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175"/>
  </p:notesMasterIdLst>
  <p:sldIdLst>
    <p:sldId id="419" r:id="rId11"/>
    <p:sldId id="262" r:id="rId12"/>
    <p:sldId id="265" r:id="rId13"/>
    <p:sldId id="268" r:id="rId14"/>
    <p:sldId id="271" r:id="rId15"/>
    <p:sldId id="274" r:id="rId16"/>
    <p:sldId id="277" r:id="rId17"/>
    <p:sldId id="280" r:id="rId18"/>
    <p:sldId id="283" r:id="rId19"/>
    <p:sldId id="286" r:id="rId20"/>
    <p:sldId id="289" r:id="rId21"/>
    <p:sldId id="292" r:id="rId22"/>
    <p:sldId id="295" r:id="rId23"/>
    <p:sldId id="298" r:id="rId24"/>
    <p:sldId id="301" r:id="rId25"/>
    <p:sldId id="304" r:id="rId26"/>
    <p:sldId id="746" r:id="rId27"/>
    <p:sldId id="307" r:id="rId28"/>
    <p:sldId id="310" r:id="rId29"/>
    <p:sldId id="313" r:id="rId30"/>
    <p:sldId id="316" r:id="rId31"/>
    <p:sldId id="319" r:id="rId32"/>
    <p:sldId id="322" r:id="rId33"/>
    <p:sldId id="325" r:id="rId34"/>
    <p:sldId id="328" r:id="rId35"/>
    <p:sldId id="331" r:id="rId36"/>
    <p:sldId id="334" r:id="rId37"/>
    <p:sldId id="337" r:id="rId38"/>
    <p:sldId id="340" r:id="rId39"/>
    <p:sldId id="343" r:id="rId40"/>
    <p:sldId id="346" r:id="rId41"/>
    <p:sldId id="349" r:id="rId42"/>
    <p:sldId id="352" r:id="rId43"/>
    <p:sldId id="355" r:id="rId44"/>
    <p:sldId id="358" r:id="rId45"/>
    <p:sldId id="361" r:id="rId46"/>
    <p:sldId id="364" r:id="rId47"/>
    <p:sldId id="367" r:id="rId48"/>
    <p:sldId id="370" r:id="rId49"/>
    <p:sldId id="373" r:id="rId50"/>
    <p:sldId id="376" r:id="rId51"/>
    <p:sldId id="379" r:id="rId52"/>
    <p:sldId id="382" r:id="rId53"/>
    <p:sldId id="385" r:id="rId54"/>
    <p:sldId id="388" r:id="rId55"/>
    <p:sldId id="391" r:id="rId56"/>
    <p:sldId id="394" r:id="rId57"/>
    <p:sldId id="397" r:id="rId58"/>
    <p:sldId id="400" r:id="rId59"/>
    <p:sldId id="403" r:id="rId60"/>
    <p:sldId id="406" r:id="rId61"/>
    <p:sldId id="409" r:id="rId62"/>
    <p:sldId id="412" r:id="rId63"/>
    <p:sldId id="415" r:id="rId64"/>
    <p:sldId id="418" r:id="rId65"/>
    <p:sldId id="421" r:id="rId66"/>
    <p:sldId id="424" r:id="rId67"/>
    <p:sldId id="427" r:id="rId68"/>
    <p:sldId id="430" r:id="rId69"/>
    <p:sldId id="433" r:id="rId70"/>
    <p:sldId id="436" r:id="rId71"/>
    <p:sldId id="439" r:id="rId72"/>
    <p:sldId id="442" r:id="rId73"/>
    <p:sldId id="445" r:id="rId74"/>
    <p:sldId id="448" r:id="rId75"/>
    <p:sldId id="451" r:id="rId76"/>
    <p:sldId id="454" r:id="rId77"/>
    <p:sldId id="457" r:id="rId78"/>
    <p:sldId id="460" r:id="rId79"/>
    <p:sldId id="463" r:id="rId80"/>
    <p:sldId id="466" r:id="rId81"/>
    <p:sldId id="469" r:id="rId82"/>
    <p:sldId id="472" r:id="rId83"/>
    <p:sldId id="475" r:id="rId84"/>
    <p:sldId id="478" r:id="rId85"/>
    <p:sldId id="481" r:id="rId86"/>
    <p:sldId id="484" r:id="rId87"/>
    <p:sldId id="487" r:id="rId88"/>
    <p:sldId id="490" r:id="rId89"/>
    <p:sldId id="493" r:id="rId90"/>
    <p:sldId id="496" r:id="rId91"/>
    <p:sldId id="499" r:id="rId92"/>
    <p:sldId id="502" r:id="rId93"/>
    <p:sldId id="505" r:id="rId94"/>
    <p:sldId id="508" r:id="rId95"/>
    <p:sldId id="511" r:id="rId96"/>
    <p:sldId id="514" r:id="rId97"/>
    <p:sldId id="517" r:id="rId98"/>
    <p:sldId id="520" r:id="rId99"/>
    <p:sldId id="523" r:id="rId100"/>
    <p:sldId id="526" r:id="rId101"/>
    <p:sldId id="529" r:id="rId102"/>
    <p:sldId id="532" r:id="rId103"/>
    <p:sldId id="535" r:id="rId104"/>
    <p:sldId id="538" r:id="rId105"/>
    <p:sldId id="541" r:id="rId106"/>
    <p:sldId id="544" r:id="rId107"/>
    <p:sldId id="547" r:id="rId108"/>
    <p:sldId id="550" r:id="rId109"/>
    <p:sldId id="553" r:id="rId110"/>
    <p:sldId id="556" r:id="rId111"/>
    <p:sldId id="559" r:id="rId112"/>
    <p:sldId id="562" r:id="rId113"/>
    <p:sldId id="565" r:id="rId114"/>
    <p:sldId id="568" r:id="rId115"/>
    <p:sldId id="571" r:id="rId116"/>
    <p:sldId id="574" r:id="rId117"/>
    <p:sldId id="577" r:id="rId118"/>
    <p:sldId id="580" r:id="rId119"/>
    <p:sldId id="583" r:id="rId120"/>
    <p:sldId id="586" r:id="rId121"/>
    <p:sldId id="589" r:id="rId122"/>
    <p:sldId id="592" r:id="rId123"/>
    <p:sldId id="595" r:id="rId124"/>
    <p:sldId id="598" r:id="rId125"/>
    <p:sldId id="601" r:id="rId126"/>
    <p:sldId id="604" r:id="rId127"/>
    <p:sldId id="607" r:id="rId128"/>
    <p:sldId id="610" r:id="rId129"/>
    <p:sldId id="613" r:id="rId130"/>
    <p:sldId id="616" r:id="rId131"/>
    <p:sldId id="619" r:id="rId132"/>
    <p:sldId id="622" r:id="rId133"/>
    <p:sldId id="625" r:id="rId134"/>
    <p:sldId id="628" r:id="rId135"/>
    <p:sldId id="631" r:id="rId136"/>
    <p:sldId id="634" r:id="rId137"/>
    <p:sldId id="637" r:id="rId138"/>
    <p:sldId id="640" r:id="rId139"/>
    <p:sldId id="643" r:id="rId140"/>
    <p:sldId id="646" r:id="rId141"/>
    <p:sldId id="649" r:id="rId142"/>
    <p:sldId id="652" r:id="rId143"/>
    <p:sldId id="655" r:id="rId144"/>
    <p:sldId id="658" r:id="rId145"/>
    <p:sldId id="661" r:id="rId146"/>
    <p:sldId id="664" r:id="rId147"/>
    <p:sldId id="667" r:id="rId148"/>
    <p:sldId id="670" r:id="rId149"/>
    <p:sldId id="673" r:id="rId150"/>
    <p:sldId id="676" r:id="rId151"/>
    <p:sldId id="679" r:id="rId152"/>
    <p:sldId id="682" r:id="rId153"/>
    <p:sldId id="685" r:id="rId154"/>
    <p:sldId id="688" r:id="rId155"/>
    <p:sldId id="691" r:id="rId156"/>
    <p:sldId id="694" r:id="rId157"/>
    <p:sldId id="697" r:id="rId158"/>
    <p:sldId id="700" r:id="rId159"/>
    <p:sldId id="703" r:id="rId160"/>
    <p:sldId id="706" r:id="rId161"/>
    <p:sldId id="709" r:id="rId162"/>
    <p:sldId id="712" r:id="rId163"/>
    <p:sldId id="715" r:id="rId164"/>
    <p:sldId id="718" r:id="rId165"/>
    <p:sldId id="721" r:id="rId166"/>
    <p:sldId id="724" r:id="rId167"/>
    <p:sldId id="727" r:id="rId168"/>
    <p:sldId id="730" r:id="rId169"/>
    <p:sldId id="733" r:id="rId170"/>
    <p:sldId id="736" r:id="rId171"/>
    <p:sldId id="739" r:id="rId172"/>
    <p:sldId id="742" r:id="rId173"/>
    <p:sldId id="745" r:id="rId174"/>
  </p:sldIdLst>
  <p:sldSz cx="9144000" cy="6858000" type="screen4x3"/>
  <p:notesSz cx="6858000" cy="9144000"/>
  <p:custDataLst>
    <p:tags r:id="rId1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CA01A-A67B-4634-A6F0-E1B470F69883}" v="1" dt="2023-11-23T14:38:53.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70" d="100"/>
          <a:sy n="70" d="100"/>
        </p:scale>
        <p:origin x="1368"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slide" Target="slides/slide149.xml"/><Relationship Id="rId175" Type="http://schemas.openxmlformats.org/officeDocument/2006/relationships/notesMaster" Target="notesMasters/notesMaster1.xml"/><Relationship Id="rId170" Type="http://schemas.openxmlformats.org/officeDocument/2006/relationships/slide" Target="slides/slide160.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slide" Target="slides/slide155.xml"/><Relationship Id="rId181" Type="http://schemas.microsoft.com/office/2015/10/relationships/revisionInfo" Target="revisionInfo.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tags" Target="tags/tag1.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62.xml"/><Relationship Id="rId180" Type="http://schemas.openxmlformats.org/officeDocument/2006/relationships/tableStyles" Target="tableStyle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theme" Target="theme/theme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3-30T12:05:42.279"/>
    </inkml:context>
    <inkml:brush xml:id="br0">
      <inkml:brushProperty name="width" value="0.05292" units="cm"/>
      <inkml:brushProperty name="height" value="0.05292" units="cm"/>
      <inkml:brushProperty name="color" value="#002060"/>
    </inkml:brush>
  </inkml:definitions>
  <inkml:trace contextRef="#ctx0" brushRef="#br0">5011 14337,'0'0,"0"-25,-25 25,0 25,0-25,25 25,-25-25,25 25,-24-25,24 25,-25-25,0 24,0-24,25 25,-25-25,0 25,1 0,-1 0,0-25,0 24,25 1,-25 0,1 0,-26 0,25-1,0 1,1 0,-26 0,25 24,-24-24,-1 25,25-1,-24-24,-1 25,0-1,1 1,-26 0,26-1,-1 26,-24-26,24 1,-24 0,24-1,-24 26,24-26,-24 1,24 24,-24-24,-1-1,26 26,-26-1,26-24,-26 24,26-24,-26 24,1-24,24 24,1-24,-26 0,25 24,1-24,-1-1,1 1,-1-1,25 1,-24-25,24 24,-25-24,25 0,1 0,24 0,-25-1,0 1,0-25,25 25,25-25</inkml:trace>
  <inkml:trace contextRef="#ctx0" brushRef="#br0" timeOffset="827.2">4514 14337,'0'0,"-24"0,24 25,-25-25,25 25,-25-25,25 25,-25-25,25 24,-25-24,25 25,0 0,25 0,0-25,0 0,0 0,-1 0,1 0,0 0,0 0,0-25,24 25,-24 0,25-25,-26 25,26-25,0 25,-25-24,24 24,-24-25,25 25,-26-25,1 25,0 0,0 0,0 0,-1 0,-24 25,25-25,-25 25,0-1,0 1,0 0,0 0,-25 0,25-1,-24 1,-1 25,0-25,25 24,-25-24,0 0,1 24,-1-24,0 0,0 25,0-26,25 1,-24 0,-1 0,25 0,-25-1,25 1</inkml:trace>
  <inkml:trace contextRef="#ctx0" brushRef="#br0" timeOffset="1983.74">794 16718,'25'0,"-25"-24,0-1,24 0,1 0,0 0,-25-24,25 24,0 0,-1-24,1 24,0 0,0-25,0 25,-1 1,1-1,0 0,0 0,0 25,-25-25,24 25,-24-24,25 24,-25 24</inkml:trace>
  <inkml:trace contextRef="#ctx0" brushRef="#br0" timeOffset="2250.21">1091 16371,'0'25,"0"0,25 0,-25 24,25-24,0 0,-25 0,25 24,-25-24,24 25,1-26,-25 1,25 25,0-25,-25-1,25 26,-1-25,-24 0,25-1,-25 1,25-25,-25 25,25 0,-25 0,25-25,-25 24</inkml:trace>
  <inkml:trace contextRef="#ctx0" brushRef="#br0" timeOffset="2478.83">1141 17413,'0'0,"0"25,-25-25,0 0,50 0,-25-25,25 0,-25 0,25 0,0 1,-1-1,-24 0,25 0,25-24,-25 24,-1-25,1 25,0-24,0 24,0 0,-1-24,1 24</inkml:trace>
  <inkml:trace contextRef="#ctx0" brushRef="#br0" timeOffset="3951.06">1687 16371,'-25'0,"25"-25,-25 25,25 25,0 0,0 0,0 0,0-1,0 1,0 0,0 0,0 0,0-1,25 1,-25 0,0 0,25-25,-25 25,25-25,-1 0,-24-25,0 0,0 0,25 25,-25-25,0 1,0-1,-25 0,25 0,-24 25,-1 0,0 0,0 25,0 0,25 0,0-1,25-24,-25-24,25-1,0 0,-25 0,25 0,-25 1,24-26,-24 25,25 0,-25 0,0 1,0-1,0 0,0 0,0-24,0 24,0 0,0 0,-25-24,25 24,0 0,-24-25,24 26,-25-1,25 0,0 0,0 0,-25 25,25-24,0 48,0 1,0 0,0 0,25 0,-25-1,0 1,25 0,-1 0,-24 0,25 24,0-24,-25 0,25 24,0-24,-1 25,1-25,0 24,0 1,0-25,-1 24,1 1,0 0,-25-26,25 26,0-25,-1 0,-24-1,25 1,0 0,-25 0,25-25,-25 25,0-50,-25 0,0 25,25-25,-25 0,1 25,24-24,-25 24,0-25,0 0,0 25,25-25,-24 25,24-25,0 1,-25 24,25-25,0 0,0 0,0 0,0 1,0-1,0-25,0 25,0 0,0-24,0 24,-25-25,25 26,0-26,0 25,-25-24,25 24,-25-25,25 25,-24 1,24-1,-25 0,25 0,-25 0,25 1,-25-1,25 0,0 50,25 0,0-1,-25 1,25 0,-1 0,1 0,-25-1,25 1,0 25,0-25,-1 24,1-24,-25 0,25 24,0-24,0 0,-25 25,24-26,1 1,-25 0,25 0,-25 0,25-25,0 25,-1-1,1-24,0 0,-25-24,0-1,0 0,0 0,0 0,0 0,-25 1,25-1,0 0,-25 25,25-25,-24 0,-1 1,25-1,-25 25,25-25,-25 25,0 0,1 0,48 0,1-25,0 0,0 1,0-1,-25 0,24 0,-24 0,25 1,-25-1,25 0,-25 0,0 0,0 1,0-1,0 0,0 0,0 0,-25 1,0 24,25 24,-24-24,24 25,-25 0,25 0,0 0,0-1,0 1,0 0,0 0,0 0,0-1,25 1,-25 0,24 0,-24 0,25-25,0 24,0 1,0-25,-1 0,1 0,0 0,0 0,0 0,-1-25,1 1,0 24,0-25</inkml:trace>
  <inkml:trace contextRef="#ctx0" brushRef="#br0" timeOffset="12013.46">5531 14287,'0'-24,"0"48,0 1,-24 0,24 0,0 0,-25-25,25 25,-25-1,0 1,25 0,-25-25,25 25,0 0,-24-1,24 1,24-25,1 0,-25 25,25-25,0 0,0 0,-1 0,1 25,0-25,0 0,0 0,-1 0,1 0</inkml:trace>
  <inkml:trace contextRef="#ctx0" brushRef="#br0" timeOffset="12534.15">5507 14536,'-25'0,"50"0,-1 0,-24-25,25 25,0 0,0 0,0-25,-1 25,1-25,0 25,0 0,0-25,24 25,-24-24,25 24,-25-25,24 25,1-25,-25 25,24-25,1 25,-1-25,1 25,0-25,-1 25,1-24,-1 24,1-25,0 25,-1-25,26 0,-26 25,1-25,24 25,-24-24,0-1,24 25,-24-25,-1 25,1-25,-1 25,-24 0,25-25,-25 25,-1 0,1-24,0 24,0 0,0 0,-1 0,-48 0,-1 0,0 0,0 0,0 0,1 0</inkml:trace>
  <inkml:trace contextRef="#ctx0" brushRef="#br0" timeOffset="12937.57">7491 13791,'0'-24,"-25"24,0 0,1 0,24 24,0 1,0 0,0 0,24-25,-24 25,25-25,0 24,0-24,0 25,-1 0,1-25,0 25,0-25,0 25,-1-1,-24 1,0 0,0 0,-24-25,-1 25,0-25,0 24,0-24,1 0,-1 0,0 0</inkml:trace>
  <inkml:trace contextRef="#ctx0" brushRef="#br0" timeOffset="13602.32">7739 13841,'0'-25,"25"25,0 0,-25 25,24-25,-24 25,25-25,-25 25,0-1,25 1,-25 0,0 0,0 0,0-1,0-48,0-1,25 25,-25-25,0 0,0 0,25 1,-25-1,24 25,-24 25,0-1,25 1,-25-50,0 1,25 24,-25-25,25 25,-25-25,25 25,0 0,-1 25,-24 0,25-25,-25 24,25-24,0 0</inkml:trace>
  <inkml:trace contextRef="#ctx0" brushRef="#br0" timeOffset="14464.73">8310 13742,'-25'0,"0"0,0 25,0-1,25 1,-24-25,24 25,0 0,24 0,1-25,-25-25,25 25,0 0,-25-25,25 25,-25-25,24 25,-24-25,0 1,0-1,0 50,0-1,0 1,0 0,25-25,0 0,0 0,0 0,-25-25,24 25,-24-25,25 25,-25-24,25-1,-25 0,0 0,0 0,0 1,0-1,-25 25,25-25,0 0,-25 25,25-25,0 50,0 0,0 0,0 0,0-1,0 1,0 0,0 0,25 0,-25-1,25-24,0 0,-25 25,25-25,-25-25,24 25,1-24,0-1,0 0,-25 0,0 0,25 1,-25-1,0 0,0 0,0 0,0 1,0-1,0-25,0 25,-25 1,25-1,0 0,-25 0,25 0,-25 25,25 25,0 0,-25-25,25 25,0 0,0-1,0 1,0 0,0 0,0 0,0-1,0 1,25 0,-25 0,25-25,-25 25,0-1,25-24,0 25,-1-25,1 0,0 0,0 0,-25-25,0 1</inkml:trace>
  <inkml:trace contextRef="#ctx0" brushRef="#br0" timeOffset="18420.99">11534 13469,'-25'0,"25"-25,0 50,0 0,0 0,0-1,25 1,-25 0,0 0,0 0,0-1,0 1,0 0,0 0,0 0,0-1,0 1,0 0,0 0,0 0,25-25,-25 24,0 1,0-50,0 1,-25-1,25 0,0 0,0 0,0 1,-25-1,25 0,0 0,0 0,0 1,0-1,0 0,-24 0,24 0,0 1,0-1,0 0,0 0,0 0,0 1,0-1,0 0,24 0,-24 0,25 25,-25-24,25 24,-25-25,25 25,-25-25,25 25,-1 0,-24 25,0 0,0-1,0 1,0 0,0 0,0 0,0-1,0 1,0 0,0 0,0 0,0-1,0 1,0 0,25-25,-25 25,25-25,0 0,0 0,-25 25,24-25,1 0,0 24,-25 1,0 0,0 0,0 0,-25-25,25 24,-25-24,1 25,24 0,-25-25,0 25,0-25,25 25,-25-25,1 24,-1-24</inkml:trace>
  <inkml:trace contextRef="#ctx0" brushRef="#br0" timeOffset="18805.02">12005 13271,'0'0,"-24"0,-1 0,25 24,-25 1,25 0,-25 0,25 0,0-1,0 1,0 0,0 0,0 0,0-1,0 1,0 0,0 0,0 0,0-1,0 1,25 0,-25 0,0 0,25-1,0 1,-1 0,-24 0,25-25,0 0,0 0</inkml:trace>
  <inkml:trace contextRef="#ctx0" brushRef="#br0" timeOffset="19145.05">12080 13320,'25'-25,"-1"25,-24 25,25-25,0 25,-25 0,0 0,0-1,0 1,0 0,0 0,0 0,0-1,0 1,-25 0,25 0,0 0,-25-1,25 1,0 0</inkml:trace>
  <inkml:trace contextRef="#ctx0" brushRef="#br0" timeOffset="19473.9">12204 13271,'0'24,"-25"1,25 0,0 0,0 0,0-1,0 1,0 0,0 0,0 0,0-1,0 1,25-25,-25 25,25-25,-25 25,25-25,-1 25,1-25,0 0,-25-25,25 25</inkml:trace>
  <inkml:trace contextRef="#ctx0" brushRef="#br0" timeOffset="19849.64">12179 13221,'0'-25,"-25"25,25-25,25 25,-25-25,25 25,0 0,0-24,-1 24,1 0,0 0,0 0,0 0,-1 0,1 0,0 0,0 24,0 1,-1-25,1 25,-25 0,25 25,-25-26,0 1,0 25,0-1,0 1,0 0,0-1,-25 1,25-1,-25-24,1 25,24-1,-25 1,0-25,25 24,-25-24</inkml:trace>
  <inkml:trace contextRef="#ctx0" brushRef="#br0" timeOffset="24823.36">16917 16173,'25'0,"-25"-25,24 25,1 0,0-25,0 25,0 0,-1 0,-24-25,25 25,0 25,-25 0,0 0,0-1,0 1,0 0,0 0,-25 0,25-1,-25 1,25 0,-24-25,24 25,-25-25,25 25,-25-25,25 25,-25-25,0 0,25 24,0-48,0-1,25 25</inkml:trace>
  <inkml:trace contextRef="#ctx0" brushRef="#br0" timeOffset="25503.8">17314 16098,'-25'0,"0"0,25 25,-25-25,25 25,-25-25,25 25,0-1,0 1,0 0,0 0,0 0,0-1,0 1,0 0,0 0,25 0,-25 0,25-25,0 24,0-24,-1 0,1 0,0 0,0 0,0-24,-1 24,1 0,0-25,0 0</inkml:trace>
  <inkml:trace contextRef="#ctx0" brushRef="#br0" timeOffset="29570.69">15677 15156,'0'-25,"-25"25,25 25,0-1,25-24,-1 0,-24-24,0-1,-24 25,24 25,0-1,0 1,24-25,-24-25,25 25,-25-24,25 24,-25-25,0 0,-25 25,0 0,25 25,-24-25,24 25,0-1,0 1,24-25,1 0,-25-25,25 25,-25-24,-25 24,25 24,-25-24,25 25,0 0,25-25,-25-25,25 25,-25-25,-25 25,25 25</inkml:trace>
  <inkml:trace contextRef="#ctx0" brushRef="#br0" timeOffset="34194.68">4887 15156,'0'-25,"-25"25,0 0</inkml:trace>
  <inkml:trace contextRef="#ctx0" brushRef="#br0" timeOffset="39646.78">11832 16173,'0'24,"0"1,0 0,0 0,0 0,0-1,0 1,0 0,0 0,0 25,0-26,0 26,0 0,25-1,-25-24,0 25,0-26,0 26,0-25,0 24,0-24,0 0,24 0,-24 0,0-1,0 1,0 0,0-50,-24 0,24 1,0-1,0 0,0 0,-25 0,25 1,0-1,0 0,0 0,0 0,0 1,0-1,-25 0,25 0,0 0,0 1,0-1,0 0,0 0,0 0,0 1,0-1,0 0,0 0,0 0,25 25,-25-25,0 1,0-1,25 25,-25-25,24 25,-24-25,25 25,0-25,0 25,-25 25,25-25,-25 25,0 0,0 0,0-1,-25 1,25 0,-25 0,25 0,-25 0,25-1,0 1,-25 0,25 0,0 0,0-1,25-24,-25 25,25-25,0 0,-25 25,25-25,-1 25,1-25,0 25,0-1,-25 1,0 0,0 0,0 0,-25-1,25 1,-25 0,0 0,1 0,-1-1,25 1,-25-25,0 25,0 0,25 0,-24-25</inkml:trace>
  <inkml:trace contextRef="#ctx0" brushRef="#br0" timeOffset="39991.04">12303 16545,'0'-25,"0"0,0 0,-25 25,25-24,-24 24,24 24,0 1,-25 0,25 0,0 0,-25-1,25 1,0 0,0 0,-25 0,25-1,0 1,0 25,0-25,0-1,0 1,0 0,0 0,25 0,-25-1,25 1,-25 0,25-25,-1 0,-24 25,25-25,0 0,0 0</inkml:trace>
  <inkml:trace contextRef="#ctx0" brushRef="#br0" timeOffset="40251.5">12353 16743,'0'-25,"0"1,0-1,0 0,25 25,-1 25,-24 0,25-1,-25 1,0 0,0 0,0 0,0-1,0 1,0 0,-25 0,25 0,0-1,0 1,-24 0,24 0,0 0,-25-1</inkml:trace>
  <inkml:trace contextRef="#ctx0" brushRef="#br0" timeOffset="40482.28">12477 16644,'-25'0,"0"0,25 25,-25-25,25 25,0-1,0 1,0 0,0 0,0 0,25-1,-25 1,25 0,-25 0,25-25,-25 25,25-25,-1 24,1-24</inkml:trace>
  <inkml:trace contextRef="#ctx0" brushRef="#br0" timeOffset="40698.61">12526 16619,'0'-25,"25"25,0 25,0 0,0 0,-25 0,0-1,24 1,-24 25,0-25,0 24,0-24,0 25,-24-26,24 26,0 0,-25-26</inkml:trace>
  <inkml:trace contextRef="#ctx0" brushRef="#br0" timeOffset="41210.6">13221 15925,'-25'0,"0"0,25 24,-25 1,25 0,0 0,0 0,-24-1,24 1,0 0,0 0,0 0,0-50,0 0,0 0,0 0,0 1,0-1,0 0,24 0,-24 0,0 1,0-26,0 25,0 0,0 1,25 24,-25-25,0 0,0 0,25 25,-25 25,25-25,-25 25,25 0,0-1,-25 1,24-25,-24 25,0 0,25 0,-25-1,25 1,-25 0</inkml:trace>
  <inkml:trace contextRef="#ctx0" brushRef="#br0" timeOffset="41746.4">13246 16073,'0'-24,"0"-1,0 50,25-25,-25 24,0 1,24-25,-24 25,0 0,0 0,25-1,-25 1,0 0,0 0,0 24,25-24,-25 0,0 25,0-25,0 24,25-24,-25 25,0-26,0 26,25-25,-25 24,0-24,24 25,-24-25,25 24,-25 1,0-25,25 24,-25 1,25-1,-25 1,25 0,-25-1,24 1,-24-1,0 26,25-26,-25 1,25 0,-25-1,0 1,25 0,-25-1,0 1,25-25,-25 24,0 1,24-25,-24 24,0 1,0-25,0 24,25-24,-25 0,0 24,0-24,0 0,0 0,0 0,0-1,25-24,-25 25,0 0,0 0</inkml:trace>
  <inkml:trace contextRef="#ctx0" brushRef="#br0" timeOffset="43074.59">13742 18579,'-25'0,"25"-25,-25 25,25-25,25 25,0 0,0 0,-1 0,1-25,0 25,0 0,0 0,-1 0,1 0,0 0,0 0,0-25,-1 25,26 0,-25 0,0 0,-1 0,1 0,0 0,25-24,-26 24,1 0,25 0,-25 0,24 0,-24-25,0 25,0 0,24 0,-24 0,0 0,0 0,24 0,-24 0,0 0,0 0,24 0,-24 0,0-25,25 25,-26 0,1 0,25 0,-25 0,-1 0,26-25,-25 25,0 0,24 0,-24 0,25 0,-26 0,1-25,25 25,-25 0,24 0,-24-24,25 24,-25 0,24-25,-24 25,25 0,-26 0,1 0,25-25,-25 25,-1 0,26 0,-25 0,0-25,24 25,-24 0,0 0,24 0,-24 0,0 0,25-25,-26 25,1 0,25 0,-25 0,24 0,-24-24,25 24,-25 0,-1 0,26 0,-25 0,0-25,24 25,-24 0,0 0,0 0,-1 0,26 0,-25 0,0 0,24 0,-24 0,25-25,-26 25,26 0,0 0,-26 0,26-25,-25 25,24 0,1 0,-25 0,0 0,24 0,-24 0,25-25,-26 25,1 0,25 0,-25 0,24 0,-24 0,25 0,-25 0,24 0,-24-24,25 24,-1 0,-24 0,25 0,-26 0,26 0,0 0,-26 0,26 0,0 0,-26 0,26 0,0 0,-1-25,-24 25,25 0,-1 0,1 0,0 0,-1 0,-24 0,25 0,-1 0,1 0,-1 0,1 0,0 0,-1 0,1 0,-1 0,1 0,0 0,-1 0,1 0,-1 0,1 0,0 0,24 0,-24 0,-1 0,1 0,0 0,-1-25,1 25,24 0,-24 0,-1 0,1 0,24-25,-24 25,0 0,-1 0,1-25,-1 25,1 0,0 0,-1-24,1 24,-1 0,-24-25,25 25,-25 0,24-25,-24 25,0-25,0 25,0 0,-1-25,1 25,-25-24,-25 24,25-25,-24 0,-1 25,0 0,0 0,25 25,25 0,0-1,0-24,-25 25,24-25,-24 25,-24 0,-1-25,0 0,0 0</inkml:trace>
  <inkml:trace contextRef="#ctx0" brushRef="#br0" timeOffset="47134.61">13692 16297,'-25'-25,"1"25,48 25,1-25,0 0,0 0,0 0,-1 0,1 0,0 0,0 0,0 0</inkml:trace>
  <inkml:trace contextRef="#ctx0" brushRef="#br0" timeOffset="47370.54">13791 16247,'0'-25,"-24"25,24 25,24 0,-24 0,0-1,0 1,0 0,25 0,-25 0,0 0,0-1,25 1,-25 0,0 0</inkml:trace>
  <inkml:trace contextRef="#ctx0" brushRef="#br0" timeOffset="48006.25">14039 16049,'0'0,"0"24,-24-24,24 25,0 0,0 0,0 0,0-1,0 1,0 0,0 0,24 0,-24-1,0 1,0 0,0 0,0 0,0 0,0-1,0 1,0 0,0 0,0 0,0-50,0 0,0 0,0 0,0 1,0-1,0 0,0 0,0 0,0 0,0 1,0-1,0 0,0 0,0 0,0 1,0-1,0 0,0 0,0 0,0 1,25 24,0 0,-25 24,0 1,0 0,0 0,0 0,-25-1,25 1,0 0,0 0,0 0,0-1,25-24,-25 25,25-25,-25 25,25-25,-25 25,24-25,-24 25,0 0,-24-25,-1 24,0-24</inkml:trace>
  <inkml:trace contextRef="#ctx0" brushRef="#br0" timeOffset="48939.28">15751 15726,'0'0,"-25"0,25 25,-25 0,25 0,0-1,0 1,0 0,0 0</inkml:trace>
  <inkml:trace contextRef="#ctx0" brushRef="#br0" timeOffset="49310.28">16197 17611,'-24'25,"24"0</inkml:trace>
  <inkml:trace contextRef="#ctx0" brushRef="#br0" timeOffset="49442.71">16297 18058,'0'0,"-25"0,25 25,0-1,0 1</inkml:trace>
  <inkml:trace contextRef="#ctx0" brushRef="#br0" timeOffset="49738.27">16247 18008,'0'0,"0"-25,0 1,0-1,0 0,0 0,0 0,0 1,0-1,-25 25,50 0,-25 25,0-1,0 1,0 0,0 0,0 0,-25-1</inkml:trace>
  <inkml:trace contextRef="#ctx0" brushRef="#br0" timeOffset="51438.48">13742 16495,'25'0,"-25"25,24-25,1 0,-25 25,25-25,0 0,-25 25,25-25,-1 24,1-24,-25 25,25-25,0 0,0 25,-1 0,1-25,0 0,0 25,0-25,-1 24,1-24,0 25,0-25,0 25,-1-25,1 25,0-25,0 25,0-1,0-24,-1 25,1-25,0 25,0 0,0-25,-1 25,1-1,0-24,0 25,0-25,-1 25,1 0,0-25,0 25,0-25,-1 24,1 1,0 0,0 0,0-25,-1 25,1-25,-25 24,25-24,0 25,0 0,-1-25,1 25,0-25,-25 25,25-25,0 24,-1-24,-24 25,25-25,0 25,0-25,-25 25,25-25,-1 0,-24 25,25-25,0 24,0-24,0 25,-25 0,25-25,-1 25,1-25,0 25,0-25,0 25,-1-1,1-24,-25 25,25-25,0 25,0-25,-1 25,1 0,0-25,-25 24,25-24,0 0,-25 25,24-25,1 25,0-25,0 25,0-25,-1 25,1-25,0 0,-25 24,25-24,0 25,-1-25,-24 25,25-25,0 0,-25 25,25-25,0 25,-1-25,1 24,0-24,0 25,0 0,-1-25,-24 25,25-25,-25 25,25-25,-25 24,25-24,-25 25,25-25,0 25,-1-25,-24 25,25-25,0 0,0 0,0 25,-1-25,1 24,0-24,0 25,0-25,-1 25,1-25,0 25,0-25,0 25,-1-25,1 24,0-24,0 0,0 25,-1-25,1 25,0-25,0 0,0 25,-1-25,1 25,0-25,0 0,-25 24,25-24,-1 0,1 0,0 25,0-25,0 25,-1-25,1 25,0-25,0 0,-25 25,25-25,-1 0,1 25,0-25,0 24,0-24,0 25,-1-25,1 0,0 25,0-25,0 0,-1 25,1-25,0 25,0-25,0 24,-1-24,1 25,0-25,0 25,0-25,-1 25,1-25,0 0,0 0,-25 25,25-25,-1 24,1-24,0 0,0 0,-25 25,25-25,-1 0,1 25,0-25,0 25,0-25,-1 25,1-25,-25 24,25-24,0 0,0 0,-25 25,24-25,1 0</inkml:trace>
  <inkml:trace contextRef="#ctx0" brushRef="#br0" timeOffset="53551.28">19621 18876,'0'-24,"-25"24,50 0,-1 0,1 0,0 0,0 0,0 0</inkml:trace>
  <inkml:trace contextRef="#ctx0" brushRef="#br0" timeOffset="54154.45">19943 18678,'0'-25,"25"0,-25 50,0 0,0 0,0 0,0-1,0 1,0 0,0 0,0 0,0-1,0 1,0 0,0-50,0 0,0 1,0-1,-25 25,25-25,0 0,0 0,0 1,25-1,-25 0,25 25,-25-25,24 25,-24-25,25 25,0 0,-25 25,25-25,0 25,-25 0,0 0,0-1,0 1,0 0,0 0,0 0,-25-1,25 1,0 0,0 0,0 0,0-1,-25-24,25 25,-25-25,0 0,1-25</inkml:trace>
  <inkml:trace contextRef="#ctx0" brushRef="#br0" timeOffset="58242.4">17289 18529,'25'0,"-25"25,24-25,1 0,0 0,0 0,-25-25,25 25,-1 0,-24-25,25 25,-25-25,25 25,-25-24,25 24,-25-25,0 0,0 0,0 0,0 1,0-1,0 0,0 0,0 0,25 25,-25-24,0-1,0 0,0 0,0 0,25 1,-25-1,0 0,0 0,0 0,0 1,0-1,0 0,0 0,0 0,0 1,0-1,-25 0,25 0,0 0,0 1,0-1,0 0,0 0,-25 0,25 1,0-1,0 0,0 0,0 0,0 0,0 1,0-1,0-25,0 25,0 1,0-1,0 0,0 0,0 0,0 1,0-26,0 25,0 0,0 1,0-1,0 0,0 0,0 0,0 1,0-1,0 0,0 0,0 0,0 1,0-1,0 0,0 0,0 0,0 1,0-1,-25 25,25 25,0-1,-25-24,25 25,0 0,-25 0,25 24,-24-24,24 0,-25 0,0 24,25-24,-25 0,25 0,-25-25,25 25,0-1,-24-24,24 25,0-50,0 1,24 24,-24-25,25 0,-25 0,25 0,-25 1,25-1,0 0,-25 0,24 0,1 1,-25-1,25 25,0-25,0 25,0 0,-1 0,1 25,0 0,0-1,0 1,-1 25,1-25,0-1,0 26,-25-25,25 0,-1 24,1-24,-25 25</inkml:trace>
  <inkml:trace contextRef="#ctx0" brushRef="#br0" timeOffset="66512.36">14660 16917</inkml:trace>
  <inkml:trace contextRef="#ctx0" brushRef="#br0" timeOffset="66680.39">14709 16991,'-25'0,"50"0</inkml:trace>
  <inkml:trace contextRef="#ctx0" brushRef="#br0" timeOffset="66805.39">14833 17115,'0'25,"25"-25</inkml:trace>
  <inkml:trace contextRef="#ctx0" brushRef="#br0" timeOffset="66956.36">15056 17165,'25'0,"0"0,0 0</inkml:trace>
  <inkml:trace contextRef="#ctx0" brushRef="#br0" timeOffset="67072.16">15280 17239,'0'25,"24"-25</inkml:trace>
  <inkml:trace contextRef="#ctx0" brushRef="#br0" timeOffset="67205.03">15478 17314,'0'24,"25"-24,0 0</inkml:trace>
  <inkml:trace contextRef="#ctx0" brushRef="#br0" timeOffset="67340.32">15726 17363,'25'0,"0"0,0 0</inkml:trace>
  <inkml:trace contextRef="#ctx0" brushRef="#br0" timeOffset="67492.5">15999 17413,'0'0,"25"0,0 0,-1 0,1 0</inkml:trace>
  <inkml:trace contextRef="#ctx0" brushRef="#br0" timeOffset="67788.22">16197 17462,'0'0,"25"0,-25 25,25-25,0 0,0 0,-1 25,1-25,0 25,-25 0,25-25,0 25,-25-1,0 1</inkml:trace>
  <inkml:trace contextRef="#ctx0" brushRef="#br0" timeOffset="67924.75">16520 17711</inkml:trace>
  <inkml:trace contextRef="#ctx0" brushRef="#br0" timeOffset="68075.97">16768 17785,'0'0,"-25"0,25-25</inkml:trace>
  <inkml:trace contextRef="#ctx0" brushRef="#br0" timeOffset="68215.3">17041 17810</inkml:trace>
  <inkml:trace contextRef="#ctx0" brushRef="#br0" timeOffset="68356.31">17363 17810,'-25'0,"25"-25</inkml:trace>
  <inkml:trace contextRef="#ctx0" brushRef="#br0" timeOffset="68504.31">17562 17785,'-25'0,"0"0,25-25</inkml:trace>
  <inkml:trace contextRef="#ctx0" brushRef="#br0" timeOffset="68620.05">17636 17760</inkml:trace>
  <inkml:trace contextRef="#ctx0" brushRef="#br0" timeOffset="68767.59">17785 17711,'-25'0,"25"-25,0 0,25 25</inkml:trace>
  <inkml:trace contextRef="#ctx0" brushRef="#br0" timeOffset="68892.5">17884 17587,'0'-25,"0"0,0 0,0 0,0 0,25 25</inkml:trace>
  <inkml:trace contextRef="#ctx0" brushRef="#br0" timeOffset="69081.48">18008 17338,'0'0,"0"-24,0-1,0 0,25 25,-25-25,0 0,25 25,-25-24,25 24,-25-25,24 25,-24-25</inkml:trace>
  <inkml:trace contextRef="#ctx0" brushRef="#br0" timeOffset="69216.37">18231 17066,'0'-25,"0"0,0 0</inkml:trace>
  <inkml:trace contextRef="#ctx0" brushRef="#br0" timeOffset="69347.39">18380 16917,'0'-25,"-25"25,25-25,0 0</inkml:trace>
  <inkml:trace contextRef="#ctx0" brushRef="#br0" timeOffset="69487.53">18529 16718,'0'-24,"-25"24,25-25,0 0,0 0,0 0</inkml:trace>
  <inkml:trace contextRef="#ctx0" brushRef="#br0" timeOffset="69624.3">18678 16396,'0'0,"0"-25,0 0,-25 25,25-25</inkml:trace>
  <inkml:trace contextRef="#ctx0" brushRef="#br0" timeOffset="69760.3">18777 16222,'0'-25,"0"1,-25 24,25-25,0 0,0 0</inkml:trace>
  <inkml:trace contextRef="#ctx0" brushRef="#br0" timeOffset="69880">18876 15949,'0'0,"0"-24,0-1,0 0,0 0,0 0</inkml:trace>
  <inkml:trace contextRef="#ctx0" brushRef="#br0" timeOffset="70004.08">18951 15701,'0'0,"0"-24,0-1,0 0</inkml:trace>
  <inkml:trace contextRef="#ctx0" brushRef="#br0" timeOffset="70151.28">19025 15503,'0'0</inkml:trace>
  <inkml:trace contextRef="#ctx0" brushRef="#br0" timeOffset="70295.89">19075 15453,'0'-24,"-25"24,25-25</inkml:trace>
  <inkml:trace contextRef="#ctx0" brushRef="#br0" timeOffset="70428">19075 15429,'-25'0,"0"0,25 24</inkml:trace>
  <inkml:trace contextRef="#ctx0" brushRef="#br0" timeOffset="70912.28">18331 17090,'0'0,"-25"0,25 25,-25 0,0-25,25 25</inkml:trace>
  <inkml:trace contextRef="#ctx0" brushRef="#br0" timeOffset="71053.28">18132 17338,'-25'0,"1"0,-1 25,0-25,0 0,0 0</inkml:trace>
  <inkml:trace contextRef="#ctx0" brushRef="#br0" timeOffset="71177.52">17934 17462,'0'0,"-25"0,0 0,25 25,-25-25,1 0,-1 0,25 25</inkml:trace>
  <inkml:trace contextRef="#ctx0" brushRef="#br0" timeOffset="71291.83">17735 17587,'0'0,"-24"0,-1 0,25 24,-25-24,0 0,0 0</inkml:trace>
  <inkml:trace contextRef="#ctx0" brushRef="#br0" timeOffset="71432.39">17537 17686,'-25'25,"0"-25,0 0,1 0,-1 0,25-25,-25 25</inkml:trace>
  <inkml:trace contextRef="#ctx0" brushRef="#br0" timeOffset="71548.32">17289 17711,'-25'0,"0"0,0 0,1 0,-1 0,0 0</inkml:trace>
  <inkml:trace contextRef="#ctx0" brushRef="#br0" timeOffset="71788.27">16619 17661,'0'0,"0"-25,-25 25</inkml:trace>
  <inkml:trace contextRef="#ctx0" brushRef="#br0" timeOffset="71947.92">16594 17587,'-24'0,"-1"0,25-25,-25 25,0 0,0-25</inkml:trace>
  <inkml:trace contextRef="#ctx0" brushRef="#br0" timeOffset="72072.25">16346 17537,'0'0,"-25"0,1 0,-1 0,0 0,0 0,0 0</inkml:trace>
  <inkml:trace contextRef="#ctx0" brushRef="#br0" timeOffset="72203.25">16073 17537,'0'0,"-24"0,-1 0,0 0,25-25,-25 25</inkml:trace>
  <inkml:trace contextRef="#ctx0" brushRef="#br0" timeOffset="72340.28">15751 17438,'0'0,"-25"0,0 0,1 0,-1-25,0 25,0 0,25-25,-25 25</inkml:trace>
  <inkml:trace contextRef="#ctx0" brushRef="#br0" timeOffset="72488.31">15528 17289,'0'0,"-25"0,0 0,25-25,-25 25,1 0,24-25,-25 25,0 0,25-25</inkml:trace>
  <inkml:trace contextRef="#ctx0" brushRef="#br0" timeOffset="72607.89">15354 17165,'-25'0,"25"-25,-25 25,1 0,-1 0,0-25</inkml:trace>
  <inkml:trace contextRef="#ctx0" brushRef="#br0" timeOffset="72744.25">15081 17016,'-25'-25,"1"25,-1 0,0-25</inkml:trace>
  <inkml:trace contextRef="#ctx0" brushRef="#br0" timeOffset="72883.77">14784 16966,'-25'0</inkml:trace>
  <inkml:trace contextRef="#ctx0" brushRef="#br0" timeOffset="73037.27">14858 16966,'25'25,"0"-25</inkml:trace>
  <inkml:trace contextRef="#ctx0" brushRef="#br0" timeOffset="73196.42">15329 17090,'0'25,"25"-25,0 0,-25-25</inkml:trace>
  <inkml:trace contextRef="#ctx0" brushRef="#br0" timeOffset="73339.8">15726 17190,'0'0,"25"0,0 0,0 0,-1 0,1 0</inkml:trace>
  <inkml:trace contextRef="#ctx0" brushRef="#br0" timeOffset="73452.25">16123 17289,'25'0</inkml:trace>
  <inkml:trace contextRef="#ctx0" brushRef="#br0" timeOffset="73597.05">16346 17438,'0'24,"0"-48</inkml:trace>
  <inkml:trace contextRef="#ctx0" brushRef="#br0" timeOffset="73743.36">16644 17562,'-25'0,"25"-25</inkml:trace>
  <inkml:trace contextRef="#ctx0" brushRef="#br0" timeOffset="73897.25">16867 17562,'0'-25,"-25"25,25-25,25 25</inkml:trace>
  <inkml:trace contextRef="#ctx0" brushRef="#br0" timeOffset="74032.09">17066 17512,'-25'0,"25"-25</inkml:trace>
  <inkml:trace contextRef="#ctx0" brushRef="#br0" timeOffset="74155.82">17190 17537,'-25'0</inkml:trace>
  <inkml:trace contextRef="#ctx0" brushRef="#br0" timeOffset="74291.87">17338 17587,'-24'0,"-1"-25</inkml:trace>
  <inkml:trace contextRef="#ctx0" brushRef="#br0" timeOffset="74423.89">17413 17611,'-25'0,"0"0,25-24</inkml:trace>
  <inkml:trace contextRef="#ctx0" brushRef="#br0" timeOffset="74589.42">17587 17587,'-25'-25,"25"0,-25 25,25-25,25 25,0-25,-1 25</inkml:trace>
  <inkml:trace contextRef="#ctx0" brushRef="#br0" timeOffset="74940.33">18653 16396,'0'-25,"-25"0,25 0,0 1</inkml:trace>
  <inkml:trace contextRef="#ctx0" brushRef="#br0" timeOffset="75079.22">18802 15999,'0'0,"-25"0,25-25,0 0,-25 25,25-24,0-1</inkml:trace>
  <inkml:trace contextRef="#ctx0" brushRef="#br0" timeOffset="75215.62">18951 15627,'0'0,"0"-25,-25 25,25-25</inkml:trace>
  <inkml:trace contextRef="#ctx0" brushRef="#br0" timeOffset="89746">16942 15007,'-25'-25,"25"0,-25 25,25-25,0 1,0-1,0 0,-25 0,25 0,0 1,0-26,-25 25,25 0,0 1,0-26,0 25,-24-24,24-1,0 25,0-24,-25-1,25 0,0 1,0 24,0-25,0 25,-25-24,25 24,0 0,0 0,0 1,0-1,0 50</inkml:trace>
  <inkml:trace contextRef="#ctx0" brushRef="#br0" timeOffset="90326.43">16743 14709,'0'-25,"-25"25,25-24,0-1,0 50,0-1,0 1,25-25,-25 25,0 0,25 0,-25-1,25 1,-25 0,0 0,25-25,-25 25,0-1,24-24,-24 25,0 0,25-25,0 0,-25-25,25 25,-25-25,25 25,-25-24,24-1,1 25,0-25,-25 0,25 0,0 1,-1 24,-24-25,25 0,0 0,0 0,-25 1</inkml:trace>
  <inkml:trace contextRef="#ctx0" brushRef="#br0" timeOffset="94308.03">15801 15007,'-25'0,"25"-25,0 0,0 0</inkml:trace>
  <inkml:trace contextRef="#ctx0" brushRef="#br0" timeOffset="95927.98">15701 15180,'0'0,"-24"0,-1 0</inkml:trace>
  <inkml:trace contextRef="#ctx0" brushRef="#br0" timeOffset="97276.01">16470 15230,'0'0,"-24"0,24 25,-25-25,0 0,0 0,0 0,0 0,1 0,-1 0,0 0,0 0,0 0,1 0,-1 0,25 25,-25-25,0 0</inkml:trace>
  <inkml:trace contextRef="#ctx0" brushRef="#br0" timeOffset="97599.93">15999 15180,'0'-24,"-25"24,25 24,-25 1,25 0,0 0,-24-25,24 25,0-1,0 1,24-25,1 25</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47:52.220"/>
    </inkml:context>
    <inkml:brush xml:id="br0">
      <inkml:brushProperty name="width" value="0.05292" units="cm"/>
      <inkml:brushProperty name="height" value="0.05292" units="cm"/>
      <inkml:brushProperty name="color" value="#002060"/>
    </inkml:brush>
  </inkml:definitions>
  <inkml:trace contextRef="#ctx0" brushRef="#br0">23788 8880,'-25'0,"0"0,0 0,0 0,1 0,-1 0,0 0,0 0,0 0,1 0,-1 0,0 0,0 0,0 0,1 0,-1 0,0 0,25 25,-25-25,0 0,1 0,-1 0,0 0,0 0,0 0,1 0,-1 0,0 0,0 0,0 0,1 0,-1-25,0 25,0 0,0 0,-24 0,24 0,0-25,0 25,1 0,-1 0,-25 0,25-25,0 25,-24 0,24 0,-25 0,26-24,-26 24,25 0,-24-25,24 25,-25 0,25 0,-24-25,-1 25,25 0,-24-25,-1 25,25 0,-24-25,-1 25,25-24,-24 24,24 0,-25-25,26 25,-26-25,25 25,-25-25,1 0,24 25,-25-24,26-1,-26 25,25-25,-24 0,-1 25,25-25,-24 1,24 24,-25-25,1 0,24 25,-25-25,25 0,-24 25,24-24,-25-1,1 0,24 25,-25-25,26 0,-26 1,0-1,25 25,-24-25,24 0,-25 0,26 25,-26-24,0-1,26 0,-26 0,25 25,-24-25,24 0,-25 25,25-24,-24-1,24 25,-25-25,1 0,24 25,-25-25,26 1,-26-1,25 25,-24-25,24 25,-25-25,1 0,24 25,-25-24,25 24,-24-25,24 0,-25 25,1-25,24 25,-25-25,25 1,-24 24,24-25,-25 25,26-25,-1 25,-25-25,25 25,-24-25,24 1,0 24,-24-25,24 25,0-25,0 25,-24-25,24 25,0-25,0 1,0 24,-24-25,24 0,0 25,0-25,0 0,1 1,-1 24,0-25,0 0,-24 0,24 25,0-25,0 1,0-1,1 0,-1 0,25 0,-25 1,0 24,0-25,1 0,-1 0,25 0,-25 0,0 1,0-1,25 0,-24 0,24 0,-25 1,25-1,0 0,-25 0,25 0,0 1,0-1,-25 0,25 0,0 0,0 1,0-1,0 0,0 0,0-24,0 24,0 0,0 0,0-24,0 24,0 0,0 0,0-24,25 24,-25 0,0 0,25 0,-25 1,0-1,25 0,-1 0,-24 0,25-24,-25 24,25 0,0 0,0 0,-1 1,1-1,0 0,0 0,0-24,-1 24,1 0,25 0,-25 0,-1 1,26-1,-25 0,24 0,-24 0,25 1,0-1,-26 0,26 0,0 0,-1 25,1-24,-25-1,24 0,1 0,-1 0,1 25,0-24,-1-1,1 0,-1 25,1-25,0 0,-1 25,1-24,-1 24,1-25,0 0,-1 25,1-25,0 25,-1 0,1-25,-1 25,1 0,24-25,-24 25,0 0,-1 0,1 0,-1 0,1 0,0 0,-1 0,1 0,-1 0,1 0,0 0,-1 0,1 0,0 25,24-25,-24 0,-1 0,1 25,-1-25,1 25,0-25,-1 25,1-25,-1 25,1-25,0 24,-1-24,1 25,-1 0,1-25,0 25,-1 0,1-1,0-24,-1 25,1 0,-1 0,-24 0,25-1,-1-24,1 25,0 0,-1 0,1 0,-1-1,1 1,0 0,-1 0,1 0,-1 24,1-24,0 0,-1 0,1 24,0-24,-26 0,26 24,0-24,-1 0,-24 25,25-26,-1 1,-24 25,25-25,-26 0,26 24,-25-24,24 25,1-26,-25 26,0-25,24 24,-24 1,25-25,-26 24,1 1,25 0,-25-26,-1 26,26 0,-25-1,0-24,-1 25,26-1,-25-24,0 25,0-1,-1-24,1 25,25-1,-25-24,-25 25,24-25,1 24,0 1,0-25,0 24,-25-24,24 25,1-26,-25 26,25-25,-25 0,25 24,-25-24,0 25,25-26,-25 1,0 25,24-25,-24 24,0 1,0-25,0 24,0 1,25-1,-25-24,0 25,0 0,0-1,0-24,0 25,0-26,0 26,0-25,0 24,0-24,-25 25,25-25,0-1,0 26,0-25,-24 24,24-24,0 0,-25 25,25-26,0 1,-25 25,25-25,-25-1,25 1,-25 25,1-25,24-1,-25 1,0 0,0 0,0 0,1 0,-1-1,0 1,0-25,0 25,1 0,-26 0,25-1,0-24,-24 25,24 0</inkml:trace>
  <inkml:trace contextRef="#ctx0" brushRef="#br0" timeOffset="687.64">15577 11460,'-99'49</inkml:trace>
  <inkml:trace contextRef="#ctx0" brushRef="#br0" timeOffset="947.97">16247 15825</inkml:trace>
  <inkml:trace contextRef="#ctx0" brushRef="#br0" timeOffset="3277.33">16247 15801,'0'-50,"0"25,-25 25,25-25,-25 1,25-1,-24 25,24-25,-25 0,25 0,-25 25,0-24,25-1,-25 0,1 0,-1 25,25-25,-25 25,25-24,-25-1,0 25,25-25,-24 25,-1-25,0 25,25-25,-25 0,0 25,1-24,-1 24,25-25,-25 0,0 25,0-25,1 0,-1 25,0-24,0-1,0 25,-24-25,24 0,0 0,0 25,1-24,-26-1,25 0,0 25,-24-25,24 0,0 1,-25 24,26-25,-26 0,25 0,0 25,-24-25,24 1,-25-1,26 0,-26 25,0-25,26 0,-26 1,0-1,26 0,-26 0,0 25,1-25,-1 1,25-1,-24 0,-1 0,0 0,1 1,-1-1,1 0,-1 0,0 0,1 0,-1 1,-24-1,24 0,1 0,-1 0,-24 1,24-1,-24 0,24 0,-24 0,24 1,-24-1,24 0,-25 0,1 25,24-25,-24 1,0-1,24 25,-24-25,-1 25,1-25,24 0,-24 25,-1-24,1 24,24-25,-24 25,-1-25,1 0,0 25,24-25,-24 25,-1-24,1 24,-1 0,1-25,24 25,-24 0,0-25,-1 25,1 0,-1 0,26-25,-26 25,1 0,-1 0,1 0,24 0,-24 0,0 0,24 0,-24 0,-1 25,26-25,-26 0,1 0,24 25,-24-25,-1 0,26 25,-26-25,26 0,-26 24,26-24,-1 25,-24-25,24 25,0 0,-24-25,24 25,1-1,-1-24,1 25,-26 0,26-25,-1 25,0 0,1-1,-1 1,0 0,1-25,-1 25,1 0,-1-1,0 26,1-25,-1 0,1-1,-1 1,25 0,-24 0,-1 0,0-1,26 26,-26-25,0 0,26 0,-26-1,25 1,-25 0,26 0,-1 0,-25-1,25 1,1 25,-1-25,0-1,0 1,0 0,1 25,-1-26,0 1,0 25,0-25,25 24,-24-24,-1 25,25-1,-25-24,0 25,25-26,-25 1,25 25,-24-25,24 24,0-24,-25 0,25 25,0-26,-25 1,25 25,0-25,0-1,0 26,0-25,0 24,0-24,0 25,0-25,0 24,0-24,0 0,0 24,0-24,0 25,0-25,0-1,0 26,0-25,0 0,25-1,-25 26,0-25,0 0,25-1,-25 26,24-25,-24 0,0 24,25-24,0 25,-25-25,25-1,-25 26,25-25,-1 0,-24 24,25-24,0 0,0 0,0-1,-25 26,24-25,1 0,0-1,0 1,0 0,24 0,-24 0,0 24,0-24,-1 0,26 0,-25-1,25 1,-26 0,26 25,-25-26,24 1,-24 0,25 0,-25 0,24-1,-24 1,25-25,-1 25,1 0,-25 0,24-25,1 25,-1-1,1-24,0 25,-26 0,26-25,0 25,-1-25,1 25,-25-1,24-24,1 25,-25-25,24 25,1 0,-25-25,24 25,1-25,0 24,-26 1,26-25,0 25,-26-25,26 25,0-25,-1 25,-24-25,25 24,-1 1,1-25,-1 25,-24-25,25 25,0-25,-1 25,-24-1,25-24,-1 25,-24-25,25 25,-1 0,-24-25,25 25,-1-25,-24 24,25-24,-26 25,26-25,0 0,-26 25,26-25,0 25,-26-25,26 0,0 25,-1-25,-24 0,25 24,-1-24,1 0,-25 25,24-25,1 0,0 25,-1-25,-24 0,25 25,-1-25,1 0,-25 25,24-25,1 0,-1 0,1 0,0 24,-1-24,1 0,-1 0,1 0,0 0,-1 25,1-25,0 0,-1 0,1 0,-1 25,1-25,0 0,-1 0,1 25,-1-25,1 0,0 0,-1 0,1 25,-1-25,1 0,0 0,-1 0,26 0,-26 0,1 0,0 0,-1 0,26 0,-26 0,1 0,-1 0,1 0,0 0,-1 0,26 0,-26 0,1 0,-1 0,1 0,0 0,-1 0,1 0,-1 0,1 0,0 0,-1 0,1 0,0-25,-1 25,1 0,-1 0,1 0,-25 0,24-25,1 25,0 0,-1-25,1 25,-1 0,1-25,-25 25,24-24,1 24,0 0,24-25,-24 25,-1-25,1 25,0-25,-1 25,1-25,-1 1,1 24,0-25,-1 0,1 25,-1-25,1 0,0 1,-1 24,1-25,-1 0,1 0,0 0,-26 1,26 24,0-25,-26 0,26 0,-25 0,25 1,-26-1,1 0,0 0,25 0,-26 1,-24-1,25 0,0 0,0 0,0 1,-25-1,24 0,-24 0,25-24,0 24,-25 0,25 0,-25 0,0-24,25 24,-25 0,24 0,-24 0,25-24,-25 24,25 0,-25 0,0 1,25-1,-25 0,25-25,-25 26,0-1,24 0,-24 0,25-24,-25 24,0 0,25-25,-25 26,0-26,25 25,-25-24,25-1,-25 25,0-24,24-1,-24 25,0-24,25-1,-25 0,0 25,0-24,25 24,-25-25,0 1,0 24,25-25,-25 1,0 24,0-25,0 1,0-1,0 25,0-24,25-1,-25 25,0-24,0-1,0 25,0-24,0-1,0 25,0-24,0 24,-25-25,25 25,0 1,-25-26,25 25,0 0,-25 1,25-1,0 0,-25 0,25 0,-24 1,24-1,-25 0,0 25</inkml:trace>
  <inkml:trace contextRef="#ctx0" brushRef="#br0" timeOffset="32397.08">2208 4986,'0'25,"0"-1,0 1,24-25,-24-25,25 25,0-24,-25-1,25-25,0 1,-1-1,1 0,0-24,0-1,0 1,-1 0,1-1,0 26,0-26,0 26,-25-26,0 26,0 24,0-25,-25 25,25 1,-25 24,0 0,0 0,1 0,-1 24,0 1,0 0,25 0,-25-25,25 25,0-1,0 1,25 0,0-25,0 0,0 0,-1 0,1 0,25 0,-25 0,24 0,-24 0,0 0,0 0,0 0,-1 0,1 25,-25 0,0-1,0 1,0 0,0 0,-25 24,25-24,-24 0,24 25,-25-26,0 1,25 0,-25 0,25 0,-25-25,25 24</inkml:trace>
  <inkml:trace contextRef="#ctx0" brushRef="#br0" timeOffset="32512.35">2902 4068,'25'25,"-25"0,25-1,-25 1,25 0,-25 0,24 0,1 24,0-24,0 25,0-26,-1 26,1 0,0-1,0 1,0-25,-1 24,1 1,0-1,0-24,0 25</inkml:trace>
  <inkml:trace contextRef="#ctx0" brushRef="#br0" timeOffset="33092.36">3125 4242,'-24'0,"24"-25,0 0,0 0,0 0,24 25,-24-24,25 24,-25-25,25 25,0-25,0 25,-1 0,1 0,-25 25,25 0,-25-1,0 1,0 0,0 0,-25 0,25-1,0 1,-25 0,25 0,-24 0,24-1,0 1,-25-25,25 25</inkml:trace>
  <inkml:trace contextRef="#ctx0" brushRef="#br0" timeOffset="33356.25">3423 3894,'0'25,"0"0,0 0,0 0,25-1,-25 1,25 0,-25 0,24 0,1-1,0 1,0 0,0-25,-1 0,1 0,0 0,0-25,0 25,0-25,-25 1,24-1</inkml:trace>
  <inkml:trace contextRef="#ctx0" brushRef="#br0" timeOffset="33495.9">3473 3845,'0'0,"0"25,-25-25,25-25</inkml:trace>
  <inkml:trace contextRef="#ctx0" brushRef="#br0" timeOffset="33852.78">3746 3646,'0'0,"24"0,-24 25,25-25,-25 25,0 0,25 0,-25-1,0 1,0 0,0 0,0 0,0-1,25 1,-25 0,0 0,0 0,0-1,0-48,0-1,0 0,0 0,0 0,25 1,-25-1,0 0,0 0,24 0,-24 1,25-1,-25 0,25 25,-25-25,25 25,0 0,-25-25,24 25,1 0,0 0,0 0,-25 25,25-25,-1 0,1 0,0 0,0 0,0 0,-1 0,1 0,0 0,0 0,0 0,-1-25,1 25,0-25,0 1,0 24</inkml:trace>
  <inkml:trace contextRef="#ctx0" brushRef="#br0" timeOffset="34919.37">2654 6821,'0'25,"0"0,25-25,-25 25,0 0,25-1,0 1,-25 0,24 0,1 0,0 24,0-24,0 25,-1-26,1 26,0-25,0 24,0-24,-1 25,1-25,-25-1,25 1,-25 0,25 0,0 0,-25-1,-25-48,0-1,25 0,-25 0,0 0,25 1,-24-1,-1-25,0 25,0-24,0-1,1 25,24-24,-25-1,0 1,25 24,-25-25,25 1,0 24,0 0,0 0,0 0,0 0,0 1,0-1,25 0,-25 0,25 0,0 1,-1-1,1 25,0 0,0 0,0 25,-25-1,0 1,0 25,0-25,0-1,-25 26,25-25,-25 25,25-26,-25 26,0-25,25 0,-24-1,24 1,0 0,-25 0</inkml:trace>
  <inkml:trace contextRef="#ctx0" brushRef="#br0" timeOffset="35836">3398 6524,'-25'0,"25"24,0 1,0 0,-24-25,24 25,0 0,0-1,0 1,0 0,0 0,0 0,0-1,0 1,0 0,24-25,-24 25,25 0,0-50,-25 0,0 0,25 0,-25 1,0-1,0 0,0 0,0 0,-25 1,25-1,-25 0,25 0,-25 25,1 0,24 25,0 0,0 0,0-1,0 1,0 0,24-25,1 0,0 0,-25-25,25 25,0-25,-25 1,24-1,-24 0,25 0,-25-24,25 24,-25-25,0 25,25-24,-25 24,0-25,0 26,0-26,-25 25,25-24,0 24,-25-25,25 25,-25 1,1-1,24 0,-25 0,0 0,0 25,25 25,0 0,0 0,-25 0,25-1,0 1,0 0,0 0,25 0,-25 24,0-24,25 0,-25 0,25-1,-25 1,25 0,-25 0,24 0,-24 24,25-24,0-25,0 25,-25 0,25-1,-1-24,-24 25,25-25,0 25,0-25,0 0,0 0,-1 0</inkml:trace>
  <inkml:trace contextRef="#ctx0" brushRef="#br0" timeOffset="36612.01">3969 6201,'-25'25,"25"0,-25-25,25 25,0-1,-25 1,25 0,0 0,0 0,0-1,0 1,0 0,0 0,25-25,-25-25,0 0,25 0,-25 1,0-1,0 0,0 0,0 0,-25 25,25 25,0 0,0 0,0 0,0-1,0 1,25 0,-25 0,25-25,0 0,-1-25,1 0,0 0,-25 1,25-1,-25 0,0 0,0 0,0 1,0-1,0 0,0 0,0 0,0 1,0-1,0 50,25-25,-25 24,24-24,1 25,0 0,0 0,0-25,-25 25,24-25,1 24,0-24,0 0,-25-24,25 24,-25-25,24 0,-24 0,0 0,25 1,-25-1,0 0,0 0,0 0,0 1,0-1,0 0,0 0,0 0,0 50,0 0,0 0,25 0,-25-1,25 1,-25 0,25-25,-25 25,24-25,1 0,0 0,0 0,0-25,-1 25,-24-25</inkml:trace>
  <inkml:trace contextRef="#ctx0" brushRef="#br0" timeOffset="36859.37">4614 5755,'-25'0,"0"0,25-25</inkml:trace>
  <inkml:trace contextRef="#ctx0" brushRef="#br0" timeOffset="37212.18">4688 5755,'25'-50,"0"50,-1 0,1 0,-25 25,25-25,-25 25,25-1,0 1,-25 25,0-25,25 0,-25-1,24 1,-24 0,25 0,0-25,0 0,0-25,-1 0,1 0,0 1,-25-1,25 0,-25 0,25 0,-25 0,24 1,-24-1,0 0,0-25,0 26,0-1,0 0,0 0,0 0,-24 25,-1 0,0 25,25 0,-25 0,25 0,0-1,0 1,0 0,0 0,0 0,0-1,0 1,25 0,0 0,0-25,-1 0,1 0,0 0,0-25,24 25,-24-25,25 0,-25 1</inkml:trace>
  <inkml:trace contextRef="#ctx0" brushRef="#br0" timeOffset="37616.21">5531 5135,'-24'0,"24"-25,-25 25,25 25,0-1,0 1,0 25,0-25,0 24,0-24,0 25,0-1,0 1,-25 24,25-24,0-25,-25 24,25 1,0-25,0-1,0 1,25-25,0 0,-25-25,25 1,-1-1,1 0,-25-25,25 26,-25-1,25-25,-25 25,25 1,-25-1,0 0,0 0,24 0,-24 50,0 0,25 0,-25 0,25-1,0-24,0 25,-1-25,1 0,0 0,0 0,25-25,-26 25,26-24,0-1</inkml:trace>
  <inkml:trace contextRef="#ctx0" brushRef="#br0" timeOffset="39728.18">4291 8210,'0'0,"25"0,-25 25,25 0,-25 0,25 0,-25-1,24 1,1 0,-25 25,25-26,-25 1,25 25,0-1,-1 1,1-25,0 24,0 1,0 0,-1-1,1 26,0-26,0 1,24 0,-24 24,25-24,-25 24,24-24,-24 24,25 0,-1 1,1 24,-25-25,24 1,1 24,0-25,-1 26,1-1,-1-25,1 26,0-1,-1 0,1 0,-1 0,1 1,0-1,24 0,-24 25,-1-49,1 24,24 0,-24 0,0 0,24 1,-24-26,-1 25,26 0,-26-24,26 24,-26 0,26-24,-26 24,26-25,-26 26,1-1,24-25,-24 25,24 1,-24-26,0 25,24 1,-24-1,-1 0,1-25,-1 26,26-26,-26 25,1 0,-25-24,24 24,1-25,0 26,-1-26,-24 1,25 24,-1-25,-24 1,25-1,-1 0,-24-24,25 24,-25 1,24-26,-24 26,0-26,0 1,-1 0,1-1,0 1,0-25,0 24,-25-24,24 0,1 0,-25 0,0-1,25 1,-25 0,25 0,-50-25,25-25,-25 25,25-25,-25 25,1-25,-1 1,0-1,0 0,0 25,25-25,-24 0,-1 25,0-24,25-1,-25 25,0-25,1 25,24-25,24 50,1-25,0-25,0 25,-25-25,25 0,-1 1,1-1,-25 0,25 0,0-24,0 24,-1-25,-24 25,25-24,0 24,-25-25</inkml:trace>
  <inkml:trace contextRef="#ctx0" brushRef="#br0" timeOffset="41132.46">6201 4787,'25'0,"0"0,0 0,-25 25,24-25,1 0,25 0,-25 25,-1-25,26 0,-25 25,24-25,1 0,0 0,-1 25,1-25,-1 0,26 0,-25 0,24 24,0-24,1 0,-1 0,1 0,-1 25,0-25,1 0,24 25,-25-25,26 25,-26 0,25-25,1 24,-26 1,25-25,0 25,25 0,-24 0,-1-1,25 1,-25 0,25 0,0-25,0 25,0-1,0 26,0-25,25 0,-25-1,25 1,-25 0,25 25,0-26,-25 1,24 25,1-25,0 24,-25-24,25 0,0 24,0-24,-25 25,24-25,1 24,0-24,0 0,-25 25,25-26,0 26,-1 0,-24-26,25 26,0-25,-25 24,25 1,-25-25,25 24,0 1,-25-25,24 24,-23-24,23 25,-24-25,25 24,-25-24,25 25,-25-26,0 26,25-25,-25 25,0-26,0 26,0-25,0 0,0 24,0-24,0 0,-25 0,25-1,-24 1,24 0,-25 0,0 0,0-25,0 24,1-24,-26 25,25-25,-24 0,-1 0,-24 0,24 0,-24 0,24 0,-49-25,25 25,-1-24,-24 24,0-25,0 25,-25-25,24 0,-24 0,0 1,0-1,-24 0,-1 0,25 0,-25 1,0 24,0-25,25 0,-24 25,24-25,0 0,24 25,1 0,0-24,0 24,0 0,-25 24,-25-24,0 25,-25 0,26 0,-1 0,-25-1,1 1,-26 25</inkml:trace>
  <inkml:trace contextRef="#ctx0" brushRef="#br0" timeOffset="42677.94">2704 11485,'0'-25,"0"0,0 0,0 0,-25 1,25-1,0 0,0 0,0 0,-25 25,0 25,0 0,1 0,24 0,-25 24,0 1,0-1,0 1,25 0,-24-1,24 1,0-1,24 1,-24 0,25-1,0-24,0 0,0 24,24-24,-24 0,25-25,-1 25,-24 0,25-1,-25-24,24 25,-24 0,0 0,0 0,-1 24,-24-24,25 25,-25-1,0 1,0 0,-25-1,25-24,0 25,-24-26</inkml:trace>
  <inkml:trace contextRef="#ctx0" brushRef="#br0" timeOffset="42827.99">2580 11832,'0'0,"0"-25,0-25,0 26,0-26,0 25,24 0,-24 1,0-26,0 25,25 0,0 1,-25-1,25 0,0-25</inkml:trace>
  <inkml:trace contextRef="#ctx0" brushRef="#br0" timeOffset="43117.87">3200 11063,'0'0,"0"25,25-1,-25 1,0 0,0 25,0-25,0 24,0 1,0-1,24 1,-24 0,25-26,0 26,0 0,0-26,-1 1,26 0,-25-25,24 0,-24 0,25 0,-1-25,1 0,-25-24,25 24,-26-25,26 1,-25-1,0 1,-1-1,-24 0,25 26,-25-26,0 0,-25 25,1-24,-1 24,0 25,-25-25,1 25,-1 0,0 0,1 0,-1 25,-24-25,24 25,1 0,24-1,-25 1</inkml:trace>
  <inkml:trace contextRef="#ctx0" brushRef="#br0" timeOffset="43402.28">4043 10294,'0'0,"50"-50,-25 26,-1-26,1 25,-25 0,25 1,-25-1,0 50,0-1,0 26,0-25,0 24,0 1,0 0,25 24,-25 0,25 1,-25-1,24 1,-24-1,25 25,0-24,-25-1,25 0,0 1,-1-1,1-24,0 24,-25-24,25 0,0-1,-25-24,24 25,1-26,-25 1,0 0</inkml:trace>
  <inkml:trace contextRef="#ctx0" brushRef="#br0" timeOffset="43565.82">4068 10815,'0'0,"-25"0,25-25,-25 25,25-25,-24 25,24-25,24 25,-24-24,25 24</inkml:trace>
  <inkml:trace contextRef="#ctx0" brushRef="#br0" timeOffset="43717.98">4638 10691,'0'0,"0"25,25-25</inkml:trace>
  <inkml:trace contextRef="#ctx0" brushRef="#br0" timeOffset="45026.03">13295 3820,'0'0,"0"-25,-24 25,-1-25,0 25,0 0,0 25,0-25,1 0,-1 0,0 25,0-25,-24 25,24-25,0 25,0-25,0 24,1-24,-1 25,0-25,0 25,25 0,0 0,0-1,0 1,0 0,25 0,-25 0,25-1,0 1,-1 25,1-25,0-1,0 26,24-25,-24 24,25 1,-25 0,-1-26,26 26,-25 0,0-1,-25-24,25 25,-25-1,0-24,-25 25,25-25,-25 24,-25-24,25 25,-24-26,24 1,-25 0,1 0,24 0,-25-25,26 0,-1 0,0 0</inkml:trace>
  <inkml:trace contextRef="#ctx0" brushRef="#br0" timeOffset="45342.15">13791 4018,'0'0,"0"25,-24-25,24 25,-25 0,25 0,-25-1,25 26,0-25,0 0,0 24,0-24,0 25,0-26,25 1,0 0,-1 0,1-25,0 0,25 0,-26 0,1 0,25-25,-25 0,24 25,-24-25,0 1,0-1,-1 0,-24 0,25-24,-25 24,0 0,-25 0,25 0,-24 1,-1-1,-25 0,1 25,-1-25,0 25,1-25,-1 25,1 0,-1 0,0 0,26 25</inkml:trace>
  <inkml:trace contextRef="#ctx0" brushRef="#br0" timeOffset="45565.27">14585 3522,'25'0,"0"-25,-25 50,0 0,0 0,0 0,0 24,0 1,-25 0,25 24,-25 0,0 1,1-1,-1 1,0 24,0-25,0 1,1-1,-1 0,25 1,-25-26,25 1,0 0</inkml:trace>
  <inkml:trace contextRef="#ctx0" brushRef="#br0" timeOffset="45705.78">14163 3870,'0'0,"-24"0,24-25,-25 25,0 0,25-25</inkml:trace>
  <inkml:trace contextRef="#ctx0" brushRef="#br0" timeOffset="45838.12">15131 4167,'0'0,"25"25,-1-25,-24 25,0-50,-24 25</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3-30T11:57:16.046"/>
    </inkml:context>
    <inkml:brush xml:id="br0">
      <inkml:brushProperty name="width" value="0.05292" units="cm"/>
      <inkml:brushProperty name="height" value="0.05292" units="cm"/>
      <inkml:brushProperty name="color" value="#002060"/>
    </inkml:brush>
  </inkml:definitions>
  <inkml:trace contextRef="#ctx0" brushRef="#br0">6375 4465,'0'0,"25"0,-1 0,-24 25,25-25,0 0,0 0,0 0,-1 24,1-24,0 0,-25 25,25-25,0 25,-1 0,1 0,0-1,0 1,0-25,-25 25,24-25,1 25,0-25,0 25,0-25,0 24,-1-24,1 0,0 25,0-25,0 25,-1-25,26 25,-25-25,0 25,-1-25,26 25,-25-1,0 1,24-25,-24 25,0 0,24 0,-24-1,25 1,-25 0,24 0,1 0,-25-1,24 1,-24 0,25 0,-1 0,1-25,-1 24,1 1,0 0,-1 0,1 0,24-1,-24-24,0 25,24 0,-24 0,-1 0,26-1,-26 1,1 0,24 25,-24-26,24 1,-24 0,24 0,-24 24,24-24,1 0,-26 0,26 0,-1 24,1-24,-26 0,26 0,-1 24,0-24,1 0,-1 25,1-26,-1 26,1-25,-26 24,26-24,-1 25,0-25,1 24,-1-24,1 25,-1-1,0-24,1 25,-1-26,-24 26,24 0,1-26,-1 26,1 0,-1-25,0 24,1 1,-1-25,25 24,-24 1,-1-25,1 24,-1-24,0 25,1-1,-1-24,1 25,24-26,-25 26,-24 0,24-26,1 26,24 0,-25-26,1 26,-1 0,1-1,-1-24,0 25,1-1,24-24,-24 25,-1-1,25-24,-24 25,-1-1,0 1,1-25,-1 24,25 1,-24 0,-1-1,1-24,-1 25,1-1,-1 1,0-1,1 1,-1 0,1-1,-1-24,0 25,1-1,-1 1,1-25,-1 24,0 1,1-25,-1 24,1 1,-1-25,1 24,-1 1,-24-25,24 24,0-24,-24 25,24-25,1 24,-26-24,26 25,-26-26,1 1,25 25,-26-25,1-1,24 1,-24 0,-1 0,1 0,0-1,-1-24,1 25,-1 0,1 0,0-25,-26 25,26-25,-25 25,24-25,-24 0,0 24,0-24,0 0,-1 0</inkml:trace>
  <inkml:trace contextRef="#ctx0" brushRef="#br0" timeOffset="1184.44">11559 6970,'-25'0,"25"25,-25-25,25 25,-24 0,24-1,0 1,-25 0,25 0,0 0,-25-25,25 24,0 1,25-25,0 0,-25-25,24 25,1-24,-25-1,25 25,0-25,-25 0,25 0,-25 1,24-1,-24 0,0 0,0 0,0 1,-24 24,-1 0,0 24,25 1,-25-25,0 25,1 0,-1 0,25 24,-25-24,0-25,25 25,0 0,0-1,25-24,0 0,0-24,-1-1,1 25,-25-25,25 0,0 0,-25 1,0-1,0 0,-25 25,0 25,0-25,25 25,-24-25,24 24</inkml:trace>
  <inkml:trace contextRef="#ctx0" brushRef="#br0" timeOffset="1728.25">11633 7640,'0'0,"-24"-25,-1 25,0 0,25 25,0 0,-25-25,25 24,0 1,0 0,-25 0,25 24,0-24,0 25,0-25,0-1,0 1,25 0,-25 25,25-50,0 25,0-1,-1-24,1 25,0-25,0 0,24 0,-24-25,0 25,0-24,24-1,-24 0,0 0,0 0,-25 0,25 1,-1-26,-24 25,0 0,0 1,0-1,-24 0,24-25,-25 50,0-24,0-1,0 25,1 0,-1 0,-25 0,25 0,-24 0,24 0</inkml:trace>
  <inkml:trace contextRef="#ctx0" brushRef="#br0" timeOffset="6324.16">5283 3671,'-24'0,"-1"0,50 0,-1 0,1 0,0-25,0 25,0 0,-1 0,26-25,-25 25,24-24,1 24,-25-25,24 25,-24-25,25 25</inkml:trace>
  <inkml:trace contextRef="#ctx0" brushRef="#br0" timeOffset="6516.27">5556 3448,'0'0,"-25"0,25 25,0-1,25-24,-25 25,0 0,25 0,-25 0,25-1,0 1,-25 0,24 25,-24-25,25 24,0-24,-25 0</inkml:trace>
  <inkml:trace contextRef="#ctx0" brushRef="#br0" timeOffset="7100.19">6152 3175,'-25'0,"0"0,25 25,0 0,0-1,25 1,-25 0,0 0,25 0,-25-1,0 1,24 0,-24 0,25 0,-25-1,0 1,0 0,25 0,-25 0,0-1,0-48,0-1,0 0,-25 0,25 0,0-24,0 24,-25 0,25-24,0 24,0-25,-24 25,24-24,0 24,0 0,0 0,0-24,0 24,24 25,-24-25,25 0,0 1,0 24,0 0,-25 24,24-24,-24 25,0 0,0 0,0 0,0-1,0 26,-24-25,24 0,0-1,0 1,0 0,24 0,1-25,0 0,0 0,0 0,-1 0,1 25,0-25,0 0,0 0,-1 0,-24 24,0 1,0 0,-24 0,-1-25,25 25,-25-1,0-24,0 25,1-25,-1 25,-25-25,50 25,-25-25,1 0</inkml:trace>
  <inkml:trace contextRef="#ctx0" brushRef="#br0" timeOffset="8047.25">18107 10567,'-24'0,"-1"0,25-25,25 25,-1 0,1 0,0 0,0-25,0 25,24 0,-24-25,25 25,-1 0,-24-24</inkml:trace>
  <inkml:trace contextRef="#ctx0" brushRef="#br0" timeOffset="8571.06">18852 10120,'-25'25,"25"0,0 0,0 0,25-1,-25 26,0-25,24 0,-24-1,0 26,25-25,-25 24,25-24,-25 0,0 0,25 0,-25-1,0 1,25 0,-25 0,0-50,0 0,0 0,0 1,0-1,0-25,0 25,0-24,0-1,0 1,0 24,0-25,0 1,24-1,-24 0,0 26,25-1,-25-25,0 25,25 0,-25 50,0 0,0 0,0 0,0 0,25 24,-25-24,25 0,-25 0,24-1,1 1,-25 25,25-25,0-1,0 1,-25 0,24-25,1 25,-25 0,0-1,25 1,-25 0,0 0,0 0,-25-1,25 1,-25-25,25 25,-24-25,-1 25,0-25,0 0,25 25</inkml:trace>
  <inkml:trace contextRef="#ctx0" brushRef="#br0" timeOffset="9938.31">9178 521,'-25'0,"25"25,0 0,0-1</inkml:trace>
  <inkml:trace contextRef="#ctx0" brushRef="#br0" timeOffset="10258.18">9327 1563,'0'24,"0"1,0 0</inkml:trace>
  <inkml:trace contextRef="#ctx0" brushRef="#br0" timeOffset="10391.2">9376 1836,'0'24,"0"1,-25 0,25 0,0 0,-24-25,24 24,0 1,0 0</inkml:trace>
  <inkml:trace contextRef="#ctx0" brushRef="#br0" timeOffset="10534.09">9401 2406,'0'0,"0"25,-25 24,25-24,-25 0,25 0,-24 0,24 24,-25-24,25 0,0 0,0 0,-25-1,25 1,0 0,0 0,0 0</inkml:trace>
  <inkml:trace contextRef="#ctx0" brushRef="#br0" timeOffset="10650.06">9302 3274,'0'0,"0"25,-25 25,25-26,-25 26,0-25,25 0,-24-1,-1 1,25 25,0-25,-25-1,25 1</inkml:trace>
  <inkml:trace contextRef="#ctx0" brushRef="#br0" timeOffset="10782.17">9227 4490,'0'0,"-24"49,24-24,0 25,-25-26,25 1,0 25</inkml:trace>
  <inkml:trace contextRef="#ctx0" brushRef="#br0" timeOffset="10918.17">9178 5680,'0'0,"-25"50,0-1,25 1,0-25,0 0</inkml:trace>
  <inkml:trace contextRef="#ctx0" brushRef="#br0" timeOffset="11051.27">9178 6846,'0'0,"0"50,0-1,-25 1,25-25,0 24</inkml:trace>
  <inkml:trace contextRef="#ctx0" brushRef="#br0" timeOffset="11174.15">9327 8037,'0'0,"-25"49,25 26,0-26,0 1,-25-25,25 24,0 1,0 0</inkml:trace>
  <inkml:trace contextRef="#ctx0" brushRef="#br0" timeOffset="11306.17">9475 9376,'0'0,"-24"75,24-1,-25 0,25 1,0-1,-25-24,25 24,0-24,0 24,0 1,0-26,0 1,0 24</inkml:trace>
  <inkml:trace contextRef="#ctx0" brushRef="#br0" timeOffset="11462.23">9599 11237,'0'0,"0"74,0 0,0 1,0-1,0-24,25 24,-25 1,0-1,0-24,0 24,25-24,-25 24,0 0,0-24,25 0,-25 24,25-24,-25 24,24-24,-24-1,25 1,-25 0</inkml:trace>
  <inkml:trace contextRef="#ctx0" brushRef="#br0" timeOffset="12069.16">12799 1091,'25'25,"-25"-50</inkml:trace>
  <inkml:trace contextRef="#ctx0" brushRef="#br0" timeOffset="12217.08">13047 1786,'0'0,"0"50,-25-1,25-24,0 25,0-26,0 1</inkml:trace>
  <inkml:trace contextRef="#ctx0" brushRef="#br0" timeOffset="12356.16">13196 3522,'0'0,"0"50,0-1</inkml:trace>
  <inkml:trace contextRef="#ctx0" brushRef="#br0" timeOffset="12488.78">13246 5060,'0'0,"-25"50,25-1,0 26,0-26,0-24,0 25</inkml:trace>
  <inkml:trace contextRef="#ctx0" brushRef="#br0" timeOffset="12616.09">13271 6871,'0'0,"-25"74,0-24,25 24,0-24,0 0,0-26</inkml:trace>
  <inkml:trace contextRef="#ctx0" brushRef="#br0" timeOffset="12752.15">13370 8706,'0'0,"0"75,-25-26,25 26,0-26,0 26,0-25,0-1,25 1,0 24</inkml:trace>
  <inkml:trace contextRef="#ctx0" brushRef="#br0" timeOffset="12952.88">13692 10269,'0'0,"0"124,0-25,-25 25,25-24,0 24,-24-25,24 0,-25-25,25 26,0-26,0 25,0-24,0-1,0 1,0-26,25 26,-25-1,24 0,-24 1,25-1,-25-24,25 24,-25 1,25-26,-25 26,0-26,25 26,-25-26,0 26,0-26,0 1,0 0,0-26,0 1,0 0,0 0</inkml:trace>
  <inkml:trace contextRef="#ctx0" brushRef="#br0" timeOffset="24333.89">6821 4688,'0'-25,"0"0,0 1,0-1,0 0,0 0,-25 25,25-25,-24 1,24-1,-25 0,0 0,0 0,0 25,1-24,-1 24,0-25,0 25,0-25,1 0,-1 25,-25-25,25 1,-24-1,-1 0,1 0,-1 0,0-24,-24 24,24-25,1 26,-26-26,1 25,-1-24,1-1,0 0,-1 1,-24-1,25 0,-26-24,1 24,0-24,0 24,0-24,-1 0,1-1,0 1,0-1,-1 1,1 0,0-1,25 1,-26-1,26-24,0 25,-1-1,1 1,-1-1,1 1,24 0,-24-1,24 1,-24-1,24 26,1-26,-1 1</inkml:trace>
  <inkml:trace contextRef="#ctx0" brushRef="#br0" timeOffset="24796.71">3696 645,'-25'0,"25"-25,-25 25,25-25,0 50,0 0,0 0,0 0</inkml:trace>
  <inkml:trace contextRef="#ctx0" brushRef="#br0" timeOffset="24932">3870 1860,'0'0,"0"50,0 0,-25 24,25-24,0-1,0 1,0-1,0 1,0 24,0-24,0 24</inkml:trace>
  <inkml:trace contextRef="#ctx0" brushRef="#br0" timeOffset="25060.2">4142 3621,'0'0,"0"75,0-1,0 26,0-26,-24 0,24 1,-25 24,25-25,0 26,-25-26,25 25,0-24,0 24,0-25,0 26</inkml:trace>
  <inkml:trace contextRef="#ctx0" brushRef="#br0" timeOffset="25187.97">4242 6400,'0'0,"0"99,0 25,-25-25,25 0,-25 1,0 24,25-25,-25 0,1 0,24 0,-25 1,25-1,0 0,0-25,0 26,25-1</inkml:trace>
  <inkml:trace contextRef="#ctx0" brushRef="#br0" timeOffset="25333.02">4291 9178,'0'0,"25"124,-25-25,0 25,0-25,25 25,-25-25,0 25,0-24,25 24,-25-25,0 0,24 25,-24-25,0 1,25-1,-25 0,0 0,25 0,-25 1,0-1,25-25,-25 1,25-1,-25-24</inkml:trace>
  <inkml:trace contextRef="#ctx0" brushRef="#br0" timeOffset="25785.74">7218 521,'0'-25</inkml:trace>
  <inkml:trace contextRef="#ctx0" brushRef="#br0" timeOffset="25931.07">7293 546,'0'0,"0"25,0-1,0 1,0 0,0 0,0 0,0-1</inkml:trace>
  <inkml:trace contextRef="#ctx0" brushRef="#br0" timeOffset="26069.89">7417 2009,'0'0,"0"75,0-1,-25 25,25-24,-25-26,25 26,-25-1,25 0,0 1,0-1,0-24,0 24,0 1,0-1</inkml:trace>
  <inkml:trace contextRef="#ctx0" brushRef="#br0" timeOffset="26189.96">7565 4118,'0'0,"0"74,0 0,0 1,0 24,0-25,0 1,0 24,0-25,0 1,0 24,0-24,0 24,25-25,-25 25,25-24,-25 24</inkml:trace>
  <inkml:trace contextRef="#ctx0" brushRef="#br0" timeOffset="26441.96">7937 6747,'0'0,"0"99,0 0,0 1,0-1,0 0,0 0,-24 0,24 1,0-1,0 0,0 0,0-24,0 24,0 0,0 0,0 1,24-1,1 0,-25 0,25-24,0 24,0 0,-25 0,25 1,-25-1,24 0,-24 25,0-25,0 0,0 25,0-24,0-1,0 25,0-25,0 25,0-25,0 1,0-1,-24 0,24 0,0 0,0-24,0-1,0 1,0-1,0 1,0-26,0 1</inkml:trace>
  <inkml:trace contextRef="#ctx0" brushRef="#br0" timeOffset="30137.02">1860 8458,'25'-24</inkml:trace>
  <inkml:trace contextRef="#ctx0" brushRef="#br0" timeOffset="30281.39">3051 8210,'0'0,"25"0,24 0,-24 0,-25-24,25 24,0-25,0 25,-1-25</inkml:trace>
  <inkml:trace contextRef="#ctx0" brushRef="#br0" timeOffset="30416.22">4762 8235,'0'0,"25"0,25 0,0 0,-1 0,-24 0,25 0</inkml:trace>
  <inkml:trace contextRef="#ctx0" brushRef="#br0" timeOffset="30663.93">8136 8210,'25'0,"0"0,-25-24,24 24</inkml:trace>
  <inkml:trace contextRef="#ctx0" brushRef="#br0" timeOffset="30796.93">9103 7913,'0'0,"50"0,-25 0,0 0,-1 0,1-25,25 25,-25 0,-1 0,26 0</inkml:trace>
  <inkml:trace contextRef="#ctx0" brushRef="#br0" timeOffset="31007.93">11658 7541,'0'0,"25"0,0 24,24-24,-24 0,0 0,0-24,24 24,-24 0</inkml:trace>
  <inkml:trace contextRef="#ctx0" brushRef="#br0" timeOffset="31147.91">12725 7466,'0'0,"25"0,-1 0,1 0,0 0,0 0,0 25,-1-25,1 0,0 0,0 0,0 0</inkml:trace>
  <inkml:trace contextRef="#ctx0" brushRef="#br0" timeOffset="31280.15">13419 7491,'0'0,"25"0,0 0,0 0,0 0,-1 0,-24-25,25 25,0 0,0 0,0 0,-1 0,1 0,25 0,-25 0</inkml:trace>
  <inkml:trace contextRef="#ctx0" brushRef="#br0" timeOffset="35737.08">11658 2108,'25'0,"-25"-24,25 24</inkml:trace>
  <inkml:trace contextRef="#ctx0" brushRef="#br0" timeOffset="35983.05">11906 2208,'0'0,"-25"24,1 26,-1 0,0-1,-25 1,1 24,-1 1,1 24,-1-25,-24 26,-1 24,1 0,-1 0,-24 0,0 24,0 1,-1 0,1 25,0-25,0-1,0 1,-1 0,26 0,-25-25,24 25,-24-25,25-25,-1 0,1 25,24-49,-24 24,24-25,1 1,24-26,0 26,-25-26,26 1</inkml:trace>
  <inkml:trace contextRef="#ctx0" brushRef="#br0" timeOffset="36345.83">12278 3671,'0'0,"25"0,-25-25,25 25,-25-25,25 25,-50 0,25 25,-25 0,0 0,1 0,-26 24,25 1,-25 24,1 1,-26-1,1 25,0 25,-1-24,-24 24,0 24,0-24,-1 25,1 0,0 25,0-25,-1-1,1 26,0-25,0 0,0 0,24-1,-24-24,25 0,-26 25,26-25,0-24,-1 24,1-25,-1 0,26 0,-26-24,50-1</inkml:trace>
  <inkml:trace contextRef="#ctx0" brushRef="#br0" timeOffset="36729.83">12898 5407,'0'0,"25"-49,0 24,0 0,0 0,-25 1,0-1,0 0,-25 25,0 0,0 25,-24 0,24-1,0 1,-25 25,1-1,-1 1,1 24,-1 1,-24-1,-1 25,1 1,-25 24,-1-25,1 50,0-25,-25 25,25-1,-25 26,24-25,-24 0,0 0,25-1,-25 1,25 0,-25 0,25-25,-1 0,1 0,0 0,25-25,-1 0,-24 1,49-1,-24-25,24 25,1-49,-1 25,25-1</inkml:trace>
  <inkml:trace contextRef="#ctx0" brushRef="#br0" timeOffset="37122.86">13370 7615,'0'0,"25"0,-50 0,0 25,0 0,-24-1,-1 26,0 0,1 24,-26-24,1 49,-1-25,1 26,0-1,-26 0,1 0,0 25,0-25,0 25,-1 0,-24 1,25-1,-25 0,25 0,-25 0,25 0,-25 24,24-24,-24 1,25 23,0-24,0 0,-1 0,1-24,25 24,-1-25,1-25,24 1,-24-1,49 1,-24-51,24 26,0-25</inkml:trace>
  <inkml:trace contextRef="#ctx0" brushRef="#br0" timeOffset="37478.85">13221 9525,'0'0,"0"25,-25-25,0 25,-24-1,24 1,-25 25,1-1,-26 1,26 24,-26 26,1-26,-25 25,24 25,-24-24,0 24,0-25,-1 25,1 0,0-25,24 0,-24 0,0 1,25-1,-26-25,26 26,0-26,-1 0,1 1,24-1,-24 1,24-26,25 1,-24-1,24-24,25 0</inkml:trace>
  <inkml:trace contextRef="#ctx0" brushRef="#br0" timeOffset="37773.95">13246 10815,'0'0,"0"25,0-1,0 26,-25-25,0 24,0 1,-24 0,-1 24,-24 1,-1 24,1 0,-1-25,1 26,0-1,-1-25,1 1,-1-1,1-24,0 24,24-49,-25 24,26 1,-26-25,26 0,-26 0,26-1,-1-24,1 0,24 0</inkml:trace>
  <inkml:trace contextRef="#ctx0" brushRef="#br0" timeOffset="41898.18">12229 6697,'0'0,"-25"25,0 0,0 24,0-24,1 25,-1-25,0 24,0-24,25 25,-25-25,25-1,-24 1,24 0,0 0,0 0,0-1,24 1,-24 0,25 0,0-25,0 0,0 25,-1-25,1 0,25 0,-25 0,24-25,1 25,0-25,-1 25,1-25,-1 0,1 25,-25-24,24-1</inkml:trace>
  <inkml:trace contextRef="#ctx0" brushRef="#br0" timeOffset="42237.88">12402 6995,'0'0,"-24"25,-1-25,0 0,0 0,0 0,25-25,25 0,-25 0,50 1,-25-1,24 0,26-25,-26 1,50-1,-24 0,24-24,0 0,0 24,25-24,1-1,-1-24,24 25,1-1,0 1,0-1,0-24,24 25,-24-1,25 1,-25-1,24 26,-24-26,0 26,0-1,-25 1,0 24,0 0,-25-25,-25 50,26-24,-51-1,26 0,-26 25,1-25,-25 25,-1-25,1 25,0 0,0-24,0 24</inkml:trace>
  <inkml:trace contextRef="#ctx0" brushRef="#br0" timeOffset="43745.75">16669 3547,'0'-25,"-25"0,25 1,-25 24,25 24,-25-24,25 25,0 0,-24 0,24 24,-25 1,25 0,0-1,-25 1,25 0,0-1,0 1,0-1,0 1,0 0,25-26,-25 1,25 0,-1 0,1 0,0-25,0 0,0 0,-1 0,1-25,0 25,25-25,-26 0,1 0,-25 1,25-26,-25 25,0 0,0 1,0-26,0 25,-25 0,0-24,1 24,-1 0,0-24,0 24,0 0,1 0,-1 25,0-25,0 0,25 1,0-1,25 25,0 0,0-25,-1 25,1-25,25 0,-25 25,24-24,-24 24,25 0,-26-25,26 25,-25 0,0-25,-1 25,1 0,0 0,0-25,0 25,-25 25,0 0,24-25,-24 25,0-1,0 1,0 25,0-25,0-1,0 26,0-25,0 0,0 24,0-24,0 0,0 25,0-26,25 1,-25 0,25 0,0-25,0 0,-1 0,1 0,-25-25,25 0,0 0,-25 1,25-1,-25-25,24 25,-24 1,0-1,0-25,0 25,0 0,0 1,0-1,0 0,0 50,0 0,0-1,0 1,0 0,0 0,25 0,-25 0,0-1,25 1,0 0,-25 0,25 0,0-1,-1-24,1 25,0-25,0-25,24 25,-24 0,0-24,0-1,0 0,-1 25,1-25,0 0,0 1,0-1,-25 0,24 0,-24 0,0 0,0 1,0-1,0 0,0 0,-24 25,-1-25,0 25,0 0,0 25,1 0,24 0,0 0,0-1,0 1,0 0,0 0,0 0,0 0,0-1,0 1,0 0,0 0,24 0,-24-1,25-24,-25 25,25-25,-25 25,25-25,0 0,-1 0,1 0,0 0,0-25,0 25,-1-25,1 25,0-24,0-1,-25 0,25 0,-1 0,1 1,0-1,0 0,-25 0,25 25,-1-25,-24 0,25 25,-25 25,0 0,0 0,0 0,0 0,0-1,0 1,0 0,0 0,0 0,0-1,0 1,0 0,0 0,0 0,25-1,0 1,0-25,-1 0,1 0,0 0,0 0</inkml:trace>
  <inkml:trace contextRef="#ctx0" brushRef="#br0" timeOffset="44225.74">19174 3919,'0'0,"0"25,0-50,25 25,-25-25,25 1,-25-1,24 0,-24 0,0 0,25-24,-25 24,0 0,0-25,25 1,-25-1,0 25,0-24,0-26,0 26,-25-1,25 1,-25-1,25 0,-24 26,-1-26,25 25,-25 0,25 1,0-1,-25 25,25-25,0 50,0 0,0-1,0 1,0 0,0 25,0-26,0 26,0 0,0-1,25 1,-25-25,0 24,0 1,0-1,25 1,-25-25,0 24,25-24,-25 25,0-25,24 0,-24-1,25 26,-25-25,25-25,-25 25,25-1,0-24,-1 25,1-25,0 0</inkml:trace>
  <inkml:trace contextRef="#ctx0" brushRef="#br0" timeOffset="44969.82">19844 3572,'-25'0,"0"0,0 0,1 0,-1 0,0 25,0-25,0 24,1-24,-1 25,0 0,0 0,25 0,-25 0,25-1,0 1,25 0,0-25,0 0,0-25,-1 25,1-25,-25 1,25 24,0-25,-25 0,25 25,-25-25,24 0,-24 0,25 25,0 0,-25-24,25 24,0 0,-25-25,24 25,1-25,0 0,0 0,-25 1,0-1,0 0,0 50,0 0,0-1,0 1,25 25,-25-25,0 24,0 1,0 0,0-1,0 1,24-1,-24 1,0 0,0-1,25 1,-25-1,0 1,25 0,-25-1,0-24,25 25,-25-26,25 26,-25-25,0 0,0-1,0 1,24-25,-24-25,0 1,0-1,0 0,0-25,0 26,0-26,0 0,0 1,0-1,0 1,0-1,0-24,0 24,0-24,0 24,0 0,25 1,-25-1,25 0,-25 26,25-1,0 0,-25 0,24 25,-24-25,25 25,0 0,0 0,0 25,-1 0,-24 0,0 0,0-1,0 1,0 0,0 0,-24 0,24 0,-25-1,0 1,0 0,0 0,1 0,-1-1,0 1,0 0,0-25</inkml:trace>
  <inkml:trace contextRef="#ctx0" brushRef="#br0" timeOffset="45189.65">20563 3547,'0'-25,"25"25,-25-25,0 50,0 0,0 0,0 24,0-24,0 25,25 0,-25-1,0 1,0 24,0-24,0 24,0-24,0-1,0 1,0 0,0-1,0 1,0-1,24 1</inkml:trace>
  <inkml:trace contextRef="#ctx0" brushRef="#br0" timeOffset="45497.73">20513 3597,'0'0,"0"-25,25 0,0 0,0 0,0 1,-1 24,1-25,0 25,0 0,0 0,0 0,-1 0,1 25,0-25,0 24,0 1,-1 0,1 0,-25 0,25 24,-25-24,0 25,0-25,-25 24,0 1,1-25,-1-1,0 1,-25 0,26 0,-1 0,-25-25,25 24,0-24,1 0</inkml:trace>
  <inkml:trace contextRef="#ctx0" brushRef="#br0" timeOffset="46081.36">21233 3522,'0'-25,"0"1,-25 24,25 24,0 1,0 0,0 0,0 0,0 24,0-24,0 0,0 0,25 0,-25-1,0 1,25 0,-25 0,24 0,1-1,-25 1,25-25,-25 25,25-25,0 0,-1 0,-24-25,25 25,-25-25,25 1,-25-1,25 0,-25 0,25 0,-25 1,24-1,1 0,-25 0,0 0,25 25,0-25,0 25,-1 0,-24 25,25 0,-25 0,0 0,25-25,-25-25,25 25,-25-25,25 25,0 0,-1 0,-24 25,25-25,0 0,-25 25,25-25,0 25,-1-25,-24 24,25-24,0 25,0 0,0-25,-1 0,-24 25,25-25,0 0,0 0,0 0</inkml:trace>
  <inkml:trace contextRef="#ctx0" brushRef="#br0" timeOffset="46241.9">21630 3175,'0'0,"-25"0,0 0,0-25,0 25,25-25,-24 25,24-24,24 24,-24 24,25-24</inkml:trace>
  <inkml:trace contextRef="#ctx0" brushRef="#br0" timeOffset="46757.61">22399 3324,'-25'0,"0"0,0 0,25 25,-25-25,1 24,-1-24,0 25,25 0,-25 0,0 0,1-1,24 1,0 0,0 0,0 0,0-1,0 1,24-25,1 0,0 0,0 0,0 0,-1 0,1-25,0 25,0-24,0-1,-1 0,-24 0,25 0,-25 1,25-1,-25 0,25 0,-25 0,0 1,0-1,0 0,0 50,0 0,0-1,0 1,0 25,0-1,0 1,0 0,0 24,0 1,0-1,0 0,0 1,0-1,0-24,0 24,-25 1,25-26,0 1,-25-1,25-24,-25 0,25 0,-24 0,-1-25,0 0,0 0,0 0,1-25,24 0,-25 0,0 0,25 1,-25-1,25 0,0 0,25 0,-25 1,25-1,0 25,-1-25,1 25,0-25,25 25,-26 0</inkml:trace>
  <inkml:trace contextRef="#ctx0" brushRef="#br0" timeOffset="49253.74">17835 4986,'0'-25,"0"50</inkml:trace>
  <inkml:trace contextRef="#ctx0" brushRef="#br0" timeOffset="49906.67">17859 4986,'0'-25,"-24"25,24-25,0 50,0 0,0 0,0-1,0 26,0-25,0 24,0-24,0 25,0-1,0 1,0 0,0-1,0 1,0-1,0 1,0 0,-25-1,25-24,0 0,-25 0,25-1,0 1,-25 0,0-25,25-25,0 0,0 1,25 24,0-25,0 25,0 0,-1 0,1 0,0 0,0 0,0 0,24-25,-24 25,0 0,24 0,-24-25,0 25,25-25,-26 1,1 24,0-25,0 0,0 0,-1 25,-24-25,25 1,-25-1,0 0,0 0,0 0,-25 1,25 48,0 1,0 0,0 0,0 0,0-1,25 1,-25 0,25 0,-25 0,25-25,0 24,-1-24,1 25,0-25,0 0,0 0,0 0</inkml:trace>
  <inkml:trace contextRef="#ctx0" brushRef="#br0" timeOffset="50051.04">18653 5259,'-25'0,"25"-25,-24 25,48 0</inkml:trace>
  <inkml:trace contextRef="#ctx0" brushRef="#br0" timeOffset="50514.37">18976 5209,'-25'0,"0"25,0-25,0 0,25 25,-24-25,-1 24,0-24,25 25,-25 0,0 0,25 0,0-1,0 1,0 0,0 0,0 0,0-1,25 1,-25 0,25-25,0 25,0-25,-1 0,1 0,0-25,0 25,0-25,-1 0,1 25,-25-24,0-1,25 0,-25 0,0 0,0 1,0-1,0 0,0 50,0 0,0-1,0 26,0-25,0 24,25-24,-25 25,25-1,-1 1,-24 0,25-1,0 1,-25 0,25-1,-25 1,25-25,-25 24,0-24,0 25,0-26,0 1,0 0,-25-25,25 25,-25-25,0 0,0-25,1 25,24-25,-25 0,0 25,0-24,0-1,25 0,-24 0,24 0,0 1,0-1,0 0,0 0,24-24,-24 24</inkml:trace>
  <inkml:trace contextRef="#ctx0" brushRef="#br0" timeOffset="51094.55">19273 5085,'0'0,"0"-25,0 0,0 1,0 48,0 1,0 0,25 0,-25 0,25 24,-25 1,0-1,25 1,-25 0,0-1,24 1,-24-1,0-24,0 25,0-25,0-1,0 1,0 0,0-50,0 0,0 1,0-1,0 0,0 0,0 0,0 1,25-1,-25 0,0 0,25 25,-25-25,25 25,0 25,-25 0,24-25,1 25,-25 0,25-1,0 1,0 0,0-25,-1 25,1-25,0 0,0-25,0 25,-1-25,1 25,0-25,0 1,-25-1,25-25,-1 25,-24 1,25-26,-25 25,0-24,0 24,0 0,25-25,-25 26,0-1,0 0,0 0,0 0,0 1,-25 24,0 24,25 1,0 0,0 25,0-26,0 1,0 25,0-25,0-1,0 26,0-25,0 0,0-1,25 26,-25-25,25 0,-25-1,25 1,0 0,-1-25,1 25</inkml:trace>
  <inkml:trace contextRef="#ctx0" brushRef="#br0" timeOffset="51277.68">19794 5234,'-25'0,"50"0,0 0,0 0,0 0,-1 0,26 0,-25 0,24 0,1 0,0 0</inkml:trace>
  <inkml:trace contextRef="#ctx0" brushRef="#br0" timeOffset="51937.64">20513 4862,'-24'-25,"-1"25,25 25,0 0,0-1,0 26,0-25,0 0,0 24,0 1,0-1,0 1,25-25,-25 24,0 1,0 0,24-1,-24 1,0-25,0-1,0 1,25 0,-25 0,0 0,0-50,0 0,0 0,0 0,0 1,0-1,0 0,25 0,0 0,-25 1,25-1,-1 25,1-25,0 25,0 0,0 0,0 0,-25 25,24-25,-24 25,0-1,0 1,-24-25,24 25,-25 0,0-25,0 25,0-25,25 24,-25-24,1 0,-1 25,0-25,0 0,50 0,0 0,0-25,-1 25,1 0,0 0,0 0,25-24,-26 24,26 0,-25-25,24 25,-24 0,25-25,-25 0,-1 25,26-25,-25 1,0-1,-1 0,1 0,-25 0,0 1,0-1,0 0,-25 25,25-25,-24 25,-1 25,0-25,25 25,-25-25,25 25,0-1,0 1,0 0,0 0,0 0,0-1,0 1,0 0,25-25,-25 25,25-25,0 25,-1-25,1 0,0 0,25 24,-26-24,26 0</inkml:trace>
  <inkml:trace contextRef="#ctx0" brushRef="#br0" timeOffset="52245.64">21754 5283,'-25'-24,"0"24,0 0,0 0,1 0,24 24,-25-24,0 0,0 0,0 25,1-25,24 25,-25-25,25 25,0 0,0-1,25 1,-1-25,1 0,0 0,0 0,0-25,-1 25,1 0,0-24,0 24,0-25,0 25,-25 25,24-25,1 24,0-24,0 0,0 0,-1 0,1 25</inkml:trace>
  <inkml:trace contextRef="#ctx0" brushRef="#br0" timeOffset="52941.63">21927 5209,'0'0,"0"-25,0 0,0 50,0 0,25-25,-25 25,25 0,-25-1,25 1,-25 0,25 0,-25 0,0-1,24 1,-24 0,25 0,-25 0,0-1,25-24,-25 25,0-50,0 1,0-1,25 25,-25-25,0 0,25 0,-25 1,24-1,-24 0,25 0,0 0,0 25,-25-24,25 24,-25 24,0 1,24-25,-24 25,25-25,-25 25,25-25,-25 25,25-25,-25 24,25-24,-1 25,1-25,0 0,0 0,0 0,-1-25,1 25,0 0,0-24,0-1,-25 0,24 25,-24-25,0 0,0 1,0-1,0 0,0 0,-24 25,24-25,0 50,0 0,24-25,-24 25,25 0,0-1,-25 1,25 0,0 0,0 24,-1-24,-24 0,25 0,-25 24,25-24,-25 0,0 0,0 0,0-1,-25-24,0 25,1-25,-1 0,0 0</inkml:trace>
  <inkml:trace contextRef="#ctx0" brushRef="#br0" timeOffset="53773.92">18529 6722,'0'0,"0"-25,0 0,25 25,-25-24,0-1,0 0,-25 25,25 25,-25-25,0 25,1-25,-1 24,-25 1,25 0,1 0,-1 0,0-1,0 1,0 0,1 0,24 0,-25 0,25-1,0 1,0 0,0 0,25 0,-1-25,1 24,0-24,0 25,0-25,-1 0,26 0,0 0,-26-25,26 25,0-24,-1-1,1 25,0-25,-1 0,-24-24,25 24,-1 0,-24 0,0 0,0 0,-1 1,-24-1,25 0,-25 0,-25 25,1 0,-1 0,0 0,0 25,0-25,25 25,-24 0,-1-1,25 1,0 0,0 0,0 0,0 0,0-1,0 1,25-25,-25 25,24 0,1-25,0 25,0-25,0 24,-1-24,1 0,25 0,-25 0,24-24,-24 24</inkml:trace>
  <inkml:trace contextRef="#ctx0" brushRef="#br0" timeOffset="54333.86">19348 6772,'0'24,"0"1,0 0,24-25,-24 25,0 0,0 0,0-1,0 1,0 0,0 0,0-50,0 0,0 0,0 1,0-1,0 0,25 25,-25-25,0 0,0 0,25 25,-25-24,25 24,0 0,-1 0,1 24,0-24,-25 25,25 0,0-25,0 25,-25 0,24 0,1-25,0 24,0 1,0-25,-1 0,1 25,0-25,0 0,0-25,-1 25,1-25,0 1,0-1,-25 0,25 0,-25 0,0-24,0 24,0 0,0-25,0 26,0-26,0 0,0 26,0-1,0-25,0 25,0 1,0-1,0 0,0 50,0 0,0-1,0 26,0-25,0 0,0 24,0-24,0 25,0-26,0 26,24-25,-24 24,0-24,25 0,-25 0,25 25,-25-26,25 1,0 0,-25 0,24-25</inkml:trace>
  <inkml:trace contextRef="#ctx0" brushRef="#br0" timeOffset="54505.62">19918 6598,'0'0,"-25"0,1 0,24-25,24 25,1 0,0 0,0 0,0 0,-1 0,26 0,-25 0</inkml:trace>
  <inkml:trace contextRef="#ctx0" brushRef="#br0" timeOffset="55290.64">20340 6871,'0'0,"0"25,0 0,25-25,-1-25,1 25,0 0,-25-25,25 0,0 25,-1-25,-24 0,25 25,0-24,-25-1,25 0,-25 0,0 0,25 1,-25-1,0 50,0-1,0 1,0 0,24 0,-24 0,0-1,25 1,0 0,0 0,0-25,0 0,-1 0,1 0,0 0,0 0,0 0,-1 0,1 0,0 0,0 0,-25-25,0 0,0 0,0 1,0-1,-25 25,0 0,0 0,1 25,-1-25,25 24,-25 1,25 0,25 0,0-25,-1 0,1 0,0 0,0 25,24-25,-24 0,25 0,-1 0,1 0,0 0,-1-25,1 25,-1 0,1 0,0 0</inkml:trace>
  <inkml:trace contextRef="#ctx0" brushRef="#br0" timeOffset="56310.56">19224 7813,'24'-24,"1"-1,0 25,0 25,0-1,-1 1,-24 0,25 25,-25-26,25 1,-25 0,0 25,25-25,-25-1,0 26,25-25,-25 0,0-1,24-24,-24 25,25 0,0-25,0-25,0 0,0 1,-25-1,24 0,-24 0,25 0,-25 1,25-1,-25 0,0 0,0 0,0 0,0 50,0 0,-25 0,25 0,0 0,0-1,0 1,0 0,25-25,0 0,0 0,-1 0,1-25,0 25,0 0,-25-25,25 1,-1 24,-24-25,25 25,-25-25,0 50,-25 0,25-1,0 1,0 0,25 0,0-25,0 0,0 0,-1 0,1 0,25-25,-25 25,-1-25,26 25,-25-25,0 1,-1-1,-24 0,25 0,0 0,-25 0,25 1,-25-1,0 0,0 0,0 0,0 1,-25 48,25 1,0 0,-25 0,25 0,0-1,-25 1,25 0,0 0,0 0,0 0,25-1,-25 1,25-25,-25 25,25-25,0 0,-1 25,1-25,0 0,0 0</inkml:trace>
  <inkml:trace contextRef="#ctx0" brushRef="#br0" timeOffset="56445.59">20637 7739,'0'0,"0"-25,-24 25,24-25,-25 25,25-24</inkml:trace>
  <inkml:trace contextRef="#ctx0" brushRef="#br0" timeOffset="56633.75">20786 7441,'-24'25,"-1"0,25 0,0 0,0-1,-25 1,25 0,0 0,0 24,0-24,0 0,0 25,25-26,-25 26,25-25,-25 24,24-24</inkml:trace>
  <inkml:trace contextRef="#ctx0" brushRef="#br0" timeOffset="57134.58">20687 7937,'-25'0,"25"-24,25 24,0-25,0 25,0-25,-1 25,1-25,0 0,0 1,0 24,-1-25,-24 0,25 0,0 0,0 1,-25-26,25 25,-25 0,0 1,24 24,-24-25,0 0,0 0,0 50,0 0,-24-25,24 25,0-1,0 1,-25 0,25 0,0 24,-25-24,25 0,0 0,0 0,0-1,0 1,25-25,0 0,-25-25,24 25,-24-24,25 24,0-25,-25 0,25 0,0 25,-25-25,24 1,1-1,0 0,-25 50,0 0,0-1,0 1,-25 0,25 0,0 0,0-1,0 1,0 25,0-25,0-1,25 1,-25 0,25 0,0 0,-1-25,1 25,0-25,25 0,-26 0</inkml:trace>
  <inkml:trace contextRef="#ctx0" brushRef="#br0" timeOffset="58493.75">19993 9475,'-25'0,"25"-24,0-1,-25 25,25-25,0 50,0 0,0-1,25 1,-25 0,0 25,25-26,-25 26,24 0,-24-26,0 26,25-25,-25 24,0 1,25-25,-25 0,25 24,-25-24,0 0,0 0,0 0,25-25,-25 24,0-48,0-1,0 0,-25 0,25-25,0 26,-25-26,25 25,0-24,0-1,-25 0,25 1,0-1,-25 1,25 24,0-25,0 25,0 1,0-1,0 0,0 0,0 50,25 0,-25 0,25 24,-25-24,25 0,-25 0,25-1,-1 1,1 0,-25 0,25-25,0 25,0-25,-1 0,1-25,0 0,-25 0,25 0,0 1,-25-1,24 0,-24-25,25 26,0-1,-25 0,25-25,-25 26,25 24,-25-25,24 0,1 25,-25 25,25 0,-25-1,25 1,-25 0,25 0,-25 24,24-24,-24 25,25-25,-25 24,25-24,-25 25,25-26,-25 26,0-25,25 0,-25 24,0-24,0 0,25 0,-25-1,0 1</inkml:trace>
  <inkml:trace contextRef="#ctx0" brushRef="#br0" timeOffset="58885.65">21109 9748,'0'0,"0"-25,0 1,25 24,-25-25,0 0,-25 25,0 0,25 25,-25-25,0 0,1 25,-1-1,0-24,0 25,0 0,1 0,-1-25,25 25,-25-1,25 1,0 0,25 0,0-50,-1 25,1-25,0 25,0-25,0 1,-1-1,1 0,-25 0,25 25,-25-25,0 1,25 24,-25-25,0 50,0-1,0 1,0 0,0 0,0 0,25-25,-1 24,1-24,0 0,0 25,0-25,-1 0,26-25,-25 25,0 0,-1-24,1 24,0 0</inkml:trace>
  <inkml:trace contextRef="#ctx0" brushRef="#br0" timeOffset="59221.55">21530 9748,'0'-173,"0"346,-24-371,-1 198,0 0,0 25,0-25,1 0,24 24,-25-24,25 25,-25-25,25 25,0 0,0 0,25-25,0 0,-1 0,1 0,-25 24,25-24,0 25,-25 0,25 0,-25 0,0 24,24-24,-24 0,0 24,25-24,-25 0,0 25,0-25,25 24,-25-24,0 25,0-26,0 1,0 25,25-25,-25-1,0 1,-25-25,0 0,0-25,1 25,24-24,-25-1,0 25,25-25,-25 0,25 0,-25 1,25-1,0 0,0 0</inkml:trace>
  <inkml:trace contextRef="#ctx0" brushRef="#br0" timeOffset="59777.78">21654 9575,'0'0,"0"-25,0 50,25-25,0 24,-25 1,25 0,-25 0,25 0,0-1,-25 1,24 0,-24 0,0 0,0-1,0 1,0 0,0 0,0-50,0 0,0 0,0 1,0-1,0 0,0 0,0 0,25 25,-25-24,25 24,-25 24,25 1,0 0,-25 0,24 0,-24-1,25-24,-25 25,25-25,0 25,0-25,-1 0,1 0,0 0,0 0,0-25,-1 25,1-25,0 25,-25-24,25-1,0 0,-25 0,0 0,0 1,0-1,0 0,0 0,0 0,0 1,0-1,-25 0,25 0,-25 25,0 0,25 25,-25-25,25 25,-24 0,24-1,0 1,0 0,0 0,0 0,0-1,24 1,-24 0,25 0,0 0,0-25,0 24,-1-24,1 0,25 0,-25 25,-1-25,26 0</inkml:trace>
  <inkml:trace contextRef="#ctx0" brushRef="#br0" timeOffset="59989.45">22671 9203,'-24'0,"-1"0,0 24,25 1,-25-25,25 25,0 25,-25-26,25 1,0 25,0-25,0 24,0-24,0 25,0-1,0-24,25 25,-25-26,0 1,25 25,0-25,-25-1,25 1,-1 0</inkml:trace>
  <inkml:trace contextRef="#ctx0" brushRef="#br0" timeOffset="60269.18">22423 9599,'0'0,"0"-24,-24 24,48 0,1 0,0 0,0 0,0 0,-1-25,1 25,0 0,0 0,24 0,-24-25,0 25,0 0,0 0,-25-25,25 25,-1 0,1 0,-25 25,25-25,-25 25,25-25,-25 25,0-1,25 1,-25 0,24 0,-24 0,0-1,25-24,-25 25,25 0</inkml:trace>
  <inkml:trace contextRef="#ctx0" brushRef="#br0" timeOffset="60417.54">23093 9550,'-25'-25,"25"0,0 0,25 25,0 0</inkml:trace>
  <inkml:trace contextRef="#ctx0" brushRef="#br0" timeOffset="60657.78">23540 9475,'0'0,"0"-24,-25-1,0 25,25-25,-25 25,0 0,1 0,-1 0,0 0,0 0,0 25,1-25,-1 25,0-25,0 24,0 1,1 0,24 0,-25 24,25-24,0 0,0 0,0 0,0-1,25 1,-25 0,24 0,1-25,0 25,0-25,24 0,-24 0,25 24,-25-24,24 0,1 0,-25-24,24 24,1 0</inkml:trace>
  <inkml:trace contextRef="#ctx0" brushRef="#br0" timeOffset="62205.52">20588 10889,'0'0,"0"-25,0 1,-25-1,25 0,0 0,-25 25,25 25,0 0,25 0,-25 24,0 1,0-1,25 1,-25 24,0 75,0-74,0-1,0 1,0 24,-25 0,25 0,0 0,-25 1,25-1,0 0,0 0,0-24,0 24,25-25,-25-24,25 0,0-1,-25-24,24 0,-24 0,25-25,0 0,0 0,-25-25,0 0,25 0,-25-24,25-1,-25 25,0-24,0-1,0 0,0 1,0-1,-25 1,25-1,-25 0,0 1,25-1,-25 0,25 26,-25-1,1-25,-1 25,25 1,0-1,25 25,-1 0,1-25,0 25,0-25,0 25,0-25,-1 1,1-1,0 25,-25-25,25 0,0 0,-25 1,24-26,-24 25,0 0,25 1,-25-1,0 0,0 0,0 0,0 50,-25 0,25 0,0 0,0-1,0 1,0 25,0-25,0-1,0 26,0-25,25 0,-25-1,25 1,0 0,0 0,-1 0,1-1,0-24,0 25</inkml:trace>
  <inkml:trace contextRef="#ctx0" brushRef="#br0" timeOffset="62353.52">21208 11385,'0'0,"0"-24,-25-1,25 0,-25 25,25-25,25 25,0 0</inkml:trace>
  <inkml:trace contextRef="#ctx0" brushRef="#br0" timeOffset="62893.52">21382 11460,'0'0,"0"25,0-1,24-24,-24-24,25 24,0 0,0 0,-25-25,25 25,-1 0,1-25,0 25,-25-25,0 0,-25 25,0 0,1 0,-1 25,0-25,0 25,0-25,1 25,24 0,-25-1,25 1,-25 0,25 0,0 0,0-1,25 1,0 0,-25 0,24 0,1-25,0 24,0-24,0 25,24-25,-24 0,25-25,-26 25,1-24,25 24,-25-25,0 0,-1 0,26 0,-25-24,-25 24,25-25,-1 26,-24-26,25 0,-25 1,0-1,0 1,0-26,0 25,0 1,-25-1,25 25,-24-24,-1 24,25 0,-25 0,0 25,0 25,25 0,0 0,-24 0,24 24,0-24,0 25,0-1,0 1,0 0,24-1,-24-24,25 25,-25-1,25-24,0 25,-25-26,25 1,-1 25,26-25,-25-1,0-24,24 25,-24 0,25-25</inkml:trace>
  <inkml:trace contextRef="#ctx0" brushRef="#br0" timeOffset="63305.73">22473 11088,'0'0,"0"-25,0 0,0 50,0 0,0-1,0 1,0 0,0 0,0 0,0 24,0-24,0 0,0 0,-25 24,25-24,-25 0,1 25,-1-26,0 1,0 25,0-25,1-1,24 1,-25 0,0 0,25 0,25-50,0 25,-1-25,1 25,0-25,0 0,0 1,-1 24,1-25,0 0,0 25,-25-25,25 25,-25 25,24 0,-24 0,0-1,25-24,-25 25,25-25,0 25,0-25,-1 0,1 25,0-25,25 0,-25 25,-1-25,26 0,-25 0</inkml:trace>
  <inkml:trace contextRef="#ctx0" brushRef="#br0" timeOffset="64029.5">19571 13295,'-25'0,"0"0,25-24,-25 24,1 0,-1 0,0 0,0 0,0 24,1-24,-1 25,0-25,0 25,-24 0,24 24,0-24,-25 0,26 25,-1-26,0 1,25 25,-25-25,25-1,0 26,25-25,-25 0,25-1,24-24,-24 25,25-25,-25 25,24-25,1 0,24-25,-24 25,24 0,-24-25,24 1,-24 24,24-25,-24 0,0 0,-1-24,1 24,-1 0,-24-25,25 26,-50-1,25 0,-25-25,0 26,0-1,-25 0,0 25,0 0,0 0,-24 0,24 25,0-25,-24 25,24-1,0 1,0 0,25 0,-25 0,25-1,0 1,0 0,0 0,0 0,25-25,-25 24,25 1,0-25,0 25,-1-25,26 0,-25 0,24 0,1 0,-25 0,24 0,1 0,0 0,-26-25,26 25,-25 0,24-25,-24 25,-25-24</inkml:trace>
  <inkml:trace contextRef="#ctx0" brushRef="#br0" timeOffset="64601.68">20439 13494,'-25'-50,"50"100,-50-125,0 75,25-24,25 48,0-24,-25 25,25 0,0 0,-25 0,24-1,1 1,-25 0,25 0,-25 0,25-1,-25 1,0 0,0 0,0 0,0-1,0 1,0-50,0 1,0-1,0 0,0 0,0 0,25 1,-25-1,0 0,24-25,-24 26,25-1,0 0,-25 0,25 25,0 0,0 0,-1 25,-24 0,25 0,-25-1,0 1,25 0,-25 0,25 0,0-1,-25 1,24 0,1-25,-25 25,25-25,0 0,0 0,-1 0,1 0,0-25,0 25,0-25,-1 0,1 1,0-1,0 0,0 0,-1-24,-24 24,25-25,0 1,-25-1,25 0,-25 1,25 24,-25-25,0 1,0-1,0 25,0-24,0 24,0 0,0 0,-25 25,25 25,-25-25,25 25,0 0,0-1,0 1,0 25,0-25,0 24,0-24,0 25,0-25,0 24,25 1,-25-25,25 24,-25-24,24 0,1 0,-25-1,25 1,0 0,0-25</inkml:trace>
  <inkml:trace contextRef="#ctx0" brushRef="#br0" timeOffset="64773.49">21208 13196,'-25'0,"0"0,1 0,-1 0,50 0,-1 0,1 0,0 0,0 0,24 0,-24 0,25 0</inkml:trace>
  <inkml:trace contextRef="#ctx0" brushRef="#br0" timeOffset="65337.65">21729 13345,'-25'25,"0"-25,50 0,0 0,-25-25,25 25,0 0,-25-25,24 25,1-25,0 25,0-24,-25-1,0 0,-25 25,0 0,0 0,1 0,-1 0,0 0,0 25,0-25,0 25,25-1,0 1,0 0,0 0,0 0,0-1,25-24,-25 25,25 0,0-25,0 25,0-25,-1 0,1 0,0 0,0 0,0-25,-1 25,1-25,0 0,0 1,0-1,-1 0,-24 0,25 0,-25 1,25-1,-25 0,0 0,25 0,-25 0,0 1,0-1,0 50,25-1,-25 1,0 0,24 0,-24 0,0 0,25-1,-25 1,25 0,-25 0,25-25,-25 25,25-25,-1 24,1-24,0 0,0 0,0 0,-1 0,1 0,0 0,0 0,24-24,-24 24,0 0</inkml:trace>
  <inkml:trace contextRef="#ctx0" brushRef="#br0" timeOffset="65472.5">22820 13246,'0'25,"-24"-25,24-25</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52:13.186"/>
    </inkml:context>
    <inkml:brush xml:id="br0">
      <inkml:brushProperty name="width" value="0.05292" units="cm"/>
      <inkml:brushProperty name="height" value="0.05292" units="cm"/>
      <inkml:brushProperty name="color" value="#002060"/>
    </inkml:brush>
  </inkml:definitions>
  <inkml:trace contextRef="#ctx0" brushRef="#br0">7491 18083,'0'24,"0"1,0 0,0 0,0 0,0-1,25-24,0 0,-1 0,1 0,-25-24,25 24,-25-25,0 0,25 25,-25-25,0 0,-25 25,25-24,-25 24,25-25,-25 25,1-25,-1 25,25 25,-25-25,0 25,25-1,0 1,-25-25,25 25,0 0,0 0,0-1,0 1,0 0,0 0,25-25,-25 25,25-25,0 0,0-25,-1 0,-24 0,0 0,0 1,0-1,-24 0,24 0,-25 25,25-25,-25 25,25 25,-25-25,25 25,0 0,0 0,-25-25,25 24,0 1,0 0,0 0,0 0,25-25,-25 24,25-24,-25 25,25-25,0-25,-25 1,24 24,-24-25,0 0,0 0,0 0,0 1,0-1,-24 25,-1 0,0 0,25 25,-25-1,25 1,-25 0,25 0,0 0,0-1,25-24,-25 25,25-25,0 0,0 0,-25-25,24 1,1-1,-25 0,0 0,25 0,-25 1,-25 24,25-25,-25 25,1 0,24 25,-25-25,0 24,25 1,-25 0,25 0,0 0,-25-25,25 24,25 1,0-25,0 0,0-25,-1 25,-24-24,25-1,-25 0,25 25,-25-25,25 0,-25 1,0-1,-25 25,0 25,0-25,25 24,-24 1,-1 0,0 0,0 0,0 24,1-24,24 0,-25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52:24.432"/>
    </inkml:context>
    <inkml:brush xml:id="br0">
      <inkml:brushProperty name="width" value="0.05292" units="cm"/>
      <inkml:brushProperty name="height" value="0.05292" units="cm"/>
      <inkml:brushProperty name="color" value="#002060"/>
    </inkml:brush>
  </inkml:definitions>
  <inkml:trace contextRef="#ctx0" brushRef="#br0">7937 18132,'-24'-25,"-1"25,25 25,-25-25,25-25,0 1,0-1,-25 25,25 25,0-50,25 25,-25-25,0 0,25 25,-25-25,0 1,0-1,-25 25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3:50:28.615"/>
    </inkml:context>
    <inkml:brush xml:id="br0">
      <inkml:brushProperty name="width" value="0.05292" units="cm"/>
      <inkml:brushProperty name="height" value="0.05292" units="cm"/>
      <inkml:brushProperty name="color" value="#002060"/>
    </inkml:brush>
  </inkml:definitions>
  <inkml:trace contextRef="#ctx0" brushRef="#br0">12030 7638 42 0,'0'4'87'0,"0"-4"-4"0,0 0-2 0,0 0-5 16,0 3-2-16,-6-3-1 0,6 0-2 0,0 0-3 0,0 0-4 16,0 0-5-16,-8 0-5 0,8 0-6 0,0 0-6 0,0 0-8 15,0 0-6-15,0 0-6 0,-6 0-2 0,6 0-3 16,0 0 2-16,0 0 2 0,0 0 1 0,0 0 2 15,0 0 2-15,0 0 1 0,-6 0-1 0,6-3-1 0,0 3-1 16,0 0-3-16,0 0-3 0,0-4-2 0,-7 4-2 0,7 0-2 16,0-3 0-16,0 3-4 0,-7-4-2 0,7 4-2 15,-6-3 0-15,6 3-3 0,-7-4 2 0,1 4-1 0,0-4-2 16,-2 4 2-16,-4 0 0 0,6 0-1 0,-1 0-1 16,-6 0 0-16,7 0-1 0,-8 0 0 0,8 4-1 0,-7-4 1 15,7 0 0-15,-8 4 0 0,8-4 0 0,-7 0 2 0,0 3 2 16,0 1 1-16,-1-1-1 0,-4 1 2 0,4 3 0 15,-5-3 1-15,-1 3 1 0,0 0 0 0,1 0 1 16,-1 5-2-16,0-5 0 0,2 0 0 0,-2 1 0 0,-8 2 0 16,11-2-1-16,-3 3-1 0,-7-3 0 0,8 2 0 0,0 1 2 15,-9-3-1-15,10 3 0 0,-9-4-1 0,8 4 1 0,0 0-2 16,-9-1 2-16,9 5 0 0,-6-4-1 0,5 4 1 16,0-1-3-16,-5-2 1 0,4 3-1 0,1-1-1 15,-5 1 1-15,6-1 0 0,-1 1 0 0,0 0-1 0,-6-1-1 16,7 1 2-16,-1 4 0 0,-6-1 1 0,7-5-3 0,-8 7 2 15,7-5 0-15,2 3 0 0,-2-4 2 0,1 4 0 16,0 1-2-16,-1-4 1 0,6 3 2 0,2-3 1 0,-7 3-1 16,5 0 2-16,1 0-3 0,0-3 0 0,0 4 1 15,0-2-1-15,6 3-1 0,-5-3-2 0,-3 2 1 0,10 0 0 16,-8-5-1-16,7 8 1 0,-1-4-2 0,-6 1 2 0,7-1-1 16,-2 0 0-16,2 0 2 0,6 1-1 0,-6 2 0 15,-1-2-1-15,7-1 0 0,-6 1 0 0,6-1 0 0,0 0 0 16,0 4-2-16,0-3 2 0,6-2 0 0,-6 6 1 0,7-5 0 15,-7 1-2-15,6 2 1 0,0-2 0 0,-6 2 0 16,8 2 0-16,-8-5 0 0,6 4-1 0,-6 0 0 0,6 0-1 16,1 0 1-16,-7-1 1 0,7 2 0 0,-1-5-1 15,0 4 1-15,1-3 2 0,-2 3 1 0,3-1-1 0,4-2 1 16,-5 3-1-16,0-4 1 0,6 1 0 0,0 3-1 16,0-5-1-16,-6 6 0 0,5-2 0 0,8 1-1 0,-7 0 1 15,0 1-1-15,7 2-1 0,-7-3-3 0,7 0 2 16,-1 1 0-16,-6-3 1 0,5 3 1 0,2 0-1 0,-6-2 1 15,6 1-1-15,0-4 6 0,6 5-4 0,-7-6 2 0,1 3-2 16,-2-3 0-16,9 5-1 0,-7-7-1 0,6 3 1 0,-6 0-1 16,5-3 0-16,1 1 0 0,0-3 0 0,1-1 0 15,-1 1 2-15,0-1-1 0,6-1 0 0,-5-3-1 16,-2 3 1-16,1-4 1 0,0 0-1 0,7 0 0 0,-7 1 0 16,-6-4-1-16,6 3 1 0,-1-4 1 0,1 1 0 0,1-1-1 15,-1 1 0-15,0-4-1 0,7 4 3 0,-7-4 1 16,0-4-2-16,6 4 0 0,1-4 1 0,-7 1 1 0,13-1 0 15,-7-3 1-15,1 4-1 0,6-5-1 0,-7 1 1 16,2-1 0-16,-2 2 0 0,1-6-3 0,-1 5 0 0,1-4 0 16,-7 3 0-16,7-2 0 0,-8 3 0 0,1-5 0 0,0 4 1 15,-6-1 0-15,6-3 1 0,1 1 0 0,-1 0-1 16,-1-1 1-16,-5 2-1 0,6-1 2 0,0 0-1 16,0-3-1-16,7 2 2 0,-7 2-1 0,-1-1 2 0,9-1 0 15,-9-1-1-15,1-4 1 0,7 3 0 0,-8-1 0 0,2 1 1 16,6-4 2-16,-7 4 2 0,-6-6 1 0,5 6 2 0,-5-4 3 15,0 4 0-15,-1-2 0 0,1 2 1 0,-9-1 0 16,4 1-2-16,-3-5 3 0,2 5 3 0,-8-1 4 0,7-4 4 16,-6 5 3-16,0-1 2 0,-1-4 1 0,0-2-1 15,0 3-2-15,2-4-4 0,-2-4-4 0,-1 4-6 0,-5-4-3 16,8 1 3-16,-1-1 3 0,-2-3 2 0,3 3 3 16,-2-4 2-16,-6 5-1 0,6-4 1 0,2-1 8 0,-8 1 6 15,6 0-2-15,-6 4 1 0,0-4-2 0,0 3 1 0,0-4-1 16,0 1 0-16,0-1-9 0,0 5-9 0,0-4-5 15,-6 2-5-15,6 2-2 0,-8-5-2 0,2 5-1 0,6 0 5 16,-6 2 1-16,-2-2 1 0,8 3 0 0,-5 1 2 16,-2-5 1-16,-1 4-1 0,8 0-1 0,-5 0-6 0,-9-1-2 15,8 1 0-15,0 1-2 0,0 3-3 0,-8-1 0 0,1 1-1 16,7-1 1-16,-8 4 0 0,2-3 0 0,-3 4 0 16,4-2-1-16,4-1 2 0,-6 3-1 0,0-1 2 0,1 3-3 15,-2-3 0-15,8 5 0 0,-8-5 0 0,1 4-1 16,6 0 0-16,-5 0 0 0,-1 0-2 0,0 1 1 0,6-2 0 15,-6 5 1-15,0-4-1 0,7 0 10 0,-7 4-4 0,7-5-3 16,-9 5-1-16,3 1 0 0,4-3 0 0,-3-2 0 16,-2 8-2-16,6-5-9 0,-6 1 6 0,0-1 2 15,0 5 3-15,0 0-1 0,7-1 0 0,-8-3 0 0,2 3 1 16,-3 0 0-16,3 0-2 0,-1 4 1 0,0-3 0 0,1-1 1 16,-2 1-2-16,1 3 2 0,-1-4 0 0,-5 1-1 0,6-1 0 15,1 4-1-15,-8-8 1 0,7 8-1 0,0-8 2 16,-6 5-1-16,5-3 0 0,-6 2 0 0,1-4 1 15,-1 0-1-15,2 5 0 0,-9-5-6 0,1 1 4 0,6-1-1 16,-12 5 1-16,6 0 0 0,-7 3 2 0,0 0-1 0,1 0 2 16,-7 3 4-16,-7 0-13 0,1 5-26 0,-1-1-35 15,1 1-37-15,-8 3-39 0,8 1-44 0,-1-3-69 0,1 3-178 16,5-1-75-16,1 0-48 0,7 0-15 0</inkml:trace>
  <inkml:trace contextRef="#ctx0" brushRef="#br0" timeOffset="3186.89">8759 8623 93 0,'0'0'86'0,"0"0"-17"0,0 0-13 16,0 0-10-16,0 0-7 0,0 0-4 0,0-3-2 0,0 3-1 16,0 0-2-16,0 0-1 0,0 0-2 0,0 0-3 15,0 0-6-15,0 0-4 0,0 0-1 0,0 0 1 16,0-5 2-16,0 5 3 0,0 0 2 0,-7 0 7 0,7 0 3 15,0-2 3-15,0 2 2 0,-7-4 2 0,7 4 1 0,0-3 0 16,0 3-1-16,0-5-6 0,0 5-3 0,0-3-4 16,-6-1-4-16,6 4-5 0,0-4-6 0,-7 4 1 0,1-4-4 15,6 4-3-15,-6 0-1 0,6 0-1 0,-6 0-1 16,-8 4 0-16,8 0 0 0,-1-4-6 0,-6 4 3 0,0 4 1 16,7-5 1-16,-15 3 0 0,16 2 0 0,-10-4 0 0,3 4 0 15,-1-1 0-15,7 0-1 0,-1 1 0 0,1-1-1 16,0 0 1-16,-2-3 1 0,8 3-1 0,0 1 1 0,0-1 0 15,8 0 0-15,-2-4 0 0,-6 5 0 0,13-1 0 16,-7 1 1-16,7-2-1 0,-1 2 0 0,3-1 1 0,-3 5-1 16,2-5 6-16,-2 5-3 0,-5-6-1 0,6 5-2 0,-6-3-5 15,-1 3 3-15,0-4 0 0,-6 4 2 0,0-4-4 16,0 5 3-16,-6-2 1 0,0-3 1 0,-1 5 5 0,-6-5-3 16,-6 5 1-16,5-2-1 0,-6 1 0 0,1-3-1 15,0 2 0-15,0-3-2 0,5-3 2 0,1 4 0 0,-1-5 0 16,2-3-1-16,5 4-8 0,7-8-21 0,-6 1-32 0,6-5-49 15,6-3-85-15,-6-3-128 0,7-5-65 0</inkml:trace>
  <inkml:trace contextRef="#ctx0" brushRef="#br0" timeOffset="3405.53">8530 8613 127 0,'14'-4'104'0,"-8"1"-36"0,8-2-20 16,-2 2-9-16,1-1-1 0,0 4-2 0,6-4-1 16,-6 0-1-16,8 2-3 0,-2 2-1 0,-6-5-1 0,6 2-2 15,-5-1-4-15,5 4-3 0,1-3-2 0,-8 3-3 16,2-4-1-16,-8 4-1 0,8 0-5 0,-8 0-3 0,7 0-2 16,-7 0-1-16,1 0-2 0,0 0 2 0,-1 0-3 0,7 0-13 15,-6 0-28-15,5-4-46 0,-5 4-89 0,0-4-103 16</inkml:trace>
  <inkml:trace contextRef="#ctx0" brushRef="#br0" timeOffset="3842.99">9130 8528 70 0,'0'-3'245'0,"-6"3"-68"0,6-4-50 0,-8 4-34 16,8-4-24-16,-5 4-17 0,-2 0-12 0,-6 0-13 0,7 4-8 16,-8 0-5-16,2-1-5 0,-2 5-4 0,-5-1-2 15,5 0-3-15,2-3 0 0,-8 7 1 0,7-4 0 0,0 0-1 16,0 4 2-16,7-3 1 0,-8 0 1 0,8-1 0 0,6 0-1 15,-6-4-1-15,6 5 0 0,0-1-1 0,6 1 0 16,0-2 1-16,2 3-2 0,-2-6 1 0,6 4 1 0,2 0 0 16,-1-3 2-16,-2 4-1 0,9-1 1 0,1-4-2 15,-2 4-1-15,1 1 0 0,-7-1 4 0,5-3-2 0,2 4-2 16,0-1 0-16,-6 0-2 0,-2 1 0 0,2-1 1 0,-8 0 0 16,1 5-5-16,-1-6 3 0,-6 5 0 0,0 1 2 15,-6-5 0-15,-7 3 0 0,7 2 0 0,-14 3 0 0,6-5 1 16,-6 5-1-16,0-4 2 0,2 1-2 0,-1-2 0 0,-1 1 0 15,1 0 2-15,-1-4-1 0,5 0 0 0,4-3 0 16,-2 4-9-16,-1-5-19 0,8-3-31 0,0 0-68 16,0 0-139-16,6-3-82 0</inkml:trace>
  <inkml:trace contextRef="#ctx0" brushRef="#br0" timeOffset="4217.76">9241 8697 56 0,'-6'0'189'0,"6"-4"-36"0,0 1-35 16,0 3-27-16,0 0-21 0,0 0-16 0,0-4-14 15,0 4-8-15,0 0-9 0,0 4-9 0,6-4-8 0,-6 3-3 16,5 1-3-16,-5-1 0 0,8 4 0 0,-1-3-1 0,-7 4 0 16,6 3 1-16,0-5 0 0,-6 6 0 0,7-1 0 0,-1 0 1 15,-6 1 1-15,0 2-1 0,7-3 2 0,-7 3-2 16,7 1 1-16,-7 0 0 0,0-5 0 0,0 5-1 15,0-3 1-15,6 3 0 0,-6-5-1 0,0 1 0 0,0 0-1 16,0 0 1-16,6-4-1 0,-6 1-1 0,0-1-14 0,7 1-26 16,-7-6-38-16,7 2-64 0,-7 0-113 0</inkml:trace>
  <inkml:trace contextRef="#ctx0" brushRef="#br0" timeOffset="4420.91">9476 8730 243 0,'-7'0'269'16,"7"4"-95"-16,-7-4-66 0,1 2-42 0,0 6-26 15,-1-1-15-15,-6 5-7 0,6-2-2 0,1 5-3 0,-7 4-2 16,0-5-1-16,7 5-4 0,-8 2-2 0,0-2 0 0,9 4-2 16,-8-2 0-16,6 1-1 0,1 0 0 0,-1-4 1 15,0 4-2-15,7-4-9 0,-6 1-24 0,12-4-38 0,-6-1-51 16,0-3-93-16,7-4-98 0</inkml:trace>
  <inkml:trace contextRef="#ctx0" brushRef="#br0" timeOffset="4670.85">9618 8924 150 0,'0'4'177'0,"-6"0"-71"0,6 6-43 15,-6-3-24-15,0 5-10 0,-2-2-7 0,2 5-6 16,0 0-4-16,-7-4-4 0,6 3 0 0,0 1-2 0,-5 0-3 16,6-1 0-16,-2 1-1 0,2-3 2 0,0-2-1 15,-1-3-3-15,7 5-1 0,-7-10-1 0,7 6 0 0,0-4 1 16,-6-4 1-16,6 4 9 0,6-4 9 0,-6 3 10 0,7-3 6 16,6-3 9-16,7 3-3 0,-1-8 0 0,7 5-1 15,6-8-17-15,8 0-36 0,5-3-60 0,1 2-116 16,6-6-105-16</inkml:trace>
  <inkml:trace contextRef="#ctx0" brushRef="#br0" timeOffset="6076.86">9833 8782 8 0,'0'3'62'16,"0"4"-4"-16,0 0-3 0,0 5 0 0,-6-2-1 0,6 5-7 16,-6 0-7-16,0 3-3 0,-1 1-9 0,0-1-10 0,-6 4-8 15,7-4-3-15,-8 0-3 0,8 0-2 0,0 1-1 0,-8-1 0 16,8-3 0-16,-7 0-6 0,7-1-2 0,-8-3-14 15,8 0-13-15,0 1-20 0,-2-6-33 0,2-2-68 16</inkml:trace>
  <inkml:trace contextRef="#ctx0" brushRef="#br0" timeOffset="6342.26">9742 8481 123 0,'7'-4'186'16,"-7"8"-72"-16,0-4-50 0,0 4-31 0,7-1-19 0,-7 4-7 16,6 0-2-16,-6 2-1 0,6 1-1 0,-6 0-1 0,7 6 2 15,-7-2-1-15,7 1 3 0,-7 3-1 0,0 1-1 0,0-1-1 16,6 0 0-16,-6 0 0 0,0 1-1 0,0-1 0 15,0 0 1-15,0 1-1 0,0-4-1 0,7 2-1 16,-7-2 1-16,0 0 1 0,6 0 0 0,-6-5-9 0,7-2-19 16,-7-1-29-16,7 1-47 0,-1-4-81 0</inkml:trace>
  <inkml:trace contextRef="#ctx0" brushRef="#br0" timeOffset="6560.96">9749 8470 183 0,'0'-5'246'0,"7"5"-91"0,-7 0-62 0,6-2-38 16,0 2-20-16,8-7-10 0,-1 2-5 0,0 2-4 0,0-1-2 16,-1 0-1-16,8 0 0 0,0 1-4 0,6-4-2 0,-7 3-2 15,8 1 1-15,-8-1-4 0,7-4 1 0,-7 5-2 0,1 3-1 16,-1-4-9-16,1 0-20 0,-6 4-31 0,-2-3-43 15,1 3-65-15,-6 0-105 0</inkml:trace>
  <inkml:trace contextRef="#ctx0" brushRef="#br0" timeOffset="6701.75">9756 8638 171 0,'0'0'130'0,"0"0"-44"0,6 0-27 15,0 0-18-15,1-3-9 0,6-1-5 0,7 0-7 16,-7 0-10-16,13-4-19 0,-7 2-29 0,14-2-39 0,-7-3-66 16,0 5-117-16</inkml:trace>
  <inkml:trace contextRef="#ctx0" brushRef="#br0" timeOffset="6889.19">10042 8565 168 0,'0'0'223'0,"0"-4"-76"0,6 4-57 0,2-4-36 0,4 1-22 16,2-1-15-16,-2 1-11 0,8-1-12 0,-1 1-13 16,1-6-28-16,-7 6-31 0,7-4-48 0,0 0-71 0</inkml:trace>
  <inkml:trace contextRef="#ctx0" brushRef="#br0" timeOffset="7061.01">9938 8707 270 0,'-6'4'194'0,"-1"-4"-63"16,7 4-37-16,-7-4-20 0,7 0-13 0,7 0-9 15,-7 0-5-15,13 0-10 0,-6-4-9 0,12 0-8 0,-6 1-10 16,7-4-16-16,6 0-19 0,-1-1-24 0,-5-3-36 0,6 4-46 15,0-5-71-15,-7 2-100 0</inkml:trace>
  <inkml:trace contextRef="#ctx0" brushRef="#br0" timeOffset="7310.78">10277 8331 223 0,'0'0'278'0,"0"4"-93"15,6-2-72-15,-6 3-47 0,7-2-30 0,-7 4-15 0,7 5-8 16,-1-2-5-16,0 1 1 0,1 4-2 0,6 4 0 16,-6 2 0-16,-1 2-1 0,0-1-1 0,2-1 0 0,-8 9 0 15,5-5-3-15,2 4 3 0,-7 1-3 0,6 2 1 16,-6-2-1-16,0 3-8 0,0 0-20 0,0 1-31 0,6-5-50 15,-6 0-92-15,0-4-104 0</inkml:trace>
  <inkml:trace contextRef="#ctx0" brushRef="#br0" timeOffset="10856.89">11222 8751 44 0,'0'0'61'0,"0"0"-9"0,0 0-5 16,0 0-1-16,0 0-6 0,0 0-1 0,0 0-3 0,0 0-2 15,0-3-1-15,0 3-3 0,0 0-3 0,0 0-5 0,0 0-2 16,0-4-4-16,0 4-1 0,0 0-6 0,0 0-5 15,0 0 1-15,-8-3-1 0,8 3 0 0,0 0-1 0,0 0-1 16,0 0 0-16,0 0 2 0,0-5 0 0,0 5-1 16,0 0-2-16,0 0 0 0,0 0 1 0,0-2 1 0,0 2-1 15,0 0 0-15,0 0 2 0,0-4-2 0,0 4 1 0,0 0 1 16,0 0 2-16,0-4 1 0,0 4 1 0,0 0 1 16,8 0 2-16,-8-4-1 0,0 4 1 0,6 0-3 0,-6 0-1 15,7-3-1-15,-1 3-4 0,1-4 0 0,5 4-2 16,-4-4 0-16,4 0-1 0,-5 4 0 0,6-3 0 0,0-1 0 15,7 1-1-15,-9 3 2 0,10-4 0 0,-8 1 0 0,7-1 1 16,-8 0-1-16,8 0 0 0,0 4 1 0,-7-3-1 16,7 3 0-16,-1-4 0 0,0 4 0 0,-6-4 0 0,7 4 1 15,0 0-1-15,-1-3 0 0,7 3 0 0,-6 0 0 0,0-3 0 16,-1 3 0-16,1-4 0 0,6 4 0 0,-7-5 0 16,7 5-1-16,-6-3 2 0,6 0-1 0,0-1 0 15,-7 0 0-15,7 1 0 0,1-1 0 0,-1 0 0 0,-8-3 0 16,9 2 0-16,-1-1 2 0,0-2-1 0,-6 5 0 0,5-1 0 15,-5 0 2-15,6-2 0 0,-6 1-1 0,-1 2-2 16,1-1-1-16,-8 4 1 0,8-3-1 0,-7 3-4 0,-5-4-10 16,4 4-11-16,-5 0-14 0,-1-4-12 0,1 4-16 15,-1 0-14-15,-6 0-19 0,7 0-23 0,-7 0-30 0</inkml:trace>
  <inkml:trace contextRef="#ctx0" brushRef="#br0" timeOffset="11841.06">11222 8382 5 0,'6'0'30'0,"-6"0"-3"0,0 0-5 0,7 0-1 15,-7 0 0-15,6-4 1 0,1 4 1 0,-1 0 2 0,0 0 1 16,2 0 1-16,-2 0 3 0,0-4-4 0,8 4 1 0,-1-3-1 16,-7 3-3-16,6-4-3 0,2 4-4 0,-1-3-3 0,7 3-4 15,-7-4 2-15,6 4-3 0,-5-4-3 0,5 0 1 16,-1 1-3-16,10 3 0 0,-9-4-1 0,0 1 0 15,1 3 0-15,7-5-1 0,-2 3-1 0,-5-2 0 0,6 0 0 16,0 4 1-16,-7-4-1 0,1 1 1 0,6-2-1 0,-6 2 2 16,-1-1 4-16,1 2-3 0,-1-3-1 0,1 2-2 15,-7-1 0-15,6 0 0 0,1 0 0 0,-7 1 0 0,7-1-4 16,-1 4 1-16,-6-4 3 0,-1 1 0 0,8 0 2 16,-7-2 0-16,1 5 0 0,-2-3 0 0,2-1 0 0,-8 4 0 15,7-4-1-15,0 4-1 0,-6-3-1 0,5 3 1 0,-5-4 0 16,0 4 0-16,-1-3-5 0,8 3 5 0,-8 0 1 15,-6-4 2-15,6 0 0 0,1 4 2 0,-1-3-1 16,-6 3 0-16,0 0 3 0,7-4-4 0,-7 4-13 0,0 0-30 16,7-4-49-16,-7 4-102 0</inkml:trace>
  <inkml:trace contextRef="#ctx0" brushRef="#br0" timeOffset="13012.76">11372 9181 34 0,'0'0'42'0,"0"0"-11"0,0 0-5 0,0 0-4 16,0 0 0-16,0 0 2 0,0 0 0 0,0 0 2 0,0 0-2 16,0 0 2-16,0 0-1 0,0 0-1 0,0 0-1 15,0 0-4-15,6 0-2 0,-6 0-3 0,7 0-2 16,-1 0-3-16,1-5-3 0,-1 3-1 0,0 2-2 0,2-5 0 16,-2 5 0-16,7-4 2 0,-7 4-1 0,1-3 0 0,6 3 2 15,-7-4-1-15,1 4 1 0,6-3 0 0,-7 3 0 0,1 0-1 16,6-4 0-16,0 4-1 0,-7 0 1 0,8-4-2 15,-2 4 1-15,2-3 0 0,-3 3-1 0,10-4 1 16,-8 4-3-16,7-4 1 0,-8 1-2 0,8 3 0 0,-7-5 0 16,7 3-1-16,0 2 0 0,-1-4-1 0,-6 4 2 0,6-4-1 15,1 0 1-15,-7 4 0 0,7-3 0 0,-7 3-1 16,6-4 1-16,1 4 0 0,-7 0 0 0,0 0 0 0,6-4 0 16,1 4 0-16,-8-4 2 0,8 4-1 0,-7-2 1 15,7 2-1-15,0-5 1 0,-1 5-1 0,1-3 0 0,6-1 0 16,-6 4-1-16,-1-3 1 0,1-1-1 0,6 4 0 0,-8-4 0 15,2 0 1-15,1 1-1 0,-9-1 0 0,8 4-1 16,-1-3 0-16,-5-1-2 0,-2 4 2 0,1-3 0 0,-6 3 1 16,5 0 0-16,-5 0 0 0,0 0-1 0,0 0 0 15,-1 0 0-15,-6 0-3 0,0 0 0 0,6 0-1 0,-6 0 0 16,0 0 0-16,-6 3 0 0,6-3 0 0,0 4-3 0,-6-4-8 16,6 3-15-16,0-3-27 0,0 0-53 0,0 0-124 15</inkml:trace>
  <inkml:trace contextRef="#ctx0" brushRef="#br0" timeOffset="16543.07">12316 8162 8 0,'0'0'19'0,"0"0"-4"16,0 0-1-16,0 0-1 0,0 0-2 0,0 0 0 0,0 0 1 15,0 0 0-15,0 0 1 0,0 0 2 0,0 0 0 0,0 0 2 16,0 0 4-16,0 0 1 0,0 0 2 0,0 0-1 15,0 0-1-15,7 0-2 0,-7 0-3 0,6-4-2 0,1 4-2 16,-7 0-1-16,6 0-5 0,0-4 2 0,1 4-2 16,0 0 0-16,0-3 0 0,-1 3-1 0,8-3-2 0,-8 3-2 15,0-5 1-15,7 5-2 0,-6 0 0 0,-1 0 1 0,1-3-2 16,-2 3 1-16,2-4-1 0,1 4-2 0,-3-4 2 16,2 4 0-16,-1 0 0 0,2 0-1 0,-8-3 1 0,6 3-1 15,0-4-6-15,1 4-9 0,-1 0-16 0,-6-3-22 16,7 3-37-16,-7-4-70 0</inkml:trace>
  <inkml:trace contextRef="#ctx0" brushRef="#br0" timeOffset="16871.18">12414 8074 41 0,'0'0'111'0,"0"-4"-29"15,0 4-22-15,7-4-9 0,-7 4-7 0,0 0-11 0,0 0-4 16,0-2-5-16,0 2-7 0,0 0-5 0,0 0-2 0,6-6-5 16,-6 6-1-16,0 0 0 0,0 0-2 0,7 6-1 15,-7-6-1-15,0 0-1 0,5 2 0 0,2 2 0 16,-7 0-1-16,8 0 0 0,-8-1 0 0,5 1 0 0,-5 4 1 15,7-6 0-15,-7 6 1 0,0 0 0 0,6-5 0 0,-6 5 0 16,0-1 0-16,8 0 0 0,-8 0 0 0,0 1-1 16,6-1-1-16,-6 0 1 0,0 1 1 0,6-2 0 0,-6 2 0 15,0 0-1-15,7-1 1 0,-7 1-1 0,0-4 1 16,6-2-3-16,-6 3-14 0,7-2-26 0,-7 1-43 0,7 0-69 16</inkml:trace>
  <inkml:trace contextRef="#ctx0" brushRef="#br0" timeOffset="17199.31">12589 7975 56 0,'0'0'70'0,"0"0"-29"16,0-3-16-16,0 3-7 0,0 0-5 0,0 3-2 15,0-3-3-15,0 0-2 0,0 0 0 0,0 4-2 16,7-4-4-16,-7 0 0 0,0 3 0 0,0 1-1 0,0 0 1 16,0-1 3-16,0 1 4 0,7-1 4 0,-7 5 2 0,0-1-1 15,7 5 0-15,-7-6 3 0,6 6 0 0,-6-1-2 0,6-1-5 16,2 2-2-16,-8-1 0 0,6 3-2 0,0-3-1 15,1 4 0-15,-1-1 0 0,7 1-14 0,-6-3-33 16,-2 3-71-16</inkml:trace>
  <inkml:trace contextRef="#ctx0" brushRef="#br0" timeOffset="17886.41">12603 8407 26 0,'-7'0'29'0,"7"8"-5"15,-7-8-1-15,2 7 1 0,5-3 0 0,-7 3 1 16,0-4 2-16,1 5 2 0,-1-1 1 0,1 5 1 0,6-5-3 16,-6 4-5-16,6-4-6 0,-8 4-4 0,8 1-2 15,0-6-4-15,-6 5 2 0,6 1 4 0,0-2 3 0,6-3 3 16,-6 5 0-16,0-5 3 0,8 1 0 0,-8-2 3 0,6 2-1 16,0-5-2-16,-6 5-2 0,7-8 1 0,-1 4 0 15,8-2 0-15,-9-2 0 0,2 0-1 0,0 0-5 0,0 0-1 16,5 0 0-16,-4-2 0 0,4-2-4 0,-5 1 1 15,-1-5 7-15,1 4 1 0,6-4 4 0,-8 6 1 0,2-6 4 16,-7 1 2-16,8-1 3 0,-8 1 2 0,0 0-8 0,0 0-1 16,-8-2-3-16,1 3-1 0,2-2-6 0,-2 2-3 15,-6-3-2-15,0 6-4 0,1-1-2 0,-2 1-2 0,-6 3-7 16,8 0-9-16,-2 0-25 0,1 3-40 0,1-3-75 16,4 4-142-16,2-4-75 0</inkml:trace>
  <inkml:trace contextRef="#ctx0" brushRef="#br0" timeOffset="18480.27">12564 9019 107 0,'0'0'97'0,"0"0"-29"16,0-4-18-16,0 4-13 0,6 0-8 0,-6 0-3 0,7-3-3 16,0 3-3-16,-2-4-3 0,2 1-4 0,7-1-1 0,-8 4 1 15,8-4 0-15,-8 0-1 0,7 1 0 0,-7-1 1 16,7 0 0-16,-1 0 0 0,-5 2-3 0,6-3-1 15,1 2-1-15,-7 3-1 0,6-4-2 0,-7 1-2 0,7-1 1 16,0 4-1-16,-7-4-2 0,8 0 2 0,-8 1-3 0,7 3 1 16,-8-4-3-16,3 4-14 0,-1 0-28 0,5-3-48 0,-4 3-102 15,-8-4-88-15</inkml:trace>
  <inkml:trace contextRef="#ctx0" brushRef="#br0" timeOffset="18698.9">12805 8796 228 0,'0'3'159'0,"0"1"-60"0,0 0-39 0,0 3-24 0,0 0-10 15,5 4-6-15,3 0-1 0,-8 3-1 0,7 1-1 16,-2 4-2-16,2-1-2 0,1 1-2 0,4-1-4 15,-5 0-3-15,-1 4-1 0,7 0-9 0,-6 0-24 0,6-3-41 16,-6 2-89-16,-1-2-105 0</inkml:trace>
  <inkml:trace contextRef="#ctx0" brushRef="#br0" timeOffset="20354.61">11730 10316 183 0,'-6'0'182'0,"-2"0"-43"0,2 0-26 0,6-4-16 0,-6 4-10 16,6 0-8-16,0 0-10 0,0 0-16 0,0 0-16 0,6 0-17 16,-6 0-19-16,6 0-20 0,8 4-28 0,-8-4-42 0,8 0-55 15,-8 0-100-15,7 3-87 0</inkml:trace>
  <inkml:trace contextRef="#ctx0" brushRef="#br0" timeOffset="20495.18">11704 10558 210 0,'-6'7'136'0,"-1"0"-60"16,0 1-35-16,7-1-18 0,0 0-10 0,0 1-7 0,0-1-14 15,7 1-34-15,0-5-72 0,-1 5-122 0</inkml:trace>
  <inkml:trace contextRef="#ctx0" brushRef="#br0" timeOffset="20604.77">11769 11037 14 0,'-6'12'208'0,"6"-5"-145"0,0 1-153 0</inkml:trace>
  <inkml:trace contextRef="#ctx0" brushRef="#br0" timeOffset="20745.38">11828 11442 35 0,'-7'6'187'0,"7"-3"-129"0,-6 5-115 0,6-4-138 16</inkml:trace>
  <inkml:trace contextRef="#ctx0" brushRef="#br0" timeOffset="20854.56">11847 11715 218 0,'0'0'266'0,"0"4"-109"0,0-4-92 0,7 3-88 15,-1-3-128-15,8 4-108 0</inkml:trace>
  <inkml:trace contextRef="#ctx0" brushRef="#br0" timeOffset="21916.73">11710 12748 125 0,'0'0'106'0,"0"0"-37"0,0 0-23 15,0 4-3-15,0-1 0 0,0 1-3 0,0 4 2 0,0 0 2 16,0 1 0-16,0 7 8 0,0-1 1 0,6 3-7 0,-6 0-3 15,0 7 0-15,8-2-2 0,-8 3-2 0,6 0 1 16,-6-1-5-16,6 4-2 0,-6 0-4 0,7 4-5 16,-7-3-3-16,7-1-3 0,-7 0-4 0,6 0-3 0,-6 0-4 15,0-3-3-15,7 3-1 0,-7-2-1 0,0-2-2 0,6-2 0 16,-6 2 0-16,0-4-1 0,0 2 1 0,0-5 2 0,0 0-1 16,0 0 0-16,6-3 0 0,-6 0-11 0,8-3-18 15,-2-6-28-15,0 2-42 0,-6-8-74 0,6 0-133 16,1 0-73-16</inkml:trace>
  <inkml:trace contextRef="#ctx0" brushRef="#br0" timeOffset="22338.67">11651 12884 283 0,'0'-8'204'0,"0"1"-69"0,0-3-36 0,0 2-16 16,8-3-11-16,-8 4 0 0,6-5-2 0,0 2-5 16,1-1-7-16,-1 3-2 0,1-2-4 0,6-1-5 0,-1-1-1 15,2 1-5-15,-1 1-5 0,0-2-3 0,0 5 0 0,7-3-1 16,-8 1-3-16,2 6-6 0,5 0-4 0,-6-1-4 16,-6 8-2-16,-1-4-3 0,8 6-4 0,-8 3-1 0,-6 1-1 15,0 5 1-15,0-1 1 0,0 5-2 0,0-2-1 16,-6 6 1-16,-2 0-1 0,2-6 0 0,6 5-1 0,-6-3-2 15,6-2 0-15,0 3 0 0,0-6 0 0,6 1-1 0,0-1 1 16,2 1 0-16,4-4-1 0,1 4 1 0,1 0 0 16,-2-5 0-16,8 5 1 0,0-4 1 0,5 4-1 15,-5-4 1-15,6 4 0 0,-6-1-1 0,-1-3 0 0,1 3 0 16,0 5-1-16,-1-4-1 0,-6 4-1 0,-6-2 0 0,-1 2 0 16,0 3 2-16,-6-5 0 0,0 6 0 0,-6-5 0 0,-7 4 0 15,0-3 1-15,-6-1 1 0,-1 1 2 0,-6-2-1 16,6-3 1-16,-5 1 1 0,-9 0-1 0,9-4 1 15,-1 1 0-15,0-6-1 0,-1 2-1 0,1-2-1 0,7 3-2 16,6-6 0-16,0 2-2 0,-1-5-14 0,8 0-29 0,6 0-44 16,6-8-84-16,1-1-167 0,6 3-89 0,7-5-39 15</inkml:trace>
  <inkml:trace contextRef="#ctx0" brushRef="#br0" timeOffset="22635.33">12630 13174 371 0,'-14'0'457'0,"1"2"-190"0,-1 6-126 0,-5 1-68 15,0 1-33-15,-1 0-17 0,1 6-2 0,-1-2-4 0,0 4 1 16,7 1 2-16,-7 3-4 0,8 0 4 0,6 4-2 0,-1-1-2 16,7-3-5-16,0 4-2 0,0-4-3 0,13-1-2 15,-6 2 2-15,5-4-2 0,8-2 0 0,0-3 2 0,-1-2 0 16,7-5 7-16,0 1 6 0,1-5 11 0,-1-3 12 15,6 0 15-15,-6-7 10 0,6-1 15 0,-5-2 16 0,-1-5 20 16,0 0 24-16,-6 1 20 0,-1-5 10 0,-7 0 3 0,3-2-1 16,-9 3-8-16,-6-4-10 0,0 3-23 0,-14-3-30 15,2 5-30-15,-14-2-33 0,-7 0-52 0,-6 5-73 0,-8-1-76 16,-3 5-76-16,-10-2-117 0,2 5-171 0,0-4-119 0,5 4-52 16,0 3-3-16</inkml:trace>
  <inkml:trace contextRef="#ctx0" brushRef="#br0" timeOffset="27087.53">11730 9744 48 0,'-6'4'152'16,"6"-4"-41"-16,-8 0-29 0,8 4-17 0,0-4-13 15,-6 0-9-15,6 0-8 0,0 0-8 0,0 0-7 0,0 4-8 16,0-4-4-16,0 4-5 0,0-1-3 0,6 1-8 0,-6-2-5 16,8 3-8-16,-2 2-6 0,0-3-2 0,1 0-5 15,0 3-1-15,-1-3 1 0,1-1 8 0,-1 0 4 0,0 6 7 16,8-3 4-16,-8-2 4 0,0 3 0 0,-6-3 3 0,7 4 2 16,-7-5-2-16,7 4 2 0,-7-3-1 0,0 3 2 15,0-3 1-15,-7 3 0 0,0-2 1 0,7 2 0 0,-6-5 2 16,6 6 1-16,-6-4 0 0,0 4 0 0,6-5-2 15,-8 5 2-15,8-5-1 0,-6 4 3 0,6-2-3 0,0 1 0 16,0-2-3-16,0 3-12 0,0-3-10 0,6 4-10 0,-6-5-14 16,8 4-16-16,-2 0-16 0,-6-3-14 0</inkml:trace>
  <inkml:trace contextRef="#ctx0" brushRef="#br0" timeOffset="29368.34">11580 8315 3 0,'0'-3'71'0,"0"-1"-12"0,0 4-7 0,0-2-4 15,0-3-1-15,0 2-4 0,0 3-1 0,0-4-1 16,-6 0-6-16,6 4-4 0,0 0 1 0,0-4-6 0,0 4-5 15,0-3-4-15,0 3-2 0,0 0-2 0,0-4-2 16,0 4-4-16,0 0-1 0,6 0-2 0,-6 0-1 0,0 0-1 16,0 0-2-16,0 0 0 0,0 0-2 0,0 4-1 0,0-4 0 15,-6 3-2-15,6 1 0 0,0 0 0 0,0 3 1 16,0-2 0-16,0 1 3 0,-6 5 1 0,6 1 0 0,-8-2 0 16,2 1 1-16,6 0 1 0,-6 0 0 0,6 1-2 0,-7-2 0 15,7-3 0-15,0 5 0 0,-7-5 0 0,7 0 0 16,0 0 0-16,0-3 0 0,0 0 1 0,0-1 1 15,0 2 5-15,0-5 7 0,0 0 5 0,0 2 6 0,0-2 2 16,0-2 2-16,7 2 0 0,-7-5-1 0,7 2-4 0,-7-1-5 16,6 0-6-16,0-3-6 0,2 0-3 0,-2 0-1 0,0-1-2 15,-1-3 0-15,3 4-1 0,-8-4 0 0,7 0 1 16,-7 0 0-16,6 3-1 0,-6-2 0 0,0 3 0 16,0-1-1-16,0 1 1 0,0-1 0 0,0 4-1 0,0 2 1 15,0-3-1-15,0 2 0 0,0 3 0 0,0-4 0 0,0 4 0 16,0 0-1-16,0 0 1 0,0 0 0 0,0 4 0 15,0-4 0-15,7 3-1 0,-7 2 2 0,0 1 0 0,6-3 0 16,-6 5 2-16,6-4-1 0,-6 4-1 0,8-6 0 16,-2 6 2-16,0-4 0 0,-6 3-1 0,6 1-1 0,2-1 0 15,-8 0 0-15,6-3-3 0,0 4-10 0,-6-2-12 0,7-2-15 16,-7 3-21-16,6-3-24 0,-6 0-29 0,7 0-40 16,-7 3-50-16</inkml:trace>
  <inkml:trace contextRef="#ctx0" brushRef="#br0" timeOffset="29821.26">11625 8390 35 0,'0'0'45'0,"0"0"-5"0,0-5-3 16,0 5-3-16,0 0-3 0,0 0-5 0,0 0-5 0,0 0-5 15,0 0-5-15,8 5-5 0,-8-5-3 0,0 0-5 16,0 3 0-16,0 0 1 0,6-3 0 0,-6 4 0 16,0 0-1-16,0 3 0 0,6-3 1 0,-6 3 2 0,6 0-1 15,-6 0 0-15,0 1 0 0,0-1 0 0,0 5 0 0,8-2 0 16,-8 2 0-16,0-2 0 0,6 1 0 0,-6 0 0 16,0 0 2-16,0 1-1 0,0-2 1 0,0 1 0 0,0 0 0 15,0 3 0-15,0-2 0 0,6-1-1 0,-6-5 0 16,0 6 1-16,0-4-1 0,0-1 0 0,0 0 0 0,0 1 1 15,7-1 1-15,-7 0-1 0,0-3-1 0,0-1 0 0,0 1 0 16,0 0 0-16,0 0 1 0,0-1-1 0,0-3 0 16,0 4 8-16,0-4 8 0,0 0 2 0,0-4 3 15,0 1 1-15,0-1-1 0,0 0 0 0,0 0-1 0,0-3-3 16,-7 0-5-16,7 0 0 0,0-1 6 0,-6 1 5 0,6 3 2 16,-6-3 3-16,6-1 0 0,-8 0-3 0,8 2-2 0,-6 3 0 15,6-2-4-15,-6-2-1 0,6 3-3 0,-6 4-2 16,6-4 0-16,0 2 0 0,0 2-1 0,0-5-7 15,0 5-4-15,0 0-2 0,0 0 0 0,6 0-7 0,-6 0-14 16,12 5-27-16,-4-5-44 0,-2 0-93 0,7 0-99 0</inkml:trace>
  <inkml:trace contextRef="#ctx0" brushRef="#br0" timeOffset="30492.98">11750 8756 21 0,'0'7'20'0,"0"-3"2"16,-7 2-1-16,7 3 7 0,-7 1 6 0,1-3 2 15,0 5-1-15,-2-2-2 0,2 1-4 0,0 0-5 16,0 1-1-16,-1-2-6 0,0-3-3 0,1 5-6 0,-1-2 0 16,1-1-1-16,0 1-1 0,-2-3 2 0,8 1 2 0,-6-4-1 15,0 3 1-15,6-4 1 0,0 1-2 0,0-1 2 0,0-3 0 16,0 4 0-16,0-4-2 0,0 0 1 0,0-4-1 15,0 4 0-15,0-3 1 0,6-1-2 0,0-3-2 16,-6 0-3-16,8-4 0 0,-2 3-1 0,-6-3 6 0,6 4 5 16,1-4 9-16,-7 0 9 0,6-1 7 0,-6 6-4 0,0-9-1 15,7 4 0-15,-7 0-6 0,0 0-5 0,0 0-6 16,0-3-6-16,0 6-2 0,0-3 4 0,0 3 2 0,0 1 2 16,0-1 1-16,0 2 1 0,0 2-4 0,0 0-1 15,0 1-5-15,0 3-2 0,0-4-1 0,0 4-3 0,0 0-2 16,0 0-2-16,0 0-2 0,7 0 2 0,-7 0-2 0,0 4 2 15,0-4-1-15,6 3 1 0,-6 1 0 0,0 0-1 16,0 0 1-16,6-2 0 0,-6 3 0 0,0-2 0 0,6 4 1 16,-6 1 0-16,0 0 2 0,8-2 1 0,-8 3 0 15,6 1 0-15,-6-3-7 0,6 1-10 0,-6-1-14 0,7 0-21 16,0 0-34-16,-1 1-51 0,-6-4-86 0,0-1-94 0</inkml:trace>
  <inkml:trace contextRef="#ctx0" brushRef="#br0" timeOffset="30805.43">11671 8847 115 0,'0'-4'210'0,"0"4"-84"16,-6 0-51-16,6 0-28 0,0 0-19 0,0 0-12 0,0 4-6 16,0 0-3-16,0 2-1 0,6 2 3 0,-6-1 0 15,7 5 0-15,-7-2 0 0,6 5 0 0,1 0-2 0,0 0-1 16,-1-1-2-16,0 1 0 0,8-1-2 0,-8 5 1 0,0-5-1 15,8 5-1-15,-14-4-1 0,6 3 1 0,1 0-1 16,-1 0 0-16,-6-3 1 0,0 3-1 0,6-3 0 0,-6-1 0 16,0 2 0-16,0-6 0 0,0 5 0 0,0-3 1 15,0-6-1-15,0 5 0 0,-6-7 2 0,6 4 2 0,0-6 10 16,0 3 13-16,0-5 13 0,0 3 9 0,0-3 7 16,0 0 4-16,0-3 3 0,0-2-3 0,0 3-8 0,0-6-13 15,0 1-12-15,6-5-12 0,-6 2-7 0,0-1-3 0,8 0-4 16,-2-1-1-16,-6-2-7 0,6 3-10 0,0 0-18 15,1-3-25-15,0 2-42 0,6-3-75 0,-7 1-139 0,7-1-72 16</inkml:trace>
  <inkml:trace contextRef="#ctx0" brushRef="#br0" timeOffset="72654.98">3611 421 11 0,'0'0'79'0,"0"-4"-12"0,0 4-9 0,0-2-11 16,0 2-10-16,0 0-7 0,0 0-3 0,0-5-2 0,0 5-2 15,0 0-2-15,0 0-2 0,0 0-3 0,0 0-4 0,0 0-5 16,0 0-3-16,0 0-2 0,0 5-2 0,0-5-1 16,0 0-1-16,0 2-2 0,0 2 2 0,0-4 0 0,0 3 0 15,0 1 1-15,0 0 1 0,0 4 0 0,0-4 0 0,0-2 0 16,7 5 1-16,-7-2 0 0,6-2 2 0,-6 1-2 0,0 0 1 15,7 0 0-15,-7-1 0 0,6 1 1 0,-6 4 1 0,6-6 0 16,-6 2-1-16,7 0-1 0,-7 0 1 0,7-1 2 16,-7 1 1-16,6 4 1 0,-6-6 1 0,6 6 1 0,2-1 0 15,-2-3 2-15,0 4-1 0,-6-1 0 0,7 0-1 0,6 0-2 16,-13 0-1-16,6 1-1 0,1 0 1 0,-1 3 0 0,0-3 0 16,2-2-1-16,4 5 0 0,-5-3 0 0,0-2 1 0,-1 2-1 15,7 3-1-15,-7-3 2 0,8-1 1 0,-8 4 0 16,0-4 2-16,8 0 0 0,-8 4 0 0,0-3-1 0,1-1-1 15,0 0 1-15,-1 1-1 0,1-1 0 0,5 1 0 0,-12-4 0 16,8 2 2-16,-2 2 2 0,0-1-2 0,0 1 1 0,2-1-2 16,4-4-1-16,-5 5 1 0,-1-5 6 0,1 5-3 0,6-1 1 15,-7-3 1-15,8 3 0 0,-8-3-1 0,0 3 1 16,1 0-3-16,0-3-3 0,-1 4 0 0,1-1 0 0,-1 1-1 16,0-2 1-16,-6 5 0 0,8-3 0 0,-8 3 0 0,6-4 0 15,-6 4-2-15,6 0-1 0,0 0 1 0,-6-3-2 0,6 2 2 16,-6 1-1-16,8 0-1 0,-2 0 0 0,-6 0 0 0,6 1 0 15,1-2 1-15,0 1-1 0,0-3 0 0,5 2-1 16,-6 1 2-16,2 0 0 0,-2 0 0 0,7 1 0 0,-7-2 0 16,1 1-1-16,6 0 2 0,-7 1-1 0,7-2-1 0,-6 5 3 15,5-4-2-15,-4 1 2 0,-2 2 1 0,7-3 0 0,-7 0-1 16,8 3 0-16,-8-3 1 0,8 1-1 0,-8-2-2 16,7 2 0-16,0-3 1 0,-1 3-2 0,1-1 1 0,1 3 0 15,-1-2 1-15,0-1-1 0,0 0 0 0,0 0-1 16,-6-1-1-16,5 2 0 0,-5-1-1 0,6 0-1 0,-7 1 0 15,0-2 0-15,2 0 0 0,-2-1-1 0,7 1 0 0,-7-3 1 16,2 5 1-16,-2-2 0 0,7-3 2 0,-7 5 0 16,1-5 0-16,6 3 1 0,0-2 2 0,-6-1-2 0,5 5 0 15,2-5 2-15,-2 1-3 0,1-1 1 0,1 4 1 16,-2-4-1-16,2 1-1 0,-2-1-1 0,1 1 0 0,1 2-1 16,-2-3 0-16,-4 1 0 0,4 3 1 0,-6-4-2 0,8 4 0 15,-8-4 0-15,7 4 0 0,-6 0 0 0,0 0 0 16,-1 1 0-16,-1-2 3 0,2 1 1 0,6 0 0 0,-6 3 1 15,0-2 0-15,6-1 2 0,-6 0-1 0,-1 3 2 16,7-3-2-16,-6 0-2 0,-1 4 0 0,8-4 2 0,-2 0 1 16,-5 1 1-16,5-2 0 0,2 1-1 0,-2 0 1 0,2 0 3 15,-1-4-1-15,0 4 1 0,0 0-3 0,-7 1 2 16,8-2-1-16,-3 5 0 0,-3-3 0 0,4-2 0 0,2 1 1 16,-7-1 0-16,6 5-1 0,-7-3 0 0,0-2-1 15,2 6 2-15,4-6-1 0,-5 5-1 0,-1-3-1 0,7-3-1 16,-6 7 1-16,4-5-1 0,-2-1-1 0,2 5-1 15,-3-4 0-15,5 1 0 0,0 2 1 0,-7-3-1 0,8 1-1 16,-8 1-2-16,8 3 2 0,-2-2 0 0,-7 1 0 0,10-1 2 16,-2 1-2-16,-7 2 0 0,8-1-1 0,-2 2 3 0,2-4-2 15,-8 5-1-15,7-2 1 0,0 0-2 0,6 0 1 16,-5-2 0-16,-3 3 1 0,10-3 1 0,-2 3-1 16,1 1 2-16,-7-5-1 0,13 1 0 0,-6 3 1 0,0-3-1 15,-1 3-1-15,1-4 0 0,-1 5-1 0,0-5 0 0,-5 5-2 16,5-5 0-16,-6 1 0 0,6 4-1 0,-5-1 2 15,5-3 0-15,-6 2 1 0,0 2 1 0,7-3 0 0,0 1-1 16,-1 2 1-16,1-5-1 0,-8 5 0 0,14-4-1 16,-6 2-1-16,-1-3 0 0,1 5 1 0,0-3 1 0,-1-3 0 15,1 2 0-15,6 0 0 0,-7-1 0 0,1 1-2 0,0-1 1 16,6 1 0-16,-7 0-1 0,1-4 2 0,-1 7-1 16,7-4 0-16,-6 3 0 0,0-3 1 0,-1 1 0 15,6 2-1-15,-5-2 2 0,-1-1 0 0,2 5 0 0,-2-4 0 16,0 3 0-16,1-3-1 0,0 3 1 0,-1 1 0 0,1-2-2 15,0 2 2-15,6-4 0 0,-8 3 2 0,2 1-1 0,7 2 3 16,-8-2 0-16,7-1 0 0,0 0-1 0,1 1 0 16,-1-5-2-16,0 4-1 0,-1 1 0 0,-6-2-1 15,8-1-2-15,0 2 0 0,-1 0 0 0,0-3-1 0,-2 0 0 16,3-1 0-16,6 2-1 0,-7-3 2 0,-1 3 0 0,3-1 0 16,-2-1 1-16,0-3 4 0,-1 3-2 0,0 1 1 15,3 0 0-15,-2-4 0 0,0 3-1 0,0 1 0 0,-1-3-1 16,3 2-1-16,-10 1 0 0,2-1-2 0,-1 1 2 0,6-4-1 15,-5 4 0-15,-6-1 1 0,6 1-2 0,0-5 1 16,-1 5 1-16,1-1 0 0,0-2 0 0,-2 3 0 0,-4-1-1 16,5 1 0-16,1-1 0 0,0-2 0 0,-1 5 1 15,1-1 0-15,-2-3 0 0,2 7 1 0,0-6 0 0,-1 1-1 16,1 3 2-16,-6-3-1 0,5-1-1 0,0 1 0 0,0-1-1 16,1 2 0-16,-6-2 0 0,5 4 0 0,1-3 0 15,-2 0 1-15,2-1 0 0,0 1 2 0,-1-1-2 0,1 1 1 16,0 0 0-16,-7 0-1 0,6-1 1 0,8 1-2 15,-8-1 0-15,1 1 0 0,6-1 0 0,-8 1 1 0,9-1 0 16,-1 1 0-16,0 1 0 0,1 2 0 0,-2-4 1 0,2 5-2 16,-2-5 0-16,8 5 0 0,-8-1 1 0,-5-3 1 15,7 4-1-15,-1-2 0 0,0 2-1 0,0-5 1 16,-1 5-1-16,-4-5 0 0,5 1 0 0,-7-1-1 0,6-3 2 16,-5 4-1-16,7-3 0 0,-8 2 0 0,1-3 1 0,0 0-1 15,-1-1 0-15,1 2 0 0,0-5-1 0,-2 4 1 0,2-4 0 16,-7 4 0-16,7-3 0 0,0 3 0 0,-8-1 0 15,2-2 0-15,5-1 1 0,-5 5-1 0,4-5 1 16,-4 1 0-16,-1 2 1 0,-2-3-1 0,4 5 0 0,-3-5 0 16,-4 3-1-16,4-2 2 0,1 3-2 0,-6-4 1 0,6 0 0 15,-7 4-1-15,1-3 1 0,6 3 1 0,-8-4-1 0,10 4 0 16,-2-3-1-16,-7-1 0 0,7 3 0 0,0-2 1 16,-7-1-1-16,8 1 0 0,-1-1 0 0,-7 0 0 0,7-3 0 15,-6 3 1-15,4 1 0 0,-2-5-1 0,2 5 0 16,-3-5 0-16,-1 5 0 0,5-1 0 0,-5-2 1 0,-1 1-1 15,1 1 0-15,6 1 0 0,-7 0 0 0,8-6 1 16,-8 5 1-16,7 1-2 0,-6 0 0 0,6-4 1 0,-7 3 0 16,8 0 0-16,-2-4-1 0,-5 6 0 0,6-3 0 15,0-2 0-15,0 3 0 0,0 1 0 0,-7-4 0 0,8 3 0 16,-8 0 0-16,7 0-1 0,0-3 1 0,-6 3 1 0,-1 0 0 16,8 0-1-16,-8-3 0 0,6 4 0 0,-5-4 1 15,6 3-1-15,-6-3 0 0,5 3 0 0,-4-4 0 0,4 1 2 16,-6 1-1-16,8-2-1 0,-1 0 0 0,0 5 0 0,0-5 0 15,-1 0 0-15,2 6 0 0,-1-6 0 0,0 4 0 16,0-3 1-16,0 3-1 0,0-3 0 0,0 3 1 0,0 0-1 16,0 0 0-16,-6 1 0 0,6-4 0 0,-1 4 0 15,2-5-1-15,-1 1 1 0,0 3 0 0,0-4 0 0,0 1 0 16,0 0 0-16,0 0 0 0,7-1 1 0,-8 1 1 0,8 0-2 16,-7 2 0-16,0-1 0 0,0-1 1 0,0-1-1 15,0 4 0-15,-7-3 0 0,8 3 1 0,-1-3-1 16,0 0 0-16,-7 3 0 0,7-4 1 0,-6 4-1 0,-1-3 0 15,7 0-1-15,-7 3 0 0,2-3 2 0,4 0-1 0,-5 0 0 16,6 3 0-16,-6-4 2 0,5 1-1 0,2-1 0 0,-8 2 0 16,6-2-1-16,2 1 0 0,-1 0 3 0,1-1-1 15,5 0 0-15,-6 6 5 0,0-6-4 0,0 0 0 16,0 1-2-16,1 0 0 0,4 3-1 0,-4-3 0 0,-1 0 0 16,7-1-5-16,-8 1 3 0,2-1 1 0,-2 4 1 0,0-3 0 15,3 0 1-15,-3 0 0 0,2-1-1 0,-2 1 0 16,2 0-1-16,-1 0 1 0,-7-2 0 0,7 2-1 0,-6 0 0 15,5 0-1-15,1-1 0 0,-6 5 1 0,0-4 1 16,6-1-1-16,-7 4-1 0,7-3 2 0,-7-1-2 0,2 2 2 16,4-2-1-16,-5 1 1 0,0 0-1 0,5-1 1 0,-5 1 1 15,-2 0-1-15,10 0 1 0,-10-1-1 0,9-3 0 16,-7 4 0-16,6-1-1 0,-7 1 1 0,7-4-1 0,-6 3 0 16,5 1 1-16,-4 0 0 0,4-4 1 0,-5 4 1 15,5-1-2-15,2 1-1 0,-1-4 1 0,-6 3 0 0,5 2-1 16,2-3 1-16,-2 2-1 0,1-4 1 0,1 4 0 0,-3 0 0 15,4-1 1-15,-3-3 0 0,2 4 0 0,-1-4 0 16,-7 0-1-16,8 0 0 0,-2 4 0 0,2-4 0 0,5 0 0 16,-7 4 0-16,2-4 0 0,6 0 0 0,-1 3 0 15,1-3 0-15,-1 4 0 0,-1-1-1 0,2-3 1 0,1 4-2 16,-2-1 1-16,7 1-1 0,-6-4-2 0,-1 4 1 16,1 0-2-16,0-4 3 0,-7 3-1 0,6-3 1 0,0 4-1 15,-5-4 2-15,5 4 1 0,-7-4 0 0,9 0 0 0,-8 0 0 16,7 0 0-16,-8 0 0 0,8 0 0 0,-1 0-1 15,1 0 1-15,-7 0-1 0,7 0 4 0,0 0 0 0,-2 0-1 16,-4-4-2-16,5 4 0 0,-5 0 0 0,-2 0-1 16,8-4 1-16,-7 4-2 0,0 0-3 0,0 0 4 0,-7-3 0 15,8 3 1-15,-2-4 0 0,2 4 0 0,-8-4 0 0,7 4 1 16,0-4-1-16,0 4 0 0,1-3 0 0,5-1 0 0,-6 4 0 16,0-3 0-16,7 3-1 0,-8-4 0 0,8 1 0 15,-1-1 1-15,1 0 0 0,0 4 0 0,-1-4 0 16,1 1 2-16,-1-1-1 0,0 4-1 0,1-4 1 0,0 0-1 15,-1 2 2-15,1-6-1 0,0 8 0 0,-1-7 0 0,-5 3-1 16,5 0 0-16,0-3-1 0,1 3 0 0,-1 1 0 16,1-1 0-16,-1-3 1 0,1 3 0 0,0 0 2 0,-8 1-1 15,8-1 0-15,-1-3 0 0,1 2 0 0,-6 2 0 16,5-1-1-16,1 1-1 0,-8-4 1 0,8 3-1 0,-1-4 1 16,0 5 0-16,8-5-1 0,-7 2 0 0,-1-2 1 0,6 1 0 15,-5-1-1-15,7 1 1 0,-8 0 0 0,7 0 0 16,-6-1 0-16,6-3 1 0,-7 4-1 0,1 0 0 15,-7-1 1-15,7-3-1 0,0 3 0 0,-9 1 0 0,9-3 0 16,0 2-1-16,-6 1-1 0,6-5 0 0,-2 5 1 0,2 0-1 16,-7 0-1-16,7-4 1 0,0 3-1 0,5 2 1 0,-5-3 0 15,0-1-1-15,-1 3 0 0,1-5 1 0,0 4-2 16,-2-1 0-16,9-3 0 0,-7 2 1 0,-3-2-2 16,3 1 2-16,1 0-1 0,-2 1-1 0,1-5 2 0,0 1 1 15,-1 2 0-15,1-2 0 0,0 2 0 0,-1-3 1 0,0 1-1 16,0 3 2-16,1 0-2 0,-6-1 1 0,5-2-2 15,1 3 1-15,0 0 0 0,-2 1-2 0,2-2 1 0,-7-3-1 16,7 5 2-16,0-2 2 0,-1 3-1 0,1-8 1 0,-1 7-1 16,0-5 1-16,1 4 0 0,-1 1 1 0,1-5-1 15,0 3 0-15,-7 2 0 0,7-5-1 0,-2 4 1 0,2 0 0 16,-7-4 0-16,7 4-1 0,0 0 1 0,-1 1-1 16,1-5 1-16,-8 3 0 0,8 2 0 0,0-5 0 0,-1 4 0 15,1-4-1-15,0 4-1 0,6-3 2 0,-13 3 0 0,6-4 0 16,-6 4 0-16,7 1 0 0,-1-5 3 0,-6 3 1 15,0 2-1-15,1-1 0 0,-2 0-1 0,0 4 0 0,2-4 1 16,-8 3-2-16,8-3-1 0,-7 5 0 0,5-6 0 16,2 5 1-16,-2-5-2 0,1 1 1 0,1 1-1 0,-2-1-1 15,1-1 0-15,6 2 0 0,-5-1 2 0,-1-5 0 0,7 7-3 16,-8-3 6-16,8-3-2 0,0 4-1 0,-1-3 0 16,1-1 0-16,0 0 0 0,-1 5 0 0,1-5 1 15,-1 4-4-15,1-1 1 0,0 1 2 0,-8 0 2 0,8 1-1 16,-7-1-1-16,0 3 0 0,0-3 1 0,0 0 0 0,-1 4 0 15,9 0-2-15,-8-4-1 0,-1 0 1 0,8-1-1 0,-6 6 1 16,5-5-1-16,-7-1 1 0,7 1 0 0,2 0 1 16,-1 0-1-16,-8 0 3 0,15 1-2 0,-7-2 0 15,-2 2 0-15,2-1-1 0,-1 0 0 0,1 0 0 0,0-1 0 16,5-2-2-16,-6 3 2 0,2-1-1 0,-1-2 0 0,5 3 2 16,-5 0-2-16,0 1 2 0,-1-2-1 0,7 5 0 15,-6-8 1-15,-1 1 0 0,1-1-1 0,0 1 0 0,-1-1 0 16,1 0 0-16,-1-3 0 0,0-1 1 0,1 5 0 0,0-1 0 15,-1 1 0-15,1-2 0 0,-7-1-1 0,6 3 0 16,1-2-1-16,6 1 0 0,-6 1 1 0,-1-1 0 0,0 1-1 16,1-1 1-16,0 4 1 0,-7-4 0 0,7 1 0 15,-1 2-1-15,0 1 1 0,1 1-1 0,-7-1 1 0,7-1 0 16,-8 2 1-16,8-1-1 0,-1 0 0 0,-5 0 0 16,-2-1 0-16,8 2 1 0,-7-1 2 0,7-1-2 0,-8 2-1 15,2-1 1-15,6-1 0 0,-8-2 0 0,8 3-1 0,-7 0 0 16,0-3-3-16,7-1 3 0,-7 4 0 0,6-5 0 15,-6 3 1-15,6-3 1 0,-5 2-2 0,5-1 0 0,-5-3-1 16,-2 4-1-16,8-5 0 0,-7 5-3 0,6-5 1 16,-6 2-1-16,7-3 0 0,-7 3 0 0,0 2 0 0,6-4 1 15,-5 1 2-15,-1 0 0 0,6 0 1 0,-6 3-1 16,7-3 1-16,-6-1 1 0,4 4 0 0,2 1-1 0,-8-5 0 16,8 4-1-16,-1 1 0 0,2-3 1 0,5 0-1 0,-6 0 0 15,-1 2 0-15,6 1 0 0,2-1 0 0,-7-3-1 0,6-1 2 16,-8-2 0-16,9-1-2 0,-7 4 0 0,6-5-1 15,-7 1 1-15,8 1-2 0,-8-2 0 0,0 0 1 16,1 2-2-16,6-1 3 0,-7 0 0 0,0 0 2 0,1 0-1 16,-1 0-1-16,2-4 2 0,-1 4 0 0,-1-3 1 0,1 3-1 15,0-4 1-15,-1 0-2 0,7 1 1 0,0-1 1 16,-6 1 0-16,5-1 0 0,0 1 0 0,2-1 1 0,0 0-1 16,-1 1 1-16,0-1-1 0,0 0 0 0,-1 4-1 15,2-3-2-15,5 3-1 0,-7-4 0 0,3 4 0 0,-2 0 0 16,0 0-2-16,0 1 2 0,0-2-1 0,-7 0 1 0,8 3 2 15,-1 1-1-15,-6-3 1 0,5 0 1 0,-5 1-1 16,0-2-1-16,-1 0 3 0,7 6-1 0,-6-5-2 16,-2 0 0-16,2 0 1 0,0 0 2 0,-1 0 0 0,1-1 0 15,0 2-1-15,-1-2-1 0,7 2 2 0,-6-1 0 0,6 4-1 16,1-5-1-16,-3 5 1 0,3-3-1 0,-7 2 2 0,6-3 0 16,0 0 0-16,0 3-1 0,-7-3 1 0,8 5-1 15,-8-6 0-15,8 5-1 0,-8 0-1 0,0 0 1 0,0-1 0 16,1 1 1-16,0 3 0 0,-1-4-2 0,-5 5 2 15,-2-1 1-15,8-2 0 0,0 2 1 0,-7 1 0 0,7-3 0 16,-8 0 0-16,8 3 0 0,-2-1-1 0,-3-4 1 16,4 0 0-16,0 5 0 0,-6-4 0 0,1 0-1 0,6 0 0 15,-8-1 1-15,-6 1 0 0,7-1-2 0,-6 5 0 0,5-5-1 16,-5 1 2-16,7-1-1 0,-8 5 0 0,0-3-1 0,8 1 0 16,-8 1 0-16,1-3 1 0,6 4-1 0,-6-1-1 0,4-3 2 15,4 3-2-15,-3-3 1 0,2 3 1 0,5-3 0 16,-6 3 0-16,0-3 1 0,7 3-1 0,-1-3 0 0,-6 4 0 15,6-5-1-15,1 1 1 0,0-5 1 0,-1 5-2 0,1 0-1 16,0 0 1-16,-1-1 1 0,1 2-1 0,0 2 1 0,-1-5-1 16,0 2 1-16,-1 0 1 0,2-1 0 0,1 5 0 0,-8-3 0 15,7 2 0-15,0-5 0 0,-3 7 0 0,-2-6-2 16,4 4 1-16,-5 1 0 0,4-5 1 0,-4 5 0 0,-1-1-1 16,7-3 1-16,-8 3 1 0,2 1 2 0,5-1-2 0,-6-4 1 15,0 4 0-15,7 1-2 0,-8-1 1 0,8 1-1 0,0-4 0 16,-1 4 1-16,1-3-1 0,-1 0 0 0,1 2 0 0,0-3 1 15,31-26-1-15,-11 19 1 0,-14 6-1 0,-1 11 0 0,-5 1-1 16,-6 4 1-16,5 3 0 0,-6 0 0 0,0 0 0 0,1 0 0 16,-2 0 0-16,1 0-1 0,-6 0 0 0,-1 0 0 0,1 0-1 15,-1 0 1-15,-6 0 0 0,0 0 1 0,0 0 0 0,-6 0 0 16,6 0-1-16,-7 0 1 0,7 0-2 0,-6 0-1 0,-1 0 3 16,7 0-3-16,0 0-9 0,0 0-17 0,7 0-26 0,-1 0-47 15,1 0-81-15,5 0-144 0,2 0-97 0</inkml:trace>
  <inkml:trace contextRef="#ctx0" brushRef="#br0" timeOffset="73795.36">11828 5938 176 0,'0'-4'265'16,"-7"4"-82"-16,1-3-56 0,6-1-40 0,-7 4-28 0,0-3-22 15,7 3-17-15,-6-4-11 0,0 4-6 0,-8 0-3 16,8 0 0-16,0 0 0 0,-1 4-2 0,1-4 0 0,-1 3 2 16,0-3 0-16,7 4-2 0,-6-4 2 0,6 0 0 0,0 3 1 15,0-3 2-15,0 0 0 0,0 0 1 0,0 0 2 16,0 0 1-16,6 0 1 0,1 0 0 0,0-3-1 0,-1 3 1 15,1-4-2-15,-1 1-2 0,0 3-1 0,-6-4-2 16,8 4-1-16,-8 0 0 0,0 0 1 0,0 0-1 0,-8 4 0 16,2-1 1-16,0 1 0 0,-7 3 0 0,6 4 1 0,-6 1-1 15,-1-6 1-15,8 5 0 0,0-3-1 0,0-1-1 16,-1 0 0-16,7-3-1 0,0 3-1 0,0-3 0 16,7 0 1-16,-1-1 0 0,0-3 1 0,0 0 1 0,8 0 0 15,6-3 2-15,-7-1 1 0,7 0-1 0,-2 0 0 0,-4-3 0 16,5 4-1-16,-6-4-6 0,0 3 0 0,-7 0 9 0,8 0 6 15,-14 1 5-15,6-1 0 0,-6 4 2 0,-6-4-1 16,0 4 8-16,-2 0-1 0,-4 0-9 0,-8 0-5 16,7 0-6-16,-7 4 0 0,8-4-1 0,-8 4-1 0,7-1-2 15,0 1 0-15,0-4 0 0,7 4 1 0,-2-4-1 0,2 4-2 16,6-4-1-16,-6 0 1 0,6 0 0 0,0 0-2 16,6 0 2-16,-6 0-2 0,6 0 1 0,8 0-8 0,-8-4-14 15,8 0-28-15,-1 0-55 0,-1-3-141 0,8 3-90 16,-14-2-63-16</inkml:trace>
  <inkml:trace contextRef="#ctx0" brushRef="#br0" timeOffset="74342.11">12198 6191 114 0,'0'-5'225'0,"0"3"-74"15,0-2-44-15,0 0-24 0,-6 0-12 0,6 4-5 0,0-3-10 16,0 3-9-16,0 0-8 0,0-3-5 0,6 3-8 16,-6 3-6-16,0-3-8 0,0 3-1 0,8-3-6 15,-8 8-2-15,0-4-2 0,6 3 4 0,-6 0 0 0,6 4 0 16,-6 0 3-16,0 1-3 0,7-2 2 0,-7 1 3 0,0 4-1 16,0-5 0-16,0 5-1 0,0-4 0 0,0 4-1 15,0-4 1-15,0 4-1 0,6 0-3 0,-6-5-2 0,0 2 0 16,0-2 0-16,0 1-1 0,0 0-1 0,0-3 0 15,0-2 0-15,8 3 0 0,-8-6 0 0,0 4 0 0,0-3-7 16,0-1-10-16,6 2-20 0,-6-2-34 0,6-3-54 0,1-3-115 16,-7-2-89-16</inkml:trace>
  <inkml:trace contextRef="#ctx0" brushRef="#br0" timeOffset="74716.99">12147 6143 73 0,'0'-7'257'0,"7"3"-96"16,-7 0-56-16,6 1-29 0,-6-4-18 0,6 2-11 0,1 3-8 16,0-2-3-16,-1 0-2 0,0 0-2 0,0 4-5 15,8-3-5-15,-1 3-3 0,-7 0-7 0,8 0-3 0,-8 0-2 16,1 3-4-16,6 1 0 0,-13 0-2 0,6 0-1 15,-6 3 1-15,7 0 0 0,-7 4 2 0,0-4-2 0,0 4 1 16,0 1-2-16,0-6 2 0,0 6-1 0,6-5-1 0,-6 5 0 16,0-6 0-16,7 2 0 0,-7-1 0 0,7 3 0 15,5-2-2-15,-5-1 2 0,-1-3 0 0,1 4 0 0,5 2 0 16,-5-3 1-16,0 2 0 0,0-3 1 0,-1 2 0 16,0 3-1-16,-6-4-1 0,0 4 0 0,0 0 0 0,0 1 0 15,-6-2 1-15,0 1-2 0,-8 0 1 0,7 0 0 0,-5-4 0 16,-1 4 1-16,6 0 0 0,-5-3 0 0,-2-1 0 15,8 0-1-15,-7-3 1 0,6-1-1 0,7 2-1 16,-6 2 0-16,6-7-13 0,6 4-31 0,1-4-50 0,6-4-83 16,0 4-114-16,0-7-68 0</inkml:trace>
  <inkml:trace contextRef="#ctx0" brushRef="#br0" timeOffset="74998.02">12584 6282 277 0,'-7'0'238'0,"0"0"-94"0,1 5-52 0,-1-2-31 0,-5 0-15 16,4 5-7-16,2-5-2 0,0 5-4 0,0 4-3 0,-1-6-5 16,0 9-4-16,7-5-2 0,0 2-6 0,-6 3-4 15,12-1-4-15,-6 1 0 0,7-1-2 0,-7 1-2 16,7-4 0-16,5 4-1 0,-6-5 0 0,8-2 2 0,-1 3 2 16,7-3-2-16,-8-5 1 0,2 4 0 0,6-3 4 0,-8-4 0 15,8 0 4-15,-2 0 2 0,2-4 5 0,-6-3 3 16,6 4 4-16,-8-5 6 0,2 1 4 0,-2 0 8 0,2 0 4 15,-8-5 1-15,1 1-3 0,-7 0-3 0,0-1-1 16,-7 2-6-16,1 3-7 0,-8-5-7 0,2 5-9 0,-14 0-5 16,-1 0-1-16,0-1-2 0,-4 5-2 0,4-1 0 0,-6 4-3 15,1-3-10-15,6 3-15 0,7 0-23 0,-1 3-34 16,14-3-62-16,0 0-144 0,6 0-92 0,0 0-68 0</inkml:trace>
  <inkml:trace contextRef="#ctx0" brushRef="#br0" timeOffset="76122.96">13887 5170 7 0,'0'0'21'16,"6"0"-7"-16,-6 0-2 0,0 0-3 0,0 0 1 0,0 0 1 15,0 0 3-15,0 0 0 0,0 0 5 0,0 0 3 0,0 0 3 16,0 0 2-16,0 0 0 0,0-5-1 0,0 5-3 16,6 0-2-16,-6-3-2 0,8-1-4 0,-2 0-1 15,-6 4-1-15,6-4 1 0,1 1 0 0,-1-1-1 0,1 0 0 16,6 1 0-16,-7 0-3 0,0-2-2 0,2 2-2 0,-8 3-5 16,6-4-1-16,-6 4 0 0,6 0-1 0,-6 0 0 15,0 0 2-15,0 0 0 0,-6 0 3 0,6 0 0 0,-6 0 1 16,-2 4-1-16,2-4 2 0,0 3 0 0,-7 2 0 15,6-2 0-15,1-3-3 0,-7 3 0 0,7-3-2 0,6 4 0 16,-8-4-2-16,8 4 1 0,0-4 0 0,0 3 0 0,8-3 1 16,-8 4 0-16,12-4 1 0,-5 0 2 0,6 0-1 15,0 0 1-15,7 0-3 0,-1 0 1 0,1-4-2 0,-8 4 0 16,8-3 0-16,0 3-1 0,-1 0 0 0,-6 0 1 16,0-4-1-16,1 4 1 0,-2 0-2 0,-5 0 0 0,0 0-1 15,-7 0 1-15,6 4-1 0,-12-4 1 0,6 0 0 0,-7 3 0 16,0-3 0-16,1 4 1 0,-8 0 1 0,2 0 0 15,-1-4 0-15,-1 3 1 0,2 2 0 0,4-5 2 0,-4 2 1 16,6-2 1-16,-8 4 2 0,8-4-1 0,0 0 1 0,-1 0-1 16,7 0 0-16,-6 0-2 0,6 0 1 0,6 0-5 15,1 0-10-15,-1 0-27 0,14-4-54 0,-8 2-140 16</inkml:trace>
  <inkml:trace contextRef="#ctx0" brushRef="#br0" timeOffset="76685.27">14499 5085 14 0,'0'0'92'0,"0"0"-9"16,0 0-7-16,0 0-10 0,0 0-5 0,0 0-3 16,0 0-5-16,0 0-6 0,0 0-5 0,0 0-4 0,0 0-5 15,0 0-3-15,-6 0-2 0,6 0-2 0,0 0-1 0,0 0-2 16,0 0-1-16,0 0-2 0,0 0-2 0,0 0-3 0,0 0-4 15,0 0-4-15,0 3-4 0,0-3-1 0,0 4-2 16,0-1-2-16,6 1 0 0,-6 4 2 0,0-1 0 0,6-4 0 16,-6 8 0-16,8 0 2 0,-2 0 1 0,-6 1-1 15,6-2-1-15,1 2 0 0,-7 3 0 0,5-5-1 0,-5 1 1 16,8 4 0-16,-8-5-1 0,0 5 0 0,0-4 1 16,0 1 0-16,7-2 0 0,-7 5 0 0,0-3-1 0,0-5-1 15,0 3 1-15,0-2-1 0,5-1 1 0,-5 0 0 16,0 0-2-16,0-3 0 0,0 4-6 0,7-5-13 0,-7-3-18 15,0 0-30-15,6 0-50 0,-6-3-103 0,8 3-84 0</inkml:trace>
  <inkml:trace contextRef="#ctx0" brushRef="#br0" timeOffset="77106.98">14460 4997 126 0,'0'-8'151'0,"7"5"-45"0,-7-5-31 16,0 1-20-16,6 3-11 0,0-3-8 0,2 0 0 15,-2 3-1-15,6-3-3 0,2 3-1 0,-1-4-2 0,7 2-1 16,-2 2-3-16,2 0 1 0,0 1 0 0,-7-1-7 16,7 0-3-16,-1 4-5 0,-6 0-1 0,-1 4 0 0,3 0 0 15,-9-1-4-15,0 5-1 0,0-2-2 0,-6 6-1 16,0-1 3-16,0 0-1 0,-6 3 0 0,6-3-3 0,-6 4 1 15,0-1-1-15,-1-3 0 0,-1 4 0 0,3-4-2 0,5 0 0 16,-7-3 1-16,7-2-1 0,0 2 0 0,0-1 1 16,0 1 0-16,7-1-1 0,-7-3 1 0,5-1 1 0,10 5 1 15,-3-5 0-15,2 2-1 0,-2-2 0 0,8 0 1 0,-2 1 0 16,2 0 0-16,1 3-2 0,-2-3 0 0,1 0-1 16,-8 4 0-16,2-2 3 0,-1-3-2 0,-1 5 0 0,-5 0 0 15,0 3 0-15,-2-4 0 0,-10 4 1 0,5-4 0 16,-14 4-3-16,2 1-1 0,-1-2 2 0,-7 0 1 0,-6 2 2 15,7-1 0-15,-7 0-2 0,0-3 2 0,-1 3 1 16,1-4 0-16,-6 0 2 0,12 1-4 0,-6-1 1 0,0-4-1 16,6 4 0-16,8-3-5 0,-2 1-8 0,2-2-14 15,12 0-28-15,0-3-48 0,0 0-108 0,12-3-88 0</inkml:trace>
  <inkml:trace contextRef="#ctx0" brushRef="#br0" timeOffset="77481.82">15111 5162 65 0,'-6'-4'103'0,"6"0"-21"0,0 4-9 16,0 0-5-16,0 0-5 0,0 0-5 0,0 0-5 16,-6 0-7-16,6 0-7 0,0 0-6 0,0 0-7 0,0 0-4 15,0 0-2-15,6 4 1 0,-6 0-1 0,0-1 0 16,0 2 1-16,6 1 0 0,-6 2 4 0,0-1 1 0,0 3 0 15,8 2-1-15,-8-1-2 0,0 3 0 0,0 2-1 16,0 1-2-16,0 3-7 0,0-3-4 0,0 2-4 0,0-1-1 16,0 0-1-16,0 0-3 0,6 1 0 0,-6-1 0 0,6 0 0 15,1 0 0-15,-1-2 0 0,0 1-15 0,2-2-29 0,3-4-52 16,-3-3-138-16,5-1-84 0</inkml:trace>
  <inkml:trace contextRef="#ctx0" brushRef="#br0" timeOffset="78309.75">16154 3692 29 0,'0'-3'37'15,"7"3"-6"-15,-7-4-5 0,6 4-2 0,-6-4-5 0,6 4 3 16,-6-3 2-16,7 3 3 0,-7-4-1 0,0 4-4 0,7-4-2 15,-7 4-2-15,0-3 8 0,0 3 5 0,7-4 2 16,-7 4 0-16,0-3-1 0,0-2-2 0,0 2-1 16,0 3-1-16,0-3-7 0,0-1-8 0,0 0-5 0,0 4-4 15,0-3-3-15,0-1 1 0,0 0-2 0,0 4 1 0,0-4 0 16,0 2 0-16,0-4 0 0,0 4 1 0,0 2-1 0,0-4 0 16,0 4 2-16,0 0-2 0,0 0 0 0,0-3 0 15,-7 3 2-15,7 0 1 0,0-4 0 0,-7 4 0 16,0 0 0-16,1 4 0 0,0-4 1 0,-1 3-3 0,0-3 0 15,1 0-1-15,0 4-1 0,0-4 0 0,6 0 0 0,-7 0 1 16,7 0-1-16,0 0 0 0,-7 0-1 0,7 0-1 16,0 0 1-16,0 0 0 0,0 0 0 0,0 0-1 0,0 0 1 15,0 0 1-15,0 0 0 0,0 0 0 0,0 0-1 0,0 0 0 16,0 0 0-16,0 0 1 0,7 2-1 0,-7-2 1 16,0 0 0-16,7 0 1 0,-1 0 1 0,0-2 0 0,7 2 0 15,0-4 1-15,0 1 0 0,7-1-1 0,0 0 1 16,-1 0-1-16,7 0-1 0,-7 4-1 0,8-4-14 0,-1 2-37 15,-1-5-92-15,2 2-108 0</inkml:trace>
  <inkml:trace contextRef="#ctx0" brushRef="#br0" timeOffset="78622.41">16917 3451 23 0,'6'4'53'0,"-6"0"-2"0,0 3-7 0,7 0-3 0,-7 4-1 15,6 0 6-15,-6 3-2 0,7 1-3 0,-1 3 1 16,-6 0-5-16,7 2-5 0,-7 1-10 0,0 2-6 0,6-2-3 16,0 1-4-16,2-4-2 0,-8 4-1 0,6 1-3 0,-1-6 1 15,3 6-2-15,-1-5-2 0,-2 0-7 0,2-3-18 0,5-5-37 16,-4 2-75-16,-1-1-117 0</inkml:trace>
  <inkml:trace contextRef="#ctx0" brushRef="#br0" timeOffset="78965.84">16936 3498 205 0,'-6'-7'239'0,"6"-4"-85"15,0 4-49-15,0 0-31 0,0 0-18 0,6-1-11 0,1 0-14 16,-1 4-12-16,1-3-7 0,5 5-5 0,-4 2-2 15,3-5-1-15,-3 5-1 0,4 5-3 0,-5-5 0 16,0 6 0-16,-2-3 0 0,3 9 0 0,-1-4-1 0,-7 1-1 16,6 7-1-16,-6-2 2 0,6 1-2 0,1 3-1 0,0 1 1 15,-1-5-1-15,1 4 3 0,6-3-1 0,0 0 0 0,-2 3-1 16,4-7 0-16,-2 3 0 0,0 1 0 0,0-4 0 16,7 0-1-16,-8 0 1 0,2 0 1 0,-8 0 0 15,7 1 0-15,-7-2 2 0,0 2 0 0,-6-1 1 0,0-1 1 16,0 1-2-16,-6 0 1 0,0 0 0 0,-2-3 0 0,3 2-1 15,-8 2 0-15,0-1 0 0,0-5 0 0,6 6 1 16,-6-4 0-16,0-5-6 0,7 5-16 0,-2-4-31 0,3-2-47 16,5 2-113-16,0 0-91 0</inkml:trace>
  <inkml:trace contextRef="#ctx0" brushRef="#br0" timeOffset="79231.41">17568 3766 246 0,'6'-4'264'0,"2"1"-99"0,-2 3-56 15,0 0-33-15,8 0-23 0,-8 0-9 0,1 3-8 16,-1 1-5-16,-6 4-5 0,0-2-7 0,-6 5-6 0,-1 4-3 16,1 0 0-16,-1-1-3 0,-6 5-1 0,7-1 0 15,-8 1-1-15,8-1-4 0,-7-3 0 0,6 3-1 0,7-4 0 16,-6 1 0-16,6-1 0 0,-7-3-1 0,14 1 1 0,-7-2 0 15,6-3 0-15,-6 1 2 0,14-4 2 0,-2 0 0 16,2 0 0-16,5-4 0 0,7-4-1 0,6 0 2 0,1 0-2 16,-1-4-3-16,8 1-10 0,5-3-21 0,1-5-33 15,6 1-57-15,-6-1-158 0,-1-4-92 0</inkml:trace>
  <inkml:trace contextRef="#ctx0" brushRef="#br0" timeOffset="79871.89">18526 1249 31 0,'0'0'31'0,"0"0"-3"0,0 0-2 0,7 0 1 16,-7 3-1-16,0-3 1 0,6 0 7 0,0 0 2 15,2 0 2-15,4 0-1 0,1 0-1 0,0-3-3 0,7 3-2 16,6-4-5-16,-7 1-9 0,14-1-7 0,-7-3-3 0,7 2-2 16,-1 2-2-16,1 3-1 0,-2-3-2 0,3-1-10 15,-2 4-20-15,2-4-28 0,-9-2-52 0,7 1-114 0</inkml:trace>
  <inkml:trace contextRef="#ctx0" brushRef="#br0" timeOffset="80153.24">19830 1015 101 0,'0'-5'125'0,"6"2"-44"0,-6 3-26 0,0-4-16 0,6 4-8 15,-6 4-5-15,7-4-1 0,0 3-4 0,-1 5 0 0,-6-4 0 16,6 6 1-16,1-2-1 0,-1 3 0 0,1 4 1 0,0-5-2 16,5 9 0-16,-4 0-3 0,-2-2 1 0,6 3-3 0,2 1 1 15,-1 1-1-15,-1 4-4 0,2-4 0 0,6 3-2 16,-8-3-2-16,8 4 0 0,-1 0-1 0,1-4-5 0,-1 0-2 16,1-1-5-16,0 2-9 0,-1-1-24 0,1-5-33 15,-8 2-68-15,2 0-130 0</inkml:trace>
  <inkml:trace contextRef="#ctx0" brushRef="#br0" timeOffset="80512.35">20018 1131 118 0,'7'-14'243'15,"-1"3"-91"-15,1-4-51 0,6 4-29 0,0 0-17 0,0 1-19 16,6-2-11-16,7 2-4 0,-6-1-1 0,6 3-2 0,1 0-2 16,-2 1-2-16,1 0-2 0,0 4-4 0,-6-1-2 0,-7 4-1 15,0 0-3-15,-6 4-2 0,-1-1 0 0,0 4 0 0,-12 0-2 16,6 5 1-16,-13-2 0 0,7 5-1 0,-8 0 1 16,2-1 1-16,-8 5 1 0,14-4 1 0,-8 3 0 0,1-3 0 15,7 0-1-15,-1 3 1 0,7-5 0 0,0 4-2 16,7 0 0-16,-1 2-1 0,0-5-2 0,8 4-1 0,-1 1-2 15,-1-2-1-15,-4 3 0 0,4-3 2 0,2-1-2 0,-8 2 0 16,1 1 1-16,-1-2 3 0,-6-3 2 0,0 3 1 16,-6 0 0-16,-1-2-3 0,-6-1 2 0,0 1 0 0,-1-3 1 15,2 2 0-15,-8-3 0 0,7-5 0 0,0 6 1 16,0-5 1-16,1-3-3 0,4 4-3 0,8-2-16 0,0-1-34 16,8-1-58-16,-2-4-135 0,13 0-85 0</inkml:trace>
  <inkml:trace contextRef="#ctx0" brushRef="#br0" timeOffset="80856.22">20610 1451 94 0,'8'-3'96'0,"5"-2"-32"0,-7 1-16 0,14 1-7 0,-7-2-3 15,6 3-4-15,1 2-4 0,-1-4-2 0,1 4-1 0,0 0-2 16,-7 0-2-16,7 0-5 0,-14 4-3 0,6-2-4 16,-4 3-1-16,-3-2-5 0,2 6-2 0,-7-3 1 0,0 2-2 15,0-2 1-15,0 3-1 0,0 1 2 0,0-3-1 16,0 5-1-16,0-5-2 0,0 1 2 0,7 2-1 0,-2-3 0 16,10 1 0-16,-3 3-3 0,-6-4 2 0,8 4 1 0,6-3 0 15,-7 3-1-15,-2-1 0 0,-2 1 0 0,2 1 1 16,-4-2 0-16,0 1 0 0,0 0 1 0,-7 1 1 0,0 2 2 15,-7 1 2-15,0-5 1 0,-5 5 1 0,-3 0-2 16,4 0 1-16,-2-1 2 0,-1 1 0 0,-6-1-3 0,2 1 0 16,3 0-2-16,3 3-14 0,0-3-36 0,-2 0-118 0,2-1-102 15</inkml:trace>
  <inkml:trace contextRef="#ctx0" brushRef="#br0" timeOffset="81840.38">9000 5128 27 0,'-20'0'92'0,"1"5"-6"0,-1-5-4 0,0 3-5 0,1-3-7 16,6 0-4-16,-1 0-2 0,-6 3-5 0,15-3-5 0,-1 0-4 15,-1 0-5-15,0 4-6 0,7-4-9 0,-6 0-8 0,12 0-6 16,-6 0-4-16,7 0-5 0,0 0-3 0,-1 0-3 16,7 0-1-16,-1 0 0 0,2-4 0 0,6 4 0 15,-8 0 1-15,8 0-1 0,-7-3 1 0,7 3 0 0,-9-3-1 16,4 3 0-16,-3 0 1 0,2 0 0 0,-8-5-1 0,1 5 1 16,-7 0-1-16,6 0 0 0,-6 0 1 0,-6 0-1 15,-1 5 0-15,1-5 0 0,0 3 0 0,-9-3-2 0,4 3 1 16,2 1-1-16,-2-4 1 0,-2 4 0 0,6-4 0 15,0 0-1-15,1 3-1 0,0-3 2 0,6 0 1 0,0 0-4 16,6-3-7-16,0 3-18 0,8-4-34 0,-1 0-57 0,7-2-129 16,-2-2-80-16</inkml:trace>
  <inkml:trace contextRef="#ctx0" brushRef="#br0" timeOffset="82402.63">7423 4913 76 0,'-6'0'151'0,"6"-4"-49"0,-7 4-29 15,7-4-17-15,-7 4-11 0,7 0-9 0,0 0-5 16,0 0-4-16,0 4 0 0,7 0 0 0,0-1-4 0,-7 1-2 15,6 4 0-15,0 2 1 0,1 1 2 0,6 0-2 16,-7 0-1-16,1 7-2 0,6-3-4 0,-6 3-2 0,-1 1-1 16,8-1-3-16,-8 1-2 0,0 2-2 0,0-3-1 0,-6 4-2 15,7 1 1-15,0-1-1 0,-7 0 0 0,6 0 1 16,-6-5-1-16,7 2-2 0,-7 0 0 0,6-5-2 0,-6 1-9 16,6-5-13-16,-6 2-22 0,8-5-32 0,-8 1-47 15,6-5-109-15,-6-3-81 0</inkml:trace>
  <inkml:trace contextRef="#ctx0" brushRef="#br0" timeOffset="82793.32">7443 4743 318 0,'-7'-7'210'0,"7"1"-75"0,0 1-43 16,7-2-28-16,-1 4-19 0,0-5-16 0,1 4-10 0,6-3-6 16,0 4-1-16,7-2-2 0,-8-1 2 0,8 2 2 0,-1 4 0 15,1 0 0-15,0 0-2 0,-1 4-3 0,-5 0-2 0,-2 3-1 16,-6 3-3-16,2 2-1 0,-2 3-1 0,-6 3-1 16,-6 0 0-16,-2 0 1 0,2 5 0 0,0-6 0 15,0 5 1-15,-8-3-1 0,8 0 0 0,6-2 1 0,-7-2-2 16,7-1 1-16,0-2-1 0,0-1 1 0,7 0-1 0,-1-4 0 15,8 4-1-15,-2-4 0 0,8 1 0 0,0-5-1 16,-1 4 1-16,1-2-2 0,0 1 0 0,5 2-1 0,-5-5 2 16,-8 5-3-16,2-4-1 0,-1 4 0 0,-6 2-1 15,-1-3 0-15,-6 5 2 0,-6-2 1 0,-1 1-2 0,0 0 4 16,-5 4-3-16,-2-4 4 0,1 3 1 0,-6 1 0 0,0-4 0 16,-1 0 6-16,6 3-4 0,-5-6 0 0,-1 3 2 15,8 0-2-15,-2-4-2 0,2 0-1 0,-2-3-12 0,8 1-27 16,-1 1-37-16,7-6-71 0,7 0-138 0,-7 0-75 15</inkml:trace>
  <inkml:trace contextRef="#ctx0" brushRef="#br0" timeOffset="83839.89">7925 5510 10 0,'0'0'104'0,"-7"0"-14"0,7 0-11 0,-7 0-7 16,7 0-9-16,0 0-7 0,0 0-6 0,-6 0-7 15,6 0-5-15,0 0-3 0,0 0-3 0,0 0-5 0,0 0-2 16,0 0-4-16,0 0-5 0,0 0-3 0,6 0-3 0,-6 0-1 16,0-4 0-16,7 4 1 0,0 0-3 0,-1-4 2 15,7 4 1-15,-7-3-1 0,8 0-2 0,-1-2-1 0,6 1-2 16,-6 1 0-16,7-4 1 0,0 3-1 0,5 1 1 15,-5-1 1-15,0-4-3 0,6 4 2 0,-7 0-1 0,1 2-1 16,0-3-1-16,-1-2-2 0,1 7-5 0,-2-3-18 0,-4-1-28 16,-2 0-47-16,9 0-91 0,-15 1-98 0</inkml:trace>
  <inkml:trace contextRef="#ctx0" brushRef="#br0" timeOffset="84074.02">8256 5264 36 0,'0'-4'210'0,"7"1"-85"0,-7 3-53 0,7-3-30 0,-7 3-17 16,6 3-12-16,0 0-4 0,2 1 0 0,-8 3 0 15,6 1 2-15,1 4 3 0,-1-3 2 0,0 3 0 0,1 3 0 16,-7 3-3-16,7-4 0 0,-1 5-3 0,0-2-3 15,1 2-2-15,0-4-1 0,6 4 0 0,-8-1-2 0,10 0 1 16,-10-3-3-16,8 2 0 0,-5-1-18 0,11-2-34 16,-6-3-72-16,0 1-130 0</inkml:trace>
  <inkml:trace contextRef="#ctx0" brushRef="#br0" timeOffset="84886.47">6348 3462 69 0,'-7'0'65'0,"-6"0"-4"16,7 0-4-16,-8 0-4 0,8 0-3 0,-1 0-2 0,1 0-3 15,6 0 1-15,-7 0 0 0,7 0 2 0,0 0 0 0,-7 0-5 16,7 0-2-16,0 0-8 0,7-3-6 0,-7 3-7 16,7-4-6-16,6 4-4 0,-7-4-5 0,8 0-3 15,-1 0-2-15,0 0 0 0,6 1-1 0,-5-1 2 0,5 2-1 16,-6 2 0-16,6-5 0 0,-5 2 0 0,-2 3 1 0,-5-4-1 15,6 4 0-15,-13 0-1 0,7 0-1 0,-1 0-1 0,-6 0 3 16,0 0-2-16,-6 0 0 0,6 4 1 0,-7-4 0 16,1 3 1-16,-1 2 3 0,0-5 0 0,-5 0-3 15,5 0 2-15,0 0-1 0,0 0-1 0,2 0 0 0,5 0-4 16,0 0-16-16,5-5-29 0,-5 2-62 0,14-1-141 0,-7-4-78 16</inkml:trace>
  <inkml:trace contextRef="#ctx0" brushRef="#br0" timeOffset="85448.7">5019 3165 92 0,'0'-3'111'0,"0"3"-33"0,0-5-13 16,0 5-10-16,0-3-7 0,0 3-8 0,0 0-8 0,-7 0-7 16,7 0-8-16,0 3-5 0,0 2-4 0,-7-2-3 15,7 3-2-15,-6 3-1 0,6-1 1 0,-6 2 2 0,6 5-1 16,-7-4 1-16,1 7 1 0,-1-4 1 0,7 5 0 16,-7-2-2-16,1 3-1 0,0 2 1 0,6-1-1 0,-15 5-1 15,10-4 0-15,-2 5-1 0,0-2 1 0,1 0 0 0,0 0 0 16,-1 1-1-16,-5-4 0 0,12 5 0 0,-8-10-2 15,8 2-7-15,-6-1-14 0,6-7-17 0,6-1-26 16,-6-2-38-16,0-4-74 0</inkml:trace>
  <inkml:trace contextRef="#ctx0" brushRef="#br0" timeOffset="85839.47">4836 3132 72 0,'0'-7'306'0,"-6"3"-124"0,6-4-70 15,6 5-40-15,-6-1-22 0,13-4-16 0,0 2-10 0,0 2-9 16,7-3-4-16,-1-1-2 0,6 4-1 0,-4-3-1 16,5 4-1-16,0 3 0 0,-8 0 0 0,2 0-2 0,1 8 0 15,-8-2-2-15,-1 2-2 0,-4 7-3 0,-8-1 2 16,6 1 0-16,-6 6 0 0,0-2 1 0,-6-1-2 0,6 1 0 15,0 3 0-15,-8-4 4 0,8 0-1 0,0 0-1 16,0-4 0-16,0 3-1 0,0-3 0 0,8-3 0 0,-2 0 0 16,0-1 0-16,1-2 0 0,6 3 0 0,0-4 0 0,-7 0 1 15,14 1 0-15,-7-5 1 0,0 5 1 0,0-2-1 16,7 3 0-16,-14-1 0 0,8-2 0 0,-8 1 0 0,0 1 0 16,-1 3-1-16,-5-5-2 0,0 6 1 0,-5-1 1 15,-1 3-1-15,-8-2 0 0,8 2-1 0,-7-3 2 0,0 0 0 16,0 0 2-16,0 5-2 0,0-9-1 0,-2 3 1 0,4-2 0 15,-2 3 1-15,6-3-1 0,1-2-3 0,-7-2-8 0,13 0-16 16,0-1-25-16,0 1-44 0,0-4-89 0,6 0-106 16</inkml:trace>
  <inkml:trace contextRef="#ctx0" brushRef="#br0" timeOffset="86120.55">5370 3710 97 0,'-6'0'186'0,"6"0"-54"15,0 0-36-15,0 0-26 0,0 0-18 0,6 0-13 0,1-3-11 16,0-1-8-16,-1 1-7 0,5-5-4 0,-2 5-5 16,10-1-2-16,-6 0-1 0,0-3 0 0,1 3 2 0,4 1-1 15,-4-1-1-15,5 1-1 0,1-2-1 0,-8 2-9 16,15 0-21-16,-7-1-35 0,-1 0-70 0,-6 1-131 0</inkml:trace>
  <inkml:trace contextRef="#ctx0" brushRef="#br0" timeOffset="86417.45">5683 3681 118 0,'0'0'127'0,"7"-3"-55"0,-7 3-33 0,0 0-18 16,0 3-9-16,0 1-5 0,-7 0-2 0,7 3 0 0,-7 4-3 15,1-4 2-15,0 9 0 0,-7-7 0 0,6 7 0 16,0-1-2-16,1-1-1 0,0 1 2 0,6-1 1 0,-7 1-2 16,7 0 3-16,-7-4 2 0,7-1 1 0,0 1 5 0,0-3 1 15,0 4 3-15,7-6 1 0,-7 2 3 0,7-5 1 16,-7 1 0-16,6 0 1 0,7-4 1 0,-6 0-3 0,6 0 0 16,-1 0-3-16,8-4-2 0,0 0-3 0,-1 1-4 0,7-5-3 15,0 2-4-15,0-2-3 0,7 1-13 0,-1-5-30 16,-5 2-65-16,-1-2-134 0,0 1-75 0</inkml:trace>
  <inkml:trace contextRef="#ctx0" brushRef="#br0" timeOffset="87432.74">3181 1158 34 0,'0'-5'33'0,"0"5"-12"0,0-2-6 16,6-3-5-16,-6 2 2 0,6-1 4 0,2 0 10 0,-2 0 8 16,0 1 4-16,8-4 3 0,-2 3 0 0,8-3-1 0,-7-1 1 15,13 1-2-15,-6-3-9 0,6 1-8 0,7-1-4 0,-7-1-5 16,13 0-2-16,-7-1 0 0,7 2 0 0,7-2-2 0,-1 3-1 16,1-7-1-16,6 1 0 0,-6 4 0 0,6-3 0 15,-7 3 0-15,2-4-1 0,-2 5-4 0,-7 2 1 0,-11-3 0 16,-1 7-3-16,-6-2-2 0,-2 6 1 0,-10-4-3 0,-8 4-1 15,0 4-6-15,-8-4-9 0,-4 6-13 0,0-2-25 0,-8 3-43 16,0 1-114-16</inkml:trace>
  <inkml:trace contextRef="#ctx0" brushRef="#br0" timeOffset="87870">2092 1267 35 0,'0'-3'101'0,"0"-1"-29"0,7 0-16 16,-7 0-5-16,0 1-4 0,7-1-3 0,-7 1-4 0,6-1-8 16,-6 1-5-16,6 3-4 0,-6-4-4 0,7-1-6 0,0 5-2 15,0 0-4-15,-7 0-3 0,6 5 2 0,0-1 1 16,1 3 0-16,0 0 0 0,-1 0 0 0,0 4-2 0,1 1 2 15,0-2 1-15,-1 5-1 0,-6-1-2 0,7 1 0 16,-2-1 0-16,-5 5-1 0,0-4-1 0,0 4 1 0,0-2-1 16,0 2 0-16,0-1 1 0,0-4-1 0,0 5 1 0,-5 0 0 15,5-4 0-15,0 2 0 0,0-3-3 0,-7 1-7 16,7 1-7-16,7-5-9 0,-7-1-13 0,5-2-21 0,-5-1-35 16,7-3-92-16,0 0-96 0</inkml:trace>
  <inkml:trace contextRef="#ctx0" brushRef="#br0" timeOffset="88245.17">2236 1322 23 0,'6'-12'217'0,"2"6"-83"0,4-5-46 16,1-1-32-16,0 5-15 0,0-3-15 0,7-2-6 0,-1 2-2 15,0 3-1-15,-5-5 2 0,5 9-2 0,-5-5-1 16,-2 8-3-16,-5 0-3 0,0 0-3 0,-1 8-2 0,-6-2-4 16,0 3 1-16,-6 1-1 0,-1 5 1 0,0-1 0 0,-5 1 0 15,6 4 0-15,-2-5-1 0,2 5 1 0,0-4-2 16,-1 2 0-16,7-2 0 0,0-1 0 0,7-2 0 0,-1 3 0 16,0-5 0-16,8 2-1 0,-8-1 1 0,7 0 1 15,7 0-1-15,-8-4 0 0,1 4 2 0,0-4-1 0,1 0-1 16,-1 4 1-16,-7-3-1 0,1-1 0 0,0 1 0 15,-7-1 1-15,-7 0-1 0,0 0 2 0,1 1 0 0,-7-1 2 16,-1 5-1-16,1-6 0 0,-7 2 0 0,2-1 0 0,4 1 0 16,2-1-2-16,-2-4 0 0,2 4 0 0,5-3-4 15,0 0-12-15,7 0-20 0,0-1-40 0,7-3-123 0,6 0-97 16</inkml:trace>
  <inkml:trace contextRef="#ctx0" brushRef="#br0" timeOffset="88447.99">2607 1769 189 0,'-7'0'171'0,"7"4"-51"0,0-4-30 0,7 0-21 15,1 0-15-15,-2-4-12 0,6 0-8 0,2 1-9 0,5-4-6 16,1 3-6-16,5-3-3 0,9-1-5 0,-8 1-11 15,6-1-21-15,1 6-37 0,-7-7-72 0,6 6-129 0,-5-4-77 16</inkml:trace>
  <inkml:trace contextRef="#ctx0" brushRef="#br0" timeOffset="88682.47">2803 1740 308 0,'-6'0'234'0,"-1"-4"-101"0,7 1-53 15,7-1-31-15,-7 0-19 0,6 0-11 0,7-3-8 16,-8 3-5-16,10 1-4 0,-3-1-1 0,8 1-1 0,-7-1-1 16,0 4-1-16,-6 0 0 0,5 4-1 0,-4-1-2 15,-2 4 0-15,-1 2 0 0,-5 1 2 0,0 1-2 0,8 4 3 16,-8-1-2-16,0-3 1 0,0 3 3 0,0-2-1 0,0-1 0 16,0 0 0-16,0-1 2 0,0 2-2 0,0-5 1 15,0 0 0-15,-8 5 0 0,3-5 1 0,-1 4 1 0,-8 0-2 16,1-1-2-16,-6 5-11 0,0-3-28 0,4 2-50 15,-5 1-163-15,9-4-87 0</inkml:trace>
  <inkml:trace contextRef="#ctx0" brushRef="#br0" timeOffset="90463.39">11743 6195 60 0,'0'0'106'0,"0"0"-49"0,0 3-35 0,0-3-31 15,0 5-44-15,0-3-93 0</inkml:trace>
  <inkml:trace contextRef="#ctx0" brushRef="#br0" timeOffset="90885.11">11678 6946 14 0,'-7'3'220'0,"1"1"-94"0,6 0-77 0,-6 3-71 16,6-4-85-16,0 1-108 0</inkml:trace>
  <inkml:trace contextRef="#ctx0" brushRef="#br0" timeOffset="91025.51">11633 7158 53 0,'0'3'161'0,"-8"-3"-62"0,8 4-45 16,0-4-24-16,-6 0-14 0,6 4-8 0,0 0-9 16,0-4-21-16,6 4-28 0,-6-4-41 0,8 4-73 0</inkml:trace>
  <inkml:trace contextRef="#ctx0" brushRef="#br0" timeOffset="91134.95">11710 7210 53 0,'0'0'80'0,"0"0"-29"0,0 0-24 16,0 0-13-16,6 3-6 0,-6-3-3 0,0 0-4 0,8 4-15 16,-2-1-28-16,0 1-45 0</inkml:trace>
  <inkml:trace contextRef="#ctx0" brushRef="#br0" timeOffset="91244.21">11763 7327 46 0,'-7'0'48'0,"7"4"-9"0,0-4-15 0,0 3-37 0,0 1-63 16</inkml:trace>
  <inkml:trace contextRef="#ctx0" brushRef="#br0" timeOffset="91665.99">11619 6052 259 0,'0'-4'193'16,"0"4"-65"-16,-6 0-40 0,6-3-22 0,0 3-16 0,0 0-13 16,0-4-8-16,0 4-6 0,0 0-7 0,0 0-5 15,0 0-5-15,6 4-4 0,-6-4-11 0,6 3-18 0,2 1-32 16,-2-1-40-16,-6 1-68 0,6 0-118 0</inkml:trace>
  <inkml:trace contextRef="#ctx0" brushRef="#br0" timeOffset="91806.83">11568 6353 58 0,'-8'7'156'0,"2"0"-57"0,6 0-38 0,-6-3-20 0,-1 0-10 0,7-1-5 15,0 1-4-15,0-1-7 0,0 1-5 0,0-1-2 16,0 1-5-16,7 1-16 0,-1 1-28 0,0-2-38 0,2 3-63 15,-8-4-97-15</inkml:trace>
  <inkml:trace contextRef="#ctx0" brushRef="#br0" timeOffset="91931.55">11585 6627 77 0,'-5'7'106'16,"-1"-3"-15"-16,6 3-8 0,0-3-18 0,-6 3-12 15,6-3-9-15,0 3-12 0,6-4-13 0,-6 6-6 0,6-3-11 16,-1 2-24-16,3-1-43 0,-1-3-64 0,-1 3-121 0</inkml:trace>
  <inkml:trace contextRef="#ctx0" brushRef="#br0" timeOffset="92056.6">11651 6906 69 0,'0'3'146'0,"-6"0"-46"0,0 5-34 15,6-4-17-15,0-1-10 0,0 1-7 0,0 0-11 16,0 3-7-16,0 0-4 0,0 1-3 0,0-1-5 0,6 0-16 15,0 4-22-15,2-4-34 0,-2 4-40 0,0-3-49 16</inkml:trace>
  <inkml:trace contextRef="#ctx0" brushRef="#br0" timeOffset="92243.97">11671 7282 20 0,'0'15'57'0,"-6"-4"-15"15,6 1-8-15,0-1-7 0,-6-2-4 0,6 3-3 16,0-1-2-16,0 0 0 0,-8 1-2 0,8-2-4 0,0 1-2 15,0 4-3-15,0-5-2 0,0 2-5 0,8 2 1 16,-8-2 0-16,0 2-3 0,0-3 2 0,6 4 0 0,-6-4 0 16,0 4 1-16,6-5 4 0,-6 1-3 0,7 0-1 15,-7 0-1-15,6 0 1 0,1-4-7 0,0 1-28 0,-1-5-57 16</inkml:trace>
  <inkml:trace contextRef="#ctx0" brushRef="#br0" timeOffset="112817.43">17973 12994 107 0,'-8'0'355'0,"8"-4"-110"0,-6 1-97 0,0-1-57 16,0 1-33-16,-2-1-19 0,2 0-9 0,0 0-4 15,-1 4 2-15,1-3 0 0,-1-1 5 0,7 0-2 0,-7 4 1 16,7-3-2-16,0 0-6 0,0 3-3 0,0-5-3 0,0 5-4 16,0 0 0-16,0-4 1 0,0 4 0 0,0-3 0 15,0 3 3-15,-6 0 1 0,6 0 1 0,0 0-1 0,0 0 0 16,0 0 2-16,0 0 0 0,-6 0 0 0,6 0-1 16,0 0 0-16,-8 0-2 0,8 0 1 0,-6 0-4 0,0 3-1 15,0-3-2-15,-8 4-3 0,8 1-2 0,-7 1-3 0,0-2-2 16,0 3 0-16,0 1-1 0,0-1-1 0,0 4 0 15,0 0 0-15,0 3 1 0,-1-3 0 0,2 0-1 0,5 3-1 16,-6 3 1-16,7-3-2 0,-1 1 1 0,7-5 1 16,0 5-1-16,0-4 1 0,0-1-1 0,7 2 2 0,6-5 0 15,0 1 1-15,-1-6 0 0,8 3-1 0,0-2 0 0,-1-3 0 16,1 0 1-16,0-3-2 0,5-2 0 0,-5 3 0 16,0-2 0-16,-8-4 0 0,2 5 1 0,-1-5 0 15,-1 4-1-15,-4 2 1 0,-2-3-1 0,-6 5 0 0,6-3-3 16,-6 3 0-16,0 0-1 0,0 0 0 0,0 3 0 0,0-3 1 15,0 5 2-15,-6 1-2 0,6 2 3 0,0-1 0 0,-6 1 1 16,6 2-1-16,6-1-1 0,-6 1 0 0,6-3-1 16,8 1 0-16,-2-1 1 0,1-3-1 0,7-1 1 0,6 1 1 15,0-4 0-15,1-4 0 0,5 1 0 0,-6-4 1 16,-1-2-1-16,8 3 0 0,-7-5 0 0,0-4 1 0,1 0 0 16,-1 0 3-16,-6-3-2 0,-1 0 3 0,-6 0-1 15,-1 3-1-15,1-4 3 0,-5 2-1 0,-2 1 0 0,-6-2-1 16,0 3-1-16,-6 1-2 0,-2-4-1 0,2 4-4 0,-7-1-13 15,7 4-14-15,-14-5-22 0,8 6-23 0,-8-1-30 16,6-1-57-16,2 2-108 0,5-1-92 0,1 3-57 0</inkml:trace>
  <inkml:trace contextRef="#ctx0" brushRef="#br0" timeOffset="113785.95">18318 13462 25 0,'0'0'186'0,"0"0"-19"0,0 4-14 0,0-4-15 0,0 0-16 16,0 0-18-16,6-4-19 0,-6 1-19 0,6-1-19 15,2 1-13-15,-2-1-11 0,7-3-6 0,0 3-5 0,-1-3-2 16,1 0-3-16,1 0 0 0,6 3 0 0,-8-4 0 0,8 5-3 16,-7-5-1-16,6 4-2 0,-6 2 2 0,1-3-1 15,-8 5-1-15,7 0-1 0,-7 0 0 0,2 5 0 0,-2-3 1 16,-6 2-1-16,6 4-1 0,-6-5 2 0,0 5 1 15,-6 3-1-15,6-4 2 0,-6 4-2 0,-2 3 1 0,2-3 1 16,-7 4-1-16,-1-5 0 0,2 7 3 0,-1-3-1 0,0 1-1 16,0-5 0-16,0 5 1 0,0-1-1 0,0-3 1 15,6 0 0-15,1-3-1 0,0 3-1 0,6-4 2 0,-8 0-2 16,8 1 0-16,8-1 0 0,-2 1-1 0,0-4 0 16,8-2-1-16,-2 3 0 0,8-5 0 0,-1 0-10 0,13 0-12 15,-5 0-25-15,6-7-41 0,6 3-82 0,-6-4-131 0,6-3-69 16</inkml:trace>
  <inkml:trace contextRef="#ctx0" brushRef="#br0" timeOffset="114285.68">18768 13485 216 0,'0'0'291'0,"-8"4"-100"0,8-4-75 0,0 0-45 0,0 2-23 16,0-2-10-16,8 0-7 0,-8-2-1 0,12 2-2 0,-6-4-2 16,2 4-1-16,4-4-3 0,-5 0-4 0,6 1-4 15,-6 0-1-15,-1-2 1 0,-1 1 3 0,2 1 1 0,-7-1 1 16,8 4-1-16,-8-3 0 0,0-1-1 0,-8 4-3 16,8-3-4-16,-7 3-4 0,2 0-3 0,-8 0-1 0,6 0-2 15,-6 3 0-15,1-3 0 0,-2 4 1 0,2-1 0 0,-3 1-1 16,3-1-1-16,5 6 1 0,-6-3-1 0,7-2-1 15,0 4 0-15,0-1 0 0,-2 0-1 0,8-2 2 16,0 1 1-16,0-2-1 0,0 3 1 0,8-3 0 0,-2 0 0 16,0 2 0-16,0-1 2 0,1-5-1 0,-1 3 0 0,8-3 0 15,6 0 1-15,-8 0-1 0,8-3-1 0,-1 3 0 0,1-5 0 16,0-1 1-16,6 2 0 0,-7-3-1 0,7-1 0 16,-6 2 0-16,5-6 2 0,-6 5 0 0,2-5 0 15,-1 6 1-15,-1-6-1 0,-6 5 2 0,-6 0 0 0,-1-1 2 16,-1-3-2-16,3 3 0 0,-8 2 0 0,-8 2-2 0,8-3 1 15,-11 3-1-15,4 0 0 0,-6 0-2 0,0 4 0 16,0 0 0-16,0 0-1 0,-8 0 1 0,9 4 0 0,-1 0 1 16,0 3-1-16,-7-3 1 0,8 4 2 0,-2-1 0 15,2 0-1-15,5 0 0 0,-6 4 1 0,6-4-3 0,7 0 1 16,-7 2-2-16,7-3 1 0,0 2-1 0,0-2 1 0,7 3 1 16,7-6-1-16,-1 4 0 0,6-7-2 0,0 4-4 15,1 0-10-15,6-4-14 0,1 0-21 0,-1-4-25 0,-1 4-38 16,0-4-59-16,3-3-117 0,-9 4-81 0</inkml:trace>
  <inkml:trace contextRef="#ctx0" brushRef="#br0" timeOffset="114473.34">19145 13430 406 0,'-6'0'304'0,"-1"0"-122"0,7-4-74 0,-6 4-41 15,6 0-23-15,0 0-14 0,0 0-6 0,0 0-3 0,0 0-4 16,6 0-5-16,-6 0-3 0,7 0-4 0,-1 0-3 0,8 4-1 15,-8-1-1-15,7-3 1 0,0 4 0 0,0 0 0 16,-2 0-1-16,4-4 1 0,5 3-4 0,-1 1-9 0,-6-1-13 16,6 1-22-16,-5-4-40 0,-3 3-72 0,4-3-129 15,-2 0-82-15</inkml:trace>
  <inkml:trace contextRef="#ctx0" brushRef="#br0" timeOffset="115363.55">18611 13987 121 0,'0'-3'220'15,"0"-2"-39"-15,-8 1-38 0,8 4-33 0,-5-3-24 16,5 0-18-16,-7 3-14 0,7-4-11 0,-6 4-11 0,-1 0-6 16,-6-4-5-16,7 4-6 0,0 4-2 0,-8 0-2 0,1-1 0 31,-1 4-3-31,2 1-1 0,-1-1 0 0,0 4-1 16,0 0 1-16,0 3 3 0,0 2 1 0,0-3 2 0,0 3-1 15,-1 2 1-15,8-3 0 0,-1 2-1 0,1 2-2 0,0 0-2 0,-2-2-2 0,8-2 0 0,0 4-1 0,0-1-1 16,8 1-1-16,-2-1 1 0,0-3-1 0,7 0 0 0,7-1-1 31,0-3-1-31,6 0-5 0,6-4-6 0,-5 1-10 16,6-1-15-16,-1-3-16 0,-6-1-43 0,7-3-56 0,-1 0-101 0,-5 0-87 0</inkml:trace>
  <inkml:trace contextRef="#ctx0" brushRef="#br0" timeOffset="115551.02">18734 13965 1 0,'-6'0'418'0,"6"-4"-116"0,-7 4-125 0,7 0-79 0,-6 4-43 31,6-4-21-31,-6 4-13 0,6 2-3 0,0 3-2 0,0-3-1 0,0 5 0 0,0-3 0 0,6 6-3 0,-6-3-2 16,6 1-2-16,1 1-2 0,-1 3-1 0,8-2 1 15,-9-3-4-15,10 4-1 0,-3 0-5 0,-6-1-9 0,8 1-10 16,-1-4-18-16,0 3-26 0,-6-3-34 0,4 1-45 0,-4-5-60 15,1-4-90-15</inkml:trace>
  <inkml:trace contextRef="#ctx0" brushRef="#br0" timeOffset="115832.32">18689 14005 270 0,'-6'-15'304'15,"-1"4"-94"-15,0 1-66 0,1-1-40 0,-1-1-24 31,7 2-19-31,0-1-14 0,0 3-11 0,7-3-10 0,-1 5-6 0,1-6-6 0,0 4-3 0,-1 1-4 0,8 0-3 16,-2 4-1-16,1-6 0 0,-7 6-3 0,8 3 0 0,-2-3 0 16,-4 3 0-16,4 3-1 0,-6 0 1 0,2 1-2 31,-2 4 0-31,0-1 0 0,1 4 1 0,-7 1-2 0,6-2 1 16,-6 5 0-16,7-4 0 0,-7 3-1 0,7-2 1 0,-1 2-1 0,-1 1 0 0,-5-4 2 0,7 0-1 0,1 3 1 15,-3-3-1-15,2 5 2 0,-7-7 1 0,7 3 0 0,0-1-1 16,-7 0 0-16,6 1-1 0,-6-2 0 0,0 0 1 15,0 2 0-15,0-1-1 0,-6 0 0 0,6 0-5 0,0-3-7 16,-7-2-10-16,14 2-15 0,-7 0-26 0,6-1-41 0,1-5-56 16,-1 3-91-16,7-10-87 0</inkml:trace>
  <inkml:trace contextRef="#ctx0" brushRef="#br0" timeOffset="116019.86">19028 14141 19 0,'-13'7'380'0,"-1"0"-110"0,7 4-110 15,-5 1-66-15,-1-2-38 0,7 2-22 0,-1-3-11 16,1 3-4-16,6-1-5 0,0 0-4 0,0 0-3 16,6 0-1-16,1 0-1 0,-1-3-2 0,7 2 0 0,-6-5 0 15,5 1-2-15,8-2 1 0,-6 0 0 0,-1-4 0 0,6-4 1 16,-6 0-1-16,0 4-1 0,-1-6-4 0,2-2-8 0,-7 4-16 16,-1-3-25-16,7-4-47 0,-13 0-72 0,6-1-128 15,2 2-66-15</inkml:trace>
  <inkml:trace contextRef="#ctx0" brushRef="#br0" timeOffset="116222.88">19243 13896 168 0,'7'0'452'0,"-1"0"-156"0,0 4-120 0,1-2-71 0,-1 2-40 15,8-1-21-15,-14 5-10 0,6 0-2 0,0 3-6 0,2-1-4 16,-8 2-6-16,6 2-3 0,-6 1-4 0,0-1-1 15,0 6-2-15,-6-7-1 0,6 5-2 0,-8 1 0 0,2-1-1 16,6 1 0-16,-6-2-1 0,-1 2-6 0,0-4-13 16,1 4-18-16,6-5-28 0,-7-3-44 0,7 0-88 0,7-8-117 15,-7 1-74-15</inkml:trace>
  <inkml:trace contextRef="#ctx0" brushRef="#br0" timeOffset="116472.91">19673 12873 53 0,'0'-4'448'0,"0"4"-132"16,0 0-125-16,0 0-80 0,7-3-47 0,-1 3-29 0,0 0-13 15,8 0-9-15,-1-4-6 0,-1 4-2 0,8 0-2 16,0 0-2-16,-1 0-4 0,7 0-10 0,-6 4-21 16,0-4-30-16,5 0-48 0,-11 0-98 0,6 3-105 0,-8-3-62 15</inkml:trace>
  <inkml:trace contextRef="#ctx0" brushRef="#br0" timeOffset="116613.33">19640 13041 185 0,'-13'0'431'15,"1"5"-162"-15,4-2-120 0,2 1-62 0,6-4-31 0,0 0-14 16,0 0-5-16,6 0-4 0,2 0-1 0,11-4-2 16,1 1-7-16,6 3-7 0,6-5-17 0,1 2-23 0,6-1-36 15,-1 0-72-15,2-2-169 0,-1 1-87 0,0-2-40 0</inkml:trace>
  <inkml:trace contextRef="#ctx0" brushRef="#br0" timeOffset="117659.89">20610 12830 147 0,'-5'0'170'0,"-2"0"-63"0,0 0-41 0,7 3-17 0,-5-3-7 15,5 0-9-15,0 0-3 0,0 3 3 0,0-3-3 16,0 0-6-16,0 0-5 0,5 4-3 0,-5-4-5 16,7 0 3-16,0 0 2 0,-2 0 3 0,3 0 2 0,-2 0 1 15,1 0 4-15,6-4-2 0,0 4-2 0,-7 0-2 0,8-3-4 16,-2 3-3-16,8-3-4 0,-1 3-2 0,1-4-1 16,0-1 2-16,-1 2-3 0,7 3-8 0,-7-3-11 0,0-1-21 15,-4 0-36-15,-3 1-61 0,2-1-100 0,-2 0-89 0</inkml:trace>
  <inkml:trace contextRef="#ctx0" brushRef="#br0" timeOffset="117894.2">20754 12723 110 0,'0'0'331'0,"0"-4"-93"0,7 4-84 0,-7 0-60 16,7 0-35-16,-7 0-23 0,0 0-14 0,6 4-3 15,1-1-3-15,-7 5 0 0,6-1-1 0,0 0-1 0,2 8 0 16,-8-3 1-16,6 2-2 0,0 1-2 0,0 2-3 16,2 2-1-16,-3 0-2 0,-5-2-2 0,7 6 0 0,-7-5-2 15,7 4-1-15,-2-4-1 0,-5 5 0 0,8-6-2 0,-1 2-3 16,-1-1-9-16,0 1-14 0,8-5-24 0,-8 1-48 16,7-4-102-16,0-3-99 0,-6-5-62 0</inkml:trace>
  <inkml:trace contextRef="#ctx0" brushRef="#br0" timeOffset="118144.15">21119 12529 329 0,'0'4'296'0,"7"3"-119"0,-7 0-79 0,0 5-41 16,7 2-23-16,-7 1-8 0,6-1-5 0,-6 5-1 16,7-1 0-16,-7 0-5 0,6 8-1 0,0-4-1 0,-6 3-3 15,7-3-3-15,0 4-3 0,-1 0-1 0,-1 0 0 0,4-1-2 16,-3 0-2-16,-1-2-7 0,9 2-11 0,-7-2-20 16,-1-2-31-16,7-3-54 0,-7 1-100 0,2-4-90 0</inkml:trace>
  <inkml:trace contextRef="#ctx0" brushRef="#br0" timeOffset="118753.45">21673 12393 125 0,'-13'-3'384'0,"-7"-2"-127"0,8 3-106 0,-8 2-60 16,7 0-30-16,-8 0-17 0,10 2-11 0,-9 6-6 15,1 3-4-15,-7-3-2 0,6 2-3 0,0 6-2 16,-5 1-2-16,5 3-2 0,0-3-1 0,7 2-1 0,-7 3 1 15,8-5-4-15,6 6 0 0,-3-5-2 0,9 0-2 0,0 0 3 16,9-3-2-16,3 0 0 0,1-1 2 0,0 1-1 0,6-4 0 16,1-3 0-16,0-1 1 0,6 0 0 0,0-3 0 15,0-4-1-15,6 0-1 0,-7 0 1 0,3-8 1 16,4 5 1-16,-6-4 1 0,7-4-1 0,-7 3-1 0,-6-3 3 16,5-3 2-16,-5 3 2 0,0-5 4 0,-7 3 1 0,-7-3 1 15,1 2 2-15,-1-1 0 0,1 1 0 0,-7-5-1 16,0 5 5-16,0-1-3 0,-7 5-2 0,7-2 0 0,0 1-1 15,0 5 0-15,0 1-4 0,-6 2-2 0,6-1-9 16,0 1 1-16,0 3-3 0,6 3-2 0,-6 1 0 0,0 6-2 16,0 2 4-16,7 3-1 0,-7-1-1 0,6 4 0 0,0 5 1 15,-6-2-1-15,8 4 0 0,-2 4 0 0,0 1-2 16,8 0 0-16,-8-1 2 0,7 3-1 0,-7 2 0 0,8-2 0 16,-8 2 1-16,6-1 0 0,-4 0 2 0,-2 0-1 0,0-4 1 15,1 4 1-15,-7-3-1 0,7-1-1 0,-7 0 0 16,-7 0 0-16,0-3-1 0,1-4 0 0,0 0 0 0,-8 0-1 15,-5-4 0-15,6-3 0 0,0-1 1 0,-7-3-1 16,8-3 1-16,-8-2 1 0,0-1-1 0,7-2 0 0,-7-3 0 16,8 0 1-16,-8 0-1 0,7-3-1 0,7-4-1 0,-1-1-7 15,0-3-11-15,7 3-15 0,0-2-22 0,7-5-32 16,0 1-59-16,12-5-115 0,1 2-99 0,0-6-62 0</inkml:trace>
  <inkml:trace contextRef="#ctx0" brushRef="#br0" timeOffset="119003.5">22201 12821 389 0,'-14'9'325'16,"8"1"-131"-16,0 9-87 0,0-5-46 0,6 4-25 0,-6 0-10 15,6 5-3-15,0-1-3 0,0 0-3 0,6-1-2 16,-6 1-2-16,6 0 1 0,0 0-1 0,0 1-4 0,8 2-3 16,-8-6-1-16,1 2-4 0,6-2 0 0,-6 4-1 0,5-9-7 15,-4 4-8-15,-2-4-11 0,7 1-14 0,-7-3-25 16,8-6-37-16,-2-2-74 0,-6 0-125 0,8-1-68 0</inkml:trace>
  <inkml:trace contextRef="#ctx0" brushRef="#br0" timeOffset="119191.02">22116 12782 303 0,'0'-7'321'0,"0"-1"-120"16,0 0-77-16,7 1-38 0,-7 1-20 0,6 1-12 0,1-2-11 16,0 3-8-16,-1 0-5 0,8 1-6 0,-8 3-7 0,6-4-5 15,8 4-6-15,-7 0-3 0,7 0-5 0,-8 4-3 16,8-4-7-16,0 3-9 0,-1 1-15 0,1 0-24 15,0 0-40-15,-7-1-60 0,-1 2-95 0,2-3-90 0</inkml:trace>
  <inkml:trace contextRef="#ctx0" brushRef="#br0" timeOffset="119347.22">22084 12946 393 0,'-7'5'310'0,"-6"-2"-132"0,7 0-78 0,-1 1-38 0,7-4-19 16,0 4-7-16,0-4-1 0,7 0 4 0,-1 3-1 0,7-3-2 15,6-3-3-15,1 3-4 0,7-4-7 0,-1 0-11 16,6 1-18-16,1 0-17 0,6-2-27 0,-7-2-54 0,0-4-114 16,8 4-107-16,-14-5-64 0</inkml:trace>
  <inkml:trace contextRef="#ctx0" brushRef="#br0" timeOffset="119612.55">22566 12327 259 0,'-7'-4'344'16,"7"1"-123"-16,-6 3-87 0,6 0-52 0,-7 0-26 15,7 7-14-15,-6 1-8 0,0 3-6 0,-1-1-2 0,0 5 5 16,1 4-4-16,0-1-5 0,-1 4-6 0,0 3-5 0,1 1-4 15,6-1-3-15,0 2 1 0,-7-1-6 0,7 3 1 16,0 0 0-16,-6-4-1 0,6 4-6 0,6 0-4 0,-6-3-12 16,0 0-16-16,7-3-20 0,-7-2-30 0,0-2-41 15,6-1-54-15,-6-7-77 0,7 0-88 0</inkml:trace>
  <inkml:trace contextRef="#ctx0" brushRef="#br0" timeOffset="119971.85">22455 12634 87 0,'0'-2'350'0,"-7"-3"-107"0,7 3-95 0,0-2-61 0,0 4-31 16,0 0-19-16,0 0-11 0,0 4-6 0,0-2-3 0,7 5 0 15,-1 1 1-15,1-4 3 0,0 4-3 0,6-5-1 16,0 4 0-16,0-3-1 0,7-4-2 0,-8 3 2 16,8-3-2-16,-1 0-1 0,1-3 2 0,-6-1 1 0,5 1 3 15,0-4 0-15,-7-1 0 0,8 1 2 0,-6-5 2 0,-8 2-1 16,7-2-1-16,-6-2-1 0,-1-1-3 0,1-2-2 0,0 1-1 15,-7-2-3-15,0-1-4 0,0-2-1 0,0-1-3 16,0 3-1-16,-7-6 1 0,0 3-2 0,1 0 3 16,-1 3 5-16,1-2 5 0,6 3 4 0,-7 2 5 0,1 2 3 15,-1 3 0-15,0-1 1 0,2 6 0 0,5-2-7 0,-8 5-4 16,8-1-6-16,-7 4-4 0,7 4-3 0,-5-1-2 16,5 5-1-16,-7-2-3 0,7 6 1 0,0 3 0 0,0 4 1 15,0 2 1-15,7 2 0 0,-7-2-1 0,5 8 2 16,2-3 0-16,1 4 0 0,-3-1 0 0,2 0 0 0,0 0 0 15,-1 0-1-15,7 4-1 0,-6-3-7 0,-1-1-9 0,8 3-13 16,-8-2-15-16,8-1-21 0,-8 1-32 0,6-4-49 16,-5-1-90-16,-1-3-123 0,1 0-62 0</inkml:trace>
  <inkml:trace contextRef="#ctx0" brushRef="#br0" timeOffset="120471.73">22937 12657 94 0,'-7'4'431'0,"2"-1"-144"0,-2 8-127 0,-1-3-75 0,3 6-37 16,5-2-20-16,-6 2-11 0,6 4-4 0,0 0-1 0,0 1-3 15,0 3-1-15,6-1 0 0,-6-2-1 0,5 7-2 16,3-4-1-16,-8-1-2 0,7-2-1 0,-2 4 1 0,2-6-1 15,7 2 0-15,-8-1-1 0,1 1 1 0,-1-5 0 0,8-3-1 16,-8 0 1-16,0-4 0 0,0 1 5 0,-6-1 5 16,7-3 5-16,-7-4 4 0,0 0 2 0,7-4 4 15,-7-3 3-15,0-1 3 0,0-4 2 0,6 3 1 0,-6-7-1 16,0 2 0-16,0-5-3 0,0 2-3 0,0-2-2 0,-6-3-2 16,6-4-7-16,0 4-6 0,-7-3-1 0,7-1 1 0,-7-3 0 15,7 7 1-15,-6-4 1 0,0 1 3 0,0 2 4 16,-2 2 4-16,8 2 0 0,-6 1-1 0,0 3 0 15,-1 0 0-15,1 5-2 0,6-2-4 0,-7 5-3 0,7 5-7 16,-7-3-2-16,7 2-3 0,0 6-1 0,0 2-2 0,0-3 0 16,0 9-3-16,0 1-1 0,0 1-2 0,7 3-6 15,0-2-2-15,6 5-6 0,-1-2-5 0,2 2-8 0,-2 3-1 16,8-4-1-16,-7 5 1 0,7-5 2 0,0 3 2 0,-8-2 4 16,1 3 5-16,1-4 5 0,-2 1 5 0,2 3 3 15,-8-7 2-15,-1 3 3 0,3 0 2 0,-1-3 1 0,-7-1 1 16,0-3 0-16,0 3 0 0,0-2 0 0,-7-1-2 15,7 0 0-15,-8 1-5 0,3-2-5 0,-1-3-9 0,-1 1-11 16,-6-1-14-16,7-3-24 0,-1-1-32 0,0-3-68 0,1 0-125 16,-1-3-73-16,1-1-42 0</inkml:trace>
  <inkml:trace contextRef="#ctx0" brushRef="#br0" timeOffset="120768.77">23185 12027 343 0,'-6'12'355'0,"6"-3"-144"15,-8 7-90-15,8-2-50 0,0 1-24 0,0 4-13 16,0 2-5-16,8 1-2 0,-2 3-5 0,0 1-4 0,1 1-4 16,6 2-1-16,-7 3-3 0,8-3-2 0,-1 8-1 15,-7-4-2-15,7 4-3 0,-6-4 0 0,-1 4-1 0,8-4-3 16,-8-1-5-16,-1-1-8 0,3 0-10 0,-1-4-13 0,-1-2-19 16,0 1-33-16,1-5-48 0,-7-6-81 0,6-1-101 15,-6-2-52-15</inkml:trace>
  <inkml:trace contextRef="#ctx0" brushRef="#br0" timeOffset="121174.73">23133 11991 244 0,'0'-8'397'0,"0"1"-134"0,0-5-103 0,0 5-56 0,7 0-29 16,-7 4-12-16,11-5-11 0,-3 1-10 0,-1 3-9 15,6-3-7-15,-1 4-6 0,2 3-3 0,-2 0-5 0,2 0-3 16,-1 0-3-16,0 6-3 0,0-2 1 0,-2 3-2 0,-2 5 0 16,-3-2 0-16,-1 1-1 0,3 4 0 0,-1-1-1 15,-7 5 0-15,6-1 0 0,-6 1 0 0,6-1 1 0,1-4-1 16,-1 5 0-16,1-1 0 0,0-3 0 0,5-1-1 0,-5 1 0 15,6-1 1-15,7 4-1 0,-7-6 1 0,-1 3-1 16,8-1 0-16,-7 1 2 0,7 3 0 0,-7-3 0 0,0 3-1 16,7 0 0-16,-9 1-1 0,3-1 1 0,6 5 0 15,-6-5-1-15,-2 3 0 0,-6 1 1 0,8 1 0 16,-8-1 0-16,1-5 1 0,-1 6 1 0,-6-5 0 0,0 0-1 16,0-3 2-16,-6 3 0 0,-1-3-1 0,1-1-1 0,-8-2-1 15,8-1-1-15,-6 0-3 0,-2-4-7 0,1 4-14 16,0-4-17-16,5-3-31 0,3-4-56 0,-1 0-108 0,6 0-94 15,6-4-63-15</inkml:trace>
  <inkml:trace contextRef="#ctx0" brushRef="#br0" timeOffset="121471.49">23908 12342 241 0,'-12'4'457'16,"-2"6"-168"-16,-5 2-127 0,12-1-69 0,-6 3-36 0,1 1-18 15,4 3-7-15,2 0-3 0,0 1-3 0,6 3-2 16,0-3-3-16,6 2-2 0,0 1-5 0,2 0-1 16,4-3-3-16,8 2-1 0,-7-3 0 0,7-3-1 0,-1 0 0 15,7-4 0-15,0 0 1 0,-6-4 4 0,6 1 5 0,-1-5 3 16,8-3 5-16,-7-3 11 0,0-1 12 0,0-3 18 16,0-1 22-16,-7-3 16 0,1 1 15 0,0-5 15 0,-1 3 10 15,-11-2 0-15,4-1-11 0,-12-3-18 0,0 0-23 16,0-1-31-16,-12-3-38 0,-2 5-49 0,-5-6-50 0,-7 2-38 15,-7-1-26-15,1 3-21 0,-8 4-14 0,1-4-8 0,0 9 1 16,0 3 7-16,0-1 3 0,6 4-18 0,7 4-54 16,0 0-123-16,13 4-57 0</inkml:trace>
  <inkml:trace contextRef="#ctx0" brushRef="#br0" timeOffset="121862.02">21902 13892 158 0,'-13'0'380'0,"6"-4"-117"0,0 4-102 0,7 0-62 15,0 0-31-15,0-4-18 0,0 0-11 0,7 1-4 0,6-1-3 16,0-3-1-16,0-1 0 0,12 1 0 0,2-4-1 16,5 0 4-16,8 0 3 0,5-3 8 0,8-5 6 0,11 1 10 15,2-1 11-15,6 1 15 0,6-4 16 0,0-3 15 0,13 2 15 16,1-2 7-16,5-1 5 0,1 0 2 0,7 1-5 15,-2 4-12-15,8-6-16 0,-8 2-17 0,3-1-19 16,-2 4-18-16,-7 1-15 0,-12-2-20 0,0 5-26 0,-13 3-35 16,-7 1-41-16,-13 2-46 0,-6 6-45 0,-14-2-49 0,-6 0-60 15,-13 1-98-15,-6 4-139 0,-7 3-60 0,-13-5-11 0</inkml:trace>
  <inkml:trace contextRef="#ctx0" brushRef="#br0" timeOffset="122268.37">23040 13679 351 0,'0'8'427'0,"0"2"-159"0,0 1-116 15,9 0-64-15,-3 3-30 0,-6 1-15 0,5 1-4 16,2 1 0-16,1 2 1 0,-2 3-2 0,0 0-2 0,-6 3-4 16,7-2-2-16,-1 2-4 0,-6 4-3 0,7 0-5 0,0-3-2 15,-7 7-3-15,0-3 0 0,0 2-1 0,-7 2-3 16,7-1-1-16,-7-1 0 0,7-2-1 0,-6-1-1 0,-1 1-1 15,7-5-2-15,-6 1 0 0,0-8 0 0,6 1-1 16,0-5-1-16,0-3 6 0,-8-4 9 0,8 4 17 0,0-6 21 16,0-3 19-16,0-2 9 0,0 0 11 0,8-2 6 0,-8-6-5 15,6 0-8-15,0-6-18 0,7-1-21 0,-6 1-14 16,6-5-12-16,0 1-9 0,0-5-5 0,0 6-3 16,-1-2 0-16,2-3 1 0,-1 8 0 0,-6-1-1 0,5 4-3 15,-4 3-2-15,-8 1-3 0,6 3-1 0,0 4 0 0,-6 0-1 16,7 0 0-16,-1 8-1 0,-6 0 1 0,7-1 3 0,-1 3 1 15,-6 5 8-15,7-1-1 0,-7 2-4 0,6 2 0 16,-1-4 5-16,10 5-4 0,-10-4-1 0,10-1-2 16,-3 1-8-16,1 0-5 0,7-4-10 0,-7-1-15 0,13 1-28 15,-6-7-20-15,6 3-25 0,-7-2-26 0,7-3-36 0,-6-2-54 16,0-2-92-16,-1-3-106 0,-6 2-53 0,-6-5-21 16</inkml:trace>
  <inkml:trace contextRef="#ctx0" brushRef="#br0" timeOffset="122440.02">22957 14163 100 0,'-6'-4'484'0,"6"-4"-109"0,6 5-134 16,7-4-97-16,1-4-57 0,-2 3-30 0,8-3-17 16,4 5-7-16,11-6-6 0,-3 5-5 0,7-4-2 0,0 0-9 15,7-1-5-15,4 6-4 0,-3-6-2 0,6 5-5 0,-2 1-4 16,-5-2-13-16,0 0-28 0,-7 4-45 0,-6 1-91 15,-1-1-153-15,-5-3-81 0,-9 4-43 0</inkml:trace>
  <inkml:trace contextRef="#ctx0" brushRef="#br0" timeOffset="124533.32">11783 8331 9 0,'0'-4'169'0,"0"4"-32"0,0-4-31 0,0 4-23 16,0-3-23-16,0 3-14 0,0-5-8 0,0 2-9 0,-8-1-4 16,8 4-3-16,0-2 1 0,0-3 2 0,-6 5 3 15,6-3 2-15,0 3 1 0,0-4 1 0,-6 4-1 0,6-4 2 16,0 4-2-16,0 0 1 0,0 0-2 0,-7-4-2 0,7 4 0 16,0 0 0-16,0 0-1 0,0 0-5 0,0-3-2 15,0 3-1-15,0 0-3 0,0-4-3 0,0 4-4 0,7 0-1 16,-7 0-2-16,0 0 1 0,6 0-3 0,-6-4-2 15,6 4-2-15,-6 0-1 0,8 0-1 0,-2 0 1 0,-6 4-1 16,6-4-1-16,-6 0-1 0,6 4 4 0,-6-1-2 0,0 1 1 16,0 4 0-16,7-5-1 0,-7 4 2 0,-7 0 0 15,7 1 0-15,0 0-1 0,0 3 0 0,0-4 0 16,0 0-1-16,0 1-1 0,7-1-1 0,-7 0-2 0,0 0-1 16,7-2 0-16,-7 1-1 0,0-2 0 0,0 0 0 0,6-1 0 15,-6 1 1-15,0 0 1 0,7 0 3 0,-7-1-2 0,0 1 1 16,0 3 1-16,0-4 2 0,-7 5-1 0,7-1 0 15,0 0 0-15,0-2 1 0,7 2 0 0,-7 0-3 16,0 1 0-16,0-5-2 0,6 4 1 0,-6-3-2 0,7 3 1 16,-7 1 1-16,6-5-1 0,1 1 2 0,-7 3 1 0,6-4-1 15,-6 2 3-15,6-1-1 0,-6-1 2 0,0 1 0 16,0-1 0-16,-6 1-1 0,6 3 1 0,-6 1 2 0,6-5-2 16,-7 4 1-16,1-2-1 0,-1 1-2 0,7-2-7 15,-6 3-12-15,-1-2-24 0,7-2-50 0,7-3-103 0,-7 4-96 16,6-4-59-16</inkml:trace>
  <inkml:trace contextRef="#ctx0" brushRef="#br0" timeOffset="125111.42">11886 8661 238 0,'0'0'201'15,"7"0"-61"-15,-7 0-46 0,6-4-32 0,-6 4-24 16,7 0-11-16,-7 0-7 0,7 0-6 0,-7 0-1 0,6 0-3 16,-6 0-3-16,6 4-2 0,-6-4 1 0,0 0-1 0,0 0-2 15,7 0 3-15,-7 3 1 0,0-3 2 0,0 3 2 0,7-3 0 16,-7 4 0-16,0 0 2 0,6-1-1 0,-6 1-2 15,6 0-3-15,-6 3-1 0,6-3-4 0,-6 3 0 16,8-4 0-16,-2 5-1 0,-6-1 0 0,6 1-1 0,-6 3 0 16,7-4 0-16,-1 1 1 0,-6 3 0 0,7-5-1 0,0 6 0 15,-1-5 0-15,-6 4 1 0,6 0-1 0,2 0 1 0,-2 0 0 16,0 0 0-16,1-1-1 0,-1 2 0 0,7-1 1 16,-6 3 1-16,-1-2 0 0,0 2 0 0,1 1-1 15,0 3 0-15,-7-3 1 0,6 3 1 0,0 1-3 0,-6 2 0 16,0-2 0-16,0 3 0 0,8 0 1 0,-8-4 0 0,0 3 1 15,0 2-1-15,0 0 1 0,0-2-2 0,0-3-1 16,0 1 1-16,0-2 0 0,0 2-2 0,0-1 1 0,0-2-3 16,0-2-10-16,0 1-19 0,6-5-41 0,-6-2-77 0,0 3-123 15,0-3-68-15</inkml:trace>
  <inkml:trace contextRef="#ctx0" brushRef="#br0" timeOffset="146746.81">14114 5213 246 0,'0'-4'237'0,"0"4"-99"0,8-3-64 16,-8 3-34-16,0 0-18 0,0 0-10 0,0 0-7 15,0 0-2-15,6 3-2 0,0 1-1 0,1-1-9 0,6 1-13 16,0 0-33-16,0 0-63 0,6 3-137 0</inkml:trace>
  <inkml:trace contextRef="#ctx0" brushRef="#br0" timeOffset="146887.4">14375 5466 11 0,'0'4'252'0,"0"-1"-89"0,-6-3-73 16,6 4-53-16,0-2-40 0,0 3-43 0,0-2-53 16,0 1-89-16</inkml:trace>
  <inkml:trace contextRef="#ctx0" brushRef="#br0" timeOffset="147012.51">14422 5946 46 0,'0'17'119'0,"0"-2"-38"16,-8 4-20-16,8-5-15 0,0 1-11 0,0 0-5 0,0 3-7 16,0-3-4-16,0 3-10 0,8 1-15 0,-3-2-29 0,2 5-43 15,-1 0-74-15</inkml:trace>
  <inkml:trace contextRef="#ctx0" brushRef="#br0" timeOffset="147153.22">14479 6620 131 0,'-6'14'233'0,"0"5"-97"0,-1-5-55 0,-7 1-29 0,14 3-18 16,-6-3-10-16,0-5-8 0,6 5-7 0,0-1-2 16,0 2-6-16,0-1-10 0,6 3-20 0,-6-4-39 15,6 1-70-15,2-4-124 0</inkml:trace>
  <inkml:trace contextRef="#ctx0" brushRef="#br0" timeOffset="147262.31">14578 7031 158 0,'0'2'153'16,"6"5"-65"-16,-6-2-40 0,0 2-27 0,0-3-28 0,6 2-39 16,-6-1-53-16,7 2-97 0</inkml:trace>
  <inkml:trace contextRef="#ctx0" brushRef="#br0" timeOffset="147387.37">14695 7267 129 0,'0'5'296'0,"0"-2"-110"0,0 1-77 0,0-1-50 0,0 1-26 0,0 0-14 16,0 0-10-16,0-1-4 0,7 2-12 0,-1-3-29 16,0 5-68-16,0-3-141 0,2 1-73 0</inkml:trace>
  <inkml:trace contextRef="#ctx0" brushRef="#br0" timeOffset="148605.75">15249 6670 73 0,'0'0'144'0,"0"0"-34"0,-6-3-27 0,6 3-21 16,0 0-15-16,0 0-9 0,-8-3-7 0,8 3-10 16,0 0-4-16,-6 0-7 0,0 0-3 0,-1 0-4 0,1 0 0 15,6 3-1-15,-7-3 2 0,0 0 2 0,7 0 1 0,-6 0 1 16,0 0 0-16,6 0 1 0,-7 0 0 0,7 0 0 16,-8 3-2-16,3-3-2 0,5 0 0 0,-6 5-2 0,-2-5 1 15,2 4-4-15,0-4 0 0,-1 3 0 0,1 0 2 16,0 1-2-16,-8 0-1 0,8 3 0 0,-8-3 1 0,8 0-1 15,-7-4 1-15,0 3 0 0,-1 1-2 0,9-1 2 0,-10-3 0 16,10 4 1-16,-8-4-1 0,6 3 0 0,1-3 0 16,-1 4-5-16,7-4-14 0,-6 0-33 0,6 4-63 0,0-4-129 15</inkml:trace>
  <inkml:trace contextRef="#ctx0" brushRef="#br0" timeOffset="150652.14">15288 7115 63 0,'6'-8'140'0,"-6"1"-41"0,0 3-30 16,7-4-20-16,-7 1-13 0,0 4-5 0,0-5-2 0,7 5 1 16,-7-2-7-16,0-1-4 0,0 2-4 0,0 0 2 15,0 1 2-15,0 3 0 0,-7-5-2 0,7 2-3 0,0-1 3 16,0 4 1-16,0-2 4 0,0-4 2 0,0 6-1 0,0-2-2 16,0-2 1-16,0 4 2 0,0-4-1 0,0 0-1 0,0 1-2 15,-7 3-4-15,7-4 0 0,0 0-2 0,0 0-3 16,0 4-2-16,-6-2-2 0,6-3-2 0,-8 2-2 15,8 3-1-15,-5-4-2 0,-2 1 2 0,-1 3 0 0,-3-4-1 16,5 4 1-16,-8 0-2 0,8-4 0 0,-7 4 0 0,-1 0 0 16,2 0 0-16,-8 0 0 0,6 4 0 0,-5-4 0 0,7 4 0 15,-8-4 0-15,0 0 2 0,7 3 0 0,0-3 1 16,-6 0-1-16,4 0 1 0,4 4 0 0,-3-4 2 16,-5 0-3-16,6 0 1 0,0 3 0 0,-8-3-1 0,9 5 1 15,-1-5-1-15,-6 2-1 0,-1 2-1 0,7 0 2 0,-6 0 0 16,6-1-1-16,-8 1 0 0,1 0-1 0,2 2 1 15,-2 0 0-15,0 0 1 0,2-3-1 0,-2 5-1 0,0 0 1 16,-6-5 0-16,13 5-1 0,-6-1 0 0,-1-3 0 16,0 3 0-16,1 0 0 0,6-3 2 0,-6 3-1 0,5 0-1 15,2 0 0-15,-2 1 2 0,-5-1-1 0,5 1 0 0,1 4-1 16,0-6 1-16,7 1 0 0,-7 5 2 0,0-1-1 16,0 0-2-16,0 0 0 0,0-1 0 0,0 1 1 15,-1 0 0-15,-6 0 1 0,8 3 3 0,0 1 0 0,-2-3 0 16,1-2 1-16,0 6 1 0,7-5 1 0,-7 3 0 0,5-2 0 15,2 2-4-15,0-3 1 0,-1 3 2 0,1-3 0 0,6 4-1 16,-7-5 0-16,1 5-1 0,6-1 0 0,-6 3 0 16,6-3 1-16,-7 1-2 0,1 2-1 0,6-2 0 15,-7 3 1-15,0 1-2 0,7-1 0 0,-6 1 0 0,0-1-1 16,6 4 1-16,-8-4-1 0,2 4 1 0,6 0-1 0,0 0 0 16,-6-4 1-16,6 1 1 0,0-1-1 0,0 0-2 15,0-4 2-15,-7 9-1 0,7-9 1 0,0 8 0 0,0-3-1 16,-6-1-1-16,6 1 1 0,-7-1 1 0,7 4 0 0,0-4 0 15,-7 0-2-15,1 4 0 0,6-3 0 0,-6-1 1 16,6 3 0-16,0-2-1 0,0-1 1 0,-8 1 0 0,8 0 0 16,0-2 1-16,8 2 1 0,-8-4 0 0,0 3-1 15,0 0-1-15,6-3 0 0,-6 3 1 0,0 0-1 0,0-3-1 16,0 4 1-16,0-5-1 0,0 4 0 0,0-2 3 0,0-2-1 16,-6 4-2-16,6 0 1 0,-8-2-1 0,8 1 1 15,-6 2 3-15,6 0-1 0,-6-2 1 0,0 5 0 0,6-3 2 16,0-2 1-16,0 3 0 0,0-3-1 0,0-2-1 15,0 4 1-15,0-5-1 0,0 5 0 0,6-2-3 0,0-2 1 16,-6 4-1-16,6-4 2 0,-6 2-1 0,8 2-2 0,-8-4 0 16,6 3 1-16,-6-3 1 0,6 2-2 0,1-2 1 15,-7 4 1-15,7-4 0 0,-7-1 4 0,6-2 0 16,1 2 1-16,5-3 0 0,-4 3 1 0,4-3 1 0,2 0 1 16,-1 1-3-16,-1-2-1 0,1 1 0 0,6 1-3 0,2-1-1 15,-8 0 0-15,6-1-1 0,1 5-1 0,-2-3 0 0,-4-2-1 16,6 5 0-16,-7-4 0 0,7 0 0 0,-8 3 0 15,1-3 0-15,7 1 0 0,-6 2 0 0,4-3 0 16,-4 1 1-16,-1-2 0 0,7 1 0 0,-8-3 0 0,8 2 0 16,-2-3 1-16,2 1-2 0,7-1 2 0,-7 0-1 0,5-3 1 15,1 3 0-15,1-2 2 0,5-2-1 0,-6 0 0 16,7-3 1-16,-8 4-1 0,9-4 0 0,-8 4-1 0,6-4 0 16,1 0-1-16,-7 0 0 0,6 0 1 0,-5 0-2 15,4-4 2-15,-4 4-1 0,6 0 0 0,-7-4 1 0,7 4-1 16,-1 0-1-16,-6-3 1 0,7 0 0 0,-7-2-1 0,7 1 0 15,-7 4 1-15,6-3 0 0,-8-1 0 0,11-3 1 16,-10 4-1-16,9-1 2 0,-9-4 0 0,7 1 1 0,-5 4-1 16,-1-4-2-16,6-1 0 0,-12 1 0 0,13-5-1 15,-7 5 0-15,0 0 0 0,0-4 0 0,-7 0-1 0,7 1 0 16,1-6 1-16,-1 5 0 0,0-3 0 0,-1-1 0 0,1 0 0 16,1 1 2-16,-7-1 0 0,-2 1 0 0,2-1 1 15,0-4 0-15,-1 5 0 0,-5-1 1 0,-2 0 0 0,2 1 0 16,-1-1 0-16,0 1 5 0,-6-5 6 0,-1 5 3 0,0-1 3 15,-6 0 1-15,6 0 0 0,1 1 1 0,-7-5 1 16,7 5 0-16,-7-4-2 0,0 4 0 0,6-5-2 16,-6 0 1-16,0 1 0 0,0-1 1 0,0 2 0 0,0-2-1 15,0 0-2-15,0-2 0 0,0 3-1 0,0-5 0 0,0 5-1 16,0-4-2-16,0 0-1 0,0 0-4 0,-6 1-3 16,6-1-1-16,0-1-4 0,0 2 0 0,0-2-1 0,-7 1 0 15,7-3 0-15,0-1 0 0,0 4-1 0,-7-4 1 16,7 1 0-16,0-4-1 0,-6 3-1 0,6 1 1 0,0-2-1 15,0 2 1-15,-6 0-1 0,6-2 0 0,0 6 0 0,0-4 1 16,0 2-1-16,-6-2 0 0,6 2-3 0,0 5 2 0,-7-5 0 16,7 6 2-16,-7-2-1 0,7-3 0 0,-6 4 1 15,-1 0 1-15,7-4 3 0,-6 4-1 0,-1-4-2 16,0 3 0-16,7-3 1 0,-6 0-1 0,0 4-2 0,-8-4-1 16,8 4 0-16,-1-5 0 0,1 5 0 0,0-4 1 0,6 4-1 15,-7-4 1-15,0 4 0 0,1-4 0 0,6 4 1 16,-6 0-1-16,-2-5-1 0,8 9 0 0,-6-5 1 0,0 1-1 15,6 3 0-15,-6 1 2 0,-1 3 0 0,0 0 0 16,1-1 0-16,-1 1 1 0,7 4-1 0,-12 0 0 0,4-1 0 16,2 1 0-16,-7-1 0 0,6 2 0 0,1 2 0 0,-7-3-1 15,0 3 1-15,6 0 0 0,-5 0 1 0,6 2 0 16,-8-3-1-16,1 2 0 0,0-1 0 0,0 0 0 0,0 1-1 16,0-1 0-16,0 1 0 0,0-1 0 0,-7 0 0 15,7 4 1-15,-7-3-2 0,1-1 0 0,0 4 1 0,-8-5 0 16,8 5-1-16,-7-2 0 0,0 2 0 0,-8-5 0 0,9 3 0 15,-1 2 0-15,0-4 1 0,-8 0-1 0,9 4 0 16,-1-4 0-16,1 0 0 0,-8 4-2 0,7-4 2 0,-6 1-3 16,-1-1-1-16,7 2-4 0,-8 2-4 0,-5-6 0 0,7 6-2 15,-8-2-1-15,9 4-5 0,-8-2-2 0,-2 6-9 16,3-4-8-16,-8 5-16 0,7 5-25 0,1-2-52 16,-1 2-108-16,6 6-99 0,-7-3-78 0,8 3-43 0</inkml:trace>
  <inkml:trace contextRef="#ctx0" brushRef="#br0" timeOffset="151886.35">14584 8320 91 0,'0'-5'105'15,"0"2"-21"-15,0-1-21 0,0 4-6 0,0-2-7 0,6-3-3 16,-6 5 0-16,0-3-2 0,0 3-3 0,0-4-2 16,0 0-3-16,-6 4-3 0,6 0-5 0,0 0-4 0,0-4-5 15,0 4-3-15,0 0 1 0,0 0 0 0,0-3 2 0,0 3-4 16,-6 0 0-16,6 0-3 0,0 0-3 0,0 0-2 15,0 0-1-15,0 0-5 0,0 0-4 0,6 0 2 0,-6 0 1 16,0 3 2-16,6-3 0 0,-6 0 4 0,7 0 3 16,0 0 2-16,6 4 6 0,-7-4-3 0,0 0-2 0,8 0-2 15,-2-4 1-15,1 4-1 0,1 0-1 0,-1 0 0 0,0-3 1 16,7-1 3-16,-1 4-1 0,-6-4 2 0,13 1 0 16,-7 0-1-16,1-2-1 0,-1 2-2 0,1-1-4 0,0 0-1 15,-7 1-2-15,-1 3 0 0,-5 0-3 0,5-4-2 16,-12 4-1-16,7 0 0 0,-7 0 0 0,-7 4-2 0,7-1 0 15,-12 1 0-15,-1 0 0 0,-6-1 1 0,-1 5 0 0,0-1-1 16,-5 0 3-16,-1-3 0 0,0 7 2 0,-1-6-1 16,1 1 1-16,-1 2 1 0,8-5 0 0,-6 1 0 0,5 0-1 15,7 0 0-15,0-2-1 0,0 3-1 0,7-5 1 16,-2 0 0-16,2 3-1 0,6-3 0 0,0 0 0 0,0-3-1 16,6 3 2-16,2-5 0 0,-2 5-2 0,7-2 2 0,-6-2 0 15,12 0 0-15,-6 4 1 0,0-4-1 0,6 1 0 16,0-2 1-16,2 2 0 0,-1-1-1 0,-1 2 2 15,1-3 0-15,6 2-1 0,-7-1 1 0,7 0-2 0,-6 0 0 16,0 1 0-16,-1-1 0 0,0 4-1 0,-7-4-1 0,9 1 1 16,-1 0 0-16,-8 3 0 0,1-5-1 0,1 2 1 0,-3 3 0 15,4 0 1-15,4-4 0 0,-6 4 0 0,6-4 0 16,1 4 1-16,-6-3 0 0,11 3 1 0,-5-4 0 16,0 1-1-16,6-1 1 0,-7 0 1 0,1 1-1 0,-1 3-1 15,1-4 0-15,0 0 0 0,-8 1 0 0,2 3 0 0,-2-5 0 16,1 5-2-16,1-2 1 0,-8 2 0 0,0 0-5 15,-1-4 5-15,4 4-3 0,-3 0 1 0,-6 0 0 0,0 0 2 16,5 0 0-16,-5 0-1 0,0 0 4 0,0 0-1 16,0-4 3-16,0 4-1 0,0 0-2 0,8 0-1 0,-8 0-2 15,0 4-3-15,0-4-5 0,0 0-7 0,0 0-12 0,0 4-16 16,7-4-24-16,-7 0-37 0,0 0-53 0,0 0-92 16,0 0-85-16</inkml:trace>
  <inkml:trace contextRef="#ctx0" brushRef="#br0" timeOffset="152433.03">15724 8206 182 0,'0'-4'160'0,"7"4"-33"0,-7-3-32 0,0 3-16 16,6-4-12-16,-6 4-7 0,0-4-8 0,7 4-4 15,-7 0-3-15,0-4-1 0,0 4 4 0,0-2-5 0,0 2-6 16,0 0-2-16,0 0-4 0,0 0-2 0,0 0-3 0,0 0-4 16,0 0-6-16,0 0-3 0,0 0-5 0,0 0-1 15,-7 0-4-15,7 2-1 0,-6 2-2 0,-1 0 0 0,-6 0 0 16,7-1 0-16,-8 5 0 0,2-2 0 0,-1 2 1 16,0 3-1-16,6-3-1 0,-6 2 0 0,6 1 1 0,-5 0 0 15,5 0 0-15,0 1 0 0,1-2-1 0,6 2 1 0,0-5 1 16,-7 3-2-16,14-2 1 0,-7 3 0 0,6-3 0 15,-6-5 0-15,7 4-1 0,6-3 1 0,-7 0-1 0,8-1 2 16,-8 2 1-16,7-5 0 0,0-5-1 0,0 5 1 16,7-3 0-16,-7-1 0 0,0 0 0 0,0-3-1 0,7 0-1 15,-8 3 3-15,2-3 4 0,-8 0 5 0,7 0 2 0,-7-1 3 16,1 1-1-16,-7-1 4 0,0 2 1 0,0-2-2 16,0 0-5-16,0 1-4 0,-7-1-2 0,1 2-3 0,-1-2 0 15,-5 0-3-15,-2 1-1 0,2 4 0 0,-2-1-3 16,1-3-10-16,-6 7-15 0,0-4-25 0,5 0-53 0,-5 1-94 15,-1-2-116-15,7-1-77 0</inkml:trace>
  <inkml:trace contextRef="#ctx0" brushRef="#br0" timeOffset="153729.54">14675 7722 51 0,'0'0'47'0,"-7"-4"-7"0,7 4-10 0,0 0-7 0,-6-3-7 16,6 3-4-16,-7 0 0 0,1 0 1 0,6-4 1 15,-6 4 3-15,-1 0 6 0,7-3 3 0,-7 3 6 0,1 0 2 16,6 0 3-16,-6-5 1 0,6 5 1 0,-7 0-1 16,1 0-2-16,6-3-3 0,0 3-4 0,-7 0-2 0,7 0-2 15,0-3-3-15,-7 3-2 0,7 0 0 0,0 0 0 16,0-4-1-16,0 4 1 0,-6 0 1 0,6 0 1 0,0 0 0 15,0 0 1-15,0 0-2 0,0 0-2 0,0-4-1 16,0 4-4-16,0 0-1 0,0 0-4 0,0 0 0 0,0 0-3 16,0 0-2-16,0 0-1 0,6 0-1 0,-6 0 1 0,0 0-2 15,7 0-1-15,-7 0-1 0,7 0 1 0,-7 0-1 16,6 0 0-16,1-3 2 0,-1 3 0 0,7 0 3 0,-6-4 0 16,5 4 2-16,1-4-2 0,-6 4 2 0,5-4-1 0,3 1-1 15,-3-1 0-15,2 4 0 0,-2-3-2 0,1-1-1 16,1 1 0-16,-3 3-1 0,4-4 0 0,-10 4 0 0,2 0 0 15,0-4-2-15,0 4 1 0,-7 0 1 0,0 0 0 16,6 0 0-16,-12 0 0 0,6 0 0 0,0 4 0 0,-7-4 1 16,0 4 0-16,-5-1-1 0,5-3 0 0,-6 4-2 0,0-1 2 15,0 1 0-15,-6-1-1 0,5 1 0 0,2 4 1 16,-8-5 1-16,6 1 0 0,-5 0 0 0,6-1 0 0,0-3 1 16,7 3-1-16,-7 2-1 0,6-5 0 0,0 0 0 15,1 0 0-15,6 3-1 0,0-3 0 0,0 0-1 0,0 4 1 16,0-4 1-16,6 0 0 0,1-4-1 0,0 4 1 0,-1-3 1 15,7 3-1-15,-7-5 0 0,8 5 0 0,-2-3 0 16,8 3 0-16,-8-3 2 0,3-1-1 0,3 0-1 16,2 4 0-16,-7-3 2 0,7-1-1 0,0 0 0 0,-1 4-1 15,1-4 0-15,-1 1 1 0,0-1 1 0,-5 4-2 0,5-3 1 16,1-1 0-16,-8 4-1 0,2-3 0 0,-1 3 0 0,0-4 0 16,0 0 1-16,-7 4 0 0,8-4 1 0,-8 4 2 15,8-3 0-15,-8 3 3 0,-1-4 1 0,9 4 3 16,-7-3 2-16,-1-1 0 0,1 4 1 0,-1-3-1 0,0 3 0 15,8-4-3-15,-8 0-2 0,-6 4-2 0,6 0-1 0,2 0-3 16,-2 0-2-16,0 0-2 0,1 0-9 0,-7 0-11 16,6 4-22-16,0 0-38 0,-6-4-66 0,8 0-127 0,-2 0-72 15</inkml:trace>
  <inkml:trace contextRef="#ctx0" brushRef="#br0" timeOffset="154932.59">14943 9089 14 0,'0'0'122'16,"-8"0"-13"-16,8 3-14 0,0-3-15 0,-7 0-17 15,7 0-12-15,0 5-13 0,0-5-12 0,-5 0-5 0,5 0-2 16,0 2-2-16,0-2 0 0,-7 0-1 0,7 0 0 0,0 4 1 15,0-4-2-15,0 0 2 0,-7 0-2 0,7 0-1 0,0 0 1 16,0 0-2-16,0 0 2 0,0 4 0 0,0-4 2 16,-6 0-1-16,6 0 0 0,0 0 0 0,-6 0 0 15,-1 4 0-15,7-4-2 0,-6 0-2 0,6 0-1 0,-6 3 1 16,6-3-1-16,-8 0-2 0,2 0-1 0,6 0-2 0,0 0-1 16,0 0 0-16,-6 0 0 0,6 0-2 0,0 4-1 0,0-4 1 15,0 0-2-15,-7 0 1 0,7 0 0 0,0 0-1 16,0 0 1-16,0 0 3 0,0 0-1 0,0 0 1 15,0 0 0-15,0 0-1 0,0 0 0 0,0 0-1 0,7 4 1 16,-7-4-2-16,0 0 1 0,6 0 1 0,-6 0 1 0,6 4-2 16,2-4 3-16,-2 0 1 0,0 0 1 0,1 0 0 15,-1 0-1-15,7 0-2 0,-1 0 0 0,3 0 2 0,4-4-3 16,-6 4-1-16,6 0 0 0,1-4-2 0,5 0 0 0,-4 1 1 16,4 3-1-16,1-4 1 0,1 0-1 0,-7-2 1 15,6 1-1-15,-7 5-1 0,1-3 1 0,-8-1-1 0,8 4 0 16,-15-3 0-16,10 3 1 0,-10 0-3 0,3-4 1 15,-2 4-1-15,1 0 1 0,-7 0 1 0,0 0-2 0,0 0 1 16,-7 4-1-16,7-4 1 0,-14 3 0 0,9-3 1 0,-10 4-3 16,4-1 1-16,-3-3 1 0,-5 5 0 0,6-3 1 15,-6 2 0-15,-1-4 0 0,0 4-1 0,1 0 1 0,-1-4 1 16,0 3-1-16,8-3 1 0,-8 0-1 0,6 0 1 16,3 4 0-16,-3-4 0 0,8 0 0 0,-8 0-1 0,8 0 0 15,-1 0 2-15,1 0 1 0,0 0-2 0,6 0-1 0,0 0 0 16,-7 0 0-16,7 0 0 0,7 0 1 0,-7 0-1 15,6 0 0-15,0 0-1 0,1 0 1 0,6 0 1 16,0 0-1-16,1-4-1 0,-3 4 1 0,10 0 0 0,-2-3 0 16,1 3 0-16,6-4 0 0,-7 0 0 0,6 0 0 0,9 2 0 15,-8-3 0-15,5 2 0 0,3-4 2 0,-2 3 1 0,1-4 0 16,-2 5 1-16,10-4-1 0,-15 3 2 0,7 1-3 16,-7-1-2-16,-1 0 0 0,2-3 0 0,-8 7-1 15,1-4-1-15,-1 4-5 0,-12-4-9 0,6 4-10 0,-6 0-15 16,-1 0-25-16,-6 4-43 0,7-4-68 0,-7 0-128 0,0 0-60 15</inkml:trace>
  <inkml:trace contextRef="#ctx0" brushRef="#br0" timeOffset="155947.85">15867 8924 71 0,'-6'0'105'0,"6"0"-15"0,0 0-12 0,0 0-7 0,0 0-5 15,-6 0-4-15,6 0-2 0,0 0-3 0,0 0-4 16,0 0-6-16,0 0-6 0,0 0-8 0,0 0-7 0,0 0-7 16,0 0-6-16,0 0-2 0,0 0-1 0,0 0 2 0,6 0 1 15,-6 0 1-15,6-4 3 0,1 4 1 0,0 0 2 0,-1-3 0 16,1 3-2-16,-1-4-2 0,7 4-1 0,-6-4-2 16,5 1-3-16,-4 3-3 0,4-3-1 0,1-2-2 15,-6 1-1-15,6 1-2 0,-7 3-1 0,0 0 0 0,2-3 0 16,-2 3-3-16,-6-4-4 0,6 4-6 0,1 0-6 0,-7 0-9 15,0 0-5-15,0 0-10 0,7 0-7 0,-7 0-6 16,-7 0-9-16,7 0-14 0,0 0-29 0,-7 0-46 0,7-4-67 16</inkml:trace>
  <inkml:trace contextRef="#ctx0" brushRef="#br0" timeOffset="156385.26">16129 8818 96 0,'0'0'309'0,"0"-4"-69"0,0 4-61 15,0-3-51-15,0 3-33 0,0-4-21 0,0 4-17 16,0 0-15-16,0 0-9 0,0 0-11 0,0 0-8 0,6 4-6 15,-6-1-4-15,6 1-3 0,-6-1 1 0,6 4 1 0,-6 5 0 16,7-1 1-16,-7-1 1 0,0 5 2 0,7 0 0 16,-7 3 0-16,0-3-1 0,6 3-1 0,-6 1 0 0,6-2-2 15,-6-2 0-15,0 4-2 0,7-5-1 0,0 5-2 0,0-4-8 16,-1 3-15-16,0-4-27 0,1-3-55 0,6-3-109 16,-7-1-101-16,8-3-70 0</inkml:trace>
  <inkml:trace contextRef="#ctx0" brushRef="#br0" timeOffset="157041.26">15390 7514 29 0,'0'0'96'0,"0"0"-16"0,0 0-12 0,0 0-8 16,0 0-10-16,-5 0-9 0,5 0-9 0,0 0-5 0,0 0-7 15,0 0-4-15,0 3 0 0,0-3-3 0,-6 0 1 16,6 0 3-16,0 4 0 0,0-4 2 0,0 0 3 16,0 0-1-16,0 0 1 0,6 0 3 0,-6 0 3 0,0 0 3 15,5 0 4-15,4 0 2 0,-3 0-1 0,-1 0 0 0,3 0-2 16,5 0-3-16,-6-4-5 0,5 4-6 0,2 0-5 0,-8 0-4 16,8-3-3-16,-2 3-2 0,1 0-5 0,-6 0-7 15,6 0-11-15,-1 0-21 0,2 0-35 0,-8 0-60 16,8 0-121-16,-2-4-82 0</inkml:trace>
  <inkml:trace contextRef="#ctx0" brushRef="#br0" timeOffset="157228.79">15626 7396 311 0,'0'0'256'0,"0"0"-85"0,0 0-66 16,0 0-39-16,0 0-22 0,0 0-12 0,0 4-9 15,7 3-3-15,-7 1-5 0,7-1-2 0,-1 3-2 0,1 2 1 16,-1-1-3-16,1 4-2 0,6-1-2 0,-7 5-1 16,0-1-2-16,8 0 1 0,-8 0 0 0,7 4-3 0,-6-4-5 15,-1 5-12-15,1-1-29 0,6-4-53 0,-13 0-108 0,7 1-95 16,-7-5-65-16</inkml:trace>
  <inkml:trace contextRef="#ctx0" brushRef="#br0" timeOffset="158884.71">11866 6063 78 0,'0'0'140'15,"0"0"-40"-15,0 0-28 0,0 0-24 0,0 0-17 0,0 4-13 16,0-1-8-16,0-3-2 0,0 4-4 0,8-1-3 0,-8 2 1 15,0-3 0-15,0 2 0 0,6 0 0 0,-6 0 2 16,6-1 3-16,1 1 3 0,-1 0 4 0,1-4 3 0,6 4 2 16,-7-4 4-16,8 0 2 0,-8 0-1 0,14 0-4 15,-8 0-1-15,1-4-2 0,7 4-2 0,-6-4-3 0,5 4-2 16,0-4-1-16,7 1-1 0,1 3 0 0,-2-4 0 0,1 4-1 16,0-4-2-16,7 4 1 0,0-4-1 0,-1 4-3 15,7-2 0-15,-6 2-2 0,6-5 0 0,-1 5 0 0,3-3 0 16,-2 3 0-16,6-4 0 0,1 4 1 0,-7-3-1 0,7-1 1 15,-1 0 1-15,7 4 0 0,-7-4 2 0,8 1 0 16,-2-1 1-16,3-3 1 0,-3 2 0 0,1 3 1 0,-7-2-1 16,8 4 1-16,-1-4-1 0,-8 4 0 0,10 0-1 15,-8 0 0-15,-1 0-3 0,7 4 0 0,-6-4-1 0,0 4 0 16,-1-4-1-16,1 2 0 0,6-2-2 0,0 0 0 0,-6 5 2 16,5-5 0-16,2-5-1 0,5 5-1 0,-5 0 1 15,5-2-1-15,-5-2 2 0,4-4 0 0,2 5-1 16,0-5 1-16,0 1-1 0,5 0 0 0,3 0 3 0,-2-1 1 15,0 1 1-15,0-1 1 0,0 2 2 0,6-2-1 0,-6 4 1 16,7-3 0-16,0-1-3 0,0 5 0 0,-1-1 0 0,1-3 0 16,0 4-1-16,-7-1 1 0,0 0 0 0,-6 0 0 15,-7 1 0-15,-7 3-1 0,1 0-2 0,-13 0 1 16,-1-4 1-16,1 4-2 0,-7 0-4 0,-7 0-6 0,1 0-13 16,-6 0-24-16,-2 0-40 0,-6-4-75 0,1 4-115 0,-7 0-66 15</inkml:trace>
  <inkml:trace contextRef="#ctx0" brushRef="#br0" timeOffset="159587.63">14017 5162 97 0,'0'0'104'0,"0"0"-20"0,0-4-15 0,0 4-14 16,0 0-10-16,0-4-8 0,0 4-3 0,0 0-4 15,0 0 0-15,0 0-5 0,0 0-5 0,0 0-3 0,0 0-6 16,0 0-4-16,0 0-2 0,0 0-2 0,6 0-1 15,-6 4 1-15,7-4-2 0,-7 4 0 0,7-1 3 0,-1 2 2 16,-6 1 1-16,6 2 1 0,-6 3 3 0,6 0 2 0,-6 3 2 16,0 4 2-16,0 1-2 0,0-2-2 0,0 9-2 15,8-4 1-15,-8 5-5 0,0 2 0 0,0-3-3 0,0 3-1 16,6 0 1-16,-6 0-1 0,0 1 1 0,6-1-1 16,-6 4 0-16,7-8 0 0,-7 4-1 0,7 1 0 0,-1-5 0 15,1 4-2-15,-7-2 0 0,6-2 0 0,0-2 2 0,8 2-2 16,-8-6 0-16,1-2 0 0,0 2 0 0,-1-4 0 15,-6-4-1-15,7 4 0 0,-1-8-2 0,-6 0-2 0,0 0-5 16,0-3-5-16,6 0-8 0,-6-1-10 0,0 1-17 0,0-4-23 16,0 0-35-16,7-4-44 0,-7 4-54 0</inkml:trace>
  <inkml:trace contextRef="#ctx0" brushRef="#br0" timeOffset="163821.1">18285 15519 161 0,'0'-4'294'0,"0"-4"-94"0,-6 5-82 0,6-5-52 0,-8 4-31 15,8-4-14-15,-6 6-8 0,6-2 2 0,-6-4 1 16,-1 5 4-16,7-1 0 0,-6-4 2 0,6 6 3 15,-7-3-1-15,7 2-1 0,-6-5-2 0,6 5-2 0,0-1-3 16,-6 0-1-16,6 1 1 0,0-1 0 0,0 1 1 0,0-1 3 16,0 4 1-16,6-4 4 0,-6 4 1 0,0-3 2 15,0 3 0-15,0-5 2 0,0 5 3 0,0-2 2 0,0 2 4 16,0-4 3-16,-6 0 1 0,6 0 1 0,0 1 0 16,-7 3-2-16,7-4-6 0,-7 0-4 0,1 4-9 0,-1 0-7 15,-5 4-3-15,-2 0-5 0,2 3-1 0,-9 3-3 0,1 2-2 16,8-1 2-16,-8 3 0 0,1 4 1 0,6-3-2 15,-6-1 1-15,5 2-3 0,1-1 1 0,7-1 0 0,-1-3-2 16,7-3-2-16,0 2 0 0,0-2 1 0,0-5 0 16,13 5 0-16,-6-8 1 0,5 3 0 0,8-6 0 0,-6 3 1 15,-1-3 0-15,7-2 0 0,-8 5 0 0,0-3-2 0,-4 3 1 16,-2 0-3-16,0 0 1 0,1 0 0 0,-7 3-1 16,7 2 0-16,-7 1 1 0,0 2 0 0,0-1 1 15,0 3 0-15,0 2 0 0,0 3 0 0,7 0 0 0,-1-5 1 16,0 5 0-16,8 0-1 0,5-4-1 0,1 0 1 0,5 0 1 15,2-4 2-15,5-4 0 0,1 1 0 0,5-4 0 0,2 0 2 16,6-7 0-16,-8 4-1 0,9-9 1 0,-9 1 0 16,8 0-1-16,-7 0 0 0,0-3 0 0,-6-4-1 15,-1 3 4-15,-6-4 8 0,1 1 10 0,-16 0 9 0,4-1 22 16,-10-2 24-16,2 3 16 0,-14-5 13 0,2 2 5 0,-3-1 3 16,-10-1-4-16,-2-2-3 0,1 3-12 0,-7 0-20 15,-1-1-12-15,7 1-8 0,-6 4-11 0,7-1-9 0,-1 2-7 16,1 2-7-16,5 4-15 0,2 0-35 0,4 4-53 15,8 2-55-15,-5-1-43 0,10 3-42 0,3-1-56 0,4-1-89 16,2 5-138-16,-1-3-61 0,6 3 1 0</inkml:trace>
  <inkml:trace contextRef="#ctx0" brushRef="#br0" timeOffset="164305.38">18689 16012 410 0,'0'-3'446'16,"0"-1"-179"-16,0 1-123 0,6-1-70 0,8 1-43 0,-2-1-23 15,1-4-11-15,6 5-7 0,2-5-1 0,-9 5 2 0,8-5 2 16,0 4 3-16,-2 4-1 0,2-3 4 0,1 3-2 16,-8 3-1-16,-1 1-2 0,-5 1 0 0,6 1-1 15,-7 5-1-15,-6-3 0 0,0 6 1 0,-6-3 1 0,-7 4 1 16,6 3 2-16,-5 1 4 0,-1-5 3 0,-8 5 4 0,8-1 5 16,-5-4 1-16,-2 1 1 0,7-1 3 0,-1 1 0 0,2-4-3 15,-2 0 0-15,7-2-3 0,2-3-5 0,-2 2 0 16,7-2 0-16,7-1-5 0,-2-1-7 0,2-4-12 15,7 0-16-15,6 0-27 0,5-4-58 0,0-4-115 0,2 1-101 16,0-3-65-16</inkml:trace>
  <inkml:trace contextRef="#ctx0" brushRef="#br0" timeOffset="164695.72">19139 16097 386 0,'0'-4'394'0,"0"1"-164"16,0 3-107-16,6-8-60 0,0 4-34 0,8-2-20 16,-1-2-8-16,0-3-4 0,6 3-2 0,1-6 5 15,0 3 0-15,-1 0 3 0,1-3 0 0,0 2 2 0,-8 5-1 16,8-3 1-16,-7 1 0 0,-7 3 0 0,8 2 4 0,-14 0 1 16,6-3 2-16,-6 3 2 0,0 4 3 0,0-4 0 15,-6 1-2-15,6 3-1 0,-8-5-3 0,-4 5-3 0,4 0-1 16,3 0-3-16,-10 5-1 0,10-5-2 0,-7 3 0 15,4 1 1-15,-4 0 1 0,-2 0-1 0,1 3 0 0,1-3 0 16,5 2-1-16,-6 3 1 0,-2-3 2 0,10-2-1 0,-8 3-1 16,7 1 3-16,-1-4-2 0,1 3 1 0,-1 0 3 15,1 0-1-15,0 1-1 0,6-1 0 0,-8 0 0 0,2 0-3 16,6 1 1-16,0 0-1 0,0-1 0 0,0 0-1 16,6 0-1-16,2-2 0 0,-8-2 1 0,6 0 1 0,0 1 1 15,7-4-2-15,0 4 2 0,0-4-1 0,1 0 0 0,5 0 0 16,-6-4-3-16,6 4-5 0,1-4-10 0,6 4-9 15,-6-3-16-15,-1 0-22 0,7-2-28 0,-6 5-52 0,-1-7-84 16,1 4-108-16,0-1-58 0</inkml:trace>
  <inkml:trace contextRef="#ctx0" brushRef="#br0" timeOffset="165039.59">19491 16041 347 0,'0'0'353'16,"0"0"-131"-16,-7-3-98 0,7 3-58 0,7-4-31 16,-7 4-17-16,6-3-10 0,1-4-5 0,-1 3-3 0,8-4 1 15,-8 1 0-15,6 0 0 0,2 0 0 0,-8-1-1 0,7 1 1 16,-6 3 0-16,0-2 0 0,-7-3 4 0,6 6 2 15,-6-4 2-15,0 3-2 0,0 1 3 0,-6-1 1 0,6 0 1 16,-7 0-1-16,-6 4 0 0,6 0-3 0,-6 0 1 0,6 4 2 16,-5 0 1-16,-2 0 0 0,8-1-1 0,-7 1 1 15,0 3-2-15,5 0 1 0,-3 1-3 0,2-1-1 0,4 0-1 16,-1 5-1-16,0-5 0 0,6 0-3 0,-7 4 0 16,7-4 0-16,0 0-1 0,0 4 1 0,7-3-2 0,-1 0 0 15,5-5-2-15,4 5-3 0,-2-5-7 0,7-3-11 0,6 0-14 16,-7 0-26-16,7-3-36 0,0-5-74 0,0 5-128 15,-6-5-78-15</inkml:trace>
  <inkml:trace contextRef="#ctx0" brushRef="#br0" timeOffset="165226.92">19666 15987 35 0,'-6'-4'469'0,"0"4"-89"16,-1 0-149-16,7-3-97 0,-7 3-60 0,7 0-31 0,0-4-20 15,0 4-12-15,0 0-4 0,7 0-4 0,-7 0-2 16,7 0-1-16,-1 0 0 0,0 0 0 0,8 4 1 0,-8-4-1 15,0 3 1-15,8 1-1 0,-8 0 0 0,7 0 0 0,-7 3 0 16,8-4-2-16,-8 4-1 0,0-3 1 0,2 4-1 16,-2-1 0-16,0 0 2 0,7 0-3 0,-6 1-7 0,-1-5-10 15,7 5-15-15,1-4-26 0,-2 0-46 0,2-1-87 16,-2-3-117-16,1 0-72 0</inkml:trace>
  <inkml:trace contextRef="#ctx0" brushRef="#br0" timeOffset="165851.91">18871 16675 12 0,'-7'0'290'15,"-6"5"-67"-15,6-5-61 0,-4 0-50 0,-3 3-34 0,1-3-22 16,1 4-14-16,-2-1-9 0,2 1-7 0,-3 4-3 0,3-5-3 15,-8 4-2-15,8 0 0 0,-2 1-3 0,2-1-1 16,-2 1-1-16,1 3 0 0,1-1-2 0,-9 6 0 0,9-1 0 16,-1-1 2-16,0 4 1 0,-7-4 3 0,8 9 2 0,-2-5 1 15,1 4-1-15,-1-1 1 0,2-1 1 0,5 1 0 0,-6 1-3 16,7 0 0-16,6 0-2 0,-6 0-1 0,6-3-2 0,0-1-2 16,6 0-1-16,0 0-2 0,1 1-1 0,-1-5-1 15,1 5-1-15,5-4 0 0,2-5 1 0,-1 5-1 0,7-4 1 16,-7-4 1-16,6 4 0 0,1-3-1 0,-1-2 0 0,1 3 1 15,6-6 0-15,-7 1 0 0,7-1-6 0,-6-3-4 0,7 0-5 16,-9 0-10-16,9-3-10 0,-7 3-13 0,-2-4-17 0,-5 1-21 16,8-1-28-16,-2-1-39 0,-6 2-75 0,0 0-114 15,1-5-53-15</inkml:trace>
  <inkml:trace contextRef="#ctx0" brushRef="#br0" timeOffset="166476.54">19001 16796 244 0,'0'-2'428'0,"0"-2"-141"16,0 0-124-16,-7 0-73 0,7 4-40 0,7-3-23 0,-7 3-13 15,0 0-7-15,0 0-3 0,8 3-4 0,-8 1 1 0,0 0 0 16,0 2 0-16,6 2 2 0,-6 3 0 0,0 0 1 0,0 3-1 16,0-2 2-16,6 2-3 0,-6 4 2 0,7-3-1 0,-7 3 0 15,0 1 2-15,0-4 1 0,7-1 1 0,-7 5 2 16,0-4 3-16,6-1 1 0,-6 1-1 0,7-1 1 0,-7-3-1 16,6 3-3-16,-6-2 0 0,0-1-2 0,6 0-2 0,-6-4-1 15,7 5 1-15,-7-6-4 0,0 2 0 0,0-5 0 0,7 5-1 16,-7-4-1-16,0-4-1 0,0 3-5 0,0 1-2 0,6-4-1 15,-6 0 1-15,0 0-3 0,0-4-3 0,0 1-1 0,0-6-2 16,0 3 3-16,-6-2 1 0,6 2 1 0,0-6-1 16,-7 1 4-16,7 0 3 0,-7-1 2 0,1 3 3 0,0-7-2 15,6 5 3-15,-7-3 0 0,1 3 0 0,-1-3 1 0,0-1 1 16,1 4 0-16,6-4 0 0,-6 1 6 0,6-1-1 0,-8 1 0 16,8-2 1-16,0 1 2 0,0 0 4 0,0 1 2 0,0-1 0 15,0 1 3-15,0-1 1 0,8 4 3 0,-8 1 2 16,6-1-2-16,-6-5-2 0,6 10 1 0,1-6-3 0,-7 5-4 15,7 0-4-15,-1-1-3 0,-6 4-3 0,7 1-2 0,-7-1-1 16,6 4-3-16,0 0-1 0,-6 0 2 0,7 4 1 0,-7-1 0 16,7 5-1-16,-1 3 1 0,-6 0 0 0,5 0 1 0,-5 3 0 15,8 2 0-15,-8-2 0 0,7 5-1 0,-2-2 0 16,3-2-1-16,-2 4 0 0,1-5-1 0,-1 5 1 0,7-5 0 16,1 5 0-16,-2-5-1 0,1 1 1 0,0 0 1 0,5-5 0 15,2 5 0-15,1-4 0 0,-8 0-1 0,7 3 0 0,0 2-1 16,-8-5 1-16,1 3 0 0,-6 1 0 0,6-1 0 0,-7 1 1 15,-6 0 1-15,6-1 1 0,-6 1 1 0,0-1-2 16,0 1 1-16,-6 0-1 0,6-4 0 0,0 1-1 0,-6-2-4 16,-2-3-8-16,8 1-13 0,-5-1-17 0,-2 0-26 0,-1-3-43 15,8-1-72-15,0-3-143 0,0 0-76 0</inkml:trace>
  <inkml:trace contextRef="#ctx0" brushRef="#br0" timeOffset="166726.5">19524 17074 452 0,'-14'0'472'0,"1"5"-182"0,7-2-131 0,-1 1-73 16,-1 0-40-16,3 0-23 0,5 3-11 0,-6 0-7 0,6 0-2 16,0 4-1-16,0 0 1 0,0 1-2 0,0-2-1 0,6 5 0 15,-1 4 0-15,3-5 1 0,-8 3-1 0,13 3 0 0,-6-6 0 16,-1 5 0-16,8-1 1 0,-8 1 0 0,0-5-4 15,0 3-2-15,8 0-4 0,-8-3-6 0,1-3-7 0,-1 3-10 16,1-3-8-16,0-3-9 0,-1-1-9 0,0 3-10 0,0-6-17 16,-6 4-17-16,8-5-26 0,-2 1-37 0,0-4-67 0,-6 0-88 15</inkml:trace>
  <inkml:trace contextRef="#ctx0" brushRef="#br0" timeOffset="167117.17">19542 16712 406 0,'7'-3'352'0,"0"-4"-144"15,6 3-98-15,0 0-51 0,0 4-24 0,7 0-11 16,-1 0-6-16,1 4 2 0,6 3 2 0,-7 0 2 0,7 4 4 16,0 4 3-16,0 0-1 0,-6 3 0 0,5 5-1 0,-5 2-3 15,6 0-2-15,-6 5-2 0,7-1-2 0,-15 8-2 0,8-4-2 16,-7 7 0-16,-1 0-2 0,2 1 0 0,-8-1-1 0,0 4-1 15,2-4-2-15,-8 3-3 0,0-2 0 0,-8-4 0 16,8 0-2-16,-6-1-1 0,0 1 0 0,-1-8-3 0,0 5 3 16,-5-5-3-16,5-4 0 0,1 1-2 0,-1-4-10 0,7-5-11 15,-7-1-18-15,7-5-18 0,7-8-32 0,-7 1-51 0,13-4-105 16,-6-4-103-16,-1-7-62 0</inkml:trace>
  <inkml:trace contextRef="#ctx0" brushRef="#br0" timeOffset="167320.34">20116 16694 227 0,'0'-4'455'0,"0"-3"-147"16,6 4-145-16,1-2-81 0,6-1-43 0,0-2-24 0,7 1-12 15,0-1-6-15,-2 1-2 0,8 0-4 0,-5-1-6 0,5 5-14 16,0-5-22-16,-1 2-43 0,7-2-72 0,-5 4-134 16,-7-3-70-16</inkml:trace>
  <inkml:trace contextRef="#ctx0" brushRef="#br0" timeOffset="167476.32">20286 16804 84 0,'-8'4'504'0,"-4"-4"-9"0,6 0-193 0,6 3-131 0,0-3-76 16,0 0-45-16,6-3-26 0,0 3-13 0,8-4-9 0,5 0-4 16,7-2-5-16,0-2-9 0,7 1-16 0,-1-1-20 0,6 0-32 15,3-2-70-15,-2-1-166 0,-7 3-78 0,6-3-51 0</inkml:trace>
  <inkml:trace contextRef="#ctx0" brushRef="#br0" timeOffset="168429.36">20989 16573 78 0,'-6'4'347'15,"-1"-4"-112"-15,7 0-96 0,-7 0-63 0,7 0-35 0,0 0-19 16,-7 0-11-16,7 0-6 0,0 0-2 0,0 0 0 15,7 0 4-15,-7 0 6 0,7 0 7 0,-7 0 2 0,7 0 5 16,-1-4 2-16,7 4 3 0,-6-4-2 0,6 4-2 0,-1-3-5 16,-4-1-3-16,4 1-3 0,7 3-4 0,-5-5 1 15,-1-1-1-15,6 6 0 0,1-8-2 0,-7 5-1 0,7-1-3 16,0-4 0-16,-1 6 0 0,0-3-2 0,0 2-2 16,-5-1-3-16,6 1-2 0,-8-1-5 0,1 0-4 0,-7 0-5 15,2 4-6-15,3-3-11 0,-11 3-10 0,9-4-19 0,-3 1-28 16,0-2-47-16,0 3-84 0,-6-7-98 0</inkml:trace>
  <inkml:trace contextRef="#ctx0" brushRef="#br0" timeOffset="169273.02">21152 16456 136 0,'0'0'195'0,"0"0"-43"0,6 0-34 16,-6-4-28-16,0 4-16 0,0 0-10 0,0-3-9 15,0 3-5-15,7 0-4 0,-7-4-4 0,0 4-3 0,7-4-1 16,-7 4-4-16,0 0-5 0,0-3-5 0,0 3-4 0,0 0-2 16,6 0-4-16,-6 0-2 0,0 0-2 0,0 0-1 15,0 0-1-15,0 0-1 0,0 0-2 0,0 0-1 0,0 0-1 16,0 0 1-16,0 0-2 0,0 3 1 0,0-3-1 15,5 8 2-15,-5-5 3 0,9 1 2 0,-9 3 1 0,6 0 0 16,-6 4 0-16,5-3-2 0,3 3 2 0,-2 4-3 16,-6-1-1-16,7 1-1 0,-1 3-1 0,-6-3-2 0,7 3 1 15,-1 0 0-15,-6 1 0 0,6-1 2 0,-6 1-3 0,8-5 0 16,-8 5-1-16,0-5 0 0,6 1-1 0,-6-1 0 16,0-2-1-16,6-2-2 0,-6 2-4 0,7-1-6 0,-7-5-6 15,7 2-11-15,-7-4-19 0,6-1-29 0,0-3-52 0,1 0-100 16,-1-3-96-16,0-1-62 0</inkml:trace>
  <inkml:trace contextRef="#ctx0" brushRef="#br0" timeOffset="169585.2">21510 16262 294 0,'0'0'330'0,"0"4"-122"0,7-4-95 0,-7 3-53 16,0 1-30-16,7-1-16 0,-7 4-8 0,6-3-2 16,-6 7 1-16,7-3 2 0,-1 3 2 0,0 3 3 0,2-2-1 15,-2 6 0-15,0-4 0 0,7 5-1 0,-6-1-1 0,6 1-2 16,-7 2-3-16,1 1-1 0,6 0-1 0,-7 0 0 0,0 0-2 15,8 0-6-15,-8 0-3 0,-6 1-7 0,7-1-9 16,-1-5-15-16,1 2-18 0,0-1-33 0,-7-3-44 0,6-1-67 16,0-7-109-16</inkml:trace>
  <inkml:trace contextRef="#ctx0" brushRef="#br0" timeOffset="170225.75">21928 16196 222 0,'0'-5'311'0,"0"2"-91"15,-7 0-82-15,7-5-52 0,0 8-30 0,0-3-17 16,-7-1-8-16,7 4-5 0,0-4-1 0,-6 4-2 0,6-4 0 16,0 4-3-16,-6 0-3 0,6 0-3 0,-7 0-4 0,1 0 0 15,-1 4-2-15,0 4-2 0,1-1-2 0,-8 3 1 16,2 2 1-16,-1-1 0 0,6 3 3 0,-6 2-1 15,7-2 2-15,-8 4-1 0,8-3 0 0,0 4 0 0,6-5-2 16,-7 5-1-16,7-4-2 0,0-1-2 0,0 1-1 0,7-5 2 16,-1 1 0-16,0-3 0 0,2-1 1 0,-2 1 2 0,0-6 2 15,7-2 0-15,0 0 4 0,0-2-2 0,1-2-1 16,-2-4 1-16,2 1 1 0,5-3 1 0,-6-2 0 16,0 1-1-16,-1-3-1 0,8 3 2 0,-13-4 1 0,6 0-2 15,-6 1-2-15,5-1-2 0,-4 3-2 0,-8-2 1 0,6 3-1 16,0 0 1-16,-6 1 3 0,0 1 2 0,0-1 3 15,7 6 2-15,-7 1 1 0,0 0-1 0,0-2-2 0,0 5-2 16,0 0-3-16,6 0-4 0,-6 8-3 0,7-1-1 16,-7 0 0-16,6 8 1 0,1-4 1 0,6 7 1 0,-7 0 2 15,7 5 1-15,-7 2 0 0,8 1 0 0,-1 0 0 0,-7-1 1 16,8 4-1-16,-2 4 0 0,-4-3 0 0,4-1 0 16,-6 4 0-16,0-4 0 0,2 0-1 0,-2-3-3 0,0 4 2 15,-6-5-2-15,0 1 1 0,-6-4-3 0,0 4 1 0,-8-9 0 16,8 2 0-16,-6-1 2 0,-8 1-1 0,0-5 0 0,1 1 0 15,-1-4 1-15,0 0 0 0,1 1 1 0,-1-6-2 16,-6 2 1-16,7-5-1 0,-1 1 1 0,0-4-1 0,1 0 0 16,6 0-3-16,0-4-11 0,7-4-10 0,-1 1-18 0,0 1-19 15,7-6-21-15,0-3-26 0,7 0-38 0,6 1-60 0,0-1-104 16,0 1-73-16,0-4-46 0</inkml:trace>
  <inkml:trace contextRef="#ctx0" brushRef="#br0" timeOffset="170459.99">22299 16525 277 0,'-6'0'474'0,"-1"8"-141"16,0-1-145-16,1 5-84 0,6 2-48 0,0 1-30 0,-7 3-10 16,7 0-6-16,0 4 1 0,0 0 1 0,0 4 1 0,0-4 2 15,7 3 2-15,-7 1 3 0,6 0-4 0,-6-4-3 16,7 3-3-16,0-3-4 0,-1 4-1 0,0-4-2 0,0-1-3 15,1-1-1-15,6-3-3 0,-7-2-4 0,2-1-6 0,-2 1-6 16,1-4-13-16,-1-3-14 0,0-1-14 0,1 0-19 0,0-3-32 16,-7-4-51-16,0 0-72 0,0 0-109 0,0-6-47 0</inkml:trace>
  <inkml:trace contextRef="#ctx0" brushRef="#br0" timeOffset="170616.21">22220 16617 351 0,'0'-10'391'0,"0"-2"-123"0,7 5-106 0,-7 0-62 0,13-1-35 16,-7 1-20-16,8 0-12 0,-1 0-9 0,0 3-5 16,0-4-2-16,6 1-2 0,0 3-6 0,2 0-9 15,-2 2-14-15,0-3-17 0,8 5-23 0,-7 0-32 0,-2 0-59 16,2 0-94-16,-7-3-103 0,1 3-57 0</inkml:trace>
  <inkml:trace contextRef="#ctx0" brushRef="#br0" timeOffset="170756.8">22364 16690 285 0,'0'0'457'0,"0"0"-145"16,0 4-135-16,0-4-81 0,6 0-47 0,1 0-25 0,6-4-15 15,-7 4-5-15,8-3-2 0,4-1 0 0,-3 1 0 16,10-2-3-16,-5 3-10 0,6-6-12 0,0 4-24 16,0 1-46-16,0-5-84 0,1 2-133 0,-8-2-71 0</inkml:trace>
  <inkml:trace contextRef="#ctx0" brushRef="#br0" timeOffset="171006.74">22769 16181 201 0,'-8'-4'444'0,"2"4"-144"16,0 0-133-16,6 0-75 0,-7 8-43 0,7-5-22 0,-7 8-13 15,7 1-7-15,0 2-1 0,0 1-1 0,7-1 0 16,-7 8 2-16,0-3-1 0,7 3 2 0,-7 0 1 0,0 4 0 16,6-1-2-16,-6-3-1 0,0 4-2 0,6-1-2 15,-6 1-3-15,8 0-3 0,-8-4-9 0,6 3-9 0,0-3-11 16,0 1-19-16,1-1-29 0,-1-5-52 0,-6-2-84 0,7-1-116 16,0-2-49-16</inkml:trace>
  <inkml:trace contextRef="#ctx0" brushRef="#br0" timeOffset="171881.54">22631 16233 64 0,'-12'-5'424'15,"4"-1"-127"-15,8-2-129 0,-6 2-76 0,6 1-45 0,6-2-26 16,2-1-14-16,-8 1-6 0,6 0-6 0,7-1-2 0,-7 2 0 15,-6 1 0-15,7 2 4 0,-1-1 0 0,-6 1 3 16,7-1 1-16,-7 4 1 0,0 0 4 0,0-4-1 0,0 4 2 16,0 0 0-16,0 0 1 0,0 0-1 0,0 0-1 15,-7 0-3-15,7 0 0 0,0 0 0 0,0 0-3 0,0 0 0 16,-6 0-1-16,6 0 0 0,0 4 0 0,0-4-1 0,0 0 0 16,0 4-3-16,0-4 1 0,0 3 0 0,0-3-1 15,0 0 1-15,0 0 0 0,0 4 1 0,0-4 1 0,0 0 1 16,0 0 6-16,0 3-4 0,0-3 0 0,0 0-1 15,0 0-1-15,0 0 1 0,0 5 1 0,0-5-1 0,0 2-4 16,0-2 1-16,6 4 2 0,-6 0 1 0,0-4 1 0,0 4-1 16,7-1-1-16,-7-3 1 0,0 4 1 0,5 0-1 15,-5-1 0-15,7 0 0 0,1 2 0 0,-3-2 0 0,2 1 0 16,-7 1 0-16,7-2 0 0,-1 0 1 0,-6 1 0 16,7 3 1-16,-1 1 1 0,-6-1 2 0,7 0 2 0,-7 4 1 15,0 4 2-15,6-1 0 0,-6 1 0 0,0 7 1 0,0-3-2 16,0 3-4-16,0 3-3 0,0-3 1 0,0 4-1 15,7-1-1-15,-7 1 0 0,7-4 0 0,-1 4 0 16,0-4 1-16,2 0 4 0,-2-1-2 0,0 1 1 0,0-2-4 16,1-3 0-16,-1-3 0 0,-6-2 1 0,7 3 0 0,-7-8-2 15,0 3 0-15,7-6 2 0,-7 4 6 0,0-5 6 0,0 1 4 16,0-4 3-16,-7 0 0 0,7 0 2 0,0-4 1 0,0 1-3 16,0-5-3-16,0 1-4 0,-7 0-3 0,7-4-3 0,0 0-3 15,0-1-1-15,0-2 0 0,0-1 0 0,7 1-1 16,-7-5-2-16,0 1-1 0,0 0 1 0,0 3 1 0,0-7-1 15,7 5 0-15,-7-2-1 0,5 1-1 0,-5-1 1 16,7-3 0-16,-7 4-1 0,8-1 0 0,-2 1 0 0,0 0-1 16,0 0 1-16,2-1 1 0,4 1-4 0,-5 3 0 0,-1 0-1 15,1 1-1-15,0-1-1 0,-1 4 2 0,-1 4 0 16,3-5-1-16,-8 6 3 0,0-2 1 0,0 5 0 0,0 0 2 16,0-6 2-16,0 6-2 0,0 3 1 0,0-5 2 15,0 2 0-15,0 3 0 0,-8 0 1 0,8-3-3 0,0 3-1 16,0 0 1-16,0 0 0 0,0 3-1 0,0 0-1 15,0 2-1-15,0 2 2 0,0 4 0 0,0 3 0 0,0 2 0 16,0 2 2-16,0 1 3 0,-5 2 0 0,5 6 1 0,0-2 0 16,-6 4 1-16,6 0 0 0,-7 0 0 0,7 0-1 15,-7 1-2-15,7 3 1 0,0 0-2 0,0-4 0 0,7 0-3 16,-7 1-3-16,7-4-7 0,-1-1-8 0,-1 1-11 16,10-4-17-16,-3-4-23 0,2 1-37 0,-1-5-62 0,-1 1-107 15,2-4-81-15</inkml:trace>
  <inkml:trace contextRef="#ctx0" brushRef="#br0" timeOffset="172397.05">23211 16500 384 0,'-6'-7'466'0,"6"3"-161"0,0 4-132 0,6-3-76 0,-6 3-44 15,6 3-25-15,2 1-14 0,-2 3-7 0,-6 1-3 16,6 2-1-16,1 1-1 0,-1 4 1 0,1 0 1 0,-1-1 0 16,1 4 2-16,-1 1-2 0,-6 3 1 0,5-4-1 0,4 1-2 15,-3-5 2-15,-6 1-1 0,5-1 1 0,3 1 1 0,-1-4 2 16,-7 0 1-16,0-3 3 0,6-2 2 0,-6 2 2 0,0 0 6 16,0-5 11-16,0 1 12 0,0 0 13 0,0-4 13 15,-6 4 9-15,6-4 3 0,0 0-1 0,0-4-6 0,-7 0-9 16,7-3-14-16,-8-1-14 0,8 0-12 0,0-2-8 0,0-1-5 15,-5 0-2-15,5-4-1 0,5 1-1 0,-5-1-1 0,0 1 0 16,8-1-3-16,-8 1-2 0,0-1-2 0,7 3 0 16,-7 2-1-16,0-2-1 0,0 5 0 0,0 0-2 15,0-1-5-15,6 4-6 0,-6 1-6 0,6 3-6 0,-6 0-3 16,7 0-4-16,-7 3-5 0,6 1-4 0,1 4 0 0,0-1 4 16,5 0 4-16,-5 0 1 0,0 4 4 0,6 0 2 0,-7 1 5 15,6-2 3-15,-4 2 4 0,-2-1 4 0,0 0 1 0,2-1 3 16,-8 2 0-16,6-2 3 0,-6 1 2 0,0 4 1 15,0-4 2-15,0 0 2 0,0 0 0 0,-6 0 1 0,6 1 1 16,0-2 0-16,-8 1-2 0,2 0 0 0,6 0 0 0,-6 0 0 16,-2 0-1-16,8-1-2 0,-5 5 0 0,5-7 1 0,-7 3 0 15,1-3-1-15,6 2-3 0,-7-2-6 0,1-1-8 0,6-3-11 16,0 0-10-16,-7-1-15 0,7-3-12 0,0 0-21 16,0 0-31-16,0 0-49 0,0-3-79 0,7-5-108 0,-7 1-60 15</inkml:trace>
  <inkml:trace contextRef="#ctx0" brushRef="#br0" timeOffset="172740.79">23693 15918 403 0,'-6'-4'325'0,"6"4"-131"0,0-3-90 0,0 3-49 15,0 0-24-15,6 0-9 0,-6 3-2 0,7 1 1 0,-1-2 1 16,8 6 4-16,-8 4 2 0,6-1 2 0,2 4 0 16,6 2-3-16,-7 2-3 0,-1 3-6 0,8 3-3 15,-6 1-4-15,-2 3-4 0,1-3-2 0,1 6-2 0,-8-3 1 16,0 5-1-16,0-5-1 0,2 0 2 0,-2 0-2 0,0 2 2 15,-6-2-1-15,7 1 1 0,-7-9-2 0,0 5-1 0,7-5-1 16,-7 2 6-16,0-5-2 0,0-4-2 0,0 1-2 16,0-1 0-16,0-2-4 0,0-5-3 0,0 1-8 15,0-1-15-15,0 0-18 0,0-7-35 0,-7 0-69 0,7 0-150 16,-7-4-80-16,1-3-43 0</inkml:trace>
  <inkml:trace contextRef="#ctx0" brushRef="#br0" timeOffset="173146.86">23732 15911 27 0,'0'-8'460'0,"-6"0"-66"0,6 4-162 16,0 1-106-16,0-1-58 0,0-3-29 0,0 4-13 0,6-5-2 15,0 4 1-15,2 1 1 0,4-1 1 0,2-3 2 0,-8 4 1 16,13-1-2-16,-5 4-1 0,6 0-7 0,-1 0-6 16,1 0-4-16,-8 7-3 0,8 0-2 0,-7 0-4 15,0 5 0-15,-7 2-2 0,1 4 1 0,-1 4-1 0,-6-3 0 16,0 6 0-16,0-2 1 0,0 2-1 0,-6 0 1 0,6 2 0 16,0-6 0-16,0 2 0 0,6-2 0 0,-6 2 0 15,7-2 1-15,0-3 1 0,5 1 0 0,2 0 2 0,-8-5 2 16,14 1 3-16,-7 0 0 0,-1-1 2 0,8-3-1 15,-7 3 2-15,7-3-2 0,-8 4 2 0,-4 0-5 0,4-4 0 16,-5 4 0-16,-7 0-2 0,7-1 1 0,-7 1-1 0,-7-5 0 16,0 5-1-16,1-1 2 0,0-3-1 0,-2 1-1 15,-4-1 0-15,-1 0 0 0,6-3-2 0,-6-2 0 0,0 2-2 16,6-5-5-16,1 1-10 0,0 0-12 0,-1-4-20 16,1-4-24-16,6 0-29 0,0 1-47 0,0-5-81 0,6-3-132 15,1 1-60-15</inkml:trace>
  <inkml:trace contextRef="#ctx0" brushRef="#br0" timeOffset="173365.56">24469 16148 167 0,'0'4'478'0,"0"-4"-94"0,0 8-157 15,0-2-99-15,0 2-56 0,0 3-30 0,0 0-12 0,7 4 2 16,-7-1 3-16,0 1 5 0,6 3 5 0,0 0 5 15,-6 4 3-15,6-3-1 0,2 3-3 0,4 0-9 0,-5 4-8 16,-2-1-6-16,10 1-6 0,-3-4-6 0,2 7-10 0,-2-3-12 16,8-1-16-16,-7 1-15 0,7-1-17 0,0-3-20 15,-8 4-21-15,0-4-27 0,2 0-36 0,-7 0-54 0,-1 0-102 16,0-7-72-16,-12 3-38 0</inkml:trace>
  <inkml:trace contextRef="#ctx0" brushRef="#br0" timeOffset="173662.5">22508 17512 101 0,'-40'14'427'0,"0"1"-133"0,2 0-130 15,6-1-78-15,5-3-41 0,1 0-24 0,7-1-11 16,6-2-5-16,-6-1-1 0,11-3 2 0,2-1 7 0,6 2 3 15,0-3 7-15,6-2 5 0,8 0 5 0,-1-2 2 0,13-3 2 16,-7 2-2-16,14-4-4 0,0-1-1 0,-1 1-5 0,7-5-3 16,7 2-3-16,-1-1 1 0,8 1 1 0,-1-2 4 0,6-3 2 15,8 5 1-15,-7-6 5 0,12 2 4 0,0-4 3 0,8 3 1 16,-1-4 1-16,0 2-3 0,1 2-1 0,5 1-5 16,-6-1-5-16,1 4-9 0,-8-1-15 0,-6 2-17 0,-6 3-19 15,-7 2-19-15,-7-2-19 0,2 3-23 0,-15 0-27 0,-6 2-33 16,-7 2-48-16,-5 2-85 0,-8 2-84 0,-12 0-48 0</inkml:trace>
  <inkml:trace contextRef="#ctx0" brushRef="#br0" timeOffset="174131.01">23367 17595 363 0,'0'4'497'16,"7"-4"-134"-16,-7 3-147 0,7-3-92 0,-1 4-56 0,1 0-32 15,-1 0-17-15,1 3-9 0,-2-4 2 0,3 9 1 0,-2-1 5 16,-6 0 6-16,6 3 5 0,-6 1 8 0,8 4 5 16,-8 2 4-16,0 1-1 0,6 0 2 0,-6 0-1 0,0 4-1 15,6-4 0-15,-6 7-3 0,7-3-3 0,-7 3-2 16,0 4-4-16,6-4-3 0,-6 4-5 0,7 1-6 16,-7-5-5-16,0 3-4 0,0 1-4 0,6-3-3 15,-6-1-1-15,-6 0-2 0,6-3 0 0,0 0 0 0,-7-4 1 16,1-4 1-16,6 1 3 0,-7-5 5 0,1-3 12 15,6 0 19-15,0-4 21 0,-6 1 15 0,6-5 9 16,0-3 1-16,-8 0-1 0,8-3-3 0,0-5-12 16,0 1-21-16,0-4-23 0,0-4-21 0,0 0-17 15,8-3-10-15,-2 0-11 0,0 0-8 0,1-1-4 0,-1 1-3 16,7 0 2-16,0 4 2 0,-6-1 7 0,6 3 11 16,-7 5 7-16,8-5 5 0,-8 9 4 0,7 0 2 15,0 3 1-15,-6 0 2 0,5 3 1 0,2 0 0 16,-2 6 1-16,2-1 2 0,-8-2 0 0,7 5 0 15,1-3 0-15,-2 3 1 0,2-1 0 0,-2 2 1 0,1-2-1 16,1 1-1-16,4-3 0 0,-4 3 1 0,-1-5 0 16,7 3 1-16,-8-2-1 0,8-4-7 0,-6 4-18 15,-2-7-20-15,1 4-22 0,1-4-26 0,-8 0-23 16,6 0-24-16,-4-4-29 0,-8 4-34 0,6-3-51 16,-6 3-93-16,-6-4-81 0,-8-3-39 0</inkml:trace>
  <inkml:trace contextRef="#ctx0" brushRef="#br0" timeOffset="174287.22">23335 18190 89 0,'-13'-5'523'0,"7"-2"1"15,-9 7-159-15,10-5-154 0,5 2-93 0,0 0-55 16,5-1-27-16,3-3-12 0,5 4-6 0,0-6-1 0,13 2-3 16,0-3 0-16,7 2-4 0,-1-3-8 0,7 1-17 15,7-5-24-15,7 1-27 0,-8-1-32 0,7-4-54 16,-7 4-113-16,1 1-106 0,-1-5-70 0,-5 1-34 15</inkml:trace>
  <inkml:trace contextRef="#ctx0" brushRef="#br0" timeOffset="175021.43">23511 15562 353 0,'-6'-7'361'0,"-8"3"-132"0,14-3-96 0,-6 0-55 0,6-1-30 16,0-2-13-16,0-2-5 0,0-3-3 0,0 1 0 0,0-1 4 16,6-3 7-16,-6 3 2 0,7-7 3 0,0 4 1 15,-1-3-2-15,0-2 2 0,1-3-2 0,0 1-2 0,-1-1-3 16,-1-3 0-16,3 0 1 0,-2-5-4 0,1 1-4 15,0-3-4-15,-1-9-2 0,8 5-3 0,-8-7-6 0,6-1-3 16,2-3-4-16,-1 0-1 0,-1-4 0 0,8-4-1 0,-6 1-3 16,5-5-2-16,1-3 0 0,-8 0-2 0,8 0-2 15,0-3-4-15,-7 3 0 0,-1 3 0 0,8 2 0 16,-14 2 0-16,8 5-2 0,-8 2 1 0,1 8 3 0,-7 3 1 16,6 5 2-16,-6 6 1 0,-6 5-2 0,6 3 2 0,-7 3 0 15,1 9 0-15,0-2-1 0,-8 9-2 0,8-1 0 0,-8 4 0 16,2 4-1-16,-1-1-1 0,-7 9 1 0,6-6 0 15,2 5-2-15,-1 1 0 0,0 2-2 0,6 1-2 16,-5-4 1-16,4 3-2 0,8 1 1 0,-6 3 1 0,6-3 2 16,0 4 1-16,0-2 1 0,6-1 2 0,-6 5 1 0,8-2 2 15,-2 3 1-15,7-4-1 0,-7 4 0 0,8-3-2 0,-2 2-3 16,2-2-5-16,-2 3-3 0,8-5-6 0,-7 2-9 16,7 0-11-16,0-4-13 0,5 2-19 0,-5-3-26 0,6 2-53 15,0-5-133-15,-7-4-83 0,7-4-54 0</inkml:trace>
  <inkml:trace contextRef="#ctx0" brushRef="#br0" timeOffset="178567.47">13998 5022 72 0,'0'0'86'0,"-7"0"-16"15,7 4-10-15,-7-4-5 0,7 0-4 0,-6 0-1 0,6 0 2 16,0 0 1-16,0 0 3 0,0 0 4 0,0 0 1 0,0 0-2 16,0 0-3-16,0-4-7 0,0 0-7 0,0 4-8 15,0-3-7-15,6 0-11 0,-6-2-7 0,0 5-2 16,0-3-3-16,0-1-2 0,0 4 0 0,0 0-2 0,0 0-2 15,-6 0 2-15,6 0-1 0,-6 4 0 0,-2-1 1 0,2 2-1 16,-7-2 0-16,0 0 1 0,7 1 0 0,-7 0 0 0,7 4 1 16,-8-5-1-16,8 1 0 0,0-1-1 0,-2 2 1 15,8-3 0-15,0-2-1 0,-6 0 0 0,6 4 1 16,0-4 0-16,0 0 0 0,0 0 1 0,0 0 0 0,0 0 1 16,0 0-1-16,0-4 2 0,0 4 0 0,6-2 3 0,-6 2 2 15,0 0 3-15,0 0 0 0,0 0 2 0,0 0 2 0,0 0-2 16,0 0 1-16,-6 0-5 0,6 0-6 0,0 0-8 15,-6 2-13-15,6 2-23 0,0 0-42 0,0 0-72 0,0-1-137 16,0 5-72-16</inkml:trace>
  <inkml:trace contextRef="#ctx0" brushRef="#br0" timeOffset="179879.66">14897 7671 1 0,'0'-4'192'0,"0"1"-40"0,0-1-36 15,0 1-31-15,0-1-21 0,0 0-12 0,0 4-11 0,0-4-6 16,0 1-3-16,0 3-3 0,0-4-3 0,0 4-2 0,0 0-1 16,0-3-1-16,0 3-3 0,0 0-1 0,0 0-4 15,0 0-2-15,-7 0-3 0,7 3-1 0,0-3-1 0,-6 4-1 16,6-1-3-16,-6 1-1 0,6 4 0 0,-8 2-1 15,2-3 0-15,0 5 1 0,-1-5 0 0,0 3-1 0,7 2 0 16,-6-1 2-16,0 0 3 0,-1 1-2 0,7-6 1 0,-6 5-3 16,6-3 0-16,0-1-1 0,-7 0 1 0,7 0-1 15,0-3-3-15,0 0 3 0,0 0 4 0,0-4 5 0,-7 3 5 16,7-3 6-16,0 0 2 0,0 0 3 0,7-3 2 16,-7-1-1-16,0 0-1 0,7 0-4 0,-7-3-5 0,6 0-4 15,1 0-1-15,-7-4-4 0,6 0-2 0,0-1-3 0,-6 5-1 16,7-4-1-16,-7 4 1 0,0-5 0 0,7 6 1 15,-7 2 0-15,0-3 3 0,0 3-1 0,6 0 0 16,-6 4 0-16,0 0-1 0,0 0-1 0,0 4-2 0,0 0 0 16,0 3-1-16,0 0 0 0,0 4 1 0,0-4-1 0,0 4 1 15,0 0 0-15,0 1-1 0,0 2-2 0,6-2-1 0,-6-2-4 16,8 1-9-16,-2-3-10 0,-6 3-16 0,6-5-21 16,-6 2-28-16,7-1-43 0,-7-3-62 0,0 0-120 15,0-1-59-15</inkml:trace>
  <inkml:trace contextRef="#ctx0" brushRef="#br0" timeOffset="180254.8">14753 7778 58 0,'0'-4'335'0,"0"0"-98"0,0 0-89 0,0 4-62 16,7-3-38-16,-7-2-21 0,7 2-10 0,-1 3-7 0,-6-3-3 15,5 3-3-15,3 0 0 0,-1 0-1 0,-7 0 0 16,5 3 0-16,-5 0-1 0,7 5 0 0,-7-4 1 0,7 4-1 15,-7 2-1-15,0-3 1 0,7 5 0 0,-7-1 0 16,0-1 0-16,6 5 0 0,-6-4 2 0,0 5-1 0,7-3 0 16,-7 3-1-16,6-2 1 0,-6 1-1 0,6 0 0 0,-6 2-1 15,7-2-1-15,-7 0 0 0,7-1 0 0,-1 2 1 16,-6-7 0-16,6 7 0 0,-6-3 0 0,8-1 2 0,-8 3 0 16,0-5-1-16,6 2-1 0,-6-1 0 0,0 0-1 15,0-4 0-15,0 0 0 0,0 4-4 0,-6-7 2 0,6 3 5 16,-8-2 6-16,8-2 8 0,-6 1 4 0,6-4 4 0,-6 0 3 15,-1 0 0-15,0 0 2 0,1-4-3 0,0 4-4 16,-1-3-7-16,1-2-4 0,-1 2-1 0,0-1-2 0,0 0 2 16,7 1 0-16,0 0 0 0,-5-2-1 0,5 2 1 0,0 3-3 15,0-4 0-15,5 4-3 0,-5-4-3 0,7 4-4 16,0 0-6-16,0 0-10 0,6 0-13 0,-1 0-23 0,2 0-44 16,6 0-83-16,-1 0-121 0,-7 0-77 0</inkml:trace>
  <inkml:trace contextRef="#ctx0" brushRef="#br0" timeOffset="180863.8">15014 8444 21 0,'0'-4'210'0,"0"-3"-62"0,5 3-54 0,-5-3-35 0,9 4-20 0,-9-5-5 16,6 1 0-16,-6 3 5 0,5-3 4 0,-5 4 0 16,0-5 3-16,7 4 0 0,-7 0 0 0,0 1-4 15,0-1-6-15,7 4-5 0,-7-3-5 0,-7 3-6 0,7 3-4 16,-7 1-4-16,2-1-6 0,-1 5-2 0,-8 3-2 0,8 0 0 15,-8 0-2-15,1 0 1 0,1 3 1 0,-2 2 0 16,2-7 0-16,-3 3-2 0,10-1 1 0,-9-4-1 0,8 0 1 16,0 2-1-16,6-3 1 0,-7-2 2 0,7 0 0 15,0-4 2-15,0 0 0 0,0-4 0 0,7-3 1 0,-7 4-1 16,12-9 0-16,-5 5-2 0,0-4 1 0,-2-5-1 0,10 2 2 16,-9 3-2-16,7-3 1 0,-6-5 0 0,-1 5 0 15,0-1 0-15,1 4 1 0,-1 0 2 0,1 0 0 0,-7 1 4 16,7 2 2-16,-7 4 2 0,0-4 0 0,6 5-1 15,-6 3 0-15,0-4-5 0,0 4-2 0,0 0-2 0,0 4-3 16,0-1-1-16,5 2-1 0,-5 2-1 0,9 1 1 0,-9-1-1 16,6 3 0-16,-1 2-6 0,-5-2-8 0,14-2-9 15,-7 3-9-15,-1 0-18 0,1 0-27 0,5 0-37 0,-4-1-59 16,-2-2-104-16,0 4-76 0</inkml:trace>
  <inkml:trace contextRef="#ctx0" brushRef="#br0" timeOffset="181223.33">15028 8499 318 0,'0'0'246'0,"-9"3"-92"0,9 1-63 0,0 1-37 16,0-2-21-16,-5 8-13 0,5-5-6 0,0 6-3 16,0-1 0-16,5 4-1 0,-5 0-1 0,9 2-1 0,-3 2 0 15,-1-1-2-15,2 5-2 0,0-2-1 0,0 1-1 0,-1 0-1 16,1 3 0-16,-1 2 0 0,0-2-1 0,8 0 0 15,-8-2 2-15,-6 2-1 0,6 2 0 0,2-6 0 0,-8 1 0 16,6-4 0-16,-6 0 1 0,0-3-4 0,0 0 1 16,0-1 1-16,0-6 4 0,-6 3 4 0,6-7 5 0,0 3 3 15,0-7 3-15,-8 4 3 0,8-8 0 0,0 4 1 0,-6-7-3 16,6 3-4-16,0-7-4 0,0 3-4 0,-6-3-1 16,6 1 1-16,0-2 4 0,-6 5-1 0,6-3 3 0,0 2 3 15,-8 1 1-15,8-1 3 0,0 4 0 0,0 1-3 16,0-1-3-16,0 1 0 0,0 3-4 0,0 0-3 0,0 0-2 15,8 0-4-15,-2 0 0 0,0 3-1 0,0 1 0 0,8-1 0 16,-1 1-1-16,-1 0-2 0,2-4-3 0,-1 4-7 16,0-1-15-16,0 1-24 0,0-4-51 0,0 3-95 0,-7-3-110 15,2 5-78-15</inkml:trace>
  <inkml:trace contextRef="#ctx0" brushRef="#br0" timeOffset="184394.22">19346 1220 190 0,'8'-8'234'0,"-8"5"-75"0,0-5-49 0,6 4-26 16,-6-4-18-16,0 6-12 0,0-5-7 0,0 3-7 0,0 0-2 15,0 0-6-15,0 0-10 0,-6 0-7 0,6 4-7 0,0 0-6 16,0 0-5-16,0 4-10 0,0 0-14 0,0 0-25 0,0 0-44 16,0 3-75-16,0-1-134 0,0 2-72 0</inkml:trace>
  <inkml:trace contextRef="#ctx0" brushRef="#br0" timeOffset="184534.91">19215 1538 209 0,'-18'14'203'0,"5"-2"-85"0,0 3-48 0,1 0-26 0,-8-5-15 0,7 5-7 16,0-4-4-16,0 3-5 0,-2 1-3 0,10-1-3 16,-1 1-1-16,-1 0-6 0,7 3-14 0,-7-3-20 15,14 0-33-15,-7-1-54 0,0 1-74 0,7 3-103 0</inkml:trace>
  <inkml:trace contextRef="#ctx0" brushRef="#br0" timeOffset="184644.17">19054 2135 146 0,'-6'15'117'0,"-7"4"-30"0,6-4-21 0,0-1-17 16,1 4-15-16,0-4-11 0,6 5-18 0,0 0-31 0,0-2-38 16,6 3-59-16,0 1-91 0</inkml:trace>
  <inkml:trace contextRef="#ctx0" brushRef="#br0" timeOffset="184753.52">19145 2934 84 0,'0'14'140'0,"0"-2"-111"0,0 3-156 16</inkml:trace>
  <inkml:trace contextRef="#ctx0" brushRef="#br0" timeOffset="184862.94">19178 3759 35 0,'0'21'219'0,"6"-6"-119"0,1 7-99 16,-1-4-119-16</inkml:trace>
  <inkml:trace contextRef="#ctx0" brushRef="#br0" timeOffset="185128.57">19406 4928 87 0,'-6'10'456'0,"6"1"-142"0,-8 0-148 0,8 0-102 16,8 0-80-16,-2 0-88 0,0 0-149 0,7-3-92 0</inkml:trace>
  <inkml:trace contextRef="#ctx0" brushRef="#br0" timeOffset="187175.03">15476 7481 116 0,'0'0'87'0,"0"-3"-31"0,0 3-21 0,0 0-14 16,0 0-8-16,0-5-3 0,0 5 3 0,0 0 5 0,0-3 5 15,0 3 7-15,0 0 3 0,0 0 3 0,0-4 2 16,0 4-2-16,-6 0-3 0,6 0-7 0,-6 0-6 0,6 0-6 16,-7 0-2-16,7 0-2 0,0 0 1 0,0-5-2 15,-7 5 0-15,7 0 3 0,0 0 1 0,0 0 1 0,7-3 0 16,-7 3-3-16,0 0-3 0,7-3 0 0,-7 0-1 0,6 3-2 16,0-5-2-16,-6 2-2 0,8 0 4 0,-8 3 1 15,6-5 6-15,-6 5 6 0,6-4 4 0,-6 4 4 0,0 0 4 16,0-3 4-16,0 3-2 0,0 0-1 0,0-4-4 0,0 4-4 15,0 0-3-15,0-3-6 0,0 3-3 0,0 0-3 16,0 0 1-16,0 0-4 0,0 0-2 0,0 0-2 0,0 0 2 16,0 3 0-16,7 1 0 0,-7-1 1 0,0 6-2 15,0-3 2-15,6 2 1 0,-6 3-1 0,0-4-1 0,7 4-1 16,-7 0-1-16,0 4 0 0,5-4 0 0,3 4 0 16,-2-5 0-16,0 5 1 0,-6 0-1 0,14-4-1 0,-8 4 1 15,1-1-1-15,0 1-3 0,-1-4-12 0,7 4-21 16,-7-5-49-16,1 1-92 0,-7 4-117 0,7-5-77 0</inkml:trace>
  <inkml:trace contextRef="#ctx0" brushRef="#br0" timeOffset="189158.76">14747 7521 7 0,'6'-4'82'0,"-6"4"-3"0,0-3-5 0,7-1-4 16,-7 4-7-16,0-3-2 0,0-1-5 0,0 0 1 16,0 0-2-16,7 4-2 0,-7-3-4 0,0-1-2 0,0 0-2 15,6 1-1-15,-6 0-3 0,0-2-2 0,0 2-2 0,0-1-3 16,0-1 0-16,0 2-2 0,-6 0-5 0,6 3-4 16,0-3-4-16,-7 3-4 0,7-5-2 0,-7 5-1 0,7-3-5 15,-6 3-1-15,-1 0-3 0,7 0 0 0,-6 0-2 16,0 0 1-16,-2 3-2 0,2 2 2 0,6-2 0 0,-6 3-1 15,0-1 0-15,6 2 6 0,-7 4-3 0,7-3 0 0,0-1-2 16,0 4 0-16,0-4 0 0,7 0-1 0,-7 5 2 16,6-5-7-16,0 0 3 0,-6 0 0 0,6 1 1 0,8-1 2 15,-8 0-1-15,1-4 1 0,-1 2-1 0,8-5 2 16,-8 3-2-16,7-3 1 0,-1 0 0 0,-5 0-1 0,7-3 1 16,-1-5-1-16,-1 5 1 0,-5-5 0 0,6 1 0 0,-7-1 1 15,2-2 1-15,-2 3 2 0,0-1 0 0,1-3 3 16,-7 1 2-16,6 2 2 0,-6-3 4 0,0 4-1 15,0-4 2-15,0 2-1 0,0 3-1 0,0-2-1 0,-6 5-2 16,6-5-2-16,-7 4-3 0,1 1-2 0,0 3 0 0,-2 0-5 16,2 0 2-16,-7 3-2 0,6-3-1 0,-5 4 0 0,5 4 0 15,-6-5 0-15,6 2 0 0,0 1 2 0,-5-3-1 16,4 6-1-16,3-6 0 0,-1 5 1 0,6-5-1 16,-7 5-1-16,7-1-1 0,0 1 1 0,0-5-1 0,0 4 1 15,0 0 0-15,7-3 0 0,-7 4 1 0,6-5 1 0,-1 1 0 16,-5-1 0-16,8 1 0 0,-1-4 0 0,-2 0 2 15,2 0-2-15,0 0 1 0,0-4-1 0,6 1-2 0,-7-1 0 16,0-3 0-16,8 3 1 0,-8-3 0 0,0 0 0 0,-6 3 0 16,8-3 1-16,-8 3 2 0,0 0-1 0,0 1 0 15,0-1-2-15,-8 0 0 0,2 4 1 0,6-3 0 0,-13 6-1 16,6-3 0-16,-5 8 0 0,-1-5 0 0,-1 5 0 16,2-1 0-16,-3 0-1 0,4 4 2 0,-3 0-1 0,8-4 0 15,-7 4-1-15,7-3 0 0,6-1 1 0,-8 0-1 16,8 4 0-16,0-7 1 0,8 4 0 0,-2-5 0 0,0-3 2 15,7 3-1-15,1-3 1 0,-3-3 0 0,4 3 0 0,-3-3-1 16,2-5-1-16,-1 4 0 0,-1-4 0 0,2 2 1 16,-2-2-1-16,-4 5 1 0,-2-1 0 0,-6 0 0 0,0 0-1 15,0 4 0-15,-6-3 0 0,-2 6 0 0,2-3-1 0,-14 4 0 16,8 4 0-16,-8-1 0 0,1 0 1 0,-1 4-4 16,0 1-10-16,7 2-18 0,1-2-25 0,-2-2-48 15,8 1-99-15,0 0-114 0,6-4-76 0</inkml:trace>
  <inkml:trace contextRef="#ctx0" brushRef="#br0" timeOffset="192048.68">20651 6396 60 0,'0'-4'72'0,"0"4"2"0,0-3 0 0,0 3-4 15,0 0-2-15,0 0-3 0,0-4-1 0,0 4-6 0,-7 0-10 16,7-3-8-16,0 3-9 0,-7-4-5 0,7 4-4 15,0-4-2-15,0 4-7 0,-6-4-5 0,6 1 3 0,0-1 1 16,-7 1 1-16,7 3 1 0,0-5 0 0,0 3-4 0,0-2 0 16,0 0 3-16,-6 0-2 0,6 1 1 0,0-1 1 15,0 0 1-15,0 4 2 0,-8-4 5 0,8 2 3 16,0 2-1-16,-5-5 0 0,5 5-1 0,-7-3-1 0,0 3-2 16,7-4-3-16,-5 4-6 0,-3 0-2 0,2 0-3 0,0 0-1 15,-1 0-1-15,1 0-3 0,-1 0 0 0,-6 0 1 0,7 0 2 16,-1 0-1-16,-6 0 0 0,7 0 2 0,-8 0-1 15,7 0 1-15,-5 0 1 0,4 0 0 0,-4 0 1 16,0 4 1-16,-2-4-1 0,1 0 0 0,0 0 1 0,0 3 1 16,-1-3-3-16,2 0 1 0,-1 0-1 0,0 5 0 0,-6-3 0 15,5 2-1-15,2-4-4 0,-8 8 1 0,7-5 1 16,-7 1-1-16,7 0-1 0,-6 0 1 0,5 3-1 0,2-4 0 16,-8 1 1-16,7 3-1 0,0 1-1 0,0-5 2 15,0 4-1-15,0-3-1 0,0 3 1 0,0 1 0 0,0-1 0 16,7 3 1-16,-14 2 0 0,7-5-1 0,-1 5 0 0,2 3 2 15,-2-5 0-15,2 5-1 0,-1-1 0 0,-1 1 0 16,2 0 2-16,6 0-2 0,-8-1-1 0,8 4 0 0,-8-4 0 16,8 2 1-16,-7-2-1 0,7 1 1 0,-1 3-1 0,-6-3 1 15,7 3 0-15,-2-3-1 0,-4-1 0 0,5 5 1 16,1-5-1-16,-1 5 0 0,-6-5 1 0,7 5-1 0,0-1 0 16,-8 4 0-16,8-3 0 0,-8 3 0 0,8-1 0 15,-7 1 1-15,7 0-1 0,-8 4 1 0,8-4 1 0,-7 3 0 16,6 1 1-16,-5 0-1 0,-2 4-1 0,1-5 2 15,7 4-1-15,-8-3-1 0,2 3-1 0,6-3 1 0,-8-1 0 16,8 2-1-16,-1-6 2 0,7 5 0 0,-6-4-1 16,6 0 0-16,0 0 2 0,0-1-1 0,6 1-1 0,-6-2 2 15,7 1-3-15,-7-3 0 0,6 4 2 0,1 0-1 0,0-4-2 16,-1 5 1-16,6-5 2 0,2 4-1 0,-1-4 1 16,0 4 0-16,0-4-2 0,0 4-1 0,6 1 2 0,-5-2 1 15,5 1-3-15,-6-3 0 0,6 2 1 0,1 1 0 16,0 4 1-16,-1-3 1 0,7-2-2 0,-6-2 0 0,6 2 0 15,-7 1 0-15,7 0 2 0,1 1-2 0,-1-1 0 0,6-1 0 16,1-2 2-16,-7 3 0 0,6-1 1 0,1 1 0 16,6-3-2-16,-7 3 2 0,8-3 1 0,-1-1-2 0,6 0 0 15,-5-4 1-15,5 1 0 0,1 0 1 0,6-3-1 16,-6-3 1-16,6 3-1 0,0-8 1 0,-1 2 2 0,-4 2-1 16,4-4 0-16,-4-1 2 0,-2 1 0 0,1 0 0 0,-7 0 0 15,7-1 0-15,-7 1 0 0,-1-4-2 0,1 3 0 16,6-3-3-16,-5-3-1 0,0-1 0 0,-1 1 0 0,-1-1 0 15,1 0 1-15,1-3 1 0,-1-5-1 0,0 6 3 16,1-5 1-16,-2-1 1 0,7-2 3 0,-5-1 1 0,-1 0 3 16,0 1 4-16,1-4 1 0,-2 2 0 0,1-1-1 0,7-3-2 15,-7 3-2-15,0-2 0 0,-6 1-5 0,6-4-3 16,-6 4-1-16,-8-3-4 0,9-2 1 0,-16-3-1 0,8 4 0 16,-6-3 0-16,-1 0 0 0,1-5 0 0,-7 4 1 15,1-7 2-15,-2 3-1 0,-6-2 1 0,8-2 0 0,-8 5 0 16,8-7 0-16,-8 3-1 0,1 1 0 0,-1-2-1 0,0 1 0 15,1-4 2-15,0 5-3 0,-7-2 0 0,0 1 0 16,6 1-1-16,-6-1 0 0,-6-4-1 0,6 4 0 16,0-4 1-16,-7 4 0 0,0-4 0 0,1 6 1 0,-7-4 0 15,7 3-1-15,-8-5 0 0,-6 8 0 0,8-4 0 0,-8 0-1 16,7 0 1-16,-7 3 0 0,1-2-1 0,6 2 1 16,-6-3 1-16,-1 4-1 0,0 0 0 0,1 3-1 0,-1-3 1 15,0 0 0-15,8 3-1 0,-8-4-2 0,1 5 2 0,-1-1 0 16,0 0 1-16,1 1 0 0,-1 0 0 0,0 2 0 15,2 1 1-15,-2-4-1 0,1 9 0 0,-1-5-1 0,0 3 0 16,1 2 0-16,-1 0 0 0,0 0 0 0,1 2-1 16,-7 1 2-16,6 2 0 0,-6 2 2 0,0-1-1 0,1 0-1 15,-1 3 0-15,-1 2 2 0,-5-2 1 0,6 4 0 0,-1-3-1 16,-5 3-1-16,-2-4-1 0,3 8 2 0,-2-3-1 16,1 0-1-16,-8 3-1 0,1 0-1 0,-6 3-3 15,-1 0-5-15,-6 9-12 0,-1-1-11 0,-4-1-20 0,-2 9-26 16,6-4-54-16,-5 3-105 0,5 3-104 0,8 2-74 0</inkml:trace>
  <inkml:trace contextRef="#ctx0" brushRef="#br0" timeOffset="192720.54">20207 6506 368 0,'0'-3'287'0,"-6"3"-104"15,6-4-79-15,6 0-45 0,-6 0-27 0,0 4-15 16,6-3-6-16,-6 3-5 0,0-4-2 0,7 4-3 0,-7 0-1 16,0 0 1-16,0 0-1 0,7 0 0 0,-7 4-1 15,0-4 0-15,6 0 1 0,-6 0-1 0,0 3 1 0,6-3 0 16,-6 0 1-16,0 0-1 0,0 0 2 0,0 4 1 0,0-4 0 16,0 0 4-16,0 0 3 0,0 0-2 0,0 0 2 15,0 0 2-15,0 0 0 0,7 0 1 0,-7 0 0 16,0 0-2-16,7 0-1 0,0 0 5 0,-1 0-3 0,6-4 1 15,-4 4-4-15,4-3 0 0,2 3-1 0,-1-4-2 0,-1 1-2 16,8 3-2-16,0-5 3 0,-1 3 1 0,7-6 1 16,0 4 2-16,1-4 3 0,5 1 2 0,7-3 2 0,1 1-3 15,5-1-1-15,1 0-2 0,-2-2 2 0,3 1-2 16,4 0-2-16,2 0-1 0,-1-3 0 0,-7 3 1 0,2 3-2 16,-2-3-1-16,-6 4 0 0,0-1-3 0,-13 1 0 0,7 3-1 15,-14 1-1-15,7 0-1 0,-12-2 1 0,5 1 0 16,-6 4 1-16,0-3 1 0,-7-1 0 0,8 4 1 0,-8 0-1 15,-1 0 3-15,4-3-2 0,-9 3 0 0,6 0-2 16,-6-4-10-16,6 4-16 0,-6 0-29 0,0 0-52 0,0 0-96 16,0 0-126-16,0 0-74 0</inkml:trace>
  <inkml:trace contextRef="#ctx0" brushRef="#br0" timeOffset="193470.22">20742 8308 117 0,'0'0'187'0,"-6"4"-51"0,6-4-37 15,-8 0-28-15,8 0-19 0,0 0-13 0,-7 0-5 0,7 0-6 16,0 0-1-16,-5 0-3 0,5 0-3 0,0 0-4 16,-7-4-4-16,7 4-4 0,-8 0-2 0,8 0-1 0,-5 0 2 15,5 0 4-15,-7 0 4 0,7 0 3 0,0 0 3 0,-6 0 4 16,6 0 0-16,0 0 1 0,0 0-2 0,0-2-5 15,0 2-2-15,0 0-5 0,-6 0-2 0,6-5-4 0,0 5 1 16,0 0-3-16,0 0 0 0,0-3-3 0,0 3 1 16,0 0-1-16,0 0 0 0,6 0 0 0,0-4-1 0,1 0 1 15,-2 4-1-15,15-7 2 0,-5 3-1 0,3 0-2 0,2-2 1 16,7 1-1-16,4-2 0 0,-4 3 0 0,6-3 0 16,-7 0 0-16,13 0-1 0,-7-1 0 0,7 0 0 0,0-2 1 15,1 3-1-15,-1-1 0 0,7-4 0 0,-8 6 1 16,8-5 0-16,0 0 0 0,-1 3 0 0,-5-3 1 0,5 1 1 15,-6-1 0-15,0 3-6 0,-12 0-12 0,5 6-17 16,-13-6-30-16,7 4-47 0,-12-3-98 0,5 3-99 0,-13-2-68 16</inkml:trace>
  <inkml:trace contextRef="#ctx0" brushRef="#br0" timeOffset="194157.57">20701 7338 183 0,'0'0'161'0,"-5"0"-34"15,5-4-27-15,0 4-25 0,-7 0-19 0,7-3-12 0,0 3-7 16,0 0-4-16,0-4-2 0,-6 4-2 0,6-4-1 0,0 4-1 15,0 0 1-15,0-3 2 0,0 3 1 0,0-5 0 16,-6 5 0-16,6-4-2 0,6 4-2 0,-6-3-4 0,6 3-5 16,1-4-5-16,-2 2-4 0,10 2-3 0,5-5-2 15,-8 2-3-15,14-1 0 0,-7 0-1 0,15 0-2 0,-10-3 2 16,9-1 0-16,7 6 0 0,-7-10 0 0,6 9 0 0,-1-9 0 16,1 5 1-16,-5 0-1 0,-2 0-5 0,1 3-16 15,-7 1-24-15,0-1-44 0,-7 0-67 0,1 4-138 0,-7-3-80 16</inkml:trace>
  <inkml:trace contextRef="#ctx0" brushRef="#br0" timeOffset="194876.17">20721 6326 165 0,'0'-2'172'16,"0"2"-44"-16,0 0-35 0,0-5-26 0,0 5-17 0,0-3-11 15,0-1-7-15,0 4-3 0,7-5-4 0,-7 2-1 16,0 3 0-16,0-3 3 0,8-1 4 0,-8 4 2 0,0-4 2 15,0 1 5-15,0 3 1 0,0-3 3 0,0 3 1 16,0 0 0-16,0-5-2 0,0 5-3 0,0 0-2 0,-8 0-6 16,8 0-6-16,-7 0-5 0,7 0-4 0,0 0-5 15,-5 0-3-15,5 0-2 0,0 0-4 0,0 5-1 0,0-5 0 16,0 3-1-16,0-3 1 0,5 3-1 0,-5 1-2 16,7 0 0-16,1-4 2 0,4 3 0 0,1-3 1 0,0 0-1 15,0 0-1-15,7-3 1 0,-8-1 1 0,8 0 1 0,-8 1-1 16,3-5-2-16,-3 4 7 0,-6-3 4 0,2 4 6 15,-2-1 3-15,-6 4 3 0,6-3 3 0,-6 3 0 0,-6-4 4 16,6 4-6-16,-6 0-5 0,-8 0-7 0,2 4-3 0,-3-1-3 16,3 4-4-16,0 0-1 0,-2 2-1 0,2-3 0 15,-2 5 0-15,1-3 1 0,7 4 0 0,-1-6-1 0,7 5 0 16,0 1 0-16,0-5-2 0,7 0 1 0,6 4 0 16,-1-7-2-16,2 3 0 0,-2-4 2 0,8 1 1 0,0-4-1 15,-1 0 1-15,1-4 0 0,-7 1 1 0,7-1-1 0,-9-3 1 16,4-1 5-16,-3 5 6 0,-5-9 4 0,-7 6 5 15,7-2 0-15,-7 1 6 0,-7-1 2 0,0-2-1 16,0-2-2-16,2 5-6 0,-10 0-4 0,4-5-4 0,-2 5-3 16,-1 0-4-16,2 4-3 0,-2-1-3 0,-5 0-4 0,11 0-12 15,-4 1-15-15,5 3-18 0,2 0-25 0,-3 0-31 0,8 3-46 16,0-3-84-16,13 0-134 0,-6 0-76 0</inkml:trace>
  <inkml:trace contextRef="#ctx0" brushRef="#br0" timeOffset="195704.15">21107 5836 10 0,'-7'0'33'0,"7"4"-15"0,-8-4-9 0,3 0-5 15,5 2-1-15,-6-2-1 0,-2 0 0 0,8 0 2 0,-6 4 7 16,0-4 4-16,6 4 7 0,-7 0 7 0,7-4 9 0,-6 0 7 16,6 0 9-16,-6 3 5 0,6-3 2 0,0 0 1 15,0 4-4-15,0-4-2 0,-8 0-6 0,8 0-6 0,0 4-5 16,0-4-7-16,0 0-6 0,0 0-4 0,0 0-2 0,-6 0-3 15,6 0-2-15,0 4 2 0,0-4 2 0,0 0 2 16,0 0 5-16,0 0 4 0,0 0 5 0,0 0 3 0,0 0 1 16,0 0-2-16,0 0-1 0,6 0-4 0,-6 0-2 15,0 0-5-15,0-4-9 0,0 4-2 0,8 0-2 0,-2-4-4 16,-6 0-1-16,6 1-1 0,7-1-4 0,-7 0 0 0,8 0 2 16,-9-2 0-16,10 2-1 0,4-3-1 0,-6 3 1 15,6-4-2-15,1 1 0 0,5 0 0 0,2 0 0 0,0-1-1 16,-1 5-2-16,-1-5-1 0,0 5-7 0,2-4-11 15,0 2-21-15,-7 2-29 0,-1 0-50 0,-6-1-73 0,0 0-124 16,-7 4-67-16</inkml:trace>
  <inkml:trace contextRef="#ctx0" brushRef="#br0" timeOffset="196251.04">21257 5692 50 0,'0'-7'187'0,"0"4"-39"0,0-1-31 0,0-3-21 0,6 3-11 15,-6 0-14-15,0 1-11 0,0 3-7 0,0-4-7 16,0 0-7-16,0 1-4 0,0 3-6 0,0-3-6 0,0 3-2 16,0 0-1-16,0 0 0 0,0-4 0 0,0 4 2 15,0 0 0-15,0 0-1 0,0 0-2 0,0 0-3 0,0 0-2 16,0 0-4-16,0 4-3 0,0-4-2 0,0 3-4 0,0 0-1 15,6 5 0-15,-6-5 0 0,0 5-1 0,0 3 0 16,7-4 0-16,-7 4 1 0,7 0 1 0,-7-1-1 0,6 2 1 16,-6-1 0-16,6 3 0 0,-6 1 1 0,7 0-1 15,-7 0-2-15,0-1-3 0,6 1-6 0,-6-1-11 0,0-3-23 16,0 4-32-16,0-8-57 0,6 5-97 0,-6-5-92 16,0 0-61-16</inkml:trace>
  <inkml:trace contextRef="#ctx0" brushRef="#br0" timeOffset="196453.9">21537 5583 2 0,'6'-8'465'0,"-6"4"-98"0,0-3-144 0,0 4-98 15,0 3-55-15,0-4-31 0,6 8-17 0,-6-4-10 0,0 3-6 16,8 4-2-16,-2 1-2 0,0 4-2 0,-1 2 1 15,3 4 0-15,5 1-4 0,-6 2-15 0,6 1-22 0,0 4-37 16,-1-1-65-16,2-3-136 0,-1 4-83 0,0 0-53 16</inkml:trace>
  <inkml:trace contextRef="#ctx0" brushRef="#br0" timeOffset="197031.88">20657 6330 82 0,'6'0'120'0,"1"0"-45"15,-7-4-30-15,7 4-17 0,-1 0-13 0,-6 0-4 16,6 0-4-16,-6 0-3 0,7 0-2 0,-2 0 0 0,-5 4-8 16,8-4-8-16,-1 0-14 0,-7 0-21 0,5 0-19 0,-5 0-28 15</inkml:trace>
  <inkml:trace contextRef="#ctx0" brushRef="#br0" timeOffset="197125.83">20781 6293 21 0,'0'-3'196'0,"0"3"-51"15,0-3-42-15,0 3-34 0,0 0-30 0,0 0-26 0,0-5-25 16,0 5-35-16,6 0-44 0,-6 0-77 0,6 0-96 16</inkml:trace>
  <inkml:trace contextRef="#ctx0" brushRef="#br0" timeOffset="198094.14">20761 6539 48 0,'0'0'74'0,"0"0"-7"0,0 0-11 16,0 0-14-16,-7 0-16 0,7 0-21 0,0 0-22 0,-6 0-25 16,6 0-23-16,-6 0-23 0</inkml:trace>
  <inkml:trace contextRef="#ctx0" brushRef="#br0" timeOffset="198797.24">20644 6459 131 0,'0'0'128'0,"-7"0"-16"0,7 0-13 0,0 0-13 15,0 0-17-15,0 0-16 0,0-5-15 0,0 5-13 16,0 0-8-16,0 0-6 0,0 0-7 0,0 0-3 0,0 0-1 15,0 0 0-15,0 0-1 0,0 5 1 0,-6-5 0 16,6 0-1-16,0 3 1 0,0 1 1 0,-7 4 2 0,1-1-1 16,6 3 3-16,-8 2-3 0,-4-2 3 0,5 1 1 0,7 4-1 15,-5-5-1-15,-3 6 0 0,2-6 1 0,0 5-1 16,6-3-1-16,-7 2-1 0,7-3-2 0,0-4 0 16,0 0 0-16,7 1 1 0,-7-1 0 0,6 1 0 0,-6-5 3 15,6 0-1-15,2 2 0 0,-3-5 1 0,-5 4 2 0,7-4-2 16,0-4-1-16,-2 4-1 0,3-5 1 0,-2 2-1 0,1-4-1 15,-1 3 0-15,1-3 0 0,0-1 0 0,-1 1 0 16,0 0 0-16,1 0 1 0,0-1-2 0,-1-2 1 16,-6 3 0-16,6-5 0 0,-6 4 0 0,7 1 2 0,-7 0-2 15,5 0 3-15,-5-1 1 0,0 5 1 0,0-1 1 0,0 0-1 16,0 4 0-16,0 0-2 0,0 0 1 0,0 4-2 0,0 0-1 16,0-1-2-16,0 5 0 0,0 3 0 0,8-1 0 15,-1 2-1-15,-2 3-3 0,2-5-4 0,1 5-11 16,4-1-12-16,1 1-25 0,0-4-39 0,0 1-60 0,1-2-110 15</inkml:trace>
  <inkml:trace contextRef="#ctx0" brushRef="#br0" timeOffset="199125.14">20851 6693 231 0,'-5'0'316'0,"-2"0"-114"0,7 3-90 15,-7-3-53-15,7 4-28 0,0 4-17 0,0-5-7 0,0 4-4 16,0 4-1-16,0 0-1 0,7 1 1 0,-7 2-2 16,7 1 2-16,-2 3 1 0,3 0-3 0,-1 1 1 0,-1 3-1 15,0-1 1-15,-6 6-1 0,6-6 0 0,2 5 0 0,-8-4-1 16,6 3 1-16,-6-2 0 0,0-1 0 0,0 0 0 16,0-1 1-16,6-2 2 0,-6-1 2 0,0 1-1 0,0-5-2 15,0 1 0-15,0-5-1 0,0 2 0 0,0-5-1 16,0 1 0-16,0-5 1 0,0 1 5 0,-6-1 4 0,6 1 4 15,0-4 3-15,-6 4 1 0,6-4 2 0,-8-4-2 0,8 4-2 16,-6-4-2-16,6 4-2 0,-6-3-1 0,6-1-3 16,-6 1-1-16,6 3-1 0,-7-4 1 0,7 0-1 0,0 4-2 15,-8-3-2-15,8-1-5 0,8 4-6 0,-8-5-11 16,0 5-10-16,7 0-23 0,-1 0-40 0,6-2-67 0,-4 2-133 16,4 0-72-16</inkml:trace>
  <inkml:trace contextRef="#ctx0" brushRef="#br0" timeOffset="199593.78">20898 7503 182 0,'-6'-8'304'0,"6"5"-103"0,0-1-80 0,-8 0-50 15,8 4-31-15,0 0-19 0,-6 0-4 0,6 4-6 16,-6 0-3-16,0 3-2 0,6 1-1 0,-7-1-1 0,-1 0 1 16,8 0 3-16,-5 4-4 0,5-4-2 0,-7 0-1 0,7 1 0 15,-7-1 0-15,7 1 1 0,0-5-2 0,0 0 1 16,0 5 3-16,0-8 2 0,0 0 2 0,0 0 1 0,7 0 1 15,0-3 1-15,-7-2-1 0,5-1 1 0,3-2-2 16,-1 1 0-16,-1-1-1 0,0-2 0 0,-6-1 0 0,6 3 1 16,2-2 2-16,-8-1 0 0,6 0 0 0,-6 3-1 0,6-3 0 15,-6 4-2-15,7-1-1 0,-7 2 1 0,0-2-1 16,7 5-1-16,-7-2-2 0,0 1 0 0,6 4 0 0,-6 0-4 16,0 0 1-16,7 0-1 0,-7 4 0 0,6 1 1 15,-6 1-1-15,5 2 0 0,4-2 0 0,-9 6 4 0,6-1-3 16,-1 0 0-16,-5 4-1 0,7-1 0 0,-7 1 0 0,7-1 0 15,-7 1-1-15,7 4 1 0,-7-1-1 0,6 1-1 16,1-1 0-16,-7 0-7 0,6 0-8 0,1 1-14 0,-7-1-20 16,7 0-34-16,-1-2-49 0,-6-2-76 0,6-3-110 0,-6 0-55 15</inkml:trace>
  <inkml:trace contextRef="#ctx0" brushRef="#br0" timeOffset="199890.74">20951 7638 114 0,'-9'-14'388'0,"9"3"-118"0,-5 0-101 16,-1 3-61-16,6 1-32 0,-7-1-18 0,7 1-10 0,0 3-7 16,0 4-8-16,0-3-7 0,0 3-5 0,0 3-6 15,0 1-4-15,7 6-4 0,-1 2 1 0,-6 2-1 0,5 6-2 16,4 1-1-16,-3 1 1 0,-1 4 1 0,2 3-3 0,0-3-1 16,0 3-5-16,-1 0 4 0,7 0-1 0,-6 4 1 15,6-3 0-15,-7-1-2 0,8 0 2 0,-8-3-1 0,0 3 1 16,7-3-2-16,-7-1 1 0,2 2 0 0,-2-6 0 15,-6-3 2-15,5 1-2 0,3-5 1 0,-8-2 0 0,7-4 2 16,-7 2 0-16,0-6 4 0,6-1 4 0,-6 1 0 0,0-4 2 16,0-4 0-16,0 1 0 0,0-1 0 0,0-6-1 15,0 2-5-15,0-4-2 0,0 1-4 0,0-3-7 0,6-1-13 16,-6 1-23-16,7-2-41 0,0-5-79 0,-1 3-158 16,1-1-83-16,5 2-42 0</inkml:trace>
  <inkml:trace contextRef="#ctx0" brushRef="#br0" timeOffset="201359.19">8634 5421 213 0,'0'4'183'0,"0"-4"-61"16,0 4-50-16,0-4-36 0,7 4-24 0,-7-1-18 16,0 2-14-16,7 2-19 0,0-5-27 0,-7 2-41 15,6 0-54-15</inkml:trace>
  <inkml:trace contextRef="#ctx0" brushRef="#br0" timeOffset="201499.67">8629 5857 240 0,'-15'22'212'0,"-3"1"-78"0,5-1-44 0,0 0-24 0,-1-1-16 16,2 2-9-16,-2-6-8 0,2 2-7 0,5 0-5 0,0-1-4 15,7 3-5-15,-6-2-4 0,12 3-3 0,-6-4-12 16,14 5-24-16,-2-3-44 0,2 3-69 0,-2-4-119 0,2 2-77 16</inkml:trace>
  <inkml:trace contextRef="#ctx0" brushRef="#br0" timeOffset="201624.71">8589 6696 390 0,'-6'15'268'0,"-1"-1"-108"0,1 1-66 16,0-1-40-16,-8 2-21 0,8-1-13 0,6-1-6 15,-7 1-4-15,7 3-3 0,0-4-5 0,0 5-10 0,7-1-21 16,-1-3-47-16,0 3-89 0,2 1-126 0,-2-1-68 0</inkml:trace>
  <inkml:trace contextRef="#ctx0" brushRef="#br0" timeOffset="201734.04">8400 7297 188 0,'0'5'454'0,"-7"-5"-170"0,7 2-139 15,0 2-85-15,7-4-67 0,-7 3-59 0,6 1-64 16,2-4-85-16,4 0-111 0,-5 5-60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52:44.160"/>
    </inkml:context>
    <inkml:brush xml:id="br0">
      <inkml:brushProperty name="width" value="0.05292" units="cm"/>
      <inkml:brushProperty name="height" value="0.05292" units="cm"/>
      <inkml:brushProperty name="color" value="#002060"/>
    </inkml:brush>
  </inkml:definitions>
  <inkml:trace contextRef="#ctx0" brushRef="#br0">4043 7094,'0'25,"-25"-25,25 25,0 0,0-1,0 1,0 0,0 0,0 0,0-1,25-24,0 0,0 0,0-24,-25-1,24 25,-24-25,0 0,0 0,0 1,0-1,0 0,-24 0,-1 25,0 0,0 25,0-25,25 25,-24-25,24 25,-25-1,25 1,0 0,0 0,0 0,25-25,-1 0,1-25,0 25,-25-25,25 25,-25-25,25 0,-25 1,0-1,0 0,0 0,-25 25,0 0,0 0,25 25,-25-25,1 25,24 0,-25-25,25 24,0 1,0 0,0 0,25-25,-1 0,1-25,0 25,0-25,-25 0,-25 25,0 0,25 25,-25-25,1 0,24 25,-25-25,25 25,-25-25,25 25,25-25,-25-25,25 25,-25-25,24 25,-24-25,0 0,0 1,0-1,-24 0,-1 25</inkml:trace>
  <inkml:trace contextRef="#ctx0" brushRef="#br0" timeOffset="1350.15">7020 8384,'0'0,"-25"0,0 0,0 0,1 25,-1-25,25 25,-25-1,25 1,-25-25,25 25,0 0,0 0,25-25,0 0,0 0,-1 0,1-25,0 25,-25-25,25 25,-25-25,0 0,0 1,-25 24,0 0,0 0,1 0,-1 24,0-24,0 25,0 0,25 0,0 0,0-1,25-24,0 0,0 0,0 0,-1-24,1 24,0 0,0-25,0 0,-25 0,0 0,-25 25,0 0,0 0,0 0,1 25,-1-25,0 0,50 0,0 0,-25-25,24 25,-24-24,25 24,-25-25,0 0,0 0,-25 25,1 0,-1 0</inkml:trace>
  <inkml:trace contextRef="#ctx0" brushRef="#br0" timeOffset="2348.15">8806 9773,'-25'0,"25"25,0 0,-25-25,25 24,25-24,0 0,-1 0,1 0,0-24,0 24,0-25,-50 25,0 0,0 0,0 25,-24-1,24-24,0 25,-24 0,24 0,0 0,0-1,0 1,25 0,0 0,25-25,0 0,0 0,0 0,-1-25,1 25,0-25,0 25,0-25,-1 25,1-24,-25-1,0 0,0 0,0 0,-25 25,1-24,-1 24,0 0,0 0,50 0,-25-25,25 25,0-25</inkml:trace>
  <inkml:trace contextRef="#ctx0" brushRef="#br0" timeOffset="3192.29">11931 11385,'-25'0,"25"-24,-25 24,25 24,25-24,0 0,0 0,0 0,-25-24,0 48,-25-24,50 0,-1 0,1 0,-25-24,25 24,0 0,-25-25,0 0,-25 25,0 0,0 0,1 0,24 25,-25-25,25 25,25-25</inkml:trace>
  <inkml:trace contextRef="#ctx0" brushRef="#br0" timeOffset="4408.04">16396 9723,'0'-24,"-25"24,0 0,0 0,25-25,-24 25,-1 0,0 0,25 25,-25-25,0 24,1 1,24 0,24-25,1 0,0 0,0 0,0 0,-1 0,-24-25,25 25,0-25,-25 1,-25 24,0-25,1 25,-1 0,-25 0,25 0,-24 25,24-25,0 0,0 0,1 24,24 1,24-25,1 0,0 0,0 0,0-25,-1 25,1 0,0-24,0 24,0 0,-25-25,24 25,-24-25,0 0,-24 25,-1 0,25-25,-25 25,0 0,0 0,1 0,-1 0,0 25</inkml:trace>
  <inkml:trace contextRef="#ctx0" brushRef="#br0" timeOffset="5372.91">18579 8508,'0'-25,"0"0,0 1,0-1,-25 25,25-25,0 0,-25 25,0 0,0 0,1 0,-1 25,0-25,25 25,-25-25,25 25,-25-1,25 1,0 0,0 0,25-25,0 0,0 0,0-25,-1 25,1-25,0 25,-25-25,0 1,0-1,-25 25,25-25,-25 25,1 0,-1 0,0 0,0 0,0 0,1 25,-1 0,25-1,0 1,25-25,-1 0,1 25,0-25,0 0,24 0,-24 0,0 0,25 0,-25 0,-1 0,1-25,0 25,0-25,-25 1,-25 24,0 0,0-25,1 25,-1 0,0-25,-25 25,25 0,-24 0,24 0,0 0,0 25,1-25,24 25</inkml:trace>
  <inkml:trace contextRef="#ctx0" brushRef="#br0" timeOffset="6582.1">22051 6846,'0'-25,"-24"25,24-25,0 1,-25 24,25-25,-25 25,0 0,25 25,-25-25,1 0,-1 24,0-24,0 25,0 0,1 0,-1 0,0 0,25-1,-25-24,25 25,0 0,0 0,25 0,0-25,0 24,-1-24,1 0,0 0,0-24,0 24,-1 0,1-25,0 25,-25-25,25 25,-25-25,0 0,0 1,-25 24,25-25,-25 25,0 0,1 0,-1 0,0 0,0 0,0 25,50-1,0-24,0 0,24 25,-24-25,25 0,-1 0,-24 0,25 0,-25 0,24 0,-49-25,25 25,-25-24,0-1,-25 25,0 0,-24-25,24 25,-25 0,26 0,-26 0,25 0,0 0,1 0,-1 25,25 0,25-25,-1 0,1 0,0 0,0 0,0 0,-1 0,1 0,0-25,0 25,-25-25</inkml:trace>
  <inkml:trace contextRef="#ctx0" brushRef="#br0" timeOffset="8304.79">3621 7615,'0'0</inkml:trace>
  <inkml:trace contextRef="#ctx0" brushRef="#br0" timeOffset="8432.79">3646 7863,'0'0,"-25"25,25 0,-24-25,24 24,0 1,-25 0,25 0,-25 0,25 0,0 24</inkml:trace>
  <inkml:trace contextRef="#ctx0" brushRef="#br0" timeOffset="8553.58">3721 8632,'0'0,"0"25,-25 0,25-1,-25 1,25 25,-25-25,25-1,-25 1</inkml:trace>
  <inkml:trace contextRef="#ctx0" brushRef="#br0" timeOffset="8689.26">3746 9451,'0'0,"-25"24,25 1,-25 0,25 0,-25 0,25-1,0 1</inkml:trace>
  <inkml:trace contextRef="#ctx0" brushRef="#br0" timeOffset="8809.85">3621 10195,'0'0,"-24"49,24-24,-25 25,25-25,-25-1,25 1,-25 0,25 25</inkml:trace>
  <inkml:trace contextRef="#ctx0" brushRef="#br0" timeOffset="8941.41">3522 11137,'0'0,"-25"25,25 25,-24-25,24-1,-25 1,25 0,0 0,0 0</inkml:trace>
  <inkml:trace contextRef="#ctx0" brushRef="#br0" timeOffset="9089.02">3572 11931,'0'0,"0"50,-25-26,25 26,0-25,0 24,-25-24,25 0,0 25,0-25,0 24,-25-24,25 25,0-26,0 26,0-25</inkml:trace>
  <inkml:trace contextRef="#ctx0" brushRef="#br0" timeOffset="9721.22">6772 8458,'-25'0</inkml:trace>
  <inkml:trace contextRef="#ctx0" brushRef="#br0" timeOffset="9860.4">6796 8607,'0'0,"-24"25,-1 0,25 0,-25-1,25 1,-25 0,25 0</inkml:trace>
  <inkml:trace contextRef="#ctx0" brushRef="#br0" timeOffset="10000.31">6896 9351,'0'0,"0"25,0 25,0-25,-25-1,25 1,0 0,-25 25,25-26,0 1,0 25</inkml:trace>
  <inkml:trace contextRef="#ctx0" brushRef="#br0" timeOffset="10129.04">6945 10120,'0'0,"0"25,0 0,0 0,0 0,0-1,0 1,-24 0,24 25</inkml:trace>
  <inkml:trace contextRef="#ctx0" brushRef="#br0" timeOffset="10257.35">6970 10889,'0'0,"0"50,0-25,0 49,0-49,0 0,0-1,0 26,0-25,0 0</inkml:trace>
  <inkml:trace contextRef="#ctx0" brushRef="#br0" timeOffset="10421.32">7069 12030,'0'0,"0"50,0-1,-24 1,24-25,0 0,0 24,0-24,0 25,0-25,0 24,0 1,0-1,0-24,0 25,0-1,0 1,0 0</inkml:trace>
  <inkml:trace contextRef="#ctx0" brushRef="#br0" timeOffset="10860.06">8632 10195,'-25'0</inkml:trace>
  <inkml:trace contextRef="#ctx0" brushRef="#br0" timeOffset="10999.62">8756 10294,'0'0,"0"25,0 0,0-1,0 1,0 0,-25 0,25 24,-25-24,25 0,0 0,-24 0</inkml:trace>
  <inkml:trace contextRef="#ctx0" brushRef="#br0" timeOffset="11120.95">8756 11112,'0'0,"0"50,0-25,0 25,0-26,0 1,0 0,0 25,-25-26,25 26,0-25,-25 24</inkml:trace>
  <inkml:trace contextRef="#ctx0" brushRef="#br0" timeOffset="11248.88">8657 12179,'0'0,"0"50,0-25,-25-1,25 1,0 0,0 0,0 0,0 24,0-24,0 25,0-26,0 26,0-25</inkml:trace>
  <inkml:trace contextRef="#ctx0" brushRef="#br0" timeOffset="11868.04">12055 11485,'0'0</inkml:trace>
  <inkml:trace contextRef="#ctx0" brushRef="#br0" timeOffset="12000.99">12154 11683,'0'0,"-25"25,25 0,-24-1,24 1,0 0,0 0,-25 0,25-1,-25 26</inkml:trace>
  <inkml:trace contextRef="#ctx0" brushRef="#br0" timeOffset="12136.74">12105 12774,'0'0,"-25"50,25-25,-25 0,25 24,0-24,-25 0,25 0,0-1,0 1,0 0</inkml:trace>
  <inkml:trace contextRef="#ctx0" brushRef="#br0" timeOffset="12668.04">16073 10096,'-24'0</inkml:trace>
  <inkml:trace contextRef="#ctx0" brushRef="#br0" timeOffset="12797.76">16197 10517,'0'0,"0"25,-24 25,24-26,0 1,-25 0,25 0,0 24,0-24,-25 25,25-25</inkml:trace>
  <inkml:trace contextRef="#ctx0" brushRef="#br0" timeOffset="12932.94">16222 11733,'0'0,"0"49,0 1,-25-1,25 1,-24-25,24 24,-25 1,25 0,0-1,-25 1,25 0,-25-1,25 1</inkml:trace>
  <inkml:trace contextRef="#ctx0" brushRef="#br0" timeOffset="13040.88">16123 13196,'0'0,"0"50,0-25,0 24,0-24,0 0,0 0,0-1,0 1,0 0,0 25,0-26</inkml:trace>
  <inkml:trace contextRef="#ctx0" brushRef="#br0" timeOffset="13460.03">18678 9004,'0'-25,"0"0</inkml:trace>
  <inkml:trace contextRef="#ctx0" brushRef="#br0" timeOffset="13601.27">18802 9004,'0'0,"0"25,-25 0,25 0,-25-1,25 1,-24 0,24 0,-25 24,25-24,0 0,0 0,-25 24</inkml:trace>
  <inkml:trace contextRef="#ctx0" brushRef="#br0" timeOffset="13729.52">18728 10145,'0'0,"-25"50,25-1,-25 1,25 0,0-1,-25 1,25-1,0 1,-25 0,25 24,-24-24,24 24,0 0</inkml:trace>
  <inkml:trace contextRef="#ctx0" brushRef="#br0" timeOffset="13849.45">18653 11906,'0'0,"0"75,0-1,-25-24,25 24,0-24,0-1,0 1,0 24,0-24,0 24,0-24,0 24,0-24,0 24,0-24</inkml:trace>
  <inkml:trace contextRef="#ctx0" brushRef="#br0" timeOffset="14499.99">22002 7243,'0'0,"-25"0,25-25,-25 25</inkml:trace>
  <inkml:trace contextRef="#ctx0" brushRef="#br0" timeOffset="14649.26">22051 7739,'0'0,"0"50,-24-1,24-24,-25 25,25-26,-25 1,25 25,-25 0,0-26,25 26,-24 0,24 24,0-24,-25-1</inkml:trace>
  <inkml:trace contextRef="#ctx0" brushRef="#br0" timeOffset="14781.18">22027 9401,'0'0,"0"50,0-1,0-24,0 25,-25-1,25-24,0 25,0-26,0 26,0 0,0 24,0-24,0-1</inkml:trace>
  <inkml:trace contextRef="#ctx0" brushRef="#br0" timeOffset="14885.23">22051 10914,'0'0,"0"50,0-26,0 26,0 0,-24-26,24 26,0 0,0-1,0-24</inkml:trace>
  <inkml:trace contextRef="#ctx0" brushRef="#br0" timeOffset="15023.76">22002 12303,'0'0,"0"50,0-1,0-24,0 0,0 0,0 24,0-24,0 0,0 25,0-26,25 26</inkml:trace>
  <inkml:trace contextRef="#ctx0" brushRef="#br0" timeOffset="17178.99">4093 7119,'0'-25,"-25"25,25-25,-25 25,0 25,1-25,24 25,-25-25,25 25,0 0,0-1,0 1,0 0,0 0,25-25,-1 0,1 0,-25-25,25 25,0-25,-25 0,0 1,0-1,-25 25,0 0,0 25,1-25,-1 24,25 1,-25-25,25 25,0 0,25-25,-25-25,25 25,-1 0,-24-25,25 25,-25-25,0 1,0-1,-25 25,1 0,-1 0</inkml:trace>
  <inkml:trace contextRef="#ctx0" brushRef="#br0" timeOffset="18477.98">1984 6921,'0'-25,"0"50,25-25,0 0,-25 24,25-24,0 0,-1-24,1 24,0 0,0 0,0-25,-1 25,1 0,0 0,0 0,-25-25,25 25,-1 0,1 0,0-25,0 25</inkml:trace>
  <inkml:trace contextRef="#ctx0" brushRef="#br0" timeOffset="18741.73">2208 6772,'0'24,"-25"1,25 0,0 0,0 0,0 0,0-1,0 1,0 0,25 0,-25 0,0-1,0 1,24 0</inkml:trace>
  <inkml:trace contextRef="#ctx0" brushRef="#br0" timeOffset="19047.52">2753 6524,'0'0,"0"-25,0 50,0-1,0 1,0 0,0 0,0 0,0-1,0 26,0-25,0 0,0-1,0 1,0 0,0 0,0 0,0 0,0-1,0 1</inkml:trace>
  <inkml:trace contextRef="#ctx0" brushRef="#br0" timeOffset="19982.96">7516 8161,'0'0,"-25"0,0 0,0 0,50 0,0 0,0 0,0 0,-1 0,1 0,0 0,0-25,0 25,-1 0</inkml:trace>
  <inkml:trace contextRef="#ctx0" brushRef="#br0" timeOffset="20199.91">7615 7962,'0'0,"-25"0,25-25,0 50,0 0,0 0,0 0,25-25,-25 25,0-1,0 1,0 0,25 0,-25 0,0-1,0 1,0 0,0 0</inkml:trace>
  <inkml:trace contextRef="#ctx0" brushRef="#br0" timeOffset="20422.76">7888 7863,'0'0,"25"-25,-25 0,0 50,0 0,0 0,0 0,0-1,0 26,0-25,0 0,0 24,0 1,0-25,0 24</inkml:trace>
  <inkml:trace contextRef="#ctx0" brushRef="#br0" timeOffset="21143.74">9500 9525,'0'0,"-25"0,25-25,0 0,0 1,25 48,0-24,0 0,0 0,-1 0,1 0,0 0,0 25,0-25,-1 0</inkml:trace>
  <inkml:trace contextRef="#ctx0" brushRef="#br0" timeOffset="21339.72">9674 9376,'0'0,"0"25,-25 0,25 0,0-1,0 1,0 0,0 0,0 0,25-1,-25 1,0 0,25 0</inkml:trace>
  <inkml:trace contextRef="#ctx0" brushRef="#br0" timeOffset="21569.69">9922 9277,'0'25,"0"0,0-1,0 1,0 0,0 0,25 0,-25 24,0-24,0 25,24-26,-24 26,0 0,0-26,25 26,-25-25,0 0</inkml:trace>
  <inkml:trace contextRef="#ctx0" brushRef="#br0" timeOffset="33981.81">3373 13395,'0'-25,"25"25,-50 0,1 25,-1-25,0 24,0-24,0 25,-24 0,-1 0,25-25,-24 25,-1-1,1-24,24 25,-25-25,25 25,1-25,-1 0,0 0,0 0,0 0</inkml:trace>
  <inkml:trace contextRef="#ctx0" brushRef="#br0" timeOffset="34175.64">3051 13395,'-25'0,"0"0,25 24,-24-24,-1 25,0 0,0-25,25 25,0 0,25-1,0-24,0 0,-1 25</inkml:trace>
  <inkml:trace contextRef="#ctx0" brushRef="#br0" timeOffset="52751.01">6226 2828,'0'-25,"0"0,0 0,0 50,0 0,0 0,0 0,0-1,0 1,0 0,0 0,0 0,0-1,0 1,0 0,0 25,0-26,0 1,0 25,0-25,0-1,0 1,0 0,0 0,0 0,0-1,0 1,25-25,-25 25,0 0</inkml:trace>
  <inkml:trace contextRef="#ctx0" brushRef="#br0" timeOffset="53043.95">5928 3497,'25'0,"0"-24,0 24,0 0,-1 0,1 0,0 0,0 0,24 0,-24 0,25-25,-25 25,24 0,-24 0,25 0,-26 0,26 0,-25-25,24 25,-24 0,0 0,0 0,0 0,-1 0</inkml:trace>
  <inkml:trace contextRef="#ctx0" brushRef="#br0" timeOffset="53491.36">6276 3621,'24'0,"1"25,0-25,0 0,-25 25,25-25,-25 25,24 0,-24 0,0-1,0 1,0 0,-24 0,24 0,-25-1,0 1,25 0,-25-25,0 25,1 0,-1-25,0 24,0-24,0 0,25 25,-24-25,24-25,-25 25,25-24,0-1,0 0,25 25,-1 0,1-25,0 25,0 0,0 25,-1-25,1 0,0 25,0-25,0 25,24-25,-24 24,0-24,0 25,-1-25,1 25,0-25,0 25,0 0,-1-25,-24 24,25-24</inkml:trace>
  <inkml:trace contextRef="#ctx0" brushRef="#br0" timeOffset="54183.39">6871 3150,'0'0,"0"-25,0 1,0 48,0 1,0 0,25 25,-25-26,0 1,0 25,25-25,-25 24,0-24,24 25,-24-26,0 26,0 0,25-26,-25 1,0 25,0-25,0 0,25-1,-25 1,0 0,0 0,0-50,-25 0,25 0,0 1,-25 24,25-25,0 0,-24 0,24 0,0-24,0 24,0 0,0 0,0 0,0 1,0-1,0 0,0 0,24 0,1 1,0-1,0 25,0 0,-1 0,1 0,0 0,0 25,-25-1,0 1,0 0,-25-25,25 25,-25-25,0 25,1-25,-1 0,25 24,-25-24,25 25,25-25,0 25,-1-25,-24 25,25-25,0 25,0-25,0 24,-1-24,-24 25,25-25,0 0,0 25,0-25,-1 25,1-25</inkml:trace>
  <inkml:trace contextRef="#ctx0" brushRef="#br0" timeOffset="54463.59">7392 3497,'0'-24,"0"-1,25 0,-1 0,1 25,-25-25,25 25,0 0,0 25,-1-25,1 25,0 0,0 0,-25-1,0 1,0 0,0 0,0 0,0-1,-25 1,0 0,0 0,1-25,24 25,-25-25,0 0,25 25,-25-25</inkml:trace>
  <inkml:trace contextRef="#ctx0" brushRef="#br0" timeOffset="54719.8">7764 3423,'0'-25,"-25"50,25 0,-25-25,25 25,0-1,0 1,0 0,0 0,0 0,0-1,0 1,0 0,25 0,-25 0,25 0,0-25,-1 24,1-24,0 0,0 0,0 0</inkml:trace>
  <inkml:trace contextRef="#ctx0" brushRef="#br0" timeOffset="55000.41">7913 3175,'0'0,"0"-25,0 0,0 1,24 24,1-25,0 25,0 0,-25 25,25-25,0 0,-25 24,24 1,-24 0,25 0,-25 0,0-1,0 26,0-25,0 0,0-1,0 1,-25 0,25 0,0-50,25 25,0 0,0-25,0 25,24-25</inkml:trace>
  <inkml:trace contextRef="#ctx0" brushRef="#br0" timeOffset="60249.6">9004 3497,'25'0,"0"0,0-24,-1 24,1 0,0 0,0 0,0 0,-1 0,1-25,0 25,0 0,0 0,-1 0,1 0</inkml:trace>
  <inkml:trace contextRef="#ctx0" brushRef="#br0" timeOffset="60509.89">9153 3597,'0'0,"25"0,0 0,-1 0,1-25,0 25,0 0,0 0,-1 0,1 0,-25-25,25 25,0 0,0 0</inkml:trace>
  <inkml:trace contextRef="#ctx0" brushRef="#br0" timeOffset="61850.27">10368 3324</inkml:trace>
  <inkml:trace contextRef="#ctx0" brushRef="#br0" timeOffset="62910.17">10393 3299,'25'0,"-25"-25,25 25,0 0,-25 25,24 0,-24 0,0-1,0 1,0 0,0 0,0 0,0-1,0 1,0 0,0 0,0 0,0-50,0 0,0 0,0 0,25 1,-25-1,0 0,25 25,-25-25,0 0,25 25,0 0,-25 25,24-25,-24 25,25-25,-25 25,0 0,25-25,-25 24,0-48,0-1,25 25,-25-25,25 0,-25 0,24 1,-24-1,25 0,-25 0,25 25,-25 25,25 0,-25 0,0-1,0 1,25 0,-25 0,0 0,0-1,0 1,0 0,0 0,0 0,0-1</inkml:trace>
  <inkml:trace contextRef="#ctx0" brushRef="#br0" timeOffset="64343.25">10740 3423,'0'0,"0"-25,-24 25,-1 0,0 25,0-25,0 25,1-25,24 25,-25-25,25 24,-25-24,25 25,0 0,0 0,0 0,25-1,0-24,-1 0,1-24,0 24,0 0,0 0,-1-25,26 25,-25-25,0 0,-1 0,1 1,-25-1,-25 0,1 25,-1 25,0-25,-25 0,26 25,-1-1,-25 1,25 0,1 0,-1-25,25 25,0-1,0 1,0 0,0 0,25-25,-1 0,26 0,-25 0,24 0,-24-25,25 25,-25-25,24 25,-24-25,25 1,-26 24,1-25,0 25,-25-25,25 0,-25 0,0 1,-25 24,0-25,0 25,1 0,-1-25,0 25,0 0,0 0</inkml:trace>
  <inkml:trace contextRef="#ctx0" brushRef="#br0" timeOffset="64765.75">11311 3448,'25'0,"0"0,-1 0,1 0,0-25,0 25,24 0,-24 0,0 0,0-25,0 25,-1 0,1 0,0-25,0 25,0 0,-1 0</inkml:trace>
  <inkml:trace contextRef="#ctx0" brushRef="#br0" timeOffset="65010.12">11534 3299,'0'0,"0"-25,-25 25,25 25,0 0,0 0,0-1,25 1,-25 0,0 0,0 0,0-1,0 1,0 0,25 0,-25 0,0-1,0 1,0 0,25-25,-25 25</inkml:trace>
  <inkml:trace contextRef="#ctx0" brushRef="#br0" timeOffset="65323.24">11931 3101,'0'0,"0"-25,0 50,0-1,0 1,0 0,0 0,0 0,0 24,0-24,0 0,0 0,0 24,25-24,-25 0,0 24,0-24,25 0,-25 25,0-26,0 1,24 0,-24 0,0 0,0 0,25-1,-25 1,0 0,0 0</inkml:trace>
  <inkml:trace contextRef="#ctx0" brushRef="#br0" timeOffset="66895.28">12898 3125,'0'-24</inkml:trace>
  <inkml:trace contextRef="#ctx0" brushRef="#br0" timeOffset="67564.25">12874 3101,'-25'0,"25"-25,-25 25,0 25,0-25,1 24,-1-24,0 25,0 0,25 0,-25-25,25 25,-24-1,24 1,-25 0,25 0,0 0,0-1,0 1,25-25,-1 0,1 0,0 0,0-25,0 25,-1-24,1 24,-25-25,25 0,0 25,0-25,-25 0,0 1,24-1,-24 0,0 0,0 0,0 1,0-1,0 50,0-1,0 1,0 0,0 25,0-26,0 1,25 25,-25-1,0-24,25 25,-25-1,0-24,25 25,-25-25,25 24,-25-24,0 0,0 25,0-26,0 1,0 0,0 0,-25 0,0-25,25-25,-25 25,0-25,1 0,24 0,-25 25,25-24,0-1,0 0,0 0,0 0,25 25</inkml:trace>
  <inkml:trace contextRef="#ctx0" brushRef="#br0" timeOffset="67928.42">13146 3473,'0'24,"0"1,0 0,0 0,0 0,25-1,-25 1,25 0,-25 0,25 0,-25 0,25-1,-25 1,25 0,-25 0,24-25,-24 25,0-1,25-24,-25-24,0-1,-25 25,25-25,-24 0,24 0,-25 1,0-1,25-25,-25 25,25 0,-25 1,25-1,0 0,-25 0,25 0,0 1,0-1,0 0,25 25,0 0,0 0,0 0,0 0,-1 0,1 0,0 0,0 0</inkml:trace>
  <inkml:trace contextRef="#ctx0" brushRef="#br0" timeOffset="68096.58">13196 3572,'-25'25,"0"-25,25 24,25-24,0 0,25 0,-25 0,-1-24,26 24,0 0,-1-25</inkml:trace>
  <inkml:trace contextRef="#ctx0" brushRef="#br0" timeOffset="68728.23">13791 3051,'0'-25,"0"0,0 50,-24 0,24 0,0 0,-25-1,25 26,-25-25,25 0,-25 24,0-24,1 25,24-26,-25 1,25 25,-25-50,25 25,-25-1,25 1,0-50,0 1,0-1,0 0,25 0,-25 0,0 1,0-1,25 50,-25-1,25-24,-25 25,24 0,1-25,0 0,0 0,0 0,-1-25,1 0,0 1,-25-1,25 25,-25-25,0 0,25-24,-25 24,0 0,0 0,0 0,0 1,0-1,0 0,0 0,0 0,24 1,-24 48,0 1,0 0,0 0,0 24,0-24,0 0,0 25,25-26,-25 1,0 25,0-25,25-1,-25 26,0-25,25 0,-25-1,0 1,25 0,-25 0,24 0</inkml:trace>
  <inkml:trace contextRef="#ctx0" brushRef="#br0" timeOffset="69348.42">14139 3324,'0'0,"0"-25,0 0,24 25,-24 25,0 0,0 0,0-1,0 1,0 0,25 25,-25-26,0 1,0 25,0-25,0-1,0 26,0-25,0 0,0 0,0-1,0 1,25 0,-25 0,0 0,0-1,0 1,0-50,0 1,0-1,0 0,0 0,0 0,0 1,0-1,0 0,0 0,0 0,0 0,0 1,0-1,0 0,0 0,0 0,25 1,-25-1,0 0,0 0,25 0,-1 1,1 24,0 0,0 24,-25 1,25-25,-25 25,0 0,0 0,0-1,-25-24,25 25,-25 0,25 0,0 0,0-1,-25-24,25 25,0 0,0 0,25-25,-25 25,25-25,0 25,0-1,-1-24,-24 25,25-25,-25 25,0 0,-25-25,25-25,-24 25,-1 0,0 0,0 0,0-25,0 25,25-25</inkml:trace>
  <inkml:trace contextRef="#ctx0" brushRef="#br0" timeOffset="69656.42">14635 3001,'0'0,"0"-24,0-1,0 0,0 50,25 0,-25-1,0 1,24 25,-24-25,0 24,0-24,0 25,25-1,-25-24,0 25,0-1,0-24,0 25,0-26,25 1,-25 25,0-25,0-1,0 1,0 0,25-25</inkml:trace>
  <inkml:trace contextRef="#ctx0" brushRef="#br0" timeOffset="70207.42">14660 3076,'0'0,"0"-25,0 0,-25 0,25 1,0-1,0 0,0 0,25 25,-25-25,24 25,1 0,0 0,-25-24,25 24,0 0,-1 0,1 24,0-24,0 0,0 0,-25 25,24-25,1 25,-25 0,0 0,0-1,-25-24,25 25,-24 0,24 0,-25-25,0 25,25-1,-25-24,25 25,0 0,25 0,0-25,0 25,-1-25,1 24,0-24,0 25,0-25,-25 25,24 0,1 0,-25-1,25-24,-25 25,0 0,0 0,0 0,0-1,-25-24,0 25,1 0,-1 0,0-25,-25 0,26 25,-1-25,-25 0,25 24,-24-24,24 0,-25 0,26 0,-1 0,0 0,0 0</inkml:trace>
  <inkml:trace contextRef="#ctx0" brushRef="#br0" timeOffset="75587.97">15478 3076,'0'0,"-25"0,1 25,-1-25,25 24,-25-24,25 25,-25-25,25 25,-25 0,25 0,-25-1,25 1,-24 0,-1 0,25 0,-25-1,0 26,25-25,0 0,0-1,-25 26,25-25,0 0,0-1,0 1,0 0,25 0,-25 0,25 0,0-1,-25 1,25 0,-1 0,1-25,0 25,0-1,25-24,-26 25,1-25</inkml:trace>
  <inkml:trace contextRef="#ctx0" brushRef="#br0" timeOffset="75867.3">15553 3299,'0'0,"24"0,1 0,0 0,0 25,0-25,-25 25,24-25,-24 24,0 1,0 0,0 0,0 0,0-1,-24 1,-1 0,0 0,0 0,0-25,1 24</inkml:trace>
  <inkml:trace contextRef="#ctx0" brushRef="#br0" timeOffset="76071.78">15776 3349,'0'-25,"0"50,-25-25,25 24,0 1,-25 0,25 0,0 0,0-1,0 1,25 0,0 0,0 0,-1-25,1 24,0-24,0 25,0-25</inkml:trace>
  <inkml:trace contextRef="#ctx0" brushRef="#br0" timeOffset="76268.38">16073 3200,'0'-25,"25"25,0 0,0 25,0-25,-1 0,26 25,-25-1,0 1,24-25,-24 25,0 25,25-26,-26 1,1 25,0-25,-25 24,25-24,-25 25,0-1,-25 1,25 0</inkml:trace>
  <inkml:trace contextRef="#ctx0" brushRef="#br0" timeOffset="79583.32">17066 3373,'24'0,"-24"25,25-25,0 0,0 0,0 0,-1 0,1 0,0 0,0 0,0 0,-25 25,24-25,-24-25</inkml:trace>
  <inkml:trace contextRef="#ctx0" brushRef="#br0" timeOffset="79883.89">17066 3522,'24'0,"1"0,0 0,0 0,0 0,-1 0,1 0,0 0,0 0,0 0,-1 0,1 0,0 0,0 0,0 25,-1-25,-24-25</inkml:trace>
  <inkml:trace contextRef="#ctx0" brushRef="#br0" timeOffset="83521.28">17314 3448,'-25'0,"0"0</inkml:trace>
  <inkml:trace contextRef="#ctx0" brushRef="#br0" timeOffset="83997.27">17289 3522,'-25'0,"50"0,-25-25,0 50,-25-25,25 25,0 0,0 0,25-25,0 0,-1 0,1 0,0 0,0 0,0-25,-1 25,-48 0,-1 0,0 0,0 25,0-25,1 24,-1-24,0 25,0-25,25 25,0 0,25-25,0 0,0 0,-1 0,1 0,0 0,-25-25,25 25,0 0,-25-25,0 0,-25 25</inkml:trace>
  <inkml:trace contextRef="#ctx0" brushRef="#br0" timeOffset="89429.03">6648 5259,'0'-25,"0"50,-25-25,25 24,0 1,0 0,0 0,0 0,0-1,0 1,0 0,0 0,0 0,0-1,0 1,25 0</inkml:trace>
  <inkml:trace contextRef="#ctx0" brushRef="#br0" timeOffset="89717.21">6300 5829,'0'25,"-24"-25,48 0,1-25,0 25,0 0,0 0,24-25,-24 25,25 0,-26-25,26 25,0 0,-1-24,-24 24,25 0,-1-25,1 25,-25 0,24-25,-24 25,25 0,-25 0,-1-25,1 25</inkml:trace>
  <inkml:trace contextRef="#ctx0" brushRef="#br0" timeOffset="90153.57">6722 6003,'25'0,"-25"-25,25 25,-1 0,1 0,0 0,0 0,-25 25,25-25,-25 25,25-25,-25 24,0 1,0 0,0 0,0 0,0-1,0 1,-25 25,25-25,-25-1,0 1,25 0,-25 25,0-50,1 24,-1 1,0 0,-25-25,26 25,-1-25,0 0,0 0,0 0,1-25,24 0,0 0,0 1,24 24,-24-25,25 25,0-25,0 25,0 0,-1 0,1 0,0 0,0 25,0-25,-1 25,1-25,0 24,0 1,0 0,0-25,-1 25,1-25,0 25,0-1,0-24,-1 25,1-25</inkml:trace>
  <inkml:trace contextRef="#ctx0" brushRef="#br0" timeOffset="90725.26">7615 5383,'-25'-25,"25"50,0-1,0 1,0 0,0 0,0 0,0 24,25-24,-25 25,0-26,0 26,0-25,0 0,0 24,0-24,0 0,0 0,0 0,0-1,0 1,0 0,0 0,25-25,-25 25</inkml:trace>
  <inkml:trace contextRef="#ctx0" brushRef="#br0" timeOffset="90990.67">7888 5507,'0'-25,"-25"25,0 0,0 0,25 25,-24-25,-1 24,0-24,25 25,-25-25,25 25,-25-25,25 25,0 0,0-1,0 1,0 0,25 0,0 0,-25-1,25-24,-25 25,25-25,-1 25,1-25,0 0,0 25,0-25</inkml:trace>
  <inkml:trace contextRef="#ctx0" brushRef="#br0" timeOffset="91218.53">8037 5680,'0'0,"0"-25,0 1,0-1,0 0,25 25,-1 0,1 0,0 25,0 0,-25-1,25-24,-25 25,0 0,0 0,0 0,0-1,0 1,-25 0,25 0,-25 0,0 0,25-1,-25-24</inkml:trace>
  <inkml:trace contextRef="#ctx0" brushRef="#br0" timeOffset="91446.32">8210 5655,'0'-49,"0"98,0-123,0 49,0 50,-24-25,24 25,-25 0,25-1,0 1,0 0,-25 0,25 0,0 24,0-24,0 0,0 0,0 0,0-1,0 1,0 0,25-25,-25 25,25-25,-1 25,1-25,0 0</inkml:trace>
  <inkml:trace contextRef="#ctx0" brushRef="#br0" timeOffset="91707.03">8409 5407,'0'0,"0"-24,0-1,0 0,25 25,-25 25,0 0,0-1,0 1,0 0,0 0,0 0,0-1,0 1,0 0,0 0,0 0,24-25,1 0,0 0,0-25,0 25,-1-25,26 25,-25-25</inkml:trace>
  <inkml:trace contextRef="#ctx0" brushRef="#br0" timeOffset="91886.27">9277 5705,'0'0,"0"25,-25-25,0 0,50-25,0 25,0 0,0 0</inkml:trace>
  <inkml:trace contextRef="#ctx0" brushRef="#br0" timeOffset="92054.14">9252 5879,'0'0,"0"25,-25-25,1 24,48-24,1 0,0 0,0 0,0-24,-1 24,26 0,-25 0,24 0,1 0,0-25</inkml:trace>
  <inkml:trace contextRef="#ctx0" brushRef="#br0" timeOffset="92781.17">10939 5928,'0'0,"0"-24,-25 24,0 0,0 0,50 0,0 0,0 0,0 0,-1 0,26 0,-25 0,0 0,24 0,-24 0,25 0,-25 0,24 0,-24-25,25 25,-26 0,26 0,-25 0,0 0,-1-25,1 25,0 0,-50 0,0 0</inkml:trace>
  <inkml:trace contextRef="#ctx0" brushRef="#br0" timeOffset="93330.17">11906 5606,'0'-25,"0"50,0 0,0-1,0 1,0 0,0 25,0-26,0 26,0-25,0 25,0-26,0 26,0-25,0 0,0 24,0-24,25 0,-25 24,0-24,0 0,0 0,25 0,-25-1,0 1</inkml:trace>
  <inkml:trace contextRef="#ctx0" brushRef="#br0" timeOffset="94021.06">12626 5581,'-25'-25,"25"0,-25 1,0 24,25 24,-25-24,1 25,-1 0,0 0,25 0,-25-1,25 1,-25-25,25 25,0 0,0 0,0-1,0 1,0 0,25-25,0 0,-25 25,25-25,0 0,-25-25,24 25,1-25,0 0,0 1,-25-1,25 25,-25-25,0 0,0 0,0 1,0 48,24-24,-24 25,0 0,25 0,-25 0,25 24,-25-24,25 25,-25-25,25 24,-25 1,0-25,24 24,-24 1,0-1,0-24,0 25,0-25,0-1,0 26,0-25,0 0,0-1,-24-24,24-24,-25 24,25-25,-25 25,25-25,-25 25,25-25,0 0,0 1,0-1,0 0,25 0,-25 0,25 25,0-24,-1-1</inkml:trace>
  <inkml:trace contextRef="#ctx0" brushRef="#br0" timeOffset="94381.97">13072 5978,'0'0,"-25"0,0 25,25 0,0-1,0 1,0 0,0 0,0 0,0-1,0 1,0 25,0-25,25-1,-25 1,0 0,0 0,25 0,-25-50,-25 0,25 0,-25 0,25 1,-24-26,24 25,-25 0,25 1,0-26,-25 25,25 0,0 1,0-1,0 0,0 0,25 25,-25-25,25 25,-25-24,24 24,1-25,0 25,0 0,0 0,-1 0,1 0,0 0,25-25</inkml:trace>
  <inkml:trace contextRef="#ctx0" brushRef="#br0" timeOffset="94566.4">12998 6052,'-25'25,"50"-50,-25 50,24-25,26-25,0 25,-26 0,26 0,0-24</inkml:trace>
  <inkml:trace contextRef="#ctx0" brushRef="#br0" timeOffset="95151.1">13692 5606,'0'0,"0"-25,0 0,0 0,0 50,0 0,0 0,0 0,0-1,-25 1,25 0,-24 0,24 24,-25-24,25 0,-25 25,0-25,25-1,-25 1,25 0,0 0,-24-25,24 25,0-50,0 0,0 0,0 0,0 1,0-1,0 0,24 50,1-25,0 25,0-25,0 0,-1 0,1 0,0 0,0 0,0-25,-1 25,-24-25,25 25,0-25,-25 0,25 0,-25 1,25-1,-25 0,0 0,0 0,0 1,0-1,0-25,0 25,0 1,0-1,0 0,0 50,0 0,0-1,-25 1,25 0,-25 0,25 0,0 24,-25-24,25 25,0-26,0 26,0-25,-25 25,25-26,0 1,0 25,0-25,0-1,0 26,25-25,-25 0</inkml:trace>
  <inkml:trace contextRef="#ctx0" brushRef="#br0" timeOffset="95701.25">14139 5978,'0'-25,"-25"25,25 25,-25 0,25 0,0-1,0 1,0 0,0 0,0 24,-25-24,25 0,0 0,0 24,0-24,0 0,0 0,0 0,0-1,0 1,0-50,0 1,0-1,0 0,0 0,0 0,0 1,0-1,25 0,-25 0,0 0,25 1,-25-1,0 0,25 0,-25 0,0 1,24 24,-24-25,25 0,0 0,-25 50,0 0,0 0,0-1,-25 1,25 0,0 0,0 0,0-1,0 1,25 0,0 0,-25 0,25-1,-1 1,1-25,0 25,0 0,0-25,-25 25,25-25,-25 24,-25-24,0 0,0 0,0 0,0 0,1 0,-1 0,0 0,0 0,25-24</inkml:trace>
  <inkml:trace contextRef="#ctx0" brushRef="#br0" timeOffset="96016.89">14585 5556,'0'0,"0"25,0 0,0 0,0-1,0 1,0 0,0 0,25 24,-25-24,0 25,25-25,-25 0,0 24,25-24,-25 0,0 0,24 24,-24-24,0 0,25 0,-25-1,0 1,0 0,25 0,-25 0,25-1</inkml:trace>
  <inkml:trace contextRef="#ctx0" brushRef="#br0" timeOffset="96420.92">14734 5779,'0'0,"-25"0,25-24,-25 24,25-25,0 0,0 0,0 0,0 1,0-1,25 25,0 0,0 25,-25-1,0 1,0 0,0 0,0 0,0-1,0 1,0 0,0 0,0 0,0 0,0-1,0 1,25 0,-1 0,-24 0,25-25,-25 24,25-24,-25 25,25-25,-25 25,0 0,-25-25,25 25,-25-25,0 0,1 0,24-25,-25 25</inkml:trace>
  <inkml:trace contextRef="#ctx0" brushRef="#br0" timeOffset="96649.96">15205 5755,'0'0,"0"-25,0 0,0 0,-25 25,1 25,-1 0,0 0,25-1,0 1,-25 0,25 0,0 0,0 0,-25-1,25 1,0 0,0 0,0 0,0-1,25 1,0 0,-25 0</inkml:trace>
  <inkml:trace contextRef="#ctx0" brushRef="#br0" timeOffset="96861.1">15379 5779,'25'0,"0"0,-25 25,0 0,0 0,0 0,0 0,0-1,-25 1,25 0,-25 0,25 0,-25-25,25 24,-25 1</inkml:trace>
  <inkml:trace contextRef="#ctx0" brushRef="#br0" timeOffset="97046.29">15453 5829,'0'0,"0"-25,0 50,0 0,0 0,0 0,0-1,0 1,0 0,25 0,-25 0,25-25,0 24,0-24</inkml:trace>
  <inkml:trace contextRef="#ctx0" brushRef="#br0" timeOffset="97270.15">15751 5705,'0'0,"0"-25,0 0,25 1,0 24,-1 0,1 0,25 0,-25 24,-1-24,1 25,25 0,-25 0,-1 0,1-1,0 1,0 0,0 25,-25-25,24 24,-24-24,0 25,-24-26,24 26,-25 0,-25-1,25-24,-24 25,-1-26,1 26,-1-25</inkml:trace>
  <inkml:trace contextRef="#ctx0" brushRef="#br0" timeOffset="99872.93">8210 14486,'-24'0,"24"-25,-25 25,25 25,-25 0,25 0,0-1,0 1,25-25,0 0,-1 0,1 0,0-25,0 1,-25-1,25 25,-25-25,0 0,0 0,0 1,-25 24,0 0,0 0,0 24,25 1,-24-25,24 25,-25 0,25 0,0-1,0 1,0 0,25-25,-1 0,1-25,0 0,0 1,-25-1,25 25,-25-25,0 0,-25 25,0 25,0-25,25 25,-25-25,25 25,-24-1,-1 1,25 0,0 0,25-25,-25 25,24-25,1-25,0 25,0-25,0 0,-25 0,24 25,-24-24,0-1,-24 25,-1 0,0 25,0-25,0 0,1 24,-1 1</inkml:trace>
  <inkml:trace contextRef="#ctx0" brushRef="#br0" timeOffset="101018.47">5755 15850,'0'-25,"0"50,-25-25,25 25,-25 0,25 0,-25-1,25 1,0 0,0 0,0-50,25 25,-25-25,25 0,-25 1,25 24,-25-25,0 0,24 0,-24 0,0 1,-24 24,24 24,-25-24,25 25,-25 0,0 0,25 0,-25-1,25 1,0 0,0 0,25-25,0 0,0-25,0 25,-25-25,24 25,-24-25,25 1,-25-1,25 0,-25 0,0 0,0 1,-25 24,0 0,1 0,-1 0,0 24</inkml:trace>
  <inkml:trace contextRef="#ctx0" brushRef="#br0" timeOffset="102134.9">2604 17388,'25'-25,"-25"0,0 1,0-1,0 0,-25 50,25 0,0-1,0 1,0 0,25 0,-25-50,25 25,-25-25,25 0,-25 1,25-1,-25 0,0 0,-25 25,25 25,-25 0,25 0,-25-1,25 1,0 0,25-25,0-25,-25 0,25 25,-25-24,25-1,-25 0,0 0,0 0,-25 25,25 25</inkml:trace>
  <inkml:trace contextRef="#ctx0" brushRef="#br0" timeOffset="107110.84">1712 16545,'24'0,"1"0,0 0,0 0,0 0,-1-25,1 25,0 0,0 0,0 0,-1-25,1 25,0 0</inkml:trace>
  <inkml:trace contextRef="#ctx0" brushRef="#br0" timeOffset="107306.09">2133 16297,'0'-25,"-25"25,25-25,0 50,0 0,25-1,-25 1,0 0</inkml:trace>
  <inkml:trace contextRef="#ctx0" brushRef="#br0" timeOffset="110039.96">5953 16321,'0'0,"25"0,0-24,0-1,-1 0,1 0,0 0,0 1,0 24,-25-25,24 0,1 25,-25-25,25 25,0-25,-25 1,25-1,-1 25,1-25,0 0,0 0,0 1,-1-1,1 0,0 0,-25 0,25 1,0-1,-1 0,1 0,0 0,0 1,0 24,-25-25,24 0,1 0,0 25,0-25,0 1,-1-1,1 25,0-25,0 0,0 25,0-25,-25 1,24-1,1 25,0-25,0 0,0 0,-1 25,-24-25,25 1,0 24,-25-25,25 25,-25-25,25 25,-25-25,24 25,-24-25,25 25,0-24,0 24,-25-25,25 25,-25-25,24 25,-24-25,25 0,0 25,0-24,0-1,-1 25,-24-25,25 25,0-25,-25 0,25 25,0-24,-1 24,-24-25,25 25,0-25,0 25,0-25,-1 0,1 25,0-24,0-1,0 25,-1-25,1 0,0 0,0 25,24-24,-24-1,0 25,0-25,0 0,0 25,24-25,-24 1,0 24,0-25,-1 0,26 25,-25-25,0 0,-1 1,1-1,0 25,25-25,-26 0,1 0,0 0,0 25,0-24,-1-1,26 25,-25-25,0 0,-1 25,1-25,0 25,-25-24,25 24,0-25,-1 25,1-25,0 25,0-25,0 25,-25-25,24 25,1-24,0 24,0 0,-25-25,25 25,0 0,-1-25,1 25,0-25,0 25,0-25,-1 25,1 0,0-24,0 24,0-25,-1 25,1 0,0-25,0 25,0-25,24 25,-24-25,0 25,0 0,-1-24,1 24,0 0,0-25,0 25,-1 0,1-25,0 25,0 0,0-25,-1 25,1 0,0-25,0 25,0 0,-1-24,1 24,0 0,0-25,0 25,0-25,-1 25,1 0,0-25,0 25,0-25,-1 25,1 0,0-24,25 24,-26-25,1 25,0-25,0 25,0 0,-1-25,1 25,0-25,0 25,0 0,-1-24,1 24,0 0,0 0,0-25,-1 25,1 0,0 0,0-25,0 25,-1 0,1 0,0-25,0 25,0 0,-1 0,1 0,0-25,0 25,0 0,24 0,-24 0,0-24,0 24,0 0,-1 0,1 0,25 0,-25 0,-1-25,1 25,0 0,0 0,0 0,24 0,-24 0,0 0,0 0,-1 0,1 0,0 0,0 0,24 0,-24-25,0 25,0 0</inkml:trace>
  <inkml:trace contextRef="#ctx0" brushRef="#br0" timeOffset="111238.33">13667 13667,'0'0,"25"25,0 0,0-25,-25 25,25-25,-1 25,1-1,0-24,0 0,-25 25,25-25,-1 25,1-25,0 0,0 25,0-25,-1 0,1 25,0-25,0 24,0-24,-1 25,1-25,0 25,0-25,-25 25,25-25,-1 25,1-1,0-24,-25 25,25-25,0 25,0-25,-25 25,24-25,1 25,0-25,-25 24,25 1,0-25,-1 25,1 0,-25 0,25-25,-25 24,25 1,0 0,-1 0,1-25,-25 25,25-25,-25 25,25-25,0 24,-1 1,1 0,0-25,-25 25,25-25,-25 25,25-25,-1 24,-24 1,25-25,-25 25,25 0,0-25,-25 25,25-1,-1-24,1 25,0-25,0 25,0 0,-1-25,1 25,0-1,0-24,0 25,-1 0,1-25,0 25,0 0,0-1,0 1,-1-25,1 25,0 0,0 0,0-25,-1 24,1 1,0 0,0-25,0 25,-1 0,1-1,0-24,25 25,-26 0,1 0,0-25,25 25,-26-1,1 1,0-25,0 25,0 0,24 0,-24-25,0 25,0-1,-1 1,1-25,0 25,0 0,0 0,-1-1,1 1,0 0,25-25,-25 25,-1 0,1-1,0 1,25 0,-26 0,1 0,0-1,0 1,0 0,-1 0,1 0,-25-1,25 1,0 0,0 0,-1 0,-24-1,25 1,0 0,0 0,0 0,-25 24,24-24,1 0,0 0,0-1,0 1,-1 0,1 0,25 25,-25-26,-1 1,1 0,0 0,0 24,0-24,-1 0,1 25,0-26,0 1,0 25,-1-25,1-1,25 26,-25-25,0 0,-1-1,26 26,-25-25,0 0,24-1,-24 26,25-25,-26 0,1 24,25-24,-25 25,24-26,-24 1,0 25,0-25,24 24,-24-24,0 25,0-25,24-1,-24 26,0-25,0 24,-1-24,26 0,-25 0,0 24,-1-24,1 0,0 0,0 0,0-1,-25 1,25 0,-1 0</inkml:trace>
  <inkml:trace contextRef="#ctx0" brushRef="#br0" timeOffset="112049.97">7293 13196,'-25'0</inkml:trace>
  <inkml:trace contextRef="#ctx0" brushRef="#br0" timeOffset="114136.73">5110 5904,'-25'0,"25"-25,0 0,25 25,0-25,-1 25,1 0,0-25,0 25,24-25,-24 25,25-24,24 24,-24-25,-1 0,26 25,-1-25,-24 25</inkml:trace>
  <inkml:trace contextRef="#ctx0" brushRef="#br0" timeOffset="117514.83">11311 5680,'0'0,"0"-25,0 50,0 0,0 0,0 0,0-1,0 1,0 0,25 298</inkml:trace>
  <inkml:trace contextRef="#ctx0" brushRef="#br0" timeOffset="139677.72">19968 1191,'0'-25,"-25"25,25-25,-25 25,25-25,-25 25,25-25,-24 25,24-24,-25 24,25-25,0 50,25-1,-25 1,0 0,24 0,-24 0,25 24,-25 1,25-1,-25 26,25-26,-25 1,25 24,-25-24,0 25,24-26,-24 1,0-1,25 1,-25 0,25-26,-25 1,0 0,25 0,-25 0,25-25,-1-25,-24 0,0 0,25 0,-25 1,25-26,0 25,-25-24,25-1,-25 0,24 1,-24-1,25 0,-25 1,0-1,25 1,-25 24,0-25</inkml:trace>
  <inkml:trace contextRef="#ctx0" brushRef="#br0" timeOffset="139918.37">20563 1191,'-25'24,"25"1,-25-25,25 25,-24 0,24 24,-25-24,25 25,-25-1,0 1,25 0,0-1,-25 1,25 0,0-1,0 1,0-25,0 24,0-24,25 25,0-26,-25 1,25 0,0 0,-1 0</inkml:trace>
  <inkml:trace contextRef="#ctx0" brushRef="#br0" timeOffset="140137.56">20613 1587,'0'0,"24"0,-24-24,25 24,0 0,0 24,-25 1,25 0,-25 0,25 0,-25 0,0 24,0-24,0 0,0 0,0 24,-25-24,25 0,-25 0</inkml:trace>
  <inkml:trace contextRef="#ctx0" brushRef="#br0" timeOffset="140341.99">20811 1587,'0'25,"0"0,0 0,0 0,0 0,0-1,0 26,0-25,0 0,25-1,-25 1,25 0,-25 0,25 0,-1-1,-24 1</inkml:trace>
  <inkml:trace contextRef="#ctx0" brushRef="#br0" timeOffset="140557.75">21034 1538,'0'0,"25"0,0 25,0-25,0 0,-1 24,1 1,0 0,0 0,0 0,-25 0,24 24,-24-24,25 25,-25-26,0 26,-25 0,25-26,-24 26,-1 0,0-26,25 1,-25 0</inkml:trace>
  <inkml:trace contextRef="#ctx0" brushRef="#br0" timeOffset="140721.7">21431 1885,'0'0,"25"0,-25-25,25 25,0 0,-25-24,24 24,1 0,0 0,0 0,0 0</inkml:trace>
  <inkml:trace contextRef="#ctx0" brushRef="#br0" timeOffset="140869.65">21555 2034,'0'0,"-25"0,1 25,-1 0,50-25,-1 0,26 0,0-25,-1 25</inkml:trace>
  <inkml:trace contextRef="#ctx0" brushRef="#br0" timeOffset="141070.11">22324 1439,'0'0,"0"24,0 1,0 0,0 0,0 24,0-24,0 25,0-25,0 24,0 1,0-25,0 24,25 1,-25-25</inkml:trace>
  <inkml:trace contextRef="#ctx0" brushRef="#br0" timeOffset="141236.44">22002 2406,'0'0,"-25"0,25-25,25 25,0 0,-25-25,24 25,1 0,0-24,25 24,-1-25,-24 25</inkml:trace>
  <inkml:trace contextRef="#ctx0" brushRef="#br0" timeOffset="141561.87">22250 2505,'0'0,"-25"25,0 0,25 0,-25-25,25 24,25 1,-25 0,25 0,0 0,-25 0,25-1,-25 1,0 0,0 25,0-26,0 1,0 0,0 0,-25 0,25-1,-25-24,0 25,0-25,1 0,-1 0,0-25,0 25,0-24,1 24,24-25,0 0,24 25,1-25,0 25,0 0,0 0,-1 0,26 0,-25 25,0-25,24 0,-24 0,25 25,-1-25,-24 0</inkml:trace>
  <inkml:trace contextRef="#ctx0" brushRef="#br0" timeOffset="141881.41">22969 1687,'-25'-25,"25"0,0 0,0 50,0 0,0 0,-24 0,24-1,0 26,0-25,0 24,0 1,0 0,-25-26,25 26,0 24,0-24,-25-25,25 24,0 1,0 0,-25-1,25-24,0 0,0 24</inkml:trace>
  <inkml:trace contextRef="#ctx0" brushRef="#br0" timeOffset="142146.07">23168 1960,'0'-25,"-25"25,0 0,0 25,0-25,1 24,-1 1,25 0,0 0,0 0,0-1,0 1,0 0,25 0,-1 0,1-1,0-24</inkml:trace>
  <inkml:trace contextRef="#ctx0" brushRef="#br0" timeOffset="142412.7">23490 1960,'0'0,"25"0,0 0,-25 24,24-24,-24 25,25 0,0 0,-25 0,0-1,25 1,-25 0,0 0,0 0,0-1,-25 1,25 0,-25 0,0 0,1-25,-1 24,0-24,0 25,0-25,1 0,-1 0,0 0,0 0,25-25,-25 25</inkml:trace>
  <inkml:trace contextRef="#ctx0" brushRef="#br0" timeOffset="142598.41">23688 2059,'0'0,"-24"25,24-1,-25 1,25 0,0 0,0 0,0-1,0 1,0 0,0 0,25 0,-25-1,24 1,1 0,0-25,0 25</inkml:trace>
  <inkml:trace contextRef="#ctx0" brushRef="#br0" timeOffset="142816.94">24036 1960,'0'-75,"0"150,0-125,0 75,-25 0,25 24,-25-24,25 0,0 0,0-1,0 1,0 0,0 0,0 0,0-1,0 1,25 0,0-25,0 0,-1 0,1 0,0 0,0 0</inkml:trace>
  <inkml:trace contextRef="#ctx0" brushRef="#br0" timeOffset="143956.63">19075 3746,'0'0,"0"-25,0 0,0 0,0 0,0 50,25-25,-25 25,0 0,0 24,24-24,-24 0,25 25,-25-26,0 26,0 0,25-26,-25 26,0 0,25-26,-25 1,0 0,0 0,25 0,-25-1,0 1,24-25,-24-25,0 1,0-1,0 0,-24-25,24 26,0-1,-25-25,25 25,-25-24,25 24,-25-25,25 26,-25-26,25 25,-24 0,24-24,0 24,0 0,0 0,24 25,1 0,0 0,0 0,0 0,-1 0,1 0,0 0,0 0,0 0,-1 0,1 0,0 0</inkml:trace>
  <inkml:trace contextRef="#ctx0" brushRef="#br0" timeOffset="144139.7">19124 3795,'0'0,"0"25,0 0,0 0,25-25,0 24,0-24,0 0,-1 0,1 0,0 0,25 0</inkml:trace>
  <inkml:trace contextRef="#ctx0" brushRef="#br0" timeOffset="144335.6">19546 3994,'-25'0,"25"24,25-24,-25-24,25 24,0 0,0 0,-1 0,1 0,0 0</inkml:trace>
  <inkml:trace contextRef="#ctx0" brushRef="#br0" timeOffset="144511.9">19521 4217,'0'0,"0"25,0-1,25-24,0 0,0 0,0-24,-1 24,1 0</inkml:trace>
  <inkml:trace contextRef="#ctx0" brushRef="#br0" timeOffset="144807.62">20290 3994,'-25'0,"50"0,0 0,0 0,0 0,-1 0,1 0,0 0,0 0,0 0,-1 24,1-24,0 0,0 0,0 0,-1 0,1 0,0 0,0 0,0-24,0 24</inkml:trace>
  <inkml:trace contextRef="#ctx0" brushRef="#br0" timeOffset="145987.49">21084 3522,'25'0,"-25"25,25-25,-25 25,0 0,0-1,24 1,-24 0,0 0,0 0,0 0,0-1,25 1,-25 0,0 0,0 0,0-1,0 1,0 0,0 0,0 0,0-50,0 0,-25 25,1 0,-1-25,0 25,0 0,0 0,1 25,-1-25,0 25,0 0,0-1,25 1,0 0,-24-25,24 25,0 0,0-1,0 1,0 0,0 0,24-25,1 25,0-25,0 0,0 0,-1 0,1-25,0 25,0 0,0-25,-1 25,-24-25,25 0,0 1,0-1,-25 0,0 0,0 0,0 1,0-1,0 0,0 50,0 0,0-1,0 1,0 0,25 0,-25 0,0-1,24 1,1 0,0-25</inkml:trace>
  <inkml:trace contextRef="#ctx0" brushRef="#br0" timeOffset="146291.6">21481 3870,'0'0,"-25"-174,25 199,0 0,0-1,0 1,0 0,0 0,0 0,0-1,25 26,-25-25,0 0,25-1,-25 1,24-25,1 0,0 0,-25-25,25 25,-25-24,25-1,-25 0,24 0,-24 0,25-24,-25 24,25 0,-25 0,0 1,0-1,25-25,-25 25,0 0,25 1,0-1</inkml:trace>
  <inkml:trace contextRef="#ctx0" brushRef="#br0" timeOffset="146551.44">20910 4366,'0'0,"-24"0,-1 0,25 24,0-48,25 24,-1 0,1 0,0-25,25 25,-26 0,1 0,25 0,-1 0,-24 0,25 0,-1 0,-24 0,25 0,-1 0,1 0,-25 0,24 0,-24 0</inkml:trace>
  <inkml:trace contextRef="#ctx0" brushRef="#br0" timeOffset="147012.2">21332 4341,'-50'25,"100"-50,-124 74,74-24,0 0,0 0,0 0,0-1,0 1,0 0,0 0,0 0,0-1,0 1,0 0,0 0,0 0,0-1,-25 1,25 0,-25 0,0 0,0 0,1-1,-1-24,0 25,0 0,0 0,1-25,-1 25,0-1,25 1,25-25,0 0,-1-25,1 25,0 0,0-24,0-1,-1 0,1 0,0 25,-25-25,0 50,25 0,-25 0,25-25,-25 25,24-25,-24 24,25-24,-25 25,25-25,0 0,0 25,-1-25</inkml:trace>
  <inkml:trace contextRef="#ctx0" brushRef="#br0" timeOffset="147240.01">21506 4837,'0'-75,"24"75,-48 75,73-174,-24 99,0 0,0 0,-1 24,-24 1,25-25,-25 25,25-25,-25 25,0 0,0 0,0-1,0 1,-25 0,25 0,-25 0,25-1,-24 1,-1-25,25 25,-25-25,25 25,-25-25</inkml:trace>
  <inkml:trace contextRef="#ctx0" brushRef="#br0" timeOffset="147483.24">21803 4762,'0'-24,"-24"24,24-25,-25 25,25 25,-25-1,25 1,-25 0,25 0,0 0,0 0,0-1,0 1,0 0,0 0,25-25,-25 25,25-25,0 0,-1 24,1-24,0 0,25 0,-26 0,26 0</inkml:trace>
  <inkml:trace contextRef="#ctx0" brushRef="#br0" timeOffset="147711.87">22175 4341,'0'0,"-24"0,48 0,1 0,0 0,0 0,0 0,-1 0,1 0,0 25</inkml:trace>
  <inkml:trace contextRef="#ctx0" brushRef="#br0" timeOffset="147883.37">22200 4465,'0'0,"-49"25,73-25,1 0,0 0,0 0,0 0,-1 0,26 0,-25 0,0 0</inkml:trace>
  <inkml:trace contextRef="#ctx0" brushRef="#br0" timeOffset="148545.43">23068 4167,'0'-25,"0"50,25-25,0 0,0 0,0 0,24 25,-24-25,0 0,0 0,24 0,-24 0,0 0,0 0,24 0,-24 0,0 0,0 0</inkml:trace>
  <inkml:trace contextRef="#ctx0" brushRef="#br0" timeOffset="148828.41">23812 3870,'0'0,"0"-25,0 0,0 50,25-25,-25 25,0-1,25 1,-25 0,25 0,0 0,-25 24,0-24,25 25,-25-26,0 26,24-25,-24 24,0-24,0 0,0 0,0 24,0-24,0 0,0 0,0 0</inkml:trace>
  <inkml:trace contextRef="#ctx0" brushRef="#br0" timeOffset="149101.56">24259 4068,'0'-25,"-25"25,0 0,1 0,24 25,-25-25,0 25,0-25,25 25,-25-1,25 1,0 0,0 0,0 0,25-1,-25 1,25-25,-25 25,25-25,0 25,-1 0,1-25,0 24,0-24,0 0,24 25</inkml:trace>
  <inkml:trace contextRef="#ctx0" brushRef="#br0" timeOffset="149325.84">24606 4167,'-25'-25,"50"50,-50-74,50 49,0 0,-25 24,25-24,-25 25,25 0,-25 0,24 0,-24 24,0-24,0 0,0 0,0-1,0 1,0 0,-24 0,24 0,-25-25,25 24</inkml:trace>
  <inkml:trace contextRef="#ctx0" brushRef="#br0" timeOffset="149569.73">24805 4093,'0'0,"-25"0,25 25,-25-25,25 24,-25 1,25 0,-25-25,25 25,0 0,0-1,0 1,0 0,0 0,0 0,25-25,-25 24,25 1,0 0,0-25,-1 25,1-25,0 0,0 0</inkml:trace>
  <inkml:trace contextRef="#ctx0" brushRef="#br0" timeOffset="157539.21">8334 16073,'0'0,"0"-24,0-1,-24 25,24-25,-25 0,25 0,0 50,0 0,25-25,-25 25,24 0,-24 24,25-24,-25 25,25-1,-25 1,25-1,-25 1,25 0,-25-1,24-24,-24 25,25-25,-25 24,25-24,-25 0,25-25,-25 25,25-25,-1-25,1 0,0-25,0 26,0-26,-1 0,1 1,0-1,0 0,24 1,-24-1,-25 1,25-1,0 0,0 1,-25-1,24 25,-24-24,0 24,0 0</inkml:trace>
  <inkml:trace contextRef="#ctx0" brushRef="#br0" timeOffset="157783.15">9178 15825,'0'0,"-25"0,0 25,0 0,1-25,24 25,-25 0,25-1,-25 26,25-25,-25 24,25-24,-25 25,25-25,0 24,0 1,0-1,0-24,0 25,0 0,25-26,-25 26,25-25,-25 24,25-24,0 0,-1 0,-24 0,50-1,-25 1,0-25</inkml:trace>
  <inkml:trace contextRef="#ctx0" brushRef="#br0" timeOffset="158026.27">9351 16222,'0'-25,"0"1,0-1,25 25,0 0,0 0,0 25,-1-1,1 1,-25 0,0 0,0 0,0-1,-25 26,25-25,-24 0,24 24,-25-24,0 0,25 0,-25 0,25-1,-25-24</inkml:trace>
  <inkml:trace contextRef="#ctx0" brushRef="#br0" timeOffset="158235.14">9674 16024,'-50'25,"100"-50,-100 74,25-24,1 0,24 0,-25 0,25-1,-25 1,25 0,-25 0,25 0,0-1,0 1,0 0,0 0,25 0,-25 0,0-1,25-24,0 25,-1-25,1 25,0-25</inkml:trace>
  <inkml:trace contextRef="#ctx0" brushRef="#br0" timeOffset="158454.24">9723 16049,'-24'-50,"48"100,-48-125,48 75,-24 25,25-25,0 0,-25 25,25-25,0 25,-1-1,1 1,0 0,0 0,0 0,-1 24,1-24,-25 25,25-1,-25 1,0 0,0-1,0 1,0 24,0-24,-25-1,25 1,-25 0</inkml:trace>
  <inkml:trace contextRef="#ctx0" brushRef="#br0" timeOffset="158664.24">10294 16371,'25'0,"0"0,-1 0,1-25,0 25,0 0,24-25,-24 25</inkml:trace>
  <inkml:trace contextRef="#ctx0" brushRef="#br0" timeOffset="158827.64">10443 16396,'-99'99,"198"-198,-174 198,75-74,25-25,0 0,0-25,0 25,24 0,-24-25,25 25</inkml:trace>
  <inkml:trace contextRef="#ctx0" brushRef="#br0" timeOffset="159243.74">11485 15900,'24'0,"1"0,0 0,0 0,0 0,-1 0,1 0,0 0,25-25,-26 25,26 0,0 0,-26 0,26 0,0-25,-1 25,-24 0</inkml:trace>
  <inkml:trace contextRef="#ctx0" brushRef="#br0" timeOffset="159490.2">12204 15429,'0'0,"0"-25,0 50,25-1,-25 1,0 0,25 0,-25 24,0-24,24 25,-24-25,0 24,25 1,-25-1,25-24,-25 25,25-1,0-24,-25 25,24-25</inkml:trace>
  <inkml:trace contextRef="#ctx0" brushRef="#br0" timeOffset="159712.17">12005 16297,'0'0,"-24"0,24 24,-25-24,50 0,-1 0,1 0,0 0,0 0,24-24,1 24,0-25,-1 25,1 0,0-25,-1 25,26-25,-26 25,1-25,24 25</inkml:trace>
  <inkml:trace contextRef="#ctx0" brushRef="#br0" timeOffset="160212.14">12254 16743,'0'-25,"24"25,-24-24,25 24,-25-25,25 0,0 0,0 25,-1-25,1 25,0 0,0 25,0-25,-1 0,1 25,0 0,0 0,-25-1,25 1,-25 0,0 0,0 24,-25-24,25 25,-25-1,0-24,0 0,1 0,-1 0,0-1,0 1,0-25,1 25,-1-25,0 0,0 0,25-25,-25 25,1-25,24 1,-25-1,25 0,0 0,25 25,-25-25,24 1,1 24,0-25,0 25,0 0,-1 0,26 0,-25 0,24 0,-24 25,25-25,-25 24,24-24,-24 25,0-25,24 25,-24 0,25-25,-25 25,-1-25,26 24</inkml:trace>
  <inkml:trace contextRef="#ctx0" brushRef="#br0" timeOffset="160522.87">13146 15850,'0'0,"0"-25,0 1,0-1,0 50,25-25,-25 24,25 1,0 0,0 25,-25-26,25 1,-1 0,-24 25,25-26,0 26,-25-25,0 0,25 24,-25-24,0 0,0 0,0-1</inkml:trace>
  <inkml:trace contextRef="#ctx0" brushRef="#br0" timeOffset="160771.25">13667 15875,'-24'0,"-1"0,0 25,0-25,0 0,1 25,-26-25,25 24,-24 1,24-25,0 25,0-25,25 25,-25-25,25 25,0-1,0 1,25-25,-25 25,25 0,0-25,0 25,-1-25,1 0,0 24,25-24,-26 0,26 25,-25-25</inkml:trace>
  <inkml:trace contextRef="#ctx0" brushRef="#br0" timeOffset="160994.24">14015 15875,'0'-25,"0"50,24-25,-24 25,0 0,25-25,-25 24,0 1,0 0,0 0,0 0,0-1,0 1,-25 0,25 0,0 0,-24-25,24 24,-25 1,25 0,-25-25,25 25,-25-25</inkml:trace>
  <inkml:trace contextRef="#ctx0" brushRef="#br0" timeOffset="161208.11">14188 15776,'-49'0,"24"25,99-50,-148 74,49-24,25 0,-25 0,25 0,0-1,0 1,0 0,0 0,25 0,-25-1,0 1,25 0,0 0,-1 0,1-25,0 24,0-24</inkml:trace>
  <inkml:trace contextRef="#ctx0" brushRef="#br0" timeOffset="161435.37">14486 15602,'0'0,"0"25,0 0,0 0,0-1,0 1,0 0,0 25,0-26,0 1,0 0,0 0,25 24,-25-24,25-25,-1 25,1 0,0-25,0 25,0-25,24 0,-24 0,25 0,-26-25</inkml:trace>
  <inkml:trace contextRef="#ctx0" brushRef="#br0" timeOffset="162344.34">8458 18058,'0'0,"0"-25,0 0,0 0,0 1,0-1,0 0,0 0,0 50,0 0,0 0,25 24,-25-24,0 0,0 24,0 1,25-25,-25 24,0-24,25 25,-25-25,0-1,25 1,-25 0,24 0,-24 0,0-1,25-24,-50 0,25-24,0-1,-24 0,24 0,-25 0,25 1,-25-26,0 25,25 0,-25-24,25 24,-24-25,24 26,-25-1,25-25,0 25,0 1,0-1,25 0,-1 0,1 25,0-25,25 25,-26 0,1 0,25-24,-25 24,24 0,1 0,-25 0,24 0,-24 0,0 24,0-24,-1 0</inkml:trace>
  <inkml:trace contextRef="#ctx0" brushRef="#br0" timeOffset="162532.15">8558 18182,'0'0,"0"25,-25-25,25 24,25-24,-1 0,1 0,0-24,0 24,24 0,-24-25,25 25,-1-25,1 25</inkml:trace>
  <inkml:trace contextRef="#ctx0" brushRef="#br0" timeOffset="162708.37">9401 18107,'-25'50,"50"-100,-75 100,75-50,0 0,-25-25,25 25,0-25,24 25,-24-24,0 24</inkml:trace>
  <inkml:trace contextRef="#ctx0" brushRef="#br0" timeOffset="162887.4">9475 18355,'-24'50,"48"-100,-24 100,25-50,0-25,0 25,0 0,-1-25,1 25,0-24,25-1</inkml:trace>
  <inkml:trace contextRef="#ctx0" brushRef="#br0" timeOffset="163284.2">10964 17909,'24'0,"1"-25,0 25,0-25,0 25,-1 0,1 0,0 0,0-24,0 24,0 0,-1 0,1 0,25 0,-25 0,-1 0</inkml:trace>
  <inkml:trace contextRef="#ctx0" brushRef="#br0" timeOffset="163507.06">11237 17562,'0'0,"0"25,0-1,0 1,0 0,24 0,-24 0,0-1,0 26,25-25,-25 24,0 1,25-25,-25 24,0 1,25 0,-25-26,25 26,-25-25,24 0</inkml:trace>
  <inkml:trace contextRef="#ctx0" brushRef="#br0" timeOffset="163723.56">11733 17760,'0'-25,"0"50,24-50,1 25,-25 25,0 0,0 0,0 0,0-1,0 1,25 0,-25 25,0-1,0-24,0 25,0-1,0-24,0 25,0-1,-25-24</inkml:trace>
  <inkml:trace contextRef="#ctx0" brushRef="#br0" timeOffset="163982.22">12055 17810,'0'-25,"-25"25,0 0,25 25,-24-25,-1 25,0-25,0 24,0 1,1 0,-1-25,0 25,25 0,-25-1,25 1,0 0,0 0,0 0,25-1,0 1,0-25,-1 25,1-25,0 0,0 25,0-25,-1 0,26 0,-25 0,24 0,1 0</inkml:trace>
  <inkml:trace contextRef="#ctx0" brushRef="#br0" timeOffset="164244.29">12502 18033,'-25'0,"0"0,0-25,25 0,-25 25,25-24,25 24,0 0,0 0,0 0,-1 0,1 24,0-24,0 25,0 0,-25 0,24 0,-24-1,25 1,-25 0,0 0,0 0,0-1,0 1,-25 0</inkml:trace>
  <inkml:trace contextRef="#ctx0" brushRef="#br0" timeOffset="164439.21">12750 17810,'0'25,"0"-1,0 1,-25 0,25 0,0 24,0-24,0 25,0-25,0 24,0 1,25-25,-1-1,1 1,25 0,-25 0,49 0,-24-25,24 0,0 0</inkml:trace>
  <inkml:trace contextRef="#ctx0" brushRef="#br0" timeOffset="-147650.86">10939 7516,'0'0,"0"-25,-25 0,25 0,0 1,-25 24,25-25,0 50,0-1,0 1,0 0,0 25,0-26,0 1,0 25,0-25,0-1,0 26,0-25,25 0,-25 24,0-24,0 0,0 0,25-1,-25 1,0 0,25 0</inkml:trace>
  <inkml:trace contextRef="#ctx0" brushRef="#br0" timeOffset="-147442.62">10592 8136,'-25'0,"50"0,-1 0,1 0,25 0,-25-25,-1 25,26 0,0 0,-1 0,-24 0,25 0,24-25,-24 25,-1 0,-24 0</inkml:trace>
  <inkml:trace contextRef="#ctx0" brushRef="#br0" timeOffset="-147046.53">11038 8384,'0'0,"25"0,0 25,-1 0,-24-1,25 1,-25 0,25 0,-25 24,0 1,-25-25,25 24,-25 1,1 0,-1-1,0 1,-25-1,26-24,-26 25,25-25,0 0,1-1,-1-24,0 25,0-25,0 0,1 0,-1 0,0 0,25-25,0 1,0-1,0 0,0 0,25 25,-25-25,25 0,-1 25,1-24,0 24,0 0,0 0,-1 0,1 0,0 0,0 24,0-24,24 0,-24 25,0 0,0-25,-1 25,26-25,-25 25,0-25,0 25,-25-1,24-24,1 25,0-25</inkml:trace>
  <inkml:trace contextRef="#ctx0" brushRef="#br0" timeOffset="-146463.54">11435 8260,'0'0,"0"-25,0 0,0 1,25 24,-25-25,25 25,-25 25,24-25,1 24,-25 1,25 0,-25 0,0 0,0-1,0 1,0 0,0 0,0 0,0-1,0 1,0 0,0 0,0 0,0-1,0 1,0-50,0 1,0-1,25 0,-25 0,0 0,25 1,-25-1,24 0,-24 0,0 0,25 25,-25-24,0-1,25 25,-25 25,25-25,-25 24,25-24,-1 0,1 0,-25 25,25-25,0 0,0 0,-25 25,0 0,24 0,-24-1,0 1,0 0,0 0,0 0,25-25</inkml:trace>
  <inkml:trace contextRef="#ctx0" brushRef="#br0" timeOffset="-146110.6">12055 8260,'-25'-99,"50"198,-50-173,25 98,25 1,-25 0,25 0,-25 0,25 24,-25-24,24 25,1-26,-25 26,25 0,-25-26,25 26,-25 0,25-26,0 26,-25-25,24 0,1-1,-25 1,25 0,0-25,0 0,-25-25,24 25,-24-25,0 1,25-1,-25-25,0 25,0-24,25-1,-25 1,0-1,25 0,-25 1,0-26,25 26,-25-1,0 1,0-1,0 0,24 1,-24-1,0 25,0 0,0 1,0-1</inkml:trace>
  <inkml:trace contextRef="#ctx0" brushRef="#br0" timeOffset="-145358.72">12601 8731,'0'25,"0"0,25-25,-25 25,0-1,0 1,24 0,-24 0,0 0,0-1,0 1,25 0,-25 0,0 0,25 0,-50-25,0 0,1 0,-1 0,0 0,0 24,0-24,1 25,-1-25,0 25,25 0,-25-25,25 25,-25-1,25 1,0 0,0 0,0 0,0-1,25-24,0 0,0 0,0-24,-1 24,1-25,0 0,0 25,0-25,-1 0,1 1,0-1,-25 0,25 25,-25-25,0 50,0 0,0 0,0-1,25 1,-25 0,24 0,-24 0,25-25,0 24,0-24,-25 25,25-25</inkml:trace>
  <inkml:trace contextRef="#ctx0" brushRef="#br0" timeOffset="-144883">12774 7392,'0'-25,"-24"25,24-25,0 0,0 1,24 48,1 1,0 0,-25 0,25 0,-25-1,0 1,0 25,-25-25,25-1,-25 26,0-25,1 24,-1-24,0 0,25 0,-25-25,0 25,25-1,25-24,0 0,0 0,0-24,-1 24,26 0,0-25</inkml:trace>
  <inkml:trace contextRef="#ctx0" brushRef="#br0" timeOffset="-132415.9">13419 7838,'0'0,"-24"0,24-25,-25 25,0 0,25 25,25 0,0 0,-1-25,1 0,0 0,-25 25,25-25,0 0,-1 0,26 0,-25 24,0-24,-1 0,1 0,0 25,0-25,0 0,-1 0,1 25,0-25,0 0,-25 25,0 0,-25 0,25-1,-25-24,25 25,-25 0,25 0,-24-25,24 25,-25-25,0 24,0-24,0 25,1-25,-1 25,0-25,25 25,-25-25,0 25,1-25,-1 24,25 1,-25-25,0 25,-24 0,24-25,0 25,0-1,25 1,-25-25,1 25,-1 0,0-25,25 25,0-50</inkml:trace>
  <inkml:trace contextRef="#ctx0" brushRef="#br0" timeOffset="-131853.06">13593 8062,'0'0,"-25"0,0 0,1 24,-1-24,0 0,25 25,-25-25,0 25,1 0,-1-25,25 25,-25-25,25 24,-25 1,25 0,0 0,25-25,0 25,0-25,-1 0,1-25,0 25,0-25,0 25,-1-25,1 0,-25 1,-25 24,1 0,-1 0,-25 24,25-24,1 25,-26-25,25 25,0-25,1 25,-1-25,0 25,25-1,25-24,24 0,-24 0,25 0,-1-24,-24 24,25-25,-1 25,1-25,-25 0,0 0,24 1,-49-1,25 25,0-25,-25 0,0 0,0 1,-25-1,0 25,0-25,1 25,-26 0,25 0,-24 0,24 0,0 25,-25-25</inkml:trace>
  <inkml:trace contextRef="#ctx0" brushRef="#br0" timeOffset="-130093.99">8334 7937,'0'0,"0"25,25 0,-25 25,0-25,0-1,0 26,0-25,0 24,0-24,0 25,0-1,0-24,0 0,0 25,0-26,0 1,0 0,0 0,0 0,25-25,0-25,0 0,-25 0,24 0,-24 1,25-26,-25 25,25 0,-25-24,25 24,-25-25,25 26,-25-26,0 25,0-24,0 24,0 0,0 0,0 0,24 0,-24 1,0-1</inkml:trace>
  <inkml:trace contextRef="#ctx0" brushRef="#br0" timeOffset="-129713.72">8905 8037,'0'-25,"-25"25,0 25,0 0,1-1,24 1,-25 0,25 0,-25 0,25-1,0 1,-25 0,25 0,0 0,0 24,-25-24,25 0,0 0,0-1,0 1,0 0,25 0,-25 0,25-25,-25 24,25-24,0 0</inkml:trace>
  <inkml:trace contextRef="#ctx0" brushRef="#br0" timeOffset="-129470.01">8880 8186,'0'-124,"0"248,0-273,25 149,-25-25,25 25,-1 0,-24 25,25-25,0 25,-25-1,0 1,0 0,0 0,0 24,0-24,0 0,-25 0,25 0,-25-1,25 1,-24 0,24 0,-25 0,25-1,-25-24,25 25</inkml:trace>
  <inkml:trace contextRef="#ctx0" brushRef="#br0" timeOffset="-129284.69">9004 8111,'0'25,"0"-50,-25 50,25 0,0 0,-25-1,25 1,0 0,0 0,0 0,0-1,0 1,25 0,-25 0,25-25</inkml:trace>
  <inkml:trace contextRef="#ctx0" brushRef="#br0" timeOffset="-129044.09">9103 8037,'100'-75,"-76"75,-148 75,273-150,-124 100,-25 0,25 0,0 0,-25-1,24 26,-24-25,0 24,0-24,0 25,0-1,0 1,-24 0,-1-1,0 1,0-25,0 24,1 1,-1-25,0 24,-25-24,26 0,-1 0</inkml:trace>
  <inkml:trace contextRef="#ctx0" brushRef="#br0" timeOffset="-128537.79">9401 8062,'-25'0,"50"24,0-24,0 25,-1-25,1 0,0 0,0 25,0-25,-1 0,1 25,0-25,0 0,0 0,-1 25,1-25,-25 24,0 1,0 0,-25-25,1 25,24 0,-25 24,0-24,0 0,-24 24,24-24,0 25,0-25,0-1,1 26,-1-25,25 0,-25-1,0 1,25 0,0 0</inkml:trace>
  <inkml:trace contextRef="#ctx0" brushRef="#br0" timeOffset="-128144.92">9823 8136,'-25'0,"50"0,-1 25,1-25,0 0,0 0,0 0,-1 0,1 25,0-25,-25 24,25-24,-25 25,0 0,0 0,0 0,0-1,-25 1,0 0,0 25,25-26,-24 1,-1 25,0-25,0-1,0 1,1 25,-1-25,0-1,0 1,0 0,1 0,24 0,0-1</inkml:trace>
  <inkml:trace contextRef="#ctx0" brushRef="#br0" timeOffset="-127812.79">9996 8136,'0'25,"25"-25,0 0,0-25,0 25,-1 0,1 0,0 0,0 0,0 0,-1 0,-24 25,25-25,0 0,0 25,0-1,-25 1,0 0,0 0,-25 0,0 24,25-24,-25 25,0-1,-24 1,24-1,-25 1,26 0,-26-1,0 1,25-1,-24-24,24 25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3:58:23.927"/>
    </inkml:context>
    <inkml:brush xml:id="br0">
      <inkml:brushProperty name="width" value="0.05292" units="cm"/>
      <inkml:brushProperty name="height" value="0.05292" units="cm"/>
      <inkml:brushProperty name="color" value="#002060"/>
    </inkml:brush>
  </inkml:definitions>
  <inkml:trace contextRef="#ctx0" brushRef="#br0">13320 8066 220 0,'0'0'189'0,"-8"-2"-44"15,8 2-39-15,-5 0-33 0,5 0-21 0,0 0-14 0,-6 0-10 16,6 0-6-16,0 0-6 0,0 0 1 0,-9 0-1 0,9 0 0 16,0-6-2-16,0 6 0 0,0 0-2 0,0 0-3 15,0-2 0-15,0 2 1 0,0 0 0 0,0 0-1 16,0 0 2-16,0-4 1 0,0 4 0 0,0 0 3 0,0 0 1 16,0 0 0-16,0 0 3 0,0 0 1 0,0 0 3 0,0-3-2 15,9 3 1-15,-9 0-2 0,6-4-1 0,-1 0-3 0,3-4-4 16,5 4-3-16,0-3-2 0,7 0-3 0,-1 0-1 15,1-4-3-15,-2 0 1 0,10 4 1 0,-3-8 2 16,1 4 1-16,7-3-1 0,6-1 1 0,0-3 3 0,0-1 4 16,7 2 1-16,6-10 0 0,0 5 0 0,7-4-2 0,-1-3 3 15,1 0-1-15,0 0-4 0,-1-1 0 0,1 1-1 16,0-4 0-16,-8 4 0 0,1-1 0 0,-5 1 1 0,-8 0 0 16,-7 3-1-16,-6 5 1 0,1 1-1 0,-15 3 0 15,2 2 1-15,-2 4-1 0,-12 0-1 0,7 0 0 0,-14 4-3 16,1 4-2-16,0-2-4 0,-8 5 0 0,2 0-2 0,-2 0-4 15,-5 5-3-15,11-2-2 0,-4 0-5 0,5 1-3 16,2 0-2-16,5-1-4 0,0 1 0 0,12 0 1 0,-6-4 1 16,14 4 3-16,-1-4 2 0,1 0 4 0,6 3 3 15,1-3 2-15,5 0 2 0,-6 0 2 0,-7 0 1 0,7 0 2 16,-6 0 2-16,-8 0 2 0,3 4 1 0,-3-1-1 0,-12-3 0 16,6 7 3-16,-6-3 1 0,-6 4 0 0,0-1 0 15,-7 3 2-15,-7 2 1 0,0-1 2 0,1 4 0 0,-7-1-2 16,6 5-1-16,-6-5 0 0,-1 5-1 0,9-5-2 0,-2 1-9 15,8 2-15-15,-2-2-43 0,8 1-88 0,6-1-129 16,0-5-86-16,6-3-51 0</inkml:trace>
  <inkml:trace contextRef="#ctx0" brushRef="#br0" timeOffset="874.88">15144 6994 207 0,'-6'0'168'0,"-1"0"-37"16,1 0-26-16,6 0-27 0,-6-5-21 0,6 5-12 0,0 0-11 15,-8 0-5-15,8 0-6 0,0 0-3 0,8 0-2 16,-8 0-2-16,6-3-2 0,0 3 0 0,1 0 0 16,-1-4 0-16,8 4 3 0,-3-3 1 0,10-1 3 0,-1 0-1 15,-1 0 2-15,7-3-1 0,-1 4 2 0,9-1-3 0,-2-3-3 16,7-1-4-16,1 1-2 0,-1-4-3 0,0 3-1 0,7-2-2 16,-8 3-2-16,8-5 0 0,-7 4-1 0,0-2 1 15,0 3-3-15,-6 3-1 0,-1 0-6 0,2 0-6 16,-16 1-11-16,9-1-14 0,-15 4-22 0,2 0-30 0,-2 0-48 15,-12 0-82-15,0 0-95 0</inkml:trace>
  <inkml:trace contextRef="#ctx0" brushRef="#br0" timeOffset="1093.73">15626 6890 14 0,'-6'0'237'0,"6"0"-75"0,0 5-52 15,0-2-38-15,0 1-24 0,0 0-10 0,0-1 0 0,6 4 0 16,1 1 2-16,0 3 0 0,-1 0-4 0,1 0 0 15,6-1-3-15,-7 5-2 0,7 3-4 0,-7-3-5 16,8 3-2-16,-8 5-3 0,1-1-2 0,6 0-2 0,-7-1-1 16,1 4-4-16,-1-2-1 0,1 3-1 0,0-1 0 0,-7 1-3 15,6 0 0-15,0 4-1 0,-6-5 1 0,0 0 0 0,7 1-1 16,-7-1 3-16,7 1-3 0,-7 0-4 0,6 0-11 16,0-4-19-16,-6-4-30 0,0 4-54 0,7-8-113 15,-7 1-81-15,6-5-57 0</inkml:trace>
  <inkml:trace contextRef="#ctx0" brushRef="#br0" timeOffset="1312.4">15972 7224 32 0,'0'4'434'0,"0"-4"-145"16,7 3-124-16,-7 4-73 0,6 5-42 0,0-5-23 15,0 3-10-15,8 5-7 0,-8 0-5 0,8 3-1 16,-2 1-2-16,-5 4 0 0,6-2 1 0,0 1-2 0,0 0 0 16,7 3 0-16,-7 1 2 0,0-4-2 0,-1 4 1 0,2-4-1 15,-2 3-4-15,2 1-10 0,5-4-17 0,-5 4-24 0,5-8-38 16,-6 4-70-16,0-4-132 0,0 0-72 0</inkml:trace>
  <inkml:trace contextRef="#ctx0" brushRef="#br0" timeOffset="1531.04">16135 7455 303 0,'0'-14'299'0,"6"-2"-118"15,0 6-70-15,1-2-37 0,6 2-21 0,0 3-15 16,1-1-10-16,5 4-9 0,0 1-4 0,1-1-4 0,-7 4-2 16,6 4-4-16,1-1-1 0,0 5 1 0,-7 3-2 0,0-1-1 15,-1 2 0-15,-12 2 0 0,8 4 1 0,-16 5-1 16,2-1-1-16,-7 0-1 0,0 3 0 0,-13 1 2 0,0-1-2 15,0 5 0-15,0-5 3 0,-6 4-2 0,-1-3-4 16,7-4-7-16,0 1-12 0,-1-5-18 0,8-3-35 0,-1-1-66 16,8-7-143-16,5 1-77 0</inkml:trace>
  <inkml:trace contextRef="#ctx0" brushRef="#br0" timeOffset="2030.77">16591 7078 123 0,'0'3'104'16,"0"4"-18"-16,0-3-14 0,0 0-11 0,0 3-13 0,0-3-11 15,0 4-6-15,0-2-2 0,6 2-1 0,-6-5-2 0,0 1 4 16,7 4 3-16,-7-6 7 0,7-2 2 0,-1 6 6 0,-6-6 3 16,6 0-1-16,1-6 0 0,-2 4-4 0,3-2-5 15,4 0-5-15,-5-3-7 0,7-1-8 0,-2 2-6 16,2-6-2-16,-1 1-1 0,7 4-3 0,-2-4-1 0,2-1-1 16,0 2 0-16,-1-2-1 0,1 5-2 0,6-1 2 0,-8-2-2 15,2 3-4-15,1-1 2 0,-2 4-2 0,1 2 0 16,-8-3 1-16,2 2-1 0,-1 3 0 0,-6 0 0 0,5 3 0 15,-5-3-1-15,-2 5 0 0,-5 1 0 0,8-2-4 16,-1 3-7-16,-7 5-10 0,6-4-16 0,-6 1-25 0,6-1-47 16,-6 3-92-16,0-3-104 0,-6-1-63 0</inkml:trace>
  <inkml:trace contextRef="#ctx0" brushRef="#br0" timeOffset="2249.71">16812 7302 160 0,'0'0'211'0,"0"2"-42"0,7-2-35 16,-7-2-30-16,7 2-20 0,5-5-17 0,-5-2-15 0,13 3-13 15,-9-3-13-15,9 0-8 0,1 0-6 0,-2-5-2 16,1 5-3-16,0-1 0 0,-1 1-1 0,7 0-1 0,-6 0 0 16,-1 0-1-16,1 3-2 0,-7 0-1 0,6 1 1 0,-5 3-2 15,-3 0 0-15,3 0-1 0,-7 0-1 0,6 3-5 16,-7 1-9-16,8 0-19 0,-2-1-37 0,2 4-73 15,-8-3-129-15,7 0-78 0</inkml:trace>
  <inkml:trace contextRef="#ctx0" brushRef="#br0" timeOffset="2718.11">17582 6656 266 0,'0'0'282'0,"6"4"-115"0,-6 0-76 16,6-1-42-16,1 5-22 0,-7-1-11 0,7 4-4 0,-1 4 4 15,1-1 3-15,-1 9 1 0,0-2 1 0,1 1 4 0,0 7 1 16,-7 0-1-16,6 0-1 0,0 5-4 0,-6 3-2 16,7-1-1-16,-7 1-2 0,0 3-1 0,0 1-3 0,-7-5 1 15,7 5-3-15,0-5-1 0,0 1-2 0,-6-5-3 16,6 6-1-16,0-9-1 0,6 4 1 0,-6-4-1 0,7-4-8 16,0 0-8-16,-7-2-13 0,13-4-22 0,0-5-45 0,-7-3-81 15,7-3-106-15,7-5-78 0</inkml:trace>
  <inkml:trace contextRef="#ctx0" brushRef="#br0" timeOffset="3015.06">17998 6777 219 0,'-13'11'257'0,"7"4"-116"16,-8 3-64-16,8 4-35 0,0-4-15 0,0 8-7 0,6-1-2 15,-8 1-2-15,16 3 1 0,-8 4 2 0,6 0 1 0,0 1-2 16,8-1-1-16,-8-1-2 0,7 1-2 0,6-3-1 16,0-1 1-16,1 0 5 0,0-7 1 0,-1 0 7 0,1-4 7 15,0 1 5-15,6-8 6 0,-7-4 5 0,1 1 4 16,-1-8 4-16,1 0 7 0,-1-8 3 0,0 1 7 0,2-4 5 16,-2-3 5-16,0-2 6 0,-5-2 9 0,-1-3 8 0,0-2-2 15,-1 1 5-15,-5-3-6 0,-1-5-8 0,-6 5-10 16,0-5-11-16,0 1-17 0,-6 0-20 0,-7-4-14 0,7 3-34 15,-14 1-34-15,0 0-35 0,1 4-31 0,-7-6-24 16,6 6-33-16,-6 3-32 0,0-3-57 0,1 3-116 0,5 0-58 16,0-4-35-16</inkml:trace>
  <inkml:trace contextRef="#ctx0" brushRef="#br0" timeOffset="3249.24">17608 6307 52 0,'-7'0'417'0,"7"0"-138"0,7-3-110 16,-1 3-66-16,1-3-35 0,12-1-18 0,0 0-11 0,8 1-6 16,5-5-9-16,1 4-6 0,-1-3-5 0,8 4-4 0,5-1-2 15,1 1-4-15,5-5-2 0,2 4-2 0,-7 1-10 16,5-1-10-16,2-4-17 0,-8 6-27 0,-6-2-59 0,1-4-160 15,-2 5-86-15</inkml:trace>
  <inkml:trace contextRef="#ctx0" brushRef="#br0" timeOffset="3905.33">18864 5971 175 0,'7'-4'266'0,"-7"0"-75"0,0-3-60 0,0 4-43 16,0-4-19-16,0 3-12 0,-7 0-8 0,7 0-7 15,-5 1-7-15,5 3-5 0,-8-4-4 0,-4 8-7 16,-1-4-7-16,0 7-4 0,-6 1-2 0,-1-1-1 0,-6 7-3 15,6 1 2-15,-5 3 0 0,-2 1 0 0,7 3-2 0,1 0 1 16,0 3-1-16,-1-2 0 0,7 2 1 0,0 0 0 16,0 0-3-16,7 6 0 0,-2-6 0 0,8 1 0 0,8-1 1 15,-2 1 1-15,0 0 5 0,7-4 5 0,7-4 5 16,0 0 3-16,6-3 6 0,-1 0 2 0,1-8 6 0,0-2-1 16,1-3 0-16,5-2 1 0,1-2 3 0,-7-6 5 0,6-1 3 15,-5-1 3-15,-1 0 4 0,0-2 7 0,-7-2 6 16,-6 2 0-16,6-3-1 0,-11 5-7 0,-2-5-6 0,-6 4-10 15,-6-4-9-15,-9 8-12 0,3-3-20 0,-14 1-25 16,-6 2-24-16,-7 7-27 0,-2-3-29 0,3 6-30 0,0-3-59 16,-2 7-151-16,1-3-76 0,6 4-48 0</inkml:trace>
  <inkml:trace contextRef="#ctx0" brushRef="#br0" timeOffset="4452.08">18898 6861 217 0,'0'-11'381'16,"0"4"-132"-16,6-4-90 0,-6 4-46 0,0-1-27 0,6 1-13 15,-6 3-14-15,7 1-14 0,-7-5-11 0,7 8-7 0,-7 0-4 16,6 0-5-16,0 4-4 0,2 0-7 0,-2 3-2 15,0 0-3-15,1 4 0 0,5 4 0 0,-5 0 1 0,0 0 0 16,-2 7 0-16,2-1-1 0,-7 1 3 0,8 4-1 16,-8 4 0-16,0-1 1 0,6 0-1 0,-6 0 1 0,0 5-1 15,0-3-1-15,6 0 1 0,-6 2-1 0,7-5-5 0,-7 6-10 16,7-9-12-16,-7 5-17 0,6-8-24 0,7 3-36 16,-7-6-72-16,8-5-155 0,-3-3-79 0</inkml:trace>
  <inkml:trace contextRef="#ctx0" brushRef="#br0" timeOffset="4686.47">19445 6906 80 0,'-6'-8'420'0,"-8"5"-150"0,-5-2-121 0,5 2-63 0,-4 3-33 16,-2 3-19-16,-8 2-6 0,11 2-7 0,-3 0 0 0,-7 4-4 15,8 0-1-15,0 0-2 0,5 4-4 0,1-1 0 0,0 4-3 16,7-3 1-16,-1 4 3 0,1-2 7 0,12 2 3 15,-6 0 5-15,7 3 10 0,6-5 6 0,6 6 2 16,-5-5 2-16,12 1-1 0,-1-1-3 0,1 0-5 0,7-3-4 16,7-1-11-16,-2 1-6 0,1 0-3 0,7-5-2 0,-1 2-5 15,2-2-4-15,-2-3-13 0,1 2-18 0,-7-2-26 16,-1 0-39-16,2-1-81 0,-7-1-151 0,-7-1-88 0,-7-1-45 16</inkml:trace>
  <inkml:trace contextRef="#ctx0" brushRef="#br0" timeOffset="23822.77">10133 9573 48 0,'0'-4'261'0,"0"-1"-61"16,-6 5-61-16,6-3-49 0,0 0-29 0,-7-1-14 15,7 4-11-15,0-4-6 0,-6 1-4 0,6 0-3 16,0 3-3-16,-7-5 0 0,7 5-4 0,-6 0-2 0,-1-4-4 16,7 1-3-16,-6 3-3 0,0 0 0 0,-1-4-3 0,0 4 0 15,1 0-1-15,-8 0 0 0,8 4 0 0,0-4 0 16,-7 0 0-16,-1 0 1 0,8 3 1 0,-7 1 1 0,0-4 2 15,0 5-1-15,0-5 2 0,0 3 1 0,-7 0 0 16,8 1 2-16,-8 0 2 0,7-1 0 0,-7 0 0 0,0 2 1 16,2-1-3-16,4 4 2 0,-5-6-2 0,5 5-2 0,2-3 0 15,-8 4-1-15,7-4 2 0,0 2-1 0,0 1-3 16,-1 5-1-16,2-1 2 0,-8 0-1 0,7 0 1 16,1 4 2-16,-2 0-2 0,2-1 0 0,-2 1 2 0,8-1 0 15,-7 1 0-15,6 2-1 0,0-1-1 0,1-1 0 0,0 0-4 16,6 2 1-16,-6-2 1 0,6-1-2 0,0 1 0 0,0-1 0 15,6 2 2-15,0-1-1 0,-6 0 0 0,6 2 0 16,1-2 0-16,6-1 1 0,-6 5 0 0,-1-5-1 16,0 5 0-16,8-1-1 0,-8 1 2 0,8-1 0 0,-2-4 0 15,-5 5 0-15,6-1-3 0,6 1-6 0,-5-5-8 0,5 5-12 16,-6-5-19-16,6-3-30 0,7 0-52 0,-6 0-116 16,7-4-80-16,-9-2-56 0</inkml:trace>
  <inkml:trace contextRef="#ctx0" brushRef="#br0" timeOffset="24322.41">10068 9769 301 0,'0'-2'297'15,"-6"-5"-119"-15,6 3-79 0,-6-4-43 0,6 4-23 0,-8 0-11 16,8 1-8-16,-6-1-3 0,0 2-1 0,-1-3-2 0,1 2-2 16,-8 3-1-16,8-4 1 0,-7 8 1 0,6-4 3 15,-5 3 1-15,-2 4 3 0,2 0 3 0,-1 5 1 0,-1-1 2 16,8 7-1-16,-7 1 2 0,6 2-2 0,-6 2 1 15,0 2 0-15,7 4-1 0,-7 0 1 0,-1 1-3 0,8 3 0 16,-6 0-2-16,5 0-2 0,0 0-1 0,7-4-2 0,0 0-2 16,7 0 2-16,0 1 1 0,5-4 2 0,2 3 1 15,5-3-1-15,7-4 1 0,0-1 1 0,7 2-1 0,-1-2-4 16,0-2 0-16,7-4-4 0,1-1-3 0,-8 1 1 16,7-1-1-16,0-6-2 0,-7 3 0 0,9-7 0 0,-3-2 0 15,1-2 0-15,1-2 0 0,-1-6 0 0,0-2 5 0,0-6 7 16,0-2 9-16,0-3 11 0,-1-6 9 0,3 2 12 15,-9-8 12-15,-6-1 10 0,0-2 3 0,0-7 0 16,-13 1-8-16,6-4-11 0,-11-2-10 0,-2 0-11 0,-6-3-13 16,0-4-11-16,-14 3-10 0,2 2-7 0,-8-1-5 0,1 6-2 15,-14 1-9-15,1 4-13 0,-8 3-17 0,1 4-19 16,0 7-16-16,-7 1-17 0,8 6-22 0,-1 9-28 0,6-2-45 16,7 5-101-16,-1 5-83 0,2-3-54 0</inkml:trace>
  <inkml:trace contextRef="#ctx0" brushRef="#br0" timeOffset="25556.53">10166 9774 105 0,'0'0'157'0,"7"0"-53"0,-7 0-42 0,6 3-28 16,1 1-14-16,-1 0-8 0,8 3 0 0,-8 1 1 0,6 3 3 16,2-4 0-16,-2 4 2 0,9 4 1 0,-9-5 0 15,2 5 0-15,5 4-2 0,1-5-2 0,-8 5-1 0,8 2 0 16,-8-2 1-16,9 6 3 0,-1-2 2 0,-2-1 3 0,2 3 0 16,7-3 1-16,-8 3-1 0,7-3-1 0,0 4-1 15,0-4-3-15,7 0-1 0,-7 0-3 0,6 0-2 16,1 0 1-16,-1 4 2 0,8-4 0 0,-7-5-1 0,5 6-2 15,8 0-1-15,-7-2-2 0,6-3 1 0,2 1 0 0,4-2-1 16,-5 2 2-16,13-4 1 0,-7-1 0 0,7 1 0 0,-9-3 2 16,10-2-1-16,-9-3-1 0,3 1-2 0,5-1-3 15,-8-3-2-15,-5-1 0 0,5 1-2 0,2-4-1 16,-7 3 1-16,5-3 0 0,2-3 0 0,-1 3 2 0,1-4 1 16,-2 1 1-16,-5-1 2 0,6 1 1 0,0-1 2 0,0-4 1 15,0 1 3-15,-6 4 0 0,0-4 2 0,-1-5 1 16,1 5-3-16,-1-3 1 0,1 2-2 0,-7-3-2 0,6-1-2 15,-5 1-3-15,5 0-1 0,-7 1-2 0,3-2-1 16,-9 2 0-16,6-5-2 0,2 0 0 0,-6 1 1 0,4-1-2 16,-5 1 0-16,-1-2 0 0,1-2-1 0,-2-1-1 0,3 2 1 15,-2-2 0-15,-5-3-1 0,5 1 1 0,-7-1 0 16,3 0-1-16,-2-5 1 0,-7 6 0 0,7-1-1 0,-6 0-1 16,6 0 0-16,-7 0-3 0,7-4 0 0,-6 4-2 0,0 0-2 15,5 0 0-15,1 1 0 0,-6 1-2 0,6-1 0 16,1-1 2-16,-8 4 1 0,7-5 2 0,0 2 1 0,0 3 0 15,-7-5-1-15,7 2 3 0,-6 2 1 0,0-3 0 16,-7 4 2-16,7-4-2 0,-8-1 1 0,2 6 1 0,-2-4 1 16,1-2-1-16,0 4-5 0,0 1 1 0,-7 0 1 0,8 0 2 15,-8-1 0-15,1 5-1 0,0-1 1 0,-1 1-1 16,1-2 6-16,-7 6-3 0,6-5-1 0,-6 3-1 16,0 6-3-16,6-5 1 0,-6-1-2 0,0 5-1 0,0 0 0 15,-6-1 0-15,6-3 0 0,0 5 0 0,-6 1 2 0,6-2-1 16,-7 0 1-16,1 3 1 0,-1 1 1 0,7-5 0 0,-7 4 1 15,1 1 0-15,6-1-1 0,-6 4 1 0,6-3-1 16,-8-2 0-16,2 3 1 0,6 2 1 0,-6-4 0 16,6 0 0-16,-7 4 1 0,1-4 0 0,6 1 0 0,-7-1 1 15,1 4-2-15,-1-4 2 0,7 0-1 0,-6 2 3 0,6 2 0 16,-6-5 0-16,6 5 1 0,0 0-2 0,0-3 1 16,0 3-3-16,0 0 1 0,0 0-2 0,0 0-1 0,0 3-1 15,0-3-1-15,0 5 1 0,6-3 0 0,-6 2 1 16,0 4 1-16,6-1 0 0,-6 3-1 0,7 2 1 0,-1 3 1 15,1-5-1-15,-1 9 0 0,1-5 1 0,-1 6-1 0,0 1 0 16,2 1 0-16,-2 0 0 0,-6 3 1 0,0 1 0 16,6 0 2-16,-6 3 0 0,-6 0 0 0,6-4 1 0,-6 9-1 15,-2-5 1-15,2 0-3 0,-7 5 1 0,0-5-1 16,0 4 0-16,1-4-2 0,-8 5 1 0,0-5 1 0,1 0-1 16,-7 4 2-16,0-3-1 0,6-1 2 0,-13 0 0 0,1-4 0 15,-1 4-1-15,1-3-1 0,-7 3 0 0,-1-2 3 16,-5-2 0-16,-1-4 1 0,1 6 0 0,-1-6-3 0,1 6 3 15,-3-10 2-15,4 5 0 0,-8-3-2 0,-1 2-1 16,2-2-1-16,-1-1 2 0,-7 1 2 0,-6-4-2 0,0-1 0 16,0 4-1-16,-7-7-1 0,0 1 2 0,0-2 0 0,1 0-3 15,-7 2 0-15,-7-5 1 0,7 1-5 0,-7-1-6 16,0-3-11-16,1 0-16 0,-1 0-23 0,0-4-40 0,1 0-73 16,-1-8-140-16,5 4-70 0</inkml:trace>
  <inkml:trace contextRef="#ctx0" brushRef="#br0" timeOffset="26025.31">10224 9528 4 0,'26'0'48'0,"1"-3"8"0,-7 3 4 0,6-4 0 0,-7 4-7 16,7-3-3-16,-6 3-6 0,-7 0-14 0,7 0-22 16,-8 3-29-16,-6 1-31 0,8-4-36 0,-8 3-44 0</inkml:trace>
  <inkml:trace contextRef="#ctx0" brushRef="#br0" timeOffset="26306.32">10459 9503 18 0,'-6'-4'17'0,"6"-4"-5"0,-6 2-4 16,-2-2-4-16,-4 5 0 0,6-5 6 0,-1 2 6 0,0 1 11 16,1-2 12-16,-7 2 12 0,5 2 12 0,2-4 10 15,0 3 5-15,-1 1-1 0,2 0-3 0,-3-2-8 0,2 1-12 16,0 1-9-16,-1-1-11 0,7 4-9 0,0-3-7 16,-6 3-5-16,6 0-5 0,6 0-2 0,-6 0-3 0,0 0-3 15,7 3-4-15,-1-3-2 0,0 4-4 0,2-1-3 0,4-3-5 16,-6 4-5-16,8 1-6 0,-1-2-4 0,7-3-1 15,-8 3-1-15,8-3-1 0,-2 4 0 0,2-4 2 16,13 0 5-16,-6 4 6 0,5-4 7 0,6-4 9 0,9 4 6 16,5-4 6-16,7 1 6 0,-1 0 2 0,14-2 0 0,-1-2-3 15,2 3-17-15,4-3-26 0,7 0-34 0,-4-4-61 0,4-1-94 16</inkml:trace>
  <inkml:trace contextRef="#ctx0" brushRef="#br0" timeOffset="31305.23">15496 9015 119 0,'0'4'162'0,"0"3"-68"0,0-3-44 15,-6 4-21-15,0-1-12 0,-2 1-1 0,2-5 5 16,0 4 6-16,-8 0 6 0,2 1 5 0,-1-1 2 0,-2 0 0 16,4 0-2-16,-3 5-2 0,-5-5-6 0,-1 1-6 0,0 2-5 15,2 1-4-15,-10 4 0 0,8-3 1 0,-5 2-1 16,0 1 1-16,-8 2-1 0,0 2-1 0,0-1-1 0,1 4 1 16,-8 1-4-16,2 2-1 0,-1-3-1 0,-7 4-1 15,0-1 0-15,1 1 0 0,-2 0 1 0,-3-1-1 0,-3 4 0 16,7-3 0-16,-5 0 0 0,5-1-3 0,-7 2 0 0,8-2 2 15,-7-4 0-15,0 5 0 0,0-4 3 0,-7 0 0 16,1 0 2-16,-8-1-3 0,1 6-1 0,-7-5-3 16,1 4 1-16,-1-5 0 0,-6 4-1 0,-7 2 0 0,7-2 0 15,-7 1 1-15,7 0 2 0,0-1-2 0,-7-4 0 0,7 6 0 16,0-5-2-16,-1-4 3 0,2 0 0 0,-2 1 0 0,8-2-1 16,-8-2 1-16,8 1 0 0,-1-5-2 0,0 0-1 15,1-1-2-15,-2-2 1 0,2-1 1 0,0 0-2 16,-1-2-1-16,-6-3-1 0,6 2-5 0,-6-4-2 0,0-4-5 15,0 2-6-15,-7-6-1 0,5 0 0 0,-3-3 1 0,5-3 3 16,-2-4 3-16,10-1 7 0,-1-3 5 0,5-4 3 16,1 1 3-16,6-1 1 0,-1-3 0 0,3-1 2 0,4-3 0 15,2 1-2-15,-2 3-2 0,8-8 0 0,5 4-5 16,-5-3-1-16,6-2 1 0,0-2-1 0,6 0-1 0,1-1 2 16,-1 2-1-16,1-2 2 0,-1 4 2 0,7-3 0 0,0 3-1 15,0 4 0-15,0 1-1 0,0-1-1 0,6 8 1 16,0-6 0-16,1 9 0 0,6 0 1 0,0 5-1 15,7-2 1-15,6 1 1 0,6 3-1 0,0 1 0 0,8-2-1 16,5 2 0-16,1 3 0 0,6-1 0 0,7-2-1 0,-1 3-2 16,7 0 3-16,-1 4-3 0,15-4 0 0,0 0 2 0,-1 1 0 15,12 2 1-15,2-3 1 0,-2 3 1 0,16-3-1 16,-3 4 0-16,2 4 1 0,12-5-2 0,-6 4-1 0,12 1-2 16,1-1 1-16,0-4-1 0,6 8 0 0,0-2 4 15,1-3 2-15,5 2-1 0,1 3 1 0,6-4 1 0,1 1 0 16,5-1-1-16,-6 4 1 0,7-4-4 0,1 0-1 15,-10 1-1-15,11 3 4 0,-11-4 1 0,11 1-1 0,-11-1 2 16,10 4 1-16,-7 0 2 0,-1 0 0 0,7 4 3 0,-13-1-2 16,6 1-1-16,-7 3 0 0,2 1 0 0,-8-1 2 15,0 3 1-15,-6 2-1 0,-1 3 0 0,2-5-3 0,-15 5 0 16,1 0-2-16,-1-4-1 0,-5 7-3 0,-14-3-3 16,0-1 0-16,-6 5 0 0,-7-1-1 0,-7 0 2 0,-1 0 0 15,-3 5 2-15,-2-2 0 0,0 6 0 0,-7-2-1 0,-5 5 0 16,5 2 2-16,-6 2 0 0,-6 5 1 0,0 2-1 15,-7 2 0-15,-1 1 2 0,-12 4 1 0,0 0 1 0,-12 3-2 16,-1 4 0-16,-13-3 2 0,-7 3-4 0,-6-1 1 16,-8 5-1-16,2-5-1 0,-6 2 0 0,-8-1-1 0,-6-1 0 15,7-2-4-15,-8-4 5 0,0 0 0 0,-6-5 0 0,8-2 0 16,-2-2 3-16,-5-1 1 0,6-5 0 0,-6-4-1 16,5 0-1-16,0-3 2 0,-5-4-3 0,6-1 1 15,-6-2 0-15,-1-8-1 0,0 3 1 0,1-6-1 0,-8-1 1 16,8 1 0-16,-8-5-1 0,1 0-1 0,-6-3-1 0,5-3 1 15,-12 0 2-15,6-5 2 0,-12 1-1 0,4-4-2 0,-9-3 0 16,-3-1-1-16,-5-3 0 0,-2-1-7 0,-5 1-3 16,0-1-5-16,-7-3 1 0,6 0 1 0,1-3 0 0,-7-1 2 15,7 0 2-15,0-3 3 0,0 4 2 0,0-5 2 16,4 5-1-16,4-4-3 0,5 2-1 0,6 2-4 0,0-4-4 16,6 0-2-16,8 3-2 0,6-3-1 0,-1 0 0 15,8 2 1-15,6-2 1 0,0-5 5 0,6 5 2 0,7 0 4 16,7-3 1-16,-2-5 0 0,2 5 1 0,7-5 1 15,-9-4-1-15,15 5 2 0,-1-5-1 0,-5 5-1 0,11-5 2 16,1 4 3-16,0 1 0 0,0-1 0 0,13 1 0 0,0 2 0 16,6 2 3-16,7 2-2 0,0 1-1 0,14 0 0 15,-2 4 0-15,8-2 0 0,5 2 1 0,2 0-1 0,-1 2-2 16,6 2 0-16,8 2 2 0,-1 0 0 0,6 1-1 16,1 4 0-16,7-5 1 0,-2 4 0 0,8 1 1 0,5-1 2 15,3 1 1-15,4 3-2 0,7 0 2 0,0-4-1 0,14 4 2 16,-1 0 0-16,0 0 0 0,14 3-1 0,-1-2 1 15,7 3 0-15,-1-1 5 0,7 1 3 0,1 3 1 0,5 1 1 16,7 3 0-16,2 0-1 0,-2 3 1 0,6 4 0 0,1 1-4 16,-7 3-5-16,-6-1-2 0,0 5 1 0,-1 4-3 15,-11-1 2-15,-8 5-3 0,0-2 1 0,-14 4-1 0,-4 2 1 16,-8 2-2-16,1 4 0 0,-14-1 0 0,-13 5-1 16,-1-1-1-16,-11 10 2 0,-1-3 1 0,-13 1 0 0,-6 4 1 15,-7 3-1-15,-7 0 1 0,-6 0-1 0,-6 1 1 0,-14 2-1 16,1 2 0-16,-14-1 1 0,-6-5-2 0,-13 6 0 15,0-5-1-15,-7-4 1 0,-6 1 0 0,0-4 3 16,-14 0 0-16,2-4 4 0,-8-7 0 0,-6 0-2 0,0-4 1 16,-7 1-1-16,-8-7 0 0,3-2-5 0,-8-3-2 0,-6 1-3 15,7-5-3-15,-15-2-3 0,1-6-4 0,1 2-3 0,-8-4-5 16,-6-2-6-16,-6-2-5 0,0-2-3 0,-1-2-2 16,2 0-4-16,-2-3-1 0,7-1-3 0,0-3-4 15,-1-3 2-15,8-1 1 0,0-3 2 0,14-3 6 0,-9-2 8 16,14-2 10-16,14-5 16 0,0 1 17 0,5-8 12 0,20 1 12 15,1-9 9-15,12 1 5 0,14 1 1 0,5-2-2 16,8-2-7-16,13 0-7 0,11-5-7 0,8-2-6 0,14 2-7 16,5-3-5-16,13 0-3 0,15 0-3 0,5 1-2 15,7 1-1-15,12 5-1 0,0 2 1 0,14 5-2 0,0 1-1 16,12 3 2-16,1 5 1 0,7-2 1 0,-1 9 0 0,13-1-1 16,1 4 0-16,5 4 0 0,7-1 1 0,1 5-2 15,0-1-1-15,-1 4-1 0,7 4 3 0,-7 0 0 0,7 3 1 16,6 0 3-16,-6 4-3 0,13 4 2 0,-7 4 0 15,0 2-3-15,0 1 0 0,-6 4 2 0,1 3-2 0,-8 3 0 16,-7 6 0-16,-5-1 0 0,-13 3 0 0,-3 8 1 0,-3-1 1 16,-8 5-3-16,-12 3 2 0,-2-1 1 0,-18 6-1 15,0 1 2-15,-21 1 0 0,-4 5 0 0,-9-2 1 0,-11 1-1 16,-14 0 0-16,-14 4-2 0,-5-5 3 0,-13 5-2 16,-8-3-1-16,-11 2 0 0,-14-3 1 0,-1-4 2 0,-12 0-2 15,-7 1 5-15,0-4 0 0,-6-8 4 0,-6-1 2 0,4-2 0 16,-9-3 1-16,-3-5 0 0,1-3-1 0,-7-4-2 15,-7-5-2-15,8 2-4 0,-7-4-2 0,-1-5-3 0,1 2-4 16,-7-5-7-16,0-3-4 0,-6-4-7 0,-1 0-7 0,1-4-6 16,0-3-13-16,-7-5-7 0,7 2-9 0,0-5-5 15,5 0-10-15,-5-6-16 0,7-1-17 0,5-4-13 16,1-3-3-16,7-5 8 0,-2 2 19 0</inkml:trace>
  <inkml:trace contextRef="#ctx0" brushRef="#br0" timeOffset="31570.95">10029 10282 39 0,'-72'-47'92'0,"14"-4"33"0,12-3 21 0,8-5 10 15,11-3-12-15,21-1-33 0,-1-7-47 0,20 0-35 0,7-3-32 16,5 0-23-16,15 3-15 0,5 1-10 0,8 3 1 15,5 8 1-15,7 0 5 0,7 5 9 0,12 6 12 16,2 3 13-16,11 4 8 0,8 3 8 0,5 8 4 0,8 0 0 16,12 7 1-16,1-1 3 0,5 9 0 0,8 3 0 0,-1-1 6 15,0 10 1-15,0-3 1 0,1 5 3 0,0 7-1 16,-8 1 1-16,1 3-2 0,-7 4-1 0,-6 3-8 0,-7 5-5 16,-13 2-3-16,-12 4-2 0,-1 4-4 0,-13 8-3 15,-13-2-3-15,-6 9-3 0,-6 3 1 0,-21 0-2 0,1 8-1 16,-21 1-3-16,-7-2 1 0,-5 5 2 0,-17-2 0 0,-10 5 0 15,-11-3-5-15,-10 2-4 0,-16 1-3 0,-7-3-3 16,-15 3-4-16,-4-8-5 0,-1 0 0 0,-14-6-2 0,7-4-1 16,-5-8 10-16,-3-3 7 0,3-8 12 0,-2-3 9 15,-5-8 13-15,-1 0 4 0,-7-6 4 0,-5-2 3 0,-1-2-14 16,-6-8-16-16,0 0-27 0,-7-4-27 0,-1-4-33 0,8 2-37 16,0-10-31-16</inkml:trace>
  <inkml:trace contextRef="#ctx0" brushRef="#br0" timeOffset="31773.92">12231 9433 61 0,'144'19'377'0,"-14"3"-154"0,1 3-110 15,-7 4-63-15,-14 7-34 0,1 2-15 0,-14 2-12 0,-13 3-7 16,2 3-6-16,-22 0-2 0,-10 6 3 0,-9 0 4 0,-19-2 0 15,-12 5-1-15,-22-3-2 0,-12 3 0 0,-25 3-17 16,-13-6-27-16,-14 2-39 0,-14-2-55 0,-16-1-73 16</inkml:trace>
  <inkml:trace contextRef="#ctx0" brushRef="#br0" timeOffset="31851.9">10531 10476 217 0,'-130'-32'299'0,"12"-1"-103"15,14-4-87-15,13 1-59 0,19-1-50 0,20-3-66 16,13 0-133-16,20-5-89 0</inkml:trace>
  <inkml:trace contextRef="#ctx0" brushRef="#br0" timeOffset="40209.43">17026 13491 63 0,'-5'-2'313'16,"-2"-2"-96"-16,7 4-85 0,-7-4-49 0,2 0-24 0,5 1-12 15,-7 0-2-15,7-2-2 0,0-2 4 0,0 3-3 0,0 1-3 16,0-1-7-16,7-3-5 0,-7 3-1 0,0-3-3 15,0 0 2-15,5 2 0 0,-5-1 4 0,7-2-2 16,-7 1 6-16,0-1 6 0,7 1 4 0,-7 0 3 0,0 4 6 16,5-5 5-16,-5 4 4 0,0 1 6 0,0-1-1 0,0 1-6 15,0-1-8-15,8 4-7 0,-8-3-10 0,7 3-9 16,-1 0-8-16,0 0-4 0,8 0-3 0,-8 3-1 0,7 1 3 16,0-1 5-16,0 8 5 0,1 0 1 0,5 7 3 15,-6 5 4-15,0-2 2 0,0 4 3 0,0 9 2 0,7-1 0 16,-9 7-1-16,3-3-1 0,6 7-2 0,-6-4-5 0,-8 3-5 15,13 3-4-15,-6-7-4 0,0 1-5 0,1 2-4 16,-2-3-2-16,2-3-3 0,-3 2-2 0,3-5-1 0,0 0 1 16,-2-1-1-16,2-6-2 0,-8 0 1 0,7-1 0 15,-6-4 1-15,6-1-1 0,-7-6 2 0,0-3 8 0,0 0 23 16,-6-4 36-16,8-3 36 0,-2 0 23 0,-6 0 24 0,5-4 13 16,4-8 8-16,-3 1-1 0,-6-4-18 0,6-4-33 15,1 1-29-15,-7-6-25 0,6 3-23 0,-6-5-15 16,7 0-9-16,-7-4-7 0,0 0-5 0,0 1-1 0,-7 0-10 15,7-5 2-15,-6 4-1 0,-1 1 1 0,1-1 0 0,-9 4-1 16,4 5 0-16,-9 1 0 0,-6 1-2 0,-1 9 3 0,-5-3 0 16,-2 9 0-16,-3 4 0 0,-8 1-1 0,-8 5-1 15,1 5 2-15,-7 3 1 0,0 1-3 0,-7 2 1 16,9 2 0-16,-8 2 0 0,0 4-1 0,6 0 1 0,6 1 0 16,-5 3-5-16,13 0-19 0,4-1-34 0,9 2-60 0,7-2-70 15,5 2-64-15,8-1-56 0,4-4-65 0,16 1-107 16,-2-9-121-16,13 1-52 0,13-3 12 0</inkml:trace>
  <inkml:trace contextRef="#ctx0" brushRef="#br0" timeOffset="40709.33">18011 14023 360 0,'-6'4'463'0,"-1"3"-169"0,7-3-137 15,-6 4-69-15,6 3-33 0,-7-1-13 0,7 2-2 0,0 2 5 16,0 1 7-16,0-1 4 0,0 5 3 0,7-1 1 16,-1-4-4-16,1 5-3 0,-1-2-3 0,1 3-3 0,5-6-1 15,-4 1 8-15,4-1 8 0,-5-2 5 0,0 3 7 0,-1-5 3 16,-6-3 6-16,0 5 8 0,0-2 10 0,-6 2 6 15,-1-1 0-15,-6 3-3 0,-7 1 1 0,-6 3 1 0,1 4-3 16,-9-3-8-16,-5 2-14 0,7 2-11 0,-7 2-8 0,0-2-1 16,0-2-7-16,6 1-4 0,1-4-7 0,-1 4-3 15,13-7-8-15,-5 3-6 0,11-3-5 0,2 0-7 16,-2-1-5-16,8 1-4 0,6-4-1 0,0-4-2 0,6 4 2 16,0-7 0-16,8-1-1 0,-1-3 1 0,7 0 3 0,-1-3 0 15,7-1-3-15,-6-7-1 0,6 0 0 0,0 0-1 16,0 0 0-16,-7-3 1 0,1-1-4 0,0 4 1 0,-1-5 2 15,-6 7 3-15,0-3 4 0,-7 4 3 0,0 1 2 16,2 5 3-16,-8-3 1 0,6 2-1 0,-6 3-2 0,-6 0-2 16,6 0-4-16,-8 3-2 0,8 4 1 0,-6 0-3 0,0 1-2 15,0 4-1-15,6-5 0 0,0 4-5 0,0-1-8 16,6 2-19-16,6-1-36 0,2 0-47 0,-1-1-62 0,13-2-56 16,0-1-55-16,0 0-50 0,7-7-66 0,6 0-107 15,-7 0-87-15,0-7-25 0,2 4 25 0</inkml:trace>
  <inkml:trace contextRef="#ctx0" brushRef="#br0" timeOffset="41130.97">18311 14294 119 0,'-7'-3'512'0,"7"3"-4"0,-6 0-197 0,0 0-129 15,6 3-77-15,0 4-36 0,0 1-14 0,0-1 1 16,0 7 13-16,0 1 14 0,0 1 11 0,6-2 4 15,0 4 5-15,1 1-3 0,0-1-1 0,-1 3-7 0,8-2-12 16,-8-1-15-16,7 5-10 0,-8-5-8 0,9 0-9 0,-8-3-6 16,7 0-9-16,-5-1-8 0,-2 2-5 0,0-7-3 0,-6-1 4 15,7 0 14-15,-7-1 27 0,0-3 34 0,0-2 27 16,0-2 17-16,0 0 10 0,0 0 4 0,-7-2 0 16,1-5-16-16,0 3-27 0,-2-4-32 0,2-2-27 0,-7-5-18 15,7 3-9-15,-7-3-7 0,6 1-2 0,1-3-2 0,-8 1-2 16,8 2-1-16,0-2 0 0,-1 3 2 0,0-3-2 0,7 1 0 15,-6 5-1-15,6-1-1 0,0 3 1 0,6 1-2 16,-6-4-1-16,14 8 0 0,-8-5-4 0,8 5 2 16,-2 3 3-16,0-4-1 0,2 8 0 0,5-4 3 0,-5 7-2 15,-1 0 1-15,0 1 3 0,6 2-1 0,-12 2-1 0,6-1 0 16,-7 3 0-16,1 1 1 0,-1-1 0 0,-6 2 0 0,7-2 1 16,-7 4-2-16,0 1-1 0,0-4 1 0,0 2 0 15,0 3-4-15,-7-3-7 0,1-2-10 0,6 0-10 16,-7 3-20-16,1-3-29 0,0-1-44 0,-1-3-57 0,0 0-53 15,7 0-37-15,-6-4-34 0,6 1-38 0,0-8-61 0,6 0-130 16,1-4-46-16,0-7-2 0</inkml:trace>
  <inkml:trace contextRef="#ctx0" brushRef="#br0" timeOffset="41318.43">18944 13958 524 0,'0'-8'619'0,"12"-3"-7"0,-5 1-181 16,12 2-109-16,0-4-62 0,1 5-46 0,7 1-27 16,-1-2-6-16,5-3-17 0,-4 7-20 0,6-3-29 0,-1 4-35 15,6-2-47-15,-4 5-61 0,-2-4-75 0,1 4-89 0,-1 0-60 16,2 0-58-16,-9 4-70 0,1-4-104 0,-6 5-115 16,-7-2-36-16,-13 0 14 0</inkml:trace>
  <inkml:trace contextRef="#ctx0" brushRef="#br0" timeOffset="41459.01">18994 14050 171 0,'-12'2'530'0,"5"-2"-5"0,1 5-189 16,0-3-122-16,6-2-65 0,0 5-25 0,6-5-3 15,7 0 6-15,-1 0 7 0,15 0 3 0,0-5-4 16,5 3-10-16,14-3-31 0,-1 3-73 0,8-2-84 0,-2-4-89 16,8 0-107-16,-1 1-202 0,6-3-98 0,4 2-58 0,-3-3-11 15</inkml:trace>
  <inkml:trace contextRef="#ctx0" brushRef="#br0" timeOffset="42099.56">21061 12661 25 0,'0'3'456'0,"0"1"-20"0,-7 3-201 0,7 8-113 0,-6 4-56 16,-8 2-27-16,8 4-11 0,-6 9-2 0,5 3 3 15,-13 6 4-15,7 5 9 0,-1 3 3 0,3 5 1 0,-3 2-1 16,-5 0 2-16,5 5-2 0,2 0 0 0,-2-5-3 0,2 5-2 16,-3-9 0-16,10-4-1 0,-9-2 1 0,14 0 6 0,-5-6 8 15,-3-11 13-15,8-1 14 0,0-4 18 0,0-4 27 16,0-8 33-16,0-2 36 0,0-1 19 0,8-7 3 16,-3-4-8-16,2-4-12 0,5-4-21 0,3-7-30 0,3-4-39 15,2-2-41-15,0-4-28 0,7-2-15 0,-9 2-10 0,9-4-3 16,-1-1-4-16,-6 5-2 0,5-1 1 0,0 1-1 15,-4 2 1-15,5 5-2 0,-7 0 0 0,6 7-1 0,-5-1 0 16,7 6-1-16,-8 6 1 0,1 0-2 0,6 4 0 16,-7 3 0-16,0 7 0 0,8 1 0 0,-7 4-1 0,-1-1 1 15,8 3 0-15,-9 2 1 0,3 2-1 0,-2 0 1 0,1 1-1 16,0 0 0-16,5-1 6 0,-5 2-4 0,0-2-4 16,6 1-12-16,-7-5-21 0,7 1-43 0,-6 1-61 0,6-9-68 15,0 5-67-15,0-5-47 0,-6-2-39 0,6-2-55 16,-7-3-84-16,-6 1-81 0,0-8-19 0,-7 4 25 0</inkml:trace>
  <inkml:trace contextRef="#ctx0" brushRef="#br0" timeOffset="42318.19">20266 14163 138 0,'-27'7'468'0,"8"-4"-59"0,0 2-178 0,19-5-98 16,0 0-43-16,12 0-18 0,8-5-2 0,7 2 2 15,11-4 8-15,14 3 11 0,7-7 8 0,12 0 1 16,8-1-1-16,13-2 6 0,5-1 9 0,6 1 10 0,8-4 5 16,8 4 8-16,3-6 3 0,3 3 0 0,5-6-5 0,7 5-14 15,-7-4-19-15,8 4-18 0,-8 0-18 0,0 4-22 0,-7-2-39 16,-11 5-61-16,-9 1-73 0,-5 1-68 0,-19 6-64 16,-1 0-74-16,-19-5-134 0,-8 8-108 0,-11 0-54 15,-14 0 2-15</inkml:trace>
  <inkml:trace contextRef="#ctx0" brushRef="#br0" timeOffset="43052.39">19933 15068 36 0,'-6'-5'443'0,"6"2"-90"0,0-3-146 16,-6-2-91-16,6 4-45 0,6-4-23 0,-6-3-6 15,0 4 1-15,0-1 6 0,6-2 6 0,-6 3 11 0,7-5 8 16,0 5 3-16,-1 0 9 0,-6 0 3 0,7-1-3 15,-1 1 2-15,0 0 0 0,8-1-1 0,-8 1-7 0,0 4-3 16,8-5-8-16,-8 5-7 0,1 3-4 0,6-5-3 0,-6 5-2 16,5 5-1-16,-5-5 3 0,6 3 1 0,0 5 11 15,-7 2 12-15,7 1 6 0,-6 4 2 0,6 3-1 16,0-3 0-16,-7 3-5 0,8 4-3 0,-1-3-13 0,-1 3-5 16,2 0-4-16,-8 0-2 0,7-1 0 0,0 1-5 0,-7 0-4 15,8 1-2-15,-7-5-4 0,5 0-7 0,-6-4-5 16,2 1-2-16,-8-4-2 0,6 0-2 0,0 0-1 0,-6-4 6 15,0 1 6-15,7-5 6 0,-7 1 6 0,0 1 4 16,7-5 5-16,-7 0 1 0,6-9-1 0,1 2-6 0,-1-4-7 16,7-3-4-16,0-8-6 0,-1 3-8 0,2-6-3 0,-1 2-6 15,0-2 0-15,0-1 0 0,1 1 3 0,-2-1 1 16,0 1 6-16,-4 6 9 0,4 1 6 0,-5 3 8 0,0 4-5 16,-7 0 5-16,7 4-3 0,-7 3-3 0,6 0-6 15,-6 1-9-15,0-1-11 0,0 4-6 0,0-3 1 0,0 3-8 16,0 0-6-16,0 0 0 0,0 0-2 0,0 3-1 0,0 1 1 15,0-1-1-15,0 1 0 0,0 0 1 0,0 0 3 16,0 3-2-16,6-3-3 0,-6-1 1 0,7-3 0 0,0 3 1 16,-1 1-3-16,7-4 2 0,-6 0 2 0,6-4-2 15,-1 1 4-15,1-4 1 0,1 3 0 0,5 1 1 0,-6-5 3 16,7 1-1-16,-7 3 0 0,6-3 3 0,-7 4-3 0,3-1-2 16,-3 0 0-16,8 4-1 0,-7 0-1 0,-6 0-1 15,6 4-1-15,-7 3 1 0,8 0 0 0,-8 4-1 0,0 4 2 16,-6 3 0-16,0 0 0 0,0 2 1 0,0 1 1 15,0-3-1-15,0 8 1 0,0-4-1 0,0 0-2 0,-6-1-4 16,6 2-5-16,0-1-5 0,0-4-8 0,0 4-8 0,6-4-8 16,0 0-10-16,2 2-11 0,-3-3-25 0,9-2-59 15,-9-1-83-15,16-2-78 0,-1-5-88 0,-8 1-139 0,15-8-117 16,-7 0-72-16,-9 0-25 0,10-4 34 0</inkml:trace>
  <inkml:trace contextRef="#ctx0" brushRef="#br0" timeOffset="43442.93">21283 14645 272 0,'-14'-9'714'0,"8"-3"10"0,0 4 0 0,-2 1-233 0,2 5-203 15,6-3-131-15,6 10-82 0,-6-5-47 0,8 7-23 16,-2-1-9-16,0 6 8 0,1 1 17 0,6 10 14 0,-7 2 11 16,7 5 9-16,-7-1 8 0,8 8 4 0,0 3 0 15,-2 4-5-15,1 1-10 0,0-5-11 0,0 4-8 0,1 0-5 16,-2-4-2-16,8 0-3 0,-7 0 0 0,7-2 1 0,-1-2 0 16,0-3 0-16,-5-4-1 0,5-6 2 0,1-2 1 15,-9-4 4-15,10-1 6 0,-8-9 6 0,7-3 10 0,0-4 11 16,5-7 10-16,1-7 8 0,0-5 12 0,1-4 10 15,-1-2 4-15,0-8-1 0,0 4-8 0,-1-7-10 0,2-2-10 16,-7 1-12-16,-1-2-15 0,0-2-17 0,-5-3-16 0,-2 1-10 16,2-1-10-16,-8 3-18 0,1-3-24 0,-7 8-24 15,6-1-27-15,-6 4-23 0,6 4-36 0,-6 3-98 0,8-1-102 16,4 6-92-16,-5 4-128 0,6 1-121 0,-7 2-69 16,7 3-35-16,-6 3 5 0</inkml:trace>
  <inkml:trace contextRef="#ctx0" brushRef="#br0" timeOffset="43646.01">22286 14833 605 0,'0'8'795'16,"0"-1"19"-16,7 3-4 0,-7 2-248 0,6-1-226 0,-6 7-152 16,6 1-85-16,0-1-46 0,1 0-23 0,6 4-17 15,-7 0-2-15,2 0-2 0,-2 4 6 0,7-1-2 0,-7 4-3 16,1-3-1-16,6 6-2 0,-7-2-3 0,8 3-5 15,-1-4-6-15,-8 5-19 0,10-2-37 0,-10 2-55 0,8-5-75 16,1 0-69-16,-8 0-55 0,7-3-51 0,1-5-63 0,-8-1-87 16,0-5-93-16,1-5-25 0,0 1 38 0</inkml:trace>
  <inkml:trace contextRef="#ctx0" brushRef="#br0" timeOffset="43864.86">22370 15152 497 0,'0'-26'630'0,"0"0"7"0,7 5-202 15,6-4-148-15,7 5-85 0,-2 2-52 0,2 0-27 0,13 7-4 16,-6-4 6-16,11 8 4 0,-6 0 2 0,9 3-2 0,4 4-6 16,0 4-7-16,-5 3-16 0,-2 4-19 0,1 4-16 15,-5-1-16-15,-2 8-12 0,-14 0-10 0,2 0-9 0,-6 7-7 16,-14-3-7-16,0 6-1 0,-14-2-1 0,-6 7 1 0,-5-4-3 16,-14 4-5-16,0 0-13 0,-7-6-15 0,1 4-22 15,-7-3-33-15,7-7-40 0,-8 2-55 0,7-5-54 16,1 0-47-16,6-8-46 0,6-6-71 0,0-1-140 0,8-7-59 15,-2-4-25-15,14-3 16 0</inkml:trace>
  <inkml:trace contextRef="#ctx0" brushRef="#br0" timeOffset="44380.21">23040 13808 53 0,'-5'-8'513'16,"-1"4"0"-16,-1 4-174 0,7-3-158 0,-6 6-86 0,6 1-47 16,0 0-31-16,0 3-13 0,0 0-8 0,0 4-1 15,0 0 2-15,0 0 7 0,0 1-3 0,6-2-1 0,1 5 0 16,-1-3 1-16,-1-3-1 0,4 3 3 0,2-4 1 15,4 2 2-15,-3-6 6 0,8-1 8 0,-7-3 13 0,7 0 15 16,6-3 16-16,-7-1 20 0,7-6 21 0,0-2 29 0,7 1 24 16,-7-3 18-16,6-1 11 0,1-4 5 0,-7 5 2 15,7-1-3-15,-7-3-9 0,6 3-20 0,-5 0-22 0,-1 1-20 16,-1 3-23-16,-5 0-19 0,0-1-16 0,-1 6-18 16,1-2-14-16,-8 5-13 0,8-1-7 0,-6 4-4 0,-2 0-3 15,1 0-7-15,1 7-12 0,-2-3-42 0,-6 6-67 0,8-1-69 16,-8 5-64-16,1-3-49 0,-7 3-42 0,0 5-38 15,0-4-47-15,-7-1-39 0,1 1-64 0,-14-1-1 0,8-3 16 0</inkml:trace>
  <inkml:trace contextRef="#ctx0" brushRef="#br0" timeOffset="44567.91">23341 14071 68 0,'-19'8'468'0,"6"-1"-94"0,0-4-135 0,-2 1-91 16,10-1-47-16,5 1-22 0,0-4-3 0,0 0 10 0,5 0 17 15,10-4 17-15,5 1 14 0,-1-4 12 0,7 0 6 0,7-5 2 0,-1 2-2 0,7-1-8 0,1-5-8 0,5 2-2 31,-5 3 0-31,5-4 0 0,-7 4 0 0,2 1-5 0,-1-1-9 16,0-1-7-16,-13 5-13 0,7 0-18 0,-13 0-18 0,-2 3-17 0,-4 0-18 0,-1 1-20 0,0 3-23 0,-13 0-19 16,6 0-28-16,-6 3-36 0,-6 5-53 0,0-1-55 0,-8 0-51 15,8 4-34-15,-14 0-25 0,8 0-40 0,-8 4-65 32,1-4-121-32,-8 4-30 0,8-5 11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3-30T12:08:21.453"/>
    </inkml:context>
    <inkml:brush xml:id="br0">
      <inkml:brushProperty name="width" value="0.05292" units="cm"/>
      <inkml:brushProperty name="height" value="0.05292" units="cm"/>
      <inkml:brushProperty name="color" value="#002060"/>
    </inkml:brush>
  </inkml:definitions>
  <inkml:trace contextRef="#ctx0" brushRef="#br0">4093 4539,'25'0,"-1"0,1 0,0 0,0-25,0 25,24 0,-24-24,0 24,0 0,-1 0,1 0,0-25,0 25,0 0</inkml:trace>
  <inkml:trace contextRef="#ctx0" brushRef="#br0" timeOffset="795.71">4713 4341,'0'25,"0"-1,0 1,0 0,0 0,25 0,-25-1,0 1,0 0,24 0,-24 0,0-1,0 1,0 0,25 0,-25 0,0-1,0 1,0 0,0 0,0 0,0 0,0-1,25-24,-25 25,0-50,0 1,0-1,-25 0,25 0,0 0,0 0,0 1,-25 24,25-25,0 0,0 0,0 0,0 1,0-1,0 0,0 0,0 0,0 1,0-1,0 0,0 0,25 25,-25-25,25 1,0-1,0 0,0 25,-1-25,1 25,-25 25,25-25,-25 25,0 0,0-1,0 1,-25 0,25 0,-25 0,25-1,0 1,0 0,0 0,25-25,0 0,0 0,0 0,-1 25,1-25,0 0,0 24,0-24,-25 25,24-25,-24 25,0 0,0 0,0-1,0 1,-24 0,24 0,-25 0,0-25,25 25,-25-1,0-24,1 25,-26-25,25 25,0-25,1 0,-1 0,0 0,0 0</inkml:trace>
  <inkml:trace contextRef="#ctx0" brushRef="#br0" timeOffset="2871.83">4713 2877,'0'0,"25"0,-1 0,1 0,0 0,0 0,0 0,0 0,-1 0,26-24,-25 24,0 0,-1 0,1 0,0 0,0 0,0 0,24 0,-24 0,0 0,0 0,-1 0,26 0,-25 0,0 0,-1 0,26 0,-25 0,0 0,24 0,-24 0,0 0,24 0,-24 0,0 0,25 0,-26 0,1 0,25 0,-25 0,24-25,-24 25,25 0,-25 0,24 0,1 0,-25 0,24 0,1 0,-25 0,24 0,1 0,-25 0,24 0,-24 0,25 0,-26 0,26 0,-25 0,24 0,1 0,-25 0,24 0,1 0,-25 0,25 0,-1 0,1 0,-25 0,24 0,1-25,-1 25,-24 0,25 0,-1 0,1 0,-25 0,24-25,1 25,0 0,-1 0,1 0,-1 0,-24 0,25 0,-1 0,1-25,0 25,-1 0,1 0,0 0,-1 0,1 0,-1 0,1-24,0 24,-26 0,26 0,0 0,-1 0,-24 0,25 0,-1 0,-24 0,25 0,-26 0,26-25,0 25,-1 0,-24 0,25 0,-1 0,1 0,0 0,-1 0,-24-25,25 25,-1 0,1 0,-1 0,1 0,-25 0,24 0,1-25,0 25,-26 0,26 0,-25 0,24 0,1 0,-25 0,24 0,-24-25,25 25,-1 0,-24 0,25 0,-25 0,24 0,1 0,-25-25,24 25,1 0,-25 0,24 0,-24 0,25 0,-1 0,-24 0,25-24,-25 24,24 0,1 0,-25 0,24 0,1 0,-25 0,24 0,1 0,-25 0,24 0,1 0,-1 0,1 0,-25 0,25 0,-1 0,1 0,-1 0,1 0,-25 0,24 0,1 0,0 0,-1 0,1 0,-1 0,1 0,0 0,-1 0,1 0,-1 0,1 0,0 24,-1-24,1 0,0 0,-1 0,1 0,-1 0,1 0,0 0,-1 0,26 25,-26-25,1 0,-1 0,1 0,0 25,-1-25,26 0,-26 0,1 0,-1 25,1-25,25 0,-26 0,1 0,-1 0,26 25,-26-25,1 0,24 0,-24 0,24 0,-24 0,0 0,24 25,-24-25,-1 0,26 0,-26 0,26 0,-26 0,1 0,24 0,1 0,-26 0,26 0,-1 0,-24 0,24 0,1 0,-1 0,0 0,1 0,-1 0,1 0,-1 0,1 0,-1 0,0 0,-24 0,24 0,1 0,-1 0,1 0,-1 0,0 0,-24 0,24 0,1-25,-1 25,1 0,-26 0,26 0,-1 0,1 0,-1 0,0 0,1 0,-1-25,1 25,-1 0,0 0,-24 0,24 0,1 0,-1 0,1 0,-1 0,1 0,-1 0,0 0,1 0,-1 0,-24 0,24 25,1-25,-1 0,0 0,-24 0,24 0,1 0,-1 0,1 0,-26 0,26 0,-1 0,1 0,-1 0,-24 0,24 0,0 0,1 0,-26 0,26 0,-26 0,26 0,-25 0,24 0,-24 0,-1 0,1 0,-1-25,1 25,0 0,-1 0,-24 0,25-25,-26 25</inkml:trace>
  <inkml:trace contextRef="#ctx0" brushRef="#br0" timeOffset="3524.89">17835 471,'24'0,"1"0,0 0,0 0,0 0,-1-25,1 25,0 0,0 0,0 0,-1 0,1-24,0 24,0 0</inkml:trace>
  <inkml:trace contextRef="#ctx0" brushRef="#br0" timeOffset="3748.73">18033 347,'0'-25,"0"50,0 0,0 0,0 0,0-1,25-24,-25 25,0 0,25 0,-25 0,0 0,24-1</inkml:trace>
  <inkml:trace contextRef="#ctx0" brushRef="#br0" timeOffset="4344.88">18529 273,'-25'0,"25"25,0-1,0 1,0 0,0 0,0 0,0-1,25 1,-25 0,0 0,0 0,0 0,0-1,25 1,-25 0,0 0,0 0,0-1,0 1,0 0,0-50,0 0,0 1,0-1,0 0,0 0,0 0,0 1,0-1,0 0,0 0,25 0,-25 0,0 1,0-1,25 0,-25 0,24 0,-24 1,25 24,-25-25,25 25,0 0,0 0,-1 0,-24 25,25-1,-25 1,0 0,0 0,0 0,0-1,0 1,25 0,-25 0,25 0,-25 0,25-1,-25 1,0 0,0 0,0 0,0-1,-25-24,0 0,25 25,-25-25,0 0,25 25</inkml:trace>
  <inkml:trace contextRef="#ctx0" brushRef="#br0" timeOffset="7343.76">12402 2629,'0'-25,"-24"25,24 25,-25 0,25 0,0 0,25 0,-1-25,1 0,0-25,0 25,0-25,-1 0,1 25,-25-25,25 0,-25 1,0-1,-25 25,0 0,1 25,-1-25,25 24,-25-24,0 25,0-25,25 25,0 0,25-25,0 0,0-25,0 25,-25-25,0 0,-25 25,25-24,-25 24,0 0,0 0</inkml:trace>
  <inkml:trace contextRef="#ctx0" brushRef="#br0" timeOffset="7990.77">12700 3026,'-25'0,"0"0,1 25,24 0,-25-25,25 25,-25-25,25 24,0 1,-25 0,25 0,0 0,-25-1,25 1,0 0,0 0,0 0,0-1,0 1,0 0,0 0,0 0,0-1,25 1,0 0,0-25,0 25,-1-25,1 0,0 0,0 0,0-25,-1 25,1-25,0 25,0-25,0 25,-25-24,24 24,-24-25,25 0,-25 0,0 0,0 1,0-1,-25 0,25 0,-24 0,-1 1,0-1,0 25,0 0,1-25,-1 25,0 0,0 0</inkml:trace>
  <inkml:trace contextRef="#ctx0" brushRef="#br0" timeOffset="20235.64">4663 2356,'25'0,"0"0,0 0,-1 0,1 0,0 0,0 0,0 0,0 0,-25-24,24 24,1 0,0 0,0-25,0 25,-1 0,1 0,0-25,0 25,0 0,-1 0,1 0,0 0,0 0,0 0,-1 0,1 0,0 0,0 0,0 0,-1 0,1 0,0 0,0 0,0 0,-1 0,1 0,0 0,0 0,-25-25,25 25,-1 0,1 0,0 0,0 0,0 0,-1 0,1 0,0 0,0 0,0 0,0 0,-1 0,1 0,0 0,0 0,0 0,-1 0,-24-25,25 25,0 0,0 0,0 0,-1 0,1 0</inkml:trace>
  <inkml:trace contextRef="#ctx0" brushRef="#br0" timeOffset="22764.04">5308 967,'25'0,"0"0,0 0,-1 0,1-24,0 24,0 0,0 0</inkml:trace>
  <inkml:trace contextRef="#ctx0" brushRef="#br0" timeOffset="23403.42">4614 1042,'24'0,"1"0,0 0,0 0,0 0,-1 0,1-25,0 25,0 0,0 0,0 0,-1 0,1 0,-25-25,25 25,0 0,0 0,-1 0,1 0,0 0,0 0,0 0,-1 0,1 0,0-25,0 25,0 0,-1 0,1 0,0-24,0 24,0 0,-1 0,1-25,0 25,0 0,0 0,-1-25,1 25,0 0,0 0,0 0,-1 0,1 0,0 0,0 0,0-25,-1 25,1 0,0 0,0 0,0 0,0 0,-1 0</inkml:trace>
  <inkml:trace contextRef="#ctx0" brushRef="#br0" timeOffset="24291.54">4663 546,'25'0,"0"0,0 0,-1-25,1 25,0 0,0 0,0 0,0 0,-1 0,1-25,0 25,0 0,0 0,-1 0,1 0,25 0,-25 0,-1 0,1-25,0 25,0 0,0 0,-1 0,26 0,-25 0,0-25,-1 25,1 0,0 0,0 0,0 0,-1 0,1 0,0 0,0-24,0 24,-1 0,1 0,0 0,0 0,0 0</inkml:trace>
  <inkml:trace contextRef="#ctx0" brushRef="#br0" timeOffset="25472.23">6028 322,'24'0,"1"0,0 0,0 0,0 0,-1 0,-24-24</inkml:trace>
  <inkml:trace contextRef="#ctx0" brushRef="#br0" timeOffset="26236.62">6375 174,'0'24,"0"1,0 0,25-25,-25 25,24 0,-24-1,0 1,25-25,-25 25,0 0</inkml:trace>
  <inkml:trace contextRef="#ctx0" brushRef="#br0" timeOffset="27288.46">6325 645,'-25'0,"25"25,-24-25,24 25,0-1,0 1,0 0,0 0,24-25,1 0,0 0,0 0,0 0,-1-25,1 25,-25-25,25 25,-25-25,0 1,-25-1,0 25,25-25,-24 25,-1 0,0 0</inkml:trace>
  <inkml:trace contextRef="#ctx0" brushRef="#br0" timeOffset="28079.85">5135 1513,'0'0,"24"0,-24-25,25 25</inkml:trace>
  <inkml:trace contextRef="#ctx0" brushRef="#br0" timeOffset="28699.64">5283 1463,'25'0,"0"0,0 0,0 0,-1-24,1 24,0 0,0 0,0 0,-1 0,-24-25,25 25,0 0,0 0,0 0,-1 0,1-25,0 25,0 0,0 0,-1 0,-24-25,25 25,0 0,0 0,0 0,0 0,-1 0,1 0,0-25,0 25,0 0,-1 0,1 0,0 0,0 0,0 0,-1 0,1 0</inkml:trace>
  <inkml:trace contextRef="#ctx0" brushRef="#br0" timeOffset="29319.52">6474 1339,'25'0,"-25"-24,25 24,-1 0,1 0,0 0,0 0,-25-25,25 25,-1 0,1 0,0 0,-50 0</inkml:trace>
  <inkml:trace contextRef="#ctx0" brushRef="#br0" timeOffset="29723.57">6598 1215,'0'-24,"0"48,0 1,0 0,0 0,0 0,0-1,0 1,0 0,25 0,-25 0,0-1,0 1,0 0,0 0</inkml:trace>
  <inkml:trace contextRef="#ctx0" brushRef="#br0" timeOffset="30063.62">6772 1091,'0'-24,"0"48,0 1,0 0,0 0,0 0,0-1,24-24,-24 25,0 0,0 0,0 0,0-1,0 1,0 0,0 0,0 0,0-1,0 1,0 0</inkml:trace>
  <inkml:trace contextRef="#ctx0" brushRef="#br0" timeOffset="31897.51">8384 695,'25'0,"0"0,-1 0,1 0,0 0,0 0,0-25,-1 25,1 0,0 0,0 0,0 0,-1 0,1 0,0 0,0-25,0 25,-1 0,1 0,0 0,0 0,0 0,-1 0,1 0,0 0,0 0,-25-25,25 25,0 0,-1 0,1 0</inkml:trace>
  <inkml:trace contextRef="#ctx0" brushRef="#br0" timeOffset="33029.5">8682 496,'24'-25,"1"25,0 0,0 0</inkml:trace>
  <inkml:trace contextRef="#ctx0" brushRef="#br0" timeOffset="33710.06">8359 471,'0'0,"25"0,0 0,0 0,-1 0,1-25,0 25,0 0,0 0,-1 0,1 0,0 0,0-24,0 24,-1 0,1 0,0 0,0 0,0 0,-1 0,1 0,0 0,0 0,-25-25,25 25,-1 0,1 0,0 0,0 0,0 0,0 0,-1 0</inkml:trace>
  <inkml:trace contextRef="#ctx0" brushRef="#br0" timeOffset="34639.75">8483 943,'25'0,"0"0,0 0,-1 0,1 0,0 0,0-25,0 25,-1 0,1 0,0 0,0 0,0 0,-1 0,1 0,0 0,-25-25,25 25,0 0,-1 0,1 0,0 0,0 0,0 0,0 0,-1 0,1-25,0 25,0 0,0 0,-1 0,1 0</inkml:trace>
  <inkml:trace contextRef="#ctx0" brushRef="#br0" timeOffset="36119.61">9401 868</inkml:trace>
  <inkml:trace contextRef="#ctx0" brushRef="#br0" timeOffset="36142.87">9401 868</inkml:trace>
  <inkml:trace contextRef="#ctx0" brushRef="#br0" timeOffset="36603.43">9401 868,'25'0,"0"0,-1 0,1 0,0 0,0 0,-25-25</inkml:trace>
  <inkml:trace contextRef="#ctx0" brushRef="#br0" timeOffset="36923.36">9426 744,'0'25,"25"0,-25 0,24-25,-24 24,0 1,0 0,25-25,-25 25,0 0,0-1,0 1,0 0</inkml:trace>
  <inkml:trace contextRef="#ctx0" brushRef="#br0" timeOffset="37195.38">9723 744,'0'25,"0"0,0 0,-24-1,24 1,0 0,0 0,0 0,0-1,0 1,0 0,0 0,0 0,0-1,0 1,0 0</inkml:trace>
  <inkml:trace contextRef="#ctx0" brushRef="#br0" timeOffset="37631.84">9401 546</inkml:trace>
  <inkml:trace contextRef="#ctx0" brushRef="#br0" timeOffset="37899.4">9401 571,'0'0,"0"24,-25-24,25 25,0 0,0 0,0 0,25-1,0-24,0 0,-1 0,1 0,0-24,0 24,0-25,-25 0,0 0,0 0,-25 25,25-24,-25 24,0 0,0 0</inkml:trace>
  <inkml:trace contextRef="#ctx0" brushRef="#br0" timeOffset="39323.42">9327 298,'24'0,"1"0,0 0,0 0,0 0,-1 0,1 0,0 0,0 0</inkml:trace>
  <inkml:trace contextRef="#ctx0" brushRef="#br0" timeOffset="39575.05">9575 124,'0'25,"0"0,0-1,0 1,24 0,-24 0,25 0,-25-1</inkml:trace>
  <inkml:trace contextRef="#ctx0" brushRef="#br0" timeOffset="40791.4">8533 2158,'25'0,"-1"0,1 0,0 0,0 0,0 0,-1 0,1 0,0 0,0 0,0-25,-1 25,1 0,0 0,0 0,0 0,-1 0,1 0,0 0,0 0,0 0,0-25,-1 25,1 0,0 0,0 0,0 0,-1 0,1 0,0 0,0 0,0 0,-1 0,1 0,0 0,0 0,0 0,-1 0,1 0,0 0,0 0,0 0,-1 0,1-24,0 24,0 0,0 0,-1 0,1 0</inkml:trace>
  <inkml:trace contextRef="#ctx0" brushRef="#br0" timeOffset="41794.83">12129 2133,'25'0,"0"0,0 0,0 0,0 0,-1 0,26-25,-25 25,0 0,-1 0,26 0,-25 0,24 0,-24 0,25 0,-25 0,-1 0,26 0,-25 0,0 0,-1 0,1 0,0 0,0 0,0 0,-25-24,24 24</inkml:trace>
  <inkml:trace contextRef="#ctx0" brushRef="#br0" timeOffset="43171.18">12055 719,'25'0,"0"0,-1 0,1 0,0 0,0 0,0 0,0 0,-1-24,1 24,0 0,0 0,24 0,-24 0,0 0,0 0,0 0,-1 0,1 0,0 0,0 0,0 0</inkml:trace>
  <inkml:trace contextRef="#ctx0" brushRef="#br0" timeOffset="45411.24">14486 2084,'25'0,"0"0,-1 0,1 0,0 0,0 0,0 0,-1 0,26-25,-25 25,0 0,24 0,-24 0,25 0,-26 0,26 0,-25 0,24-25,1 25,-25 0,24 0,-24 0,25 0,-25 0,-1 0,1 0,0 0,0-25,0 25,0 0,-1 0,1 0</inkml:trace>
  <inkml:trace contextRef="#ctx0" brushRef="#br0" timeOffset="47039.33">14461 843,'25'0,"0"0,0 0,-1 0,1 0,0 0,0 0,-25-24,25 24,-1 0,1 0,0 0,0 0,0 0,-1-25,1 25,0 0,0 0,0 0,-1 0,1 0,0 0,-25-25,25 25,-50 0</inkml:trace>
  <inkml:trace contextRef="#ctx0" brushRef="#br0" timeOffset="47815.32">14412 546,'24'0,"1"0,0 0,0 0,0 0,-1 0,1 0,0 0,0 0,0 0,-1-25,1 25,0 0,0 0,0 0,-1 0,1 0,0 0,0 0,0 0,-1 0,1 0,-50 0</inkml:trace>
  <inkml:trace contextRef="#ctx0" brushRef="#br0" timeOffset="48362.99">14387 273,'25'-25,"-1"25,1 0,0 0,0 0,0 0,-1 0,1 0,0 0,0 0,0-25,-1 25,1 0,0 0,0 0,0 0,-1 0,1 0,0 0,0 0,0 0,-1 0,-48 0</inkml:trace>
  <inkml:trace contextRef="#ctx0" brushRef="#br0" timeOffset="48899.1">15007 25,'25'0,"-1"0,1 0,0 0,0 0,0 0,-1-25,1 25,0 0</inkml:trace>
  <inkml:trace contextRef="#ctx0" brushRef="#br0" timeOffset="49211.3">15131 0,'0'0,"0"25,0 0,0-1,0 1,0 0,0 0,0 0</inkml:trace>
  <inkml:trace contextRef="#ctx0" brushRef="#br0" timeOffset="49519.3">15329 0,'0'0,"0"25,0 0,0-1,0 1,0 0,0 0,0 0</inkml:trace>
  <inkml:trace contextRef="#ctx0" brushRef="#br0" timeOffset="50039.21">15180 446,'25'0,"0"0,0 0,-25-24,0-1,0 0,-25 25,0 0</inkml:trace>
  <inkml:trace contextRef="#ctx0" brushRef="#br0" timeOffset="50507.16">15032 918,'24'0,"1"0,0 0,0 0,0 0,-1 0,1-25,0 25,0 0</inkml:trace>
  <inkml:trace contextRef="#ctx0" brushRef="#br0" timeOffset="50770.93">15329 769,'0'-25,"0"50,0 0,0 0,0-1,0 1,0 0,0 0,0 0,0-1,0 1,0 0,0 0,0 0,0-1</inkml:trace>
  <inkml:trace contextRef="#ctx0" brushRef="#br0" timeOffset="52003.23">16371 2158,'25'0,"0"0,0 0,-1-25,1 25,0 0,0 0,0 0,-1 0,1 0,0 0,0 0,0 0,-1 0,1 0,0 0,25 0,-26 0,1 0,25 0,-25 0,24 0,-24 0,25 0,-26 0,26 0,-25 0,24 0,-24 0,25 0,-25 0,24 0,1 0,-25 0,24 0,-24 0,25 0,-1 0,-24 0,25-25,-25 25,24 0,-24 0,0 0,0 0,-1 0,1 0,0 0</inkml:trace>
  <inkml:trace contextRef="#ctx0" brushRef="#br0" timeOffset="53143.45">16768 1240,'25'0,"0"0,-1 0,1 0,0 0,0 0,0 0,-1 0,1 0,0 0,0 0,0 0,-1 0,1 0,0 0,0 0,0 0,-1 0,1 0,0 0</inkml:trace>
  <inkml:trace contextRef="#ctx0" brushRef="#br0" timeOffset="54799.28">16768 645,'0'-25</inkml:trace>
  <inkml:trace contextRef="#ctx0" brushRef="#br0" timeOffset="55367.77">16768 546,'25'0,"0"0,-1 0,1 0,0 0,0 0,0 0,-1 0,-24-25,25 25,0 0,0 0,0 0,-1 0,1 0,0 0,-25-25</inkml:trace>
  <inkml:trace contextRef="#ctx0" brushRef="#br0" timeOffset="55935.31">16669 50,'0'24,"25"-24,-1 0,1 0,0 0,0 0,0 0,-1 0,1 0,0 0,0 0,0 0,-1 0,1 0,0 0,0 0,0 0,-1 0,1 0,0 0</inkml:trace>
  <inkml:trace contextRef="#ctx0" brushRef="#br0" timeOffset="56695.88">17587 1290,'24'0,"1"0,0 0,0 0,0 0,-1 0,1-25,0 25</inkml:trace>
  <inkml:trace contextRef="#ctx0" brushRef="#br0" timeOffset="56924.21">17884 1141,'-25'25,"25"0,0-1,0 1,0 0,0 0,0 0,0-1,25 1,-25 0</inkml:trace>
  <inkml:trace contextRef="#ctx0" brushRef="#br0" timeOffset="57404.4">17413 670,'0'25,"0"-1,25-24,-1 0,1 0,0-24,0 24,-25-25,0 0,0 0,0 0,0 1,0-1</inkml:trace>
  <inkml:trace contextRef="#ctx0" brushRef="#br0" timeOffset="57683.2">17487 74,'25'25,"0"-25,0 0,0 0,-1 0,1 0</inkml:trace>
  <inkml:trace contextRef="#ctx0" brushRef="#br0" timeOffset="57843.89">17587 50,'0'0,"-25"0,25 24,-25 1,25 0,0 0,0 0</inkml:trace>
  <inkml:trace contextRef="#ctx0" brushRef="#br0" timeOffset="58020.18">17859 0,'-24'0,"24"25,0 0,0-1,0 1,0 0,0 0,24 0,-24-1</inkml:trace>
  <inkml:trace contextRef="#ctx0" brushRef="#br0" timeOffset="61070.15">4713 124,'0'25,"25"-25,-1 0,1 0,0 0</inkml:trace>
  <inkml:trace contextRef="#ctx0" brushRef="#br0" timeOffset="63494.77">5110 149,'25'0,"-1"0,1 0,-25 25,25-25,0 0,0 0,-25 24,24-24,1 0,0 0,0 0,0 0,-1 0,-24 25,25-25,0 0,0 0,0 0,-1 0,-24 25,25-25,0 0,0 0,0 0,-1 0,1 0,0 0,0 25,0-25,-1 0,1 0,0 0,-25 25,25-25,0 0,0 0,-1 0,-24 24,25-24,0 0,0 0,0 0,-1 25,1-25,0 0,0 0,0 0,-1 0,1 0,0 0,0 0,0 0,-1 0,1 0,0 0,0 0,0 0,-1 0,1 0,0 0,0 0,0 0,-25 25,24-25,1 0,0 0,0 0,0 0,-1 0,1 0,0 0,0 0,-25-25,25 25,-1 0,1 0,0 0,0 0,0 0,0 0,-1 0,1 0,0 0,0 0,0 0,-1 0,1 0,0 0,0 0,0 0,-1 0,1 0,0 0,0 0,0 0,-1 0,1 0,0 0,0 0,0 0,-1 0,1 0,0 0,0 25,0-25,-1 0,1 0,0 0,0 0,0 0,-25 25,24-25,1 0,0 0,0 0,0 0,-1 0,1 25,0-25,0 0,0 0,-1 0,1 0,0 0,0 0,0 0,0 0,-1 0,1 0,0 0,0 0,0 0,-1 0,1 0,0 0,0 0,0 0,-1 0,1 0,0 0,0 0,0 0,-1 0,1 0,0 0,0 0,0 0,-1 0,1 0,0 0,0 24,0-24,-1 0,1 0,0 0,0 0,0 0,-1 0,-24 25,25-25,0 0,0 0,0 0,-1 0,1 0,-25 25,25-25,0 0,0 0,0 0,-1 0,1 0,0 0,0 0,-25 25,25-25,-1 0,1 0,0 0,0 0,-25 25,25-25,-1 0,1 0,0 0,0 0,0 0,-1 0,1 25,0-25,0 0,0 0,-1 0,1 0,0 0,0 24,0-24,-1 0,1 0,0 0,0 0,0 0,-1 0,1 0,0 0,0 0,0 0,-1 25,1-25,0 0,0 0,0 0,0 0,-1 0,1 0,0 0,0 0,0 0,-1 0,1 0,0 0,0 0,0 0,-25 25,24-25,1 0,0 0,0 0,0 0,-1 0,1 0,0 0,0 0,0 0,-1 0,1 0,0 0,0 0,0 0,-1 0,1 0,0 0,0 0,0 0,-1 0,1 0,0 0,0 0,0 0,-1 0,1 0,0 0,0 0,0 0,-1 0,1 0,0 25,0-25,0 0,0 0,-1 0,-24 25,25-25,0 0,0 0,0 0,-1 0,1 0,0 0,0 0,0 0,-1 0,1 0,-25 24,25-24,0 0,0 0,-1 0,-24 25,25-25,0 0,0 0,0 0,-1 0,1 0,0 0,0 0,0 0,-1 0,-24 25,25-25,0 0,0 0,0 0,-1 0,1 0,0 0,0 0,0 0,-1 0,-24-25,25 25,0 0,0 0,0 0,0-25</inkml:trace>
  <inkml:trace contextRef="#ctx0" brushRef="#br0" timeOffset="64800.83">13072 893,'0'0,"25"0</inkml:trace>
  <inkml:trace contextRef="#ctx0" brushRef="#br0" timeOffset="64985.08">13196 918,'0'0,"25"0,0 0,0 0,-25 25,24-25,1 0,0 0,0 0,0 0,-25 24,24-24,1 0,0 0,0 0,0 0,-1 0,1 0,0 25,0-25,0 0,-1 0,1 0,0 0,0 0,0 0,-1 0,1 0,0 0</inkml:trace>
  <inkml:trace contextRef="#ctx0" brushRef="#br0" timeOffset="66972.86">12105 769,'0'0,"24"0,1 0,0 0,0 0,0 0,0 0,-1 0,1 0,0 0,0 0,0 0,-1 0,1 25,0-25,25 0,-26 0,1 0,0 0,25 0,-26 0,1 0,0 0,25 0,-26 0,26 25,-25-25,0 0,24 0,-24 0,0 0,24 0,-24 0,0 0,0 0,24 0,-24 0,0 0,0 0,0-25,0 25,-1 0,1 0,0 0,0 0,0 0,-1 0,1 0,0 0,0 0,0-25,-1 25,1 0,0 0,0 0,0 0,-1 0,1 25,0-25,0 0,0 0,-1 25,1-25,0 0,0 0,0 0,-1 0,1 24,0-24,0 0,0 0,-25 25,24-25,1 0,-25 25,25-25,0 0,0 0,-1 25,1-25,0 0,0 0,-25 25,25-25,-1 0,1 0,0 0,-25 24,25-24,0 0,0 0,-1 0,1 25,0-25,0 0,0 0,-1 0,1 0,0 0,0 25,0-25,-1 0,1 0,0 0,0 0,0 0,-1 0,1 0,0 0,0 25,0-25,-1 0,1 0,0 0,0 0,0 0,-1 0,1 25,0-25,0 0,0 0,-1 24,1-24,0 0,0 25,0-25,-1 0,1 25,0-25,0 0,0 25,0-25,-1 0,1 0,0 0,0 0,-25 25,25-25,-1 0,1 0,0 0,0 0,0 0,-25 24,24-24,1 0,0 0,0 0,0 0,-25 25,24-25,1 0,0 0,0 0,0 25,-1-25,1 0,0 0,0 25,0-25,-1 0,1 0,0 0,-25 25,25-25,0 0,-1 0,1 0,0 0,-25 24,25-24,0 0,-1 0,1 0,-25 25,25-25,0 0,0 0,0 0,-1 0,-24 25,25-25,0 0,0 0,0 0,-25 25,24-25,1 0,0 0,0 25,0-25,-1 0,1 0,0 0,0 0,0 24,-1-24,1 0,0 0,0 0,0-24,-1 24,1 0,0 0,-25-25,25 25,0 0,-1-25,1 25,0 0,0 0,0 0,-1 0,1 0,-25-25,25 25,0 0,0 0,-1 0,-24-25,25 25,0 0,0 0,0 0,-25 25</inkml:trace>
  <inkml:trace contextRef="#ctx0" brushRef="#br0" timeOffset="68924.82">6028 1240</inkml:trace>
  <inkml:trace contextRef="#ctx0" brushRef="#br0" timeOffset="69081.05">6077 1240,'25'0,"0"0</inkml:trace>
  <inkml:trace contextRef="#ctx0" brushRef="#br0" timeOffset="69268.59">5804 1439,'0'0</inkml:trace>
  <inkml:trace contextRef="#ctx0" brushRef="#br0" timeOffset="70541.12">5854 1389,'25'0,"0"0,-25-25,24 25,1 0,0 0,0-25,0 25,-1 0,-24-24,25 24,0 0,0-25,0 25,-1 0,1-25,0 25,0 0,-25-25,25 25,-1 0,1 0,-25-25,25 25,0 0,0 0,-25-24,24 24,1 0,0 0,0-25,0 25,-1 0,-24-25,25 25,0 0,0-25,0 25,-1 0,1 0,0-25,0 25,0 0,-25-24,24 24,1 0,0 0,0 0,0 0,-25-25,25 25,-1 0,1 0,0 0,0 0,0 0,-1 0,1-25,0 25,0 0,0-25,-1 25,1 0,0-25,0 25,0 0,-1 0,1-24,0 24,0 0,0 0,-1 0,-24-25,25 25,0 0,0 0,0 0,-1 0,1 0,0 0</inkml:trace>
  <inkml:trace contextRef="#ctx0" brushRef="#br0" timeOffset="72372.78">6350 1364,'25'0,"0"0,-1 0,1 0,0 0,0-25,0 25,-1 0,1 0,0-24,0 24,0 0,-1-25,26 25,-25 0,0-25,-1 25,1 0,25-25,-25 25,0 0,-1-25,1 25,0 0,0 0,0 0,-1 0,-24-24,25 24,0 0,0 0,0 0,-1 0,1-25,0 25,0 0,0 0,-1 0,1-25,0 25,0 0,0 0,-1-25,1 25,0 0,0 0,0 0,-1 0,1 0,0 0,0 0,-25-25,25 25,-1 0,1 0,0 0,0 0,0 0,-25 25,24-25,1 0,-25-25,25 25,0 0,0 0,-1 0,1 0,0 0,0 0,0 0,0 0,-1 0,1 0,0 0,0 0,0 0,-1 0,1 0,0 0,-25-24,25 24,0 0,-1 0,-24-25,25 25,0 0,0 0,0 0,-25-25,24 25,1 0,0 0,0 0,-25-25,25 25,-1 0,1 0,0 0,0 0,0 0,-1-25,1 25,0 0,0 0,0 0,-25-24,24 24,1 0,0 0,-25-25,25 25,0 0,-1 0,1 0,0 0,0 0,-25-25,25 25,0 0,-1 0,1 0,0 0</inkml:trace>
  <inkml:trace contextRef="#ctx0" brushRef="#br0" timeOffset="72417.14">9153 893,'25'-25,"0"25</inkml:trace>
  <inkml:trace contextRef="#ctx0" brushRef="#br0" timeOffset="72578">9227 868,'25'0,"-50"0,75 0,-25 0,0 0,-25-25,24 25,1 0,0 0,0 0,0 0,-1 0,1-24,0 24,0 0</inkml:trace>
  <inkml:trace contextRef="#ctx0" brushRef="#br0" timeOffset="73168.84">11187 794,'25'0</inkml:trace>
  <inkml:trace contextRef="#ctx0" brushRef="#br0" timeOffset="75936.53">9203 992,'0'25,"24"-25,1 0,0 0,0 0,0 0,-1 0,1 0,0 0,0-25,0 25,-1 0,1 0,0 0,0 0,0 0,-1-25,1 25,0 0,0 0,24 0,-24-24,0 24,0 0,0 0,-1-25,26 25,-25 0,0 0,-1 0,1 0,0-25,0 25,0 0,0 0,-1 0,1 0,0 0,0 0,0 0,-1 0,1-25,0 25,0 0,0 0,-1 0,1 0,0 0,0-25,0 25,-1 0,1 0,0 0,0 0,0 0,-1-24,1 24,0 0,0 0,-25-25,25 25,-1 0,1 0,0 0,-25-25,25 25,0 0,-1 0,1 0,0 0,0 0,0 0,-1 0,1 0,0 0,0-25,0 25,-1 0,1 0,0 0,0-25,0 25,0 0,-1 0,1 0,0 0,0 0,0 0,-1 0,1 0,-25-24,25 24,0 0,0 0,-1 0,1 0,0 0,0 0,0 0,-1 0,1 0,-25-25,25 25,0 0,0 0,-1 0,1 0,0 0,0 0,0 0,-25-25,24 25,1 0,0 0,0 0,0 0,-1 0,1 0,0 0,0 0,-25-25,25 25,-1 0,1 0,0 0,0 0,0 0,0 0,-1 0,1 0,0 0,-25-25,25 25,0 0,-1 0,1 0,0 0,0 0,0 0,-1 0,1 0,0 0,0-24,0 24,-1 0,1 0,0 0,0 0,0 0,-1 0,1 0,0 0,-25-25,25 25,0 0,-1 0,1 0,0 0,0 0,-25-25,25 25,-1 0,1 0,0 0,0 0,0 0,-25-25,24 25,1 0,0 0,0 0,0 0,0 0,-1 0,-24-25,25 25,0 0,0 0,0 0,-1 0,1 0,0 0,0 0,0 0,-1 0,1 0,-25-25,25 25,0 0,0 0,-25-24,24 24,1 0,0 0,0 0,0 0,-1 0,1 0,0 0,0 0,0-25,-1 25,1 0,0 0,0 0,0 0,-1 0,1 0,0 0,0-25,0 25,-1 0,1 0,0 0,0 0,0 0,-1-25,1 25,0 0,0 0,0 0,0 0,-1 0,1 0,-25-25,25 25,0 0,0 0,-1 0,1-24,0 24,0 0,-25-25,25 25,-1 0,-24-25,25 25,0 0,0 0,0 0,-25-25,24 25,1 0,0 0,-25-25,25 25,0 0,-1 0,1-24,0 24,0 0,0 0,-1 0,1-25,0 25,0 0,0 0,-1 0,1-25,0 25,0 0,0 0,-1 0,1 0,0-25,0 25,0 0,0 0,-1 0,1-25,25 25,-25 0,-1 0,1-24,0 24,25 0,-26-25,1 25,0 0,25 0,-26-25,1 25,0 0,25 0,-26 0</inkml:trace>
  <inkml:trace contextRef="#ctx0" brushRef="#br0" timeOffset="80904.2">5655 3497,'0'-24,"-24"24,24-25,-25 25,25-25,0 50,0 0,0-1,0 1,0 0,0 0,0 0,0 24,0 1,25 0,-25-26,0 26,0 0,0-1,0 1,0-1,24-24,-24 25,0-25,0-1,0 1,0 0,0 0,0 0,-24-50,-1 0,0 25,25-25,-25 0,0 1,1-1,24 50,24-25,1 0,0 24,0-24,0 0,-1 0,-24-24,25 24,0 0,-25-25,25 25,-25-25,0 0,0 0,0 1,0-1,-25 25,25-25</inkml:trace>
  <inkml:trace contextRef="#ctx0" brushRef="#br0" timeOffset="81660.89">9277 3200,'0'-25,"0"50,0 0,0-1,0 1,0 0,25 0,-25 0,0-1,0 26,0-25,0 0,0-1,0 1,25 0,-25 0,0 0,0-1,0 1,0 0,0 0,0 0,-25-25,0-25,0 0,0 25,25-25,-24 25,-1 0,25-25,-25 25,25-24,0-1,-25 25,25-25,25 25,0 0,0 0,-1 0,1 0</inkml:trace>
  <inkml:trace contextRef="#ctx0" brushRef="#br0" timeOffset="82555.89">12427 3820,'0'25,"0"0,25-1,-25 1,0 0,0 0,0 0,0-1,25 1,-25 25,0-25,0-1,0 1,25 0,-25 0,0 0,0-1,0 1,0-50,0 1,-25 24,0-25,25 0,0 0,0 0</inkml:trace>
  <inkml:trace contextRef="#ctx0" brushRef="#br0" timeOffset="83118.86">15032 3448,'0'-25,"-25"25,25 25,0 0,0-1,0 1,0 0,0 0,0 24,0-24,0 0,0 25,0-25,0-1,25 1,-25 0,0 0,0 0,0-1,0 1,0 0,0-50,0 0,0 1,0-1,-25 0,25 0,0 0,0 1,-25-1,25 0,0 0,25 25,0-25,-1 25,26 0</inkml:trace>
  <inkml:trace contextRef="#ctx0" brushRef="#br0" timeOffset="83542.83">17140 3299,'-25'0,"0"-25,25 50,0 0,0 0,0-1,0 1,0 0,0 0,0 0,0-1,0 1,0 0,0 0,0 0,0-50,0 0,-24 25,-1 0,25 25,0 0,0-1,0 1,25-25,-1 0,-24 25,25-25,0 0,-25-25,25 25,-25-25,0 1,0-1</inkml:trace>
  <inkml:trace contextRef="#ctx0" brushRef="#br0" timeOffset="93498.93">5531 9029,'25'0,"0"0,0-25,0 25,-1 0,1 0,0 0,-25-25,25 25,0 0,-1 0,1 0,0 0,0 0,0 0,0 0,-1 0,1 0,0 0,0 0,0 0,-1 0,1 0,0 0,0 0,0 0,-1 0,1-25,0 25,25 0,-26 0,1 0,25 0,-25-24,24 24,-24 0,25 0,-26 0,26-25,0 25,-26 0,26 0,0 0,-26 0,26 0,0 0,-1 0,-24 0,25 0,-25 0,24 0,1 0,-25 0,24 0,1 0,-1-25,-24 25,25 0,-1 0,1 0,0 0,-1 0,1 0,-25 0,24 0,1 0,-1 0,1 0,0 0,-26 0,26 0,0-25,-1 25,1 0,0 0,-1 0,-24 0,25 0,-1 0,1 0,-25 0,24 0,1 0,-25 0,24 0,1 0,-25 0,24 0,1 0,-25 0,24 0,1 0,-25 0,24 0,1 0,-25-25,24 25,1 0,0 0,-26 0,26-24,0 24,-1 0,-24 0,25-25,-1 25,1 0,-25 0,24-25,1 25,-1 0,1-25,-25 25,24 0,1 0,0-25,-1 25,-24 0,25 0,-1-24,1 24,0 0,-1 0,-24 0,25-25,-1 25,1 0,-1-25,1 25,0 0,-1-25,1 25,-1 0,1-25,0 25,24 0,-24-24,-1 24,1 0,-1-25,1 25,0 0,-1 0,26 0,-26-25,1 25,0 0,-1 0,26-25,-26 25,1 0,-1 0,26-25,-26 25,1 0,24 0,-24 0,0-24,24 24,-24 0,24 0,-24-25,24 25,-24 0,24 0,-24-25,24 25,1 0,-1 0,-24-25,24 25,0 0,-24 0,24-25,1 25,-1 0,1 0,-26-24,26 24,-1 0,1 0,-1-25,-24 25,24 0,0 0,1-25,-1 25,1 0,-1 0,25-25,-24 25,-1 0,1-25,24 25,-25 0,25-24,-24 24,24 0,-25 0,26-25,-26 25,25 0,1 0,-26-25,25 25,0 0,-24 0,24 0,0 0,0 0,1 0,-26 0,25 0,1-25,-1 25,0 0,0 0,0 0,1 0,-1 0,0 0,-25 0,26 0,-1 0,-25 0,26 0,-1-25,-25 25,25 0,-24 0,24 0,-25 0,26 0,-26 0,25-24,0 24,-24 0,24 0,0 0,1 0,-1 0,-25 0,25 0,1 24,-26-24,25 0,-24 0,24 0,-25 25,1-25,-1 0,1 0,-26 0,1 25,24-25,-24 0,-1 0,-24 0,25 25,-25-25</inkml:trace>
  <inkml:trace contextRef="#ctx0" brushRef="#br0" timeOffset="94648.32">6127 11658</inkml:trace>
  <inkml:trace contextRef="#ctx0" brushRef="#br0" timeOffset="96356.6">6127 11658,'25'0,"-1"0,1 0,0 0,0 0,0 0,-1 0,1 0,0 0,0 0,0 0,-1 0,1 0,-25-25,25 25,0 0,0-24,-1 24,1 0,0-25,0 25,0-25,-1 25,1 0,0-25,0 25,0-25,-1 25,1 0,-25-24,25 24,0 0,0 0,-25-25,25 25,-1 0,-24-25,25 25,0 0,0-25,0 25,-1 0,1-25,0 25,-25-24,25 24,0-25,-1 25,1-25,0 25,0-25,0 25,-1-25,1 25,0 0,0-24,0 24,-1 0,1 0,0-25,0 25,0 0,-25-25,24 25,1-25,0 25,0-25,0 25,-1-25,1 1,0 24,0-25,0 0,-25 0,24 25,1-25,0 1,0 24,0 0,-1-25,1 0,0 25,0 0,-25-25,25 25,0 0,-25-25,24 25,1-24,0-1,0 25,0-25,-1 25,1-25,0 25,0-25,0 1,-1 24,1 0,-25-25,25 25,0 0,0-25,-1 25,1-25,0 25,0-25,0 1,-1 24,1-25,0 25,0-25,0 25,-25-25,24 25,1 0,0-25,0 25,-25-24,25 24,-1-25,1 25,0 0,0-25,0 25,-1-25,1 0,0 25,0-24,0-1,0 0,-1 25,1-25,25 0,-25 25,-1-24,1-1,0 25,0-25,0 25,24-25,-24 25,0-25,0 1,-1 24,26-25,-25 0,0 25,-1-25,26 0,-25 25,24-25,-24 1,0-1,25 25,-26-25,26 0,-25 0,0 25,24-24,-24 24,0-25,0 25,0-25,-1 25,1-25,0 25,0-25,0 25,-1-24,1 24,0-25,0 25,0-25,-1 25,1-25,0 0,0 25,0-24,-1-1,1 0,0 25,25-25,-26 0,1 25,0-24,0-1,24 0,-24 25,0-25,0 0,0 25,-1-24,26-1,-25 25,0-25,-1 0,1 0,25 25,-25-24,24-1,-24 0,0 25,25-25,-26 0,26 1,-25 24,24-25,-24 0,0 0,25 25,-26-25,1 0,0 25,25-24,-26 24,1-25,0 0,25 25,-26-25,1 0,25 1,-25-1,24 25,-24-25,25 0,-26 0,26 1,0-1,-26 0,26 0,-25 0,25 1,-26-1,26 0,-25 25,0-25,24 0,-24 1,0-1,0 0,24 0,-24 25,0-25,24 1,-24-1,25 0,-25 0,24 25,-24-25,25 1,-26-1,26 0,-25 0,24 0,-24 1,25-1,-1 0,1 0,-25 0,25 0,-1 1,1-1,-1 0,-24 0,25 0,-1 1,1 24,-25-25,24 0,1 0,-25 0,24 1,1-1,-25 0,24 0,-24 25,25-25,-1 1,-24-1,25 0,-1 0,-24 25,25-25,-1 1,-24-1,25 0,-25 0,24 25,1-25,-25 1,24-1,1 0,-25 25,24-25,-24 0,25 1,-1-1,1 0,-25 25,24-25,1 0,0 1,-26-1,26 0,0 25,-26-25,26 0,0 1,-26-1,26 25,0-25,-25 0,24 0,-24 25,25-25,-1 1,-24-1,25 25,-26-25,26 0,-25 0,24 1,1-1,-25 25,24-25,1 0,0 0,-1 1,-24-1,25 0,-1 0,1 25,-1-25,1 1,0-1,-1 0,1 0,0 25,-1-25,1 1,-1-1,1 0,0 0,-1 0,1 1,-1-1,-24 0,25 0,-1 25,1-25,-25 1,24-1,1 0,-25 25,0-25,24 0,-24 1,25 24,-26-25,1 0,0 25,25-25,-25 0,-1 25,1-25,0 25,0-24,0 24,-25-25,24 25,1-25</inkml:trace>
  <inkml:trace contextRef="#ctx0" brushRef="#br0" timeOffset="97147.72">12650 8434,'0'-25,"0"0,0 50,-24-25,24 25,-25-25,25 24,0 1,0 0,25-25,-1 0,1-25,0 25,-25-25,0 50,-25-25,0 0,1 25,-1 0,0-25,0 25,25-50,25 0,-25 0,25 25,0-25,-25 1,24-1,-24 0,0 0,0 0,0 1,0-1,-24 25</inkml:trace>
  <inkml:trace contextRef="#ctx0" brushRef="#br0" timeOffset="97895">5135 11385,'0'0,"-25"0,0 0,25-24,-25 24,0 0,50 0,0 0,0 0,0 0,-1-25,1 25,25 0,-25 0,-1-25,1 25,0 0,0 0,0 0</inkml:trace>
  <inkml:trace contextRef="#ctx0" brushRef="#br0" timeOffset="98102.76">5631 11038,'0'25,"0"0,0-1,0 1,0 0,0 0,0 25,24-26,-24 26,0-25,25 24,-25-24,0 0,0 0,25 24</inkml:trace>
  <inkml:trace contextRef="#ctx0" brushRef="#br0" timeOffset="98571.66">5705 11038,'-25'-25,"25"0,25 1,0-1,0 0,-1 25,1 0,0 0,-25 25,0 0,0-1,0 26,0-25,-25 24,25-24,-25 25,25-25,-24 0,24-1,0 1,0 0,24-25,-24 25,25-25,0 0,0 0,0 25,0-25,-1 0,1 0,0 0,0 0,-25 24,0 1,0 0,0 0,0 0,-25-1,0 1,25 0,-25 0,1 0,24-1,-25-24,0 25,0 0,0 0,0 0</inkml:trace>
  <inkml:trace contextRef="#ctx0" brushRef="#br0" timeOffset="99458.67">16197 5606,'0'-25,"25"25,0 0,-25-25,25 25,0 0,-1 0,1-25,0 25,0 0,0-24,0 24,-1 0,1 0,0-25,0 25,0 0,-1 0,-24-25,25 25</inkml:trace>
  <inkml:trace contextRef="#ctx0" brushRef="#br0" timeOffset="99671.11">16396 5308,'0'0,"0"25,0 0,0 0,0-1,0 1,25 0,-25 0,0 0,0 24,0-24,0 0,0 0,25-1,-25 1,0 0,0 0,0 0,0-1</inkml:trace>
  <inkml:trace contextRef="#ctx0" brushRef="#br0" timeOffset="100322.36">16966 5308,'0'-25,"-24"25,24 25,0 0,0 0,0 0,0-1,0 26,-25-25,25 24,0-24,0 25,0-25,0 24,-25-24,25 0,0 0,0 24,0-24,0 0,0 0,0-50,0 0,0 0,0 0,0 1,0-1,0 0,0 0,0 0,0 1,0-1,0 0,0 0,0 0,0-24,25 24,-25 0,0 0,25 1,-25-1,24 0,-24 0,25 0,0 1,0 24,-25-25,25 25,-1 0,1 25,-25-1,0 1,0 0,0 0,0 0,0-1,-25 1,25 0,0 0,0 0,0-1,0 1,0 0,0 0,25 0,-25-1,0 1,25 0,-25 0,0 0,-25-25,0 0,25 24,-24-24,-1 0,0 0,0 0,0 0,-24 25,24-25,0 0,0 0,1 0,-1 0,0 0,0 0</inkml:trace>
  <inkml:trace contextRef="#ctx0" brushRef="#br0" timeOffset="102780.06">6325 15900,'-25'0,"50"0,0-25,0 25,0 0,-25-25,24 25,1 0,0 0,0-25,0 25,-1 0,1 0,0-24,0 24,0 0,-1 0,1 0,0 0,0 0,0-25,24 25,-24 0,0 0,0 0,0 0,-1-25,26 25,-25 0,0 0,-1 0,26-25,-25 25,0 0,24-25,-24 25,25 0,-26-24,26 24,0 0,-26-25,26 25,-25 0,24 0,1-25,-25 25,24 0,-24 0,25 0,-25-25,24 25,1 0,-1 0,-24-25,25 25,0-24,-1 24,26-25,-26 25,1-25,-1 25,26-25,-26 25,1 0,0-25,-1 25,1 0,-1 0,-24-24,25 24,-1 0,-24 0,25 0,-25 0,24 0,-24 0,25 0,-1 0,-24-25,25 25,-25 0,24 0,-24 0,25-25,-26 25,26 0,0 0,-26 0,1 0,25 0,-25 0,24 0,-24 0,0 0,0 0,24 0,-24 0,0 0,0 0,24 0,-24 0,0 0,0 0,24-25,-24 25,0 0,25 0,-26 0,26 0,-25 0,24 0,-24-25,25 25,-25 0,24 0,1 0,-25 0,24-25,1 25,-25 0,24 0,-24 0,25 0,-26 0,26 0,-25 0,0 0,24 0,-24 0,0-24,0 24,24 0,-24 0,25 0,-26 0,26 0,-25 0,25 0,-26-25,26 25,0 0,-26 0,26 0,0-25,-1 25,-24 0,25 0,-26 0,26-25,-25 25,24 0,-24 0,25 0,-25 0,-1 0,26 0,-25-25,24 25,-24 0,25 0,-25 0,24 0,1 0,-25-24,24 24,1 0,0 0,-26 0,26-25,0 25,-1 0,1 0,-1 0,1 0,0 0,-26 0,26 0,0-25,-1 25,1 0,-1 0,1 0,0 0,-1 0,26 0,-26 0,1 0,24 0,-24-25,0 25,24 0,-24 0,24 0,0 0,-24 0,24 0,-24 0,24 0,1 0,-1 0,1 0,-26 0,26 0,-1 0,1 0,-1 0,25 0,-24 0,-1 0,0 0,1 0,-1 0,25 0,-24 0,-1-25,1 25,24 0,-25 0,1 0,24 0,-25 0,1 0,-1 0,25-24,-24 24,-1 0,1 0,24 0,-25 0,1-25,-1 25,25 0,-24 0,-1 0,1 0,-1-25,25 25,-24 0,-1 0,0 0,1 0,24-25,-24 25,-1 0,0 0,1 0,-1-25,1 25,24 0,-25-24,1 24,-1 0,0-25,26 25,-26 0,1 0,24 0,-25 0,25 0,-24-25,24 25,-25 0,26 0,-1 0,0 0,0 0,1 0,-1 0,-25 0,25 0,1 0,-26 0,0 0,26 0,-26 0,0 0,1 0,-1 0,1 0,-26 0,26 0,-26 0,1-25,24 25,-49 0,25 0,-1 0,-24 0,0-25,0 25,0 0,-1-24,-24-1,0 0</inkml:trace>
  <inkml:trace contextRef="#ctx0" brushRef="#br0" timeOffset="116752.78">8210 11881,'0'25,"0"0,25-25,-25 25,25-25,0 0,-25 25,25-25,-1 0,1 24,0-24,0 0,-25 25,25-25,-1 25,1-25,-25 25,25-25,0 25,0-1,-1 1,1-25,0 25,0-25,0 25,-1-25,1 25,0-25,0 25,0-25,-1 24,1-24,0 0,0 25,0-25,-1 25,1-25,-25 25,25-25,0 25,0-25,0 24,-1-24,-24 25,25-25,0 25,0-25,0 25,-1-25,-24 25,25-25,0 24,0-24,0 25,-1 0,1-25,-25 25,25-25,0 25,24-1,-24-24,0 25,0 0,0-25,-1 25,1 0,0-25,0 24,0 1,24 0,-24-25,0 25,0-25,-1 25,1-25,0 24,0-24,0 25,24-25,-24 25,0-25,0 0,0 25,-1-25,1 25,25-25,-25 24,-1-24,1 25,0-25,0 25,0-25,-1 25,1-25,-25 25,25-25,0 24,0-24,-25 25,24-25,1 25,0 0,0-25,-25 25,25-25,-25 25,24-25,1 24,0-24,0 25,0 0,-1-25,1 0,-25 25,25-25,0 25,0-25,-25 24,24-24,1 25,0 0,0-25,-25 25,25-25,-1 25,1-1,0 1,0-25,-25 25,25-25,-25 25,24-25,1 25,0-1,0-24,-25 25,25-25,0 25,-1-25,-24 25,25-25,0 25,0-25,0 24,-1-24,1 25,0 0,0-25,0 25,-1-25,1 25,0-25,0 24,0-24,-1 25,1-25,0 0,-25 25,25-25,0 25,-1-25,-24 25,25-25,0 0,-25 24,25-24,0 0,-1 0,1 25,0-25,0 0,0 25,-1-25,1 0,0 0,0 0,-25 25,25-25,-1 0,1 0,-25 25,25-25,0 24,0-24,-25 25,25-25,-25 25,24-25,-24 25,25-25,-25 25,25-25,-25 24,25-24,-25 25,0 0,25-25,-25 25,24-25,-24 25,25-25,-25 25,0-1,25-24,-25 25,25-25,0 25,-1-25,-24 25,25-25,0 0,-25 25,25-25,0 0,-25 24,24-24,1 0,-25 25,25-25,0 0,-25 25,25-25,-1 0,1 0,-25 25,25-25,0 25,0-25,-1 0,-24 24,25-24,0 0,0 0,0 0,-1 0,-24 25,25-25,0 0,0 0,0 0,-25 25,24-25,1 0,0 0,0 0,0 0,0 25,-1-25,1 0,0 0,-25 25,25-25,0 0,-1 0,1 0,0 0,0 0,0 0,-1 0,1 0,0 0,0 0,0 0,-1-25,1 25,0 0,0 0,0 0,-25-25,24 25,1 0,0 0,0 0,0-25,-1 25,1 0,0-25,0 25,0 0,-25-24,24 24,1 0,0-25,0 25,0-25,-1 25,1 0,-25-25,25 25,0 0,-25-25,25 25,-1 0,-24-24,25 24,0 0,-25-25,25 25,0-25,0 25,-1-25,1 0,0 25,0-24,0 24,-1-25,1 25,-25-25,25 25,-25-25,25 25,0 0,-25-25,24 25,1-25,0 1,0 24,-25-25,25 25,-1-25,1 25,0-25,0 0,0 25,-1-24,1-1,0 0,0 25,0-25,-1 0,1 1,0 24,0-25,0 25,-1-25,1 0,0 0,0 25,0-24,-1 24,1-25,0 0,0 25,0-25,0 25,-1-25,1 1,0 24,0-25,-25 0,25 0,-1 25,1-25,0 1,-25-1,25 0,0 0,-1 0,1 1,-25-1,25 0,0-25,0 26,-1-1,1 0,0 0,-25 0,25 1,0-1,-1 0,1 25,0-25,0 0,0 0,-1 1,1-1,0 0,0 0,0 0,-25 1,24 24,1-25,0 0,-25 0,25 0,0 1,-25-1,24 0,1 0,0 0,0 1,0-1,0 0,-1 0,1 0,0 1,0-1,0 25,-1-25,26 0,-25 0,0 1,-1-1,1 0,0 0,0 25,0-25,-1 1,1-1,0 0,25 0,-26-24,1 24,0 0,0 0,0 0,24 0,-24-24,0 24,0 0,24 0,-24-24,0 24,24 0,-24-24,0 24,25 0,-26 0,26 0,-25 1,0-1,24 0,-24 0,0 0,25 1,-26-1,1 0,25 0,-25 0,-1 1,26-1,-25 0,0 0,24 0,-24 1,0-1,24 0,-24 0,25-24,-1 24,-24-25,25 25,-1-24,1-1,0 25,-1-24,-24-1,25 25,-1-24,1 24,0-25,-1 25,1-24,-1 24,1-25,0 26,-1-26,1 0,-1 26,26-26,-26 0,26 1,-26-1,26 1,-26-1,26 0,-1 1,-24-1,0 25,24-24,-24 24,-1-25,1 25,-25 1,24-1,-24 0,0 0,0 0,-25 1,0-1</inkml:trace>
  <inkml:trace contextRef="#ctx0" brushRef="#br0" timeOffset="118102.23">11906 14064,'0'-25,"25"25,0 0,-25 25,0 0,-25-25,25-25,-25 25,0-25,1 25,-1 0,0-24,0 24,0-25,1 25,24-25,-25 25,25-25,-25 25,0-25,0 25,25-24,-24 24,-1-25,0 25,25-25,-25 25,0-25,1 25,24-25,-25 25,0-24,0 24,25-25,-25 25,1 0,-1 0,0-25,0 25,0 0,1 0,-1-25,0 25,0 0,25-25,-25 25,0 0,1-24,-1 24,0-25,0 25,0 0,1-25,-1 25,-25-25,25 0,-24 1,24-1,-25 0,1 0,-1-24,1 24,-1-25,0 1,1-1,-26 0,26 1,-1-1,1 0,-26 1,26-1,-1 1,0-1,1 0</inkml:trace>
  <inkml:trace contextRef="#ctx0" brushRef="#br0" timeOffset="118902.42">13444 14337,'-25'0,"25"-25,0 50,0 0,0 0</inkml:trace>
  <inkml:trace contextRef="#ctx0" brushRef="#br0" timeOffset="119025.53">13543 14759,'0'0,"0"25,0-1,-24 1,24 0,-25 0,25 0</inkml:trace>
  <inkml:trace contextRef="#ctx0" brushRef="#br0" timeOffset="119182.43">13643 15255,'0'0,"0"25,-25-1,25 1,-25 0,25 0,0 0,0 0,0-1,0 1,25 0,-25 0,25 0,-25-1,0 1,24 0,-24 0,25-25</inkml:trace>
  <inkml:trace contextRef="#ctx0" brushRef="#br0" timeOffset="121184.4">4638 4093,'0'-25,"0"0,0 0,0 1,0-1,0 0,25 0,-25 0,25 1,-25-1,25 0,0 0,-1 0,1 1,0-1,0 0,25 0,-26 0,26-24,0 24,-1 0,1 0,-1 25,1-25,0 1,-1 24,1-25,-1 25,1-25,0 25,-1 0,1 0,-1 0,26 0,-26 0,26 0,-1 25,1-25,-26 0,26 25,-1-25,1 24,-1 1,0 0,1 0,-1-25,1 25,-26-1,26 1,-26 0,26 0,-26-25,26 25,-26-25,26 0,-26 25,1-25,0 0,24-25,-24 25,-1 0,1 0,-25-25,24 25,1-25,-1 25,1 0,-25-25,24 25,1-25,-25 25,24 0,-24-24,0 24,25 0,-25 0,-1 0,1 0,25 0,-25 0,-1-25,26 25,-25 0,0 0,-1 0,1-25,0 25,0 0,0-25,-1 25,1-25,0 1,-25-1,0 0,0 0,-25 25,0-25,1 25,-1 0,-25-24,1 24,-1 0,25 0,-24 0,-1 0,25 0,0 0,1 0,48 0,26 0,-25 0,24 0,1 0,24 0,-24 0,0 24,24-24,-24 25,-1-25,-24 25,25 0,-26 0,1-25,-25 24,25 1,-25 0,0 25,0-26,-25 1,25 25,-25-25</inkml:trace>
  <inkml:trace contextRef="#ctx0" brushRef="#br0" timeOffset="122199.78">18703 3497,'25'0,"-1"-24,-24-1,0 0,0 0,0 0,-24 25,-1-24,0 24,25-25,-25 25,0-25,-24 0,24 25,0-25,-25 1,26 24,-26-25,25 25,-24-25,24 25,-25-25,25 25,-24-25,-1 25,25 0,-24 0,-1 0,1-24,-1 24,0 0,1 0,-1 24,1-24,-26 0,26 25,-26-25,25 25,-24 0,24-25,-24 25,24-1,-24 1,24 25,-24-25,24-1,-24 1,24 0,1 0,-26 0,26-1,-1 1,-24-25,49 25,-25 0,1-25,24 25,-25-25,25 0,1 24,-1-24,0 25,0-25,0 0,-24 25,24-25,0 0,0 0,1 0,-1 0,-25 0,25 0,1 0,-26 0,25 0,-24-25,24 25,-25 0,1-25,24 25,-25 0,25-24,1 24,-26 0,25-25</inkml:trace>
  <inkml:trace contextRef="#ctx0" brushRef="#br0" timeOffset="122480.36">15801 3299,'0'-25,"0"0,0 1,0-1,0 0,0 50,-25-25,0 25,25-1,-25-24,0 25,1 0,-1 0,-25 24,25-24,1 0,-26 0,25 0,0 24,1-24,24 0,-25 0,25-1,0 1,0 0,0 0,0 0,25 0,-25-1,24 1,26 0,-25-25,24 25,1 0,0-1,-1-24,1 25,-1-25,1 25,24-25,-24 25,0-25</inkml:trace>
  <inkml:trace contextRef="#ctx0" brushRef="#br0" timeOffset="125762.34">12750 13866,'24'0,"-24"25,0-1,0 1,-24-25,24 25,0 0,0 0,0-1,0 1,0 0,0 0,0 0,0-1,0 1,24 0,-24 0,25 0,0-25,-25 24,25-24,-25 25,25-25,-1 0,1 0,-25 25,25-25,0 0,0 0,-25-25,24 25,1 0,-25-25,0 1,0-1,0 0,0 0,-25 0,25 1,-24-1,24 0,-25 0,0 0,0 1,25-1,-25 25</inkml:trace>
  <inkml:trace contextRef="#ctx0" brushRef="#br0" timeOffset="126234.5">13494 14039,'0'0,"0"-24,0-1,-25 25,25-25,-25 25,0 25,1-25,24 25,-25-1,0 1,0 0,25 0,-25 0,25-1,-24-24,24 25,0 0,0 0,0 0,0-1,24 1,1-25,-25 25,25-25,0 25,0-25,-1 0,1-25,0 25,-25-25,25 25,-25-25,0 1,0-1,0 0,-25 0,0 0,25 1</inkml:trace>
  <inkml:trace contextRef="#ctx0" brushRef="#br0" timeOffset="126490.64">13816 13891,'-25'0,"1"24,24 1,0 0,0 0,24 0,1-25</inkml:trace>
  <inkml:trace contextRef="#ctx0" brushRef="#br0" timeOffset="127055.68">12179 12849,'0'0,"0"49,0-24,-25 0,25 0,0 24,0-24,0 25,0-1,0 1,0-25,0 25,25-26,-25 26,25-25,0 0,0-1,-1-24,1 0,25-24,-25 24,-1-25,1 0,0 0,0 0,0 1,-1-1,-24 0,25 0,-25 0,0 0,0 1,0-1,0 0,0 0,-25 0,1 1,-1-1,0 0,0 0,0 0,1 1</inkml:trace>
  <inkml:trace contextRef="#ctx0" brushRef="#br0" timeOffset="127438.35">13171 12874,'25'-25,"-25"0,0 0,-25 25,25-25,-25 25,1 0,-1 0,0 0,0 0,0 25,1-25,-1 25,0 0,0 0,25-1,-25 1,1 0,24 0,0 24,0-24,0 0,0 25,0-26,24 26,-24-25,25 0,0 0,25-25,-26 0,26 0,-25 0,24 0,1 0,0-25,-1 0,1 0,0 0,-26 0,26 1,-25-1,0 0,-25-25,0 26,0-1,0-25,0 25,-25-24,0 24,25-25,-25 26,0-1,1 0,-1 0,0 0</inkml:trace>
  <inkml:trace contextRef="#ctx0" brushRef="#br0" timeOffset="127762.56">14139 12948,'0'0,"0"25,-25-25,0 0,25 25,-25-25,25 24,-25-24,25 25,0 0,-24 0,24 0,0-1,0 1,24 0,1-25,-25 25,25-25,0-25,0 25,-25-25,24 25,-24-25,25 25,-25-24,0-1,0 0,0 0,0 0,0 1,0-1,-25 0,25 0,0 0,-24 25,24-24,-25-1</inkml:trace>
  <inkml:trace contextRef="#ctx0" brushRef="#br0" timeOffset="128626.31">13990 13395,'-25'-25,"0"25,25 25,-25-25,25 24,0 1,-24 0,24 0,-25 0,25-1,0 1,0 0,0 0,0 0,0-1,0 1,25-25,-25 25,24-25,1 0,0 0,0 0,0 0,-1 0,-24-25,25 25,-25-25,25 25,-25-24,0-1,0 0,0 0,0 0,-25 1,0-1,1 0</inkml:trace>
  <inkml:trace contextRef="#ctx0" brushRef="#br0" timeOffset="129174.37">13295 13618,'0'0,"-24"0,-1 25,0-25,25 24,0 1,0 0,0 0,0 0,0-1,25 1,-25 0,25-25,-1 25,1 0,0-25,0 0,0 24,-1-24,1 0,-25-24,25 24,0 0,-25-25,25 25,-25-25,0 0,0 0,-25 1,25-1,-25 25,0-25,0 25,1-25,-1 25</inkml:trace>
  <inkml:trace contextRef="#ctx0" brushRef="#br0" timeOffset="129818.33">12427 13395,'0'0,"-25"0,1 0,-1 0,0 0,0 0,0 0,1 0,-1 24,25 1,-25-25,25 25,0 0,0 0,0-1,0 1,0 0,0 0,0 0,25-1,0 1,-25 0,24 0,1-25,25 25,-25-25,-1 0,26 0,-25 0,0 0,24-25,-24 25,0-25,24 25,-24-25,-25 0,25 25,-25-24,25-1,-25 0,0 0,0 0,-25 1,25-1</inkml:trace>
  <inkml:trace contextRef="#ctx0" brushRef="#br0" timeOffset="130127.32">13568 13469,'0'0,"-49"0,24 0,0 0,0 0,0 0,1 25,-1-25,25 25,-25-25,25 24,0 1,25-25,0 25,-1-25,1 0,0 0,0 0,24-25,-24 25,0-25,0 25,0 0,-1-24,1-1,0 25,-25-25,0 0,0 0,0 1,0-1,-25 0,25 0,-25 25,25-25</inkml:trace>
  <inkml:trace contextRef="#ctx0" brushRef="#br0" timeOffset="130430.32">14312 13271,'0'0,"-25"0,1 24,-1-24,25 25,-25-25,0 25,25 0,-25 0,25-1,0 1,0 0,25-25,0 0,0 0,0 0,-1 0,1 0,0-25,0 25,0-25,0 1,-1-1,-24 0,0 0,0 0,0 1,0-1,-24 25,24-25</inkml:trace>
  <inkml:trace contextRef="#ctx0" brushRef="#br0" timeOffset="130729.93">14461 13742,'0'0,"-25"0</inkml:trace>
  <inkml:trace contextRef="#ctx0" brushRef="#br0" timeOffset="132207.97">11931 14089,'-25'0,"0"0,25-25,-24 25,-1 0,0 0,25-25,-25 25,25-24,-25 24,25-25,0 0,0 50,0 0,25-25,-25 24,0 1,25-25,-25 25,25-25,-25 25,0 0,0-1,25-24,-25 25,0 0,0 0,0 0,74 248</inkml:trace>
  <inkml:trace contextRef="#ctx0" brushRef="#br0" timeOffset="133814.4">12005 14362,'0'-25,"0"0,0 0,0 1,0-1,0 0,0 0,-24 25,24-25,0 1,0-1,0 0,0 0,24 25,-24 25,25-25,-25 25,25 0,-25-1,25 1,-25 0,0 0,25 0,-25 24,0-24,24 0,-24 0,0 24,0-24,0 0,0 25,25-26,-25 1,0 0,0 25,0-26,0 1,0 25,0-25,0 24,0-24,0 25,0-1,0-24,0 25,0-1,0-24,0 25,0-26,25 1,-25 0,0 0,0 0,0-1,25-24,-25 25,0 0,25-25</inkml:trace>
  <inkml:trace contextRef="#ctx0" brushRef="#br0" timeOffset="134754.09">15255 13866,'0'25,"0"-1,0 1,0 0,0 0,25 0,-25-1,0 26,0-25,24 24,-24-24,0 25,25-1,-25 1,0 0,25-25,-25 24,0 1,25-1,-25-24,0 25,25-25,-25 24,0-24,25 25,-25-26,0 1,0 0,24 0,-24 0,0-1,0 1,0 0</inkml:trace>
  <inkml:trace contextRef="#ctx0" brushRef="#br0" timeOffset="139532.72">11410 15925,'-25'0,"25"24,-24-24,48 0,-24 25,25-25,0 0,0 0,0 0,-1 0,-24-25,25 25,0 0,0 0,0 0,-1 0,-24-24</inkml:trace>
  <inkml:trace contextRef="#ctx0" brushRef="#br0" timeOffset="139868.07">11509 15801,'0'0,"0"24,0 1,25 0,-25 0,0 0,0-1,0 1,25-25,-25 25,0 0,0 0,0-1</inkml:trace>
  <inkml:trace contextRef="#ctx0" brushRef="#br0" timeOffset="140644.16">11782 15850,'-25'0,"25"25,0 0,0 0,25-1,-25 1,0 0,0 0,0 0,0-1,0 1,0 0,0 0,0 0,0-1,-25-48,25-1,-24 0,24 0,0 0,0 1,0-1,0 0,0 0,0 0,0 1,0-1,0 0,0 0,0 0,24 25,-24-24,25 24,0-25,0 25,0 0,-1 0,1 0,0 0,-25 25,0-1,0 1,0 0,-25 0,0 0,25-1,0 1,0 0,25-25,0 25,0-25,0 0,-1 25,1-25,-25 24,25-24,-25 25,0 0,0 0,-25-25,0 25,1-1,-1-24,0 0,0 25,0-25,1 0,-1 25,0-25,0 0,0 0,1 0,-1 0</inkml:trace>
  <inkml:trace contextRef="#ctx0" brushRef="#br0" timeOffset="141324.71">15329 15801,'25'0,"0"0,0 0,0 0,-1 0,-24-25,25 25,0 0,0 0,0 0,-1 0,1-25,0 25</inkml:trace>
  <inkml:trace contextRef="#ctx0" brushRef="#br0" timeOffset="141516.18">15503 15577,'0'0,"0"25,0 0,0 0,0 0,0-1,0 1,0 0,0 0,0 0,0-1,0 1,0 25,0-25,0-1,0 1,0 0</inkml:trace>
  <inkml:trace contextRef="#ctx0" brushRef="#br0" timeOffset="142064.15">15850 15528,'-25'0,"25"25,0-1,0 1,-24-25,24 25,0 0,0 0,0 24,0-24,0 0,0 0,0 24,0-24,0 0,0 0,0-1,0 1,0 0,0 0,0 0,-25-50,25 0,0 0,0 0,0 1,0-26,0 25,0 0,0 1,0-1,0-25,0 25,0 1,0-1,0 0,0 0,0 0,25 25,-25 25,24-25,-24 25,25-25,-25 25,25 0,0-1,-25 1,0 0,0 0,0 0,0-1,0 1,0 0,0 0,0 0,0-1,0 1,0 0,0 0,0 0,25-1,-1-24,-24 25,0 0,0 0,-24-25,-1 0,0 0</inkml:trace>
  <inkml:trace contextRef="#ctx0" brushRef="#br0" timeOffset="144478.53">11187 8458,'-25'0,"25"25,0 0,0 0,0 0,0-1</inkml:trace>
  <inkml:trace contextRef="#ctx0" brushRef="#br0" timeOffset="144599.15">11162 8930,'0'0,"0"24,0 1,-25-25,25 25,0 0</inkml:trace>
  <inkml:trace contextRef="#ctx0" brushRef="#br0" timeOffset="144698.15">11237 9178,'0'25,"0"-1,0 1,0 0,0 0,0 0</inkml:trace>
  <inkml:trace contextRef="#ctx0" brushRef="#br0" timeOffset="145119.31">11261 9897,'0'0,"0"25,0-50</inkml:trace>
  <inkml:trace contextRef="#ctx0" brushRef="#br0" timeOffset="145327.22">10939 10120,'-25'0,"25"25,-25-25,0 0,50 0,0-25,0 25,0 0,-1-24,1 24,0-25,0 25,0-25,-1 25</inkml:trace>
  <inkml:trace contextRef="#ctx0" brushRef="#br0" timeOffset="145518.87">11410 9872,'0'25,"0"0,25-25,-25 25,25-1,-25 1,25 0,-25 0,24 0,-24 0,0-1</inkml:trace>
  <inkml:trace contextRef="#ctx0" brushRef="#br0" timeOffset="145837.94">11460 10071,'0'0,"-25"0,0 0,25-25,0 0,25 25,-25-25,25 25,0 0,-1 0,1 0,0 0,-25 25,25-25,0 25,-25 0,0 0,0-1,0 1,0 0,0 0,0 0,0-1,0 1,0 0,0 0,0 0,0-1,0 1,0 0,0 0</inkml:trace>
  <inkml:trace contextRef="#ctx0" brushRef="#br0" timeOffset="146562.44">13444 8136,'25'0,"-25"-25,25 25,0-25,-25 1,0-1,0 0,24 25,-24-25,0 0,0 50,25-25,-25 25,0 0,0 0,25-1,-25 1,0 0,0 25,25-26,-25 1,0 0,25 25,-25-26,0 1</inkml:trace>
  <inkml:trace contextRef="#ctx0" brushRef="#br0" timeOffset="147019.06">13692 9723,'25'0,"0"-24,0 24,-1 0,1 0,0 0,0-25,0 25,-1 0</inkml:trace>
  <inkml:trace contextRef="#ctx0" brushRef="#br0" timeOffset="147203.31">13915 9575,'-24'0,"-1"0,0 24,25 1,0 0,0 0,25 0,-25-1,0 1,25-25,-25 25,24 0,-24 0,25-25</inkml:trace>
  <inkml:trace contextRef="#ctx0" brushRef="#br0" timeOffset="147705.07">14188 9599,'0'25,"0"0,0 0,25-25,-25 25,0-1,25 1,-25 0,25 0,-25 0,24-25,-24 24,0 1,25 0,0 0,-25 0,25-25,-25-25,0 0,0 0,0 0,0 1,0-1,-25 0,25 0,0 0,-25 1,25-1,0 0,-25 0,25 0,25 25,0 25,0 0,0-25,0 25,-1 0,1-1,0 1,0 0,-25 0,25-25,-25 25,0-1,24 1,-24 0,0 0,0 0,0-1,-24-24,-1 0,0 25,0-25</inkml:trace>
  <inkml:trace contextRef="#ctx0" brushRef="#br0" timeOffset="162077.9">4093 6697,'0'0,"0"25,-25 0,0 0,25-1,-25 1,25 0,-24 0,24 0,-25 24,25-24,0 0,-25 25,25-26,-25 26,25-25,-25 24,1-24,24 25,-25-1,25 1,-25 0,0-1,0 1,25 24,-24-24,-1 24,25 1,-25-26,25 26,-25-1,0 1,25-1,0-24,-25 24,25 0,0 1,0-26,-24 26,24-1,0-24,-25 24,25-24,0 24,0-24,-25 24,25-24,0 0,0-1,0 1,0-1,0 26,0-26,0 1,0 0,0-1,25 1,-25-1,0 1,25 0,-25-1,0 1,24-1,-24-24,0 25,25-25,-25 24,0-24,25 25,-25-25,0-1,25 1,-25 0,25 0,0 0,-25 24,24-24,1 0,0 0,-25-1,25 1,0 0,-1 0,1 0,0-1,0 1,0-25,-25 25,24-25,1 25,0-25,0 25,0-25,-1 24,1-24,0 0,0 0,0 0,-1 0,1 25,0-25,0 0,0 0,-1 0,1-25,0 25,0 0,0 0,-1-24,1 24,0-25,-25 0,25 0,0 25,-1-25,1 1,0-26,0 25,0 0,-1 1,1-26,0 25,-25-24,25 24,0-25,0 25,-1-24,1-1,0 25,0-24,-25 24,25-25,-1 1,-24 24,25-25,-25 1,25-1,-25 0,25 1,-25-1,0 1,0-26,25 26,-25-1,0-24,0 24,0-24,0 24,0-25,0 1,0 0,0-1,-25-24,25 25,0-1,0 1,0-1,-25 1,25 0,0-1,-25 1,25-1,-25 1,25-1,-24 1,24 0,-25-1,0 26,25-26,-25 26,25-26,-25 26,25-1,-24 0,24 1,-25-1,0 1,25-1,-25 25,0-24,0 24,25 0,-24 0,-1 0,0 0,0 1,0 24,25-25,-24 25,-1-25,0 25,0 0,0 0,1 0,24-25,-25 25,0 0,0 0,0 0,-24 25,24-25,0 0,0 25,-24-25,24 25,0-25,-24 24,24 1,0 0</inkml:trace>
  <inkml:trace contextRef="#ctx0" brushRef="#br0" timeOffset="162897.97">4589 6276,'0'0,"-25"-25,0 0,0 0,1 25,-1 0,0 0,0 0,0 0,1 0,24 25,-25 0,0-25,0 25,0-1,1 1,-1 25,-25-25,25 24,1 1,-1-1,-25 1,25 0,-24 24,24-24,-25 24,26 1,-26-1,25 25,0-24,-24-1,24 25,-25-24,25 24,1 0,-1-25,0 26,0-1,0 25,1-25,-1 0,0 25,0-24,0 24,25-25,-24 25,-1-25,25 0,-25 1,25-1,0 0,0 0,0-24,0 24,0-25,25 1,-25-1,25 25,-25-24,24-26,1 26,-25-1,25 1,0-1,0 0,-1-24,1 24,0 1,0-26,0 1,-1 0,26-1,-25 1,0-25,24 24,1-24,-25 25,24-26,1 1,0 0,-1 0,1-25,-1 25,1-1,0-24,-1 25,-24-25,25 25,-1-25,1 25,-25-25,24 0,-24 0,0-25,24 25,-24-25,0 25,25-25,-26-24,26 24,-25-25,25 26,-26-26,26 0,0-24,-26 24,26 1,-25-26,24 26,-24-26,0 26,0-26,0 26,-1-26,1 1,-25 24,25-24,-25-1,0 1,0 0,0-26,0 1,0 0,0 0,0-25,0 0,0-25,-25 25,25-25,0 0,-25-24,25 24,0-25,0 25,-24 0,24-24,0 24,-25 0,0 25,0 0,0 25,1 0,-1-1,-25 26,25 24,-24 26</inkml:trace>
  <inkml:trace contextRef="#ctx0" brushRef="#br0" timeOffset="164910.19">2629 8582,'0'0,"0"-24,0-1,0 0,0 0,0 0,0 1,0-1,-25 0,25 0,0 0,0 1,0-26,0 25,0 0,25-24,-25 24,0 0,0 0,0 1,0-1,0 0,0 0,0 0,0 0,0 50,0 0,0 0,0 0,0 0,0-1,0 1,0 0,0 0,0 0,0-1,0 1,0 0,0 0,0 0,0-1,0 1,-25 0,25 0,0 0,0-50,0 0,0 0,0 0,0 1,0-1,0 0,0 0,0 0,-24 1,24-1,0 0,0 0,0 0,0 1,0-1,0 0,0 0,0 0,0 0,0 1,-25 24,25-25,0 0,0 0,-25 0,25 1,0-1,0 0,0 0,0 0,-25 25,25-24,0-1,0 0,0 50,0 0,-25-25,25 24,0 26,-24-25,24 0,-25 24,0 1,0-1,0 1,1-25,-1 25,0-1,0-24,0 0,1 0,24-1,-25 1,0-25,25 25,-25-25,25-25,0 0,25 1,-25-1,0-25,25 25,0-24,-25-1,24 0,1 1,0-1,0-24,24 24,-24 1,25-1,-25 25,24-24,-24 24,25-25,-26 25,26 1,-25-1,0 25,0 0,-1 0,1 0,0 25,0-25,0 24,-25 1,24 0,-24 0,25 0,-25-1,25 1,-25 0,25 0,-25 0,0-1,25 1,-25 25,0-25,0-1,0 1,0 25,0-25</inkml:trace>
  <inkml:trace contextRef="#ctx0" brushRef="#br0" timeOffset="166737.84">21233 5705,'0'0,"-25"0,25-25,0 0,0 1,-25 24,25-25,0 0,-25 25,25-25,-24 25,24-25,-25 25,0 0,25 25,-25-25,0 25,25 0,-24-25,-1 25,25-1,-25 26,0-25,0 0,1 24,-1-24,0 25,0-1,0 1,1 24,-1-24,0 24,0 1,0-1,0 25,1-24,-1-1,0 25,25-24,-25 24,0 0,25-24,-24 24,24-25,0 26,0-26,0 0,0 26,0-26,0 0,0 26,24-26,-24 0,25 1,-25-1,25 1,0-1,-25 1,25-1,-1 0,1 1,0-26,0 26,0-26,0 26,-1-26,26 1,-25 0,0-1,24-24,-24 25,25-25,-1-1,-24 1,25 0,-1-25,1 25,-1-25,26 25,-26-25,1 0,0 0,-1 0,1 0,-25-25,24 25,1-25,0 25,-1-25,-24 0,25 1,-1-26,1 25,-25-25,24 1,1-1,-1 1,1-26,0 26,-26-26,26 1,0-1,-1 1,-24 0,25-1,-26-24,1 25,25-26,-25 26,-25-25,24 24,-24-24,0 25,0-1,0 1,0-25,0 24,-24 1,-1-1,25-24,-25 25,0-1,-24-24,24 25,0-1,0 1,-24-1,24-24,-25 25,25 24,1-24,-26-1,25 26,-24-26,24 26,-25-1,1 0,-1 1,25-1,-24 25,-1-24,0-1,1 25,-26 1,26-1,-1 0,0 25,-24-25,24 25,1 0,-1 25,25-25</inkml:trace>
  <inkml:trace contextRef="#ctx0" brushRef="#br0" timeOffset="167238.1">21208 6474,'0'0,"0"-25,-25 0,25 1,0-1,0 50,0-1,-25 1,25 0,-24 0,24 24,-25 1,25 24,-25 1,0-1,0 1,25 24,-24 0,-1 0,0 1,0-1,0 0,25 0,-24 0,24-24,0 24,0-25,0 26,0-26,24 1,1-26,-25 1,25-1,0 1,24 0,-24-26,0 26,0-25,24-25,-24 25,0-25,25 0,-26 0,1-25,25 25,-25-25,-1-25,26 26,-25-26,0 0,24-24,-24 24,0-24,0-25,-1 24,1-24,-25 0,0 0,0-1,0 1,0 0,0 0,-25 0,25-1,-49 1,24 0,0 24,-24 1,24 0,-25 24,25 0</inkml:trace>
  <inkml:trace contextRef="#ctx0" brushRef="#br0" timeOffset="168221.65">22845 5581,'-25'0,"25"25,0 0,0-1,0 1,0 0,0 0,0 24,0-24,0 25,0 0,0 24,0-24,0 24,0 0,-24-24,24 24,0 1,-25-1,25-24,0-1,0 26,0-50,0 24,-25-24,25 0,0 0,-25-50,25 0,-25 0,0-24,25 24,-24 0,-1-25,25 26,-25-26,0 25,25 0,-25-24,25 24,-24 0,24 0,0 50,24-25,-24 25,25 0,-25 0,25-1,0 1,-25 0,25 25,-1-26,1 1,0 0,0 0,0-25,0 25,-1-25,26 0,-25 0,0 0,-1 0,1 0,0-25,0 0,0 0,-25 0,24 1,-24-1,0 0,0 0,0 0,0 1,0-26,0 25,0 0,0 1</inkml:trace>
  <inkml:trace contextRef="#ctx0" brushRef="#br0" timeOffset="168381.23">23490 6449,'-25'0,"0"0,1-25,24 1</inkml:trace>
  <inkml:trace contextRef="#ctx0" brushRef="#br0" timeOffset="174953.87">20563 4142,'0'-24,"0"-1</inkml:trace>
  <inkml:trace contextRef="#ctx0" brushRef="#br0" timeOffset="178406.04">19298 7119,'0'25,"0"0,-25-25,25 24,0 1,0 0,-25-25,25 25,0 0,0-1,-24-24,24 25,0 0,0 0,-25 0,25-1,0 1,-25 0,25 0,0 0,-25-1,25 1,-25 0,25 0,0 0,-24-1,24 26,-25-25,25 0,0 24,-25 1,25-25,-25 24,25-24,0 25,-25-1,25-24,-24 25,24-1,0-24,0 25,0-25,0 24,0-24,0 25,0-26,0 26,0-25,0 0,0 24,0-24,0 25,0-26,0 1,0 25,24-25,-24-1,0 1,25 0,-25 0,25 0,-25-1,25 1,0 0,-1-25,-24 25,25-25,0 25,0-25,0 0,-25 25,24-25,1 0,0 0,0 0,0 0,-1 0,1 0,0-25,0 25,0-25,-1 25,1-25,0 0,0 0,-25 1,25-1,-25 0,25-25,-25 26,24-26,-24 0,0 1,25-1,-25 1,0-26,25 26,-25-26,0 26,0-26,0 1,0-1,0 26,0-26,0 1,0 24,0-24,0 24,0 1,0-1,0 0,-25 1,25-1,-25 1,1-1,24 25,-25-24,0-1,25 25,-25 0,0-24,0 24,25 0,-24 0,-1 25,25-24,-25-1,0 25,0 0,1 0</inkml:trace>
  <inkml:trace contextRef="#ctx0" brushRef="#br0" timeOffset="178989.92">19695 6796,'0'-24,"-25"24,25-25,0 0,-25 25,25-25,-24 25,24-25,-25 25,0 0,0 0,0 0,0 25,1-25,-1 25,0 0,0 0,0-1,-24 1,24 25,-25 0,1-1,-1 26,1-1,-1 0,0 1,1-1,-1 1,1-1,-1 25,25-24,-24 24,24 0,-25-25,25 26,1-26,24 25,-25-24,25-1,-25 25,25-24,0-1,0-24,0 24,25 1,-25-26,25 1,-25-1,24 1,1 0,0-1,0-24,0 25,24-25,-24-1,0 1,24 0,-24 0,25-25,-25 25,24-25,1 0,-25 0,24 0,1 0,-1-25,1 0,-25 25,24-25,1-24,0 24,-1-25,1 1,0-1,-26-25,26 26,0-26,-26-24,26 25,-25-25,0 24,-1-24,1 25,-25-26,25 1,-25 0,0 24,0-24,0 25,0-1,0 1,-25 0</inkml:trace>
  <inkml:trace contextRef="#ctx0" brushRef="#br0" timeOffset="183190.62">19348 6995,'24'0,"1"0,-25 25,25-25,-25 25,25-25,-25 24,25 1,-1 0,1 0,-25 0,25-1,0 1,0 0,-25 0,25 24,-1-24,-24 0,25 0,-25 0,0-1,0 1,0 0,0 0</inkml:trace>
  <inkml:trace contextRef="#ctx0" brushRef="#br0" timeOffset="183657.8">19521 7169,'0'0,"0"-25,0 0,0 0,0 0,0 1,25 48,0-24,0 25,-25 0,25-25,-25 25,0 0,24-1,-24 1,0 0</inkml:trace>
  <inkml:trace contextRef="#ctx0" brushRef="#br0" timeOffset="187095.6">20141 13742,'0'-25,"25"25,-25 25,0 0,0-1,0 1,0 0,0 0,0 0,0-1,0 1,-25-25,25 25,0 0,0 0,0-1,0 1,0 0,0 0,0 0,0-1,0 1,0 0,-24 0,24 0,0-1,0 1,0 25,0-25,0 0,0 24,0 1,0-25,0 24,24 1,-24-1,0 1,25-25,-25 49,25-24,-25-1,25 1,-25 0,25-1,-1 26,1-26,-25 1,25-1,0 1,0 0,-1-1,1 1,0 0,0-26,0 26,-1 0,1-26,0 26,0-25,0 0,24-1,-24 1,0-25,0 25,0-25,24 0,-24 0,0 0,0-25,24 25,-24-25,0 1,0-1,-1 0,1 0,0 0,0-24,-25 24,25-25,-1 1,1 24,-25-25,25 1,-25-1,25 0,0 1,-25-26,24 26,-24-26,25 26,-25-26,0 26,25-26,-25 26,0-26,0 1,0 24,0-24,0 0,0-1,0 1,0 24,0-24,0-1,0 26,0-26,0 1,0 24,-25 1,25-26,-25 26,25-1,-24 0,-1-24,0 24,0 26,0-26,25 0,-24 26,-1-26,0 25,0-25,-24 26,24-1,0 0,0 0,0 0,-24 1,24 24,0-25,-24 25,24 0,-25 0,0 0,26 0,-26 0,0 25,26-1,-26 1,25 0,-24 0,24 24,0-24,0 25,0 0,25-1</inkml:trace>
  <inkml:trace contextRef="#ctx0" brushRef="#br0" timeOffset="187688.34">21109 13519,'0'0,"0"-25,0 0,0 0,-25 0,25 1,-25-1,25 0,-25 0,25 0,-24 25,24-24,-25 24,25-25,-25 25,0 0,0 0,1 0,-1 0,25 25,-25-1,0 1,-24 0,24 25,0-26,0 26,-25 24,26-24,-26 24,25 1,-24-1,-1 1,25 24,-24 0,24-25,0 26,0-1,0-25,1 26,24-26,0 25,0-24,0-1,24 0,-24-24,25 24,0-24,0 0,0-1,24 1,-24-25,0-1,24 1,-24 0,25 0,-25-25,24 25,-24-25,25 0,-1 0,-24-25,25 25,-1-25,1 0,0 0,-1 1,1-26,-25 0,24 1,-24-1,25-24,-26-1,1-24,-25 25,25-25,-25-1,0 1,0 25,0-26,0 1,-25 0,0 0,1 24,-1 1,0 0,-25-1,26 1,-1 24,-25 1</inkml:trace>
  <inkml:trace contextRef="#ctx0" brushRef="#br0" timeOffset="189529.4">21183 12526,'0'-24,"0"-1,0 0,-25 25,25-25,0 50,0 0,0 0,0-1,25 1,-25 0,0 25,0-26,0 1,0 25,0-1,25-24,-25 25,0-25,0 24,0-24,0 25,0-26,0 1,0 25,0-25,0-1,0 1,0 0,0 0,0-50,-25 25,25-25,0 0,-25 25,25-24,0-1,-24 0,24 0,0 0,0-24,-25 24,25-25,0 26,0-26,-25 0,25 26,0-26,0 0,0 26,-25-26,25 25,0-24,0 24,0 0,0 0,0 0,0 1,0-1,-25 25,25 25,-24-1,24 1,-25 0,25 0,-25 0,25-1,0 1,-25 0,25 0,0 0,-25-1,25-48,25 24,-25-25,25 0,-25 0,25 0,-25 1,25-1,-1-25,1 25,-25 1,25-1,0 25,-25-25,25 0,-1 25,1 0,0 0,-25 25,25 0,0 0,-1-1,1 1,-25 0,25 25,0-26,-25 1,25 0,-25 0,24 0,-24-1,25 1,-25 0,0 0,0 0,0-1,0-48</inkml:trace>
  <inkml:trace contextRef="#ctx0" brushRef="#br0" timeOffset="190633.68">22027 7888,'0'0,"0"-25,24 25,-24-25</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50:56.379"/>
    </inkml:context>
    <inkml:brush xml:id="br0">
      <inkml:brushProperty name="width" value="0.05292" units="cm"/>
      <inkml:brushProperty name="height" value="0.05292" units="cm"/>
      <inkml:brushProperty name="color" value="#002060"/>
    </inkml:brush>
  </inkml:definitions>
  <inkml:trace contextRef="#ctx0" brushRef="#br0">9947 9103,'0'-24,"0"48,0 1,0 0,0 0,24-25,-24 25,0-1,0 1,0 0,0 0,0 0,0-1,0 1,0 0,0 0,0 24,0-24,0 0,0 25,0-26,25 26,-25-25,0 24,0 1,0-25,0 24,0 1,0-25,0 24,25 1,-25 0,0 24,25-24,-25-1,0 26,0-26,25 26,-25-1,25-24,-25 24,24-24,-24 24,0 1,25-1,0-24,-25 24,25 0,-25 1,25-1,-25-24,24 24,-24 1,0-26,25 26,-25-1,25-24,-25 24,0-24,25 24,-25-24,0-1,25 1,-25-25,0 24,24-24,-24 0,0 0,0 0,0 0,0-50,0 0,-24 25,24-25,0 0,-25 0,0 1,0-1,25 0,-25 25,25-25,-24 25,24 25,0 0,0 0,0-1,0 1,0 0,0 0,0 0,24 0,-24-1,0 1,25-25,-25 25,25-25,0 0,0 0,-1 0,1 0,0-25,0 25,-25-25,25 25,-1-24,-24-1,25 25,-25-25,25 25,-25-25,0 0</inkml:trace>
  <inkml:trace contextRef="#ctx0" brushRef="#br0" timeOffset="1103.25">546 12923,'25'0,"-25"-25,0 1,24 24,-24-25,0 0,25 0,-25 0,0 1,25-1,-25 0,25-25,-25 26,0-1,0-25,0 25,0 1,0-1,0 0,-25 25,0 0,0 0,1 0,-1 0,0 25,0-25,0 25,0-1,25 1,25 0,0-25,0 0,0 25,0-25,24 0,-24 0,25 0,-1 0,-24 0,25 0,-26-25,26 25,-25 0,0 25,-1-25,-24 25,25-25,-25 24,0 1,-25 0,25 0,-24 0,-1-1,0 1,0 0,0 25,1-26,-1 1,0-25,0 25,25 0,-25-25</inkml:trace>
  <inkml:trace contextRef="#ctx0" brushRef="#br0" timeOffset="1943.8">1116 12700,'0'-25,"0"0,0 1,0-1,0 0,0 50,0 0,0-1,0 1,25 0,-25 0,0 0,25-1,-25 1,0 0,25-25,-25 25,0 0,24-1,-24 1,25-25,0 0,0 0,0 0,-25-25,24 1,-24-1,0 0,25 0,-25 0,0 1,0-1,0 0,0 50,0 0,0-1,0 1,0 0,0 0,0 0,25-25,-25 24,0 1,25-25,-25 25,25-25,-25-25,24 25,1-25,-25 1,25-1,-25 0,0 0,0 0,0 1,0-1,0 0,0 0,0 50,0 0,0 0,0-1,25 1,-25 0,25 0,-25 0,24-25,1 24,0-24,0 0,-25-24,25 24,-25-25,25 25,-25-25,24 0,-24 0,25 25,-25-24,0-1,25 0,-25 0,0 0,0 1,0-1,0 0,0 50,0 0,0-1,0 1,25 0,-25 0,0 0,25-25,-25 24,0 1,24 0,1 0,0-25,0 25,0-25,-1-25</inkml:trace>
  <inkml:trace contextRef="#ctx0" brushRef="#br0" timeOffset="2068.71">2084 12526,'-25'-24,"0"-1,0 0,0 25,25-25,-24 25,24-25</inkml:trace>
  <inkml:trace contextRef="#ctx0" brushRef="#br0" timeOffset="2282.02">2133 12105,'0'24,"0"1,0 0,0 0,0 0,0 0,0-1,0 26,0-25,25 0,-25 24,0-24,25 25,-25-26,25 26,-25-25,0 24,24-24,1 25</inkml:trace>
  <inkml:trace contextRef="#ctx0" brushRef="#br0" timeOffset="2463.73">2108 12750,'-24'0,"24"-25,0 0,24 25,-24-25,25 25,0 0,0-25,0 1,-1 24,1-25</inkml:trace>
  <inkml:trace contextRef="#ctx0" brushRef="#br0" timeOffset="2734.76">2580 12502,'0'0,"0"24,-25-24,0 0,25 25,-25-25,0 25,1 0,-1 0,25-1,-25-24,25 25,0 0,0 0,0 0,0-1,25 1,0 0,-1 0,1 0,0-25,0 0,0 0,-1 0,1-25,0 25,25 0,-25-25,-1 0</inkml:trace>
  <inkml:trace contextRef="#ctx0" brushRef="#br0" timeOffset="3250.72">2679 12229,'-25'0,"25"25,0-1,0 1,25-25,-25 25,0 0,0 0,0-1,0 1,25 0,-25 0,0 0,0-1,25 1,-25 0,0 0,24-25,1 0,0 0,0 0,0 0,-1 0,-24-25,25 25,0 0,-25-25,25 25,-25-25,25 25,-25-24,0-1,0 0,0 0,0 0,0 50,0 0,0 0,24 0,1-1,-25 1,25-25,0 25,-25 0,25-25,-25 25,24-25,-24 24,25-24,-25 25,0 0,25 0,-25 0,0-1,-25-24,25 25,-25-25</inkml:trace>
  <inkml:trace contextRef="#ctx0" brushRef="#br0" timeOffset="3366.73">2952 12303,'0'0,"25"0,-25-25</inkml:trace>
  <inkml:trace contextRef="#ctx0" brushRef="#br0" timeOffset="4319.95">1265 13915,'-25'-24,"0"24,1 0,-1 0,25 24,25-24,-1 0,1 0,0 0,0 0,0 0,-1 0,-24-24,0-1,0 0,25 0,-25 0,0-24,0 24,25 0,-25 0,0-24,0 24,0-25,0 26,0-1,0 0,0 0,0 0,0 1,0 48,0 1,0 0,0 25,0-26,0 26,25 0,-25-1,0 26,0-26,25 1,-25 24,24-24,-24-1,25 26,-25-26,25 1,-25 0,25-1,0 1,-25-25,24 0,1-1,0 1,-25 0,25-25,0 0,0 0,-25-25,0 0,0 1,0-1,0 0,-25 0,0 0,25 0,-25 1,0 24,0-25,25 0,-24 25,-1-25,0 25,25-25,25 25</inkml:trace>
  <inkml:trace contextRef="#ctx0" brushRef="#br0" timeOffset="4591.71">1960 13519,'0'0,"-25"0,0 0,25 24,-25 1,25 0,0 0,0 0,0-1,25 26,-25-25,0 0,25 24,-25-24,25 0,-25 24,0-24,24 0,-24 0,25 0,-25-1,25 1,-25 0,25-25,-25 25,25-25</inkml:trace>
  <inkml:trace contextRef="#ctx0" brushRef="#br0" timeOffset="5207.15">1935 13990,'0'0,"-25"-25,0 25,0 0,25-25,25 25,0-25,0 25,24-24,-24-1,0 25,0-25,0 0,-1 0,1 1,0 24,0-25,0 0,-25 0,0 0,0 1,0-1,0 0,-25 25,25-25,0 50,0 0,0 0,0-1,0 1,0 0,25-25,-25 25,0 0,0-1,0 1,24-25,-24 25,0 0,25-25,-25 25,25-25,-25 24,25 1,-25 0,25-25,-25 25,24-25,1 0,0 0,0 0,0-25,-1 0,-24 0,25 1,-25-1,0 0,0 0,0 0,0 1,0-1,-25 25,1 25,24-1,0 1,0 0,0 0,0 0,0-1,24 1,1-25,-25 25,25-25,0 0,0-25,-1 25,1-25,0 25</inkml:trace>
  <inkml:trace contextRef="#ctx0" brushRef="#br0" timeOffset="5935.21">3200 13791,'0'25,"0"-50,25 25,-25-24,0-1,24 0,-24 0,0 0,0 1,0-1,0 0,0 0,0 0,0-24,0 24,0 0,0 0,-24-24,24 24,0-25,-25 26,25-1,-25 0,25 0,-25 0,25 0,-25 25,25 25,0 0,0 0,0 0,0 24,0-24,0 0,0 25,0-26,25 26,-25-25,25 0,-25 24,25-24,-25 0,25 0,-1-1,-24 1,25 0,-25 0,25-25,0 25,0-25,-1 0,1 0,0 0,0-25,0 0,-25 0,24 0,1 1,-25-1,0 0,25 0,-25 0,0 1,0-1,0 0,0 0,0 0,0 1,-25 24,25 24,0 1,0 0,0 0,0 0,0-1,0 1,0 0,0 0,0 0,25-25,-25 24,25 1,0 0,-1-25,1 0</inkml:trace>
  <inkml:trace contextRef="#ctx0" brushRef="#br0" timeOffset="6086.91">3770 13271,'-24'0,"-1"0,0 0,25-25,-25 25</inkml:trace>
  <inkml:trace contextRef="#ctx0" brushRef="#br0" timeOffset="6562.87">3944 13271,'0'0,"-25"0,0 0,1 24,24 1,-25-25,25 25,0 0,0 0,0-1,0 1,0 0,0 0,0 0,25-25,-25 24,24-24,1-24,0-1,-25 0,25 25,-25-25,0 0,0 1,0 48,0 1,25 0,-25 0,24 0,-24-1,0 26,25-25,-25 0,25 24,-25-24,25 25,-25-26,0 26,25-25,-25 0,0-1,0 1,0 0,0 0,0 0,0-1,-25-24,0 0,0 0,0 0,1 0,-1-24,0-1,25 0,0 0,0 0,0 1</inkml:trace>
  <inkml:trace contextRef="#ctx0" brushRef="#br0" timeOffset="7199.65">4142 13146,'0'0,"0"25,0 0,0 0,0 0,0 0,0 24,0-24,0 25,0-26,0 26,0-25,0 24,0-24,0 0,0 0,0 0,0-1,25-48,-25-1,0 0,25 25,-25-25,0 0,25 25,-25 25,25-25,-25 25,0 0,24 0,-24-1,25 1,-25 0,25-25,0 0,0 0,-1-25,-24 0,25 1,-25-1,25 0,0 0,-25 0,25-24,-25 24,24-25,-24 26,0-1,0-25,0 25,0-24,0 24,0 0,0 0,0-24,0 24,0 0,0 0,-24 25,24 25,0 0,0 0,0-1,0 1,0 0,0 25,0-25,0 24,0 1,24-25,-24 24,0-24,25 25,-25-26,25 1,-25 0,25 0,-25 0,25-25,-1 24,1-24,0 0,0-24</inkml:trace>
  <inkml:trace contextRef="#ctx0" brushRef="#br0" timeOffset="7375.54">4465 13345,'0'0,"-25"25,0 0,25-1,0 1,0 0,25 0,0 0,0-25,-1 0,1 0,0-25,0 25,0-25,-1 25,26-25,-25 0</inkml:trace>
  <inkml:trace contextRef="#ctx0" brushRef="#br0" timeOffset="8483.59">4341 12328,'-25'-25,"25"0,-25 25,25-24,-25-1,1 25,24-25,-25 0,0 25,0-25,0 25,1-25,-1 25,0-24,0-1,0 25,1-25,-1 0,0 0,-25 25,26-24,-1-1,-25 0,25 0,-24 0,24 1,0-1,-25 0,26 0,-26 0,25 1,0-1,-24 0,24 0,-25 25,26-25,-26 1,0 24,1-25,-1 0,1 25,-1 0,0-25,1 25,-26 0,26 0,-1-25,-24 25,-1 0,26 0,-26 0,1 0,24 0,-24 0,-1 0,26 0,-26 0,26 0,-1 25,-24-25,24 0,1 25,-1-25,-24 25,24 0,0-1,1 1,-26 0,26 25,-1-26,-24 26,24 0,-24-1,24-24,-24 25,24-1,-24 1,24-1,-24 1,24 0,0-1,1 1,-1 0,1-1,-1 1,25-1,-25 26,26-26,-26 26,25-26,0 26,1-26,-1 26,25-1,-25 1,0-1,25 1,0-1,-25 0,25 1,0-1,0 1,0-1,0 0,0 1,0-1,0 1,0-1,0 0,25 1,-25-1,25-24,0 24,-25 1,25-1,-1 1,1-26,0 26,0-1,0-24,24 24,-24 0,0-24,25 24,-1 1,-24-26,25 1,-1 25,1-26,-1 1,1-1,0 1,24 0,-24-1,24 1,0-1,1-24,-1 25,1-25,-1 24,0-24,1 0,24 24,-24-24,24 0,-25 0,25-25,1 25,-1-1,0-24,0 25,0-25,1 0,-1 0,0 0,0-25,1 25,-1-24,0-1,25 0,-25 0,0-24,-24 24,24-25,0 1,1-1,-1 0,0-24,0 24,0-24,1 24,-1-24,-25 0,25-1,-24 1,-1-1,1 1,-1-25,1-1,-26 26,1-25,-1-25,1 25,0-25,-26 24,26-24,-25 0,0 0,-25 0,24 0,-24 0,0 25,0-25,-24 25,-1-25,0 24,0 26,-24-25,-1 24,0 26,-24-26,0 26,-1-1,1 1,-1 24,1 0,-1 25</inkml:trace>
  <inkml:trace contextRef="#ctx0" brushRef="#br0" timeOffset="31823.62">12874 10368,'0'0,"0"-24,-25 24,25-25,0 0,0 0,0 0,0 1,0-1,0 0,0 0,0 0,0 50,0 0,25 0,-25 0,0-1,24 26,-24 0,0-1,25 1,-25 24,25 1,-25-1,25 0,-25 1,25 24,-25-25,24 1,-24-1,25-24,-25 24,25-24,-25 0,0-1,0-24,25 25,-25-26,0 1,0 0,0 0,-25-25,25 25,-25-25,25-25,-25 25,1-25,24 0,-25 0,0 1,0-1,25 0,-25-25,1 26,-1-1,25 0,-25 25,25-25,-25 25,25 25,0 0,0 0,0-1,0 1,0 25,25-25,-25 24,25 1,-25-25,25 24,-1-24,1 0,0 0,0-1,0-24,-1 25,1-25,0 0,25-25,-26 25,1-24,0-1,25-25,-25 25,-1 1,1-26,0 0,0 26,0-26,-25 25,24-24,-24-1,0 25,0-24,0 24,0-25,0 25</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58:14.053"/>
    </inkml:context>
    <inkml:brush xml:id="br0">
      <inkml:brushProperty name="width" value="0.05292" units="cm"/>
      <inkml:brushProperty name="height" value="0.05292" units="cm"/>
      <inkml:brushProperty name="color" value="#002060"/>
    </inkml:brush>
  </inkml:definitions>
  <inkml:trace contextRef="#ctx0" brushRef="#br0">12750 16049,'0'-25,"-25"25,25-25,-25 25,0 0,25-25,-25 25,1 0,-1-25,0 25,0 0,0 0,1-24,-1 24,0 0,0 0,0-25,1 25,-1 0,0-25,0 25,0 0,-24-25,24 25,0-25,0 25,-24-24,24 24,0-25,-25 25,26-25,-26 25,0-25,26 0,-26 25,25-24,-24 24,24-25,-25 25,25-25,-24 25,24-25,0 0,-24 25,24-24,-25 24,25-25,-24 25,24-25,-25 25,1-25,24 25,-25-25,1 25,-1-24,0 24,1 0,-1-25,1 25,-1-25,0 25,1-25,-1 25,-24-25,24 25,1-25,-1 25,0 0,-24-24,24 24,1-25,-26 25,26-25,-1 0,-24 25,24-25,0 25,-24-24,24 24,1-25,-26 25,26-25,-26 25,26-25,-26 25,1-25,24 25,-24 0,0-24,24 24,-25 0,1-25,24 25,-24 0,0 0,24-25,-24 25,-1 0,26-25,-26 25,1-25,24 25,-24 0,-1-24,26 24,-26 0,1 0,24-25,-24 25,-1 0,1 0,24 0,-24 0,0 0,-1 0,26 0,-26 0,1 0,-1 0,1 0,24 0,-24 0,-1 0,1 0,0 0,-1 25,1-25,24 0,-24 24,-1-24,1 0,0 25,-1-25,1 25,-1-25,26 25,-26-25,1 25,-1-1,26-24,-26 25,1-25,24 25,-24 0,0-25,24 25,-24-25,-1 24,26 1,-26-25,1 25,-1 0,26-25,-26 25,1-1,24-24,-24 25,-1 0,26-25,-26 25,1 0,24-25,-24 25,24-1,1 1,-26-25,26 25,-1 0,1 0,-26-25,25 24,1 1,-1 0,1-25,-1 25,0 0,1-1,-1-24,-24 25,24 0,1 0,-1 0,0-25,-24 24,24 1,1 0,-1 0,-24 0,24-25,0 24,-24 1,24 0,1 0,-26 0,26-25,-1 24,1 1,-1 0,-24 0,24-25,0 25,1-1,-1 1,25 0,-24 0,-1-25,1 25,-1-1,25 1,0 0,-24-25,24 25,0 0,0 0,0-1,1-24,-1 25,25 0,-25 0,0 0,25-1,-25 1,25 0,-24 0,24 0,0-1,0 1,-25 0,25 0,0 0,0-1,0 1,25 0,-25 0,0 0,0-1,24 1,-24 25,25-50,-25 49,25-24,-25 0,25 0,-25 0,25-1,-1 1,1 0,0 0,0 24,0-24,-1 0,1 0,0 0,25-1,-25 1,-1 0,26 0,-25 0,24 0,-24-1,25 1,-1 0,-24 0,25 0,-1-25,1 24,-25 1,24 0,1 0,24-25,-24 25,0-1,-1 1,1-25,24 25,-24 0,0 0,24-1,-24 1,-1-25,26 25,-26 0,26 0,-26-1,26 1,49 0,-75 0,75 0,-49-1,-1 1,1-25,-1 25,-24-25,24 25,0-25,1 0,24 25,-25-25,1 0,-1 24,1-24,24 0,-25 25,1-25,-1 0,25 25,-24-25,-1 0,25 0,-24 25,24-25,-25 0,26 0,-26 0,25 0,-24 25,24-25,0 0,0 0,-24 0,24 0,0 0,0 0,1 0,-1 0,0 0,0 0,1 0,-26 0,25 0,0 0,1 0,-1 0,0 0,0 0,0-25,-24 25,24 0,0 0,1 0,-1 0,-25 0,25 0,1 0,-1-25,-25 25,25 0,-24 0,24-25,0 25,-24 0,-1 0,25-25,-24 25,-1 0,25-24,-24 24,-1 0,1-25,-1 25,0 0,1-25,-1 25,1-25,-1 25,1-25,-1 25,0-24,1 24,-1-25,1 25,-1-25,-24 25,24-25,0 25,1-25,-1 25,-24-24,24 24,1-25,-26 25,26-25,-26 25,1-25,24 25,-24-25,0 25,-1-24,1-1,-1 25,1-25,0 0,-26 0,26 1,0-1,-26 25,1-25,25 0,-25 0,-1 1,1-1,0 0,0 0,0 0,-25 1,25-26,-1 25,1 0,-25 0,25 1,0-1,-25-25,25 25,-1 1,1-26,-25 25,25-24,0-1,0 25,-25-24,24-1,1 25,-25-24,25-1,-25 0,25 1,-25-1,0 1,0-1,0 0,0 1,0-1,0 1,0-1,-25 25,25-25,-25 26,25-1,-25 0,1-25,-1 26</inkml:trace>
  <inkml:trace contextRef="#ctx0" brushRef="#br0" timeOffset="2924.13">14759 14312,'0'0,"0"-25,0 50,0 0,0 0,0 0,25-25,-25 25,0-1,0 1,24-25,-24 25,0 0,25 0,-25-1,0 1,0 0,25-25,-25 25,0 0,25-1,-25 1,25 0,-25 0,0 0,24-1,-24 1,0 0,25 0,-25 0,0-1,25 1,-25 0,25 0,-25 0,0-1,25 1,-25 0,0 0,24 0,-24-1,0 1,0 0,25 0,-25 0,25-1,-25 1,0 0,0 0,25 0,-25 0,25-1,-25 1,0 0,24 0,-24 0,0-1,0 1,25 0,-25 0,0 0,25-1,-25 1,0 0,0 0,25 0,-25-1,0 1,25 0,-25 0,24 0,-24-1,0 1,0 0,25-25,-25 25,0 0,25-1,-25 1,25 0,-25 0,0 0,25-25,-25 24,25 1,-25 0,0 0,24 0,-24-1,25 1,-25 0,0 0,0 0,25 0,-25-1,25 1,-25 0,0 0,25 0,-25-1,24 1,-24 0,0 0,25 0,-25-1,25-24,-25 25,0 0,25 0,-25 0,0-1,25-24,-25 25,0 0,0 0,24-25,-24 25,0-1,25 1,-25 0,25 0,-25 0,0-1,25 1,-25 0,25 0,-25 0,24-1,-24 1,25 0,-25 0,25 0,-25-1,25-24,-25 25,0 0,25-25,-25 25,0 0,24-25,-24 24,25 1,-25 0,25-25,-25 25,25 0,0 0,-25-1,24-24,-24 25,25-25,-25 25,25-25,0 25,-25 0,25-25,-25 24,24-24,1 25,-25 0,25-25,-25 25,25-25,-25 25,25-25,-25 24,24 1,1 0,-25 0,25-25,0 25,-25-1,25-24,-25 25,25-25,-25 25,24-25,1 25,0 0,0-25,-25 24,25-24,-1 0,-24 25,25-25,0 25,0-25,0 0,-1 0,1 25,0-25,0 0,0 0,-1 0,1 0,0 0,0 0,0 0,-1 0,1 0,0 0,0 0,0 0,-1 0,1 0,0-25,0 25,0 0,-1 0,1 0,0-25,0 25,0 0,-1 0,1-25,0 25,0 0,0-24,-1 24,1 0,25 0,-25-25,0 25,-1 0,26-25,-25 25,0-25,-1 25,26 0,-25-25,0 25,24-24,-24 24,0 0,0-25,24 25,-24-25,0 25,0-25,-1 25,1-25,0 25,0-24,0 24,-1-25,1 25,0-25,0 25,0-25,-1 0,26 25,-25-24,0-1,-1 0,1 25,0-25,0 0,0 1,0-1,-1 0,1 0,0 0,0 0,0 1,-1 24,1-25,0 0,0 0,0-24,-1 24,1 0,0 0,0 0,0 1,-1-1,1 0,0 0,0-24,0 24,-1 0,1 0,0-24,0 24,0 0,24-25,-24 26,0-26,0 0,24 26,-24-26,0 25,0-24,-1-1,26 0,-25 26,0-26,0 0,-1 25,1-24,0-1,0 25,0-24,-25-1,24 1,1 24,0-25,0 1,-25-1,25 0,-1 1,1-1,0 1,0-1,0 0,-1 1,1-1,0 1,0-1,0 0,-1 1,1-1,0 0,0 1,-25-1,25 1,-1-1,1 0,0 26,0-26,-25 0,25 1,-1 24,-24-25,25 26,0-26,-25 0,25 26,0-26,-1 25,-24-24,25 24,0-25,-25 0,25 1,0 24,-1-25,-24 1,25 24,0-25,-25 26,25-26,0 25,-25-24,25 24,-25-25,24 25,-24-24,25 24,-25-25,25 26,-25-26,25 0,-25 26,0-26,25 25,-25-24,24 24,-24-25,0 25,25-24,-25 24,0-25,25 25,-25-24,25 24,-25-25,0 26,25-26,-25 25,24-24,-24-1,0 25,25-24,-25-1,25 0,-25 26,0-26,25 0,-25 1,25-1,-1 1,-24-1,25 25,-25-24,25-1,0 0,-25 1,25-1,-1 25,-24-24,25-1,-25 25,25-24,-25 24,25-25,-25 25,0 1,25-1,-25 0,0 0,0 0</inkml:trace>
  <inkml:trace contextRef="#ctx0" brushRef="#br0" timeOffset="3947.53">14908 14560,'0'0,"-25"0,25-24,0-1,-25 0,25 0,0 0,-25 25,25-24,0-1,0 0,-25 0,25 0,0 0,-24-24,24 24,-25-25,25 1,0-1,-25 1,25-1,0-24,-25 24,25-24,0-1,-25 1,25-1,-24-24,24 0,0 0,-25-1,25 1,-25 0,25-25,-25 25,25 0,-25-1,1 26,-1-25,0 0,0 24,0-24,1 24,-1-24,0 25,0-1,0 1,0 0,1 24,-1-24,0 24,0 0,0 1,1-1,24 1,-25 24,25 0,-25 0,25 0,-25 0</inkml:trace>
  <inkml:trace contextRef="#ctx0" brushRef="#br0" timeOffset="8696.63">15081 14784,'0'0,"-25"0,1 24,24 1,-25 0,25 0,0 0,-25 24,25-24,0 25,0-1,0-24,25 25,0-26,-1 26,1-25,0 24,25-24,-26 0,26 0,0-25,-1 25,-24-25,25 0,-1 0,1-25,-25 25,24-25,-24 25,25-25,-25 0,-25 1,24-1,-24 0,0 0,0 0,-24 1,-1-1,-25 0,25 0,-24 0,-1 25,1-24</inkml:trace>
  <inkml:trace contextRef="#ctx0" brushRef="#br0" timeOffset="9180.77">16694 15230,'0'0,"-25"0,25-25,-25 25,25-25,-25 25,25 25,-25-25,25 25,-24 0,24 0,0-1,0 1,24 0,1 0,0-25,0 25,0-25,-1 0,1-25,25 25,-25-25,24 25,-24-25,25 0,-26 1,1-1,-25 0,25 0,-25 0,0 1,-25-1,25 0,-25 0,-24 0,24 1,-25 24</inkml:trace>
  <inkml:trace contextRef="#ctx0" brushRef="#br0" timeOffset="9616.84">18628 15255,'0'-25,"-24"25,-1 25,0-25,0 25,0-1,0 1,1 0,-1 0,0 25,0-26,25 1,0 0,0 0,0 0,25-1,0 1,0-25,-1 0,26 0,-25-25,25 25,-1-24,-24-1,25 0,-26 0,1 0,0 1,0-1,0 0,-25 0,0 0,0 0,0 1,-25-1</inkml:trace>
  <inkml:trace contextRef="#ctx0" brushRef="#br0" timeOffset="9849.19">19248 15205,'0'0,"-24"25,24 0,-25 0,0-1,25 1,0 0,0 0,0 0,25-25,0 25,-1-25,1 0,0-25,0 25,0-25,-1 0,-24 0</inkml:trace>
  <inkml:trace contextRef="#ctx0" brushRef="#br0" timeOffset="10177.04">17066 16123,'0'0,"24"25,1-25,0 25,-25-1,0 1,25 0,-25 0,0 0,0-1,25-24,-25 25,24-25,-24 25,25-25,0 0,0 0,24 0,-24-25,0 25,25-25,-26 1,1 24,0-25,0 0,0 0,-25 0,0 1,-25-1,0 25,0-25</inkml:trace>
  <inkml:trace contextRef="#ctx0" brushRef="#br0" timeOffset="10424.76">18331 16073,'0'0,"24"25,-24 0,0 0,0 0,-24-1,24 1,-25 0,25 0,-25 0,25-1,0 1,0 0,25 0,0-25,-1 0,26 0,-25 0,0-25,24 25,-24-25,0 0,0 1,0 24,-1-25,-24 0,0 0,0 0,-24 25,-1-24,0 24</inkml:trace>
  <inkml:trace contextRef="#ctx0" brushRef="#br0" timeOffset="50671.23">16669 15106,'-25'-25,"25"0,-25 1,0 24,25-25,-24 25,-1 0,25 25,-25-25,0 24,0 1,25 0,0 0,0 0,0-1,0 1,25 0,0-25,0 0,0 0,-25-25,24 25,1-25</inkml:trace>
  <inkml:trace contextRef="#ctx0" brushRef="#br0" timeOffset="51215.59">15925 15999,'-25'25,"25"0,-25-1,0 1,0 0,25 0,0 0,-24-1,24 1,0 0,24 0,-24 0,25-25,0 24,0-24,24 0,-24 0,0 0,25 0,-1-24,-24-1,25 25,-26-25,1 0,0 0,0 1,-25-1,25 0</inkml:trace>
  <inkml:trace contextRef="#ctx0" brushRef="#br0" timeOffset="51488.43">17066 16321,'0'0,"-25"25,0 0,0 0,0 0,1-25,24 25,-25-1,25 1,-25 0,25 0,0 0</inkml:trace>
  <inkml:trace contextRef="#ctx0" brushRef="#br0" timeOffset="51659.43">18058 16594,'0'25,"0"0</inkml:trace>
  <inkml:trace contextRef="#ctx0" brushRef="#br0" timeOffset="52195.43">18529 14883,'-25'-25,"25"0,-25 25,25-25,-24 25</inkml:trace>
  <inkml:trace contextRef="#ctx0" brushRef="#br0" timeOffset="52324.42">18207 14610,'-25'0,"0"0,0 0</inkml:trace>
  <inkml:trace contextRef="#ctx0" brushRef="#br0" timeOffset="68734.22">7764 16421,'0'0,"0"-25,0 0,0 0,0 0,0 1,0-1,-25 0,25 0,0 0,-25 1,25-1,0 0,-25 0,25 0,-24 1,24-1,-25 0,25 0,-25 25,25-25,-25 25,25-24,-25 24,25-25,-24 25,24-25,-25 25,0-25,0 25,25-25,-25 1,1 24,-1-25,0 25,0-25,0 0,1 25,-1-25,0 25,25-24,-25 24,0 0,25-25,-24 25,-1-25,0 25,0-25,0 25,1-25,-1 25,0 0,0-24,0 24,1 0,-1-25,0 25,0 0,0-25,0 25,1 0,-1-25,0 25,0 0,-24 0,24-25,0 25,0 0,0 0,-24 0,24-24,0 24,0 0,1 0,-26 0,25-25,0 25,1 0,-1 0,0 0,0-25,0 25,1 0,-26 0,25 0,0 0,1-25,-1 25,0 0,0 0,0 0,1 0,-1 0,0 0,25-25,-25 25,0 0,0 0,1 0,-1 0,0 0,0 0,0 0,1 0,-1 0,0 0,0 0,0 0,1 0,-1 25,0-25,0 0,0 0,1 0,-1 25,0-25,0 0,25 25,-25-25,1 0,-1 25,0-25,0 24,0-24,25 25,-24-25,-1 0,25 25,-25-25,25 25,-25-25,0 25,1-25,24 24,-25-24,0 0,25 25,-25-25,25 25,-25-25,25 25,-24-25,24 25,-25-1,0 1,0-25,25 25,-25-25,25 25,-25-25,25 25,-24-25,-1 24,0 1,0 0,0 0,1-25,24 25,-25-25,25 24,-25-24,0 25,0 0,1 0,-1-25,25 25,-25-25,25 24,-25 1,25 0,-25-25,25 25,-24 0,-1-1,25 1,-25-25,25 25,-25-25,25 25,-25 0,25-1,-24 1,24 0,-25 0,25 0,-25-25,25 25,-25-1,25 1,0 0,-25-25,25 25,0 0,0-1,-24-24,24 25,0 0,0 0,-25 0,25-1,0 1,0 0,0 0,0 0,0-1,0 1,0 0,0 0,0 0,0-1,0 1,0 0,0 0,0 0,0-1,0 1,0 0,0 0,25-25,-25 25,0-1,0 1,0 0,0 0,0 0,0-1,24 1,-24 0,0 0,0 0,25-25,-25 24,0 1,0 0,25-25,-25 25,0 0,25-25,-25 25,0-1,0 1,25-25,-25 25,0 0,24 0,-24-1,0 1,25-25,-25 25,25-25,-25 25,0 0,25-25,-25 24,25-24,-25 25,24-25,-24 25,25 0,-25 0,25-25,-25 24,25 1,-25 0,25 0,-1 0,-24-1,25-24,-25 25,25-25,-25 25,25-25,-25 25,25-25,-25 25,24-25,1 24,0 1,0 0,0-25,-1 25,1 0,0-25,0 24,0-24,0 25,-1-25,1 0,-25 25,25-25,0 0,0 25,-1-25,1 0,-25 25,25-25,0 0,0 24,-1-24,1 0,-25 25,25-25,0 0,0 25,-1-25,1 0,-25 25,25-25,0 0,-25 25,25-25,-1 0,1 0,-25 25,25-25,0 0,0 0,-1 0,1 24,0-24,0 0,0 0,-1 0,1 0,0 0,0 0,0 0,-1 0,1 0,-25-24,25 24,0 0,0 0,0 0,-1 0,1 0,0 0,0 0,0 0,-1 0,1 0,0 0,0 0,0 0,-1 0,1 0,0 0,0 0,0 0,-1 0,1 0,0 0,0 0,0 0,-1 0,1 0,0-25,0 25,0 0,-1 0,1 0,-25-25,25 25,0 0,0-25,-1 25,1-25,0 25,0 0,0-25,-1 25,1 0,-25-24,25 24,0 0,0 0,-25-25,25 25,-1 0,1 0,-25-25,25 25,0 0,0 0,-1 0,1-25,0 25,0-25,0 25,-1 0,-24-24,25 24,0 0,-25-25,25 25,0-25,-1 25,-24-25,25 25,0 0,-25-25,25 25,0 0,-25-24,24 24,-24-25,25 25,-25-25,25 25,-25-25,25 0,0 1,-25-1,24 25,-24-25,0 0,25 25,-25-25,25 1,-25-1,25 25,-25-25,25 0,-25 0,24 1,-24-1,25 25,-25-25,0 0,25 25,-25-25,25 1,-25-1,0 0,25 25,-25-25,0 0,0 1,24 24,-24-25,0 0,0 0,0 0,0 0,0 1,0-1,0 0,0 0,-24 0,24 1,0-1,0 0,0 0,0 0,0 1,0-1,0 0,0 0,0 0,0 1,0-1,0 0,0 0,0 0,0 1,0-1,0 0,0 0,0 0,0 1,0-1,0 0,0 0,0 0,0 1,0-1,0 0,0 0,0 0,0 1,0-1,-25 25,25-25,0 0,0 0,0 1,0-1,0 0,0 0,-25 25,25-25,0 0,0 1,0-1,-25 25,25-25,0 0,0 0,-25 1,25-1,-24 0,24 0,-25 25,25-25,-25 25,25-24,-25 24</inkml:trace>
  <inkml:trace contextRef="#ctx0" brushRef="#br0" timeOffset="70189.98">5308 17562,'0'-25,"0"0,0 0,-25 0,25 1,0 48,0 1,25-25,-25 25,25 0,-25 0,25 0,0-1,-25 1,24 0,-24 0,25 0,0-1,-25 1,25 0,0 0,-1 0,1-1,-25 1,25-25,-25 25,25-25,-25 25,25-25,-25 25,-25-25,0 0,0-25,0 25,1 0,24-25,-25 25,25 25,25-25,-25 25,0-1,24 1,-24 0,25 0,-25 0,25-1,0-24,0 0,-1 0,1 0,0-24,0-1,-25 0,25 0,-1 0,-24 1,25-1,0 0,-25 0,0 0,25 1,-25-1,0 0,0 0,0 0</inkml:trace>
  <inkml:trace contextRef="#ctx0" brushRef="#br0" timeOffset="84541.07">6201 17611,'-25'0,"25"-24,-24-1,24 0,-25 25,25-25,0 0,25 50,-1-25,-24 25,25-25,0 25,0 0,0-1,-1-24,1 25,25 0,-25-25,-1 25,26 0,-25-25,24 24,-24-24,0 25,0 0,24-25,-24 25,0-25,-25 25,25-25,0 24,-1-24,-24 25,-24-25,-1 0,0 0,0 0,25-25,-25 25,1 0,-1 0,0 0,25 25,25-25,-25 25,25-25,-1 25,1-25,0 0</inkml:trace>
  <inkml:trace contextRef="#ctx0" brushRef="#br0" timeOffset="85545.74">6896 16644,'0'25,"-25"-50,25 0,0 0,25 1,-25-1,25 0,-25 0,24 0,-24 1,25-1,-25-25,25 25,0 0,0 1,-1-26,1 25,0-24,0-1,24 0,-24 1,0-1,25 1,-26-1,1 0,25 1,-25-1,-1 1,26-1,-25 0,0 1,-1 24,-24 0,25 0,-25 1,0-1,0 0,-25 25,1 0,-1 25,0-25,0 25,0-1,1-24,-1 25,0 0,0 0,50 0,0-25,0 0,-1-25,1 25,0 0,0 0,0 0,-1 0,-24 25,0-1,0 1,0 0,-24 0,24 0,-25-1</inkml:trace>
  <inkml:trace contextRef="#ctx0" brushRef="#br0" timeOffset="87804.74">7317 16073,'0'0,"0"-24,-24 24,-1 0,0 0,25-25,-25 25,0-25,1 25,-1-25,0 25,25-25,-25 25,0-24,1-1,-1 25,25-25,-25 25,0 0,0-25,1 25,-1-25,0 1,0 24,0-25,0 25,1 0,-1-25,0 25,0 0,0-25,1 25,-1 0,0 0,0-25,0 25,1 0,-1 0,0 0,0 0,0 0,1-24,-26 24,25 0,0 0,1 0,-1 0,-25 0,25-25,1 25,-1 0,-25 0,25 0,1 0,-1 0,-25 0,25 0,1 0,-26 0,25 0,-25 0,26 0,-26 0,25 0,-24 25,24-25,-25 0,1 24,24-24,-25 25,25-25,1 0,-26 25,25-25,0 25,1-25,-1 0,0 25,0-25,0 0,1 24,-1-24,0 25,0-25,0 25,1-25,-1 25,0-25,0 25,0-1,1-24,24 25,-25-25,0 25,0 0,25 0,-25-25,25 24,-25-24,25 25,-24-25,24 25,0 0,-25-25,25 25,-25-25,25 24,-25 1,25 0,-25-25,25 25,-24 0,-1-25,25 24,-25 1,0 0,25 0,-25 0,1 0,-1-1,25 1,-25 0,25 0,-25-25,25 25,-25-1,1 1,-1 0,0 0,0 0,25-1,-25-24,25 25,-24-25,24 25,0 0,-25-25,25 25,0-1,-25-24,25 25,0 0,0 0,-25 0,25-1,0 1,0 0,0 0,0 0,0-1,0 1,0 0,0 0,0 0,0-1,0 1,25 0,-25 0,0 0,25-1,-25 1,0 0,25-25,-25 25,0 0,24-1,-24 1,25 0,-25 0,25 0,-25 0,25-25,-25 24,25-24,-25 25,24 0,1-25,-25 25,25-25,-25 25,25-25,0 24,-1 1,-24 0,25-25,0 25,0 0,0-1,-1 1,1 0,0-25,-25 25,25-25,0 25,-1-25,1 24,0-24,0 25,0-25,0 25,-1-25,1 0,0 0,0 25,0-25,24 0,-24 0,0 0,0 0,-1 25,1-25,0 0,0 0,0 0,-1 0,1 24,0-24,0 0,0 25,-1-25,1 0,0 25,0-25,0 0,24 0,-24 0,0 0,0 25,24-25,-24 0,0 0,24 0,-24 0,0-25,25 25,-25 0,-1 0,26 0,-25 0,0 0,-1 0,1 0,25 0,-25 0,-1 0,1 0,0 0,0 0,24-25,-24 25,0 0,0 0,0 0,-1 0,26-25,-25 25,0 0,-1 0,26-24,-25 24,0 0,24 0,-24-25,0 25,24-25,-24 25,0 0,25-25,-25 25,-1-25,26 25,-25-24,0 24,-1-25,1 0,0 25,0-25,0 25,-1-25,1 25,0-24,0 24,0 0,-25-25,24 25,1 0,-25-25,25 25,0 0,-25-25,25 25,-1-25,1 1,0 24,-25-25,25 0,0 25,-25-25,24 0,1 1,0-1,-25 0,25 25,-25-25,25 0,-25 0,24 25,-24-24,25-1,-25 0,0 0,25 0,-25 1,0-26,0 25,0 0,0-24,0 24,25 0,-25 0,0-24,0 24,0 0,0 0,-25 1,25-1,0 0,-25 0,25 0,-25 25,25-24,-24-1,-1 25,25-25,-25 25,0-25</inkml:trace>
  <inkml:trace contextRef="#ctx0" brushRef="#br0" timeOffset="113006.68">12179 11385,'-25'0,"50"0,0 0,0 0,0 0,-1 0,26 0,0 0,24-24,-24 24,24 0,0 0,26-25,-26 25,25 0,0-25,1 25,-1 0,0-25,0 25,1 0,-1-25,0 25,-25 0,1 0,-1 0,1-24,-26 24,1 0,-1 0,-24 0,0 0</inkml:trace>
  <inkml:trace contextRef="#ctx0" brushRef="#br0" timeOffset="113955.67">21282 11187,'0'0,"-24"0,24-25,24 50,1-25,0 0,25 25,-26-25,51 0,-26 0,26 0,-1 0,1 0,-1 0,25 25,1-25,-1 0,25 0,-25 24,0-24,0 0,25 0,-24 25,-1-25,0 0,-24 0,24 0,-25 0,1 0,-1 0,-24 0,-1 0</inkml:trace>
  <inkml:trace contextRef="#ctx0" brushRef="#br0" timeOffset="114680.72">16991 9748,'0'-25,"-25"25,25-24,0 48</inkml:trace>
  <inkml:trace contextRef="#ctx0" brushRef="#br0" timeOffset="114807.65">17066 10244,'0'0,"0"50,-25 24,0-24,0 0,25-26,-25 26,1-25,-1 24,25 1,-25-25,25 24</inkml:trace>
  <inkml:trace contextRef="#ctx0" brushRef="#br0" timeOffset="114928.15">16917 12030,'0'0,"-25"50,25-25</inkml:trace>
  <inkml:trace contextRef="#ctx0" brushRef="#br0" timeOffset="115055.07">16917 13196,'0'0,"0"75,-25-26,0 1,0-1,1 1,24 0,-25-26</inkml:trace>
  <inkml:trace contextRef="#ctx0" brushRef="#br0" timeOffset="115171.65">16743 14635,'0'0,"0"74,-25-24,1 24,24-24,-25 24,25-24,-25 24,25-24</inkml:trace>
  <inkml:trace contextRef="#ctx0" brushRef="#br0" timeOffset="115315.56">16644 16545,'0'0,"0"74,0 1,-25-26,25 26,-25-1,25-24,-24 24,24-24,-25 24,25 0,0 1,-25-1,25-24,0 24</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49:49.747"/>
    </inkml:context>
    <inkml:brush xml:id="br0">
      <inkml:brushProperty name="width" value="0.05292" units="cm"/>
      <inkml:brushProperty name="height" value="0.05292" units="cm"/>
      <inkml:brushProperty name="color" value="#002060"/>
    </inkml:brush>
  </inkml:definitions>
  <inkml:trace contextRef="#ctx0" brushRef="#br0">2356 12948,'-24'0,"-1"0,25 25,25-25,-25 25,24-25,-24 24,25-24,0 25,0-25,0 25,-25 0,24-25,1 25,0-1,0-24,0 25,-25 0,24-25,1 25,-25 0,25-25,0 25,0-25,-25 24,25 1,-1-25,-24 25,25-25,0 25,0 0,0-25,-1 24,1-24,0 0,0 25,0 0,-1-25,1 25,0-25,0 25,0-25,-25 24,24-24,1 0,-25 25,25-25,0 0,-25 25,25-25,-1 0,1 25,0-25,0 25,0-25,-1 24,1-24,0 0,-25 25,25-25,0 0,-25 25,24-25,-24 25,25-25,0 25,0-1,0 1,-1 0,1 0,0-25,0 25,0-1,0-24,-25 25,24-25,-24 25,25-25,-25 25,25-25,-25 25,25-25,-25 24,25-24,-25 25,24-25,-24 25,25-25,-25 25,25 0,0-1,-25 1,0 0,25-25,-25 25,0 0,-25-25,0 0,25 24,-25-24,0 0,1 25,-1-25,0 0,0 25,0-25,1 0,-1 0,0 25,0-25,0 0,0 25,1-25,-1 0,0 0,0 0,0 25,1-25,-1 0,0 0,0 0,50 0,0 0,0 24,-1-24,1 0,0 0,0 0,0 0,-1 0,1 0,0 0,0 0,0 0,0 0,-1 25,1-25,0 0,0 0,0 0,-1 0,1 0,0 0,0-25,0 25,-1 0,1 0,0-24,0 24,-25-25,0 0,25 0,-25 0,0 0,0-24,0 24,0 0,0 0,0 1,0-1,-25 0,25 0,-25 25,25-25,0 1</inkml:trace>
  <inkml:trace contextRef="#ctx0" brushRef="#br0" timeOffset="1104.13">1141 12303,'0'-25,"-25"25,0 0,1 0,-1 0,0 0,0 0,0 0,1 25,-1-25,25 25,-25-25,0 25,0 0,1-1,24 26,-25-25,0 24,0 1,0 0,1-1,-1 1,0 24,0-24,25-1,-25 1,25 0,-24-1,24 1,0-1,0 1,0 0,0-25,24 24,-24-24,25 0,-25 0,25-1,0 1,-25 0,25-25,-1 25,26-25,-25 0,0 0,-1-25,26 25,-25-25,24 0,1 1,-25-1,24 0,1 0,-25-24,24 24,1 0,-25-25</inkml:trace>
  <inkml:trace contextRef="#ctx0" brushRef="#br0" timeOffset="2076.57">1513 12576,'-25'0,"0"0,1 0,-1 0,25 25,-25-25,25 25,-25-25,25 24,-25 1,25 0,-24 0,24 0,0-1,0 1,0 25,24-25,-24-1,0 1,25 0,-25 0,25 0,-25-1,25-24,0 25,-1 0,1-25,0 0,0 0,0-25,-1 25,1-25,-25 1,25-1,-25 0,25 0,-25 0,0 1,0-1,0 0,0 0,0 0,0 1,-25-1,25 0,-25 0,0 25,1-25,-1 25,0-24,0 24,0 0,1 24,-1-24,25 25,0 0,25 0,-1-25,1 0,0 0,0-25,0 25,-1-25,1 0,0 1,0-1,0 0,0 0,-25 0,24 1,1-1,0 0,-25 0,25 0,-25 1,0-1,0 0,0 0,0 50,0 0,0 0,0-1,25 1,-25 0,24 0,-24 0,25-1,0 1,-25 0,25-25,0 25,-1-25,1 25,0-25,0 0,0 0,-1 0,26 0,-25-25,0 25,-1-25,1 0,0 0,-25 1,25-1,0 0,-1 0,-24-24,25 24,-25-25,0 1,0-1,0 0,0 1,0-26,-25 26,1-1,-1-24,0 24,0 0,0 1,1-1,-1 25,0-24,0 24,0 0,1 25,-1-25,0 25,0 0,0 0,1 0,24 25,-25 0,25 0,0 0,0-1,0 26,25-25,-25 0,24 24,-24 1,25-1,-25 1,25-25,0 24,0 1,-1 0,1-26,0 26,0-25,0 0,-1 24,1-24,0-25,0 25,0 0,-1-25,26 0,-25 25,0-25,24 0,-24 0,0-25,24 25,-24-25,0 25,0-25,0 0,0 1,-1-1,1 0,0 0</inkml:trace>
  <inkml:trace contextRef="#ctx0" brushRef="#br0" timeOffset="2247.53">2059 11757,'0'0,"-25"0,25 25,-25-25,0 0,1-25</inkml:trace>
  <inkml:trace contextRef="#ctx0" brushRef="#br0" timeOffset="3200.52">322 16222,'-24'0,"24"25,-25-25,25 25,0 0,0-1,0 1,0 0,0 0,0 25,25-26,-25 1,0 25,0-25,0-1,24 1,-24 0,0 0,25 0,-25-1,25-24,-25 25,25-25,0 0,-1 0,1 0,0-25</inkml:trace>
  <inkml:trace contextRef="#ctx0" brushRef="#br0" timeOffset="3456.83">546 16123,'-25'0,"25"25,-25-25,25 25,0-1,-25-24,25 25,0 0,0 0,0 0,25-1,-25 1,0 0,0 0,25 0,-25 0,25-1,-25 1,25-25,-1 25,1 0,0-25,0 0,0-25</inkml:trace>
  <inkml:trace contextRef="#ctx0" brushRef="#br0" timeOffset="3939.28">2009 14684,'0'0,"0"-24,0-1,25 25,-25-25,25 25,0-25,-1 0,1 25,0 0,0 0,0 0,-1 0,1 25,-25 0,25-25,0 25,-25 24,0-24,25 25,-25-25,0 24,-25 1,25-1,0 1,-25 0,25-1,-25 1,25-1,-25-24,25 25</inkml:trace>
  <inkml:trace contextRef="#ctx0" brushRef="#br0" timeOffset="4200.61">2257 14511,'0'0,"0"-25,25 0,0 0,-25 1,25-1,-1 0,1 0,0 25,-25-25,25 25,0 0,-1 0,1 0,0 25,-25 0,25 0,-25 0,0 24,0-24,0 25,0 24,0-24,-25 24,25 0,-25 1,0-1,1 25,-1-24,0-1</inkml:trace>
  <inkml:trace contextRef="#ctx0" brushRef="#br0" timeOffset="10584.58">14610 15801,'0'-25,"0"0,-25 0,25 0,0 1,0-1,-25 0,25 0,0 0,0 1,0-1,0 0,0 0,0-24,0 24,0-25,0 0,0 1,0-1,0 1,0-1,0 0,0 1,0-1,0 1,0-26,0 26,0-1,0 25,0-24,0-1,0 25,25-24,-25 24,0 0,0 0,0 0,0 1,0-1,-25 25,25-25,0 50,-24-25,-1 25,25-1,-25-24,25 25,-25 0,25 0,-25 0,25-1,0 1,-24 0,24 0,-25 0,0-1,25 1,0 0,0 0,0-50,25 0,0 0,-25 1,24-1,1 0,-25 0,25 0,0 1,0-1,-25 0,24 25,1 0,-25 25,25 0,-25-1,25 1,-25 0,25 25,-1-26,-24 1,25 25</inkml:trace>
  <inkml:trace contextRef="#ctx0" brushRef="#br0" timeOffset="13683.56">16966 15354</inkml:trace>
  <inkml:trace contextRef="#ctx0" brushRef="#br0" timeOffset="13903.38">16966 15379,'0'0</inkml:trace>
  <inkml:trace contextRef="#ctx0" brushRef="#br0" timeOffset="14524.14">16966 15280,'0'-25,"25"25,0 0,-25-25,25 25,0 0,-1 0,1 0,0 0,0 0,0 0,-1-25,1 25,0 0,25 0,-26 0,1 0,0 0,0-25,0 25,24 0,-24 0,25 0,-25 0,24-24,1 24,-25 0,24 0,1 0,-1-25,1 25,0 0,-1 0,1 0,-1 0,1-25,0 25,24 0,-24 0,-1 0,1 0,24 0,-24 0,0 0,-1-25,26 25</inkml:trace>
  <inkml:trace contextRef="#ctx0" brushRef="#br0" timeOffset="14863.66">19397 15081,'0'0,"50"0,-1 0,-24 0,25 0,-25 0,24 0,-24 0,25 0,-25 0,24 0,-24 0,0 0,0 0,-1 0,1-25,0 25,0 0,0 0,-1-24,1 24,0 0,0-25,0 25,-1-25,1 25,0-25,0 0,-25 1,0-1,0 0,-25 25,25-25,-25 25,0-25,1 25,-1-24,0 24,0 0,0 0,25 24,25-24,-25 25,25 0,0 0,-25 0,25-1,-25 1,0 0,0 0,0 0,-25-25,0 24,0-24,0 0,1 25,-1-25,0 0</inkml:trace>
  <inkml:trace contextRef="#ctx0" brushRef="#br0" timeOffset="17155.12">20365 14709,'0'-25,"0"50,24-25,-24 25,0 0,25 0,-25-1,0 1,0 0,0 0,0 0,0-1,25 1,-25 25,0-25,0-1,0 1,0 0,0 0,0 0,0-1</inkml:trace>
  <inkml:trace contextRef="#ctx0" brushRef="#br0" timeOffset="17575.53">20389 14660,'0'0,"0"-25,0 0,0 0,0 0,25 25,0 0,0-24,0 24,-1 0,1 0,0 0,-25 24,0 1,0 0,0 0,0 0,0-1,0 1,0 0,25 0,-25 0,0-1,25 1,-1-25,-24 25,25 0,0 0,-25-1,25 1,-25 0,0 0,0 0,0-1,-25-24,25 25,-25-25,0 25,1-25,24 25,-25-25</inkml:trace>
  <inkml:trace contextRef="#ctx0" brushRef="#br0" timeOffset="17849.34">20861 15032,'-25'0,"0"0,25 24,0 1,0 0,0 0,0 0,25-1,0-24,-25 25,25-25,-1 25,1-25,0 0,0 0,0 0,-1 0,1 0,0-25,0 0,-25 1,0-1,0 0,-25 0,0 0,0 1,1 24,-1 0,0-25,0 25</inkml:trace>
  <inkml:trace contextRef="#ctx0" brushRef="#br0" timeOffset="18480.32">21779 14436,'0'0,"0"-24,0-1,-25 25,25-25,-25 25,0-25,0 25,0 0,1 0,-1 0,25 25,-25-25,0 25,0 0,1-25,-1 49,0-24,25 0,-25 24,0-24,1 25,24-25,-25 24,0 1,25-1,0 1,-25-25,25 24,0 1,0 0,0-26,25 26,-25-25,25 24,0-24,-25 0,24 25,1-26,0 1,0-25,0 25,-1-25,1 25,25-25,-25 0,-1 0,1 0</inkml:trace>
  <inkml:trace contextRef="#ctx0" brushRef="#br0" timeOffset="19415.53">21803 14734,'0'-25,"0"0,25 25,-25 25,25-25,-25 25,0 0,25-25,-25 25,0-1,0 1,0 0,0 0,25 0,-25-1,0 1,0 0,0 0,0 0,24-1,-24 1,0 0,0 0,0 0,0-50,0 0,0 0,0 0,0 1,0-1,0 0,0 0,25 0,-25 1,0-1,0 0,25 0,-25 0,25 1,-25-1,25 25,-1 0,-24 25,0-1,25 1,-25 0,0 0,0 0,0-1,0 1,0-50,0 1,0-1,0 0,0 0,25 25,-25-25,25 25,-25-24,25 24,-1 0,-24 24,0 1,25-25,-25 25,0 0,25 0,-25-1,25 1,-25 0,25-25,-1 0,1 0,-25-25,25 25,-25-25,0 1,0-1,0 0,0 0,25 0,-25 1,0-1,0 0,0 50,0 0,0-1,0 1,0 0,0 0,25-25,-25 25,0-1,24-24,1 25</inkml:trace>
  <inkml:trace contextRef="#ctx0" brushRef="#br0" timeOffset="19815.29">22498 14585,'0'0,"-25"0,0 0,0-25,1 25,24-24,24 24,-24 24,25-24,0 0,-25 25,25-25,-25 25,0 0,0 0,25-25,-25 24,0 1,0 0,0 0,24-50,1 25,-25-25,25 25,0 0,0 25,-1 0,-24 0,25-25,-25 24,0 1,25-25,-25 25,25 0</inkml:trace>
  <inkml:trace contextRef="#ctx0" brushRef="#br0" timeOffset="20044.94">22796 14263,'24'-25,"1"25,0 0,0 0,0 0,-1 25,1-25,-25 24,25 1,0 0,0 0,-1 0,1 24,0-24,-25 25,25-25,-25 24,25-24,-25 25,0-1,0 1,0-1,-25 1,0 0,0-1,0 1,1-1</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1:09:20.934"/>
    </inkml:context>
    <inkml:brush xml:id="br0">
      <inkml:brushProperty name="width" value="0.05292" units="cm"/>
      <inkml:brushProperty name="height" value="0.05292" units="cm"/>
      <inkml:brushProperty name="color" value="#002060"/>
    </inkml:brush>
  </inkml:definitions>
  <inkml:trace contextRef="#ctx0" brushRef="#br0">3994 2803</inkml:trace>
  <inkml:trace contextRef="#ctx0" brushRef="#br0" timeOffset="845.92">3820 2729,'0'24,"25"-24,-25 25,25-25,-1 0,1 0,0-25,0 25,0 0,-1-24,1-1,25 0,-25 0,24 0,-24-24,25 24,-1-25,-24 25,25-24,-26-1,26 1,-25-1,0 0,-1 1,1-1,0 1,-25 24,0 0,0-25,-25 26,0-1,1 25,-1 0,0 25,0-25,-24 24,24-24,-25 25,25 0,-24 0,24 0,0-1,25 1,-25 0,25 0,0 0,25-25,-25 24,25-24,25 25,-26-25,26 0,24 0,-24 25,0-25,24 0,-24 0,24 0,-24 25,-1-25,1 0,0 25,-26-1,1 1,0 0,-25 0,0 0,0-1,-25 1,0 0,1 0,24 0,-25-1,0 1,-25-25,25 25,1-25,-1 25,0-25,0 0,25 25,-25-25,1 0</inkml:trace>
  <inkml:trace contextRef="#ctx0" brushRef="#br0" timeOffset="1525.32">5259 2604,'0'0,"-25"0,25-24,25 24,-25-25,24 0,1 0,-25 0,25 1,0-1,-25 0,25 0,-1 25,-24-25,0 1,0-1,0 0,0 0,-24 25,24-25,-25 25,0 0,0 0,25 25,-25-25,1 25,-1-25,0 25,0 0,0-1,1 1,-1 0,25 0,0 0,0-1,0 1,0 0,0 0,25 0,-25-1,0 1,24-25,1 25,-25 0,25-25,0 25,0-25,-1 0,1 0,0 0,0 0,0 0,-1 0,1-25,0 25,0-25,24 0,-24 0,0 1,0-1,0 0,-1-25,-24 26,25-26,0 0,-25 1,25-1,-25 1,25-1,-25 0,0 26,0-26,0 0,-25 26,25-26,-25 25,25 0,-25 1,0-1,1 0,-1 25,0 0,0 0,0 0,25 25,-24 0,24-1,0 1,0 0,0 25,0-26,0 26,0 0,0-26,24 26,-24 0,25-1,-25 1,25-1,-25 1,25 0,-25-1,25-24,-25 25,24-26,-24 26,25-25,0 0,0 0,0-1,-1-24,1 25,0-25,0 0,25 0,-26-25,1 25,25-24</inkml:trace>
  <inkml:trace contextRef="#ctx0" brushRef="#br0" timeOffset="2051.92">6176 1687,'0'0,"0"-25,-24 25,24-25,0 50,0 0,0 0,0-1,0 1,0 0,0 25,0-26,0 26,0 0,0-1,0 1,0-1,0 26,0-1,0 1,0-1,0 25,0-24,0-1,0 1,0-1,0 0,0-24,24 24,-24 1,0-26,25 1,0 0,-25-1,25 1,0-25,-25 24,24-24,1 0,0 0,0-25,-25 24,25-48,-25-1,0 0,0-25,0 26,0-1,0-25,-25 1,25 24,-25-25,0 1,25-1,-25 25,1 0,-1-24,0 24,0 0,0 0,1 1,24-1,-25 25,25-25,0 0,25 25,-1 0,-24-25,25 25,0 0,25 0</inkml:trace>
  <inkml:trace contextRef="#ctx0" brushRef="#br0" timeOffset="2556.67">6871 2530,'25'0,"0"0,-1-25,1 25,0-25,0 25,0-24,-1-1,1 25,-25-25,25 0,0 25,-25-25,0 1,0-1,0 0,-25 25,0 0,0 0,1 0,-1 25,0-25,0 25,0-25,1 24,24 1,-25-25,0 25,25 0,-25 0,25-1,0 1,0 0,0 0,0 0,0-1,25 1,0 0,0-25,-25 25,24-25,1 25,0-25,25 0,-26 0,1 0,25 0,-25 0,24-25</inkml:trace>
  <inkml:trace contextRef="#ctx0" brushRef="#br0" timeOffset="3728.93">7466 2406,'0'0,"0"-25,0 0,0 1,25-1,-25 0,0 50,25 0,-25-1,0 1,25 0,-25 0,0 0,0-1,24 1,-24 0,0 25,25-26,-25 1,0 0,25 25,-25-25,25-25,-25 24,25 1,-1 0,1-25,-25-25,0 0,0 1,0-1,0 0,0 0,0 0,25 0,-25 1,25 24,-25-25,25 0,-1 0,1 0,0 1,0-1,24 0,-24 0,0 0,25 1,-25 24,-1-25,1 0,0 25,0-25,0 25,-1-25,-48 50,-1 0,0 0,-25-25,26 25,-1 24,-25-24,25 0,0 0,1-1,-1 1,0 0,25 0,-25 0,25-1,0 1,0 0,25-25,-25 25,25-25,0-25,-1 25,1-25,0 25,0-25,0 1,0-1,24 0,-49 0,25 0,0 1,0 24,-25-25,0 0,0 0,0 0,0 50,0 0,0 0,0 0,0-1,24 1,-24 0,25-25,-25 25,25 0,0-1,0-24,-1 0,1 0,0 0,0 0,-25-24,25 24,-1-25,1 0,0 25,-25-25,25 0,-25 1,25-26,-25 25,0 0,0 1,0-26,0 25,0 0,0-24,0 24,0 0,0 0,0 1,0 48,0 1,0 0,24 0,-24 24,0 1,0 0,0-1,25 1,-25-1,0 1,0 24,25-24,-25 0,25-1,-25 1,25 0,-25-1,24-24,-24 25,25-1,-25-24,0 0,0 0,0-1,25 1,-25 0,-25-50,25 0,-25 1,25-1,0-25,-24 25,24-24,-25-1,25 1,0 24,0-25,0 1,0-1,0 0,25 1,-25-1,24 25,1-24,-25 24,25 0,0 0,0 25,-1-25,1 25,0 0,0 0,0 25,-1 0,1 0,-25 0,0-1,0 1,0 0,0 0,-25 0,1-1,-1 1,0 0,-25 0,26-25,-26 25,25 0,-24-25</inkml:trace>
  <inkml:trace contextRef="#ctx0" brushRef="#br0" timeOffset="4657.13">9178 2282,'0'0,"-25"0,25-25,-25 25,0 0,25 25,-24-25,24 25,-25 0,25-1,0 1,-25 0,25 0,0 0,-25 24,25-24,0 0,0 0,0-1,0 1,0 0,25-25,-25 25,25 0,0-25,-1 0,1 0,0 0,0-25,0 25,-1-25,1 0,0 0,0 1,0-1,-1 0,1 0,-25 0,25 1,-25-1,0 0,0 0,-25 0,25 1,-25-1,1 25,-1-25,0 25,0-25,0 25,1-25,-1 25,50 0,-1-24,1 24,0 0,0 0,0 0,24 0,-24 0,0 0,0 0,-1 0,1 24,0-24,0 25,0 0,-1-25,-24 25,25 0,-25-1,25 1,-25 0,25 25,-25-26,0 1,25 0,-25 0,0 0,0-1,24-24,-24 25,25 0,0 0,0-25</inkml:trace>
  <inkml:trace contextRef="#ctx0" brushRef="#br0" timeOffset="5165.41">10244 2332,'-24'-25,"-1"25,0 0,0 0,0 25,-24-25,24 24,0-24,0 25,0 0,1-25,-1 25,25 0,-25-1,25 1,0 0,25-25,-25 25,25-25,-1 0,1 0,0 0,0 0,0 0,0-25,-1 25,1 0,0 0,-25 25,25-25,-25 25,25-25,-1 0,1-25,0 25,-25-25,25 0,0 0,-25 1,24-1,1-25,-25 25,0 1,25-26,-25 25,0-24,0 24,0-25,0 25,0-24,0 24,0 0,-25 0,25 1,0-1,0 0,0 0,-25 25,25 25,0 0,0 0,0-1,0 26,0-25,0 24,25 1,-25-25,0 24,0 1,25 0,-25-1,25 1,-25-25,25 24,-1-24,1 0,-25 24,25-49,0 25,0 0,-1-25</inkml:trace>
  <inkml:trace contextRef="#ctx0" brushRef="#br0" timeOffset="5501.19">10319 2307,'0'0,"0"-25,-25 25,25-25,25 25,0 0,-1 0,1 0,0 0,0 0,24-25,-24 25,0 0,0-24,0 24,-1 0,1-25,0 25,-25-25,25 25,0 0,-25 25,0 0,0-1,24 1,-24 0,0 0,0 0,25-1,-25 1,0 0,25 0,-25 0,25-1,-25 1,25-25,-1 25,1 0,0-25</inkml:trace>
  <inkml:trace contextRef="#ctx0" brushRef="#br0" timeOffset="5644.12">10988 2183,'-24'0,"-1"0,25-25</inkml:trace>
  <inkml:trace contextRef="#ctx0" brushRef="#br0" timeOffset="6248.82">11137 2158,'0'25,"0"0,0-1,0 1,25 0,-25 0,0 0,0 24,0-24,0 0,0 24,25-24,-25 0,25 0,-25 0,25-25,-25 24,24-24,-24-24,25 24,-25-25,25 25,-25-25,25 0,-25 0,25 1,-25-1,0 0,24 0,-24 0,0 1,0-1,0 0,25 0,-25 50,0 0,0 0,0-1,25 1,-25 0,25 0,0 0,-1-25,1 0,0 0,0 0,0-25,24 25,-24-25,0 0,0 0,-1 25,1-24,0-1,0 0,0 0,-25-24,24 24,-24 0,0 0,0 0,0 1,0-1,-24 0,-1 0,0 25,0 25,0-25,1 25,-1 0,0-1,25 1,-25 0,25 25,0-26,0 1,0 0,0 0,0 0,0-1,25 1,0 0,0 0,-1-25,-24 25,25-25,25 0,-25 0,-1 0,26 0,-25 0,24 0</inkml:trace>
  <inkml:trace contextRef="#ctx0" brushRef="#br0" timeOffset="6868.7">13767 2257,'-25'-25,"0"1,0-1,25 0,0 0,-25 25,1-25,-1 25,0 0,0 0,25 25,-25-25,1 25,-1 0,-25-25,25 25,1-1,-26 26,25-25,0 0,1-1,-1 1,0 0,0 25,25-26,-25 1,25 0,0 0,0 0,0-1,0 1,0 0,25-25,-25 25,25 0,0-25,0 25,24-25,-24 0,25 0,-1 0,1 0,24 0,1-25,-1 25</inkml:trace>
  <inkml:trace contextRef="#ctx0" brushRef="#br0" timeOffset="7905.81">14213 2282,'0'0,"-25"0,0 0,1 0,-1 0,0 0,0 0,0 25,25 0,-24-1,24 1,0 0,0 0,0 24,0-24,0 0,24 0,1 0,-25-1,25 1,25 0,-26-25,1 25,0-25,0 0,0 0,-1 0,1 0,0 0,-25-25,0 0,0 0,-25 1,0 24,1-25,-1 0,0 0,0 0,0 25,1-24,-1-1,0 25,25-25,0 0,0 0,25 1,0 24,-1-25,1 0,25 25,-25-25,24 0,1 25,-25-24,24 24,1 0,-25-25,0 25,-1 0,1 0,0 0,0 25,-25-1,0 1,0 0,-25 0,25 24,0-24,0 0,0 0,0 24,0-24,0 0,0 0,25 0,-25-1,25 1,-1 0,1-25,0 25,0-25,0 0,-1 0,1-25,0 0,-25 0,0 1,0-1,0 0,0 0,-25 0,25 1,-25-1,-24 0,24 0,0 0,0 1,-24-1,24 25,0-25,0 25,1-25,48 25,1 0,0 0,0-25,0 25,-1 0,1-24,25 24,-25-25,-1 25,1-25,25 0,-25 0,-1 25,1-24,-25-26,25 25,-25 0,25 1,-25-26,0 25,0-24,0 24,-25-25,25 25,-25-24,25 24,-25 0,1 0,-1 0,0 25,25-24,-25 24,25 24,-25-24,25 25,0 0,-24 0,24 0,0 0,0 24,0-24,0 25,24-26,-24 26,25-25,0 24,-25 1,25 0,0-26,-1 26,1 0,0-26,0 26,0-25,-1 0,1 24,0-24,0 0,0 0,24-25,-24 24,0-24,24 0,-24 0,25 0,-25 0,24-24,-24 24,0-25,0 0,0 0,-1 0,-24 1,25-1,0 0,-25-25,0 26,25-1,-25 0,0 0,0 0,0 1,0-1,0 50,0-1,0 1,0 0,0 25,0-26,0 1,0 0,0 25,0-26,0 1,0 0,25 0,-25 0,24-1,1-24,-25 25,25-25,0 25,24-25,-24 0</inkml:trace>
  <inkml:trace contextRef="#ctx0" brushRef="#br0" timeOffset="8024.73">15701 1860,'0'0,"-24"0,24 25</inkml:trace>
  <inkml:trace contextRef="#ctx0" brushRef="#br0" timeOffset="8713.24">16073 2009,'0'25,"0"0,0 0,0-1,0 1,25 0,-25 0,0 0,0 24,0-24,25 0,-25 0,0 24,0-24,0 0,25 0,-25-1,0 1,25-25,-25-25,24 1,-24-1,0 0,0 0,25 0,-25 1,25-1,-25-25,25 25,-25 1,25-1,-25 0,0 0,24 0,-24 1,0 48,25 1,-25 0,0 0,25-25,-25 25,25-25,-25 24,25-24,0 0,-1 0,1 0,0-24,0 24,0-25,-1 25,1-25,0 0,0 0,0 1,-25-1,0 0,-25 25,0 0,0 25,0-25,1 25,-1-1,25 1,0 0,25 0,-1 0,1-1,0-24,0 25,0 0,-1 0,1 0,0-1,0 1,0 0,-25 0,24 24,1-24,0 25,-25-25,25 24,-25-24,25 25,-25-1,0-24,0 0,0 25,0-26,-25 1,0 0,0-25,0 0,1 0,-1 0,0 0,0-25,0 25,25-25,-24 25,24-24,0-1,0 0,24 0,1 25,0-25,25 25</inkml:trace>
  <inkml:trace contextRef="#ctx0" brushRef="#br0" timeOffset="12370.79">4242 3646,'-25'0,"50"0,-1 0,1 25,25-25,-25 0,24 0,1 25,-1-25,1 0,24 0,1 0,-1 0,26 0,-1 25,0-25,25 0,0 0,0 0,25 0,-25 0,25 0,0 25,-1-25,26 0,-25 24,24-24,-24 0,25 25,-25-25,24 25,-24-25,0 25,0 0,0-25,-25 24,0 1,0-25,-25 25,-25-25,1 25,-1-25,-24 25,-1-25,-24 0</inkml:trace>
  <inkml:trace contextRef="#ctx0" brushRef="#br0" timeOffset="13013.23">10393 3696,'0'0,"25"0,0 0,24-25,1 25,24-25,1 25,-1-25,25 25,25-24,-24 24,49-25,-25 25,24-25,1 25,25 0,-25 0,24-25,1 25,-25 0,24 0,-24 0,25 0,-25 0,0 0,-1 0,1 0,-25 0,0 0,0 0,-25 0,1-25,-1 25,0 0,-24 0</inkml:trace>
  <inkml:trace contextRef="#ctx0" brushRef="#br0" timeOffset="13340.3">14734 3497,'0'0,"25"0,24 0,-24 0,25-24,-1 24,1 0,0 0,24-25,0 25,1 0,24 0,0 25,1-25,-1 0,25 24,0-24,0 0,0 25,-25-25,25 25,0-25,-25 25,1-25,-26 25,0-25,1 0,-26 24,-24-24,25 0</inkml:trace>
  <inkml:trace contextRef="#ctx0" brushRef="#br0" timeOffset="14941.5">3299 6697,'0'-25,"0"1,0-1,0 0,0 0,25 25,-25 25,25-25,-25 25,24-25,-24 25,25-1,-25 1,0 0,25-25,-25 25,0 0,0-1,0 1,0 0,0 0,0 0,0-50,0 0,0 0,0 0,25 1,-25-1,0 0,25 25,-25-25,0 0,24 25,-24 25,25-25,-25 25,0 0,25 0,0-25,-25-25,25 0,-25 0,24 25,-24-25,25 1,0-1,-25 0,25 25,-25-25,25 25,-25-25,25 25,-25 25,24-25,-24 25,0 0,25 0,-25 24,0-24,0 0,0 24,0 1,0-25,0 25,0-1,0 1,0-1,0-24,0 25,0-25,0 24,25-24,-25 0</inkml:trace>
  <inkml:trace contextRef="#ctx0" brushRef="#br0" timeOffset="15324.81">3994 7045,'0'0,"0"-25,0 50,0-1,0 1,0 25,0-25,0-1,0 1,0 25,24-25,-24 24,0-24,25 0,-25 0,0 24,0-24,25-25,-25 25,0 0,0-1,25-24,-25-24,0-1,0 0,-25-25,25 26,0-1,-25 0,25 0,0 0,-25 1,25-26,0 25,-24 25,24-25,0 1,0-1,0 0,24 0,1 25,0 0,0 0,0 0,-1 0,1 0,0 0,0 0,0 0,-1 0,26 0</inkml:trace>
  <inkml:trace contextRef="#ctx0" brushRef="#br0" timeOffset="15489.3">4043 7417,'0'0,"-25"24,1 1,48-25,1 0,-25-25,50 25,-25-24,-1-1</inkml:trace>
  <inkml:trace contextRef="#ctx0" brushRef="#br0" timeOffset="15752.82">4564 7045,'0'0,"25"0,0-25,-1 25,1 0,0 0,0-25,0 25,-1 0,1-25,0 25,0-25,25 25,-26 0,1-24,0 24,0 0,0-25,-1 25</inkml:trace>
  <inkml:trace contextRef="#ctx0" brushRef="#br0" timeOffset="16269.63">4043 7417,'0'0,"0"-25,25 25,-25-25,25 25,0 0,-1-25,1 25,25 0,-25-25,-1 25,26-24,-25 24,24-25,-24 25,25 0</inkml:trace>
  <inkml:trace contextRef="#ctx0" brushRef="#br0" timeOffset="17108.78">4713 7218,'-25'0,"25"-25,25 25,0 0,-1-24,1 24,0 0,25-25,-25 25,24 0,1-25,-1 25,1-25,-25 25</inkml:trace>
  <inkml:trace contextRef="#ctx0" brushRef="#br0" timeOffset="17456.88">5184 6648,'-25'0,"1"24,-1-24,50 0,-1 0,1 0,0-24,0 24,0 0,-1 0,1 0,0 0,0-25,0 25,-1 0,26 0,-25 0,0-25,-1 25,1 0</inkml:trace>
  <inkml:trace contextRef="#ctx0" brushRef="#br0" timeOffset="17685.16">5333 6499,'0'0,"0"25,0-1,0 1,0 0,25 0,-25 0,0-1,25 1,-25 0,24 0,-24 0,0-1,25 1,-25 0,0 0</inkml:trace>
  <inkml:trace contextRef="#ctx0" brushRef="#br0" timeOffset="17985.78">5804 6325,'0'-25,"0"50,25 0,-25 0,25 0,-25 24,0-24,25 25,-25-26,0 26,25 0,-25-1,24 1,-24-1,0-24,25 25,-25 0,0-1,0 1</inkml:trace>
  <inkml:trace contextRef="#ctx0" brushRef="#br0" timeOffset="21140.95">5879 4713,'0'-25,"-25"25,25-25,0 0,0 50,0 0,25-25,-25 25,25-25,-25 25,0-1,24-24,-24 25,25 0,-25 0,25-25,-25 25,0 0,25-25,-25 24,0 1,25-25,-25 25,24 0,1 0,0-1,-25 1,25 0,0 0,-25 0,24-25,-24 24,25-24,-25 25,0 0,25-25,-25 25,25-25,-25 25,0-1,25-24,-25 25,0 0,24-25,-24 25,0 0,0-1,25-24,-25 25,0 0,0 0,25-25,-25 25,0-1,0 1,25-25,-25 25,0 0,25 0,-25-1,0 1,24-25,-24 25,0 0,0 0,25-25,-25 24,0 1,25 0,-25 0,0 0,25 0,-25-1,0 1,25-25,-25 25,0 0,24 0,-24-1,25 1,-25 0,0 0,25 0,-25-1,25 1,-25 0,25 0,-25 0,24 24,1-24,-25 0,25 0,-25-1,25 26,0-25,-25 0,24 24,-24-24,25 0,0 0,-25 24,25-24,0 0,-25 0,25-1,-1 26,-24-25,25 0,0 24,-25-24,25 25,-25-25,25-1,-25 26,24-25,1 24,-25-24,25 0,0 25,-25-26,25 1,-1 25,-24-25,25-1,0 1,-25 0,25 0,0 24,-25-24,24 0,1 0,-25 0,25-1,-25 1,25 25,0-25,-25-1,24 1,-24 0,25 0,-25 24,25-24,-25 0,25 0,-25 0,25 24,-25-24,24 0,-24 0,25 0,0-1,-25 26,25-25,-25 0,25-1,-25 1,24 0,1 0,-25 0,25 24,-25-24,25 0,0 0,-25-1,24 26,-24-25,25 0,-25-1,25 26,0-25,-25 0,25-1,-25 26,24-25,-24 0,25 24,0-24,-25 0,25 0,0 24,-25-24,25 0,-1 0,1 0,-25 24,25-24,0 0,0 0,-25 24,24-24,1 0,-25 0,25 24,-25-24,25 0,0 0,-25-1,24 26,1-25,0 0,-25-1,25 1,0 0,-1 0,-24 0,25-1,0 1,0 0,-25 0,25 0,-1-1,1 1,-25 25,25-25,0 0,0-1,-25 1,24 0,1 0,0 24,0-24,0 0,-1 0,1 0,0-1,0 1,0 0,-1 0,-24 0,25-1,0 1,0 0,0 0,0 0,-1-1,1 1,0 0,0 0,0 0,-1-1,26 1,-25 0,0 0,-1 0,1-1,0 1,0 0,24 0,-24 0,0-25,0 24,24 1,-24-25,0 25,0 0,0-25,-1 25,1-1,25-24,-25 25,-1-25,1 25,0-25,0 25,0-25,-1 25,1-25,0 25,0-25,0 24,0-24,-1 0,1 25,0-25,0 0,0 0,-1 25,1-25,0 0,0 0,0 25,-1-25,1 0,0 0,0 25,0-25,-1 0,1 24,0-24,0 0,0 0,-1 0,1 25,0-25,0 0,0 0,24 0,-24 0,0 0,0 0,-1 0,1 0,0 0,0 0,0 0,-1 0,1 0,0 0,0 0,0 0,-1 0,1 0,0 0,0-25,0 25,0 0,-1 0,1 0,0-24,0 24,0 0,-1 0,1-25,0 25,0 0,0 0,-1-25,26 25,-25 0,0-25,-1 25,1 0,0-25,0 25,0 0,-1-24,1 24,0-25,0 25,0 0,-1-25,1 25,0-25,0 25,0 0,-1-25,1 0,0 25,0-24,0 24,-1-25,1 25,0-25,0 0,0 0,0 25,-1-24,26-1,-25 25,0-25,-1 0,1 0,0 25,0-24,0-1,-1 0,26 25,-25-25,0 0,-1 1,1 24,0-25,0 0,0 0,24 0,-24 1,0-1,0 0,-1 0,1 0,0 1,25-1,-26 0,1 0,0 0,0 1,0-1,-1 0,1 0,0-24,0 24,0 0,24 0,-24-24,0 24,0 0,0-25,24 25,-24 1,0-26,0 25,24-24,-24 24,0 0,0-25,24 26,-24-26,0 0,24 26,-24-26,0 25,25-24,-26-1,26 0,-25 26,0-26,24 0,-24 26,0-26,24 0,-24 26,0-26,25 0,-26 25,1-24,0-1,25 1,-25-1,-1 0,26 1,-25-1,0 1,24-1,-24 0,25 1,-26-1,26 1,-25-1,24 0,-24 1,25-1,-25 1,24-1,-24 0,25 1,-26-1,1-24,25 24,-25 0,24 1,-24-1,25-24,-26 24,26 1,-25-1,25-24,-26 24,26-24,-25 24,24-24,-24 24,25-24,-1 24,-24-25,25 26,-1-26,-24 26,25-26,-25 26,24-26,-24 26,25-26,-26 26,26-1,-25-24,0 24,24 1,-24-1,0-24,24 24,-24 0,0 1,25-26,-25 26,-1-1,26-24,-25 24,0-24,24 24,-24 0,0 1,0-26,24 26,-24-1,0 1,0-1,-1-24,1 24,0 0,0 1,0-1,-1-24,1 24,0 0,-25 1,25-1,0 1,-1-1,1 25,-25-24,25-1,0 0,-25 1,25-1,-1 1,-24 24,25-25,-25 1,25-1,0 25,-25-24,25 24,-25-25,24 25,-24 0,0-24,25 24,-25 0,25 0,-25 1,0-1,25 0,-25 0</inkml:trace>
  <inkml:trace contextRef="#ctx0" brushRef="#br0" timeOffset="23374.94">2977 12204,'24'25,"1"-25,0 0,0 0,0 0,-1 25,1-25,0 0,0 0,24 0,-24 0,25 0,-25 0,24 0,-24 0,25 0,-1 0,1 0,-1 0,1 0,0 0,-1 0,1 0,24 0,-24 0,0-25,24 25,0 0,-24 0,24 0,1 0,-1-25,1 25,-1 0,0 0,-24 0,24 0,1 0,-1-25,26 25,-26 0,0 0,1 0,-1 0,1 0,-1 0,0 0,1 0,24 0,-25-25,1 25,-1 0,1 0,-1 0,25 0,-24 0,-1 0,1 25,-1-25,25 0,-24 0,-1 0,0 0,1 0,-1 25,1-25,-1 0,25 0,-24 0,-1 25,1-25,-1 0,0 0,26 0,-26 25,0-25,26 0,-26 0,1 24,-1-24,25 0,-24 25,-1-25,25 0,-24 25,-1-25,25 0,-24 25,-1-25,25 0,-24 0,24 0,0 25,-24-25,24 0,0 0,0 0,0 0,1 0,-1 0,0 0,0 0,25 0,-24 0,-1 0,25 24,-25-24,25 0,-25 0,25 0,0 0,-24 0,24 0,0 25,-25-25,25 0,0 0,0 0,0 0,-25 0,25 0,0 0,0 0,0 0,0 0,0 0,25 0,-25 0,0 0,25 0,-25 25,25-25,-25 0,25 0,-25 0,24 0,1 0,0 0,0 0,0 0,0 0,-1 0,1 0,25 0,-25 0,0-25,-1 25,26 0,-25 0,0 0,24 0,-24 0,25 0,-1-25,-24 25,25 0,0 0,-26 0,26 0,0-24,-26 24,26 0,-25 0,0 0,0 0,-1 0,1 0,-25 0,0-25,0 25,-24 0,-1 0,0 0,-25-25,1 25,-26-25,1 25</inkml:trace>
  <inkml:trace contextRef="#ctx0" brushRef="#br0" timeOffset="24606.68">17661 4142,'25'0,"-25"-24,25 24,-1 0,1 0,0-25,0 25,24 0,-24 0,0-25,25 25,-26 0,26-25,-25 25,24 0,-24 0,25-25,-25 25,24 0,-24 0,0 0,24-24</inkml:trace>
  <inkml:trace contextRef="#ctx0" brushRef="#br0" timeOffset="24894.82">17760 3919,'0'25,"25"0,-25 0,0-1,0 1,25 0,-25 0,0 0,25-1,-25 26,0-25,0 0,0-1,24 26,-24-25,0 0,0-1,0 1,25 0</inkml:trace>
  <inkml:trace contextRef="#ctx0" brushRef="#br0" timeOffset="25166.69">18479 3398,'0'0,"0"-25,0 1,0-1,25 25,-25 25,0-1,25 1,-25 0,0 25,25-26,-25 26,0 0,25-1,-25 26,0-26,25 26,-25-1,0 1,24-1,-24 0,0 1,25-1,-25-24,0 24</inkml:trace>
  <inkml:trace contextRef="#ctx0" brushRef="#br0" timeOffset="26597.62">20389 11708,'-24'0,"-1"0,25-25,0 0,25 25,-25 25,24 0,-24 0,25-1,-25 1,25 0,-25 0,25 0,-25 24,25-24,-25 25,0-26,24 26,-24-25,0 24,25-24,-25 0,0 0,0 0,0 0,0-1,0 1,0 0,0-50,0 0,0 1,0-1,0 0,0 0,0 0,0 0,0 1,0-26,25 25,-25 0,0 1,0-1,25 25,-25-25,0 0,25 50,-25 0,0 0,24-1,-24 1,0 0,0 0,0 0,0-1,25 1,-25-50,25 25,-25-24,25-1,0 0,-25 0,25 0,-1 1,-24-1,25 0,0 25,0-25,0 0,-1 1,1 24,0 0,0 0,0 0,-1 24,-24 1,25 0,-25 0,0 24,0-24,0 0,0 25,0-1,0-24,0 25</inkml:trace>
  <inkml:trace contextRef="#ctx0" brushRef="#br0" timeOffset="27000.69">21332 12154,'0'25,"0"0,0 0,0 0,0-1,0 1,0 0,0 0,0 24,0-24,25 0,-25 25,0-26,25 1,-25 25,0-25,24-1,-24 1,25 0,-25 0,0-50,0 0,0 0,0 1,0-1,-25 0,25 0,0-24,-24-1,24 25,-25-24,25-1,-25 0,25 26,-25-26,25 0,0 25,0 1,0-26,0 25,0 0,25 1,0-1,0 25,-1 0,1 0,0 0,0 0,0 25,-1-25,1 0,0 0,0 0,0 24,-1-24,1 0</inkml:trace>
  <inkml:trace contextRef="#ctx0" brushRef="#br0" timeOffset="27176.99">21406 12129,'0'0,"-24"0,-1 25,0-25,0 0,25 25,25 0,0-25,0 0,24 0,-24 0,25 0,-1-25,1 25,-1 0,1 0</inkml:trace>
  <inkml:trace contextRef="#ctx0" brushRef="#br0" timeOffset="27372.69">22126 11857,'0'0,"-25"0,50 0,0 0,-1 0,1 0,0 0,25 0,-26 0,1 0,0 0,0 0</inkml:trace>
  <inkml:trace contextRef="#ctx0" brushRef="#br0" timeOffset="27556.81">22126 12005,'0'0,"-25"0,0 25,0 0,1 0,-1 0,0-25,25 24,0 1,0 0,25-25,0 0,-1 0,1 0,25 0,-25 0,24 0,1 0,24 0,-24 0</inkml:trace>
  <inkml:trace contextRef="#ctx0" brushRef="#br0" timeOffset="27816.69">22820 11832,'0'0,"0"-25,-24 0,-1 25,0 0,0 0,0 0,0 25,1-25,24 25,-25 0,0-1,25 1,0 0,-25 0,25 24,0-24,0 0,0 0,25 0,0-1,-25 1,25-25,-1 25,1-25,0 25,0-25,0 0,24-25,-24 25,0 0,0-25,24 0,-24 1,0-1,-25 0,25 25,-25-25,0 0,0 1,0-1,0 0,-25 0,25 0,-25 1,0-1</inkml:trace>
  <inkml:trace contextRef="#ctx0" brushRef="#br0" timeOffset="33074.28">7094 18802,'0'-25,"0"0,-25 25,25-24,0-1,0 0,0 0,0 0,25 25,-25-24,0-1,0 0,25 25,-25-25,0 0,25 0,-25 1,25-1,-25 0,24 0,-24 0,25 1,-25-1,25 0,-25 0,25 0,-25 1,25-26,-25 25,24 0,-24 1,25-1,-25 0,25-25,-25 26,0-1,25 0,-25-25,25 26,-25-1,24 0,-24 0,0-24,25 24,-25 0,25 0,-25-24,25 24,-25 0,25 0,-25-25,24 26,-24-1,25-25,-25 25,25 1,-25-1,25-25,0 25,-25 1,24-1,-24 0,25-25,-25 26,25-1,0 0,-25 0,25 0,-25 1,24-1,-24 0,25 0,0 0,-25 1,25-1,0-25,-1 25,-24 1,25-1,0 0,0 0,0 0,-25 1,25-26,-1 25,1 0,0 1,0-1,-25 0,25 0,-1 0,1-24,0 24,0 0,0 0,-1 0,1 1,0-1,0 0,0-25,-1 26,1-1,0-25,0 25,24 1,-24-1,0-25,0 25,0 1,-1-1,1 0,25 0,-25 0,-1 1,1-1,0 0,0 0,0 0,-1 25,1-24,0-1,0 0,0 25,0-25,-1 25,1-25,0 1,0 24,0-25,-1 0,1 0,0 25,0-25,0 0,-1 25,1-24,0-1,0 0,24 0,-24 25,0-25,0 1,0-1,-1 0,1 0,0 0,0 1,0-1,-1 0,26 0,-25 25,0-25,-1 1,1-1,0 0,25 0,-26 0,1 1,25-1,-25 0,0 25,24-25,-24 0,0 1,24-1,-24 0,0 25,0-25,24 0,-24 25,0-24,0-1,0 25,24-25,-24 25,0-25,0 25,-1-25,1 25,25 0,-25-24,-1 24,1 0,0-25,0 25,24 0,-24 0,0-25,0 25,0 0,-1 0,1 0,0-25,0 25,0 0,-1 0,1 0,0 0,0 0,0 0,0 0,24 0,-24 0,0 0,0 0,24 0,-24 0,25 0,-26 0,26 0,-25 25,24-25,-24 0,0 0,0 25,24-25,-24 0,0 0,0 25,24-25,-24 24,0-24,0 0,24 25,-24-25,0 25,25-25,-26 25,26-25,-25 25,25-25,-26 24,26 1,-25-25,24 25,-24-25,25 25,-1 0,-24-25,25 24,-1 1,-24-25,25 25,-1 0,-24 0,25-1,-1 1,1 0,-25 0,24 0,1-1,0 1,-1 0,26 0,-26 0,1-1,0 1,-1 25,26-25,-26-1,1 26,24-25,-24 24,-1-24,26 25,-26-25,1 24,24 1,-24 0,24-26,-24 26,24 0,-24 24,25-24,-26-1,26 1,-1-1,0 1,-24 0,24 24,1-24,-1-1,1 1,-1-1,-24 26,24-25,0 24,1-24,-1 24,-24-24,24 24,1 0,-26-24,26 24,-1 1,-24-26,24 26,-24-1,24 1,-24-1,24 0,-24 1,-1-25,26 24,-25 0,-1 1,26-1,-26-24,1 24,24 1,-24-26,-1 26,26-26,-26 1,1 24,0-24,24-1,-24-24,-1 25,-24 0,25-26,-1 1,1 25,-25-25,24-1,-24 1,0 0,0 0,0 0</inkml:trace>
  <inkml:trace contextRef="#ctx0" brushRef="#br0" timeOffset="34022.07">7640 17115,'0'-25,"-25"25,25 25,-25 0,0 0,25 0,-24-1,24 26,-25 0,25-1,-25 1,25 24,-25 1,25-1,-25 1,1 24,24 0,-25 0,0-24,25 24,-25 0,0-25,1 26,-1-1,0 25,-25 25,26-50</inkml:trace>
  <inkml:trace contextRef="#ctx0" brushRef="#br0" timeOffset="39948.53">17363 17983,'0'0,"-25"-24,25-1,0 0,25 25,-25-25,25 25,0 0,-25-25,25 25,-1-24,26 24,-25 0,0-25,24 25,-24-25,25 25,-25 0,24 0,-24 0,25-25,-26 25</inkml:trace>
  <inkml:trace contextRef="#ctx0" brushRef="#br0" timeOffset="40172.03">18107 17388,'0'0,"0"-25,-24 25,24-25,0 50,0 0,0 0,0 0,24-1,-24 1,0 25,25 0,-25-1,25-24,-25 25,25-1,-25 1,25-1,-25 1,24-25,-24 24,25 1,-25-25</inkml:trace>
  <inkml:trace contextRef="#ctx0" brushRef="#br0" timeOffset="42981.17">8062 8086,'-25'0,"0"0,0 0,25 25,-25-25,25 25,-25-25,25 25,-24-25,24 25,-25-25,25 24,-25 1,25 0,0 0,-25 0,25-1,0 1,0 0,0 0,0 0,0-1,0 1,0 0,25 0,-25 0,25-25,-25 24,25-24,-1 0,1 0,0-24,0 24,0-25,0 0,-1 25,1-25,-25 0,25 1,-25-1,25 0,0 0,-25 0,0 1,0-1,0 0,-25 0,0 0,25 1,-25-1,0 0,1 0,-1 25,0-25,0 1,0 24,0 0,1-25,-1 25,0 0</inkml:trace>
  <inkml:trace contextRef="#ctx0" brushRef="#br0" timeOffset="43571.47">8558 8062,'-25'0,"0"0,25 24,0 1,-25-25,25 25,0 0,-25-25,25 25,0-1,0 1,0 0,0 0,0 0</inkml:trace>
  <inkml:trace contextRef="#ctx0" brushRef="#br0" timeOffset="44784.68">9302 7665,'0'0,"-50"24,1-24,24 0,-25 25,1-25,-1 0,0 25,1-25,-1 25,-24 0,24-25,0 24,1 1,-1-25,-24 25,24 0,1 0,24-25,-25 24,1 1,-1 0,25-25,0 25,1-25,-1 25,0-25,0 0,25 25,-25-25,25 24,0 1,0 0,-24 0,24 0,0-1,0 1,0 0,0 0,0 0,24-1,-24 1,25-25,-25 25,25-25,0 0,0 25,-1-25,1 0,0 0,0 0,0 0,-1 0,26 0,-25 0,24 0,1 0,0 0,-1-25,1 25,-1 0,1-25,24 25,-24 0,0-25,24 25,-24 0,24-24,-24 24,24 0,-24-25,24 25,-24-25,24 25,1 0,-26-25,26 25,-1-25,0 25,1 0,24-24,-24 24,24-25,-25 25,25-25,-24 25,24-25,0 25,-24-25,24 25,0-24,0-1,-24 25,24-25,0 0,-24 25,24-25,0 0,0 25,-24-24,24-1,0 25,0-25,-24 0,24 25,0-25,-24 1,24 24,-25-25,1 0,24 25,-25-25,-24 25,24-25,-24 25,24 0,-24-24,-1 24,-24-25,25 25,0 0,-26-25,26 25,0 0,-1-25,-24 25,25-25,-1 25,1-24,-1 24,1 0,-25-25,24 25,1-25,0 25,-26 0,26-25,-25 25,24 0,-24-25,0 25,0 0,0-24,-1 24,1-25,0 25,0 0,-25-25,25 25,-1-25,1 25,0 0,-25-25,25 25,0 0,-25-24,25 24,-1 0,-24-25,25 25,-50 0,1 0,-1 0,0 0,-25 0</inkml:trace>
  <inkml:trace contextRef="#ctx0" brushRef="#br0" timeOffset="44880.82">14139 7293,'-496'0,"992"0,-1067 24,522-24,-1 0,0 0,1 0,-1 0,1 0,-1 0,0 0,1-24,-1 24,0 0</inkml:trace>
  <inkml:trace contextRef="#ctx0" brushRef="#br0" timeOffset="45460.41">11782 7119,'25'0,"0"0,0 0,-50 0,0 0,0 0,0 0,1 25,-1-25,-25 0,1 25,-1-25,0 24,1 1,-26-25,1 25,0 0,-1-25,-24 25,24-1,-24 1,0 0,0 25,-25-26,25 1,-1 25,-24-25,0 24,25-24,-25 25,25-1,-25-24,25 25,-1-26,26 26,-25-25,49 0,-24-1,24 1,25 0,-24-25</inkml:trace>
  <inkml:trace contextRef="#ctx0" brushRef="#br0" timeOffset="45745.54">9376 7665,'25'-25,"-25"0,25 25,-25-25,-25 25,0 0,0 25,1-25,-1 0,0 25,-25-25,26 25,-26-1,25-24,-24 25,-1 0,0 0,25 0,-24-1,-1 1,25 0,1-25,-1 25,0 0,25-1,-25 1,25 0,25 0,0 0,-25 0,49-1,-24-24,0 25,25 0,-1-25,1 25,24-25,1 0,-1 0,1 0,24 0,0 0</inkml:trace>
  <inkml:trace contextRef="#ctx0" brushRef="#br0" timeOffset="46256.73">11162 7590,'25'0,"0"25,0-25,-1 0,1 0,0 0,0 0,0 0,-1 0,26 0,-25 0,24-25,1 25,24 0,-24 0,24 0,-24 0,49 0,-24 0,-1 0,25 0,1 0,-1-25,0 25,0 0,25 0,-25 0,25 0,0 0,0 0,1 0,-1 0,0 0,0 0,0 0,-25-24,25 24,0 0,-25 0,0 0,25 0,-49-25,24 25,-25 0,1-25,-1 25,1-25,-26 25,-24 0,25 0,-50-25,24 25,-24-24,-24 24,-1-25,0 25,-25 0,1-25,24 25,-25 0,1 0,-1 0,25 25,-24-25,24 0,0 25,-24-25,24 24,0 1,0 0,0-25</inkml:trace>
  <inkml:trace contextRef="#ctx0" brushRef="#br0" timeOffset="48320.03">5135 4911,'0'0,"-25"0,25-24,25 24,-1-25,1 0,0 25,25-25,-26 0,26 0,0 1,-26-1,26 0,0 25,-1-25,1 0,-25 1,24-1,-24 25,25-25,-26 25,1-25,0 25,-50 0,25 25,-25-25,1 25,-1-25,0 0,0 25,-24-25,24 24,-25 1,1-25,-1 25,0 0,1-25,-1 25,1-1,-1-24,0 25,1-25,-1 25,25 0,-24-25,24 0,0 25,0-25,1 0,48-25,26 25,-25-25,0 0,24 25,1-25,-1 1,26-1,-26 0,26 0,-26 25,26-25,-26 1,26-1</inkml:trace>
  <inkml:trace contextRef="#ctx0" brushRef="#br0" timeOffset="49561.2">17041 3299,'0'0,"-25"0,25-25,25 25,0 0,24-25,-24 25,25 0,-1 0,26 0,-26 0,26 0,-26 0,26 0,-1 0,1 0,-26 0,1 0,-1 0,-24 0,25 0,-50 25,-25-25,0 0,0 0,-24 0,-1 0,-24 0,24 0,-24 0,24 0,-24 0,24 0,0-25,1 25,24 0,0 0,0 0,25-24,25 24,0 0,25 0,-26 0,26 0,0 0,24 0,-24 24,-1-24,26 0,-26 0</inkml:trace>
  <inkml:trace contextRef="#ctx0" brushRef="#br0" timeOffset="52619.36">16123 7293,'0'-25</inkml:trace>
  <inkml:trace contextRef="#ctx0" brushRef="#br0" timeOffset="52999.56">16272 7144,'0'0,"0"-25,-25 25,25 25,-25-25,0 0,25 25,-24-25,-1 24,0-24,0 0,25 25,-25-25,1 25,-1-25,-25 25,25 0,1-25,-26 24,0 1,26 0,-26 0,25-25,-24 25,24-1,-25 1,25 0,1 0,-26 0,25-1,0 1,25 0,-24 0,-1-25,25 25,-25-1,25 1,0 0,25-25,-25 25,25-25,-25 25,24-25,1 24,0-24,25 25,-26-25,26 25,0-25,-1 0,1 0,-1 0,1 0</inkml:trace>
  <inkml:trace contextRef="#ctx0" brushRef="#br0" timeOffset="53289.61">15726 7590,'0'0,"-25"0,1 0,-1 0,0 0,50 0,0 0,24 0,-24 0,25 0,-1 0,1 0,-1 0,26 0,-1 0,1-25,-1 25,25 0,-24 0,24-24,-25 24,26 0,-26 0,0 0,1 0,-1-25,1 25,-26 0,1 0,-1 0,-24 0,0 0,0 0,0 0,-25-25</inkml:trace>
  <inkml:trace contextRef="#ctx0" brushRef="#br0" timeOffset="56107.39">18876 6747,'0'-25,"0"50,25-25,-25-25,25 25,0 0,0 0,-1 0,1 0,0 0,0-25,0 25,-1 0,1 0,0 0,-25-25,25 25,0 0</inkml:trace>
  <inkml:trace contextRef="#ctx0" brushRef="#br0" timeOffset="56339.32">18926 6648,'25'24,"0"1,-25 0,24 0,-24 0,0-1,25 1,-25 0,25 0,-25 0,25 0,-25-1,0 1,0 0,25 0</inkml:trace>
  <inkml:trace contextRef="#ctx0" brushRef="#br0" timeOffset="56613.17">19372 6400,'0'0,"0"-25,0 0,0 50,25 0,-25-1,25 1,-25 0,25 0,-25 24,0-24,25 0,-25 25,24-1,1-24,-25 25,25-26,-25 26,25-25,-25 0,25 24,-25-24,0 0,25 25,-25-26,24-24</inkml:trace>
  <inkml:trace contextRef="#ctx0" brushRef="#br0" timeOffset="57319.31">20042 6449,'0'0,"0"-25,-25 25,25-24,0-1,0 0,-24 25,24 25,0 0,-25-25,25 24,-25-24,25 25,-25 0,25 0,0 0,-25-1,25 1,0 0,0 0,0 0,0-1,0 1,0 0,0 0,0 0,25-1,0-24,0 0,0 0,-1-24,1 24,-25-25,25 0,-25 0,25 25,-25-25,25 1,-25-1,0 0,0 0,0 0,0 1,0-1,0 0,0 0,0 0,0 50,0 0,0 0,24 0,-24-1,25 26,-25-25,0 24,25 1,-25-25,25 24,0 1,-25 0,24 24,-24-24,25-1,-25 1,0-25,0 24,0 1,0-25,0 0,0-1,0 1,0 0,-25-25,25 25,-24-25,-1 0,0 0,0 0,25-25,-25 25,1 0,24-25,-25 0,0 1,25-1,0 0,0 0,25 25</inkml:trace>
  <inkml:trace contextRef="#ctx0" brushRef="#br0" timeOffset="57704.17">20389 6846,'0'25,"0"0,25 0,-25-1,0 1,0 0,25 0,-25 0,0-1,25 1,-25 0,0 0,25 0,-25-1,24 1,-24 0,0 0,25-25,-25-25,-25 0,25 0,0 1,-24-1,24 0,0 0,-25 0,25-24,-25 24,25 0,0 0,-25-24,25 24,0 0,0 0,0 0,0 1,0-1,25 25,0 0,0 0,-25-25,24 25,1 0,0 0,0 0,0 0,-1 0,1 0</inkml:trace>
  <inkml:trace contextRef="#ctx0" brushRef="#br0" timeOffset="57868.15">20439 6896,'0'0,"-25"25,25-1,25-24,0 0,0 0,-1 0,1 0,0-24,25 24</inkml:trace>
  <inkml:trace contextRef="#ctx0" brushRef="#br0" timeOffset="58495.64">20985 6400,'0'-25,"0"0,0 0,0 0,0 50,0 0,-25 0,25 0,0 24,0-24,-25 25,25-1,0-24,-25 25,25-1,0-24,-24 25,24-26,0 1,0 0,0 0,0 0,0-50,24 0,-24 0,25 0,-25 1,0-1,0 0,25 25,-25-25,0 50,25 0,-25 0,25-25,-25 24,24-24,1 0,0-24,0 24,0-25,-25 0,24 25,-24-25,25 0,-25 1,25-1,-25 0,0 0,0-24,0 24,0-25,0 25,0-24,0 24,0-25,0 26,0-1,0 0,0 0,0 0,0 1,0 48,0 1,0 0,0 0,0 0,0 24,0 1,0-1,0 1,0 0,0-1,0 1,0-1,0-24,0 25,0-1,25-24,-25 25,0-25,0 24,25-24</inkml:trace>
  <inkml:trace contextRef="#ctx0" brushRef="#br0" timeOffset="59023.36">21382 6796,'0'25,"0"0,0 0,0 0,0 0,0-1,0 1,0 25,0-25,0 24,0-24,0 0,0 0,0-1,0 1,0 0,0 0,0 0,0-1,0-48,0-1,0 0,0 0,0 0,0 1,0-26,0 25,0 0,24 1,-24-1,0 0,0 0,0 0,25 1,-25-1,0 0,0 50,0 0,25-1,-25 26,0-25,0 0,25-1,-25 1,0 0,25 0,-25 0,0-1,24-24,-24 25,0 0,0 0,25-25,-25 25,0-1,0 1,-25-25,25 25,-24-25,-1 0,0 0,0 0,0 0</inkml:trace>
  <inkml:trace contextRef="#ctx0" brushRef="#br0" timeOffset="59916.78">21779 6152,'0'-25,"0"50,0-1,0 1,24 25,-24-25,0 24,0 1,25-1,-25 1,0 0,0 24,0-24,0-1,0 1,0-1,0 1,0 0,0-1,25-24,-25 25,0-25,0-1,0 1,25 0,-25 0,0 0,0-50,0 0,0 0,0 0,0 1,0-1,0-25,0 25,0 1,0-26,0 25,0 0,0-24,0 24,-25 0,25 0,0-24,0 24,0 0,0 0,0-24,-25 24,25 0,0 0,0 0,0 1,0-26,0 25,0 0,0 1,0-1,0 0,0 0,0 0,25 25,-25-24,25 24,0 0,-25 24,24-24,-24 25,25 0,-25 0,25 0,-25-1,0 1,25 25,-25-25,0 24,0-24,0 25,0-26,0 1,0 0,0 25,0-26,0 1,0 0,0 0,25 0,-25-1,0 1,0 0,24 0,-24 0,0 0,0-1,0 1,0 0,25 0,-25 0,0-1,0 1,-25 0,1-25,-1 0,0 0,0 0,25-25</inkml:trace>
  <inkml:trace contextRef="#ctx0" brushRef="#br0" timeOffset="60196.25">22275 6449,'0'-25,"-25"25,25-24,0-1,-25 25,25 25,0-1,0 1,0 0,-25 0,25 0,0 24,0-24,0 0,0 24,0 1,0-25,0 0,0 24,0-24,0 0,0 0,0 0,25-1,-25 1,25 0,0 0,-25 0,24-25,1 0,-25 24,25-24</inkml:trace>
  <inkml:trace contextRef="#ctx0" brushRef="#br0" timeOffset="60411.31">22374 6524,'0'0,"0"-25,25 25,-25 25,24-1,-24 1,0 0,25 0,-25 0,0-1,0 1,0 0,0 0,0 24,-25-24,25 0,0 0,-24 0,24 0,0-1,-25 1,25 0,0 0</inkml:trace>
  <inkml:trace contextRef="#ctx0" brushRef="#br0" timeOffset="60576.52">22448 6722,'0'25,"0"0,25-1,0 1,-25 0,25-25,-1 25,1-25,0 0,0 0</inkml:trace>
  <inkml:trace contextRef="#ctx0" brushRef="#br0" timeOffset="60808.28">22721 6499,'25'-25,"0"25,0 0,-1 0,1 25,0 0,0-1,0 1,-1 0,-24 0,25 0,0-1,-25 26,25-25,-25 0,0 24,0-24,-25 25,0-25,25 24,-25 1,-24-25,24-1,0 1,-24 0,24 0,0 0,0-1</inkml:trace>
  <inkml:trace contextRef="#ctx0" brushRef="#br0" timeOffset="62999.5">23217 6300,'-25'0,"1"0,24 25,24 0,1-25,0 25,0-25,0 25,-1-25,1 24,0-24,25 0,-26 25,1-25,0 0,0 25,0-25,-1 0,1 25,0-25,0 25,0-25,-25 24,24-24,-24 25,25-25,-25 25,0 0,0 0,-25-1,25 26,-24-25,-1 0,0 24,0 1,0 0,1-26,-26 26,0 0,26-1,-26-24,25 0,-24 24,24-24,0-25,0 25,0 0,1-25,24 25</inkml:trace>
  <inkml:trace contextRef="#ctx0" brushRef="#br0" timeOffset="63399.4">23614 6276,'0'0,"-25"0,0 0,25-25,25 25,0 0,0 0,0 0,-1 0,1 0,25 0,-25 0,24 25,-24-25,0 0,25 0,-26 0,1 24,0-24,0 25,0-25,-25 25,0 0,0 0,0-1,0 1,0 25,-25-25,0 24,25 1,-25-25,0 24,1-24,24 25,-25-1,0-24,0 25,25-25,-25-1,0 26,25-25,-24 0,24-1,0 1,0 0,-25 0,25 0,0-1</inkml:trace>
  <inkml:trace contextRef="#ctx0" brushRef="#br0" timeOffset="63776">24061 6226,'0'0,"-25"0,25-25,25 25,-1 0,1 0,0 0,0 0,0 0,24 0,-24 0,25 0,-26 0,26 0,-25 0,24 0,-24 0,0 0,25 0,-26 0,1 0,-25 25,25-25,0 25,-25 0,0-1,0 1,-25 25,0-25,25 24,-25 1,1-1,-26 1,25 24,0-24,-24 24,24-24,-25 0,26 24,-1-24,0-1,-25 1,26 0</inkml:trace>
  <inkml:trace contextRef="#ctx0" brushRef="#br0" timeOffset="64400.25">21729 8359,'0'-25,"-25"25,25-24,0-1,0 0,-25 0,25 0,0 1,0-1,0 0,0 0,0 0,0 1,0 48,0 1,0 0,0 0,0 0,0 24,0-24,0 0,0 0,0 24,0-24,0 0,0 24,0-24,0 0,0 25,0-26,0 1,0 0,25 0,-25 0,0-1,0 1,0 0</inkml:trace>
  <inkml:trace contextRef="#ctx0" brushRef="#br0" timeOffset="64620.3">21307 8731,'0'0,"25"0,0 0,0 0,24 0,-24 0,0 0,24-25,1 25,-25 0,24-24,1 24,0 0,-1-25,1 25,0-25</inkml:trace>
  <inkml:trace contextRef="#ctx0" brushRef="#br0" timeOffset="65004.01">21654 8806,'0'24,"0"1,25 0,-25 0,25 0,-25-1,0 1,0 0,0 0,0 0,0 0,0 24,-25-24,0 0,25 0,-24-1,-1 1,0-25,0 25,0 0,1-25,-1 0,0 0,0 0,0-25,1 0,-1 0,25 1,-25-1,25 0,25 25,-25-25,25 25,-1 0,1 0,0 0,25 0,-26 25,1-25,25 25,-25-25,24 25,-24-25,25 24,-25-24,-1 25,26-25,-25 25,0-25,-1 0,-24 25</inkml:trace>
  <inkml:trace contextRef="#ctx0" brushRef="#br0" timeOffset="65596.69">22076 8682,'0'0,"0"-25,0 0,0 0,25 25,0 0,-25-25,25 25,-1 0,1 25,0 0,0-25,-25 25,25 0,-25-1,24 1,-24 0,25 0,-25 0,0-1,25 1,-25 0,0 0,0 0,0-1,0 1,0-50,0 1,-25-1,25 0,0 0,0 0,0 1,0-1,25 0,-25 50,25 0,-25-1,25 1,-1-25,-24-25,25 25,-25-24,25-1,0 25,-25-25,25 25,-1 0,1 25,0-25,-25 25,25-25,0 24,-25 1,24-25,-24 25,25-25,-25 25,25 0,0-1,0-24</inkml:trace>
  <inkml:trace contextRef="#ctx0" brushRef="#br0" timeOffset="65915.23">22796 8607,'0'0,"0"-25,24 25,-24-24,25 24,0 0,0 24,0 1,-25 0,24 0,-24 0,25-1,0 1,-25 25,25-25,0-1,-25 26,24-25,1 0,0-1,0 1,-25 0,25 0,-1 0,1-25,0 0,0 0,0-25,-1 0,-24 0,0 0,0-24,0 24,0-25,0 1,0 24,0-25,0 1,0-1,0 1,0-1,0 0,0 26,0-26,0 25,0 0,0 1,0-1,25 25</inkml:trace>
  <inkml:trace contextRef="#ctx0" brushRef="#br0" timeOffset="66184.28">23589 8880,'0'-25,"0"50,0 0,25 0,-25-1,0 1,0 0,0 0,0 25,0-26,0 1,0 0,0 0,0 24,0-24,0 0,0 0,0 0,25-25</inkml:trace>
  <inkml:trace contextRef="#ctx0" brushRef="#br0" timeOffset="66416.5">23614 8930,'0'0,"0"-25,0 0,25 25,-25-25,25 25,-1 0,1 0,-25 25,25-25,-25 25,25 0,-25-1,0 1,0 0,0 0,0 0,0 0,0-1,-25 1,0 0,25 0,-25 0,1-1,-1 1,0 0,0 0,0-25,1 0</inkml:trace>
  <inkml:trace contextRef="#ctx0" brushRef="#br0" timeOffset="66964.38">23664 8111,'0'-25,"0"1,0-1,24 25,-24-25,25 25,0-25,0 25,0 25,-1-25,1 25,0 0,0-25,-25 24,25 1,-25 0,0 25,0-26,0 1,-25 25,0-25,25 24,-25-24,0 0,1 24,-1-24,0-25,0 25,25 0,-25-25,25 25,25-25,0 0,0 0,0 0,24-25,-24 25,25 0,24-25,-24 25,-1-25,1 25,24-25,-24 1</inkml:trace>
  <inkml:trace contextRef="#ctx0" brushRef="#br0" timeOffset="68895.45">4316 4738,'0'0,"-25"0,0 0,1 0,-1 0,0 0,0 0,25-25,25 25,0 0,0-25,-1 25,26-25,24 0,-24 1,24-1,1 0,24 25,-25-25,26 0,-26 1,25 24,1-25,-1 0,-25 25,25 0,-24-25,-1 25,1 0,-26-25,1 25,-1 0,-24 0,0 0,0 0</inkml:trace>
  <inkml:trace contextRef="#ctx0" brushRef="#br0" timeOffset="69768.61">16991 3448,'0'0,"0"-25,25 0,0 25,0 0,24-25,1 25,-1-24,26 24,-1 0,1-25,-1 0,25 25,1-25,24 25,-25-25,25 25,0-24,-25 24,25-25,-25 25,1-25,-1 25,0-25,-25 25,1 0,-26 0</inkml:trace>
  <inkml:trace contextRef="#ctx0" brushRef="#br0" timeOffset="75272.08">7144 6921,'-25'0,"25"24,0 1,25-25,0 0,-1 0,1 0,0 0,25 0,24 0,0 0,1-25,-1 25,25-24,25 24,-24-25,24 0,0 25,0-25,0 25,0 0,0-25,0 25,0-25,-25 25,0-24,1 24,-1 0,0-25,-25 0,1 25,-26-25,26 0,-26 25,-24-24,0-1,0 0,0 0,-25 0,0 1,-25-1,0 25,0-25,-24 25,-1-25,0 25,1 0,-1-25,-24 25,24 0,1 0,24 0,0 25,0-25,50 0,25 25,-26-25,51 0,-26 25,26-25,-1 25,1-25,-26 24,26-24,-1 25,-24-25,-26 25,26 0,-25-25,0 25,-25-1,0 1,0 0,-25-25,0 25,-25 0,1-1,-1 1,1 0,-26 0,26 25,-26-26</inkml:trace>
  <inkml:trace contextRef="#ctx0" brushRef="#br0" timeOffset="76166.12">15751 6548,'0'-24,"0"-1,25 25,-25-25,-25 25,0 25,0-25,-24 0,-1 25,1-1,-1-24,-24 25,-1 0,1-25,-26 25,1 0,0-1,25-24,-26 25,1 0,0-25,0 25,0-25,24 25,1-25,24 24,0-24,26 0</inkml:trace>
  <inkml:trace contextRef="#ctx0" brushRef="#br0" timeOffset="76414.11">14734 6424,'0'0,"25"-24,0-1,-1 25,1-25,-25 0,0 0,-25 25,1 0,-1 25,-25-25,25 25,-49 0,24 0,1-1,-26 1,26 25,-1-1,0-24,1 25,-1-25,25-1,1 1,24 25,0-25,0-1,24 1,26 0,0 0,-1-25,26 25,24-25,0 0,0 0,1 0,24 0,-25 0,25-25,0 25,-25 0</inkml:trace>
  <inkml:trace contextRef="#ctx0" brushRef="#br0" timeOffset="96733.14">5680 4936,'0'0</inkml:trace>
  <inkml:trace contextRef="#ctx0" brushRef="#br0" timeOffset="97558.93">5804 4911,'0'0,"-25"0,25 25,-24-25,48 0,1 0,0 0,0 0,0-25,0 25,24 0,-24-24,25 24,-26 0,26-25,-25 25,24-25,-24 25,0 0,0-25,0 25,-25 25,-25-25,0 25,0 0,-24-25,24 24,-25 1,1 0,-1 0,0 0,1-1,-1 1,0 0,1-25,24 25,0-25,0 0,1 25,48-50,1 25,0 0,25-25,-26 25,26-25,0 25,-1-25,-24 25,25-24,-1 24,-24-25,25 25,-25 0,-1 0,1 0,0 0,-25 25,-25-25,0 24,1 1,-26-25,25 25,-24 0,-1 0,0-25,1 24,-1-24,25 25,-24-25,24 25,0-25,0 0,0 0,50 0,0 0,0 0,0-25,-1 25,26-25,0 25,-1-24,26-1,-26 0,1 0,0 25,-1-25,1 1,-25 24,24-25,-24 25,-50 0,0 0,1 25,-1-25,-25 24,1 1,-1 0</inkml:trace>
  <inkml:trace contextRef="#ctx0" brushRef="#br0" timeOffset="98764.76">6747 7293,'0'0,"25"-25,-1 25,-24-25,25 25,0-25,0 25,-25-25,25 25,-50 0,0 25,0-25,0 25,1-25,-26 25,25 0,-24-25,-1 24,25-24,-24 25,24-25,0 25,-25-25,26 0,-1 0,0 0,50 0,0 0,-1-25,1 25,25-25,-1 25,1-24,0-1,-1 0,1 25,-1-25,26 0,-25 1,-1-1,1 25,-1-25,1 0,0 25,-26-25,1 25,0 0,0-24,-50 24,0 24,-24-24,-1 0,0 25,-24 0,0-25,-1 25,1 0,-1-1,1 1,-1 0,1 0,0 0,24-25,0 24,1-24,24 25,0-25,50 0,25 0,-26-25,26 25,24-24,-24 24,24-25,1 0,-1 25,25-25,-24 0,-1 1,1-1,-1 0,1 25,-1-25,-24 0,-1 25,1-24,-25 24,-1-25,1 25,-50 0,-24 0,24 25,-49-25,24 24,-24-24,-1 25,-24-25,25 25,-26-25,1 25,0-25,24 25,1-25,0 24,24-24,0 25,1-25,24 0,25 25,25-25,0 0,24 0,1 0,24-25,-24 25,24 0,25 0</inkml:trace>
  <inkml:trace contextRef="#ctx0" brushRef="#br0" timeOffset="99967.75">15354 6524,'0'0,"-25"0,25-25,25 25,0 0,0 0,0 0,-1 0,26 0,-25 0,49 0,-24 0,-1 0,26-25,-1 25,1 0,-1 0,0-25,1 25,-1 0,1 0,-26 0,26 0,-26-25,1 25,-25 0,0 0,-1 0,1 0,0 0,-50 0,0 0,-24 0,24 0,-25 0,-24 0,-1 0,1 0,0 0,-26 25,1-25,0 0,0 25,0-25,-1 25,26-25,-25 0,24 25,26-25,-1 0,0 0,26 0,-1 24,50-24,24 0,-24 0,49 0,-24 0,25 0,-1-24,25 24,-24 0,24-25,0 25,-25 0,26-25,-1 25,-25 0,25 0,-24-25,-1 25,1 0,-1 0,1-25,-26 25,1 0,-1 0,1-24,-25 24,0 0,-50 0,0-25,0 25,-24 0,-26 0,1 0,-25 0,-1 25,1-25,0 0,-25 0,25 24,-1-24,1 0,0 25,25-25,24 0,0 25,26-25,-1 0,25 25,25-25,-1 0,1 25,25-25,24 0,-24 0,49 0,-25 0,26 0,-1 0,0 0,0 0,1 0,-26 0,25-25,-24 25,24 0,-25 0,1-25,-26 25,1 0,-1-25,1 25,0-25,-26 25,26-24</inkml:trace>
  <inkml:trace contextRef="#ctx0" brushRef="#br0" timeOffset="100616.05">5755 5507,'0'-25,"0"0,0 0,24 0,1 1</inkml:trace>
  <inkml:trace contextRef="#ctx0" brushRef="#br0" timeOffset="101376.55">5879 5259,'-25'24,"50"-48,148-224,-197 272,-1-24,0 25,-25-25,1 25,-1 0,0 0,1-1,-1 1,1 0,-1 0,0 0,1-1,24-24,-25 25,26 0,-1-25,50 0,24 0,1-25,-1 0,26 25,-1-24,25-1,1-25,-26 25,25 1,1-1,-26-25,0 25,1 1,-1-1,-24 0,-1 0,-24 0,0 25,-50 0,0 25,-24 0,-1 0,-24 24,-1 1,1 0,0-1,-26 26,26-1,-25 0,24 1,1-1,24 1,1-1,-1 0,25 1,0-25,25-26,25 1,0 0,25-25,-1 0,26 0,-26-25,26 0,-1 1,25-1,-24 0,-1-25,1 25,-26-24,26 24,-26 0,1-24,-25 24,-1 0,1 25,-25-25,-25 25,1 0,-1 25,-25 0,1 0,-1-1,-24 1,24 0,0 25,1-26,24 1,-25 25,50-25,-24-25,24 25,24-1,1-24,25 0,-1-24,26 24,-1-25,1 0,24 25,0-25,0 0,0 0,-24 1,-1-1,1 25,-26 0,1 0,-25 0,0 0,-25 25,0-1,-25 1,-25 0,1 0,-1 25,0-26,-24 26,24 0,-24-1,-1 1,1-1,0 1,24 0,0-26,26 1,-1 0,50-25,24-25,1 25,24-49,1 24,24 0,-25 0,26-24,-26 24,0 0,1 25,-26-25,1 25,-25 0,0 0,-50 25,0 0,-25 0,1 24,-1-24,1 25,-26-26,1 26,24 0,-24-26,24 26,25-25,-24 0,24-25,25 24,49-24,-24 0,25-24</inkml:trace>
  <inkml:trace contextRef="#ctx0" brushRef="#br0" timeOffset="102393.9">17041 5184,'-25'-25,"25"1,-25 24,0-25,1 0,-26 25,25-25,-24 0,-1 25,0 0,-24-24,24 24,1 0,-26 0,26 0,-1 0,0 0,26 0,-1 0,0 0,50 24,0-24,24 0,26 0,24 0,0-24,0 24,25 0,25 0,-25 0,-25 0,25 0,-24 0,-26 24,-24-24,-1 0,-24 25,-25 0,-25-25,-24 0,-26 25,1-25,-25 25,-25-1,0-24,0 25,0 0,-25 0,25 0,-25-1,25 1,25 25,-1-25,26-1,24 1,26 0,24 0,24 0,26-25,24 24,1 1,24-25,0 0,1 25,-1-25,0 0,0 25,-24-25,-1 0,-24 25,-1-25,-24 24,-50 1,0-25,-24 25,-1-25,-24 0,-1 25,1-25,0 25,-1-25,26 24,-26-24,25 25,1-25,24 0,0 0,50 0,25 0,-1 0,26 0,-1 0,25-25,25 25,-24-24,24 24,-25-25,0 0</inkml:trace>
  <inkml:trace contextRef="#ctx0" brushRef="#br0" timeOffset="102772.99">17462 5606,'-198'-744,"148"669,298 894,-570-1687,272 793,1 26,-1-26,1 26,24-1,0 0,25 26,0-26,25 25,0 0,24-24,1 24,-1 0,26 0,-26 1,26-1,-26 25,1-25,0 25,-26-25,1 25,-50-25,1 25,-26 0,0 0,-24 0,0 0,-26 0,-24 0,25 0,0 0,0 0,24 25,1-25,24 0,75 0,50-25,-1 25,50 0,0 0,0-24,25 24,-25 0,0 0,0 0,-25 24,-24-24,-26 0,-24 0,0 25,-50-25,-25 0,-24 25,0-25,-1 25,-24 0,0-25,-25 24,24 26,-24-25,25 24,0-24,0 25,49-1,1-24,24 25,25-1,25-24,49 25,0-25</inkml:trace>
  <inkml:trace contextRef="#ctx0" brushRef="#br0" timeOffset="104108.61">7417 6772,'0'-25,"-25"25,0 0,0 0,0 0,1 0,-1 0,0 25,0-25,25 24,-25-24,25 25,-24 0,24 0,-25 0,0 24,25-24,0 0,0 0,0 0,25-1,0 1,-1 0,1-25,25 25,-25-25,-1 0,1 0,25 0,-25 0,-1-25,26 0,-25 25,0-25,-1 1,1-1,0 0,0 0,-25 0,0 1,0-1,-25 0,25 0,-25 0,0 0,1 25,-26-24,25 24,-24-25,24 25,-25 0,25 0,-24 0,24 0,0 25</inkml:trace>
  <inkml:trace contextRef="#ctx0" brushRef="#br0" timeOffset="104511.43">7367 6846,'0'0,"-25"25,0-25,1 0,-1 25,0-25,-25 25,26-1,-26 1,-24 0,24 0,-24 24,-1 1,-24 0,0 24,-1 0,-24 1,0-1,-24 25,-1 25,0-24,0 24,0 0,0 25,1-25,24 0,24-25,1 0,0 0,24-24,26-1,24-24,0-26,25 26</inkml:trace>
  <inkml:trace contextRef="#ctx0" brushRef="#br0" timeOffset="104792.25">5507 7863,'0'0,"0"-50,24 26,-24-1,0-25,0 25,-24 25,-1 0,0 25,0 0,-24 25,-1-1,-24 1,24-1,-24 26,24-1,-24 1,-1-1,26 1,-1-26,0 26,1-1,24 0,0-24,0 0,25-1,0 1,0-25,0-1,25 1,0 0,24-25,1 0,25-25,-1 0,0 1,50-26,0 0,0 1,25-26,0 1,25 0,-1-1</inkml:trace>
  <inkml:trace contextRef="#ctx0" brushRef="#br0" timeOffset="105798.79">15999 6350,'0'0,"25"-25,0 0,-25 1,0-1,-25 25,0 25,0-25,-24 0,24 24,-25 1,1 0,24 0,-25 0,25-1,-24 1,49 0,-25 0,25 0,25-1,0-24,-1 25,26-25,0 0,-1-25,1 25,-1 0,1-24,0-1,-1 25,-24-25,25 0,-26 0,1 25,0-24,-25-1,0 0</inkml:trace>
  <inkml:trace contextRef="#ctx0" brushRef="#br0" timeOffset="106217.76">15677 6300,'24'0,"1"0,0 0,0 0,0 0,-1 0,26 0,0 0,-1-24,1 24,-1 0,26 0,-1-25,25 25,1 0,-1-25,0 25,0-25,25 25,0-25,0 1,0 24,0-25,0 25,-24-25,24 25,-25-25,-25 25,26 0,-51-25,26 25,-26-24,-24 24,0-25,-25 0,-25 25,0-25,-24 25,-1-25,-24 25,-26-24,26 24,-25-25,24 25,1 0,-1 0,26 0,-1 0,25 25,50-1,25 1,-1 0,1 0,25 24,24-24,-25 25,25-25,1-1,-26 26,0-25,-24 0,24 24,-49-24,0-25,0 25,-25 0,0-1,-25 1,-25-25,26 25,-51-25,26 0,-51 25</inkml:trace>
  <inkml:trace contextRef="#ctx0" brushRef="#br0" timeOffset="108170.8">16619 5804,'0'-25,"0"1</inkml:trace>
  <inkml:trace contextRef="#ctx0" brushRef="#br0" timeOffset="108563.98">16768 5928,'25'0,"0"-24,-1 24,26-25,0 25,-1-25,26 0,-1 0,25 0,0 1,1-1,24 0,-25 0,25 0,0 1,0-1,0 0,-25 0,25 0,0-24,-24 24,-1 0,0 0,0 1,-24-1,-1 0,-24 0,-1 0,-24 1,0 24,-25-25,0 0,-25 0,-25 25,1-25,24 25,-25 0,1 0,-1 0,25 0,1 0,-1 0,50 25,-1 0,1-25,25 25,-1 0,1-1,24 1,-24 25,0-25,-26-1,1 1,0-25,-25 25,0 0,0 0,-25-25</inkml:trace>
  <inkml:trace contextRef="#ctx0" brushRef="#br0" timeOffset="109229.77">19943 3076,'0'-25,"0"0,0 0,0 1,0-1,0 0,0 50,0 0,0-1,0 26,0-25,0 0,0 24,0 1,0-25,0 24,25 1,-25-1,0-24,0 25,0-25,25-1,-25 26,0-25,24 0,-24-1,25 1,-25 0</inkml:trace>
  <inkml:trace contextRef="#ctx0" brushRef="#br0" timeOffset="109441.83">19571 3770,'0'0,"-25"0,50 0,0 0,0 0,-1 0,1-24,0 24,0 0,24 0,-24 0,25 0,-1 0,-24-25,25 25,-1 0,1 0,0 0,-1 0,1-25</inkml:trace>
  <inkml:trace contextRef="#ctx0" brushRef="#br0" timeOffset="109833.79">19943 3770,'0'0,"0"25,25-25,-25 25,25-25,-1 25,1 0,0-1,0 1,0 0,-1 25,1-26,-25 1,0 25,0-1,0-24,0 25,0-1,-25-24,25 25,-24-25,-26-1,25 1,-24 0,24 0,-25-25,25 25,-24-25,-1 0,25 0,-24 0,24-25,-25 25,26-25,-1 0,0 0,25 1,0-1,25 25,-25-25,25 25,-1-25,1 25,0 0,25 0,-26 0,1 0,25 25,-25-25,-1 25,26-25,-25 25,24-25,-24 24,0 1,0-25,24 25,-24-25,0 25,25-25,-26 25,26-25,-25 0,0 0,-1 24,1-24</inkml:trace>
  <inkml:trace contextRef="#ctx0" brushRef="#br0" timeOffset="110549.78">20513 3448,'0'0,"0"-25,0 0,25 25,-25-25,0 1,0 48,25-24,-25 25,0 0,25 0,-25 0,0-1,0 1,0 0,25 0,-25 0,0-1,0 1,24 0,-24 0,0 0,0 0,0-1,0 1,0 0,0-50,0 0,0 1,25 24,-25-25,0 0,25 0,-25 0,0 0,25 1,-25-1,25 0,-25 0,25 0,-25 1,0-1,24 25,-24 25,0-1,0 1,0 0,25-25,-25 25,0 0,0-1,25-24,-25-24,0-1,25 25,-25-25,0 0,25 0,-1 1,-24-1,25 0,-25 0,25 0,-25 1,25 24,0-25,-1 25,1 0,0 0,0 0,0 25,-1-1,1 1,-25 0,25 0,-25 0,0-1,0 1,25 0,-25 0,0 0,0-1,0 1,0 0,0 0,0 0,0 0,0-1,0 1</inkml:trace>
  <inkml:trace contextRef="#ctx0" brushRef="#br0" timeOffset="110852.69">21382 3621,'0'-24,"24"24,-24 24,0 1,0 0,0 0,0 0,0 0,25-1,-25 26,0-25,25 24,-25-24,0 0,25 25,-25-26,25 1,-25 0,24 0,-24 0,25-25,0 0,-25-25,25 25,-25-25,0 0,0 0,25-24,-25 24,0-25,0 26,0-26,0 0,0 26,0-26,0 25,0-25,0 26,24-1,-24 0,0 0,0 0</inkml:trace>
  <inkml:trace contextRef="#ctx0" brushRef="#br0" timeOffset="111241.83">21704 3671,'0'25,"0"0,0 0,0-1,0 1,0 0,0 0,0 24,0-24,0 0,25 0,-25 0,0 24,0-24,0 0,0 0,0-1,0 1,25 0,-25 0,0 0,0-50,-25 25,25-25,0 0,0 0,0 1,-25-1,25 0,0-25,0 26,0-1,25 0,-25 0,25 25,-25-25,25 25,-1-24,1 24,0 24,0-24,-25 25,25 0,-25 0,24 0,-24-1,0 1,0 25,0-25,-24-1,24 1,-25 25,0-25,0-1,0 1,1 0,-1-25,0 25,0-25,0 0,0 0,1 0,-1 0</inkml:trace>
  <inkml:trace contextRef="#ctx0" brushRef="#br0" timeOffset="111522.78">21853 3076,'0'0,"25"0,-25-25,25 25,-1 0,1 0,-25 25,25-25,-25 25,0-1,0 1,0 0,0 0,0 0,0-1,0 1,0 0,0 0,0 0,0-1,25-48,0 24,-1-25,1 25,25 0,-25-25,-1 25,26-25</inkml:trace>
  <inkml:trace contextRef="#ctx0" brushRef="#br0" timeOffset="112753.76">22523 3547,'-25'0,"25"-25,-25 25,25-25,-25 25,25-24,0 48,25-24,0 0,0 0,-1 25,1-25,0 0,25 0,-26 0,1 0,25 0,-25 0,24 0,-24 0,25 0,-25 0,24 0,-24 0,25 0,-26 0,1 0,25 0,-25 0,-1 25,1-25,-25 25,-25-25,25 25,-24-1,-1 1,0 0,0 0,0 25,1-26,-1 26,-25-25,25 24,-24 1,-1 0,1-1,24 1,-25-1,0-24,26 25,-26-25,25-1,0 1,-24 0,24 0,25 0,-25-1,0-24,25 25,-24-25,-1 0,25 25,0-50,25 25</inkml:trace>
  <inkml:trace contextRef="#ctx0" brushRef="#br0" timeOffset="113125.6">23465 3894,'0'0,"0"-24,25 24,-25-25,25 25,-25-25,0 50,-25 0,0-1,25 1,-25 0,-24 0,24 24,0-24,-24 25,-1-1,25 1,-24 0,-1 24,0-24,1-1,-1-24,25 25,-24-1,24-24,-25 25,26-26,-1 1,0 0,25 0,-25 0,25-1,-25-24,25 25,0-50</inkml:trace>
  <inkml:trace contextRef="#ctx0" brushRef="#br0" timeOffset="114457.88">23688 3324,'0'0,"0"-25,0 0,-24 25,-1 0,0 0,0 0,0 0,25 25,-24-25,24 25,-25-25,0 25,25-1,-25-24,25 25,-25 0,25 0,-24 0,24-1,-25 1,25 0,0 0,0 0,25-1,-1-24,1 0,0 0,0 0,0 0,-1-24,1 24,0-25,0 0,0 0,-1 0,-24 1,25-1,-25 0,0 0,0 0,0 1,0-1,0 0,0 0,0 0,0 50,0 0,0 0,25 0,-25-1,25 1,-25 0,25 25,-1-26,-24 26,25 0,0-1,-25-24,25 25,-25 24,25-24,-25-1,0 1,0 0,0-1,0 1,0-1,0-24,-25 0,0 0,0 0,0-1,1 1,-1-25,0 0,0 0,0 0,1 0,-1-25,0 25,0-24,0 24,25-25,-24 25,24-25,0 0,24 0,-24 1,25 24,0-25,0 25</inkml:trace>
  <inkml:trace contextRef="#ctx0" brushRef="#br0" timeOffset="114865.48">23912 3894,'0'-24,"0"48,0 1,0 0,0 0,0 0,0-1,0 1,0 0,0 25,25-26,-25 26,0-25,0 0,0 24,0-24,0 0,0 0,24-1,-24 1,0 0,0 0,0-50,0 0,0 0,0 1,0-1,0 0,0 0,0-24,-24 24,24-25,0 25,0 1,0-26,0 25,0 0,0 1,0-1,24 0,-24 0,25 0,0 1,0 24,0-25,-1 25,1 0,0 0,0 0,0 0,-1 0,1 0,0 0,0 0,0 0</inkml:trace>
  <inkml:trace contextRef="#ctx0" brushRef="#br0" timeOffset="115054.04">24036 3994,'0'0,"0"24,-25-24,0 25,0-25,25 25,25-25,-25 25,25-25,0 0,0 0,-1 0,1 0,25-25,-25 25,-1 0,26 0</inkml:trace>
  <inkml:trace contextRef="#ctx0" brushRef="#br0" timeOffset="116322.06">24309 3299,'0'-25,"0"0,0 1,0 48,0 1,0 0,0 0,0 0,0-1,-25 26,25-25,0 0,-25 24,25-24,-25 25,25-26,0 26,-25-25,25 0,0 0,0-1,0 1,0 0,0-50,0 0,0 1,0-1,0 0,0 0,0 0,0 0,0 1,0-1,0 0,25 25,0 25,0-25,0 0,-1-25,1 25,0-25,0 0,-25 1,0-1,25 0,-25 0,0 0,0 1,0-1,0 0,0 0,0 0,0 1,-25 24,25 24,0 1,0 0,0 0,0 0,0-1,0 1,0 0,0 25,25-26,-25 1,0 0,24 0,-24 0,0 24,0-24,0 0,0 0</inkml:trace>
  <inkml:trace contextRef="#ctx0" brushRef="#br0" timeOffset="116840.92">24581 3646,'0'-25,"0"1,0 48,0 1,0 0,0 0,0 0,0 0,0-1,0 1,0 25,0-25,0-1,0 1,0 0,0 0,0 0,0-1,0 1,0-50,0 1,0-1,0 0,0 0,-24 0,24 1,0-1,0 0,0 0,0 0,0 1,0-1,0 0,0 0,0 0,0 0,0 1,24 24,-24 24,0 1,0 0,0 0,0 0,0 0,25-1,-25 26,0-25,0 0,0-1,0 1,25 25,-25-25,0-1,0 1,25 0,-25 0,0 0,0-1,-25-24,25 25,-25-25,0 0,1 0</inkml:trace>
  <inkml:trace contextRef="#ctx0" brushRef="#br0" timeOffset="117437.4">24730 3225,'0'24,"0"1,25 0,-25 25,0-26,0 1,25 0,-25 0,0 24,0-24,0 0,25 0,-25 24,0-24,0 0,0 0,0 0,0 0,0-1,0 1,0 0,-25-25,25 25,0 0,0-50,0 0,0 0,0 0,0 1,0-1,0 0,0 0,0-25,0 26,0-1,0 0,0-25,0 26,0-1,0-25,0 25,0 1,0-1,0 0,0 0,0 0,25 25,-25 25,24-25,-24 25,0 0,0 0,0 24,0-24,25 0,-25 0,0 24,0-24,25 0,-25 0,0 24,0-24,25 0,-25 0,0 0,25-1,-25 1,0 0,0 0,0 0,-25-25</inkml:trace>
  <inkml:trace contextRef="#ctx0" brushRef="#br0" timeOffset="117649.85">25053 3522,'-25'0,"0"0,25 25,-25-25,25 25,0 0,0-1,0 1,-24-25,24 25,0 0,0 0,0 0,0-1,0 1,0 0,24 0,1 0,-25-1</inkml:trace>
  <inkml:trace contextRef="#ctx0" brushRef="#br0" timeOffset="118081.73">25202 3497,'24'0,"1"0,-25 25,25-25,-25 25,25 0,-25 0,0-1,0 1,0 0,0 0,0 0,0 0</inkml:trace>
  <inkml:trace contextRef="#ctx0" brushRef="#br0" timeOffset="118221.13">25276 3820,'0'0,"0"25,0 0,0-1,-25-24,0 25,25 0,-24 0</inkml:trace>
  <inkml:trace contextRef="#ctx0" brushRef="#br0" timeOffset="121154.7">6772 6821,'0'0,"-25"0,0 0,0 25,0 0,1 0,24 0,24-25,1 0,0 0,0 0,0-25,24 25,-24-25,0 25,0-25,0 25,-1-25,1 25,0 0,-25-25,25 25,0 0,-25-24,-25 48,0-24,0 25,0-25,1 25,-1-25,0 25,0 0,0-25,25 25,-25-25,25 24,25-24,0-24,0 24,0-25,0 25,-1-25,1 0,0 0,0 25,0-25,-1 1,1 24,-25-25,25 0,-25 0,-25 25,0 0,1 25,-1-25,0 25,-25-25,26 25,-1-1,0-24,0 25,0 0,0-25,1 25,24 0,24-25,1 0,0 0,0-25,0 25,24-25,-24 25,0 0,0-25,0 0,-1 25,-24-24</inkml:trace>
  <inkml:trace contextRef="#ctx0" brushRef="#br0" timeOffset="124369.23">21927 4018,'0'-24,"0"48,0 1,-24-25,-1 25,0 0,0-25,25 25,-25-1,1-24,24 25,0 0,-25-25,50 0,-25-25,24 25,-24-25,25 1,0-1,-25 0,0 0,-25 50,0-25,1 25,-1 0,50-1,-1-24,1 0,0 0,0 0,0 0,-1 0,1-24,0 24,0 0,0-25,-1 25,-24-25,-24 0,-1 25,0 0,0 0,0-25,1 25,-1 0,25-24,25 24,-25-25,24 25,1-25,-25 0,-25 25,1 0,-1 0,0 0,0 0,0 0,50 0,-25-25,-25 25,1 0,48 0,-24-24,0-1,-24 25,24 25,0-1,0 1,0 0,0 0,-25-25,25 25,0-1,0 1,25-25,-25 25,24-25,1 0,0 0,-25 25,25-25,0 0,-50 25,0-25,25 24</inkml:trace>
  <inkml:trace contextRef="#ctx0" brushRef="#br0" timeOffset="128703.62">695 13643,'0'-25,"0"0,-25 25,25-25,-25 25,0 0,0 25,25 0,0 0,-24-1,24 1,-25 0,25 0,0 0,0-1,0 1,0 0,0-50,0 0,0 1,25-1,-25 0,0 0,0-24,24 24,-24 0,0-25,25 26,-25-26,0 25,25 0,-25 1,25 24,-25 24,25-24,-25 25,24 0,-24 0,25 0,-25-1,25 1</inkml:trace>
  <inkml:trace contextRef="#ctx0" brushRef="#br0" timeOffset="129555.6">744 13593,'0'0,"-25"-25,1 0,24 1,-25 24,25-25,-25 0,25 50,25 0,-25-1,25 1,-25 0,24 0,-24 0,25-1,-25 1,0 0,25 0,-25 0,25-1,-25 1,25 25,-25-25,0-1,24 26,-24 0,0-26,25 26,-25 0,25-26,-25 26,0 0,25-1,-25 1,25 0,-25-1,24 1,-24-1,25 26,-25-26,25 1,-25 24,25-24,-25 24,25-24,-25 24,24 1,-24-1,25-24,-25 24,0-24,25 24,-25-24,0 24,25-24,-25 0,0-1,0 1,0-1,25 1,-25-25,0 24,0-24,0 0,0 0,0 0,0-1,0 1,24 0,-24 0,0 0,25-25,-25 24,25-24,0 0,0 0,-1 0,26 0,-25 25,0-25,24 0,-24 0,25 0,-1 0,1 0,0 0,24 0,-24 0,24 0,0-25,1 25,24-24,-25 24,26-25,-1 25,0-25,0 25,25-25,-24 0,24 1,0 24,-25-25,25 0,0 25,0-25,0 0,0 25,-25-24,25 24,-25 0,25 0,-24-25,-1 25,0 0,25 0,-50 0,26-25,-1 25,0 0,-24 0,-1-25,25 25,-24 0,-26 0,26-25,-1 25,-24 0,-1 0,1 0,-25-24,24 24,-24 0,0 0,0 0,0 24,-50-24,25 25,-25-25,0 0,0 0,0 0</inkml:trace>
  <inkml:trace contextRef="#ctx0" brushRef="#br0" timeOffset="131270.51">1463 16197,'0'0,"25"-24,0 24,0-25,0 0,-1 25,1-25,0 0,0 1,25-1,-26 0,1 0,0 0,25-24,-26 24,1 0,0-24,0 24,0 0,-1 0,1-24,0 24,-25 0,25 0,-25 0,0 1,0-1,0 0,0 0,25 0,-25-24,0 24,0-25,0 25,0-24,0-1,0 1,0-1,0 0,-25 1,25-1,0 25,0-24,0-1,0 1,0 24,0-25,25 25,-25-24,0 24,0-25,0 26,0-26,0 0,24 26,-24-26,0 25,0-25,0 1,0-1,25 25,-25-24,0 24,0-25,25 26,-25-26,0 25,25-24,-25 24,25-25,-25 25,24-24,-24 24,25-25,-25 26,25-26,0 25,-25-24,25 24,-25 0,24-25,1 26,-25-1,25 0,0 0,-25 0,25 1,-1-1,-24 0,25 0,0 0,-25 0,25 1,-25-1,25 25,-1-25,-24 0,25 0,0 1,0 24,-25-25,25 0,0 0,-1 25,-24-25,25 1,0-1,0 0,0 25,-1-25,1 25,0-25,0 25,0 0,-1 0,1 0,0 0,0 0,0 0,-1 0,1 0,0 0,0 0,0 0,-1 0,1 25,0-25,0 0,0 25,-1-25,1 25,0-25,-25 25,25-25,0 24,-1-24,-24 25,25 0,0-25,-25 25,25-25,0 25,-1-1,1 1,0-25,0 25,0 0,-25 0,25-25,-1 24,1 1,25 0,-25 0,-1 0,-24 0,25-1,0 1,0 25,0-25,-1-1,1 26,-25-25,25 24,0-24,0 0,-1 25,-24-26,25 26,0-25,0 0,0 24,-25-24,24 0,1 0,0 24,0-24,0 25,-1-26,1 26,0-25,0 24,0-24,-1 25,1-1,0-24,0 25,0 0,-1-1,1-24,0 25,0-1,0-24,-1 25,1-1,25 1,-25-25,0 24,-1-24,1 25,0-1,0-24,0 25,-1-26,26 1,-25 25,0-25,-1-1,26 26,-25-25,0 0,-1-1,1 1,25 0,-25 0,-1 0,1 0,25-25,-25 24,-1 1,26 0,-25 0,0 0,24-1,-24 1,0 0,24 0,-24 0,0-1,0 1,0-25,0 25,-1-25,26 0,-25 0,0 0,-1 0,26 0,-25-25,24 25,-24-25,25 25,-25-24,24-1,-24 0,0 25,24-25,-24 0,0 25,0-24</inkml:trace>
  <inkml:trace contextRef="#ctx0" brushRef="#br0" timeOffset="131886.76">3001 13072,'0'25</inkml:trace>
  <inkml:trace contextRef="#ctx0" brushRef="#br0" timeOffset="132148.07">3349 13990,'0'0,"0"25,0-1,0 1,-25 0,25 25,0-26</inkml:trace>
  <inkml:trace contextRef="#ctx0" brushRef="#br0" timeOffset="132411.62">3572 15379,'0'0,"0"25,25 0,-25-1,0 1,0 0,0 0,0 0,24-1,-24 1,0 0,0 25,25-26,-25 1,0 25</inkml:trace>
  <inkml:trace contextRef="#ctx0" brushRef="#br0" timeOffset="132811.47">3646 16867,'0'-25,"-25"25,25-24,-24 24,24-25,-25 25,25-25,0 50,0 0,0-1,0 1,25 0,-25 0,0 0,24 24,-24-24,0 0,25 0,-25-1,25 1,-25 0,25 0,-25 0,25-25,-25 24,25-24,-25-24,0-1,0 0,24 0,-24 0,0-24,0 24,0 0,25-24,-25 24,0 0,0 0,0 0</inkml:trace>
  <inkml:trace contextRef="#ctx0" brushRef="#br0" timeOffset="133227.54">3969 16793,'0'25,"0"-1,0 1,0 0,0 0,0 0,0-1,25 1,-25 0,24 0,-24 0,25-25,-25 24,25 1,-25 0,25-25,-25 25,25-25,-25 25,24-25,-24-25,0 0,-24 25,24-25,0 0,-25 1,25-1,0 0,25 25,-25-25,24 25,1 0,0 0,-25 25,25-25,-25 25,25-25,-25 25,0-1,0 1,0 0,-25 0,25 0,-25-1,0 1,25 0,-25 0,1 0,-1-1,0-24,25 25,-25-25,0 0,25 25</inkml:trace>
  <inkml:trace contextRef="#ctx0" brushRef="#br0" timeOffset="133971.53">5184 15354,'-25'0,"25"-25,25 50,-25 0,25 0,-25 0,0 24,0-24,25 0,-25 24,0-24,25 25,-25-25,24 24,-24-24,25 0,-25 0,25-1,-25 1,25-25</inkml:trace>
  <inkml:trace contextRef="#ctx0" brushRef="#br0" timeOffset="134274.54">5432 15652,'0'0,"-25"0,25 25,-24-25</inkml:trace>
  <inkml:trace contextRef="#ctx0" brushRef="#br0" timeOffset="134422.54">5581 15776,'0'25,"0"-1,-25 1</inkml:trace>
  <inkml:trace contextRef="#ctx0" brushRef="#br0" timeOffset="134550.68">5779 15875,'0'0,"0"25,-24-25,24-25</inkml:trace>
  <inkml:trace contextRef="#ctx0" brushRef="#br0" timeOffset="134711.46">5680 15751,'0'0,"0"25,-25-25,1 0,24-25</inkml:trace>
  <inkml:trace contextRef="#ctx0" brushRef="#br0" timeOffset="135307.78">5953 16123,'0'0,"-25"-25,25 0,0 1,-24 24,24 24,24-24,-24 25,25 0,-25 0,25 0,-25-1,25 1,-25 0,25 25,-25-26,24 1,1 0,-25 0,25 0,-25 24,25-49,-25 25,25 0,-25 0,24-25,-24 25,0-50,25 25,-25-25,0 0,0 0,25 1,-25-26,0 25,0 0,25-24,-25 24,0-25,0 25,0 1,0-1,0 0,0 0,25 0,-25 1</inkml:trace>
  <inkml:trace contextRef="#ctx0" brushRef="#br0" timeOffset="135615.49">6375 16073,'0'0,"0"-24,0-1,-25 0,25 0,0 0,25 25,-25-24,25-1,-1 25,1 0,0 25,0-1,-25 1,0 0,0 0,0 0,0-1,25 1,-25 0,0 0,0 0,0-1,24-24,1 0,-25-24,25 24,0-25,24 0,-24 0</inkml:trace>
  <inkml:trace contextRef="#ctx0" brushRef="#br0" timeOffset="136870.69">6350 16297,'0'0,"-25"-25,0 0,1 25,24 25,0 0,-25-1,25 1,25-25,-25-25,24 1,-24-1,0 0,25 0,-25 0,-25 25,25-24,-24 24,-1 0,0 0,0 24,0-24,1 25,-1-25,0 25,0 0,0-25,1 25,24-1,-25 1,25 0,0 0,0 0,25-25,-1 0,1 0,0 0,0-25,0 0,-1 25,1-25,-25 0,25 25,0-24,-25-1,25 25,-25-25,0 0,-25 25,0 0,0 0,0 0,1 25,-1-25,0 25</inkml:trace>
  <inkml:trace contextRef="#ctx0" brushRef="#br0" timeOffset="137915.71">6028 15652,'0'0,"-25"0,25-25,-25 25,25-25,-25 25,25-25,-25 1,25-1,-24 0,24 0,0 0,-25 1,25-1,0 0,-25 0,25 0,0-24,-25 24,25-25,-25 1,25-1,0 0,-25 1,25-1,-24 1,24-26,-25 26,0-26,25 1,-25-1,0 1,25-25,-24 24,24-24,-25 0,0 0,25-1,-25 1,25-25,0 25,-25-25,25 25,0-25,0 0,0 0,0 24,0-24,0 0,0 0,0 0,0 25,0-25,25 0,-25 0,25 25,0-25,0 0,-1 0,1 25,0-25,0-1,0 26,24-25,-24 0,0 25,25-25,-26 0,1 25,25-25,-25 25,-1-26,1 26,25 0,-25 0,-1 24,1-24,0 0,0 25,0-1,-1 1,1-1,0 26,0-26,0 26,-1-26,-24 26,25-1,0 0,0 1,-25-1,25 25,-25-24,24 24,-24 0,0 0,25 25,-25-24,0-1,0 0,25 25,-25-25,0 0,0 1,25 24,-25-25,25 0,-1 0,1 0,-25 1,25-1,0 0,0 0,-1 0,1 1,0-1,-25-25,25 25,0 0,-25 1,0-1,0 0,-25 25,0 0,0 0,0 0,1 0,-1 0,0 0,0 0,25-25,0 0,25 25,0-24,0-1,24 0,-24 0,25 0,-1 1,1 24,0-25,-26 0,1 25,0-25,0 25,0 0,-50 25,0 0,0 0,25-1,-25 1,1 0</inkml:trace>
  <inkml:trace contextRef="#ctx0" brushRef="#br0" timeOffset="138070.34">7317 7144,'0'0,"0"-25,-24 0,24 0,-25 1,0-1,25 0,-25 0</inkml:trace>
  <inkml:trace contextRef="#ctx0" brushRef="#br0" timeOffset="143746.46">6127 5358,'0'-25,"0"0,0 0,0 1,0-1,-25 25</inkml:trace>
  <inkml:trace contextRef="#ctx0" brushRef="#br0" timeOffset="145121.61">1786 5135,'0'-25,"25"25,0 0,-1 0,26-25,0 25,-1-25,26 25,-1-25,25 1,0-1,1 0,-1 0,0 0,25 1,-25-1,1 25,-1-25,0 0,0 25,-24-25,24 25,-25-25,1 25,-26-24,26 24,-26 0,-24-25,25 25,-25 0,-1 0,1-25,-25 0,-25 25,25-25,-24 25,-1 0</inkml:trace>
  <inkml:trace contextRef="#ctx0" brushRef="#br0" timeOffset="146199.97">843 8260,'0'0,"25"0,0 0,25 0,-26-25,26 25,0 0,24-25,-24 1,24 24,0-25,-24 25,24-25,1 25,-1-25,1 25,-1 0,1-25,-1 25,0 0,26 0,-26-24,0 24,26 0,-26 0,25 0,-24 0,24 24,0-24,25 0,-25 0,1 0,24 0,0 0,0-24,0 24,25-25,-25 25,0-25,24 0,-24 0,0 0,0 1,0-1,0 0,1 0,-1 0,-25 25,25-24</inkml:trace>
  <inkml:trace contextRef="#ctx0" brushRef="#br0" timeOffset="146294.61">6400 7491</inkml:trace>
  <inkml:trace contextRef="#ctx0" brushRef="#br0" timeOffset="154525.77">19348 5159,'0'0,"24"0,1 0,25 0,-25 0,24 0,-24 0,50 0,-26 0,26-24,-1 24,0 0,26-25,-1 25,0-25,25 25,0-25,0 25,25-25,25 1,-26 24,26-25,24 25,-24-25,25 0,-1 25,0-25,1 25,-1 0,1-24,-26 24,26 0,-26 0,1 0,0 0,-1 0,-24 0,0 24,25-24,-1 0,-24 0,-25-24,-74 24,24 0,-24-25,24 25,1-25,-26 0,26 25,-26-25,-24 0,25 1,-26 24</inkml:trace>
  <inkml:trace contextRef="#ctx0" brushRef="#br0" timeOffset="158745.34">6945 6846,'0'0,"25"-25,0 0,0 1,0-1,-1 0,1 25,-25-25,0 0,0 1,0-1,-25 0,1 25,-1-25,0 25,-25 0,26 0,-26 0</inkml:trace>
  <inkml:trace contextRef="#ctx0" brushRef="#br0" timeOffset="169047.58">7739 8830,'25'0,"-25"-24,25 24,-25-25,24 25,1-25,0 25,-25-25,25 25,-25-25,25 25,-50 0,0 25,0 0,0-25,1 25,-1-25,0 25</inkml:trace>
  <inkml:trace contextRef="#ctx0" brushRef="#br0" timeOffset="-197674.48">16694 13940,'0'0,"0"-25,-25 25,0-24,0 24,25-25,-25 25,25-25,-24 0,48 0,1 25,0-24,0 24,0 0,24 0,-24 0,0 24,24-24,-24 25,25-25,-25 25,24 0,-24 24,0-24,0 25,-25-1,0 26,0-26,0 26,-25-1,0 1,0-1,0-24,-24 24,-1-24,1-1,-1 1,0 0,1-26,24 26,-25-25,1 0,-1-25,25 24,-24-24,24 0,0 0,0 0,0 0,1-24,-1-1,25 0,0 0,0 0,0-24,0 24,25 0,-1 0,1 1,0-1,0 0,0 25,24-25,-24 25,0 0,25 0,-26 0,1 25,0 0,0-25,0 25,-1-1,1 1,0 0,0 0,0 24,-1-24,-24 0,25 0,0 0,0-1,0 1,-1 0,-24 0,25 0,0-1,0 1,0 0</inkml:trace>
  <inkml:trace contextRef="#ctx0" brushRef="#br0" timeOffset="-197257.81">17661 14287,'0'0,"0"-24,0-1,0 0,0 0,-25 25,0 25,25 0,0 0,-24-1,24 1,0 0,0 0,0 0,0 0,0-1,-25 1,25 0,0 0,0 0,0-1,25 1,-1-25,-24 25,25-25,0 25,0 0,0-25,-25 24,24 1,1 0,0 0,-25 0,25-1,0 1,-25 0,0 0,0 0,0-1,-25 1,25 0,-25 0,0 0,0-25,1 24,-26 1,25-25,0 25</inkml:trace>
  <inkml:trace contextRef="#ctx0" brushRef="#br0" timeOffset="-197073.39">17512 14461,'25'-25,"-25"1,25-1,0 25,-25-25,24 25,-24-25,25 25,0-25,0 25,0-25,-1 25,26-24,-25 24,0-25,24 25,-24-25,25 25,-1-25,-24 25,25-25,-1 1</inkml:trace>
  <inkml:trace contextRef="#ctx0" brushRef="#br0" timeOffset="-196838.53">18380 14039,'-173'273,"148"-223,223-373,-421 696,198-324,25 26,0-26,0 1,0-1,0 1,0 0,25-26,0 1,0 0,-1 0,1-25,25 0,-25 0,24-25,-24 0,25 0,-26-24,26 24,-25-25,0 1,0-1,-1 1,-24 24,0-25,0 1,0-1,-24 0,-1 1,0 24,-25-25,25 1,-24 24</inkml:trace>
  <inkml:trace contextRef="#ctx0" brushRef="#br0" timeOffset="-196023.57">18876 13990,'0'0,"0"25,0-1,0 1,0 0,0 25,0-1,-24-24,24 25,-25-1,25 1,-25 0,25-1,-25 1,25-25,-25 24,25-24,0 0,0 0,0-50,0 0,0 0,0-24,0 24,25 0,-25-25,0 26,0-26,0 25,25 0,-25 0,0 1,0-1,0 50,0-1,0 1,0 0,-25 0,25 25,0-1,0-24,0 25,0-1,0-24,0 0,0 0,25-1,-25 1,25-25,0 0,-1 0,1-25,0 1,0-1,24 0,-24-25,0 26,0-26,0 0,-1 1,1-1,0 0,-25 1,25-26,0 26,-25-1,0 25,24-24,-24 24,0 0,0 0,0 50,-24 0,24 0,-25 24,25 1,-25 0,25 24,0-24,0 24,0 1,0-26,0 26,0-26,0 26,25-26,-25 1,25-25,-25 24,24 1,-24-25,25-1</inkml:trace>
  <inkml:trace contextRef="#ctx0" brushRef="#br0" timeOffset="-195773.28">19496 14064,'25'0,"-25"25,0 0,0 0,0-1,0 1,0 0,0 0,0 0,0 24,0-24,0 25,0-1,0 1,0 0,0-1,0 1,0-1,0 1,-25 0,25-1,-24 1,24-1,0 1,0-25,-25 0,25-1,0 1</inkml:trace>
  <inkml:trace contextRef="#ctx0" brushRef="#br0" timeOffset="-195543.68">19670 14337,'0'0,"-25"25,1 0,-1 0,0-1,0 1,0 0,0 0,1 24,24-24,-25 0,25 0,-25 24,25-24,0 0,0 0,25 0,0-1,-1-24,1 25,0-25,0 0,25 0,-1-25,1 25,-1 0,1-24,0-1,24 25</inkml:trace>
  <inkml:trace contextRef="#ctx0" brushRef="#br0" timeOffset="-195028">20588 14461,'-25'0,"0"-25,0 25,1-24,-1 24,50 24,-1-24,1 0,0 0,25 0,-1 0,1 0,0 0,24 0,-24-24,24 24,0-25,1 25,-1-25,1 0,-26 25,26-25,-26 0,1 1,-1-1,1 0,-25 0,0 0,-1 1,1 24,-25-25,0 0,-25 0,1 25,-1 0,0 0,0 0,0 25,1 0,-1 0,0-1,0 26,0-25,1 24,-1 1,25-25,-25 25,25-1,0-24,-25 25,25-26,-25 26,25-25,-24 0,-1-1,0 1,0 0</inkml:trace>
  <inkml:trace contextRef="#ctx0" brushRef="#br0" timeOffset="-190688.12">22696 13692,'0'-25,"0"1,0-1,0 0,0 0,0 0,0 1,0 48,0 1,0 0,0 0,0 0,0 24,0-24,0 25,0-1,25 26,-25-26,0 26,0-1,0 0,0 26,0-26,0 1,0-1,0 0,0 1,25-26,-25 1,0 24,0-24,0-25,0 24,0 1,0-25,0 0,25-1,-25 1,0 0,0 0</inkml:trace>
  <inkml:trace contextRef="#ctx0" brushRef="#br0" timeOffset="-189945.38">23292 13791,'0'0,"-25"-24,25-1,0 0,0 0,0 50,0 25,0-26,0 26,-25 0,25-1,-25 1,25 24,0 1,-25-26,25 26,0-1,-24-24,24-1,0 1,0 0,-25-26,25 1,0 0,0 0,0 0,0-50,0 0,0 0,0 0,25-24,-25 24,0 0,0-24,0 24,0-25,24 25,-24 0,0-24,0 24,0 0,0 50,0 0,0 0,0-1,0 1,0 0,0 0,0 0,0 0,25-1,0-24,0 0,-25-24,25-1,-1 0,1 0,-25 0,25 0,0 1,0-26,-25 25,24-24,-24 24,25-25,-25 1,0 24,25-25,-25 1,0 24,25-25,-25 1,0 24,0-25,25 25,-25 1,0-1,0 50,0-1,0 1,0 0,0 25,0-1,0 1,0-1,24 1,-24 0,0 24,0-24,25-1,-25 1,0-1,25 1,-25 0,0-25,0 24,25-24,-25 0,0 0,0-1,25 1,-25 0,24-25</inkml:trace>
  <inkml:trace contextRef="#ctx0" brushRef="#br0" timeOffset="-189565.13">23937 13816,'0'-25,"0"1,0-1,0 0,0 50,0 0,0-1,0 1,0 25,0-25,0 24,0 1,0-1,0 1,0 24,0-24,-25 24,25-24,0 0,0-1,0 1,0-25,0 24,25-24,-25 0,0 25,0-26,24-24,-24 25,0 0,0 0</inkml:trace>
  <inkml:trace contextRef="#ctx0" brushRef="#br0" timeOffset="-189268.39">24284 13940,'0'-25,"-25"25,0 0,0 0,1 25,-1-25,0 25,0-25,0 25,25 0,-24-25,24 24,-25 1,25 0,0 0,0 0,25-1,-25 1,24 0,1 0,0 0,0-1,24-24,-24 25,25 0,-25-25,24 0,1 25,-25-25,24 0,1 0,-25 0,24 0,-24 0</inkml:trace>
  <inkml:trace contextRef="#ctx0" brushRef="#br0" timeOffset="-188120.8">25028 13047,'0'0,"-25"0,25-25,0 1,-25 24,1-25,24 0,-25 25,25-25,-25 0,0 1,0 24,25-25,-25 25,1-25,-1 0,0 25,0-25,0 25,1-24,-1 24,0-25,0 25,0-25,-24 25,24-25,-25 25,1 0,-1-25,25 25,-49 0,24 0,1-24,-1 24,-24 0,24 0,-24 0,24 0,-24 0,-1 0,1 0,-1 0,1 0,0 0,-1 24,1-24,-1 25,1-25,0 25,-1 0,1-25,24 25,-24-1,-1 1,26 0,-26 0,26 0,-26 24,26-24,-26 0,26 0,-26 24,26-24,-26 0,26 24,-1-24,0 25,1-25,-1 24,1 1,-1 0,25-1,-25 1,26-1,-26 1,25-25,0 24,-24 1,24 0,0-1,0 1,-24-1,24 1,0-25,-24 24,24 1,0 0,-25-1,26 1,-1-25,0 24,-25-24,26 25,-1-25,0-1,0 26,0-25,1 0,-1-1,0 1,0 0,0 0,1 0,24-1,-25 1,0 0,0 0,25 0,-25-1,25 26,-25-25,25 0,-24-1,24 26,0-25,0 24,0-24,0 25,0-1,0-24,0 25,0-1,0 1,0 0,24-25,-24 24,0 26,25-26,-25 1,25-1,-25 26,25-26,-25 26,25-26,0 1,-1 0,1-1,0 1,0-1,0 1,24-25,1 24,-1-24,1 25,0-25,-1 24,1-24,-1 0,1 25,24-26,-24 1,0 25,-1-25,26 24,-26-24,1 25,24-26,-24 26,0-25,-1 24,26-24,-26 25,26-25,-26-1,26 1,-26 0,26 0,-1 0,-24-1,24-24,0 25,26-25,-26 0,1 0,-1 0,25 0,-24 0,-1 0,25-25,-24 25,-1 0,25-24,-24 24,24-25,-25 0,26 25,-26-25,0 0,26 1,-26-1,0 0,26 0,-26-24,0 24,1-25,-1 1,1-1,-1 0,1-24,-26 0,26-1,-26 1,26-26,-26 1,26 25,-26-50</inkml:trace>
  <inkml:trace contextRef="#ctx0" brushRef="#br0" timeOffset="-188022.86">25375 14610,'-546'-695</inkml:trace>
  <inkml:trace contextRef="#ctx0" brushRef="#br0" timeOffset="-187340.45">23093 16371,'0'-25,"0"50,25-25,-25 25,25 0,-25 0,25-1,-25 26,0 0,0-1,0 26,0-26,0 26,0-1,-25-24,25 24,-25 0,25-24,0 24,-25-24,25-25,0 24,-25 1,25-25,0 0,0-1,-24-24,24-24,-25-1,25 0,-25 0,0 0,0 1,1 24,24-25,-25 25,0 0,0 0,0 0,1 0,-1 0,0 25,0-25,25 24,-25-24,25 25,0 0,0 0,25-25,0 0,25 0,-26-25,26 0,-25 0,24 1,1-1,0 0,-1-25,-24 26,0-1</inkml:trace>
  <inkml:trace contextRef="#ctx0" brushRef="#br0" timeOffset="-160461.39">14114 10269,'0'0,"0"-25,0 1,-25 24,25-25,0 0,0 0,0 0,0 1,25-1,0 25,-1 0,1 0,0 0,0 25,0-1,-1 1,1 0,0 25,0-26,0 26,-25 0,25-1,-25 1,24-1,-24 1,0 24,25-24,-25 0,25-26,-25 26,0 0,25-26,-25 1,0 25,25-50,-25 25,0-1,24-24,-24-24,0-1,0 0,0 0,0 0,0-24,0 24,0-25,0 26,0-26,0 25,-24 0,24-24,-25 24,25 0,-25 0,0 25,0 0,1 0,-1 25,0 0,-25 0,25 24,-24-24,24 25,-25-1,1 1,-1 0,25 24,-24-24,-1-1,25 1,1-1,-1 1,0 0,0-1,0-24,25 0,0 25,0-26</inkml:trace>
  <inkml:trace contextRef="#ctx0" brushRef="#br0" timeOffset="-159284.62">14858 10790,'0'25,"0"0,0-1,0 1,0 0,0 25,0-26,0 26,0 0,0-26,25 26,-25 0,0-1,25 1,-25-25,0 24,24-24,-24 25,0-25,25-1,-25 1,0 0,0 0,0 0,25-25,-25 24,0-48,0-1,-25 25,25-25,0 0,-25 0,25 1,-24-1,24-25,-25 25,25-24,-25 24,25-25,-25 26,25-26,0 25,-25-25,25 26,0-26,-24 25,24 0,0 1,0-1,0 0,0 0,0 0,0 1,0-1,24 25,1 0,-25 25,0-1,0 1,-25-25,25 25,0 0,-24 0,24-1,0 1,0 0,0 0,0 0,0-1,0 1,24 0,-24 0,0 0,0 0,25-1,-25 1,0 0,0 0,0 0,25-1,-25 1,0 0,25 0,-25 0,0-1,0-48,-25 24,25-25,-25 25,0 0,1 0,-1 0,0 0,0 0,0 25,1-25,-1 24,0 1,0 0,0 0,1 0,-1-1,25 1,-25 0,25 0,-25 0,25-1,0 1,0 0,0 0,25-25,0 0,0 0,-1 0,-24-25,25 25,0-25,0 25,0-25,24 1,-24-1,0 0,0 25,-25-25,24 25,1-25,0 25,0 0,-25 25,25-25,-25 25,0 0,24 0,1-1,0-24</inkml:trace>
  <inkml:trace contextRef="#ctx0" brushRef="#br0" timeOffset="-158761.46">15255 11212,'-25'0,"0"0,25 25,0-1,0 1,25 0,-25 0,0 0,25-1,-25 1,0 0,25 0,-25 0,0-1,0 1,24-25,-24 25,0 0,0 0,-24-50,24 0,-25 0,25 0,0 1,-25-26,25 25,0 0,0-24,0 24,0-25,0 26,0-26,0 25,0 0,25 0,-25 50,0 0,25 0,-25 0,0 0,24-1,-24 1,25 0,-25 0,25 0,0-1,0 1,-25 0,25 0,-1-25,-24 25,25-1,-25 1,0 0,0 0,0 0,-25-25,25 24,-24-24,-1 0</inkml:trace>
  <inkml:trace contextRef="#ctx0" brushRef="#br0" timeOffset="-158564.66">15627 10716,'-25'0,"25"-25,25 0,0 25,0 0,-1-25,1 25,25-25,-25 25,24-24,1 24</inkml:trace>
  <inkml:trace contextRef="#ctx0" brushRef="#br0" timeOffset="-158396.72">15677 10864,'-100'124,"200"-248,-175 248,100-124,25 0,-26-24,26-1,0 25,-1-25,1 0,24 0,1 1,-1-1</inkml:trace>
  <inkml:trace contextRef="#ctx0" brushRef="#br0" timeOffset="-157638.46">17115 8954,'-25'-24,"1"24,24-25,0 50,24-25,-24 24,25 1,-25 0,25 25,0-25,-25 24,25 1,-25 24,24 1,-24-26,0 26,0 24,0-50,0 26,0-1,0-24,-24-1,24 1,0-25,0 0,0-1,0-48,0-1,0 0,0 0,0 0,0 1,0-1,24 0,-24-25,25 26,0-1,-25 0,25 0,0 0,-1 1,1 24,0 0,0 0,0 0,-1 24,1-24,0 25,0 0,0 0,-25 0,25-1,-1 1,1 0,0 25,0-26,0 1,-1 0,1 0,0 0,0-25,0 24,-1 1,1-25,0 25,0-25,0 25,-1-25,1 0</inkml:trace>
  <inkml:trace contextRef="#ctx0" brushRef="#br0" timeOffset="-157342.83">16718 9723,'0'0,"25"-24,0 24,0-25,24 25,1-25,0 0,-1 25,1-25,24 25,-24-24,24-1,-24 25,24-25,-24 25,24-25,-24 0,0 25,-26-24,26 24</inkml:trace>
  <inkml:trace contextRef="#ctx0" brushRef="#br0" timeOffset="-156931.48">16272 10765,'0'0,"-25"25,0-25,0 0,25-25,25 25,0 0,0 0,0-25,24 25,26-24,-26 24,51-25,-26 0,25 0,0 25,25-25,0 1,-24-1,48 25,-24-25,1 0,-1 0,24 25,-24-24,0-1,0 25,-24-25,-1 25,0-25,0 25,-24-25,-1 25,-24-24,-1 24,1 0,-25 0,0-25,-1 25</inkml:trace>
  <inkml:trace contextRef="#ctx0" brushRef="#br0" timeOffset="-156183.68">16942 11088</inkml:trace>
  <inkml:trace contextRef="#ctx0" brushRef="#br0" timeOffset="-155731.86">17066 11162,'74'273,"-74"-248,-74-323,148 571,-74-298,0 0,0 1,0-1,0 0,0 0,0 0,0 1,25-1,-25 0,25 0,-1 50,-24 0,0 0,0-1,0 1,25-25,-25 25,0 0,25-25,0 0,0-25,-1 0,1 0,0 1,0-1,0 0,-1 25,-24-25,25 25,-25 25,0 0,0 0,0-1,25 1,-25 0,0 0,0 0,0-1,25 1,-25 0,0 0,25 0,-25-1,25 1,-25 0</inkml:trace>
  <inkml:trace contextRef="#ctx0" brushRef="#br0" timeOffset="-155283.34">17835 11162,'0'-25,"-25"25,25-25,0 1,0 48,25 1,-25 0,24 0,-24 25,0-26,25 1,-25 25,25-25,-25 24,25-24,-25 25,25-26,-25 1,24 25,1-25,-25-1,25 1,-25 0,25 0,-25 0,25-1,-1-24,1 0,-25-24,0-1,25 0,-25 0,0-24,0 24,0-25,0 25,25-24,-25-1,0 1,0-1,0 0,0 1,0-1,0 0,0 26,0-26,0 25,0 0,0 1,0-1</inkml:trace>
  <inkml:trace contextRef="#ctx0" brushRef="#br0" timeOffset="-153834.18">18455 10740,'0'-24,"0"-1,24 0,1 25,-25-25,25 25,0 0,0 0,0 0,-1 0,-24 25,25-25,-25 25,0 0,0-1,0 1,0 25,0-25,0 24,-25-24,25 0,-24 24,24-24,-25 0,25 0,0 0,0-1,25-24,-1 0,1-24,0 24,0-25,24 25,-24-25,25 0,-1 0,1 25</inkml:trace>
  <inkml:trace contextRef="#ctx0" brushRef="#br0" timeOffset="-153081.9">18355 11782,'0'-25,"0"1,25 24,0 0,0 24,0 1,-1-25,1 25,0-25,0 25,25-25,-26 25,26-25,0 24,-1-24,1 0,-1 25,1-25,0 0,-1 0,-24-25,25 25,-1 0,-24-24,0 24,0 0,-1 0,-24-25,0 0,-24 25,-1 0,0 0,0-25,0 25,-24 0,24 0,0 0,0 0,1 0,-1 0,0 0,25 25,0 0,25-25,0 0,-25 25,24-25,1 0,0 0,0 24,0-24,-1 0,1 0,0 25,0-25,0 25,-1 0,-24 0,0-1,-24 1,-1 0,25 0,-25 0,0-1,0-24,1 25,-1 0,0-25,0 25</inkml:trace>
  <inkml:trace contextRef="#ctx0" brushRef="#br0" timeOffset="-144591.57">23019 14660,'0'0,"0"-25</inkml:trace>
  <inkml:trace contextRef="#ctx0" brushRef="#br0" timeOffset="-141121.41">15701 10071,'25'-25,"-25"0,0 0,0 0,0 1,0-1,0 0,-25 0,25 0,-24 1,24-1,-25 0,0 0,0-24,0 24,1 0,-1-25,-25 26,25-26,-24 25,-1-24,0 24,1 0,-1-25,1 26,-26 24,26-25,-26 0,26 25,-26 0,1 0,24 0,-24 25,-1-25,1 25,24-1,-24 1,-1 0,26 0,-26 24,1-24,24 0,-24 25,24-26,-24 26,24-25,1 24,-26 1,26 0,-1-1,-24 1,24 24,1-24,-26 24,26 1,-1 24,0-25,1 26,24-1,0 0,0 0,0 0,25 25,0-24,0 24,0-25,25 25,-25-25,25 25,25-25,-26 25,26-24,0-1,-1 0,1-24,24-1,-24 0,24 1,1-26,-1 26,1-50,24 24,-25 1,25-25,1-25,-1 24,0-24,-24 0,24 0,0-24,-25-1,26-25,-26 25,0-24,1-1,-26-24,26 24,-26-24,1-1,-25 1,24-25,-24-1,25 1,-25 0,-25 0,25-25,-25 25,0-1,0 1,-25-25,0 25,0 0,0 24,-24-24,-1 0,0 24,1 1,-1 0,-24 24,24 0,1 1,-1 24,0 0,1 25,24 0,0 0,0 25</inkml:trace>
  <inkml:trace contextRef="#ctx0" brushRef="#br0" timeOffset="-140335.83">22101 14808,'0'0,"0"-24,0-1,0 0,0 0,0 0</inkml:trace>
  <inkml:trace contextRef="#ctx0" brushRef="#br0" timeOffset="-139640.68">19224 12477,'0'0,"0"-25,24 25,1 0,0 25,0-25,24 0,1 25,0-1,24 1,1 0,-1 0,25 0,-24 24,24 1,25 24,-25-24,25 24,-25-24,25 24,0 25,0-24,25-1,-25 1,0 24,0-25,0 1,0-1,-25-24,26-1,-26 1,0 0,0-26,0 26,-24-25,-1 0,1-1,-26-24,1 25,-1-25,1 25,-25-25,0 0,-50-25,0 25,0-25,0 1,-24 24,24-25,0 0,0 25,1 0,24-25,-25 25,25 25,25-25,-1 25,1-25,0 25,0-25,-25 24,25-24,-1 0,-24 25,-24 0,-1-25,0 0,-25 0,1 25</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1T10:41:35.858"/>
    </inkml:context>
    <inkml:brush xml:id="br0">
      <inkml:brushProperty name="width" value="0.05292" units="cm"/>
      <inkml:brushProperty name="height" value="0.05292" units="cm"/>
      <inkml:brushProperty name="color" value="#002060"/>
    </inkml:brush>
  </inkml:definitions>
  <inkml:trace contextRef="#ctx0" brushRef="#br0">2853 546,'0'0,"0"-25,-25 25,0 0,25 25,0 0,0-1,0 1,0 0,0 0,0 0,0-1,0 1,0 0,25 0,-25 0,0-1,0 1,0 0,0 0,0 0,0-1,0 1,0 0,25 0,-25 0,24-25,1 0,-25 24,25-24,0 0,0 0,-1 0,1 0,0 0,25 0,-26-24,26 24,-25 0,0 0,24 0,-24-25</inkml:trace>
  <inkml:trace contextRef="#ctx0" brushRef="#br0" timeOffset="324.14">2753 496,'25'0,"0"0,0 0,0 0,-1-25,1 25,0 0,0 0,0 0,24-25,-24 25,0 0,0 0,-1 0,1 0,0 0,0 0</inkml:trace>
  <inkml:trace contextRef="#ctx0" brushRef="#br0" timeOffset="503.91">2803 744,'0'25,"0"-50,25 25,0 0,-25-25,24 25,26-24</inkml:trace>
  <inkml:trace contextRef="#ctx0" brushRef="#br0" timeOffset="827.45">3448 843,'0'-24,"25"24,-1 0,1 24,0-24,-25 25,25 0,0-25,-25 25,0 0,24-1,-24 1,0 0,0 0,0 0,-24-1,24 1,-25 0,25 0,-25-25,25 25,-25-1,0-24,25 25</inkml:trace>
  <inkml:trace contextRef="#ctx0" brushRef="#br0" timeOffset="1064.09">3795 943,'0'0,"0"-25,0 0,0 50,-25-25,1 25,-1-25,25 24,-25-24,25 25,-25 0,25 0,-25 0,25-1,0 1,0 0,0 0,25-25,0 0,-25 25,25-25,0 0,-1 0,1 0,0-25</inkml:trace>
  <inkml:trace contextRef="#ctx0" brushRef="#br0" timeOffset="1272.1">4093 918,'-25'0,"25"25,0-1,0 1,0 0,25 0,-25 0,0-1,0 26,25-25,-25 24,0-24,24 25,-24-25,25 24,-25-24,0 25</inkml:trace>
  <inkml:trace contextRef="#ctx0" brushRef="#br0" timeOffset="1544.12">4118 1141,'0'0,"0"-25,0 0,0 1,0-1,0 0,0 0,0 0,0 1,24 24,1-25,0 25,0 0,0 0,-1 0,1 25,0-25,-25 24,25 1,-25 0,0 0,0 0,0-1,-25 1,25 0,-25 0,0 0,1-1,-1-24,0 25,0 0,0-25,1 25,-1-25,25 25,-25-25</inkml:trace>
  <inkml:trace contextRef="#ctx0" brushRef="#br0" timeOffset="6663.08">5358 1191,'25'-25,"-1"0,1 25,-25-25,25 0,0 1,0 24,-1-25,1 0,-25 0,25 0,0 1,0-1,-25 0,0 0,0 0,0 1,-25 24,0 0,0 0,0 0,25 24,-24-24,-1 0,25 25,-25-25,25 25,25-25,0 25,-1-25,1 0,25 0,-25 25,24-25,-24 0,0 0,24 24,-24-24,0 25,0-25,-25 25,25-25,-25 25,0 0,0-1,0 1,-25 0,0 0,0-25,0 25,1-25,-1 0,0 24,0-24,0 0,1 0</inkml:trace>
  <inkml:trace contextRef="#ctx0" brushRef="#br0" timeOffset="7036.08">6028 1091,'24'0,"1"-24,0-1,0 25,0-25,-1 25,1-25,0 25,0-25,0 1,-1 24,1-25,0 25,0-25,0 25,-25-25,-25 25,0 0,0 25,0-25,1 25,-1-25,0 25,0-25,0 24,25 1,-24-25,-1 25,0 0,25 0,-25-1,25 1,0 0,25 0,0-25,0 0,-1 0,1 0,0 0,0 0,24 0</inkml:trace>
  <inkml:trace contextRef="#ctx0" brushRef="#br0" timeOffset="8419.15">6796 943,'0'0,"-24"0,-1 0,0 0,25 24,-25-24,0 0,1 25,-1-25,25 25,-25-25,0 25,0 0,25-1,0 1,25-25,0 0,-25-25,25 25,0-24,-1-1,1 0,-25 0,25 25,-25-25,0 1,0-1,0 50,0-1,-25 1,25 0,0 0,0 0,-25-1,25 1,0 0,0 0,0 0,0-1,0 1,0 0,0 0,0 0,0-1,0 26,0-25,0 0,25-1,-25 1,0 0,25 0,0 0,0-1,-1-24,-24-24,0-1,0 0,25 0,-25 0,0 1,25-1,-25 0,0 0,0 0,25-24,-25 24,0 0,0 0,25-24,-25 24,0 0,25 0,-25 1,0-1,0 50,0-1,0 1,0 0,0 0,0 0,0-1,0 1,0 0,0 0,0 0,24-25,1 0,0-25,0 0,0 0,-1 0,-24 1,25-1,0 0,-25 0,0 0,0 1,25 24,-25-25,0 50,0-1,0 1,0 0,0 0,0 0,0-1,25-24,-25 25,24-25,-24 25,25-25,0 0,0 0,0 0,-1 0,1-25,0 25,0-25,0 25,-1-24,1 24,-25-25,25 0,0 0,-25 0,0 1,0-1,0 0,0 0,-25 25,0 0,0 0,25 25,-24-25,24 25,0 0,0-1,0 1,0 0,0 0,0 0,0-1,24-24,-24 25,25-25,0 25,0-25,0 0,-1 0,1 0,0 0,0 0,-25-25,25 25,-1 0,1-25,0 1,0-1,0 25,-25-25,24 0,1 0,0 25,0 0,0 0,-25 25,24-25,-24 25,0 0,0 0,25-25,-25 24,0 1,0 0,0 0,0-50,0 0,0 0,0 1,0-1,25 0,-25 0,25 25,0-25,0 1,-1 24,1 0,0 0,0 24,0 1,-25 0,24-25,-24 25,0 0,25-1</inkml:trace>
  <inkml:trace contextRef="#ctx0" brushRef="#br0" timeOffset="8848.02">8434 1091,'0'-24,"0"-1,-25 25,0 0,25 25,-25-25,25 24,-25 1,25 0,0 0,-24 0,24-1,0 1,24-25,-24 25,25-25,0 0,-25 25,25-25,0 0,-1 0,26 0,-25 0,0 0,-1 0,26 0,-25-25,0 25,24-25,-24 25,0-25,0 25,-1-24,1 24,-25-25,25 0,-25 0,0 0,0 1,-25 24,0 0,1 0,-1 0,0 0,0 24,25 1,-25 0,25 0,0 0,0-1,25-24,-25 25,25-25,-25 25,25-25,0 0,-1 25,1-25,25 0,-25 0,-1 0,1 0,25 0,-25 0</inkml:trace>
  <inkml:trace contextRef="#ctx0" brushRef="#br0" timeOffset="8987.07">9599 1141,'0'-25</inkml:trace>
  <inkml:trace contextRef="#ctx0" brushRef="#br0" timeOffset="10308.06">620 2778,'0'25,"0"0,0 0,0-1,0 1,0 0,-25 25,25-26,-24 26,24 0,-25-1,25 1,-25-1,0-24,25 25,-25-25,25 24,-25-24,25 0,0 0,0-1,0-48,0-1,0 0,25 25,0 0,0 25,0-25,0 25,-1-25,1 0,0 24,0-24,0 0,-1 0,1 0,0 0,0 0</inkml:trace>
  <inkml:trace contextRef="#ctx0" brushRef="#br0" timeOffset="10986.98">1017 3249,'-25'0,"0"0,1 0,24 25,-25-25,25 25,-25 0,25 0,-25-1,25 1,0 0,0 0,0 0,0-1,0 1,0 0,25-25,-25-25,25 25,0-25,-1 1,1 24,-25-25,25 25,-25-25,25 25,-25-25,0 0,0 1,0-1,0 50,0-1,-25-24,25 25,0 0,0 0,25-25,-25 25,25-25,-1 0,1 0,0 0,0-25,0 0,-25 0,24 25,-24-25,25 1,-25-1,0 0,0 0,0 0,25 25,-25 25,25-25,-25 25,25-25,-1 0,-24 25,25-25,0 25,0-1,0-24,-25 25,0 0,-25 0,0-25,0 0,25 25,-25-25,1 0,-1 0</inkml:trace>
  <inkml:trace contextRef="#ctx0" brushRef="#br0" timeOffset="11588.05">1587 3373,'0'0,"-24"0,48 0,-24-24,25 24,0 0,-25-25,25 25,0-25,0 25,-1-25,1 0,-25 1,-25 24,1 0,-1 0,25 24,-25-24,0 25,25 0,-25-25,25 25,0 0,0-1,0 1,0 0,25-25,0 25,0-25,0 0,-1 0,1-25,0 25,0-25,0 25,-1 0,1-25,0 1,0-1,0 0,-25 0,0 0,0 1,0-1,0 0,0 50,0 0,24-25,-24 24,25 1,-25 0,25 0,-25 0,25-25,-25 24,0 1,25-25,-1 25,1-50,0 25,0 0,0-25,-1 25</inkml:trace>
  <inkml:trace contextRef="#ctx0" brushRef="#br0" timeOffset="12559.04">670 4068,'0'-25,"0"0,0 50,0 0,0 0,25-25,-25 25,0-1,0 1,0 0,24 25,-24-26,0 1,0 0,0 0,25 0,-25-1,0 1,0 0,0 0,0 0,25-1,-25 1,0 0,0 0,0-50,0 0,0 0,-25 1,25-1,0 0,-25 0,25 0,0 1,-24-1,24 0,0 0,-25-24,25 24,0 0,0 0,0-24,0 24,0 0,0 0,0 0,0-24,25 49,-25-25,24 0,-24 0,25 25,0 0,-25-24,25 24,0 0,-1 0,-24 24,25-24,-25 25,0 0,0 0,0 0,0-1,0 1,-25-25,25 25,-24 0,-1-25,25 25,-25-1,0-24,25 25,-25-25</inkml:trace>
  <inkml:trace contextRef="#ctx0" brushRef="#br0" timeOffset="14216.03">1116 4142,'-25'0,"1"0,-1 0,25 25,-25-25,25 25,-25 0,25 0,0-1,0 1,0 0,0 0,0 0,0-1,0 1,25 0,0 0,0-25,-1 0,1-25,0 25,-25-25,0 0,0 1,-25-1,25 0,-25 25,25-25,-24 25,24-25,-25 25,25-24,0-1,25 0,-1 0,1 25,-25-25,25 25,0-24,0 24,-1-25,1 25,0 0,-25 25,0-1,25-24,-25 25,0 0,0 0,0 0,0-1,0 1,0 0,0 0,25 0,-25-1,0 1,24-25,-24 25,25-25,-25-25,25 25,0-25,0 1,-25-1,24 25,-24-25,0 0,0 0,0 1,0-1,0 0,0 0,0 50,0 0,0 0,0-1,0 1,0 0,0 0,0 0,25-25,-25 24,25-24,-25 25,25-25,-25 25,25-25,-1 0,-24-25,25 25,0-25,0 1,-25-1,25 25,-25-25,0 0,0 0,0 1,0-1,0 0,0 0,0 0,0 1,0-1,0 50,0-1,0 1,-25 0,25 0,0 0,0-1,0 1,25-25,-25 25,0 0,25-25,-25 25,24-25,1 0,0 0,0 0,-25-25,25 25,-1-25,1 0,0 0,0 1,-25-1,0 0,0 0,0 0,-25 25,25 25,-25-25,25 25,0 0,0 0,-25-1,25 1,0 0,0 0,0 0,25-1,0-24,-25 25,25-25,0 0,-1 0,-24-25,25 25,0-24,0 24,-25-25,25 25,-1-25,-24 0,25 25,-25-25,0 1,25-1,-25 0,0 0,0 0,-25 25,0 0,25 25,0 0,0 0,0 0,0-1,0 1,25-25,-25 25,25 0,-25 0,25-25,-25 24,25-24,-1 0,1 0,-25-24,25 24,0-25,0 0,-1 0,-24 0,25 25,-25-24,25-1,-25 0,25 0,-25 0,0 1,0-1,0 0,-25 25,0 0,25 25,0 0,0-1,25-24,-25 25,25 0,0-25,-1 25,1 0,0-1,0-24,0 25,-1 0,1-25,0 25,-25 0,25-25,-25 24,0 1,-25-25,0 25,0-25,1 0,-1 0,0 0,0-25</inkml:trace>
  <inkml:trace contextRef="#ctx0" brushRef="#br0" timeOffset="19075.99">695 5085,'0'-25,"-25"50,0-25,0 25,0-25,1 25,-1-1,0-24,25 25,-25 0,0 0,0-25,25 25,-24-1,24 1,-25-25,25 25,-25 0,25 0,-25-1,25 1,-25-25,25 25,0 0,-24 0,24 24,0-24,-25 0,25 0,0 24,0-24,0 0,-25 24,25-24,0 25,0-25,0 24,0-24,25 0,-25 0,0 24,25-24,-1 0,-24 0,25 0,0-25,0 24,0 1,-1-25,1 25,0-25,25 0,-25 0,24 0</inkml:trace>
  <inkml:trace contextRef="#ctx0" brushRef="#br0" timeOffset="19651.98">1067 5457,'0'0,"0"-25,0 0,-25 25,0 0,0 0,0 0,25 25,-24-25,-1 0,25 25,-25-25,0 25,0 0,1-25,-1 24,0-24,25 25,-25 0,25 0,0 0,-25-25,25 24,0 1,0 0,25-25,-25 25,25 0,-25-1,25-24,0 25,-1-25,1 25,0-25,0 0,0 0,-1 0,1 0,0 0,0-25,0 25,-1 0,1 0</inkml:trace>
  <inkml:trace contextRef="#ctx0" brushRef="#br0" timeOffset="20991.76">1339 5606,'0'-25,"-24"25,24 25,0 0,0-1,-25 1,25 0,0 0,0 0,0-1,0 1,0 0,0 0,0 0,25-25,-25 25,24-25,1 0,-25-25,25 25,0-25,0 25,-25-25,0 0,0 0,-25 1,0-1,0 25,0-25,1 25,48 0,-24-25,25 25,0 0,0 0,0-25,-1 25,1-24,0 24,0-25,-25 50,0-1,0 1,0 0,0 0,0 0,0-1,25-24,-25 25,0 0,24-25,-24 25,25 0,-25 0,25-25,0 0,0 0,0 0,-1 0,-24-25,25 25,-25-25,0 0,0 0,-25 0,1 25,24-24,-25-1,0 0,0 25,0-25,0 25,1 0,-1 0,25 25,0 0,25-25,-25 25,24-25,1 0,0 24,0-24,0 0,-25-24,25 24,-1-25,1 25,-25-25,25 0,-25 0,0 1,25-1,-25 0,0 0,0 0,0 1,0-1,0 0,0 0,0 0,-25 1,25-1,0 0,-25 25,25-25,0 50,0 0,0 0,0-1,0 1,0 0,0 0,0 0,0-1,25 1,-25 0,0 0,0 0,25-1,-25 1,0 0,25 0,-25 0,24-1,1 1,-25 0,25-25,-25 25,25-25,-25 25,25-25,-1 0,1 0,0 0,0 0,0-25,-1 25,-24-25,25 25,-25-25,0 0,0 1,0-1,0 0,0 0,0 0,0 50,0 0,0 0,0 0,0-1,25-24,-25 25,0 0,25-25,-25 25,25-25,-1 0,1 0,0 0,0-25,0 25,-25-25,24 25</inkml:trace>
  <inkml:trace contextRef="#ctx0" brushRef="#br0" timeOffset="21127.27">2208 5482,'0'0,"-25"0,25-25</inkml:trace>
  <inkml:trace contextRef="#ctx0" brushRef="#br0" timeOffset="21919.96">2257 5507,'0'24,"25"-24,-25 25,0 0,25 0,-25 0,25-1,-25 1,0 0,0 0,0 0,0-1,0 1,0-50,0 1,0-1,0 0,24 25,-24-25,25 0,0 1,0 24,-25 24,25-24,-25 25,0 0,24-25,-24 25,0 0,25-1,0 1,0-25,0 0,-1 0,1-25,0 1,0 24,-25-25,25 0,-25 0,25 25,-25-25,0 1,0-1,0 0,-25 25,0 25,0 0,25-1,-25-24,0 25,25 0,-24 0,24 0,24-25,-24-25,25 25,0-25,-25 0,25 25,-25-25,0 50,25-25,-25 25,0 0,25 0,-25-1,0 1,0 0,24 0,-24 0,0 0,0-1,0 1,0 0,0 0,0 0,0-1,-24 1,-1-25,25 25,-25-25,0 0,0 0,0-25,1 25,24-25,0 1,0-1,0 0,24 0,-24 0,25 25,0-24,0-1</inkml:trace>
  <inkml:trace contextRef="#ctx0" brushRef="#br0" timeOffset="22175.96">3001 5457,'0'0,"0"-25,25 0,-25 1,25 24,-25 24,0 1,0 25,0-25,0-1,0 26,0 0,0-1,-25 1,0-1,1 1,-1 0,0-1,0 26,0-26,1 1,-1 0,0-1,0 1,0-1,25 1,-24-25,-1 24,25 1</inkml:trace>
  <inkml:trace contextRef="#ctx0" brushRef="#br0" timeOffset="26288.94">571 6722,'0'-25,"0"50,0 0,0 0,0-1,0 1,0 0,0 25,0-25,0-1,0 26,0-25,0 24,0-24,0 0,0 0,0 0,0 24,24-24,-24 0,0 0,0-1,0 1</inkml:trace>
  <inkml:trace contextRef="#ctx0" brushRef="#br0" timeOffset="26893.81">546 6871,'0'-25,"0"0,0 0,0 1,25 24,-25-25,24 0,1 25,-25-25,25 25,0 0,0-25,-1 25,1 0,-25 25,25-25,-25 25,25-25,-25 25,0 0,0-1,-25-24,25 25,-25 0,0 0,1-25,24 25,-25-25,0 0,50 0,-25 25,25-25,-25 24,24 1,-24 0,25 0,-25 0,25-1,-25 1,25 0,-25 0,0 0,25-1,-1 1,1 0,0-25,0 0,0 0,-1-25,1 0,-25 1,25-1,-25 0,0 0,0 0,0 1,0-1,0 0,-25 25,25 25,-25 0,25-1,-24 1,24 0,0 0,0 0,0-1,0 1,24-25,1 0,-25 25,25-25,0 0,0 0,-1-25,1 25,0 0</inkml:trace>
  <inkml:trace contextRef="#ctx0" brushRef="#br0" timeOffset="27804.87">1265 7045,'0'-25,"0"0,0 50,25-25,-25 25,25-1,-25 1,24 0,-24 0,0 0,0-1,0 1,25 0,-25-50,-25 25,25-25,0 1,0-1,0 0,-24 0,24 0,-25 25,25-24,0-1,0 50,0-1,0 1,0 0,0 0,0 0,25-25,-25 24,0 1,0 0,0 0,24 0,-24-1,0 1,25 0,-25 0,0 0,25-1,-25 1,0 0,25-25,-25-25,-25 0,25 1,0-1,-25 0,25 0,0 0,-25-24,25 24,0 0,0 0,0 1,-24-1,24 0,0 0,0 0,0 1,0-1,0 0,24 25,-24-25,25 0,0 25,0 0,0 0,-25 25,24-25,-24 25,0 0,0 0,-24-25,-1 24,0-24,0 25,0-25</inkml:trace>
  <inkml:trace contextRef="#ctx0" brushRef="#br0" timeOffset="29264.87">1637 6995,'-25'0,"25"25,0 0,0-1,0 1,0 0,0 0,0 0,0-1,0 1,25 0,-25 0,25-25,0 0,-25-25,25 0,-1 0,-24 1,0-1,25 25,-25-25,0 0,0 0,0 1,0-1,0 0,0 0,0 50,0 0,0 0,0-1,0 1,0 0,0 0,25-25,-25 25,25-1,-25 1,25-25,-25 25,24-25,1 25,-25-50,25 25,-25-25,0 0,25 1,-25-1,0 0,25 0,-25 0,24 25,1 0,-25 25,25-25,-25 25,25 0,-25 0,25-25,-25 24,0 1,24-25,-24 25,0-50,0 0,0 1,0-1,0 0,0 0,0 0,25 25,0 0,-25 25,25-25,-25 25,0 0,0 0,0-50,0 0,25 25,-25-25,24 25,-24 25,25-25,-25 25,25-25,-25 25,25-25,0 0,-1 0,-24-25,25 0,-25 0,0 0,0 1,0-1,0 0,0 0,0 0,0 1,0 48,0 1,0 0,0 0,25 0,-25-1,0 1,0 0,0 25,25-26,-25 1,0 0,0 0,25 24,-25-24,0 0,24 0,-24 0,0-50,0 0,0 0,0 0,-24 1,24-1,0 0,0 0,0 0,0 1,0-1,24 0,-24 0,25 0,0 25,-25-24,25 24,0 24,-1-24,-24 25,25 0,-25 0,0 0,0-1,-25-24,25 25,-24 0,-1-25,25 25,-25-25,0 25,0-25,1 0</inkml:trace>
  <inkml:trace contextRef="#ctx0" brushRef="#br0" timeOffset="29557.69">2629 6796,'0'-24,"0"-1,0 0,0 0,25 25,0-25,0 25,0 0,-1 0,26 0,-25 0,24 25,1-25,-25 25,24 0,1 0,-25-1,24 1,-24 25,0 0,0-26,0 26,-25 0,24-1,-24 1,0-1,0 1,-24 0,-1-1,0 1,0-25,-24 24,24-24,-25 0,1 0,24 24,-25-49,1 25,24 0,0-25,0 0,0 0</inkml:trace>
  <inkml:trace contextRef="#ctx0" brushRef="#br0" timeOffset="30795.27">4415 3051,'0'0,"-25"0,25 25,-24 0,24-1,-25 1,0 0,25 0,-25-25,25 25,0-1,-25-24,25 25,0-50,25 1,-25-1,25 25,-25-25,0 0,25 0,-25 1,25-1,-25 0,24 0,-24 0,25 1,0 24,0 24,0 1,-25 0,24-25,-24 25,25 0,-25-1,25-24,-25 25,0 0</inkml:trace>
  <inkml:trace contextRef="#ctx0" brushRef="#br0" timeOffset="32735.54">4390 3125,'0'25,"0"0,0 0,0 0,0-1,0 1,0 0,0 0,0 0,0-1,0 1,0 0,0 0,0 0,0-1,0 1,0 0,25 0,-25 0,0-1,25 1,-25 0,0 0,0 0,0 0,25-1,-25 1,0 0,0 0,0 0,0-1,0 1,0 0,25-25,-25 25,0 0,0-1,0 1,0 0,0 0,0 0,0-1,0 1,0 0,0 0,0 0,0-1,0 1,0 0,0 0,0 0,0-1,0 1,0 0,0 0,0 0,0-1,0 1,0 0,0 0,24 0,-24-1,0 1,0 0,0 0,0 0,0-1,0 1,0 0,0 0,-24-25,24 25,0 0,0-1,0 1,0 0,0 0,0 0,0-1,0 1,0 0,0 0,0 0,0-1,0 1,0 0,0 0,0 0,0-1,0 1,0 0,0 0,0 0,0-1,0 1,0 0,0 0,0 0,0-1,0 1,0 0,0 0,0 0,0-1,0 1,0 0,0 0,0 0,0-1,0 1,0 0,0 0,0 0,0 0,0-1,0 1,0 0,0 0,0 0,0-1,0 1,0 0,0 0,0 0,0-1,0 1,0 0,0 0,0 0,0-1,0 1,0 0,0 0,0 0,0-1,0 1,0 0,0 0,0 0,0-1,0 1,0 0,0 0,0 0,0-1,0 1,0 0,0 0,0 0,0-1,0 1,0 0,0 0,0 0,0 0,0-1,0 1,0 0,0 0,0 0,0-1,0 1,0 0,0 0,0 0,0-1,0 26,0-25,0 0,0-1,0 1,0 25,0-25,0-1,0 1,0 25,0-25,0-1,0 26,0-25,0 24,0-24,0 25,0-1,0 1,0-25,0 24,0 1,0 0,0-1,0 1,0 0,0-1,0-24,0 25,0-1,0 1,0-1,0 1,0 0,0-1,0 1,0-1,0 1,0 0,0 24,0-24,0-1,0 1,0 0,0-1,0 1,0-1,0 1,0 0,0-1,0 26,0-26,0 1,0 24,0-24,0-1,0 1,0 24,0-24,0 0,0-1,0 1,0 24,0-24,0 24,0-24,0 0,0 24,0-24,0 24,0-24,0 24,0-24,0 24,0-24,0 24,0-24,0 24,0-24,0 24,0 1,0-26,0 26,0-26,0 26,0-26,0 26,0-1,0 0,0-24,0 24,-25 1,25-1,0 1,0-1,0 1,-25-26,25 26,0-1,0 0,0 1,0-1,-25 25,25-24,0-1,0 1,-25-1,25 0,0 1,0-1,0 1,-24 24,24-25,0 1,-25-1,25 1,0-1,0 0,0 1,-25-1,25 1,0 24,0-25,0 1,-25-1,25 1,0 24,0-25,0 1,0 24,0-25,-25 25,25-24,0 24,0-25,0 26,-24-26,24 25,0 1,0-1,0 0,0 0,-25 0,25 1,0-1,0 0,0 0,0 25,-25-24,25-1,0 0,0 25,0-25,0 0,0 25,25-24,-25-1,0 0,25 0,-25-24,0 24,24 0,-24-24,25 24,0-25,-25 1,25-1,0 0,-1 1,-24-25,25 24,0-24,0 24,0-24,-1 49,-24-50</inkml:trace>
  <inkml:trace contextRef="#ctx0" brushRef="#br0" timeOffset="34376.87">4093 1960,'0'-25,"-25"25,25-25,0 0,0 50,0 0,-25 0,25-1,0 1,0 0,0 0,0 0,0-1,0 1,0 0,0 25,0-26,0 1,0 25,0-25,0-1,0 1,0 0,0 0,0 0,0-1,0 1,0 0,25-25,-25 25,25-25,0 0,-1 0,1 0,0-25</inkml:trace>
  <inkml:trace contextRef="#ctx0" brushRef="#br0" timeOffset="34641.87">3795 2307,'-25'0,"25"-25,25 0,0 25,0 0,0 0,-25-25,24 25,1 0,0 0,0 0,0-24,-1 24,1 0,0 0</inkml:trace>
  <inkml:trace contextRef="#ctx0" brushRef="#br0" timeOffset="35077.11">4440 2282,'0'0,"0"-25,0 0,0 1,-25 24,25 24,-25-24,1 0,24 25,-25-25,25 25,0 0,0 0,25-25,-25 24,24-24,1 25,0-25,-25 25,25-25,-25 25,25-25,-25 25,0-1,24-24,-24 25,0 0,-24-25,-1 0,0 25,0-25,0 0,1 0,-1 0,0 0,25-25</inkml:trace>
  <inkml:trace contextRef="#ctx0" brushRef="#br0" timeOffset="35653.65">4862 2332,'0'0,"-25"0,0 0,25 24,-25-24,0 25,1 0,-1 0,25 0,-25-25,25 24,0 1,-25 0,25 0,0 0,0-1,25-24,0 0,0-24,-1 24,1-25,0 0,-25 0,0 0,0 1,0-1,0 50,0-1,25-24,-25 25,25 0,0 0,-1-25,-24 25,25-25,0 0,0 0,0-25,-1 25,-24-25</inkml:trace>
  <inkml:trace contextRef="#ctx0" brushRef="#br0" timeOffset="35949.18">5085 2133,'0'-25,"0"1,0 48,0 1,0 0,0 0,0 0,0-1,0 1,0 0,0 0,25 0,-25-1,0 1,0 0,25 0,-25 0,0-1,24-24,-24 25,25-25,0 0</inkml:trace>
  <inkml:trace contextRef="#ctx0" brushRef="#br0" timeOffset="36758.21">4713 2158,'-25'0,"25"25,0 0,-25-1,25 1,0 0,0 0,0 0,0-1,0 1,0 0,0 0,0 0,0-1,0 1,0 0,0 0,0 0,0-1,0 1,0 0,25-25,0 0,0 0</inkml:trace>
  <inkml:trace contextRef="#ctx0" brushRef="#br0" timeOffset="37016.85">4564 2381,'0'0,"25"0,-25-25,25 25,-1 0,1-24,0 24,0 0,0-25</inkml:trace>
  <inkml:trace contextRef="#ctx0" brushRef="#br0" timeOffset="37865.14">5085 2629,'0'-25,"0"1,25 24,-25-25,0 0,25 0,-25 0,0 1,24 24,-24-25,0 0,0 0,0 0,0 1,0-1,0 0,0 0,0 0,0 1,0-1,-24 25,-1 0,25 25,-25-25,25 24,-25-24,25 25,0 0,25-25,-25 25,25-25,0 0,-1 25,1-25,0 0,0 0,-25 24,25 1,-25 0,0 0,0 0,0-1,0 1,0 0,0 0,24 0,1-25,0 24,0-24,0 0</inkml:trace>
  <inkml:trace contextRef="#ctx0" brushRef="#br0" timeOffset="38188.65">5457 2034,'0'25,"0"0,0-1,0 1,0 0,0 0,0 0,0-1,0 1,0 0,0 0,25 0,-25-1,0 1,0 0,25 0,-25 0,24-1,1-24,0 25</inkml:trace>
  <inkml:trace contextRef="#ctx0" brushRef="#br0" timeOffset="38353.68">5407 2282,'-24'25,"24"-50,24 0,1 25,0 0</inkml:trace>
  <inkml:trace contextRef="#ctx0" brushRef="#br0" timeOffset="38492.84">5755 2183,'0'-25,"0"0</inkml:trace>
  <inkml:trace contextRef="#ctx0" brushRef="#br0" timeOffset="39785.82">4812 8359,'0'0,"25"0,0 25,0-25</inkml:trace>
  <inkml:trace contextRef="#ctx0" brushRef="#br0" timeOffset="39897.6">5333 8409,'0'0,"25"0</inkml:trace>
  <inkml:trace contextRef="#ctx0" brushRef="#br0" timeOffset="41033.82">4614 8359,'24'0,"1"0,0-25,0 25,0 0,-1 0,1 0,0 0,0 0,0 0,0 0,-1 0,1 0,0 0,0 0,0 0,-1 0,26 0,-25 0,0 0,-1 0,1 0,0 0,0 0,0 0,-1-24,1 24,0 0,0 0,24 0,-24 0,0 0,0 0,0 0,-1 0,1 0,0 0,0 0,0 0,-1 0,1 0,0 0,0 0,0 0,-1-25,1 25,0 0,0 0,0 0,0 0,-1 0,1 0,0 0,0 0,0 0,-1 0,1 0,0 0,0 0,0 0,-1 0,1 0,0 0,0 0,0 0,-1 0,1 0,0 0,0 0,0 0,-1 0,1 0,0 0,0 0,0 0,-1 0,1 0,0 0,0 0,0 0,-1 0,1 0,0 0,0 0,0 0,-1 0,1 0,25 0,-25 0,0 0,-1 0,1 0,0 0,0 0,0 0,-1 0,1 0,0 0,0 0,0 0,-1 0,1 0,0 25,0-25,0 0,-1 0,1 0,25 0,-25 0,-1 0,1 0,0 0,0 0,0 0,-1 0,26 0,-25 0,0 0,24 0,-24 0,0 0,24 0,-24 0,25 0,-1 0,-24 24,25-24,0 0,-1 0,-24 0,25 0,-1 0,1 0,-25 0,24 0,1 0,-25 0,24-24,1 24,-25 0,24 0,-24 0,25 0,-26 0,26 0,-25 0,0 0,-1 0</inkml:trace>
  <inkml:trace contextRef="#ctx0" brushRef="#br0" timeOffset="41859.82">8657 8285,'0'0,"25"0,-1 0</inkml:trace>
  <inkml:trace contextRef="#ctx0" brushRef="#br0" timeOffset="42543.8">8806 8260,'446'-25,"-396"25,-546 25,1017-50,-497 25,26 0,-25 0,0 0,24 0,-24 0,25 0,-26 0,26 0,0 0,-26 0,26 0,0 0,-1 0,-24-25,25 25,-1 0,-24 0,25 0,-25 0,24 0,-24 0,0 0,24 0,-24 25,25-25,-25 0,-1 0,26 0,-25 0,24 0,-24 0,0 0,25 0,-26 0,1 0,25 0,-25-25,24 25,-24 0,25 0,-26 0,1 0,25 0,-25 0,24 0,-24 0,0 0,0 0,-1 0,1 0,0 0,0 0,0 0,0 0,-1 0,1 0,0 0,25 0,-26 0,1 0,25 0,-25 0,-1 0,26 0,-25 0,0 0,-1 0,26 0,-25 0,0 0,-1 0,26 0,-25 0,0 0,-1 0,26 0,-25 0,0 0,24 0,-24 0,25 0,-26 0,26 0,-25 0,25 0,-1 0,-24 0,25 0,-26 0,26 0,-25 0,24 0,-24 0,0 0,0 0,24 0,-24 0,0 0,0 0,0 0,24 0,-24 0,25 0,-26 0,1-24,25 24,-1 0,-24 0,25 0,-25 0,24 0,-24 0,25 0,-25 0,24 0,-24 0,25 0,-1 0,-24 0,25 0,-1 0,1 0,-1 0,1 0,0 0,-1 24,-24-24,25 0,-1 0,-24 0,25-24,-26 24,1 0,25 0,-25 0,-1 0,1 0,25 0,-25 0,-1 0,26 0,-25 0,0-25,0 25,-1 0,26 0,-25 0,0 0,-1 0,1 0</inkml:trace>
  <inkml:trace contextRef="#ctx0" brushRef="#br0" timeOffset="43883.48">14883 8111,'0'0,"25"0,24 0,1 0,-1 0,1 0,0 0,-1-25,1 25,-1 0,26 0,-25 0,-1 0,1-24,24 24,-24 0,-25 0,24 0,1 0,-1 0,-24 0,25 24,-1-24,1 0,0 0,-26 0,51 0,-26 0,1 0,0 0,-1 0,26-24,-26 24,1 0,24 0,-24 0,0 0,-1 0,1 0,-1 0,26 0,-26 0,1 0,0 0,-26-25,26 25,0 0,-1 0,1 0,-1 0,-24 0,25 0,-1 0,1 0,-25-25,25 25,-1 0,1 0,-25 0,24 0,1 0,-1-25,-24 25,25 0,-1 0,1 0,0 0,-1 0,-24 0,25 0,-1 0,1-25,-1 25,1 0,0 0,-1 0,-24 0,25 0,-1 0,1 0,0-25,-26 25,26 0,0 0,-26 0,26 0,0 25,-1-25,-24 0,25 0,-1 0,1 25,-1-25,-24 0,25 0,-1 0,1 0,-25 0,24 0,-24 0,25 0,-25 0,24 0,-24 0,25 0,-25 25,24-25,-24 0,0 0,24 0,-24 0,0 0,0 0,0-25,-1 25,1 0,0 0,-25-25,25 25,0 0,-1-25</inkml:trace>
  <inkml:trace contextRef="#ctx0" brushRef="#br0" timeOffset="46113.31">20687 7987,'0'0,"25"0,0 0,0 0,-1 0,1 0,0 0,0 0,0 0,-1 0,1 0,0 0,0 0,0 0,-1 0,1 0,0 0,0 0,0 0,-1 0,1 0,0 0,0 0,0 0,-1 0,1 0,0 0,0 0,0 0,-1 0,1 0,0 0,25 0,-26 0,1 0,0 0,0 0,0 0,24 0,-24 0,0 0,0 0,24 0,-24 0,0 0,0 0,0 0,24 0,-24 0,0 0,0 0,-1 0,1 0,0 0,0 0,0 0,-1 0,1 0,0 0,0 0,0 0,-1 0,1 0,0 0,0 0,0 0,-1 0,1 0,0 0,0 0,0 0,-1 0,1 0,0 0,0 0,0 0,-1 0,1 0,0 0,25 0,-25 0,-1 0,1 0,0 0,25 0,-26 0,1 0,0 0,0 0,0 0,-1 0,1 0,0-25,0 25,0 0,-1 0,1 0,25 0,-25 0,-1 0,26 0,-25 0,0 0,-1-25,26 25,-25 0,0 0,-1 0,1-24,0 24,0 0,0 0,-1 0,1 0,0-25,0 25,0 0,-1 0,1 0,0 0,0 0,0 0,0 0,-1 0,1 0,0 25,0-25,24 0,-24 0,0 0,0 0,0 0,-1 0,1 0,0 0,0 24,0-24,-1 0,1 0,0 0,0 0,0 0,-1 0,1 0,0 0,0 0,0 0,-1 0,1 0,0 0,0 25,0-25,-1 0,1 0,0 0,0 0,-25 25,25-25,-1 0,1 0,0 0,0 0,0 0,0 0,-1 0,1 0,0 0,0 0,-25-25,25 25,-1 0,1 0,0 0,0 0,-25-25,25 25,-25-24,0-1,0 0,-25 0,0 0,0 25,0-24,1-1,-1 25,0-25,0 25,0-25,1 25,-1 0,25-25,-25 25,25 25,0 0,25-25,0 0,-25 25,24-25,1 0,-25 25,25-25,0 0,0 24,-1-24,1 0,0 25,0-25,0 25,-1-25,1 25,0-25,-25 25,25-25,-25 24,25-24,-25 25,0 0,-25-25,25 25,-25-25,25 25,-25 0,0-25,1 24,-1 1,0-25,0 25,0 0,1-25,-1 25,0-25,0 0,25 24,-25-24</inkml:trace>
  <inkml:trace contextRef="#ctx0" brushRef="#br0" timeOffset="47744.75">22126 8334,'0'25,"0"0,-25-25,25 25,0 0,-25-25,25 24,0 1,-25-25,25 25,0 0,0 0,0-1,0 1,0 0,0 0,0 0,0-1,0 1,0 0,0 0,0 0,25-1,0-24,-25 25,25-25,0 25,-1-25,1 0,0 0,0 0,0 0,-1 0,1 0,0 0,0 0,-25-25,25 25</inkml:trace>
  <inkml:trace contextRef="#ctx0" brushRef="#br0" timeOffset="48109.35">21828 8558,'-25'0,"50"0,0 0,0 0,0 0,-1 0,1 24,0-24,25 0,-26 0,1 0,0 25,0-25,0 0,-1 0,1 0,0 0,0 0,0 0,-1 0</inkml:trace>
  <inkml:trace contextRef="#ctx0" brushRef="#br0" timeOffset="54095.13">4390 5507,'0'0,"25"0,0 0,0 0,0 0,-1 0,1 0,0 0,0 0,0 0,-1 0,1 0,0 0,0 0,0 0,-1 0,1 0,0 0,0 24,0-24,0 0,-1 0,1 0,0 0,0 0,0 0,-1-24,1 24,0 0,0 0,0 0,-1 0,1 0,0 0,0 0,0 0,-1 0,1 0,0 0,0 0,-25 24,25-24,-1 0,1 0,0 0,0 0,0 0,-1 0,1 0,0 0,0 0,0 0,-1 0,1 0,0 0,0 0,0 0,-1 0,1 0,0 0,0 0,0 0,0 0,-1 0,1 0,0 0,0 0,0 0,-1 0,1 0,0 0,0 0,0 0,-1 0,1 0,0 0,0 0,0 0,-1 0,1 0,0 0,-25-24,25 24,0 0,-1 0,1 0,0 0,0 0,0 0,-1 0,1 0,0 0,0 0,0 0,-1 0,1 0,0 0,0 0,0 0,-1-25,1 25,0 0,0 0,0 0,0 0,-1-25,1 25,0 0,0 0,0 0,-1 0,1 0,0 0,0 0,0 0,-1 0,1 0,0 0,0 0,0-25,-1 25,1 0,0 0,0 0,0 0,-1 0,1 0,0 0,0 0,0 0,-1 0,1 0,0 0,0 0,0-25,-1 25,1 0,0 0,0 0,0 0,-1 0,1-24,0 24,0 0,0 0,-1 0,1 0,0 0,0 0,0 0,0 0,-1 0,1-25,0 25,0 0,0 0,-1 0,1 0,0 0,0 0,0-25,-1 25,1 0,0 0,0 0,0 0,-1 0,1 0,0 0,0 0,0 0,-1-25,1 25,0 0,0 0,0 0,-1 0,1 0,0 0,0 0,0 0,-1 0,1 0,0 0,0 0,0 0,-1 0,1 0,0 0,0 0,0 0,0 0,-1 0,1 0,0 0,0 0,0 0,-1 0,1 0,0 0,0 0,0 0,-1 0,1 0,0-25,0 25,0 0,-1 0</inkml:trace>
  <inkml:trace contextRef="#ctx0" brushRef="#br0" timeOffset="55485.31">11038 5259,'0'-25</inkml:trace>
  <inkml:trace contextRef="#ctx0" brushRef="#br0" timeOffset="55846.2">9575 5283,'24'0,"1"0,0 0,0 0,0 0,-1-24,1 24,0 0,0 0,24 0,-24 0,0 0</inkml:trace>
  <inkml:trace contextRef="#ctx0" brushRef="#br0" timeOffset="56869.56">10021 5259,'372'0,"-347"0,-422 0,819 0,-373 0,-24 0,0 0,25 0,-26 0,1-25,25 25,-25 0,-1 0,1 0,0 0,0 0,0 0,-1 0,1 0,0 0,0 0,24 0,-24 0,0 0,0 0,0 0,-1 0,1 0,25 0,-25 0,0 0,-1 0,1 0,25 0,-25 0,-1 0,1 0,0 0,0 0,0 0,-1 0,1 0,0 0,0 0,0 0,-1 0,1-25,0 25,0 0,0 0,-1 0,26 0,-25 0,0 0,-1 0,26 0,-25-25,0 25,24 0,-24 0,0 0,0 0,-1 0,1 0,25 0,-25 0,0 0,-1 0,1 0,0 0,0 0,0 0,-1 0,1 0,0-25,0 25,0 0,-1 0,1 0,0 0,0 0,0 0,24 0,-24 0,0 0,0 0,24 0,-24 0,0 0,0 0,-1 0,1 0,0 0,0 0,0 0,-1 0,1 0,0-24,0 24,0 0,-1 0,1 0,0 0,0 0,0 0,0 0,-1 0,1 0,0 0,0 0,0 0,-1 0,1 0,0 0,0 0,0 0,-1 0,1 0,0 0,-25-25,25 25,0 0,-1 0,1 0,0 0,0 0,0 0,-1 0,1 0,0 0,0 0,0 0,-1 0,1 0,0 0,0 0,0 0,-1 0,1 0,0 25,0-25,0 0,-1 0,1 0,0 0,0 0,0 0,-1 0,1 0,0 0,0 0,0 0,0 0,-1 0,1 0,0 0,0 24,0-24,-1 0,1 0,0 0,0 0,0 0,-1 0,1 0,0 0,0 0,0 25,-1-25,1 0,0 0,0 0,0 0,-1 0,1 0,-25 25,25-25,0 0,0 0,-1 0,1 0,0 0,0 0,0 0,-1 0,1 25,0-25,0 0,0 0,-1 0,1 0,0 25,0-25,0 0,0 0,-1 0,1 0,0 0,0 0,-25-25,25 25,-1 0,-24-25,25 25</inkml:trace>
  <inkml:trace contextRef="#ctx0" brushRef="#br0" timeOffset="57728.86">15602 5259,'0'0,"25"0,0 0,0 0,-1 0,1 0,0 0,0 0,0 0,-1 0,1 0,0 0,-25 24,25-24,-50 0,25-24,-25 24,0 0,1 0,-1 0,0 0,0-25,0 25,1 0,-1 0,0 0,0 0,0-25,1 25,-1 0,0 0,0 0,50 0,0 0,0 0,-1 25,1-25,0 0,0 0,24 0,-24 0,0 0,0 0,0 0,24 0,-24 0,0 0,0 0,-1 0,1 0,0 0,0 0,0 0,-1 0,1 0,0 0,0 0</inkml:trace>
  <inkml:trace contextRef="#ctx0" brushRef="#br0" timeOffset="59387.17">16098 5259,'0'24,"0"1,0 0,0 0,25-25,-25 25,0-1,0 1,0 0,0 0,0 0,0-1,25 1,-25 0,0 0,25 0,-25-1,0 1,24-25,-24 25,0 0,0 0,25-1,-25 1,0 0,0 0,25 0,-25 0,0-1,0 1,25 0,-25 0,0 0,0-1,25 1,-25 0,0 0,0 0,24-1,-24 1,0 0,0 0,0 24,0-24,0 0,0 0,0 0,25-1,-25 1,0 0,0 0,0 0,0-1,0 1,0 0,25 0,-25 0,0-1,0 1,0 0,0 0,0 0,0-1,0 1,0 0,0 0,0 0,0 0,0-1,0 1,25-25,-25 25,0 0,0 0,0-1,0 1,0 0,0 0,0 0,0-1,0 1,0 0,0 0,0 0,0-1,25-24,-25 25,0 0,0 0,0 0,0-1,0 1,0 0,0 0,0 0,0-1,0 1,0 0,0 0,0 0,0-1,0 1,0 0,0 0,0 0,0-1,0 1,0 0,0 0,0 0,0-1,0 1,0 0,25 0,-25 0,0 0,0-1,0 1,24-25,-24 25,0 0</inkml:trace>
  <inkml:trace contextRef="#ctx0" brushRef="#br0" timeOffset="62558.44">10145 5531,'0'25,"0"0,0 0</inkml:trace>
  <inkml:trace contextRef="#ctx0" brushRef="#br0" timeOffset="62701.44">10220 5755,'-25'24,"25"1,0 0</inkml:trace>
  <inkml:trace contextRef="#ctx0" brushRef="#br0" timeOffset="62830.36">10244 5953,'0'25,"0"0</inkml:trace>
  <inkml:trace contextRef="#ctx0" brushRef="#br0" timeOffset="62958.28">10294 6201,'0'0,"0"25,-25-25,25 25,-25 0,25-1,-24 1,24 0,0 0</inkml:trace>
  <inkml:trace contextRef="#ctx0" brushRef="#br0" timeOffset="63085.21">10269 6623,'0'0,"-25"0,25 25,0-1</inkml:trace>
  <inkml:trace contextRef="#ctx0" brushRef="#br0" timeOffset="63213.13">10244 6970,'0'0,"0"25,0 0,-24-25,24 25</inkml:trace>
  <inkml:trace contextRef="#ctx0" brushRef="#br0" timeOffset="63365.03">10244 7392,'0'25,"-24"-25,24 24</inkml:trace>
  <inkml:trace contextRef="#ctx0" brushRef="#br0" timeOffset="63608.88">10220 7888,'0'25,"0"-1,0 1</inkml:trace>
  <inkml:trace contextRef="#ctx0" brushRef="#br0" timeOffset="63744.78">10220 8111,'-25'25,"50"-50,-75 50,50 0,0 0</inkml:trace>
  <inkml:trace contextRef="#ctx0" brushRef="#br0" timeOffset="66657.48">4614 5159,'0'-24,"0"-1,0 0,0 0,24 0,1 1,0-1,0 25,-25-25,25 25,-1-25,1 25,0 0,-25-25,25 25,0 0,0 0,-1-24,1 24,0-25,0 25,0 0,-1 0,1 0,0 0,0 0,-25-25,25 25,-1 0,1 0,0 0,0 0,0 0,-1 0,1 0,0 0,0 0,0 0,-1 0,1 0,-25 25,25-25,0 0,-25 25,25-25,-25 24,24-24,1 0,0 25,0-25,0 0,-1 0,1 25,0-25,0 0,0 0,-1 0,1 0,0 0,0 0,0 0,0 0,-1 0,1 0,0 0,0 0,0 0,-1 0,26 0,-25 0,0-25,-1 25,1 0,0 0,25-25,-26 25,1 0,0-24,25 24,-26-25,1 25,0-25,0 25,0-25,-1 25,1-25,0 25,0-25,0 25,-25-24,24 24,1-25,0 0,0 0,-25 0,0 1,0-1,0 0,0 50,0 0,0-1,0 1,25-25,-25 25,0 0,24-25,-24 25,25-25,0 24,0-24,-25 25,25-25,0 0,-1 25,1-25,0 0,0 0,0 25,24-25,-24 0,0 0,0 0,-1 25,1-25,25 0,-25 0,-1 0,26 0,-25 0,0-25,24 25,-24 0,25 0,-26 0,26 0,-25 0,24-25,-24 25,0 0,25 0,-26 0,1 0,25-25,-25 25,-1 0,1 0,25 0,-25 0,0 0,24-25,-24 25,0 0,24 0,-24 0,25-24,-1 24,-24 0,25 0,-25 0,24-25,-24 25,0 0,24 0,-24 0,0 0,0-25,0 25,-1 0,26 0,-25 0,0 0,-1-25,1 25,25 0,-25 0,-1 0,1 0,25 0,-25 0,0 0,24 0,-24 25,0-25,24 0,-24 0,0 0,0 25,24-25,-24 0,0 0,25 0,-26 0,1 25,0-25,0 0,0 0,-1 0,-24 24,25-24,0 0,0 25,0-25,-1 25,1-25,-25 25,25-25,0 25,0 0,-1-1,1 1,0 0,0 0,-25 0,25-25,-25 24,0 1,0 0,24-25,-24 25,0 0,25-25,-25 24,25-24</inkml:trace>
  <inkml:trace contextRef="#ctx0" brushRef="#br0" timeOffset="67659.62">5680 3696,'0'-25,"0"0,0 50,-25 0,25 0,0 0,0-1,0 1,0 0,0 0,0 0,-24-1,24 1,0 0,0 0,-25 0,25 24,0-24,0 0,-25 0,25-1,0 1,-25-25,25 25,0-50,0 0,0 1,25 24,0 0,0 0,-1 0,1 24,0-24,0 0,0 0,-1 0,1 0,0 0,0 0,0-24</inkml:trace>
  <inkml:trace contextRef="#ctx0" brushRef="#br0" timeOffset="68454.45">6127 3944,'0'-25,"-25"0,0 25,0 25,1-25,-1 25,25 0,-25-25,25 25,-25-1,25 1,0 0,0 0,0 0,25-25,0 0,0-25,-1 25,1-25,0 0,0 0,-25 1,0-1,0 0,0 0,0 50,0 0,0 0,0-1,0 1,25-25,-25 25,24-25,1-25,0 25,0-25,0 1,-1-1,1 0,-25 0,0 0,0 1,0-1,-25 25,25-25,-24 25,24 25,0 0,24-25,-24 24,25-24,0 25,0-25,0 0,-25 25,24-25,1 0,-25 25,25-25,-25 25,0-1,0 1,-25-25,0 0,1 0,-1 0</inkml:trace>
  <inkml:trace contextRef="#ctx0" brushRef="#br0" timeOffset="69086.98">6598 3994,'0'-25,"0"0,25 25,-25-25,25 25,-25-25,0 1,-25 24,0 0,0 24,25 1,0 0,0 0,0 0,0-1,25 1,0-25,0 0,-1 0,-24-25,25 25,-25-24,25 24,0-25,-25 0,25 25,-25-25,0 0,0 1,0-1,0 50,0-1,24 1,-24 0,0 0,25-25,-25 25,25-1,0-24,-25 25,25-25,0 0,-1 0</inkml:trace>
  <inkml:trace contextRef="#ctx0" brushRef="#br0" timeOffset="69451.6">7119 3870,'0'-25,"0"0,-25 25,0 25,1-25,24 25,-25-25,25 24,-25 1,25 0,-25-25,25 25,0 0,0-1,0 1,0 0,25 0,0-25,0 0,-1 0,1 0,0 0,25 0</inkml:trace>
  <inkml:trace contextRef="#ctx0" brushRef="#br0" timeOffset="70615.59">7342 3919,'-25'25,"25"0,-24 0,24-1,0 1,24 0,1-25,-25 25,25-25,0 0,0 0,-25-25,-25 0,0 0,0 25,0-24,1 24,24-25,24 25,-24-25,25 25,0 0,0-25,0 25,-1 0,1 0,-25-25,0 50,0 0,0 0,25 0,0-1,0-24,-25 25,24-25,1 0,0 0,0 0,-25-25,0 1,0-1,-25 25,25-25,-25 25,25-25,-25 25,1-25,-1 25,0-24,0 24,25 24,0 1,0 0,25-25,0 0,0 0,-1 0,1 0,0 0,0 0,0-25,-1 25,-24-25,25 25,-25-24,25-1,-25 0,0 0,0 0,0 1,0-1,0 0,0 0,0 0,0 0,0 1,-25 24,25-25,0 0,0 50,0 0,0-1,0 1,0 0,0 0,0 0,0 0,0-1,25 1,-25 0,0 0,25-25,-25 25,25-1,-1 1,1-25,0 0,0 0,0 0,-1 0,1 0,0 0,-25-25,25 1,-25-1,0 0,0 0,0 0,-25 25,25 25,0 0,0 0,0 0,0-1,0 1,0 0,25-25,0 25,0 0,-1-25,1 0,0 0,0 0,0 0,-25-25</inkml:trace>
  <inkml:trace contextRef="#ctx0" brushRef="#br0" timeOffset="70754.39">8186 3721,'-25'-25,"0"25,25-25</inkml:trace>
  <inkml:trace contextRef="#ctx0" brushRef="#br0" timeOffset="71419.58">8310 3919,'0'0,"0"-25,0 1,0-1,0 0,0 0,24 25,-24 25,25-25,-25 25,25-25,0 0,-25-25,25 25,-25-25,24 0,-24 1,0-1,0 0,0 50,0 0,0-1,0 1,0 0,0 0,0 0,0-1,0 1,25 0,-25 25,0-26,0 1,25 0,-25 0,25 0,-25-1,0 1,25 0,-25 0,0 0,0-1,-25-48,0-1,25 0,-25 25,25-25,0 0,0 1,0-1,0 0,25 25,-25-25,25 25</inkml:trace>
  <inkml:trace contextRef="#ctx0" brushRef="#br0" timeOffset="74086.57">10021 5135,'0'-25,"0"0,0 0,-25 0,25 1,0-1,0 0,0 0,0 0,0 1,0-1,0 0,0 0,0 0,0 0,0 1,0-1,25 25,-25-25,0 0,25 0,-25 1,25 24,-25-25,25 25,-25-25,24 25,-24-25,25 25,-25-25,25 25,0-24,0 24,-25-25,24 25,1 0,0 0,-25-25,25 25,0 0,-1-25,1 25,0 0,0 0,0-25,-1 25,1 0,0 0,0 0,0 0,-1 0,1 0,-25-24,25 24,0 0,0 0,-1 0,1 0,0 0,0 0,0 0,-1 0,1 0,0 0,0 0,0 0,-1 24,1-24,0 0,0 0,0 25,-1-25,1 0,-25 25,25-25,0 0,0 0,0 0,-1 25,1-25,0 0,0 0,0 0,-1 0,1 0,0 25,0-25,0 0,-1 0,1 0,0 0,0 24,0-24,-1 0,1 0,0 0,0 0,0 0,-1 0,1 0,0-24,0 24,0 0,-1 0,1 0,0 0,0-25,0 25,-1 0,1 0,0 0,0-25,0 25,-1 0,1 0,0-25,0 25,0 0,0 0,-1-25,1 25,0 0,0-24,0 24,-1 0,1-25,0 25,0-25,0 25,-25-25,24 25,-24-25,0 1,0-1,0 50,0-1,0 1,0 0,0 0,0 0,25-25,-25 24,25 1,0-25,-25 25,25-25,-25 25,24-25,1 0,0 25,0-25,0 0,-1 0,1 24,0-24,0 0,0 0,-1 0,1 0,0 0,0 0,0 0,-1 0,1 0,0 0,0 0,0 0,-1 0,1-24,0 24,0 0,0 0,0-25,-1 25,1 0,0 0,25-25,-26 25,1 0,0 0,25-25,-26 25,1 0,25 0,-25 0,-1-25,1 25,25 0,-25 0,-1 0,1-24,0 24,0 0,0 0,-1-25,1 25,0 0,0 0,0 0,24-25,-24 25,0 0,0 0,-1 0,26-25,-25 25,0 0,-1 0,1 0,25 0,-25 0,0 0,-1 0,1 0,0 0,0 0,0 0,-1 0,1 0,25 0,-25 0,-1 0,1 0,0 0,0 0,0 0,-1 0,1 0,0 0,0 0,0 25,-1-25,1 0,0 0,0 25,0-25,-1 0,1 0,-25 25,25-25,0 0,0 24,-1-24,1 0,0 25,0-25,0 25,-1-25,1 25,0-25,0 0,0 25,0-25,-1 24,1-24,0 25,0-25,-25 25,25-25,-1 25,1-25,-25 25,25-25,0 24,-25 1,25-25,-25 25,24-25,-24 25,25-25,0 25,0-1,0-24,-25 25,24 0,1 0,-25 0,25 0,-25-1,25-24,-25 25,25 0,-1 0,1 0,0-1,0 1,0 0,-1 0,1 0,-25-1</inkml:trace>
  <inkml:trace contextRef="#ctx0" brushRef="#br0" timeOffset="75307.12">11683 3473,'0'-25,"-25"25,25-25,0 50,0 0,0-1,25-24,-25 25,0 0,0 0,0 0,0-1,25 1,-25 0,0 0,0 0,0 0,0-50,0 0,0 0,0 0,0 0,0 1,0-1,0 0,0 0,0 0,0 1,0-1,0 0,0 0,0 0,0 1,0 48,25 1,-25 0,24-25,-24 25,25-25,0 25,0-1,0-24,-25 25,24-25,1 25,0-25,0 0,0 0,-1 0,-24-25,25 25,0-25,-25 1,25 24,-25-25,25 0,-25 0,24 25,-24-25,0 1,0-1,25 25,-25 25,25-1,-25 1,25 0,-25 0,0 0,25-1,-25 1,25 0,-25 0,0 0,24-1,-24 1,0 0,25 0,-25 0,0 0,0-1,25 1,-25 0</inkml:trace>
  <inkml:trace contextRef="#ctx0" brushRef="#br0" timeOffset="75794.92">12551 3398,'0'-25,"0"1,-25 24,25 24,-24-24,24 25,-25-25,25 25,0 0,0 0,0-1,0 1,0 0,0 0,0 0,0-1,0 1,25 0,-25 0,24 0,-24 0,25-25,0 24,0-24,0 0,-1 0,1 0,0 0,0 0,-25-24,25 24,-1 0,-24-25,25 0,-25 0,0 0,0 0,0 1,0-1,0 0,-25 25,25-25,-24 0,24 1,-25 24,25-25,-25 25,0-25,0 25,1 0,24-25,-25 25,0 0</inkml:trace>
  <inkml:trace contextRef="#ctx0" brushRef="#br0" timeOffset="76122.55">13097 3299,'-25'0,"50"0,-25-25,25 25,-1 0,1 0,0 0,0 0,0 0,0 0,-1 0,1 0,0 0,0 0,0 0,-25-25,24 25</inkml:trace>
  <inkml:trace contextRef="#ctx0" brushRef="#br0" timeOffset="76363.55">13196 3249,'0'0,"0"25,-25-25,25 25,0 0,0 0,0-1,0 1,0 0,0 0,0 0,25-1,-25 1,0 0,0 0,0 0,0-1,0 1,25 0,-25 0,0 0,0 0,0-1,0 1,25 0,-25 0,0 0,0-1</inkml:trace>
  <inkml:trace contextRef="#ctx0" brushRef="#br0" timeOffset="76554.11">13866 3671,'0'-25,"0"0,0 1</inkml:trace>
  <inkml:trace contextRef="#ctx0" brushRef="#br0" timeOffset="77932.89">12874 3324,'0'0,"0"-25,24 25,1 0,0 0,0 0,0 0,-1 0,26 0,-25 0,0 0,-1-25,1 25,25 0,-25 0,0 0,-1 0,1 0,0 0,0 0,0 0,-1 0</inkml:trace>
  <inkml:trace contextRef="#ctx0" brushRef="#br0" timeOffset="79554.52">4614 9004,'0'25,"-25"-25,25 25,-25-25,25 25,-25-25,0 24,1-24,24 25,-25-25,0 0,25 25,-25-25,0 0,25 25,25 0,-25-1,25-24,-25 25,25-25,-25 25,25-25,-1 25,1 0,0-25,0 24,0 1,-1-25,-24 25,25 0,0 0,0-1</inkml:trace>
  <inkml:trace contextRef="#ctx0" brushRef="#br0" timeOffset="80179.52">4713 9178,'25'0,"-1"0,1 0,0 0,0 0,0 0,0 0,-1 0,1 0,0 0,0 0,24 0,-24 0,25 0,-25 0,24 0,-24 0,25 0,-26 0,26 0,-25 0,24 0,-24 0,25 0,-25 0,24 0,-24 0,25 0,-26 0,26 0,-25 0,24 0,-24 0,25 0,0 0,-26 0,26 0,0-25,-26 25,26 0,0 0,-26 0,26 0,0 0,-26 0,26 0,-25 0,24 0,1 0,-25 0,24-25,1 25,-25 0,24 0,1 0,0 0,-26 0,26 0,0 0,-1 0,-24 0,25 0,-1 0,1 0,-25 0,24-25,1 25,0 0,-1 0,1 0,-1 0</inkml:trace>
  <inkml:trace contextRef="#ctx0" brushRef="#br0" timeOffset="80322.78">8409 9079,'0'0,"25"0,-25-25</inkml:trace>
  <inkml:trace contextRef="#ctx0" brushRef="#br0" timeOffset="81452.33">9203 8979,'0'-25,"0"1,0-1,0 0,0 0,24 25,1 0,-25-25,25 25,0 0,0 0,-1-24,1 24,0 0,0 0,0 0,-1 0,1 0,0 24,0-24,0 0,-25 25,24-25,-24 25,25-25,-25 25,0 0,0-1,-25 1,25 0,-24-25,-1 25,25 0,-25 0,0-1,0 1,1 0,-1-25,-25 25,25 0,1-25,24 24,-25-24,0 0,0 25,0-25,1 25,48-25,1 0,0 0,0 0,24 0,-24 0,25 0,-25 0,24 0,1 0,-25-25,24 25,-24 0,25 0,-26 0,1 0,0 0,0 0,0 0,-1 0,-24-25</inkml:trace>
  <inkml:trace contextRef="#ctx0" brushRef="#br0" timeOffset="81929.5">10269 8830,'0'-24,"0"-1,-25 0,1 25,-1 0,0 0,25 25,-25-25,0 0,25 25,-24-1,-1 1,25 0,0 0,0 0,0-1,25-24,-25 25,24-25,1 25,-25 0,25-25,0 25,0-25,-1 25,1-1,0-24,0 25,0 0,-1-25,1 25,-25 0,25-25,-25 24,-25-24,0 0,1 0,-1 0,0 0,0 0,0 0,1 0,-1 0,0-24,0 24,0 0,1 0,24-25,-25 25,25-25,25 0</inkml:trace>
  <inkml:trace contextRef="#ctx0" brushRef="#br0" timeOffset="84189.46">10914 9103,'25'0,"0"0,-1 0,1 0,0 0,0 0,0 0,-1 0,1 0,0 0,0 0,25 0,-26 0,1-24,0 24,0 0,0 0,-1 0,1 0,-25 24,25-24,0 0,0 0,-1 0,1 0,0 0,0 0,0 0,-1 0,1 0,0 0,0 0,0 0,24 0,-24 0,0 0,0 0,24 0,-24-24,0 24,0 0,-1 0,1 0,0 0,0 0,0 0,-1 0,1 0,0 0,0 0,0 0,0 0,-1 0,1 0,0 0,0 0,0 0,-1 0,26-25,-25 25,0 0,-1 0,1 0,0 0,0 0,0 0,-1 0,1 0,0 0,0 0,0 0,-1 0,1 0,0 0,25 0,-26 0,1 0,0 0,0 0,0 0,-1 0,1 0,0 0,0 0,0 0,-1 0,1 0,0 0,0 0,0 0,0 0,-1 0,1 0,0 0,0 0,0 0,-1 0,1 0,0-25,0 25,0 0,-1 0,1 0,0 0,0 0,0 0,24 0,-24 0,0 0,0 0,24 0,-24 0,0 0,24 0,-24 0,0 0,0 0,24 0,-24 0,0 0,25 0,-26 0,1 0,0 0,0 0,24 0,-24 0,0 0,0 0,25 0,-26 0,1 0,0-25,25 25,-26 0,1 0,25 0,-25 0,-1 0,1 0,25-25,-25 25,-1 0,26 0,-25 0,0 0,-1 0,1 0,0 0,0 0,0 0,-1 0,1 0,0 0,0 0,0 0,-1 0,1 0,0-25,0 25,0 0,-1 0,1 0,0 0,0 0,25 0,-26-24,1 24,0 0,0 0,24 0,-24 0,0 0,0 0,0 0,24 0,-24 0,0 0,0 0,-1 0,1-25,0 25,0 0,0 0,-1 0,1 0,0 0,0 25,0-25,-1 0,1 0,0 0,0 0,0 0,-1 0,1 0,0 0,0 0,0 0,-1 0,1 0,0 0,0 0,0 0,0 0,-1 0,1 0,0 0,0 0,0 0,-1 0,1 0,0 0,0 0,0 0,-1 0,1 0,0 0,0 0,0 0,-1 0,1 0,-25-25,25 25,-25-25,-25 0,0 25,25-25,-24 25,-1-24,0 24,0-25,0 25,1-25,-1 25,0-25,0 25,0 0,-24-25,24 25,0-24,0 24,1 0,-1 0,25-25,-25 25,0 0,25 25,25-25,0 0,0 24,-1-24,1 25,0-25,0 0,0 25,-1-25,1 0,0 25,0-25,0 0,-1 25,1-25,0 0,0 24,0-24,-25 25,24-25,-24 25,0 0,-24-25,24 25,-25-25,0 24,0-24,-24 25,24-25,0 25,-25-25,26 25,-1-25,0 25,-25-25,26 25,-1-25,0 24,0-24,0 0,0 25</inkml:trace>
  <inkml:trace contextRef="#ctx0" brushRef="#br0" timeOffset="88036.29">7813 9178,'0'0,"25"0,0 0,0-25,0 25,-1 0,26 0,-25 0,25 0,-1 0,26-25,-26 25,1 0,24 0,1 0,-26-25,26 25,-26 0,1 0,-1 25,1-25,0 0,-26 0,1 25,0-25,0 0,0 0,-25 25,0-50</inkml:trace>
  <inkml:trace contextRef="#ctx0" brushRef="#br0" timeOffset="90818.43">4738 7392,'24'0,"-24"25,25-25,0 0,0 0,-25-25,25 25,0 0,-1 0,1-25,0 25,0 0,0-25,-1 25,1-25,0 25,25-24,-26 24,1-25,25 25,-25-25,-1 25,26-25,-25 25,24-25,-24 25,25-24,-25 24,24 0,-24 0,25 0,-26 0,26 0,-25 0,24 0,-24 0,25 0,0 0,-1 0,-24 0,25 24,-1-24,-24 0,25 25,-1-25,-24 0,25 25,-26-25,1 0,25 0,-25 0,-1 25,1-25,0 0,0 0,0 0,-1 0,1 0,25-25,-25 25,-1 0,1 0,0-25,0 25,0 0,-1 0,1 0,25-25,-25 25,0 0,24 0,-24 0,25-24,-26 24,26 0,-25 0,24 0,-24 0,25 0,-25 0,-1 0,26 0,-25 24,0-24,24 0,-24 0,0 0,24 0,-24 0,25 0,-25 0,24 0,-24 0,25-24,-1 24,-24 0,25 0,-26 0,26 0,-25-25,0 25,24 0,-24 0,0 0,0 0,0 0,-1 0,1 0,0 0,0 0,0 0,24 0,-24 0,0 0,24 0,-24 0,25 25,-25-25,-1 0,26 0,-25 0,0 0,24 0,-24 0,0 0,0 0,24 0,-24 24,0-24,0 0,-1 0,1 0,25 0,-25 0,0 0,-1 0,26 0,-25 0,0 0,-1 0,1 0,0 0,0 0,0 0,-1 0,1 0,0 0,0 0,0-24,-1 24,1 0,0 0,0 0,0 0,-1 0,1 0,0 0,0 0</inkml:trace>
  <inkml:trace contextRef="#ctx0" brushRef="#br0" timeOffset="92042.3">6672 6474,'0'-25,"0"0,0 1,0 48,0 1,0 0,0 0,0 0,0-1,0 1,0 0,0 0,0 0,0-1,0 1,0 0,0 0,0 0,0-1,0 1,0 0,25 0,-25 0,0 0,0-1,0 1,0 0,25-50</inkml:trace>
  <inkml:trace contextRef="#ctx0" brushRef="#br0" timeOffset="92570.98">7169 6722,'0'-25,"-25"25,25 25,-25-25,0 0,0 25,25 0,0-1,25 1,0-25,0 25,0-25,-1 25,1-25,0 0,0 25,0-25,-25 25,24-25,1 24,-50 1,1-25,-1 0,0 0,0 25,0-25,1 0,-1 0,0 0,0 0,25-25,-25 25,1 0,24-25</inkml:trace>
  <inkml:trace contextRef="#ctx0" brushRef="#br0" timeOffset="93616.33">10542 7020,'-25'25,"0"-25,25 24,-24-24,-1 25,0-25,25 25,-25-25,25 25,25-25,-25 25,25-25,0 24,-1-24,1 0,0 0</inkml:trace>
  <inkml:trace contextRef="#ctx0" brushRef="#br0" timeOffset="94088.15">11336 6945,'0'0,"49"0,-24 0,25-24,-25 24,24 0,-24 0,25-25,-26 25,1 0,25 0,-25 0,-1 0,1 0,0-25,0 25,0 0,-1 0</inkml:trace>
  <inkml:trace contextRef="#ctx0" brushRef="#br0" timeOffset="94892.54">10691 7094,'-25'0,"0"0,0 0,1 0,48 0,1 0,0 0,0-25,0 25,-1 0,1 0,25 0,-25 0,-1 0,1-24,25 24,-25 0,24 0,-24 0,25 0,-1 0,1 0,-25 0,24 0,1 0,0-25,-1 25,-24 0,25 0,-1 0,1 0,-1 0,1 0,-25 0,24 0,1 0,-25 0,24 0,-24 0,0 0,0 0,0 0,-1 0,1 0,0 0,0 0,0 0,-1 0,1-25,0 25,0 0</inkml:trace>
  <inkml:trace contextRef="#ctx0" brushRef="#br0" timeOffset="97012.39">6028 6499,'0'25,"-25"-25,25 24,-25-24,25 25,-25-25,25 25,-25 0,1 0,24-1,-25-24,25 25,-25 0,25 0,0 0,0-1,-25 1,25 0,0 0,0 0,0 0,0-1,25-24,-25 25,25-25,-25 25,25-25,-25 25,24-25,1 0,0 0,0 0,0-25,-1 25,-24-25,25 25,0-25,0 1,0-1,-1 0,-24 0,25 0,0 25,-25-25,25 1,-25-1,0 0,0 0,0 0,0 1,0-1,-25 0,25 0,-25 25,25-25,-25 25,25-24,-24 24,24 24</inkml:trace>
  <inkml:trace contextRef="#ctx0" brushRef="#br0" timeOffset="97318.2">6499 6796,'0'0,"0"-24,-25 24,25-25,25 25,0 0,-50 0,25 25,-25-25,0 0,0 0,25 24</inkml:trace>
  <inkml:trace contextRef="#ctx0" brushRef="#br0" timeOffset="98256.14">6896 6474,'-25'0,"0"0,0 0,25 25,-25-25,1 0,-1 0,0 0,25 25,-25-25,0 0,25 24,0 1,0 0,0 0,0 0,0-1,-24-24,24 25,0 0,0 0,0 0,24-1,-24 1,0 0,25 0,-25 0,25-25,-25-25,25 25,0 0,-1 0,1 0,0 0,0 25,0-25,-25 25,25-25,-25 24,0 1,0 0,0 0,0 0,0-1,0 1,-25 0,0 0,0 0,0-1,0-24,1 25,-1 0,0-25,0 25,0-25,1 0,-1 0,0 0,0 0,0 0,25-25</inkml:trace>
  <inkml:trace contextRef="#ctx0" brushRef="#br0" timeOffset="98765.13">6722 6548,'0'-24,"25"24,0 0,-1-25,1 25,0 0,0 0,0-25,0 25,24 0,-24 0,0-25,0 25,-1 0,26-25,-25 25,0 0,-1-24,1 24,0 0,0 0,-25-25,-25 25</inkml:trace>
  <inkml:trace contextRef="#ctx0" brushRef="#br0" timeOffset="100050.72">12700 6474,'-25'0,"25"-25,0 0,0 1,0 48,0 1,0 0,0 0,0 0,0-1,0 1,0 0,0 0,0 0,0-1,0 1,0 0,0 0,0 0,0-1,0 1,0 0,25 0,-25 0,0 0,0-1,25-24,-25 25,25-25</inkml:trace>
  <inkml:trace contextRef="#ctx0" brushRef="#br0" timeOffset="100242.56">12998 6722,'0'-25,"-25"25</inkml:trace>
  <inkml:trace contextRef="#ctx0" brushRef="#br0" timeOffset="100978.2">13543 6375,'0'-25,"-24"25,-1 25,0-25,0 0,0 0,1 0,24 25,-25-25,0 0,0 0,0 0,25 24,0 1,0 0,0 0,0 0,0-1,0 1,0 0,0 0,25-25,0-25,0 25,0 0,-1 0,-24-25,25 25,0 0,0 0,0 0,-1 0,-24 25,25-25,0 0,-25 25,25-25,-25 25,0-1,0 1,-25 0,0-25,0 25,1-25,-1 25,0-25,0 0,0 0,25 24,-24-24,-1 0,0 0,0 0</inkml:trace>
  <inkml:trace contextRef="#ctx0" brushRef="#br0" timeOffset="101367.32">14039 6573,'0'0,"0"-25,-24 1,-1 24,0 0,0 0,0 0,1 0,-1 24,0-24,25 25,0 0,0 0,25-25,-25 25,25-25,-25 24,24-24,-24 25,25-25,-25 25,25-25,0 25,-25 0,25-25,-50 0,0 0,0 0,0 0,1 0,-1 0,0 0</inkml:trace>
  <inkml:trace contextRef="#ctx0" brushRef="#br0" timeOffset="103871.16">13841 7119,'25'-25,"0"25,-1 0,1 0,0 0,0 0,0 0,-1 0,1 0,-25-25,25 25,0 0,0 0,-1 0,1 0,0 0,0 0,0 0,-1 0,1 0,0-24,0 24,0 0,0 0,-1 0,1 0,0 0,0 0,0 0,-1 0,1 0,0 0,0 0,0-25,-1 25,1 0,0 0,0 0,0 0,-1 0,1 0,0 0,0 0,0-25,-1 25,1 0,0 0,0 0,24 0,-24 0,0 0,0 0,0 0,-1 0,1 0,0 0,0 0,0 0,-1 0,-24-25,25 25,0 0,0 0,0 0,0 0,-1-25,1 25,0 0,0 0,0 0,-1 0,1 0,0-24,0 24,0 0,-1 0,1 0,0 0,0 0,0 0,-1 0,1 0,0 0,0 0,0 0,-1 0,1 0,0 0,0 0,0 0,-1 0,1 0,0 0,0 0,0 0,-1 0,1 0,0 0,0 0,0 0,-1 0,1 0,-25-25,25 25,0 0,-25-25,0 0,0 0,-25 25,25-25,-25 25,0 0,1-24,-1 24,0-25,0 25,0 0,1 0,24 25,24-25,1 24,0-24,0 0,-25 25,25-25,-25 25,0 0,0 0,-25-25,0 25,0-25,25 24,-25-24,1 25,-1-25,25 25,-25-25,0 25</inkml:trace>
  <inkml:trace contextRef="#ctx0" brushRef="#br0" timeOffset="111584.28">248 11534,'0'25,"0"0,0 0,0-1,0 1,0 0,0 0,0 0,0-1,0 1,0 0,0 0,0 0,25-25,-25 24,0 1,0-50,0 1,0-1,25 0,-25 0,0 0,0 1,0-1,0 0,0 0,0-24,0 24,0 0,0 0,0 0,-25 25,25-24,0-1,0 0,0 0,0 50,0 0,0 0,25-1,-25 1,24 0,-24 0,25-25,-25 25,25-25,-25 24,25-24,-25-24,25 24,-25-25,24 0,-24 0,0 0,25 1,-25-1,25 0,-25 0,0 0,25 1,0-1,-25 0,0 0,25 25,-25 25,0 0,24 0,-24-1,0 1,25 0,-25 0,0 0,0-1,25 1,-25 0,0 0,0 0,25-25,-25 24,0 1,0 0,25 0,-25 0</inkml:trace>
  <inkml:trace contextRef="#ctx0" brushRef="#br0" timeOffset="112085.28">943 11460,'-25'0,"0"0,0 25,25-1,-25-24,25 25,-24-25,24 25,-25 0,25 0,0-1,0 1,0 0,25-25,-25-25,24 25,-24-25,25 1,0-1,-25 0,0 0,0 0,0 50,0 0,0 0,0 0,0-1,0 1,0 0,25 0,0 0,-1-25,-24 24,25-24,0 0</inkml:trace>
  <inkml:trace contextRef="#ctx0" brushRef="#br0" timeOffset="112600.05">1215 11509,'-24'-24,"-1"48,0 1,0 0,25 0,0 0,0-1,0 1,25-25,-25-25,25 25,-25-24,25 24,-25-25,0 0,24 25,-24-25,0 0,0 1,0-1,0 50,0-1,0 1,0 0,0 0,25 0,-25-1,0 1,25 0,-25 0,25 0,-25 24,25-24,-25 25,0-26,24 26,-24-25,0 24,0-24,0 0,0 0,0 0,0-1,0 1,0 0,0 0,-24-25,-1 0,0 0,0 0,0-25,1 25,-1-25,0 0,0 1,25-1,0 0,0 0,0 0,0 1,0-1,25 25,-25-25,25 0,0 0</inkml:trace>
  <inkml:trace contextRef="#ctx0" brushRef="#br0" timeOffset="113204.19">1315 11633,'0'0,"24"0,-24-24,0-1,25 0,0 25,-25 25,0 0,25-25,-25 24,0 1,0 0,0 0,-25-25,25 25,0-50,0 0,0 0,0 0,25 25,0-24,-1 24,-24 24,25-24,-25 25,0 0,25-25,-25 25,0 0,25-25,-25 24,25-24,-1 0,1 0,-25-24,25 24,-25-25,0 0,25 25,-25-25,0 0,0 1,0-1,-25 25,25-25,-25 25,25 25,0 0,-25-25,25 24,0 1,0 0,0 0,25-25,-25 25,25-25,-25 24,25-24,0 0,0 0</inkml:trace>
  <inkml:trace contextRef="#ctx0" brushRef="#br0" timeOffset="113492.99">1836 11286,'0'-25,"0"50,0 0,0 0,0 0,0-1,0 1,0 0,0 0,0 0,0-1,0 1,0 0,0 0,0 0,24-1,-24 1,0 0,0 0,25 0,-25-1,25-24,-25 25,0 0</inkml:trace>
  <inkml:trace contextRef="#ctx0" brushRef="#br0" timeOffset="113824.33">1687 11584,'0'-25,"0"50,0-75,25 50,-1 0,1 0,0 0,0 0,0 0,-1 0,1-25,0 25,0 0,0-24,-25 48,24 1,-24 0,0 0,25 0,-25-1,25-24,-25 25,25 0,-25 0,25-25,-1 0</inkml:trace>
  <inkml:trace contextRef="#ctx0" brushRef="#br0" timeOffset="113960.26">2108 11460,'0'0,"0"-25</inkml:trace>
  <inkml:trace contextRef="#ctx0" brushRef="#br0" timeOffset="114233.26">2406 11410,'-25'-25,"0"25,1 0,-1 0,25 25,-25-25,25 25,0 0,-25 0,25-1,-25 1,25 0,0 0,0 0,0-1,0 1,0 0,25-25,0 25,0-25,0 0,-1 0,1 0,0 0,25-25,-26 25,26 0</inkml:trace>
  <inkml:trace contextRef="#ctx0" brushRef="#br0" timeOffset="114847.25">695 12452,'-25'-25,"0"25,0 0,0 0,1 25,-1-25,0 0,0 25,0-25,25 25,-25-25,1 24,24 1,-25-25,25 25,0 0,0 0,-25-1,25 1,0 0,0 0,25 0,0-1,-1 1,1-25,0 0,0 0,25 0,-26 0,26 0</inkml:trace>
  <inkml:trace contextRef="#ctx0" brushRef="#br0" timeOffset="115694.24">1091 12502,'-49'-25,"98"50,-123-50,74 50,-25-1,25 1,0 0,0 0,0 0,0-1,0 1,0 0,0 0,25 0,0-1,-25 1,25-25,-25-25,0 1,-25 24,0-25,0 0,0 0,25 0,25 1,0-1,0 25,0-25,-1 25,1-25,0 25,0-25,0 25,-1 0,1-24,-25 48,0 1,0 0,0 0,0 0,0-1,0 1,25-25,-25 25,25-25,-25 25,25-25,-1 0,1 0,0 0,0 0,0-25,-1 0,1 25,-25-25,25 1,-25-1,25 0,-25 0,0 0,25 1,-25-1,0 0,0 0,0 0,0 1,0-1,-25 0,25 0,-25 0,25 1,-25-1,25 50,0-1,0 1,0 0,0 0,0 0,0-1,0 1,25-25,-25 25,0 0,0 0,25-25,-25 24,25-24,-25 25,24 0,1-25,0 25,0-25,0 0,0 0,-1 0,1 0,0 0,0 0,0 0,-1 0,1 0,0-25,0 25,-25-25,0 0,0 1</inkml:trace>
  <inkml:trace contextRef="#ctx0" brushRef="#br0" timeOffset="115867.24">1339 12328,'0'0,"-24"0,24-25,-25 25,25-25,25 25,-1 0,1-24</inkml:trace>
  <inkml:trace contextRef="#ctx0" brushRef="#br0" timeOffset="119070.22">4440 12799,'0'-25,"-25"25,50 0,-25 25,25-25,0 0,-1 0,-24 25,25-25,0 0,0 0,0 0,-1 0,1 0,0 0,0 0,0-25,-1 25,1 0,0 0,0 0,0 0,0 0,-1 0,1 0,0 0,0 0,0 0,-1 0,1 0,0 0,0 0,0 0,-1 0,1 0,0 0,0 0,0 0,-1 0,1 0,0 0,0 25,0-25,-1 0,1 0,0 0,0-25,0 25,-1 0,1 0,0 0,0 0,0 0,-1 0,1 0,0 0,0 0,0 0,-1 0,1 0,0 0,0 0,0 0,0 0,-1 0,1 0,0 0,0 0,0 0,-1 0,1 0,0 0,0 0,0 0,-25 25,24-25,1 0,0 0,0 0,0-25,-1 25,1 0,0 0,0 0,0 0,-1 0,1 0,0 0,0 0,0 0,-1 0,1 0,0 0,0 0,0 0,-25-25,24 25,1 0,0 0,0 0,0 0,-1 0,1 0,0 0,0 0,0 0,0 0,-1 0,1 0,0 0,0 0,0 0,-1 0,1 0,0 0,0 0,0 0,-1 0,1 0,0 0,0 0,0 0,-1 0,1 0,0 0,0 0,0 0,-1 0,1 0,0 0,0 0,0 0,-1 0,1 0,0 0,0 0,0 0,-1 0,1 0,0 0,0 0,0 0,-1 0,1 0,0 0,0 0,0 0,-1 0,1 0,0 0,0 25,0-25,0 0,-1 0,1 0,0 0,0 0,0 0,-1 0,1 0,0 0,0 0,0 0,-1 0,1 0,0 0,0 0,0 0,-1 0,1 0,0 0,0 0,0 0,-1 0,1 0,0 0,0 0,0 0,-1 0,1 0,0 0,0 0,0 0,-1 0,1 0,0 0,0 0,0 0,-1 0,1 0,0 0,0 0,0 0,0 0,-1 0,1 0,0 0</inkml:trace>
  <inkml:trace contextRef="#ctx0" brushRef="#br0" timeOffset="120804.61">10120 8409,'0'-25,"-24"25,24-25</inkml:trace>
  <inkml:trace contextRef="#ctx0" brushRef="#br0" timeOffset="121333.27">10145 10368,'-25'25,"25"0</inkml:trace>
  <inkml:trace contextRef="#ctx0" brushRef="#br0" timeOffset="121476.96">10220 10815,'0'0,"-25"0</inkml:trace>
  <inkml:trace contextRef="#ctx0" brushRef="#br0" timeOffset="121604.98">10220 11162,'-25'25</inkml:trace>
  <inkml:trace contextRef="#ctx0" brushRef="#br0" timeOffset="121736.2">10244 11485,'-24'24,"48"-48,-48 73</inkml:trace>
  <inkml:trace contextRef="#ctx0" brushRef="#br0" timeOffset="121862.04">10220 12030,'-25'25,"25"0</inkml:trace>
  <inkml:trace contextRef="#ctx0" brushRef="#br0" timeOffset="127464.98">10145 12402,'0'25,"25"-25</inkml:trace>
  <inkml:trace contextRef="#ctx0" brushRef="#br0" timeOffset="127584.15">10244 12626,'-24'24,"48"-48,-48 73</inkml:trace>
  <inkml:trace contextRef="#ctx0" brushRef="#br0" timeOffset="127700.61">10269 12898,'0'25,"0"-50</inkml:trace>
  <inkml:trace contextRef="#ctx0" brushRef="#br0" timeOffset="129683.83">9376 12774,'25'0,"-25"-24,0-1</inkml:trace>
  <inkml:trace contextRef="#ctx0" brushRef="#br0" timeOffset="131011.9">9376 12849,'25'0,"-25"-25,25 25,0 0,-1 0,1 0,-25-25,25 25,0 0,0 0</inkml:trace>
  <inkml:trace contextRef="#ctx0" brushRef="#br0" timeOffset="133820.51">9649 12799,'0'-25,"0"1,0-1,0 0,0 0,0 0,0 1,25-1,-25 0,0 0,0 0,0 1,25 24,-25-25,0 0,0 0,0 0,0 1,0-1,24 25,-24-25,0 0,0 0,25 25,-25-24,0-1,0 0,0 0,0 0,25 25,-25-25,0 1,0-1,0 0,25 25,-25-25,0 0,0 1,0-1,0 0,0 0,0 0,0 1,0-1,0 0,0 0,0 0,25 1,-25-1,0 0,0 0,0 0,0 1,0-1,0 0,0 0,0 0,0 1,24 24,-24-25,0 0,0 0,0 0,0 1,0-1,25 25,-25-25,0 0,0 0,0 1,25 24,-25-25,0 0,0 0,0 0,0 0,0 1,0-1,25 25,-25-25,0 0,0 0,0 1,0-1,0 0,0 0,0 0,0 1,0-1,0 0,0 0,0 0,0 1,0-1,25 25,-25-25,0 0,24 25,-24-25,0 1,0-1,0 0,0 0,0 0,25 25,-25-24,0-1,25 25,-25-25,25 25,-25-25,0 0,25 25,-25-24,0-1,25 25,-25-25,24 25,-24-25,25 25,-25-25,25 25,-25-24,0-1,25 25</inkml:trace>
  <inkml:trace contextRef="#ctx0" brushRef="#br0" timeOffset="139861.87">9798 12824,'0'0,"25"0,-1 0,-24-25,25 25,0 0,-25-25,25 25,0 0,-1 0,-24 25,25-25,0 0,0 0,0 0,0 0,-1 0,1 0,0 0,0 0</inkml:trace>
  <inkml:trace contextRef="#ctx0" brushRef="#br0" timeOffset="144873.81">10269 10244,'0'-24,"-25"24,50 0,-25 24,25-24,0 0,0 0,-1 0,1 0,0 0,0 0,0 0,-25 25,24-25,1 0,0 0,0 0,0 0,-1 0</inkml:trace>
  <inkml:trace contextRef="#ctx0" brushRef="#br0" timeOffset="145721.84">10368 10269,'25'0,"0"0,0 0,0 0,-1 0,1 0,0-25,0 25,0 0,-1 0,1-24,0 24,0 0,0 0,-1 0,1 0,0 0,-25-25,25 25,0 0,-1 0,1 0,0 0,0 0,0 0,-1 0,1 0,-25 25,25-25,0 0,0 0,-1-25,1 25,0 0,-25 25,25-25,0 0,0 0,-1 0,1 0,0 0,0 0,0 0,-1 0,1 0,0 0,0 0,0 0,-25 24,24-24,1 0,0 0,0 0</inkml:trace>
  <inkml:trace contextRef="#ctx0" brushRef="#br0" timeOffset="147033.81">10344 10269</inkml:trace>
  <inkml:trace contextRef="#ctx0" brushRef="#br0" timeOffset="149745.97">10220 10443,'24'0,"1"0,0 0,-25-25,25 25,0 0,-1 0,-24-25,25 25,0 0,0 0,0 0,-1 0,1 0,0 0,0 0,0 0,-1 0,1 0,0 0,-25-25,25 25,0 0,-1 0,1 0,0 0,0 0,0 0,-1 0,1 0,0 0,0 0,0 0,-1 0,-24 25,25-25,0 0,0 0,0 0,-1 0,1 0,0 0,0 0,0 0,0 0,-1 0,1 0,0 0,0 0,0 0,-1 0,1 0,0 0,0 0,0 0,-1 0,1 0,0 0,0 0,0 0,-1 0,1 0,0 0,0 0,0 0,-1 0,1 0,0 0,0 0,-25-25,25 25,-1 0,1 0,0 0,0 0,0 0,-1 0,1 0,0 0,-25-24,25 24,0 0,-1 0,1 0,0 0,0 0,0 0,0 0,-1 0,1 0,0 0,0 0,0 0,-1 0,1 0,0 0,0 0,0 0,-1 0,1 0,0 0,0 0,0 0,-1 0,-24 24,25-24,0 0,0 0,0 0,-1 0,1 0,0 0,0 0,0 0,-1 0,1 0,0 0,0 0,0 25,-1-25,1 0,0 0,0 0,0 0,-1 0,1 0,0 0,0 0,0 0,0 0,-1 0,1 0,0 0,0 0,0 0,-1 0,1 0,0 0,0 0,0 0,-25 25,24-25,1 0,0 0,0 0,0 0,-1 0,1 0,0 0,0 0,0 0,-1 0,1 25,0-25,0 0,0 0,-1 0,1 0,0 0,0 0,0 0,-1 0,1 0,0 0,0 0,0 0,-1 0,1 0,0 0,0 0,0 25,-1-25,1 0,0 0,0 0,0 0,0 0,-1 0,1 0,0 0,0 0,0 0,-1 0,1 0,0 0,0 0,0 0,-1 0,1 0,0-25,0 25,0 0,-1 0,1 0,0 0,0 0,0 0,-1 0,1 0,0 0,0 0,0 0,-1 0,1 0,0 0,0 0,0 0,-1 25,1-25,0 0,0 0,0 0,-1 0,1 0,0 0,0 0,0 0,0 0,-1 0,1 0,0 0,0 0,0 0,-1 0,1 0,0 0,0 0,0 0,-1 0,-24-25,25 25,0 0,0 0,0 0,-1 0,1 0,0 0,0 0,0 0,-1 0,1 0,0 0,0 0,0 0,-1 0,1 0,0 0,0 0,0 0,-1 0,1 0,0 0,0 0,0 0,-1 0,1 0,0 0,0 0,-25-25,25 25,0 0,-1 0,-24 25,25-25,0 0,0 0,0 0,-25 25,24-25,1 0</inkml:trace>
  <inkml:trace contextRef="#ctx0" brushRef="#br0" timeOffset="149829.87">16619 10468</inkml:trace>
  <inkml:trace contextRef="#ctx0" brushRef="#br0" timeOffset="149846.87">16644 10468,'25'0</inkml:trace>
  <inkml:trace contextRef="#ctx0" brushRef="#br0" timeOffset="149869.84">16694 10468</inkml:trace>
  <inkml:trace contextRef="#ctx0" brushRef="#br0" timeOffset="149955.74">16718 10468,'25'0</inkml:trace>
  <inkml:trace contextRef="#ctx0" brushRef="#br0" timeOffset="150665.79">16743 10468,'50'0,"-149"0,223-25,-100 25,-148 25,273-75,-149 25,0 0,-25 25,25-24,-24 24,-1 0,0 0,25 24,-25-24,0 0</inkml:trace>
  <inkml:trace contextRef="#ctx0" brushRef="#br0" timeOffset="151662.84">16743 10393,'0'25</inkml:trace>
  <inkml:trace contextRef="#ctx0" brushRef="#br0" timeOffset="151782.57">16768 10567</inkml:trace>
  <inkml:trace contextRef="#ctx0" brushRef="#br0" timeOffset="152057.78">16793 11013,'0'25</inkml:trace>
  <inkml:trace contextRef="#ctx0" brushRef="#br0" timeOffset="152186.97">16818 11137,'0'25</inkml:trace>
  <inkml:trace contextRef="#ctx0" brushRef="#br0" timeOffset="152453.96">16892 11410</inkml:trace>
  <inkml:trace contextRef="#ctx0" brushRef="#br0" timeOffset="153073.94">16917 11609,'0'0,"-25"0</inkml:trace>
  <inkml:trace contextRef="#ctx0" brushRef="#br0" timeOffset="153222.21">16917 11931,'-25'25</inkml:trace>
  <inkml:trace contextRef="#ctx0" brushRef="#br0" timeOffset="153361.77">16991 12229,'-49'25,"98"-50</inkml:trace>
  <inkml:trace contextRef="#ctx0" brushRef="#br0" timeOffset="153641.78">16991 12874</inkml:trace>
  <inkml:trace contextRef="#ctx0" brushRef="#br0" timeOffset="154693.76">9971 12923,'0'-25,"25"25,0-24</inkml:trace>
  <inkml:trace contextRef="#ctx0" brushRef="#br0" timeOffset="154830.94">10393 12874,'25'24,"-50"-48,50 24,0 0,0 0,-1 0,-24-25</inkml:trace>
  <inkml:trace contextRef="#ctx0" brushRef="#br0" timeOffset="154945.94">10914 12898,'0'0,"25"0</inkml:trace>
  <inkml:trace contextRef="#ctx0" brushRef="#br0" timeOffset="155077.71">11385 12898,'0'0,"25"0,-25-24</inkml:trace>
  <inkml:trace contextRef="#ctx0" brushRef="#br0" timeOffset="155218.77">12030 12923,'25'0,"-25"-25,25 25</inkml:trace>
  <inkml:trace contextRef="#ctx0" brushRef="#br0" timeOffset="155353.78">12874 12998</inkml:trace>
  <inkml:trace contextRef="#ctx0" brushRef="#br0" timeOffset="155514.87">13494 12973,'0'-25,"0"0,25 25,-1 0,1 0</inkml:trace>
  <inkml:trace contextRef="#ctx0" brushRef="#br0" timeOffset="155639.7">14015 12973,'74'-25</inkml:trace>
  <inkml:trace contextRef="#ctx0" brushRef="#br0" timeOffset="155762.94">14684 12948,'25'-25,"-50"50,50-75,0 50</inkml:trace>
  <inkml:trace contextRef="#ctx0" brushRef="#br0" timeOffset="155918.73">15205 12849,'0'0,"25"-25,0 25,0 0,-1 0,1-25,0 25,0 0,0 0</inkml:trace>
  <inkml:trace contextRef="#ctx0" brushRef="#br0" timeOffset="156469.75">17314 12898,'0'0,"0"-24,0-1,0 0,-25 0,0 0,0 25</inkml:trace>
  <inkml:trace contextRef="#ctx0" brushRef="#br0" timeOffset="156610.31">17041 12898,'-75'-24,"150"48,-150-73,75 24,25 25</inkml:trace>
  <inkml:trace contextRef="#ctx0" brushRef="#br0" timeOffset="156725.93">17264 12849,'25'0,"-25"-25</inkml:trace>
  <inkml:trace contextRef="#ctx0" brushRef="#br0" timeOffset="156869.93">17835 12824,'24'0,"-48"0,48-25,1 25</inkml:trace>
  <inkml:trace contextRef="#ctx0" brushRef="#br0" timeOffset="157022.93">18430 12849,'25'0,"-25"-25,24 25,-24-25,25 25,0 0,0-25,0 25,24 0</inkml:trace>
  <inkml:trace contextRef="#ctx0" brushRef="#br0" timeOffset="157150.93">19298 12849,'25'0,"-50"0,75 0,-26 0,1 0,-25-25,25 25</inkml:trace>
  <inkml:trace contextRef="#ctx0" brushRef="#br0" timeOffset="157282.91">19794 12799,'25'0,"-25"-25,25 25,0 0,-1-24</inkml:trace>
  <inkml:trace contextRef="#ctx0" brushRef="#br0" timeOffset="157650.91">18455 12601,'0'0,"-25"0,0 0,0 0</inkml:trace>
  <inkml:trace contextRef="#ctx0" brushRef="#br0" timeOffset="157921.72">18132 12849,'0'0,"25"0</inkml:trace>
  <inkml:trace contextRef="#ctx0" brushRef="#br0" timeOffset="157946.71">18405 12849,'50'0</inkml:trace>
  <inkml:trace contextRef="#ctx0" brushRef="#br0" timeOffset="157969.69">18628 12849,'75'0</inkml:trace>
  <inkml:trace contextRef="#ctx0" brushRef="#br0" timeOffset="158342.91">18901 12849,'1340'-75,"-3176"150,3721-150,-3547 150,3374-150,-3151 150,2927-150,-1438 75,0 0,-1 0,-24 0,25 0,-1 0,-24 0,25 0,-1 0,-24 0,25 0,-25-24,24 24,1 0,-1 0,-24 0,25 0,-1-25,1 25,0 0,-1 0,1 0,-1 0,1 0,0 0,-1 0,1 0,-1 0,1 0,-25 0,25 0,-1 0,-24 0,25 0,-26 0,26 0,-25 0,24 0,-24 0,25 0,-25 0,-1 0,26-25,-25 25,0 0,24 0,-24-25,0 25,0 0,-1-25,1 25,0 0,0 0,0-24,-1 24,1 0,0 0,0 0,0 0,-1 0</inkml:trace>
  <inkml:trace contextRef="#ctx0" brushRef="#br0" timeOffset="159102.91">22423 12675,'0'-25,"25"25,0 0,0 0,0 0,-1 0,26 0,-25 0,0 25,24-25,-24 0,25 0,-1 0,1 0,0 25,-1-25,1 0,24 25,-24-25,24 0,1 25,-26-25,26 0,24 0,-25 24,1-24,-1 0,0 25,1-25,24 0,-24 25,-1-25,0 0,-24 25,24-25,1 0,-26 25,26-25,-26 0,1 0,0 24,-1-24,1 0,-1 0,-24 0,25 0,-25 0,24 0,-24 0,0 0,0 0,0 0,-1 0,1-24,0 24,0 0,-25-25,25 25,-25-25,0 0,-25 25,25-25,-25 1,0 24,25-25,0 50,0-1,0 1,0 0,0 0,25 0,-25-1</inkml:trace>
  <inkml:trace contextRef="#ctx0" brushRef="#br0" timeOffset="161399.87">16743 10542,'0'-25,"25"25,0 0,0 0,-1 0,1 0,-25 25,25-25,-25-25,25 25,0 0,-25-25,24 25,-24-24,25 24,0 0,-25-25,25 25,0 0,-1 0</inkml:trace>
  <inkml:trace contextRef="#ctx0" brushRef="#br0" timeOffset="163769.87">15776 9922,'0'-25,"0"50,0 0,0-1,0 1,0 0,0 0,0 0,0 0,0-1,0 1,0 0,0 0,0 0,0-1,0-48,0-1,0 0,0 0,0 0,-25 25,25-24,0-1,0 0,0 0,-25 0,25 0,0 1,0-1,0 0,-25 25,25-25,0 0,0 1,0-1,0 0,0 0,0 0,25 25,0 0,0-24,0 24,-1 0,1 0,0 24,0-24,-25 25,0 0,0 0,0 0,-25-1,25 1,-25-25,25 25,-25 0,1-25,24 25,-25-25,25 24,25-48,-1 24,1 0,0 0,0 0,0 0,-1 24,1-24,0 0,-25 25,25-25,-25 25,0 0,0 0,0 0,-25-1,0 1,0-25,1 25,-1-25,0 0,0 0,0 0,1 0,-1 0,0 0,25-25</inkml:trace>
  <inkml:trace contextRef="#ctx0" brushRef="#br0" timeOffset="164565.69">16123 10120,'0'-24,"0"48,0 1,0 0,0 0,0 0,0-1,25-24,-25 25,0 0,0-50,0 0,0 1,0-1,0 0,-25 0,25 0,0 1,0-1,0 50,0-1,25-24,-25 25,25 0,-25 0,24-25,-24-25,0 0,0 0,0 1,25 24,-25-25,25 25,-25 25,0-1,25-24,-25 25,0 0,25-25,-25 25,0 0,0-1,0 1</inkml:trace>
  <inkml:trace contextRef="#ctx0" brushRef="#br0" timeOffset="164929.65">16396 10120,'0'-24,"0"48,0-73,0 74,-25-1,0 1,25 0,0 0,0 0,0-1,0 1,25-25,0 25,0-25,0 0,-1 0,-24-25,0 0,0 1,0-1,0 0,0 0,-24 25,24-25,-25 25,25-24,-25 24,25-25,-25 25,0 0,25-25</inkml:trace>
  <inkml:trace contextRef="#ctx0" brushRef="#br0" timeOffset="165178.34">16495 10071,'25'0,"-25"-25,25 25,-25-25,25 25,-1 0,1 0,0 0,0 0,0 0,-1 0</inkml:trace>
  <inkml:trace contextRef="#ctx0" brushRef="#br0" timeOffset="165366.46">16644 10046,'0'0,"0"25,0 0,0-1,0 1,0 0,0 0,0 0</inkml:trace>
  <inkml:trace contextRef="#ctx0" brushRef="#br0" timeOffset="171199.81">16867 10492,'25'0,"0"0,-25-24,25 24,-1 0,-24-25,25 25,0 0,-25-25,25 25,0 0,-1-25,1 25,0 0,-25-25,25 25,0 0,-25-24,24 24,1 0,-25-25,25 25,0 0,-25-25,25 25,-1 0,-24-25,25 25,0 0,0 0,0 0,-25-25,24 25,1 0,0 0,-25-24,25 24,0-25,0 25,-1-25,1 25,0 0,-25-25,25 25,0 0,-1-25,1 25,0 0,-25-24,25 24,0 0,-1-25,1 25,0 0,0-25,0 25,-1 0,1-25,0 25,0 0,-25-25,25 25,-1 0,1-25,0 25,0 0,-25-24,25 24,-1 0,1 0,-25-25,25 25,0 0,0 0,-25-25,24 25,1 0,0 0,0-25,0 25,-1 0,-24-25,25 25,0 0,0 0,-25-24,25 24,0 0,-1 0,-24-25,25 25,0 0,0 0,-25-25,25 25,-1 0,1 0,-25-25,25 25,0 0,0-25,-1 25,1 0,-25-24,25 24,0 0,0-25,-1 25,1 0,0-25,0 25,0-25,-1 25,1 0,-25-25,25 25,0 0,0-24,-1 24,1 0,-25-25,25 25,0 0,-25-25,25 25,-1 0,1-25,0 25,0-25,0 25,-1 0,1 0,-25-24,25 24,0 0,0-25,0 25,-1 0,-24-25,25 25,0 0,-25-25,25 25,0 0,-1-25,1 25,0 0,-25-24,25 24,0 0,-1 0,-24-25,25 25,0 0,0 0,0-25,-1 25,1 0,-25-25,25 25,0 0,0 0,-25-25,24 25,1 0,0 0,0 0,0 0,-25-24,24 24,1 0,0 0,0-25,0 25,-1 0,1 0,0 0,-25-25,25 25,0 0,-1 0,1 0,0 0,-25-25,25 25,0 0,-1 0,1 0,-25-25,25 25,0 0,0 0,0 0,-25-24,24 24,1 0,0-25,0 25,0 0,-1 0,-24-25,25 25,0 0,0 0,0 0,-25-25,24 25,1 0,0 0,0-25,0 25,-1 0,1-25,0 25,0 0,-25-24,25 24,-1 0,1 0,0-25,0 25,0 0,-1 0,1-25,0 25,0 0,-25-25,25 25,-1 0,1 0,0 0,-25-25,25 25,0 0,-1 0,-24-24,25 24,0 0,0 0,-25-25,25 25,0 0,-1 0,-24-25,25 25,0 0,0-25,0 25,-1 0,1 0,0-25,0 25,0 0,-1 0,-24-24,25 24,0 0,0 0,0 0,-1-25,1 25,0 0,-25-25,25 25,0 0,-1-25,1 25,0 0,-25-25,25 25,0 0,-1 0,1-24,0 24,0 0,0 0,-25-25,24 25,1 0,0 0,-25-25,25 25,0 0,-1 0,1-25,0 25,0 0,0 0,-25-25,25 25,-1 0,1 0,0 0,-25-24,25 24,0 0,-1 0,1 0,-25-25,25 25,0 0,0 0,-1 0,1 0,0 0,-25-25,25 25,0 0,-1 0,1-25,0 25,0 0,0 0,-1 0,-24-25,25 25,0 0,0 0,0 0,-1 0,1 0,0 0,0 0,0 0,-25-24,24 24,-24-25,0 0,-24 25,24-25,-25 25,0 0,0 0,0 0,1 25,24 0,-25-25,25 25,25-1,-1-24,1 0,0 25,0-25,0 0,-1-25,1 25,0 0,-25-24,25 24,-25-25,0 0,0 0,-25 25,0-25,0 25,1 0,-1 0,0 0,0 25,0-25,25 25,-24-25,24 25,24 0,1-25,-25 24,25-24,0 0,0 0,-1 0,1 0,-25-24,0-1,-25 0,1 25,-1-25,0 25,0 0,0 0</inkml:trace>
  <inkml:trace contextRef="#ctx0" brushRef="#br0" timeOffset="171983.62">23316 7045,'-24'0,"24"24,0 1,0 0,0 0,0 0,0-1,0 1,0 0,0 0,0 0,0-1,0 26,24-25,-24 0,0-1,0 26,0-25,0 0,0-1,0 1,0 0,0 0,0 0,0-1,0 1,0 0,0 0</inkml:trace>
  <inkml:trace contextRef="#ctx0" brushRef="#br0" timeOffset="172672.07">23341 7069,'0'0,"0"-24,0-1,0 0,0 0,25 25,-25-25,25 1,0 24,-25-25,24 25,1 0,0 0,-25 25,25-25,0 0,-1 24,1-24,-25 25,25 0,-25 0,25 0,-25-1,0 1,0 0,25 0,-25 0,0-1,0 1,-25 0,0 0,0 0,0-1,1 1,-1-25,0 25,0-25,0 25,1 0,-1-25,25-25,25 25,-1 0,1 0,0 0,0 0,0 0,-1 0,1 25,0-25,0 24,0 1,-1 0,1 0,-25 0,25-25,-25 24,0 1,0 0,0 0,-25-25,0 25,1-25,-1 0,0 0,0 0,-24 24,24-24,0 0,0 0,0-24,1 24,-1 0,0 0</inkml:trace>
  <inkml:trace contextRef="#ctx0" brushRef="#br0" timeOffset="173691.65">23788 7590,'0'25,"24"-25,-24 25,25-25,-25 25,25-1,-25 1,0 0,0 0,0 0,0-1,0 1,0-50,0 1,25 24,-25-25,0 0,25 25,-25-25,25 0,-25 1,0-1,24 25,-24 25,25-25,0 24,-25 1,0 0,0 0,0 0,0-50,0 0,0 0,25 25,-25-25,0 1,25 24,-25-25,24 25,-24-25,25 25,-25-25,25 25,-25 25,0 0,25-25,-25 25,0-1,0 1,0 0,25-25,-25 25</inkml:trace>
  <inkml:trace contextRef="#ctx0" brushRef="#br0" timeOffset="174176.21">24358 7665,'-25'-25,"1"25,-1 0,25 25,-25-25,0 0,25 24,-25-24,25 25,-24 0,24 0,0 0,24-25,1 0,0 0,0 0,0 0,-1 0,-24-25,25 25,-25-25,0 0,0 0,0 50,0 0,0 0,0 0</inkml:trace>
  <inkml:trace contextRef="#ctx0" brushRef="#br0" timeOffset="174676.79">24532 7615,'0'0,"-25"0,0 0,0 0,1 25,-1-25,25 25,0-1,25-24,-1 0,1 0,0 0,0 0,0-24,-1 24,-24-25,0 0,0 50,0 0,0-1,0 1,0 0,0 0,0 0,0-1,0 1,0 0,0 0,0 0,0-1,0 1,0 0,0 0,0 0,0 0,-24-25,-1 0,0 0,0 0,0 0,25-25,-24 25,24-25,0 0,0 0,0 0,0 1,24 24,-24-25,25 25,0 0</inkml:trace>
  <inkml:trace contextRef="#ctx0" brushRef="#br0" timeOffset="176895.83">23664 8483,'0'174</inkml:trace>
  <inkml:trace contextRef="#ctx0" brushRef="#br0" timeOffset="177075.81">23738 8756,'0'-25,"0"50,0-25,0 25,0 0,0-1</inkml:trace>
  <inkml:trace contextRef="#ctx0" brushRef="#br0" timeOffset="181263.49">23540 9723,'0'25</inkml:trace>
  <inkml:trace contextRef="#ctx0" brushRef="#br0" timeOffset="181404.52">23589 9922,'0'0,"0"25</inkml:trace>
  <inkml:trace contextRef="#ctx0" brushRef="#br0" timeOffset="181537.56">23614 10170,'0'0,"0"25</inkml:trace>
  <inkml:trace contextRef="#ctx0" brushRef="#br0" timeOffset="181675.74">23664 10468,'0'24,"0"-48</inkml:trace>
  <inkml:trace contextRef="#ctx0" brushRef="#br0" timeOffset="181812.23">23664 10765,'0'0</inkml:trace>
  <inkml:trace contextRef="#ctx0" brushRef="#br0" timeOffset="181952.57">23713 10988,'0'25,"0"-50,-25 50,25 0</inkml:trace>
  <inkml:trace contextRef="#ctx0" brushRef="#br0" timeOffset="182355.54">23961 12129,'0'25</inkml:trace>
  <inkml:trace contextRef="#ctx0" brushRef="#br0" timeOffset="182475.73">24061 12303,'0'0</inkml:trace>
  <inkml:trace contextRef="#ctx0" brushRef="#br0" timeOffset="182721.13">24110 12477,'0'0,"0"25,25-1,0-24,-25 25,25 0,-25 0,24-25,-24 25,0-1,0 1,0 0,0 0,25-25,-25 25,0-1,25-24</inkml:trace>
  <inkml:trace contextRef="#ctx0" brushRef="#br0" timeOffset="185342.65">23788 11286,'0'-25,"0"1,0-1,0 50</inkml:trace>
  <inkml:trace contextRef="#ctx0" brushRef="#br0" timeOffset="185482.71">23788 11559,'0'25,"24"-25</inkml:trace>
  <inkml:trace contextRef="#ctx0" brushRef="#br0" timeOffset="185623.62">23862 11956,'-25'74</inkml:trace>
  <inkml:trace contextRef="#ctx0" brushRef="#br0" timeOffset="185810.05">23986 12353,'75'149,"-75"-125,-124-321,173 421,26 74,-75-173,0 0,0 0,0-1,0 1,0 0</inkml:trace>
  <inkml:trace contextRef="#ctx0" brushRef="#br0" timeOffset="188778.1">12303 14808</inkml:trace>
  <inkml:trace contextRef="#ctx0" brushRef="#br0" timeOffset="189378.16">12278 14784,'25'248,"0"-224,-25 1,0 25,0-25,0-1,25 1,-25 0,0 0,0 0,0-1,0 1,0 0,0 0,0 0,0 0,-25-25,0-25,25 0,0 0,-25 0,25 0,0 1,0-1,0 0,0 0,0 0,0 1,-24-1,24 0,0 0,0-24,0 24,0 0,0 0,0 0,0 1,0-1,0 0,24 0,-24 0,25 25,-25-24,25 24,-25-25,25 25,0-25,-1 25,1 0,0 0,0 0,0 0,-1 0,1 0,0 0,-25 25,0 0,0-1,0 1,0 0,0 0,-25 0,0-1,25 26,-24-25,24 0,-25-1,25 1,0 0,0 0,25 0,-1-25,1 24,0-24,0 25,24 0,-24-25,0 25,0 0,-25-1,25-24,-25 25,0 0,0 0,0 0,-25 0,25-1,-25-24,0 25,-24-25,24 25,0-25,0 25,0-25,-24 0,24 25,0-25</inkml:trace>
  <inkml:trace contextRef="#ctx0" brushRef="#br0" timeOffset="189962.67">12948 15478,'0'-25,"0"50,0 0,0 0,25-25,-25 25,0-1,0 1,0 0,0 0,0 0,-25-50,0 0,25 0,-25 0,25 1,0-1,0 0,0 0,0 0,0 1,0-1,0 0,25 0,0 25,-25 25,0 0,25 0,-25-1,0 1,25-25,-25 25,0-50,24 25,-24-25,25 1,-25-1,25 0,0 0,-25 0,25 25,-1 0,-24 25,25-25,-25 25,0 0,25 0,-25-1,0 1,25-25,-25 25,0 0,0 0,0-1,25-24,0 25</inkml:trace>
  <inkml:trace contextRef="#ctx0" brushRef="#br0" timeOffset="190213.67">13419 15503,'-74'124,"99"-124,24-124,-98 273,74-149,-25 25,24-25,1 0,0 0,-25-25,25 25,-25-25,0 0,0 0,0 1,0-1,-25 0,0 0,0 0,1 1</inkml:trace>
  <inkml:trace contextRef="#ctx0" brushRef="#br0" timeOffset="190370.71">13643 15478,'0'0,"24"-25,1 25,0 0,-25-24,25 24,0 0,-1 0,1 0,0 0</inkml:trace>
  <inkml:trace contextRef="#ctx0" brushRef="#br0" timeOffset="190550.67">13816 15478,'-25'50,"50"-100,-50 125,25-51,0 1,0 0,0 0,0 0,0-1,0 1,25 0</inkml:trace>
  <inkml:trace contextRef="#ctx0" brushRef="#br0" timeOffset="191386.66">14808 15255,'0'25,"25"-25,0 0,0 24,0-24,-1 0,1 0,25 0,-25 0,24 0,1 0,-1 0,1 0,0-24,-1 24,1 0,24 0,-24 0,24-25,1 25,-26 0,26 0,-1-25,1 25,-1 0,-24-25,24 25,0 0,-24-25,24 25,-24 0,0-24,-1 24,-24-25,0 25,0 0,0-25,-25 0,-25 0,0 25,0 0,0 0,1 0,-26 0,25 0,0 0,0 0,1 0,-1 0,25 25,0 0,25 0,-25 0,24-25,26 24,-25 1,0-25,0 25,-1 0,26-25,-25 25,0-1,-1-24,-24 25,0 0,-24-25,-1 0,0 0,0 25,0-25,-24 0,24 25,0-25</inkml:trace>
  <inkml:trace contextRef="#ctx0" brushRef="#br0" timeOffset="192423.81">17338 14858,'-24'-25,"24"0,-25 1,25-1,0 0,0 0,25 25,-25 25,24 0,-24 0,0-1,25 1,-25 0,0 0,0 24,0-24,0 0,25 25,-25-26,0 1,0 25,25-25,-25-1,0 26,0-25,0 0,25-1,-25 1,0 0,0 0,0 0,0 0,-25-25,25-25,0 0,0 0,0 0,-25 0,25 1,0-1,0 0,0 0,0 0,0 1,0-1,0 0,0-25,0 26,0-1,0 0,0 0,0 0,0 1,0-1,0 0,0 0,0 0,0 1,0-1,0 0,0 0,25 25,-25-25,25 25,-1 0,1-24,0 24,0 0,0 0,0 0,-1 0,1 0,0 0,-25 24,25-24,-25 25,0 0,0 0,0 0,0-1,-25 1,25 0,-25 0,25 0,-25-1,1 1,24 0,-25-25,25 25,0 0,25-25,-25 24,24-24,1 0,25 25,-25-25,-1 25,26-25,-25 25,0-25,24 25,-49-1,25-24,0 25,-25 0,0 0,0 0,0-1,-25 1,0-25,0 25,-24-25,24 25,-25-25,1 0,24 0,-25 25,1-25,-1 0,25 0,-24 0,24 25,0-25,0 0</inkml:trace>
  <inkml:trace contextRef="#ctx0" brushRef="#br0" timeOffset="193252.36">18281 15280,'-25'0,"25"-25,0 0,0 50,0 0,0-1,0 1,0 0,0 0,25 0,-25 0,0-1,0 1,0-50,0 1,0-1,0 0,25 25,-25-25,25 25,-25-25,0 0,24 25,-24-24,25 24,-25-25,25 25,0 0,-25 25,0-1,0 1,0 0,0 0,0 0,0-50,0 0,0 0,25 25,-25-25,24 1,1 24,-25-25,25 25,0 0,0 0,-25 25,25-1,-25 1,24-25,-24 25,25-25,0 25,0-25,0 25,-1-25</inkml:trace>
  <inkml:trace contextRef="#ctx0" brushRef="#br0" timeOffset="193588.64">18976 15255,'0'0,"-25"0,0-25,0 25,0 0,25 25,-24-25,-1 25,0-25,25 24,0 1,0 0,0 0,25-25,0 0,-1 0,-24-25,25 25,-25-25,25 25,-25-25,0 1,25 48,0-24,-25 25,24-25</inkml:trace>
  <inkml:trace contextRef="#ctx0" brushRef="#br0" timeOffset="194012.39">19224 15230,'0'0,"-174"0,174 25,25-25,0 25,-1-25,1 0,0-25,0 25,0-25,-1 25,-24-25,25 25,-25-25,0 1,0 48,0 1,0 0,0 0,0 0,0-1,0 1,0 25,0-25,0 0,0 24,0-24,0 0,0 0,0 24,0-24,0 0,0 0,0-1,0 1,0 0,-25-25,1 0,-1 0,25-25,-25 25,25-25,-25 1,25-1,0 0,0 0,0 0,0 1,0-1,0 0,0 0,0 0</inkml:trace>
  <inkml:trace contextRef="#ctx0" brushRef="#br0" timeOffset="194161.7">19695 15354,'0'-25,"0"0,0 1</inkml:trace>
  <inkml:trace contextRef="#ctx0" brushRef="#br0" timeOffset="195864.46">17959 15900,'0'-25,"0"50,0 0,0-1,0 1,24-25,-24 25,0 0,0 0,0-1,0 1,0 0,0 0,0 0,0-1,25 1,-25 0,0 0,0 0,0-1,0 1,0 0,0 0,0 25,-25-26,25 1,0 0,0 25,0-26,0 1,0 0,0 0,0 0,-24-1,24 1,0 0,0 0,0 0,0-1,-25-24,25-24,-25 24,25-25,-25 25,0-25,25 0,-24 0,24 1,-25-1,25 0,-25 0,0 0,25 1,0-1,0 0,0 0,-25 25,25-25,0 50,0 0,25-25,-25 25,25-25,-25 25,25-1,0 1,-1 0,1 0,0 0,0-25,0 24,-1 1,1-25,0 25,0-25,0 0,-1 0,1 0,0 0,0 0,0-25,-25 0,24 1,-24-1,0 0,0 0,0 0,0 1,-24-1,24 0,0 0,-25 0,25 1,-25 24,25-25,-25 25</inkml:trace>
  <inkml:trace contextRef="#ctx0" brushRef="#br0" timeOffset="204760.56">2356 12179,'-24'0,"-1"25,0-25,0 25,0-25,1 25,-1-25,25 24,-25-24,25 25,-25 0,25 0,-25-25,25 25,-24-1,24 1,0 0,-25 0,25 0,-25-1,25 1,0 0,0 0,-25 0,25-1,0 1,0 0,0 0,0 0,0-1,0 1,0 0,0 0,25 0,0-1,-25 1,25-25,-25 25,24 0,1-25,-25 25,25-25,0 24,0-24,-1 0,1 0,0 25,25-25,-26 0,1 0,0 0</inkml:trace>
  <inkml:trace contextRef="#ctx0" brushRef="#br0" timeOffset="205275.37">2356 12353,'0'-25,"0"50,0 0,0-1,0 1,0 0,0 0,0 0,0 24,0-24,-24 0,24 0,0-1,0 1,0 25,0-25,0-1,0 1,0 0,0 0,0 0,0-1,0 1,0 0,0 0</inkml:trace>
  <inkml:trace contextRef="#ctx0" brushRef="#br0" timeOffset="205591.33">2332 12626</inkml:trace>
  <inkml:trace contextRef="#ctx0" brushRef="#br0" timeOffset="206583.96">2332 12378,'0'-25,"24"25,-24 25,25-1,0 1,-25 0,25 0,-25 0,25-1,-25 1,24 0,-24 0,25 0,-25-1,25 26,-25-25,0 0,25-1,-25 1,0 25,0-25,0-1,0 1,25 0,-25 0,0 0,0-50</inkml:trace>
  <inkml:trace contextRef="#ctx0" brushRef="#br0" timeOffset="206844.54">2282 12750,'0'0,"0"-25,0 0,25 25,-25-25,25 25,-1 0,1 0,0 0,0 0,0 0,-1-25,1 25,0 0,0 0,0 0</inkml:trace>
  <inkml:trace contextRef="#ctx0" brushRef="#br0" timeOffset="207143.54">2604 12626,'0'24,"25"-24,-25 25,25 0,-25 0,0 0,0-1,0 1,25 0,-25 0,0 0</inkml:trace>
  <inkml:trace contextRef="#ctx0" brushRef="#br0" timeOffset="209090.52">2729 12675,'0'0,"0"-25,0 1,0-1,24 25,-24 25,25-25,-25 24,0 1,0 0,25 0,-25 0,0-1,0 1,0 0,25 0,-25 0,25-1,-1-24,-24 25,25-25,0 0,-25-25,25 25,0 0</inkml:trace>
  <inkml:trace contextRef="#ctx0" brushRef="#br0" timeOffset="209481.84">3001 12278,'0'25,"0"0,0 0,0 0,0-1,0 1,0 0,0 0,0 0,0-1,0 1,0 0,0 0,0 0,0-1,25 1,-25 0,0 25,0-26,0 1,25-25,-25 25,0 0,0 0,25-1,-25 1,25-25,-1 25</inkml:trace>
  <inkml:trace contextRef="#ctx0" brushRef="#br0" timeOffset="209906.52">2927 12750,'-25'0,"25"-25,25 25,0 0,0 0,-25-25,24 25,1 0,0-25,0 25,0 0,-1 0,-24-25,25 25,0 0,-25 25,0 0,0 0,0 0,25-25,-25 24,0 1,0 0,25-25,-25 25,0 0,24-25,-24 24,25-24,0 0,-25-24</inkml:trace>
  <inkml:trace contextRef="#ctx0" brushRef="#br0" timeOffset="210042.37">3249 12502,'0'0</inkml:trace>
  <inkml:trace contextRef="#ctx0" brushRef="#br0" timeOffset="210769.51">3448 12725,'25'0,"-1"0</inkml:trace>
  <inkml:trace contextRef="#ctx0" brushRef="#br0" timeOffset="212062.33">2729 13072,'0'0,"0"-25,0 0,0 50,0 0,0 0,0 0,0-1,0 1,0 0,0 0,0 0,0 0,0-1,0 1,0 0,0 0,0 0,-25-25,25 24,0 1,0 0,0 0,0-50,0 0,0 0,25 25,-25-24,0-1,24 25,1 0,-25 25,0-1,25-24,-25 25,0 0,25-25,-25 25,25 0,-1-25,1 0,0 0,0-25,0 0,-1 25,-24-25,25 25,-25-25,25 25,-25-24,0-1,0 0,0 0,0 0,-25 1,0 24,25 24,-24-24,24 25,0 0,0 0,0 0,0-1,0 1,0 0,24-25,-24 25,25-25,0 0,0 0,0-25,-1 0,1 25,-25-25,25 1,0-1,-25 0,25 0,-25 0,24 25,-24-24,0-1,0 0,0 0,0 0,0 0,0 1,0-1,0 0,0 0,-24 0,-1 25,25 25,-25 0,25 0,0 0,0-1,0 1,0 0,0 0,0 0,0 0,0-1,25 1,-25 0,0 0,25 0,-1-1,-24 1,25-25,0 25,0-25,0 0</inkml:trace>
  <inkml:trace contextRef="#ctx0" brushRef="#br0" timeOffset="213014.31">3373 13370,'0'-25,"0"0,0 50,0 0,0 0,25-25,-25 24,0 1,0 0,0 0,0 0,0-1,0 1,0-50,0 1,25-1,-25 0,0 0,0 0,25 25,-25-24,25 48,-1-24,-24 25,25-25,0-25,0 1,0 24,-1-25,1 25,-25-25,0 0,0 50,0 0,0 0,0-1,0 1,25-25,0 0,0-25,0 25,-25-24,24 24,-24-25,25 25,-25-25,25 25,-25-25,0 0,0 1,0-1,0 0,0 0,-25 25,25-25,-25 25,25-25,-24 1,-1 24,25 24,0 1,0 0,0 0,0 0,0 0,0-1,0 1,25 0,-25 0,24 0,-24-1,25-24,-25 25,25-25,0 0,0 0</inkml:trace>
  <inkml:trace contextRef="#ctx0" brushRef="#br0" timeOffset="213246.49">3969 12923,'-25'0,"50"0,-50 25,25 0,0 0,0-1,0 1,0 0,0 0,0 0,0-1,0 1,0 0,25 0,-25 0,0 0,0-1,25 1,-25 0,0 0,24-25,-24 25</inkml:trace>
  <inkml:trace contextRef="#ctx0" brushRef="#br0" timeOffset="213582.49">3969 13221,'0'0,"25"-25,-1 25,1 0,0-25,0 25,0 0,-1 0,1 0,-25 25,0 0,-25 0,1 0,-1-1,25 1,-25-25,25 25,0 0,0 0,0-1,25-24,0-24,-1 24,1-25,0 0</inkml:trace>
  <inkml:trace contextRef="#ctx0" brushRef="#br0" timeOffset="213866.49">4118 12799,'0'0,"24"0,1 0,0 0,0 25,0-25,-25 25,24 0,1-1,0 1,-25 0,25 0,-25 0,25-1,-25 26,0-25,0 0,0 24,-25-24,25 25,-25-25,0-1,0 1,1 25,-1-25,0-1,0 1,0 0,-24 0</inkml:trace>
  <inkml:trace contextRef="#ctx0" brushRef="#br0" timeOffset="-214160.25">198 16396,'25'0,"0"-25,0 25,0 0,-25-25,24 25,1-25,0 25,0-24,0 24,-25-25,24 25,1-25,0 25,-25-25</inkml:trace>
  <inkml:trace contextRef="#ctx0" brushRef="#br0" timeOffset="-213873.25">397 16321,'-25'0,"25"25,0 0,0 0,25 0,-25 0,0-1,0 1,0 25,0-25,0-1,0 1,0 0,0 0,0 0,0-1,0 26,0-25,0 0,0-1,0 1,0 0,0 0,0 0,0-1,0 1,0 0</inkml:trace>
  <inkml:trace contextRef="#ctx0" brushRef="#br0" timeOffset="-213652.26">174 17090,'0'-24,"24"24,-24-25,25 25,0-25,0 25,0 0,-1-25,1 25,0-25,25 1,-26 24,1-25,25 25,-25-25,0 25</inkml:trace>
  <inkml:trace contextRef="#ctx0" brushRef="#br0" timeOffset="-213220.26">744 16793,'0'0,"-25"-25,25 0,-24 25,24 25,0 0,-25-25,25 25,0-1,0 1,0 0,0 0,0 0,0-1,25 1,-25 0,24-25,1 0,0 0,-25-25,25 25,-25-25,0 1,0-1,-25 25,25-25,-25 25,25-25,-25 25,25-25,-24 25,24-24,-25 24,0 0,50 0,0 0,-1 0,1-25,0 25,0 0,0-25</inkml:trace>
  <inkml:trace contextRef="#ctx0" brushRef="#br0" timeOffset="-212088.03">967 16321,'-24'-24,"24"-1,0 50,0-1,0 1,0 25,0-25,0 24,0-24,0 25,0-1,24 1,-24 0,0-1,0 1,0-1,25 1,-25 0,0-1,25 1,-25-1,25 1,-25-25,0 24,25-24,-25 25,24-25,-24-1,0 1,25 0,-25 0,0-50,-25 0,25 0,-24 25,24-24,-25 24,25-25,-25 25,0-25,25 0,0 0,25 25,-25-24,25-1,0 0,-1 0,-24 0,25 1,-25-1,25 0,-25 0,25-24,-25 24,0 0,0 0,0 0,0-24,-25 24,25-25,0 1,-25 24,25-25,0 26,-25-1,25 0,0 0,0 0,-24 1,24-1,0 0,0 50,0 0,0-1,0 1,0 0,0 0,0 0,0-1,0 26,24-25,-24 24,0-24,0 25,0-1,0 1,0-25,0 24,25 1,-25 0,0-26,0 26,0 0,25-26,-25 26,0-25,25 0,-25-1,0 1,25-25,-25 25,24 0,1-50,-25 0,25 0,-25 1,0-1,0 0,0 0,0 0,0-24,0 24,0 0,0 0,0 1,-25-1,25 0,0 0,0 50,25-25,-25 25,25-25,0 0,-1-25,1 25,0-25,-25 0,25 25,-25-24,0-1,0 0,0 0,0 0,0 1,-25-1,25 0,-25 25,25-25,-25 25,25 25,-24-25,24 25,0 0,0-1,0 1,0 0,0 0,0 0,0-1,24-24,-24 25,25 0,0-25,0 0,0 25,-1-25,1 0,0-25</inkml:trace>
  <inkml:trace contextRef="#ctx0" brushRef="#br0" timeOffset="-211740.25">1860 16718,'0'-24,"-24"24,24-25,-25 25,0 0,0 25,0-25,25 24,0 1,-24-25,24 25,0 0,-25 0,25-1,0 1,0 0,0 0,-25-25,25 25,0-1,0 1,0 0,25-25,-25 25,25-25,-1 0,1 0,0 0,0 0,0 0,-1 0,1 0</inkml:trace>
  <inkml:trace contextRef="#ctx0" brushRef="#br0" timeOffset="-210900.65">2059 16842,'-25'0,"0"0,25 25,0 0,25 0,-25 0,25-25,0 0,-25 24,24-24,1 0,0 0,-25-24,-25 24,25-25,-25 25,25-25,-24 0,24 0,24 1,1 24,-25-25,25 25,0-25,0 25,-1 0,-24 25,0 0,0-1,0 1,0 0,25-25,-25 25,25-25,0 25,0-25,-1 0,1-25,0 0,-25 0,25 25,-25-25,0 1,0-1,0 0,0 0,0 0,0 1,0-1,0 0,0 0,0 0,0 1,0-1,-25 25,25-25,0 50,-25-25,25 25,0-1,-25-24,25 25,0 0,0 0,0 0,0-1,25 1,-25 0,25 0,-25 0,25-1,-25 1,25-25,-25 25,24-25,1 0,-25 25,25-25,0 0,0 0,-1 0</inkml:trace>
  <inkml:trace contextRef="#ctx0" brushRef="#br0" timeOffset="-210732.51">2208 16545,'0'0,"0"-25,0 0,24 25</inkml:trace>
  <inkml:trace contextRef="#ctx0" brushRef="#br0" timeOffset="-208695.29">4291 17214,'0'-24,"25"24,0 0,0 0,-1 0,1 0,0 0,0 0,0 0,-1 0,1-25,0 25,0 0,0 0,-1 0,1 0,0 0,0 0,0 0,-1 0,1 0,0 0,0 0,0-25,0 25,-1 0,1 0,-25-25,25 25,0 0,0 0,-1 0,1 0,0 0,0 0,0 0,-1-25,1 25,0 0,0 0,0 0,-1 0,1 0,0-24,0 24,0 0,-1 0,1 0,0 0,0 0,0 0,-1 0,1 0,0 0,0 0,0 0,-1 0,1 24,0-24,0 0,0 0,-1-24,1 24,0 0,0 0,0 0,0 0,-1 0,-24 24,25-24,0 0,0 0,0 0,-1 0,1 0,0 0,0 0,0 0,-1 0,1 0,0 0,0 0,0 0,-1 0,1-24,0 24,0 0,0 0,-25 24,24-24,1 0,0 0,0 0,0 25,-1-25,1 0,0 0,0 0,0 0,-1 0,1 0,0 0,0 0,-25 25,25-25,-1 0,1 0,0 0,0 0,0 0,0 0,-1 0,1 0,0 0,0 0,0 0,-1 0,26 0,-25 0,0 0,-1 0,1 0,25 0,-25 0,-1 0,1 0,25 0,-25 0,-1 0,26 0,-25 0,0 0,24 0,-24 0,25 0,-26 0,1 0,25 0,-25 25,-1-25,1 0,0 0,25 0,-26 0,1 0,0 0,0 0,0 0,0 0,-1 0</inkml:trace>
  <inkml:trace contextRef="#ctx0" brushRef="#br0" timeOffset="-207039.31">7441 17165,'25'0,"0"-25,0 25,0 0,-1 0,1 0,0 0,0 0,0 0,24 0,-24 0,0 0,24 0,-24 0,25 0,-25 0,24 0,-24 0,25 0,-25 0,24 0,-24 0,25 0,-26 25,1-25,25 0,-25 0,-1 0,1 0,0 0,0 0,0 0,-1 25,1-25,0 0,0 0,0 0,-1 0,26 0,-25 0,0-25,-1 25,1 0,25 0,-25 0,-1 0,1 0,0 0,0 0,0 25,-1-25,1 0,0 0,0 0,0 0,0 0,-1 0,1 0,0 0,0 0,0 0,24 0,-24-25,0 25,0 0,-1 0,1 0,0 0,0 0,0 0,-1-25,1 25,0 0,0 0,0 0,-1 0,1 0,0 0,0 0,0 0,-1 0,1-25,0 25,0 0,0 0,-1 0,1 0,0 0,0-25,0 25,-1 0,1 0,0 0,0 0,0 0,0 0,-1 0,1 0,0 0,0 0,0 0,-1 0,1 0,0 0,0 0,0-24,-1 24,1 0,0 0,0 0,0 0,-1 0,1 0,0 0,0 0,0 0,-1 0,1 0,0 0,0 0,0 0,-1-25,1 25,0 0,0 0,0 0,-1 0,1 0,25 0,-25 0,-1 0,1 0,0 0,0 0,0 0,-1 0,1 0,0 0,0 0,0 0,0 0,-1 0,1 0,25 0,-25 0,-1 0,1 0,0 0,0 0,0 0,-1 0,1-25,0 25,0 0,0 0,-1 0,1 0,0 0,0 0,24 0,-24 0,0 0,0 0,0 0,-1-25,26 25,-25 0,0 0,-1 0,1 0,25 0,-25 0,-1 0,1 0,0 0,0 0,0 0,0 0,-1 0,1 0,0 0,25 0,-26 0,1 0,0 0,0 0,0 0,-1 0,1 0,0 0,0 0,0 0,-1 0,1 0,0 0,0 0,0 0,-1 0,1 0,0 0,25 0,-26 0,1 0,0 0,0 0,0 0,24 0,-24 0,0 0,0 0,24 0,-24 0,0 0,0 0,0 0,24 0,-24-25,0 25,0 0,-1 0,1 0,0 0,0-24,0 24,-1 0,1 0</inkml:trace>
  <inkml:trace contextRef="#ctx0" brushRef="#br0" timeOffset="-204555.33">13345 16917,'25'0,"0"0,-1 0,1 25,0-25,0 0,0 0,-1 0,1 0,0 24,0-24,0 0,-1 0,1 0,0 0,0 0,0 0,24 0,-24 0,0 0,0 0,-1 0,1 0,0 0,0 0,24 0,-24 0,0 0,0 0,0 0,-1 0,1 0,0 0,0 0,0 0,-1 0,1 0,0 0,0 0,0 0,0 0,-1 0,1 0,0 0,0 0,24 0,-24 0,0 0,0 0,24 0,-24 0,0 0,0 0,0 0,-1 0,1 0,0 0,-25 25,25-25,0 0,-1 0,1 0,0 0,0 0,0 0,-1 0,1 0,0 0,0 0,0 0,-1 0,1 0,0 25,0-25,0 0,-1 0,1 0,0 0,0 0,-25 25,25-25,0 0,-1 0,1 0,0 0,0 0,0 0,-1 0,1 0,0 0,0 0,0 0,-1 0,1 0,0 0,0 0,0 0,-1 0,1 0,0 0,0 0,0 0,-1 0,1 0,0 0,0 0,0 0,-1 0,1 0,0 0,0 0,0 0,-1 0,1 0,0 0,0 0,0 25,-1-25,1 0,0 0,0 0,0 0,0 0,-1 0,1 0,0 0,0 0,0 0,-1 0,1 0,0 0,0 0,0 0,-1 0,1 24,0-24,0 0,0 0,-1 0,1 0,0 0,0 0,0 0,-1 0,1 0,-25 25,25-25,0 0,0 0,-1 0,1 0,0 0,0 0,0 0,-25 25,24-25,1 0,0 0,0 0,0 0,-1 0,1 0,0 0,0 0,0 0,-25 25,24-25,1 0,0 0,0 0,0 0,0 0,-1 0,1 0,0 0,0 0,0 0,-1 0,1 0,0 0,0 0,0 0,-1 0,1 0,0 0,0 0,0 0,-1 0,1 0,-25-25,25 25,0 0,0 0,-1 0,-24-25,-24 25,48 0,-24-25,25 25,-25-24,-25 24,1 0,-1 0,0 0,50 0,-25 24,25-24,-1 0,1 0,0 0,-50 0,0 0,1 0,-1 0,25-24,25 24</inkml:trace>
  <inkml:trace contextRef="#ctx0" brushRef="#br0" timeOffset="-201599">18083 17090,'0'-24,"0"-1,-25 25,25-25,0 0,0 0,0 1,0-1,0 0,-25 25,25-25,0 0,0 1,0-1,0 0,0 0,0 0,0 1,0-1,-25 25,25-25,0 0,0 0,0 1,0-1,0 0,0 0,-25 0,25 1,0-1,0 0,0 0,0 0,0 0,0 1,0-1,0 0,0 0,0 0,0 1,0-1,0 0,0 0,0 0,0 1,0-1,0 0,0 0,0 0,0 1,0-1,0 0,0 0,0 0,0 1,0-1,0 0,0 0,0 0,0 1,0-1,0 0,25 25,-25-25,0 0,0 1,0-1,0 0,25 25,-25-25,0 0,0 1,0-1,0 0,0 0,25 25,-25-25,0 0,0 1,0-1,0 0,0 0,0 0,0 1,0-1,0 0,0 0,0 0,0 1,0-1,0 0,-25 25,25-25,0 0,0 1,0-1,0 0,0 0,0 0,0 1,0-1,0 0,-25 25</inkml:trace>
  <inkml:trace contextRef="#ctx0" brushRef="#br0" timeOffset="-194618.4">17636 13221,'-25'0,"25"25,0 0,0-1,0 1</inkml:trace>
  <inkml:trace contextRef="#ctx0" brushRef="#br0" timeOffset="-194473.64">17636 13990,'-25'99</inkml:trace>
  <inkml:trace contextRef="#ctx0" brushRef="#br0" timeOffset="-194337.49">17735 14436,'-24'75</inkml:trace>
  <inkml:trace contextRef="#ctx0" brushRef="#br0" timeOffset="-192794.57">18083 14684,'24'0,"1"0,0 0,0 0,0 0,-1 0,1 0,0 0,0 0,0 0,-1 0,1 0,0 0,0 0,0 0,-1 0,1 0,0 0,0 0,0 0,0 0,-1 0,1 0,0 0,0 0,-25-24,25 24,-1 0,1 0,0 0,0 0,0 0,-1 0,1 0,0 0,0 0,0 0,-1 0,1 0,0 0,-25-25,25 25,0 0,-1 0,1 0,0 0,0 0,0 0,-1 0,1 0,0 0,0 0,0 0,-1 0,1 0,0 0,0-25,0 25,-1 0,1 0,0 0,0 0,0 0,0 0,-1 0,1 0,0 0,0-25,0 25,-1 0,1 0,0 0,0 0,0 0,-25-25,24 25,1 0,0 0,0 0,0 0,-25-24,24 24,1 0,0 0,0 0,0 0,-1 0,1 0,0 0,-25-25,25 25,0 0,-1 0,1 0,0 0,0 0,0 0,-1 0,1 0,0-25,0 25,0 0,-1 0,1 0,0 0,0 0,0 0,-25 25,24-25,1 0,0 0,0 0,0 0,0 0</inkml:trace>
  <inkml:trace contextRef="#ctx0" brushRef="#br0" timeOffset="-191139.43">20563 14560,'0'0,"25"0,0 0,-1 0,1 0,0 0,0 0,0 0,0 25,-1-25,1 0,0 0,0 0,0 0,-1 0,1 0,0 0,0 0,0 0,-1 0,1 0,0 0,0 0,0 0,-1 0,1 0,0 0,0 0,0 0,-1 0,1 0,0 0,0 0,0 0,-1 0,1 0,0 0,0 0,0 0,-1 0,1 0,0 0,0 0,0 0,-1 0,1 0,-25-25,25 25,0 0,0 0,0 0,-1 0,-24-24,25 24,0 0,0 0,0 0,-1 0,1-25,0 25,0 0,0 0,-1 0,1 0,0 0,0 0,-25-25,25 25,-1 0,1 0,0 0,0 0,0 0,-1 0,1 0,0 0,0 0,0-25,-1 25,1 0,0 0,0 0,0 0,-1 0,1 0,0 0,0 0,0 0,-1 0,1 0,0 0,0 0,0 0,0 0,-1 0,1 0,0 0,0 0,0 0,-1 0,1 0,0 0,0 0,0 0,-1 0,1 0,0 0,0 0,0 0,-1 0,1 0,0 0,0 25,0-25,-1 0,1 0,0 0,0 0,0 0,-1 0,-24 25,25-25,0 0,0 0,0 0,-1 0,-24 25,25-25,0 0,0 0,0 0,-1 0,1 0,0 0,0 0,0 0,-25-25</inkml:trace>
  <inkml:trace contextRef="#ctx0" brushRef="#br0" timeOffset="-189414.89">20886 14536,'0'0,"24"0,1 0,0 0,0 0,0 0,-1 0,1 0,0 0,0 0,0 0,-1 24,1-24,0 0,0 0,0 0,-1 0,1 0,0 0,0 0,0 0,-1 0,1 0,0-24,0 24,0 0,-1 0,1 0,0 0,0 0,0 0,-1 0,1 0,0 0,0 0,-25-25,25 25,0 0,-1 0,1 0,0 0,0 0,0 0,-1 0,-24-25,25 25,0 0,0 0,0 0,-1 0,1 0,0 0,0 0,0 0,-1 0,1 0,0-25,0 25,0 0,-1 0,1 0,0 0,0 0,0 0,-1-25,1 25,0 0,0 0,0 0,-1 0,1 0,0 0,0 0,0 0,-1 0,1 0,0 0,0 0,0 0,0 0,-1 0,-24-24,25 24,0 0,0 0,0 0,-1 0,1 0,0 0,0 0,0 0,-1 0,1 0,0 0,0 0,0 0,-1 0,1 0,0 0,0 0,0 0,-1 0,1 0,0 0,0 0,0 0,-1 0,-24-25,25 25,0 0,0 0,0 0,-1 0,1 0,0 0,0 0,0 0,-1 0,1 0,0 0,0 0,0 0,-1 0,-24-25,25 25,0 0,0 0,0 0,0 0,-1 0,1 0,0 0,0 0,0 0,-25-25</inkml:trace>
  <inkml:trace contextRef="#ctx0" brushRef="#br0" timeOffset="-188755.62">23986 14337,'25'0,"0"0,0 0,-1 0,1-25,0 25,0 0,0 0,-1 0,1 0</inkml:trace>
  <inkml:trace contextRef="#ctx0" brushRef="#br0" timeOffset="-186826.62">24036 14833,'25'0,"-25"-25,24 25,-24 25,25-25,-25 25,0 0,0 0,0-1,-25 1,25 0,0 0,0 0,25-25,-25 24,0 1,0 0,0 0,0 0,0-1,0 1,0 0,0 0,0 0,25-1,-25 1,0 0,0 0,0 0,0 0,0-1,-25-24,25 25,0 0,0 0,0 0,0-1,0 1,0 0,0 0,0 0,0-1,0 1,0 0,0 0,0 0,-25-25,25 24,0 1,0 0,0 0,0 0,-24-1,24 1,0 0,0 0,0 0,24-1,-24 1,0 0,25-25,-25 25,0 0,0-1,25 1,-25 0,0 0,0 0,0-1,0 1,0 0,0 0,0 0,0 0,0-1,0 1,0 0,25-25,-25 25,0 0,0-1,0 1,0 0,0 0,0 0,0-1,0 1,0 0,0 0,0 0,25-25,-25 24,0 1,0 0</inkml:trace>
  <inkml:trace contextRef="#ctx0" brushRef="#br0" timeOffset="-186071.47">24284 16892,'25'-25,"-1"25,1 0,0 0,0 0,0 0,-1 0,1 0,0 0,0 0,0 0,-1 0,1 0,0 0,0 0,0 0,-1 0,-24-25,25 25,0 0,0 0,0 0,-1 0,1 0,0 0,0 0,0 0,0 0,-1 0,1 0,0 0,0 0,0-24,-1 24,1 0,0 0,0 0,0 0,-1 0,1 0,25 0,-25 0,-1 0,1 0</inkml:trace>
  <inkml:trace contextRef="#ctx0" brushRef="#br0" timeOffset="-183196.87">16545 4638,'0'25,"-25"0,25 0,-25-25,25 25,-25-1,1 1,-1 0,0-25,25 25,-25 0,0 0,0-25,1 24,-1 1,0-25,25 25,-25-25,0 25,25 0,0-1,25-24,-25 25,25 0,0 0,0-25,-1 25,1-1,0-24,0 25,0 0,0-25,-1 25,1 0,0-1,0 1,0-25,-25 25,24-25,-24 25</inkml:trace>
  <inkml:trace contextRef="#ctx0" brushRef="#br0" timeOffset="-182781.67">16446 5085,'0'0,"-25"0,25-25,-25 25,50 0,0 0,-1 0,1 0,0 0,0 0,24 0,-24 0,0 0,25 0,-1 0,1 0,-1 0,1 0,0 0,-1 0,1 0,24 0,-24 0,24 0,-24 0,-1 0,26 0,-26 0,1 0,0 0,24 0,-24 0,-1 0,1 0,0 0,-1 0,-24 0,25 0,-1 0,-24 0,0 0,0 0,-1 0</inkml:trace>
  <inkml:trace contextRef="#ctx0" brushRef="#br0" timeOffset="-181590.06">18306 4440,'-25'0,"25"25,0 0,0-1,25-24,-25 25,0 0,0 0,25 0,-25-1,0 1,24 0,-24 0,25 0,-25 24,0-24,25 0,-25 0,0 0,25-1,-25 1,0 0,0 0,0-50,0 0,0 0,0 1,0-1,0 0,0 0,0 0,0-24,-25 24,25 0,0-25,0 26,-25-26,25 25,0 0,0 1,0-1,-25 0,25 0,0 50,0 0,0 0,25-25,-25 24,25 1,-25 0,25 0,-25 0,25-1,-1 1,-24 0,0 0,25-25,-25-25,0 0,25 25,-25-25,0 1,25-1,0 0,-25 0,25 0,-25 1,24 24,-24-25,25 0,0 25,-25-25,25 25,-25 25,25-25,-25 25,0 0,0-1,24 1,-24 0,0 0,0 0,0 24,25-24,-25 0,0 0,0-1,25 26,-25-25,0 0,0 0,25-1,-25 1,0 0,25-25,-25 25,0 0,0-1</inkml:trace>
  <inkml:trace contextRef="#ctx0" brushRef="#br0" timeOffset="-181070.8">19174 4688,'-25'-25,"0"25,25-25,-24 25,24 25,-25 0,0-25,25 25,0 0,-25-25,25 24,-25 1,25 0,-24 0,24 0,0 0,0-1,0 1,24-25,-24 25,25-25,0 0,0 0,0-25,-1 0,1 25,-25-24,25 24,-25-25,0 0,0 0,0 0,0 0,0 50,0 0,0 0,0 0,0 0,0-1,25-24,0 25,-1-25,1 0</inkml:trace>
  <inkml:trace contextRef="#ctx0" brushRef="#br0" timeOffset="-180574.51">19447 4713,'-50'0,"100"0,-100 25,25-25,25 24,-24-24,24 25,0 0,0 0,0 0,24-25,1 0,0 0,0 0,0 0,-25-25,24 25,-24-25,0 0,0 0,0 1,0-1,0 0,0 0,0 0,0 50,0 0,0 0,0 0,0-1,0 1,25 0,-25 25,25-25,0-1,-25 26,25-25,0 24,-1-24,-24 25,25-25,0 24,-25-24,25 0,-25 24,25-24,-25 0,0 0,0 0,-25-25,0 0,0 0,25-25,-25 25,1-25,-1 0,25 0,-25 25,25-24,0-1,0 0,0 0,0 0,25 25,0-24,-1 24,1-25</inkml:trace>
  <inkml:trace contextRef="#ctx0" brushRef="#br0" timeOffset="-179950.77">19745 4762,'0'-24,"0"48,0 1,0 0,0 0,0 0,24 0,-24-1,0 1,0 0,0 0,0 0,25-25,-25-25,0 0,0 0,0 0,25 25,-25-24,25 24,0 0,-25 24,24 1,-24 0,25-25,0 25,0-25,0 0,-1 0,1 0,0-25,0 0,-25 0,0 1,0-1,0 0,0 0,-25 25,25-25,0 0,-25 25,0 25,25 0,0 0,0 0,0 0,0-1,0 1,25 0,0 0,0-25,0 0,-1 25,1-25</inkml:trace>
  <inkml:trace contextRef="#ctx0" brushRef="#br0" timeOffset="-179690.97">20365 4415,'0'25,"-25"-25,25 25,0 0,0-1,0 1,0 0,0 0,0 0,0 24,0-24,25 25,-25-26,0 1,24 25,-24-25,25 0,-25-1,25 1,-25 0,25 0,-25 0,25-25,-25 24</inkml:trace>
  <inkml:trace contextRef="#ctx0" brushRef="#br0" timeOffset="-179390">20290 4812,'0'0,"0"-25,25 25,0 0,0 0,-1-25,1 25,0 0,0 0,0 0,-1 0,1-24,0 24,0 0,0 0,-25-25,0 50,0-1,24-24,-24 25,0 0,0 0,0 0,0 0,25-1,-25 1,25-25,0 25</inkml:trace>
  <inkml:trace contextRef="#ctx0" brushRef="#br0" timeOffset="-179237.58">20811 4762,'0'-49</inkml:trace>
  <inkml:trace contextRef="#ctx0" brushRef="#br0" timeOffset="-179018.52">21158 4713,'-223'124,"223"-99,223-224,-223 249,-223 124,223-150,25-24,-25 25,25-25,0 25,-1-25,1 25,25-25,-25 0,24 0,1 0,-1 0,-24 0,25 0,-1 0</inkml:trace>
  <inkml:trace contextRef="#ctx0" brushRef="#br0" timeOffset="-178389.53">18976 5680,'0'-25,"0"1,0-1,0 0,-25 0,25 0,0 50,0 0,0 0,0 0,0-1,0 1,-25 0,25 0,0 0,0 24,0-24,0 0,0 0,0 0,0 24,0-24,0 0,0 0,25-1,-25 1,25-25,-25 25,24 0,-24 0,25-25,0 0</inkml:trace>
  <inkml:trace contextRef="#ctx0" brushRef="#br0" timeOffset="-178180.53">18827 5904,'0'-25,"25"0,-50 75,74-100,-24 50,0 0,25-25,-26 25</inkml:trace>
  <inkml:trace contextRef="#ctx0" brushRef="#br0" timeOffset="-177844.53">19174 5978,'0'0,"0"-25,25 25,0-25,-1 1,1-1,-25 0,0 0,0 0,0 0,25 25,0 25,-25 0,25-25,-25 25,24-25,-24 25,25 0,0-1,0-24,0 25</inkml:trace>
  <inkml:trace contextRef="#ctx0" brushRef="#br0" timeOffset="-177588.72">19695 5854,'-174'74,"348"-148,-323 173,174-99,0 0,0 0,-1 0,1 0,0-25,0 25,0 0,-1 0,-24-24,0-1,0 0,0 0,-24 0,24 0</inkml:trace>
  <inkml:trace contextRef="#ctx0" brushRef="#br0" timeOffset="-177456.95">19745 5730,'99'521</inkml:trace>
  <inkml:trace contextRef="#ctx0" brushRef="#br0" timeOffset="-177236.5">19844 6400,'-25'-521,"50"521,0-25,-50 620,25-644,49-522,-24 571,0 0,-25 25,0 0,-25 0,0-25,25 24,-24-24,-1 25,0-25,0 0</inkml:trace>
  <inkml:trace contextRef="#ctx0" brushRef="#br0" timeOffset="-176029.73">20017 6003,'-24'0,"24"25,0-1,0 1,24 0,-24 0,25 0,-25-1,0 1,0 0,25 0,-25 0,0-1,25 1,-25 0,0 0,0 0,25-25,-25 24,0 1,0 0,0-50,0 0,0 1,0-1,0 0,0 0,0 0,0 1,0-26,0 25,0 0,0 1,0-26,24 25,-24 0,0 1,0-1,0 0,0 0,25 25,-25-25,25 1,0 24,0 0,-25 24,0 1,0 0,0 0,-25 0,0-1,0 1,0 0,1-25,24 25,-25-25,0 25</inkml:trace>
  <inkml:trace contextRef="#ctx0" brushRef="#br0" timeOffset="-175452.55">20315 5904,'0'0,"0"24,-25-24,25 25,0 0,0 0,0 0,0-1,0 1,0 0,25-25,0 0,0-25,-1 25,-24-25,25 25,0-24,0 24,-25-25,25 25,-25-25,24 25,-24-25,0 50,0 0,25-50,0 25,0-25,0 25,-25-25,24 25,-24 25,0 0,25-25,-25 25,0 0,25-25,-25 24,0 1,25-25,-25 25,0 0,0 0,25-1,-25 1,0 0,0 0,-25 0,25-1,-25 1,0 0,0 0,1-25</inkml:trace>
  <inkml:trace contextRef="#ctx0" brushRef="#br0" timeOffset="-175281.8">20513 5804</inkml:trace>
  <inkml:trace contextRef="#ctx0" brushRef="#br0" timeOffset="-174572.73">21456 4986,'-25'-25,"50"25,0 0,0 0,-1 0,1 0,0 0,0 0,24 0,1 0,-25 0,25-25,-1 25,1 0,-1 0,1 0,0 0,-1 0,1 0,-1-25,1 25,0 0,-1 0,1-24,-1 24,-24-25,25 25,-25 0,-1-25,-24 0,-24 0,-1 25,0 0,0-25,0 25,-24-24,24 24,-25 0,26 0,-1 0,0-25,0 25,0 0,25 25,25-25,0 0,0 0,0 24,-1-24,1 25,25-25,-25 0,-1 25,26-25,-25 25,0-25,-1 0,1 25,0-25,-25 25,25-25,-25 24,0 1,0 0,-25-25,0 0,0 0,25 25,-24-25,-1 0,25 25</inkml:trace>
  <inkml:trace contextRef="#ctx0" brushRef="#br0" timeOffset="-174216.86">22870 5035,'0'0,"0"25,-25 0,25 0,0 0,0-1</inkml:trace>
  <inkml:trace contextRef="#ctx0" brushRef="#br0" timeOffset="-174043.79">23019 5779,'-50'149</inkml:trace>
  <inkml:trace contextRef="#ctx0" brushRef="#br0" timeOffset="-171836.78">16073 4490,'-24'-25,"-1"25,25-25,0 0,0 0,25 25,-25-24,0-1,24 0,-24 0,0 0,0-24,0 24,25 0,-25-24,0 24,25-25,-25 1,25-1,-25 0,25 1,-25-1,24 1,1-1,0-25,-25 26,50-26,-26 26,1-26,0 1,25-25,-25 24,24 1,1 0,-1-1,1 1,0-1,-1 1,1 24,-1 1,1-26,-25 26,24-1,-24 25,25-24,-25-1,-1 25,1-24,0 24,0-25,0 25,-25 1,24-1,1 0,-25-25,25 26,0-1,-25 0,25 0,-25 0,0 1,-25 24,0 24,0-24,0 25,1-25,-26 25,25 0,0-25,1 25,-1-25,0 24,0-24,50 0,0-24,0 24,-1 0,1 0,0-25,0 25,0 0,-1 0,1 0,25 0,-25-25,-1 25,1 0,0 25,0-25,-25 25,25-25,-25 24,24 1,-24 0,0 0,0 0,0 24,-24-24,24 0,-25 24,0-24,25 0,-25 0,0 24,25-24,-24-25,24 25,-25 0</inkml:trace>
  <inkml:trace contextRef="#ctx0" brushRef="#br0" timeOffset="-170572.38">15131 25,'0'0,"0"-25,0 50,0 0,0-1,0 1,0 0,-25 25,25-26,-25 26,25-25,-25 24,25-24,-24 25,24-25,-25 24,0-24,25 0,-25 25,0-26,25 1,-24-25,24 25,-25 0,25 0,-25-25,25 24,0-48,25-1,0 25,-1 0,1 0,0 0,0 25,0-25,-25 24,24-24,-24 25,25-25,0 25,0-25,0 0,-1 25,1-25,0 0,0 0</inkml:trace>
  <inkml:trace contextRef="#ctx0" brushRef="#br0" timeOffset="-169837.37">15577 521,'0'0,"-124"74,100-49,24 0,0 0,0 0,0-1,0 1,0 0,0 0,24 0,1-25,-25 24,25-24,0 0,0-24,-1 24,1 0,-25-25,25 25,-25-25,25 25,-25-25,0 0,0 1,-25 24,25-25,-25 25,0-25,1 25,-1 0,0 0,0-25,0 25,1 0,48 0,1 0,0 0,0-25,0 25,-1 0,1 0,0-24,0 24,0 0,-1-25,-24 50,-24-1,24 1,-25 0,25 0,0 0,-25-25,25 24,0 1,0 0,25-25,0 0,-1 0,1 0,0-25,0 0,0 1,-25-1,0 0,0 0,0 0,0 1,0 48,0 1,0 0,0 0,0 0,24-1,-24 1,25-25,0 25,0-25,0 0,-1 0,1 0</inkml:trace>
  <inkml:trace contextRef="#ctx0" brushRef="#br0" timeOffset="-169140.6">16123 322,'0'-24,"0"48,0 1,0 0,0 0,0 0,0-1,0 1,25-25,-25 25,0 0,0 0,0 0,-25-1,0 1,0 0,25 0,-24 0,-1-1,25 1,0 0,0 0,25-25,-25-25,24 25,1-25,0 0,0 1,0-1,-25 0,0 0,0 50,0 0,0 0,0-1,24-24,1 0,0 0,-25-24,25 24,0-25,-25 0,24 25,-24-25,0 0,0 1,0 48,0 1,0 0,0 0,0 0,0-1,25 1,0-25,0 25,0-25,0 0,-1-25</inkml:trace>
  <inkml:trace contextRef="#ctx0" brushRef="#br0" timeOffset="-168992.33">16470 521,'-24'0</inkml:trace>
  <inkml:trace contextRef="#ctx0" brushRef="#br0" timeOffset="-168412.61">16495 521,'25'149,"-25"-348,-25 249,75 148,-25-198,-25-24,0-1,24 25,-24-25,25 25,-25-25,25 25,-25 25,0 0,0 0,0-50,25 25,0-25,-1 0,1 0,-25 1,0-1,25 25,-25-25,0 0,0 50,0 0,0 0,0-1,25 1,-25 25,25-25,-25-1,24 26,-24-25,25 24,-25-24,25 25,-25-25,25-1,-25 1,0 0,25-25,-25 25,0 0,-25-25,0 0,0 0,0 0,1 0,-1-25,0 25,0 0,25-25,-25 25,25-25,0 0</inkml:trace>
  <inkml:trace contextRef="#ctx0" brushRef="#br0" timeOffset="-167503.62">17214 645,'25'-25,"-25"0,25 25,-25-24,0-1,25 0,0 0,-25 0,0 0,0 1,0-1,24-25,-24 25,0 1,0-1,0 0,0 0,0 0,0 1,0-1,-24 0,24 0,-25 0,25 50,0 0,0 0,0 0,0-1,0 1,0 0,0 0,0 0,0-1,0 1,0 25,0-25,0-1,0 26,0-25,0 25,0-1,0 1,0-25,25 24,-25 1,0-1,0 1,0 0,24-26,-24 26,0-25,25 0,-25-1,25 1,-25 0,25-25,-25 25,25-25,-25-25,24 25,-24-25,0 0,0 1,0-1,0 0,0 0,0 0,0 1,0-1,-24 0,24 0,0 0,-25 1,25-1,-25 25,25-25,-25 25,25-25,-25 25,25 25,0-50,25 25,-25-25,25 25,-25-24,0-1,25 0,-25 0,0 0,25 1,-1-1,1 25,0 0,-25 25,0-1,25-24,-25 25,0 0,0 0,25-25,-25 25,25-1,-1 1,1-25</inkml:trace>
  <inkml:trace contextRef="#ctx0" brushRef="#br0" timeOffset="-166699.26">17785 571,'-149'74,"298"-148,-298 173,174-99,0 0,-25-25,25 25,-25-25,24 25,-24-25,25 25,0 0,0 25,-25 0,0 0,0 0,0-1,0 1,0 0,25-25,-25-25,0 0,24 25,-24-24,25-1,-25 0,0 0,25 25,-25-25,25 1,-25-1,0 50,0-1,25-24,-25 25,0 0,0 0,0 0,0-1,24-24,1-24,-25-1,25 0,-25 0,25 25,-25-25,0 1,0 48,25-24,-1-24,1 24,0 0,0 0,0 0,-25 24,24-24,-24 25,25-25,0 25,0 0,0-25,-1 25</inkml:trace>
  <inkml:trace contextRef="#ctx0" brushRef="#br0" timeOffset="-165699.56">15875 1414,'0'0,"0"-25,0 0,0 0,0 50,0 0,0 0,0 0,0-1,0 1,0 0,0 0,0 0,0-1,0 26,25-25,-25 0,0 0,0-1,0 1,25 0,-25 0,0-50,0 0,0 0,0 1,0-1,0 0,0 0,0-25,0 26,0-1,0 0,0 0,0-24,0 24,0 0,0 0,0 0,0 50,0 0,0 0,0 0,0-1,0 1,0 0,0 0,0 0,24-50,1 0,-25 0,25 25,-25-25,25 1,0-1,-25 0,24 0,1 25,-25-25,25 1,0-1,0 0,-1 25,-24 25,0 0,25-25,-25 24,0 1,0 0,0 0,0 0,0-1,25 1,-25 0,0 0,0 0,25-25,-25 24,0 1,0 0,25-25</inkml:trace>
  <inkml:trace contextRef="#ctx0" brushRef="#br0" timeOffset="-165399.63">16396 1339,'50'224,"-100"-448,100 472,-50-223,24 0,1 0,-25 0,25 0,0-25,-25 24,25-24,-1 0,1 0,0 0,0 0,-25-24,25 24,-1-25,-24 0,25 0,-25 0,0 0,0 1,0-1,-25 0,1 0,-1 0,25 1,-25 24,0-25,25 0,-25 25,1-25</inkml:trace>
  <inkml:trace contextRef="#ctx0" brushRef="#br0" timeOffset="-165202.63">16793 1339,'74'-49,"-148"98,173-98,-74 24,0 25,-1 0,1 0,0 0,0 0</inkml:trace>
  <inkml:trace contextRef="#ctx0" brushRef="#br0" timeOffset="-165002.63">17016 1265,'0'273,"25"-248,-50-323,50 645,-25-322,0 0,0 0,25 0,-25-1,0 1,0 0,0 0</inkml:trace>
  <inkml:trace contextRef="#ctx0" brushRef="#br0" timeOffset="-164423.65">17661 1191,'0'-25,"0"0,0 50,0 0,0-1,-25 1,25 0,0 0,0 0,0-1,-25 1,25 0,0 25,0-26,0 1,0 25,0-25,0-1,0 1,0 0,0 0,0 0,25 0,0-1,0-24,0 0,-1-24,1 24,0-25,0 25,-25-25,25 0,-1 25,-24-25,0 0,25 25,-25-24,0 48,-25 1,25 0,-24 0,24 0,0 0,0-1,0 1,0 0,24-25,1 0,-25 25,25-25,-25-25,25 25,-25-25,0 0</inkml:trace>
  <inkml:trace contextRef="#ctx0" brushRef="#br0" timeOffset="-164263.68">17487 1488,'298'-49</inkml:trace>
  <inkml:trace contextRef="#ctx0" brushRef="#br0" timeOffset="-163254.65">18355 1315,'-24'0,"24"-25,0 50,0-1,24 1,1 0,-25 0,25 0,-25-1,25 1,-25 0,25 0,-25 0,0 24,24-24,-24 0,0 0,0 24,25-24,-25 0,0 0,0 0,0-1,0-48,0-1,0 0,0 0,-25-24,25 24,0 0,0 0,0 0,0-24,-24 24,24 0,0-25,0 26,0-1,-25 0,25 0,0 0,0 1,0-1,0 50,0-1,0 1,25-25,-25 25,0 0,24 0,-24-1,25 1,-25 0,25-25,0 0,-25-25,25 25,-25-25,25 1,-25-1,24 25,-24-25,25 0,-25 0,25 1,0-1,-25 0,25 0,-1 0,1 1,0 48,0 1,-25 0,0 0,25-25,-25 25,0 24,24-24,-24 0,0 0,25-1,-25 1,0 0,25 0,-25 0,25-1,-25 1,25 0,-25 0,24-25</inkml:trace>
  <inkml:trace contextRef="#ctx0" brushRef="#br0" timeOffset="-162862.8">19273 1414,'0'0,"-25"-25,1 25,-1 25,0 0,0-25,0 24,25 1,-24 0,-1 0,0-25,25 25,-25-1,0 1,25 0,0 0,25-25,0 0,0 0,-25-25,25 25,-25-25,24 25,1-25,0 1,0 24,-25-25,25 0,-25 50,0 0,24-1,1 1,0 0,0-25,0 0,24 25</inkml:trace>
  <inkml:trace contextRef="#ctx0" brushRef="#br0" timeOffset="-162458.65">19546 1414,'0'0,"-99"25,74-1,0-24,25 25,0 0,0 0,25-25,0-25,0 25,-1 0,-24-25,25 25,-25-25,25 25,-25 25,0 0,25 0,-25 0,25-1,-25 1,0 0,0 0,25 0,-25 24,24-24,-24 0,0 0,0 0,25-1,-25 1,0 0,0 0,0 0,0-1,0 1,-25-25,25 25,-24-25,-1 0,0-25,0 25,0-25,0 1,1-1,24 0,0 0,0 0</inkml:trace>
  <inkml:trace contextRef="#ctx0" brushRef="#br0" timeOffset="-161854.66">19720 1364,'25'0,"-25"25,0 0,0 0,0-1,24 1,-24 0,0 0,0 0,0-1,0 1,0 0,0-50,0 0,25 25,-25-24,25-1,0 0,-25 0,25 25,-25 25,0 0,24 0,-24-1,25 1,0 0,0-25,0 0,-1-25,1 25,-25-25,25 25,0 0,-25-24,25 24,-25-25,24 0,-24 0,0 0,0 1,0-1,0 0,-24 25,24-25,-25 25,0 0,25 25,0 0,-25-25,25 25,0-1,0 1,0 0,0 0,25 0,0-1,0-24,-1 25,1-25,0 0,0 25</inkml:trace>
  <inkml:trace contextRef="#ctx0" brushRef="#br0" timeOffset="-161619.09">20265 1116,'0'25,"0"0,0 0,0-1,0 1,0 0,0 0,0 0,0-1,0 1,25 0,-25 25,0-26,25 1,-25 0,0 0,25 0,-25-1,25 1,-25 0,24 0</inkml:trace>
  <inkml:trace contextRef="#ctx0" brushRef="#br0" timeOffset="-161339.88">20290 1488,'149'-74,"-298"148,323-148,-174 49,25 25,-1 0,-24 25,25 0,-25-1,0 1,25 0,-25 0,25-25,-25 25,25-25</inkml:trace>
  <inkml:trace contextRef="#ctx0" brushRef="#br0" timeOffset="-161191.86">20762 1414,'-25'-25</inkml:trace>
  <inkml:trace contextRef="#ctx0" brushRef="#br0" timeOffset="-160986.87">20960 1364,'-149'50,"124"-25,174-100,-124 75,-199 99,150-74,24 0,0 0,0 0,0-1,24-24,-24 25,25-25,0 0,0 0,0 0,24 0</inkml:trace>
  <inkml:trace contextRef="#ctx0" brushRef="#br0" timeOffset="-160530.68">21605 1042,'0'-25,"0"0,-25 25,25 25,0 0,0 0,-25-1,25 1,0 0,0 0,0 24,0-24,0 0,0 25,0-26,0 1,25 0,-25 0,0 24,0-24,25 0,0 0,-25 0,0-1,24-24</inkml:trace>
  <inkml:trace contextRef="#ctx0" brushRef="#br0" timeOffset="-160365.68">21431 1389,'99'-50</inkml:trace>
  <inkml:trace contextRef="#ctx0" brushRef="#br0" timeOffset="-159439.12">21754 1439,'25'0,"-50"-75,25 150,49-75,-24 0,0 0,0 0,0-25,-1 25,-24-25,0 0,-24 0,-1 25,0-24,0 24,25-25,-25 25,25 25,25-25,0 24,-25 1,25-25,-25 25,25 0,-25 0,0-1,24-24,-24 25,0 0,25-25,-25 25,25-25,-25 25,25-25,0 0,-1 0,1 0,-25-25,25 25,0 0,0 0,-1-25,1 0,0 25,0-25,0 25,-25-24,24-1,-24 0,-24 25,-1 0,25 25,-25-25,0 0,0 25,1-25,24 24,24-24,1 0,0 0,0 0,0 0,-1 0,1 0,-25-24,25 24,0 0,-25-25,0 0,0 0,0 0,0 1,0-1,0 0,0 50,0 0,0-1,25 1,-25 0,0 0,0 24,24 1,-24 0,0-1,25 1,-25-25,25 24,-25 1,0-25,25 24,-25-24,0 0,25 0,-25 0,24-25,-24-25,0 0,0 0,0 0,0 1,-24-1,24 0,-25-25,25 1,0 24,-25-25,25 1,0 24,0-25,0 25,0-24,0 24,25 0,-25 0,0 1,25-1,-1 0,-24 50,0 0,0-1,0 1,-24 0,24 0,-25 0,0-1</inkml:trace>
  <inkml:trace contextRef="#ctx0" brushRef="#br0" timeOffset="-159290.15">22671 1587,'0'-49</inkml:trace>
  <inkml:trace contextRef="#ctx0" brushRef="#br0" timeOffset="-154029.39">17190 11286,'0'0,"0"25,-25-25,0 0,0 0,25 25,-25-25,25 25,-24-25,24 24,-25-24,25 25,0 0,25-25,-25 25,24-25,-24 25,25-25</inkml:trace>
  <inkml:trace contextRef="#ctx0" brushRef="#br0" timeOffset="-153493.94">17066 11410,'0'25,"24"-25,1 0,0 0,0 0,0 0,-1 0,26 0,-25 0,0-25,24 25,-24 0,25 0,-26 0,26 0,-25 0,25 0,-26 0,26 0,-25-25,0 25,-1 0,1 0,0 0</inkml:trace>
  <inkml:trace contextRef="#ctx0" brushRef="#br0" timeOffset="-145214.03">19720 10889,'0'-25,"0"1,0-1,25 25,-25-25,24 25,1 0,-25-25,25 25,0 0,0 0,-1 0,1 0,0 0,-25-25,25 25,-50 0,25 25,-25-25,0 0,1 0,-1 0,0 25,50-25,-25-25,25 25,-1 0,1 0,0 0,0 0,0 0,-1 0,1 0,-25 25,0 0,0 0,0-1,0 1,0 0,0 0,-25-25,25 25,-24-1,-1 1,0 0,0 0,0 0,1-25,24 24,-25-24,50-24,-1 24,1-25,0 25,0 0,0 0,-1 0,1 0,0 0,0 0,0 0,-1 0,1 0,-25 25,25-25,0 24,-25 1,0 0,0 0,-25-25,0 25,0 0,1-25,-1 24,0-24,0 0,0 25,-24-25,24 0,0 0,0 0,1 0,-1 0,0 0,0 0,0 0,1 0,24-25,24 25</inkml:trace>
  <inkml:trace contextRef="#ctx0" brushRef="#br0" timeOffset="-144735.36">20513 10889,'0'-25,"-24"1,-1 24,0 0,0 0,0 0,1 24,-1 1,25 0,0 0,0 0,0-1,25 1,-25 0,24-25,-24 25,25 0,0-1,0-24,-25 25,25 0,-1 0,-24 0,25-25,-25 25,0-1,0 1,-25 0,1-25,-1 0,0 0,0 0,0 0,1 0,-1 0,0 0,0 0,0 0,1 0,-1 0,0-25</inkml:trace>
  <inkml:trace contextRef="#ctx0" brushRef="#br0" timeOffset="-143567.95">21010 11162,'24'0,"1"0,0-25,0 25,0 0,24 0,-24 0,0 0,24 0,-24 0,25 0,-1 0,1 0,0-25,-1 25,1 0,-1 0,1 0,0 0,-1-24,1 24,24 0,-24 0,0 0,-1-25,1 25,24 0,-24 0,-1 0,1 0,24 0,-24 0,0 0,-1 0,1 0,-1 0,1-25,0 25,-1 0,-24 0,25 0,-1 0,-24 0,25 0,-1 0,1 0,-25 0,24 0,1 0,0 0,-26 0,26 0,0 0,-26 0,26 0,-25 0,0 0,-1 0,1 0,25-25,-25 25,-1 0,1-25,0 25,0 0,0-24,-1 24,1-25,0 25,-25-25,25 25,-25-25,25 25,-25 25,0 0,0 0</inkml:trace>
  <inkml:trace contextRef="#ctx0" brushRef="#br0" timeOffset="-142856.8">19645 11088,'0'0,"0"24,-24-24,-1 0,0 0,25 25,-25-25,0 0,0 0,1 0,-1 0,0 0,0 25,0-25,1 0,-26 0,25 0,-24 0,-1 0,0 25,1-25,-1 0,1 0,-1 0,0 0,1 25,-1-25,1 0,-26 0,26 0,-1 0,0 25,1-25,24 0,-25 0,25 0,1 0</inkml:trace>
  <inkml:trace contextRef="#ctx0" brushRef="#br0" timeOffset="-142496.81">18604 11088,'-25'0,"25"24,-25-24,0 0,25 25,-25-25,0 25,1-25,-26 25,25-25,0 25,1-25,-26 25,25-25,-24 24,24 1,-25-25,25 25,1-25,-26 25,25-25,0 25,1-25,48 0,1 0,0 0,0 0,0 0,-1 0,1 0,0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1T11:21:33.304"/>
    </inkml:context>
    <inkml:brush xml:id="br0">
      <inkml:brushProperty name="width" value="0.05292" units="cm"/>
      <inkml:brushProperty name="height" value="0.05292" units="cm"/>
      <inkml:brushProperty name="color" value="#002060"/>
    </inkml:brush>
  </inkml:definitions>
  <inkml:trace contextRef="#ctx0" brushRef="#br0">918 17909,'0'-25,"0"50,0 0,0 0,0-1,0 1,25 0,-25 25,0-26,0 26,24-25,-24 24,0-24,25 0,-25 0,0 24,25-24,-25 0,0 0,25 0,-25-1,0 1,25 0,-25 0,0 0,0-50,-25 25,25-25,0 0,-25 0,25 1,0-1,-25-25,25 25,0 1,-25-26,25 25,0 0,0-24,0 24,0 0,0 0,0-49,25 49,0 0,0 1,0 24,-1 0,1-25,0 25,0 25,0-25,-1 24,-24 1,0 0,0 0,-24 0,24-1,-25 1,25 0,-25-25,0 25,0-25,25 25,25-25,-25 24,25-24,0 25,0-25,-1 25,1-25,0 25,0 0,0-25,-1 0,1 24,0-24,0 25,0-25,-1 25,1-25,-25 25,25-25</inkml:trace>
  <inkml:trace contextRef="#ctx0" brushRef="#br0" timeOffset="712.47">1811 17909,'0'0,"0"25,25-25,-25 25,0-1,24-24,-24 50,25-25,0 0,-25-1,25 26,-25-25,25 24,-1-24,-24 25,25-25,-25-1,25 1,-25 0,0 0,25-25,-25 25,0-1,0-48,0-1,-25 25,25-25,-25 0,25 0,-25 1,1-1,24 0,-25-25,0 26,0-1,0-25,1 25,-26-49,25 49,25 0,-25 1,25-1,-24 25,24-25,0 0,24 25,-24-25,25 25,0 0,0 0,0 0,-1 0,1-24,0 24,25 0,-26 0,26-25,-25 25,0 0,24-25,-24 25,0 0,0 0,-1-25,1 25,0 0</inkml:trace>
  <inkml:trace contextRef="#ctx0" brushRef="#br0" timeOffset="896.55">1910 18033,'0'0,"-25"0,25 25,-25-25,1 25,24-1,24-24,1 0,0 0,0 0,0 0,-1-24,26 24</inkml:trace>
  <inkml:trace contextRef="#ctx0" brushRef="#br0" timeOffset="7548.42">4614 18901,'0'0,"24"0,1 0,0 0,0 0,0 0,-1 0,1 0,0 0,0 0,0 0,-25-25,25 25,-1 0,1 0,0 0,0 0,0 0,-1 0,1 0,0 0,0 25,0-25,-1 0,1 0,0 0,0 0,0-25,-1 25,1 0,0 0,0 0,0 0,-1 0,1 0,0 0,0 0,0 0,-1 0,1 0,0 0,0 0,0 0,24 0,-24 25,0-25,0 0,24 0,-24 0,0 0,0 0,24 0,-24 0,0 0,0 0,24 0,-24 0,0 0,25 0,-26 0,1 0,25 0,-25 25,-1-25,26 0,-25 0,24 0,-24 0,25-25,-25 25,24 0,-24 0,25 0,-26 0,26 0,-25 0,24 0,-24 0,25 0,-25 0,24 0,1 0,-25 0,24 0,-24 0,25 0,-1 0,-24 0,25 0,-1 0,1 0,-25 0,24 25,1-25,0 0,-1 0,1-25,-1 25,1 0,0 0,24 0,-24 0,-1 0,1 0,0 0,-1 0,1 0,-1 0,26 0,-26 0,1 0,0 0,24 0,-24 0,-1 0,26 0,-26 0,26-25,-26 25,26 0,-1 0,-24 0,24 0,1 0,-26 0,26 0,-1 0,0 0,-24 0,24 0,1 0,-1 0,-24 0,24 0,1 0,-26 0,26 0,-1 0,-24 0,24 0,1 0,-26 0,26 0,-1 0,0 25,-24-25,24 0,1 0,-1 0,-24 0,24 0,1 0,-1 0,1 25,-1-25,-24 0,24 0,0 0,1 0,-1 0,1 0,-1 0,0 0,-24 0,24 25,1-25,-1 0,1 0,-1 0,-24 0,24 25,1-25,-1 0,0 0,1 24,-1-24,1 0,-1 0,25 25,-24-25,-1 0</inkml:trace>
  <inkml:trace contextRef="#ctx0" brushRef="#br0" timeOffset="8312.65">19844 19025,'0'0,"49"0,26-25,-26 25,1 0,24-24,-24 24,24-25,-24 25,24 0,-24-25,0 25,24-25,-24 25,-1-25,26 25,-26 0,1-24,0 24,-1-25,1 25,-1 0,-24-25,25 25,-1 0,-24-25,25 25,-1 0,-24-25,0 25,25 0,-26 0,26-24,-25 24,0 0,24 0,-24-25,0 25,0 0,24-25,-24 25,0 0,0 0,0-25,-1 25,1 0,0 0,0 0,0 0,-1-25,1 25,25 0,-25 0,-1 0,1 0,0 0,0 0,0 0,-1 0,1-24,0 24,0 0,0 0,24 0,-24 0,0 0,0 0,-1 0,1 0,25 0,-25 0,-1 0,1 24,25-24,-25 0,-1 0,1 0,0 0,0 0,0 25,0-25,-1 0,1 0,0 0,0 0,0 0,-1 0,1 0,0 0,0 0,0 0,-1 0,1 0,0 0</inkml:trace>
  <inkml:trace contextRef="#ctx0" brushRef="#br0" timeOffset="9320.35">24358 17363,'0'0,"0"75,0-26,0 1,-25 24,25-24,-24 0,24 24,-25-24,25-1,-25 26,25-26,-25 1,25-1</inkml:trace>
  <inkml:trace contextRef="#ctx0" brushRef="#br0" timeOffset="9840.39">22820 18430,'25'0,"25"0,-25 0,-1 25,1-25,25 0,-1 0,-24 24,25-24,-1 0,26 25,-26-25,26 25,-26-25,26 25,-1-25,1 0,24 25,-25-25,1 25,24-25,-25 0,1 0,24 24,-25-24,-24 0,24 0,-24 25,0-25,-26 0,26 0,-25 0,0 0,-1 0,-24-25</inkml:trace>
  <inkml:trace contextRef="#ctx0" brushRef="#br0" timeOffset="11296.4">23465 8310,'25'0,"0"0,0 0,24 0,-24 0,25 0,-26 0,51 0,-26 0,26 0,-1 0,1 0,24 0,0 0,25 0,0 0,25 0,0 24,-50-24,25 0,-25 0,1 0,24 0</inkml:trace>
  <inkml:trace contextRef="#ctx0" brushRef="#br0" timeOffset="17120.37">24135 17636</inkml:trace>
  <inkml:trace contextRef="#ctx0" brushRef="#br0" timeOffset="17320.42">24135 17636,'25'25,"-25"0,0 0,0-1,0 26,0-25,0 24,0 1,0 0,0-1,0 1,0-1,-25 1,25 24,0-24,0 0,-25-1,25 1,0-25,-25 24,25 1,0-25,-24 24,24-24,0 25,0-25,0-1,-25 1,25 25,0-25,0-1,0 1,0 0,0 0,0 0,-25-25</inkml:trace>
  <inkml:trace contextRef="#ctx0" brushRef="#br0" timeOffset="18532.8">24160 17537,'0'-25,"25"25,-1 0,1 0,0 0,-25 25,25-25,0 0,-25 25,-25-25,0 0,50 0,-25 25,25-25,-1 24,-24 1,25-25,0 0,-25 25,25-25,-25 25,25-25,-1 0,1 0,-25 25,25-25,0 0,-25 24,25-24,-1 25,1 0,0 0,0-25,-25 25,25-25,-25 24,24-24,1 25,0 0,0 0,0 0,-25-1,24-24,-24 25,25-25,-25 25,25 0,0 0,0-1,0 1,-25 0,24 0,1 0,-25-1,25-24,-25 25,25 0,0 0,-1 0,1-1,0 1,0 0,0-25,-1 25,1 0,0-25,0 24,0 1,-1-25</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1T10:53:53.813"/>
    </inkml:context>
    <inkml:brush xml:id="br0">
      <inkml:brushProperty name="width" value="0.05292" units="cm"/>
      <inkml:brushProperty name="height" value="0.05292" units="cm"/>
      <inkml:brushProperty name="color" value="#002060"/>
    </inkml:brush>
  </inkml:definitions>
  <inkml:trace contextRef="#ctx0" brushRef="#br0">5333 2952,'0'25,"25"-25,0 0,-25 24,24-24,-24 25,25 0,-25 0,25 0,0-1,-25 1,25-25,-25 25,24-25,-24 25,25 0,-25-1,25 1,0 0,-25 0,25 0,-25-1,24-24,-24 25,25 0,-25 0,25 0,0-1,-25 1,25 0,-25 0,24-25,-24 25,25-1,0 1,-25 0,25 0,0-25,-25 25,25 0,-25-1,24-24,1 25,-25 0,25 0,-25 0,25-1,0 1,-1 0,-24 0,25 0,-25-1,25 1,-25 0,25-25,-25 25,25 0,-25-1,24 1,1 0,-25 0,25 0,0-1,0 1,-25 0,24 0,1 0,0-1,-25 1,25 0,0-25,-25 25,24 0,-24-1,25 1,0 0,-25 0,25 0,-25-1,25 1,-1 0,-24 0,25 0,0-1,-25 1,25 0,-25 0,25 0,-25 0,24-1,-24 1,25 0,0 0,-25 0,25-1,0 1,-1 0,1 0,-25 0,25-1,0 1,0 0,0 0,-1 0,-24-1,25 1,0 0,-25 0,25 0,0-1,-25 1,24 0,1 0,-25 0,25-1,0 1,-25 0,25 0,-1 0,-24-1,25 1,0 0,0 0,0 0,-1-1,-24 1,25-25,0 25,0 0,0 0,-1 0,1-1,0 1,0-25,0 25,-25 0,24 0,1-25,0 24,0 1,0-25,-25 25,24 0,1 0,0-25,0 24,-25 1,25 0,-1-25,1 25,-25 0,25-1,0 1,0-25,-25 25,24 0,1-25,-25 25,25-1,0-24,0 25,-25 0,25-25,-1 25,1 0,0-1,0-24,-25 25,25 0,-1-25,-24 25,25-25,0 25,0-25,-25 24,25-24,-1 25,-24 0,25-25,0 25,0-25,0 25,-1-1,1-24,0 25,0 0,0 0,-1-25,1 25,0-25,0 25,-25-1,25-24,-1 25,1 0,0-25,0 25,0 0,-1-25,1 24,0-24,-25 25,25 0,0-25,-1 25,1-25,0 25,0-1,0 1,0-25,-1 25,1 0,0-25,0 25,0-25,-25 24,24-24,1 25,0-25,0 25,0-25,-1 25,1-25,0 25,0-25,0 24,-1-24,1 25,0-25,0 25,0 0,-1-25,1 25,0-25,0 24,0 1,-1-25,1 25,0-25,0 25,0 0,-1-25,1 24,0-24,0 25,0-25,-1 25,1 0,0-25,0 25,0-25,24 24,-24 1,0-25,0 25,0-25,-1 25,1-25,25 25,-25-25,-1 0,1 24,0-24,25 25,-26-25,1 0,0 25,0-25,24 0,-24 25,0-25,0 25,0-25,-1 0,1 25,0-25,0 0,0 0,24 24,-24-24,0 0,0 25,-1-25,1 0,0 0,0 0,0 0,-1 0,1 0,0 0,0 0,0 0,0 0,-1 0,1 0,0 0,0 0,0 0,-1 0,1 0,0 0,-25-25,25 25,0 0,-1 0,-24-24,25 24,0 0,-25-25,25 25,0 0,-25-25,24 25,1 0,-25-25,25 25,0-25,0 25,-1-25,1 1,0 24,0-25,0 25,-1 0,1-25,0 0,0 25,0-25,-1 25,1-24,0-1,0 25,0-25,-1 25,-24-25,25 25,0-25,0 25,0-24,0-1,-1 0,1 25,0-25,0 25,0-25,-1 1,1-1,0 25,0-25,0 0,-1 25,1-25,0 1,0 24,0-25,-1 0,1 25,0-25,0 0,0 25,-1-24,1-1,0 0,0 0,0 25,-1-25,1 1,0-1,0 0,0 0,-1 0,1 1,0-1,25 0,-26 0,1 0,0-24,25 24,-25 0,-1 0,26 0,-25-24,0 24,24 0,-24 0,0-24,24 24,-24 0,0 0,25-24,-26 24,26-25,-25 26,0-1,24-25,-24 25,25-24,-26 24,1 0,25-24,-25 24,-1 0,26-25,-25 26,0-1,-1-25,26 25,-25 1,0-26,24 25,-24 0,25-24,-25 24,24-25,-24 25,25-24,-26 24,26-25,-25 1,24-1,-24 25,25-24,-25-1,24 25,-24-24,0-1,24 25,-24-24,25-1,-25 25,24-24,-24-1,0 1,24 24,-24-25,25 0,-25 1,-1-1,1 1,25-1,-25 25,0-24,-1-1,26 0,-25 1,0-1,24 25,-24-24,0-1,0 1,24-1,-24 0,0 1,24-1,-24 1,25-1,-25 0,-1 1,26-1,-25 0,24 1,-24-1,0 1,25-1,-26 25,26-24,-25-1,24 0,-24 1,0-1,25 1,-25-1,-1 0,26 1,-25-1,0 25,-1-24,1-1,25 25,-25-24,-1-1,1 25,0-24,0-1,0 0,-1 26,1-26,0 0,0 26,0-26,-1 0,-24 26,25-26,0 25,-25 0,25 1,-25-1,25 0,-25 0,0 0,0 1,0-1,-25 25</inkml:trace>
  <inkml:trace contextRef="#ctx0" brushRef="#br0" timeOffset="1195.13">18107 1935,'25'0,"-25"25,0-1,0 1,25 0,-25 0,0 0,0-1,0 1,0 0,0 0,0 0,0-1,0 1,0 0,0 0,0 0,0-1,0-48,0-1,0 0,25 0,-25 0,25 1,-25-1,0 0,24 0,-24 0,0 1,25-1,-25 0,0 0,25 25,-25-25,25 25,-25 25,25 0,-25 0,0 0,24-25,-24 24,0 1,0 0,25-25,-25-25,25 25,-25-25,0 1,25 24,-25-25,25 0,-1 0,-24 0,0 1,25 24,-25-25,25 0,-25 0,25 25,-25 25,25-25,-25 25,0 0,0-1,0 1,0 0,0 0,0 0,0-1,0 1,0 0,0 0,0 24,0-24,0 0,0 0</inkml:trace>
  <inkml:trace contextRef="#ctx0" brushRef="#br0" timeOffset="1595.16">18802 2183,'0'25,"0"-1,0 1,0 0,0 0,0 0,0-1,0 1,0 0,0 0,0 0,0 24,0-24,0 0,0 0,0-1,0 1,0 0,0-50,0 0,0 1,25 24,-25-25,0 0,0 0,0 0,0-24,0 24,0 0,0 0,0 1,0-1,0 0,0 0,0 0,0 1,0-1,0 0,0 0,25 25,-1 0,-24-25,25 25,0 0,0 0,0 0,-1 0,1 0</inkml:trace>
  <inkml:trace contextRef="#ctx0" brushRef="#br0" timeOffset="1804.16">18827 2356,'25'0,"-1"0,1 0,0 0,0-24,0 24,-1 0,1 0,25 0,-25 0</inkml:trace>
  <inkml:trace contextRef="#ctx0" brushRef="#br0" timeOffset="2119.16">19472 2183,'24'0,"1"0,0-25,0 25,0 0,0 0,-1 0,1 0,0 0</inkml:trace>
  <inkml:trace contextRef="#ctx0" brushRef="#br0" timeOffset="2336.15">19372 2381,'0'25,"25"-25,-25-25,25 25,0 0,0 0,-1 0,1 0,25-25</inkml:trace>
  <inkml:trace contextRef="#ctx0" brushRef="#br0" timeOffset="2600.15">20092 2034,'25'0,"-1"0,1 0,0-25,0 25,0 0,-1 0,1 0,0 0,0 0,0 0</inkml:trace>
  <inkml:trace contextRef="#ctx0" brushRef="#br0" timeOffset="2820.14">20191 1910,'0'25,"0"0,0-1,0 1,25-25,-25 25,0 0,25 0,-25-1,24 1,-24 0,25 0,-25 0</inkml:trace>
  <inkml:trace contextRef="#ctx0" brushRef="#br0" timeOffset="3104.15">20762 1662,'0'0,"0"-25,0 0,0 50,24-25,-24 25,0 25,25-26,-25 1,25 0,-25 25,25-1,-25-24,25 25,-25-1,0 1,0-1,0 1,0 0,0-1,24-24,-24 25,0-1,0-24,0 0</inkml:trace>
  <inkml:trace contextRef="#ctx0" brushRef="#br0" timeOffset="5493.96">3870 9451,'24'0,"1"0,0 0,0 0,0 0,-1 0,1 0,0 0,0 0,0 0,-1 0,1 0,0-25,25 25,-26 0,1 0,25 0,-25-25,-1 25,26 0,-25-25,24 25,1 0,-25 0,24-25,-24 25,25 0,-1 0,-24 0,25 0,-25 0,24 0,1 0,-25 0,24 0,1 0,0 0,-26 0,26 0,0-24,-1 24,1 0,-1 0,1 0,24-25,-24 25,0 0,-1 0,26 0,-26-25,1 25,24 0,-24 0,0 0,-1 0,26 0,-26 0,26 0,-26-25,1 25,24 0,-24 0,24 0,-24 0,24 0,1 0,-26 0,26 0,-1 0,-24 0,24 0,1 0,-1 0,-24-25,24 25,0 0,1 0,-1 0,-24 0,24 0,1 0,-1 0,25 0,-24 0,-1 0,1 0,-1 0,25 0,-24 0,24 0,-25-24,25 24,-24 0,24 0,-25 0,26 0,-1 0,-25 0,26 0,-1 0,-25 0,25 0,1 0,-1 0,0 0,0 0,-24 0,24 0,0-25,0 25,1 0,24 0,-25 0,0 0,0 0,25 0,-25 0,1 0,24 0,-25 0,25 0,-25 0,25 0,-25 0,25 0,0 0,-24 0,24 0,0 0,-25 0,25 0,0 0,0 0,0 0,-25 0,50-25,-25 25,0 0,0 0,0 0,25-25,-25 25,0 0,25-25,0 25,-25 0,25 0,-1-24,-24 24,25 0,0-25,0 25,0 0,-25 0,25 0,-1-25,1 25,0 0,-25 0,25 0,0 0,0 0,-25 0,24 0,1 0,0 0,0 0,0 0,-25 0,25 0,-1 0,1 0,0 0,0 0,0 0,0-25,-1 25,1 0,-25 0,25 0,0 0,-25 0,25 0,-25 0,0 0,0 0,0 0,0-25,-25 25,25 0,-25 0,1 0,-26 0,25 0,-24 0,-1 0,0 0,1 0,-1 0,-24 0,-1 0,1 0,0 0,-25 0,-1 0,1 0,0 0,0 0,-25-25,-25 1,0 24</inkml:trace>
  <inkml:trace contextRef="#ctx0" brushRef="#br0" timeOffset="6526.12">22200 8582,'25'0,"-25"-24,25 24,0 24,-25 1,24 0,-24 0,0 0,25-1,-25 1,0 0,25 0,-25 0,0-1,0 1,25-25,-25 25,0 0,0 0,25-25,-25-25,0 0,24 0,-24 0,0 1,0-1,25 0,-25 0,0 0,25 1,-25-1,0 0,25 25,-25-25,0 50,0 0,25 0,-25-1,0 1,0 0,0 0,24-25,1 0,0-25,0 0,-25 0,25 25,-1-24,-24-1,25 0,0 25,-25-25,25 0,0 1,-25-1,25 25,-25-25,24 25,-24 25,25-25,-25 25,0-1,0 1,0 0,0 0,0 0,0-1,0 1,0 0,0 0,0 0,0-1,0 1,0 0,0 0</inkml:trace>
  <inkml:trace contextRef="#ctx0" brushRef="#br0" timeOffset="6853.79">22969 8855,'0'25,"0"0,0 0,0-1,0 1,0 0,0 0,0 0,25-25,-25 25,0-1,0 1,25 0,-25 0,25-25,-25-25,0 0,0 0,0 1,0-1,0 0,0 0,-25 0,25-24,0 24,0 0,0 0,0 0,0 1,0-1,0 0,25 0,-1 0,1 25,0 0,0 0,0 0,-1 0,1 0</inkml:trace>
  <inkml:trace contextRef="#ctx0" brushRef="#br0" timeOffset="7013.96">23118 8806,'0'0,"-25"24,0-24,1 0,48 0,1 0,0 0,25 0</inkml:trace>
  <inkml:trace contextRef="#ctx0" brushRef="#br0" timeOffset="7193.88">23540 8682,'-25'0,"50"0,-1 0,1-25</inkml:trace>
  <inkml:trace contextRef="#ctx0" brushRef="#br0" timeOffset="7349.94">23564 8781,'0'0,"-24"0,-1 25,0-25,0 24,0-24,1 0,24 25,24-25,1 0</inkml:trace>
  <inkml:trace contextRef="#ctx0" brushRef="#br0" timeOffset="7626.24">24110 8657,'0'0,"-25"0,1 0,-1 0,0 0,0 0,25 25,-25-25,25 24,-24-24,24 25,-25 0,25 0,0 0,0-1,25 1,-1 0,-24 0,25 0,0-25,25 0,-26 24,26-24,-25 0,24 0,1-24,-25 24,0 0,-1-25,1 25,0-25,-25 0,25 0,-25 1,0-1,-25 0,25-25,-25 26,0-1,-24-25,24 25,-25 1,1-1,24 0</inkml:trace>
  <inkml:trace contextRef="#ctx0" brushRef="#br0" timeOffset="13562.9">5953 15602,'0'-25,"0"1,25 24,-25-25,25 0,-25 0,25 25,-25-25,24 25,-24-24,25-1,0 0,0 0,0 0,-25 0,24 25,-24-24,25-1,0 0,-25 0,25 0,0 1,-25-1,24 25,1-25,-25 0,25 0,0 1,-25-1,25 0,-1 0,1 0,-25 1,25-1,0 0,0-25,-25 26,24-1,1 0,0 0,0 0,0 1,-25-1,24 0,1 0,0 0,0 1,-25-1,25 0,-1 0,1 0,0 1,-25-1,25 0,0 0,0 0,-1-24,1 24,0 0,-25 0,25-24,0 24,-1 0,1-25,0 26,0-1,-25 0,25 0,-1 0,1-24,0 24,0 0,0 0,-1-24,1 24,0 0,0 0,0-24,-1 24,1 0,0-24,0 24,0 0,-25 0,24-24,1 24,0 0,0 0,0-24,-1 24,1 0,0 0,0-25,0 26,-1-1,1 0,0 0,0 0,0-24,-1 24,1 0,0 0,0-24,0 24,0 0,-1 0,1 1,0-26,0 25,0 0,-1 1,1-1,0 0,0 0,0 0,-1 1,26-1,-25 0,0 0,-1 0,26 1,-25-1,0 0,24 0,-24 0,25 1,-26-1,1 0,25 0,-25 0,-1 0,1 1,0-1,0 0,0 25,-1-25,1 0,0 1,0-1,0 0,0 0,-1 0,1 1,0-1,0 0,0 0,-1 0,1 1,0-1,0 0,0 0,-1 0,1 1,0-1,0 0,0 0,-1 25,26-25,-25 1,0-1,-1 0,1 25,0-25,0 0,0 25,-1-24,1-1,0 0,0 25,0-25,-1 0,-24 1,25 24,0-25,0 0,0 25,-1-25,1 0,0 25,0-25,0 1,0 24,24-25,-24 25,0-25,0 0,-1 0,1 25,0-24,25-1,-26 0,1 0,0 25,0-25,0 1,-1 24,1-25,0 25,0-25,0 25,-1 0,1-25,0 25,0 0,0-25,-1 25,1 0,0 0,-25-24,25 24,0 0,-1 0,1-25,0 25,0-25,0 25,-1 0,1-25,0 25,0 0,-25-25,25 25,-1 0,1 0,0-24,0 24,0 0,0 0,-25-25,24 25,1 0,0 0,0 0,0 0,-1 0,1 0,0 0,0 0,0 25,-1-25,1 0,0 0,0 24,0-24,-1 0,1 0,0 25,0-25,0 0,-1 0,1 25,0-25,0 0,0 25,-1-25,1 0,0 25,0-25,0 24,-1-24,1 0,0 25,0-25,0 25,24-25,-24 25,0-25,0 25,0-25,-1 24,1-24,0 25,0 0,24-25,-24 25,0 0,0-1,0-24,24 25,-24 0,25 0,-26 0,1-1,25-24,-25 25,24 0,-24 0,0 0,24 0,-24-1,0 1,25 0,-26 0,1 0,25-1,-25 1,-1 25,26-25,-25-1,0 1,0 0,24 0,-24 24,25-24,-26 25,1-25,25 24,-1 1,-24-25,25 24,-1 1,-24-25,25 24,-1 1,1-25,0 24,-1 1,1-25,-1 24,-24 1,25-25,-1 24,1 1,-25 0,24-1,1 1,-25 24,25-24,-26-1,26 1,0 0,-26-1,26 1,0-1,-26 1,26 24,0-24,-1 0,-24-1,25 1,-1 24,1-24,-1 0,-24-1,25 26,-1-26,1 1,0-1,-26 1,26 0,0-1,-1 1,-24 24,25-24,-1-1,-24 1,25 24,-1-24,-24 0,25-1,-1 1,-24 24,25-24,-1 0,-24-1,25 1,-25-1,24 1,1 0,-1-1,-24 1,25-1,-1 1,-24 0,25-1,0 1,-26-1,26 1,-25-25,24 25,1-1,-25-24,24 25,1-1,-25-24,24 25,-24-26,25 26,-1-25,-24 24,25-24,-25 0,24 0,-24 24,25-24,-26 0,1-25,0 25,0 0,0-1,-1-24,-24 25,25-25</inkml:trace>
  <inkml:trace contextRef="#ctx0" brushRef="#br0" timeOffset="14512.06">18033 15949,'0'-24,"0"-1,0 0,0 0,25 25,-25-25,25 25,-1 25,-24 0,25-25,-25 25,0 0,25-1,-25 1,0 0,0 0,0 0,0-1,0-48,0-1,25 25,-25-25,0 0,25 0,-25 1,0-1,24 0,-24 0,0 0,0 50,0 0,0 0,25-25,-25 25,25-25,-25-25,25 25,-25-25,25 25,-1-25,1 25,0 0,0 25,-25 0,0 0,0-1,0 1,0 0,0 0,0 0,25-1,-25 1,0 0,24-25,-24 25,25-25</inkml:trace>
  <inkml:trace contextRef="#ctx0" brushRef="#br0" timeOffset="14856.06">18678 15949,'0'0,"25"0,-25-24,0 48,0 1,0 0,-25 0,25 0,0-1,0 1,0 0,0 0,0 0,0 24,0-24,0 0,0 0,0-1,0 1,25 0,-25 0,25 0,-25 0,0-1,0-48,0-1,0 0,0 0,0 0,0 0,-25 1,25-26,-25 25,25 0,0-24,-25 24,25-25,0 26,0-1,0-25,0 25,0 1,0-1,25 0,0 0,0 25,-1 0,1 0,0 0,0 0,0 0</inkml:trace>
  <inkml:trace contextRef="#ctx0" brushRef="#br0" timeOffset="15020.06">18777 15949,'-25'25,"1"-25,-1 25,0-25,25 25,0 0,25-25,0 0,-1 0</inkml:trace>
  <inkml:trace contextRef="#ctx0" brushRef="#br0" timeOffset="15239.82">19323 15949,'-25'25,"50"-25,-25-25,25 25,-1 0,1 0,0 0,0-24,24 24,-24 0,0 0</inkml:trace>
  <inkml:trace contextRef="#ctx0" brushRef="#br0" timeOffset="15415.68">19397 15999,'0'0,"-25"0,25 25,-24-25,24 25,24-25,1 0,0 0,0 0</inkml:trace>
  <inkml:trace contextRef="#ctx0" brushRef="#br0" timeOffset="15619.84">19993 15825,'0'0,"24"0,1 0,0 0,0-24,0 24,-1 0</inkml:trace>
  <inkml:trace contextRef="#ctx0" brushRef="#br0" timeOffset="15816.05">20513 15379,'0'25,"0"0,0-1,-24 1,24 0,0 0,-25 24,25-24,0 25,-25-1,25-24,0 25,0-1,-25-24,25 25,0-25,0 24,0-24,0 0</inkml:trace>
  <inkml:trace contextRef="#ctx0" brushRef="#br0" timeOffset="17846.58">20861 8458,'0'0,"-25"25,0-25,25 25,-25 0,1 0,-1 24,0-24,-25 25,25-26,1 1,-1 25,0-25,0-1,0 26,25-25,-24-25,24 25,0-1</inkml:trace>
  <inkml:trace contextRef="#ctx0" brushRef="#br0" timeOffset="18034.03">20613 8533,'0'-25,"0"50,24-25,-24 25,0-1,25 1,0 0,0 25,0-26,0 26,-1 0,26-1,-25 1,24-25,-24 24,25 1,-1 0,1-26,-25 26,24 0,1-1</inkml:trace>
  <inkml:trace contextRef="#ctx0" brushRef="#br0" timeOffset="18773.34">15280 12626,'0'0,"-25"0,0 0,25-25,-25 25,25 25,-25-1,1 1,24 0,-25 0,25 0,-25-1,25 26,-25-25,25 0,-25 24,25-24,-24 0,24 0,-25-1,25 1,-25 0,25 0,-25-25,25 25</inkml:trace>
  <inkml:trace contextRef="#ctx0" brushRef="#br0" timeOffset="18934">14784 12750,'0'0,"0"-50,-25 25,25 0,0 1,0 48,25-24,-1 25,1 0,0 0,0 0,24-1,-24 26,25-25,-1 0,1 24,24-24,-24 25,0-26,-1 1</inkml:trace>
  <inkml:trace contextRef="#ctx0" brushRef="#br0" timeOffset="21967.95">4415 1488,'25'0,"-25"-25,0 1,25 24,-25 24,0 1,25-25,-25 25,24 0,1 0,-25-1,25-24,-25 25,25 0,0 0,-25 0,24 0,1-1,0 1,0 0,0 0,-25 0,24-1,1 26,0-25,0 0,0-1,0 1,-1 25,26-25,-25-1,0 1,-1 25,1-25,0 24,0-24,0 25,-1-26,1 26,0-25,0 24,0-24,-1 0,1 25,-25-26,25 1,-25 0,25 0,-25 0,25 0,-1-1,1 1</inkml:trace>
  <inkml:trace contextRef="#ctx0" brushRef="#br0" timeOffset="23045.49">17587 595,'0'-24,"0"-1,0 0,0 0,0 50,-25-25,25 25,-25 0,25-1,0 1,-25 0,25 25,-25-26,25 1,-25 25,25-25,-24 24,24 1,-25-1,0 26,0-26,0 1,1 24,-1-24,0 24,-25 1,26-1,-26 1,25-26,0 26,-24-1,24-24,0 24,0-24,1-1,-1 1,0 0,0-26,25 26</inkml:trace>
  <inkml:trace contextRef="#ctx0" brushRef="#br0" timeOffset="58977.71">5531 4738,'0'0,"-24"-25,-1 25,0-25,25 0,-25 25,25-25</inkml:trace>
  <inkml:trace contextRef="#ctx0" brushRef="#br0" timeOffset="62326.51">5531 2853,'-24'-25,"-1"25,0 0,0-25,0 25,25-25,-24 25,24-25,-25 25,25-24,-25-1,25 0,-25 25,25-25,-25 0,25 0,-24 25,24-24,0-1,0 0,0 50,0 0,0-1,24 1,1 0,-25 0,25 0,-25 0,25-1,0 1,-25 0,24 0,1 0,0-1,0 1,0 0,-1 0,-24 0,25-25,-25 24,25-24,-25 25,25-25</inkml:trace>
  <inkml:trace contextRef="#ctx0" brushRef="#br0" timeOffset="79349.56">7193 4738,'-24'0,"-1"0,25-25,25 25,-1-25,1 25,0 0,0 0,24-25,-24 25,25 0,-1-25,1 25,0 0,-1 0,26 0,-26 0,1 25,-1-25,-24 25,0-25,0 25,0 0,-1-1,-24 1,0 0,0 25,-24-25,24-1,-25 1,0 0,0 0,-24 0,24-1,0 1,-25 0,26 0,-26-25,25 25,-24-1,-1-24,0 0,26 0,-26 25,0-25,26 0,-26 0,25-25,0 25,1 0,-1-24,0 24,25-25,-25 25,25-25,0 0,0 0,25 1,-25-1,25 0,0 0,-1 25,1-25,0 1,25-1,-1 0,-24 25,25-25,-1 0,1 25,24-25,-24 1,24 24,-24-25,24 25,-24-25,24 25</inkml:trace>
  <inkml:trace contextRef="#ctx0" brushRef="#br0" timeOffset="79565.58">8037 4936,'0'0,"-25"0,25-25,25 1,0 24,-1-25,26 25,-25-25,24 25,26-25,-26 25,26-25,-26 25,26 0,-1-25,1 25</inkml:trace>
  <inkml:trace contextRef="#ctx0" brushRef="#br0" timeOffset="79869.56">8558 5234,'0'0,"-25"0,-25 0,25 0,1 0,-1-25,0 0,0 25,25-25,-25 25,1-24,24-1,0 0,0 0,24 0,-24 1,25-26,0 25,25 0,-1 1,1-26,-1 25,1 0,24 25,1-25,-1 1,1-1,-1 25,1 0,-1 0,0 0,1 0,-1 0,1 0,-26 25,26-25,-26 24,-24-24,25 25,-26 0,1 0,0 0</inkml:trace>
  <inkml:trace contextRef="#ctx0" brushRef="#br0" timeOffset="80113.55">9376 5035,'0'0,"-25"0,1-24,-1-1,0 0,25 0,0 0,25 1,0-1,-1 0,1 0,0 0,25 0,-1 1,1-1,24 0,-24 0,24 0,1 25,24-24,-25 24,26 0,-26 0,25 0,-24 0,24 0,-25 24,1-24,-1 25,-24-25,24 25,-49 0,24 0,-24-1,0 1,0-25,-25 25,0 0,-25 0,0 0</inkml:trace>
  <inkml:trace contextRef="#ctx0" brushRef="#br0" timeOffset="81629.55">7491 4564,'0'0,"-50"0,26-25,-26 25,25-25,0 1,-24 24,24-25,0 25,0-25,1 25,-1 0,25-25,25 0,-1 25,1-24,0 24,0-25,24 0,1 25,24-25,-24 0,24 1,26-1,-1 0,-25 0,50 0,-24 1,-1-1,25 0,-25 0,25-24,0 24,0 0,-25 0,25 0,0 25,0-24,0-1,0 0,0 0,0 25,0-25,0 1,1-1,-1 0,0 25,0-25,24 0,-24 25,0-25,25 25,-25-24,0 24,25 0,-25 0,0 0,0 0,-25 0,25 0,-24 0,24 24,-25-24,0 0,0 0,1 25,-26-25,25 25,0-25,-24 0,24 25,-25-25,1 25,-1-25,1 25,-1-25,1 24,-1-24,0 25,1-25,-1 0,1 25,-26-25,26 0,-1 25,-24-25,24 25,0-25,1 0,-25 24,24-24,-24 25,24-25,-24 25,-1 0,1-25,-1 25,1-25,-25 24,24 1,-24-25,0 25,0-25,0 25,-1 0,1-25,0 24,0 1,0 0,-25 0,0 0,0-1,0 1,0 0,0 0,0 0,0-1,0 1,0 0,0 0,0 0,0-1,0 1,0 0,0 0,0 0,-25-1,25 1,0 0,-25 0,25 0,0-1,-25-24,25 25,-25 0,1 0,24 0,-25-25,0 25,-25-1,26 1,-1 0,-25-25,25 25,-24 0,24-25,-25 24,1-24,24 25,-25 0,1-25,24 25,-25-25,1 25,-1-25,0 24,1-24,24 25,-25-25,1 25,-26-25,26 25,-1-25,1 25,-26-1,26-24,-1 25,-24-25,-1 25,26-25,-26 0,1 25,-1-25,1 25,-1-25,1 0,0 24,-1-24,1 25,-1-25,26 25,-26-25,1 0,24 25,-24-25,24 0,1 25,-26-25,26 0,-1 0,-24 0,24 0,-24 0,24 0,-24 24,24-24,-24 0,-1 0,1 0,-1 0,-24 0,25 0,-1 0,1 0,-1 0,1 0,0 0,-1 0,26 0,-26 0,26 25,-26-25,1 0,24 0,-24 25,24-25,-24 0,-1 0,26 0,-26 0,1 0,24 0,-24 0,-1 0,1 0,0 0,-1 0,1 0,24 0,-24 0,-1 0,26 0,-1 0,1 0,-26 0,26 0,-1 0,0 0,1 0,24 0,-25 0,1 0,-1-25,0 25,1 0,-1 0,1-25,-26 25,26 0,-26-24,26 24,-26-25,26 25,-26 0,1-25,24 25,-24-25,24 0,-24 25,24-24,0 24,1-25,-26 0,26 0,24 25,-25-25,1 1,-1-1,25 0,-24 0,24 0,0-24,-24 24,24 0,0 0,25 1,-25-1,0 25,25-25,0 0,0 0,0 1,25-1,-25 0,25 0,25 0,-1 0,1 1,24-26,1 25,-1 0,25-24,0 24,1 0,24-24</inkml:trace>
  <inkml:trace contextRef="#ctx0" brushRef="#br0" timeOffset="81805.36">9079 4341,'-25'-25,"0"25,0-25,0 25</inkml:trace>
  <inkml:trace contextRef="#ctx0" brushRef="#br0" timeOffset="82085.53">8657 4093,'0'0,"-25"0,0 0,25-25,-25 25,1 0,24-25,-25 25,25-25,25 1,-1-1,1 25,25-25,-25 25,24-25,1 0,-1 1,1 24,24-25,-24 0,25 0,-1 25,0-25,1 1,24 24,0-25,-24 25,24-25,0 0,25 25,-25-25,25 25,-24-25,24 1,24 24,-24-25,0 0,0 25,25-25,-25 25,0-25,0 25,0 0,-24-24,24 24,-25 0,-25 0,1 24,-1-24</inkml:trace>
  <inkml:trace contextRef="#ctx0" brushRef="#br0" timeOffset="82297.8">11063 3894,'0'0,"-99"50,-25 0,24-1,-24 1,0-1,0 1,0 0,-24-1,23 1,-23-1,24 1,0 0,0-1,24 1,1-1,0-24,25 25</inkml:trace>
  <inkml:trace contextRef="#ctx0" brushRef="#br0" timeOffset="82565.86">10046 3795,'0'0,"50"-49,-26 24,26 25,-25-25,-25 0,25 25,-25-25,0 50,-25-25,0 50,0-25,0 24,-24 1,-1-1,0 26,-24-1,0 1,-1-1,1 25,-25 0,24 1,1-1,-1 0,1-25,24 26,1-26,24-24,0-1,25 1,0-25,50-25</inkml:trace>
  <inkml:trace contextRef="#ctx0" brushRef="#br0" timeOffset="82737.53">12328 3597,'0'0,"50"0,-26 0,1 0,-50 24,1 1,-26 0,0 25,1 24,-26-24,1 49,-25-25,-1 26</inkml:trace>
  <inkml:trace contextRef="#ctx0" brushRef="#br0" timeOffset="82792.53">11013 4787,'-124'100,"248"-200,-273 224,125-124,24 25</inkml:trace>
  <inkml:trace contextRef="#ctx0" brushRef="#br0" timeOffset="82941.53">13271 4043,'0'0,"24"0,-24 25,25 0,-25 0,-25-1,1-24,-1 50,0-25,-50 24,26 1,-1 0</inkml:trace>
  <inkml:trace contextRef="#ctx0" brushRef="#br0" timeOffset="83073.53">12998 4961,'0'25,"0"0,-25-1,0-24,0 25,-24 0,-1 0,0 0,1-1,-26 1,1-25,0 25,-1 0</inkml:trace>
  <inkml:trace contextRef="#ctx0" brushRef="#br0" timeOffset="83886.97">6846 4366,'-25'0,"0"0,25 24</inkml:trace>
  <inkml:trace contextRef="#ctx0" brushRef="#br0" timeOffset="87512.31">6102 4217,'0'-25,"-25"0,0 25,25-25</inkml:trace>
  <inkml:trace contextRef="#ctx0" brushRef="#br0" timeOffset="88152.77">3051 4415,'0'0,"-25"0,0 0,1-25</inkml:trace>
  <inkml:trace contextRef="#ctx0" brushRef="#br0" timeOffset="88761.49">3001 4415,'25'0,"0"0,25 0,-26 0,1 0,25 0,-25 0,24-25,1 25,-1-24,1 24,24 0,-24-25,0 25,24-25,1 25,-26-25,26 25,-1-25,0 25,1-24,-1 24,1-25,24 25,-25 0,1-25,24 25,-25-25,25 25,1-25,-26 1,25-1,1 0,24 0,-25 25,0-49,25 24,-25 0,25 0,0 0,0 1,0-1,0 0,25 0,-25 0,25 1,-25-1,25 0,-25 0,25 0,0 0,-1 1,-24-1,25 0,0 25,0-25,25 0,-26 1,1 24,25-25,-25 0,24 25,1-25,-25 25,24-25,1 25,0 0,-1-24,1 24,0 0,24 0,-24-25,-1 25,1 0,0 0,-1-25,1 25,24 0,-24 0,0-25,-1 25,1-25,24 25,-24-24,24 24,1-25,-26 25,26-25,24 25,-25-25,1 25,24-25,-24 25,24-24,0 24,-24-25,24 25,-25-25,25 25,-24 0,24-25,-24 25,24 0,-25-25,1 25,-1 0,1-24,-1 24,0 0,-24-25,0 25,-1-25,-24 25,0-25,0 25,0-25,-25 25,-25-24,25-1,-25 0,-24 25,24-25,-25 0,-24 1,-1 24,1-25,0 0,-1 25,-24-25,0 25,0 0,-25-25</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1T10:56:27.824"/>
    </inkml:context>
    <inkml:brush xml:id="br0">
      <inkml:brushProperty name="width" value="0.05292" units="cm"/>
      <inkml:brushProperty name="height" value="0.05292" units="cm"/>
      <inkml:brushProperty name="color" value="#002060"/>
    </inkml:brush>
  </inkml:definitions>
  <inkml:trace contextRef="#ctx0" brushRef="#br0">2753 1166,'0'25,"25"-1,-25 1,0 0,25 0,-25 0,0-1,25 1,-25 0,25 0,-25 0,0-1,0 1,24 0,-24 0,0 0,0-1,0 1,25 0,-25 25,0-25,0-1,25 26,-25-25,0 0,0 24,0-24,0 0,25 24,-25-24,0 0,0 25,25-26,-25 1,0 25,24-25,-24-1,0 26,25-25,-25 24,25-24,-25 25,25-25,-25 24,25 1,-25-25,24 24,-24-24,0 25,25-1,-25-24,0 25,25-1,-25-24,0 25,25-1,-25 1,0 0,25-1,-25 1,0-1,24 1,-24 0,25-26,0 26,-25 0,25-1,-25 1,25-1,-25 1,24 0,1-1,-25 1,25 0,-25-1,25 1,-25 24,25-24,-1-1,-24 26,25-26,-25 1,25 0,0 24,-25-24,25-1,-1 26,-24-26,25 26,0-26,0 1,-25 24,25-24,0 0,-1 24,1-24,-25-1,25 1,0 24,0-24,-1-1,1 1,-25 24,25-24,0 0,0-1,-1 26,1-26,0 1,-25 0,25-1,0 1,-1-1,1 1,0 24,0-24,-25 0,25-1,-1-24,1 25,0-1,0 1,0-25,-1 24,1 1,25-25,-25 24,-1-24,1 0,0 24,0-24,0 0,-1 0,1 25,0-26,0 1,0 0,-1 0,26 0,-25-1,0 1,0 0,24 0,-24 0,25-25,-26 24,26 1,-25-25,24 25,-24-25,25 0,-25 25,24-25,-24 0,25 0,-26 0,26 0,0 0,-26 0,26 0,-25 0,24 0,-24-25,25 25,-25 0,-1-25,1 25,25 0,-25-25,0 25,-1-24,1 24,0-25,0 25,0 0,-1-25,1 0,0 0,0 25,0-24,-25-1,24 0,1 25,-25-25,25 0,0 1,0-1,-1 0,1 0,0 0,0 0,0-24,-1 24,1 0,0 0,0-24,0 24,-1 0,1-24,0 24,0-25,0 25,-25-24,24 24,1-25,0 1,-25 24,25-25,0 26,-25-26,24 0,1 26,-25-26,25 0,0 1,0-1,-25 25,25-24,-1-26,1 26,-25-1,25 0,0-24,-25 24,25 1,-1-26,-24 26,25-26,0 26,-25-26,25 26,-25-26,25 26,-25-26,24 1,1 24,-25-24,25-1,0 26,-25-26,25 1,-1 0,-24-1,25 26,0-26,-25 1,25-1,0 1,-1-25,-24 24,25 1,0-1,0 1,-25 0,25-1,-1 1,-24-1,25 1,0 0,-25-1,25 26,-25-26,0 1,25 24,-25-24,0 24,24-24,-24-1,0 26,0-26,0 1,0 24,0 1,25-26,-25 26,0-26,0 26,0-1,0 0,0-24,0 24,0 1,-25-1,25 0,0 1,0-1,-24 25,24-24,0-1,0 25,-25 1,25-26,0 25,0 0,-25 1,25-1,0 0</inkml:trace>
  <inkml:trace contextRef="#ctx0" brushRef="#br0" timeOffset="2572.16">9674 4415,'0'25,"0"0,0 0,25-25,-25 24,0 1,0 0,0 0,24 0,-24-1,0 1,25 0,-25 0,0 0,0-1,25-24,-25 25,0 0,0 0,25 0,-25 0,25-1,-25 1,0 0,24 0,-24 0,0-1,25 1,-25 0,25 0,-25 0,0-1,25 1,-25 0,0 0,25 0,-25-1,0 1,0 0,24 0,-24 0,0-1,0 1,0 0,0 0,0 0,25-1,-25 1,0 0,0 0,25 0,-25-1,0 1,25 0,-25 0,0 0,0-1,25 1,-25 0,0 0,25 0,-25 0,24-1,-24 1,0 0,25 0,-25 0,25-1,-25 1,0 0,25 0,-25 0,0-1,25 1,-25 0,0 0,24 0,-24-1,25 1,-25 0,0 0,25 0,-25-1,25 1,-25 0,25 0,-25 0,24-1,-24 1,25 0,-25 0,25 0,0-25,-25 24,25 1,-1 0,1 0,0 0,-25-1,25-24,0 25,-1 0,1 0,0-25,0 25,0 0,-1-25,1 24,0-24,0 25,0-25,-1 25,1-25,0 25,0-25,0 25,-1-25,1 0,-25 24,25-24,0 0,0 0,-1 0,1 0,0-24,0-1,0 25,-25-25,25 25,-25-25,24 0,1 1,-25-1,25 25,-25-25,25 25,-25-25,25 0,-25 0,24 25,-24-24,25-1,-25 0,25 25,-25-25,25 0,-25 1,25-1,-25 0,0 0,24 0,-24 1,25-1,-25 0,0 0,0 0,25 1,-25-26,0 25,25 0,-25 1,0-1,0-25,25 25,-25 1,0-26,0 25,24 0,-24-24,0 24,0 0,25-24,-25 24,0-25,25 25,-25-24,0 24,0-25,0 25,25-24,-25 24,0-25,0 26,25-26,-25 25,0-24,24 24,-24-25,0 25,25-24,-25 24,0 0,0-24,25 24,-25-25,0 25,25-24,-25 24,0-25,25 26,-25-26,0 0,0 25,24-24,-24 24,0-25,0 26,0-1,25 0,-25 0,0 0,0 1</inkml:trace>
  <inkml:trace contextRef="#ctx0" brushRef="#br0" timeOffset="3174.15">14610 5904</inkml:trace>
  <inkml:trace contextRef="#ctx0" brushRef="#br0" timeOffset="3886.46">14610 5904,'0'24,"0"1,0 0,0 0,25 0,-25-1,0 1,0 0,25 0,-25 0,0-1,24 1,-24 0,0 0,25-25,-25 25,0-1,25 1,-25 0,0 0,25-25,-25 25,0-1,0 1,25-25,-25 25,24 0,-24 0,25-1,-25 1,25 0,0 0,-25 0,25-25,-25 24,24-24,-24 25,0 0,25-25,-25 25,25-25,-25 25,25-25,0 24,-1-24,-24 25,25-25,0 0,-25 25,25-25,0 0,-1 0,1 0,0 0,-25-25,25 25,0 0,-1 0,1 0,-25-25,25 25,0-24,0 24,-25-25,25 25,-25-25,24 25,-24-25,25 25,-25-25,25 1,-25-1,25 0,-25 0,25 0,-25 1,24-1,-24 0,0 0,25-24,-25 24,0 0,25-25,-25 26,0-1,0 0,0-25,0 26,25-1,-25 0,0 0,0 0,0 1,0-1,0 0,0 0,0 0,0 1,0-1,0 0,0 0,0 0,0 0,0 1,0-1,0 0,0 0,0 50</inkml:trace>
  <inkml:trace contextRef="#ctx0" brushRef="#br0" timeOffset="4969.96">18579 6102,'0'25,"0"0,25-1,-25 1,0 0,24 0,-24 0,25-1,-25 1,25 0,-25 0,25 0,-25-1,25-24,-25 25,24 0,-24 0,0 0,25-25,-25 24,25 1,-25 0,25 0,0 0,-25-1,24-24,-24 25,25-25,0 25,0-25,-25 25,25-25,-1 0,1 0,0-25,0 25,0-25,-1 0,1 25,-25-24,25-1,-25 0,25 25,-25-25,25 0,-25 1,24-26,-24 25,0 0,25 1,-25-26,0 25,0-24,0 24,0 0,0-25,0 26,0-1,0 0,0 0,0 0,0 1</inkml:trace>
  <inkml:trace contextRef="#ctx0" brushRef="#br0" timeOffset="6545.96">20762 6226,'0'-25,"0"50,0 0,0 0,0-1,0 1,0 0,0 0,24-25,-24 25,0-1,0 1,25 0,-25 0,0 0,25-1,-25 1,0 0,25-25,-25 25,0 0,25-25,-25 24,24-24,-24-24,25 24,-25-25,25 25,-25-25,25 25,-25-25,25 0,-25 1,0-1,24 0,-24 0,0 0,0 1,0-1,0 0</inkml:trace>
  <inkml:trace contextRef="#ctx0" brushRef="#br0" timeOffset="6738.96">21208 6375,'0'-25,"0"0,0 0,0 1,0-1,0 50</inkml:trace>
  <inkml:trace contextRef="#ctx0" brushRef="#br0" timeOffset="10060.1">1637 8533,'-25'0,"0"25,25-1,-24 1,24 0,0 0,-25 0,25-1,0 1,-25 0,25 0,0 0,-25-1,25 1,0 0,-25 0,25 0,0-1,0 1,0 0,0 0,0-50,0 0,0 0,0 1,0-1,25 25,-25-25,0 0,0 0,0 1,0-1,25 0,-25 0,0 0,0 1,0-1,25 0,-25 0,0 0,0 1,25 24,-25 24,24-24,-24 25,25-25,-25 25,25-25,-25 25,0 0,25-25,0 0,-25 24,25 1,-25 0,24-25,-24 25,25 0,-25-1,25-24,-25 25,25-25,-25 25,25-25</inkml:trace>
  <inkml:trace contextRef="#ctx0" brushRef="#br0" timeOffset="11040.44">1587 8781,'0'25,"0"-1,0 1,0 0,0 0,0 0,0-1,0 1,0 0,25-25,-25 25,0 0,0 0,0-1,0 1,0 0,0 0,25 0,-25 24,0-24,0 0,0 0,25 24,-25-24,0 0,0 0,25 24,-25-24,0 0,0 24,0-24,25 25,-25-25,0-1,0 26,0-25,0 24,24 1,-24-25,0 24,25 1,-25 0,0-1,25-24,-25 25,0-1,25 1,-25 0,0-1,25-24,-25 25,0-1,0 1,24-1,-24 1,0-25,0 24,25 1,-25 0,0-1,0 1,0-1,25 1,-25-25,0 24,0 1,25 0,-25-1,0 1,0 0,0-1,0 1,0-1,0 1,0 0,0-1,0 26,0-26,0 1,0 24,0-24,0-1,0 1,0 24,0-24,0 25,0-26,0 1,0 24,0 1,0-26,25 26,-25-1,0 0,0-24,0 24,0 1,0-26,0 26,0-1,0-24,0 24,0-24,0 24,0-24,0 24,0-24,0 0,0-1,0 1,0-1,0-24,0 25,0-1,0 1,0-25,0 24,0 1,0-25,0 24,0 1,0-25,0 24,0-24,0 0,0 0,0 0,0 0,0-1,0 1,0 0,0 0,0 0,0-1,0 1,0 0,0 0</inkml:trace>
  <inkml:trace contextRef="#ctx0" brushRef="#br0" timeOffset="12157.08">2158 14536,'-25'0,"25"-25,25 25,0 0,0-25,-1 25,1 0,0 0,0 0,0-25,24 25,-24 0,25 0,-1 0,1-25,-1 25,1 0,25-24,-26 24,1 0,24-25,1 25,-26 0,26-25,-1 25,0 0,-24-25,24 25,1 0,-26-25,26 25,-1 0,-24-25,24 25,1 0,-26 0,26-24,-1 24,1 0,-1-25,0 25,1 0,-1-25,1 25,-1 0,0-25,26 25,-26 0,1-25,24 25,-25-24,1 24,-1 0,0 0,1 0,-1 0,1 0,-26 0,26 0,-1 0,-24 0,24 0,1 0,-26 0,26 0,-1 0,0-25,1 25,-1 0,1 0,-1 0,0-25,1 25,-1 0,1 0,-1 0,1-25,-26 25,26 0,-1 0,0 0,-24-25,24 25,-24 0,24 0,-24 0,24 0,-24 0,24 0,-24-24,24 24,1 0,-26 0,26 0,-1 0,-24-25,24 25,1 0,-26 0,26 0,-26 0,1 0,0 0,-1 0,1 0,-1 0,-24 0,25 0,-25 0,-1 0,1 0,-25-25,-25 25,1 0,-1-25,0 25,-25 0,26 0,-1 0,0 0,0 0,0 0,25 25,25 0,0-25,-25 25,25-25,-25 24,25-24,-25 25,0 0,0 0,0 0,-25-25,0 24,0-24,0 0</inkml:trace>
  <inkml:trace contextRef="#ctx0" brushRef="#br0" timeOffset="14477.06">2853 14585,'24'0,"1"-25,0 25,0 0,-25-24,25 24,-1-25,1 25,-25-25,25 25,-25-25,25 25,0-25,-1 25,-24-24,25 24,0-25,0 0,0 25,-1-25,-24 0,25 25,0-25,0 1,0 24,-25-25,24 0,1 25,-25-25,25 25,0-25,-25 1,25 24,-1-25,1 0,0 0,-25 0,25 25,0-24,-25-1,24 25,-24-25,25 0,0 0,-25 1,25 24,-25-25,25 0,-25 0,25 0,-1 1,-24-1,25 0,-25 0,25 0,-25 1,0-1,25 0,0 0,-25 0,0 1,24-1,-24 0,25 0,-25 0,0 1,25-26,-25 25,0 0,25 1,-25-1,0-25,25 25,-25 0,24-24,-24 24,25 0,-25-24,25 24,-25-25,0 25,25-24,-25-1,0 25,25-24,-25 24,0-25,0 26,0-26,0 25,24 0,-24 1,0-1,0 0,0 0,0 0,25 1,-25-1,0 0,0 0,0 0,0 1,0-1,25 0,-25 0,0 0,0 0,25 1,-25-1,0 0,0 0,25 0,-25 1,0-1,0 0,0 0,0 0,0 1,24-1,-24 0,0 0,0 0,25 1,-25-1,0 0,0 0,25 0,-25 1,0-1,0 0,0 0,25 25,-25-25,0 1,0-1,25 0,-25 0,24 0,-24 1,25-1,-25 0,25 0,-25 0,0 1,25 24,-25-25,25 0,-25 0,24 0,-24 0,25 1,-25-1,0 0,25 0,-25 0,25 1,0-1,-25 0,0 0,24 25,-24-25,25 25,-25-24,25 24,-25-25,25 25,-25-25,25 25,-1 0,1 0,0 0,0 0,0 0,0 0,-1 25,1-25,0 0,-25 25,25-25,0 0,-25 24,24-24,1 25,0-25,-25 25,25-25,-25 25,25-25,-1 0,-24 25,25-25,-25 24,25-24,0 25,0 0,-1 0,1 0,0-1,0 1,0-25,-25 25,24-25,1 25,0 0,0 0,0-1,-1-24,1 25,-25 0,25 0,0-25,-25 25,25-1,-1 1,-24 0,25 0,0 0,0-1,-25 1,25 0,-25 0,24-25,1 25,-25-1,25 1,0 0,-25 0,25 0,0-1,-1 1,1 25,-25-25,25-1,0 1,-25 0,25 0,-1 0,-24-1,25 26,0-25,0 0,-25-1,25 1,-1 0,1 0,0 0,0 0,0-1,-25 1,24 0,1 0,0 0,-25-1,25 1,0 0,-25 0,24 0,-24-1,25 1,0 0,-25 0,25 0,0-1,-25 1,24 0,1 0,-25 0,25-1,0 1,-25 0,25 0,-1 0,1-1,-25 1,25 0,0 0,0 0,-1-1,-24 1,25-25,-25 25,25 0,-25 0,25-25,-25 24,25 1,-25 0,25 0,-25 0,24 0,1-1,-25 1,25 0,-25 0,0 0,25-1,-25 1,25 0,-1 0,-24 0,25-1,-25 1,25 0,0-25,-25 25,25 0,-1-1,-24 1,25-25,0 25,0 0,-25 0,25-1,-1-24,1 25,0 0,25 0,-26 0,1-25,0 24,25 1,-26 0,26-25,-25 25,24 0,-24-25,25 0,-25 24,24-24,1 0,-25 0,24 25,-24-25,0 0,25 0,-26-25,1 25,0 0,0 0</inkml:trace>
  <inkml:trace contextRef="#ctx0" brushRef="#br0" timeOffset="15029.06">4837 10988,'-25'0,"0"0,25-24,0 48,0 1,25 0</inkml:trace>
  <inkml:trace contextRef="#ctx0" brushRef="#br0" timeOffset="15144.87">4837 11658,'0'25,"0"0</inkml:trace>
  <inkml:trace contextRef="#ctx0" brushRef="#br0" timeOffset="15372.06">5011 12303,'-25'0,"25"25</inkml:trace>
  <inkml:trace contextRef="#ctx0" brushRef="#br0" timeOffset="15509.05">5135 12799,'0'0,"0"25,-25 0,25 0,0-1,0 1,0 0,0 0</inkml:trace>
  <inkml:trace contextRef="#ctx0" brushRef="#br0" timeOffset="15692.8">5209 13568,'0'0,"0"25,0 0,0 24,0-24,0 0,0 0,0 0,-25-1,25 1,0 0,0 0,0 0,0-1,0 1,0 0,25 0,-25 0,0-1,25 1,-25 0,0 0,25 0,-25-1,24 1</inkml:trace>
  <inkml:trace contextRef="#ctx0" brushRef="#br0" timeOffset="16363.87">5011 14957,'0'-25,"-25"25,25-24,0-1,-25 25,25 25,0-1,0 1,25 0,-25 0,0 0,0-1,25 1,-25 0,0 0,24 0,-24-1,0 1,25 0,-25 0,0 0,25-1,0 1,-25 0,25-25,-25 25,24-25,1-25,-25 0,25 0,-25 1,0-26,25 25,-25 0,0-24,0-1,0 25,0-24,0-1,0 1,25 24,-25-25,0 25,0 1,0-1,0 0,0 0</inkml:trace>
  <inkml:trace contextRef="#ctx0" brushRef="#br0" timeOffset="16625.05">5482 15205,'0'25,"0"0,0 0,0-1,25 1,-25 0,0 0,0 0,0 0,24-1,-24 1,0 25,0-25,0-1,25 1,-25 0,0 0,0 0</inkml:trace>
  <inkml:trace contextRef="#ctx0" brushRef="#br0" timeOffset="16912">5432 15354,'0'0,"0"-25,0 0,0 1,0-1,0 0,25 25,-25-25,25 25,0 0,-1 25,1-25,0 25,-25 0,25-1,0-24,-1 25,-24 0,25 25,-25-25,0-1,0 1,0 0,0 0,-25 0,25-1,-24 1,-1 0,0 0,0-25,0 25,1-1,-1-24,0 25,0-25,0 0,1 0,-1 0</inkml:trace>
  <inkml:trace contextRef="#ctx0" brushRef="#br0" timeOffset="19860.62">9500 4514,'0'0,"25"0,-25-24,25-1,0 25,-1 0,1 0,0 0</inkml:trace>
  <inkml:trace contextRef="#ctx0" brushRef="#br0" timeOffset="20008.8">10170 4514,'25'0,"0"0,-1-24,1 24,0 0</inkml:trace>
  <inkml:trace contextRef="#ctx0" brushRef="#br0" timeOffset="20145.25">10889 4465,'0'0,"25"0,0 0,0 0,-1 0,1-25</inkml:trace>
  <inkml:trace contextRef="#ctx0" brushRef="#br0" timeOffset="20261.02">11658 4440,'25'0,"0"0,0 0,-1 0,1-25,0 25</inkml:trace>
  <inkml:trace contextRef="#ctx0" brushRef="#br0" timeOffset="20401.4">12477 4390,'25'-24,"-1"24,-24-25,25 25</inkml:trace>
  <inkml:trace contextRef="#ctx0" brushRef="#br0" timeOffset="21700.83">3299 4192,'0'25</inkml:trace>
  <inkml:trace contextRef="#ctx0" brushRef="#br0" timeOffset="21840.84">3746 4341,'0'0,"0"25,24-50</inkml:trace>
  <inkml:trace contextRef="#ctx0" brushRef="#br0" timeOffset="22123">3373 2803,'0'0,"0"-25,-24 0,24 1,0-1,-25-25,25 25</inkml:trace>
  <inkml:trace contextRef="#ctx0" brushRef="#br0" timeOffset="22489.75">2828 4390,'0'0,"-25"0</inkml:trace>
  <inkml:trace contextRef="#ctx0" brushRef="#br0" timeOffset="22762.37">2877 4390,'0'0,"25"0,0 0,25 0,-26 0,26-24,0 24,-1 0,1 0,-1-25,26 25,-26 0,1 0,24-25,1 25,-1 0,-24 0,49-25,-24 25,-1 0,0 0,26 0,-26-25,25 25,-24 0,24 0,0 0,0 0,0-24,1 24,-1 0,0 0,0-25,1 25,-1 0,25-25,-25 25,0-25,0 25,1 0,-1-25,0 25,0-24,1 24,-1-25,0 25,-25 0,26-25,-1 25,-25-25,26 25,-26-25,0 25,1-24,-1-1</inkml:trace>
  <inkml:trace contextRef="#ctx0" brushRef="#br0" timeOffset="23522.99">3746 2332,'0'0,"0"-25,-25 25,0 0,0 0,0 25,0-25,1 24,-26 1,25 0,0 0,1 24,-1-24,0 25,0-25,0 24,25-24,0 0,0 0,25 0,0-1,25-24,-26 25,26-25,24-25,-24 25,25-24,-26-1,26 0,-26-25,26 25,-26-24,1 24,-1-25,1 26,-25-26,0 25,-1 0,-24 1,0-1,0 0,0 0,-24 0,-1 25,0 0,0 0,0 0,1 25,-1-25</inkml:trace>
  <inkml:trace contextRef="#ctx0" brushRef="#br0" timeOffset="23674.99">3845 3448,'25'25,"-25"-1,24-24,1 0,0 0,25 0,-1 0,-24 0</inkml:trace>
  <inkml:trace contextRef="#ctx0" brushRef="#br0" timeOffset="23798.81">4638 3299,'0'25,"-24"0,-26 24,25 1,0-25,-24 24,24 1,-25-1,26 1,-1 0,0-1,25 1,0 0,0-26,25 1,0 0,24-25</inkml:trace>
  <inkml:trace contextRef="#ctx0" brushRef="#br0" timeOffset="24162.99">5804 3299,'0'0,"50"-25,24 0,-24-24,24 24,-24-25,0 1,-1-1,-24 25,25-24,-50 24,24-25,-24 26,0-1,-24 0,-1 25,-25-25,1 25,-1 0,0 0,-24 0,24 0,1 25,-26-25,26 25,-1 0,25-1,-24 1,49 0,0 0,0 24,0-24</inkml:trace>
  <inkml:trace contextRef="#ctx0" brushRef="#br0" timeOffset="24538.98">6846 2952,'0'0,"50"0,-25-25,-1 25,1 0,-25-25,25 25,-25 25,-25-25,25 25,0-50,0 0,0 0,0 1,-25 24,1 0,-26 0,25 0,0 24,-24 1,24-25,-25 50,25-25,-24 24,24-24,0 25,0-1,1 1,24-25,0 24,0 1,0-25,24-1,1 1,25 0,-25-25,24 0,1 0,-1 0,1-25,25 25,-26-25,1 1,-1-1,1 25,0-25,-26 0,1 25,0-25,0 25,-50 0,25 25,-25-25,0 25,-24 0,24 0,0-1</inkml:trace>
  <inkml:trace contextRef="#ctx0" brushRef="#br0" timeOffset="24712.98">4688 2902,'0'0,"-99"50,0-25,24-1,26 26,-1-25,25 0,0 24,1 26,24-26</inkml:trace>
  <inkml:trace contextRef="#ctx0" brushRef="#br0" timeOffset="24832.98">5035 3473,'0'0,"75"-25,24-25,-25 25,1 1,-1-26,-24 25,-1 0,1 1,-25-1,0 0,-1 0,-24 0,-24 25,-1 0,-25 0,-24 0</inkml:trace>
  <inkml:trace contextRef="#ctx0" brushRef="#br0" timeOffset="25332.55">5432 2778,'-25'-25,"1"25,-1 0,0 0,-25 0,26 0,-26 0,-24 0,24 25,-24 0,-1-25,-24 25,0 24,-1-24,1 0,-25 25,-25-1,1 1,-1 24,-25-24,25 24,-49 1,24-1,1 0,-26 1,26 24,-26-24,25 24,1-25,-1 1,25 24,25-50,0 26,0-26,50 1,-1 0,26-26,-1-24,25 25,1-25</inkml:trace>
  <inkml:trace contextRef="#ctx0" brushRef="#br0" timeOffset="25692.97">2803 3001,'0'0,"25"-24,-25-1,-25 25,-25 0,26 25,-26-1,0 1,-24 25,-1 24,1-24,0 24,-26 1,1-1,0 25,-25 0,25 1,-25 24,0 0,0-25,0 25,0 0,-50 50,25-26,50-48,25-26,-1 25,1-24,-1-1,26-24,-1-1,25-24,25 0,0 0,50-25,-25 0,49-25,1 0,-1 0,25-24,25-1,0-24,0 24,25-24,0-26,24 26,1 0,0-1,-1-24</inkml:trace>
  <inkml:trace contextRef="#ctx0" brushRef="#br0" timeOffset="36411.07">10294 3894,'0'-24,"0"-1,-25 25,0 0,1 0,24 25,-50-25,25 0,-24 24,-1-24,0 0,-24 25,-1 0,1-25,-25 25,0 0,-1-1,1 1,-25 0,0 0,0 0,0-1,0 1,0 0,0 0,0-25,25 25,0-1,-1 1,26-25,-1 25,26-25,-1 0,25 0</inkml:trace>
  <inkml:trace contextRef="#ctx0" brushRef="#br0" timeOffset="36730.89">8533 3894,'-25'0,"0"25,0-25,-24 25,-1 0,1 24,-26-24,26 25,-26-1,1 1,-1 0,1-1,-1 1,1-1,0 1,-1 0,1-1,24-24,1 0,24 0,0-1,0 1,25 0,25 0,25-25,-26 0,26 0,24 0,-24 0,49 0,-24 0,24 0,0-25,0 25</inkml:trace>
  <inkml:trace contextRef="#ctx0" brushRef="#br0" timeOffset="41422.64">4762 5110,'0'0,"-24"0,-1 0,0 0,25-25,-25 25,25-25,0 0,25 25,0-24,0 24,-25-25,24 0,1 25,0-25,0 25,-25-25,25 25,-25 25,-25-25,0 25,25 0,-25 0,0-25,1 24,-1 1,25 0,-25 0,0-25,25 25,-25-1,50-48,0 24</inkml:trace>
  <inkml:trace contextRef="#ctx0" brushRef="#br0" timeOffset="42002.85">4192 5234,'0'0,"0"25,25-1,0 1,-1 0,26-25,-25 0,24 0,1 0,0-25,-1 0,1 1,-1-1,1-25,-25 1,24 24,1-25,-25 1,0-1,0 0,-25 1,24 24,-24-25,0 25,-24 1,24-26,-25 50,0-25,0 0,0 25,-24 0,24 25,-25-25,25 25,-24 0</inkml:trace>
  <inkml:trace contextRef="#ctx0" brushRef="#br0" timeOffset="42662.84">3870 4465,'0'0,"49"-25,26 25,-1 0,0 0,-24-25,24 25,1 0,-1 0,1 0,-1 0,0 0,26 25,-26-25,1 0,-1 0,0 0,1 0,-1 0,1 0,-1 0,25 0,-24-25,-1 25,0 0,1 0,-1 0,1-25,-26 25,26 0,-1-24,1 24,-26 0,26-25,-1 25,0 0,-24-25,24 25,-24-25,24 25,1 0</inkml:trace>
  <inkml:trace contextRef="#ctx0" brushRef="#br0" timeOffset="43961.66">3969 4837,'0'0,"-25"0,0-25,0 25,1-25,-1 0,25 1,0-1,0 0,25 0,-1 25,1 0,0 0,-25-25,25 25,0 0,-1 0,1 0,-25-24,25 24,-25-25,-25 25,0 0,1 0,-1 0,0 0,0 0,-24 0,-1 0,25 0,-24 0,-1 0,0 0,1 0,-1 0,0 0,26 0,-26 0,0 0,1 0,-26 0,26 25,-1-25,-24 24,24 1,-24 0,24-25,1 25,-26 0,26-1,-1 1,0 0,25-25,-24 25,24-25,0 0,0 0,1 25,24-50</inkml:trace>
  <inkml:trace contextRef="#ctx0" brushRef="#br0" timeOffset="44730.28">7441 4217,'0'-25,"25"25,0 0,0 0,24-25,-24 25,25 0,-1-25,26 25,-26-24,1 24,24 0,1-25,-25 25,24-25,-24 25,24-25,-24 25,24 0,-24-25,-1 25,1-24,-25 24,-1-25,1 25,0 0,0-25,0 25</inkml:trace>
  <inkml:trace contextRef="#ctx0" brushRef="#br0" timeOffset="45574.82">6400 4564,'0'0,"-50"50,0 24,26-24,-26 24,-24 25,24-24,-24 24,24 0,-24 0,-1 1,1-1,-1 0,-24 0,25 0,-1-24,1-1,-1 1,26-26,-26 1,26 0,24-26,-25 1</inkml:trace>
  <inkml:trace contextRef="#ctx0" brushRef="#br0" timeOffset="45898.57">6871 4787,'0'0,"-50"100,-24 24,24 0,-24-25,-1 25,1 0,0 0,-1 0,1 0,24 0,-24-25,24 25,1-25,-26-24,50 24,-24-25,-1 1,25-1,0-24,1 24,-1-49,25 25,-25-1,25-24</inkml:trace>
  <inkml:trace contextRef="#ctx0" brushRef="#br0" timeOffset="46178.82">6945 5135,'0'0,"25"-50,0 25,-25 0,-25 25,25 25,-25-25,1 25,-1 25,0-26,0 26,-25 0,26 24,-26 0,25 1,-24-1,-1 25,0 1,1-1,-1 0,-24 25,24-25,1 25,-26-24,26-1,-1 0,0 0,1-24,-1-1,25-24,-24-1,24 1,0-25,0 0</inkml:trace>
  <inkml:trace contextRef="#ctx0" brushRef="#br0" timeOffset="46498.81">5631 4911,'0'0,"0"-24,0-1,-25 25,0 25,0 24,-24-24,24 25,-25-1,1 26,-1-1,0 0,1 1,-26-1,1 25,24 1,-24-1,0 0,-1 0,25 1,-24-26,24 25,1-24,-26-1,51 0,-26 1,0-26,26 1,-26-25,25 24,25-24,-25-25,25 25</inkml:trace>
  <inkml:trace contextRef="#ctx0" brushRef="#br0" timeOffset="46755.21">5383 4738,'0'0,"0"-50,24 25,-24 0,25 25,-25-24,-25 24,25 24,-24 1,-1 0,0 0,0 0,0 24,-24 1,-1 0,1-1,-1 26,-24-1,24 0,-24 26,-1-26,1 25,-1-24,26 24,-26-25,26 1,-1-26,-24 1,24 0,0-1,26-24,-26 0,25-25</inkml:trace>
  <inkml:trace contextRef="#ctx0" brushRef="#br0" timeOffset="47298.81">5879 5259,'0'0,"-50"74,0 0,1 1,24-1,-25 1,1 24,-1-25,1 1,-1-1,25-24,0 24,-24-24,24-1,0 1</inkml:trace>
  <inkml:trace contextRef="#ctx0" brushRef="#br0" timeOffset="47558.82">5879 5978,'0'0,"-75"74,26 1,-1-1,0 1,1-1,-1-24,1 24</inkml:trace>
  <inkml:trace contextRef="#ctx0" brushRef="#br0" timeOffset="51592.35">9897 3597,'0'0,"-25"24,0-24,1 0,-26 25,0-25,1 25,-26-25,1 25,0 0,-1 0,-24-1,25 1,-26 0,-24 0,25 0,-25-1,25-24,-25 25,25 0,-1 0,1-25,25 25,-1-25,26 24</inkml:trace>
  <inkml:trace contextRef="#ctx0" brushRef="#br0" timeOffset="51780.61">9773 3473,'0'0,"25"0,0 0,-25-25,-25 25</inkml:trace>
  <inkml:trace contextRef="#ctx0" brushRef="#br0" timeOffset="51825.33">9649 3497,'-149'25</inkml:trace>
  <inkml:trace contextRef="#ctx0" brushRef="#br0" timeOffset="51873.33">9128 3646,'521'-149,"-1712"571</inkml:trace>
  <inkml:trace contextRef="#ctx0" brushRef="#br0" timeOffset="52184.73">7441 4440,'0'0,"-24"25,24 0,0-1,0 1</inkml:trace>
  <inkml:trace contextRef="#ctx0" brushRef="#br0" timeOffset="67734.65">10344 4911,'0'0,"-25"0,25 25,-25 0,0 0,0 0,1 24,-1-24,0 25,0-26,0 1,1 25,-1-25,0-1,25 1</inkml:trace>
  <inkml:trace contextRef="#ctx0" brushRef="#br0" timeOffset="68057.65">10691 5209,'0'0,"-25"25,0-25,0 25,1-1,-1 1,-25 25,25-25,1-1,-1 1,0 0,25 0,-25 0</inkml:trace>
  <inkml:trace contextRef="#ctx0" brushRef="#br0" timeOffset="68210.65">10864 5035,'0'0,"-24"25,24 0,-25 0,0 0,0-1,0 26,1-25,-1 24,0 1,0-25</inkml:trace>
  <inkml:trace contextRef="#ctx0" brushRef="#br0" timeOffset="68402.65">11311 5060,'0'0,"0"25,-25-25,0 25,1 0,-1-1,0 1,-25 25,1-1,24 1,-25 24,1-24,-1 24,25 1,-24-1,-1 1</inkml:trace>
  <inkml:trace contextRef="#ctx0" brushRef="#br0" timeOffset="68574.64">11261 5680,'0'0,"-24"50,-1-25,0-1,0 26,0-25,-24 25,24-1,0 1,-25-1,26 26,-1-26</inkml:trace>
  <inkml:trace contextRef="#ctx0" brushRef="#br0" timeOffset="68746.3">11658 5234,'0'0,"25"0,-50 0,0 25,1-25,-1 24,0 26,0-25,-24 24,24-24</inkml:trace>
  <inkml:trace contextRef="#ctx0" brushRef="#br0" timeOffset="72120.62">471 10691,'-25'0,"25"-25,0 0,0 0,0 1,25-1,0 25,0 0,-25 25,25-25,-25 24,25-24,-25 25,24 0,-24 0,25 0,-25 24,25-24,-25 0,0 0,0-1,25 1,-25 0,0 0,0-50,0 0,0 0,0 1,0-1,0 0,0 0,0 0,25 1,-25-1,0-25,24 25,-24 1,0-1,25 25,-25-25,25 0,0 25,0 0,-25 25,24 0,-24 0,25-1,-25 1,0 25,25-25,-25-1,25 1,-25 0,25 0,-25 0,24-1,1 1,0-25,-25 25,25-25,0 0,-1 0,26 0</inkml:trace>
  <inkml:trace contextRef="#ctx0" brushRef="#br0" timeOffset="73270.7">9227 8161,'-24'25,"24"-1,-25-24,0 25,25 0,-25 0,0 0,25-1,-24-24,-1 25,25 0,0 0,-25-25,25 25,0-50,25 0,-25 0,25 0,-25 1,24-1,-24 0,25 0,-25 0,25-24,-25 24,25 0,-25 0,25 1,-25-1,24 0,-24 0,0 0,25 25,0 25,0-25,-25 25,25 0,-1 0,1-25,0 24,-25 1,25-25</inkml:trace>
  <inkml:trace contextRef="#ctx0" brushRef="#br0" timeOffset="74636.42">9277 8235,'0'-25,"0"1,25-1,-25 50,0-1,0 1,0 0,0 0,0 0,0-1,0 1,0 0,0 0,0 0,0-1,0 1,0 0,0 0,0 0,0-1,0 1,0 0,-25-25,25 25,0 0,0-1,0 1,0 0,0 0,0 0,0-1,0 1,0 0,0 0,0 0,0-1,25 1,-25 0,0 0,0 0,0 0,0-1,0 1,0 0,0 0,0 0,0-1,0 1,0 0,0 0,0 0,0-1,0 1,0 0,0 25,0-26,0 1,0 0,0 0,0 0,0-1,0 1,0 0,0 25,0-26,0 1,0 0,0 0,0 0,0-1,0 26,0-25,0 0,0 24,0-24,0 0,0 25,0-1,-25-24,25 25,0-26,0 26,0 0,0-26,0 26,-25 0,25-26,0 26,0-25,0 24,0-24,0 25,0-25,0-1,0 26,0-25,-25 24,25-24,0 25,0-1,0 1,0 0,0-26,0 26,0 25,0-26,0 1,-24-1,24 1,0 0,0-1,0 1,0-1,0-24,0 25,0-1,0 1,0 0,0-26,-25 26,25-25,0 24,0-24,0 25,0-25,0 24,0-24,0 25,0-25,0 24,0 1,0-25,0 24,0 1,0-25,0 24,0 1,0-1,0 1,25 0,-25-1,0-24,24 25,-24-1,0-24,0 0,25 24,-25-24,0 0,0 0,25 0,-25-1,0 1,0 0,0 0,25 0,-25 0,0-1,0 1,25-25,-25 25,0 0,0 0,0-1,0 1,0 0,0 0,0 0,0-1,0 1,0 0,0 0,0 0,0-1,0 1,0 0,0 0,0 0,24-25,-24 24,0 1,0 0,0 0,0 0,0-1,0 1,0 0</inkml:trace>
  <inkml:trace contextRef="#ctx0" brushRef="#br0" timeOffset="75576.59">9376 13915,'25'0,"0"0,0 0,-1 0,1 0,0 0,0 0,0 0,24 0,-24-24,0 24,24 0,1 0,-25 0,24 0,26-25,-26 25,1 0,0 0,24 0,-24 0,24 0,1 0,-1-25,-24 25,24 0,25 0,-24 0,-1 0,25-25,-24 25,24 0,0-25,0 25,1 0,-1 0,25-24,-25 24,0 0,0-25,1 25,24 0,-25-25,0 25,25 0,-25 0,1-25,24 25,-25 0,0 0,25-25,-25 25,1 0,-1 0,-25 0,25 0,1 0,-26 0,0 0,26 0,-26 0,0 0,1 0,-1-24,1 24,-1 0,1-25,-26 25,26 0,-26-25,26 25,-26-25,1 25,-25-25,24 25,-24-24,0 24,-25-25,0 0,0 0,-25 0,-25 25,26-24,-26 24,25-25,-24 25,-1-25,25 25,-24 0,24 0,0 0,0 0,25 25,0 0,0-1,0 1,0 0,0 0,0 0,25-25,-25 24,0 1,0 0,0 0,-25 0,0-1,1 1,-1-25</inkml:trace>
  <inkml:trace contextRef="#ctx0" brushRef="#br0" timeOffset="79905.08">6276 12129,'-25'0,"25"25,0 0,0 0,0 0,0 0,25-25,-25 24,0 1,0 0,24 0,-24 0,0-1,25 1,-25 0,0 0,0 0,0-1,25-24,-25 25,0 0,0 0,0 0,0-1,25 1,-25 0,0 0,0 0,0-1,0 1,25 0,-25 0,0 0,0-1,0 1,0 0,0 0,0 0,0-1,0 1,0 0,0 0,24 0,-24-1,0 1,0 0,0 0,0 0,0 0,0-1,25 1,-25 0,0 25,0-26,0 1,0 0,0 0,0 24,25-24,-25 0,0 25,0-26,0 1,0 0,0 25,0-26,25 1,-25 0,0 0,25 0,-25-1,0 1,0 25,24-25,-24-1,0 1,0 0,0 0,0 0,25-1,-25 1,0 0,0 0,0 0,0-1,0 1,25 0,-25 0,0 0,0 0,0-1,0-48,0-1</inkml:trace>
  <inkml:trace contextRef="#ctx0" brushRef="#br0" timeOffset="80539.39">6499 12898,'0'25,"0"0,0 0,0 0,0-1,-25 1,25 25,0-25,-25 24,25 1,0 0,0-26,-25 26,25-25,0 24,0-24,0 0,0 0,0 0,0-1,0 1,-24 0,24 0,0 0</inkml:trace>
  <inkml:trace contextRef="#ctx0" brushRef="#br0" timeOffset="80851.56">6623 13097,'0'-25,"0"50,0 0,0-1,0 1,0 0,0 0,0 25,-25-1,25 1,0-25,0 24,-25 1,25-1,0 1,-25 0,25-26,0 26,0-25,0 0,-24-1,24 1,0 0,0 0,0 0</inkml:trace>
  <inkml:trace contextRef="#ctx0" brushRef="#br0" timeOffset="81119.55">6796 13271,'0'0,"-24"24,24 1,-25 0,25 0,0 0,-25-1,25 26,-25 0,25-26,-25 26,25 0,-24-1,24-24,0 25,-25-1,25-24,0 25,-25-26,25 1,0 25,-25-25,25-1,0 1,0 0,0 0</inkml:trace>
  <inkml:trace contextRef="#ctx0" brushRef="#br0" timeOffset="81367.55">6896 13519,'25'0,"-25"24,0 1,-25 0,25 0,-25 0,25 24,-25-24,25 25,0-1,-25-24,25 25,-25-1,25 1,-24-1,24-24,-25 25,25-1,-25-24,25 0,0 0,0 0,-25-1,25 1</inkml:trace>
  <inkml:trace contextRef="#ctx0" brushRef="#br0" timeOffset="81560.53">7094 13742,'0'0,"0"25,-25-1,25 1,-24 0,24 0,-25 0,0 24,25-24,-25 0,0 24,25-24,-24 0,-1 25,25-26,-25 1,25 0,0 0,0 0,0-1</inkml:trace>
  <inkml:trace contextRef="#ctx0" brushRef="#br0" timeOffset="81744.34">7243 13767,'0'0,"0"24,0 1,0 0,-25 0,0 0,25-1,-24 26,-1 0,0-26,0 26,0 0,25-26,-24 26,-1 0,0-1,25-24,-25 25</inkml:trace>
  <inkml:trace contextRef="#ctx0" brushRef="#br0" timeOffset="82692.48">6896 12129,'0'25,"0"0,-25-25,25 25,0 0,-25 24,25-24,-25 25,25-1,-25 1,25 0,-24-1,24-24,-25 25,25-1,-25-24,25 25,-25-26,25 1,0 0,-25 0,25 0,0-1,-24 1,24 0,0 0,0 0,0-1,24-24,-24 25,25-25,0 0,0 0,0 0,-1 0,1 0,0-25,0 25,25-24,-26 24,1-25,0 25</inkml:trace>
  <inkml:trace contextRef="#ctx0" brushRef="#br0" timeOffset="83056.53">6796 12948,'0'-25,"25"25,-25-25,25 25,-25-24,25 24,-25-25,25 0,0 0,-1 0,1 1,0-1,0-25,24 25,-24 1,0-26,25 0,-26 26,1-26,25 0,-25 26,-1-26,26 0,-25 26,0-26,-1 25,1 0,0 0,0 1,-25-1,25 0</inkml:trace>
  <inkml:trace contextRef="#ctx0" brushRef="#br0" timeOffset="84840.52">7491 12179,'0'0,"0"-25,25 25,-25-25,0 1,25 24,-25-25,0 0,24 25,-24-25,0 0,25 25,-25-24,0-1,0 0,25 0,-25 0,0 1,25-1,-25-25,0 25,0 1,0-26,25 25,-25-24,0 24,0 0,0-25,0 26,0-26,0 25,0 0,0-24,24-1,-24 25,0-24,0 24,0-25,0 1,0-1,0 25,0-24,0-1,0 0,0 26,-24-26,24 0,0 26,-25-26,25 25,-25-24,25 24,-25-25,25 25,-25 1,25-1,-24-25,-1 25,25 1,-25-1,0 0,0 0,1 0,-1 1,0-1,0 0,0 0,1 0,-26 1,25-1,0 0,-24 0,-1 0,25 25,-24-25,-1 1,1 24,-1-25,0 25,1-25,-1 0,0 25,1-25,-1 25,-24-24,24 24,1-25,-1 25,-24-25,24 25,0-25,-24 25,24 0,1-25,-26 25,26-24,-1 24,0-25,-24 25,24-25,1 25,-26-25,26 0,-1 25,-24-24,24-1,-24 0,24 25,1-25,-26 0,26 1,-1-1,-24 0,24 0,0 0,-24 1,24-1,1 0,-1 0,0 0,1-24,-1 24,1 0,-1-24,0 24,1-25,24 25,-25-24,1-1,24 0,-25 1,26-1,-1 1,-25-1,25 0,1 1,-1-1,0 1,0-1,0 0,1-24,-1 24,25 1,-25-26,25 26,-25-26,25 26,-25-26,25 1,0 24,-25-24,25 24,-24-24,24 24,-25-24,25 24,-25-24,25 24,-25-24,0 24,25-24,-24-1,24 26,-25-26,25 1,-25 24,25-24,-25 24,25-24,-25-1,25 26,0-26,0 26,-24-1,24-24,0 24,0 1,-25-1,25-24,0 24,0 0,0 1,0-1,0-24,0 24,0 0,0-24,0 24,0-24,0 24,25-24,-25 24,0-24,24 0,-24 24,25-24,-25-1,25 25,-25-24,25 0,0-1,-1 1,-24-1,25 26,0-26,0 1,0 24,-1-24,1 24,0-24,0 24,25-24,-26 24,1 1,0-1,25-24,-26 24,1 25,25-24,-25-1,24 0,-24 1,0-1,24 1,-24 24,0-25,25 1,-26 24,1 0,0-25,0 26,0-1,-1 0,-24 0,25 25,-25-25,25 25,-25-24,-25 24,0 24,1-24,-1 0,0 25,-25 0,26-25,-26 25,0 0,26-1,-26-24,0 25,1 0,24 0,-25 0,1-1,-1-24,25 25,1 0,-26-25,50 25,-25-25,25 25,25-25,0 0,0 0,-1 0,1 0,25 24,-25-24,24 0,-24 0,0 0,24 0,-24 25,0-25,25 0,-26 25,1-25,-25 25,25 0,-25-1,0 1,0 0,0 0,-25 24,25-24,-25 25,1-25,-1 24,-25 1,25 0,1 24,-26-24,25-1</inkml:trace>
  <inkml:trace contextRef="#ctx0" brushRef="#br0" timeOffset="94332.95">10344 4787,'0'-25,"0"1,-25 24,25 24,-25 1,25 0,0 0,-25 0,25 0,-25 24,1-24,24 25,-25-1,25-24,-25 25,25-26,0 1,0 0,25 0,0 0,-1-25,1 0,0-25,0 25,0 0,-1-25,26 0,-25 0,0 1,-1-1,26 0,-25 0,-25 0,25 1,-25-1,0 0,0 0,0 0,0 1,0-1,-25 0,0 0,0 25,0-25,1 25,-26-25,25 25,0 0</inkml:trace>
  <inkml:trace contextRef="#ctx0" brushRef="#br0" timeOffset="94620.43">11137 4663,'0'0,"-49"25,24 0,-25-25,25 25,1-1,-1 1,0 0,0 0,25 0,0 0,25-25,0-25,24 25,-24-25,0 25,25-25,-26 0,26 0,-25 1,0-1,0 0,-1 0,1 0,0 1,-25-1,0 0,-25 0,0 25,25-25,-49 25,24 0,0-24,0 24,-24 0,24 24</inkml:trace>
  <inkml:trace contextRef="#ctx0" brushRef="#br0" timeOffset="94884.43">10864 5556,'0'25,"25"-25,-25-25,25 25,0-25,0 1,-1-1,1 0,25 0,-25 0,-1-24,26 24,-25 0,-25 0,25 1,0-1,-25 0,0 0,0 0,0 1,-25 24,25-25,-25 25</inkml:trace>
  <inkml:trace contextRef="#ctx0" brushRef="#br0" timeOffset="95064.43">10939 5531,'0'0,"-25"50,0 0,0-1,1 1,-1-1,25-24,-25 25,0-25,25 0,0-1,0 1,0 0,25-25,0-25,24 25,-24-25,25 1,-25-1,24 0,1-25,-1 25,-24 1,0-26,0 0,0 26,0-26</inkml:trace>
  <inkml:trace contextRef="#ctx0" brushRef="#br0" timeOffset="95256.43">10666 5680,'0'0,"0"25,-25 0,25 24,0-24,0 0,0 0,0 0,0 0,0-1,25-24,-25 25,25-25,0 0,-1 0,1 0,25-25,-25 25,24-24,-24-1,25 0,-26 0,1 0</inkml:trace>
  <inkml:trace contextRef="#ctx0" brushRef="#br0" timeOffset="95348.43">10914 5556,'0'0,"-174"50,150-1,24-24</inkml:trace>
  <inkml:trace contextRef="#ctx0" brushRef="#br0" timeOffset="110521.11">10294 13891,'-25'0</inkml:trace>
  <inkml:trace contextRef="#ctx0" brushRef="#br0" timeOffset="110785.13">10244 13915,'0'-24,"25"24</inkml:trace>
  <inkml:trace contextRef="#ctx0" brushRef="#br0" timeOffset="111730.75">5556 14560,'0'0,"0"25,0 25,0-25,0 24,0-24,0 25,0-26</inkml:trace>
  <inkml:trace contextRef="#ctx0" brushRef="#br0" timeOffset="112580.29">11757 13791,'0'-24,"0"-1,0 0,0 50,0 0,0-1,0 1,0 0,0 0,0 0,0-1,0 1,0 0,0 25,0-26,0 1,0 0,0 25,0-26,0 1</inkml:trace>
  <inkml:trace contextRef="#ctx0" brushRef="#br0" timeOffset="112703.12">11832 14536,'0'74,"0"-148</inkml:trace>
  <inkml:trace contextRef="#ctx0" brushRef="#br0" timeOffset="112815.31">11881 14660,'0'74,"0"-148,0 173,0-74</inkml:trace>
  <inkml:trace contextRef="#ctx0" brushRef="#br0" timeOffset="116016.28">9872 13965,'25'0,"-25"-25,25 25,0 0,-25-25,24 25,1 0,-25-24,25 24,0 0,-25-25,25 25,-25-25,0 0,25 0,-25 1,24 24,-24-25,0 0,25 25,-25-25,0 0,0 1,25-1,-25 0,0 0,0 0,25 25,-25-24,0-1,0 0,0 0,25 0,-25 1,0-1,0 0,0 0,0 0,24 25,-24-24,0-1,25 0,-25 0,0 0,0 0,0 1,25 24,-25-25,0 0,0 0,0 0,25 25,-25-24,0-1,0 0,0 0,0 0,0 1,0-1,0 0,25 0,-25 0,0 1,0-1,0 0,0 0,0 0,0 1,0-1,0 0,0 0,24 0,-24 1,0-1,0 0,0 0,25 25,-25-25,0 1,0-1,0 0,0 0,0 0,0 1,25-1,-25 0,0 0,0 0,0 0,0 1,25 24,-25-25,0 0,0 0,25 25,-25-25,0 1,24 24,-24-25,0 0,25 0,-25 0,0 1,0-1,25 25,-25-25,25 0,-25 0,25 25,-25-24,24 24,-24-25,25 25,-25-25,25 25,0 0,0 0,-1 0,-24 25,25-25,0 0,-25 25,25-25,0 0,-1 24,1-24,-25 25,0 0,25-25,-25 25,25-25,-25 25,25-25,-25 24,0 1,24-25,-24 25,0 0,25-25,-25 25,0-1,0 1,25-25,-25 25,25 0,-25 0,25-1,-25 1,24 0,-24 0,25 0,-25 0,0-1,25 1,-25 0,25-25,-25 25,0 0,25-25,-25 24,0 1,25-25,-25 25,0 0,0 0,24-25,-24 24,0 1,25-25,-25 25,25-25,-25 25,25-25,-25 25,25-25,-25 24,24-24,-24 25,25-25,-25 25,25 0,-25 0,25-25,-25 24,25 1,-25 0,24-25,-24 25,25-25,-25 25,0-1,25-24,-25 25,25-25,-25 25,25 0,-25 0,24-25,-24 24,25-24,-25 25,25 0,-25 0,25-25,-25 25,0-1,25-24,-25 25,0 0,24-25,-24 25,25 0,-25 0,25-25,-25 24,0 1,25-25,-25 25,25-25,-25 25,24 0,-24-1,25-24,-25 25,25 0,-25 0,25-25,-25 25,25-25,-25 24,24-24,-24 25,25 0,0-25,-25 25,25-25,-25 25,0-1,0-48</inkml:trace>
  <inkml:trace contextRef="#ctx0" brushRef="#br0" timeOffset="116164.28">11832 13419,'-25'-24,"25"-1,0 0,0 0</inkml:trace>
  <inkml:trace contextRef="#ctx0" brushRef="#br0" timeOffset="116355.63">11807 13246,'0'0,"0"25,25-25,-25 24,25 1,-25 0,24-25,-24 25,25 0,-25-1,25-24,0 25,-25 0,25-25,-1 0,1 25,0-25</inkml:trace>
  <inkml:trace contextRef="#ctx0" brushRef="#br0" timeOffset="117045.87">10666 11857,'0'0,"0"24,0 1,0 0,0 0,0 0,0-1,0 1,0 0,0 0,0 0</inkml:trace>
  <inkml:trace contextRef="#ctx0" brushRef="#br0" timeOffset="117173.09">10790 12328,'0'25,"0"-50,0 75</inkml:trace>
  <inkml:trace contextRef="#ctx0" brushRef="#br0" timeOffset="117305.1">10864 12502,'0'99,"0"-198,0 223,-24-124,24 24,0 1</inkml:trace>
  <inkml:trace contextRef="#ctx0" brushRef="#br0" timeOffset="117437.27">10964 12973,'0'74,"0"-148,0 173,0-74,0 0</inkml:trace>
  <inkml:trace contextRef="#ctx0" brushRef="#br0" timeOffset="117665.27">11013 13395,'0'0,"0"74,0-24,0-26,0 1,0 0,0 0,0 0,0-1,0 1,0 0,25-25,-25 25,0 0,0-1,0 1,25-25,-25 25,0 0,0 0,0-1,0 1,0 0,0 0</inkml:trace>
  <inkml:trace contextRef="#ctx0" brushRef="#br0" timeOffset="118597.26">10567 14511,'0'-25,"0"0,0 50,0 0,0 0,25-25,-25 24,0 1,0 0,0 0,24 0,-24-1,0 1,25 0,-25 0,0 0,25-25,-25-25,25 25,-25-25,0 0,0-24,25 24,-25 0,0 0,0 0,0 1,0-1,0-25,24 25,-24 1,0-1,0 0,0 0,25 25</inkml:trace>
  <inkml:trace contextRef="#ctx0" brushRef="#br0" timeOffset="119849.07">10443 14213,'25'0,"-25"25,0 0,24-1,-24 1,0 0,0 0,25 25,-25-26,0 1,0 25,25-25,-25-1,0 1,0 0,0 0,0 0,25-1,-25 1,0 0,0 0,0 0,25-25</inkml:trace>
  <inkml:trace contextRef="#ctx0" brushRef="#br0" timeOffset="120414.25">10840 14114,'24'0,"-24"-25,0 50,-24 0,24-1,-25 1,25 0,-25 25,25-26,-25 1,25 25,-25-25,25 24,0-24,-24 0,24 0,0 24,0-24,0 0</inkml:trace>
  <inkml:trace contextRef="#ctx0" brushRef="#br0" timeOffset="121085.24">10988 14709,'0'-25,"0"50,0 0,0 0,25 0,-25-1,0 1,0 0,0 0,0 0,0-1,0 1,0 0,0 0,25 0,-25-1,0 1,25-25</inkml:trace>
  <inkml:trace contextRef="#ctx0" brushRef="#br0" timeOffset="121973.06">10021 16495,'0'-25,"-25"25,25-24,0-1,0 50,25-25,-25 24,0 1,25-25,-25 25,25 25,-25-26,25 1,-25 25,24-25,-24-1,0 26,25-25,-25 0,25 24,-25-24,0 0,25 0,-25-1,25 1,-25 0,24 0,-24 0,25-25,-25-25,0 0,0 0,0 0,0 1,0-1,0 0,0-25,0 26,0-26,0 0,0 26,0-26,0 25,0-24,0 24,0 0,0 0,0 0,0 1</inkml:trace>
  <inkml:trace contextRef="#ctx0" brushRef="#br0" timeOffset="122258.05">10542 16768,'25'0,"-25"25,0 0,25-1,-25 1,0 0,0 0,24 24,-24-24,0 0,0 0,25 0,-25-1,0 1,0 0,0 0,25 0,-25-1,0 1,0 0</inkml:trace>
  <inkml:trace contextRef="#ctx0" brushRef="#br0" timeOffset="123093.51">11212 16396,'0'0,"0"-25,0 50,-25-25,25 25,-25 0,0-1,0 1,25 0,-24 0,-1-25,0 25,0-1,25 1,-25 0,1 0,-1 0,25-1,-25-24,25 25,0 0,0 0,25 0,0-25,-25 24,24-24,1 0,0 25,0-25,24 0,-24 25,25-25,-25 0,0 25,24-25,-24 0,25 0,-26 25,1-25,0 0,0 0,0 0,-1 24,1-24,0 0</inkml:trace>
  <inkml:trace contextRef="#ctx0" brushRef="#br0" timeOffset="123489.22">11609 16594,'0'-24,"0"-1,24 25,1 25,-25-1,0 1,25 0,-25 0,0 0,0 24,0-24,25 0,-25 0,0-1,0 1,25 0,-25 0,24 0,1-1,0-24,-25-24,25-1,-25 0,25 0,-25 0,0 1,24-1,-24 0,0-25,0 26,0-26,0 25,0-24,25 24,-25-25,0 25,0 1,0-1,0 0,0 0</inkml:trace>
  <inkml:trace contextRef="#ctx0" brushRef="#br0" timeOffset="123706.52">12179 16718,'0'25,"25"0,-25 0,0 0,0-1,0 1,0 0,0 0,25 0,-25-1,0 1,0 0,0 0</inkml:trace>
  <inkml:trace contextRef="#ctx0" brushRef="#br0" timeOffset="124002.22">12179 16867,'0'0,"0"-25,0 1,25-1,-25 0,25 0,0 25,-1-25,1 25,0 0,0 0,0-24,-1 24,1 0,0 24,0-24,-25 25,25-25,-25 25,0 0,0 0,0-1,-25 1,0 0,0 0,0-25,1 25,-1-1,0 1,0-25,-24 25,24-25,0 25,0-25,0 25,0-25,1 0,-1 0</inkml:trace>
  <inkml:trace contextRef="#ctx0" brushRef="#br0" timeOffset="129094.18">14436 5705,'0'0,"50"0,-25 0,24 0,-24 0,0-25,0 25,24 0,-24 0,0 0,0-25,24 25,-24 0,25 0,-1-24,-24 24,25 0,-1-25,1 25,24 0,-24-25,0 25,24 0,-24-25,24 25,-24 0,-1-25,26 25,-26 0,1 0,0 0,-1 0,1-24,-25 24,24 0</inkml:trace>
  <inkml:trace contextRef="#ctx0" brushRef="#br0" timeOffset="129673.17">11708 5829,'-25'0,"25"-25,0 50,0 0,25-25,-25 25,25-25,-1 0,1 0,0 0,25 0,-1 0,1 0,-1 0,26 0,-1 0,1-25,-1 25,1 0,24-25,-25 25,25 0,-24 0,24 0,0 0,-24-25,24 25,0 0,-24 0,24 0,0-25,0 25,0 0,1-24,-1 24,0 0,0-25,0 25,25-25,-24 0,-1 25,0-25,25 25,-25-24,1 24,-26-25,25 25,-24-25,-1 25,0 0,1-25,-25 25,-1 0,1-25,-1 25,-24 0,0 0</inkml:trace>
  <inkml:trace contextRef="#ctx0" brushRef="#br0" timeOffset="130281.54">12328 4341,'-25'0,"0"0,1 0,-1 0,0 0,50 0,0 0,-1 0,1 0,25 0,-1 0,1 0,24-25,1 25,-1 0,25-25,1 25,-1 0,25-25,0 25,0 0,0-24,0 24,0 0,25-25,-25 25,0 0,0 0,0-25,0 25,0 0,-25 0,25-25,-25 25,-24 0,24-25,-25 25,1-24,-26 24,26 0,-25-25,-1 25,1-25,-25 25,-1 0,1-25,0 25,0 0,0-25</inkml:trace>
  <inkml:trace contextRef="#ctx0" brushRef="#br0" timeOffset="130645.17">13345 4738,'-25'-25,"25"0,0 0,0 0,0 1,0-1,0 0,0 0,0 0,0 50,0 0,-25 0,25 0,0-1,-24 26,-1-25,25 49,-25-24,0 0,-25 24,26 0,-26 1,0-1,1 1,-1-1,1 0,-1 1,0-26,1 26,-1-26,25-24,1 25,-1-25,0-1</inkml:trace>
  <inkml:trace contextRef="#ctx0" brushRef="#br0" timeOffset="130925.8">14163 4638,'0'0,"-24"25,-26 25,0-1,26 26,-26-25,0-1,1 26,-1-1,-24 0,24-24,1 24,24 1,-25-26,25 1,-24 0,49-26,-25 26,0-25,25 0,0-1</inkml:trace>
  <inkml:trace contextRef="#ctx0" brushRef="#br0" timeOffset="131170.17">14709 4614,'0'0,"25"-25,0 25,0 0,-25-25,0 50,0 0,0-1,-25 1,25 25,-25-1,-25 1,26 0,-26 24,0 1,1-1,-1 0,-24 1,24-1,-24 1,24-1,0 0,1-24,-1 0,25-26,1 1,24 0,0 0</inkml:trace>
  <inkml:trace contextRef="#ctx0" brushRef="#br0" timeOffset="131373.91">15404 4589,'0'0,"25"0,-1 25,-24-1,-24 1,-1 0,0 25,0-1,-25 1,1 24,-1 1,1-1,-26 25,26-24,-1-1,-24 1,24-1,25 0,-24-24,-1 24</inkml:trace>
  <inkml:trace contextRef="#ctx0" brushRef="#br0" timeOffset="132591.96">12601 5110,'0'-25,"0"0,0 0,-25 1,25-1,0 0,0 0,-25 0,25 1,0-1,-25 0,25 0,-24 25,24-25,-25 0,0 25,25-24,-25 24,0-25,1 0,-1 25,0-25,-25 0,26 25,-26-24,25 24,-25-25,1 25,24-25,-25 25,1 0,-1-25,1 25,-1 0,0 0,-24 0,24 0,-24 0,24 25,-24-25,0 0,-1 25,1-25,-26 25,1-1,0 1,0 0,0 0,-1 0,-24 24,25 1,-25-25,0 24,25 1,-25 0,25-1,-1 1,1-1,0 1,0 0,24-1,-24 1,25-1,-1 26,1-26,-1 1,1 0,24-1,-24 1,24-1,1 1,-1 0,25-25,-24-1,24 26,0-25,25 0,-25-25,25 24,0 1,0 0,0 0,0 0,25-25,0 0,-25 24,25-24,0-24</inkml:trace>
  <inkml:trace contextRef="#ctx0" brushRef="#br0" timeOffset="132904.15">8830 5705,'0'0,"25"-99,0 74,-25 0,0 0,0 1,0-1,-25 50,0-1,1 1,-1 0,0 25,-25-26,26 26,-26 0,25-1,-24 26,-1-26,25 1,-24 0,24-1,0 1,0-1,0-24,1 25,24-25,-25-1,25 1,0 0,25-25,-1 0,-24 25,25-25,0 0,25-25,-1 25,-24 0,49-25,-24 0,0 1,24-1,0 0,-24 0,24 25,1-25,-25 1,-1 24,-24-25,25 25,-26 0</inkml:trace>
  <inkml:trace contextRef="#ctx0" brushRef="#br0" timeOffset="134962.13">15007 6102,'0'0,"-25"25,0-25,0 25,1-1,-1 1,0-25,0 25,0 0,1 0,-1-25,25 24,-25-24,50 0,0 0,-1 0,1-24,0 24,0 0,0-25,-1 0,1 25,0-25,0 25,0-25,-1 25,-24-24,25 24,-25-25,-25 25,1 0,-1 25,0-25,0 0,25 24,-25-24,1 0,-1 25,50-25,-1 0,1 0,0 0,0 0,0 0,24-25,-24 25,0 0,0 0,-1 0,1 0,-25 25,-25 0,1-25,-1 25,0 0,0-25,0 24,1 1,-1-25,0 25,0-25,25 25,25-25,0 0,0 0</inkml:trace>
  <inkml:trace contextRef="#ctx0" brushRef="#br0" timeOffset="135082.14">15255 6424,'0'0,"-149"124,149-99,25-25,0 0</inkml:trace>
  <inkml:trace contextRef="#ctx0" brushRef="#br0" timeOffset="135470.61">15429 6648,'0'0,"-298"74,273-74,50 0,0 0,-1-25,1 25,0 0,0-25,24 25,-24-24,0 24,0 0,0 0,0-25,-50 25,25 25,-25-25,0 0,0 0,25 24,-25-24,1 0,-1 25,0-25,0 0,0 0,25 25,-24-25,48 0,1 0,0 0,0-25,0 25,-1 0,1 0,0 0,25 0,-25-25,-1 25,1 0,-25 25,-25-25,1 0,-1 25,0-25,0 0,0 25,0-25,1 0,-1 0,0 0,25 25</inkml:trace>
  <inkml:trace contextRef="#ctx0" brushRef="#br0" timeOffset="136233.13">15230 6499,'0'0,"-25"0,0 0,1-25,24 0,-25 25,0-25,25 1,0-1,-25 25,25-25,0 0,25 0,-25 1,25 24,-25-25,25 25,-1 0,1 0,0 0,0 0,0 0,-1 0,1 0,0 0,0-25,0 25,0 0,-1 0,1 0,0 0,0 0,0 0,-1 0,1 0,0 0,0 0,0 0,-25 25,-25 0,0-25,0 0,0 0,1 0,48 0,-24 24,0 1,0 0,0 0,0 0,0-1,0 1,-24-25,24 25,-25-25,25 25</inkml:trace>
  <inkml:trace contextRef="#ctx0" brushRef="#br0" timeOffset="136361.12">15503 6548,'-25'0,"25"25,-25-25,25 25</inkml:trace>
  <inkml:trace contextRef="#ctx0" brushRef="#br0" timeOffset="136496.94">15429 6648,'-50'24,"100"-48,-125 48,50-24,25 25</inkml:trace>
  <inkml:trace contextRef="#ctx0" brushRef="#br0" timeOffset="136636.94">15453 6747,'0'0,"-24"0,-1 0,25-25,-25 25</inkml:trace>
  <inkml:trace contextRef="#ctx0" brushRef="#br0" timeOffset="136790.64">15404 6772,'0'0,"-25"0,25-25,-25 25</inkml:trace>
  <inkml:trace contextRef="#ctx0" brushRef="#br0" timeOffset="136961.41">15329 6573,'0'0,"-25"-25,25 1</inkml:trace>
  <inkml:trace contextRef="#ctx0" brushRef="#br0" timeOffset="137109.9">15329 6350,'0'0,"0"-25,-25 25,25-25</inkml:trace>
  <inkml:trace contextRef="#ctx0" brushRef="#br0" timeOffset="137253.12">15354 6226,'-25'-25,"25"0</inkml:trace>
  <inkml:trace contextRef="#ctx0" brushRef="#br0" timeOffset="137380.87">15503 6102,'-25'0</inkml:trace>
  <inkml:trace contextRef="#ctx0" brushRef="#br0" timeOffset="139350.1">16197 8334,'-24'0,"-1"25,25 0,-25-25,25 25,-25 0,0-1,25 1,-24 0,-1 25,0-26,25 1,-25 0,25 0,-25 0,25-1,-24-24,24 25,0 0,0-50,0 0,0 1,24-1,1-25,-25 25,25 1,-25-1,25-25,0 25,-25 1,0-1,24 0,-24 0,0 0,0 1,25 24,-25-25,0 50,25-1,-25 1,25 0,-25 0,25 0,-25-1,24 1,-24 0,25 0,0 0,-25-1,25 1,0-25</inkml:trace>
  <inkml:trace contextRef="#ctx0" brushRef="#br0" timeOffset="140429.09">16098 8558,'0'-25,"0"0,-25 25,25-25,0 0,0 50,0 0,0 0,25 0,-25-1,0 1,25-25,-25 25,0 0,0 0,25-1,-25 1,0 0,0 0,25-25,-25 25,0-1,0 1,0 0,24 0,-24 0,0-1,0 1,0 0,25-25,-25 25,0 0,0 0,0-1,0 1,25 0,-25 0,0 0,0-1,0 1,0 25,25-25,-25-1,0 1,0 25,0-25,0-1,25 26,-25-25,0 24,0-24,0 0,24 25,-24-26,0 26,0-25,0 0,25 24,-25-24,0 0,0 24,25-24,-25 0,0 25,0-25,0 24,25-24,-25 25,0-1,0 1,0-25,0 24,0 1,0-1,25 1,-25 0,0-1,0 1,0-1,0 1,0 0,0-1,0 26,0-26,0 1,0-1,0 1,0 0,-25-1,25 1,0 0,0-1,0 1,0-25,0 24,0 1,0-1,0-24,0 25,0-1,0 1,0 0,0-1,0 1,0-1,0 1,0 0,-25 24,25-24,0-1,0 1,0 0,0 24,0-24,0-1,0 26,0-26,0 1,0-1,0 1,0 0,0-1,0-24,0 25,0-26,0 1,0 0,0 0,0 0,0-1,0 1,0 0,0 0,0 0,0 0,0-1,25 1,-25 0,0 0,0 0,0-1,0 1,0 0,0 0,0 0,0-1,0 1,0 0,0 0,0 0,0-50</inkml:trace>
  <inkml:trace contextRef="#ctx0" brushRef="#br0" timeOffset="141946.07">16619 13494,'0'-25,"-25"25,50-25,0 25,0 0,0 0,-1 0,-24-25,25 25,0 0,0 0,0 0,-1 0,1 0,0 0,0 0,0 0,-1 0,26 0,-25 0,0 0,24-24,-24 24,25 0,-26 0,26 0,-25 0,24-25,-24 25,25 0,-25 0,24 0,-24-25,25 25,-25 0,24 0,-24 0,25-25,-26 25,1 0,25 0,-25 0,-1 0,1 0,0 0,25-25,-26 25,1 0,0 0,0 0,24 0,-24-24,0 24,0 0,0 0,-1 0,1 0,0 0,0-25,0 25,-1 0,1 0,0 0,0 0,0-25,-1 25,1 0,0 0,0 0,0-25,0 25,-1 0,1 0,0-25,0 25,0 0,24 0,-24 0,0-25,0 25,24 0,-24 0,0-24,24 24,-24 0,25 0,-25 0,24 0,-24-25,25 25,-26 0,26 0,-25 0,24 0,-24 0,25 0,-1 0,-24 0,25 0,0 0,-26 0,26 0,0 0,-1 0,1 0,-25 0,24 0,1 0,-1 0,1 0,0 0,-26 0,26 0,0 0,-1 0,1 0,-1 0,1 0,0-25,-26 25,26 0,0 0,-1 0,1-25,-25 25,24 0,1 0,0 0,-26-25,26 25,0 0,-26 0,26 0,-25-24,24 24,-24 0,0 0,0-25,0 25,-1 0,1-25,0 25,-25-25,0 0,-25 25,25-24,-25 24,1-25,-1 25,0-25,0 25,0 0,25-25,-24 25,-1 0,25 25,25 0,-1 0,1-1,-25 1,25 0,0-25,0 25,-1 0,1-1,0 1,-25 0,0 0,-25-25,0 25,1-25,-1 0,-25 0</inkml:trace>
  <inkml:trace contextRef="#ctx0" brushRef="#br0" timeOffset="144662.87">16743 13519,'0'0,"0"-25,25 0,-25 0,25 25,-25-25,25 25,-1-24,-24-1,25 25,-25-25,0 0,25 25,-25-25,25 25,-25-24,0-1,25 25,-25-25,0 0,24 25,-24-25,0 0,0 1,0-1,0 0,25 25,-25-25,0 0,0 1,0-1,0 0,25 25,-25-25,0 0,0 1,0-1,25 0,-25 0,0 0,0 1,0-1,0 0,0 0,0 0,0 1,25 24,-25-25,0 0,0 0,0 0,24 25,-24-24,0-1,0 0,0 0,0 0,0 1,0-1,0 0,0 0,0 0,0 1,0-1,0 0,0 0,25 25,-25-25,25 0,0 25,-25-24,25 24,-1 0,-24 24,25-24,-25 25,0 0,25 0,-25 0,0 0,25-25,-25 24,0 1,0 0</inkml:trace>
  <inkml:trace contextRef="#ctx0" brushRef="#br0" timeOffset="145055.84">16917 13370,'0'-25</inkml:trace>
  <inkml:trace contextRef="#ctx0" brushRef="#br0" timeOffset="146894.75">16966 13345,'0'0,"-24"0,24-25,0 0,0 1,24 24,-24-25,0 0,25 0,-25 0,25 0,-25 1,0-1,0 0,25 25,-25-25,0 0,0 1,25-1,-25 0,0 0,24 25,-24-25,0 1,0-1,0 0,25 25,-25-25,0 0,0 1,0-1,0 0,0 0,0 0,0 1,0-1,0 0,0 0,0 0,0 1,25 24,-25-25,0 0,0 0,0 0,0 1,25 24,-25-25,0 0,0 0,0 0,25 25,-25-24,24 24,-24 24,25 1,-25 0,25-25,-25 25,0 0,25-25,-25 24,0 1,0 0,0 0,0 0,0-1,0 1,0 0,0 0,25-25,-25 25,0-1,0 1,0 0,0 0,0 0,24-1,-24 1,0 0,0 0,0 0,0-1,25-24,-25 25,0 0,0 0,25-25,-25 25,25-1,-25 1,25-25,-25 25,24 0,1 0,0-1,0 1,0-25,-25 25,25-25,-25 25,24-25,-24 25,25-25,0 0,0 0,0 0,-1 0</inkml:trace>
  <inkml:trace contextRef="#ctx0" brushRef="#br0" timeOffset="147607.41">17140 12402,'0'-24,"25"24,0 24,-1 1,-24 0,25 0,-25 0,25-1,-25 1,0 0,0 0,0 0,0-1,0 1,0 0,0 0,0 0,0-1,0 1,0 0,0 0,25-25,-25 25,25-1,-25 1,0 0,0 0,-25 0,25-1,0 1,-25-25,25 25</inkml:trace>
  <inkml:trace contextRef="#ctx0" brushRef="#br0" timeOffset="147716.03">17264 13196,'0'0,"-25"75,0-75,25 24,0 1,0 0</inkml:trace>
  <inkml:trace contextRef="#ctx0" brushRef="#br0" timeOffset="147883.43">17264 13543,'0'0,"0"25,0 0,-25 0,25 0,0-1,0 1,25-25,-25 25</inkml:trace>
  <inkml:trace contextRef="#ctx0" brushRef="#br0" timeOffset="149890.84">10616 11733,'0'0,"0"-25</inkml:trace>
  <inkml:trace contextRef="#ctx0" brushRef="#br0" timeOffset="150040.44">10988 11584,'25'0,"0"0</inkml:trace>
  <inkml:trace contextRef="#ctx0" brushRef="#br0" timeOffset="150172.01">11534 11559,'50'0,"-100"0,125 0,-51 0,1-25,0 25,25 0</inkml:trace>
  <inkml:trace contextRef="#ctx0" brushRef="#br0" timeOffset="150284.63">12229 11485,'99'0</inkml:trace>
  <inkml:trace contextRef="#ctx0" brushRef="#br0" timeOffset="150406.77">12849 11509,'0'0,"25"0</inkml:trace>
  <inkml:trace contextRef="#ctx0" brushRef="#br0" timeOffset="150532.01">13494 11460,'25'0,"-1"0</inkml:trace>
  <inkml:trace contextRef="#ctx0" brushRef="#br0" timeOffset="150663.07">14387 11410,'0'0,"25"0,-1 0,1 0,0-25</inkml:trace>
  <inkml:trace contextRef="#ctx0" brushRef="#br0" timeOffset="150800.44">15280 11336,'74'-25,"-49"25,-124 25,223-50,-99 25,-1 0,26-25</inkml:trace>
  <inkml:trace contextRef="#ctx0" brushRef="#br0" timeOffset="150916.01">16073 11187,'149'-50,"-298"100,298-125,-99 75,-25 0,-1 0</inkml:trace>
  <inkml:trace contextRef="#ctx0" brushRef="#br0" timeOffset="151115.84">16867 11088,'0'0,"124"-75,-99 50,0 1,0-1,-1 25,1 0,25-25,-25 25,-1 0,26-25,-25 25,0 0,-1 0,1 0,0 0,0 0,0 0,-1 0,1 0</inkml:trace>
  <inkml:trace contextRef="#ctx0" brushRef="#br0" timeOffset="153313.31">17090 14039,'0'-24,"0"48,0 1,0 0,0 0,0 0,0-1,0 1,0 25,0-25,0 24,0-24,0 0,0 25,0-26,0 1,0 0,25 0,-25 0,25-25,-25 24,25-24,-25-24,25 24,-25-25,0 0,24 0,-24 0,25 1,-25-26,0 25,0-25,25 26,-25-26,0 0,0 26,0-1,0 0,25 0,-25 0,0 1,25-1</inkml:trace>
  <inkml:trace contextRef="#ctx0" brushRef="#br0" timeOffset="153561.99">17537 14362,'0'25,"0"-50,0 75,0-26,0 1,0 0,0 0,0 0,0-1,0 1,0 0,0 0,25-25,-25 25,25-25,-25 24,24-24,1 0,0 0,25 0,-26 0,1 0,25 0,-25 0,-1 0,26 0</inkml:trace>
  <inkml:trace contextRef="#ctx0" brushRef="#br0" timeOffset="154364.99">16073 16470,'0'-24,"0"-1,0 0,0 0,0 50,25-25,-25 25,25 0,-25-1,0 1,25 25,-25-25,25 24,-25-24,0 25,24-1,-24-24,25 25,-25-26,0 1,25 25,-25-25,0-1,25 1,-25 0,25 0,-25-50,0 0,0 0,0 1,0-26,0 25,0-24,0 24,0-25,24 1,-24-1,0 0,0 26,0-26,25 0,-25 26,0-1,0 0,0 0,25 0,0 0</inkml:trace>
  <inkml:trace contextRef="#ctx0" brushRef="#br0" timeOffset="154661.97">16594 16793,'0'0,"0"25,25-25,-25 24,25-24,-25 25,0 0,0 0,0 0,0-1,0 1,-25 0,25 0,-25 0,1-1,24 1,0 0,24-25,1 0,0 0,0 0,0 0,24 0</inkml:trace>
  <inkml:trace contextRef="#ctx0" brushRef="#br0" timeOffset="155197.43">17314 16570,'0'-25,"24"25,-24 25</inkml:trace>
  <inkml:trace contextRef="#ctx0" brushRef="#br0" timeOffset="155566.01">17314 16594,'0'0,"0"-24,0-1,0 0,0 50,-25-25,25 25,-25-1,0-24,25 25,-25 0,1 0,-1 0,0-1,0 1,0-25,1 25,-1 0,0-25,25 25,-25-25,0 24,1 1,24 0,0 0,0 0,24-1,1-24,0 25,0-25,0 25,-1-25,1 25,25-25,-25 0,-1 25,26-25,-25 0,0 0,-1 0,26 24,-25-24</inkml:trace>
  <inkml:trace contextRef="#ctx0" brushRef="#br0" timeOffset="155944.97">17760 16644,'0'0,"0"-25,25 25,-25-25,-25 25,25 25,-25-25,25 25,-24-25,-1 25,0 0,0-1,0 1,1 0,-1-25,25 25,-25 0,0-1,25 1,0 0,25-25,0 0,0 25,-1-25,1 0,0 0,0 0,0 0,-1 0,1 0,0 0,25 0,-26 0,1 0,0 0,0 0,0 0,-1 0,1 0,0 0,0 0</inkml:trace>
  <inkml:trace contextRef="#ctx0" brushRef="#br0" timeOffset="156305.97">18058 16594,'0'-24,"25"-1,-25 0,0 0,24 25,-24 25,0 0,0 0,25-1,-25 1,25 0,-25 0,25 0,-25-1,25 26,-25-25,0 0,24-1,-24 1,25 0,-25 0,25 0,-25-1,25-24,-25 25,25-25,-1 0,1 0,-25-25,25 1,-25-1,0 0,0 0,0 0,25 1,-25-26,0 25,0-24,0 24,0-25,0 25,0-24,0 24,0 0,0 0</inkml:trace>
  <inkml:trace contextRef="#ctx0" brushRef="#br0" timeOffset="156505.51">18554 16694,'25'24,"-25"1,0 0,0 0,0 0,0-1,0 1,0 0,0 0</inkml:trace>
  <inkml:trace contextRef="#ctx0" brushRef="#br0" timeOffset="156717.97">18579 16942,'25'-50,"-1"50,-73 50,98-125,-24 50,0 25,-25-24,25 24,0 0,-1 0,-24 24,25 1,-25 0,0 0,-25-25,25 25,-24-1,-1 1,0-25,0 25,-24 0,24 0,-25-25,25 24</inkml:trace>
  <inkml:trace contextRef="#ctx0" brushRef="#br0" timeOffset="157837.96">19769 10691,'25'0,"-25"-25,25 25,0 0,0 0,-1 0,1 0,25 0,-1 0,-24 0,50 0,-26 0,1 0,24 0,1 0,-1 0,0 0,1 0,-1 0,1 0,-1-25,-24 25,24 0,1-25,-26 25,1-24,-1 24,1-25,-25 25,24-25,-24 0,0 0,-25 1,0-1,0 0,0 0,0 0,-25 1,0-1,1 25,-1-25,-25 0,25 25,-24-25,24 25,0 0,0 0,1 0,24 25,24 0,1 0,0 0,0-1,0 26,-1-25,26 24,-25-24,0 25,-1-25,1 24,0-24,-25 0,0 24,0-24,-25 0,0 0,-24 0,24-25,-25 24,1 1</inkml:trace>
  <inkml:trace contextRef="#ctx0" brushRef="#br0" timeOffset="174325.23">11832 8161,'0'-25,"-25"25,50 0,0 0,-1 0,1 0,0 0,0 0,0 0,24 0,-24-25,25 25,-26 0,26 0,-25 0,25 0,-26-25,26 25,-25 0,24 0,-24 0,25 0,-25 0,24-24,-24 24,25 0,-26 0,26-25,0 25,-26 0,26-25,0 25,-1 0,1 0,-1-25,1 25,0 0,-1 0,1-25,-25 25,24 0,1 0,0-25,-26 25,1 0,25 0,-25-24,-1 24,1 0,0-25,-25 0,-25 25,0 0,1-25,-1 25,0 0,-25 0,26-25,-26 25,0 0,26 0,-1 0,0 0,0-24,0 24,50 0,0 0,0 0,0 0,-1 0,26 0,-25 24,24-24,-24 0,25 25,-25-25,24 25,-24-25,0 25,0-25,-1 25,1-25,0 24,-25 1,0 0,-25-25,0 0,1 0,-26 25,25-25,0 0,-24 0,24 0,-25 25,26-25,-1 0,0 0,0 0,25 25</inkml:trace>
  <inkml:trace contextRef="#ctx0" brushRef="#br0" timeOffset="174823.87">15056 15875,'0'0,"25"50,0-26,0 26</inkml:trace>
  <inkml:trace contextRef="#ctx0" brushRef="#br0" timeOffset="202863.61">12278 1662,'0'-25,"-24"25,-1 0,0 0,25 25,-25-25,0 0,0 0,1 25,-1-25,25 25,-25-25,0 24,0-24,1 25,-1 0,25 0,-25 0,0-1,25 1,-25 0,25 0,-24 0,24-1,0 1,0 0,24-25,1 25,0-25,0-25,0 25,-1 0,1-25,25 0,-25 25,-1-24,1-1,0 0,-25 0,25 0,0 1,0-1,-25 0,0 0,0 0,0 1,0-1,0 0,0 50,0 0,0-1,0 1,0 0,0 0,0 0,0-1,24 1,-24 0,0 0,25 0,0-1,-25 1,25-25,-25 25,25 0,-1-25,1 25,0-1,0-24,0 0,-1 25,1-25,0 0,0 0,0 0,-1 0,1-25</inkml:trace>
  <inkml:trace contextRef="#ctx0" brushRef="#br0" timeOffset="203623.61">12898 1315,'0'0,"0"-25,-24 25,24-25,-25 25,25 25,0 0,0-1,0 1,0 0,0 0,0 0,0-1,0 1,0 0,0 0,0 0,0-1,0 1,0 0,0 0,0 0,0 0,0-1,-25 1,25 0,-25 0,0 0,1-1,24 1,-25-25,25 25,-25 0,25 0,-25-25,25 24,0 1,0 0,0 0,25-25,0 0,0-25,-1 25,1-25,-25 0,25 25,0-24,-25-1,25 0,-25 0,24 0,-24 1,0-1,0 50,0-1,0 1,0 0,0 0,0 0,25-25,-25 24,25-24,0 25,0-25,-25-25,24 25,1-24,0-1,0 0,-25 0,25 25,-25-25,0 1,0-1,24 25,-24-25,0 0,0 0,0 1,0 48,0 1,0 0,0 0,0 0,0-1,0 1,0 0,0 0,25 0,0-25,-25 24,25-24,0 0,0 0,-1 0,1 0,0 0,0-24,0 24</inkml:trace>
  <inkml:trace contextRef="#ctx0" brushRef="#br0" timeOffset="203767.42">13395 1587,'-25'-24,"0"24,75 24,-125-73,100 49</inkml:trace>
  <inkml:trace contextRef="#ctx0" brushRef="#br0" timeOffset="204203.6">13643 1587,'-25'0,"0"0,25 25,-25-25,0 25,1-25,24 25,-25-25,25 25,-25 0,25-1,-25 1,25 0,0 0,0 0,0-1,0 1,0 0,25-25,0 0,0 0,-1 0,-24-25,25 25,-25-25,25 25,-25-24,25 24,-25-25,0 0,0 0,0 0,0 1,0-1,0 0,0 50,0 0,0-1,25 1,-25 0,0 0,24-25,-24 25,25-1,0-24,-25 25,25-25,0 0,-1 25,1-25,0 0,0 0,0-25</inkml:trace>
  <inkml:trace contextRef="#ctx0" brushRef="#br0" timeOffset="204667.6">13866 1290,'-25'0,"25"-25,0 50,0 0,0-1,0 1,0 0,0 0,0 24,0-24,25 25,-25-1,0-24,0 25,0 0,0-26,25 1,-25 25,0-25,0-1,0 1,0 0,0 0,0-50,0 0,0 0,24 25,-24-24,25-1,0 0,0 25,0-25,-1 25,1 0,0 0,0 25,0 0,-25 0,0-1,0 1,-25 0,0 0,0 0,0-25,1 24,-1-24,0 25,0-25,-24 25,24-25,0 0</inkml:trace>
  <inkml:trace contextRef="#ctx0" brushRef="#br0" timeOffset="205295.59">14436 1687,'0'0,"-24"0,-1 0,0 25,0-1,0 1,0 0,1 0,-1 0,25-1,0 1,0 0,0 0,25-25,-1 0,1 0,0-25,0 0,0 25,0-25,-1 1,-24-1,0 50,0-1,0 1,25-25,0 0,0 0,0-25,-1 25,1-24,-25-1,25 25,0-25,-25 0,25 0,-25 1,0-1,0 0,24-25,-24 25,0 1,0-26,0 25,0 0,-24 1,24-26,0 25,-25 0,25 1,0 48,0 1,-25 0,25 0,0 0,0-1,0 26,0-25,0 0,0 24,0-24,25 25,-25-25,0 24,25-24,-25 0,24 0,-24-1,25 1,0 0,-25 0,25-25,0 25,-1-25,1 24,0-24,0 0</inkml:trace>
  <inkml:trace contextRef="#ctx0" brushRef="#br0" timeOffset="205599.56">14560 1662,'0'0,"-24"0,24-25,24 25,1 0,0-25,0 25,0 0,-1-25,1 25,0 0,0 0,0-24,-1 24,1 0,0-25,0 25,0 0,-25 25,24-25,-24 24,0 1,0 0,0 0,0 0,25 0,-25-1,0 1,25-25,-25 25,25-25,-25 25,25-25</inkml:trace>
  <inkml:trace contextRef="#ctx0" brushRef="#br0" timeOffset="205743.59">15180 1563,'0'0,"-24"0,24-25,24 25,1 0,0 0</inkml:trace>
  <inkml:trace contextRef="#ctx0" brushRef="#br0" timeOffset="205955.96">15652 1488,'-149'25,"124"-25,199-25,-373 75,175-25,-1-25,25 24,-25 1,25 0,-25 0,25 0,0 0,0-1,0 1,0 0,0 0,25 0,0-1,0-24,-1 25,1-25,25 25,-1-25,1 0,0 0,-1 0,1 0</inkml:trace>
  <inkml:trace contextRef="#ctx0" brushRef="#br0" timeOffset="207081.58">12477 2902,'0'25,"0"-50,25 25,-1-25,-24 1,25 24,-25-25,25 0,-25 0,0 0,0 1,0-1,0 0,0 0,0 0,0 0,0 1,0-1,0 0,0 0,0 0,0 50,0 0,0 0,25 24,-25-24,0 0,25 25,-25-1,0-24,24 25,-24-1,25-24,-25 25,0-1,25 1,-25-25,0 24,25-24,-25 25,0-25,25-1,-25 1,0 0,0 0,0 0,0-50,0 0,-25 0,25 0,-25 1,25-1,0 0,-25-25,25 26,-25-26,25 0,-24 26,24-26,0 25,0-24,0 24,0 0,24-25,-24 26,25 24,-25-25,25 0,0 25,0-25,-1 25,1 0,0 0,0 0,0 0,-1 0,-24 25,0 0,-24-25,24 25,-25-1,0 1,0-25,0 25,1 0,-1-25,-25 25,25-25,1 24,-1-24,25 25</inkml:trace>
  <inkml:trace contextRef="#ctx0" brushRef="#br0" timeOffset="207465.37">12998 2952,'0'-25,"0"0,24 25,-24-25,0 1,25 24,-25-25,0 0,25 0,-25 0,0 1,0-1,0 0,0 0,0 0,0 0,0 50,0 0,25 0,-25 0,0 0,0-1,25 1,-25 0,0 0,0 0,24-25,-24 24,25-24,-25 25,25-25</inkml:trace>
  <inkml:trace contextRef="#ctx0" brushRef="#br0" timeOffset="207753.57">13395 2679,'-25'25,"25"0,25-75,-75 100,50-26,0 1,0 0,0 0,0 0,0-1,0 1,25-25,0 0,-25-25,0 1,0-1,-25 0,25 0,-25 0,25 1,25-1,0 25,-25-25,24 25</inkml:trace>
  <inkml:trace contextRef="#ctx0" brushRef="#br0" timeOffset="208761.52">13742 2530,'-25'0,"25"25,-25-25,25 25,-25-25,25 24,-24-24,24 25,0 0,0 0,-25 0,25 0,0-1,0 1,0 0,0 0,25 0,-25-1,24-24,1 0,0 25,0-25,0 0,-1-25,1 25,0 0,0-24,0 24,-1-25,1 25,0-25,0 25,-25-25,25 25,-25-25,0 1,24 24,-24-25,0 0,0 0,0 0,0 0,-24 25,24-24,0 48,-25-24,25 25,-25-25,0 25,25 0,-25-25,25 25,-24 0,24-1,0 1,0 0,0 0,0 0,0-1,0 1,24-25,1 0,0 0,0 0,0-25,-1 25,1-24,0-1,0 25,0-25,-25 0,24 0,1 1,-25-1,0 0,25 0,-25 0,0 0,0 1,0 48,0 1,0 0,0 0,0 0,0 0,0-1,25 1,-25 0,0 0,25 0,-1-25,1 0,0-25,0 0,0 0,-25 0,25 1,-25-1,0 0,0 0,0 0,0 0,0 50,0 0,0 0,24 0,-24 0,25-25,-25 24,25 1,-25 0,25 0,0-25,-25 25,24-1,-24 1,0 0,0 0,0 0,-24-25,-1 0,25 24,-25-24,0 0,0 0,1 0,-1 0,0 0,25-24</inkml:trace>
  <inkml:trace contextRef="#ctx0" brushRef="#br0" timeOffset="209447.55">16644 1017,'-25'0,"25"25,-25-25,25 25,-24-25,-1 24,25 1,-25-25,0 25,0 25,1-26,-1 1,0 25,0-1,0-24,0 25,1-1,24 1,-25 0,0-1,25 1,-25 0,25-1,0 1,0-25,0 24,25 1,-25-25,0 24,25-24,0 25,-25-26,24 1,1 0,0 0,0 0,0-1,24-24,-24 25,0-25,25 0,-26 0,1 0,0 0</inkml:trace>
  <inkml:trace contextRef="#ctx0" brushRef="#br0" timeOffset="209747.56">16718 1364,'0'0,"-24"0,-1 0,0 0,0 0,0 0,25 25,-24-25,-1 0,25 25,-25 0,25-1,0 1,0 0,0 0,25 0,-25-1,25 26,-1-25,1 0,0 24,0-24,0 0,-25 0,24 0,-24-1,25 1,-25 0,0 0,0 0,-25-25,1 24,-1-24,0 0,0 0,0 0,1 0,-1 0,0 0,0 0</inkml:trace>
  <inkml:trace contextRef="#ctx0" brushRef="#br0" timeOffset="210151.55">17041 1935,'-25'25,"25"-50,0 0,0 0,0 0,25 1,0-1,-25 0,0 0,0 0,0 1,0-26,0 25,0 0,0-24,0 24,0-25,0 25,-25-24,25 24,-25-25,25 26,0-1,-25 0,25 0,0 0,-25 25,25 25,0 0,0 0,0 0,-24-1,24 1,0 0,0 0,0 24,0-24,0 0,0 25,0-26,0 26,0-25,0 0,0 24,24-24,-24 0,25 0,-25 0,25-1,0 1,0 0,-1 0</inkml:trace>
  <inkml:trace contextRef="#ctx0" brushRef="#br0" timeOffset="210842.55">17363 1736,'0'0,"-25"0,25 25,-24-25,24 25,-25 0,25 0,-25-25,25 24,0 1,0 0,25 0,0 0,-1-25,1 0,0-25,-25 0,0 0,0 0,0 1,0-1,-25 0,25 0,0 0,0 1,0-1,0 0,25 0,0 0,0 0,-1 25,1 0,-25 25,0 0,0 0,0 0,0 0,0-1,0 1,0 0,25-25,-25 25,0 0,25-25,0-25,0 0,-25 0,24 25,-24-25,0 1,25 24,-25-25,0 0,0 0,0 50,0 0,0 0,0-1,25 1,-25 0,25 0,-25 0,25-25,-1 0,-24 24,25-24,0 0,0 0,0-24,-1 24,1 0,-25-25,25 0,0 25,0-25,-25 0,24 25,-24-24,0-1,25 0,-25 0,0 0,0 0,0 1,0-1,0 0,-25 0,25 0,-24 1,24-1,-25 25,25-25,-25 25</inkml:trace>
  <inkml:trace contextRef="#ctx0" brushRef="#br0" timeOffset="211275.55">17959 943,'0'0,"-25"0,25-25,-25 0,25 0,0 0,25 25,-25 25,25-25,-1 25,1-25,0 25,25 0,-26-1,26 1,-25 25,24-25,1 24,-25-24,24 25,1 24,0-24,-26 24,26-24,-25 24,0 0,0 1,-1-1,-24 1,0-1,0 1,0-1,-24-24,-1 24,0-24,0-1,0-24,-24 25,24-26,-25 1,1 0,-1 0,0 0,1-25,-1 0,1 0,-1 0,25 0,0 0,1 0,-1 0</inkml:trace>
  <inkml:trace contextRef="#ctx0" brushRef="#br0" timeOffset="211465.54">19050 1860,'0'0,"-25"0,0 0,1 0,24-24,-25 24</inkml:trace>
  <inkml:trace contextRef="#ctx0" brushRef="#br0" timeOffset="-211581.23">15925 2654,'0'-25,"-25"25,0 0,0 0,0 0,25 25,-24-25,-1 25,0 0,0 0,0-1,1 1,-1 25,0-25,25 24,-25-24,0 25,25-1,-24 1,24-1,0 1,0 0,0-1,0-24,0 25,0-1,24 1,-24-25,25-1,0 26,0-25,0 0,-1-1,1-24,25 25,-1-25,-24 25,25-25,-1 0</inkml:trace>
  <inkml:trace contextRef="#ctx0" brushRef="#br0" timeOffset="-211277.58">15999 2853,'0'-25,"25"25,0 0,-1-25,1 25,0 0,0 0,0-25,-1 25,1 0,0 0,0-25,24 25,-24 0,0 0,25 0,-25-24,-1 24</inkml:trace>
  <inkml:trace contextRef="#ctx0" brushRef="#br0" timeOffset="-211025.39">16272 2778,'0'0,"0"25,0 0,0 0,0-1,0 1,0 0,0 25,0-26,25 1,-25 0,0 25,0-26,0 1,0 25,0-25,0-1,24 26,-24-25,0 0,0-1,0 1,0 0,0 0,0 0,0-1</inkml:trace>
  <inkml:trace contextRef="#ctx0" brushRef="#br0" timeOffset="-210105.25">16396 2753,'0'0,"25"0,-25-24,0 48,25-24,-25 25,0 0,24 0,-24 0,0-1,25 1,-25 0,0 25,25-26,-25 1,0 25,0-25,0 24,25-24,-25 0,0 24,0-24,0 0,0 0,0 0,0-1,0-48,0-1,0 0,25 25,-25-25,0 0,0 1,24-1,-24 0,25 25,-25-25,0 50,25 0,-25 0,0-1,0 1,0 0,25-25,-25 25,0 0,25-25,-25 24,24-24,1 0,0-24,0 24,0-25,-1 0,-24 0,25 0,-25 1,0-1,0 0,0 0,0 0,0 1,0-1,-25 25,25 25,-24-25,24 24,0 1,0 0,0 0,0 0,0-1,0 1,24 0,-24 0,25 0,0-25,-25 24,25-24,0 0,-1 0,1 0,0 0,-25-24,25 24,-25-25,0 0,25 0,-25 0,0 1,0-1,0 0,0 0,0 0,0 1,0-1,0 0,0 50,24 0,-24-1,25 1,-25 0,25 0,-25 0,0-1,0 1,0 0,25 0,-25 0,25-25,-25 24,0 1,24-25,-24 25,25-25,0 25,0-25,0 0,-1 0,1 0,0-25</inkml:trace>
  <inkml:trace contextRef="#ctx0" brushRef="#br0" timeOffset="-209461.43">17413 3175,'0'0,"0"-25,0 50,25-25,-25 25,24-25,-24 25,0-1,25 1,-25 0,25 0,-25 0,25-1,-25 1,25 0,-25 0,25 0,-25-1,0 1,0-50,0 1,0-1,0 0,0 0,0 0,0 1,0-1,0 0,0 0,0 0,0 1,0-1,24 50,1-1,-25 1,0 0,25 0,-25 0,0-1,0-48,0-1,0 0,0 0,0 0,0 1,25-1,-25 0,25 25,-25-25,24 25,1 0,0 25,-25 0,25-25,-25 25,0-1,25-24,-25 25,24 0,-24 0,25 0,0-1,0-24</inkml:trace>
  <inkml:trace contextRef="#ctx0" brushRef="#br0" timeOffset="-208709.26">18231 3150,'0'0,"-24"0,-1 0,0 0,25 25,-25-25,0 0,25 25,-24-25,-1 0,25 25,0-1,0 1,25-25,-1 0,-24-25,25 25,0 0,-25 25,25-25,-25 25,25-25,-1 25,1-25,0 0,0 0,0-25,-1 25,1 0,0-25,0 25,-25-25,25 1,-1-1,-24 0,0 0,0 0,0 1,0-1,0-25,0 25,0 1,0-26,-24 25,24 0,-25-24,25 24,-25 0,25 0,0 1,-25-1,25 0,0 0,-25 25,25 25,0 0,0 0,0-1,0 1,0 0,0 0,0 0,0-1,0 1,25 25,-25-25,0-1,25 1,-25 0,25 0,-25 0,25-1,-1 1,-24 0,25 0,0 0,0-25,0 24,0-24,-1-24,1-1,0 25,-25-25,25 0,0 0,-25 1,0-1,24 0,-24 0,0 0,0 1,0-1,0 50,0-1,0 1,0 0,0 0,0 0,0-1,0 1,0 0,0 0,25 0,-25-1,25-24,-25 25,25-25,-25 25,25-25,-1 0,1 25,0-25,0 0,0 0</inkml:trace>
  <inkml:trace contextRef="#ctx0" brushRef="#br0" timeOffset="-208574.26">19050 2927,'-25'-25,"50"50,-50-75</inkml:trace>
  <inkml:trace contextRef="#ctx0" brushRef="#br0" timeOffset="-208332.99">19248 2902,'-99'25,"198"-50,-223 75,124-25,0-1,0 1,0 0,0 0,25 0,-25-1,25 1,-25 0,25 0,-25 0,25-1,-25 1,0 0,0 0,-25-25,0 0,0 0,0-25,1 25</inkml:trace>
  <inkml:trace contextRef="#ctx0" brushRef="#br0" timeOffset="-207749.27">19546 2977,'-25'24,"0"-24,25 25,-24-25,-1 25,25 0,-25 0,0-25,25 24,-25 1,25 0,-24-25,24 25,0 0,24-25,1 0,0 0,-25-25,25 25,0-25,-25 0,24 25,-24-25,0 1,0-1,0 50,0-1,0 1,25-25,0 0,0 0,0 0,0-25,-1 1,1 24,-25-25,25 0,-25 0,25 0,-25 1,0-1,0 0,0 0,0 0,0 1,0-1,0 0,0 0,0 0,-25 1,25-1,0 0,0 50,0 0,0-1,0 1,0 0,0 0,0 0,0-1,0 1,0 0,0 0,0 0,25 24,-25-24,25 0,-25 0,24-1,1 1,0-25,0 25,-25 0,25-25</inkml:trace>
  <inkml:trace contextRef="#ctx0" brushRef="#br0" timeOffset="-207401.95">19571 2902,'25'0,"0"0,-1 0,1 0,0 0,0 0,0 0,-1 0,1 0,-25-25,25 25,0 0,0 0,-1 0,1 0,-25-24,25 24,0 0,0 0,-25 24,24-24,-24 25,25-25,-25 25,0 0,0 0,25-25,-25 24,0 1,25-25,-25 25,25-25,-25 25,24-25,1 0</inkml:trace>
  <inkml:trace contextRef="#ctx0" brushRef="#br0" timeOffset="-207257.49">20241 2877,'0'0,"-50"-24,25 24,50 0</inkml:trace>
  <inkml:trace contextRef="#ctx0" brushRef="#br0" timeOffset="-206777.27">20315 2902,'-25'25,"50"-50,-75 50,50 0,-24 0,24-1,-25-24,25 25,0 0,0 0,25-25,-25-25,24 25,-24-25,25 0,-25 1,25 24,-25-25,25 0,0 25,-25 25,0 0,0-1,0-48,24 24,-24-25,25 0,0 25,0 0,0 0,-1 0,1 0,-25 25,25-25,-25 25,25-25,-25 24,0 1,25 0,-25 0,0 0,24-25</inkml:trace>
  <inkml:trace contextRef="#ctx0" brushRef="#br0" timeOffset="-206339.28">21010 3274,'0'-25,"0"1,24-1,-24 0,25 0,-25 0,0 1,0-1,0 0,0 0,0 0,0 1,0-1,0 0,0 0,25 25,0 25,0 0,-1 0,1-25,-25 24,25-24,-25 25,25 0,-25 0,25-25,-25 25,24-25,-24 24,25-24</inkml:trace>
  <inkml:trace contextRef="#ctx0" brushRef="#br0" timeOffset="-205663.39">21506 2977,'0'0,"-25"0,0 0,0 0,0 0,1-25,-1 25,0 0,25 25,0-1,25-24,-25 25,25-25,-1 0,-24 25,25-25,0 0,0 0,0 0,-1 0,1-25,-25 0,25 25,-25-24,0-1,0 0,0 0,0 0,0 1,0-1,0-25,0 25,0 1,0-26,0 25,0-25,0 26,0-1,0 0,0 0,-25 0,25 1,0 48,-25 1,25 0,0 0,0 0,0-1,0 1,0 0,0 0,0 0,0 0,25-1,-25 1,25 0,-25 0,25 0,-25-1,25 1,-1 0,1 0,0-25,0 25,0-25,0 0,-1 0,1 0,0-25,0 25,0-25,-1 0,-24 0,0 1,0-1,0 0,0 0,-24 25,-1-25,0 25,25 25,-25 0,0 0,25 0,0-1,0 1,0 0,25 0,0 0,0-25,0 24,-1-24,1 0,0 25,0-25,0 0</inkml:trace>
  <inkml:trace contextRef="#ctx0" brushRef="#br0" timeOffset="-205463.28">21481 2654,'-25'0,"50"0,-100 0,51-25,24 0,24 25,1 0,0 0,0 25,24-25,-24 0,25 25,-25-25,24 0,1 25,0-25</inkml:trace>
  <inkml:trace contextRef="#ctx0" brushRef="#br0" timeOffset="-205147.29">21779 2084,'0'0,"0"-25,24 25,-24-25,25 25,0 0,0 0,24 0,-24 0,25 0,-25 25,24-25,1 25,-1-1,1 1,0 0,-26 0,26 24,0-24,-1 25,-24-1,25 1,-1 0,-24-1,0 26,0-26,-1 1,1 24,-25-24,0 0,0 24,0-24,-25 24,1-24,-1 24,0-24,0-1,-24 26,-1-26,0 1,1-25,-1 24,1 1,-26-25,1-1,-1 1,1 0</inkml:trace>
  <inkml:trace contextRef="#ctx0" brushRef="#br0" timeOffset="-128263.11">14784 5259,'0'0,"-75"74,26-24</inkml:trace>
  <inkml:trace contextRef="#ctx0" brushRef="#br0" timeOffset="-126441.95">21456 7317,'0'0,"0"-24,25 24,-25-25,0 0,0 0,25 0,-25 1,0 48,0 1,0-50,24 25,-24 25,0 0,-24-25,24 25,-25 0,0-25,25 24,-25 1,0 0,25 0,-24-25,24 25,0-50,24 25,-24-25,25 0,0 0,-25 1,25 24,0-25,-25 0,24 25,-24-25,25 25,0 0,-25 25,25 0,-25 0,25-1,-25 1,24 0,-24 0,25-25,-25 25,25-25</inkml:trace>
  <inkml:trace contextRef="#ctx0" brushRef="#br0" timeOffset="-125645.9">21530 7243,'0'25,"0"0,0-1,0 1,0 0,0 0,0 0,0-1,0 1,-24-25,24 25,0 0,0 0,0-1,-25 1,25 25,0-25,0-1,0 1,0 0,0 25,0-26,-25 26,25-25,0 0,0 24,0 1,0-25,-25 24,25-24,0 25,0-1,0-24,0 25,0-25,-25 24,25-24,0 25,0-1,-24-24,24 25,0-26,-25 26,25 0,0-1,-25-24,25 25,0-1,-25 1,25-25,0 24,-25 1,25 0,0-1,0 1,0-1,-24 1,24 0,0-1,0 26,-25-26,25 1,0 24,-25-24,25-1,0 26,-25-26,25 26,-25-26,25 26,-24-25,24 24,-25 0,25-24,0 24,0 1,-25-26,25 26,0-1,0 1,0-26,0 26,0-1,0 0,0 1,0-26,0 26,0-1,0 1,0-26,0 26,0-1,0-24,0 24,0 1,0-26,0 26,0-1,0-24,0 24,0-24,0 24,0-24,0-1,0 26,0-26,0 1,0 0,0-1,0 1,0-1,0 26,0-50,0 24,0 1,0-1,25 1,-25 0,0-26,0 26,25-25,-25 24,0-24,0 25,24-25,-24 0,0 24,0-24,0 0,25 0,-25-1,0 1,0 0,25 0,-25 0,0-50,25 0,-25 0</inkml:trace>
  <inkml:trace contextRef="#ctx0" brushRef="#br0" timeOffset="-125030.55">21183 13370,'0'-25,"0"0,0 50,25-25,0 0,0 0,-1 25,1-25,0 25,0-25,24 0,-24 24,25-24,-1 25,26-25,-26 25,26-25,-1 25,1-25,-1 25,25-25,-24 24,24-24,-25 25,26 0,-1-25,0 25,0-25,1 25,-26-1,25-24,0 25,1-25,-26 25,25-25,-24 25,24 0,-25-25,1 24,-1-24,0 25,1-25,-1 0,1 25,-1-25,-24 0,24 0,-24 0,-1 25,1-25,0 0,-1 0,1-25,-25 25,24 0,-24 0,25-25,-26 25,1 0,0-25,0 25,0 0,-25-24,24 24,1 0,-25-25,0 50,-25-1,25 1,0 0,-24-25</inkml:trace>
  <inkml:trace contextRef="#ctx0" brushRef="#br0" timeOffset="-122913.96">22597 14312,'0'0,"0"-25,0 1,0-1,0 0,0 50,0 0,0-1,0 1,0 0,0 0,0 0,0 24,0-24,0 25,0-25,0 24,25-24,-25 0,0 24,0-24,0 0,25 0,-25 0,0-1,0 1,24-25,1 0,0 0,0-25,-25 1,25-1,0 0,-25 0,24-24,1 24,-25 0,25-25,-25 1,25 24,-25-25,0 26,0-26,0 25,0-25</inkml:trace>
  <inkml:trace contextRef="#ctx0" brushRef="#br0" timeOffset="-119372.94">21853 13519,'-25'0,"50"0,-25-25,0 0,0 0,25 25,-25-25,0 1,0-1,0 0,0 0,0 0,25 25,-25-24,0-1,0 0,0 0,0 0,0 0,0 1,0-1,0 0,0 0,0 0,0 1,24 24,-24-25,0 0,0 0,0 0,0 1,0-1,0 0,25 25,-25-25,0 0,0 1,0-1,0 0,0 0,0 0,0 1,0-1,0 0,0 0,0 0,0 1,0-1,0 0,0 0,0 0,0 1,0-1,0 0,0 0,0 0,0 1,0 48,0 1,0 0,0 0,0 0,0-1,-25-24,25 25,0 0,0 0,0 0,0-1,0 1,-24 0,24 0,0 0,-25-1,25 1,0 0,0 0,-25-25,25 25,0-1,0 1,0 0,0 0,-25-25,25 25,0-1,0 1,-25-25,25 25,0 0,-24-25,24 25,-25-25,25 24,0 1,-25-25,25 25,0 0,0 0,-25-25,25 24,0 1,-25-25,25 25,0 0,-25-25,25 25,0 0,0-1,0 1,-24-25,24 25</inkml:trace>
  <inkml:trace contextRef="#ctx0" brushRef="#br0" timeOffset="-118004.14">21654 13469,'25'0,"-25"-25,0 0,0 1,0-1,25 0,-25 0,0 0,0 1,25-1,-25 0,25 0,-25 0,25 25,-25-25,0 1,24 24,-24-25,0 0,25 25,-25-25,0 0,25 25,-25-24,0-1,0 0,25 0,-25 0,0 1,0-1,0 0,0 0,0 0,0 1,0-1,0 0,0 0,0 0,0 1,0-1,0 0,0 0,0 0,0 1,0-1,0 0,0 0,0 0,0 1,0-1,0 0,0 0,25 25,-25 25,0 0,0 0,0-1,0 1,0 0,0 0,0 0,0-1,0 1,0 0,0 0,0 0,0-1,0 1,0 0,0 0,0 0,0-1,0 1,0 0,-25 0,25 0,0-1,0 1,0 0,0 0,-25-25,25 25,0-1,0 1,-25-25,25 25,0 0,0 0,0-1,0 1,0 0,0 0,0 0,0 0,0-1,25 1,-25 0,25 0,0-25,-1 0</inkml:trace>
  <inkml:trace contextRef="#ctx0" brushRef="#br0" timeOffset="-84530.83">17388 7640,'-25'0,"25"-25,-25 25,1 0,-1 0,0 0,0 0,0 0,1 0,24 25,-25-25,0 0,0 25,0-25,25 24,-24-24,-1 25,0 0,25 0,-25-25,25 25,-25-1,25 1,0 0,-24 0,24 0,0-1,0 1,0 0,0 0,0 0,24-25,-24 25,25-1,0-24,-25 25,25-25,0 0,24 25,-24-25,0 0,24 0,-24 0,25 0,-25-25,24 25,-24 0,0 0,24-25,-24 25,0-24,0 24,0-25,0 0</inkml:trace>
  <inkml:trace contextRef="#ctx0" brushRef="#br0" timeOffset="-84082.22">17587 7590,'0'-25,"0"1,0 48,0 1,0 0,0 0,0 0,24 24,-24-24,0 0,0 0,0 24,0-24,0 0,0 0,0-1,0 1,0 0,0 0,0 0,0 0,0-50,0 0,0 0,25 0,-25 0,0 1,25 24,-25-25,0 0,25 25,-25-25,25 25,-25 25,24-25,-24 25,25 0,-25-1,0 1,0 0,0 0,25 0,-25 0,25-1,-25 1,25 0,-1-25,1 25</inkml:trace>
  <inkml:trace contextRef="#ctx0" brushRef="#br0" timeOffset="-83805.98">18083 7987,'-75'25,"150"-50,-175 75,100-25,25-25,0 0,0 0,0 0,-1 0,1 0,0 0,0 0</inkml:trace>
  <inkml:trace contextRef="#ctx0" brushRef="#br0" timeOffset="-83418.21">18231 7863,'0'0,"25"0,0 0,-25 25,25 0,-25-1,0 1,0 0,25 0,-25 0,0 0,0-1,0 1,0-50,-25 25,25-24,0-1,0 0,0 0,0 0,0 0,0 1,25 24,-1 24,-24 1,25 0,-25 0,25-25,-25 25,25-25,0 0,-1 0</inkml:trace>
  <inkml:trace contextRef="#ctx0" brushRef="#br0" timeOffset="-82706.23">18703 7789,'-25'0,"0"0,25 24,-25-24,1 25,-1-25,25 25,-25 0,0-25,0 25,0-1,1 1,48-25,1 0,0 0,0-25,0 25,0 25,-1-25,1 25,0-25,-25 25,25 0,-25 0,25-1,-1 1,-24 0,25 0,-25 0,25 24,-25-24,0 0,0 0,0-1,0 1,0 0,0 0,-25 0,0-1,1-24,-1 0,25-24,0-1,0 0,0 0,0 0,0 1,0-1,25 25,-25-25,24-25,1 26,-25-1,25 0,0 0,0-24,-25 24,24 0,-24 0,25 0,0 0,-25 1,0-1,0 0,0 0,-25 50,0 0,25 0,-24-1,24 1,0 0,0 0,0 0,0 0,0-1,24 1,1 0,0-25,0 0,0 0,24 0,-24 0,0 0,24-25,1 25,-25-25,24 25</inkml:trace>
  <inkml:trace contextRef="#ctx0" brushRef="#br0" timeOffset="-80947.24">17711 8756,'0'-25,"0"0,0 50,-25 0,25 0,-25-25,25 25,0-1,0 1,-25-25,25 25,0 0,0 0,0-1,0 1,0 0,25-25,0 0,0 0,-25-25,24 25,-24-25,25 25,-25-24,25-1,0 0,-25 0,25 25,-25-25,24 25,-24-24,25 48,-25 1,0 0,0 0,25-25,-25 25,0-1,0 1,25-25,-25-25,0 1,25 24,-25-25,24 0,1 0,0 0,-25 1,25 24,0 0,-1 0,-24 24,25-24,-25 25,25 0,0 0,0-25,-1 0,1 0</inkml:trace>
  <inkml:trace contextRef="#ctx0" brushRef="#br0" timeOffset="-80803.47">17934 8508,'-50'-50,"100"100,-100-124,75 74</inkml:trace>
  <inkml:trace contextRef="#ctx0" brushRef="#br0" timeOffset="-79026.26">17636 9475,'0'-24,"0"-1,0 0,25 25,-25 25,25 0,-25-1,0 1,0 0,0 0,0 0,0-1,0 1,0 0,0 0,0 0,25-1,-25 1,0 0,24 0,1-25,0-25,0 0,0 0,-1 1,-24-1,25 0,-25 0,25 0,-25 1,0-1,0 50,0-1,0 1,0 0,25 0,-25 0,25-25,-1 0,1 0,0 0,0 0,0-25,-1 0,1 0,0 0,-25 1,0-1,0 0,0 0,0 0,0 1,0-1,0 0,-25 50,25 0,0-1,-25-24,25 25,0 0,0 0,0 0,0-1,0 1,0 0,25-25,-25 25,25 0,0-25,-25 24,25-24,-1 0,1 0,0 0,0 0,-25-24,25 24,-1-25,1 25,0-25,0 0,-25 0,25 1,-25-1,0 0,0 0,0-24,0 24,0 0,0-25,-25 26,25-1,0-25,0 25,-25 1,25-1,0 0,0 0,0 50,0 0,0 0,0-1,0 1,0 0,0 0,0 0,0-1,0 1,0 0,0 25,0-26,0 1,0 25,0-25,0-1,0 1,0 0,0 0,25 0,-25-1,25-24,-25 25,24-25,-24 25,25-25,0 0,0 0,0 0,0 0,-1-25,1 0,0 1,-25-1,0 0,0 0,0 0,0 50,-25-25,25 25,-25 0,1 0,24-1,-25 1,25 0,0 0,0 0,25-25,-25 24,24-24,1 0,0 0,-25-24,25 24,-25-25,0 0,0 0,0 0,-25 1,25-1,-25 0,25 0,0 0,25 25,0 0,0-24,-1 24,1 0,0 0,0-25,0 25,-1 0,26-25,-25 0,0 25,-1 0,-24-25,25 25,-25 25,-25-25,25 25,-24 0,24 0,0-1,0 1,0 0,0 0,24-25,1 0,0 0,0 0,0 0,-1 0,1-25,0 0,0 25,-25-25,25 1,-25-1,0 0,0 0,0 0,0 1,0-1,-25 25,25 25,-25-1,25 1,-25 0,25 0,0 0,0-1,0 1,0 0,25 0,0-25,0 0,-1 0,1 0,0 0,0 0,0-25</inkml:trace>
  <inkml:trace contextRef="#ctx0" brushRef="#br0" timeOffset="-78870.61">19472 9401,'-50'-99</inkml:trace>
  <inkml:trace contextRef="#ctx0" brushRef="#br0" timeOffset="-78694.48">19546 9079,'-25'272,"25"-247,50-223,-75 99,25 446,0-322,25-1,-25 1,25 25,0-25</inkml:trace>
  <inkml:trace contextRef="#ctx0" brushRef="#br0" timeOffset="-78194.26">19472 9500,'0'0,"24"0,1 0,0 0,0 0,-25-25,25 25,0 0,-1 0,1-24,0 24,0-25,0 25,-25-25,24 25,-24-25,25 25,-25-25,0 1,25 24,-25 24,-25 1,25 0,0 0,0 0,0-1,0 1,0 0,25 0,0-25,0 0,-1 0,1-25,0 25,0-25,0 25,-25-25,24 1,1 24,-25-25,25 0,-25 0,0 0,25 25,-25-24,0 48,25 1,-25 0,0 0,0 0,24-1,-24 26,0-25,0 24,0-24,0 25,0-1,0-24,0 0,0 0,0 24,-24-24,24 0,-25 0,0-25,0 25,0-25</inkml:trace>
  <inkml:trace contextRef="#ctx0" brushRef="#br0" timeOffset="-77030.27">18430 10170,'0'-25,"0"0,0 1,0 48,25-24,-25 25,0 0,24-25,-24 25,0 0,0-1,25 1,-25 0,0 0,0 0,0-1,0 1,0 0,-25 0,1-25,-1 0,25 25,-25-25,0 24,0-24,1 25,-1 0,0 0,0 0,25-1,0 1,0 0,0 0,25-25,0 0,0 0,-25-25,24 25,1-25,0 25,0-25,0 25,-25-24,24-1,-24 0,0 0,0 0,0 1,0-1,0 50,0-1,0 1,25-25,-25 25,25-25,-25 25,25-25,0 0,0-25,-1 25,1-25,0 25,-25-25,25 1,0 24,-25-25,0 0,24 25,-24-25,0 0,0 1,0-1,0 0,0 0,-24 25,24 25,0 0,0 0,0-1,0 1,0 0,0 0,0 0,24-25,-24 24,25-24,-25 25,25-25,0 0,0 0,-25-25,24 25,1 0,-25-24,25 24,0-25,0 0,-25 0,24 25,-24-25,25 1,-25-1,0 0,0 0,0 0,-25 1,25 48,0 1,0 0,0 0,25-25,-25 25,25-1,0 1,0-25,-25 25,24-25,-24 25,25 0,-25-1,-25-24,1 0,24-24</inkml:trace>
  <inkml:trace contextRef="#ctx0" brushRef="#br0" timeOffset="-76874.86">18876 10071,'0'0,"25"0</inkml:trace>
  <inkml:trace contextRef="#ctx0" brushRef="#br0" timeOffset="-76611.27">19273 9922,'0'0,"0"-25,0 50,0 0,0-1,0 1,0 0,0 0,0 0,25 24,-25-24,0 0,0 25,0-26,0 1,0 0,0 0,0 0,0-1,0 1,0 0,25 0,-25 0</inkml:trace>
  <inkml:trace contextRef="#ctx0" brushRef="#br0" timeOffset="-76247.52">19174 10269,'-25'0,"25"-25,25 25,0-24,0 24,-1 0,1-25,0 25,0 0,0-25,-1 25,1 0,0-25,0 25</inkml:trace>
  <inkml:trace contextRef="#ctx0" brushRef="#br0" timeOffset="-75897.46">19447 10319,'-25'0,"25"-25,25 25,-25-25,25 25,-25-25,24 25,-24-24,0-1,25 25,-25-25,25 25,-25-25,0 50,0 0,0 0,0-1,0 1,25-25,0 0</inkml:trace>
  <inkml:trace contextRef="#ctx0" brushRef="#br0" timeOffset="-75383.48">19769 10120,'0'0,"-99"100,99-76,25-24,0 0,0-24,-1 24,1-25,0 0,0 25,0-25,-1 0,1 1,-25-1,25 0,-25 0,0 0,0 0,0 1,0-1,25 0,-25 0,0 0,0 1,0-1,0 50,0-1,0 1,0 0,0 0,0 0,0-1,0 1,0 25,0-25,0 0,0-1,0 1,0 0,0 0,0 0,0-1,0 1,0 0,25-25,-25 25,24-25,1 0,0 0,0 0,0-25,-1 25,1 0,0-25,-50 50,0-25,1 0,-1 0,0 25,0-25,0 0,1 0,-1 0,0 0,0 0</inkml:trace>
  <inkml:trace contextRef="#ctx0" brushRef="#br0" timeOffset="-75062.88">20365 9847,'0'-24,"0"-1,0 50,0-1,0 1,-25 0,25 0,0 0,0-1,-25 1,25 0,0 0,0 0,0 0,-25-1,25 1,0 0,0 0,0 0,25-25,-25 24</inkml:trace>
  <inkml:trace contextRef="#ctx0" brushRef="#br0" timeOffset="-74823.26">20290 10145,'0'0,"25"-25,0 25,0 0,-1-24,1 24,0 0,0-25,0 25,-1-25,1 25,0 0,-25-25,-25 25,0 0,25 25,-24-25</inkml:trace>
  <inkml:trace contextRef="#ctx0" brushRef="#br0" timeOffset="-74690.72">20811 10145,'0'-25,"0"50</inkml:trace>
  <inkml:trace contextRef="#ctx0" brushRef="#br0" timeOffset="-73526.3">19472 3522,'-25'0,"25"-25,0 50,0 0,25 0</inkml:trace>
  <inkml:trace contextRef="#ctx0" brushRef="#br0" timeOffset="-73387.45">19546 4192,'-223'570</inkml:trace>
  <inkml:trace contextRef="#ctx0" brushRef="#br0" timeOffset="-73265.02">19298 5730,'-99'347,"99"-322</inkml:trace>
  <inkml:trace contextRef="#ctx0" brushRef="#br0" timeOffset="-73146.46">19248 6821,'-49'174,"49"-149,49-224,-98 423,49-200</inkml:trace>
  <inkml:trace contextRef="#ctx0" brushRef="#br0" timeOffset="-73002.11">19348 7913,'-75'273</inkml:trace>
  <inkml:trace contextRef="#ctx0" brushRef="#br0" timeOffset="-72857.66">19298 9004,'-124'471</inkml:trace>
  <inkml:trace contextRef="#ctx0" brushRef="#br0" timeOffset="-72702.52">19397 10145,'-25'794</inkml:trace>
  <inkml:trace contextRef="#ctx0" brushRef="#br0" timeOffset="-72538.46">19621 11757,'49'993</inkml:trace>
  <inkml:trace contextRef="#ctx0" brushRef="#br0" timeOffset="-72393.66">20017 13618,'50'397,"-50"-373,25 26,-794-4316,1637 8830</inkml:trace>
  <inkml:trace contextRef="#ctx0" brushRef="#br0" timeOffset="-72174.31">20389 14684,'-24'596,"-944"-5731,1861 11311,-918-6126,-619-4738,644 4762,644 4615,-668-4640,-200-2926,448 5804,-76-4788,-296 3796,123-1885,25 24,0 1,-25-1,25-24,0 24,0 0,0 1,0-1,0 25,0-24,0-1,0 1,25-1,-25 1,0-1,25 0,-25 1,0-26,24 26</inkml:trace>
  <inkml:trace contextRef="#ctx0" brushRef="#br0" timeOffset="-71930.29">15825 15974,'0'0,"-99"-49,0-26,0 1,24 24,-24-24,25-1,-1 26</inkml:trace>
  <inkml:trace contextRef="#ctx0" brushRef="#br0" timeOffset="-70378.5">18876 4366,'0'0,"0"-25,0 0,0 0,25 25,0 0,-25 25,0 0,0 0,0-1,0 1,0 25,0-25,0-1,0 26,0 0,0-26,0 26,0 0,0-1,0 1,0 0,0-1,0-24,0 25,0-1,25 1,-25-1,0 1,0 0,0 24,25-24,-25-1,0 1,0-1,24 1,-24 24,0-24,0 0,0-1,25 1,-25 0,0-26,0 26,0 0,0-1,0 1,-25-25,25 24,-24 1,24-1,0-24,-25 25,25-1,0-24,0 25,0-1,-25-24,25 25,0-25,0 24,0-24,0 0,0 24,0-24,0 0,0 25,0-25,0 24,0-24,0 25,0-26,0 26,0-25,0 24,0-24,-25 25,25-25,0 24,0-24,0 25,0-26,-25 1,25 25,0-25,0 24,0-24,0 25,0-26,0 26,0-25,0 24,0 1,0-25,0 24,0 1,0 0,0-1,0 1,0 0,0-1,0 1,0-1,0 1,0 24,0-24,0 24,0-24,0 24,0 1,25-1,-25 1,0-1,0 1,0 24,0-25,0 25,0-24,0 24,0 0,0 0,0 1,0-1,0 0,0 0,0 1,0 24,0-50,-25 25,25 0,0 1,0-1,0 0,0-25,0 1,25 24,-25-24,25-1,-25-24,0 24,25-24,-25-1</inkml:trace>
  <inkml:trace contextRef="#ctx0" brushRef="#br0" timeOffset="-68944.34">11088 8855,'0'-25,"0"1,0-1,0 0,0 0,0 0,0 1,0-1,0 50,0-1,0 1,0 0,0 0,0 0,0 24,0-24,0 25,0-1,0-24,0 25,0-25,0 24,0-24,24 0,-24 0,0-1,0 1,0 0,0 0,0-50,0 0,0 0,0 1,0-1,0-25,0 25,0-24,0 24,0-25,0 1,0 24,0-25,0 1,0-1,0 25,0 0,-24 1,24-1,0 0,0 50,0 0,0-1,0 1,0 25,0-25,24-1,-24 1,25 25,-25-25,0-1,25-24,-25 25,25-25,-25 25,25-25,0 0,-1-25,1 0,0 1,0-26,0 25,-1 0,1-24,0 24,-25-25,25 26,0-26,-1 25,-24 0,25 1,-25-1,25 0,-25 50,25 0,-25-1,0 1,25 0,-25 25,0-1,24-24,-24 25,0-1,25 1,-25-25,0 24,25 1,-25-25,25 24,-25-24,0 25,25-25,-25-1,0 1</inkml:trace>
  <inkml:trace contextRef="#ctx0" brushRef="#br0" timeOffset="-68696.34">12030 8632,'0'25,"25"0,-25 24,0-24,0 0,0 24,25 1,-25 0,0-26,0 26,0 0,25-1,-25 1,0 0,24-26,-24 26,25 0,-25-26,0 1,25 25,-25-25,0-1,25-24,-25 25</inkml:trace>
  <inkml:trace contextRef="#ctx0" brushRef="#br0" timeOffset="-68201.34">12005 8830,'0'-173,"0"346,0-371,25 173,0 0,0 1,0-1,-1 25,1-25,0 25,0 0,0 0,24 0,-24 0,0 0,25 0,-26 25,1 0,0-1,0 1,-25 25,0-25,0-1,-25 26,0-25,0 24,1-24,-1 25,-25-1,25-24,-24 0,24 0,-25 0,25-25,1 25,-1-25,25 24,-25-24,50 0,0 0,-1 0,26 0,-25 0,25 0,-1 0,1 0,-1 0,1 25,-25-25,24 25,1-25,-25 25,0 0,24-1,-24 1,-25 0,25 0,-25 0,0-1,0 1,0 0,-25 0,0 0,0-1,1-24,-26 25,0 0,1-25,-1 25,1-25,-1 25,0-25,1 0,-26 24,26-24,24 0,-25 0,25 0,1-24,-1 24</inkml:trace>
  <inkml:trace contextRef="#ctx0" brushRef="#br0" timeOffset="-67856.34">13320 8657,'-322'-99,"272"99,422 99,-769-174,372 75,1 25,-1 0,25 0,0 0,0 24,0-24,25 25,24-1,-24 1,25-25,-26 24,26 1,0 0,-1-1,1 1,-25-1,24 1,-24 0,0-1,0 1,0-25,-25 24,0-24,0 25,0-26,-25 1,0 25,0-25,-24-25,24 24,-25-24,0 25,1-25,-1 0,-24 0,24-25,1 25,24-24,-25-1,25 0</inkml:trace>
  <inkml:trace contextRef="#ctx0" brushRef="#br0" timeOffset="-66904.36">14387 8235,'0'0,"25"-25,-25 1,0-1,0 0,0 0,0 0,0 1,0-1,0 0,-25 0,25 0,-25 0,25 1,-25-1,25 0,-25 0,25 0,-25 1,25-1,-24 25,-1-25,25 0,-25 25,0-25,0 25,1-24,-1 24,-25-25,25 25,-24-25,24 0,-25 25,1-25,-1 25,1-24,-26 24,26-25,-26 25,1-25,-1 25,26-25,-26 0,1 25,-1-24,1 24,0-25,-1 0,1 25,-1-25,26 25,-26-25,1 25,24-24,-24 24,24 0,-24-25,0 25,-1 0,1 0,-1 25,1-25,-1 24,1-24,0 25,-26 0,26-25,-25 25,24 0,-24-1,25 26,-1-25,1 0,-1-1,1 1,0 25,-1-25,1 24,24-24,-24 25,24-1,1 1,-1-1,0 1,-24 0,24 24,1-24,-1 24,1 1,-1-26,25 26,-25-1,26 0,-26 1,25-1,0 25,1-24,-1-1,25 1,-25-26,25 26,0-1,0 1,0-1,0 0,0 1,25-1,0 1,-25-1,24 0,1 1,0-26,25 26,-26 24,1-24,25-1,-25 0,24 1,1-26,0 26,24-1,-24 1,24-26,0 26,1-26,-1 26,25-26,-24 26,24-26,0 1,0 0,-24-1,24-24,0 25,1-26,-26 26,25-25,-24-25,-1 25,25-1,-24-24,-1 0,0 0,1 0,-1 0,1 0,-1-24,1 24,-1-25,25 0,-24 0,-1 0,0-24,1 24,-1-25,1 1,-1-1,1 0,-1-24,0 24,1-24,-1 0,1-1,-1 1,0-1,1 1,-26 0,26-1,-26 1,26-1,-26 1,1 0,0-1,-1 1,-24-1,25 1,-25-1,-1-24,1 25,0-1,-25-24,25 25,-25-1,0 1,0 0,-25-1,25 25,-25-24,-24 0,24 24,-25 0,25 1,-49-1,24 1,1-1,-26 25,1 0,-1-24,1 49</inkml:trace>
  <inkml:trace contextRef="#ctx0" brushRef="#br0" timeOffset="-66416.36">12353 7516,'-25'0,"0"0,0 0,1 0,-1 0,0 25,0-25,0 24,-24 1,24 0,-25 25,1-26,-26 26,26 24,-26 1,1-1,-1 26,-24-1,0 25,0 0,0 0,-26 25,1-25,25 24,-25 1,25-25,0 0,0 0,-1 0,26-24,24-26,-24 0,49 1,-24-1,24-24,25 0,0-1,0-24,25 0</inkml:trace>
  <inkml:trace contextRef="#ctx0" brushRef="#br0" timeOffset="-66116.36">13171 8186,'0'0,"25"-25,-25 0,25 0,-25 0,25 25,-25-24,0 48,-25 1,0 0,0 0,0 24,1 1,-26 24,25 1,-24-1,-26 25,26 25,-26 0,26 0,-26 1,1 23,-1-24,1 0,0 0,24 0,-24 0,24-24,-25-1,26 0,-1-24,1-1,-1 0,25 1</inkml:trace>
  <inkml:trace contextRef="#ctx0" brushRef="#br0" timeOffset="-65824.36">13940 9103,'25'0,"-25"25,-25-25,25 25,-25-25,1 25,24 0,-50 24,25 1,0-1,-24 26,-1-1,1 1,-1 24,-24 0,24 0,-24 0,-1 26,1-26,-26 25,26-25,0 0,24 0,-24 1,24-26,0 0,1 1,-1-26,25 26,1-26,-1-24,0 25</inkml:trace>
  <inkml:trace contextRef="#ctx0" brushRef="#br0" timeOffset="-57593.42">23068 5507,'0'-25,"-24"0,24 0,-25 25,25-25,0 1,-25 24,0 0,0 0,25 24,-24-24,-1 25,0-25,-25 25,26 0,-1 0,0 24,0-24,-25 0,26 0,-1 24,0-24,25 0,-25 24,25-24,-25 0,25 0,0 0,0 24,25-24,0 0,0 0,24 0,-24-25,25 24,-25-24,24 0,1-24,0 24,-1-25,1 25,-1-25,-24 0,25 0,-25 1,-1-26,1 25,0 0,-25-24,25-1,-25 25,0-24,-25-1,25 0,-25 26,0-26,1 25,-1 0,0 1,-25-1,26 25,-1 0,0 0,0 0</inkml:trace>
  <inkml:trace contextRef="#ctx0" brushRef="#br0" timeOffset="-57316.56">22895 5755,'0'0,"0"-25,25 25,-25 25,24-25,1 24,-25 1,25 0,-25 0,25 0,0 24,-25-24,24 0,-24 25,25-26,-25 26,0-25,25 0,-25 24,0-24,25 0,-25 0,0 24,25-24,-25 0,24 0,-24-1,25 1,0-25,0 0</inkml:trace>
  <inkml:trace contextRef="#ctx0" brushRef="#br0" timeOffset="-56884.43">23416 5904,'0'-75,"0"150,0-175,0 125,-25 0,25 0,0 0,0-1,0 1,0 0,0 0,0 0,0-1,25-24,-25 25,24-25,1 0,0 0,-25-25,25 25,0-24,-1-1,-24 0,25 0,-25 0,25 1,-25-1,0 0,0 0,0 0,0 0,0 1,0 48,0 1,0 0,0 0,0 0,0 0,0-1,0 1,0 0,0 0,25-25,-25 25,25-1,-1-24,1 0,0 25,0-25,0 0</inkml:trace>
  <inkml:trace contextRef="#ctx0" brushRef="#br0" timeOffset="-56461.43">23961 5804,'-49'-25,"98"50,-123-50,74 50,0 0,-25-25,25 25,-25 0,25 0,-25-1,25 1,0 0,0 0,0 0,0-1,25-24,0 0,0 0,0-24,-25-1,25 25,-25-25,24 0,-24 0,0 1,0-1,25 0,-25 0,25 25,-25-25,0 50,25-25,-25 25,0 0,25-25,-25 25,0-1,24 1,-24 0,25-25,-25 25,25 0,-25-1,25-24,-25 25</inkml:trace>
  <inkml:trace contextRef="#ctx0" brushRef="#br0" timeOffset="-56152.27">24061 5904,'49'-75,"-98"150,123-175,-49 100,-25-25,25 25,-1 0,1 0,-25 25,25-25,-25 25,25 0,-25 0,0 0,25-1,-25 1,0 0,0 0,24-25,-24 25,25-1,0-24,0 25,0-25,-1 0,1 0,0 0,0-25</inkml:trace>
  <inkml:trace contextRef="#ctx0" brushRef="#br0" timeOffset="-55908.43">24581 5333,'0'-50,"0"100,-24-75,24 50,0 0,0 0,0-1,-25 26,25-25,0 0,0 24,0-24,0 25,0-26,0 26,25-25,-25 0,0 24,24-24,-24 0,0 0,25 0,-25-1,25-24,-25 25</inkml:trace>
  <inkml:trace contextRef="#ctx0" brushRef="#br0" timeOffset="-55496.44">24482 5829,'199'-25,"-398"50,422-50,-198 0,0 25,-25-24,0-1,-25 50,0-1,25 1,-24 0,24 0,24 0,1-25,0 0,0 0,0 0,-1 0,-24-25,25 25,0 0,0 0,-25-25,0 50,25-25,-25 25,25-25,-1 25,1-25,0 24</inkml:trace>
  <inkml:trace contextRef="#ctx0" brushRef="#br0" timeOffset="-54908.44">23912 6598,'0'0,"-25"0,25-25,-25 25,0 0,0 0,1 0,-1 0,0 25,0-25,25 25,-25-25,1 25,-1-1,0 1,25 0,-25 0,25 0,0-1,0 1,0 0,25-25,0 0,0 0,-1 0,1-25,0 25,0-25,0 25,-1 0,1-24,0 24,0 0,0 24,-25 1,25 0,-25 0,0 0,0 0,0-1,0 26,24-25,-24 0,0 24,0-24,0 25,0-26,0 1,-24 0,24 0,-25 0,25-1,-25 1,0-25,0 0,0 0,1 0,-1 0,0-25,0 1,25-1,-25 0,25 0,0 0,0 1,25-1,-25 0,25 0,0 25,0-25,-1 1,1-1</inkml:trace>
  <inkml:trace contextRef="#ctx0" brushRef="#br0" timeOffset="-54544.6">24209 6697,'-124'25,"100"0,172-75,-321 125,173-51,0 1,0 0,0 0,25 0,-1 0,1-25,0 0,0 0,0 0,-1-25,26 0,-25 25,0-25,24 0,-24 0,0 1,0-1,-1 0,-24 0,25 0,0 1,-25-1,25 50,-25-1,0 1,0 0,25 0,-25 0,24 24,-24-24,25 25,-25-25,25 24,-25-24,25 25,-25-26,0 1,0 0,0 0,-25-25</inkml:trace>
  <inkml:trace contextRef="#ctx0" brushRef="#br0" timeOffset="-54401.45">24656 6871,'0'0,"124"0,-99 25</inkml:trace>
  <inkml:trace contextRef="#ctx0" brushRef="#br0" timeOffset="-53880.45">20563 3994,'-25'0,"25"-25,-25 25,25-25,-24 25,24 25,0 0,0-1,0 1,0 0,24 0,-24 24,25-24</inkml:trace>
  <inkml:trace contextRef="#ctx0" brushRef="#br0" timeOffset="-53729.71">20637 5035,'-74'298</inkml:trace>
  <inkml:trace contextRef="#ctx0" brushRef="#br0" timeOffset="-53582.74">20762 6127,'-50'198</inkml:trace>
  <inkml:trace contextRef="#ctx0" brushRef="#br0" timeOffset="-52433.46">16694 5085,'0'-25,"0"50,-25-25,25 25,-25-25,25 25,-25-25,0 24,1 1,24 0,-25 0,0 0,25-1,-25-24,25 25,-25 0,25 0,0 0,0-1,0 1,25 0,0 0,0 0,0-25,-1 0,1 24,0-24,25 0,-26-24,1 24,25-25,-25 25,-1-25,26 0,-25 0,0 1,-1-1,1-25,0 25,-25 1,25-26,-25 25,25-24,-25-1,0 25,0-24,0-1,0 25,0-24,-25 24,0-25,25 25,0 0,-25 1,25-1,-25 25,25-25,-24 25,24 25,-25 0,25-1,0 1,0 0,0 0,0 25,0-26,0 26,0 0,0-26,0 26,0-25,25 24,-25-24,24 25,-24-25,25 24,-25-24,25 25,-25-26,25 1,-25 0,25 0,-1 0,-24-1,25 1,-25 0,25-25,0 25</inkml:trace>
  <inkml:trace contextRef="#ctx0" brushRef="#br0" timeOffset="-51617.53">17438 5209,'-75'0,"150"0,-150 25,50-25,25 25,-24-1,24 1,-25 0,25 0,-25 0,25-1,0 1,0 0,0 0,0 0,0-1,25-24,0 0,-1 0,-24-24,25 24,-25-25,25 0,0 25,-25-25,25 0,-25 1,24-1,-24 0,25 25,-25-25,0 0,0 1,25 24,-25 24,0 1,0 0,0 0,0 0,0-1,0 1,25-25,-25 25,25-25,0 0,-1 0,1-25,-25 0,25 25,0-24,0-1,-25 0,24 0,-24 0,25 25,-25-24,25-1,-25 0,0 0,0 0,0 50,0 0,0 0,0 0,25-1,-25 1,0 0,25 0,-25 0,0-1,0 1,0 0,0-50,24 25,1-25,0 1,0 24,-25-25,25 0,-1 0,1 25,0-25,-25 1,25-1,0 0,-25 0,24 0,-24 1,0-1,0 0,0 0,-24 25,-1 0,25 25,0 0,0 0,0-1,0 1,25 0,-25 0,24 0,-24-1,25 1,0 0,0 0,-25 0,25-1,-25 1,0 0,0 0,-25 0,25-1,-25-24,0 25,0-25,1 0</inkml:trace>
  <inkml:trace contextRef="#ctx0" brushRef="#br0" timeOffset="-51440.47">18331 5184,'0'149,"0"-298,0 323,0-149,24-1,-24 1,25 0,0 0,0-25</inkml:trace>
  <inkml:trace contextRef="#ctx0" brushRef="#br0" timeOffset="-50884.48">18653 5085,'0'0,"0"25,0 0,0-1,-25-24,25 25,-24 0,24 0,-25 0,25-1,-25 1,25 0,0 0,0 0,25-25,0 0,-1 0,-24-25,25 25,-25-25,25 25,0 0,0 0,-1 0,1-25,0 25,0-25,0 1,-1 24,-24-25,25 0,0 0,-25 0,25-24,-25 24,25 0,-25-24,0 24,0-25,0 1,0 24,0-25,-25 25,25 0,-25 1,25-1,-25 0,0 25,1 0,-1 25,25 0,-25-1,25 1,-25 25,25-25,-25 24,25 1,0-25,0 24,0-24,0 25,25-25,0-1,-25 1,25 0,0 0,-1 0,1-1,25-24,-25 25,-1-25,26 0,0 0</inkml:trace>
  <inkml:trace contextRef="#ctx0" brushRef="#br0" timeOffset="-50500.47">16892 6052,'0'-24,"25"24,0-25,-1 25,1-25,0 25,25-25,-1 0,1 25,24-24,-24 24,24-25,25 0,-24 25,24-25,0 25,25-25,-24 25,24-25,0 25,0 0,0-24,0 24,0-25,0 25,0-25,25 25,-50-25,25 25,-25-25,0 25,-24 0,-1-24,1 24,-51-25,26 25,-25 0,-25-25,-25 0,0 25</inkml:trace>
  <inkml:trace contextRef="#ctx0" brushRef="#br0" timeOffset="-50002.48">21158 6003,'0'0,"-24"0,48 0,1-25,0 25,0 0,0 0,24 0,26 0,-26 25,26-25,-1 0,0 25,26-25,-1 0,-25 24,50-24,-24 25,-1-25,25 0,-25 25,25-25,-25 25,1-25,-1 0,0 25,0-25,-24 0</inkml:trace>
  <inkml:trace contextRef="#ctx0" brushRef="#br0" timeOffset="-13429.93">19372 17363,'0'0,"-24"0,-1 0,0 0,0 0,50 0,0 0,0 0,-1 0,1 0,25-25,-1 25,1 0,0 0,24-24,1 24,-26-25,26 25,-1-25,0 25,1-25,-26 25,26 0,-1-25,-24 25,-1 0,1 0,-25 0,0 0,-1 0,-24-24</inkml:trace>
  <inkml:trace contextRef="#ctx0" brushRef="#br0" timeOffset="-13172.76">19968 17190,'-25'99,"50"-198,-50 247,25-123,0 0,0 25,0-1,-25-24,25 25,0-1,0 1,0-25,0 24,0 1,0 0,0-1,0-24,0 25,0-1,0 1,0-1,0-24,0 25,0-25,0 24,25-24,-25 0,0 0,0-1</inkml:trace>
  <inkml:trace contextRef="#ctx0" brushRef="#br0" timeOffset="-12880.77">20588 17810,'-25'0,"50"0,-75 0,25 0,1 0,-1 0,0 25,0-1,0 1,1 0,-1 0,-25 0,25-1,1 26,-1-25,25 24,-25-24,0 0,25 25,0-26,0 1,25 0,-25 0,25 0,0-25,24 24,-24 1,25-25,-1 0,1 0,-1 0,26 0,-1 0,1 0,-1 0,1-25,-1 1</inkml:trace>
  <inkml:trace contextRef="#ctx0" brushRef="#br0" timeOffset="-12337.48">21307 15875,'0'0,"0"-25,0 0,-25 1,25-26,-24 25,-1-24,25 24,-25-25,0 25,25 1,-25-1,1-25,24 25,-25 1,0-1,0 0,0 0,1-25,-1 26,0-1,0 0,-24 25,24-25,-25 0,1 1,-1-1,0 25,1-25,-26 25,1-25,-1 25,1-25,-25 25,0 0,-1 0,1 0,-25 25,25-25,-25 25,0 0,0 0,25 24,-25-24,0 25,24-1,1 1,0 24,-25-24,49 24,-24 1,0 24,25-25,-26 26,26-26,0 25,24 25,-24-25,24 1,0-1,1 25,24 0,-25-25,26 25,-1 0,25 0,-25 0,25-25,0 26,25-26,0 0,-1 25,1-25,0-24,25 24,-1 0,1-25,-1 1,26-1,-1 1,1-26,-1 26,25-26,0 1,25 24,-24-49,49 50,-50-51,25 1</inkml:trace>
  <inkml:trace contextRef="#ctx0" brushRef="#br0" timeOffset="-12130.77">20563 19025,'1836'-2654,"-3672"5308,3696-5457,-1835 2630,-25 24,0 25,-25-25,1 25,-1 0,-25 25,1-25,-26 24,1 1,-25 25,-1-25,1 49,-25-24</inkml:trace>
  <inkml:trace contextRef="#ctx0" brushRef="#br0" timeOffset="91760.43">22721 6871,'-25'0,"0"0,1 0,24-25,-25 25,25-25,-25 25,25-25,0 1,0-1,-25 25,25-25,0 0,0 0,-25 1,25-1,0 0,-24 0,24 0,-25-24,25 24,-25 0,25-24,-25 24,0-25,1 25,-1-24,0-1,0 1,0 24,-24-25,24 1,0-1,-24 25,24-24,-25-1,25 0,-24 25,-1-24,25-1,-24 25,-1-24,25-1,-24 25,-1-24,0 24,26-25,-26 26,0-1,1 0,-1 0,1 0,-1 1,0-1,-24 25,24-25,-24 25,24-25,-24 25,24 0,-24 0,0 0,24 0,-25 25,1-25,24 25,-24 0,0-1,24 1,-24 0,-1 0,1 24,24 1,-24 0,-1-1,1 1,24-1,-24 26,24-1,-24-24,24 24,1 26,-26-26,26 0,24 26,-25-26,1 25,24 0,0 1,0-1,0 0,1 0,24 25,-25-24,25-1,0 0,0 25,0-25,25 25,-25-25,24 25,1 1,0-26,0 25,24 0,-24-25,25 25,-1-25,1 0,0 1,24-1,1 0,-1-24,25-1,-24 0,24 1,0-26,0 1,0 0,1-1,-1-24,25 0,-25 0,25-1,-25-24,25 0,0-24,-24 24,24-25,-25-25,25 25,-25-24,25-26,-25 26,1-26,-1-24,0 25,0-25,0-1,1 1,-26-25,25 25,-24-25,-26 0,26 0,-26-25,1 25,0 0,-26-25,1 0,0 25,-25-25,0 25,0-24,-25 24,-24-25,24 25,-25 0,-24 0,-1 24,1 1,-1 0,1 25</inkml:trace>
  <inkml:trace contextRef="#ctx0" brushRef="#br0" timeOffset="92516.1">22126 8880,'0'0,"-25"-25,0 0,-24 1,24-1,0 0,0 0,0 0,1 25,24-24,-25 24,50 24,-1 1,26 0,-25 0,24 0,26 24,-1-24,1 25,-1-1,25-24,0 25,1-1,24-24,-25 25,0-25,25-1,-25 1,1 0,-26 0,25 0,-24-25,-26 0,1 0,-1 0,-24 0,0-25,-25 0,0 0,-25 0,-24-24,24 24,-25 0,-24-24,24 24,-24 0,24 25,-24 0,49 0,-25 0,26 25,-1 0,25-1,0 26,25-25,-25 24,24 1,1 0,0-26,-25 26,25-25,-25 0,0-1,0 1,-25 0,0-25,-24 25</inkml:trace>
  <inkml:trace contextRef="#ctx0" brushRef="#br0" timeOffset="201515.58">3101 1141,'0'0,"-25"25,0 0,0-1,25 26,-25 0,1-26,-1 26,0 0,0-1,25-24,0 25,0-26,25 1,0-25,0-25,24 1,-24-1,25-25,-1 1,1-26,-1 26,1-26,-25 26,24-26,1 1,-25 24,0-24,-1 24,1 1,-25 24,0 0,0 0,0 0,-25 25,1 25,-1-25,0 25,0 0,0 24</inkml:trace>
  <inkml:trace contextRef="#ctx0" brushRef="#br0" timeOffset="201791.58">4787 893,'0'0,"25"0,0-25,0 0,0 1,-1-1,1 0,0 0,-25 0,25 1,-25-1,-25 25,0 25,0-25,1 24,-1 1,-25 0,25 0,0 24,1-24</inkml:trace>
  <inkml:trace contextRef="#ctx0" brushRef="#br0" timeOffset="202003.24">5482 769,'99'223,"-99"-198,-99-273,223 521,-99-224,-1-49,26 25,0-25,-26 0,26-25,0 25,-1-24,1-26,0 25,-1-24,-24 24,25 0,-26-25,1 26,0-1,-25 0,0 0</inkml:trace>
  <inkml:trace contextRef="#ctx0" brushRef="#br0" timeOffset="202151.58">6747 893,'0'0,"25"25,-1-25</inkml:trace>
  <inkml:trace contextRef="#ctx0" brushRef="#br0" timeOffset="202499.57">3473 2059,'0'0,"0"-25,0 0,0 0,24 1,1-1,0 25,0-25,0 25,-1 0,26-25,-25 25,25 0,-1-25,1 25,-1 0,26-24,-26 24</inkml:trace>
  <inkml:trace contextRef="#ctx0" brushRef="#br0" timeOffset="202983.57">4936 1339,'0'0,"50"-24,24-26,1 0,-1-24,0 24,26-24,-1 24,25-24,0 0,0-1,25 26,0-26,-1 26,1-26,25 25,-25 1,24-1,-24 25,0-24,0 24,0 0,-1 0,-24 1,0-1,1 0,-26 0,0 25,0-25,-24 25,-26-24,1 24,-1 0,-24-25,-50 25,1 0,-1 0,-25 0,-24 25,24-25,-24 0,-1 0,26 0,-26 0,26 24,24-24,0 0,0 0,25 25,0 0,25-25,0 25,0 0,24-1,-24 1</inkml:trace>
  <inkml:trace contextRef="#ctx0" brushRef="#br0" timeOffset="203551.56">4663 1538,'0'0,"25"-25,-25 0,0 0,0 1,0-1,0 0,0 0,0 0,0 1,-25-1,25 0,-25 25,1-25,-1 0,0 1,-25 24,1-25,-1 0,1 0,-26 0,26 25,-26-24,1 24,-1 0,1 0,0 0,-1 24,1-24,-1 25,-24 0,25 0,-1 0,1-1,24-24,-24 25,24 0,1 0,-1-25,25 0,-24 0,24 25,0-25,25-25,0 0,25 0,-25 0,25 1,-25-1,24 0,1 0,-25 0,25 1,-25-1,0-25,0 25,0 1,-25-1,25 0,-25 0,1 0,24 1,-25 24,0-25,0 25,0-25,1 25,-1 0,0 25,0-25,0 25,1-1,-1 1,0 0,0 0,0 0,0-1,25 1,0 0,0 0,25-25,0 0,25 0</inkml:trace>
  <inkml:trace contextRef="#ctx0" brushRef="#br0" timeOffset="-78922.3">1315 2084,'0'0,"24"0,1-25,0 25,0 0,24-25,-24 25,25 0,-1-25,1 25,25-25,-1 1,0 24,1-25,-1 25,25-25,-24 0,24 25,0-25,0 1</inkml:trace>
  <inkml:trace contextRef="#ctx0" brushRef="#br0" timeOffset="-78072.38">3746 1712,'0'0,"148"-25,26 0,24 25,1-25,24 0,0 0,25 1,0-1,0 0,25 0,0 0,0-24,0 24,0-25,-25 26,25-26,-25 25,0-24,-25-1,0 25,-24-24,-1 24,-24-25,-25 25,-1 1,1-1,-25 0,-25 0,1 0,-26 25</inkml:trace>
  <inkml:trace contextRef="#ctx0" brushRef="#br0" timeOffset="-30683.84">20712 6226,'0'-25,"0"0,0 1,0 48,0 1,0 0,0 0,0 0,-25-1,25 1,0 0,0 0,0 0,0-1,0 1,0 0,0 0,0 0,0-1,0 1,0 0,25 0,-25 0,25-25,-25 24,25-24,-1 25,1-25,0 0,0 0,0 0,-1 0,1-25,0 1,0-1,0 25,-25-25,24 0,-24 0,25 1,-25-1,25 0,0 0,-25-24,25 24,-25 0,0 0,24 0,-24 1,0-1,0 0,0 0,0 0,0 1,0-1,0 0,0 0</inkml:trace>
  <inkml:trace contextRef="#ctx0" brushRef="#br0" timeOffset="-30347.35">20637 6325,'0'25,"0"0,0 0,25-25,0-25</inkml:trace>
  <inkml:trace contextRef="#ctx0" brushRef="#br0" timeOffset="-29967.04">20365 6152,'0'0,"-25"0,25-25,0 0,25 25,-1 0,1 0,0-25,0 25,24 0,1 0,24-25,-24 25,25 0,-26-24,26 24,-1 0,0 0,1-25,-1 25,-24 0,24 0,-24 0,-1 0,-24-25,25 25,-25 0,-1 0</inkml:trace>
  <inkml:trace contextRef="#ctx0" brushRef="#br0" timeOffset="-29695.86">20241 6648,'124'148,"-248"-296,322 272,-124-124,26-25,-26 25,25-25,1 25,24-25,-25 0,0 25,0 0,-24-24,24 24,-25-25,25 25,-24 0,-25-25,24 25,-24 0,-1 0,-24 0,0-25,0 25,-1 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1T11:11:37.955"/>
    </inkml:context>
    <inkml:brush xml:id="br0">
      <inkml:brushProperty name="width" value="0.05292" units="cm"/>
      <inkml:brushProperty name="height" value="0.05292" units="cm"/>
      <inkml:brushProperty name="color" value="#002060"/>
    </inkml:brush>
  </inkml:definitions>
  <inkml:trace contextRef="#ctx0" brushRef="#br0">3696 1637,'0'-25,"0"0,0 1,-25 24,25-25,0 0,-25 0,25 0,0 50,-25-25,25 25,0 0,-24 24,24 1,-25 0,0-1,0 26,0-1,1 1,-1-1,0 0,0 1,0-1,1 1,24-26,-25 26,0-51,25 26,-25 0,25-26,0 1,-25 0,25 0,0 0,0-50,25 25,-25-25,25 0,-25 0,25-24,0 24,-1-25,-24 1,25-1,0-24,0 24,-25 1,25-26,-1 26,1-26,-25 26,25-26,0 1,-25 24,25 1,-25-26,24 25,-24 26,0-26,0 25,25 0,-25 1,25 48,-25 1,0 0,25 0,-25 0,25-1,-25 1,25 25,-1-25,1 24,-25 1,25 0,0-1,0 1,-1-1,1 1,-25 0,25-1,0 1,0-1,-25 1,24 0,-24-1,25 1,-25-1,25-24,-25 0,25 0,-25 0,0-1</inkml:trace>
  <inkml:trace contextRef="#ctx0" brushRef="#br0" timeOffset="215.98">3200 2604,'0'0,"0"25,-25-25,25-25,25 1,0-1,-1 25,1-25,0 0,25 25,-26-25,26 1,0-1,-1-25,1 25,-1 1</inkml:trace>
  <inkml:trace contextRef="#ctx0" brushRef="#br0" timeOffset="518.98">4093 1836,'0'-25,"-25"25,25-25,0 0,0 0,0 50,0 0,0 0,0 0,25-1,-25 26,25-25,-25 24,0 1,24 0,-24-1,25 1,-25-1,25 1,-25 0,25 24,0-49,-25 24,24 1,-24-25,25 24,0-24,-25 0,25 0,0 0,-1 0,1-1,0-24,0 0</inkml:trace>
  <inkml:trace contextRef="#ctx0" brushRef="#br0" timeOffset="711.97">4043 2406,'0'-25,"25"0,0 1,0-1,-25 0,24 25,26-25,-25-24,24 24,-24 0,25 0,-1 0</inkml:trace>
  <inkml:trace contextRef="#ctx0" brushRef="#br0" timeOffset="1091.97">4688 1860,'0'-24,"0"-1,0 50,0-1,0 1,0 0,0 0,0 0,0-1,25 1,-25 25,0-25,0 24,25 1,-25-1,0-24,24 25,-24-1,25 1,-25 0,0-26,25 26,0-25,-25 0,25-1,-25 1,25-25,-25 25,24 0,1-25,0 0,0 0,0 0</inkml:trace>
  <inkml:trace contextRef="#ctx0" brushRef="#br0" timeOffset="1284.08">4638 2480,'0'0,"-24"0,24-24,0-1,24 25,1-25,0 0,25 0,-26 25,1-24,25-1,-25 0</inkml:trace>
  <inkml:trace contextRef="#ctx0" brushRef="#br0" timeOffset="1807.66">4068 2282,'0'0,"0"-25,0 0,0 1,-25-1,25 0,0 0,0 0,0 1,0-1,0 0</inkml:trace>
  <inkml:trace contextRef="#ctx0" brushRef="#br0" timeOffset="2599.96">4490 2530,'0'-25,"0"0,0 1,0-1,0 0,0 0,0-24,0 24,0 0,0-25,-25 26,25-26,0 0,0 26,0-26,-25 0,25 1,-25-1,25 25,-25-24,25-1,-24 25,24-24,-25 24,25 0,-25 0,25 0,-25 25,25-24,-25 24,25 24,0 1,0 0,0 0,0 25,0-26,0 26,0-25,0 24,0 1,0 0,0-26,0 26,0 0,0-1,0 1,25-1,-25 1,0 0,25-1,-25-24,25 25,-25-26,25 26,-1-25,-24 0,25-25,0 24,0 1,0 0,-1-25,1 0,0 0,0 0</inkml:trace>
  <inkml:trace contextRef="#ctx0" brushRef="#br0" timeOffset="3526.95">5283 2406,'0'0,"0"-25,25 25,0-25,-25 1,25 24,-25-25,0 0,0 0,-25 0,0 25,25 25,-25-25,1 0,24 25,-25-25,25 25,-25-25,25 25,-25-1,25 1,0 0,0 0,0 0,25-1,-25 1,25-25,0 0,-25 25,24-25,1 0,0 0,0 0,0-25,-1 25,1 0,0-25,0 25,0-24,-1-1,26 25,-25-25,0 0,-1 25,1-25,0 1,-25-1,25 0,0 0,-1 0,-24 1,0-1,0 0,-24 25,-1 0,0 0,25 25,-25-25,0 25,1-1,24 1,0 0,0 0,0 0,24-25,-24 24,25-24,-25 25,25-25,-25 25,25-25,0 25,-1 0,1-1,0 1,0-25,0 25,0-25,-1 0,1 0,0 0,0-25</inkml:trace>
  <inkml:trace contextRef="#ctx0" brushRef="#br0" timeOffset="4015.3">6127 2257,'-25'0,"25"-25,25 50,0 0,-1 0,1 0,0-1,-25 1,25-25,-25 25,25 0,-25 0,24-25,-24 24,0 1,0 0,0 0,0-50,-24 25,24-25,0 0,0 1,0-1,0 0,0 0,0 0,0 1,24-1,1 0,-25 0,25 25,0-25,0 1,-1 24,1 0,0 0,0 24,0-24,-25 25,24-25,-24 25,25 0,-25 0,25-1,-25 1,25-25,-25 25,25 0,-25 0,24-1,1-24</inkml:trace>
  <inkml:trace contextRef="#ctx0" brushRef="#br0" timeOffset="4843.92">6995 2208,'-25'0,"0"24,1-24,-1 25,0 0,0 0,0 0,25-1,0 1,0 0,0 0,0 0,25-25,0 0,0 0,-25-25,25 25,-1-25,1 0,0 0,-25 1,0-1,0 0,0 50,0 0,0-1,0 1,25-25,-25 25,25-25,-25 25,24-25,1 0,0 0,0 0,0 0,-25-25,24 25,1 0,-25-25,25 0,0 1,-25-1,0 0,25 0,-25 0,0 1,0-1,0 0,0-25,0 26,0-1,0 0,0-25,0 26,0-1,0 0,-25 0,25 0,0 1,0-1,-25 25,25-25,0 50,0 0,0-1,0 1,0 0,0 0,0 24,0-24,25 0,-25 25,0-26,25 1,-25 25,24-25,-24-1,25 1,0 0,0 0,-25 0,25-1,-1-24,1 25,0-25,0 0,24 0,-24 0,0 0,0-25,0 25,-1-24,1-1,0 25,0-25,-25 0,25 0,-25 1,24-26,-24 25,0 0,0 1,0-1,0 0,-24 0,-1 25,25 25,0 0,-25 0,25-1,0 1,0 0,0 0,0 0,0-1,0 1,0 0,0 0,25-25,-25 25,25-1,-1-24,1 0,0 0,0 0,0-24,-1 24,1-25,0 25</inkml:trace>
  <inkml:trace contextRef="#ctx0" brushRef="#br0" timeOffset="5031.92">7193 2084,'0'0,"-24"0,24 24,24-48,1 24,0 0,0-25,0 25,24 0,-24-25,25 25,-26-25</inkml:trace>
  <inkml:trace contextRef="#ctx0" brushRef="#br0" timeOffset="6356.25">9004 2406,'0'0,"0"-25,0 0,0 1,0-1,0 0,0 0,25 0,-25 1,25 24,0 0,-25 24,24-24,1 25,0 0,-25 0,25-25,0 25,-25-1,24 1,-24 0,25-25,-25 25,0 0,25-1,-25 1,25 0,-25 0,0 0,0-50,0 0,0 0,-25 25,25-25,0 1,0-1,0 0,0 0,0 0,0 1,25-1,-25 0,25-25,-25 26,24-1,1 0,-25 0,25 25,0 0,-25 25,25-25,-25 25,24 0,1-1,-25 1,0 0,25 0,-25 0,0-1,0 1,0 0,0 0,0-50,0 0,0 0,0 1,0-1,25 0,-25 0,0 0,25 1,-1-1,1 25,0 0,0 0,-25 25,25-25,-25 24,24 1,1 0,0 0,-25 0,25-1,0-24,-25 25,24-25,1 25,0-25,0 0,0 0,-1 0,1 0,0-25,0 0,0 1,0-1,-25 0,24 0,-24 0,25 1,-25-1,0 0,0 0,0 0,0 1,0-1,-25 25,25-25,-24 25,24 25,-25-25,0 25,25-1,-25-24,25 25,0 0,0 0,0 0,0-1,0 1,0 0,0 0,25 0,-25-1,25-24,-25 25,25-25,-1 25,1-25,0 0,0 0,24 0,-24 0,0 0,25-25,-26 25,26-25,0 25,-26-24,26-1,-25 0</inkml:trace>
  <inkml:trace contextRef="#ctx0" brushRef="#br0" timeOffset="6598.92">10567 1736,'0'0,"-25"-24,25-1,-25 25,25 25,0-1,0 1,0 0,0 0,25 0,-25 24,0-24,0 0,25 24,-25-24,0 25,25-25,-25 24,0-24,24 0,-24 24,25-24,0 0,0 0,0-25,-25 25,24-25,1 24,25-24,-25 0</inkml:trace>
  <inkml:trace contextRef="#ctx0" brushRef="#br0" timeOffset="6783.92">10344 2133,'0'25,"0"-50,24 25,1 0,0-25,0 25,0 0,24-24,-24 24,25-25,-26 25,26-25,-25 25</inkml:trace>
  <inkml:trace contextRef="#ctx0" brushRef="#br0" timeOffset="7207.92">10765 1662,'0'-25,"25"50,-25 0,25-25,-25 25,0-1,25 1,-25 0,0 25,24-26,-24 26,0-25,0 24,0-24,25 25,-25-25,0 24,0-24,0 0,0 0,0-1,0 1,0 0,0 0,0-50,0 0,0 0,0 1,0-1,0 0,0 0,25 0,0 25,-25-24,25 24,-1 0,1 0,-25 24,25-24,0 0,-25 25,25 0,-1 0,-24 0,25-25,0 24,-25 1,25-25,-25 25,25-25,0 25</inkml:trace>
  <inkml:trace contextRef="#ctx0" brushRef="#br0" timeOffset="7576.1">11435 2084,'-25'0,"25"24,-25 1,25 0,0 0,-24 0,24-1,0 1,0 0,0 0,24-25,-24 25,25-1,0-24,-25 25,25-25,0 25,-1-25,1 0,0 0,0 0,0-25,-1 25,1-25,-25 1,0-1,0 0,-25 0,1 25,-1-25,0 25,0-24,0 24,1-25,-26 25,25 0,0 0,1 0,-1 0,0 0,25-25,25 25,0 0,-1 0,26 0,-25 0,24 0,1-25,0 25,-1 0,1-25,-1 25</inkml:trace>
  <inkml:trace contextRef="#ctx0" brushRef="#br0" timeOffset="8027.92">11981 1587,'0'0,"0"25,0 0,0 0,0 0,0 0,0-1,0 1,0 0,0 0,0 0,0 24,0-24,0 0,0 0,0 24,0-24,0 25,-25-26,25 26,-25-25,25 0,-25 24,0-24,25 0,-24 0,24-1,0 1,-25-25,25 25,0-50,25 25,-25-25,24 1,1 24,-25-25,25 0,0 0,0 0,-1 1,-24-1,25 25,-25-25,0 50,0 0,25-25,-25 24,0 1,25-25,-25 25,25-25,-25 25,24-25,1 0,0 0,0 0,0 0,0 0,-1 0,1 0,25-25,-25 25,24 0</inkml:trace>
  <inkml:trace contextRef="#ctx0" brushRef="#br0" timeOffset="8891.91">13469 1339,'0'-24,"0"48,0 1,0 0,0 0,0 0,0-1,0 1,0 25,0-25,0 24,0 1,0 0,0-1,0 1,0-1,0 26,0-26,0 1,0 24,0-24,25 24,-25-24,0 24,0 1,0-26,25 26,-25-26,0 26,24-25,-24 24,0-24,25-1,0 1,-25-1,25 1,0-25,-1 0,1-1,0 1,0-25,-25 25,25-25,-1 0,1-25,0 0,-25 1,0-1,0 0,0 0,0 0,0 1,0-26,-25 25,25 0,-25-24,1 24,-1-25,0 26,-25-26,26 25,-1-25,-25 26,25-1,1 0,-1 0,0 0,0 1,25-1,-25 25,25-25,-24 25,24-25,24 25,-24-25,25 25,0 0,0 0,0 0,-1-24,1 24,25-25,-25 25</inkml:trace>
  <inkml:trace contextRef="#ctx0" brushRef="#br0" timeOffset="9523.92">13965 2084,'-25'0,"25"-25,-25 25,25 25,0-1,-24-24,24 25,0 0,0 0,0 0,0-1,0 1,0 0,0 0,24 24,-24-24,25-25,-25 25,25 0,0 0,0-25,-1 0,-24 24,25-24,0 0,0 0,0-24,-1 24,1-25,0 25,0-25,0 0,-25 0,0 1,0-1,0 0,0 0,-25 0,25 1,-25-1,25 0,-25 25,0-25,1 0,-1 25,0-24,0 24,0 0,1 0,-1 0,0 0,0 0,25 24,-25-24,25 25,0 0,0 0,0 0,0-1,0 1,25-25,0 0,0 0,0-25,-1 25,1-24,0-1,0 0,0 0,-1 0,1 1,0-1,-25 0,25 0,-25 0,0 1,0-1,0 0,0 0,0 50,25-25,-25 25,24 0,-24-1,25-24,-25 25,25 0,0 0,0 0,0-1,-1 1,1 0,-25 0,25-25,0 25,0-1,-1 1,1-25,0 25,0-25,0 0,-1 0,1 0,0 0,0 0</inkml:trace>
  <inkml:trace contextRef="#ctx0" brushRef="#br0" timeOffset="10381.9">16297 1166,'-25'-25,"25"0,0 0,0 1,0 48,0 1,0 0,0 0,0 0,0-1,0 26,0-25,0 24,0 1,0 24,0-24,0 24,0-24,0 25,0-1,0 0,0 1,0-1,0 1,25-1,-25-24,0 24,0 0,24 1,-24-1,25-24,-25-1,25 1,0 0,0-1,0-24,-1 25,1-25,0-1,0 1,0 0,-1 0,1-25,0 0,-25-25,0 0,0 0,0 1,-25-1,0 0,1 0,-1 0,0-24,0 24,0 0,-24-25,24 26,-25-26,25 25,1 0,-1 1,0-1,0 0,0 0,25 0,-24 25,24-24,-25 24,25-25,0 0,25 25,-1 0,1-25,0 25,0 0,0 0,-1-25,1 25,0 0,25-24,-25 24,-1 0,26-25,-25 25</inkml:trace>
  <inkml:trace contextRef="#ctx0" brushRef="#br0" timeOffset="11014.23">16818 2009,'-25'0,"0"0,25 25,-25 0,25 0,-25-1,25 1,-24 0,24 0,0 0,0-1,0 1,0 0,0 0,0 0,0-1,0 1,24-25,-24 25,25-25,0 0,0 0,0 0,-1-25,1 25,0-25,0 1,0-1,-25 0,0 0,0 0,0 1,0-1,0 0,0 0,-25 0,25 1,-25 24,0-25,25 0,-25 0,1 25,-1-25,0 25,0 0,0 0,1 0,-1 0,25 25,-25-25,25 25,0 0,0 0,0-1,25-24,-25 25,25-25,-1 0,1 0,0 0,0 0,-25-25,25 25,-1-24,1-1,-25 0,25 25,0-25,-25 0,25 1,-1 24,-24-25,25 0,0 25,-25-25,25 25,0-25,-1 25,1 0,0 0,0 25,0 0,-25 0,24 0,1-1,-25 1,0 0,25 0,-25 0,0-1,0 1,25-25,-25 25,0 0,0 0,25-1,-25 1,24-25,1 0,0 0,0 0</inkml:trace>
  <inkml:trace contextRef="#ctx0" brushRef="#br0" timeOffset="11497.89">17686 1960,'0'0,"0"-25,0 0,-25 25,0 0,25 25,-25-25,25 25,-24-25,24 24,0 1,-25-25,25 25,0 0,0 0,0-1,0 1,0 0,0 0,0 0,0-1,25 1,-1 0,1-25,0 0,-25 25,25-25,0 0,24 0,-24-25,0 25,24 0,-24-25,25 0,-25 25,24-24,-24-1,25 0,-26 25,1-25,25 0,-25 1,-25-1,24 0,-24 0,25 25,-25-25,0 1,0-1,0 0,0 0,-25 25,1 0,24-25,-25 25,0 0,0 0,0 25,1-25,-1 0,0 25,25 0,-25-25,25 25,-25-1,25 1,0 0,0 0,0 0,0-1,25 1,-25 0,25 0,0-25,-25 25,25-25,-1 24,1-24,0 0,25 0,-26 0,1 0,25 0,-1 0,-24 0,25-24,-1 24,1-25,-25 25,25-25</inkml:trace>
  <inkml:trace contextRef="#ctx0" brushRef="#br0" timeOffset="11937.89">18852 1463,'-25'-24,"25"-1,0 50,0-1,0 1,0 0,0 0,0 0,0-1,0 26,-25-25,25 0,0 24,-25-24,25 25,-25-25,1-1,-1 26,0-25,25 0,-25-1,0 1,25 0,-24-25,24 25,24-25,1-25,0 25,0-25,0 0,-1 25,1 0,0-24,0-1,0 25,-25 25,24-25,-24 24,25-24,0 25,0-25,0 0,24 0,-24 25,25-25,-26 0,26 0,0 0,-1 0,1 0,-25-25,24 25,1 0,-1 0,-24-25</inkml:trace>
  <inkml:trace contextRef="#ctx0" brushRef="#br0" timeOffset="13145.48">3448 3646,'25'0,"-1"0,1 0,0 0,0-25,0 1,-1 24,1-25,0 0,0 25,-25-25,25 0,-25 1,0-1,-25 0,0 25,0 0,0 0,1 0,-1 25,0-25,-25 25,26-1,-26 1,25 0,0 0,-24 0,24 24,25-24,-25 0,25 0,-25 0,25-1,0 1,0 0,25 0,-25 0,25-1,0 1,0 0,-1 0,1-25,0 25,25-25,-26 24,1-24,25 0,-25 0,24 0,-24-24,25 24,-25 0,24-25,1 25,-25-25,24 0</inkml:trace>
  <inkml:trace contextRef="#ctx0" brushRef="#br0" timeOffset="13449.7">4018 3646,'0'25,"0"0,25 0,-25 0,0-1,25 1,-25 0,25 0,-25 0,25-1,-25 1,24 0,1 0,-25 0,25-1,-25 1,25-25,-25 25,25-25,-1-25,-24 0,0 1,0-1,0-25,25 25,-25 1,0-26,0 25,0 0,0-24,0 24,0 0,0 0,0 0,-25 1,25-1,0 0</inkml:trace>
  <inkml:trace contextRef="#ctx0" brushRef="#br0" timeOffset="13817.88">4638 3597,'0'0,"-24"0,-1 0,0 24,0-24,0 25,-24 0,24-25,0 25,0 0,1 0,-1-1,0 1,0 0,25 0,0 0,0-1,0 1,0 0,25 0,0-25,0 0,-1 0,1 0,-25-25,25 25,0-25,0 25,-1-25,1 1,-25-1,25 25,-25-25,25 0,-25 0,0 1,0 48,25-24,-25 25,24-25,-24 25,25-25,-25 25,25-25,0 25,0-25,-1 24,1-24,0 0,25 0,-25-24</inkml:trace>
  <inkml:trace contextRef="#ctx0" brushRef="#br0" timeOffset="14269.87">4936 3547,'-25'0,"25"25,25-25,-25 25,25-25,-25 24,25 1,-25 0,25 25,-1-25,1 24,0-24,-25 25,25-1,0 1,-1-1,-24 1,25 0,-25-1,25 1,-25-25,25 24,-25-24,0 0,0 0,25-1,-25 1,-25-50,25 1,-25 24,25-25,-25 0,25 0,-25-24,1 24,24 0,-25-25,25 26,-25-1,25-25,0 1,0 24,0-25,0 1,0 24,0-25,0 25,25-24,0 24,-25 0,24 25,1-25,0 25,0 0,0 0,-1 0,1 25,0 0,-25 0,0 0,0-1,0 1,0 0,-25 0,0 0,1-1,-1 1,-25 0,25 0,1 0,-26-1</inkml:trace>
  <inkml:trace contextRef="#ctx0" brushRef="#br0" timeOffset="15181.84">5407 3646,'0'25,"-24"-25,24 25,0 0,-25 0,25-1,0 1,0 0,-25 0,25 0,0-1,0 1,0 0,0 0,25-25,-25 25,25-25,-1 0,1 0,-25-25,25 25,0 0,0-25,-1 0,1 25,0-25,0 1,-25-1,25 0,-1 0,-24 0,0 1,0-1,0 0,0 0,0 0,0 0,-24 25,-1-24,0-1,0 25,0 0,1 0,-1 0,0 0,0 0,0 25,1-25,24 24,24-24,1 0,0 0,0-24,0 24,-1-25,1 0,0 25,0-25,0 25,-25-25,24 1,1 24,0-25,0 0,0 25,-1 0,1 0,0 0,-25 25,25-25,-25 25,0-1,25 1,-25 0,25 0,-1 0,-24-1,0 1,25 0,-25 0,25 0,-25 0,25-1,0-24,-25 25,24-25,1 25,0-25</inkml:trace>
  <inkml:trace contextRef="#ctx0" brushRef="#br0" timeOffset="15669.45">6400 3597,'-25'0,"0"0,0 24,0-24,1 25,-1-25,0 25,0 0,25 0,0 0,25-25,0 0,0 0,-1 0,1 0,0 0,-25-25,25 25,0 0,-1 0,-24 25,25-25,-25 24,25-24,0-24,-25-1,25 25,-1-25,-24 0,25 25,-25-25,25 0,-25 1,0-1,0 0,0 0,0 0,0 1,0-1,0 0,0 0,-25 0,25 1,-25-1,25 0,-24 0,24 0,-25 50,25 0,0 0,0 0,0-1,0 1,0 25,0-25,0-1,25 26,-25-25,24 0,-24 24,25-24,-25 0,25 0,0 0,0-1,-1 1,1 0,0-25,0 25,0-25,-1 25</inkml:trace>
  <inkml:trace contextRef="#ctx0" brushRef="#br0" timeOffset="15977.84">6548 3572,'0'0,"-24"0,24 25,24-25,-24-25,25 25,0 0,0 0,0 0,-1-25,1 25,0 0,0-25,0 25,-1 0,1-25,0 25,0 0,0-24,0 24,-1 0,1 0,-25 24,0 1,0 0,0 0,25 0,-25-1,0 1,0 0,25 0,-25 0,25 0,-1-1,1-24</inkml:trace>
  <inkml:trace contextRef="#ctx0" brushRef="#br0" timeOffset="16076.84">7094 3547,'0'0,"-25"0,1-25</inkml:trace>
  <inkml:trace contextRef="#ctx0" brushRef="#br0" timeOffset="16613.86">7218 3473,'0'24,"0"1,0 0,0 0,0 0,0-1,0 1,0 0,25 0,-25 0,25-25,-25 25,25-25,-1 0,1-25,0 25,-25-25,25 25,-25-25,25 25,-25-25,0 0,0 1,0 48,0 1,24 0,-24 0,25 0,0-25,-25 25,25-25,0 0,-1 0,1 0,0-25,0 25,0-25,-1 0,1 25,-25-25,25 0,-25 1,0-1,0 0,0 0,0 0,0 1,-25 24,0 0,1 0,-1 24,25 1,0 0,0 0,0 0,0-1,0 1,25 0,-1-25,1 25,0-25,0 0,0 0,24 0,-24 0,25 0,-26 0</inkml:trace>
  <inkml:trace contextRef="#ctx0" brushRef="#br0" timeOffset="19012.05">9178 3473,'-25'0,"25"-25,-25 25,0 0,1 0,-1 0,0 0,0 0,25 25,-25-25,0 0,1 24,-1-24,0 25,0-25,0 25,25 0,-24-25,-1 25,25-1,-25-24,25 25,0 0,0 0,-25 0,25 0,0-1,0 1,0 0,0 0,25 0,0-1,-25 1,25-25,-1 25,1 0,0-25,0 25,0-25,-1 0,1 0,0 0,25 0,-25 0,24-25,1 25,-25-25,24 0,1 25,-1-25,-24 1,25-1,-25 0,-1 0,1 0,0 1,0 24,-25-25,0 0,0 0,-25 25,0 0,0 0,1 0,-1 0,0 25,0-25,0 25,25 0,-24-1,24 1,0 0,0 0,0 0,0-1,24 1,1-25,0 25,0-25,0 0,-1 0,26-25,-25 25,0 0,-1-25,1 1,-25-1,-25 25,25-25,-24 25,-1 0,25-25,-25 25,0 0,0-25,1 25,24-24,24 24,-24-25,25 25,0-25,0 25,0 0,-1-25,1 25,0-25,0 25,0 0,-1-25,1 25,0 0,0 0,0 0,-25 25,0 0,0 0,0 0,0 0,0-1,0 1,0 0,24 0,-24 0,25-25,0 24,0 1,0-25,-1 0,1 0,0 0,0 0,-25-25,25 25,-25-24,0-1,0 0,0 0,0 0,-25 1,0-1,0 25,0-25,1 0,-1 25,0 0,0-25,0 25,1 0,-1 0,0 0,50 25,0-25,-1 0,1 0,25 0,-25 0,24-25,-24 25,0 0,25-25,-26 25,1-24,25 24,-25-25,-1 0,-24 0,25 0,0 1,-25-1,25 0,-25 0,0 0,0-24,0 24,0 0,0-24,0 24,-25 0,25 0,-25 0,0 1,25-1,-24 25,24-25,-25 25,25 25,-25-25,25 25,-25-1,25 1,0 0,0 0,0 0,0-1,0 1,0 25,25-25,-25-1,25 26,-25-25,25 0,-25 24,24-24,1 0,0 0,0-1,0 26,-1-25,1 0,0 0,0-25,0 24,-1 1,1-25,0 0,0 25,0-25,-1 0,-24-25,25 25,0 0,0-25,-25 1,25 24,-1-25,-24 0,25 0,-25 0,0 0,0 1,0-1,0 0,0 0,-25 25,1 25,24 0,-25 0,25-1,0 1,0 0,0 0,0 0,0 0,0-1,0 1,25-25,-25 25,24 0,1-25,0 0,0 0,0 0,-1 0,1-25,0 0,0 25,-25-25,25 25,-25-24,24-1,1 0,-25 0,25 0,-25 0,25 25,0 0,-1 0,1 25,-25 0,25-25,-25 25,25-25,-25 25,25 0,-25-1,25 1,-25 0,0-50,0 0,24 1,-24-1,0 0,25 0,-25 0,25 25,0 0,0 0,-1 0,1 0,0 0,0 0,0 0,-25-25,24 25,1-24,-25-1,0 0,-25 25,1 0,-1 0,0 0,0 25,0-25,25 25,0-1,25-24,0 0,0 0,0 0,-1 0,1 0,0 0,0-24,0 24,-1 0,1 24,0 1,0 0,-25 0,25 0,-1 0,-24 24,25-24,0 0,0 24,-25-24,25 25,-25-25,24 24,-24-24,0 0,0 24,0-24,0 0,-24 0,-1 0,25-1,-25-24,0 25,-24-25,24 25,0-25,0 0,0-25,1 25,-1 0,0-25,0 25,0-24,1-1,24 0,-25 0,25 0,-25 1</inkml:trace>
  <inkml:trace contextRef="#ctx0" brushRef="#br0" timeOffset="19171.82">11038 3274,'0'0,"-25"0,0 0,25-25,25 25,0 0,0 0,0 0</inkml:trace>
  <inkml:trace contextRef="#ctx0" brushRef="#br0" timeOffset="20604.64">12998 3696,'-25'0,"25"25,0 0,0-1,0 1,0 0,0 0,0 0,0-1,0 1,0 0,0 0,25 0,-25-1,24 1,1 0,0 0,0-25,0 25,-1-25,1-25,0 25,-25-25,25 25,-25-25,25 0,-25 1,0-1,25 25,-25-25,0 0,24 0,-24 1,25 24,-25-25,25 25,0 0,0 25,-1-1,1 1,-25 0,25-25,-25 25,25 0,-25-1,25-24,-25 25,0-50,0 1,0-1,0 0,0 0,0 0,0 1,0-1,0 0,24 0,-24 0,25 25,-25-24,25-1,0 25,0 0,-25-25,24 25,1 0,0 0,0 25,0-25,-1 25,1-1,0-24,-25 25,25 0,0-25,-25 25,24 0,1-1,0 1,0-25,0 0</inkml:trace>
  <inkml:trace contextRef="#ctx0" brushRef="#br0" timeOffset="20761.5">13295 3522,'0'0,"-24"-25,-1 1,25-1,0 0,25 25,-1 0,1 0</inkml:trace>
  <inkml:trace contextRef="#ctx0" brushRef="#br0" timeOffset="21293.82">15131 3621,'-25'0,"25"-24,-25 24,0 24,1 1,-1 0,0 0,0 0,0-25,1 49,-1-24,0 0,0 0,25 0,-25-25,25 24,0 1,25-25,0 0,0 0,-25-25,25 25,-1-24,1-1,0 0,0 0,0 0,-1 1,1 24,-25-25,25 0,-25 0,25 25,-25-25,0 0,0 50,0 0,0 0,0 0,0 0,0-1,0 1,25 0,-25 0,24-25,-24 25,25-1,0-24,0 0,0 25,-1-25,1 0,25 0,-25-25,24 25,-24 0</inkml:trace>
  <inkml:trace contextRef="#ctx0" brushRef="#br0" timeOffset="22400.81">16966 3497,'0'-24,"0"-1,-24 0,24 0,-25 25,25-25,0 1,0 48,0 1,0 0,25 0,-25 0,0-1,24 26,-24-25,0 0,25 24,-25-24,0 0,25 25,-25-26,0 1,0 0,0 0,0 0,25-1,-25 1,0-50,0 1,-25-1,25 0,0 0,-25 0,25-24,0 24,-25-25,25 25,0-24,0 24,0-25,0 26,-24-26,24 25,0 0,0 1,0-1,0 0,0 0,0 50,0 0,0 0,0-1,0 1,0 0,0 0,24-25,-24 25,0-1,0 1,0-50,25 25,-25-24,25-1,-25 0,25 0,-25-24,25 24,-1 0,-24 0,25 0,-25 1,0-1,25 0,0 0,0 0,-1 50,1-25,-25 25,25 0,-25 0,25-25,-25 49,25-24,-25 0,24 0,-24-1,25 26,-25-25,25 0,-25 24,25-24,0 0,-25 0,24-1,-24 1,25 0,0 0,-25 0,25 0,0-1</inkml:trace>
  <inkml:trace contextRef="#ctx0" brushRef="#br0" timeOffset="22813.81">17983 3423,'0'-25,"-24"0,-1 25,25 25,-25-25,0 25,0 0,1 0,-1-1,0 1,0 0,0 0,1 0,-1-1,25 1,-25 0,0 0,25 0,0 0,0-1,25-24,0 0,0 0,-1-24,1-1,0 0,0 0,0 0,-1 0,-24 1,25 24,-25-25,25 0,-25 0,25 25,-25-25,0 1,0 48,0 1,0 0,0 0,0 0,0-1,25 1,-25 0,24-25,1 0,0 25,0-25,0 0,-1 0,1 0</inkml:trace>
  <inkml:trace contextRef="#ctx0" brushRef="#br0" timeOffset="23285.76">18405 3398,'0'0,"0"-25,-25 25,0 0,1 0,-1 0,0 0,25 25,-25 0,0-25,1 25,-1 0,25-1,0 1,0 0,0 0,0 0,25-25,-1 0,1 0,0-25,0 0,-25 0,25 0,-25 1,0-1,0 0,24 25,-24 25,0 0,25-1,-25 1,25 0,0 0,0 24,-25-24,24 25,1-25,0 24,0 1,0 0,0-1,-25 1,24-1,-24 1,25 0,-25-26,0 26,0-25,0 24,0-24,-25 0,1-25,-1 0,0 0,0-25,0 25,0-25,1 1,-1 24,25-25,-25 0,25 0,0 0,0 1,0-1,0 0,0 0,25 0,-25 1,25-26,-1 25,1 0,0 1</inkml:trace>
  <inkml:trace contextRef="#ctx0" brushRef="#br0" timeOffset="23917.55">18728 3398,'0'0,"0"-25,0 1,0-1,0 0,0 0,0 50,24-25,-24 25,25 0,0-1,-25 1,25 0,-25 0,0 0,25-1,-25 1,0 0,0 0,0 0,0-1,0 1,0-50,0 1,0-1,0 0,0 0,0 0,0 1,24 24,1-25,0 25,-25 25,25-25,-25 24,25-24,-25 25,24-25,-24 25,25-25,0 25,0-25,-25 25,25-25,-1 0,1 0,0 0,0 0,0 0,-1 0,1-25,0 25,0-25,0 0,-1 0,-24 1,0-1,0 0,0 0,0 0,0 1,0-1,-24 0,24 0,-25 0,0 1,0 24,0 0,1 0,24 24,0 1,0 0,0 0,0 0,0-1,0 1,24 0,1 0,0 0,-25-1,25-24,0 25,-1-25,1 25,25-25,-25 0,-1 0,26 0,-25 0,25 0,-26-25</inkml:trace>
  <inkml:trace contextRef="#ctx0" brushRef="#br0" timeOffset="24129.79">19794 2828,'0'-25,"0"0,-25 25,25 25,0 0,0 0,0-1,0 1,0 0,0 25,0-26,0 26,0 0,0-1,25-24,-25 25,25-1,-25 1,25-1,-25-24,25 25,-1-25,1 24,0-24,0 0</inkml:trace>
  <inkml:trace contextRef="#ctx0" brushRef="#br0" timeOffset="24421.79">19695 3324,'-25'0,"25"-25,25 25,0 0,0 0,24 0,-24-25,0 25,24 0,-24-25,25 25,-25-24,-1 24,26-25,-25 25,0-25,-1 25,1-25,0 25,-25 25,0 0,0 0,0-1,0 1,0 0,0 0,0 0,0-1,25 1,0-25</inkml:trace>
  <inkml:trace contextRef="#ctx0" brushRef="#br0" timeOffset="24561.12">20513 3150,'0'0,"-24"0,24-25,0 1</inkml:trace>
  <inkml:trace contextRef="#ctx0" brushRef="#br0" timeOffset="24809.79">20811 3076,'0'0,"-25"0,1 0,-1 0,0 0,0 0,0 0,0 0,1 25,-1-25,-25 24,25-24,25 25,-24 0,-1 0,0 0,25-1,0 1,0 0,0 0,0 0,0-1,0 1,25 0,0 0,-1-25,1 25,0-25,0 0,24 0,-24 0,25 0,0 0,-1 0,1 0,-1 0</inkml:trace>
  <inkml:trace contextRef="#ctx0" brushRef="#br0" timeOffset="25081.79">21431 2679,'-25'0,"25"25,0 0,0-1,-24 1,24 0,0 0,0 0,0 24,0-24,0 25,0-26,24 26,-24 0,25-26,-25 26,25-25,-25 24,25-24,-25 25,25-25,-1-1,-24 1,25-25,0 25,0 0</inkml:trace>
  <inkml:trace contextRef="#ctx0" brushRef="#br0" timeOffset="25273.79">21233 3125,'0'0,"25"0,-1 0,1-24,0 24,0 0,0 0,24 0,-24 0,0 0</inkml:trace>
  <inkml:trace contextRef="#ctx0" brushRef="#br0" timeOffset="25677.78">21654 3349,'0'24,"25"-48,0 24,0-25,0 25,-25-25,25 25,-25-25,24 0,-24 1,25 24,-25-25,0 0,0 0,25 0,-25 1,0-1,0 0,0 0,0 0,0 50,25-25,-25 25,25 0,-25 0,24-1,-24 1,25-25,-25 25,25 0,0 0,-25-1,25-24,-25 25,24-25,1 0,0 25,0-25,0 0,-1 25</inkml:trace>
  <inkml:trace contextRef="#ctx0" brushRef="#br0" timeOffset="26305.78">22399 3225,'0'-25,"0"0,-25 25,25-25,-25 25,0 0,0-25,1 25,-1 0,25 25,-25-25,0 0,0 25,25 0,0 0,0-1,25-24,0 25,0-25,0 0,-1 0,1 0,0-25,0 25,0 0,-25-24,24 24,-24-25,25 25,-25-25,25 0,0 0,-25 1,0-1,0 0,0 0,0 0,0 1,0-1,0 50,0-1,0 1,0 0,0 0,0 0,0-1,0 26,0-25,25 24,-25 1,0-25,24 24,-24 1,25 0,-25-26,0 26,25-25,-25 0,0 24,25-24,-25 0,25 0,-25 0,0-50,0 0,0 0,0 0,0 0,0 1,0-1,0-25,0 1,0 24,0-25,-25 1,25-1,0 0,0 1,0 24,25-25,-25 1,24 24,1 0,0 0,0 1,0-1,0 25,-1 0,26 0,-25 25,0-25,-1 24,1 1,-25 0,25 0,-25 0,0-1,0 26,0-25,0 0,-25-1,0 1,1 0,-1 0,0 0,-25-25,26 24,-26-24,0 0,25 0,-24 0,-1 0,25 0,1 0,-1 0,0 0</inkml:trace>
  <inkml:trace contextRef="#ctx0" brushRef="#br0" timeOffset="26473.6">23316 3448,'0'0,"0"25,25-25,-25-25,0 0</inkml:trace>
  <inkml:trace contextRef="#ctx0" brushRef="#br0" timeOffset="32415.73">2778 11757,'0'25,"25"-25,0 0,0 0,-25 25,24-25,1 0,0 0,0-25,0 25,-1 0,1 0,0 0,0 0,0 0,-1 0,1 0,0 0,0 0,0 0,-1-25,1 25,0 0,0 0,0 0,-1 0,1 0,0 0,0 0,0 0,-1 0,1 0,0 0,0 0,0 0,-1 0,1 0,0-24,0 24,0 0,0 0,-1 0,1 0,0 0,0 0,0 0,-1 0,1 0,0 0,0 0,0 0,-1 0,1 0,0 0,0 0,0 0,-1 0,1 0,0 0,0 0,0 0,-1 0,1 0,0 0,0 0,0 0,-1 0,1 0,0 0,25 0,-26 0,1 0,0 0,25 0,-26 0,1 0,25 0,-25 0,-1-25,26 25,-25 0,25 0,-26 0,26 0,-25 0,24 0,-24 0,25 0,-25 0,24 0,-24 0,25 0,-26 0,26 0,-25 0,24 0,-24 0,25 0,-25 0,24 0,1 0,-25 0,24 0,1 0,-25 0,24 0,1 0,-25 0,24 0,1 0,-25 0,24 0,1 0,-25 0,24 0,1 0,-25 0,24 25,1-25,0 0,-26 0,26 0,0 0,-1-25,1 25,-25 0,24 0,1 0,-1 0,1 0,0 0,-1 0,1 0,0 0,-1 0,1 0,-1 0,1 0,0-25,-1 25,1 0,24 0,-24 0,-1 0,1 0,0 0,-1 0,26 0,-26 0,1 0,-1 0,1 0,0 0,24-25,-24 25,-1 0,1 0,24 0,-24 0,0 0,24 0,-24 0,-1-25,26 25,-26 0,1 0,24 0,-24 0,24 0,-24-24,24 24,-24 0,24 0,1 0,-26 0,26 0,-26 0,26-25,-1 25,-24 0,24 0,-24 0,24 0,1-25,-1 25,-24 0,24 0,1 0,-26 0,26-25,-1 25,-24 0,24 0,0 0,-24 0,24-25,1 25,-26 0,26 0,-1 0,1-24,-26 24,26 0,-1 0,-24-25,24 25,1 0,-1 0,0 0,1-25,-1 25,1 0,-1 0,0 0,1-25,-1 25,1 0,-1 0,1 0,-1 0,0-25,1 25,-1 0,1 0,24 0,-25 0,1 0,-1 0,0 0,1 0,-1 0,1-24,-1 24,25 0,-24 0,-1 0,1 0,-1 0,0 0,26 0,-26 0,0-25,26 25,-26 0,25 0,1 0,-26 0,25 0,0 0,-24-25,24 25,0 0,0 0,-24 0,24 0,0 0,1 0,-1 0,-25 0,25 0,1 0,-1 0,0 0,0 0,-24 0,24 0,0 0,0 0,1 0,-1 0,0 0,0 0,0 0,1 0,-1 0,0 0,0 0,1 0,-1 0,0 0,0 0,0 0,1 0,-1 0,0 0,0 0,0-25,1 25,-1 0,0 0,0 0,1 0,-1-25,-25 25,25 0,1 0,-1-24,-25 24,26 0,-26 0,0 0,1-25,-1 25,1 0,-1 0,-24-25,-1 25,1 0,-25 0,24 0,-24-25,0 25,0 0</inkml:trace>
  <inkml:trace contextRef="#ctx0" brushRef="#br0" timeOffset="37378.51">3497 4986,'0'0,"0"-25,0 50,25-25,-25 25,25-25,-25 24,25-24,-25 25,25 0,-1 0,-24 0,25-25,-25 24,25 1,0 0,-25 0,25-25,-25 25,25-25,-25 24,24 1,-24 0,25-25,-25 25,25 0,-25-1,25-24,-25 25,25 0,-1 0,-24 0,25-25,-25 24,25 1,-25 0,25-25,-25 25,25 0,-25-1,24-24,-24 25,25-25,-25 25,25 0,0 0,0-1,-25 1,24-25,1 25,0 0,0 0,0-25,-25 25,24-25,-24 24,25-24,-25 25,25-25,-25 25,25-25,0 25,-1 0,1-1,0 1,0 0,-25 0,25-25,-1 25,-24-1,25-24,-25 25,25 0,0 0,0 0,-25-1,24 1,1-25,-25 25,25 0,0-25,-25 25,25-1,-1 1,1 0,-25 0,25-25,-25 25,25-1,0 1,0 0,-1 0,1 0,-25-1,25-24,0 25,-25 0,25-25,-1 25,-24 0,25-25,-25 24,25-24,0 25,-25 0,25-25,-25 25,24-25,1 25,-25 0,25-25,0 24,-25 1,25 0,-1 0,1 0,0-1,-25 1,25-25,-25 25,25 0,-1-25,-24 25,25-1,-25 1,25-25,-25 25,25 0,0 0,-1-1,-24 1,25-25,-25 25,25 0,0 0,0-1,-1 1,1 0,-25 0,25-25,0 25,-25-1,25-24,-25 25,24 0,1-25,-25 25,25 0,0-25,-25 24,25 1,0 0,-1 0,1 0,-25-1,25 1,0-25,-25 25,25 0,-1 0,1-1,0 1,-25 0,25-25,0 25,-25 0,24 0,1-25,0 24,-25 1,25-25,0 25,-25 0,24 0,1-25,-25 24,25 1,0-25,-25 25,25 0,-1-25,-24 25,25-1,0-24,-25 25,25-25,-25 25,25 0,-1 0,1-1,0 1,-25 0,25-25,-25 25,25 0,-1-25,-24 24,25 1,0 0,0 0,0 0,-1-1,1-24,-25 25,25 0,0-25,0 25,-25 0,25-25,-1 24,1 1,0-25,-25 25,25 0,0 0,-1-1,1 1,0 0,0 0,0 0,-1-25,-24 25,25-1,0 1,0-25,0 25,-1 0,1-25,0 25,0-1,0 1,-1 0,1-25,0 25,0 0,0-1,-1 1,1-25,0 25,0 0,0 0,-1-25,1 24,0 1,0-25,-25 25,25 0,-1-25,1 25,0-1,0-24,0 25,-1-25,1 25,0-25,0 25,-25 0,25-25,0 24,-1-24,1 25,0-25,-25 25,25-25,0 0,-25 25,24-25,1 25,0-25,-25 24,25-24,-25 25,25-25,-1 25,1 0,0 0,0-25,0 24,-1-24,-24 25,25-25,-25 25,25-25,0 25,0-25,-1 25,1 0,0-25,-25 24,25-24,0 25,-1 0,1-25,0 25,0-25,-25 25,25-25,-1 24,1-24,-25 25,25-25,0 0,-25 25,25-25,-1 0,-24 25,25-25,-25 25,25-25,0 24,0-24,0 25,-1-25,-24 25,25-25,0 25,0-25,-25 25,25-25,-1 24,1-24,0 25,0-25,0 25,-1-25,-24 25,25-25,0 0,-25 25,25-25,0 0,-25 24,24-24,1 0,0 0,-25 25,25-25,0 0,-1 25,1-25,0 0,0 25,0-25,-25 25,24-25,1 0,0 24,0-24,0 0,-25 25,24-25,1 0,0 0,0 25,0-25,-1 0,1 0,0 25,0-25,0 0,0 0,-25 25,24-25,1 0,0 0,0 0,0 0,-1 0,1 0,0 0,0 0,0 0,-1 0,1 0,0-25,0 25,0 0,-1 0,1 0,0 0,0-25,0 25,-1 0,1 0,0 0,0 0,0-25,-1 25,1 0,0 0,0 0,0 0,-1 0,1 0,-25-25,25 25,0 0,0 0,-1 0,1 0,-25-24,25 24,0 0,0 0,-1 0,1-25,0 25,0 0,0-25,0 25,-1 0,1 0,0-25,0 25,0-25,-1 25,1 0,0 0,0-24,0 24,-1-25,1 25,0 0,0-25,0 25,-1-25,1 25,0-25,0 25,0-24,-1 24,1-25,0 25,0 0,0-25,-1 0,1 25,0-25,0 25,0-24,-1 24,-24-25,25 0,0 25,0-25,0 25,-1-25,1 1,0 24,0-25,-25 0,25 25,0-25,-1 25,1-25,0 1,0 24,0-25,-25 0,24 25,1-25,0 25,0-25,-25 0,25 25,-1-24,1 24,-25-25,25 0,0 25,-25-25,25 0,-1 25,1-24,-25-1,25 25,0-25,0 0,-25 0,24 25,1-24,0-1,-25 0,25 25,0-25,-1 0,-24 1,25-1,0 0,0 25,-25-25,25 0,-1 1,1-1,-25 0,25 0,0 0,0 1,-1-1,-24 0,25 0,0 0,0 1,-25-1,25 0,0 0,-1 0,1 1,0-1,0 0,-25 0,25-25,-1 26,1-1,0 0,0 0,0-24,-1 24,1 0,-25 0,25-24,0 24,0 0,-1 0,1-24,0 24,0 0,0 0,-1-24,1 24,0 0,0-25,24 26,-24-26,0 25,0 0,24-24,-24-1,25 25,-25-24,-1 24,26-25,-25 1,24-1,-24 25,0-24,25-1,-25 25,24-24,-24-1,25 25,-26-24,26 24,-25-25,24 1,-24 24,25-25,-25 1,24 24,-24-25,25 1,-26-1,26 0,-25 26,24-26,-24 0,25 1,-25 24,24-25,-24 1,25 24,-26-25,26 25,-25-24,25-1,-26 25,26-24,-25-1,0 25,24-24,-24-1,25 25,-26-24,1 24,25-25,-25 26,-1-26,26 25,-25-24,0 24,-1 0,26 0,-25-24,0 24,-1 0,1 0,0 0,0-24,0 24,-1 0,1 0,0 0,0-24,0 24,-1 0,1-24,-25 24,25 0,0-25,0 26,0-1,-1-25,1 25,0 1,-25-26,25 25,0 0,-1 1,1-26,0 25,0 0,-25-24,25 24,-1 0,1 0,-25-24,25 24,0 0,-25 0,25-24,-25 24,24 0,1 0,-25 0,25-24,-25 24,25 0,-25 0,25 1,-1-1,-24-25,25 25,-25 1,25-1,-25 0,25-25,0 26,-1-1,-24 0,25 0,0-24,-25 24,25 0,-25 0,25 0,-25 1,24-1,-24 0,25 0,-25 0,25 1,0-1,-25 0,25 0,-25 0,24 1,-24-1,25 0,-25 0,25 0,-25 0,25 1</inkml:trace>
  <inkml:trace contextRef="#ctx0" brushRef="#br0" timeOffset="38538.68">16942 5259,'0'-25,"24"25,1 0,0 25,-25-1,25 1,-25 0,25 0,-25 0,0-1,0 1,24 25,-24-25,0-1,0 1,0 0,0 0,0 0,0-1,0 1,0-50,0 1,0-1,0 0,0 0,0 0,0 1,25-1,-25 0,0 0,0 0,25 25,-25-24,0-1,0 0,25 25,-25 25,25-25,-25 25,0-1,24 1,-24 0,0 0,0 0,25-1,-25 1,0 0,25-25,-25-25,25 0,-25 1,0-1,25 0,-1 0,-24 0,25 1,-25-1,25 0,0 0,0 25,-25-25,24 25,-24-24,25 24,-25 24,0 1,0 0,25 0,-25 0,0 24,0-24,0 0,0 24,0-24,0 25,0-25,0-1,25 1,-25 25,0-25,0-1,25 1,-25 0,25 0,-25 0,0 0,0-1</inkml:trace>
  <inkml:trace contextRef="#ctx0" brushRef="#br0" timeOffset="38951.04">17735 5680,'0'-25,"25"25,0 25,-25 0,0 0,25 0,-25-1,25 1,-25 0,0 0,24 0,-24 0,0-1,25 1,-25 0,0 0,25 0,-25-1,0 1,0-50,0 1,0-1,0 0,0 0,0 0,-25 1,25-1,0 0,0 0,0 0,-25-24,25 24,0 0,0 0,0-24,0 24,0 0,25 0,-25 0,25 1,0 24,-25-25,25 25,-1 0,1-25,0 25,0 0,0 0,-1 0,1 0,0 0,0 25</inkml:trace>
  <inkml:trace contextRef="#ctx0" brushRef="#br0" timeOffset="39143.68">18008 5606,'0'0,"0"25,-25-25,1 0,24 24,24 1,1-25,0 0,0 0,0-25,-1 25,1 0,25 0,-25 0,-1-24</inkml:trace>
  <inkml:trace contextRef="#ctx0" brushRef="#br0" timeOffset="39420.11">18628 5507,'25'0,"0"0,0 0,0 0,-1 0,1 0,0-25,0 25,0 0,-1 0,1 0,0 0,0 0,0 0,-1 0,1 0,0 0</inkml:trace>
  <inkml:trace contextRef="#ctx0" brushRef="#br0" timeOffset="39607.68">18728 5680,'0'0,"0"25,-25-25,25 25,0 0,25-25,-1 0,1 0,0 0,0 0,0 0,-1 0,26 0,-25 0,0-25,24 25</inkml:trace>
  <inkml:trace contextRef="#ctx0" brushRef="#br0" timeOffset="39935.67">19571 5482,'25'-25,"0"25,-1 0,1 0,0 0,0-25,0 25,-1 0,1 0,0 0,0 0,0 0,-1 0,1-25,0 25,0 0,0 0,-1 0,1-24,0 24,0 0</inkml:trace>
  <inkml:trace contextRef="#ctx0" brushRef="#br0" timeOffset="40191.47">19695 5184,'-25'0,"25"25,25 0,-25 0,25-1,-25 1,0 0,0 0,25 0,-25 24,0-24,0 0,24 24,-24-24,0 25,0-25,25-1,-25 26,0-25,0 0,25-1,-25 1,0 0,0 0,25 0</inkml:trace>
  <inkml:trace contextRef="#ctx0" brushRef="#br0" timeOffset="40499.84">20365 4986,'0'0,"24"0,-24-25,0 50,25-25,-25 25,0-1,0 26,25-25,-25 0,0 24,25 1,-25-1,25 1,-25 0,24-1,-24 1,25 24,0-24,-25-1,25 1,0-25,-25 24,24 1,1-25,-25 25,0-26</inkml:trace>
  <inkml:trace contextRef="#ctx0" brushRef="#br0" timeOffset="42193.65">20786 10988,'0'0,"0"-24,25-1,-25 0,25 25,0 25,0 0,-25-1,24 1,-24 0,0 0,0 0,0-1,0 1,0 0,0 0,25 0,-25 0,0-1,0 1,0 0,0 0,0-50,0 0,0 0,0 1,0-1,0 0,25 0,-25 0,25 0,-25 1,0-1,25 0,-25 0,24 25,-24 25,0 0,0 0,0-1,0 1,0 0,0 0,0 0,0-50,0 0,0 0,0 0,25 1,-25-1,25 0,-25 0,25 0,0 1,-25-1,24 25,1-25,0 25,-25-25,25 25,0 0,-1 0,-24 25,25 0,-25 0,0-1,0 1,25 0,-25 0,0 24,0-24,0 0,0 0,0 25,0-26,0 1,0 0,0 0,0 24,0-24,0 0,0 0,0 0</inkml:trace>
  <inkml:trace contextRef="#ctx0" brushRef="#br0" timeOffset="42600.65">21555 11311,'0'25,"0"0,0-1,0 1,0 0,0 0,0 0,0-1,0 1,0 0,0 0,0 0,0-1,0 1,0 0,0 0,0 0,0-50,0 0,0 0,0 0,0 1,0-1,0 0,0 0,0-24,0 24,0 0,0 0,0-24,0 24,0 0,0 0,0 0,25 1,0-1,0 25,-1-25,1 25,0 0,0 0,0 0,0 0,-1 25,1-25</inkml:trace>
  <inkml:trace contextRef="#ctx0" brushRef="#br0" timeOffset="42785.65">21555 11385,'0'0,"-25"0,1 25,-1-25,25 25,25-25,-1 0,1 0,0 0,0 0,0 0,24 0,-24 0,25-25</inkml:trace>
  <inkml:trace contextRef="#ctx0" brushRef="#br0" timeOffset="43017.65">22225 11286,'0'-25,"25"25,-25-24,25 24,-1 0,1-25,0 25,0 0,0 0,-1 0,26 0,-25 0,0 25,-1-25</inkml:trace>
  <inkml:trace contextRef="#ctx0" brushRef="#br0" timeOffset="43217.98">22175 11385,'0'0,"-24"25,-1-25,50 0,-25 25,24-25,1 0,0 0,0 0,0 0,-1 0,1 0,25 0,-25 0,-1 0,26-25</inkml:trace>
  <inkml:trace contextRef="#ctx0" brushRef="#br0" timeOffset="43657.64">23143 11013,'0'0,"0"-25,0 1,0-1,-25 25,25 25,-25-1,0 1,25 25,-24-25,24-1,-25 26,25-25,-25 25,25-26,0 26,0-25,0 0,0-1,0 26,25-25,0 0,-1-1,26 1,-25-25,0 0,24 25,1-25,-25 0,24 0,1 0,-25 0,24-25,-24 25,0-25,0 25,-1-24,1-1,0 0,-25 0,25 0,-25 1,0-1,0-25,0 25,-25 1,0-26,25 25,-25 0,1 0</inkml:trace>
  <inkml:trace contextRef="#ctx0" brushRef="#br0" timeOffset="46996.38">5507 18529,'24'0,"-24"-25,25 0,-25 1,25 24,-25-25,25 0,0 0,-1 0,-24 1,25-1,-25 0,25 0,-25 0,25 1,0-1,-25 0,24 0,1 0,-25 1,25-1,0 0,0-25,-25 26,25-1,-1 0,-24 0,25 0,0 1,0-1,0-25,-1 25,1-24,0 24,0-25,24 1,-24-1,0 0,25-24,-26 24,1 1,25-1,-25 1,-1-1,1 25,0-24,0 24,-25 0,25 0,-1 0,-24 1,25-1,-25 0,25 0,0 0,-25 1,25-1,-1-25,1 25,0 1,0-26,0 0,-1 26,1-26,25 0,-25 26,0-26,24 0,-24 25,0 1,0-26,-1 25,1 25,0-25,0 1,0-1,-25 0,24 25,-24-25,25 0,-25 1,25 24,-25-25,25-25,0 25,-25 1,24-1,1-25,0 25,0-24,0 24,-25 0,24-24,1 24,0 0,0 0,-25 0,25 1,-1-1,-24 0,25 25,-25-25,25 0,0 1,0-1,-1 0,-24 0,25 0,0 0,-25 1,25 24,0-25,-1 0,1 0,-25 0,25 1,0-1,0 0,-25 0,24 0,1 1,-25-1,25 0,0 0,-25 0,25 25,-25-24,25-1,-1 0,-24 0,25 0,0 25,-25-24,25-1,0 0,-1 0,1 0,0 1,0-1,0 0,-1 0,1 0,0 1,0-1,-25 0,25 0,-1 0,1 25,-25-24,25-1,0 25,-25-25,25 25,-1-25,1 0,0 0,-25 1,25 24,0-25,-1 0,1 0,0 25,0-25,0 1,-1-1,1 25,0-25,0 0,0 0,-1 25,1-24,0-1,0 25,0-25,0 0,-1 0,1 25,-25-24,25 24,0-25,0 25,-25-25,24 25,-24-25,25 25,0 0,-25-25,25 25,-25-24,25 24,-25-25,24 25,-24-25,25 25,-25-25,25 25,-25-25,25 25,0-24,-1-1,1 0,0 25,-25-25,25 25,-25-25,25 25,-1-24,1-1,0 0,0 0,0 25,-25-25,24 25,1-24,0-1,0 0,0 0,-1 25,-24-25,25 25,0-24,0 24,-25-25,25 25,-1-25,1 25,0 0,-25-25,25 25,0 0,0-25,-1 25,1-25,0 25,0 0,0 0,24-24,-24 24,0 0,0 0,-1-25,1 25,0 0,0 0,0 0,-1 0,1-25,0 25,0 0,0 0,-1 0,1 0,0 0,0 0,0-25,-1 25,1 0,0 0,0 0,0 0,-1 0,1 0,0 0,0 0,0 0,-1 0,1 0,0 0,0 0,0 0,-1 0,1 0,0 0,0 0,0 0,0 0,-25 25,24-25,1 0,0 25,0-25,0 0,-1 25,1-25,0 0,0 24,0-24,-1 0,1 0,-25 25,25-25,0 0,0 0,-1 25,1-25,0 0,0 0,0 25,-1 0,1-25,0 0,0 25,0-1,-1-24,1 25,0 0,-25 0,25-25,0 25,-1-25,1 24,0 1,25 0,-26-25,1 25,0-25,0 25,25-1,-26-24,1 25,0 0,0-25,24 25,-24 0,0-25,0 24,0 1,-1 0,1-25,0 25,0 0,24-1,-24-24,0 25,25 0,-26 0,26 0,-25-1,24 1,-24 0,25 0,-25 0,24-1,-24 26,25-25,-26 24,26-24,-25 25,25-25,-26 24,26-24,0 25,-26-1,26-24,0 25,-26-1,26-24,0 25,-1-1,1-24,-1 25,1-1,0 1,-1 0,1-1,-1 1,1-1,24 1,-24 24,24-24,-24 0,25-1,-26 1,26 24,-1-24,-24 0,24-1,0 26,-24-26,24 26,-24-26,24 1,1 24,-26-24,1-1,24 26,-24-26,25 1,-26 24,1-24,-1 0,1 24,24-24,-24 24,0-24,-1-1,1 26,-1-26,1 1,0 0,-1-1,-24 26,25-26,-1 1,1-1,-1 1,-24 0,25-1,0 1,-26-1,26 1,0 0,-26-25,26 24,0 1,-1-1,-24-24,25 25,-1-25,1 24,-1 1,-24-25,25 24,-1 1,-24-25,25 24,-1-24,-24 25,25-26,-25 26,24-25,-24 24,25-24,-26 0,1 0,25 0,-25-1,0 1,-1 0,1 0,0 0,0 0,0-25,-1 24,1 1,0-25,-25 25,25-25,-25 25,25-25,-25-25</inkml:trace>
  <inkml:trace contextRef="#ctx0" brushRef="#br0" timeOffset="48037.38">18281 18008,'0'-25,"25"1,-25-1,0 0,25 25,-1 0,-24-25,25 25,-25 25,25-25,0 25,-25 0,25-25,-25 24,0 1,24 0,-24 0,0 0,25-1,-25 1,0 0,0-50,0 0,0 1,0-1,0 0,0 0,25 0,-25 1,0-1,25 25,-25-25,25 0,0 25,-1 25,-24 0,25 0,0-1,-25 1,0 0,0 0,25 0,-25-1,0 1,25 0,-25 0,24-25,-24-25,25 25,-25-25,0 0,25 1,0-1,-25 0,25 0,-25 0,24 25,-24-24,25-1,0 0,0 25,0 0,-1 25,-24 0,0-1,0 1,0 0,0 0,0 0,0-1,0 1,0 0,0 0,0 0,0-1,25 1,-25 0,0 0</inkml:trace>
  <inkml:trace contextRef="#ctx0" brushRef="#br0" timeOffset="48480.98">19447 18107,'-25'0,"25"25,0 0,0 0,0 0,0-1,-25-24,25 25,0 0,0 0,0 0,0-1,0 1,0 0,0 0,25-25,-25 25,0-1,0-48,0-1,0 0,0 0,0-24,-25 24,25 0,0 0,0-24,-25 24,25-25,0 25,-24-24,24 24,0 0,-25-24,25 24,0 0,0 0,-25 25,50 0,0 0,-1 0,1 0,0 0,0 0,0 25,-1-25,1 0,0 0,0 0,0 0,0 0,-1 0,1 0,0 0,0 0</inkml:trace>
  <inkml:trace contextRef="#ctx0" brushRef="#br0" timeOffset="48669.44">19447 18033,'0'0,"-25"25,0-25,0 0,25 25,0-1,25-24,0 0,0 0,0 0,-1-24,26 24,-25 0,25-25,-1 25,1 0,-1-25,1 25</inkml:trace>
  <inkml:trace contextRef="#ctx0" brushRef="#br0" timeOffset="48893.6">20117 18083,'0'0,"-25"0,0 0,25-25,25 25,0-25,-1 25,1 0,25 0,-25-25,-1 25,26 0,-25 0,0-25,-1 25</inkml:trace>
  <inkml:trace contextRef="#ctx0" brushRef="#br0" timeOffset="49081.45">20017 18281,'0'0,"0"25,25-25,0 0,0 0,0-25,-1 25,1 0,25-25,-25 25,24-25,1 25,-25-24,24-1</inkml:trace>
  <inkml:trace contextRef="#ctx0" brushRef="#br0" timeOffset="50157.25">20786 17934,'25'-25,"0"25,0 0,0 0,-1-25,1 25,0 0,25 0,-26 0,1 0,25 0,-25-25,-1 25,26 0,-25 0</inkml:trace>
  <inkml:trace contextRef="#ctx0" brushRef="#br0" timeOffset="50401.27">21431 17462,'0'25,"0"0,0 0,0 0,0 0,0-1,0 1,0 25,0-25,25-1,-25 26,0-25,25 0,-25 24,25-24,-25 0,24 0,-24-1,25 1,-25 0,25 0,0 0,0-1</inkml:trace>
  <inkml:trace contextRef="#ctx0" brushRef="#br0" timeOffset="52018.89">0 11857,'0'0,"0"24,25 26,-25-25,0 24,25-24,-25 25,0-25,0 24,24-24,-24 25,0-25,0-1,0 1,0 0,0 0,0 0,0-50,-24 25,24-25,-25 0,25 0,-25 1</inkml:trace>
  <inkml:trace contextRef="#ctx0" brushRef="#br0" timeOffset="52194.39">0 11733,'0'0,"25"-25,0 25,-1-25,26 25,-25-25,0 25,-1 0,1-25,0 25,0 0,0 0,-1 0</inkml:trace>
  <inkml:trace contextRef="#ctx0" brushRef="#br0" timeOffset="52418.58">0 11981,'0'0,"25"0,0 0,-1 0,-24-25,25 25,0 0,0 0,0 0,-1-25,1 25,0 0,0-25</inkml:trace>
  <inkml:trace contextRef="#ctx0" brushRef="#br0" timeOffset="52719.58">471 11981,'-25'0,"50"0,0 0,0 0,0 0,0 0,-1 0,1-25,0 25,0 0,0-25,-1 25</inkml:trace>
  <inkml:trace contextRef="#ctx0" brushRef="#br0" timeOffset="52935.55">471 12229,'0'0,"-25"0,25 25,25-25,-25-25,25 25,0 0,0-25,0 25,-1-25,1 25,0 0,0-25,0 25,-1 0,-24-25,25 25,0-24,0 24</inkml:trace>
  <inkml:trace contextRef="#ctx0" brushRef="#br0" timeOffset="53227.57">819 11683,'0'-25,"-25"0,50 25,-25 25,24 0,1 0,-25 24,25-24,0 25,0-25,-25 24,24 1,1-1,0 1,0 0,-25-26,25 26,-1 0,1-25,-25 24,25-24,-25 25</inkml:trace>
  <inkml:trace contextRef="#ctx0" brushRef="#br0" timeOffset="64039.49">3249 4539,'0'0,"0"-25,-24 1,-1-1,0 25,25-25,-25 25,25 25,0 0,0-1,0 1,0 0,25 0,-25 0,25-1,-25 1,25 0,-1 0,-24 24,25-24,0 0,0 0,-25 0,25 0,-1-25,1 24,0 1,0 0,0-25,-1 25,1-25</inkml:trace>
  <inkml:trace contextRef="#ctx0" brushRef="#br0" timeOffset="72510.42">4068 8136,'0'0,"0"25,0 0,0-1,25 1</inkml:trace>
  <inkml:trace contextRef="#ctx0" brushRef="#br0" timeOffset="72743.02">4490 10567,'0'0,"0"25,0-1,0 1</inkml:trace>
  <inkml:trace contextRef="#ctx0" brushRef="#br0" timeOffset="91686.61">3597 4911,'0'-24,"0"-1,-25 25,25 25,-25-25,25 24,0 1,-25-25,25 25,0 0,-25 0,25-1,0 1,0 0,0 0,0 0,0-1,0 1,0 0,25-25,-25 25,25-25,0 0,-25-25,25 25,-1-25,-24 0,25 25,-25-24,0-1,25 0,-25 0,0 0,0 1,0-1,0 0,0 0,0 0,0 1,-25-1,0 25,1 0,24 25,-25-25,25 24,-25 1,25 0,-25 0,25 0,-25-1,25 1,-24 0,24 0,0 0,0-1,0 1,0 0,24 0,-24 0,25-25,0 24,0-24,0 0,-1 0,1 0,0-24,0-1,0 0,-25 0,0 0,0 1,25-1,-25 0,0 0,0 0,0 1,-25-1,25 0,-25 25,25-25,-25 25,0 0,0 0,1 25,-1-25,25 25,-25 0,0-1,25 1,0 0,-25-25,25 25,0 0,0-1,0 1,0 0,0 0,25-25,-25 25,25-25,0 24,0-24,-1 0,1-24,0 24,0-25,-25 0,25 25,0-25,-25 0,24 1,-24-1,0 0,0 0,0 0,0 1,0-1,0 0,-24 0,24 0,-25 25,0 0,0 0,0 25,0-25,1 25,24 0,-25-25,0 25,25-1,0 1,-25 0,25 0,0 0,0-1,0 1,25 0,0 0,0-25,-1 0,1-25,0 25,-25-25,25 0,0 25,-25-24,25-1,-25 0,0 0,-25 25,0 0,0 25,0 0,0-25,1 25,-1-1,0 1,25 0,-25 0,0 0,25-1,0 1,25-25,0 0,0-25,0 25,-25-24,24-1,1 25,0-25,0 0,0 0,-25 1,25-1,-1 25,-24-25,0 0,0 0,-24 25,-1-24,0 24,0 24,0-24,0 0,1 25</inkml:trace>
  <inkml:trace contextRef="#ctx0" brushRef="#br0" timeOffset="95601.07">8756 10765,'-25'0,"0"0,1 0,-1 0,0 0,0 0,0 0,1 0,-1 25,0-25,0 0,0 0,1 0,-1 0,0 0,0 0,0 0,1 0,-26 0,25 0,0 0,-24 0,-1 0,25 0,-24 0,-1 0,0 0,1 0,-1 0,1 0,-26 0,26 0,-1 0,-24 0,24 0,-24 0,-1 0,1 0,-1 0,1 0,0 0,-1 0,1 0,-26 0,26 0,0-25,-26 25,26 0,-25 0,24 0,-24 0,0 0,0 0,24 25,-24-25,-25 0,25 0,0 25,-1-25,-24 0,25 25,0-25,-25 24,25-24,24 0,-24 25,0-25,24 25,1-25,0 25,-1-25,26 25,-26-25,26 24,24-24,-25 0,1 25,24-25,-25 25,25-25,1 0,-1 0,0 25,0-25,0 0,1 25,-1-25,0 0,0 0,25 24,-25-24,0 0,50 0</inkml:trace>
  <inkml:trace contextRef="#ctx0" brushRef="#br0" timeOffset="95989.24">4068 10691,'0'0,"0"-25,0 0,-25 0,0 25,1 0,24 25,-25-25,0 25,0-25,0 25,1-25,-1 25,0-25,-25 24,26 1,-26-25,25 25,0 0,-24 0,24-1,0-24,-25 25,26 0,-1 0,25 0,-25-25,0 24,25 1,-25 0,25 0,0 0,0-1,25-24,-25 25,25-25,0 25,0-25,-1 0,1 25,25-25,-1 25,1-25,0 25,-1-25,1 0,0 0,-1 0,26 0,-26 24,1-24,-1 0,1 0,0-24</inkml:trace>
  <inkml:trace contextRef="#ctx0" brushRef="#br0" timeOffset="97396.78">3349 5482,'-25'0,"25"-25</inkml:trace>
  <inkml:trace contextRef="#ctx0" brushRef="#br0" timeOffset="97952.23">3671 8930,'0'24,"0"1,0 0</inkml:trace>
  <inkml:trace contextRef="#ctx0" brushRef="#br0" timeOffset="98224.22">4043 10592</inkml:trace>
  <inkml:trace contextRef="#ctx0" brushRef="#br0" timeOffset="101634">3671 5011,'0'-25,"-25"50,25-1,-25-24,25 25,-24 0,24 0,-25-25,25 25,0-1,-25 1,25 0,25-25,0 0,-25-25,24 25,1-25,0 25,-25-24,25-1,0 0,0 25,-25-25,24 0,-24 1,0-1,0 0,-24 25,-1 0,0 0,0 0,0 0,25 25,-25-25,25 25,0-1,25-24,0 0,0 0,0 0,0-24</inkml:trace>
  <inkml:trace contextRef="#ctx0" brushRef="#br0" timeOffset="103042.17">16669 4341,'0'0,"0"-25,0 0</inkml:trace>
  <inkml:trace contextRef="#ctx0" brushRef="#br0" timeOffset="104163.18">16842 4242,'0'0,"0"24,-24-24,24 25,-25 0,25 0,-25-25,25 25,0-1,25-24,0 0,-25-24,24 24,1-25,0 25,-25-25,25 25,0-25,-25 0,0 1,0-1,-25 25,0 25,0-25,0 24,25 1,0 0,0 0,0 0,25-25,0 0,0 0,0 0,-1 0,1 0,0 0,0 0,0-25,-1 0,1 0,-25 0,0 1,0-1,0 0,0 0,0 0,-25 25,1 0,-1 0,0 25,0 0,25 0,-25 0,25-1,0 1,0 0,0 0,0 0,25-25,-25 24,25-24,0 0,0 0,-1 0,1 0,0 0,0 0,0-24,-1-1,-24 0,0 0,0 0,0 1,0-1,0 0,-24 25,-1-25,0 0,0 25,0-24,1 24,-1 0,0 0,-25 0,26 24,-1-24,0 25,-25-25,26 25,-1 0,25 0,-25-1,25 1,-25-25,25 25,0 0,0 0,25-25,-25 24,25-24,0 25,-1-25,1 0,0 25,0-25,0 0,-1-25,1 25,0 0,0 0,0-25,-1 25,1-24,-25-1,0 0,0 0,0 0,0 1,-25-1,1 0,-1 25,-25-25,25 25,1 0,-26 0,25 0,-24 0,24 0,0 25,-25-25,50 25,-24-25,-1 25,25-1,0 1,0 0,25 0,-1 0,1-25,25 24,-25-24,-1 0,1 0,25 0,-25 0,-1 0,1 0,0-24,0 24,0-25,-25 0,0 0,0 0,-25 1,0-1,0 25,0-25,1 0,-26 25,25-25,-24 25,24-24,0 24,0 0</inkml:trace>
  <inkml:trace contextRef="#ctx0" brushRef="#br0" timeOffset="129055.99">4514 3125,'0'0</inkml:trace>
  <inkml:trace contextRef="#ctx0" brushRef="#br0" timeOffset="129563.98">4341 3001,'25'0,"-1"0,1 0,0 0,25 0,-26-24,1 24,25 0,-1 0,1 0,0 0,-1 0,1-25,24 25,-24 0,24 0,-24-25,24 25,1 0,-1 0,1 0,-1-25,0 25,1 0,-1 0,1 0,-1-25,25 25,-24 0,24-24,0 24,0 0,1-25,-1 25,0 0,0-25,0 25,1 0,-1 0,0-25,0 25,-24 0,24-25,-25 25,1 0,-1 0,1-24,-1 24,-24 0,24 0,-24-25,-1 25,1 0,0 0,-26 0,26 0,-25-25,0 25,-1 0,1 0,0 0,0 0,0 0</inkml:trace>
  <inkml:trace contextRef="#ctx0" brushRef="#br0" timeOffset="130176.98">9823 3026,'24'0,"1"25,0-25,0 0,0 0,24 0,1 0,24 0,1 0,-1 0,1-25,-1 25,25 0,0 0,1 0,-1 0,0 0,25 0,-25 0,1 0,-1 0,0-25,0 25,0 0,1 0,-26-24,25 24,-24 0,-1-25,-24 25,24 0,-24 0,-1-25,1 25,-25 0,24 0</inkml:trace>
  <inkml:trace contextRef="#ctx0" brushRef="#br0" timeOffset="130688.98">13568 3175,'0'-25,"0"0,25 25,-25-24,25 24,0-25,-1 25,1 0,0 0,25 0,-1-25,1 25,24 0,1 0,24 0,-25 0,25 0,1 0,-1 0,25 0,-25 0,25 0,-25 0,25 0,-24-25,24 25,0 0,-25 0,0 0,0-25,1 25,-1 0,-25-24,1 24,-1 0,-24 0,-1 0,1 0,-25 0</inkml:trace>
  <inkml:trace contextRef="#ctx0" brushRef="#br0" timeOffset="131460.87">5953 4638,'0'0,"0"-24,25 24,-25-25,25 25,0-25,-1 25,1 0,0-25,25 25,-26-25,51 25,-26-24,26 24,-1-25,25 25,1-25,24 25,0-25,0 25,0 0,25-25,-1 25,1 0,0 0,0 0,0 0,0 0,-25 0,24 0,1 0,-25 0,0 0,0 0,0 0,-24 0,-1 25,-25-25,1 0,-1 0,-24 0,-1 25,-24-25,0 0,0 0</inkml:trace>
  <inkml:trace contextRef="#ctx0" brushRef="#br0" timeOffset="132040.57">13469 4465,'0'-25,"0"0,0 0,-25 25,25-24,-25 24,25-25,-24 25,24-25,24 25,1 0,0 0,0 0,24 0,1 0,0 0,-1-25,26 25,-1 0,25 0,-24 0,24 0,0-25,0 25,1 0,-1-24,0 24,25-25,-25 0,0 25,1-25,-1 0,0 1,0-1,-24 0,-1 25,1-25,-1 0</inkml:trace>
  <inkml:trace contextRef="#ctx0" brushRef="#br0" timeOffset="132400.96">16272 3969,'0'0,"-25"0,0 0,50 0,0 0,0 0,-1 0,1 0,25 0,0 0,-1 0,1 0,24 0,-24 0,24 0,1-25,-26 25,26 0,-1 0,0 0,-24 0,24 0,1-25,-1 25,1 0,-26 0,26 0,-1-25,1 25,-1 0,0 0,1-24,-26 24</inkml:trace>
  <inkml:trace contextRef="#ctx0" brushRef="#br0" timeOffset="132632.96">18579 3944,'25'0,"-1"0,1 0,0-25,25 25,-26 0,1 0,25 0,-25 0,24 0,1 0,-1 0,26 0,-26 0,26 25,-1-25,1 0,-1 0,0 25,1-25,-1 25,1-25,-26 0,26 0,-26 24,1-24,0 0,-1 0,1 0</inkml:trace>
  <inkml:trace contextRef="#ctx0" brushRef="#br0" timeOffset="150251.65">3522 5333</inkml:trace>
  <inkml:trace contextRef="#ctx0" brushRef="#br0" timeOffset="150516.81">3646 5904,'0'0,"-25"24,25 1</inkml:trace>
  <inkml:trace contextRef="#ctx0" brushRef="#br0" timeOffset="150892.64">3820 6970,'-25'0</inkml:trace>
  <inkml:trace contextRef="#ctx0" brushRef="#br0" timeOffset="152239.99">3497 5333,'25'0,"0"-25,-25 0,25 25,-25-24,0-1,0 0,-25 25,25-25,-25 25,0 0,25 25,-24-25,-1 25,0-25,25 25,-25-1,25 1,0 0,25 0,0-25,0 0,-25-25,24 25,1 0,0-25,0 25,-25-25,25 25,-1-24,1-1,-25 0,0 0,-25 25,1 0,-1 0,0 0,0 25,0 0,1 0,-1-1,0-24,0 25,25 0,-25-25,25 25,25-25,0 0,0 0,0-25,-1 25,1-25,0 25,0-25,0 25,-1-24,1-1,-25 0,-25 25,1 0,-1 0,0 0,0 0,0 0,1 25,-1-25,0 25,0-25</inkml:trace>
  <inkml:trace contextRef="#ctx0" brushRef="#br0" timeOffset="168670.68">3646 5283,'0'25,"0"-50,-25 25,25-24,0-1,-24 25,24-25,-25 25,25-25,-25 25,0 0,0 0,1 0,-1 0,0 0,0 0,0 0,1 0,-1 0,25 25,-25-25,0 0,25 25,-25-25,1 0,24 25,-25-25,0 0,25 24,-25-24,25 25,-25-25,25 25,-24-25,24 25,0 0,-25-25,25 24,-25 1,25 0,-25 0,25 0,-25-1,1 1,24 0,0 0,-25-25,25 25,-25-1,25 1,0 0,-25 0,25 0,0-1,-25-24,25 25,0 0,0 0,0 0,0 0,-24-1,24 1,0 0,0 0,0 0,-25-1,25 1,0 0,0 0,0 0,0-1,0 1,0 0,0 0,0 0,0-1,0 1,0 0,0 0,0 0,0-1,0 1,0 0,0 0,0 0,0-1,0 1,0 0,0 0,0 0,0-1,25 1,-25 0,0 0,0 0,0-1,0 1,0 0,0 0,0 0,0 0,0-1,0 1,0 0,0 0,0 0,24-1,-24 1,0 0,0 25,0-26,0 1,0 0,0 0,0 0,0 24,0-24,0 0,0 0,0-1,0 1,25 0,-25 0,0 0,0-1,0 1,0 0,0 0,0 0,0-1,25 1,-25 0,0 0,0 0,0-1,0 1,0 0,0 0,25 0,-25 24,0-24,0 0,0 0,0 0,0-1,0 1,0 25,25-25,-25-1,0 1,0 0,0 0,0 0,0-1,0 1,0 0,0 0,24 0,-24-1,0 1,0 0,0 0,25 0,-25-1,0 1,0 0,0 0,0 0,25-25,-25 24,0 1,0 25,0-25,0-1,0 1,0 0,25 0,-25 0,0-1,0 26,0-25,0 0,25 0,-25-1,0 1,0 0,0 0,24-25,-24 25,0-1,0 1,0 0,0 0,0 0,0-1,25 1,-25 0,0 0,0 0,0 24,0-24,0 0,0 0,0-1,25 26,-25-25,0 0,0-1,0 1,0 0,0 25,0-26,0 1,25 0,-25 0,0 0,0-1,0 1,0 0,0 0,25 0,-25 0,0-1,0 1,0 0,0 0,0 0,24-1,-24 1,0 0,0 0,0 0,0-1,25 1,-25 0,0 0,0 0,0-1,0 1,25 0,-25 0,0 0,0-1,0 1,25 0,-25 0,0 0,0-1,0 1,0 0,25 0,-25 0,0-1,0 1,0 0,0 0,0 0,24-1,-24 1,0 0,0 0,0 0,0-1,0 1,0 0,25 0,-25 0,0 0,0-1,0 1,25 0,-25 0,0 0,0-1,25 1,-25 0,0 0,0 0,0-1,25 1,-25 0,0 0,0 0,24-1,-24 1,0 0,0 0,0 0,25-1,-25 1,0 0,0 0,25 0,-25-1,-25-24,25-24,-25 24,1-25,-1 25,0-25,0 25,0-25,1 25,24-25,-25 25,0 0,25-24,-25 24,0-25,1 0,-1 25,25-25,0 50,0 0,0 0,25-25,-25 24,24 1,-24 0,25-25,-25 25,0 0,25-25,0 0,-25 24,25-24,-25-24,0-1,24 25,-24-25,25-25,0 26,0-26,0 0,-1 1,1-1,0 1,0-1,0 0</inkml:trace>
  <inkml:trace contextRef="#ctx0" brushRef="#br0" timeOffset="182310.57">3001 5209,'0'-25,"-24"50,-1 0,25 0,-25-1,0 1,0 25,1-1,-1 1,0 0,-25 24,1 0,-1-24,0 24,1 1,-1-25,25-1,-24 1,-1-1,25-24,1 25,-1-25,0-25,25 24,-25-24,25 25,0-50,0 1,25-1,-25 0,25 0,-25 0,25 1,-1-1,1-25,0 25,0-24,0 24,-1-25,1 1,0-1,25 25,-26-24,1-1,25 0,-25 1,0-1,24 25,-24-24,0 24,0 0,-1 0,1 1,0-1,0 25,0-25,-1 25,1 0,0 0,-25 25,25-25,0 25,-1-1,1 26,0-25,0 0,0 24,-1-24,1 25,0-1,0-24,0 25,-1-1,1-24,0 25,25-26,-26 1,1 0,25 0,-25 0,24 0,-24-25,0 24,25 1,-26-25,1 25</inkml:trace>
  <inkml:trace contextRef="#ctx0" brushRef="#br0" timeOffset="183507.99">2877 11261,'0'-24,"-24"-1,48 25,1 0,-25 25,25-25,0 0,0 24,-1-24,1 25,0 0,0 0,0-25,-1 25,1-1,0 26,0-25,0 0,-1-1,26 1,-25 0,-25 0,25 0,-1-1,1-24,-25 25,25 0,-25 0,25-25,-25 25,25-25,-1 0,-24-25,25 25,-25-25,25 0,0 0,0 1,24-26,-24 0,25 26,-25-26,24 0,1 1,-25-1,24 1,-24 24,25-25,-26 25,-24 0,25 1,0-1,-25 0</inkml:trace>
  <inkml:trace contextRef="#ctx0" brushRef="#br0" timeOffset="188531.34">3845 11881,'25'0</inkml:trace>
  <inkml:trace contextRef="#ctx0" brushRef="#br0" timeOffset="192581.43">9401 10815,'0'25</inkml:trace>
  <inkml:trace contextRef="#ctx0" brushRef="#br0" timeOffset="193414.49">10244 10914,'0'-25,"0"50,-24-25,24 25,0 0,0-1,24-24,1 0,0 0,0-24,-25-1,0 0,0 0,0 0,0 50,25 0,-25 0,24 0,-24-1,124 324</inkml:trace>
  <inkml:trace contextRef="#ctx0" brushRef="#br0" timeOffset="195138.13">3894 11187,'0'-25,"0"0,-24 25,-1 0,25 25,-25 0,0 0,0 0,1-25,24 24,-25 1,25 0,0 0,25-25,-25 25</inkml:trace>
  <inkml:trace contextRef="#ctx0" brushRef="#br0" timeOffset="195277.29">3721 11361</inkml:trace>
  <inkml:trace contextRef="#ctx0" brushRef="#br0" timeOffset="195598.48">7193 10840,'0'0,"50"0,24 0</inkml:trace>
  <inkml:trace contextRef="#ctx0" brushRef="#br0" timeOffset="195893.47">7689 10815,'819'0,"-1638"0,1688 0,-820 0,26 0,-26 0,1 0,-1 0,1 25,0-25,24 0,-24 0,-1 0,1 0,0 0,-1 0,1 0,-25 0,24 0,-24 0,0 0,0 0,-1 0,1 0,-25-25,25 25,-50-25,0 25,1 0,-1 0,0 0,0 0,0 0,1 0,-1 0,0 0,0 25</inkml:trace>
  <inkml:trace contextRef="#ctx0" brushRef="#br0" timeOffset="197565.83">1860 13171,'0'-25,"0"50,25-25,-25 25,0 0,0 0,25 0,-25-1,0 26,25-25,-25 24,0-24,0 25,25-1,-25-24,0 25,24-25,-24 24,0-24,0 0,25 0,-25-1,0 1,0 0,0 0,-25-25,25-25,-24 0,24 0,-25 1,0-1,25 0,-25 0,0 0,25-24,-24 24,24-25,-25 1,25 24,-25-25,25 26,0-26,-25 25,25-24,0 24,0 0,0-25,0 25,0 1,25-1,-25 0,0 0,25 0,-25 1,25 24,-1-25,1 0,0 25,0-25,0 25,-1 0,1 0,0 25,0 0,-25 0,0-1,25 1,-25 0,0 0,0 24,0-24,0 25,0-25,24 24,-24-24,0 0,25 25,-25-26,25 1,0 0,0 0,-1 0,-24-1,25 1,0 0,0 0,0 0,-25-1,0 1,24 0,-24 0,0 0,-24-1,24 1,-25 0,25 0,-25 0,0-1,0-24,1 25,-1 0,0-25,0 25,0-25,1 0</inkml:trace>
  <inkml:trace contextRef="#ctx0" brushRef="#br0" timeOffset="197858.84">2604 13246,'0'0,"25"-25,-25 0,0 0,0 0,0 1,0-1,0 0,-25 0,1 0,24 50,-25-25,25 25,0 0,0 0,-25-1,25 26,0-25,-25 25,25-1,0 1,0-1,0 1,0 0,0-1,0 1,0-1,0-24,0 0,25 25,-25-26,25 1,0 0,-1 0,1-25,0 0,0 0,0 0,0 0</inkml:trace>
  <inkml:trace contextRef="#ctx0" brushRef="#br0" timeOffset="198078.45">2828 13543,'0'-198,"0"396,0-421,25 223,-25-25,24 25,1 0,0 0,0 0,0 0,-25 25,24 0,1 0,-25 24,0-24,0 0,0 25,-25-26,25 1,-24 25,-1-25,25-1,-25 1,25 0,0 0,-25-25,25 25</inkml:trace>
  <inkml:trace contextRef="#ctx0" brushRef="#br0" timeOffset="198278.8">3101 13295,'0'-24,"-25"24,25 24,0 1,-25-25,25 25,0 0,0 0,0-1,0 1,0 0,0 0,25 0,-25-1,25 1,-25 0,24-25,1 25,0-25,0 25,0-25</inkml:trace>
  <inkml:trace contextRef="#ctx0" brushRef="#br0" timeOffset="198500.91">3373 13072,'0'0,"0"-25,25 25,0-25,0 25,0 0,-1 0,1 25,0-25,0 25,0 0,-1 0,-24-1,0 1,0 25,0 0,0-1,0 1,-24 24,-26-24,25 24</inkml:trace>
  <inkml:trace contextRef="#ctx0" brushRef="#br0" timeOffset="206959.39">322 14660,'0'-25,"-24"25,24-25,0 0,0 0,24 1,-24-1,0 0,25 25,-25-25,25 0,-25 1,25-1,-25 0,25 25,-25-25,24 0,-24 0,25 25,0 0,-25 25,25 0,-25 0,0 0,0 0,0-1,0 26,0 0,0-26,0 26,0 0,-25-1,25 1,0-1,0 1,0 0,0-1,0 1,0-1,0 1,25 0,-25-26,0 26,0 0,25-26,-25 1,0 0,25 25,-1-50,-24 25,25-25,-25 24,25-24,0 0,0 0,-25-24,24-1,-24 0,25 0,-25 0,25-24,-25-1,25 0,-25 1,25-26,-25 26,0-1,0-24,0 24,0-24,0 24,0 1,0-26,0 26,0-1,-25 0,25 26,0-1,0-25</inkml:trace>
  <inkml:trace contextRef="#ctx0" brushRef="#br0" timeOffset="207559.22">1166 15007,'-25'0,"50"0,0 0,-1 0,1 0,0 0,0 0,0-25,-1 25,1-25,0 25,0 0,0-25,-1 25,1-24,0 24,0 0,0-25,-1 25,1 0</inkml:trace>
  <inkml:trace contextRef="#ctx0" brushRef="#br0" timeOffset="207831.21">1265 15329,'25'0,"0"0,-1 0,1 0,-25-25,25 25,25 0,-26 0,1-24,0 24,25-25,-26 25,26-25,-25 0,25 25,-26-25,26 1,-25 24,0-25,-1 25,1-25,0 25,0 0</inkml:trace>
  <inkml:trace contextRef="#ctx0" brushRef="#br0" timeOffset="210012.36">2555 14684,'0'-24,"25"48,-25 1,24-25,-24 25,0 0,25 0,-25-1,25 1,-25 25,0-25,0-1,0 1,0 0,0 0,25 0,-50-50,25 0,-25 0,25 0,0 1,0-1,0 0,0 0,0 0,0 1,0-1,0 0,0 0,0 0,0 1,25 24,0 24,-25 1,25 0,0 0,-25 0,0-1,0 1,24-25,-24 25,0 0,0 0,0-1,0-48,0-1,0 0,0 0,25 0,-25 1,0-1,25 0,-25 0,0 0,25 1,-25-1,25 25,-1 0,-24 25,0-1,25-24,-25 25,25 0,-25 0,0 0,25-1,-25 1,0 25,25-25,-25-1,0 1,0 0,24 0,-24 0,0-1,0 1,25 0,-25 0</inkml:trace>
  <inkml:trace contextRef="#ctx0" brushRef="#br0" timeOffset="211200.34">2877 14858,'-24'0,"24"-25,-25 25,0 0,0 25,0-25,25 25,0 0,-24-25,24 24,-25 1,25 0,0 0,0 0,0-1,0 1,0 0,25-25,-1 0,-24 25,25-25,0-25,0 25,0 0,-1-25,1 0,0 1,-25-1,25 0,0 25,-25-25,24 0,-24 1,0-1,0 0,0 0,0 0,-24 25,-1 0,0 0,0 0,25 25,-25 0,1-25,24 25,-25 0,25-1,-25 1,25 0,0 25,0-26,0 1,25 0,0 0,-1 0,1-25,0 0,25-25,-26 25,1-25,0 25,0-25,0 0,-1 1,-24-1,0 0,0 0,-24 25,24-25,-25 25,0-24,0 24,0-25,1 25,-1 0,25-25,-25 25,0 0</inkml:trace>
  <inkml:trace contextRef="#ctx0" brushRef="#br0" timeOffset="211463.34">3249 14784,'25'0,"0"-25,0 25,0 0,-1 0,1-25,0 25,0 0,0 0,-1 0,1-25</inkml:trace>
  <inkml:trace contextRef="#ctx0" brushRef="#br0" timeOffset="211696.34">3398 14684,'-25'0,"1"0,24-24,-25 24,50 0,-25 24,24 1,-24 0,25-25,-25 25,25 0,-25-1,0 1,25-25,-25 25,0 0,25 0,-25-1,24 1,-24 0</inkml:trace>
  <inkml:trace contextRef="#ctx0" brushRef="#br0" timeOffset="211995.67">3696 14436,'0'0,"-25"-24,25-1,0 0,0 50,0 0,25-25,-25 24,0 1,25 0,-25 25,0-26,25 26,-25-25,24 24,-24-24,25 25,-25-1,25-24,-25 25,0-25,25 24,-25-24,0 25,25-26,-25 1,0 0,24 0</inkml:trace>
  <inkml:trace contextRef="#ctx0" brushRef="#br0" timeOffset="212748.19">4415 14312,'0'0,"0"-25,-25 25,25-24,-24 24,-1 0,0 0,0 0,25 24,-25-24,25 25,-24 0,24 0,-25 0,25 0,0-1,-25 1,25 0,0 0,0 0,0-1,0 1,0 0,25-25,0 0,-1 0,1 0,-25-25,25 25,-25-25,25 1,-25-1,25 0,-25 0,0 0,0 1,0-1,0 0,0 0,0 50,0 0,0 0,0-1,0 1,0 0,0 0,24 24,-24 1,0-25,25 24,-25 1,0-25,25 24,-25 1,0 0,25-26,-25 26,0-25,0 24,25-24,-25 0,0 0,0 0,-25-1,0-24,0 0,0 0,25-24,-24 24,24-25,0 0,0 0,0 0,24 1</inkml:trace>
  <inkml:trace contextRef="#ctx0" brushRef="#br0" timeOffset="213147.34">4663 14808,'0'0,"-25"0,25 25,0 0,0 0,0 0,0-1,0 1,0 0,0 0,0 0,25-1,-25 1,0 0,25 0,-25 0,0-50,-25 0,25 0,-25 0,25 1,0-1,0 0,-24 0,24 0,0 1,0-1,0 0,0 0,0 0,0 1,24-1,1 0,0 25,0-25,0 25,-1 0,1-25,0 25,0 0,0 0</inkml:trace>
  <inkml:trace contextRef="#ctx0" brushRef="#br0" timeOffset="213320.34">4614 14982,'0'0,"0"-25,24 25,-24-25,25 25,0-24,0 24,0-25,-1 0,1 25</inkml:trace>
  <inkml:trace contextRef="#ctx0" brushRef="#br0" timeOffset="214140.33">5159 14263,'0'-25,"0"0,0 0,0 50,-24 0,24 0,0 24,-25-24,25 0,0 25,-25-1,25 1,-25-25,25 24,-25 1,25-25,-24 24,24-24,-25 25,25-26,0 1,0 0,0 0,0-50,0 0,0 0,0 1,0-1,0 0,0 0,25 0,-25 1,0 48,24 1,-24 0,25-25,-25 25,25-25,0 0,0 0,-1 0,1-25,0 0,0 0,0 25,-25-24,24-26,1 25,-25 0,25 1,-25-1,0-25,0 25,0-24,0 24,0-25,0 25,0-24,0 24,0 0,0 0,0 1,0-1,0 50,0-1,0 1,0 0,0 0,0 24,0 1,0-25,25 25,-25-1,0 1,0-25,25 24,-25 1,0-25,0 24,24 1</inkml:trace>
  <inkml:trace contextRef="#ctx0" brushRef="#br0" timeOffset="214727.67">5581 14635,'0'-25,"0"50,0 0,0-1,0 1,0 0,0 25,0-26,0 1,0 25,0-1,0-24,25 25,-25-25,0-1,0 26,0-25,0 0,0-1,0 1,0 0,0-50,0 0,0 1,0-1,0 0,0 0,0 0,0 1,0-1,0-25,0 25,0-24,0 24,0-25,0 1,0 24,25 0,-25-24,0 24,24 0,-24 0,0 0,25 25,-25-24,25 24,-25 24,0 1,0 0,0 0,0 0,0-1,0 1,0 25,0-25,0-1,0 26,0-25,0 0,0-1,25 1,-25 0,0 0,25 0,-25-1,0 1,0 0,24-25,-24 25,0 0,0-1,0 1,0 0,0 0,-24 0,-1-1,0-24,0 25</inkml:trace>
  <inkml:trace contextRef="#ctx0" brushRef="#br0" timeOffset="-214409.4">6028 14114,'0'-25,"-25"25,25-25,0 50,0 0,25 0,-25-1,0 1,0 0,24 25,-24-26,25 26,-25 0,25-1,-25 1,25 0,-25-1,25-24,-1 25,-24-26,25 26,-25-25,25 0,-25 24,0-24,25 0,-25 0,0-1,0 1</inkml:trace>
  <inkml:trace contextRef="#ctx0" brushRef="#br0" timeOffset="-213921.41">6201 14213,'-25'-25,"25"0,0 1,-24 24,24-25,0 0,0 0,0 0,0 1,0-1,24 25,1-25,0 25,0 0,0 0,-1 25,-24 0,0-1,0 1,-24 25,24-25,-25 24,0 1,25-25,-25 24,0 1,25-25,0 0,0 24,0-24,0 0,0 0,25-25,-25 24,25 1,0 0,-25 0,25 0,-1-1,-24 1,0 0,0 0,0 0,0-1,-24 1,24 0,-25 0,0 0,0-25,0 24,25 1,-24-25,-1 25,0-25,0 25,0-25</inkml:trace>
  <inkml:trace contextRef="#ctx0" brushRef="#br0" timeOffset="-213617.41">6598 14188,'0'-25,"0"1,-25 24,25-25,0 50,0-1,0 1,0 25,0-25,0-1,0 26,0-25,0 25,0-26,0 26,0-25,25 0,-25 24,25-24,-25 0,25 0,-25-1,24-24,-24 25,25 0,0-25,-25 25,25-25,-25 25,25-25,-1 24</inkml:trace>
  <inkml:trace contextRef="#ctx0" brushRef="#br0" timeOffset="-213388.58">6772 14412,'0'-25,"0"0,0 75,0-125,24 50,-24 0,0 1,25 24,0-25,0 25,0 0,0-25,-1 25,1 25,0 0,-25-1,25-24,-25 25,0 0,0 0,0 0,0 24,-25-24,25 0,-25 0,0 0,25-1,-24 1,-1 0,0 0</inkml:trace>
  <inkml:trace contextRef="#ctx0" brushRef="#br0" timeOffset="-213172.66">7020 14312,'-25'0,"0"0,0 25,25 0,0 0,0 0,0-1,0 1,0 0,25 0,0 0,0-1,0-24,-1 25</inkml:trace>
  <inkml:trace contextRef="#ctx0" brushRef="#br0" timeOffset="-212940.66">7243 14015,'0'0,"25"-25,0 25,-1-25,1 25,0 25,0-25,0 25,-1-1,1 1,0 0,0 0,0 0,-25 24,24-24,1 25,-25-1,0-24,0 25,0-1,0 1,-25-25,25 24,-49 1,24-25</inkml:trace>
  <inkml:trace contextRef="#ctx0" brushRef="#br0" timeOffset="-212388.63">3597 15999,'0'0,"-25"0,25-25,-25 25,50 0,0 0,-1 0,1 0,0 0,25 0,-1 0,1-25,0 25,24 0,0-24,1-1,24 25,-25-25,50 0,-24 0,24 1,-25 24,25-25,0 0,0 0,25 0,-25 1,0-1,-25 0,25 0,0 0,-25 25,1-24,-26-1,0 25,1-25,-26 0,1 25,0-25,-1 25,-24 0,-25-24,25 24,-25-25</inkml:trace>
  <inkml:trace contextRef="#ctx0" brushRef="#br0" timeOffset="-211829.43">4986 15925,'0'-25,"0"50,0-1,25-24,-25 25,0 0,24 25,-24-26,0 1,25 25,-25-1,0 1,25 0,-25-1,25 1,-25 0,0-1,0 26,25-26,-25 1,0-1,0 1,0-25,24 24,-24-24,0 25,0-25,0-1,0 1,0 0,-24-25,24-25,0 0,0 1,0-1,0 0,0 0,0 0,0 1,24 24,1-25,0 25,0 0,0 0,-1 0,26 0,-25 25,0-25,-1 0,1 24,0-24,0 0,0 25,-1-25,1 25,0-25,0 0,0 0,-1 0,1-25</inkml:trace>
  <inkml:trace contextRef="#ctx0" brushRef="#br0" timeOffset="-211565.43">4688 16644,'0'0,"0"-25,0 0,0 1,25 24,0-25,-1 0,1 25,0-25,25 0,-1 1,1-1,0 0,24 0,-24 0,-1 25,1-25,-1 1,26 24,-50-25,24 0,1 25,-25 0,-1-25,1 25,0 0</inkml:trace>
  <inkml:trace contextRef="#ctx0" brushRef="#br0" timeOffset="-152843.55">8062 14412,'0'-25,"0"0,-25 25,25-25,-25 25,25 25,0 0,0 0,0-1,0 1,25-25,-25 25,25-25,-1-25,1 25,-25-25,25 25,-25-24,25 24,0-25,-1 25,-24-25,25 0,0 25,0-25,0 25,-25-25,24 25,1 0,0 0,0 0,0 0,-1 0,1 0,0 25,0 0,0 0,-25 0,24-25,-24 25,25-1</inkml:trace>
  <inkml:trace contextRef="#ctx0" brushRef="#br0" timeOffset="-152535.09">8037 14734,'0'0,"-25"25,0 0,0-1,25 1,-25 0,25 0,0 0,25-25,0 24,0-24,25-24,-26 24,1-25,25 0,-25 25,24-25,1-24,-25 24,24 0,1 0,-25 0,-1 1,26-1,-25 25,0-25,-1 25,1-25,0 25,0 0,0 0,-1 0,1 25,0-25,0 25,0 0,-1-25,1 24,-25 1,25 0,0 0,0 0,-1-1,-24 1,25 0,0 0</inkml:trace>
  <inkml:trace contextRef="#ctx0" brushRef="#br0" timeOffset="-150598.87">10889 14039,'0'0,"-25"-24,25 48,0 1,0 0,0 0,0 0,25 24,-25-24,25 25,-25-1,0 1,25-25,-25 24,25 1,-25 0,0-26,24 26,-24-25,0 24,0-24,0 0,0 0,0 0,-24-25,24-25,-25 0,0 0,25 0,-25 1,0-26,25 25,-24 0,-1-24,25 24,-25-25,25 1,-25 24,25-25,-25 25,25 1,0-1,0 0,0 0,0 50,0 0,0 0,25-1,-25 26,25-25,-25 25,25-26,-25 26,25-25,-1 0,-24-1,25 1,0-25,0 0,0 0,-1-25,1 1,-25-1,25 0,-25-25,25 26,-25-1,25 0,-25-25,24 25,-24 1,0-1,25 0,-25 0,0 0,25 1,0 24,0 0,0 24,-25 1,24 25,1-25,-25 24,25-24,-25 25,25-1,-25 1,25 0,-25-1,24-24,-24 25,25-26,-25 1,25 25,-25-25,25-1</inkml:trace>
  <inkml:trace contextRef="#ctx0" brushRef="#br0" timeOffset="-150282.9">11633 14163,'0'-24,"-24"24,24-25,-25 50,25-1,0 1,0 25,0-25,0 24,25 1,-25 0,24-1,-24 1,0-25,25 24,-25 1,25-1,-25-24,25 25,-25-25,25 24</inkml:trace>
  <inkml:trace contextRef="#ctx0" brushRef="#br0" timeOffset="-149994.91">11658 14660,'-25'-25,"25"0,25 75,-74-125,24 75,25-25,-25 1,50-1,0 25,-1 0,1 0,0 0,0-25,24 25,-24-25,0 0,25 1,-26-1,1 25,-25-25,25 0,-25-25,25 26,-25-1,0 0,0 0,0 0,0 1,-25-1,0 0,25 0,-25 50,25 0,0 0,0-1,0 1,0 0,0 25,25-1,-25-24,25 25,0-1</inkml:trace>
  <inkml:trace contextRef="#ctx0" brushRef="#br0" timeOffset="-149742.91">12005 14660,'0'0,"-24"-75,-1 26,25 24,0 0,25 0,-1 25,1 0,0 0,0 25,0 0,-1 0,-24-1,25 1,-25 0,25 0,-25 0,0 24,25-24,-25 0,25 0,0-1,-25 1,24-25,1 0,0 0,0 0,0 0,-1 0,1-25,25 25,-25-24,-1 24,-24-25</inkml:trace>
  <inkml:trace contextRef="#ctx0" brushRef="#br0" timeOffset="-149090.31">9823 14412,'0'-25,"-25"25,25 25,0-1,0 1,0 0,0 0,0 24,0-24,0 25,0-1,0 1,0 0,-25-1,25 1,0-1,0 1,0 0,0-26,0 26,0-25,25 0,-25-1</inkml:trace>
  <inkml:trace contextRef="#ctx0" brushRef="#br0" timeOffset="-148807.06">9996 14635,'-49'49,"98"-98,-98 123,24-49,25 25,0-26,0 1,0 25,0-25,0 24,25-24,-25 25,24-26,1 1,0 0,0-25,0 25,0-25,-1 0,1 0,0 0,0-25,0 25,-1-25,1 0,-25-24,25 24,-25 0,0 0,0-24,0 24,0 0,-25 0,25-24,-25 24,1 0,-1 0,0 25,-25-24,26-1,-1 25,0 0,0-25,0 25</inkml:trace>
  <inkml:trace contextRef="#ctx0" brushRef="#br0" timeOffset="-148543.18">10468 14560,'0'0,"-25"25,0 0,0 0,0 24,25-24,-24 0,24 0,0 0,0-1,0 1,0 25,24-50,-24 25,25-1,0 1,0-25,0 0,-1 0,1-25,0 25,0-24,0 24,-1-25,-24 0,25 0,-25 0,0 1,0-1,0 0,0 0,-25 0,1 1,-1-1,0 25,0-25,0 0,1 25,-26 0,25 0,-24 0</inkml:trace>
  <inkml:trace contextRef="#ctx0" brushRef="#br0" timeOffset="-147229.62">744 7789,'0'0,"0"-25,0 0,0 50,25 0,-25-1,0 1,25 25,-25-25,0 24,25 1,-25 0,0 24,0-24,24 24,-24-24,0-1,0 26,0-26,0 1,25-1,-25 1,0 0,0-1,0 1,0-25,25-1,-25 1</inkml:trace>
  <inkml:trace contextRef="#ctx0" brushRef="#br0" timeOffset="-146912.93">1215 8161,'-24'0,"-1"0,25 25,-25-25,25 24,0 1,0 0,0 25,0-26,0 26,0-25,25 24,-25-24,25 25,-1-25,-24 24,25-24,0 0,25-25,-26 25,1-25,0 0,0 0,0-25,-1 0,1 0,0-24,-25 24,25-25,-25 25,0-24,0-1,0 1,0-1,0 25,0-24,-25-1,0 25,25-24,-25 24,1 0,-1 0,0 0,-25 0,26 25,-1 0,0 0,0 0</inkml:trace>
  <inkml:trace contextRef="#ctx0" brushRef="#br0" timeOffset="-146609.34">1612 8483,'0'0,"0"25,25 25,0-26,0 26,0-25,-1-25,26 25,-25-25,24 0,-24 0,0-25,25 0,-26 0,1 0,-25 1,25-26,-25 25,0-24,0 24,0-25,0 1,0 24,-25 0,0-25,1 26,-1-1,0 0,0 0,0 0,1 1,-1-1</inkml:trace>
  <inkml:trace contextRef="#ctx0" brushRef="#br0" timeOffset="-146021.15">1984 8062,'0'0,"-24"0,-1 24,0-24,25 25,0 0,25 0,-25 0,0-1,25 1,-25 25,0-25,24 24,-24-24,25 25,-25-1,0-24,25 25,-25-26,0 1,25 25,-25-25,0-1,0-48,0-1,-25 0,25 0,0 0,0-24,-25 24,25-25,-25 26,25-26,0 25,-24 0,24-24,0 24,-25 0,25 0,0 1,-25 24,25 24,25 1,0 0,-1 0,1-25,0 0,0-25,0 0,-25 0,24 1,-24-1,25 0,-25 0,0 0,25 1,-25-1,0 0,0 0,0 0,0 0,0 1,0 48,0 1,0 0,25 0,-25 0,0 0,25 24,-25 1,24-1,-24 1,25-25,-25 24,25 1,0 0,0-26,-25 26,24-25</inkml:trace>
  <inkml:trace contextRef="#ctx0" brushRef="#br0" timeOffset="-145656.94">2307 8409,'0'0,"25"25,-25 24,24-24,-24 0,25 24,-25-24,25-25,-25 25,25-25,0 0,-1-25,-24 0,0 1,0-26,0 25,0 0,0-24,0 24,0-25,0 26,0-26,-24 25,24-24,0 24,-25-25,25 25,0 1,-25-26,25 25,0 0,-25 0,25 50,0 0,25 0,-25 0,25 0,-25 24,25 1,-25-25,24 24,1 1</inkml:trace>
  <inkml:trace contextRef="#ctx0" brushRef="#br0" timeOffset="-145408.94">2604 8384,'-24'-25,"48"50,-24 0,25 0,-25-1,0 1,25 25,-25-25,0 24,25 1,-25-25,0 24,25-24,-25 25,25-26,-1 1,1-25,0 0,0 0,0-25,-1 1,26-1,-25 25,0-25,-1 0,1 0</inkml:trace>
  <inkml:trace contextRef="#ctx0" brushRef="#br0" timeOffset="106928.95">7094 149,'0'25,"0"-1,0 1,25-25,-25 25,0 0,25 24,-25-24,25 0,-25 0,24 24,-24-24,25 0,-25 25,25-25,-25-1,25 26,-25-25,0 24,25-24,-25 25,24-25,-24-1,0 26,0-25,0 0,0 24,0-24,25-25,-25 25,0 0,0-1</inkml:trace>
  <inkml:trace contextRef="#ctx0" brushRef="#br0" timeOffset="107148.57">7069 248,'0'0,"-24"0,24-25,0 0,0 1,0-1,0 0,24 0,-24 0,25 1,0-1,0 0</inkml:trace>
  <inkml:trace contextRef="#ctx0" brushRef="#br0" timeOffset="107413.11">7689 25,'0'0,"-148"248,98-223,0-1,26 26,-26-50,25 25,-24 0,24-25,0 24,0-24,50 25,0-25,0 25,-1-25,1 25,25 0,-25 0,-1-1,1 1,25 25,-25-25,-1 24,1-24,0 25,0-26,0 26,-1-25,1 24,0-24,0 0,0 0,-25 0,24-1</inkml:trace>
  <inkml:trace contextRef="#ctx0" brushRef="#br0" timeOffset="107625.11">7962 769,'-25'0,"50"-25,0 25,0 0,0-25,24 25,-24 0,25 0,-1-24,-24 24</inkml:trace>
  <inkml:trace contextRef="#ctx0" brushRef="#br0" timeOffset="107857.11">8533 471,'0'-25,"0"50,0 0,25 0,-25 0,0 24,24-24,-24 25,0-1,0 1,0 0,0-1,25 26,-25-26,0 1,0-1,0-24,25 25,-25-25,25 24,-25-24,25-25</inkml:trace>
  <inkml:trace contextRef="#ctx0" brushRef="#br0" timeOffset="108068.87">8558 595,'0'-24,"0"48,0-73,0 24,0 0,0 0,0 0,24 25,-24-24,25 24,0 0,-25-25,25 25,0 0,24-25,-24 25,0 0,24 0,-24 0,25-25,-25 25,24 0,-24 0,25 0,-25 0</inkml:trace>
  <inkml:trace contextRef="#ctx0" brushRef="#br0" timeOffset="108256.77">8682 595,'-75'25,"150"-50,-150 75,75-25,25 0,0-25,0 0,24 0,-24 0,0-25,24 25,1 0,-25 0,24-25,1 25,0 0</inkml:trace>
  <inkml:trace contextRef="#ctx0" brushRef="#br0" timeOffset="109186.86">10269 595,'0'-24,"-25"24,1-25,-1 25,0 0,0 25,0-1,25 1,0 0,-24 0,24 0,0-1,0 1,0 0,0 0,0 24,0-24,0 0,0 0,0 0,24-1,-24 1,25 0,0 0,0-25,0 0,-1-25,1 25,-25-25,25 0,0 25,0-24,-25-1,24 0,1-25,-25 26,25-1,-25 0,25 0,-25 0,25 1,-25-1,24 25,1 0,-25 25,25-25,-25 24,25 1,-25 0,25 0,-25 0,0-1,0 1,0 0,24 0,-24 0,0-1,0-48,0-1,0 0,0 0,0 0,0 1,0-1,25 0,-25 0,0 0,25 1,0-1,0 0,-1 25,1-25,0 25,0 0,0 0,-1 25,1-25,0 25,0 0,0-1,-1 1,1 0,-25 0,25 0,0-1,-25 1,25 0,-25 0,24 0</inkml:trace>
  <inkml:trace contextRef="#ctx0" brushRef="#br0" timeOffset="109350.74">10517 372,'-25'0,"1"-25,24 0,24 25,1 0,0 0</inkml:trace>
  <inkml:trace contextRef="#ctx0" brushRef="#br0" timeOffset="110167.09">11385 149,'0'25,"0"-1,0 1,0 0,25 0,-25 0,25-1,-25 1,25 0,-25 25,25-26,-25 1,24 0,-24 0,0 0,0 0,0-1,0 1,0 0,0 0,0 0,-24-1,24 26,-25-25,0 0,0-1,0 1,1 0,-1 0,0 0,0-1,0 1,25 0,25-25,0 0,-25-25,25 25,0-25,24 1,-24-1,0 0,0 0,-1 0,1 1,0-1,-25 0,0 0,25 25,-25 25,-25-25,25 25,-25-25,25 25,0-1,-25 1,25 0,0 0,0 0,25-25,0 0,0 0,0 0,-25-25,24 25,1-25,-25 0,25 0,0 1,-25-1,25 0,-25 0,0 0,0 1,0-1,0 0,0 0,0 50,-25 0,25 0,0-1,0 1,0 0,0 0,0 0,0-1,0 1,0 0,25-25,-25 25,24-25,1 0,0 0,0 0,-25-25,25 25,-25-25,24 0,-24 1,25-1,-25 0,0 0,0 0,0 1,0-1,25 0,-25 0,0 0,0 50,0 0,0 0,0 0,0-1,0 1,25 0,-25 0,25 0,-25-1,24-24,1 25,0 0,0-25,0 0</inkml:trace>
  <inkml:trace contextRef="#ctx0" brushRef="#br0" timeOffset="110611.31">12502 620,'-50'-99,"100"198,-125-198,50 124,1 0,-1-25,25 24,-25 1,25 0,-25 0,25 0,-25-1,25 1,0 0,0 0,0 0,0-1,0 1,0 0,25-25,-25 25,25-25,0 0,0 25,-1-25,1 0,0-25,25 25,-26-25,1 25,25-25,-25 0,-1 25,26-24,-25-1,0 0,-25 0,24 25,1-25,-25 1,0-1,0 0,0 0,-25 0,1 25,-1 0,0 0,0 0,0 25,1 0,24 0,-25-25,25 25,0-1,0 1,0 0,0 0,0 0,0-1,25-24,-25 25,24 0,1-25,-25 25,25-25,25 0,-26 0,1 0,25 0,-1 0</inkml:trace>
  <inkml:trace contextRef="#ctx0" brushRef="#br0" timeOffset="110967.08">13246 422,'0'0,"-50"-75,50 100,0 0,-25 0,25-1,0 1,0 0,0 25,-25-25,25 24,-24-24,24 25,-25-26,25 26,-25-25,25 0,-25-1,25 1,0 0,0 0,0-50,25 25,-25-25,25 0,0 1,-1 24,1-25,0 0,0 0,-25 0,25 25,0 0,-25-24,24 24,1 24,-25 1,25-25,-25 25,25 0,0 0,-1-1,1-24,0 25,0-25,0 25,24-25</inkml:trace>
  <inkml:trace contextRef="#ctx0" brushRef="#br0" timeOffset="111635.08">14759 471,'0'0,"-25"0,25 25,-25-25,25 25,0-50,25 25,-25-25,25 25,-25-25,0 1,0-1,-25 25,0 0,0 0,1 0,-1 0,0 0,0 25,0-25,1 24,-1 1,0 0,0 0,25 0,-25 0,25-1,0 1,0 0,0 0,25 0,-25-1,25-24,0 25,0-25,-1 25,26-25,-25 0,24 0,1 0,-25 0,24-25,1 25,0 0,-1 0</inkml:trace>
  <inkml:trace contextRef="#ctx0" brushRef="#br0" timeOffset="112674.07">15081 496,'-25'-25,"25"0,0 1,25 24,-25 24,25 1,-25 0,25 0,-25 0,0 0,25-1,-25 1,24 0,-24 0,25 0,0-1,-25 1,25 0,0 0,-1-25,-24 25,25-25,0 0,0 0,0 0,0-25,-25 0,0 0,0 0,0 1,0-1,0 0,0 0,0 0,0 1,0-1,0 0,0 0,24 25,-24-25,25 25,-25-25,25 25,0 0,0-24,-1 24,1 0,0 0,0 0,0 0,-1 0,-24 24,-24 1,-1-25,25 25,-25 0,0-25,25 25,-25 0,1-25,24 24,0 1,-25-25,25 25,25-25,-1 0,-24-25,25 25,0-25,0 25,-25-24,25-1,-1 0,-24 0,25 25,-25 25,0 0,25-25,-25 25,25-1,0 1,-1-25,1 0,0 0,25 0,-26 0,1 0,0-25,0 25,0-24,-1-1,1 0,0 25,-25-25,25 0,-25 0,0 1,0-1,0 0,0 0,0 0,-25 1,25-1,0 0,0 50,0 0,0-1,0 1,0 0,0 0,0 0,0 24,0-24,25 25,-25-1,25-24,-25 25,24-1,-24 1,0 0,25-1,-25 1,25-25,-25 24,0-24,0 25,0-26,0 1,25 0,-25-50,-25 25,25-25,-25 1,25-1,-25 0,25-25,-24 26,24-26,0 25,-25-24,25-1,0 25,0-24,0-1,25 25,-25-24,24-1,1 25,0 0,0 0,-25 1,25-1,-1 25,1-25,0 25,0 0,-25 25,25-25,0 25,-25-1,0 1,0 0,0 0,0 0,-25 0,0-1,0 1,0 0,0 0,1 0,-1-1,0-24,0 25</inkml:trace>
  <inkml:trace contextRef="#ctx0" brushRef="#br0" timeOffset="113127.07">16694 546,'0'-25,"-25"25,0 0,0 0,0 0,1 25,-1 0,0-1,25 1,-25 0,25 0,0 0,0-1,0 1,0 0,25 0,0 0,0-25,-1 0,1-25,0 25,0-25,0 25,-1-25,1 0,0 1,0-1,-25 0,0 0,0 0,0 1,0-1,0 0,0 0,-25 25,25-25,-25 0,25 1,25 24,0 0,0 0,-1 0,1 24,0-24,0 0,-25 25,25-25,-25 25,0 0,24 0,-24 0,0-1,0 1,0 0,0 0,0 0,25-1,-25 1,25 0</inkml:trace>
  <inkml:trace contextRef="#ctx0" brushRef="#br0" timeOffset="113551.07">17413 571,'0'0,"-75"-50,51 75,-1-25,0 0,0 25,0-25,25 24,-24-24,24 25,0 0,0 0,0 0,0-1,0 1,24-25,1 25,0-25,0 0,0 0,-1 0,1 0,0 0,0-25,0 0,-1 25,1-24,-25-1,25 0,0 0,-25-24,0 24,25 0,-25 0,0 0,0 0,0-24,0 24,0 0,0 0,0 1,0-1,0 0,0 50,0 0,0-1,0 1,0 0,0 0,-25 0,25 24,0-24,0 25,0-25,0 24,0-24,25 25,-25-26,25 1,-25 25,24-25,1-1,0 1,0 0,-25 0</inkml:trace>
  <inkml:trace contextRef="#ctx0" brushRef="#br0" timeOffset="113838.8">17562 546,'-50'-25,"100"50,-75-50,50 25,0 0,-1 0,1 0,0 0,0 0,0 0,-1 0,1 0,0 0,0 0,0 0,-25-25,0 50,0 0,0 0,0-1,0 1,24-25,-24 25,0 0,0 0,25-1,0 1,-25 0,25 0</inkml:trace>
  <inkml:trace contextRef="#ctx0" brushRef="#br0" timeOffset="114439.06">17983 571,'0'0,"-24"-100,48 100,1 0,0 0,0 0,0 0,-1 25,1-25,-25 25,0 0,0 0,0-1,0 1,0 0,0 0,0 0,0-1,0 1,0 0,0 0,0 0,25-1,0-24,0 0,-1 0,1-24,0-1,0 25,-25-25,25 0,-1 25,1-25,-25 1,25-1,-25 0,0 0,0 0,0 50,0 0,0 0,0 0,25-25,0 0,-1 0,1 0,0-25,0 0,0 25,-25-25,25 0,-1 1,-24-1,0 0,0 0,-24 25,-1 0,0 25,0 0,0 0,25-1,0 1,0 0,0 0,0 0,25-25,0 0,0 24,0-24,-1 0,1 0,0 0,25 0,-26 0</inkml:trace>
  <inkml:trace contextRef="#ctx0" brushRef="#br0" timeOffset="116291.05">19745 471,'0'0,"0"-25,-25 25,25-24,-25 24,0 0,0 24,1-24,-1 0,0 25,0-25,0 25,0-25,1 25,-1 0,0-25,25 25,-25-1,0 1,25 0,-24 0,24 0,0-1,0 1,0 0,0 0,0 0,24-1,1 1,0-25,0 25,0-25,-1 0,26 0,0 0,-1 0,1-25,-25 25,24-25,1 1,0 24,-26-25,1 0,0 0,0 25,0-25,-25 1,24 24,-24-25,0 0,-24 25,-1 0,0 25,0 0,0-25,25 24,-24 1,24 0,0 0,0 0,0-1,0 1,0 0,24 0,1-25,0 0,0 0,-25-25,0 0,0 0,0 1,-25-1,25 0,0 0,25 0,0 1,-1 24,1-25,0 25,0 0,0 0,-1-25,1 25,0 0,-25 25,0 0,-25-25,25 24,0 1,0 0,0 0,0 0,0-1,25 1,-25 0,25-25,-25 25,25 0,-1-25,1 24,0-24,0 0,0 0,-1-24,1-1,-25 0,0 0,0 0,0 1,-25 24,25-25,-24 0,-1 0,0 0,0 1,0 24,1-25,-1 25,0-25,25 50,0 0,0-1,25-24,-25 25,25-25,-25 25,24-25,1 0,-25 25,25-25,0 0,0 0,-1 25,1-25,0 0,0 0,0-25,24 25,-24 0,25 0,-26 0,26-25,-25 25,25 0,-26-25,1 25,0 0,0-25,0 25,-1-24,-24-1,25 25,-25-25,0 0,0 0,0 1,0-1,-25 0,25 0,-24 0,-1 0,0 1,0 24,25-25,-25 25,25-25,-24 25,24 25,-25-25,25 25,0-1,0 1,0 0,0 0,0 0,0 24,0-24,0 0,0 25,0-26,0 26,0-25,25 24,-25-24,24 25,-24-25,25-1,-25 1,25 0,0 0,0-25,-1 25,1-25,0 0,0 0,0 0,-1 0,1 0,0-25,0 25,0-25,-1 0,1 0,0 1,0-1,-25 0,25 0,-25 0,24 1,-24-26,0 25,0 0,0 1,0-1,0 0,0 0,0 50,0 0,-24 0,24-1,0 1,0 0,0 0,0 0,0-1,0 1,0 0,0 0,24-25,-24 25,25-25,-25 24,25-24,0 25,0-25,-1 0,1 0,0 0</inkml:trace>
  <inkml:trace contextRef="#ctx0" brushRef="#br0" timeOffset="116814.82">21530 645,'-24'-25,"48"50,-48-75,48 50,1 0,0 25,0-25,0 25,-1 0,-24 0,0-1,0 1,0 0,0 0,0 0,0-1,0 1,0 0,0 0,0 0,0-1,0 1,25-25,-25-25,25 25,-25-24,0-1,25 0,-25 0,0 0,25 1,0-1,-25 0,0 0,24 0,-24 1,0-1,25 25,-25-25,0 50,25 0,-25-1,25 1,-25 0,25 0,-25 0,24-1,-24 26,25-25,0 24,-25-24,25 25,-25-25,25-1,-25 26,0-25,0 0,24-1,-24 1,0 0,0 0,-24 0,-1-1,0-24,0 0,0 0,1 0,-1-24,-25 24,25 0,-24-25,24 0,0 25,0-25,0 0</inkml:trace>
  <inkml:trace contextRef="#ctx0" brushRef="#br0" timeOffset="116958.81">22374 967,'0'0,"0"25,0-50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1:40:34.857"/>
    </inkml:context>
    <inkml:brush xml:id="br0">
      <inkml:brushProperty name="width" value="0.05292" units="cm"/>
      <inkml:brushProperty name="height" value="0.05292" units="cm"/>
      <inkml:brushProperty name="color" value="#002060"/>
    </inkml:brush>
  </inkml:definitions>
  <inkml:trace contextRef="#ctx0" brushRef="#br0">2034 4217,'0'-25,"-50"99,50-49,-24-25,24 25,0-50,0 0,0 1,0-1,0 0,24 25,-24 25,0 0,25-25,-25 24,25-24,-25 25,25-25</inkml:trace>
  <inkml:trace contextRef="#ctx0" brushRef="#br0" timeOffset="2765.78">2059 4266,'0'25,"0"0,0 0,0 0,0-1,0 1,0 0,0 0,0 0,25-25,-25 24,0 1,0 0,0 0,0 0,0-1,24 1,-24 0,0 0,0 0,0-1,0 1,25 0,-25 0,0 0,0 0,0-1,0 1,0 0,25-25,-25 25,0 0,0-1,0 1,25-25,-25 25,0 0,0 0,0-1,25-24,-25 25,0 0,0 0,0 0,24-1,-24 1,0 0,0 0,0 0,0-1,0 1,25 0,-25 0,0 0,0-1,0 1,25-25,-25 25,0 0,0 0,0-1,25 1,-25 0,0 0,0 0,0-1,0 1,0 0,25-25,-25 25,0 0,0 0,0-1,0 1,0 0,0 0,0 0,24-1,-24 1,0 0,0 0,0 0,0-1,0 1,0 0,0 0,0 0,25-1,-25 1,0 0,0 0,0 0,0-1,0 1,0 0,0 0,0 0,0-1,0 1,0 0,0 0,0 0,25-1,-25 1,0 0,0 0,0 0,0-1,0 1,0 0,0 0,0 0,0 0,0-1,0 1,0 0,0 0,0 0,0-1,0 1,0 0,0 0,0 0,0-1,0 1,0 0,0 0,0 0,0-1,0 1,0 0,0 0,0 0,0-1,0 1,0 0,0 0,0 0,0-1,0 1,0 0,0 0,0 0,0-1,0 1,0 0,0 0,0 0,0-1,0 26,0-25,0 0,0-1,0 1,0 25,0-25,0 0,0-1,0 1,0 25,0-25,0-1,0 1,0 0,0 0,0 0,0-1,0 1,0 25,0-25,0-1,0 1,0 0,0 0,0 24,0-24,25 0,-25 0,0 24,0-24,0 0,0 0,0 0,0 24,0-24,0 0,25 0,-25-1,0 1,0 25,0-25,0 0,0-1,0 1,0 0,0 0,0 24,24-24,-24 0,0 0,0 0,0 24,0-24,0 0,25 0,-25 24,0-24,0 0,0 24,0-24,25 0,-25 0,0 24,0-24,0 0,25 0,-25 0,0 24,0-24,0 0,0 0,0-1,25 26,-25-25,0 0,0 0,0 24,0-24,24 0,-24 0,0-1,0 26,0-25,0 0,25-1,-25 1,0 0,0 0,0 0,25-1,-25 1,0 0,0 0,0 0,0-1,25 1,-25 0,0 0,0 0,0-1,25 1,-25 0,0 0,0 0,0-1,0 1,0 0,25 0,-25 0,0-1</inkml:trace>
  <inkml:trace contextRef="#ctx0" brushRef="#br0" timeOffset="4539.84">571 6176,'0'25,"0"0,0 0,0 0,0-1,0 1,0 0,0 0,0 0,0 24,0-24,0 0,0 24,24-24,-24 25,0-25,0-1,0 1,0 25,0-25,0-1,0 1,0 0,0 0,0 0,0 0,0-1,0-48</inkml:trace>
  <inkml:trace contextRef="#ctx0" brushRef="#br0" timeOffset="5240.83">521 6350,'0'-25,"0"0,0 1,25-1,-25 0,0 0,25 25,-25-25,24 25,-24-24,25 24,-25-25,25 25,0-25,0 25,-1-25,1 25,0-25,0 25,0 0,-1 0,1 0,-25 25,25 0,-25 0,0 0,0-1,0 1,0 0,0 0,0 0,0-1,0 1,0 0,0 0,0 0,-25-25,25 24,0-48,25 24,0 0,0 0,-1 0,1 0,0 24,0-24,-25 25,25-25,-25 25,24 0,-24 0,0-1,0 1,0 0,0 0,-24 0,24-1,-25 1,0-25,0 25,25 0,-25-25,1 25,-26-25,25 24,0-24,1 0,-1 0,0 0,0 0,0 0,1 0,-1 0,0-24,25-1,25 25</inkml:trace>
  <inkml:trace contextRef="#ctx0" brushRef="#br0" timeOffset="8103.78">347 7293,'-25'0,"25"24,-24-24,-1 25,0 0,25 0,-25-25,25 25,-25-1,25 1,-24 0,24 0,-25 0,25-1,-25 1,25 0,0 0,0 0,0-1,0 1,0 0,0 0,0 0,25-25,-25 24,25-24,-1 0,1 0,0 0,-25-24,25 24,0 0,-1-25</inkml:trace>
  <inkml:trace contextRef="#ctx0" brushRef="#br0" timeOffset="8749.09">471 7392,'0'25,"0"-1,0 1,0 0,0 0,0 0,-25-1,25 1,0 0,0 0,-24 0,24-1,0-48,0-1,0 0,24 25,-24-25,0 0,0 1,25-1,-25 0,0 0,0 0,0 1,0-1,0 0,0 0,0 0,25 25,0 25,-25 0,25 0,-25 0,25-25,-25 24,0 1,24-25,-24 25,25 0,-25 0,25-1,-25 1,25 0,-25 0,25 0,-25-1,24 1,-24 0,0-50,0 0</inkml:trace>
  <inkml:trace contextRef="#ctx0" brushRef="#br0" timeOffset="8981.13">496 7565,'25'0,"0"0,0 0,-25-24,24 24,1 0,0 0,0 0</inkml:trace>
  <inkml:trace contextRef="#ctx0" brushRef="#br0" timeOffset="9719.54">769 7491,'25'0,"0"0,-25 25,24-25,-24 25,25-1,-25 1,25-25,-25 25,0 0,0 0,25-25,-25 24,0 1,0-50,0 1,0-1,0 0,0 0,25 0,-25 1,0-1,24 25,-24 25,0-1,25-24,-25 25,25 0,-25 0,25-25,0 25,-1-25,-24-25,25 25,-25-25,25 25,-25-25,0 0,25 1,-25-1,0 0,0 0,0 0,0 1,0-1,0 0,0 0,-25 25,25 25,0 0,0 0,0-1,0 1,0 0,0 0,25 0,-25-1,25 1,-25 0,0 0,24-25,-24 25,25-25,-25 24,25-24,-25 25,25-25</inkml:trace>
  <inkml:trace contextRef="#ctx0" brushRef="#br0" timeOffset="10128.04">1116 7541,'-25'0,"50"0,0 0,0 0,0 0,-1 0,1 0,0-25,0 25,0 0,-25 25,0-1,0 1,24-25,-24 25,0 0,25-25,-25 25,25-25,-25 24,25-24,-25 25,25-25,-1 0,-24-25,25 25,0-24</inkml:trace>
  <inkml:trace contextRef="#ctx0" brushRef="#br0" timeOffset="10276.03">1538 7392,'0'0,"-25"0,0 0,25-25</inkml:trace>
  <inkml:trace contextRef="#ctx0" brushRef="#br0" timeOffset="11012.46">546 8111,'0'-25,"0"50,0 0,0 0,0 0,0-1,0 1,0 0,0 0,0 0,0-1,0 1,25-25,-25 25,0 0,0 0,0-1,0 1,0 0</inkml:trace>
  <inkml:trace contextRef="#ctx0" brushRef="#br0" timeOffset="12000.74">595 8310,'25'0,"0"0,0 0,0 0,-25-25,24 25,-24-25,25 25,-25-25,0 0,0 1,0-1,0 0,0 0,0 0,0 1,0-1,0 0,0 50,0 0,0-1,0 1,0 0,0 0,0 0,25-1,-25 1,0 0,25-25,-25 25,0 0,0-1,25-24,-25 25,24-25,1 0,-25-25,25 25,-25-24,25 24,-25-25,25 25,-25-25,0 0,0 0,0 1,-25 24,0 0,25 24,0 1,0 0,0 0,0 0,0-1,0 1,25-25,-25 25,25-25,-25 25,24-25,1 0,0 0,0 0,0-25,-25 0,0 0,24 25,-24-24,0-1,0 0,0 0,0 0,0 1,0-1,0 0,0 0,0 0,0 1,-24 24,24-25,-25 0,25 50,0 0,0-1,0 1,0 0,0 0,0 0,0-1,0 1,0 0,25-25,-25 25,0 0,0-1,24 1,-24 0,25 0,0 0,0-25,0 0,-1 0,1 0</inkml:trace>
  <inkml:trace contextRef="#ctx0" brushRef="#br0" timeOffset="12680.78">1290 8310,'0'-25,"0"50,25-25,-25 24,0 1,0 0,0 0,0 0,24-25,-24 24,0 1,0-50,0 1,0-1,0 0,0 0,0 0,0 1,25 24,-25 24,25 1,-25 0,0 0,25-50,-25 0,0 0,25 25,-25-24,24-1,1 50,-25-1,0 1,0 0,25 0,-25 0,25-25,0 0,-1 0</inkml:trace>
  <inkml:trace contextRef="#ctx0" brushRef="#br0" timeOffset="13444.55">1662 8310,'-25'0,"25"24,0 1,0 0,25-25,-25 25,25-25,0 0,-25-25,24 25,-24-25,25 25,-25-25,25 1,-25-1,0 0,0 0,0 0,0 1,0-1,-25 0,25 0,0 0,-25 25,25 25,0 0,-24 0,24 0,0-1,0 1,0 0,0 0,0 0,24-1,-24 1,25 0,-25 0,25-25,-25 25,25-25,-25 24,25-24,-1 0,1-24,0-1,0 0,-25 0,25 25,-25-25,0 1,0-1,0 0,0 0,0 0,0 1,0-1,0 0,0 0,0 0,0 1,0-1,0 0,0 50,0 0,0-1,0 1,0 0,0 0,0 0,0-1,0 1,0 0,0 0,0 0,24-25,-24 24,0 1,25-25,0 25,0-25</inkml:trace>
  <inkml:trace contextRef="#ctx0" brushRef="#br0" timeOffset="13795.77">1984 8235,'0'0,"-24"0,24-25,24 25,1 0,-25-24,25 24,0 0,0 0,-1-25,-24 50,0-1,0 1,0 0,0 0,-24-25,24 25,0-1,0 1,0 0,24-25,1 0,0 0,0-25,0 25,-1 0,1-25</inkml:trace>
  <inkml:trace contextRef="#ctx0" brushRef="#br0" timeOffset="14087.75">2108 8062,'-24'0,"24"-25,0 0,24 0,1 25,0 0,0 0,0 25,-1-25,1 0,0 25,0-25,0 25,-25-1,24 1,1-25,0 25,-25 0,25 24,-25-24,0 0,0 0,0 0,0 24,0-24,-25 0,25 24,-25-24,0 0,1 0,-1 0,0-1,0 1,0 0,1 0</inkml:trace>
  <inkml:trace contextRef="#ctx0" brushRef="#br0" timeOffset="15422.29">2654 10740,'0'25,"0"0,0 0,0 0,0-1,25-24,-25 25,0 0,0 0,0 0,25-1,-25 1,0 0,0 0,0 0,25-1,-25 1,0 0,0 0,0 0,0 0,0-1,24 1,-24 0,0 0,0 0,0-1,25-24,-25 25,0 0,0 0,0 0,25-1,-25 1,0 0,0 0,0 0,0-1,25 1,-25 25,0-25,0-1,0 1,0 0,0 25,0-26,25 1,-25 25,0-25,0 24,0-24,0 25,0-26,0 26,0-25,0 0,0 24,0-24,0 25,0-25,0 24,0-24,0 25,0-1,0-24,24 25,-24-1,0-24,0 25,0-26,0 26,25-25,-25 0,0 24,0-24,25 0,-25 24,0-24,0 0,25 25,-25-26,0 1,0 25,0-25,25 0,-25 24,0-24,0 0,0 0,0-1,0 26,24-25,-24 0,0-1,0 1,0 0,25-25</inkml:trace>
  <inkml:trace contextRef="#ctx0" brushRef="#br0" timeOffset="16163.92">124 12551,'25'0,"0"0,-1 0,1 0,0-25,0 25,0 0,-1 0,-24-24,25 24,0 0,0 0,0-25,-1 25,1 0</inkml:trace>
  <inkml:trace contextRef="#ctx0" brushRef="#br0" timeOffset="16443.75">372 12551,'-25'0,"25"25,0 0,0 0,0-1,0 1,0 0,0 25,0-26,0 1,25 0,-25 25,0-26,0 1,0 25,25-25,-25-1,0 1,0 0,0 0,0 0,0-1,0 1,0 0,0 0</inkml:trace>
  <inkml:trace contextRef="#ctx0" brushRef="#br0" timeOffset="16696.02">124 13271,'25'0,"0"0,-1 0,1 0,-25-25,25 25,0 0,0 0,-1 0,1 0,-25-25,25 25,0 0,0 0,-1 0,1 0,0-25,0 25,0 0,0 0,-1 0,1-25,0 25,0 0</inkml:trace>
  <inkml:trace contextRef="#ctx0" brushRef="#br0" timeOffset="18423.73">695 13047,'0'0,"-25"0,25 25,0 0,0 0,0-1,0 1,0 0,0 0,0 0,25 0,-25-1,0 1,24-25,-24 25,25-25,-25 25,25-25,0 0,-25-25,25 25,-25-25,0 0,0 1,0-1,0 0,-25 25,25-25,0 0,-25 25,0-25,0 1,1 24,-1-25,0 25,50 0,0 0,-1-25,1 25,0-25,0 25,0-25,-1 25,-24-24,25 24,-25-25,0 0,0 0,0 0,0 1,0-1,0 0,0 0,0 50,0 0,0 0,0-1,25 1,-25 0,0 0,0 0,0-1,0 26,25-25,-25 24,0 1,0 0,0-1,0 1,25 0,-25-1,0 1,0-1,0 1,0 0,24-26,-24 1,0 25,25-50,-25 25,0-1,25-24,0 25,-25-50,25 25,-25-24,0-1,0 0,0 0,0 0,0 1,-25-1,25 0,-25 0,0 25,25-25,-25 1,1-1,-1 0,0 0,25 0,25 25,0-24,-25-1,24 25,1-25,-25 0,25 0,-25 1,25-1,-25 0,25 0,-25 0,0-24,0 24,0 0,0 0,0-24,0 24,0 0,0-25,0 26,0-1,0 0,0 0,0 0,0 50,0 0,0 0,0 0,0-1,0 1,0 0,0 0,0 0,0-1,0 26,0-25,24 0,-24 24,0-24,0 25,25-1,-25-24,0 25,25-1,-25-24,0 25,25-25,-25 24,0-24,25 0,-1 0,-24-1,25-24,0 0,0-24,-25-1,0 0,0 0,0 0,0 1,0-1,0 0,-25 0,25 0,0 1,-25-1,0 0,25 0,0 0,-24 25,24-24,24 24,-24 24,25-24,0 0,0 0,0 0,-1 0,1-24,0 24,-25-25,25 0,-25 0,0 0,0 0,0 1,-25-1,0 25,0 0,25 25,-24-25,24 24,0 1,0 0,0 0,0 0,0 0,24-25,-24 24,25-24,0 25,0-25,0 0,-1 0,1 0,-25-25,25 25,0 0,-25-24,25 24,-1-25</inkml:trace>
  <inkml:trace contextRef="#ctx0" brushRef="#br0" timeOffset="21504.07">2456 8136,'0'25,"24"-25,1 0,-25 25,25-25,0 0,0 0,-1 0,1 0,0 0,0 0,0 0,0 0,-1-25,1 25,0 0,0 0,0 0,-1 0,1 0,0-25,0 25,0 0,-1 0,1 0,0 0,0 0,0 0,-1 0,1 0,0 0,0 0,0 0,-1 0,1-25,0 25,0 0,0 0,-1 0,1 0,0 0,0 0,0 0,-1 0,1 0,0 0,0 0,0 0,-1 0,1 0,0 0,0 0,0 0,0 0,-1 0,1 0,0 0,0 0,0 0,-1 0,1 0,-25-25,25 25,0 0,0 0,-1 0,1 0,0 0,0 0,0 0,-1 0,1-24,0 24,25 0,-26 0,1 0,0 0,0 0,24 0,-24 0,0 0,0 0,24 0,-24 0,0 0,0 0,0 0,24 0,-24 0,0 0,0 0,-1 0,26 0,-25 0,0 0,0 0,-1 0,1-25,0 25,25 0,-26 0,1 0,0 0,0 0,0 0,-1 0,26 0,-25 0,0 0,-1 0,1 0,25-25,-25 25,-1 0,1 0,25 0,-25 0,-1 0,26-25,-25 25,0 0,-1 0,1 0,25 0,-25 0,-1 0,1 0,0 0,0 0,0 0,0 0,-1 0,26 0,-25 0,0 0,-1 0,1 0,25-25,-25 25,-1 0,1 0,25 0,-25 0,-1 0,1 0,0 0,0 0,0 0,-1 0,1 0,0 0,0 0,0 0,-1 0,1 0,0 0,25 0,-26-25,1 25,0 0,25 0,-26 0,1 0,25 0,-25 0,24 0,-24-24,25 24,-25 0,-1 0,26 0,-25 0,0 0,24 0,-24 0,0 0,24 0,-24 0,0-25,25 25,-26 0,26 0,-25 0,24 0,-24 0,25 0,-25 0,24 0,-24 0,25 0,-26 0,26 0,-25 0,24 0,-24 0,25 0,0 0,-26 0,26 0,-25-25,24 25,1 0,-25 0,24 0,-24 0,25 0,-25 0,-1 0,26 0,-25 0,24 0,-24 0,25 0,-25 0,-1 0,26 0,-25 0,24 0,-24 0,25 0,-25 0,24 0,-24 0,25 0,-25 0,-1 0,26 0,-25 0,0 0,24 0,-24 0,0 0,24 0,-24 0,0 0,0 0,24 0,-24 0,0 0,0 0,24 0,-24 0,0 0,25 0,-26 0,26 0,-25 0,24 0,-24 0,25 0,-1 0,-24-25,25 25,-25 0,24 0,-24 0,25 0,-25 0,24 0,-24 0,25 0,-26 0,26 0,-25 0,24 0,1 0,-25 0,24 0,1 0,-25-25,24 25,1 0,-25 0,24 0,1 0,0 0,-26 0,26 0,0 0,-1 0,-24-24,25 24,-1 0,1 0,-25 0,24 0,1 0,0 0,-26 0,26 0,0 0,-1-25,1 25,-1 0,1 0,0 0,-1 0,-24 0,25-25,-1 25,1 0,-1 0,1 0,0 0,-1-25,1 25,0 0,24 0,-24 0,-1 0,1 0,24 0,-24-25,-1 25,26 0,-26 0,26 0,-26 0,26-24,-26 24,26 0,-25 0,24 0,-24 0,-1 0,26 0,-26 0,1 0,-1 0,26 0,-26 0,-24 0,25 0,-1 0,-24 0,25 0,-25 0,-1 0,1 0,0-25,0 25</inkml:trace>
  <inkml:trace contextRef="#ctx0" brushRef="#br0" timeOffset="23520.67">14635 7665,'0'0,"25"0,-1 0,26 0,-25 0,0 0,-1 0,26 0,-25 0,24 0,-24 0,0 0,25-25,-1 25,-24 0,25 0,-26 0,26 0,-25 0,24 0,-24 0,0-25,25 25,-25 0,-1 0,1 0,25 0,-25 0,-1 0,1 0,25 0,-25 0,24 0,-24 0,25 0,-1-25,-24 25,25 0,-1 0,-24 0,25 0,-1 0,-24 0,25 0,-26 0,26 0,-25 0,24 0,1 0,-25 0,25 0,-26 0,26 0,-25 0,0-25,24 25,-24 0,0 0,24 0,-24 0,0 0,0 0,0 0,24 0,-24 0,0 0,0 0,-1 0,1 0,25 0,-25 0,-1 0,1 0,0 0,25 0,-26-24,1 24,0 0,25 0,-26 0,1 0,25 0,-25 0,-1 0,26 0,-25 0,25 0,-26-25,26 25,-25 0,24 0,-24 0,25 0,-25 0,24 0,-24 0,25 0,-26 0,26 0,-25 0,24 0,-24 0,25 0,-1 0,-24 0,25 0,-25 0,24 0,-24 0,25 0,-26 0,26 0,0 0,-25 0,24 0,1 0,-25 0,24 0,1 0,-1 0,-24 0,25 0,-1 0,1 0,-25 0,24 0,1 0,-25 0,24 0,1 0,-25 0,24 0,-24 0,25 0,-25 0,24 0,-24 0,25 0,-25 0,24 0,1 0,-25 0,24 0,-24 0,25 0,-1 0,-24 0,25 0,-1 0,1 0,-25 0,24 0,1 0,-25 0,24 0,-24 0,25 0,-26 0,26 0,-25 0,24 0,1 0,-25 0,24 0,-24 0,25 0,0 0,-26 0,26 0,-25-25,24 25,1 0,-25 0,24 0,-24 0,0 0,0 0,24 0,-24-25,0 25,0 0,0 0,-1 0,-24-25,25 25,-25-24,0-1,-25 25,1-25,-1 25,0-25,-25 25,26-25,-1 25,0 0,25 25,25-25,0 25,-1-25,1 25,0-25,-25 25,25-25,0 0,-25 24,24-24,-24 25,0 0,-24-25,-1 0,0 0,0 0,0 0,1 0,-1-25</inkml:trace>
  <inkml:trace contextRef="#ctx0" brushRef="#br0" timeOffset="28812.09">2580 8161,'0'0,"0"25,24-25,1 0,0-25,0 25,0 0,0 0,-1 0,1 0,0 0,0 0,0 0,-1 0,1 0,0-25,0 25,0 0,-1 0,1 0,0 0,0 0,0 0,-1 0,1 0,0-25,0 25,0 0,-1 0,1 0,0 0,0 0,0 0,-1 0,1 0,0 0,0 0,0 0,-1 0,1-25,0 25,0 0,0 0,-1 0,1 0,0 0,0 0,0 0,0 0,-1 0,1 0,0 0,0 0,-25-24,25 24,-1 0,1 0,0 0,0 0,0 0,-1 0,1 0,0 0,0 0,0 0,-1 0,1 0,0 0,0-25,0 25,-1 0,1 0,0 0,0 0,0 0,-1 0,1 0,0 0,0 0,0 0,-1 0,1 0,0 0,0 0,0 0,-1 0,1 0,0 0,0 0,0 0,-1 0,1 0,0 0,0 0,0 0,0 0,-25-25,24 25,1 0,0 0,0 0,0 0,-1 0,1 0,0 0,-25 25,25-25,0 0,-1 0,1 0,0 0,0-25,0 25,-1 0,1 0,0 0,-25 25,25-25,0 0,-1 0,1 0,0 0,0 0,0 0,-1 0,1 0,0 0,0 0,0 0,-1 0,1 0,0 0,0 0,0 0,-1 0,1 0,0 0,0 0,0 0,-25-25,-25 25,25-25,-25 25,25-25,0 0,0 1,0-1,0 0,0 0,0 0,0 1,0-1,0 0,0 0,0 0,0 1,0-1,0 0,0 0,0 0,0 1,0-1,0 0,0 0,0 0,0 1,0-1,0 0,0 0,0 0,0 1,0-1,0 0,0 0,0 0,0 1,0-1,0 0,0 0,0 0,0 1,0-1,0 0,0 0,0 0,0 1,0-1,0 0,0 0,0 0,0 0,0 1,0-1,0 0,0 0,0 0</inkml:trace>
  <inkml:trace contextRef="#ctx0" brushRef="#br0" timeOffset="31013.69">5879 6623,'0'0,"25"0,-1 0,1 0,0 0,0 0,0 0,-1 0,1 0,0 0,0 0,0 0,-1 0,1 0,0 0,0 0,0 0,-1 0,-24-25,25 25,0 0,0 0,0 0,-1 0,1 0,0 0,0 0,0 0,-1 0,1 0,0 0,0-25,0 25,-1 0,1 0,0 0,0 0,0 0,-1 0,1 0,0 0,0 0,0 0,0-25,-1 25,1 0,0 0,0 0,0 0,-1 0,1 0,0 0,0 0,-25-24,25 24,-1 0,1 0,0 0,0 0,0 0,-1 0,-24-25,25 25,0 0,0 0,0 0,-1 0,1 0,0 0,0 0,0 0,-1 0,1 0,0 0,0 0,0-25,-1 25,1 0,0 0,0 0,0 0,-1 0,1 0,0 0,0 0,0 0,-1 0,1 0,-25-25,25 25,0 0,0 0,0 0,-1 0,1-25,0 25,0 0,0 0,-1 0,1 0,0 0,0 0,0 0,-25-24,24 24,1 0,0 0,0 0,0 0,-1 0,1 0,0 0,0 0,0 0,-1 0,1 0,0-25,0 25,0 0,-1 0,1 0,0 0,0 0,0 0,-1 0,1 0,0 0,0 0,0 0,-1 0,1 0,0 0,0 0,0 0,0 0,-1 0,1 0,0 0,-25-25,25 25,0 0,-1 0,1 0,0 0,0 0,0 0,-1 0,1 0,0 0,0 0,0 0,-1 25,1-25,0 0,0 0,0 0,-1 0,1 0,0 0,0 0,0 0,-1 0,1 0,0 0,0 0,0 0,-1 0,1 0,0 0,0 0,0 0,-1 0,1 0,0 0,0 0,0 0,0 0,-1 0,1 0,0 0,0 0,0 0,-1 0,1 0,0 0,0 0,0 0,-1 0,1 0,0 0,0 0,0 0,-1 0,1 0,0 0,0 0,0 0,-1 0,1 0</inkml:trace>
  <inkml:trace contextRef="#ctx0" brushRef="#br0" timeOffset="32451.62">7144 6003,'0'-25,"25"25,-25 25,0 0,24-1,-24 1,0 0,0 0,0 0,25-25,-25 24,0 1,0 0,0-50,0 0,0 1,0-1,0 0,-25 25,25-25,0 0,0 1,0-1,0 0,0 0,0 50,0 0,25 0,0-1,-25 1,25-25,0-25,-1 25,-24-24,0-1,25 0,-25 0,0 0,25 25,-25-24,25 24,-25 24,0 1,25 0,-25 0,0 0,24-1,-24 1,25 0,-25 0,0 0,25-25,-25 24,0-48</inkml:trace>
  <inkml:trace contextRef="#ctx0" brushRef="#br0" timeOffset="32871.58">7689 5928,'-24'0,"24"25,-25 0,25 0,0 0,0-1,0 1,25-25,-25 25,24-25,-24 25,25-25,0 0,0-25,0 25,-1-25,1 25,-25-25,0 1,0-1,0 0,0 0,-25 0,1 25,24-24,-25 24,0-25,0 25,25 25</inkml:trace>
  <inkml:trace contextRef="#ctx0" brushRef="#br0" timeOffset="33135.06">7987 5928,'0'-24,"25"24,0 0,0-25,-1 25,1 0,0 0,0 0,0 0,-1 0,1 0,0 0,0 0</inkml:trace>
  <inkml:trace contextRef="#ctx0" brushRef="#br0" timeOffset="33326.96">8186 5879,'0'0,"-25"0,25 25,0-1,0 1,0 0,0 0,0 0,0-1,0 1,0 0</inkml:trace>
  <inkml:trace contextRef="#ctx0" brushRef="#br0" timeOffset="36121.68">10691 6424,'25'0,"-25"-24,24 24,1-25,0 25,0 0,-25-25,25 25,-1 0,-24-25,25 25,0 0,-25-25,25 25,0 0,-1 0,-24-24,25 24,0 0,-25-25,25 25,0 0,-25-25,24 25,1 0,0-25,0 25,0 0,-25-25,25 25,-1 0,1-24,0 24,0-25,0 25,-1 0,-24-25,25 25,0 0,0 0,0-25,-1 25,1 0,0-25,0 25,0 0,-25-24,24 24,1 0,0 0,-25-25,25 25,0 0,-1 0,-24-25,25 25,0 0,0 0,-25-25,25 25,-1 0,1-25,0 25,0 0,0-24,-1 24,1 0,0-25,0 25,0 0,-25-25,24 25,1 0,0 0,-25-25,25 25,0 0,0-25,-1 25,1 0,0-25,0 25,0 0,-1-24,1 24,0-25,0 25,0-25,-1 25,1-25,0 25,0-25,0 25,-1-24,1 24,0-25,0 25,0-25,-1 25,1-25,0 25,0-25,0 25,-1-24,1 24,0 0,0-25,0 25,-1-25,1 0,0 25,0-25,0 25,-1-24,1 24,0 0,-25-25,25 25,0 0,-25-25,25 25,-1 0,-24-25,25 25,0 0,-25-25,25 25,0 0,-25-24,24 24,1 0,-25-25,25 25,0 0,-25-25,25 25,-1 0,-24-25,25 25,0 0,-25-25,25 25,0 0,-25-24,24 24,1 0,-25-25,25 25,0 0,-25-25,25 25,-1 0,-24-25,25 25,0 0,0 0,-25-25,25 25,-1 0,1 0,-25-24,25 24,0 0,0 0,-25-25,24 25</inkml:trace>
  <inkml:trace contextRef="#ctx0" brushRef="#br0" timeOffset="37622.33">14213 5011,'25'0,"0"0,-1 0,1 0,0 0,0 0,0 0,0 0,-1 0,1 0,0 0,-25-25,25 25,0 0,-1 0,1 0,0 0,0 0,0 0,-1 0,1 0,0 0,0 0,0 0,-1 0,1 0,0 0,0 0,-25-25,25 25,-1 0,1 0,0 0,0 0,0 0,-1 0,1 0,0 0,0 0,0 0,-1 0,1 0,0 0,0 0,0 0,-1-25,1 25,0 0,0 0,0 0,0 0,-1 0,1 0,0 0,0 0,0 0,-1 0,1-25,0 25,0 0,0 0,-1 0,1 0,0 0,0 0,0 0,-1 0,1 0,0 0,0 0,0 0,-1 0,1 0,0 0,0 0,0 0,-1 0,1 0,0 0,0 0,0 0,-1 0,1 0,0 0,-25-24,25 24,0 0,-1 0,1 0,0 0,0 0,0 0,0 0,-1-25</inkml:trace>
  <inkml:trace contextRef="#ctx0" brushRef="#br0" timeOffset="38737.55">14089 4986,'-25'0,"50"0,0 0,0 0,-1 0,1 0,-25 25,25-25,0 0,0 0,-1 0,1 0,0 0,0 0,0 0,24 0,-24 0,0 0,0 0,0 0,-1 0,1 0,0-25,0 25,0 0,-1 0,1 0,0 0,0 0,0 0,-1 0,1 0,0 0,0 0,0 0,-1 0,1 0,0 0,0 0,0 0,-1 0,1 0,0 0,0 0,0 0,-1 0,1 0,0 0,0 0,24 0,-24 0,0 0,0 0,0-25,0 25,24 0,-24 0,0 0,0 0,24 0,-24 0,0 0,0 0,24 0,-24 0,0 0,0 0,-1 0,1 0,0 0,0 0,0 0</inkml:trace>
  <inkml:trace contextRef="#ctx0" brushRef="#br0" timeOffset="39345.25">16619 4911,'25'0,"0"0</inkml:trace>
  <inkml:trace contextRef="#ctx0" brushRef="#br0" timeOffset="39378.24">16718 4911,'25'0</inkml:trace>
  <inkml:trace contextRef="#ctx0" brushRef="#br0" timeOffset="40402.53">16768 4887,'25'0,"0"0,-75 24,50-48,74 24,-49 0,0 0,0 0,0 0,-1 0,-24-25,25 25,0 0,0 0,0 0,-1 0,1 0,0 0,-50 0,0 0,1 0,-1 0,0 0,0 0,0 0,1 0,-1 0,0 0,0 0,0 0,1 0,-1 0,0 0,0 0,0 0,1 0,-1 0,0 0,0 0,0 0,25 25,-24-25,-1 0,0 0,0 0,0 0,1 0,-1 0,0 0,0 0,0 24,0-24,1 0,-1 0,0 0,0 0,0 0,25 25,25-25,0 0,0 0,0 0,-1-25,1 25,0 0,0 0,0 0,0 0,-1-24,1 24,25 0,-25 0,-1 0,1-25,25 25,-25 0,-1 0,1 0,25 0,-25 0,-1 0,1 0,0 0,0 0,24 0,-24 0,0 0,0-25,0 25,-1 0,1 0,0 0,-25-25,25 25,-50 0,0 0</inkml:trace>
  <inkml:trace contextRef="#ctx0" brushRef="#br0" timeOffset="41483.71">16942 4887,'24'0,"1"0,0 0,0 0,0 0</inkml:trace>
  <inkml:trace contextRef="#ctx0" brushRef="#br0" timeOffset="41599.56">17289 4887,'25'0</inkml:trace>
  <inkml:trace contextRef="#ctx0" brushRef="#br0" timeOffset="42015.61">17363 4887,'25'0,"-50"0,75 0,-50-25,25 25,-1 0,1 0,0 0,0 0,0 0,0 0,-1 0,1 0,0 0,0 0,0 0,-1 0,1 0,0 0,0 0,0 0</inkml:trace>
  <inkml:trace contextRef="#ctx0" brushRef="#br0" timeOffset="42493.39">17512 4837,'25'0,"0"0,0 0,-1 0,1 0,0 0,0 0,0 0,-1 0,1 0,0 0,0 0,0 0,-1 0,-48 0,-1 0,0 0,0 0,0 0,1 0,-1 0,0 0,0 0</inkml:trace>
  <inkml:trace contextRef="#ctx0" brushRef="#br0" timeOffset="43331.57">17239 4862,'25'0,"0"0,0 0,-1-25,1 25,0 0,0 0,0 0,-1 0,1 0,25 0,-25 0,24 0,-24 0,25 0,-25 0,24 0,-24 0,0 0,24 0,-24 0,0 0,0 0,24 0,-24 0,0 0,0 0,0 0,-1 25,26-25,-25 0,0 0,-1 0,1 0,0 0,0 0,0-25,-1 25,1 0</inkml:trace>
  <inkml:trace contextRef="#ctx0" brushRef="#br0" timeOffset="45777.55">18529 4787,'25'0</inkml:trace>
  <inkml:trace contextRef="#ctx0" brushRef="#br0" timeOffset="47707.21">10790 6424,'0'25,"0"0,0 0</inkml:trace>
  <inkml:trace contextRef="#ctx0" brushRef="#br0" timeOffset="47845.04">10815 6722,'0'0,"0"25</inkml:trace>
  <inkml:trace contextRef="#ctx0" brushRef="#br0" timeOffset="47965.51">10790 6945,'0'25,"0"0</inkml:trace>
  <inkml:trace contextRef="#ctx0" brushRef="#br0" timeOffset="48089.17">10864 7169,'0'24,"0"1</inkml:trace>
  <inkml:trace contextRef="#ctx0" brushRef="#br0" timeOffset="48229.21">10964 7466,'0'25,"0"0</inkml:trace>
  <inkml:trace contextRef="#ctx0" brushRef="#br0" timeOffset="48361.18">11013 7665,'0'24,"-25"-24</inkml:trace>
  <inkml:trace contextRef="#ctx0" brushRef="#br0" timeOffset="48493.75">11038 7789,'0'24,"0"1</inkml:trace>
  <inkml:trace contextRef="#ctx0" brushRef="#br0" timeOffset="49841.57">11013 8136</inkml:trace>
  <inkml:trace contextRef="#ctx0" brushRef="#br0" timeOffset="50237.46">11038 9004,'0'0,"-25"0</inkml:trace>
  <inkml:trace contextRef="#ctx0" brushRef="#br0" timeOffset="50369.13">11063 9277,'0'25</inkml:trace>
  <inkml:trace contextRef="#ctx0" brushRef="#br0" timeOffset="50765.17">11088 10269,'0'0,"0"25,0 0</inkml:trace>
  <inkml:trace contextRef="#ctx0" brushRef="#br0" timeOffset="50901.58">11063 10939,'0'0,"0"25,0-1,0 1,-25 0</inkml:trace>
  <inkml:trace contextRef="#ctx0" brushRef="#br0" timeOffset="51109.49">10988 12055,'0'0,"0"25,0 0,0-1,0 1</inkml:trace>
  <inkml:trace contextRef="#ctx0" brushRef="#br0" timeOffset="51224.48">10988 12378,'0'24</inkml:trace>
  <inkml:trace contextRef="#ctx0" brushRef="#br0" timeOffset="51333.52">10988 12700,'0'0,"0"25</inkml:trace>
  <inkml:trace contextRef="#ctx0" brushRef="#br0" timeOffset="51453.18">11038 12923,'0'0,"0"25,-25 0,25 0</inkml:trace>
  <inkml:trace contextRef="#ctx0" brushRef="#br0" timeOffset="54037.43">2877 12998,'25'0,"-25"-25,25 25,0 0,0 0,-1 0,1 0,0 0,0 0,0 0,-1 0,1 0,0 0,0 0,0 0,-1 0,1 0,0 0,0 0,0 0,-1 0,1 0,0 0,0 0,0 0,-1 0,1 25,0-25,0 0,0 0,-1 0,1 0,0 0,0 0,0 0,0 0,-1-25,1 25,0 0,0 0,0 0,-1 0,1 0,0 0,0 0,0 0,-1 0,1 0,0 0,0 25,0-25,-1 0,1 0,0 0,0 0,0 0,-1 24,1-24,0 0,0 0,0 0,-1 0,1 0,0 0,0 0,0 0,-1 0,1 0,0 0,0 0,0 0,-1 0,1 0,0 0,-25-24,25 24,0 0,-1 0,1 0,0 0,0 0,0 0,0 0,-1 0,1 0,0 0,0 0,0 0,-1 0,1 0,0 0,0 0,0 0,-1-25,1 25,0 0,0 0,0 0,-1 0,1 0,0 0,0 0,0 0,-1 0,1 0,0 0,0 0,0 0,-1 0,1 0,0 0,0 0,0 0,-1 0,1 0,0 0,0 0,0 0,-1 0,26 0,-25 0,0 0,0 0,-1-25,1 25,0 0,0 0,24 0,-24 0,0 0,0 0,0 0,-1 0,1 0,0 0,25 0,-26 0,1 0,0 0,0 0,0 0,-1 0,26 0,-25 0,0 0,24 0,-24 0,0 0,24 0,-24 0,25 0,-25 0,-1 0,26-25,-25 25,0 0,0 0,24 0,-24 0,0 0,0 0,-1 0,26 0,-25 0,0 0,-1 0,1 0,25 0,-25 0,-1 0,1 0,25 0,-25 0,-1 0,26 0,-25 0,0 0,24 0,-24 0,0 0,24 0,-24 0,0 0,0 0,24 0,-24 0,0 0,0 0,0 0,24 0,-24 0,0 0,0 0,0 0,-1 0,1 0,0 0,0 0,24 0,-24 0,0 0,0 0,0 0,-1 0,1 0,0 0,0 0,0 0,-1 0,1 0,0 0,0 0,24 0,-24 0,0 0,0 0,0 0,-1 0,1 0,0 0,0 0,0 0,-1 0,1 0,0 0,0 0,0 0,-1 0,26-25,-25 25,0 0,0 0,-1 0,1 0,25 0,-25 0,-1 0,1 0,0 0,25 0,-26 0,1 0,0 0,0 0,0 0,-1-24,26 24,-25 0,0 0,-1 0,1 0,0 0,0 0,24 0,-24 0,0 0,0-25,24 25,-24 0,0 0,25 0,-26 0,1 0,0 0,25 0,-25 0,-1 0,1 0,0 0,25 0,-26 0,1 0,0 0,0 0,24 0,-24 0,0 0,0 0,24 0,-24 0,0-25,25 25,-26 0,26 0,-25 0,0 0,24 0,-24-25,0 25,24 0,-24 0,25 0,-25 0,-1 0,26 0,-25 0,0 0,24 0,-24 0,0-25,25 25,-26 0,26 0,-25 0,0 0,24 0,-24 0,0 0,0 0,-1 0,1 0,-25-24</inkml:trace>
  <inkml:trace contextRef="#ctx0" brushRef="#br0" timeOffset="55179.46">13618 12551,'0'0,"25"0,-1 0,1-25,0 25,0 0,0 0,24 0</inkml:trace>
  <inkml:trace contextRef="#ctx0" brushRef="#br0" timeOffset="55371.73">13940 12526,'174'0,"-348"0,373 0,-175 0,1 0,0 0,0 0,0 0,-1 0,1 0,0 0,0 0,0 0,0 0,-1 0,26 0,-25 0,0 0,-1 0,1 0,25 0,-25 0,-1 0,1 0,0 0,0 0,0 0,-1 0,1 0,0 0,0 0,-25 25,25-25,-1 0</inkml:trace>
  <inkml:trace contextRef="#ctx0" brushRef="#br0" timeOffset="56912.41">11559 12774,'25'0,"-25"-24,25 24,-1 0,1 0,0 0,0 0,0 0,24 0,-24 0,25 0,-26-25,26 25,0 0,-1 0,-24 0,25 0,-1 0,-24 0,25 0,-1 0,-24 0,25 0,-25 0,24 0,1 0,-25 0,24 0,-24 0,25 0,-1 0,1 0,-25-25,24 25,1 0,-25 0,24-25,1 25,-25 0,24 0,-24 0,25-25,-26 25,1 0,25 0,-25 0,0 0,-1 0,1 0,0 0,0 0,0 0,-1 0,1 0,0 0,0 0,0 0,-1 0,1 0,0 0,0 0,0-24,-1 24,1 0,0 0,0 0,0 0,-1 0,1 0,0 0,25-25,-26 25,1 0,0 0,0 0,0 0,-1 0,26 0,-25 0,0 0,-1-25,1 25,0 0,25 0,-26 0,1 0,0 0,25 0,-25 0,-1 0,26-25,-25 25,0 0,24 0,-24 0,0 0,24-25,-24 25,0 0,25 0,-26 0,1 0,0 0,0 0,24 0,-24 0,0-24,0 24,24 0,-24 0,0 0,0 0,24 0,-24 0,0 0,0 0,24 0,-24 0,0 0,0 0,0 0,0 0,24 0,-24 0,0 0,0 0,-1 0,1 0,0 0,0 0,24 0,-24 0,0 0,0 0,0 0,-1 0,1 0,0 0,0 0,0 0,-1 0,1 0,25 0,-25 0,-1 0,1 0,0 0,0 0,0 0,24 0,-24 0,0 0,0-25,-1 25,1 0,25 0,-25 0,0 0,-1 0,1 0,0 0,0-25,0 25,24 0,-24 0,0 0,0 0,-1 0,26 0,-25 0,24-25,-24 25,25 0,-25 0,24 0,1 0,-25 0,24-25,-24 25,25 0,-1 0,-24 0,25 0,-1-24,1 24,-25 0,24 0,1 0,-25 0,24-25,1 25,0 0,-1 0,1 0,-1 0,1-25,0 25,-1 0,1 0,-1 0,26 0,-26-25,1 25,24 0,-24 0,24 0,-24 0,0 0,24 0,-24 0,24 25,-24-25,-1 0,26 0,-26 0,26 0,-26 0,26 0,-26 0,26 0,-1 0,1 0,-1 0,1 0,-1 0,0 0,1 0,24 0,-25 0,26 0,-26-25,0 25,26 0,-26 0,0 0,1-25,-1 25,-24 0,24-24,-24 24,0 0,-1-25,1 25,-25 0,-1-25,1 25,0 0</inkml:trace>
  <inkml:trace contextRef="#ctx0" brushRef="#br0" timeOffset="58549.39">11013 10914,'0'25,"0"0,0-1,0 1,0 0,0 0,0 0,0-1,0 1,0 0,0 0,0 0,0 0,0-1,0 1,0 0,0 0,0 0,0-1,0 1,0 0,0 0,0 0,0-1,0 1,0 0,0 0,0 0,0-1,0 1,0 0,0 0,0 0,25-1,-25 1,0 0,0 0,0 0,0-1,0 1,0 0,0 0,0 0,0-1,0 1,0 0,0 0,25-25,-25 25,0-1,0 1,25 0,-25 0,0 0,24 0,-24-1,0 1,25-25,-25 25,0 0,0 0,25-1,-25 1,0 0,0 0,0 0,0-1,0 1,0 0,0 0,0 0,0-1,0 1,0 0,0 0,25-25,-25 25,0-1</inkml:trace>
  <inkml:trace contextRef="#ctx0" brushRef="#br0" timeOffset="59757.61">11460 10988,'49'0,"-24"0,0 0,0 0,0 0,-25-24,24 24,1 0,0 0,0 0,0 0,-1 0,1 0,0 0,0 0,0 0,-1 0,-24-25,25 25,0 0,0 0,0 0,-1 0,1 0,0 0,0 0,0 0,-1 0,1 0,0 0,0 0,-25-25,25 25,0 0,-1 0,1 0,0 0,0 0,0 0,-1 0,1 0,0 0</inkml:trace>
  <inkml:trace contextRef="#ctx0" brushRef="#br0" timeOffset="60821.37">11112 10889,'25'0,"0"0,0 0,0 0,0 0,-1 0,1-25,0 25,0 0,0 0,-1 0,1 0,0 0,0 0,0 0,-1 0,1 0,0 0,0 0,0 0,-1 0,1-24,0 24,0 0,0 0,-1 0,1 0,0-25,0 25,0 0,-1 0,1 0,0 0,25 0,-26 0,1 0,0 0,0 0,0 0,-1 0,1-25,0 25,0 0,0 0,0 0,-1 0,1 0,0 0,0 0,0 0,-1 0,1 0,0 0,0 0,0 0,-1 0,1 0,0 0,0 0,0 0,-1 0,1 0,0 0,0 0,0 0,-1 0,1 0,0 0,0-25,0 25,-1 0,1 0,0 0,0 0,0 0,-1 0,1 0,0 0,0 0,0 0,-1 0,1 0,0 0,0 0,0 0,0 0,-1 0,1 0,0 0,0 0,0 0,24 0,-24 0,0 0,0 0,-1 0,1 0,0 0,0 0,24 0,-24 0,0 0,0 0,0 0,-1 0,1 0,0 0,0 0,0 0,-1 0,26-25,-25 25,0 0,-1 0,1 0,0 0,0 0,24 0,-24-24,0 24,25 0,-26 0,26 0,-25 0,25 0,-26 0,26 0,0 0,-26 0,26 0,0 0,-26 0,26-25,0 25,-1 0,-24 0,25 0,-26 0,26 0,-25 0,0 0,24 0,-24 0,0 0,0 0,-1 25,1-25,0 0,0 0</inkml:trace>
  <inkml:trace contextRef="#ctx0" brushRef="#br0" timeOffset="62801.34">15329 10666,'0'0,"25"0,0 0,0 0,0 0,-1-25,1 25,0 0,0 0,0 0,-1 0,1 0,0-25,0 25,0 0,-1 0,1 0,0 0,0 0,0 0,-1 0,1-24,0 24,0 0,0 0,-1 0,1 0,0 0,0 0,0 0,-1 0,1 0,0-25,0 25,0 0,-1 0,1 0,0 0,0 0,-25-25,25 25,-1 0,1 0,0 0,0 0,0 0,0 0,-1 0,1 0,0-25,0 25,0 0,-1 0,1 0,0 0,0 0,0 0,-1 0,1-25,0 25,0 0,0 0,-1 0,1 0,0 0,-25 25,25-25,0 0,-1 0,1 0,0 0,0 0,0 0,-1 0,1 0,0 0,0 0,0 0,-1 0,1 0,-25-25,25 25,0 0,0 0,-1 0,1 0,0 0,0 0,0 0,-1 0,-24-24,25 24,0 0,0 0,0 0,0 0,-1 0,1 0,0 0,0-25,0 25,-1 0,1 0,0 0,0 0,0 0,-1 0,1 0,0 0,0 0,0 0,-1 0,1 0,0 0,0 0,0 0,-1 0,1 0,0 0,0 0,0 0,-1 0,1 0,0 0,0 0,0 0,-1 0,1 0,0 0,0 0,0 0,-1 0,1 0,0 0,0 0,0 0,0 0,-1 0,1 0,0 0,0 0,0 0,-1 0,1 25,0-25,0 0,0 0,-1 0,1 0,0 0,0 0,0 0,-1 0,1 0,0 0,0 0,0 0,-1 0,1 0,0 0,0 0,0 0,-1 0,1 0,0 0,0 0,0 0,-1 0,1 0,0 0,0 0,0 0</inkml:trace>
  <inkml:trace contextRef="#ctx0" brushRef="#br0" timeOffset="64309.2">18628 4762,'0'0,"25"0,0 0,0 0,-25-24</inkml:trace>
  <inkml:trace contextRef="#ctx0" brushRef="#br0" timeOffset="64577.4">18554 4837,'0'0,"25"0</inkml:trace>
  <inkml:trace contextRef="#ctx0" brushRef="#br0" timeOffset="65303.15">18802 4812,'0'25,"25"-25,-25 25,0 0,0-1,0 1,0 0,0 0,25-25</inkml:trace>
  <inkml:trace contextRef="#ctx0" brushRef="#br0" timeOffset="65478.37">18876 5159,'0'25,"0"0</inkml:trace>
  <inkml:trace contextRef="#ctx0" brushRef="#br0" timeOffset="66121.37">18976 6474,'-25'25,"25"0,0-1</inkml:trace>
  <inkml:trace contextRef="#ctx0" brushRef="#br0" timeOffset="66265.28">18976 6747,'0'0,"0"25,0-1,-25-24,25 25</inkml:trace>
  <inkml:trace contextRef="#ctx0" brushRef="#br0" timeOffset="66417.88">19000 6995,'0'25,"0"0,-24-25,24 24,0 1,0 0,24-25,-24 25,25-25</inkml:trace>
  <inkml:trace contextRef="#ctx0" brushRef="#br0" timeOffset="66653.39">19025 7268,'0'25,"0"-50,0 74,0-24,0 0,25-25,-25 25,25-25,-25 25,0-1,25-24,-25 25,0 0,0 0,0 0,0-1,0 1,0 0,0 0,0 0,0-1,0 1</inkml:trace>
  <inkml:trace contextRef="#ctx0" brushRef="#br0" timeOffset="67543.25">19273 10443,'25'0</inkml:trace>
  <inkml:trace contextRef="#ctx0" brushRef="#br0" timeOffset="67676.07">19298 10616,'-25'0,"25"25,0 0</inkml:trace>
  <inkml:trace contextRef="#ctx0" brushRef="#br0" timeOffset="67804.62">19397 10939,'0'25,"0"-1,0 1</inkml:trace>
  <inkml:trace contextRef="#ctx0" brushRef="#br0" timeOffset="67951.1">19472 11162,'0'0,"0"25,-25-25,25 25,0 0</inkml:trace>
  <inkml:trace contextRef="#ctx0" brushRef="#br0" timeOffset="68160.38">19472 11361,'0'0,"0"24,-25-24,25 25,0 0,0 0,0 0,0-1,0 1,0 0,0 0,0 0,0-1,0 1,0 0,0 0,0 0</inkml:trace>
  <inkml:trace contextRef="#ctx0" brushRef="#br0" timeOffset="68289.3">19496 11956,'0'0,"0"25,0-1,0 1,0 0</inkml:trace>
  <inkml:trace contextRef="#ctx0" brushRef="#br0" timeOffset="68396.39">19521 12229,'0'0,"0"25,0-1,25-24,-25 25</inkml:trace>
  <inkml:trace contextRef="#ctx0" brushRef="#br0" timeOffset="68511.05">19645 12402,'0'25,"0"0,0 0</inkml:trace>
  <inkml:trace contextRef="#ctx0" brushRef="#br0" timeOffset="70139.32">10492 3423,'0'-25,"0"0</inkml:trace>
  <inkml:trace contextRef="#ctx0" brushRef="#br0" timeOffset="70275.18">10468 3721,'0'0,"-25"0,25 25</inkml:trace>
  <inkml:trace contextRef="#ctx0" brushRef="#br0" timeOffset="70412.02">10492 4167,'0'0,"0"25,-24-25,24 25</inkml:trace>
  <inkml:trace contextRef="#ctx0" brushRef="#br0" timeOffset="70543.42">10592 4589,'0'0,"0"25,0-1,0 1</inkml:trace>
  <inkml:trace contextRef="#ctx0" brushRef="#br0" timeOffset="70683.42">10641 5035,'0'25,"-25"0,25 0</inkml:trace>
  <inkml:trace contextRef="#ctx0" brushRef="#br0" timeOffset="70823.42">10740 5482,'0'0,"0"25,0-1,-24-24,24 25,0 0,0 0</inkml:trace>
  <inkml:trace contextRef="#ctx0" brushRef="#br0" timeOffset="70968.58">10864 5854,'0'25,"0"0,0-1,0 1,25-25</inkml:trace>
  <inkml:trace contextRef="#ctx0" brushRef="#br0" timeOffset="71079.15">10939 6226,'0'0,"-25"0,25 25,0 0,0-1,0 1</inkml:trace>
  <inkml:trace contextRef="#ctx0" brushRef="#br0" timeOffset="71191.73">10964 6499,'0'0,"0"25</inkml:trace>
  <inkml:trace contextRef="#ctx0" brushRef="#br0" timeOffset="71307.37">10964 6722,'0'25,"0"0</inkml:trace>
  <inkml:trace contextRef="#ctx0" brushRef="#br0" timeOffset="72537.5">10939 3547</inkml:trace>
  <inkml:trace contextRef="#ctx0" brushRef="#br0" timeOffset="73430.39">10914 3547,'0'25,"0"0,-25-25,0 24,1 1,-1-25,25 25,-25-25,25 25,-25-25,0 25,1-25,24 25,0-1,0 1,24-25,1 0,-25 25,25-25,0 0,0 25,-1-25,1 0,0 25,0-25,-25 24,0-48</inkml:trace>
  <inkml:trace contextRef="#ctx0" brushRef="#br0" timeOffset="73833.3">10988 3721,'25'0,"0"0,0 0,0 0,-1 0,1 0,0 0,0 0,0 0,24 0,-24-25,0 25,0 0,24 0,-24 0,0 0,0 0,24 0,-24 0,0 0,0 0,0-25,-1 25,1 0,25 0,-25 0,-1 0,1 0,0 0,0 0,0-25,-1 25,1 0,0 0,0 0,0 0</inkml:trace>
  <inkml:trace contextRef="#ctx0" brushRef="#br0" timeOffset="74942.85">12378 3621,'0'-24,"0"48,0 1,24-25,-24 25,0 0,25 0,-25 0,25-1,-25 1,25 0,-25 0,0-50,0 0,0 0,0 1,0-1,-25 0,25 0,0 0,0 0,0 1,0-1,-25 25,25-25,0 0,0 0,0 50,25 0,0 0,-25 0,25-25,-25 24,0 1,24-25,-24 25,25-25,0-25,-25 0,0 1,25 24,-25-25,0 0,25 0,-25 0,24 25,-24-24,0-1,25 25,0 0,-25 25,25-1,-25 1,25-25,-25 25,24-25,-24 25,25 0,-25-1,0 1,25 0,-25 0,25-25,-25 25,25-25</inkml:trace>
  <inkml:trace contextRef="#ctx0" brushRef="#br0" timeOffset="75422.5">13146 3522,'0'-25,"-24"25,-1 0,0 0,0 0,0 0,25 25,-24-25,24 25,0 0,-25-25,25 25,0-1,0 1,0 0,0 0,25-25,-1 0,1-25,0 0,-25 0,0 1,0-1,0 0,25 25,-25 25,0 0,25-25,-1 24,1-24,-25 25,25-25,0 0</inkml:trace>
  <inkml:trace contextRef="#ctx0" brushRef="#br0" timeOffset="75957.56">13469 3497,'-25'0,"0"0,25-24,-24 24,-1 24,0-24,25 25,0 0,0 0,0 0,25-25,-25 24,25-24,-25-24,24 24,1 0,-25-25,25 25,-25-25,0 0,0 0,0 50,25 0,-25 0,25-25,-1 25,-24-1,25 1,-25 0,25 0,-25 0,25 0,-25-1,25 1,-25 0,24 0,-24 0,0-1,0 1,0 0,-24-25,-1 0,0 0,25-25,-25 25,0-25,1 1,-1-1,25 0,0 0,0 0,0 1,0-1,25 0,-1 25,1-25</inkml:trace>
  <inkml:trace contextRef="#ctx0" brushRef="#br0" timeOffset="76614.25">13767 3522,'24'0,"-24"25,0 0,25-25,-25 25,0-1,0 1,0 0,0 0,0 0,0-50,0 0,0 0,0 0,25 25,-25-24,25 24,-25-25,25 25,-25 25,24-25,-24 24,25 1,0 0,0-25,-25 25,25-25,-1 0,1 0,0 0,0 0,-25-25,25 25,-25-25,0 0,0 1,-25-1,25 0,-25 25,0-25,0 50,25 0,0 0,0-1,0 1,25-25,-25 25,25-25,-25 25,25-25,0 0,-1 25,1-25,0 0,0 0,0 0,-1 0</inkml:trace>
  <inkml:trace contextRef="#ctx0" brushRef="#br0" timeOffset="76869.47">14387 3274,'0'0,"0"-25,0 50,0 0,0 0,0 0,0-1,0 1,25 0,-25 0,0 0,0-1,24 1,-24 0,0 0,0 0,25-1,-25 1,25 0,-25 0,25 0,-25 0</inkml:trace>
  <inkml:trace contextRef="#ctx0" brushRef="#br0" timeOffset="77181.25">14337 3547,'0'-25,"0"0,25 25,0 0,-25-24,25 24,-1 0,1 0,0 0,0 0,0-25,-1 25,1 0,0 0,-25 25,25-1,-25 1,25-25,-25 25,0 0,24 0,-24-1,25-24,-25 25,25-25,0 0</inkml:trace>
  <inkml:trace contextRef="#ctx0" brushRef="#br0" timeOffset="77321.45">14784 3473,'-25'0,"25"-25</inkml:trace>
  <inkml:trace contextRef="#ctx0" brushRef="#br0" timeOffset="77570.59">15032 3473,'-25'0,"0"0,0 24,0 1,25 0,0 0,0 0,25-25,0 0,0 0,0 0,-1 0,26 0,-25 0,0 0</inkml:trace>
  <inkml:trace contextRef="#ctx0" brushRef="#br0" timeOffset="78688.64">14461 3994,'-25'0,"25"-25,0 0,0 50,0 0,0-1,-24 1,24 0,0 0,0 0,0-1,0 1,0 0,0 0,0 0,0-1,0 1,24 0,1 0,0-25,0 0,0 0,-1 0,1 0</inkml:trace>
  <inkml:trace contextRef="#ctx0" brushRef="#br0" timeOffset="78909.98">14312 4142,'-25'25,"50"-25,-25-25,25 25,0 0,0 0,0 0,-1 0,1-24,25 24,-25 0</inkml:trace>
  <inkml:trace contextRef="#ctx0" brushRef="#br0" timeOffset="79267.07">14684 4167,'25'0,"-25"-25,25 25,0 0,-25-24,0-1,25 25,-25-25,0 0,24 25,-24 25,25 0,-25 0,0-1,25-24,-25 25,25 0,0-25</inkml:trace>
  <inkml:trace contextRef="#ctx0" brushRef="#br0" timeOffset="79897.12">15081 4043,'-25'0,"1"0,-1 0,0 0,0 0,25 25,-25-25,25 25,25 0,0-25,0 0,0 0,-25 24,24-24,1 0,0 0,0 0,-25-24,25 24,-25-25,0 0,0 0,0 0,0 1,0-1,0 0,0 50,0 0,0-1,0 1,0 0,0 0,0 0,0-1,0 1,24 0,-24 0,25 0,-25-1,0 1,25-25,-25 25,0 0,25-25,-25 25,0-50,-25 0,25 0,-25 0,0 1,25-1,0 0,-24 0,24 0,0 1,0-1,0 0,0 0,0 0,0 1,0-1,24 0,1 25,0 0,0 0,0 25,-25 0,24-25,-24 24,0 1,0 0,0 0,-24 0,-1-1</inkml:trace>
  <inkml:trace contextRef="#ctx0" brushRef="#br0" timeOffset="80349.06">15404 3994,'0'-25,"0"0,0 50,0 0,25-1,-25 1,0 0,24 0,-24 0,0-1,0 1,25 0,-25 0,0 0,0-1,0 1,25-25,-25 25,0 0,0-50,-25 25,25-25,0 0,-25 25,25-24,-24-1,24 0,0 0,-25 25,25-25,0 1,0-1,0 0,0 0,0 0,0 1,25 24,-25-25,24 25,-24-25,25 25,0 25,-25 0,25-25,-25 24,0 1,0 0,-25-25,25 25,-25 0,0-25,25 24</inkml:trace>
  <inkml:trace contextRef="#ctx0" brushRef="#br0" timeOffset="80874.3">15677 4018,'0'0,"-25"0,25-24,0 48,0 1,0 0,0 0,0 0,0-1,25-24,-25 25,24-25,-24-25,25 25,-25-24,25 24,-25-25,25 25,-25-25,0 0,25 25,-25-25,24 25,1 0,0 0,0 25,-25 0,25-25,-25 25,24 0,-24-1,25 1,-25 0,25-25,-25 25,0 0,25-25,-25 24,0 1,-25-25,0-25</inkml:trace>
  <inkml:trace contextRef="#ctx0" brushRef="#br0" timeOffset="80992.98">15751 3845,'0'0,"-25"0,25-25,0 0</inkml:trace>
  <inkml:trace contextRef="#ctx0" brushRef="#br0" timeOffset="82369.25">15850 3621,'-25'0,"50"0,0 0,0 0,0 0,-1 0,1 0,0 25,0-25,0 0,-1 0,1 0,0 0,0 0,0 0,-1 0,1 0,0 0,0 0,24 0,-24 0,0 0,0 0,0 0,24 0,-24 0,25 0,-25 0,24 0,-24 0,0 0,24 0,-24 0,25 0,-25 0,-1 0,1 0,0 0,25 0,-26 25,1-25,0 0,0 0,0 0,-1 0,1 0,0 0,0 0,0 0,-1 0,1 0,0 0,0 0,24 0,-24 0,0 0,0 25,0-25,-1 0,26 0,-25 0,0 0,0 0,-1 0,1 0,0 0,0 0,0 0,-1 0,1 0,0 0,0 0,0 0,-1 0,1 0,0 0,0 0,0 0,-1 0,1 0,0 0,0 0,0 0,-1 0,1 0,0 0,0 0,0 0,-1 0,1 0,0 0,0 0,0 0,-1 0,1 0,0 0,0 0,0 0,-1 25,1-25,0 0,0 0,0 0,0 0,-1 0,1 0,0 0,0 0,0 0,-25-25,0 0,0 0,0 0,-25 25,0-24,0 24,0 0,1 0,-1 0,25-25,-25 25,0 0,50 0,0 0,0 0,-1 0,-24 25,25-25,0 0,0 24,-25 1,-25-25,0 25,0-25,1 0,-1 0,0 0,0 0</inkml:trace>
  <inkml:trace contextRef="#ctx0" brushRef="#br0" timeOffset="82647.28">18703 3249,'0'25,"0"0,0 0,0 0</inkml:trace>
  <inkml:trace contextRef="#ctx0" brushRef="#br0" timeOffset="82760.23">18777 3721,'0'25</inkml:trace>
  <inkml:trace contextRef="#ctx0" brushRef="#br0" timeOffset="82881.08">18777 4118,'0'0,"0"24</inkml:trace>
  <inkml:trace contextRef="#ctx0" brushRef="#br0" timeOffset="83180.85">18703 4663</inkml:trace>
  <inkml:trace contextRef="#ctx0" brushRef="#br0" timeOffset="101401.1">5879 9451,'0'0,"25"24</inkml:trace>
  <inkml:trace contextRef="#ctx0" brushRef="#br0" timeOffset="101540.64">6102 10170,'0'0,"0"25,25 0,-25-1</inkml:trace>
  <inkml:trace contextRef="#ctx0" brushRef="#br0" timeOffset="101676.85">6251 10939,'0'0,"0"49,0-24,0 0</inkml:trace>
  <inkml:trace contextRef="#ctx0" brushRef="#br0" timeOffset="101804.69">6350 11609,'0'0,"0"24,-25 1,25 0,0 0,0 0</inkml:trace>
  <inkml:trace contextRef="#ctx0" brushRef="#br0" timeOffset="101929.09">6350 12229,'0'0,"0"25,0-1,0 1</inkml:trace>
  <inkml:trace contextRef="#ctx0" brushRef="#br0" timeOffset="102077.06">6424 12874,'0'0,"0"24,0 1</inkml:trace>
  <inkml:trace contextRef="#ctx0" brushRef="#br0" timeOffset="104592.66">8012 12254,'-25'0,"25"24,-25-24,25 25,0 0,0 0,-25-25,25 25,0-1,0 1,0 0,0 0,0 0,0-1,25 1,-25 0,25-25,0 0,0 0,-25-25,0 0,0 1,0-1,0 0,-25 25,25-25,-25 25,25-25,-25 25,25-24,-25 24,1-25,-1 25,25 25,25-25,-1 0,1-25,0 25,0 0,0 0,-25-25,25 25,-25-25,24 25,1-25,-25 1,25 24,-25-25,0 0,0 0,0 0,0 0,0 1,0-1,-25 25,25 25,0-1,0 1,0 0,0 0,0 0,0 0,25-1,-25 1,0 0,25 25,-25-26,0 1,25 0,-25 25,0-26,24 1,-24 0,0 0,25 0,-25-1,25-24,-25 25,25-25,-25-25,0 1,0-1,0 0,-25 25,25-25,-25 25,25-25,-25 25,25-24,0-1,0 0,25 0,-25 0,25 25,0-24,-25-1,25 0,-1 25,-24-25,25 0,0 1,-25-1,25 0,-25 0,0 0,0 50,0 0,-25 0,25 0,0-1,0 1,0 0,0 0,0 24,0-24,0 0,25 0,-25 0,0-1,25 1,-25 0,24-25,-24 25,25-25,-25-25,0 0,-25 0,1 1,-1-1,0 0,0 25,25-25,0 0,25 25,0 0,0-24,-1 24,1 0,0-25,0 25,0-25,-1 25,1 0,0-25</inkml:trace>
  <inkml:trace contextRef="#ctx0" brushRef="#br0" timeOffset="105317.07">6821 12303,'0'0,"0"25,-25-25,25 25,-24-25,-1 25,0-1,0-24,0 25,1 0,24 0,0 0,24-1,1-24,-25 25,25-25,-25 25,25-25,0 0,-25 25,24-25,1 0,0 0,0 25</inkml:trace>
  <inkml:trace contextRef="#ctx0" brushRef="#br0" timeOffset="105613.08">6772 12551,'0'0,"0"25,-25-25,0-25,50 25,0-25,-1 25,1 0,0 0,0 0,0 0,24 0,-24 0,25 0,-1 0,1-24,0 24,-1 0,1 0,24-25,-24 25,-1 0,26-25,-26 25,26 0,-26-25,1 25,0 0,-1 0,-24 0,25-25,-26 25,1 0,0 0,0 0</inkml:trace>
  <inkml:trace contextRef="#ctx0" brushRef="#br0" timeOffset="106413.02">9103 12328,'-24'0,"24"-25,-25 25,50 0,-1 25,1-25,0 0,0 0,0 0,-1 0,26 0,-25 0,0 0,24 0,-24 0,25 0,-1-25,-24 25,25 0,-1 0,1 0,-1 0,1 0,0-25,-1 25,1 0,-1 0,26-24,-25 24,-1 0,1 0,24-25,-24 25,-1 0,1-25,0 25,-1 0,1 0,-1 0,1-25,0 25,-26 0,26 0,-25 0,24 0,-24 0,0 0,0 0,0 0,-1 0,1 0,0-25,0 25,0 0,-1 0,-48 0,24-25,-25 25,0 0,0 0,0 0,1 0,-1 0,50 0,-1 0,-24 25,25-25,0 0,-25 25,-25 0,0-25,25 25</inkml:trace>
  <inkml:trace contextRef="#ctx0" brushRef="#br0" timeOffset="108416.88">11063 9872,'0'0,"0"25,0 0,0 0,0-1</inkml:trace>
  <inkml:trace contextRef="#ctx0" brushRef="#br0" timeOffset="108605.8">11162 10815,'0'25,"0"-1</inkml:trace>
  <inkml:trace contextRef="#ctx0" brushRef="#br0" timeOffset="115826.95">10964 6449,'0'-25,"24"25,-24-24,0-1,-24 25,-1 0,25 25,-25-25,0 24,0 1,25 0,0 0,25-25,0-25,0 25,0-25,-1 0,-24 1,-24 24,-1 0,0 0,0 24,0-24,1 0,24 25,-25-25</inkml:trace>
  <inkml:trace contextRef="#ctx0" brushRef="#br0" timeOffset="116712.85">13866 4986,'25'0,"-25"-25,-25 50,0-25,25 25,-25-25,0 24,25 1</inkml:trace>
  <inkml:trace contextRef="#ctx0" brushRef="#br0" timeOffset="117089.4">13791 5085,'0'0,"124"-50,-148 50,-1 0,0 25,0-25,50 0,-25-25,25 25,0 0,-25-24,-25 24,25-25</inkml:trace>
  <inkml:trace contextRef="#ctx0" brushRef="#br0" timeOffset="118964.89">13146 4465,'-24'0,"24"25,0-1,0 1,24 0,-24 0,0 0,0-1,0 1,0 0,0 0,0 0,25-25,-25 24,0 1,0 0,0 0,0 0,0-50,0 0,0 0,0 0,0 1,-25 24,25-25,0 0,0 0,0 0,0 1,0-1,0 0,0 0,0 0,0 1,0-1,0 0,0 0,0 0,0 1,0-1,0 0,25 0,0 0,-25 1,25 24,0 0,-25-25,25 25,-1 25,-24-1,0 1,25-25,-25 25,0 0,0 0,-25-25,25 24,-24-24,24 25,0 0,-25-25,25 25,25-25,-1 0,1 0,-25 25,25-25,0 24,0 1,-25 0,0 0,0 0,0-1,-25-24,25 25,-25-25,0 0,0 25,1-25,-1 0,0 0,25 25,-25-25</inkml:trace>
  <inkml:trace contextRef="#ctx0" brushRef="#br0" timeOffset="119537.16">13593 4837,'0'25,"25"-25,0 0,-1 0,1 0</inkml:trace>
  <inkml:trace contextRef="#ctx0" brushRef="#br0" timeOffset="120113.95">13593 4589,'0'-25,"25"25,-25 25,0 0,0-1,0 1,0 0,0 0,0 0,0-1,0 1,0 0,0 0,0 0,0 0,0-1,25-24,-1 0,1 0,-25-24</inkml:trace>
  <inkml:trace contextRef="#ctx0" brushRef="#br0" timeOffset="120340.74">13469 4762,'0'-24,"25"24,0 0,-1 0,1-25,0 25</inkml:trace>
  <inkml:trace contextRef="#ctx0" brushRef="#br0" timeOffset="121241.86">13742 4812,'0'-25,"0"0,25 25,-25-24,24-1,-24 0,0 50,25-25,-25 25,25-25,0 0,0 0,-1 0,1-25,-50 25,1 0,48 0,1 0,-25-25,25 25,0 0,-25-25,25 0,-25 1,0-1,0 50,0-1,0 1,0 0,24 0,-24 0,0-1,25 1,-25 0,25 0,-25 0,0 0,25-25,-25 24,0 1,0-50,0 1,0-1,0 0,-25 25,25-25,0 0,0 0,-25 1,25-1,0 0,0 0,0 0,0 1,0-1,0 50,25-25,-25 24,0 1,0 0,0 0,0 0,0-1,-25-24,25 25</inkml:trace>
  <inkml:trace contextRef="#ctx0" brushRef="#br0" timeOffset="121388.93">14213 4688,'0'0,"0"-25,0 0</inkml:trace>
  <inkml:trace contextRef="#ctx0" brushRef="#br0" timeOffset="121780">13866 4961</inkml:trace>
  <inkml:trace contextRef="#ctx0" brushRef="#br0" timeOffset="126490.87">13940 5308,'0'0,"0"25</inkml:trace>
  <inkml:trace contextRef="#ctx0" brushRef="#br0" timeOffset="126882.9">14089 5978,'0'25,"-25"-25,25 25</inkml:trace>
  <inkml:trace contextRef="#ctx0" brushRef="#br0" timeOffset="127026.9">14163 6747,'0'0,"0"25,0-1,-24-24,24 25</inkml:trace>
  <inkml:trace contextRef="#ctx0" brushRef="#br0" timeOffset="127150.97">14213 7094,'0'0,"0"25</inkml:trace>
  <inkml:trace contextRef="#ctx0" brushRef="#br0" timeOffset="127266.61">14287 7392,'-24'25</inkml:trace>
  <inkml:trace contextRef="#ctx0" brushRef="#br0" timeOffset="127402.78">14387 7764,'0'0,"0"25</inkml:trace>
  <inkml:trace contextRef="#ctx0" brushRef="#br0" timeOffset="127550.58">14461 8111,'0'0,"-25"0,25 25,-24-25</inkml:trace>
  <inkml:trace contextRef="#ctx0" brushRef="#br0" timeOffset="127683.01">14436 8334,'0'25,"-24"-25,24 25,0 0</inkml:trace>
  <inkml:trace contextRef="#ctx0" brushRef="#br0" timeOffset="127810.56">14436 8706,'0'0,"0"25,0 0,-24-25</inkml:trace>
  <inkml:trace contextRef="#ctx0" brushRef="#br0" timeOffset="127942.89">14536 9203,'0'24,"0"1</inkml:trace>
  <inkml:trace contextRef="#ctx0" brushRef="#br0" timeOffset="128073.88">14585 9599,'0'0,"-25"0,25 25</inkml:trace>
  <inkml:trace contextRef="#ctx0" brushRef="#br0" timeOffset="128201.98">14635 9773,'0'0,"0"25</inkml:trace>
  <inkml:trace contextRef="#ctx0" brushRef="#br0" timeOffset="128715.42">14759 10443,'0'0,"-25"0,25-25</inkml:trace>
  <inkml:trace contextRef="#ctx0" brushRef="#br0" timeOffset="128863.75">14883 10740,'0'0,"0"25,-25 0,25 0,0 0</inkml:trace>
  <inkml:trace contextRef="#ctx0" brushRef="#br0" timeOffset="128962.89">14957 11187,'0'0,"0"25,0 0,-25-25</inkml:trace>
  <inkml:trace contextRef="#ctx0" brushRef="#br0" timeOffset="129094.81">14982 11485,'0'24,"0"1,-25-25</inkml:trace>
  <inkml:trace contextRef="#ctx0" brushRef="#br0" timeOffset="129222.9">15032 11832,'0'0,"0"25,-25-25</inkml:trace>
  <inkml:trace contextRef="#ctx0" brushRef="#br0" timeOffset="129342.62">15032 12030,'0'25,"-25"-25</inkml:trace>
  <inkml:trace contextRef="#ctx0" brushRef="#br0" timeOffset="129462.9">15056 12254,'0'0,"-24"0,24 24,-25 1,0-25,25 25</inkml:trace>
  <inkml:trace contextRef="#ctx0" brushRef="#br0" timeOffset="129578.74">14982 12576,'0'0,"0"25,-25-25,25 25</inkml:trace>
  <inkml:trace contextRef="#ctx0" brushRef="#br0" timeOffset="129698.59">15032 12824,'0'0,"-25"0,0 0</inkml:trace>
  <inkml:trace contextRef="#ctx0" brushRef="#br0" timeOffset="131266.9">13891 5085,'0'-25,"0"50,0-50,24 25,-24 25,-24-25,24 25,-25-25,50 0,-1 0,-24-25,25 25,0 0,-25-25,-25 25,25 25</inkml:trace>
  <inkml:trace contextRef="#ctx0" brushRef="#br0" timeOffset="132058.93">13915 5035</inkml:trace>
  <inkml:trace contextRef="#ctx0" brushRef="#br0" timeOffset="134108.69">14734 14163,'0'-24,"0"-1,0 0,-25 50,25 0,-25-1,25 1,0 0,-24 0,24 0,0-50,0 0,24 0,1 0,-25 1,25-1,-25 0,25 0,-25 0,25 1,-25-1,0 0,0 0,0 50,24-25,-24 25,0 0,25-25,-25 24,0 1,25-25,-25 25,0 0,25 0</inkml:trace>
  <inkml:trace contextRef="#ctx0" brushRef="#br0" timeOffset="134845.21">14883 14163,'0'-24,"-25"24,25 24,0 1,0 0,0 0,0 0,0-1,25 1,-25 0,0 0,0 0,0 0,0-1,0 1,0 0,0 0,25 0,-25-1,0 1,0 0,0 0,0 0,0-1,24 1,-24 0,0 0,0 0,25-1,-25 1,0 0,0 0,0 0,25-1,-25 1,0 0,0 0,25 0,-25-1,0 1,25 0,-25 0,0 0,0 24,24-24,-24 0,0 0,0-1,0 1,0 25,0-25,0 0,0-1,0 26,0-25,0 0,0 24,0-24,0 25,0-26,0 26,0-25,25 0,-25 24,0-24,0 25,0-26,0 1,25 25,-25-25,0-1,0 1,0 25,0-25,25-1,-25 1,0 0,0 0,0 0,25-1,-25 1,0 25,0-25,0 0,0 24,0-24,0 25,0-26,0 26,0-25,0 24,0-24,0 25,0-25,0-1,0 1,0 0,0 0,0 0,0-1,0 1,0 0,0 0,0 0,0-1,0 1,0 0,0 0,0 0,0-1,0 1,0 0,0 0,0 0,0-1,0 1</inkml:trace>
  <inkml:trace contextRef="#ctx0" brushRef="#br0" timeOffset="136053.27">15230 17289,'0'0,"25"0,0 0,-1 0,1 0,0 0,0 0,0 0,0 0,-1 0,1 0,0 0,0 0,0 0,-1 0,1 0,0 0,0 0,0 0,-1 0,1 0,0 0,0 0,0 0,24 0,-24 0,25 0,-26 0,26 0,-25 0,24 0,1 0,0 0,-26-25,26 25,0 0,-1 0,-24 0,25 0,-25 0,24 0,-24 0,25 0,-26 0,1 0,0 0,0 0,24 0,-24 0,0 0,25 0,-26 0,1 0,25 0,-25 0,24 0,1 0,-25 0,24 0,-24 0,25 0,-26 0,26 0,-25 0,24 0,-24 0,0-25,25 25,-26 0,1 0,0 0,0 0,25 25,-26-25,1 0,0 0,25 0,-26 0,1 0,25 0,-25 0,24 0,-24 0,25 0,-26-25,26 25,0 0,-1 0,-24 0,25 0,-1-25,1 25,-25 0,24 0,1 0,-1 0,1 0,0 0,-25-24,24 24,1 0,-1 0,1 0,0 0,-1 0,1 0,-1 0,1 0,0-25,-1 25,26 0,-26 0,1 0,-1 0,1 0,0 0,-1 0,1-25,0 25,-1 0,-24 0,25 0,-1 0,1 0,-1 0,1 0,0 0,-1-25,1 25,-1 0,1 0,-25 0,24 0,1 0,0 0,-1-25,1 25,-25 0,24 0,1 0,-25 0,24 0,1 0,-25-24,24 24,1 0,-25 0,24 0,1 0,0 0,-1 0,1-25,-25 25,24 0,1 0,-1 0,1-25,0 25,-1 0,1 0,-1 0,1 0,0-25,-26 25,26 0,0 0,-25-25,-1 25,1 0,0-24,0 24,0 0,-25-25,0 0,0 0,-25 25,0-25,0 25,0 0,25 25,25-25,-25 25,25-25,0 25,0-25,-1 25,1-1,-25 1,0 0,-25-25,1 0,-1 0,0 25,0-25</inkml:trace>
  <inkml:trace contextRef="#ctx0" brushRef="#br0" timeOffset="137308.87">12799 15081,'0'-25,"0"50,0 0,0 0,25 0,-25-1,0 1,0 0,25 0,-25 24,0-24,25 0,-25 25,0-25,0 24,24-24,-24 25,0-26,0 26,0-25,0 0,0-1,0 1,0 0,0 0,0-50,0 0,0 0,0 1,0-1,0 0,-24 0,24 0,0 1,0-1,-25 0,25 0,0 0,0 1,-25-1,25 0,0 0,0 0,0 0,0 1,0-1,0 0,0 0,0 0,0 1,0-1,25 0,-25 0,25 0,-1 25,-24-24,25 24,0-25,0 25,0 0,-1-25,1 50,0-25,-25 25,25-25,-25 24,0 1,0 0,0 25,0-26,0 1,0 0,0 0,0 0,0-1,0 1,0 0,0 0,25-25,-25 25,24-25,1 0,-25 25,25-25,0 24,0-24,-25 25,25-25,-25 25,24 0,-24 0,0-1,-24 1,-1 0,0 0,0 0,25-1,-25 1,0-25,1 25,-1-25,25 25,-25-25,0 25,0-25</inkml:trace>
  <inkml:trace contextRef="#ctx0" brushRef="#br0" timeOffset="137709.81">13568 15156,'0'0,"0"-25,0 0,-25 25,25 25,-24-25,24 25,-25-25,25 24,-25-24,25 25,-25 0,25 0,-25 0,25-1,-24 1,24 0,-25 0,25 0,0 0,0-1,0 26,0-25,0 0,0-1,0 1,0 0,0 0,25-25,-25 25,24-25,-24 24,25-24,-25 25,25-25,0 0,0 0,-1 0,1 0,0-25</inkml:trace>
  <inkml:trace contextRef="#ctx0" brushRef="#br0" timeOffset="137956.57">13692 15354,'0'-25,"25"25,-25-25,25 25,0 0,-1 0,1 0,-25 25,25-25,-25 25,0 0,0 0,0 0,-25-1,25 1,-25 0,25 0,-24-25,24 25,-25-1,25 1,-25-25</inkml:trace>
  <inkml:trace contextRef="#ctx0" brushRef="#br0" timeOffset="138185.11">13940 15230,'0'25,"-25"-25,25 25,-24-1,-1 1,25 0,0 0,0 0,0 0,0-1,0 1,0 0,0 0,25-25,-1 25,1-25,0 0,0 0</inkml:trace>
  <inkml:trace contextRef="#ctx0" brushRef="#br0" timeOffset="138336.77">14089 15205,'0'0,"0"-25,25 25,0-24,173 48</inkml:trace>
  <inkml:trace contextRef="#ctx0" brushRef="#br0" timeOffset="138426.62">14362 15329,'-99'323</inkml:trace>
  <inkml:trace contextRef="#ctx0" brushRef="#br0" timeOffset="139178.81">18752 18008,'0'0,"-24"0,24-25,-25 25,25-24,0-1,25 25,-1 0,-24-25,25 25,0 0,0 0,0 0,-1 25,1-25,0 0,-25 25,25-25,0 24,-25 1,24 0,-24 0,0 0,-24-1,24 1,0 0,-25 0,0 0,0-1,0-24,25 25</inkml:trace>
  <inkml:trace contextRef="#ctx0" brushRef="#br0" timeOffset="139407.01">19174 18008,'0'0,"-25"0,0 0,1 0,24 25,-25-25,0 0,25 25,-25 0,0-25,25 24,-24-24,24 25,0 0,0 0,24-25,1 25,0-25,0 0,24 0,-24 0,0 0,25 0</inkml:trace>
  <inkml:trace contextRef="#ctx0" brushRef="#br0" timeOffset="140851.24">15726 14163,'-25'0,"25"25,25-25,-25 25,25-25,-25 25,25-25,-25 25,25-1,-1 1,1 0,-25 0,25 0,0 0,0-1,-25 1,24 0,-24 0,25-25,-25 25,0-1,25-24,-25 25,25-25,-25 25,25 0,-25 0,24-25,-24 24,25 1,0 0,0 0,0 0,-25-1,24-24,1 25,-25 0,25 0,-25 0,25-1,-25 1,25 0,-25 0,24 0,-24-1,25-24,-25 25,0 0,25-25,-25 25,25 0,0-1,0 1,-25 0,24-25,-24 25,25-25,-25 25,25-25,-25 24,0 1,25-25,-25 25,25 0,-25 0,24-25,-24 25,25-1,0 1,-25 0,25-25,-25 25,25-25,-25 25,24-1,1 1,-25 0,25-25,0 25,-25 0,25-25,-25 24,24 1,1 0,-25 0,25-25,-25 25,25-1,24 100</inkml:trace>
  <inkml:trace contextRef="#ctx0" brushRef="#br0" timeOffset="144325.76">16917 15900,'0'25,"25"-25,-25 24,24-24,-24 25,0 0,25 0,-25 0,25-25,-25 24,25-24,-25 25,25-25,-25 25,24 0,-24 0,25-25,-25 24,25-24,-25 25,25-25,-25 25,25-25,-25 25,24-25,-24 25,25-1,-25 1,25-25,-25 25,25 0,-25 0,25-25,-25 25,24-1,1 1,-25 0,25-25,-25 25,25 0,-25-1,25-24,-25 25,24-25,-24 25,25-25,-25 25,25-25,-25 25,0-1,25-24,-25 25,25-25,-25 25,25-25,-25 25,24-25,-24 25,25-25,-25 24,25-24,0 0,-25 25,25-25,-1 0,-24 25,25-25,0 0,0 0,0 0,-25 25,24-25,1 0,0 0,0 0,0 0,-1 0,1 0,0 0,0 0,0 0,-1 0,1 0,0-25,0 25,0 0,-1 0,-24-25,25 25,0 0,-25-25,25 25,0 0,-25-24,24 24,-24-25,25 25,0 0,-25-25,25 25,-25-25,25 25,-25-25,24 25,-24-24,25 24,0-25,-25 0,25 25,-25-25,25 25,-25-25,25 25,-1-24,1-1,0 0,0 0,-25 0,25 25,-25-24,24-1,-24 0,25 25,-25-25,25 0,-25 0,25 25,-25-24,25-1,-25 0,24 25,-24-25,25 0,-25 1,25-1,-25 0,25 25,-25-25,25 0,-25 1,24 24,-24-25,25 0,-25 0,25 0,-25 1,25 24,-25-25,0 0,25 25,-25-25,0 0,24 25,-24-24,0-1,25 25,-25-25,0 0,25 0,-25 1,25-1,-25 0,25 0,-25 0,0 1,24 24,-24-25,0 0,25 0,-25 0,25 1,-25-1,25 25,-25-25,25 0,-25 0,24 0,-24 1,25 24,-25-25,25 25,-25-25,25 0,-25 0,25 1,-25-1,24 0,-24 0,25 0,-25 1,0-1,25 25,-25-25,0 0,25 0,-25 1,25-1,-25 0,25 0,-25 0,24 1,-24-1,25 0,-25 0,25 0,-25 1,25-1,-25 0,25 0,-25 0,24 1,-24-1,25 0,-25 0,25 25,-25-25,0 1,25-1,-25 0,25 0,-25 0,0 0,24 25,-24-24,0-1,0 0,25 0,-25 0,25 1,-25-1,25 0,-25 0,0 0,0 1,25 24,-25-25,0 0,24 25,-24-25,0 0,0 1,0-1,25 25,-25-25,0 0,0 0,25 1,-25-1,0 0,0 0,25 25,-25-25,0 1,0 48,0 1</inkml:trace>
  <inkml:trace contextRef="#ctx0" brushRef="#br0" timeOffset="150959.81">4862 14089,'-25'25,"25"0,0-1,-25 1,25 0,0 0,-25 0,25-1,0 1,0 0,-25-25,25 25,0 0,0-50,25 0,-25 0,25 0,-25 1,0-1,25 0,-25 0,0 0,0 1,0-1,0 0,0 0,0 50,25-25,0 0,-1 0,1 0,-25 25,0 0,25-1</inkml:trace>
  <inkml:trace contextRef="#ctx0" brushRef="#br0" timeOffset="151698.7">4936 14163,'0'25,"0"0,0 0,0 0,0-1,0 1,25 0,-25 0,0 0,0 0,0-1,0 1,0 0,0 25,0-26,0 1,0 0,0 0,0 0,0-1,0 1,25 0,-25 0,0 0,0-1,0 1,25 0,-25 0,0 0,0-1,0 1,24 0,-24 0,0 0,0-1,0 1,25 0,-25 0,0 0,0-1,0 1,0 0,0 0,0 0,0 24,0-24,0 0,0 25,0-26,0 1,0 25,0-25,0-1,0 1,0 0,0 0,0 0,0-1,25-24,-25 25,0 0,0 0,0 0,0-1,0 1,0 0,25 0,-25 0,0-1,0 1,0 0,0 0,0 0,0-1,0 1,0 0,0 0,0 0,0-1,0 26,0-25,0 0,0-1,0 1,0 0,0 0,0 0,0 0,0-1,0 1,0 0,0 0,0 0,0-1,0 1,25 0,-25 0,0 0,0-1,0 1,0 0,0 0,0 0,0-1,0 1,0 0,0 0,24 0,-24-1,0 1,0 0,0 0,0 0,0-1,25-24,-25 25,0 0,0 0,0 0,0-1,0 1,0 0,0 0</inkml:trace>
  <inkml:trace contextRef="#ctx0" brushRef="#br0" timeOffset="152822.66">5184 17438,'25'0,"0"0,0 0,-1 0,1 0,0 0,0 0,0 0,-1-25,1 25,0 0,0 0,0 0,-1 0,1 0,0 0,0 0,0 0,-1 0,1 0,0 0,0 25,0-25,-1 0,1 0,0 0,0 24,0-24,0 0,-1 0,1 0,0 0,0 0,24 0,-24-24,0 24,0 0,0 0,-1 0,1 0,0 0,0 0,0 0,24 0,-24 0,0 0,0 0,-1 0,1 0,0 0,0 0,0 0,-1 0,1 0,0 0,0 24,24-24,-24 0,0 0,0 0,0 0,-1 0,1 0,0 0,25 0,-25 25,-1-25,1 0,0 0,0 0,0 0,-1 0,1 0,0 0,0 0,24 0,-24 0,0 0,0 0,24 0,-24 0,25 0,-25 0,24 0,-24 0,0 0,24 0,-24 0,0 0,25 0,-26 0,1 0,0 0,25 0,-26 0,1 0,0 0,25 0,-26 0,1 0,25 0,-25 0,24 0,-24 0,25 0,-1-25,-24 25,25 0,-1 0,-24 0,25 0,-25 0,24 0,-24 0,25 0,-1 0,-24 0,25 0,-26 0,26 0,0 0,-26 0,26 0,0 0,-1-24,1 24,0 0,-1 0,1 0,-1 0,1 0,0-25,-1 25,1 0,-1 0,1 0,0 0,-1 0,1 0,-1 0,1 0,24 0,-24 0,0 0,24 0,-24 0,-1 0,26 0,-26 0,1 0,24 0,-24 0,0 0,-1 0,1 0,-1 0,1 0,0 0,-1-25,1 25,-25 0,24 0,-24 0,0 0,0 0,-1 0,1 0,0 0</inkml:trace>
  <inkml:trace contextRef="#ctx0" brushRef="#br0" timeOffset="155234.57">5407 18876,'25'0,"-25"-24,25 24,0 0,-25-25,25 25,-25-25,24 25,-24-25,25 25,0 0,-25-25,25 25,0-24,-1 24,1-25,0 25,-25-25,25 25,0-25,-1 25,1-25,0 25,-25-24,25 24,0 0,-25-25,25 25,-1-25,1 25,-25-25,25 25,0 0,-25-25,25 25,-1-25,1 25,-25-24,25 24,-25-25,25 25,0 0,-25-25,24 25,1-25,0 25,-25-25,25 25,0-24,-1 24,-24-25,25 25,0 0,-25-25,25 25,0-25,-1 25,-24-25,25 25,0-24,0 24,-25-25,25 25,-1 0,1-25,0 25,-25-25,25 25,-25-25,25 25,-1-24,1 24,-25-25,25 25,-25-25,25 25,0-25,-1 0,1 25,-25-24,25 24,0-25,0 25,-25-25,25 25,-1-25,1 25,-25-25,25 25,0-24,0-1,-1 25,1-25,0 0,0 25,-25-25,25 1,-1 24,-24-25,25 25,0-25,0 25,-25-25,25 0,-1 25,-24-24,25 24,0-25,0 0,0 25,-25-25,24 25,-24-25,25 25,-25-25,25 25,0-24,0-1,-1 0,1 25,-25-25,25 25,0-25,0 1,-25-1,24 25,1-25,0 0,0 0,0 25,-1-24,-24-1,25 25,0-25,0 0,0 0,-1 25,1-24,-25-1,25 25,0-25,0 0,0 0,-1 25,1-24,0-1,0 25,0-25,-1 0,1 25,0-25,0 1,0-1,-1 0,1 25,-25-25,25 0,0 25,0-24,-1-1,1 0,0 0,0 0,0 25,-1-24,1-1,0 25,0-25,-25 0,25 0,-1 25,1-24,0-1,0 0,0 25,-1-25,1 0,0 0,0 1,0 24,-1-25,1 0,0 0,0 0,0 25,0-24,-1 24,1-25,0 25,-25-25,25 25,0-25,-25 0,24 25,1-24,0 24,-25-25,25 25,0-25,-25 0,24 0,1 25,-25-24,25-1,0 0,0 0,-1 0,1 1,-25-1,25 25,-25-25,25 0,0 0,-1 1,1 24,-25-25,25 0,-25 0</inkml:trace>
  <inkml:trace contextRef="#ctx0" brushRef="#br0" timeOffset="156303.37">4018 18678,'0'0,"-24"0,24 25,0-50,24 25,1 0,0 0,0 0,0 0,-1 0,1 0,0 0,0 0,0 0,-1 0</inkml:trace>
  <inkml:trace contextRef="#ctx0" brushRef="#br0" timeOffset="156958.64">4514 18455,'-24'0,"24"24,0 1,24-25,-24 25,0 0,25 0,-25 0,0-1,25-24,-25 25,0 0,25 0,-25 0,0-1,-25-24,25-24,-25 24,25-25,0 0,-25 25,25-25,0 0,-24 25,24-24,0-1,0 0,-25 0,25 0,0 0,0 1,25 24,-25-25,0 0,24 0,1 0,0 25,-25 25,0 0,0 0,0 0,25-1,-25 1,0 0,25-25,-25 25,24-25,1 0,0 25,0-25,0 0,-1 0,1 25,0-25,0 0,-25 24,25-24,-25 25,0 0,0 0,-25-25,0 25,0-25,25 24,-25-24,1 25,-1-25,0 0,0 0</inkml:trace>
  <inkml:trace contextRef="#ctx0" brushRef="#br0" timeOffset="157575.29">5407 15354,'-24'0</inkml:trace>
  <inkml:trace contextRef="#ctx0" brushRef="#br0" timeOffset="157723.12">5879 15329,'0'25,"25"-25</inkml:trace>
  <inkml:trace contextRef="#ctx0" brushRef="#br0" timeOffset="157847.64">6648 15304,'0'0,"24"0,1 0,0 0,0 0</inkml:trace>
  <inkml:trace contextRef="#ctx0" brushRef="#br0" timeOffset="157970.79">7417 15205,'24'0,"1"0</inkml:trace>
  <inkml:trace contextRef="#ctx0" brushRef="#br0" timeOffset="158098.66">8210 15156,'0'0,"25"0,0 24</inkml:trace>
  <inkml:trace contextRef="#ctx0" brushRef="#br0" timeOffset="158226.34">8930 15131,'0'0,"24"0,1 0</inkml:trace>
  <inkml:trace contextRef="#ctx0" brushRef="#br0" timeOffset="158782.65">9500 15602,'0'-25,"25"25,-25-24,25 24,-25-25,25 0,-25 0,24 25,-24-25,25 25,-25-24,25-1,0 0,0 0,-1 0,1 0,0 25,-25-24</inkml:trace>
  <inkml:trace contextRef="#ctx0" brushRef="#br0" timeOffset="159378.81">3795 15429,'-25'0,"1"0,-1 0,50 0,-1 0,1 0,-25-25,25 25,0 0,0-25,-1 25,1 0,0-25,0 25,0 0,-1-25</inkml:trace>
  <inkml:trace contextRef="#ctx0" brushRef="#br0" timeOffset="159598.46">4018 15280,'0'0,"-24"0,24-25,-25 25,25 25,0-1,0 1,0 0,0 0,25 0,-25 0,0-1,0 1,0 0,0 0,0 0,0-1,0 1,24-25</inkml:trace>
  <inkml:trace contextRef="#ctx0" brushRef="#br0" timeOffset="160167.61">4266 15230,'25'25,"-25"0,25-1,-25 1,25 0,-25 0,25 0,-25 0,24-1,-24 1,25 0,-25 0,25 0,-25-1,25 1,-25 0,25 0,-25 0,0-50,0 0,-25 0,25 0,0 1,0-1,0 0,0 0,-25 0,25 1,0-1,0 0,-25 0,25 0,0 0,0 1,0-1,0 0,0 0,0 0,25 25,0 0,-25 25,0 0,0 0,0 0,0-1,0 1,0 0,25 0,-25 0,24-25,-24 25,25-25,0 0,-25 24,25-24,0 25,-25 0,0 0,0 0,-25-25,25 24,-25-24,25 25,-25-25,25 25,-25 0</inkml:trace>
  <inkml:trace contextRef="#ctx0" brushRef="#br0" timeOffset="161070.6">7516 17487,'0'-25,"-25"25,0 0,0 25,25 0,25-25,-25-25,25 25,-25-25,25 25,-25-24,0 48,0-48,25 24,-25-25,0 0</inkml:trace>
  <inkml:trace contextRef="#ctx0" brushRef="#br0" timeOffset="161185.56">7417 17066,'0'0</inkml:trace>
  <inkml:trace contextRef="#ctx0" brushRef="#br0" timeOffset="161506.1">7417 16942,'0'-25,"0"50,-25-50,0 25,0 25,0-1,1 1,24 0,-25 0,25 0,0-1,0 1,0 0,0 0,25 0,-25-1,24-24,1 0,-25 25,25-25,0-25,0 25,-1 0,1-24,0-1,-25 0,25 25,0-25,-25 0,24 1,-24-1,25 25,-25-25,0 0,0 0,-25 1,25-1,-24 25,24-25,-25 25,0-25,0 25,0 0,1 0,-1 0</inkml:trace>
  <inkml:trace contextRef="#ctx0" brushRef="#br0" timeOffset="166162.9">12353 10765,'-25'0,"25"25,25 0,-25 0,0-1,25-24,-25 25,0 0,24 0,-24 0,0-1,0 1,25 0,-25 0,0 0,25-1,-25 1,25-25,-25 25,25-25,-1 0,1-25,0 25,25-25,-26 1,26-1,0 0,24-25,-24 26,24-26,0 0,1 1,-1-1,1 1,24-1,-25 0,26 1</inkml:trace>
  <inkml:trace contextRef="#ctx0" brushRef="#br0" timeOffset="167973.55">12998 6127,'0'25,"0"-1,0 1,0 0,0 0,0 0,0-1,0 1,24-25,-24 25,25 0,-25-50,25 25,0 0,-25-25,25 0,-1 25,1-24,0-1,25-25,-25 25,24 1,-24-1,25-25,-1 25,-24 1,25-26,-1 25,1 0,-25 1</inkml:trace>
  <inkml:trace contextRef="#ctx0" brushRef="#br0" timeOffset="170106.84">14585 5085,'-25'0,"25"25,-24-25,-1 25,25-1,-25-24,25 25,-25 0,0 0,1 24,-1-24,0 0,25 25,-25-26,0 1,0 25,1-25,-1 24,0-24,0 25,25-26,-25 1,1 0,24 0,-25 0,25-1</inkml:trace>
  <inkml:trace contextRef="#ctx0" brushRef="#br0" timeOffset="170442.86">15230 5060,'-25'0,"0"0,25 25,-24-25,24 25,-25-25,25 25,-25-1,25 1,-25 0,25 25,-25-1,1 1,-1-1,0 26,0-1,-24 25,-1-24,25 24,-24-24,-1 24,0 0,26 0,-26-24,0-1,1 0,24 1,0-1,-24-24,24-1,0-24,0 25,0-25,25 24,-25-24,1 0</inkml:trace>
  <inkml:trace contextRef="#ctx0" brushRef="#br0" timeOffset="170786.56">15949 5159,'0'0,"0"-24,25 24,-25-25,0 0,0 50,-25 0,25 24,-24-24,-1 25,0-1,-25 26,26-1,-26 25,0-24,1 24,-1 0,1 0,-1 1,0 24,1-25,-1 0,0-25,1 26,-1-1,1-25,-1 1,0-1,1 1,-1-26,1 26,24-26,-25 1,25-1,1 1</inkml:trace>
  <inkml:trace contextRef="#ctx0" brushRef="#br0" timeOffset="171127.4">16966 5482,'25'-25,"-25"0,-25 50,1 0,-1 24,0-24,0 25,-24 24,24-24,-25 24,1 1,-1 24,-24 0,24 0,-24 1,24 24,-25-25,1 25,0 0,-1 0,1-25,-1 25,26-25,-26 1,26-26,-26 0,26 1,-1-1,25-49,1 25,-1-26,0 1</inkml:trace>
  <inkml:trace contextRef="#ctx0" brushRef="#br0" timeOffset="171422.67">17512 5953,'0'0,"-25"0,25 25,-25-25,25 25,-24 24,-1-24,0 25,-25 24,26-24,-26 24,0 25,1-24,-1 24,-24-25,24 26,-24-1,24-25,1 1,-1-1,0 1,1-26,24 1,-25-1,26-24,-1 25,25-25,-25-25,0 24</inkml:trace>
  <inkml:trace contextRef="#ctx0" brushRef="#br0" timeOffset="171670.78">18157 6226,'0'0,"25"0,-25-25,25 25,-25 25,0 0,-25 0,0-1,-25 26,26 0,-26-1,0 1,1 24,-1 1,-24-1,-1 0,26 1,-26-1,26 1,-1-1,0-24,1-1,-1 1,25-25,1 0,-1-1</inkml:trace>
  <inkml:trace contextRef="#ctx0" brushRef="#br0" timeOffset="171898.55">18579 6672,'0'0,"25"0,-1 0,1 0,-25 25,0 0,-25 0,25 0,-24 24,-26 1,25 0,-25 24,-24-24,24 24,1-24,-26 24,26 0,-1-24,1 0,-1 24</inkml:trace>
  <inkml:trace contextRef="#ctx0" brushRef="#br0" timeOffset="172683.55">15553 10691,'0'0,"-25"0,0-25,0 25,25-25,0 0,0 50,0 0,-25 0,25 0,-24 24,-1-24,0 25,0-26,0 26,0 0,1-1,-1 1,-25-1,25-24,1 25,-26-25,25 24,-24-24,24 25,0-25,0-1,0 1,1-25,-1 25</inkml:trace>
  <inkml:trace contextRef="#ctx0" brushRef="#br0" timeOffset="173030.54">16049 10492,'24'0,"-24"25,0 0,-24 0,-1 24,0-24,0 0,0 25,1-1,-1 26,-25-26,25 26,-24-26,24 26,-25-1,1 1,24-26,-25 26,26-26,-1 26,-25-26,25 1,1-1,-26 1,25 0,0-1,0-24,1 25,-1-1,0-24,0 0,0 24,1-24,24 0</inkml:trace>
  <inkml:trace contextRef="#ctx0" brushRef="#br0" timeOffset="173358.67">16495 10641,'0'0,"25"-25,0 1,0-1,-25 0,0 50,0 0,-25-1,25 26,-25-25,0 49,0-24,-24 24,24 1,-25-1,1 25,-1-24,-24 24,24-25,0 26,1-26,-26 25,26-24,-1-1,1 0,24 1,-25-26,25 1,-24 0,24-1,0 1,0-25,1 0</inkml:trace>
  <inkml:trace contextRef="#ctx0" brushRef="#br0" timeOffset="173799.6">17239 10517,'-25'0,"1"0,24 25,0 0,-25 0,25 24,-25-24,0 25,0-1,1 26,-1-1,-25-24,1 49,24-25,-25 1,1-1,-1 1,0 24,1-25,-1 1,1-26,24 26,-25-1,25-24,-24-1,24 1,25-25,-25-1</inkml:trace>
  <inkml:trace contextRef="#ctx0" brushRef="#br0" timeOffset="174122.54">17859 10716,'0'0,"0"24,0 1,0 0,0 0,-24 24,-1-24,0 25,0 24,-24-24,-1 24,0 1,-24-1,24 1,-24-1,-1 0,26 1,-26-1,26 1,-26-1,26 0,-1 1,1-1,-1-24,0-1,26 1,-1-25,0 0,0 0</inkml:trace>
  <inkml:trace contextRef="#ctx0" brushRef="#br0" timeOffset="174378.98">18107 11038,'0'0,"25"-25,0 25,0 0,-25 25,0 0,0 0,0-1,-25 26,25 0,-25 24,0-24,-24 24,24-24,-25 24,1 1,24-1,-49 0,24 1,0-1,1-24,-1 24,1-24,-1-1,0 1,25 0,1-25</inkml:trace>
  <inkml:trace contextRef="#ctx0" brushRef="#br0" timeOffset="174611.26">18554 11336,'0'0,"0"25,25-25,-25 24,0 1,-25 0,25 0,-25 0,-25 24,26 26,-26-26,25 26,-24-26,-1 26,25-26,-24 26,-1-26,0 1,26-25,-26 24,25-24,-24 25,24-50,0 25</inkml:trace>
  <inkml:trace contextRef="#ctx0" brushRef="#br0" timeOffset="174826.53">18827 11460,'0'0,"0"25,-25-1,0 26,0-25,-24 24,24 1,-25 0,1-1,-1 26,0-26,1 26,-1-26,25 1,-24-1,24-24,-25 25,26-25,-1 0,0-1,25 1,-25 0</inkml:trace>
  <inkml:trace contextRef="#ctx0" brushRef="#br0" timeOffset="175022.47">19000 11708,'0'0,"25"0,-25 25,0-1,0 1,0 0,-25 0,25 0,-24 24,-1 1,0-25,25 24,-25 1,0-1,1-24,-1 25,0-25,0 24,0-24,1 25</inkml:trace>
  <inkml:trace contextRef="#ctx0" brushRef="#br0" timeOffset="175990.7">17587 12948,'0'-25,"0"0,-25 25,25-24,0 48,0 1,0 0,0 0,25 24,-25-24,0 25,0-25,0 24,0 1,0 0,0-1,0 1,0-1,0 1,0 0,0-1,0-24,0 25,24-26,-24 1,0 0,0 0,0 0,0-1,0 1,0 0,-24-25,-1 0,0 0,25-25,-25 25,0-25,0 1,1-1,24 0,-25 0,25 0,-25 1,25-1,0 0,0 0,0 50,25-25,-25 25,25 0,-25-1,0 1,24 25,-24-25,25-1,-25 1,25 0,-25 0,25 0,-25-1,25-24,-25 25,25-25,-1 25,1-50,0 25,0-25,0 1,-1 24,1-25,0 0,0 0,0-24,-1 24,1 0,0 0,0-24,0 24,-1 0,-24-25,25 26,0-1,-25 0,0 0</inkml:trace>
  <inkml:trace contextRef="#ctx0" brushRef="#br0" timeOffset="193582.34">12452 13990,'0'0,"0"25,-25-1,25 1,0 0,0 0,-25 0,25-1,0 1,0 0,-24 0,24 0,0-1,0 1,0 0,0 0,0 0,0 24,0-24,24-25,-24 25,0 0,25 0,-25-1,25-24,-25 25,25 0,0-25,-1 0,1 0,-25-25,25 25,-25-25,25 1,0 24,-25-25,24 0,1 0,-25 0,0-24,25 24,-25 0,25-25,-25 26,0-26,0 0,0 26,0-26,0 25,0-24,0 24,0 0,0 0,0 0,0 1</inkml:trace>
  <inkml:trace contextRef="#ctx0" brushRef="#br0" timeOffset="194354.63">13171 13965,'0'-25,"-25"50,1 0,-1 0,25-1,-25-24,25 25,0 0,-25-25,25 25,0 0,-25-1,25 1,0 0,0 0,0 0,-24-1,24 1,0 0,0 0,0 0,0 0,0-1,24 1,-24 0,25-25,0 25,0-25,0 0,-1 25,1-25,0 0,0 0,0 0,-25-25,25 25</inkml:trace>
  <inkml:trace contextRef="#ctx0" brushRef="#br0" timeOffset="194638.34">13345 14064,'0'-25,"25"1,0 24,-1 0,1 0,0 24,0-24,-25 25,0 0,25 0,-25 0,0-1,0 1,-25 25,25-25,-25-1,0 1,0 0,25 0,-24 0,-1 0,25-1</inkml:trace>
  <inkml:trace contextRef="#ctx0" brushRef="#br0" timeOffset="194841.57">13543 14015,'0'-25,"0"50,0-25,0 24,0 1,25 0,-25 0,0 0,0-1,25 1,-25 0,25-25,-25 25,25-25</inkml:trace>
  <inkml:trace contextRef="#ctx0" brushRef="#br0" timeOffset="195054.61">13643 13940,'24'-25,"-48"50,73-50,-24 25,0 0,0 0,-1 0,1 25,0 0,0-25,0 25,-25 0,24-1,-24 1,0 25,0-25,-24 24,-1-24,0 25,0-1,0 1,1-25,-1 24,0-24</inkml:trace>
  <inkml:trace contextRef="#ctx0" brushRef="#br0" timeOffset="203494.87">21332 13866,'0'0,"-25"0,0 0,1 0,24 25,-25-25,0 0,25 24,-25-24,25 25,-25-25,1 25,-1 0,0 0,0-1,0 1,1 0,24 0,-25 0,0-1,0 26,0-25,1 24,24-24,-25 25,0 0,25-1,-25 1,25-1,-25 1,25 0,0-1,0 1,0-1,0 1,0 0,0-1,0-24,25 25,0-26,0 26,24-25,-24 0,25 24,-1-24,1 0,24-25,-24 25,0-1,-1-24</inkml:trace>
  <inkml:trace contextRef="#ctx0" brushRef="#br0" timeOffset="205422.45">21729 14139,'-25'0,"0"0,0 0,1 0,24 24,0-48,0 48,24-24,1 0,-25-24,25 24,0 0,0 0,0-25,-1 25,1 0,0 0,-25-25,25 25,0 0,-1 0,1 0,0-25,0 25,0 0,-1 0</inkml:trace>
  <inkml:trace contextRef="#ctx0" brushRef="#br0" timeOffset="206678.6">21853 14139,'0'24,"0"1,0 0,0 0,0 0,0-1,0 1,0 0,0 0,0 0,0 0,0-1,0 1,0 0,0 0,0 0,0-1,0 1,0-50</inkml:trace>
  <inkml:trace contextRef="#ctx0" brushRef="#br0" timeOffset="206985.23">21630 14536,'24'0,"1"0,0 0,0 0,0 0,0-25,-1 25,26 0,-25 0,0 0,-1 0,26 0,-25 0,0 0,24-25,-24 25,0 0,0 0,-1 0,1 0,0 0</inkml:trace>
  <inkml:trace contextRef="#ctx0" brushRef="#br0" timeOffset="208387.24">22225 14337,'0'0,"-25"0,25 25,-25 0,25 0,0-1,0 1,0 0,0 0,0 0,25-25,-25 24,25-24,0 0,0 0,-1 0,-24-24,0-1,25 25,-25-25,0 0,-25 25,25-25,-24 25,-1-24,0 24,0 0,0 0,1 0,-1 0,50 0,-1 0,1-25,0 25,0 0,0-25,-1 25,1-25,0 0,0 0,0 1,-25-1,0 0,24 0,-24 0,0 1,0-1,0 0,0 0,0 0,0 1,0-1,0 0,0 50,-24 0,24-1,0 1,0 0,0 0,0 0,0-1,0 26,0-25,0 24,0-24,0 25,0 0,0-26,24 26,-24 0,0-1,0 1,0-1,0 1,25-25,-25 24,0 1,0 0,0-26,0 26,0-25,0 0,0-1,25-24,-25 25,0 0,0-50,-25 0,25 1,-25-1,25 0,0 0,-24 0,24 1,0-1,0 0,0 0,0 0,0 1,0-1,0 0,24 0,-24 0,25 25,0-24,-25-1,25 0,-25 0,25-24,-1 24,-24 0,25-25,-25 26,25-1,-25-25,0 25,0-24,0 24,0 0,0-25,0 26,0-1,0 0,0 0,0 0,0 1,-25-1,25 0,-25 50,25 0,0-1,-24 1,24 0,0 0,0 24,0-24,0 25,0-1,0-24,0 25,0 0,0-1,0 1,0-1,0 1,0-25,0 24,0 1,0-25,0 24,24-24,-24 25,0-25,0-1,25 1,-25 0,0-50,0 0,25 25,-25-24,0-1,0 0,0 0,0 0,0 1,0-1,0 0,0 0,0 0,0 1,0-1,0 0,0 0,0 50,25 0,0 0,-25-1,24-24,1 25,0-25,0 0,0 0,0-25,-1 25,1-24,0 24,-25-25,25 25,-25-25,25 0,-25 0,0 1,0-1,0 0,0 0,0 0,-25 25,0-24,0 24,25 24,-25-24,25 25,0 0,0 0,0 0,0-1,0 1,0 0,0 0,0 0,25-25,0 24,-25 1,25-25,0 25,-1 0,1-25,0 0,0 0,0 0,-1 0,1 0,25 0</inkml:trace>
  <inkml:trace contextRef="#ctx0" brushRef="#br0" timeOffset="210870.19">21803 13146,'0'0,"0"25,0 0,-24 0,24 0,-25 0,25-1,-25 1,25 25,-25-25,25-1,-25 26,0-25,25 0,0 24,-24-24,24 0,-25-25,25 25,0-1,0 1,0 0,0-50,25 0,-25 1,0-1,24 0,-24 0,25 0,-25 1,25-1,-25 0,25-25,-25 26,0-26,25 25,-25-24,25 24,-25 0,0 0,0 0,0 0,0 1,24 24,-24 24,0 1,0 0,25 0,-25 0,0 0,25-1,-25 1,25 0,-25 25,25-26,-25 1,24 25,-24-25,0-1,25 26,-25-25,25 0,-25-1,0 1,25 0,-25 0,0 0,25-25,-25 24</inkml:trace>
  <inkml:trace contextRef="#ctx0" brushRef="#br0" timeOffset="211079.11">21754 13444,'-25'0,"50"0,0 0,-1 0,1 0,0 0,25 0,-26 0,1 0,0 0</inkml:trace>
  <inkml:trace contextRef="#ctx0" brushRef="#br0" timeOffset="211734.18">22175 13395,'0'0,"0"24,0 1,25 0,-25 0,0 0,0-1,0 1,0 0,0-50,0 0,0 1,25 24,-25-25,0 0,0 0,25 25,-25-25,0 1,25-1,-1 0,-24 0,25 25,-25 25,25 0,-25 0,0-1,25 1,-25 0,0 0,0 0,25-25,-25 24,0 1,24 0,-24 0,25-25,0-25,-25 0,25 25,-25-25,0 1,0-1,0 0,25 0,-25 0,0 1,0-1,0 0,0 0,0 0,0 1,0-26,0 25,0 0,0 0,0 1,-25 24,25-25,0 50,0-1,0 1,0 0,0 0,0 25,25-26,-25 1,0 0,24 0,-24 0,0 24,25-24,-25 0,0 0,25-25,-25 24,25 1,-25 0,25-25,-25 25,24-25</inkml:trace>
  <inkml:trace contextRef="#ctx0" brushRef="#br0" timeOffset="212115.24">22423 13345,'-24'0,"48"0,-24 0,25 0,0 0,0 0,0 0,-1 0,1 0,0 0,0 0,0-25,-1 25,1 25,-25 0,0 0,25-1,-25 1,25 0,-25 0,25 0,0-1,-1-24,-24 25,25-25,0 25,0-25,0 0,-1 0</inkml:trace>
  <inkml:trace contextRef="#ctx0" brushRef="#br0" timeOffset="212286.2">22920 13146,'0'0,"0"-24,-25 24,25-25,-25 25</inkml:trace>
  <inkml:trace contextRef="#ctx0" brushRef="#br0" timeOffset="212586.36">23118 13419,'25'0,"0"0,-1 0,1 0,0 0,0 0,0 0,-1 0,1 0,0 0,0 0</inkml:trace>
  <inkml:trace contextRef="#ctx0" brushRef="#br0" timeOffset="213510.2">23366 13047,'0'-25,"-25"25,25-24,0-1,0 50,0-1,0 1,25 0,-25 0,0 0,0-1,0 1,0 25,0-25,0 0,0 24,0-24,0 0,0 0,0 24,0-24,0 0,0 0,-25-1,25 1,0 0,0-50,0 0,25 25,-25-24,0-1,25 25,-25-25,0 0,25 0,-1 1,1-1,0 25,-25 25,25-25,-25 24,25-24,-25 25,24-25,-24 25,25-25,0 25,0-25,0 0,-1 0,-24-25,25 25,-25-25,0 0,0 1,-25-1,25 0,-24 25,24-25,-25 25,25 25,0 0,0 0,0-1,0 1,0 0,25 0,-1 0,-24-1,25-24,0 0,0 0,0 0,-25-24,24 24,1-25,0 0,0 0,0 0,-25 1,0-1,25-25,-25 25,0 1,0-26,0 25,0 0,0-24,-25 24,25-25,-25 25,25 1,-25-26,25 25,-25 0,25 1,0-1,-25 25,25 25,0-1,0 1,-24 0,24 25,0-26,0 1,0 0,0 25,24-26,-24 26,0-25,0 0,25 24,-25-24,0 0,25 25,-25-26,0 1,25 0,-25 0,0 0,25-1,-25 1,25-25,-25 25,24-25,1 0,-25 25,25-25</inkml:trace>
  <inkml:trace contextRef="#ctx0" brushRef="#br0" timeOffset="-214741.51">24135 12973,'0'-25,"-25"25,25 25,0 0,0-1,0 1,0 0,0 0,0 0,0-1,25 1,-25 0,0 0,0 0,0 0,0-1,0 1,0 0,0 0,0 0,0-1,0 1,0 0,0 0,0 0,0-50,0 0,0 0,0 0,25 1,-25-1,0 0,0 0,25 25,-25-25,0 50,24-25,-24 25,0 0,25 0,-25-1,0 1,25-25,-25 25,25-25,-25 25,25-25,-1 0</inkml:trace>
  <inkml:trace contextRef="#ctx0" brushRef="#br0" timeOffset="-213705.56">24309 13246,'24'0,"-24"25,25-1,-25 1,0 0,25 0,-25 0,0-1,0 1,0 0,0 0,0 0,0-1,-25-24,25-24,0-1,0 0,0 0,25 25,-25-25,0 1,25-1,-25 0,0 50,25-25,-25 25,0-1,24-24,1 0,0 0,-25-24,25 24,0 0,-1 0,1-25,0 25,0-25,-25 50,0 0,0-1,0 1,0 0,0 0,0 0,25-25,-1 0,-24-25,0 0,0 0,0 0,0 1,-24 24,24-25,-25 0,25 50,0 0,0-1,25-24,-1 0,1 0,0 0,0 0,0 0,-25-24,24-1,1 0,-25 0,0 0,25 1,-25-1,0 0,0 0,0 0,0 0,0-24,0 24,0 0,0 0,0 1,0-1,-25 25,25 25,0-1,0 1,-25 0,25 0,0 0,0-1,0 1,0 0,0 0,0 0,0 0,25-1,-25 1,0 0,0 0,25 0,-25-1,25 1,-25 0,25 0</inkml:trace>
  <inkml:trace contextRef="#ctx0" brushRef="#br0" timeOffset="-213406.36">24805 13246,'0'0,"24"0,1 0,0 0,0 0,0 0,0 25,-1-25,1 0,0 0,-25 24,0 1,-25-25,25 25,-25 0,25 0,-24-1,24 1,0 0,24-25,1 0</inkml:trace>
  <inkml:trace contextRef="#ctx0" brushRef="#br0" timeOffset="-213218.47">25152 13072,'25'0,"0"0,-75 0,100 25,-26-25,1 25,-25-1,25-24,-25 25,25 0,0 0,-25 25,24-26,-24 1,0 0,25 0,-25 0,0-1,0 26,0-25,-25 0</inkml:trace>
  <inkml:trace contextRef="#ctx0" brushRef="#br0" timeOffset="-212630.52">23217 14064,'0'0,"0"25,25-25,0 0,0-25,-1 25,1 0,0 0,0 0,0 0,24-25,-24 25,0 0,24 0,-24 0,0-24,25 24,-26 0,1 0,0 0,0-25</inkml:trace>
  <inkml:trace contextRef="#ctx0" brushRef="#br0" timeOffset="-212441.56">23540 13891,'-25'-25,"50"50,-50-25,50 24,-25 1,0 0,0 0,0 0,0-1,0 1,24 0,-24 0,0 0,0-1,25 1,-25 0,0 25</inkml:trace>
  <inkml:trace contextRef="#ctx0" brushRef="#br0" timeOffset="-211622.14">22374 15379,'0'0,"-25"0,0 0,0 0,1 25,-1 0,0-1,0 1,0 0,25 0,0 0,-24-25,24 24,0 1,-25 0,25 0,0 0,0-1,25-24,-25 25,24 0,1-25,-25 25,25-25,0 25,0-25,-1 0,26 0,-25 0,0 0,24 0</inkml:trace>
  <inkml:trace contextRef="#ctx0" brushRef="#br0" timeOffset="-210613.56">22746 15627,'-75'-50,"150"100,-174-100,99 75,-25 0,25 0,0 0,0-1,-25-24,25 25,0 0,0 0,0 0,25-25,0 0,-1-25,1 0,0 25,-25-25,25 0,0 25,-25-24,25 24,-1-25,1 25,-25 25,0-1,0 1,0-50,25 25,-25-24,25 24,-25-25,25 25,-1 0,-24 25,25-25,0 24,-25 1,25-25,-25 25,25 0,-1-25,-24 25,25-25,0-25,0 25,0-25,-1 0,-24 0,25 25,-25-24,0-1,0 0,25 0,-25 0,0 1,0-1,0 0,0 0,0 0,0 1,0-1,0 0,0-25,0 25,0 1,0-1,0 0,0 0,0 50,0 0,0 0,0-1,0 1,0 0,0 25,0-25,0 24,0 1,0-1,0 1,0 0,25-1,-25 1,0-1,25 26,-25-26,24 1,1 0,-25-26,25 26,-25-25,25 0,0-1,-25 1,24 0,1 0,-25-50,-25 0,25 0,-24 1,-1-1,25 0,-25 0,0 0,0-24,1 24,24 0,-25-24,25 24,-25 0,25 0,0 0,0 1,25-1,-25 0,25 25,-1-25,1 0,-25 1,25 24,0-25,0 0,24 25,-49-25,25 25,0-25,0 1,-1 24,-24-25,25 0,-25 0,-25 25,25 25,-24-25,24 25,0 0,-25-25,25 24,0 1,0 0,0 0,0 0,25-1,-25 1,24-25,1 25,0-25,0 25</inkml:trace>
  <inkml:trace contextRef="#ctx0" brushRef="#br0" timeOffset="-210470.81">23812 15478,'-49'-74,"98"148,-73-148</inkml:trace>
  <inkml:trace contextRef="#ctx0" brushRef="#br0" timeOffset="-210105.58">24036 15429,'-174'49,"348"-98,-373 123,199-49,-25-25,25 25,0-1,0 1,25-25,0 0,-25-25,25 25,0 0,0 0,-25 25,24 0,-24 0,0 0,25-1,-25 1,25 0,-25 25,25-26,-25 1,25 0,-25 25,24-26,-24 1,0 0,25 0,-25 0,0-1,-25-24,25 25,-24-25,-1-25,0 25,0-24,25-1,-25 25,1-25,24 0,0 0</inkml:trace>
  <inkml:trace contextRef="#ctx0" brushRef="#br0" timeOffset="-209530.58">24284 15478,'-25'0,"0"0,0 0,25 25,-24-25,24 25,0 0,0-1,0 1,24 0,1 0,0-25,0 0,0 0,-1 0,1 0,-25-25,25 0,-25 0,0 1,0-1,0 50,25-25,-25 24,25-24,-1 0,1 0,-25-24,25 24,0 0,0 0,-1 0,-24-25,0 0,0 0,-24 25,24 25</inkml:trace>
  <inkml:trace contextRef="#ctx0" brushRef="#br0" timeOffset="-209133.4">24681 15081,'0'25,"-25"-25,25 25,0 0,0-1,0 1,-25 0,25 0,0 0,0-1,0 26,0-25,0 0,0 0,25-1,-25 1,25 0,-25 0,24-25,-24 25,0-50,0 0,25 25,-25-25,0 0,0 1,0-1,0 0,0 50,25-25,-25 25,25-25,-25 24,25 1,-1-25</inkml:trace>
  <inkml:trace contextRef="#ctx0" brushRef="#br0" timeOffset="-208750.85">24681 14635,'-25'-25,"25"0,0 0,25 50,-1 0,1-25,-25 25,25 0,0-1,0 1,-1 0,1 25,0-1,0 1,0-1,0 1,-1 0,-24 24,25-24,0 24,0-24,-25 24,0 1,0-1,0-24,0 24,0 0,-25-24,0 24,25-24,-25 0,1-1,-26-24,25 25,0-26,0 1,1 0,-26 0,25-25,0 25,1-25,-1 24,0-24,0 0,0 0</inkml:trace>
  <inkml:trace contextRef="#ctx0" brushRef="#br0" timeOffset="-208590.75">25102 15999,'0'25,"0"-50</inkml:trace>
  <inkml:trace contextRef="#ctx0" brushRef="#br0" timeOffset="-72573.64">14833 10195,'0'-25,"0"0,0 0,25 1,-25-1,25 25,-25-25,25 0,-25 0,24 25,-24-25,25 25,0-24,0-1,0 25,-1-25,1 25,0 0,0-25,0 25,-1-25,26 25,-25 0,0 0,-1 0,1 0,0 0,25 0,-25 0,-1 0,1 0,0 25,25-25,-26 0,1 0,0 0,25 0,-26 0,26 0,-25 0,24 0,-24-25,25 25,-25 0,24-24,-24 24,25-25,-26 25,1 0,0-25,0 25,0 0,-1-25,1 25,0 0,0 0,0 0,-1 0,-24 25,25-25,0 0,0 0,0 0,24 0,-24 0,25 0,-1 0,1 0,0 0,-26 0,26 0,0 0,-1 0,1 0,-25 0,24 0,-24 0,0 0,0-25,-1 25,1 0,0 0,0 0,0 0,-1-25,1 25,0 0,0-24,24 24,1-25,0 25,-26-25,26 25,0-25,24 25,-24 0,-1 0,-24 0,25 0,-1 0,1 0,-25 0,24 0,1 25,-25-25,24 25,-24-25,25 0,-1 25,1-25,0 0,-1 24,1-24,-1 0,1 0,25 25,-26-25,1 0,24 0,-24 0,-1 0,26 25,-26-25,1 0,0 25,-26-25,26 0,0 25,-26-25,26 0,-25 24,0-24,24 0,-24 25,0-25</inkml:trace>
  <inkml:trace contextRef="#ctx0" brushRef="#br0" timeOffset="-71977.64">16743 8384,'0'-25,"0"50,0 0,0 0,0-1,0 26,0-25,0 24,0 1,0-25,0 24,-25 1,25 0,0-26,0 26,0-25,0 0,0 24,0-24,0 0,25 0,-25 0,0-1,25-24,0 0</inkml:trace>
  <inkml:trace contextRef="#ctx0" brushRef="#br0" timeOffset="-70749.76">17140 9004,'-25'-25,"25"0,25 25,-25-24,25 24,0-25,-1 25,1 0,0 0,0 25,-25-1,0 1,0 0,0 0,0 0,0 0,0-1,0 1,0 0,0 0,0 0,0-1,0-48,25-1,-25 0,24 0,-24 0,25 1,-25-1,0 0,25 25,-25-25,25 0,0 0,-1 25,1 0,-25 25,25-25,-25 25,0 0,0 0,0 0,25-25,-25 24,0 1,0 0,0 0,0 0,0-50,25 25,-25-25,25 0,-1 0,-24 1,25 24,-25-25,25 25,-25-25,25 25,0-25,-1 25,-24-25,25 25,-25 25,25 0,-25 0,0 0,0-1,0 1,25 0,-25 0,25 0,-1-25,1 0,-25-25,25 25,-25-25,25 25,-25-25,25 0,-25 1,24 24,-24-25,0 0,0 0,0 50,0 0,0 0,25-25,-25 24,0 1,25-25,-25 25,25-25,-25 25,25-25,-1 0,1 0,0 0,0-25,0 25,-25-25,24 25,1 0,-25-25,25 25,-25-24,25 24,-25-25,25 25,-25-25,0 50,0 0,24-25,1 0,0 0,0 0,0 0,-1 0,1 24,0-24,0 0,-25 25,25-25,-25 25,25-25,-25 25,24-25</inkml:trace>
  <inkml:trace contextRef="#ctx0" brushRef="#br0" timeOffset="-70597.29">18231 8706,'-24'-49,"48"98,-24-98,0 74,25-25</inkml:trace>
  <inkml:trace contextRef="#ctx0" brushRef="#br0" timeOffset="-70120.69">19720 8731,'-25'-25,"25"1,0-1,-25 25,25-25,-25 25,1-25,-1 25,0 25,0-25,0 25,0 0,1-25,-1 24,0 1,-25 25,26-25,-1-1,0 26,0-25,0 24,1-24,-1 0,0 25,25-25,0-1,0 26,0-25,0 0,0-1,25 1,-25 0,25 0,-1 0,1-1,0-24,0 25,0-25,24 25,-24-25,25 0,-1 0</inkml:trace>
  <inkml:trace contextRef="#ctx0" brushRef="#br0" timeOffset="-69758.16">20191 8558,'0'0,"0"-25,-25 25,0-25,1 25,24 25,-25-25,0 25,0-25,-24 24,24 26,-25-25,25 0,-24 24,-1 1,25-25,1 24,-1-24,0 25,0-26,0 26,25-25,0 0,0 0,0-1,25 1,0 0,0-25,0 0,-1 25,1-25,25 0,-25-25,-1 25,1 0,0 0,0-25,0 25,-1-25,1 25,-25-24,0-1,0 0,-25 25,1 0,-1-25,0 25,0 0,0-25,1 25,-1 0,0 0</inkml:trace>
  <inkml:trace contextRef="#ctx0" brushRef="#br0" timeOffset="-69477.36">20414 8855,'-124'50,"248"-100,-273 100,125-25,-1-1,0 1,25 0,0 0,25 0,0 0,-1-25,1 0,0 0,0 0,0 0,-1 0,1-25,0 25,0-25,0 0,-25 0,24 25,-24-25,0 1,0-1,0 0,0 0,0 0,-24 1,-1-1,25 0,-25 0,0 25</inkml:trace>
  <inkml:trace contextRef="#ctx0" brushRef="#br0" timeOffset="-69212.86">20886 8806,'0'0,"-25"0,0 24,25 1,0 0,0 0,0 0,0-1,0 1,0 0,25 0,-25 0,0 0,25-25,-25 24,24-24,-24 25,0 0,-24-25,-1 0,0 0,0 0</inkml:trace>
  <inkml:trace contextRef="#ctx0" brushRef="#br0" timeOffset="-68929.81">20985 8384,'0'-25,"25"25,-1 0,1 0,0 25,0-25,0 0,-1 25,26 0,-25-1,24 1,-24 25,25-25,-25 24,24 1,-24-1,0 1,0 0,-1-1,-24 26,25-26,-25 1,0 0,-25-1,1 1,-1-1,0 1,-25 0,26-1,-26-24,0 0</inkml:trace>
  <inkml:trace contextRef="#ctx0" brushRef="#br0" timeOffset="-68729.69">21803 9178,'0'0,"0"-25,-24 25,-1 0</inkml:trace>
  <inkml:trace contextRef="#ctx0" brushRef="#br0" timeOffset="-56305.36">15850 14089,'0'25,"0"0,25-25,-25 24,0 1,25-25,-25 25,25-25,-1 25,1-25,-25 25,25-25,0 24,0 1,-1-25,1 25,0 0,0-25,0 25,-1-25,-24 25,25-25,0 0,0 24,0-24,-1 25,1-25,0 25,0-25,0 0,0 25,-1-25,1 25,0-25,0 0,0 24,-1-24,1 0,0 25,25-25,-26 0,1 0,0 25,0-25,0 0,-1 0,26 25,-25-25,0 0,-1 25,1-25,0 0,0 24,0-24,-1 0,1 0,0 25,0-25,0 0,-1 0,1 0,0 25,0-25,0 0,-1 0,1 0,0 0,25 0,-26 0,1 0,0 0,0 0,0 0,24 0,-24 0,0 0,0 0,24 0,-24 0,0 0,0 0,24 0,-24 0,0 0,0 0,0 0,-1 0,1 0,0 0,25 0,-26 0,1 0,0 0,0 0,0 0,-1 0,1 0,0 0,0 0,0 0,-1 0,1 0,25 0,-25-25,-1 25,1 0,0 0,0 0,0-25,0 25,24 0,-24 0,0 0,0 0,-1-24,26 24,-25 0,0 0,-1 0,1 0,0 0,25 0,-26 0,1 0,0-25,0 25,0 0,-1-25,1 25,0 0,0-25,0 25,-1-25,1 25,-25-24,25 24,0 0,-25-25,25 25,-1 0,-24-25,25 25,0-25,0 0,0 1,-1-1,1 0,-25 0,25 25,-25-25,25 0,0 25,-25-24,25-1,-1 25,-24-25,25 25,0-25,0 0,0 1,-1-1,1 0,-25 0,25 25,-25-25,25 25,-25-24,0-1,0 0,25 25,-25-25,0 0,0 1,0-1,0 0,0 0,0 0,0 1,0-1,0 0,0 0,0 0,0 1,0-1,0 0,0 0,-25 25,25-25,-25 1,25-1,-25 0,0 25,25-25,-24 25,24-25,-25 25,0-24,0-1,0 25,1-25,-1 25,0-25,0 0,0 25,0 0,1-24,-1 24,0-25,0 25,0 0,1-25,-1 25,0-25,0 25,0 0,1-25,-26 25,25 0,0-25,1 25,-26 0,25-24,0 24,-24-25,24 25,0 0,-24-25,24 25,0-25,-25 25,26 0,-1 0,0-25,-25 25,26 0,-1 0,0-24,-25 24,25 0,1 0,-1 0,0 0,-25 0,26-25,-1 25,0 0,0 0,-24 0,24 0,0 0,-25 0,26-25,-1 25,-25 0,25 0,-24 0,24 0,-25 0,26 0,-26 0,25 0,-24 0,24 0,0 0,-25 0,26 0,-26 0,25 0,-25 0,26 25,-26-25,25 0,-24 0,24 0,-25 0,25 0,-24 0,24 25,0-25,-24 0,24 0,-25 0,25 0,1 0,-26 24,25-24,0 0,-24 0,24 0,-25 25,26-25,-1 0,-25 25,25-25,-24 25,-1-25,25 0,-24 25,24-25,0 24,-25-24,26 25,-1-25,-25 25,25-25,1 25,-1-25,0 0,0 25,0-25,1 0,-1 25,0-25,0 24,0-24,1 0,-1 25,0 0,0-25,0 25,1 0,24-1,-25-24,0 25,25 0,-25-25,25 25,0 0,-25-25,25 24,0 1,-24 0,24 0,-25 0,25-1,0 1,0 0,0 0,0 0,0-1,0 1,0 0,0 0,0 0,25-25,-25 24,24 1,1-25,-25 25,25 0,0-25,24 25,-24-1,0-24,25 25,-1-25,1 25,-1-25,1 25,0-25,-1 25,1-1,-25-24,24 25,1-25,0 25,-26-25,26 25,-25-25</inkml:trace>
  <inkml:trace contextRef="#ctx0" brushRef="#br0" timeOffset="-43529.62">17859 16867,'0'25,"-24"-25,-1 0,0 0,0 0,25 25,-25-25,1 0,-1 0,50 0,-1 0,1 0,0 0,0 0,0 0,-1-25,1 25,0 0,25 0,-1 0,-24 0,25 0,-1-25,-24 25,25 0,-1 0,-24 0,25 0,-26 0,1 0,0 0,0 0,0 0,-1 0,-24-25,-24 25,-1 0,0 0,0 0,0 0,-24 0,24 0,0 0,-24 0,24 0,0 0,-25 0,26 0,-26 0,25 0,-24 0,24 0,0 0,0 0,-24 25,24-25,0 0,0 0,0 0,50 0,0 0,0 0,0 0,-1-25,26 25,-25 0,24 0,-24 0,25-24,-1 24,-24 0,25 0,-1 0,-24 0,0 0,25 0,-26 0,1 0,0 0,-50 0,0 0,1 0,-1 24,0-24,0 0,-24 0,-1 0,25 0,-24 0,-1 0,25 0,-24 0,-1 0,25 25,0-25,-24 0,24 0,0 0,0 0,1 0,48 0,-24 25,25-25,0 0,0 0,0 0,-1 0,1-25,25 25,-25 0,24 0,1 0,-25 0,24-25,-24 25,0 0,0 0,-1 0,1 0,0 0,-50 0,0 0,1 25,-1-25,-25 0,25 0,-24 0,-1 25,25-25,-24 0,-1 0,1 0,-1 0,0 0,1 0,24 0,-25 0,26 25,-1-25,0 0,50 0,0 0,-1 0,1 0,0 0,25 0,-26 0,26 0,0-25,-1 25,-24 0,25 0,-1 0,1 0,-1 0,-24-25,0 25,25 0,-26 0,1 0,-50 0,1 25,-1-25,0 0,-25 0,1 0,-1 25,1-25,-1 0,0 0,-24 0,24 25,1-25,-26 0,26 0,-1 0,-24 0,24 0,0 0,26 24,-26-24,25 0,0 0,1 0,48 0,1 0,0 0,25 0,-26 0,26 0,0 0,-1-24,1 24,0 0,-1 0,26 0,-26-25,1 25,24 0,-24 0,-1-25,1 25,0 0,-1-25,1 25,-1 0,-24 0,25-25,-25 25,-1 0,1 0,-25-24,-25 24,1 0,-1 0,0 0,-25 24,1-24,-1 0,1 0,-1 0,0 0,1 25,-26-25,26 0,-1 0,-24 0,24 0,1 25,24-25,0 0,0 0,0 0,0 0,50 0,0 0,0 25,0-25,24 0,1 0,0 0,-1-25,1 25,24 0,-24 0,24 0,-24 0,24-25,-24 25</inkml:trace>
  <inkml:trace contextRef="#ctx0" brushRef="#br0" timeOffset="-24496.52">16966 16024,'0'25,"25"-25,-25 24,25-24,-25 25,25-25,-25 25,25-25,-1 0,-24 25,25 0,-25-1,25-24,-25 25,25-25,-25 25,25-25,-25 25,24-25,-24 25,0-1,25-24,-25 25,0 0,25-25,-25 25,25-25,-25 25,25-25,-25 25,24-25,-24 24,25-24,-25 25,25-25,0 0,-25 25,25-25,-25 25,24-25,-24 25,25-25,-25 24,25-24,0 0,-25 25,25-25,-25 25,25-25,-25 25,24-25,-24 25,25-25,0 0,-25 24,25-24,0 0,-25 25,24-25,1 0,0 0,0 0,0 0,-1 0,1 0,-25 25,25-25,0 0,0 0,-1 0,1 0,0 0,0 0,0 0,-25-25,24 25,1 0,0 0,0 0,0 0,-1 0,1 0,0 0,-25-25,25 25,0 0,-1 0,-24-24,25 24,0 0,0 0,-25-25,25 25,-1 0,1-25,0 25,-25-25,25 25,0 0,-25-25,25 25,-1 0,-24-24,25 24,-25-25,25 25,-25-25,25 25,-25-25,25 25,-25-25,0 1,24 24,-24-25,25 25,-25-25,25 25,-25-25,25 25,-25-25,25 25,-25-25,24 25,-24-24,25-1,0 0,-25 0,0 0,25 25,-25-24,0-1,25 25,-25-25,0 0,24 0,-24 1,0-1,25 25,-25-25,0 0,25 25,-25-25,25 1,-25-1,25 0,-25 0,24 0,-24 1,25-1,-25 0,0 0,25 25,-25-25,0 1,0 48,-25-24,25 25,0 0,-25 0,25 0,-24-1,24 1,-25-25,25 25,0 0,-25 0,0-1,25 1,-25 0,25 0,-24-25,24 25,0-1,-25-24,25 25,-25-25,25 25,-25-25,25 25,0 0,-25-25,1 24,24 1,-25-25,25 25,-25 0,25 0,-25-25,25 24,-25-24,25 25,-24-25,24 25,-25-25,25 25,-25-25,25 25,-25-25,0 25,1-1,-1 1,0 0,0 0,0 0,0-1,1-24,24 25,-25-25,25 25,-25 0,0 0,0-25,25 24,-24-24,-1 0,25 25,-25-25,0 0,25 25,-25-25,1 0,-1 0,25 25,-25-25,0 0,0 0,1 0,24-25,-25 25,0 0,0 0,0 0,1 0,-1 0,0 0,0 0,0-25,1 25,-1 0,25-25,-25 25,25-24,-25 24,25-25,-25 25,1-25,-1 25</inkml:trace>
  <inkml:trace contextRef="#ctx0" brushRef="#br0" timeOffset="-21360">2009 918,'0'25,"25"-25,0 0,-25 24,25-24,-1 0,-24 25,25-25,-25 25,25-25,-25 25,25-25,-25 25,25-25,-25 24,24-24,-24 25,25-25,-25 25,25-25,-25 25,25 0,0-1,-25 1,24 0,-24 0,25-25,-25 25,25-1,0 1,-25 0,25 0,-25 0,24-25,-24 24,25 1,0 0,-25 0,25 0,-25-1,25-24,-25 25,24 0,-24 0,0 0,25-25,-25 25,25-1,-25 1,25-25,-25 25,25 0,-25 0,0-1,25-24,-25 25,0 0,24 0,-24 0,25-25,-25 24,25-24,-25 25,25 0,0 0,-25 0,24-25,-24 24,25 1,-25 0,25-25,-25 25,0 0,25-25,-25 24,0 1,25 0,-25 0,24 0,-24-1,25 1,-25 0,25-25,-25 25,25 0,-25-1,25 1,-25 0,24-25,-24 25,25-25,-25 25,25-1,-25 1,25-25,-25 25,25-25,-25 25,24 0,1 0,0-1,0 1,-25 0</inkml:trace>
  <inkml:trace contextRef="#ctx0" brushRef="#br0" timeOffset="-20393.62">4266 819,'0'0,"0"49,-24-24,24 0,-25 0,25 24,-25-24,0 0,25 24,-25-24,1 0,24 25,-25-26,25 1,-25 25,0-25,25 24,-25-24,1 0,24 24,-25-24,25 25,-25-25,25-1,0 1,-25 0,25 0,0 0,-25 0,25-1,0 1,-24 0,24 0,-25 0,25-1,0 1,-25 0,25 0,-25 0,25-1,0 1,-25-25,25 25,0 0,-24 0,24-1,-25 1,25 0,-25 0,25 0,-25-1,25 1,-25 0,25 0,-25 0,25-1,0 1,-24 0,24 0,0 0,-25-25,25 24,0 1,-25 0,25 0,0 0,-25-1,25 1,0 0,-25 0,25 0,0 0,-24-25,24 24,0 1,0 0,-25 0,25 0,0-1,0 1,0 0,0 0,0 0</inkml:trace>
  <inkml:trace contextRef="#ctx0" brushRef="#br0" timeOffset="-19477.75">1984 2977,'0'-25,"25"25,0 0,0-25,0 25,-1 0,1 0,0 0,0 0,0 0,-1 0,1-25,0 25,0 0,0 0,-1 0,26 0,-25 0,0 0,-1 0,1 0,25 0,-25 0,-1 0,1 0,0 0,0 0,0 0,24 0,-24 0,0-25,0 25,24 0,-24 0,0 0,25 0,-26 0,1-24,25 24,-25 0,-1 0,1 0,25 0,-25 0,-1 0,1 0,0 0,0 0,0 0,-1 0,1 0,0 0,0-25,0 25,-1 0,26 0,-25 0,24-25,-24 25,0 0,25 0,-25-25,24 25,-24 0,25 0,-26 0,1-25,25 25,-25 0,24 0,-24-24,25 24,-1 0,-24 0,25-25,-1 25,1 0,-25-25,24 25,-24 0,0 0,0 0,-1 0,1 0</inkml:trace>
  <inkml:trace contextRef="#ctx0" brushRef="#br0" timeOffset="-18822.05">3597 3299,'-25'0,"0"0,0 0,25 25,-25 0,25-1,0 1,0 0,-24 0,24 0,0-1,0 1,0 0,0 0,0 0,24-25,-24 24,25-24,-25 25,25-25,0 0,0 0,-1-25,1 1,0-1,0 0,-25 0,25 0,0 1,-25-1,0 0,24 0,-24 0,0 1,0-1,0 0,-24 0,24 0,-25 1,0-1,0 25,0-25</inkml:trace>
  <inkml:trace contextRef="#ctx0" brushRef="#br0" timeOffset="-17953.01">1315 1315,'0'-25,"0"0,0 0,24 0,-24 1,0-1,25-25,-25 25,25 1,-25-1,25-25,-25 25,25 1,-25-1,24 0,-24 0,25 0,-25 1,0 48,25-24,-25 25,0 0,0 0,0 0,0-1,0 1,0 0,0 0,25 0,-25-1,0 1,25-25,-25 25,0 0,24-25</inkml:trace>
  <inkml:trace contextRef="#ctx0" brushRef="#br0" timeOffset="-17529.04">1662 1860,'0'0,"25"50,-25 0,0-26,25 26,-25-25,0 24,0 1,0-25,0 24,0 1,24-25,-24 24,0 1,0-25,0 24,0-24,25 25,-25-25,0-1,0 1,0 0,25 0,-25 0,0 0,0-1,25 1,-25 0,0 0,25 0,-25-1,0 1,0 0,0-50</inkml:trace>
  <inkml:trace contextRef="#ctx0" brushRef="#br0" timeOffset="-16602.07">893 1439,'0'24,"0"1,25 0,-25 0,0 0,0-1,0 1,0 25,0 0,0-26,0 26,0 0,0-1,0 1,-25-25,25 24,0 1,0-25,0 24,0-24,0 0,0 0,0-1,0 1,0 0,0-50,0 0,0 1,0-1,0 0,0 0,0 0,0 1,0-1,0 0,-25 0,25 0,0 1,0-1,0 0,0 0,0 0,0 1,0-1,0 0,0 0,0 0,25 1,-25-1,0 0,25 0,-25 0,25-24,-1 24,-24 0,25 0,0 0,0 1,0 24,-1-25,1 25,0 0,0 0,-25 25,0-1,0 1,0 0,-25 0,25 24,-25 1,0 0,1-25,24 24,-25-24,0 25,25-26,-25-24,25 25,0 0,25-25,0 0,0 0,-1-25,1 25,0 0,0 0,0 0,-1 0,-24 25,0 0,0 0,0-1,-24-24,-1 25,25 0,-25 0,0 0,0-1,1 1,24 0,-25 0,0 0</inkml:trace>
  <inkml:trace contextRef="#ctx0" brushRef="#br0" timeOffset="-15825.78">3423 4192,'0'-25,"25"25,0 0,-1 0,1 0,-25 25,25 0,-25 0,0-1,0 1,0 0,-25 0,25 0,-25-1,25 1,-24 0,-1 0,25 0,-25-1,25 1,-25-25</inkml:trace>
  <inkml:trace contextRef="#ctx0" brushRef="#br0" timeOffset="-15626.03">3746 4118,'-100'99,"200"-198,-200 223,75-100,25 1,0 0,0 0,0 0,25-1,0-24,25 0,-25 0</inkml:trace>
  <inkml:trace contextRef="#ctx0" brushRef="#br0" timeOffset="-14881.33">3373 2778,'0'-25,"0"50,0 0,0 0,-24-25,24 25,24-25,1 0,-25-25,25 0,-25 0,25 25,-25-25,0 1,0-1,-25 50,0-25,25 24,-25 1,25 0,-24 0,24 0,0-1,0 1,0 0,24-25,1-25,0 25,-25-25,25 25,-25-24,25 24,-25-25,0 0,-25 25,0 0,0 0,25 25,-25-25,25 25</inkml:trace>
  <inkml:trace contextRef="#ctx0" brushRef="#br0" timeOffset="-14493.94">3324 2853,'-25'0,"25"-25,0 0,-25 25,25-25,0 0,-25 25,25-24,-24-1,24 0,-25 0,0 0,0 25,25-25,-25 1,1 24,24-25,-25 0,0 25,0-25,0 0,25 1,-24-1,-1 0,0 0,0 0,25 1,-25-26,1 25</inkml:trace>
  <inkml:trace contextRef="#ctx0" brushRef="#br0" timeOffset="-7310.14">3448 2902,'0'-25,"0"1,0 48,0 1,0 0,0 0,25 0,-25-1,0 1,24 25,-24-1,0-24,25 25,-25 24,0-24,25-1,-25 1,0 0,0 24,25-24,-25-1,0 1,25 0,-25 24,0-24,0-1,24 1,-24-25,0 24,0 1,0-25,0-1,0 26,0-25,0 0,0-1,0 1,0 0,-24-50,-1 0,0 1,0-1,0 0,25 0,-24 25,24-25,-25 1,25-1,-25 25,25-25,-25 25,25-25,0 50,0 0,0 0,0-1,0 1,0 0,0 0,25 0,-25-1,25 1,-25 0,25-25,-25 25,24-25,1 0,0 0,0 0,0-25,-1 0,1 0,0 25,0-24,0-1</inkml:trace>
  <inkml:trace contextRef="#ctx0" brushRef="#br0" timeOffset="6016.22">16272 15106,'0'25,"0"0,0-1,0 1,25-25,-25 25,24-25,-24 25,25 0,-25-1,25-24,-25 25,25-25,0 25,0-25,-25 25,24-25,-24 25,25-25,-25 25,25-25,0 24,0-24,-25 25,24-25,-24 25,25-25,-25 25,25-25,-25 25,25-25,-25 24,0 1,25-25,-25 25,24 0,-24 0,25-25,-25 24,0 1,25-25,-25 25,0 0,25-25,-25 25,0-1,25-24,-25 25,24-25,-24 25,25 0,-25 0,25-25,-25 24,25 1,0 0,-25 0,24-25,-24 25,0-1,25-24,-25 25,0 0,25-25,0 25,0 0,-1-25,-24 24,25-24,-25 25,25 0,0 0,0 0,-1-1,-24 1,25-25,-25 25,25-25,-25 25,25-25,-25 25,25-25,-1 25,1-25,-25 24,25-24,0 0,-25 25,25-25,-25 25,24-25,-24 25,25-25,-25 25,25-25,-25 24,25-24,-25 25,25-25,-25 25,25-25,-25 25,24-25,1 0,-25 25,25-25,0 24,0-24,-1 25,1-25,0 0,-25 25,25-25,0 0,-1 0,-24 25,25-25,0 0,0 0,-25 25,25-25,-1 0,1 0,0 0,0 0,0 24,-1-24,1 0,0 0,0 0,0 0,-1 0,1 0,-25-24,25 24,0 0,0 0,-1 0,1 0,0 0,0 0,0 0,-1 0,1 0,0 0,-25-25,25 25,0-25,0 0,-1 25,-24-25,25 1,-25-1,25 25,-25-25,0 0,25 25,-25-25,25 1,-25-1,24 25,-24-25,25 25,-25-25,25 25,-25-25,25 1,0 24,-25-25,24 0,-24 0,0 0,25 25,-25-25,25 1,-25-1,25 25,-25-25,25 0,-25 0,24 25,-24-24,0-1,25 25,-25-25,0 0,25 25,-25-25,0 1,25 24,-25-25,0 0,0 0,25 25,-25-25,0 1,24 24,-24-25,0 0,25 25,-25-25,25 0,-25 1,25 24,-25-25,0 0,0 0,0 0,25 25,-25-24,0-1,0 0,24 25,-24-25,0 0,0 1,25 24,-25-25,0 0,25 0,-25 0,0 1,0-1,0 0,25 25,-25-25,0 0,0 0,25 25,-25-24,0-1,0 0,24 25,-24-25,0 0,0 1,25-1,-25 0,0 0,0 0,0 1,0-1,25 25,-25-25,0 0,0 0,0 1,25 24,-25-25,0 0,0 0,0 0,0 1,0-1,0 0</inkml:trace>
  <inkml:trace contextRef="#ctx0" brushRef="#br0" timeOffset="8457.77">18281 16495,'-25'0,"25"25,-25-25,1 25,-1 0,0-1,0-24,25 25,0 0,25-25,0 0,0 0,-25-25,24 25,-24-25,0 1,0-1,-24 25,-1 0,0 0,0 25,0-25,1 24,-1-24,25 25,-25-25,25 25,-25 0,25 0,25-1,0 1,0-25,-1 0,1 0,25 0,-25 0,-1 0,1 0,0 0,-25-25,25 25,-25-24,0-1,-25 0,0 0,0 25,1-25,-1 25,0 0,0 0,0 0,25 25,25-25,0 25,0-25,0 0,-1 0,1 0</inkml:trace>
  <inkml:trace contextRef="#ctx0" brushRef="#br0" timeOffset="8782.22">18008 16446,'-25'24,"50"-48,-74 48,24 1,25 0,-25-25,25 25,25 0,0-25,-1 0,1-25,0 25,0 0,0-25,-1 25,-24-25,0 0,0 1,-24 24,-1 0,0 0,0 0,0 0,1 0,-1 0,-25 24,25-24,25 25,-24-25,-1 25,0 0</inkml:trace>
  <inkml:trace contextRef="#ctx0" brushRef="#br0" timeOffset="9057.04">17859 16346,'-74'100,"148"-200,-123 200,74-76,-1-24,1 0,0 0,0 0,0 0,-1 0,1 0,0 0,0 0,-25-24,-25 24,0 0</inkml:trace>
  <inkml:trace contextRef="#ctx0" brushRef="#br0" timeOffset="9397.81">17785 16396,'-50'25,"100"-50,-124 50,49-25,0 0,0 0,25 25,-25-25,25 24,25-24,0 0,0 0,0 0,-1 0,-24-24,25 24,-25-25,25 25,-25-25,0 0,-25 25,25-25,-25 0,1 25,-1-24,0 24,0 0,0 0,25-25,-24 25</inkml:trace>
  <inkml:trace contextRef="#ctx0" brushRef="#br0" timeOffset="9585.76">17760 16222,'-149'0,"298"0,-322 0,148 0,25 25,-25-25,50 0,-25 25,25-25,-1 0</inkml:trace>
  <inkml:trace contextRef="#ctx0" brushRef="#br0" timeOffset="9787.64">17537 16123,'-50'74</inkml:trace>
  <inkml:trace contextRef="#ctx0" brushRef="#br0" timeOffset="11422.24">17859 15999,'0'0,"25"-25,0 25,0 0,0-25,-1 25,1 0,0 0,0 0,0 0,-1 25,1-25,0 0,0 0,-25 25,25-25,-1 25,1-25,-25 25,25-25,0 24,0 1,-1 0,1 0,-25 0,25-25,-25 24,25-24,-25 25,25 0,-25 0,24-25,-24 25,0-1,25 1,-25 0,0 0,0 0,0 0,-25-1,25 1,-24 0,24 0,-25 0,25-1,-25 1,0 0,25 0,-25 0,1-25,-1 24,0 1,0-25,0 25,1-25,-1 0,0 0,0 0,0 0,1 0,-1 0,-25 0,25 0,1 0,-1 0,0-25,0 25,0 0,1 0,-1-25,0 25,0 0,25-24,-25 24,1 0,-1-25,0 0,0 0,0 0,1 1,24-1,-25 0,25 0,-25 0,25 1,-25-1,25 0,-25 0,25 0,0 0,0 1,-25-1,25-25,0 25,0 1,0-1,0 0,0 0,25 0,-25 1,0-1,25 25,-25-25,25 0,-25 0,25 1,-25-1,25 0,-25 0,24 25,-24-25,25 25,-25-24,25 24,0 0,-25-25,25 25,-1 0,-24-25,25 25,0 0,0 0,0 0,-1 0,1 0,0 0,0 0,0 25,-1-25,1 0,0 0,0 25,0-25,-1 0,1 0,0 0,0 0,0 0,-1 24,1-24,0 0,0 0,0 25,-1-25,1 25,0-25,0 0,-25 25,25-25,-1 25,1-1,0 1,0-25,-25 25,25 0,0 0,-25-1,24-24,-24 25,25 0,-25 0,25 0,-25-1,0 1,25 0,-25 0,0 0,0-1,0 1,0 0,0 0,0 0,0 0,0-1,0 1,-25 0,25 0,-25 0,0-1,25 1,-24-25,-1 25,0 0,0 0,0-25,25 24,-25-24,1 0,24 25,-25-25,0 0,0 0,0 0,1 0,-1 0,0 0,0 0,0 0,1 0,-1 0,0-25,0 25,0 0,1 0,-1 0,-25-24,25 24,1 0,-1-25,0 25,0 0,0-25,1 25,-1-25,0 25,25-25,-25 25,0-24,1 24,24-25,-25 25,0-25,25 0,-25 25,25-25,-25 1,1-1,24 0,-25 25,25-25,-25 0,0 0,0 1,25-1,-25 0,1 0,24 0,-25-24,25 24,-25 0,25 0,0 1,0-1,0 0,0 0,0 0,0 1,0-1,0 0,0 0,25 0,-25 1,0-1,25 25,-25-25,24 25,-24-25,25 25,0 0,0-25,0 25,0 0,-1 0,1 0,0 0,0 0,0 0,-1 0,1 0,0 0,0 0,0 0,-1 0,1 0,0-24,0 24,0 0,-1 0,1 0,0 0,0 0,0 0,-1 0,1 24,0-24,0 0,0 0,-1 0,1 25,0-25,0 0,0 0,-1 25,1-25,0 0,-25 25,25-25,0 0,-25 25,24-25,1 0</inkml:trace>
  <inkml:trace contextRef="#ctx0" brushRef="#br0" timeOffset="11789.75">17438 16098,'0'0,"-25"0,0-25,0 25,0-24,1-1,-1 25,25-25,0 0,-25 25,25-25,0 1,0-1,0 0,25 25,-25-25,25 0,-1 1,-24-1,25 25,0-25,0 25</inkml:trace>
  <inkml:trace contextRef="#ctx0" brushRef="#br0" timeOffset="12017.59">17884 15602,'372'0,"-744"0,769 0,-372 25,0-25,-1 0,1 25,0-25,0 25,0-25,-25 24,24 1,1 0,0 0,-25 0,25-1,-25 1,25 0,-25 0</inkml:trace>
  <inkml:trace contextRef="#ctx0" brushRef="#br0" timeOffset="67523.25">19075 446,'-25'25,"0"0,25 0,-25-25,25 25,0-50,0 0,25 0,-25 0,25 1,-25-1,25 25,0-25,-25 0,24 0,-24 1,25 24,-25-25,0 0,0 50,25-25,-25 25,0-1,25-24,-25 25,25-25,-25 25,24 0</inkml:trace>
  <inkml:trace contextRef="#ctx0" brushRef="#br0" timeOffset="68439.7">19199 397,'25'49,"-50"-98,74 123,-49-49,0 0,25 0,-25 24,25-24,-25 0,0 0,0 24,25-24,-25 25,0-25,0 24,25-24,-25 25,0-1,0-24,0 25,0-1,0-24,0 25,0-1,0-24,24 25,-24-1,0 1,0-25,0 24,0 1,0-1,0 1,0 0,25-1,-25 1,0 0,0-1,25 1,-25-1,0 1,0 0,0-1,0 26,0-26,0 1,0 24,0-24,0-1,0 26,0-26,0 1,0 25,0-26,0 1,0 24,0-24,0-1,25 26,-25-26,0 1,0 24,0-24,0 0,0-1,0 26,0-26,0 1,0-1,-25 1,25 0,0-1,0 1,0 0,0-1,-25 1,25-25,0 24,0-24,0 25,0-26,0 1,0 0,0 0,0 0,0-50,0 0,0 0,25 25,-25-25,25 25,0 0,-1 0,1 0,25 0,-25 0,0-24,24 24,1 0,-25 0,24 0,1 0,-1 0,26 0,-26 0,1 0,24 0,1 0,-1 0,1 0,24 0,-25 0,25 0,26 0,-26-25,25 25,0 0,0 0,0 0,0 0,25 0,-25 0,25 0,-25 0,24-25,-24 25,25 0,-25 0,25 0,-25 0,0-25,0 25,-25 0,25 0,-24 0,-26-25,0 25,1 0,-26 0,1-24,-25 24,0 0,-25-25,0 0,-25 25,0 0,50 25,0 0,-1-1,-24 1,25-25,0 25,-25 0</inkml:trace>
  <inkml:trace contextRef="#ctx0" brushRef="#br0" timeOffset="71287.5">19844 645,'0'25,"0"0,0-1,25-24,-25 25,0 0,24 0,-24 0,0-1,0 1,0 0,0 0,25-25,-25 25,0-1,25 1,-25 0,25-25,-25 25,25-25,-25 25,0-1,24-24,-24 25,25-25,-25 25,0 0,25 0,-25-1,0 1,25 0,-25 0,0 0,0-1,25 1,-25 0,0 0,24 0,-24-1,0 1,0 0,25 0,-25 0,0-1,25-24,-25 25,0 0,0 0,25 0,-25 0,0-1,25 1,-25 0,0 0,24 0,-24-1,0 1,0 0,0 0,0 0,25-25,-25 24,0 1,0 0,25 0,-25 0,0-1,25 1,-25 0,0 0,25-25,-25 25,0-1,0 1,24-25,-24 25,0 0,25 0,-25-1,25-24,-25 25,0 0,25-25,-25 25,0 0,25-25,-25 24,24 1,-24 0,25 0,-25 0,25-25,-25 24,25 1,-25 0,25-25,-25 25,0 0,24-25,-24 25,25-25,-25 24,25-24,-25 25,25-25,-25 25,25-25,-25 25,25-25,-25 25,24-25,-24 24,25 1,-25 0,25-25,-25 25,25-25,-25 25,25-25,-1 0,-24 24,25-24,-25 25,25-25,-25 25,25-25,-25 25,25-25,-1 25,1-25,-25 24,25-24,0 0,-25 25,25-25,-1 0,-24 25,25-25,0 25,0 0,0-25,-25 24,24-24,1 25,0-25,-25 25,25-25,0 0,-25 25,24-25,1 25,0-25,-25 24,25-24,0 0,-25 25,24-25,1 0,-25 25,25-25,0 0,0 0,-1 0,1 0,-25 25,25-25,0 0,0 0,0 0,-1 0,1 0,0 0,0 0,0 0,-1 0,1 0,0 0,0 0,0 0,-1 0,1 0,0 0,0 0,0 0,-1 0,1 0,0 0,0 0,0 0,-1 0,1 0,-25-25,25 25,0 0,0 0,-1 0,1 0,0 0,-25-25,25 25,0 0,-1-25,1 25,0-24,0 24,0-25,-1 25,-24-25,25 25,-25-25,25 25,0 0,-25-25,25 1,0 24,-25-25,24 0,1 25,-25-25,25 0,0 1,0-1,-25 0,24 25,-24-25,25 0,0 1,-25-1,25 25,0-25,-1 0,-24 0,25 1,0-1,0 0,0 0,-25 0,24 25,-24-24,25-1,0 0,-25 0,25 0,-25 0,25 1,-25-1,0 0,24 25,-24-25,25 0,-25 1,25-1,-25 0,25 0,-25 0,25 1,-25-1,24 0,-24-25,25 26,-25-1,25 0,-25 0,25 0,-25 1,25-1,-25 0,0 0,24 0,-24 1,25-1,-25 0,0 0,25 0,-25-24,25 24,-25 0,0-24,25 24,-25-25,24 0,-24 26,25-26,-25 0,0 1,25-1,-25 25,25-24,-25-1,25 1,-25 24,24-25,-24 1,0 24,25-25,-25 25,0-24,25 24,-25-25,0 26,25-1,-25 0,0-25,0 26,25-1,-25 0,0 0,0 0,0 1,0-1</inkml:trace>
  <inkml:trace contextRef="#ctx0" brushRef="#br0" timeOffset="72419.89">22250 3448,'-25'0,"25"25,-25-25,50 0,0 0,0-25,-1 25,1-25,-50 25,1 25,-1 0,0-25,0 24,0 1,1 0,-1 0,50-25,-25 25,24-25,1 0,0-25,0 25,0-25,-1 25,1 0,0-25,0 0,-25 1,0-1,-25 25,0 0,0 0,1 0,-1 0,0 25,0-25,0 0,1 0,24 24,24-24,1 0,0 0,0 0,0 0,-1 0,1-24,0 24,0 0,0-25,-25 0,0 0,-25 25,0 0,0 0,0 0,1 0,-1 0</inkml:trace>
  <inkml:trace contextRef="#ctx0" brushRef="#br0" timeOffset="75763.84">3398 2778,'0'25,"25"-25,-25-25,25 25,-25-25,25 1,-50 24,0 24,25 1,-25 0,25 0,0 0,25-25,0-25,0 25,-25-25,24 0,1 25,-25-25,25 25,-25-24,0-1,0 0,-25 25,0 0,25 25,-24-25,-1 25,0-1,0 1,0-25</inkml:trace>
  <inkml:trace contextRef="#ctx0" brushRef="#br0" timeOffset="76967.7">3919 1910,'0'0,"0"25,0 0,-25-1,25 1,0 0,-24 0,24 0,0-1,-25 1,25 0,0 0,-25-25,25 25,0-1,-25 1,25 0,0 0,-25-25,25 25,0-1,-24 1,24 0,0 0,0 0</inkml:trace>
  <inkml:trace contextRef="#ctx0" brushRef="#br0" timeOffset="78272.23">1960 868,'0'0,"24"25,1-25,0 0,0 25,0 0,-1-25,-24 24,25-24,0 25,0 0,0-25,-25 25,24-25,-24 25,25-25,0 24,0 1,0-25,-25 25,24-25,1 25,0 0,0-1,-25 1,25-25,-1 25,1 0,0-25,-25 25,25-25,-25 24,25-24,-25 25,24-25,1 25,0 0,0 0,0-1,0 1,-25 0,24-25,-24 25,25 0,-25-1,25 1,-25 0,25-25,-25 25,0 0,25 0,-25-1,24-24,-24 25,25 0,-25 0,25 0,-25-1,25 1,-25 0,0 0,25 0,-25-1,0 1,24-25,-24 25,0 0,25 0,-25-1,25 1,-25 0,25-25,-25 25,25 0,-25-1,24-24,-24 25,0 0,25 0,-25 0,25-25,-25 24,0 1,25-25,-25 25,0 0,25-25,-25 25,0-1,24-24,-24 25,0 0,25-25,-25 25,25-25,-25 25,0-1,25-24,-25 25,25 0,-25 0,24-25,-24 25,25-25,0 0,-25 25,25-25,-25 24,25-24,-25 25,0-50</inkml:trace>
  <inkml:trace contextRef="#ctx0" brushRef="#br0" timeOffset="78879.22">3448 2654,'0'0,"0"-25,0 0,25 1,-25-1,0 0,24 0,-24 0,0 1,25-1,-25 0,0-25,25 26,-25-26,25 25,-25-24,25 24,-25-25,24 25,-24-24,25 24,-25-25,25 26,-25-26,25 25,-25-24,25 24,-25-25,25 25,-25-24,24 24,-24-25,25 25,-25-24,25-1,-25 25,25-24,-25 24,25-25,-25 26,24-1,-24 0,0 0,25 0,-25 1,25-1,-25 0,0 0,25 0,-25 1,25-1,-25 0,24 0,-24-24,25 24,-25 0,25 0,-25 0,0-24,25 24,-25 0,25 0,-25-24,24 24,-24 0,25 0,-25 1,25-1,-25 0,25 0,0 0,-25 0,24-24,1 24,-25 0,25 0,0 1,-25-1,25 0,-1 25,-24-25,25 0,-25 1,25-1,-25 0,25 25,-25-25,25 0,-25 1,0-1</inkml:trace>
  <inkml:trace contextRef="#ctx0" brushRef="#br0" timeOffset="79463.12">2505 1364,'0'0,"0"-25,-25 25,1-24,-1 24,25-25,-25 25,0-25,0 25,1-25,-1 0,0 1,0 24,25-25,-25 0,1 0,24 0,-25 1,25-1,-25 25,25-25,0 0</inkml:trace>
  <inkml:trace contextRef="#ctx0" brushRef="#br0" timeOffset="80243.86">3671 2803,'0'-25,"-25"25,0 0,1 0,-1 25,0-25,0 0,25-25,25 25,-50 0,25 25,0 0,-25-25,25 25,0-1,-24-24,24 25,0 0,0-50,0 0,0 1,0 48,24-24,-24 25,25-25</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1:49:39.244"/>
    </inkml:context>
    <inkml:brush xml:id="br0">
      <inkml:brushProperty name="width" value="0.05292" units="cm"/>
      <inkml:brushProperty name="height" value="0.05292" units="cm"/>
      <inkml:brushProperty name="color" value="#002060"/>
    </inkml:brush>
  </inkml:definitions>
  <inkml:trace contextRef="#ctx0" brushRef="#br0">4465 1736,'0'0,"0"-24,0-1,0 0,0 0,0 0,0 0,-25 25,25-24,0 48,0 1,-25-25,25 50,0-25,-25 0,25 24,-24-24,24 25,-25-26,25 1,-25 0,25 0,0 0,0-50,0 0,0 0,25 0,-25 1,0-1,0 0,25 0,-25 0,0-24,0 24,24 25,-24-25,0 0,0 0,25 25,-25 25,25 0,0 0,-25 0,25 0,-25-1,24 1,1 0,-25 0,25 0,0-1,-25 1,25-25,-25 25,24-25,1 25,0 0</inkml:trace>
  <inkml:trace contextRef="#ctx0" brushRef="#br0" timeOffset="811.05">4539 1736,'0'25,"25"0,-25 0,0 0,0-1,0 1,25 0,-25 0,0 0,0-1,0 1,0 0,0 0,0 0,0-1,25-24,-25 50,0-25,0 0,0-1,0 1,0 0,0 25,24-26,-24 1,0 0,0 25,0-26,25 1,-25 0,0 25,0-26,0 1,0 0,25 25,-25-25,0-1,0 1,0 25,0-25,25-1,-25 1,0 25,0-25,25 24,-25-24,0 25,0-1,0-24,24 25,-24-1,0-24,0 25,25-1,-25 1,0-25,0 24,25 1,-25-25,0 24,0 1,0 0,25-26,-25 26,0 0,0-1,0 1,25-1,-25 1,0 0,0-1,0 1,25-1,-25-24,0 25,0-1,0 1,0-25,24 24,-24 1,0 0,25-1,-25 1,0-1,25-24,-25 25,25 0,-25-1,0 1,25-1,-25 1,24 0,-24-1,0 1,25-1,-25 1,0 0,25 24,-25-24,0-1,0 1,25-1,-25 26,0-26,0 1,25 0,-25-1,0 1,0 24,24-24,-24 0,0-1,25 1,-25 24,0-24,0-1,25 26,-25-26,0 1,0 0,0 24,25-24,-25-1,0 26,0-26,0 1,0 24,0-24,0 0,0 24,0-24,0-1,0 1,0-1,0 1,0 0,0-1,0 1,0-1,0-24,0 25,0-1,0-24,0 25,0-25,0-1,0 1,0 0,25 0</inkml:trace>
  <inkml:trace contextRef="#ctx0" brushRef="#br0" timeOffset="1887.17">5308 7789,'25'0,"0"0,0-25,-1 25,1 0,0 0,0-25,0 25,-1 0,26-25,-25 25,0 0,24 0,-24 0,0-25,24 25,-24 0,0 0,25 0,-25 0,24 0,1 0,-25 0,24-24,1 24,-1 0,1 0,0 0,24 0,-24 0,-1 0,1 0,-1 0,26 0,-26 0,1 0,24 0,-24 0,25 0,-26 0,26 0,-26 0,26 0,-1 0,0 0,1-25,-26 25,26 0,-1 0,1 0,-1 0,0 0,1 0,24 0,-24 0,-1 0,0 0,1 25,-1-25,1 0,-1 0,0 0,26 0,-26 0,0 0,1 0,24 0,-24 0,24 0,0 0,-25 0,26 0,-1 0,-25 0,25 24,1-24,-1 0,0 0,0 0,1 0,-1 0,0 25,0-25,0 0,1 0,-1 25,0-25,0 0,0 25,1-25,-1 0,0 25,25-25,-25 0,1 24,24-24,-25 0,0 25,25-25,-25 0,25 0,-24 25,24-25,-25 0,25 0,-25 0,25 0,-25 25,25-25,-24 0,-1 0,25 0,-25 0,0 0,25 0,-25 0,1 0,-1 0,25 0,-25 0,0 0,25 0,-24 0,-1 0,25 0,-25 0,0 0,25 0,-24 0,-1 0,25 0,-25 0,0 0,0 0,1 0,-1-25,0 25,0 0,1 0,-1 0,0-25,0 25,0 0,1-25,-26 25,25 0,0-24,1 24,-26-25,25 25,1-25,-26 25,25-25,-24 0,-1 25,0-24,1 24,-1-25,-24 25,-1-25,1 25,-25-25,24 25,-24 0,-25-25,-25 25,1-24,-1 24,0 0,0-25,0 25,1 0,-1 0,0 0,25 25,25-25,-25 24,25-24,-1 25,1-25,25 25,-25-25,-1 25,1 0,-25-1,0 1,0 0,0 0,0 0,-25-1,1-24,-1 25,-25 0,25-25,-24 25,-1-25</inkml:trace>
  <inkml:trace contextRef="#ctx0" brushRef="#br0" timeOffset="3186.76">2431 3721,'0'0,"0"49,0-24,25 25,-25-1,0-24,24 25,-24-1,25 1,-25-25,0 24,25-24,-25 25,0-25,25 24,-25-24,0 0,25 0,-25-1,0 1,0 0,24 0,-24-50,-24 25,24-25,-25 25,25-25,0 1,-25 24,25-25,-25 0,25 0,-25 0,1-24,24 24,-25 0,25-24,-25 24,25-25,-25 25,25-24,-25-1,25 25,0-24,0 24,0-25,0 26,0-26,0 25,25-25,-25 1,25 24,-25-25,25 26,0-26,-25 25,24 0,1 25,-25-24,25 24,-25-25,25 25,-25 25,0-1,0 1,0 0,0 0,0 24,0-24,0 25,0-1,0-24,0 25,0-25,0 0,0-1,25 1,-1-25,1 25,0-25,0 0,25 0,-26 0,1 25,25-25,-25 0,-1 0,1 0,-25 25,25-25,0 24,-25 1,0 0,0 0,-25-25,25 25,-25 24,0-24,1 0,-1 0,0-1,0 1,-24 25,24-25,-25-1,25-24,0 25,1 0,-1-25,25 25,-25-25</inkml:trace>
  <inkml:trace contextRef="#ctx0" brushRef="#br0" timeOffset="3528.3">3299 3572,'0'0,"0"-25,-25 25,25 25,-25-25,25 25,-24-1,24 1,0 0,-25 0,25 0,0 24,0-24,0 25,-25-25,25 24,0 1,0-1,0 1,0-25,0 24,0-24,0 25,0-25,0-1,25 1,-25 0,25-25,-25 25,24-25,-24 25,25-25,0 0</inkml:trace>
  <inkml:trace contextRef="#ctx0" brushRef="#br0" timeOffset="3759.14">3398 3969,'0'0,"0"-25,0 0,25 0,0 25,0 0,-1 0,1 0,-25 25,25 0,-25 0,0 0,0-1,0 26,0-25,0 0,0-1,-25 26,25-25,0 0,-25-25,25 24,0 1,-24-25</inkml:trace>
  <inkml:trace contextRef="#ctx0" brushRef="#br0" timeOffset="3971.44">3572 3845,'0'0,"0"-25,0 50,-25 0,25-1,0 1,-25 0,25 0,0 24,0-24,0 0,0 0,25 0,-25-1,25 1,0 0,-25 0,24-25,1 25,0-25,0 0,25 0,-26 0</inkml:trace>
  <inkml:trace contextRef="#ctx0" brushRef="#br0" timeOffset="4191.17">3721 3770,'0'-24,"0"-1,0 0,0 0,25 25,-25-25,24 25,1 0,0-25,0 25,0 0,-1 0,1 25,25-25,-25 25,-1 0,1 0,0 0,0-1,0 26,-25 0,24-1,-24 26,0-26,-24 26,24-1,-25-24</inkml:trace>
  <inkml:trace contextRef="#ctx0" brushRef="#br0" timeOffset="5174.81">12626 9128,'0'0,"-25"0,0 0,0-25,0 1,25-1,0 0,25 25,-25-25,25 25,0-25,24 0,-24 25,0 0,25-24,-26 24,26 0,-25 0,24 24,-24-24,0 25,0-25,-25 25,25 0,-25 0,0 24,0-24,0 0,0 25,-25-26,0 26,0-25,0 24,1-24,-1 0,0 0,0 0,0-1,1 1,-1-25</inkml:trace>
  <inkml:trace contextRef="#ctx0" brushRef="#br0" timeOffset="5399.99">13122 8979,'0'0,"24"0,-24-25,-24 25,-1 25,0 0,25 0,-25 0,25 0,-25-1,25 1,0 0,0 0,25 0,-25-1,25 26,0-25,0-25,-1 25,1-1,25 1,-25-25,24 25,1-25,0 0,-1 0,1 0,-1-25</inkml:trace>
  <inkml:trace contextRef="#ctx0" brushRef="#br0" timeOffset="8155.01">6672 1960,'-24'0,"-1"0,25 24,25-24,-25 25,24-25,-24 25,25-25,-25 25,25-25,-25 25,25-1,0 1,-1-25,-24 25,25-25,-25 25,25-25,-25 25,25-25,-25 24,25-24,-25 25,25-25,-25 25,24 0,1 0,0-1,0 1,-25 0,25-25,-25 25,24-25,-24 25,25-25,-25 24,25-24,-25 25,25 0,0 0,-25 0,24-1,1 1,-25 0,25-25,-25 25,25 0,0 0,-1-1,1 1,0 0,-25 0,25-25,-25 25,0-1,25-24,-25 25,24 0,-24 0,25-25,-25 25,25-1,-25 1,25-25,-25 25,25 0,-1 0,1-1,-25 1,25 0,0 0,-25 0,25-25,-25 24,0 1,24-25,-24 25,25 0,-25 0,25-25,-25 24,25 1,-25 0,25-25,-25 25,24 0,1-1,-25 1,0 0,25-25,-25 25,25 0,0-1,-25 1,24 0,1 0,-25 0,25 0,0-1,-25 1,25-25,0 25,-25 0,24 0,1-1,-25 1,25 0,0 0,0 0,-1-1,1 1,-25 0,25 25,0-26,0 1,-1 0,1 0,-25 0,25-1,0 1,0 0,-1 0,1 0,-25-1,25 1,0 0,0 0,-1 0,1-1,0 1,0 25,-25-25,25-1,-1 1,1 0,0 25,0-26,0 1,-1 0,1 0,0 25,0-26,0 1,-25 0,24 0,1 0,0 24,0-24,0 0,0 0,-1-1,1 1,-25 0,25 0,0 0,0 24,-1-24,1 0,0 0,0 24,0-24,-25 0,24 0,1-1,0 26,0-25,0 0,-1-1,-24 1,25 0,0 0,0 24,0-24,-1 0,-24 0,25 0,0 0,0-1,-25 1,25 0,-1 0,1 0,-25-1,25 1,0 0,0 0,-25 0,24-1,1-24,0 25,-25 0,25 0,0 0,-1-1,-24 1,25 0,0 0,0 0,-25-1,25 1,0 0,-1 0,1 0,-25-1,25 1,-25 0,25-25,0 25,-25 0,24-1,1 1,-25 0,25-25,-25 25,25-25,-25 25,25-25,-25 24,24 1,1 0,0 0,0 0,-25 0,25-25,-25 24,24 1,1 0,0 0,0 0,0-1,-1 1,-24 0,25-25,-25 25,25-25,-25 25,25-25,-25 24,25 1,-1 0,1 0,-25 0,25-25,-25 24,25-24,-25 25,25-25,-25 25,24-25,-24 25,0 0,25-25,0 0,-25 24,25-24,0 0,-25 25,24-25,-24 25,25-25,-25 25,25-25,-25 25,25-25,-25 24,25-24,-25 25,24 0,-24 0,25-25,-25 25</inkml:trace>
  <inkml:trace contextRef="#ctx0" brushRef="#br0" timeOffset="10946.89">11162 7739,'0'-25,"25"0,-25 1,0-1,25 25,-25-25,0 0,25 25,-25-25,0 1,0-1,24 25,-24-25,0 0,25 25,-25-25,0 1,25-1,-25 0,0 0,25 0,-25 1,0-1,25 25,-25-25,0 0,0 0,24 25,-24-24,0-1,25 0,-25 0,0 0,25 25,-25-24,0-1,0 0,0 0,25 25,-25-25,0 1,0-1,25 0,-25 0,0 0,0 0,24 25,-24-24,0-1,25 0,-25 0,0 0,25 25,-25-24,0-1,0 0,25 25,-25-25,0 0,25 1,-25-1,0 0,24 25,-24-25,0 0,0 1,25-1,-25 0,0 0,0 0,25 1,-25-1,0 0,0 0,25 25,-25-25,0 1,0-1,25 0,-25 0,0 0,24 1,-24-1,0 0,25 0,-25 0,25 1,-25-1,0 0,25 25,-25-25,0 0,25 0,-25 1,24-1,-24 0,0 0,25 0,-25 1,0-1,25 25,-25-25,0 0,0 0,25 1,-25-1,0 0,25 25,-25-25,0 0,0 1,24 24,-24-25,0 0,25 0,-25 0,25 1,-25-1,0 0,25 25,-25-25,0 0,25 1,-25-1,24 0,-24 0,0 0,0 1,25-1,-25 0,0 0,25 0,-25 1,0-1,25 0,-25 0,0 0,25 25,-25-25,0 1,0-1,0 0,25 0,-25 0,0 1,24-1,-24 0,0 0,25 25,-25-25,0 1,25-1,-25 0,25 0,-25 0,25 1,-25-26,24 25,-24 0,25 1,-25-1,0 0,25 0,-25 0,0 1,0-1,0 0,25 0,-25 0,0 1,25-1,-25 0,0 0,0 0,24 1,-24-1,0-25,0 25,25 1,-25-1,0 0,25 0,-25 0,25-24,-25 24,25 0,-1 0,-24 0,25 1,-25-1,25-25,-25 25,0 1,25-1,-25 0,0 0,25 0,-25 1,0-1,0 0,24 0,-24 0,0 1,25-1,-25 0,0 0,25 0,-25 1,0-1,0 0,25 0,-25 0,0 1,25-1,-25 0,24 0,-24 0,0 1,25-1,-25 0,25 0,-25 0,0 0,0 1,25 24,-25-25,0 0,0 0,25 25,-25-25,0 1,0-1,0 0,24 25,-24-25,0 0,25 1,-25-1,0 0,25 0,-25 0,0 1,0-1,0 0,25 0,-25 0,0 1,0-1,0 0,25 0,-25 0,0 1,0-1,24 0,-24 0,0 0,0 1,0-1,0 0,25 0,-25 0,0 1,0-1,25 0,-25 0,0 0,25 0,-25-24,25 24,-25 0,25 0,-25-24,24 24,1 0,-25 0,25 1,-25-1,25-25,-25 25,25 1,-25-1,24 0,1 0,-25 0,0 1,25 24,-25-25,0 0</inkml:trace>
  <inkml:trace contextRef="#ctx0" brushRef="#br0" timeOffset="12275.55">11212 7714,'-25'0,"25"25,-25 0,25 0,0-1,0 1,0 0,25-50,-25 0,0 1,0-1,0 50,0-1,25-24,0 0,-1 0,-24-24,0-1</inkml:trace>
  <inkml:trace contextRef="#ctx0" brushRef="#br0" timeOffset="13479.06">10964 8285,'0'25,"0"-1,0 1,0 0,24 0,-24 0,0-1,0 1,0 0,0 0,0 24,0-24,0 0,0 0,0 0,0-1,0 1,0 0,0 0,0 0,0-1,0 1,0 0,0-50,0 0,0 1,-24-1,24 0,0 0,0 0,-25 1,25-1,0 0,-25 0,25-24,0 24,0 0,-25 0,25 0,0 1,0-1,0 0,0 0,0 0,-25 25,25-24,0-1,0 0,25 25,0-25,-25 0,25 25,0 0,-1-24,1 24,0 0,-25 24,0 1,0 0,0 0,0 0,0-1,0 1,0 0,0 0,0 0,0-1,0 1,25-25,-25 25,25-25,-1 25,-24 0,25-25,-25 24,0 1,0 0,0 0,0 0,-25-25,25 24,-24-24,24 25,-25-25,25 25,-25-25,25 25,-25-25,0 25</inkml:trace>
  <inkml:trace contextRef="#ctx0" brushRef="#br0" timeOffset="15021.18">4887 7714,'-25'0,"25"-25,-25 25,0 0,0 0,0 0,1 25,-1-25,0 25,0-25,0 25,1 0,-1-1,0 1,0 25,25-25,-25-1,1 1,24 0,-25 25,25-25,0-1,0 1,0 0,0 0,0 0,25-25,-1 24,1 1,0-25,0 0,24 0,-24 0,0-25,0 25,24-24,-24-1,0 0,0 0,0 0,0 1,-1-1,-24-25,25 25,-25-24,0 24,0 0,0-25,0 26,-25-1,1 0,-1 0,0 0,0 1,0 24,0-25,1 25,-1 0,0 0,0 25,0-25</inkml:trace>
  <inkml:trace contextRef="#ctx0" brushRef="#br0" timeOffset="16394.96">11261 7863,'0'0,"0"-25,-24 25,24 25,0 0,0 0,0-1,0 1,0 0,0 0,0 0,0 0,0-1,0 1,0 0,0 0,0 0,0-50,0 0,0 0</inkml:trace>
  <inkml:trace contextRef="#ctx0" brushRef="#br0" timeOffset="20317.98">11385 7615,'0'0,"-24"25,-1-25,25 25,-25-25,0 0,25 24,-25-24,25 25,25-25,0 0,-25 25,25-25,0 0,-1 0,1 0,0 0,0 0,0 0</inkml:trace>
  <inkml:trace contextRef="#ctx0" brushRef="#br0" timeOffset="20647.8">11460 7689,'0'-24,"25"24,-1-25,1 25,0-25,0 25,0-25,24 0,1 25,-1-24,1-1,0 0,24 25,0-25,-24 0,24 1,1-1,-1-25,26 25,-26 1,0-1,1-25,-1 25,25 1,-24-26,-1 25,1 0,-1 1,0-1,1 0,-1 0,1 0,-1 1,-24-1,24 25,-24-25,-25 25,24-25,-24 25,25 0,-26 0,-24-25,25 25</inkml:trace>
  <inkml:trace contextRef="#ctx0" brushRef="#br0" timeOffset="21704.86">14436 6375,'0'0,"-24"0,24-25,0 0,0 0,0 50,0 0,0 0,0 24,0-24,24 0,-24 25,0-26,25 26,-25-25,0 0,0-1,0 26,0-25,25 0,-25-1,0 1,0 0,0 0,25-25,-25 25,0-50,-25 0,25 0,-25 0,25 1,0-1,0 0,-25 0,25 0,0 1,0-1,0-25,-24 25,24-24,0 24,0-25,0 26,0-1,0 0,0-25,0 26,0-1,0 0,0 0,0 0,0 1,24-1,1 0,0 0,0 25,0 0,-1 0,1 0,-25 25,0 0,0 0,0-1,0 1,0 25,0-25,0-1,0 1,0 0,0 0,25 0,-25-1,25-24,0 25,-1-25,1 25,0-25,0 25,0-25,-1 25,-24-1,0 1,0 0,-24-25,24 25,-25-25,25 25,-25-25,0 24,0-24,1 25</inkml:trace>
  <inkml:trace contextRef="#ctx0" brushRef="#br0" timeOffset="21917.08">15007 6325,'0'-25,"0"1,25 24,-25-25,24 25,1-25,0 25,-25-25,25 25,0 0,-1-25,26 25,-25-24,0 24,24-25,-24 25,0 0</inkml:trace>
  <inkml:trace contextRef="#ctx0" brushRef="#br0" timeOffset="22093.85">15081 6350,'0'0,"0"25,0 0,0-50,25 25,0 0,0-25,-1 25,1 0,25-25</inkml:trace>
  <inkml:trace contextRef="#ctx0" brushRef="#br0" timeOffset="22364.49">15850 6028,'-25'0,"1"0,-1 0,25 24,-25-24,0 0,0 25,25 0,0 0,0 0,25-1,0-24,0 0,24 0,-24 0,0 0,0 0,0 0,-1-24,1 24,0-25,0 25,-25-25,25 25,-25-25,0 0,0 1,0-1,-25 0,0 0,0 0,0 1,1 24</inkml:trace>
  <inkml:trace contextRef="#ctx0" brushRef="#br0" timeOffset="22489.94">16049 5854,'24'0,"-24"-25,0 0,0 0</inkml:trace>
  <inkml:trace contextRef="#ctx0" brushRef="#br0" timeOffset="28936.89">10170 1141</inkml:trace>
  <inkml:trace contextRef="#ctx0" brushRef="#br0" timeOffset="29061.1">10170 1687,'0'0,"0"25,-25-1</inkml:trace>
  <inkml:trace contextRef="#ctx0" brushRef="#br0" timeOffset="29197.03">10220 2307,'0'0,"0"25,0-1</inkml:trace>
  <inkml:trace contextRef="#ctx0" brushRef="#br0" timeOffset="29329.62">10393 2729,'0'24,"-25"-24,25 25</inkml:trace>
  <inkml:trace contextRef="#ctx0" brushRef="#br0" timeOffset="29452.8">10468 3150,'0'0,"0"25,0 0</inkml:trace>
  <inkml:trace contextRef="#ctx0" brushRef="#br0" timeOffset="29576.06">10542 3696,'0'0,"0"25,0 0,-25-1,25 1</inkml:trace>
  <inkml:trace contextRef="#ctx0" brushRef="#br0" timeOffset="29700.8">10666 4366,'0'0,"0"24,0 1,0 0,0 0</inkml:trace>
  <inkml:trace contextRef="#ctx0" brushRef="#br0" timeOffset="29837.8">10790 5085,'0'0,"0"25,0 0,0-1,-25 1,25 0,0 0,0 0</inkml:trace>
  <inkml:trace contextRef="#ctx0" brushRef="#br0" timeOffset="29957.89">10815 5680,'0'0,"0"25,0 0,0 0,0-1,0 1,0 0,0 0</inkml:trace>
  <inkml:trace contextRef="#ctx0" brushRef="#br0" timeOffset="30084.73">10914 6226,'0'0,"0"25,-25-25,25 25,0-1</inkml:trace>
  <inkml:trace contextRef="#ctx0" brushRef="#br0" timeOffset="30192.37">10939 6524,'0'0,"0"24,-25-24,25 25</inkml:trace>
  <inkml:trace contextRef="#ctx0" brushRef="#br0" timeOffset="30305.29">10939 6821,'0'0,"-25"0,25 25,0 0</inkml:trace>
  <inkml:trace contextRef="#ctx0" brushRef="#br0" timeOffset="30428.76">11013 7094,'0'0,"0"25,0 0,0 0</inkml:trace>
  <inkml:trace contextRef="#ctx0" brushRef="#br0" timeOffset="30549.85">11112 7342,'0'0,"0"25,0 0,0 0</inkml:trace>
  <inkml:trace contextRef="#ctx0" brushRef="#br0" timeOffset="30688.62">11212 7541,'0'24,"0"1,0 0,-25-25,25 25,0 0,25-25</inkml:trace>
  <inkml:trace contextRef="#ctx0" brushRef="#br0" timeOffset="31540.87">11460 6722,'0'25,"-25"-25,0 0,25 25,-25-25,1 0</inkml:trace>
  <inkml:trace contextRef="#ctx0" brushRef="#br0" timeOffset="32168.68">11137 7293,'-25'0,"25"24,25-48,-50 24</inkml:trace>
  <inkml:trace contextRef="#ctx0" brushRef="#br0" timeOffset="32629.78">11336 7069,'0'25,"-25"-25,0 25,0-25,25 25,-24-25,24 25,-25-25,0 24,0 1,0 0,0-25,1 25,-1-25,25 25,25-25,-1 0,1 0,0 0,0 24,0-24,0 0,-1 0</inkml:trace>
  <inkml:trace contextRef="#ctx0" brushRef="#br0" timeOffset="33033.75">11137 7268,'0'0,"25"0,0 0,0 0,0 0,24 0,-24 0,0 0,24 0,-24 0,25-25,-1 25,1 0,-25 0,24 0,1 0,0-25,-26 25,26 0,-25 0,24 0,-24-25,25 25,-25 0,-1 0,1-24</inkml:trace>
  <inkml:trace contextRef="#ctx0" brushRef="#br0" timeOffset="48259.56">4564 9823,'-25'-25,"25"0,-25 25,25-25,-24 50,24 0,0 0,-25-1,0 1,25 0,0 0,0-50,0 0,0 0,0 1,25-1,-25-25,0 25,25 1,-25-1,0 0,24-25,-24 26,0-1,25 0,-25 0,0 50,25-25,-25 25,25 0,0-1,-25 1,24 0,1 0</inkml:trace>
  <inkml:trace contextRef="#ctx0" brushRef="#br0" timeOffset="49070.44">4564 9798,'0'-25,"-25"25,25 25,0 0,0-1,0 1,0 0,0 0,0 0,0-1,0 1,0 0,0 0,0 0,0 0,0 24,0-24,0 0,0 24,0-24,0 0,0 25,0-26,0 26,0-25,0 24,0-24,0 25,0-25,0-1,0 26,0-25,0 24,0-24,0 25,0-25,0 24,0-24,0 25,0-1,0-24,0 25,0-1,25-24,-25 25,0-1,0-24,0 25,0-1,0-24,0 25,0-25,25 24,-25 1,0-25,0 24,0 1,0-1,0 1,0 0,0-1,0 1,0-1,0 26,0-26,0 1,0 0,25-1,-25 1,0 0,0-1,0 1,0 24,0-24,0-1,0 26,0-26,0 1,0 24,0-24,0 24,0-24,0 0,0 24,0-24,0 24,0-24,0 24,0-24,0 24,0 1,0-26,0 26,0-26,0 26,0-26,0 26,0-1,0 0,0 1,24-1,-24 1,0-1,0 1,0-1,0 0,0 1,0-1,25 1,-25-1,0 0,0 1,0-1,0 1,0-1,0 1,25-26,-25 26,0-1,0 0,0-24,0 24,25 1,-25-26,0 26,0-26,0 1,0 24,25-24,-25 0,0-1,0 1,0 0,0-1,0 1,0-25,0 24,0-24,0 25,0-26,0 1,0 0,0 0,0 0,0-1</inkml:trace>
  <inkml:trace contextRef="#ctx0" brushRef="#br0" timeOffset="49958.87">4787 16867,'0'25,"25"-25,0 0,0 0,-25 25,25-25,-1 0,1 0,0 0,25 0,-26 0,26 0,-25 0,24 0,1 0,0 0,-1 0,1 0,24 0,-24 0,24 0,-24-25,24 25,1 0,-1 0,1 0,-1 0,0-25,1 25,-1 0,1 0,24 0,-25-25,1 25,24 0,0 0,-25 0,26 0,-1 0,-25 0,26-24,-1 24,0 0,0 0,0 0,1 0,-1 0,0 0,25 0,-25 0,1 0,-1 24,25-24,-25 0,0 0,25 25,-25-25,25 0,-24 0,24 25,-25-25,25 0,-25 25,25-25,-25 0,25 25,0-25,1 0,-26 0,25 24,0-24,0 0,0 25,0-25,0 0,0 25,0-25,0 25,0-25,0 0,25 25,-25-25,0 0,0 24,25-24,-25 0,0 0,25 25,-25-25,24 0,-24 25,25-25,-25 0,25 0,-25 25,25-25,-25 0,25 25,-25-25,25 0,-25 0,25 0,-25 0,24 24,1-24,-25 0,25 0,0 0,0 0,0 0,-1-24,-24 24,25 0,0 0,0 0,0 0,0 0,-1 0,1-25,0 25,0 0,0 0,0 0,-1-25,1 25,0 0,0 0,0-25,-25 25,0 0,0-25,0 25,0 0,-25-24,-25 24,26-25,-26 25,-24 0,-1-25,1 25,-25-25,-1 25,1 0,-25 25,-25-25,25 25,-24-25</inkml:trace>
  <inkml:trace contextRef="#ctx0" brushRef="#br0" timeOffset="53489.05">6747 10368,'0'0,"0"-24,0 48,0 1,0 0,25-25,-25 25,24-25,-24 25,25-1,-25 1,25-25,-25 25,25-25,-25 25,25 0,-25-1,25 1,-25 0,24-25,-24 25,25-25,-25 25,25-25,-25 24,25-24,-25 25,25 0,-25 0,24-25,-24 25,25-1,-25 1,25-25,-25 25,0 0,25-25,-25 25,25-1,-25 1,24 0,1 0,-25 0,25-1,0 1,-25 0,25-25,-25 25,24 0,-24 0,25-25,-25 24,25 1,-25 0,25-25,-25 25,25 0,-25-1,24-24,-24 25,25 0,-25 0,25-25,-25 25,25-1,0 1,-25 0,24 0,1 0,0-1,-25 1,25 0,-25 0,25-25,-25 25,24-1,1 1,-25 0,25 0,-25 0,25-1,-25 1,25 0,-25 0,24-25,-24 25,25-1,-25 1,25 0,-25 0,25 0,0-1,-25 1,0 0,24 0,1 0,-25 0,0-1,25-24,-25 25,25 0,-25 0,25-25,-25 25,0-1,25-24,-25 25,0 0,24-25,-24 25,0 0,25-25,-25 24,0 1,25 0,-25 0,25 0,-25-1,25 1,-25 0,0 0,24-25,-24 25,0-1,25-24,-25 25,0 0,0 0,25-25,-25 25,0-1,0 1,25 0,-25 0,25 0,-25-1,0 1,24 0,-24 0,0 0,25-1,-25 1,25 0,-25 0,0 0,25 0,-25-1,0 1,25 0,-25 0,24 0,-24-1,0 1,25 0,-25 0,25 0,-25-1,0 1,25 0,-25 0,25 24,-25-24,24 0,-24 0,25 0,-25-1,25 1,-25 0,25 0,-25 0,25-1,-25 1,24 0,-24 0,25 0,0-1,-25 1,25 0,-25 25,25-26,-1 1,-24 0,25 0,0 0,-25 24,25-24,0 0,-25 0,24 0,1 24,0-24,-25 0,25 0,0-1,-25 1,25 0,-1-25,-24 25,25 0,-25-1,25 1,-25 0,25 0,0 0,-25-1,24 1,-24 0,25 0,-25 0,25-1,-25 1,25 0,-25 0,25-25,-25 25,0-1,24-24,-24 25,25-25,-25 25,25-25,-25 25,25-25,-25 25,25-25,-1 0,-24 24,25-24,0 0,0 25,0-25,-1 0,-24 25,25-25,0 25,0-25,0 25,-1-25,-24 24,25-24,0 0,-25 25,25-25,0 25,-1 0,1 0,0 0,0-25,-25 24,25-24,-25 25,24-25,-24 25,25-25,0 25,0-25,-25 25,25-25,-25 24,25-24,-1 25,1-25,-25 25,25-25,-25 25,25-25,0 25,-1-25,1 24,0-24,0 25,0-25,-1 0,1 25,0-25,-25 25,25-25,0 0,-1 25,1-25,0 0,0 24,0-24,-25 25,24-25,1 25,0-25,0 0,-25 25,25-25,-1 25,1-25,0 24,0-24,0 0,-25 25,24-25,1 0,0 25,0-25,0 25,-1-25,1 25,0-25,0 0,-25 24,25-24,-1 0,1 25,0-25,0 0,0 25,0-25,-1 0,1 0,0 0,0 0,0 0,-1 0,1 0,0 25,0-25,0 0,-1 0,1 0,0 0,0 0,0 0,-1 0,1 0,0 0,0 0,0 0,-25 25,24-25,1 0,0 0,0 0,0 0,-1 0,1 0,0 0,0 0,-25 24,25-24,-1 0,1 0,0 0,0 0,0 0,-1 0,1-24,0 24,0 0,0 0,0 0,-1 0,1 0,0 0,-25-25,25 25,0 0,-1 0,1 0,0 0,0-25,0 25,-1 0,1 0,0 0,-25-25,25 25,0 0,-1 0,1 0,0 0,-25-25,25 25,0 0,-1 0,1 0,0-24,0 24,0 0,-1 0,1 0,0 0,0-25,0 25,-1 0,1 0,0 0,-25-25,25 25,0 0,-1 0,-24-25,25 25,0 0,0-25,0 25,0-24,-1 24,-24-25,25 25,0-25,0 25,0-25,74-24</inkml:trace>
  <inkml:trace contextRef="#ctx0" brushRef="#br0" timeOffset="56853.3">13271 15900,'0'0,"24"0,1-25,0 25,0-25,0 25,-25-25,24 25,1 0,0 0,-25-24,25 24,0 0,-1 0,-24-25,25 25,0-25,0 25,0-25,-1 25,1-25,-25 1,25 24,0-25,0 25,-1-25,-24 0,25 25,0-25,0 25,-25-24,25 24,-1-25,1 0,0 0,0 25,0-25,-1 1,1 24,-25-25,25 25,0-25,0 0,-1 25,1-25,0 25,-25-25,25 25,-25-24,25 24,-1-25,1 0,0 25,-25-25,25 25,-25-25,25 25,-25-24,25 24,-25-25,24 25,-24-25,25 0,0 0,-25 1,25 24,-25-25,25 25,-25-25,24 0,1 0,-25 1,25 24,-25-25,25 0,-25 0,25 25,-25-25,24 25,-24-24,25-1,0 0,-25 0,25 0,0 1,-25-1,24 0,-24 0,25 0,-25 1,25-1,-25 0,0 0,25 25,-25-25,0 1,25 24,-25-25,24 0,-24 0,25 0,-25 0,25 1,-25-1,25 25,-25-25,0 0,25 0,-25 1,24-1,1 0,-25 0,25 0,-25 1,25-1,0 0,-25 0,24 0,-24 1,25-1,0 0,-25 0,25 0,0 1,-1-1,-24 0,25 0,-25 0,25 1,-25-1,0 0,25 0,-25 0,25 1,-25-1,25 0,-25-25,24 26,-24-1,25 0,-25 0,25 0,-25 1,25-26,-25 25,25 0,-25 0,24 1,-24-1,25 0,-25 0,25 0,-25 1,25-1,0-25,-25 25,24 1,-24-1,25 0,0-25,-25 26,25-1,-25 0,25-25,-25 26,24-1,1 0,-25-25,25 26,-25-1,0 0,25 0,-25 0,25 1,-25-1,24-25,-24 25,25 1,-25-1,25 0,-25 0,25 0,-25 0,25-24,-25 24,24 0,-24-24,25 24,-25 0,25-25,-25 26,25-1,-25-25,25 25,-25-24,24 24,-24 0,25-24,-25 24,25 0,-25 0,25-24,-25 24,25 0,-25 0,24 0,-24-24,25 24,-25 0,25 0,-25-24,25 24,-25 0,25 0,-25-24,0 24,25 0,-25-25,24 26,-24-1,25 0,-25-25,25 26,-25-1,0 0,25-25,-25 26,25-1,-25 0,24 0,-24 0,0 1,25-26,-25 25,25 0,-25 1,25-26,-25 25,0 0,25-24,-25 24,24 0,-24 0,0 1,25-1,-25 0,0 0,25 0,-25 1,0-1,0 0,0 0,25 0,-25 0,0 1,0-1,25 25,-25-25,0 0,0 0,24 25,-24-24,0-1,25 0,-25 0,0 0,25 1,-25-1,0 0,0 0,0 0,0 1,25-1,-25 0,0 0,0 0,0 1,0-1,0 0,0 0,0 0,0 1,0-1,0 0,0 0,25 25,-25-25,0 1,24 24,-24-25,0 0,25 25,-25-25,25 25,-25-25,0 1,0-1,25 25</inkml:trace>
  <inkml:trace contextRef="#ctx0" brushRef="#br0" timeOffset="57462.87">7714 10716,'0'0,"0"-25,-25 0,25 0</inkml:trace>
  <inkml:trace contextRef="#ctx0" brushRef="#br0" timeOffset="58551.89">6772 10542,'0'0,"24"0,-24 25,25 0,-25-1,25-24,-25 25,25 0,0 0,-25 0,25-25,-25 24,24-24,-24 25,25 0,-25 0,25-25,-25 25,25-1,-25 1,0 0,25-25,-25 25,24 0,-24-1,25-24,-25 25,25 0,0 0,-25 0,25-25,-25 24,24-24,-24 25,25-25,-25 25,25 0,-25 0,0 0,25-25,-25 24,0 1,25-25,-25 25,0 0,24 0,1-1,-25 1,25 0,-25 0,25-25,-25 25,25-1,-25 1,24-25,-24 25,0 0,25-25,-25 25,25-25,-25 24,25-24,-25 25,0 0,25-25,-25 25,24 0,-24-1,25 1,-25 0,25 0,-25 0,25-1,0 1,-25 0,24 0,-24 0,25-1,-25 1,25 0,-25 0,25 0,-25-1,25 1,-25 0,24 0,-24 0,0 0,25-1,-25 1,25 0,-25 0,25 0,0 24,-25-24,24 0,-24 0,25 24,0-24,-25 25,25-26,0 1,-25 25,25-25,-1-1,1 26,0-25,-25 0</inkml:trace>
  <inkml:trace contextRef="#ctx0" brushRef="#br0" timeOffset="61638.88">9426 15056,'0'0,"25"25,-25 0,24-25,-24 25,0 0,25-25,-25 24,25 1,0 0,0 0,-25 0,24-25,-24 24,25-24,-25 25,25-25,-25 25,25-25,-25 25,25-25,-25 25,24-25,-24 25,25-1,0 1,-25 0,25-25,0 25,-1 0,-24-1,25-24,0 25,0-25,0 0,-25 25,24-25,1 0,0 0,0 25,0-25,0 0,-25 25,24-25,1 0,-25 24,25-24,0 25,0 0,-1-25,1 25,0-25,0 25,0-25</inkml:trace>
  <inkml:trace contextRef="#ctx0" brushRef="#br0" timeOffset="62966.62">11261 8111</inkml:trace>
  <inkml:trace contextRef="#ctx0" brushRef="#br0" timeOffset="63219.53">11435 10220,'0'0,"-25"24,25 1,0 0,0 0</inkml:trace>
  <inkml:trace contextRef="#ctx0" brushRef="#br0" timeOffset="63341.96">11410 11237,'0'0,"0"24,-25 1,25 0</inkml:trace>
  <inkml:trace contextRef="#ctx0" brushRef="#br0" timeOffset="63475.59">11336 12353,'0'0,"0"25,0 24,0-24,0 0</inkml:trace>
  <inkml:trace contextRef="#ctx0" brushRef="#br0" timeOffset="63599.68">11485 13593,'0'0,"0"25,24 0,-24-1</inkml:trace>
  <inkml:trace contextRef="#ctx0" brushRef="#br0" timeOffset="63723.23">11609 14412,'0'0,"24"24,-24 1</inkml:trace>
  <inkml:trace contextRef="#ctx0" brushRef="#br0" timeOffset="63854.53">11881 14883,'0'0,"0"25,0-1,0 1</inkml:trace>
  <inkml:trace contextRef="#ctx0" brushRef="#br0" timeOffset="63982.63">11956 15156,'0'0,"0"24,0 1,-25 0,25 0,0 0,-25-1,25 1,0 0,0 0</inkml:trace>
  <inkml:trace contextRef="#ctx0" brushRef="#br0" timeOffset="64111.28">11956 15751,'0'0,"0"50,0-26,0 1,0 0,0 0,0 0,0-1,-25 1,25 0,0 0,0 0</inkml:trace>
  <inkml:trace contextRef="#ctx0" brushRef="#br0" timeOffset="64238.48">11931 16470,'0'0,"-25"25,25 0,0 0,-25 0,25-1,0 1</inkml:trace>
  <inkml:trace contextRef="#ctx0" brushRef="#br0" timeOffset="64447.24">11906 16867,'0'0,"0"25,0 0,0 0,25-1,-25 1,0 0,0 0,0 0,0-1,0 1</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1:51:24.634"/>
    </inkml:context>
    <inkml:brush xml:id="br0">
      <inkml:brushProperty name="width" value="0.05292" units="cm"/>
      <inkml:brushProperty name="height" value="0.05292" units="cm"/>
      <inkml:brushProperty name="color" value="#002060"/>
    </inkml:brush>
  </inkml:definitions>
  <inkml:trace contextRef="#ctx0" brushRef="#br0">21803 4192,'0'0,"0"-25,0 0,0 1,-24 24,-1 0,0 0,0 0,0 24,0 1,1-25,-1 25,0-25,0 25,0 0,1-1,-1 1,0 0,0 0,0 0,25 24,-24-24,-1 0,25 0,0-1,0 1,0 25,0-25,0-1,0 1,25 0,-25 0,24-25,1 25,0-1,0-24,0 25,-1-25,1 25,0-25,0 0,24 25,-24-25,0 0,25 0</inkml:trace>
  <inkml:trace contextRef="#ctx0" brushRef="#br0" timeOffset="308.1">22051 4018,'0'-24,"0"-1,0 0,0 0,-24 50,24 0,0 0,0-1,0 1,0 0,0 25,0-26,0 1,0 0,0 25,0-26,0 1,0 0,0 0,0 0,24-1,-24 1,0 0,25 0,-25 0,25-1,0-24,-25 25</inkml:trace>
  <inkml:trace contextRef="#ctx0" brushRef="#br0" timeOffset="488.24">21754 4217,'0'0,"-25"0,0 0,25-25,-25 25,25-25,25 25,0 0,0 0,0 25,24-25,-24 0,0 0,24 0,1 25</inkml:trace>
  <inkml:trace contextRef="#ctx0" brushRef="#br0" timeOffset="908.2">22126 4440,'25'-25,"-1"25,-24-25,25 25,-25-24,25 24,-25-25,25 25,-25-25,0 0,25 0,-25 1,0-1,0 0,24 25,-24-25,0 0,25 25,0 0,0 25,-25 0,25-25,-25 25,24 0,-24-1,0 1,0 0,25-25,-25 25,0 0,0-1,25-24,-25 25,25 0,0-25</inkml:trace>
  <inkml:trace contextRef="#ctx0" brushRef="#br0" timeOffset="1553.33">22796 4291,'0'0,"-25"0,0 0,0 0,0 0,0 0,1 25,-1-25,0 0,25 25,-25-25,25 25,0-1,25-24,0 0,0 25,-1-25,1 0,0 0,0-25,0 25,0 0,-25-24,0-1,24 25,-24-25,0 0,25 0,-25 1,0-1,0 0,25 0,-25 50,0 0,0 0,0-1,0 1,0 0,0 0,0 0,0-1,0 1,0 25,0-25,0-1,0 26,0-25,0 24,0-24,0 0,0 0,0 0,0-1,0 1,0 0,0-50,0 0,0 1,0-1,0 0,0-25,0 26,0-1,0 0,0-25,0 26,25-1,-25-25,0 25,25 1,-25-26,24 25,1 0,-25 1,25-1,-25 0,25 25,-25-25,25 25,-25 25,0 0,0 0,0-1,-25 1,0 0,25 0,-25 0,0-25,1 24,-1 1,0-25,0 25,0-25</inkml:trace>
  <inkml:trace contextRef="#ctx0" brushRef="#br0" timeOffset="2040.98">23217 4217,'0'25,"0"-1,0 1,0 0,0 0,0 24,0-24,0 0,0 25,0-26,0 1,0 25,0-25,0-1,0 1,0 25,0-25,0-1,0 1,0 0,-25-25,25-25,0 0,-24 1,24-1,0 0,0 0,0 0,0 1,0-26,0 25,0 0,0 1,0-26,24 25,-24 0,25-24,-25 24,25 0,0 0,-25 1,25-1,-1 0,1 0,0 25,-25 25,0 0,0 0,0-1,0 1,0 0,-25-25,0 25,25 0,-24-25,-1 24,0 1,0-25,0 0,25 25,-24-25,24 25,-25-25</inkml:trace>
  <inkml:trace contextRef="#ctx0" brushRef="#br0" timeOffset="3564.25">23589 4266,'-25'0,"25"25,-24-25,24 25,0 0,24-25,1 0,0 0,0 0,0-25,-1 25,1-25,0 25,-25-25,0 1,0-1,0 0,0 0,0 0,-25 25,25-24,0-1,0 0,-25 25,25-25,0 0,0 1,0-1,-24 25,24-25,0 0,0 50,0 0,0 0,0-1,0 1,0 0,0 0,0 24,0-24,0 0,0 0,0 0,0-1,0 1,0 0,0 0,0 0,0-50,24 25,-24-25,25 0,0 0,0 25,0-24,-1 24,1 0,0 0,0 0,0 0,-25 24,0 1,0 0,-25 0,0-25,25 25,-25-25,0 0,1 24,-1-24,0 0,0 0,0 0,1 0,-1 0,50 25,-1-25,1 0,0 0,0 25,0-25,-1 0,1-25,0 25,0 0,0-25,0 25,-25-24,24 24,1-25,0 0,0 0,-25 0,25 1,-25-1,24 0,-24-25,25 26,-25-1,0-25,0 25,0-24,0 24,0-25,0 26,0-1,0 0,0 0,0 0,-25 25,25 25,-24-25,24 25,-25 0,25 0,0-1,-25 1,25 0,0 0,-25 0,25-1,0 1,0 25,0-25,-25-1,25 1,0 0,0 0,0 0,0-1,0 1,25 0,0 0,0-25,0 0,-1 0,1 0,0 0,0 0,0-25,-1 25,1-25,-25 0,25 25,0-24,-25-1,25 0,-25 0,24 25,-24-25,0 1,0-1,0 0,0 50,-24-25,24 25,-25-25,25 24,0 1,-25 0,25 0,0 0,0-1,0 1,0 0,0 0,0 0,0-1,0 1,25-25,0 25,-1-25,1 25,0-25,0 0,0 0,-1 0,1 0</inkml:trace>
  <inkml:trace contextRef="#ctx0" brushRef="#br0" timeOffset="3833.38">24284 3646,'25'0,"-1"0,1 25,0-25,0 0,0 25,-1 0,26 0,-25-1,0 1,24 0,-24 25,0-26,0 26,-1 0,1-1,-25 1,25-1,-25 1,25 0,-25-1,0 1,0-1,-25 1,0-25,0 24,1 1,-1-25,-25 0</inkml:trace>
  <inkml:trace contextRef="#ctx0" brushRef="#br0" timeOffset="4533.99">21580 4142,'25'0,"0"0,-1 0,1 0,0 0,0 0,0 0,24 0,-24 0,25 25,-1-25,1 0,0 0,-1 0,-24 0,25 0,-26 0,26 0,-25 0,0 0,-1 0</inkml:trace>
  <inkml:trace contextRef="#ctx0" brushRef="#br0" timeOffset="7804.88">3820 6772,'25'0,"0"-25,-1 0,1 0,0 0,0-24,0 24,24-25,1 1,-1-26,1 26,0-26,-1 26,26-26</inkml:trace>
  <inkml:trace contextRef="#ctx0" brushRef="#br0" timeOffset="8580.7">7367 8037,'0'0,"-25"-25,25 0,-25 25,25-25,-24 25,24-25,0 50,0 0,0 0,0 0,0 24,0-24,0 0,0 0,0 0,24-1,1 1,0-25,0-25,0 25,-1-24,26-1,0 0,-1 0,1-24,-1-1,26-25,-1 26,-24-26,49 26,-24-1,-1-24</inkml:trace>
  <inkml:trace contextRef="#ctx0" brushRef="#br0" timeOffset="9088.94">8954 9004,'0'25,"25"0,-25 0,0-1,0 1,0 0,0 0,0 0,25-1,-25 1,25-25,0 0,0 0,-1-25,26 25,-25-24,24-1,26 0,-1-25,1 26,-1-26</inkml:trace>
  <inkml:trace contextRef="#ctx0" brushRef="#br0" timeOffset="9793.18">10790 10244,'0'25,"0"0,0 0,0 0,0-1,-25 1,25 0,0 0,0 0,25-25,-25 24,25-24,0-24,-1 24,26-25,-25 25,24-25,1 0,0 0,-1-24,26 24,-26 0</inkml:trace>
  <inkml:trace contextRef="#ctx0" brushRef="#br0" timeOffset="15782.78">2902 8334,'0'-24,"0"48,0 1,25 0,-25 0,0 24,0 26,25-26,-25 26,0-1,0 25,0 1,0-26,0 25,0 1,0-1,-25 0,25 0,0 0,0-24,0-1,0-24,0-1,0 1,0-25,0 0,0-1,0 1,0 0,-25-25,0 0,25 25,0 0,-24 0,24 24,0 1,0 24,0-24,0 24,0 25,0-24,0-1,0 1,0-26,24 26,-24-26,25-24,-25 25,25-26,0 1,-25 0,25-25,-25-25,0 0,0 1,0-1,0 0,0-25</inkml:trace>
  <inkml:trace contextRef="#ctx0" brushRef="#br0" timeOffset="16650.87">3423 8260,'0'0,"-25"0,25-25,-25 0,1 1,24-1,-25 25,25-25,-25 25,0 0,25-25,-25 25,1 0,-1 0,0 0,0 25,0-25,1 0,-1 25,0-25,-25 25,26-25,-1 24,0 1,-25 0,26-25,-26 25,25 0,-24-1,24 1,-25 0,25 0,-24 0,24 24,-25-24,25 0,-24 24,24-24,-25 25,26-1,-26 1,25-25,0 24,-24 1,24 24,0-24,0 0,-24 24,49-24,-25 24,0 1,0 24,25 0,-24 0,-1 0,25 1,0 24,-25 0</inkml:trace>
  <inkml:trace contextRef="#ctx0" brushRef="#br0" timeOffset="16974.82">3547 11311,'0'0,"25"-74,24-1,-24 1,0-1,0-24,0 0,0 24,-1-49,1 25,-25 0,25 0,-25-25,0 25,0-1,0-24,0 25,-25 0,0 0,1-1,-1 1,0 25,0-1,-25 1,26 24,-26 1,0-1,26 25,-26 0,0 1,26-1,-26 25,25 0,-24 0,24 0</inkml:trace>
  <inkml:trace contextRef="#ctx0" brushRef="#br0" timeOffset="18190">3572 7392,'0'0,"0"25,-25-1,25-48,25-1,-25 0,0 0,25 0,-25 1,24-1,-24 0,25 0,-25 0,0 1,25 24,-25-25,0 0,25 0,-25 50,25 0,-25 0,25-1,-1 1,-24 0,25 0,0-25,-25 25,25-1,0 1</inkml:trace>
  <inkml:trace contextRef="#ctx0" brushRef="#br0" timeOffset="19498.84">3795 7913,'0'0,"0"49,0 1,0 0,0-1,0 1,0-1,0 1,0 24,0-24,0 0,0 24,0-24,0 24,0-24,0 24,0-24,0 24,0-24,0 24,0-24,-25 24,25-24,0 24,0-24,0 24,0 1,0-26,0 26,0-26,0 26,0-26,0 26,0-26,0 1,0-1,0 26,0-25,0-1,0 1,0 24,0-24,0-1,0 26,0-26,0 1,0 24,0-24,0 0,25 24,-25 0,0-24,0 24,0-24,0 24,0 1,0-1,0-24,0 24,0 1,0-26,0 26,0-1,-25 1,25-26,0 26,0-1,0 0,-24 1,24-1,0 1,0-1,-25 1,25-26,0 26,0-1,0 0,-25 1,25-1,0-24,0 24,-25 1,25-1,0 0,0-24,0 25,0-1,-25 0,25 1,0-26,0 26,0-26,0 26,0-26,0 1,0 0,0 24,0-24,0-1,25 1,-25-1,0 26,0-26,0 1,0 0,0-1,25 1,-25 0,0-26,0 26,0 0,0-1,0 1,0-25,0 24,0 1,0-25,0 24,0 1,0-25,0 24,0-24,0 0,0 24,0-24,0 25,0-25,0-1,0 26,0-25,0 0,0 0,0 24,0-24,0 0,0 24,0-24,0 0,0 0,0 24,0-24,0 0,0 0,0 0,0 24,0-24,0 0,0 24,0-24,0 0,0 25,0-26,0 26,-25-25,25 0,0-1,0 1,0 25,-25-25,25-1,0 1,-25 0,25 0,0 0,-24-25,24 25,-25-25,25 24,-25-24,0 0,25 25,0 0,0 0,0 0,0-1,0 1,0 0,0 0,0 0,0-1,0 1,0 0,0 0,0 0,0-1,0-48,-25 24,25-25,0 0,-24 0,24 0,-25 1,25-26,-25 0,25 26,-25-26,25 0,-25 1,25 24,-24-25,24 25,0 1,-25-1,25 50,0-1,0 1,0 0,0 0,0 25,0-26,0 1,25 25,-25-25,0-1,24 1,-24 0,25-25,-25 25,25-25,0 0,0 0,-1-25,1 0,-25 0,25 1,0-1,0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1:52:08.765"/>
    </inkml:context>
    <inkml:brush xml:id="br0">
      <inkml:brushProperty name="width" value="0.05292" units="cm"/>
      <inkml:brushProperty name="height" value="0.05292" units="cm"/>
      <inkml:brushProperty name="color" value="#002060"/>
    </inkml:brush>
  </inkml:definitions>
  <inkml:trace contextRef="#ctx0" brushRef="#br0">7987 17859,'0'-24,"0"-1,0 0,-25 25,25-25,0 0,0 1,0-1,0 0,0 0,0 0,0 1,0-1,0 0,0 0,0 0,0 0,0 1,-25-1,25 0,0 0,0 0,0 1,-24-1,24 0,0 0,-25-24,25 24,0 0,-25 0,25 0,0 1,-25-1,25 0,0 0,-25 0,25 1,0-1,-24 0,24 0,0 0,-25 1,25-1,0 0,-25 0,25 0,0 1,-25-1,25-25,0 25,-25 1,25-1,-24 0,24-25,0 26,-25-1,25 0,-25 0,25 0,0 0,-25 1,25-1,-25 0,1 0,-1 0,25 1,-25-1,0 0,25 0,-25 0,1 1,24-1,-25 0,0 0,0 0,0 1,1-1,-1 0,0 25,25-25,-25 0,0 1,1-1,-1 0,0 0,0 0,0 1,1-1,-1 0,0 0,0 0,0 25,1-24,-1-1,0 25,0-25,0 25,0-25,1 25,-1-25,0 25,0 0,0-24,1 24,-1 0,0 0,0-25,0 25,-24 0,24 0,0 0,0 0,1 0,-1 0,0 0,0 0,0-25,1 25,-26 0,25 0,0 0,1 0,-26 0,25 25,0-25,-24 0,24 0,0 0,-24 0,24 0,0 25,-25-25,25 0,-24 0,24 24,-25-24,26 0,-26 25,25-25,-24 25,-1-25,25 0,-24 25,24-25,-25 25,25-1,-24-24,-1 25,25-25,-24 25,24 0,-25-25,1 25,24-1,-25 1,26 0,-26-25,0 25,25 0,-24-1,24 1,0-25,-24 25,24 0,0 0,0-25,-24 24,24 1,0-25,0 25,0 0,1-25,-1 25,0-1,0-24,0 25,1-25,-1 25,25 0,-25-25,0 25,0-1,25 1,-24-25,-1 25,0 0,25 0,-25-25,25 24,-25 1,1-25,24 25,-25 0,25 0,-25-25,0 25,25-1,-25 1,25 0,-24-25,-1 25,25 0,-25-1,25 1,-25-25,25 25,-25 0,25 0,-24-1,24 1,-25 0,0 0,25 0,0-1,0 1,0 0,-25 0,25 0,0-1,0 1,0 0,0 0,0 0,0-1,0 1,0 0,25 0,-25 0,0-1,0 1,0 0,25 0,-25 0,0 24,25-24,-25 0,0 0,24-1,-24 26,25-25,-25 0,0 24,25-24,-25 0,25 0,-25 24,25-24,-25 0,24 25,1-26,-25 1,25 0,-25 25,25-26,0 26,-1-25,1 0,0-1,0 26,0-25,-1 0,1-1,0 1,0 0,0 0,-1 0,26-1,-25 1,0 0,24 0,-24 0,25-25,-26 24,26 1,-25 0,24-25,-24 25,25 0,-1-25,1 25,0-25,-25 24,24-24,1 25,-1-25,1 0,0 0,-1 0,1 25,-1-25,1 0,24 0,-24 0,0 0,-1 0,26 0,-26 0,1 0,-1 0,26 0,-25 0,-1 0,26 0,-26-25,1 25,24 0,-24 0,-1 0,26 0,-26-25,1 25,0 0,24 0,-24-24,-1 24,1 0,-1 0,1-25,0 25,-1 0,1-25,0 25,-26 0,26-25,0 25,-26 0,26-25,-25 25,0-25,-1 1,1 24,25-25,-50 0,25 0,-1 0,1 1,0-1,-25 0,25 0,0 0,-1 1,1-1,-25-25,25 25,0 1,0-26,-1 0,1 26,-25-26,25 25,0-24,0 24,-25 0,24 0,-24-24,25 24,-25 0,0 0,0 0,0 1,-25-1,25 0,-24 25,24-25,-25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3:45:04.103"/>
    </inkml:context>
    <inkml:brush xml:id="br0">
      <inkml:brushProperty name="width" value="0.05292" units="cm"/>
      <inkml:brushProperty name="height" value="0.05292" units="cm"/>
      <inkml:brushProperty name="color" value="#002060"/>
    </inkml:brush>
  </inkml:definitions>
  <inkml:trace contextRef="#ctx0" brushRef="#br0">19028 12198 288 0,'0'-7'305'0,"-7"5"-121"0,7-2-76 0,-6-1-41 16,6 5-22-16,0-3-9 0,-6 3-5 0,6-4 1 0,0 4-2 15,0 0-3-15,0-3-2 0,0 3-6 0,0 0-3 0,0 0-4 16,0 3-3-16,0-3-4 0,-8 4-2 0,8-1 1 16,-7 6-1-16,2 0 2 0,-2 3 1 0,0 3-1 0,-5-1 2 15,5 5 2-15,-13 3 1 0,8-1-1 0,-8 5 0 16,1 1 1-16,-2-6 1 0,1 5 1 0,2-1-1 0,-8 1 0 16,6-3-1-16,0-2 1 0,1 1-2 0,-1-4 1 0,8 0 0 15,-2-3 0-15,2 0-1 0,5-3-1 0,0-3-1 16,1-1-4-16,-1 0 0 0,7-2-1 0,-6-1 1 15,6-3 1-15,6 6-2 0,-6-4 2 0,7 0 0 0,-1 0 3 16,8-1-1-16,-2-3-1 0,14 4 1 0,-6-4-2 0,13-4-1 16,6 1-9-16,-1-1-11 0,2 0-16 0,5-3-20 0,1 0-26 15,0-4-48-15,-7 3-86 0,7-3-117 0,-8 5-66 16</inkml:trace>
  <inkml:trace contextRef="#ctx0" brushRef="#br0" timeOffset="328.02">18839 12419 397 0,'-6'-4'302'0,"6"4"-128"0,6-3-80 0,-1-1-42 0,2 0-24 15,13 1-10-15,0-5-2 0,6 0 1 0,7 2-2 16,-1-2 4-16,14-3 2 0,6 5 2 0,0-6 0 15,13 1 2-15,7 0-4 0,0 1-4 0,6-2 0 0,7-3-3 16,0 4-1-16,6 1-4 0,6-2 2 0,-6 1-2 0,13-3 0 16,-5 3-1-16,11 0-1 0,-5-1-1 0,-1 1-2 0,7 1 1 15,-2 0-3-15,-3-2-2 0,-9 1 0 0,1 0-2 16,-7-3 1-16,-12 6 0 0,-2-3 1 0,-5 3 0 16,-13 1 1-16,0 0-1 0,-20 0 0 0,0 3 0 0,-7 0-2 15,-12 1-6-15,0 3-3 0,-14-5-8 0,0 5-14 0,-6 0-23 16,-12 0-40-16,-2 5-70 0,-5-5-143 0,-7 3-63 15</inkml:trace>
  <inkml:trace contextRef="#ctx0" brushRef="#br0" timeOffset="1983.91">8081 12697 185 0,'-7'-3'279'0,"1"3"-102"0,6-4-62 0,-7 4-38 0,7-4-17 16,-6 4-13-16,6 0-5 0,-6 0-3 0,6-3-5 15,0 3-4-15,0 0-7 0,-8 0-4 0,8 0-7 0,0 3-4 16,0 1-4-16,0 3-2 0,0 1-1 0,0 6 0 16,0 1 0-16,8-1 0 0,-8 9 0 0,0-2 1 0,6 5 0 15,-6 0 0-15,6 3 0 0,-6 3-1 0,7 2 1 16,-7 3-1-16,6-1 2 0,1-2 0 0,0 2-1 0,-7 0 2 15,12-3-2-15,-4-3 0 0,4 2-1 0,0-6 1 0,-4 1-1 16,4-6-1-16,9-3 1 0,-9 1 2 0,8-4 1 16,-1-4 2-16,1-4 4 0,-1-4 1 0,8-3 3 0,-2-3 1 15,1-4 3-15,-6 0-1 0,7-8 3 0,-1-4 2 16,-1-3 3-16,1 1 4 0,-6-6 4 0,6-2 5 0,-7 0 2 16,-5-1 0-16,6-3 0 0,-14 1-2 0,0-1-5 0,1-1-7 15,-7 2-5-15,0-1-7 0,-7 4-7 0,1-5-2 16,0 5-3-16,-8 0-1 0,1 7 0 0,-1-5-1 0,9 10 0 15,-9-2-6-15,1 5-7 0,7 3-14 0,-7 0-21 16,6 4-30-16,7-1-39 0,-6 5-51 0,6-5-87 0,6 8-116 16,-6-3-58-16</inkml:trace>
  <inkml:trace contextRef="#ctx0" brushRef="#br0" timeOffset="2593.14">8889 12734 47 0,'-7'0'283'15,"0"0"-87"-15,2 0-71 0,-2 0-45 0,-6 4-26 0,7-4-14 16,-8 8-10-16,8-6-3 0,-7 5-3 0,7 5-5 0,-8-1-2 16,2 3-3-16,4-2-3 0,1 5-2 0,-5 2-1 15,5 0-2-15,7 2-1 0,-6 2 0 0,6 2-1 16,-7-2 0-16,14 6 3 0,-7-4 0 0,0 0 0 0,6 5 0 16,1-4 0-16,0-1-1 0,-2 1-1 0,2-1 0 0,1 1-1 15,-2-4-2-15,6 0 0 0,-4 0 0 0,4-4 0 16,1 1-1-16,-6-5 3 0,6 1-4 0,0-1 1 0,-1-2 0 15,9-1-1-15,-8-4 0 0,-1 1 2 0,8-1-3 16,-7-4-5-16,7 2-11 0,-9-3-23 0,4-2-40 0,-10 0-72 16,10 0-129-16,-9-2-72 0</inkml:trace>
  <inkml:trace contextRef="#ctx0" brushRef="#br0" timeOffset="2858.67">8870 12896 163 0,'0'-8'363'16,"-7"-4"-133"-16,7 5-96 0,7 0-51 0,-7 0-29 0,5-1-13 15,2 5-9-15,7-1-8 0,-8 0-5 0,7 4-3 16,-7 0-3-16,8 4-1 0,-8 0-1 0,7 3-2 0,-6 4 5 16,6 3-5-16,-7 1-1 0,-6 7-1 0,5 1-2 0,-5 2 0 15,0 1 0-15,0 3-2 0,0-4-2 0,-5 6 0 16,5-2 1-16,0 0-1 0,-6-4 1 0,-1 1-1 0,7 0 1 15,-6-4-2-15,6 3 0 0,-7-7 0 0,0 1-3 16,7-1-8-16,-6-3-13 0,6-5-18 0,0 2-30 0,0-5-38 16,0-3-75-16,0-1-113 0,6-6-70 0</inkml:trace>
  <inkml:trace contextRef="#ctx0" brushRef="#br0" timeOffset="3046.13">8985 12891 46 0,'-5'0'403'16,"5"0"-127"-16,-6 0-117 0,6 5-70 0,0 2-37 16,0-1-20-16,0 2-12 0,0 0-6 0,6 3-2 0,-6-1-1 15,5 5 0-15,4-4-1 0,2 4 1 0,4-1-2 16,-3 1-2-16,8-1 0 0,-1-3 0 0,-5 3-1 0,12 3-1 16,-7-7-1-16,1 1-3 0,6-3-2 0,-7 2-8 15,1-3-18-15,0-3-22 0,-1 4-43 0,-6-8-58 0,0 3-123 16,0-3-81-16</inkml:trace>
  <inkml:trace contextRef="#ctx0" brushRef="#br0" timeOffset="3264.85">9162 12746 396 0,'14'-12'283'15,"5"-3"-120"-15,1 5-66 0,0-2-32 0,6 5-18 0,-1 0-8 16,1 3-5-16,1 0 0 0,-1 4-2 0,6 8-5 0,-6-5-3 15,1 8-3-15,-1 4 0 0,-1 3-2 0,-5 4-3 16,0 4 0-16,-14 3 0 0,7 4-1 0,-13 11-2 0,0 0 0 16,-13 11-1-16,1 0-2 0,-2 8-2 0,-12-2-4 0,0 6-8 15,0 1-17-15,0 3-25 0,-6-6-47 0,4-2-104 16,3-1-128-16,-1-3-75 0</inkml:trace>
  <inkml:trace contextRef="#ctx0" brushRef="#br0" timeOffset="4608.26">14844 17232 189 0,'-6'-3'173'0,"6"3"-66"16,0 0-44-16,0 0-35 0,0 0-25 0,0 0-18 0,0 0-9 16,6 0-5-16,-6 0-2 0,0 0 2 0,0 0 3 0,0 0 6 15,0 0 5-15,0 0 5 0,0 0 4 0,0 0 6 0,0 0 3 16,0 0 2-16,0 0 6 0,0 0 6 0,0 0 8 0,0 0 5 16,0-5 7-16,0 5 5 0,0 0 4 0,0 0 7 15,-6 0 0-15,6 0 0 0,0-2-5 0,6 2-5 0,-6-4-4 16,0 1-6-16,7-1-5 0,-7 0-3 0,7-4-5 0,-1 4-2 15,0 2-3-15,8-3 1 0,-8-2 0 0,1 4 0 0,5-5-2 16,2 4 1-16,-2-3 1 0,2 4 0 0,-1-1 0 0,0 1 0 16,0-1-2-16,0 4-1 0,0 0-1 0,1 0-4 15,-3 4-1-15,3-1-1 0,-7 4 0 0,-1 0 0 0,1 5 3 16,-1-2-1-16,-6 9 2 0,0-4 1 0,0-1 0 0,0 8-1 16,-6-3 0-16,-7-1 0 0,6 3-3 0,-12 2 0 0,4 0 0 15,-3-6-1-15,-2 5 1 0,1-3 0 0,0-2 0 0,-8 2 2 16,8-1-1-16,-8-3 3 0,8-1-2 0,0-2 1 15,-1-1-1-15,6-4 0 0,2 1-3 0,-1-1-5 0,7-4-4 16,-1 2-8-16,7-5-12 0,0 0-16 0,7-5-22 0,-1 2-39 16,7-4-58-16,-1-1-110 0,2-3-86 0</inkml:trace>
  <inkml:trace contextRef="#ctx0" brushRef="#br0" timeOffset="4905.09">15210 17067 354 0,'0'-2'342'0,"0"-2"-139"0,0 4-93 16,0-4-52-16,0 4-28 0,0 0-17 0,0 4-6 0,0-4-5 15,0 4-1-15,0 3-1 0,-7-5 3 0,7 6 1 16,-7 4 2-16,7 2 2 0,-6-2 2 0,0 5 3 0,-1 2 1 15,-1-1 3-15,3 1-1 0,-1-1 1 0,-2 0 1 0,8 0-2 16,-6 1 0-16,6-1-1 0,0-3 0 0,0 0 0 0,0-1-2 16,6 1 0-16,2-5-3 0,-2 2 2 0,-1-1-3 0,10-8 1 15,-3 5-1-15,8-4-1 0,-1-4-3 0,1 0-3 0,5 0-7 16,3-4-12-16,4-4-16 0,1 1-21 0,-1 0-34 16,-6-5-60-16,7 2-105 0,-1 3-100 0,-12-5-53 0</inkml:trace>
  <inkml:trace contextRef="#ctx0" brushRef="#br0" timeOffset="5811.13">14525 16456 173 0,'0'-4'174'16,"0"4"-36"-16,-6-3-32 0,6 3-25 0,0 0-16 0,0-4-11 15,0 4-8-15,-6 0-7 0,6-4-6 0,0 4-5 16,0 0-3-16,0 0-3 0,0 0-4 0,0 0-4 0,0 0-1 16,0 0-6-16,0 0 0 0,0 0-1 0,0 0-5 0,6 0 0 15,-6 0-1-15,0 0 1 0,6 0 1 0,1-3 2 0,-2 3 1 16,3-5 0-16,-1 5 2 0,5-2 1 0,2-6 0 16,-8 4 0-16,7-3-1 0,0 3-2 0,0 0-1 15,0 2 0-15,-6-6-2 0,-1 8 1 0,0-4-1 0,-6 4-1 16,0 4 0-16,0-4 1 0,0 3 0 0,-6 2-1 0,0 5-1 15,-1-3 1-15,0 5-1 0,1-2 1 0,-7 1 0 0,7 0 0 16,-1 0-1-16,-6 1 1 0,7-5 0 0,6 0-1 16,-8 1 0-16,2-1 0 0,6-4 0 0,0 2 0 15,0-3-1-15,0 2 1 0,6 0 1 0,2-4-1 0,-2 4 0 16,0-4 1-16,8 0 0 0,-1 0-1 0,-7-4-1 0,7 4-7 16,0-4-8-16,-7 0-11 0,7 4-13 0,-13 0-18 15,7 0-17-15,-7 0-19 0,0 0-26 0,0 0-39 0,0 0-57 16,-7 4-82-16</inkml:trace>
  <inkml:trace contextRef="#ctx0" brushRef="#br0" timeOffset="8310.52">15849 14991 85 0,'-14'3'104'0,"8"5"-42"0,-8-2-25 15,8 6-13-15,-7-5-7 0,7 4-1 0,-1 5 1 0,0-2-1 16,7 1 1-16,-6 2 0 0,6 2 0 0,0-5-1 0,0 5-2 16,6 4-2-16,-6-6-4 0,7 2-2 0,6-1-1 15,-7 0-3-15,7 0 1 0,1 1-2 0,-2-5-1 0,8-3 0 16,0 0-1-16,-1 1 0 0,1-10-2 0,6 6 0 0,0-8-3 15,-1 0 1-15,9-8 0 0,-9 1 4 0,8 0 4 16,0-8 6-16,-1 1 11 0,1-4 8 0,-7-1 11 0,7 1 10 16,-8-5 8-16,1 2 6 0,-6-1 4 0,0 0 4 15,-7 0-4-15,-7 4-3 0,0-4-8 0,-6-1-6 0,0 6-5 16,-6-6-10-16,-7 5-7 0,0 0-7 0,-6 3-5 0,-8 1-6 16,2 3-2-16,-8 3-2 0,1 2-1 0,-1 6 0 15,-6 0-3-15,-1 6 1 0,1 2-3 0,7 3-1 16,0 3-5-16,-1-3-13 0,7 4-21 0,6 3-30 0,1-3-43 15,5-4-85-15,2 4-124 0,6-1-65 0</inkml:trace>
  <inkml:trace contextRef="#ctx0" brushRef="#br0" timeOffset="8732.29">15470 15158 30 0,'-13'8'103'0,"0"-4"-10"15,7 1-4-15,-7-3-6 0,-2 2-6 0,10 3-7 0,-10-7-8 16,10 7-8-16,-1-2-8 0,0-1-9 0,-1 3-9 15,0-5-8-15,1 6-4 0,-1 0-4 0,1-1-2 0,6 4-3 16,0 0-2-16,0-4-1 0,0 4-1 0,6 0 1 0,-6 0-2 16,13-4 0-16,-6 4 1 0,6-2-2 0,7-7 0 15,-9 5 2-15,10-7-3 0,-2 0 1 0,7 0 0 0,-6 0 0 16,0-7-1-16,5 5 0 0,-5-10 1 0,0 4 1 16,-1-6 5-16,1-1 7 0,0 1 5 0,-7-1 7 0,6 1 5 15,-12-6 6-15,-1 7 2 0,0-3 5 0,-6 2-1 0,-6-1-9 16,0 4-2-16,-1-4-7 0,-12 5-4 0,-1 3-6 15,-6-5-6-15,0 5-7 0,-6 4-9 0,-1-1-7 16,1 4-13-16,-8 0-16 0,6 4-21 0,-3-4-26 0,10 3-31 16,-5 1-39-16,6-1-64 0,6-3-89 0</inkml:trace>
  <inkml:trace contextRef="#ctx0" brushRef="#br0" timeOffset="9060.34">15561 14668 268 0,'-20'8'312'0,"-12"3"-128"0,7 3-80 16,5 1-43-16,-6 6-25 0,-2 2-14 0,8-1-5 0,9 4-5 15,-2-1-2-15,0 0-1 0,0 1-2 0,13 0 0 0,0 3-1 16,0-3-4-16,13-4 1 0,0 3-2 0,0-6-1 15,13-1-2-15,0-4-1 0,0-2-3 0,1-4-1 16,5-8 1-16,1 0 1 0,-7-4 1 0,6-4 1 0,-6 0 3 16,-6-6 6-16,6-1 7 0,-14-3 7 0,8 0 6 0,-7 3 4 15,-6-3 7-15,-1 0 4 0,-6-1-1 0,-6 4-4 0,-1 1-8 16,-6-1-5-16,1 1-10 0,-8 2-14 0,-6 2-14 16,6-1-16-16,-13 3-18 0,8 5-17 0,-1-1-25 15,-2 0-32-15,3 4-48 0,-1-3-67 0,6 3-95 0</inkml:trace>
  <inkml:trace contextRef="#ctx0" brushRef="#br0" timeOffset="9325.93">16031 14485 103 0,'-7'0'430'0,"-6"0"-139"0,7 3-133 0,-8 4-73 0,8 2-39 16,-7-2-22-16,6 4-11 0,1 0-4 0,6-1-3 15,-7 5-2-15,14-1-1 0,-1 1 0 0,1 5-1 16,6-3 1-16,-1 2-1 0,2-5-1 0,6 5 0 0,5-4-1 16,-5-1 2-16,6-3-1 0,1-4-1 0,5 4 1 0,-6-11 1 15,0 3-1-15,7-6 2 0,-8-4 4 0,1 0 6 16,7-8 7-16,-7 3 7 0,0-5 7 0,0 2 4 0,1-3 5 16,-15-1 2-16,8 4-1 0,-14 1-5 0,1-1-6 15,0 1-5-15,-14 3-7 0,0-3-11 0,-5 2-10 0,-8 5-13 16,0-4-17-16,-6 7-22 0,1-3-25 0,-8 2-33 0,7 3-48 15,-7 2-71-15,7 0-116 0,0 0-60 0</inkml:trace>
  <inkml:trace contextRef="#ctx0" brushRef="#br0" timeOffset="9575.84">16578 14457 2 0,'-7'9'430'15,"7"7"-141"-15,-6-3-121 0,6 3-71 0,0-2-38 0,6 2-19 16,1-2-10-16,0 1-6 0,12-1-2 0,-6 1-2 0,5-5-5 16,9-3-4-16,-1 5-1 0,1-8-3 0,4 0-1 0,3-4 2 15,5-4 0-15,-6-4 6 0,6-2 7 0,-7-2 6 16,7-3 7-16,-6-2 5 0,-2 2 6 0,-4-4 1 16,0-3 3-16,-8 8 0 0,-1-4-2 0,-3 2-6 0,-10 1-6 15,-5 1-6-15,-5-1-9 0,-1 5-14 0,-14-1-20 0,0 0-21 16,-13 7-25-16,1 1-28 0,-7 3-42 0,-7 0-65 0,1 7-111 15,-8-4-93-15,8 5-42 0</inkml:trace>
  <inkml:trace contextRef="#ctx0" brushRef="#br0" timeOffset="9810.17">16635 14555 342 0,'-12'15'406'15,"6"2"-174"-15,-7 3-106 0,0 1-61 0,0 5-31 0,6-4-16 16,7 0-10-16,-6-4-4 0,6 3-1 0,6 2-2 0,-6-1 0 16,14 0 1-16,-8-4-1 0,7 1-3 0,0-2 2 15,5-2 0-15,2-1-2 0,1-2 2 0,-2-1-4 0,1 0 0 16,6-4-2-16,-6-2 3 0,4-2-2 0,-3-3-1 16,-1 0-1-16,-1-3 0 0,1-2-5 0,-9 2-7 0,4-4-13 15,-10-1-20-15,2 5-36 0,-14-8-64 0,2 2-112 0,-15 6-84 16</inkml:trace>
  <inkml:trace contextRef="#ctx0" brushRef="#br0" timeOffset="10106.96">15737 14745 101 0,'0'-15'344'0,"0"5"-125"0,0-2-93 16,0 5-53-16,0-1-28 0,-6-2-19 0,6 3-8 15,-7 3-4-15,7-4 0 0,-6 1 0 0,-1 4-1 0,1-6-4 16,-8 7 1-16,8-5 3 0,0 3 1 0,-7 0-1 0,0 0 0 16,6-4 2-16,-6 6 2 0,0 2 0 0,0-5 1 15,-7 3-3-15,8 2-2 0,-8 2-1 0,0 3-3 0,-6-3-3 16,1 6-3-16,-2 4-1 0,-5 2-1 0,-8 4 0 16,1 1 1-16,7 2 0 0,-7 5 2 0,-1 0 0 0,1 0 3 15,7 3 2-15,-1 0 1 0,1 0 2 0,6 0-1 0,6 2-1 16,1-6-1-16,4 4 1 0,10-4-3 0,5 1-2 15,0-4-2-15,14 1-1 0,-3-6-1 0,16 2 0 0,6-1-3 16,-1-3-10-16,6-4-10 0,16-4-14 0,-2 0-16 16,-1-3-22-16,8-4-25 0,0-4-32 0,6-3-33 0,7-5-45 15,-7-2-49-15</inkml:trace>
  <inkml:trace contextRef="#ctx0" brushRef="#br0" timeOffset="10888.06">16728 14276 147 0,'-20'-11'392'0,"0"0"-142"0,8 0-107 16,-9 4-60-16,9-4-34 0,-1 3-20 0,-6-2-8 16,5 3-4-16,2 2-6 0,-2-2-4 0,1-1-1 0,-1 6-4 15,2-3-1-15,-8 2 1 0,8 3-2 0,-1 0 0 16,-7 0-2-16,0 0 2 0,1 3-2 0,-1 2 1 0,-6 1 0 15,0-2 1-15,-6 8-1 0,5-5 1 0,-5 3 0 0,-7 2 1 16,0 2 4-16,-1 1 2 0,2-1 1 0,-8 5 1 16,-6-1 0-16,6 3 1 0,-6 2 1 0,0-1-2 0,0 0-3 15,-7 3-1-15,0 2 1 0,1 2-1 0,6-3 1 16,-8 3 2-16,3 0 4 0,3 4 5 0,10 0 2 0,-2 0 1 16,1 7 0-16,5-4-1 0,1 5-1 0,7-1-4 0,-1 4-3 15,7 1-4-15,0-5-1 0,7 0-4 0,-2 4 0 16,10-4 0-16,-3 1-1 0,8-1 0 0,-1-4 2 0,14 1 0 15,-1 0-2-15,-1-1 3 0,15-2-1 0,1-3 3 16,-2 4 1-16,7-7 2 0,13 1-1 0,1-2 1 0,5-5 0 16,1-5-2-16,13-1-1 0,-3-2-3 0,11-7-2 15,-3 1 1-15,9-8 0 0,5-4-4 0,-6-3 1 0,13-4-1 16,-8-4 1-16,2-3 0 0,6-1-6 0,-14-3-8 16,8 0-14-16,-15 0-11 0,8 1-11 0,-14-1-8 0,8-4-6 15,-14 3-3-15,7-2 0 0,-7 0 7 0,-7-5 10 0,-5 1 12 16,5-1 8-16,-12-2 8 0,-1-2 7 0,1-2 3 0,-8-3 8 15,2-3 2-15,-1-5 5 0,1 0 5 0,-8-1 4 16,0-4 4-16,8 5 5 0,-15-1 1 0,8-3 1 16,-7 3 5-16,0-4-1 0,0 9 1 0,-8-4 1 0,4 2-2 15,-9 1 1-15,-9 1 2 0,4 2-2 0,-8 1 1 0,0 0 0 16,-6 3 0-16,-7 4-1 0,-1-1-1 0,-5 5-3 0,-1-3-3 16,-5 6-1-16,-2 1-3 0,1-1-3 0,-8 4-3 15,3 3-1-15,-2 2-3 0,1-3-1 0,-8 11-2 16,0-3 1-16,2 1-3 0,-7 7-1 0,5 0 1 0,-12 1-1 15,7 3 3-15,-7 3-1 0,0 1 0 0,-1 7-1 0,-6 1 1 16,7 1-1-16,-6 7-2 0,-8 5-1 0,8-4-2 16,-8 9 2-16,2 3-1 0,4 0 0 0,2 4 0 0,0 3 3 15,5 0 1-15,8 4 1 0,-2 4 0 0,9-4-1 16,5 4-1-16,1 2 3 0,-1-2-2 0,12 4-4 0,-4 3-1 16,6-4 0-16,6 4-2 0,-1-4-1 0,8 4 0 0,6-3 0 15,0 3 4-15,6-4-1 0,1-4 2 0,6 5-2 16,6-5 3-16,8 1 1 0,5-1 1 0,7-2-2 0,0-2 0 15,6 1 1-15,7-7 2 0,7 0-1 0,7-1-1 16,-1-7 1-16,7-4-1 0,6-2 1 0,6-4-2 0,0-5-1 16,8-6-3-16,-8-1-4 0,8-7-5 0,-1 0-9 0,0-4-8 15,-6-3-12-15,6-4-11 0,-7-1-14 0,-6 2-15 16,1-5-17-16,0 1-18 0,-8-1-21 0,1 1-26 0,-8-5-32 16,2 1-34-16</inkml:trace>
  <inkml:trace contextRef="#ctx0" brushRef="#br0" timeOffset="11216.09">16785 15071 148 0,'27'-44'263'15,"-7"-4"-58"-15,0 2-67 0,-1-6-53 0,-6 0-37 16,-1 1-21-16,3 0-12 0,-9 0-5 0,0-1-1 0,-6 5 1 16,0-1-2-16,0 1 0 0,-6 6 5 0,-8-3 0 0,2 4 3 15,-3 3 4-15,-3 1 1 0,-8 3 0 0,0-1 0 16,0 5 0-16,-8 0-2 0,3 4-1 0,-8 2-2 0,-2 1-4 16,3 4 0-16,-1-1-1 0,1 5 0 0,-9-1-2 15,9 5-1-15,-8-2-1 0,7 5-4 0,-7 0 0 0,7 7 1 16,-6-3-3-16,5 6 0 0,-5 0-1 0,-1 5 2 0,0 3-1 15,0 3 1-15,1 9-2 0,-1-2 0 0,1 8-1 16,-7 9 1-16,7 1 1 0,-8 9 1 0,1 3 0 16,0 5 0-16,0 2-3 0,6 5 2 0,-6-1 0 0,5 4-3 15,-4 0 0-15,6-1-1 0,6 2 1 0,-1-1 0 0,8-5 3 16,6-1 0-16,-1-6-1 0,15 1 0 0,-7-4-1 0,11 2 1 16,2-3-1-16,6-2 1 0,6-1 0 0,8 2 0 15,-1-6 1-15,7 0-1 0,6-2-4 0,0-4-4 16,-1-1-5-16,0 0-6 0,9-1-7 0,-2-3-10 0,8-3-9 15,-1-6-11-15,-6-2-13 0,5-3-16 0,2-6-21 0,5-1-29 16,-6-7-33-16,7-4-52 0</inkml:trace>
  <inkml:trace contextRef="#ctx0" brushRef="#br0" timeOffset="12028.39">16538 15273 22 0,'66'-55'270'0,"-15"-8"-78"0,2 5-67 0,0-5-46 0,-14 5-30 15,-7-5-16-15,1 5-7 0,-14 0-6 0,0 2-3 0,-5-2 0 16,-8 3 3-16,-6-1 3 0,0 2 3 0,-6 2 3 15,-8 1 2-15,2 3 0 0,-8 1 1 0,-6 3-1 16,-7 8-2-16,1-1-1 0,-7 4-5 0,0 4-1 0,-8 3-2 16,3 4-4-16,-9 0-3 0,7 8-5 0,-11-1 0 0,4 3-2 15,1 5 3-15,-7 0-1 0,-6 7-1 0,6 0 0 0,1 5-1 16,-8 1 1-16,8 5-1 0,-7 3 0 0,0 5-5 16,6 3-1-16,-6 7 0 0,6 0 1 0,-6 8 1 15,7 4 0-15,-1 2-1 0,7 5 1 0,-1 4-1 0,2 2-1 16,11 5 2-16,-5 3-2 0,12 0-1 0,1 8 0 0,-2 0 0 15,15-1-1-15,-1 0 1 0,8 2-1 0,-2-6 1 16,14-2 0-16,8-5-2 0,4-2-2 0,2-9 1 0,11 1 0 16,0-5-1-16,9-2 1 0,6-8-3 0,-3 0-4 0,9-8-1 15,1-3-2-15,5-3-4 0,-1-4-3 0,8-4-2 16,0-8-2-16,0-6 4 0,6-5 0 0,0-2 5 0,7-5 4 16,-1-7 6-16,0-5 3 0,-5 2 2 0,0-5 2 15,-1 5 0-15,-7-4 0 0,-6-1-1 0,-6 1-1 0,-1 0-2 16,-5-4 0-16,-14 3-1 0,0-7 0 0,-1 5-1 0,-12-8 2 15,0 0 0-15,-7-4 1 0,2 0 3 0,-8-4 1 16,0-4 2-16,-8 2 3 0,2-1 6 0,-7-1 2 0,0 1 6 16,1-1 5-16,-8 5 4 0,1-1 5 0,-1 4 2 15,-7 1 3-15,2 2-3 0,-8 4-2 0,7 4-2 0,-7 4-5 16,1 0-6-16,-7 3-4 0,7 4-5 0,-8-1-3 0,1 6-4 16,0 2-3-16,-6 1-2 0,5 2-1 0,1 9-1 15,-7-1-1-15,1 4 0 0,6 7-1 0,-7 1 1 16,1 6 2-16,5 5-2 0,-5 6 2 0,6 4 1 0,0 5 0 15,0 6 1-15,0-1-1 0,-1 10 0 0,8 2 1 0,-1 1-1 16,7 2-3-16,-7-3-1 0,8 7 0 0,4 2 0 0,1-5 0 16,9 3 0-16,5-6-1 0,-2 3-1 0,8-4 2 15,0 0-1-15,8-3 0 0,4-4-1 0,8 0-1 16,-1-7 0-16,7 3-1 0,0-7 1 0,13-1-3 0,-6-3-2 16,6-6-1-16,7 3-3 0,0-9-1 0,-1-1 0 0,1-9 0 15,5 0-2-15,8-3 2 0,0-8 2 0,-1-3 1 16,7-4 4-16,0-3 0 0,1-5-2 0,0-3 1 0,-1-1-2 15,0-2-1-15,0-5-1 0,0 1 0 0,1-3-3 16,-1-2 0-16,0-2 0 0,-7 0 1 0,-6-5 6 0,-1-3 1 16,-4 0-1-16,-8 0 2 0,-6-4 2 0,-7 1 1 0,0 0 1 15,-13-5 2-15,0 5-3 0,-7-6 0 0,-6 3 3 16,-6-2 1-16,-7 2 4 0,0 2 6 0,-8 0 3 0,-4 1 5 16,-1 2-1-16,-7 5 6 0,1 0 5 0,-7 7-1 15,0 0-2-15,-1 8-2 0,-5-1-3 0,-1 4-3 0,0 7 0 16,1 1-6-16,0 3-3 0,-8 3-3 0,1 4-1 0,-7 8 1 15,8 0-2-15,-8 6-1 0,7 5-1 0,-1 4 0 16,-6 3 0-16,8 7 0 0,-1 4 0 0,-1 4 0 0,2 7 0 16,5 4 0-16,-7 3-2 0,2 3-4 0,5 5 0 0,1 0-5 15,-1 3-5-15,13-3-5 0,-6 3-4 0,18-7-7 16,-4 0-9-16,13-4-16 0,5-7-37 0,7 0-64 0,0-7-116 16,13-5-75-16</inkml:trace>
  <inkml:trace contextRef="#ctx0" brushRef="#br0" timeOffset="18698.87">14994 13888 273 0,'-13'0'246'15,"7"0"-93"-15,-7 0-66 0,0 0-34 0,-1 0-15 0,2 0-7 16,-2 0-2-16,2 0-1 0,5 0-1 0,-5 0-3 16,-2 4 0-16,8-4-1 0,-8 0-3 0,2 0-5 0,-1 4-1 15,6-4-1-15,-7 0-1 0,2 4 0 0,-7-4 0 0,-1 2-4 16,1 2 1-16,-1 4-2 0,-6-5-1 0,-1 5-1 15,1-1 0-15,1 4-3 0,-9-4 0 0,-4 4 0 0,-1 3 0 16,0-2-1-16,-1 2 1 0,-11 1 1 0,4 3-1 16,-5-2 2-16,-7 1 0 0,2-2 3 0,4 3 1 0,-5-3 4 15,-1 0 1-15,0-1 2 0,7 1 0 0,0-4 2 0,0-1-1 16,13 2-2-16,-7-4-1 0,14-1-2 0,-1 0 0 16,1-4-3-16,4 5-1 0,10-4 0 0,-1-1-4 15,5 1 0-15,1-4-2 0,7 0-1 0,-1 4-4 0,7-4-3 16,0-4-4-16,7 4-9 0,-1-4-11 0,7 1-19 0,7-1-30 15,-7-4-59-15,13 0-112 0,-6 2-102 0,0-2-54 0</inkml:trace>
  <inkml:trace contextRef="#ctx0" brushRef="#br0" timeOffset="18948.83">13848 13958 139 0,'0'-8'316'0,"-7"4"-119"16,0 1-87-16,1-1-51 0,0 4-26 0,-8 0-15 0,2 0-9 16,5 4-2-16,-13-1-3 0,8 5 1 0,-8-1 1 0,0 4 0 15,1 1 1-15,-1 2 1 0,-6 4 2 0,7 0 1 16,-7 5 2-16,6 2 1 0,0-2 0 0,6 2 1 0,3 0-1 16,-3-2-1-16,8 2 0 0,0-3-1 0,6-1 0 0,6-2-2 15,0 3-1-15,8-4-1 0,-3-3 1 0,17 0 0 16,-2 0-2-16,6-4-1 0,7-5-5 0,14-1-6 0,-2-5-14 15,15 0-25-15,5-5-44 0,1-1-81 0,12-10-121 16,2 1-74-16</inkml:trace>
  <inkml:trace contextRef="#ctx0" brushRef="#br0" timeOffset="19589.27">16728 13508 168 0,'-13'-5'259'0,"0"5"-103"0,-1-3-68 0,2 3-38 0,6-4-18 15,-2 4-8-15,1 0-2 0,7 0 0 0,-5-5 0 0,5 5 1 16,-7 0 0-16,7 0 1 0,0 0-4 0,0 0-4 16,0 0-6-16,7 0-3 0,-7 5-1 0,5-5-3 0,10 0 2 15,-3 0 2-15,1 4 0 0,7-4 2 0,6 0 2 0,-1 0-2 16,2 0 2-16,12 0 0 0,-6-4-1 0,13-1-1 16,-8 3 2-16,8-2 0 0,0-4 1 0,6 2 1 15,-8-3-1-15,16-1 1 0,-9 3 2 0,2-5-1 0,4-3-1 16,3 5-1-16,-7-5 6 0,5 1-1 0,-5-1-2 0,-8 4-2 15,1 1-1-15,-14-5-3 0,1 7 1 0,-7 0 0 0,-13 1-4 16,0 4 1-16,-6-2-1 0,-7 3 0 0,-14 2 1 16,1 0 0-16,-6 0 0 0,-8 2-3 0,-5 3-4 15,-1-2 0-15,-5 1 1 0,5-1 0 0,-6 1-1 0,13 4-1 16,0-4 0-16,6-1 1 0,1 0 0 0,12-3 0 0,-6 5-1 16,13-5-1-16,0 0 1 0,6 4 1 0,1-4 0 15,6 0 0-15,6 0 2 0,-5 0 0 0,6 0-1 0,-1 0 0 16,1 0-1-16,-2 3 0 0,2 1-2 0,-6-1-4 15,-1 4-7-15,-7 1-6 0,0-1-11 0,-6 5-16 0,0-2-24 16,-6 5-42-16,-7-1-68 0,-7 5-133 0,0-2-63 0</inkml:trace>
  <inkml:trace contextRef="#ctx0" brushRef="#br0" timeOffset="26181.38">4973 1557 71 0,'0'-7'168'0,"-7"-1"-44"0,7 4-33 0,-6-3-21 16,0-1-10-16,6 6-7 0,-8-6-8 0,8 4-2 0,-7-3-4 15,7 3-2-15,0-3-2 0,-5 3-3 0,5 1-4 16,0-1-4-16,-7 1-4 0,7-1-5 0,0 4-3 0,0-5-4 15,0 5-1-15,0 0-6 0,0 5 1 0,-7-1-2 16,7 3 1-16,-6 0 2 0,6 8 3 0,-6 0 2 0,6 2 2 16,-7 5 6-16,1 4-3 0,0 3 3 0,-2 4 1 0,2 4-2 15,0-1-3-15,6 5-1 0,-7-5-3 0,0 4-1 16,7 5 0-16,0-5-1 0,-6 0-1 0,6 0 1 0,6 1 0 16,-6-1-2-16,7 0 1 0,6 0 1 0,-7 1 0 15,8-4-1-15,-1-1 0 0,-1 0-2 0,7 1 1 0,2-3 1 16,-1-1 1-16,-1-4-2 0,7-4-3 0,-6-2 0 0,6-5 1 15,-7 0 1-15,7-7 1 0,0-4 3 0,1-2 1 16,-8-5 5-16,7-8 3 0,6-3 3 0,-7-7 4 16,3-1 5-16,4-7 3 0,1 1 2 0,-7-8-1 0,0-4-1 15,7 1 0-15,-7 0-1 0,-7-1-3 0,7-4-4 0,-6 5-4 16,-8-5-4-16,2 4-5 0,-8 1-1 0,1-5-2 0,-7 5-1 16,0 3-4-16,-7 0-2 0,1 4-3 0,0 0-5 15,-8 3-10-15,8 4-13 0,-7 3-21 0,6 2-29 0,-6 2-39 16,7 3-63-16,6 5-106 0,-7 0-94 0,14 4-52 15</inkml:trace>
  <inkml:trace contextRef="#ctx0" brushRef="#br0" timeOffset="26462.74">6120 1623 77 0,'-7'0'287'0,"-6"4"-126"16,0 3-66-16,0 1-36 0,-7 2-13 0,7 1-8 16,-6 7-3-16,-1 1 0 0,8 0 0 0,-2 2-1 0,-5 4-2 15,5 2 1-15,8 2-6 0,-7 0-3 0,6 4-3 0,1-1-2 16,0 2-1-16,-1 2-3 0,7 1-2 0,-6 0-5 16,6-4 0-16,6 3-1 0,-6 0 0 0,7 1 0 0,5 1-1 15,-5-1-1-15,6-6 2 0,7 3-1 0,-1-1 0 16,1-4-1-16,0 1-1 0,5-5 0 0,1 1-3 0,0 0-2 15,1-9-3-15,-1 5-7 0,6-7-10 0,-5 0-12 0,-1-4-20 16,-7 0-27-16,1-7-40 0,-1-1-101 0,-6-3-94 16</inkml:trace>
  <inkml:trace contextRef="#ctx0" brushRef="#br0" timeOffset="26681.37">6152 2014 320 0,'6'-11'177'0,"1"0"-81"0,6 1-44 0,0-1-19 0,1 3-11 16,-2 1-3-16,2 0-2 0,5 3 1 0,-6 1 0 0,6 3 0 15,-6 3-3-15,-6 1-3 0,5 6-2 0,2 2 0 0,-7 2-3 16,-7 4-1-16,0 1-1 0,0 7 0 0,-7-4 0 16,7 3 0-16,-6 4 0 0,-2-3-3 0,-4 4 1 0,5-5-1 15,1 4-1-15,6-4-1 0,-7-2-3 0,7 0-6 16,0-2-10-16,7-3-22 0,-7-2-54 0,6-6-83 0,1-3-103 15</inkml:trace>
  <inkml:trace contextRef="#ctx0" brushRef="#br0" timeOffset="26931.26">6498 1769 136 0,'-7'0'267'0,"-6"4"-111"0,0 3-60 15,0 1-33-15,0 2-18 0,-1 5-8 0,2 3-7 16,4 1-4-16,-4 2-3 0,6 6-5 0,0-2-3 0,-2 1-2 16,8-1-1-16,0 4-4 0,0 2-1 0,0-2-1 0,8-4-3 15,-2 5 2-15,7-1-2 0,-8-4 0 0,10 1-1 16,-3-1 1-16,8 1 0 0,-7 1 0 0,7-6 1 0,-1 1 1 16,8 0 0-16,-2-3 0 0,1-5-1 0,0 1-4 15,7-1-5-15,-1-3-5 0,-6 1-15 0,7-5-19 0,-8-5-35 16,9-2-75-16,-8 0-129 0,0-2-62 0</inkml:trace>
  <inkml:trace contextRef="#ctx0" brushRef="#br0" timeOffset="27181.11">6811 1700 151 0,'6'-8'171'15,"0"4"-74"-15,8 1-40 0,-2 3-17 0,2 0-8 0,-1 3-2 16,-2 1-2-16,4 7 1 0,-3 0 2 0,2 8 2 16,-1 3-1-16,-7 3 0 0,1 8-4 0,-7 4-2 0,0-1 0 15,-7 8-3-15,1 0-3 0,-1 4 0 0,-6 3-2 16,-1 0-3-16,-6 1 2 0,9-1-1 0,-2 4-1 0,-1-7-1 16,2-1-2-16,-2 2-3 0,14-11-3 0,-6-1-3 0,6 1-5 15,6-9-8-15,0 0-18 0,8-7-38 0,-1-7-97 16,7-1-110-16,0-6-68 0</inkml:trace>
  <inkml:trace contextRef="#ctx0" brushRef="#br0" timeOffset="27352.93">7234 2063 357 0,'5'-4'213'0,"9"0"-99"0,0 0-53 0,6 1-28 15,-2-1-13-15,9-4-9 0,5 6-4 0,1-6-4 16,6 4-2-16,0-4-8 0,0 1-13 0,6 3-34 0,-5-2-78 16,-1 1-113-16,0 1-77 0</inkml:trace>
  <inkml:trace contextRef="#ctx0" brushRef="#br0" timeOffset="27524.93">7202 2297 353 0,'-8'4'315'0,"2"0"-149"0,0-4-81 0,6 2-42 16,0-2-21-16,6-2-12 0,8 2-4 0,5-4-1 0,7 0-2 15,6-4 2-15,1 1-2 0,13-4-2 0,6-1-2 16,6 2-7-16,1 0-14 0,7-6-23 0,-1 6-43 0,0-9-135 16,0 5-89-16</inkml:trace>
  <inkml:trace contextRef="#ctx0" brushRef="#br0" timeOffset="27821.56">8706 1513 381 0,'0'-7'272'15,"0"7"-120"-15,-6-4-66 0,12 0-37 0,-6 8-23 0,0 0-12 16,8-1-6-16,-2 4-2 0,0 4-3 0,7 0 1 16,-7 8 1-16,8-1 2 0,-9 5 2 0,2 2 4 0,7 4 2 15,-8 4 2-15,0 3 4 0,2 1 3 0,-2-1-1 16,0 5 0-16,-6 0-2 0,7-4-1 0,-1 2-4 0,-6-3 1 16,7 2-5-16,0-5-5 0,-1 0-4 0,-1-1 0 0,3-1 0 15,4-2-3-15,-5-4-2 0,7 0-8 0,-8-3-5 16,1-2-7-16,-1-3-10 0,0-3-14 0,-6 1-15 0,8-7-18 15,-8-1-29-15,0-3-53 0,-8-4-109 0,2-7-75 16</inkml:trace>
  <inkml:trace contextRef="#ctx0" brushRef="#br0" timeOffset="28227.72">8570 1594 113 0,'6'-15'272'0,"1"0"-112"0,-1-3-61 0,1 3-31 16,6 0-12-16,-1-3-7 0,1 4-3 0,1-2-6 0,5-1-5 15,-6 2 1-15,7 0-2 0,0 0-3 0,5 1-6 16,-6 3-4-16,2 0-6 0,-9 4-2 0,2 0-2 0,-1 3-4 16,0-4-4-16,-6 8-3 0,-1-3 0 0,-1 6 0 0,3 0 0 15,-8 2-3-15,0 6 2 0,-8 3-1 0,3 1 1 16,-1 3 1-16,-1 3-3 0,0 2 1 0,1 0 1 0,-1-2 2 15,1 4-1-15,6-2 1 0,-6-2 0 0,6 1 0 16,0 1 1-16,6-5-1 0,-6 0 0 0,6 1-1 0,7-1-1 16,-6 0 1-16,6 0 0 0,0 1 0 0,6-4 0 15,1 3 2-15,-1-3-1 0,1 3-1 0,0-3 2 0,-1 2-1 16,1-2-2-16,-8 3 1 0,2-3-1 0,-1 4-1 16,-7-1-1-16,1 1 3 0,-7-5-3 0,-7 4 2 0,1 0 1 15,-7 1 0-15,-1-1 0 0,2 1-1 0,-8-4 2 0,1-1 0 16,-7 1 1-16,6-1-1 0,-6 1-1 0,0-4 0 15,7 0 2-15,-1 1 0 0,1-3-3 0,-1-1-8 0,6 4-11 16,7-5-14-16,2 0-22 0,-2 0-39 0,14-7-91 0,-2 4-110 16,10-4-65-16</inkml:trace>
  <inkml:trace contextRef="#ctx0" brushRef="#br0" timeOffset="28540.14">9345 2092 10 0,'0'0'332'0,"-6"-4"-97"16,6 4-96-16,0 0-58 0,-7 0-34 0,1 4-17 15,-8 3-13-15,8 0-4 0,-14 5 0 0,7 2-2 0,1-3 2 16,5 3 0-16,-6 5 0 0,7-4 0 0,6 3 0 15,-9 0-3-15,18 0 0 0,-9 1-1 0,6-1-2 0,-1 1 2 16,3-6 0-16,5 3 0 0,0-5 1 0,7-4 3 0,-8 0 0 16,8-2 1-16,0-2 2 0,-7 0 3 0,7-3 2 15,-1-3 0-15,0 0-1 0,1-6-1 0,-7 6 1 0,7-4 3 16,-9-4 0-16,3 0-2 0,0-1 0 0,-8 2 1 16,0-2 0-16,2 3-3 0,-8-3-9 0,0 1-23 0,-8 0-34 15,2-1-58-15,-14 2-172 0,-5-1-82 0,-15 0-61 0</inkml:trace>
  <inkml:trace contextRef="#ctx0" brushRef="#br0" timeOffset="29305.73">7918 1710 117 0,'-7'0'159'0,"7"4"-60"15,-6-4-35-15,6 5-20 0,-6 1-9 0,-2 2-6 0,2-1-1 16,-6 1 1-16,5 2 0 0,0-3 0 0,-6 8-1 0,7-3-2 15,0 2 0-15,-8-3 1 0,8 7-1 0,-8-3 2 16,2 2 2-16,-1 2-1 0,0 4 1 0,-6-5-1 0,-1 4-1 16,0 0-2-16,1 4-2 0,-7-4-4 0,0 3-2 15,-1 1-4-15,-5-1-6 0,-1 1 0 0,-5 0 0 0,4 3-1 16,-5 0 0-16,-6-4-1 0,5 4 1 0,1-3-1 0,-7 3 1 16,8-2-1-16,-8-5-2 0,8 0 0 0,-2-1 1 15,7-1-2-15,-5-3 1 0,5-2-1 0,1-1 4 0,5-2 2 16,0-5 1-16,7 0 2 0,2-4 2 0,-2-3 2 15,8 0 4-15,-2-3 0 0,8-4-4 0,6 0 0 0,-6-8-1 16,12 1-3-16,0-8-4 0,0-1-3 0,8 2-2 0,-8-5-2 16,14-3-1-16,-7 0 0 0,1 0-1 0,4-2 1 15,2 2-2-15,0-3 1 0,5 3-2 0,-6-2-1 0,1 6 0 16,7-1 1-16,-1 1 0 0,-6 6 1 0,6-3 1 16,-6 7 0-16,5 1 0 0,1-1 1 0,-6 4 1 0,6 4-1 15,-1-4 1-15,9 7-1 0,-8 1 1 0,7-1 0 16,-7 4 0-16,6 4 1 0,-6-4-1 0,6 7-1 0,2 1 0 15,-9 2 1-15,1-3 0 0,6 8 0 0,-5-1 1 0,-1 1-2 16,-6 1 0-16,6 1 1 0,-7-2 0 0,7 4-1 16,-6-5 1-16,6 4 1 0,-7-2-2 0,7 1 0 0,0-2 1 15,-6-1 0-15,5 2 1 0,2-5 0 0,-1-4 2 16,-6 4-3-16,6-4 3 0,0 4-1 0,-7-8 1 0,7 6-1 16,-6-6-1-16,7 0 0 0,-9-3-2 0,2 0-1 0,-1 4-7 15,-5-4-8-15,6-4-20 0,-8 4-30 0,-5-3-52 16,6 0-152-16,-6-6-73 0,-1 2-63 0</inkml:trace>
  <inkml:trace contextRef="#ctx0" brushRef="#br0" timeOffset="30820.86">9658 1477 225 0,'0'-9'142'16,"7"6"-56"-16,-7-4-27 0,6 0-16 0,0-1-8 0,-6 1-3 16,6 0-4-16,2-1-2 0,-2 1 1 0,7-1 1 15,-6 2-3-15,-1-2-4 0,7 1-4 0,0 3-3 0,0 0-1 16,7-3 1-16,-7 7-1 0,7 0 0 0,-2 0-1 0,9 0 0 15,-1 3 2-15,0 5 0 0,0 3-1 0,0-1 0 16,-7 5 1-16,7 4-1 0,1-1-2 0,-15 5 0 16,8 2-1-16,-6 0 0 0,-8 5 0 0,0 2-1 0,-6 2 0 15,0-1 1-15,-12 3 0 0,-2 1-2 0,-6-1 2 0,1-3-3 16,-7 4 0-16,6-5-1 0,-12-1-2 0,6-2 0 0,0-4 0 16,0 1 2-16,6-4-3 0,-6 0 0 0,7-8 0 15,-1 1 1-15,7-3-4 0,6-2-5 0,1-3-7 0,0 1-6 16,6-4-12-16,0-1-21 0,6-6-42 0,7-1-95 15,0-4-110-15,7-2-58 0</inkml:trace>
  <inkml:trace contextRef="#ctx0" brushRef="#br0" timeOffset="31086.6">10250 1245 223 0,'0'-7'202'0,"0"4"-80"0,0-1-48 15,0 4-29-15,0 0-17 0,-6 7-9 0,6 0-3 16,-6 4 3-16,-2 4 3 0,2 3 2 0,6 1 6 16,-6 6 2-16,0-2 1 0,0 2 0 0,-2 4-5 0,2-3-3 15,0 3-2-15,-1 4-1 0,7-4-2 0,0 4-1 0,0 1-2 16,0-1-2-16,0-1-1 0,7 1 0 0,-1 0-1 16,0 0-2-16,8-3-1 0,-2-1-1 0,8 0-2 0,0-4 1 15,6-2 1-15,0-2-2 0,0-2-2 0,6-4 0 16,8-1-5-16,-7-6-7 0,6 3-10 0,-1-8-10 0,1 0-25 15,0-6-22-15,1 0-58 0,-1-5-114 0,-8 1-79 0</inkml:trace>
  <inkml:trace contextRef="#ctx0" brushRef="#br0" timeOffset="31336.39">10662 1121 137 0,'12'-4'189'0,"2"1"-88"0,-2 3-46 16,8 0-25-16,-8 3-10 0,2 1-8 0,-1 3-2 16,0 4 2-16,0 3 1 0,-6 1 3 0,-1 4 1 0,0 6 3 15,-6-2 2-15,0 2 0 0,0 4 0 0,-6-3-2 0,0 3-1 16,6-3 0-16,-7-1 2 0,7 1 1 0,-6-8 4 16,6 1 2-16,0 0 1 0,0-5 4 0,0 1 0 0,6-5-1 15,1-3-1-15,-1 5-5 0,8-9-1 0,5 5-5 16,0-4-3-16,1-2-4 0,6-2-5 0,6 0-5 0,2 0-11 15,-2-2-15-15,7-2-21 0,0 0-34 0,-8 0-52 16,3-3-139-16,-2 3-83 0</inkml:trace>
  <inkml:trace contextRef="#ctx0" brushRef="#br0" timeOffset="31586.55">9436 2706 144 0,'-13'8'422'0,"7"-4"-161"0,6-4-101 16,0 0-61-16,13-4-36 0,0 0-21 0,0-2-11 16,13-6-8-16,0 1-5 0,13 0 0 0,0-7 3 0,7 3 0 15,5-3 0-15,8 4-1 0,0-6-4 0,6 3-2 16,7-5-3-16,-1 7-5 0,-5-3-9 0,6 3-12 0,-7 1-19 15,-6-1-29-15,-7 8-37 0,-7-4-71 0,-6 7-133 0,-7-4-77 16</inkml:trace>
  <inkml:trace contextRef="#ctx0" brushRef="#br0" timeOffset="31961.34">9977 2692 301 0,'0'4'337'15,"6"0"-152"-15,1 2-84 0,0 2-48 0,-1-1-22 16,7 1-11-16,-6 3-4 0,6-1 1 0,-7 2 0 0,0-1 4 16,2 4 3-16,-8 3 3 0,6-3 2 0,-6 6 3 0,-6 1 2 15,-2 1-3-15,2 2-1 0,-7 1-3 0,-13 3-2 16,6 0-4-16,-6 5-3 0,-6-5-5 0,6 0-4 0,-13 0-2 16,6 0-3-16,1-4-1 0,-1-2-1 0,1 0 1 15,5-6 4-15,-5-2 3 0,6-4 4 0,-1-4 1 0,1 1 5 16,1-1 2-16,5-7 3 0,0 0-1 0,8-4 4 0,-2 1-6 15,8-5-2-15,-2-3-6 0,8 1-2 0,8-5-4 16,5 1-2-16,0-5-4 0,1 1-7 0,4 0 2 0,9-2-1 16,-1-1 0-16,0 3-1 0,0-1 2 0,7 4-1 15,-7 1 2-15,6 3-2 0,1 0 1 0,0 3 0 0,-1 4 2 16,0 2 0-16,1 4 1 0,6 2 0 0,-7 1 1 0,1 2 1 16,7 4 1-16,-2 3-2 0,1-3 1 0,7 4 2 15,-7 0-1-15,7 3 1 0,-1-4-1 0,7 2 1 0,1-2-1 16,-1 1 2-16,6-1-1 0,-5 1-1 0,5 0-2 0,-5-1-8 15,-2 1-11-15,2-5-23 0,-8 5-39 0,1-4-66 16,-7 1-173-16,-8-1-84 0,-11 0-51 0</inkml:trace>
  <inkml:trace contextRef="#ctx0" brushRef="#br0" timeOffset="38381.58">13841 1465 56 0,'-7'-3'231'0,"1"-1"-92"0,0 4-54 16,6 0-26-16,-7-4-18 0,7 4-9 0,0-3-7 16,0 3-3-16,-7 0-2 0,7 0-1 0,0-3-2 0,0 3-4 15,0 0-5-15,0 3-5 0,0-3-1 0,0 3-2 0,0 1-2 16,7 3 1-16,-7 5 0 0,0-2 3 0,7 5 4 16,-7 4 2-16,0-2 4 0,6 9 2 0,-6 4 4 0,0 3 1 15,0 3 2-15,0 1-3 0,0-1-2 0,0 5-2 0,0-5-1 16,0 4-2-16,0-3-1 0,6 0-1 0,-6-1-2 15,7 1-1-15,-7-3 0 0,7-3 1 0,-1-1-2 0,1 3 0 16,-1-4-1-16,0 0-1 0,-6-2 2 0,8-1-1 16,-8-1 1-16,6 0 1 0,-6-2 0 0,0-5-1 0,0-4-2 15,0 5-5-15,6-8-8 0,-6-5-10 0,6 3-18 16,2-6-20-16,4-6-49 0,1-6-137 0,0-1-77 0</inkml:trace>
  <inkml:trace contextRef="#ctx0" brushRef="#br0" timeOffset="38662.98">13789 1454 252 0,'0'-3'245'0,"0"0"-108"0,0-2-58 0,7 1-34 15,5 1-14-15,2-4-11 0,-2-1-3 0,15 4-3 0,-7-7-1 16,6 5 0-16,6-6 0 0,1 1 2 0,6 0-3 16,-1 1-1-16,2-2-2 0,-1 1-2 0,6 0-2 0,-5-3-5 15,-1 2 1-15,0 5-1 0,0-3 2 0,-6 2 0 0,-1 1-1 16,-5 3-3-16,-3 0-6 0,-3 0-9 0,-1 4-11 0,-8-3-11 16,2 6-11-16,-8-3-17 0,-6 8-29 0,0-4-44 15,0 6-74-15</inkml:trace>
  <inkml:trace contextRef="#ctx0" brushRef="#br0" timeOffset="38834.74">13907 1813 35 0,'-14'11'210'0,"8"0"-82"0,6-4-48 16,0 1-22-16,0-1-9 0,0 0-2 0,6-4-1 0,0-3 0 15,8 4-1-15,-1-4-2 0,6-4-4 0,8 4-6 16,-1-3-9-16,-1-4-8 0,7 3-5 0,2-3-7 0,5-1-3 15,0 5-5-15,-1-8-7 0,2 4-10 0,6-1-14 0,0-3-18 16,-1 1-34-16,7 2-75 0,-7-3-122 0</inkml:trace>
  <inkml:trace contextRef="#ctx0" brushRef="#br0" timeOffset="39037.68">14798 1725 283 0,'-5'0'214'0,"-2"0"-86"0,7-4-48 0,0 4-25 15,7-2-15-15,-2-7-10 0,9 6-10 0,6-4-7 0,-1-1-5 16,8 1-2-16,-2-5-1 0,0 6-4 0,9-2 3 16,-2 1-2-16,8-1 0 0,-8 6-5 0,1-6-6 0,-1 4-10 15,1-3-9-15,-7 3-16 0,7 0-28 0,-7 1-57 16,-7-1-124-16,7 0-74 0</inkml:trace>
  <inkml:trace contextRef="#ctx0" brushRef="#br0" timeOffset="39225.32">14682 1949 218 0,'0'3'212'0,"-7"1"-82"0,7-4-47 0,0 0-30 0,7 0-15 15,-2 0-11-15,10-4-5 0,-3 1-5 0,8-1-4 16,6-3-3-16,7 3-3 0,-1-7-1 0,7 3-2 0,6 2-4 16,1-2-11-16,7-3-15 0,5 0-24 0,7-4-76 0,0 1-130 15,7-1-76-15</inkml:trace>
  <inkml:trace contextRef="#ctx0" brushRef="#br0" timeOffset="40381.36">16063 1740 210 0,'-13'-4'163'0,"6"4"-60"0,1-3-33 15,0 3-14-15,-1 0-7 0,0-4-6 0,7 4-2 0,-6 0 0 16,6 0-5-16,0 0-6 0,-6 0-4 0,12 0-6 15,-6 0-3-15,6-4-3 0,1 4-2 0,0 0-4 0,5-4 2 16,8 2 0-16,-1-3-3 0,14 1 0 0,-7 1-2 0,13-1-3 16,1-3 2-16,-1 3-1 0,13-3-3 0,-1 0-2 15,1 0-2-15,14-1-5 0,-8 1-11 0,15-1-13 0,-8-3-27 16,5 4-78-16,-4-4-124 0,-7-4-78 0</inkml:trace>
  <inkml:trace contextRef="#ctx0" brushRef="#br0" timeOffset="40631.31">17248 1102 185 0,'8'4'265'0,"-8"4"-120"0,6 2-65 0,-6 5-36 16,14-1-20-16,-8 5-9 0,6 3-2 0,-5 4-2 15,6 3 1-15,0 1 1 0,1-1 2 0,-8 7 0 0,5 1 0 16,-2-1-2-16,-3 5-2 0,-1-1 1 0,-5 4-4 0,0 0 0 16,0 0-2-16,0-1-3 0,-5 3 1 0,5-7-1 15,0 1 0-15,0-3-3 0,0-5-3 0,0-1-7 0,0-2-10 16,5-4-15-16,-5-3-33 0,14-4-85 0,-7-3-110 16,0-8-69-16</inkml:trace>
  <inkml:trace contextRef="#ctx0" brushRef="#br0" timeOffset="40896.62">17686 1327 87 0,'-20'0'255'0,"-6"3"-115"0,7-3-60 0,-8 3-32 15,1 5-15-15,0-2-9 0,7 6-4 0,-7-1-1 0,6 0-1 16,7 0-1-16,-7 3-3 0,14-3-1 0,-8 3-1 15,8 3-1-15,0-7 1 0,6 5 0 0,6-1 1 0,-6 1 1 16,6-1 3-16,8 1-1 0,-1 0-1 0,0-1 1 0,0 1 0 16,7-1-1-16,0 1-2 0,5 0-2 0,-5 0-2 15,6-1-2-15,7 1 0 0,-1 0-3 0,1-5-2 0,5 2-6 16,2-2-9-16,5 1-9 0,-6-3-18 0,13-1-23 16,-5 1-50-16,-2-4-127 0,1-4-84 0</inkml:trace>
  <inkml:trace contextRef="#ctx0" brushRef="#br0" timeOffset="41115.44">18103 1370 49 0,'0'-14'341'0,"0"2"-142"0,6 1-77 0,0 5-46 0,0-3-24 16,2 1-13-16,4 6-9 0,2-2-7 0,-1 1-5 15,-1 3-4-15,2 3-4 0,5 1-3 0,-5 3 1 0,-2 0-2 16,1 4-2-16,0 3-1 0,1 5 2 0,-8 0-3 15,-6-2 5-15,0 6-2 0,0 0-1 0,-6 2-1 0,-2 0-2 16,-4 4 0-16,-1-4-3 0,6 2-5 0,-5-2-8 0,-2 1-10 16,8-4-9-16,-7 4-11 0,7-8-15 0,-2 0-23 15,2-3-45-15,6-4-92 0,-6 0-89 0</inkml:trace>
  <inkml:trace contextRef="#ctx0" brushRef="#br0" timeOffset="41334.1">18409 1252 46 0,'-6'-7'274'0,"-8"0"-116"0,7 4-63 15,-5 3-36-15,4 0-23 0,-4 3-12 0,0 1-5 0,-2 3-5 16,8 4-1-16,-8 3 0 0,8 1 0 0,0 0 0 0,-1 3 1 16,7-3-2-16,-6 4-2 0,6 2 0 0,6-3-1 15,-6 4-1-15,13-3 2 0,-7-1-1 0,14 1 0 16,-6-1 0-16,10 0 0 0,-4 0 0 0,7-3-1 0,-1 0-1 15,7-1-9-15,5-2-10 0,1-6-18 0,1 3-30 0,-2-3-62 16,8 2-143-16,-6-5-75 0</inkml:trace>
  <inkml:trace contextRef="#ctx0" brushRef="#br0" timeOffset="41880.99">14219 3571 98 0,'-6'-7'287'0,"6"3"-98"16,-8-3-65-16,2 4-38 0,6-1-20 0,0 0-14 15,0 4-12-15,0-3-4 0,0 3-8 0,0 3-6 0,6 1-7 16,2 0-5-16,-2 3 1 0,1 7-1 0,-1-3 3 0,7 8 0 15,-6 4 1-15,-7-2-1 0,6 4 0 0,-6 1-4 16,0 3-3-16,6 1-1 0,-6-1-3 0,0 0 0 0,0 4 0 16,0 1-1-16,0-2-1 0,8 1 1 0,-8-4-1 15,6 5-6-15,0-5-3 0,1 0-9 0,-2 0-10 0,9 1-13 16,-8-9-24-16,8 1-45 0,5-7-107 0,-5-3-89 16,-2-9-61-16</inkml:trace>
  <inkml:trace contextRef="#ctx0" brushRef="#br0" timeOffset="42068.22">14232 3430 251 0,'13'-12'314'0,"0"-3"-142"16,7 4-73-16,-2 0-44 0,9 0-22 0,6 0-12 0,6 0-4 15,0 1-3-15,6-2-3 0,8 1 0 0,-7 0-1 0,5 4-4 16,-5-1-12-16,-1 5-16 0,-5-1-22 0,-2 4-35 15,-4 4-78-15,-8-1-129 0,0 0-64 0</inkml:trace>
  <inkml:trace contextRef="#ctx0" brushRef="#br0" timeOffset="42208.98">14245 3718 190 0,'-19'7'431'0,"6"-2"-188"15,-7-2-106-15,13 1-63 0,1-2-36 0,-1-2-17 0,7 0-8 16,7 0-6-16,6 0-4 0,13-2 0 0,0-2-2 0,13-4-5 15,7-3-10-15,6 4-17 0,6-8-22 0,7 4-29 16,0-3-67-16,1-4-143 0,0 3-68 0</inkml:trace>
  <inkml:trace contextRef="#ctx0" brushRef="#br0" timeOffset="42349.45">15158 3484 55 0,'-8'0'416'15,"8"-4"-162"-15,8 0-114 0,-2 1-61 0,-1-2-36 16,16 3-19-16,-1-5-13 0,13-1-12 0,-1 0-10 0,1 1-7 16,-1 1-14-16,7-2-16 0,-8 4-36 0,3-4-66 15,-2 5-131-15,-5-1-60 0</inkml:trace>
  <inkml:trace contextRef="#ctx0" brushRef="#br0" timeOffset="42505.62">15229 3674 55 0,'-13'7'382'0,"0"1"-160"0,0-1-97 16,7 0-57-16,-1 0-31 0,7-3-15 0,0 0-3 0,13-4-5 16,0 0-3-16,7 0 0 0,12-8 0 0,1 5-5 0,13-4-11 15,5-4-14-15,8 0-21 0,0-4-32 0,6-3-62 16,0 3-139-16,-7-3-71 0</inkml:trace>
  <inkml:trace contextRef="#ctx0" brushRef="#br0" timeOffset="42724.4">16213 3275 148 0,'-7'0'407'0,"1"-3"-149"0,6-2-95 15,0 5-57-15,0-4-37 0,6 4-23 0,-6-3-9 16,14-1-10-16,-2 1-7 0,2-1-6 0,5-3-3 15,7 3-4-15,0 0-2 0,0 1-4 0,7-1-9 0,-1 1-15 16,7-2-17-16,-6 3-22 0,7-2-38 0,-8-4-80 0,1 5-130 16,5-5-68-16</inkml:trace>
  <inkml:trace contextRef="#ctx0" brushRef="#br0" timeOffset="43239.82">17007 2616 243 0,'-5'-4'332'0,"-10"8"-144"16,4-4-83-16,3 6-42 0,2 2-28 0,0-1-14 0,-1 4-7 16,7 1-2-16,-6-2 0 0,6 5 1 0,0 4 1 0,0-5 2 15,0 8-1-15,0-4 0 0,6 4 0 0,-6-4-1 16,7 5-1-16,-7-2-4 0,6 1 1 0,0 1-3 15,-6-1 2-15,8 0 1 0,-8-1 3 0,0-2 4 0,0 2 1 16,0-1 4-16,-8 1 0 0,-4 1 1 0,5 0 0 0,-6-1-2 16,-6 6-1-16,-2-6-1 0,-4 4-2 0,-1 2-1 15,0-1-2-15,0-1-1 0,-6 4-1 0,6-3-2 0,-7 0 0 16,7-1-1-16,5 1-3 0,1-4-2 0,8-3 0 16,0 2 1-16,5-5-2 0,0-2 1 0,7 1-2 0,7-5 0 15,0-3 1-15,12 1-1 0,1-8 0 0,0 0 2 0,5 0-7 16,8-8 3-16,-8 1 1 0,7-3-1 0,-5-5 2 15,6 1-1-15,-7-2 0 0,-1-2-1 0,2 0 6 0,-1-5-4 16,-7 6-2-16,0-5 0 0,1 0 0 0,-6 3 1 16,-1-3 2-16,0 3 1 0,-7 5 3 0,1-4 3 0,0 4 3 15,-1-1 0-15,-6 1-1 0,7 2 1 0,-7 5 0 0,0 0-3 16,0-1-4-16,0 5-1 0,0-2-3 0,0 1 0 16,0 4-1-16,0 0-2 0,0 0-1 0,0 4 0 15,0 1 0-15,6-2 0 0,-6 5-1 0,0-1 2 0,0 4 0 16,7-3-2-16,-7 2 3 0,6 1 1 0,1 4 0 0,-7-5-1 15,11 2 2-15,-2 2 0 0,2-2 0 0,3-2-4 0,-1 0-6 16,0 7-8-16,7-11-8 0,0 5-6 0,-9-3-11 16,9-1-12-16,-1 0-14 0,2-3-13 0,5-4-19 0,-7 0-26 15,1-4-49-15,5 1-114 0,-4-8-77 0</inkml:trace>
  <inkml:trace contextRef="#ctx0" brushRef="#br0" timeOffset="43521.25">17483 2831 39 0,'0'-10'354'0,"-6"6"-137"0,0-3-94 0,-1 7-51 16,7 0-29-16,-6 7-13 0,-1-3-8 0,0 6-4 0,7 1 0 15,-6 4 0-15,6-1 1 0,0 5 1 0,6 0-1 16,-6 3-3-16,7-1-3 0,0-2-1 0,6 2 1 0,-1-1 1 16,2-2 3-16,-3 0 2 0,10-4 5 0,-1-3 8 0,-1-3 8 15,1-5 8-15,6 1 7 0,0-8 4 0,0 1 4 16,0-5 2-16,0-3 0 0,7-3-5 0,-7-9-1 0,6 2-2 15,1-1 4-15,-7 0 3 0,0-4-1 0,0-3-4 16,-7 3-4-16,7 1-4 0,-12-2-5 0,5-2-11 0,-6 4-8 16,-6-5-12-16,-1 5-8 0,0-4-14 0,-6 0-14 15,0-1-19-15,0 1-13 0,-6-1-16 0,6 5-21 0,-6-1-15 16,-1 4-11-16,7 5-11 0,-6 0-11 0,-1 8-15 16,1 1-33-16,-1 0-77 0,1 8-87 0,0 0-53 0</inkml:trace>
  <inkml:trace contextRef="#ctx0" brushRef="#br0" timeOffset="43880.46">17026 3601 221 0,'-5'0'243'16,"-2"4"-85"-16,0-4-51 0,7 0-28 0,0-4-19 0,0 0-8 15,7 0-7-15,0 0-1 0,6-3-1 0,6 5-1 16,-5-7-2-16,5 2-5 0,1-4-1 0,6 4-5 0,6 0-2 15,1-4-5-15,-2 3-3 0,8-3-3 0,8 0 3 0,-3 1 2 16,4-2 0-16,4-2 0 0,7 3 0 0,-8-4-2 16,14 1-2-16,-6 2-4 0,0 1-9 0,-1 0-14 15,-5 4-19-15,-1-4-26 0,-1 4-29 0,-11 3-47 0,-1-3-97 16,-6 3-112-16,-13 1-64 0</inkml:trace>
  <inkml:trace contextRef="#ctx0" brushRef="#br0" timeOffset="44270.85">17633 3488 380 0,'-6'3'299'0,"6"4"-131"0,-6 0-72 0,6 1-41 16,0-1-19-16,0 4-9 0,6-3 2 0,-6 6 2 0,6-3 5 16,-6 0 4-16,7 3-1 0,6 2-2 0,-7-3-1 15,1 3-2-15,6-1-6 0,-6-1-5 0,6 1-3 0,-7-1-7 16,1 1-3-16,-1-4-1 0,0 4-3 0,2-5-2 0,-8 6-2 15,-8-1 0-15,2-1-3 0,0 0 4 0,-7 5-1 16,-7-1 4-16,0 3-2 0,1-1 1 0,-7 1 2 0,6 2 0 16,-6-2 3-16,7 1-2 0,-7 0-1 0,6-1-1 15,6 2-1-15,2-1 0 0,-1-3 0 0,7-1-2 0,-1-4 0 16,7 1-1-16,0-4 1 0,0 0 1 0,7-4 0 0,-1-3 1 16,7-4 1-16,7 0 0 0,0-8 1 0,-1 1-1 15,1-3 0-15,6-5-1 0,0 1-2 0,-1-1-1 16,1-4 4-16,-6 0 1 0,6-3 6 0,-13 5 1 0,7-2 2 15,-7 1 1-15,0 0 0 0,0-1-1 0,-7 5-1 0,1-1 0 16,-7 5 1-16,7-2 0 0,-7 4-2 0,0 5 0 0,6-5 0 16,-6 8-1-16,-6-4-1 0,6 4-5 0,0 4-3 15,-7 0-4-15,0 0-1 0,7 7-4 0,0-3-6 16,0-2-9-16,0 6-10 0,7-1-14 0,0 0-17 0,5 0-18 16,8 0-23-16,-1 0-31 0,1-4-45 0,6 1-105 0,0-6-82 15,-7 2-49-15</inkml:trace>
  <inkml:trace contextRef="#ctx0" brushRef="#br0" timeOffset="44474.13">18109 3649 206 0,'6'-11'328'0,"0"3"-133"0,2 4-74 16,-2 2-43-16,0-4-26 0,1 6-14 0,0 0-5 0,0 6 1 15,-7 0 1-15,6 2-1 0,-6 3-5 0,0 3-1 16,-6 1-1-16,-1 7-3 0,0-4-5 0,0 3-6 0,-5 6-5 15,-2-5-3-15,2 7 0 0,-2-3 0 0,2-1-1 0,-1 2-2 16,-1-2 0-16,2 0-5 0,4-3-10 0,2 0-6 16,0-3-10-16,-1-2-14 0,7-1-21 0,7-5-30 0,-1-4-69 15,8-3-137-15,-2-4-65 0</inkml:trace>
  <inkml:trace contextRef="#ctx0" brushRef="#br0" timeOffset="44692.74">18252 3480 58 0,'-19'8'378'0,"-7"6"-148"0,13 1-94 15,-7 2-51-15,8 2-29 0,-2 3-13 0,1 0-7 0,7-1-4 16,-2 2-1-16,8 3-3 0,8-1-2 0,-8 1-4 16,12-1-5-16,2 2-5 0,5-6-3 0,1 1-3 0,6-4-2 15,0-3-2-15,7-1-1 0,6 1-1 0,-7-7-1 16,7 0-9-16,7-4-14 0,-7-4-15 0,-1 0-23 0,9-8-34 15,-8 1-82-15,0-5-124 0,-7-2-65 0</inkml:trace>
  <inkml:trace contextRef="#ctx0" brushRef="#br0" timeOffset="45442.43">18468 2963 168 0,'0'-11'210'0,"-7"0"-80"0,7 1-44 0,-7-2-23 15,7 2-16-15,-6-5-10 0,6 4-5 0,-7-4 0 0,7-3 0 16,0 3-1-16,0-3-6 0,0-1-4 0,7-2-3 15,-7-1 2-15,6 0 1 0,1-5 0 0,-7 2-3 0,13 0-3 16,-7-1-6-16,1-3 1 0,6-1 0 0,-1 1-4 0,-4 0-1 16,11-3-4-16,-5-2 3 0,-2 1 0 0,8-1 3 0,-7 2-3 15,7-2 0-15,-1 2-2 0,0-1 0 0,8 0-3 16,-7 3-1-16,5-1 1 0,0 0 0 0,8-1 1 16,0-1-1-16,-1 0 1 0,8-1-1 0,-7 1 0 0,6-3-1 15,7 7-1-15,-7-4-1 0,-2 0 1 0,-3 3 0 0,-2 1 0 16,-5 4-1-16,-1 2 2 0,-6 2-4 0,-9 2-3 15,4 5-5-15,-15-1-5 0,0 0-5 0,-7 5-5 0,-6 2-4 16,-7 1-5-16,-6-1 1 0,1 8 3 0,-2-3 4 16,-5 3 3-16,6 0 6 0,0 0 4 0,6 0 6 0,-7 0 6 15,15 0 4-15,5 0 2 0,-6 0 3 0,7 3 0 16,-1-3 1-16,7 0 2 0,0 4 0 0,7 0-1 0,-1-1 1 16,7 1-1-16,-6 4 0 0,5 2 1 0,2 1 0 15,-1 4-1-15,0 0-1 0,0 3 2 0,0 5 0 0,-6-2-1 16,-7 1 1-16,6 0-1 0,-6 0-2 0,0 3 0 0,0 1 1 15,-6 0-6-15,6 0-10 0,-7-1-18 0,7 0-51 0,0 1-131 16,-7 0-85-16</inkml:trace>
  <inkml:trace contextRef="#ctx0" brushRef="#br0" timeOffset="54206">15633 13929 158 0,'-7'-4'244'0,"-5"0"-109"0,5 0-70 0,0 1-35 16,1 3-17-16,-7-5-7 0,7 5 1 0,-1-3 6 15,0-1 5-15,1 2 9 0,0 2 8 0,-2-4 5 0,2 0-1 16,0 0-2-16,-7 4-5 0,6-4-7 0,1 0-5 0,-1 4-10 15,-5 0-5-15,-2-3-4 0,8 3 0 0,-8 3-1 0,-5-3 0 16,6 0 0-16,0 4-1 0,-7 0 1 0,-6 4-1 16,7-4 1-16,-7-2-2 0,6 5 2 0,-6-2 1 0,1 2 0 15,-2 1 1-15,1-1 3 0,5 0 2 0,-4 4 0 16,0-4 0-16,-1 7 1 0,-1-2-1 0,-5 2 1 0,6 6-1 16,-7-3 0-16,7 2-2 0,-7 3-1 0,1-1-1 15,6 4-2-15,-7 5 2 0,6-1 1 0,2 1 1 0,-1 2-1 16,-1-2 0-16,2 3 1 0,5 0 0 0,0 0 1 15,1 0-1-15,6 0-1 0,0-4 0 0,0 5 2 0,6-5-1 16,1 4-1-16,0-4 1 0,6 0 1 0,-8 1 2 0,8-1-1 16,8 4 2-16,-8-4 1 0,6 4 2 0,0-3 0 15,8-1 1-15,5-4-1 0,-6 4-2 0,6-2 3 0,8-2-3 16,-1-3 0-16,6 0-1 0,1-1 0 0,6-2 0 0,0-4 0 16,0 0-2-16,6-4-2 0,1 0-1 0,7-7 1 15,-2 3-4-15,8-7 0 0,0 0-1 0,-2 0 0 0,9-7 0 16,-7 3 0-16,6-7-1 0,1 3 0 0,5-6-1 15,-5-1 2-15,5 0 0 0,-5-3 0 0,5-1 2 0,-6 2-2 16,0-6 1-16,-6 2 1 0,0-1 0 0,-1-4-1 0,-12 4 0 16,0-4-1-16,-1 4-1 0,-6-7 1 0,-6 3 0 15,-7-3 0-15,0 0 0 0,-7-4 0 0,1-7 0 16,0-2 0-16,-7 3 1 0,-1-9 1 0,-4 0 0 0,-3 1 1 16,2-5 1-16,-7 1-1 0,6 0 3 0,-12-1 1 0,6 2-2 15,-7-2-1-15,2 0 2 0,-10 6-2 0,10-2-1 0,-15 0 0 16,7 0-1-16,-7 8-2 0,1-1 1 0,-7 5-1 15,0 3-1-15,-7 3 0 0,1 5-2 0,-8-1 2 16,1 8 1-16,-13 0 1 0,7 3-1 0,-8 4 0 0,-5 3-1 16,-1 2 1-16,0 6 0 0,-6 0-1 0,0 6-2 0,0-1 0 15,-6 5-1-15,-8 5 1 0,8 3 0 0,-9 4-1 0,10 4 1 16,-10 4-1-16,10 2 1 0,-9 4 0 0,7 6 2 16,8 1-1-16,-8 2 2 0,13 1 0 0,1 6 0 15,6 3 1-15,0 0 2 0,6 8 0 0,7-5-1 0,-1 1 1 16,15 3 0-16,-2 0-1 0,1 0 2 0,14-4-2 0,-1 2-3 15,5-6 1-15,8 1-1 0,0 1 0 0,8-5 0 16,5-4-1-16,7 1 1 0,-2-7-1 0,9 2 1 0,5-6 1 16,1-1 2-16,6-2-1 0,0-5 1 0,6 0 1 0,2-3-1 15,5-1-1-15,-7-7 1 0,14 2-1 0,-7-6-2 16,1-3-1-16,4 0 2 0,2-4-1 0,0-4 1 0,-2-3-1 16,9-3 0-16,-7-1 0 0,6-3 1 0,-6-4-1 15,7-3 0-15,-1-2 0 0,6-4 1 0,-6-3 1 0,0-3 4 16,7-3 2-16,-6-5 2 0,-2-6 6 0,2 0 3 0,-8-7 3 15,1-2 0-15,-14-1 0 0,1-1-5 0,-1-5-2 16,-12-2-2-16,-7-5-4 0,-6 5-1 0,0-5-7 0,-14-3 1 16,0 5 1-16,-6-6 0 0,-6 5-1 0,-6 0-1 15,-2 0-1-15,-6 0-2 0,-6 3 0 0,1 4 0 0,-8 3-1 16,-7 1 2-16,-5 7 1 0,-1 4 1 0,-13 7 2 16,-6 4-1-16,-6 6 0 0,0 9 0 0,-14 7 5 0,6 3-2 15,-12 8-4-15,0 7-3 0,0 4-1 0,6 7-1 16,-7 7 3-16,9 0-2 0,-2 7-4 0,6 5 1 0,8 3 0 15,6 4-6-15,6 3-3 0,7 5-11 0,6 5-12 0,7 1-16 16,6 3-26-16,6 2-49 0,15-1-119 0,-1-4-85 0,6-3-53 16</inkml:trace>
  <inkml:trace contextRef="#ctx0" brushRef="#br0" timeOffset="54909.04">14695 13939 302 0,'-13'0'202'0,"6"0"-85"0,0 0-52 16,-6-3-26-16,7 3-16 0,-7 0-8 0,6 0-2 0,-5 0-3 15,-1 0 1-15,-1 3 1 0,-6-3 3 0,7 4 0 0,-7-1 1 16,-4 1 0-16,4 0 2 0,-6 3-1 0,5-3 0 15,-11 0-1-15,6 2 0 0,-13 3 1 0,6-3-1 16,-11 2-1-16,4 3 0 0,-12-4-2 0,0 4-1 0,-7 0 0 16,1 1-3-16,-1-3 0 0,-6 3 0 0,0-1 1 0,-7 0 0 15,7 1 2-15,-7-6 1 0,7 5 3 0,0-3 3 16,5-1-1-16,3 0-1 0,3-3 0 0,3 3-3 0,12-3-3 16,-1 0-2-16,1-1-9 0,14 1-10 0,-1-1-11 15,0 2-15-15,6-5-18 0,7 2-23 0,0 2-37 0,0-4-64 16,7 0-111-16,6 0-61 0</inkml:trace>
  <inkml:trace contextRef="#ctx0" brushRef="#br0" timeOffset="55221.38">13508 13785 48 0,'-6'-14'433'0,"6"-1"-118"0,-6 4-130 0,6-1-70 15,-7 2-42-15,7 3-25 0,-6-5-16 0,-1 9-12 16,1-4-7-16,6 3-5 0,-7 1-4 0,-5 3-3 0,4 0-1 16,-12 0 0-16,8 3-1 0,-7 4 0 0,-1 0-1 0,-6 5 4 15,0-1-1-15,-7 4-1 0,1-5 0 0,-1 9-2 16,1-1 1-16,-7 1 0 0,6-2 1 0,-7 6-4 0,8-5 1 16,-7 4 1-16,7-4 2 0,-2 5 1 0,9-2 1 15,-8-2 0-15,14 2-1 0,-8-2 1 0,15 2 0 0,-3-1 1 16,4-3-2-16,4 2-1 0,14 0 1 0,-1-2 0 0,7 2 1 15,6-1 1-15,14-4-3 0,7 1-6 0,5-3-8 16,7-3-15-16,7 3-21 0,6-4-25 0,0-5-38 16,14 1-88-16,-2-8-116 0,2 1-58 0</inkml:trace>
  <inkml:trace contextRef="#ctx0" brushRef="#br0" timeOffset="55955.65">16715 13522 105 0,'-13'0'71'0,"-1"0"-36"16,2-4-22-16,6 4-13 0,-2-4-4 0,1 4 6 16,2-4 11-16,-2 4 12 0,-1-2 13 0,3-3 8 0,-2 2 7 15,1 3 5-15,6-4-2 0,-6-1-5 0,-1 3-11 0,7 2-6 16,-7-4-8-16,1 4-6 0,6 0-3 0,-6-4-4 15,6 4-3-15,-7 0-2 0,7 0 2 0,0 0-4 0,0 0-3 16,0 0-1-16,0 0-2 0,0 0 1 0,0 0 2 16,0 0 0-16,7 0 2 0,-7 0 5 0,6 0 3 0,7 0 1 15,-6-4 3-15,5 1 1 0,8 0 1 0,-1-2 0 0,1 1 2 16,6 1-1-16,1-4-2 0,4 0 2 0,3 3-1 16,-2-4-1-16,7-2 2 0,1 3-1 0,-2-1-1 0,8 1 1 15,-7-5 1-15,7 2 1 0,6 3 2 0,-7-8 0 16,1 4 1-16,7-1-2 0,-8 2 2 0,1-5-2 0,-7 3-3 15,-1 2-2-15,-11 3-4 0,5-5-2 0,-12 10-2 16,-1-6-1-16,-12 4-3 0,6-3-1 0,-7 3-1 0,-6 0-1 16,-6 1 0-16,-7-1-2 0,6 1 0 0,-6-1-2 0,-8 1-1 15,10 3 1-15,-9-4 1 0,7 4-1 0,7 0 0 0,-1 0 0 16,0 0-2-16,1 4 1 0,6 3 1 0,6-4-1 16,1 4-1-16,0 1-3 0,6 3 0 0,-1-1-3 15,8 2-1-15,-6-1-4 0,5 0-5 0,1 3-6 0,-8-2-2 16,2 3-5-16,-8-5 0 0,0 5-1 0,-6-1-5 0,0 5-2 15,-6-4-4-15,-8 2-15 0,-4 2-18 0,4 0-49 16,-11 1-122-16,-3-1-73 0</inkml:trace>
  <inkml:trace contextRef="#ctx0" brushRef="#br0" timeOffset="67937.31">15997 13525 102 0,'-12'14'217'0,"-1"-2"-117"0,0-1-70 0,0 3-38 16,-1-3-23-16,2 0-10 0,-2-3-4 0,2 3 1 15,5 1 2-15,-6-6 7 0,0 5 7 0,7-3 9 16,0-4 9-16,-2 3 4 0,2 0 3 0,0-4-4 0,-1 5-15 15,7-8-27-15</inkml:trace>
  <inkml:trace contextRef="#ctx0" brushRef="#br0" timeOffset="68499.52">15594 13675 157 0,'-19'-3'136'0,"5"3"-24"0,-6-4-23 0,8 1-12 15,-1-2-14-15,-7 3-11 0,8-6-5 0,-2 1-5 0,1-1-3 16,6 2-4-16,-5-2 0 0,-1-1-2 0,6 3-4 0,-6-5-1 16,7 3-2-16,-3-3-4 0,4 1-2 0,5-5-6 15,-6 3-4-15,6-2-1 0,0-1-1 0,0-4 1 0,0 2 0 16,6-5 0-16,-6 3 1 0,5-2 4 0,-5-4-1 15,9-2 2-15,-3 1 2 0,-1-3-1 0,3-4 0 0,-1 0 4 16,-1-3 0-16,1-1 0 0,-1-7 1 0,7 0-1 0,-6-8-2 16,5-2-1-16,2-5-1 0,-1-3-5 0,0-5-1 15,0-5-1-15,7-6-2 0,-8-2 0 0,8-4 0 0,-1-1-1 16,7-2 2-16,-6-5 1 0,13-2-1 0,-7 1-1 16,6 2-1-16,1-4-2 0,6-4-2 0,7 0 0 0,-1 0-4 15,1-3-2-15,5-2 0 0,8 5-2 0,0 1 4 0,-1 0 1 16,1 6-1-16,6 7 1 0,-6 1 0 0,-1 11 0 15,-5 3-1-15,0 11 0 0,-8 5-1 0,-6 6-1 16,-8 4 0-16,4 7-1 0,-10 3 1 0,-5 5-1 0,0 4-1 16,-14 4-3-16,-1 2-2 0,-5 1-3 0,-11 7-2 0,-3 0-4 15,-5 4-2-15,-13 3-2 0,-3 4-1 0,4 4 2 0,-8 3-1 16,-6 0 3-16,5 4 2 0,1-4 2 0,0 4 8 16,7 0 2-16,5 1 2 0,-5-2 3 0,12 1 0 0,0-3 1 15,8-1 1-15,5 1 0 0,-6 3-3 0,13-8-1 16,-7 8 1-16,7-5 0 0,7 3-1 0,0 1-2 0,-1 2 2 15,7-5 0-15,0 1-1 0,6-1 2 0,-5 0 0 16,5 0 0-16,1 1 1 0,0-1 0 0,-8 0 0 0,8 0-5 16,-8 1-5-16,2 3-4 0,-1-5-12 0,1 6-17 15,-8-5-23-15,6 5-51 0,-5-5-102 0,0 3-82 0</inkml:trace>
  <inkml:trace contextRef="#ctx0" brushRef="#br0" timeOffset="69437.03">16923 8286 11 0,'0'-7'290'15,"0"0"-110"-15,0-4-72 0,0 3-38 0,0 1-22 0,0 4-12 16,0-5-8-16,0 1-6 0,0 0-3 0,0 0-3 0,0 3 1 15,0-4-2-15,7 5-1 0,-7-1-2 0,0 0-1 16,6 0 0-16,-6 4-2 0,7-2-1 0,-1 4-1 0,1 2-1 16,-7 0 1-16,6 3-1 0,8 5-1 0,-8-2 2 15,-1 9-2-15,3-1 2 0,-1 4 2 0,-2 3 1 0,2 4 4 16,0-2-1-16,-2 2-3 0,10 4-2 0,-9-3 3 0,0-1-4 16,8 0 0-16,-8 0-3 0,7 0-5 0,0-7 3 15,0 4 1-15,1-8 4 0,-3 1 1 0,3-5 6 0,6 1 6 16,-7-8 7-16,0 0 8 0,0-3 6 0,5-4 9 0,-4-4 4 15,6-3 4-15,-6-4 2 0,4-4 3 0,2-6-1 16,-1-5-3-16,1-4-2 0,0-6-3 0,-1-1-3 0,-5-3 0 16,4-4-4-16,-4 1-10 0,-8-5-4 0,8-4-6 15,-8 5-5-15,1-1-8 0,-7-4-4 0,0 4-4 0,0 2-4 16,0 1-2-16,0 5-1 0,-7 0-2 0,7 7-9 0,0 0-8 16,-6 7-15-16,12 4-18 0,-6 4-23 0,7 4-21 15,5 2-25-15,8 9-37 0,0-2-61 0,-1 10-141 16,7-2-65-16,-6 5-25 0</inkml:trace>
  <inkml:trace contextRef="#ctx0" brushRef="#br0" timeOffset="69671.37">17973 8143 357 0,'0'0'305'0,"0"5"-142"0,0-2-78 0,0 0-39 0,0 8-20 15,0-3-7-15,6 6 2 0,-6 1 2 0,0 4 3 16,6 3 2-16,-6 4 4 0,7-1 0 0,-7 4 1 16,6 0-3-16,-6 4-4 0,7 1-6 0,-1-2-4 0,1 5-8 15,-1 0-1-15,0-5-1 0,8 5-1 0,-1-4-3 0,-6-3-2 16,6-1-8-16,-1 0-12 0,2-3-12 0,-2 0-18 0,2-5-25 16,-2-2-41-16,2-1-86 0,-1-7-104 0,-7 0-61 15</inkml:trace>
  <inkml:trace contextRef="#ctx0" brushRef="#br0" timeOffset="69842.95">17888 8371 155 0,'-8'-26'416'0,"8"4"-166"0,0 5-96 0,0-3-54 0,14 3-34 16,-1 1-20-16,7 2-15 0,6-1-8 0,0 1-7 16,13 6-4-16,7-3 0 0,-1 5 1 0,1 0 2 0,6 6-1 15,0 0 1-15,0 6-2 0,-6 4 0 0,0 5-5 0,-14-1-1 16,1 12 0-16,-8-1-1 0,-12 8-2 0,-7 8 0 15,-12 0 0-15,-7 5 0 0,-19 10 0 0,-7-1-7 0,-13 4-12 16,-14 2-12-16,-5 2-16 0,-7-1-21 0,-7 1-31 16,-6-1-62-16,6-3-146 0,-6-5-75 0</inkml:trace>
  <inkml:trace contextRef="#ctx0" brushRef="#br0" timeOffset="79934.55">21152 7902 404 0,'-6'-7'243'0,"6"-1"-99"0,0 4-55 0,-7-3-30 16,7 3-16-16,7 2-17 0,-7-3-11 0,6 1-9 15,0 1-5-15,1 3-2 0,6 3-3 0,-8 1-2 0,10 3-1 16,-10 0-2-16,3 9-2 0,-2-3 0 0,1 10 5 0,-7 3 6 16,0 3 6-16,0 7 5 0,0 6 3 0,-7-3 4 15,1 9 6-15,-7 3 2 0,7 0-2 0,-8 2-5 0,8 1-4 16,-8-3-2-16,8 3-4 0,0-2-1 0,-1 0-1 0,1-6-2 16,6 3-1-16,0-6 1 0,6 1 2 0,1-7-2 15,-1 0 0-15,0-5-4 0,8-5-12 0,6-5-24 0,-1-4-41 16,0-10-98-16,8-1-124 0,-8-14-78 0</inkml:trace>
  <inkml:trace contextRef="#ctx0" brushRef="#br0" timeOffset="80199.89">21537 8015 56 0,'-13'5'418'0,"-1"4"-181"0,2 7-111 0,-2 3-59 16,8 2-31-16,-7 1-17 0,13 3-9 0,-7 5-5 15,14-1-1-15,-7 4-1 0,7 4 3 0,5 0-2 0,8-4 0 16,-7 3 0-16,13-3 1 0,0 0 1 0,0-1 0 0,7-5 1 16,-1-5 2-16,7 0 4 0,7-8 5 0,-7-7 4 15,7-3 6-15,-1-4 5 0,1-7 5 0,6 0 4 0,-6-9 3 16,6-1 5-16,-13-5 4 0,0-5 13 0,-7 6 9 16,-6-4 2-16,-6-1-3 0,-1-3-3 0,-19 0-2 0,0 0-7 15,-6-5-8-15,-7 1-19 0,-7 4-16 0,-6-4-10 16,-12 7-5-16,-1-3-17 0,-7 2-17 0,1 6-21 0,-8 3-25 15,7-1-25-15,-5 2-31 0,5-3-58 0,7 2-131 0,0 0-87 16,6-1-51-16</inkml:trace>
  <inkml:trace contextRef="#ctx0" brushRef="#br0" timeOffset="80387.38">21399 7470 397 0,'-6'-4'259'0,"0"-1"-99"0,6 2-57 0,0 0-29 16,6 0-17-16,8-2-11 0,5 2-9 0,-1 0-9 16,16-6-9-16,-2 6-6 0,7-4-4 0,7 3-4 0,-1 1-1 15,8-1-4-15,-7 4-11 0,5 0-20 0,-5-4-29 16,0 4-45-16,0 0-135 0,-1-4-85 0,-5-3-65 0</inkml:trace>
  <inkml:trace contextRef="#ctx0" brushRef="#br0" timeOffset="80574.97">22195 7015 319 0,'-8'4'242'15,"2"2"-112"-15,0 2-63 0,0 4-32 0,0-1-17 0,6 7-9 16,-8 0-2-16,2 5-1 0,6-2 0 0,-6 8-3 16,6-4 2-16,0 5 0 0,0 3 0 0,6-4 0 0,-6 4-1 15,6 1-2-15,2-5 0 0,4-4 1 0,-6 1-5 16,0 0-11-16,8-3-19 0,-1-6-42 0,-7 2-97 0,1-9-108 15</inkml:trace>
  <inkml:trace contextRef="#ctx0" brushRef="#br0" timeOffset="80731.05">22573 6953 361 0,'0'0'262'0,"0"4"-115"16,5-1-69-16,-5 4-38 0,0 5-21 0,7 3-10 15,0 2-3-15,0 9-1 0,-7-4 0 0,12 7 1 16,-4 4 1-16,4 0-1 0,1 3 0 0,7 5 1 0,0 0-2 16,-1 7-1-16,0 3-16 0,8 3-28 0,-1 5-80 0,-7-4-135 15,6 3-81-15</inkml:trace>
  <inkml:trace contextRef="#ctx0" brushRef="#br0" timeOffset="81418.49">22996 8631 182 0,'0'-8'285'0,"0"0"-120"0,0 2-66 0,0-2-37 0,0 1-20 16,6-1-13-16,1 1-7 0,-7-3-4 0,7 2-5 16,-1 1-1-16,7-4 0 0,-8 4-1 0,10 2-1 0,-10-1-1 15,10 2-1-15,-9 0-2 0,7 1-1 0,-7 3-3 0,1-3-3 16,0 3-1-16,-1 3 0 0,-6-3-1 0,6 7 0 0,-6-3 2 15,0 2 0-15,0 6 0 0,-6-1 1 0,6 0 0 16,-6 3 1-16,6-3 0 0,-7 5 0 0,0-2 0 16,7 1-1-16,0-4 1 0,-6 0 1 0,6-4 0 0,-7 0-2 15,7 0 2-15,0-3 5 0,0 0 7 0,0 0 9 0,0-1 8 16,0-3 9-16,0 0 6 0,7 0 4 0,-7-3-2 16,6-1-2-16,-6-4-7 0,7 1-7 0,0-3-10 0,5-2-8 15,-5-2-7-15,0 2-3 0,4-2-2 0,-3 3-2 16,-1-3 1-16,-2 2 0 0,3 1-2 0,-2 4 1 0,0 0 0 15,-6 0 0-15,7 3 0 0,-7-1-1 0,0 2-3 0,0 3 0 16,0 0 0-16,7 3 1 0,-7 2-2 0,0 2 2 16,6 4 0-16,0 0 1 0,-6 0 2 0,8 3 0 0,-2 2 0 15,-6-2 0-15,13-3 1 0,-7 4 1 0,1 0-2 16,6-5 4-16,-2 1-2 0,4-3 0 0,-2-1 0 0,0 0-2 16,0 0-1-16,7-3-3 0,-8 0-5 0,8-1-17 0,0-3-13 15,-1 0-21-15,1 0-29 0,-1-3-51 0,7-5-135 16,-6 1-89-16</inkml:trace>
  <inkml:trace contextRef="#ctx0" brushRef="#br0" timeOffset="81699.53">23542 8173 85 0,'0'4'306'0,"0"-2"-130"0,8 6-83 0,-8 4-43 0,0-1-24 16,6 3-13-16,1 1-5 0,0 3-2 0,-1 4-3 0,0-3 0 15,8 6-2-15,-8-3 0 0,7 4-1 0,-6-1 2 16,-1-2-2-16,7-2 0 0,-7 2 1 0,2-5 2 0,4-4-1 16,-6 2 1-16,2-6 2 0,-2 0 0 0,0-1 4 0,-6-2 2 15,7-4-2-15,-1 4 2 0,-6-3 1 0,7 0-1 16,-7 0-1-16,7-4-3 0,-7 3-3 0,0-3-2 0,0 0 0 16,0 4-1-16,0-1-1 0,0 2 1 0,-7-3-1 15,7 2 1-15,0 0-2 0,-7 0-8 0,7-1-12 0,7 5-15 16,0-8-29-16,-1 4-64 0,0-4-131 0,14-4-76 0</inkml:trace>
  <inkml:trace contextRef="#ctx0" brushRef="#br0" timeOffset="81824.61">23902 8502 172 0,'-14'9'210'0,"2"-6"-96"16,6 4-54-16,-1 0-27 0,0-4-13 0,1 6-2 15,6-6 0-15,0 4 2 0,6-3 2 0,1-1 0 0,6 1 1 16,7-4 1-16,6 4-3 0,-1-4-6 0,1 0-4 0,1 0-6 15,5-4-13-15,-6 4-25 0,7-4-66 0,-7 1-139 16,0-1-81-16</inkml:trace>
  <inkml:trace contextRef="#ctx0" brushRef="#br0" timeOffset="95305.73">17621 12705 218 0,'-20'4'179'0,"1"-1"-69"15,-7 0-42-15,-1 5-22 0,1-1-12 0,-6 1-4 16,5 2-4-16,1 1-3 0,-6 5-3 0,4-2-1 0,3 1-1 15,0-1-4-15,5 4-2 0,-1-3-3 0,2 3-2 0,7-3 0 16,-1 4-1-16,7-1-1 0,-8-3-2 0,14 3 0 16,-6-4 1-16,12 5 3 0,-6-5 0 0,7 1 0 15,0 3 0-15,4-3 1 0,3-1 2 0,6-2 1 0,0 2 1 16,-1-2-3-16,7-2 1 0,5-3-1 0,3 1-1 0,-8-1-1 16,7-3-1-16,5-1-1 0,-4 2-7 0,-1-3-6 0,-1-2-10 15,-6 4-14-15,7-4-18 0,-7-4-33 0,0 4-64 16,-1-2-127-16,-5-3-68 0</inkml:trace>
  <inkml:trace contextRef="#ctx0" brushRef="#br0" timeOffset="95633.77">17294 12954 220 0,'14'-3'131'0,"-1"-2"-56"0,7 1-32 0,6 1-14 16,-1 0-6-16,1-1-2 0,7 0 0 0,-1-3 2 0,8 3 1 15,5-4-1-15,1 4 1 0,6-2-2 0,0-2-1 16,13 1-1-16,7-1 0 0,0-2 0 0,12 3 0 0,2-8-1 16,5 4 0-16,0-1-3 0,6-2 2 0,1-1-2 0,6 1-2 15,1-1-1-15,-2 0-3 0,9 1 0 0,-1-1-3 16,-1 1-1-16,1 3-3 0,0-4-3 0,-7 4 1 15,7 0-1-15,-13-4-1 0,5 5 1 0,-4-1 2 0,-8-1 1 16,-7 5-1-16,1-4-2 0,-14 0 0 0,2 4 4 0,-15-1-1 16,1 2-2-16,-14 1-1 0,-7 1-3 0,-4 1-5 0,-8 3-5 15,-6 0-6-15,-7 0-9 0,-7 0-14 0,-6 0-24 16,0 0-57-16,-6 0-114 0,-14 0-80 0</inkml:trace>
  <inkml:trace contextRef="#ctx0" brushRef="#br0" timeOffset="96524.19">21217 12617 11 0,'0'0'246'0,"0"0"-72"16,0-4-59-16,0 4-41 0,0 0-23 0,0-4-13 15,0 0-5-15,7 4-4 0,-7-3 1 0,0-3-2 0,0 1-1 16,0-2 2-16,0-1 3 0,6 5 2 0,-6-5 1 16,0 2 1-16,0-3-1 0,7-1 1 0,-7 3 0 0,6-5 0 15,-6 2-4-15,6-1-4 0,2 0-5 0,4-1-3 0,2 2 0 16,-2-2-6-16,1 1-2 0,7 0-5 0,-6 0-3 15,4 1-1-15,9-1-1 0,-7 3 0 0,6-2-1 0,-1 6 1 16,-5-4-1-16,6 5-1 0,0-1-1 0,1 4 0 16,-2 4 0-16,-5-1 0 0,-7 5 1 0,6 6-1 0,-5-3 0 15,-8 7 1-15,0 4 0 0,-12 4 0 0,0 4 0 0,-2-1 0 16,-10 7 0-16,-2 1 2 0,-8 0 1 0,-3 7 0 16,-8-4 0-16,0 4 0 0,-7 0 2 0,7-4-3 0,-8 0 3 15,9-3-3-15,-8 0-2 0,14-8 0 0,-2 1 2 16,3-5-2-16,5 1-2 0,0-8 1 0,13 0 0 0,-7-3-1 15,14-1 2-15,-1-7 0 0,1 5 0 0,6-5 4 0,6 1 5 16,1-6 3-16,5 3 2 0,15-2 1 0,-1-3 0 16,6-3 0-16,8 3-2 0,5-7-1 0,1 3-6 15,13-4-2-15,0-3-1 0,-1 0-2 0,14 1-3 0,-7-2-9 16,6 2-13-16,1-5-23 0,-7 4-33 0,0-4-71 0,0 1-157 16,-6-5-87-16,-7 4-43 0</inkml:trace>
  <inkml:trace contextRef="#ctx0" brushRef="#br0" timeOffset="97258.46">22090 12627 263 0,'0'-2'178'0,"0"-2"-73"0,6-4-38 0,2 4-20 0,-2 4-13 16,0-4-7-16,1 4-6 0,6 0-5 0,-6 0-1 16,5 4-1-16,-4 0-2 0,4 0-1 0,0 4-1 0,-4 1 3 15,4 3 2-15,-5-1 3 0,6 3 2 0,-6 1 2 16,5-1 2-16,-4 1 1 0,-2 4-1 0,0-1 0 0,1 5-3 16,-7-6-1-16,6 2-2 0,-6 3-2 0,0-4-3 0,0 0-1 15,7 4-3-15,-7-4-2 0,0 1 0 0,0-5-1 16,0 1 0-16,7-4 1 0,-7 1 1 0,0-2 1 15,0-3 4-15,0 1 6 0,0-4 6 0,0-1 11 0,0 1 8 16,0-4 6-16,0 0 5 0,0 0 1 0,0-4-4 0,0 1-4 16,0-5-7-16,6 1-8 0,-6-4-10 0,0 0-10 0,0-4-5 15,6 0-2-15,0-2-2 0,-6-3 0 0,7 3 1 16,0-5-2-16,-1 0-2 0,8-1 0 0,-8 6 1 16,7-5 0-16,0 3-1 0,-6-3-1 0,5 7-1 0,2-2 1 15,-8 5 0-15,6 1-1 0,-4 0 0 0,-1 4 0 0,-2 3-1 16,2 1 0-16,-7-1 1 0,6 4-2 0,1 0 2 15,0 4 0-15,-1-1 1 0,-6 4 1 0,7 1 0 0,-7-1 0 16,6 1 1-16,1-2-1 0,0 3 1 0,-7-6 0 16,6 4-2-16,0-3 0 0,1-1 2 0,0-3-1 0,5 0 0 15,1 0 0-15,1-3 0 0,-2-5 0 0,8 2 1 0,0-3-2 16,-7-1 1-16,6 3-1 0,0-8 0 0,1 8 0 16,-7-4 0-16,0 0 0 0,0 4 0 0,-6 0 0 0,0 3-1 15,-1 0-1-15,0 0 1 0,2 4 0 0,-2 4 1 0,-6 0 0 16,0 2-1-16,0 1 0 0,0 5 0 0,0-1 1 15,0 0 0-15,0 4 0 0,0-1 0 0,6-2-1 0,-6 2 1 16,6-3 0-16,1 1 0 0,-7-3 0 0,13-1-1 16,-6 0 2-16,5-4-1 0,2-1 2 0,-2-3 1 0,2 0 1 15,-1-7 0-15,7-1 0 0,-9 0 3 0,9-1 3 16,-6-3 3-16,6-3 1 0,-8 1 2 0,2-1 0 0,-2-4-1 16,2 2-1-16,-1-3-1 0,-2 3-5 0,4-2 0 15,-10 1-1-15,2 3 4 0,1 0 6 0,4 1 7 0,-12 3 6 16,7 4 2-16,-1 0 1 0,-6 2-1 0,0 3-3 0,0-2-5 15,0 4-6-15,7 4-9 0,-7-2-5 0,0 6-3 0,0-1 0 16,0 5-1-16,0 2 0 0,7 1 0 0,-1-1 1 16,0 1 0-16,1-1 1 0,6 6-2 0,7-6-3 15,-1 4-12-15,1-4-21 0,6 1-27 0,-7-4-31 0,12 1-42 16,-3-9-62-16,-2 0-135 0,-6 1-95 0,-1-8-56 0</inkml:trace>
  <inkml:trace contextRef="#ctx0" brushRef="#br0" timeOffset="97649.08">23009 12385 224 0,'-13'-10'432'0,"7"3"-189"0,6-1-114 0,0 2-62 0,0-2-31 15,6 1-18-15,0-1-4 0,8 0-7 0,-1 5-4 16,7-5-1-16,-2 6-1 0,2-3-1 0,0 1 1 0,6 1 1 16,-8 3-1-16,10 0-1 0,-9 0 0 0,0-4-1 15,1 4-1-15,-7 0 2 0,7-3-1 0,-9 3 0 0,4 0-3 16,-10 0 2-16,3 0 2 0,-1 3 0 0,-1 1 0 0,-6-4 0 15,0 3 0-15,0 6 0 0,0-7 2 0,0 6 1 16,0 3-1-16,0-3-1 0,0 1 2 0,-6 3-1 16,6-1 0-16,0 1 1 0,6-2 0 0,-6 1 0 0,6 0 2 15,1-4 6-15,-1 4 3 0,8-3 3 0,-2-5 5 0,2 1 3 16,-1-4 3-16,5 0 0 0,2-4-2 0,0 1-3 0,0 0-3 16,-1-5-2-16,1 0-2 0,6 1-3 0,-7-4-2 15,-5 4 2-15,6-5-1 0,-8 6 1 0,1-2-1 16,-6 1-1-16,-1 3-2 0,1 0-2 0,-1 2 0 0,0-4-3 15,-6 6-1-15,8 0-3 0,-8 0 0 0,6 6-1 0,-6-4 0 16,0 2-1-16,6 4 1 0,-6-1 1 0,6 3 0 16,8 2 0-16,-8-1-1 0,7 0 1 0,-6 0 0 0,6 3 0 15,7-3 0-15,-8 1 0 0,2 2 0 0,5-3-1 16,-6 3-8-16,6-2-14 0,-5 3-17 0,5-5-23 0,-5 1-31 16,4 0-47-16,-4 0-88 0,-1-3-119 0,-6-1-62 0</inkml:trace>
  <inkml:trace contextRef="#ctx0" brushRef="#br0" timeOffset="98195.88">24038 11594 154 0,'-12'-32'362'0,"-8"2"-160"16,7 1-92-16,-13 4-49 0,6-2-26 0,-5 6-14 0,-9-2-7 16,2 2-3-16,-7 3-3 0,0 0 0 0,-7 3-2 15,-5 1 0-15,-2-2-2 0,-5 1-1 0,-7 4-1 16,-8 4 1-16,2 3 2 0,-9 4 2 0,-3 0 2 0,-8 4 1 16,0 3 0-16,-15 8 4 0,3 0 2 0,-15 6-1 0,2 6-3 15,-14 5-3-15,-8 5-3 0,2 8-2 0,-1 2 2 16,-6 4-2-16,12 8 0 0,-5 3 1 0,12 7 2 0,6 5 2 15,1 2 1-15,12 8 1 0,8 5-3 0,5 2-2 16,15 5 0-16,-2-1-3 0,20 1-2 0,6 3-1 0,9-1 1 16,5-3 2-16,12 4 1 0,14-4 0 0,7 0 2 0,12 1-1 15,7-4 1-15,20-5 1 0,6-2 0 0,19-9-1 16,8-2 0-16,13-4 0 0,6-8 1 0,12-7 1 0,13-4 4 16,8-7 2-16,5-8 1 0,15-3 1 0,5-6 2 0,13-10 3 15,1-2 1-15,-1-7 8 0,6-5 1 0,2-6 0 16,5-8 4-16,1-4 5 0,-8-3 4 0,8-5 9 0,-7-10 6 15,0-3 3-15,-7-8 7 0,1-3 1 0,-14-12 0 16,0-3-4-16,-6-8-5 0,-13-7-8 0,0-4-8 0,-13-3-11 16,-14-7-12-16,-6-1-7 0,-19-4-4 0,-7 2-3 0,-19-9 0 15,-7 0-1-15,-19-2 1 0,-14-6 2 0,-12 5 6 16,-21 3 6-16,-11 4 5 0,-15 5-1 0,-18 9-1 16,-8 5 1-16,-6 5 0 0,-13 14-1 0,-5 6-6 0,-2 7-10 15,1 8-9-15,0 11-15 0,0 7-24 0,0 6-27 0,5 9-31 16,8 5-28-16,0 8-36 0,20 5-41 0,-1 4-75 0,6 3-134 15,15 8-71-15,5-1-28 0</inkml:trace>
  <inkml:trace contextRef="#ctx0" brushRef="#br0" timeOffset="98351.89">24305 13162 7 0,'-20'-3'532'0,"-4"3"-50"0,-3-4-75 0,1 4-436 16,0 0-278-16,0 0-158 0,-7 0-85 0</inkml:trace>
  <inkml:trace contextRef="#ctx0" brushRef="#br0" timeOffset="124877.15">24078 6722 169 0,'6'-7'351'16,"-6"0"-126"-16,0-5-89 0,0 5-48 0,0-3-19 0,0 1-8 16,7 3-1-16,-7-5-1 0,0 3 1 0,0-3-2 15,0 1-1-15,0-2-3 0,0-3-3 0,0 5-2 0,0-5 6 16,0 4-1-16,0-4 0 0,0 4-2 0,0-4-3 0,0 5-4 15,-7-5-4-15,7 4-5 0,-6 1-13 0,-1-2-6 16,-6 1-2-16,0 0-1 0,0-1-1 0,-6 6-3 16,-1-5-3-16,-6-1 0 0,-7 2-3 0,1 3-1 0,-7-5-3 15,-1 2 0-15,-5-1 1 0,-1-4 1 0,1 5 0 0,-7-2 0 16,-7 1 4-16,7 0-1 0,-7-1 1 0,1 2-2 0,-8 3 2 16,1-5 0-16,-6 5-1 0,-1-1 0 0,-6 6 0 15,-7-2 1-15,0 0-2 0,0 4 0 0,-6 0 1 16,1 4-2-16,-2 2 1 0,-7-1-3 0,8 5-1 0,0 2 0 15,0-2-1-15,7 9 1 0,-1-2-1 0,1 6 0 0,-1 0 1 16,7 6 1-16,-1 0-1 0,1 0 2 0,0 7-2 16,0 1 2-16,6 4 0 0,1 0 1 0,-1 2-3 0,7 1-1 15,0 3-2-15,0 5 0 0,6 3-1 0,0-1 3 16,7 5 0-16,7 3 1 0,5 1 0 0,0 3 2 0,2 4 0 16,12-1 0-16,0 9 1 0,5-3-5 0,2 7 2 0,14-2 1 15,5 4 0-15,5 4 2 0,9 0 0 0,5 3 6 16,1 1 1-16,13 3 4 0,-1-3-2 0,7 4-1 0,6-5 1 15,1 0-3-15,7-3-2 0,-3 0-3 0,4-3-3 16,11-5-1-16,-7-6-1 0,15-5-1 0,-2 1 1 0,-1-8 1 16,10-4 3-16,5 1-2 0,-1-8 1 0,7-3 1 0,7-4 1 15,0-8 1-15,13 2-3 0,-7-13 1 0,7 1-1 16,-1-8 5-16,1-4 9 0,0-5 10 0,-7-6 16 0,7-6 21 16,-7-6 27-16,7-8 23 0,-8-5 23 0,3-8 16 15,-2-7 5-15,-7-7 0 0,1-7-9 0,0-4-16 0,-6-11-26 16,-1-7-20-16,-6-7-22 0,-8-9-18 0,2-6-12 15,-2-3-8-15,-4-9-6 0,-8-3-5 0,-6 0-2 0,-8-4-6 16,1 1-2-16,-19 0-5 0,-7 2-2 0,-14 10-13 0,-4-3-12 16,-16 6-24-16,-11 6-32 0,-6 4-30 0,-2 7-39 15,-11 8-39-15,-9 4-35 0,9 11-28 0,-9 5-26 0,2 10-22 16,7 6-59-16,-9 12-124 0,9 3-48 0,-1 11-11 16</inkml:trace>
  <inkml:trace contextRef="#ctx0" brushRef="#br0" timeOffset="125361.39">22337 8579 475 0,'0'5'492'16,"0"-3"-166"-16,0 6-144 0,0 4-86 0,0 5-45 0,0 6-27 16,8 2-11-16,-2 4-6 0,1 5-4 0,-1 5-2 15,7 2-1-15,0 6 2 0,0-2-1 0,7 6 2 0,0 0 2 16,-2 1 1-16,2 2 4 0,0 1 1 0,-1 4 3 15,7-1 1-15,-6 1 3 0,-8 0-3 0,9-1-1 0,-9-6-2 16,2-2-2-16,-8-2-1 0,1-4-3 0,-7-3-2 0,6-7-2 16,-12-5 5-16,6-8 10 0,-7 1 17 0,1-7 23 15,0-4 28-15,-2 0 22 0,-4-7 17 0,-2-4 15 0,-5-4 10 16,6 0 0-16,-6-7-3 0,-1 1 1 0,0-5-6 16,7 0-2-16,0 4-1 0,-7-7-4 0,15 6-6 0,-2 1-9 15,-1 1-8-15,3-2-25 0,5 9-20 0,0-5-20 16,0 5-16-16,5 3-12 0,3 0-7 0,-1 0-5 0,5 0-2 15,8 0-4-15,-7 3 0 0,7 1-1 0,-1-4 0 0,0 4 0 16,8-1-2-16,-8 1 1 0,0 0-5 0,1 0-12 0,0-1-26 16,-7 2-53-16,-1-3-68 0,1 2-70 0,1-1-64 15,-1-3-80-15,-7 0-150 0,1 0-91 0,-7 0-53 16,0 0 5-16</inkml:trace>
  <inkml:trace contextRef="#ctx0" brushRef="#br0" timeOffset="127438.95">20272 10019 187 0,'6'-4'274'0,"-6"-2"-83"0,8 1-69 15,-8 2-49-15,6-1-26 0,0-3-14 0,1 3-5 0,0 0-3 16,-7 1-4-16,6-4 1 0,1 3-2 0,-1 1-3 16,0-1-2-16,7 0-4 0,0 0 1 0,1 1 1 15,-1-1 0-15,6 0 2 0,8-2 1 0,-3 1 3 0,3-2-1 16,-1 0 1-16,7 0-1 0,7 3-2 0,-8-4-1 0,13 4-3 16,-7-2 0-16,9 2-2 0,-8-4-3 0,6 5-2 15,-5-1 0-15,-1-4-2 0,-8 5-8 0,3-1-12 0,-8 1-22 16,0 3-30-16,-6-4-56 0,-1 1-120 0,-13-5-96 15,8 4-57-15</inkml:trace>
  <inkml:trace contextRef="#ctx0" brushRef="#br0" timeOffset="127673.21">20781 9821 171 0,'-7'8'282'0,"1"-1"-101"0,-1 1-72 0,-6 6-41 0,1 1-24 15,-3 2-10-15,3 3-6 0,-8 6 0 0,8-1-2 16,-2 4-3-16,-5 4 0 0,-1-4-1 0,6 5-2 0,-5-2-1 16,6 5-4-16,-6-8 0 0,6 4-2 0,7 1 0 15,-7-5-2-15,6-4-1 0,0 5 0 0,1-5-1 0,6 1-1 16,0-4-1-16,0 0 0 0,0-1-2 0,6-2 2 0,1-1-1 16,6-3-1-16,7 0 0 0,-1-1 1 0,0-3-1 15,14 0-3-15,0-4-7 0,-1 0-12 0,15-7-22 16,-2 4-36-16,1-4-67 0,-1-4-132 0,-6 1-80 0</inkml:trace>
  <inkml:trace contextRef="#ctx0" brushRef="#br0" timeOffset="127907.46">21263 10228 344 0,'0'-4'363'0,"0"4"-138"0,0-3-99 0,0 3-57 15,6 0-33-15,1 0-16 0,6-4-9 0,-7 4-4 0,13-3-3 16,-5 3 0-16,6 0-2 0,6-4-2 0,-1 4-1 0,-5 4-7 16,5-4-12-16,3 0-14 0,-2 0-27 0,0 0-46 0,-7 0-73 15,1-4-127-15,-9 4-63 0</inkml:trace>
  <inkml:trace contextRef="#ctx0" brushRef="#br0" timeOffset="128048.18">21328 10287 320 0,'-6'0'304'0,"6"0"-106"0,0 0-78 16,0 0-47-16,6 0-28 0,-1 0-13 0,4 0-10 15,3 0-6-15,14 0-4 0,-7 0-2 0,15 0-9 0,5 0-21 16,6 0-53-16,1-5-114 0,13 5-100 0,6-2-75 0</inkml:trace>
  <inkml:trace contextRef="#ctx0" brushRef="#br0" timeOffset="128673.03">22305 10034 378 0,'0'-8'287'0,"0"5"-105"0,0-5-69 0,0 2-37 0,6 1-23 16,-6-2-14-16,0 4-5 0,0-1-2 0,7 0-1 15,-7 0-2-15,0 1-2 0,7-1-2 0,-7 1-3 16,6-1-2-16,0 1-3 0,2-1-5 0,-2 0-5 0,1 4-4 16,-1-4-2-16,7 1-2 0,0 3 1 0,0 0-1 0,-6 0 0 15,6 0 0-15,0 3 0 0,-1 1 1 0,-5 0 0 0,6 3 0 16,-6 4-1-16,-1 0 0 0,1 0 1 0,-1 3 0 15,1 2 0-15,-7 1-1 0,-7 2 1 0,7 3 1 16,-6 0-1-16,-7 3 0 0,-1-2 2 0,1-1-1 0,1 0 0 16,-1-1 0-16,-7 1 1 0,7-3-1 0,0 3 0 0,0-8 2 15,0 4-2-15,-1-2 0 0,8-2 0 0,0 1 0 16,-8-1 1-16,14-3-1 0,-6 1 1 0,6-2-2 0,6 1 2 16,-6 0 1-16,14 0-1 0,6-4-4 0,5 4-12 15,1-3-18-15,6-2-30 0,8-1-58 0,6-1-114 0,-7-1-106 16,0-3-61-16</inkml:trace>
  <inkml:trace contextRef="#ctx0" brushRef="#br0" timeOffset="129079.28">22840 10210 42 0,'0'-4'434'0,"0"1"-111"16,0 3-134-16,0 0-84 0,0 0-50 0,0 0-27 15,0 3-14-15,6 1-7 0,-6 3-6 0,6-3-1 16,-6 3 0-16,8 4-1 0,-2-4 1 0,-6 4-5 0,6-3 3 16,1 3 1-16,-1-5 2 0,1 2 0 0,-7-1 3 0,7-3 0 15,-1 0 3-15,-1 0 6 0,3-1 5 0,-8-3 4 16,7 0 4-16,-7 0 3 0,5-3 4 0,2-1 6 0,-7 0 3 16,7 0 1-16,0-3 2 0,-7 4-4 0,6-4-2 0,-6 3 1 15,7-4-3-15,-7 5-3 0,6-1-5 0,-6 0-3 16,0 0-7-16,0 4-2 0,0-2-5 0,0 2-4 0,0 0-3 15,6 0-3-15,-6 2-2 0,0 2-2 0,0 0 0 16,8 3 1-16,-2 1-1 0,0-2 2 0,7 2-1 0,-6-1 1 16,12 1 0-16,-5-1 2 0,4 0-1 0,2-2-1 15,7-3 1-15,-8 2 0 0,-1-4-1 0,2 0 0 0,0-4 1 16,0 4 0-16,0-2 1 0,-1-6-2 0,-6 4 1 0,0-3 1 16,1-1 2-16,-8 1 0 0,7 4 0 0,-13-8 1 15,7 3-2-15,-7 1 0 0,-7-3-7 0,-1 5-8 0,3-2-11 16,-10 0-10-16,4-1-11 0,-2 5-16 0,0 3-13 0,0 0-13 15,-7 0-13-15,7 0-14 0,0 0-17 0,-1 3-28 16,2 1-43-16,-1-4-64 0,0 4-78 0</inkml:trace>
  <inkml:trace contextRef="#ctx0" brushRef="#br0" timeOffset="130032.18">22585 9339 271 0,'-19'-8'225'0,"-1"1"-90"0,1-1-54 0,-7 4-32 0,13-3-17 16,-7 4-6-16,0-2-3 0,0-2 2 0,8 3 1 0,-1 1 5 16,0-1 4-16,0 1 6 0,0-1 2 0,7 0-1 15,-7 0 0-15,5 1-4 0,2-1-3 0,0 4-5 0,-1-3-7 16,0-2-7-16,1 3-5 0,-6 2-4 0,5-4-4 15,-6 4-2-15,0-4-2 0,-7 4 0 0,0 0 0 0,-5 4 1 16,-1-4-1-16,-14 0 1 0,1 4-2 0,0-2 1 0,-13 3 0 16,-1-2 1-16,-11 1-3 0,5-1-1 0,-12 1 3 15,-8 0 1-15,1 0 1 0,-7-1 1 0,-6 1 0 0,0 3-2 16,-13-4 1-16,-7 9-1 0,0-1 0 0,-7 4-4 16,-12 3-2-16,0 8 2 0,0-1 4 0,-14 8 0 0,1 8 0 15,0 3 2-15,-6 2 1 0,5 7-1 0,7 5 1 0,0 0-3 16,6 1-2-16,15 7 2 0,5-3 0 0,13 2-1 15,1 1-1-15,17-3 0 0,2 3 2 0,13-8 0 16,13 4-1-16,13-8-2 0,7 2-3 0,19-1-1 0,0-7 2 16,19 3-1-16,7-7-1 0,14 4 1 0,11-8 2 0,1 0 3 15,14-3 1-15,5-1 2 0,14-3 0 0,0-3-3 0,6 3-1 16,13-8-3-16,0 1-3 0,14-4-2 0,-1-4-3 16,7-3-4-16,6 0 4 0,7-7 3 0,6-6 3 15,7 3 3-15,6-5 0 0,7-5 3 0,6-2-2 0,1-4 3 16,0 0 1-16,4-7 2 0,-4 0-1 0,0-4 2 0,0 0 2 15,-1-7 3-15,0-1 6 0,-6-3 6 0,-7-3 2 16,-6-4 2-16,-13-5 0 0,-7 2 4 0,-13-5 1 0,-13 4-1 16,-13-4-1-16,-12 1-3 0,-14-5 1 0,-13 8 5 15,-6-3 3-15,-20 2 0 0,-6-1 0 0,-14 5 2 0,-13-3-2 16,-12 3-2-16,-8 5-7 0,-11 3-9 0,-2 0-10 0,-5 4-13 16,5 3-20-16,2 4-25 0,5 3-40 0,13 5-86 15,6 3-146-15,9-1-86 0,11 10-44 0</inkml:trace>
  <inkml:trace contextRef="#ctx0" brushRef="#br0" timeOffset="130156.92">23511 9968 173 0,'-26'-11'303'0,"-13"-4"-335"0,5 4-194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1:52:30.987"/>
    </inkml:context>
    <inkml:brush xml:id="br0">
      <inkml:brushProperty name="width" value="0.05292" units="cm"/>
      <inkml:brushProperty name="height" value="0.05292" units="cm"/>
      <inkml:brushProperty name="color" value="#002060"/>
    </inkml:brush>
  </inkml:definitions>
  <inkml:trace contextRef="#ctx0" brushRef="#br0">18355 16594,'0'0,"25"0,25 25,-1-25,-24 0,25 0,-25 0,0 0,24 0,-24 0,0 0,24 0,-24 0</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1:52:51.146"/>
    </inkml:context>
    <inkml:brush xml:id="br0">
      <inkml:brushProperty name="width" value="0.05292" units="cm"/>
      <inkml:brushProperty name="height" value="0.05292" units="cm"/>
      <inkml:brushProperty name="color" value="#002060"/>
    </inkml:brush>
  </inkml:definitions>
  <inkml:trace contextRef="#ctx0" brushRef="#br0">4316 8930,'-25'0,"50"0,0 0,0 0,-1 0</inkml:trace>
  <inkml:trace contextRef="#ctx0" brushRef="#br0" timeOffset="136.82">5011 8855,'0'0,"0"25,24-25,1 0,0 0,0 0,0-25</inkml:trace>
  <inkml:trace contextRef="#ctx0" brushRef="#br0" timeOffset="271.97">5755 8756,'24'0,"-24"25,25-25,0 0,0 0,0 0,0 0,-1 0</inkml:trace>
  <inkml:trace contextRef="#ctx0" brushRef="#br0" timeOffset="392.09">6821 8706,'0'0,"25"0,0 0,0 0,0-24,24 24,-24 0,25 0</inkml:trace>
  <inkml:trace contextRef="#ctx0" brushRef="#br0" timeOffset="523.99">8235 8657,'0'0,"25"25,0-25,0 0,-1 0</inkml:trace>
  <inkml:trace contextRef="#ctx0" brushRef="#br0" timeOffset="664.53">9128 8657,'0'0,"25"0,0 25,0-25</inkml:trace>
  <inkml:trace contextRef="#ctx0" brushRef="#br0" timeOffset="792.69">9996 8607,'0'0,"25"0,0 0,0 0,0 0,-1-25</inkml:trace>
  <inkml:trace contextRef="#ctx0" brushRef="#br0" timeOffset="919.98">10964 8483,'24'0,"1"0,0 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10:00.037"/>
    </inkml:context>
    <inkml:brush xml:id="br0">
      <inkml:brushProperty name="width" value="0.05292" units="cm"/>
      <inkml:brushProperty name="height" value="0.05292" units="cm"/>
      <inkml:brushProperty name="color" value="#002060"/>
    </inkml:brush>
  </inkml:definitions>
  <inkml:trace contextRef="#ctx0" brushRef="#br0">3937 7125 204 0,'-13'-8'175'0,"-1"1"-76"16,2 0-40-16,-2 0-23 0,2-1-14 0,5 5-8 0,-6-4-5 15,0 3-1-15,-1-3 8 0,2 2 9 0,-1-1 7 16,6 2 5-16,-6 0 3 0,7 1 0 0,0-2 3 16,-1 2 1-16,0-1-8 0,7 4-9 0,-6 0-7 0,6-2-7 15,-6 2-4-15,12 0 0 0,-6 0-1 0,6 0 1 0,8 0 0 16,-2 0 2-16,15 0 2 0,5-6 2 0,7 4 2 15,13-2 2-15,13-4 2 0,20 1 0 0,7-3 0 0,11 2-1 16,15-7-4-16,6 4-2 0,7 0 1 0,5 0-3 16,0-3-3-16,2 2-1 0,5-2-2 0,1 3 0 0,-2-3 0 15,2 2 2-15,-8 1-4 0,8-3 0 0,-14-1 2 0,7 4-1 16,-7-4 2-16,1 1 2 0,-7 3-2 0,-6-5-1 16,-2 7-1-16,-6-3-1 0,-11 1-3 0,-8 4-1 0,-13 0-1 15,-6-1-3-15,-20 4 1 0,1 1-2 0,-21 3-8 16,1 0-20-16,-21 3-27 0,-5 5-62 0,-7-4-164 0,-13 3-83 15,-7 3-55-15</inkml:trace>
  <inkml:trace contextRef="#ctx0" brushRef="#br0" timeOffset="827.8">3096 12951 301 0,'7'-5'285'0,"-1"5"-135"0,7-4-81 15,7 1-46-15,0 0-23 0,5-1-9 0,1 4 0 16,14-4 6-16,-1 1 10 0,0-1 12 0,7 0 7 0,5 0 6 15,8 0 4-15,6 0 1 0,1 2 0 0,5-2-2 0,8 4-3 16,5-3-3-16,7-2-2 0,0 5-2 0,14 0-1 16,-1 5 1-16,7-2 0 0,6 3-1 0,7-2 3 15,0 8 5-15,6-5 4 0,14 4 5 0,-1 1 4 0,7-6 3 16,13 9 2-16,6-4 3 0,0 0 0 0,14 0 0 0,-1 0-2 16,7-1-3-16,6-2-7 0,1-1-6 0,6 5-7 0,-13-5-3 15,0 0-3-15,1 1-7 0,-2-1-5 0,-5-3-2 16,-7-1-1-16,-7 1 0 0,1-4 1 0,-8 4-3 15,-6-8 1-15,-12 4-2 0,0 0 0 0,-8-4-2 0,-12 4 3 16,-1 0 0-16,-13 0-3 0,3 0 0 0,-16 0-2 0,-6-3-1 16,-6 3-3-16,-13 0-11 0,-14 0-13 0,-5-4-14 15,-15 4-17-15,-5-4-25 0,-13 1-48 0,-14 0-73 0,-6-6-146 16,-20-1-82-16,-12-2-42 0</inkml:trace>
  <inkml:trace contextRef="#ctx0" brushRef="#br0" timeOffset="1562.19">4060 7265 132 0,'-12'0'211'0,"6"0"-88"15,-2 2-55-15,-4 3-28 0,-8 5-13 0,7 2-3 16,-7-2 1-16,7 9 0 0,-6-4 6 0,-8 7 3 0,9 0-1 15,-2 3-1-15,0-3-2 0,1 7-4 0,-1-3-5 0,7-3-5 16,0-2-4-16,0-3-2 0,7 1 8 0,-1-8 13 16,0 0 12-16,7-4 8 0,0-7 4 0,0 0 3 0,0-4-1 15,14-7-1-15,-8 0-12 0,7-7-17 0,7 0-12 16,-8-7-7-16,14-1-4 0,-6 0-1 0,-1-4 0 0,7 1-1 16,-6-4 1-16,0 4-1 0,5-1 1 0,-5 1-2 0,0 4 1 15,-1-1-1-15,1 1 0 0,-8 3 2 0,2 3 0 16,-1 1-1-16,1 7-1 0,-8-3 0 0,0 6-1 0,0 4 0 15,-6 1 0-15,8-1-2 0,-8 8 0 0,6 3 2 16,-6 1 0-16,6 6 0 0,1 1 0 0,-1 2 1 0,1 3-1 16,0 1-8-16,5 1-12 0,-5 4-21 0,6-4-26 0,-1 3-48 15,2-2-74-15,-7-5-131 0,-1 4-76 0</inkml:trace>
  <inkml:trace contextRef="#ctx0" brushRef="#br0" timeOffset="2046.27">4015 7447 243 0,'-6'5'251'0,"-8"1"-108"0,8 2-64 16,0 4-34-16,-8-2-18 0,8 5-8 0,-1 3 0 15,1 0 4-15,-1 4 3 0,1 4 8 0,-1 3 5 0,1 4 4 16,0 4 2-16,6 3 0 0,-8 0-4 0,8 12-5 0,-6 0-4 16,6 6-6-16,-6 4-5 0,6 6-3 0,-6 6-1 0,6 8-1 15,-8 2 1-15,8 11-1 0,-6 4 0 0,0 7-2 16,6 3 1-16,-7 5-2 0,7 4-3 0,-6 3 2 15,6 3 1-15,6 4 0 0,-6 3 0 0,7 2 0 0,-1-5-3 16,0 4 3-16,2-3-3 0,4-5 2 0,-6 1-2 0,8-1 2 16,-1-6 1-16,-7 2-1 0,7-7 1 0,0 1-1 15,1-3 1-15,-2-6-5 0,-5-2-1 0,6-8-2 0,0 1-1 16,-7-4-1-16,8-1 0 0,-8-3 2 0,6 0-1 16,-4-4-1-16,-2 0-1 0,7 0 0 0,-6 0 0 0,0-3 0 15,-1 0 1-15,-6-1-3 0,6-7 0 0,0 1 0 0,-6-4 1 16,8-4 0-16,-8-8 0 0,6 1-1 0,-6-9 0 15,6-2 0-15,1-4 0 0,-7-6 1 0,6-6 0 0,1-3-1 16,-7-3 1-16,0-7-1 0,0-1 2 0,7-4 0 16,-7-6 8-16,0-1 6 0,0-3 4 0,0-1 4 0,0-6 3 15,-7-1 1-15,7-7 0 0,0 0 0 0,-7-4-8 0,1 1-7 16,-1-9-5-16,-5 2-3 0,-2-1-2 0,2-4-2 16,-9 4-1-16,1-4 1 0,2 1-1 0,-8 4-1 15,-1-2 5-15,7 0 3 0,-5 6 8 0,5 2 7 0,0 1 10 16,8 2 4-16,-2 4 3 0,2 1 1 0,5 1-5 0,1 2-7 15,6 0-7-15,0 0-11 0,0 4-13 0,6 0-18 16,13-4-22-16,1 4-33 0,6-3-49 0,7-1-102 0,6 2-151 16,7-6-92-16,-1-4-47 0</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09:54.413"/>
    </inkml:context>
    <inkml:brush xml:id="br0">
      <inkml:brushProperty name="width" value="0.05292" units="cm"/>
      <inkml:brushProperty name="height" value="0.05292" units="cm"/>
      <inkml:brushProperty name="color" value="#002060"/>
    </inkml:brush>
  </inkml:definitions>
  <inkml:trace contextRef="#ctx0" brushRef="#br0">3103 11895 75 0,'0'0'236'0,"-7"0"-80"0,7 0-60 0,0 0-40 0,0 0-27 15,7 0-15-15,-7 0-9 0,0 0-4 0,6 0 0 0,1 0-2 16,-7 0 1-16,6 0 0 0,-6 0 2 0,0-4-1 15,7 4 0-15,-7 0 3 0,0 0 2 0,0 0 4 16,0 0 1-16,0 0 1 0,0 0 1 0,0 0 1 0,0 0-1 16,0 0-4-16,0 0-2 0,0 0-2 0,0 0-4 0,0 0-1 15,0 0 0-15,0 0-1 0,0 0 1 0,0 0 0 0,0 0-1 16,0 0 0-16,0 0 1 0,0-4 1 0,0 4 1 16,0-3 3-16,0-1 4 0,0 0 1 0,0 0 5 15,0 1 4-15,0 0 5 0,7-1 2 0,-7 0 2 0,0 1 0 16,0-1-3-16,0 0 1 0,0 0-2 0,6 1 0 0,-6-1-3 15,0 1-1-15,0 3-1 0,0 0-1 0,0-4-2 16,0 4 1-16,6-3 0 0,-6-1-2 0,0 4-1 0,0-4 2 16,0 4 2-16,0-4 3 0,7 4 3 0,-7 0 2 0,0-3 2 15,0 3 1-15,0 0 1 0,0 0-1 0,0 0-2 16,0 0-2-16,0 0-4 0,0 0-4 0,-7 0-4 0,7 3-2 16,0-3-3-16,0 0-4 0,0 0-1 0,0 0-1 15,0 4-1-15,-6-4-1 0,6 0 1 0,0 0 1 0,0 4-2 16,0 0 1-16,0-1-2 0,0-3 1 0,0 4 0 0,0-1-1 15,0 1 0-15,0-4-1 0,0 3 2 0,0 1 0 16,0 0 3-16,0 0-1 0,0-1 0 0,0 1 2 0,0 3-2 16,0-4 1-16,0 1 0 0,0 4 0 0,6-5 1 15,-6 5 0-15,0-5-1 0,0 2-2 0,0-2 1 0,0 4 0 16,7-2-1-16,-7-2 0 0,0 0-1 0,0 1 0 0,0-4 2 16,0 4 1-16,0-1 1 0,0-3 1 0,0 4 0 15,0-4 2-15,0 4 0 0,0-4 0 0,0 0 0 0,0 0-1 16,0 4-1-16,0-4-1 0,0 0-1 0,0 0 0 15,0 0-1-15,0 0-2 0,0 0 1 0,0 0-1 0,0 0 0 16,0 0 2-16,0 0 2 0,0 0 0 0,0 0-1 0,0 0 4 16,0 0 1-16,0 0 1 0,0 0 0 0,0 0-1 15,0 0 0-15,0 0-1 0,0 0 0 0,0 0-1 16,0 0-3-16,0 0 1 0,0 0-2 0,0 0 0 0,0 0-2 16,0 0 0-16,0 0-1 0,0 0 1 0,7 0 2 0,-7 0-2 15,0 3-8-15,6-3-18 0,-1 0-27 0,9 0-63 16,-8 0-144-16,8 0-103 0,0-3-81 0</inkml:trace>
  <inkml:trace contextRef="#ctx0" brushRef="#br0" timeOffset="11075.48">11248 10198 200 0,'-20'-3'190'0,"1"0"-73"0,-1 3-46 16,0-4-26-16,1 4-15 0,-1 0-5 0,-7 0-3 16,8 0 0-16,0 0 4 0,-1 4-1 0,-6-4 6 0,7 3 3 15,-1 0 0-15,8 2-2 0,-8-2-5 0,7 1-2 16,0 0-8-16,6-1-1 0,1-3-7 0,0 4-5 0,6-1-3 15,-7-3 0-15,7 4 4 0,7 3 4 0,-7-3 4 0,6 3 3 16,7 0 3-16,0 1 2 0,5-1 4 0,9-3 0 16,6 4-3-16,7-1-5 0,5-4-3 0,7 4-1 0,1-3-2 15,12-4-2-15,0 4-3 0,6-4-1 0,1 0-6 0,0 0-9 16,-1 0-21-16,1 0-46 0,0 0-96 0,-1 0-116 16,-6 0-77-16</inkml:trace>
  <inkml:trace contextRef="#ctx0" brushRef="#br0" timeOffset="11700.52">11710 13193 114 0,'-12'3'270'15,"-2"0"-92"-15,-5-3-67 0,5 4-45 0,2-4-28 0,-2 4-15 16,2-4-7-16,-8 3 1 0,7-3 2 0,1 0 3 0,-8 3 2 16,6-3 2-16,1 0 2 0,-6 0 0 0,6 0-2 15,0 0-4-15,-8 0-5 0,9 5-3 0,-1-5-2 0,7 0-2 16,-8 0-3-16,8 4-3 0,0-4 0 0,6 0 3 16,0 0-2-16,6 3 0 0,8-3 2 0,-2 0 5 0,13 0 2 15,9 0 3-15,-2-3 4 0,15-1-1 0,4-1 3 0,14 2 0 16,1-4 1-16,12-3-4 0,13 1-2 0,0-1 0 15,6-5-4-15,14 3-1 0,0-2 1 0,6-1 2 16,1 1 1-16,5-4 1 0,-11 4 1 0,-1-3-1 0,-1 3 0 16,-12 3-1-16,-6 0-4 0,-1 4-6 0,-14 0-10 0,-4-1-17 15,-8 5-21-15,-7-4-42 0,-6 3-84 0,-6-3-150 0,-7 3-83 16,-13-3-46-16</inkml:trace>
  <inkml:trace contextRef="#ctx0" brushRef="#br0" timeOffset="12356.61">11222 10374 189 0,'0'-2'322'0,"0"2"-122"15,-8 0-82-15,3 2-48 0,-1 6-27 0,-8 3-18 0,1-1-7 16,0 5-4-16,-6 4 2 0,-1 3-1 0,-6 4 4 0,0-1 1 15,7 4-2-15,-7 0 1 0,-1 5-1 0,7-5-3 16,2 4-4-16,-2-8-2 0,0 1-2 0,7 0-3 16,7-7 1-16,-8-5-3 0,8 1 4 0,6-8 5 0,-6 0 3 15,12-3 3-15,-6-1 2 0,6-6 1 0,8-4 0 0,-8-4-1 16,13-4-4-16,-5-3-3 0,6-1-5 0,-2-6-2 0,-4 2-3 16,5-2-2-16,1 0 2 0,-8-2 0 0,8 2 1 15,-7-4-3-15,1 3 1 0,-3 1 0 0,10-1 1 16,-8 4 1-16,0-4 2 0,0 4 4 0,7 4 0 0,-14 3 3 15,8 1 1-15,-3 3 1 0,-3 0 0 0,5 4-3 0,-7 2-2 16,7 1-4-16,-7 2-2 0,8 2-1 0,-1 2-1 16,0 7-1-16,0-6 0 0,-1 8 1 0,-4 4 0 0,3-1-1 15,4 5 0-15,-2-1 0 0,-7 7 0 0,14-3 1 16,-14 4 0-16,8 0-6 0,-2-1-6 0,1 1-11 0,-1 0-16 16,2 0-23-16,0-4-37 0,-2-4-59 0,-5 0-104 0,0-4-98 15,-7 1-55-15</inkml:trace>
  <inkml:trace contextRef="#ctx0" brushRef="#br0" timeOffset="12762.59">11241 10631 344 0,'-6'0'287'0,"6"4"-117"0,-7 0-72 0,1 2-40 16,6 6-23-16,-8-1-11 0,8 0-2 0,0 7 4 15,0 0 2-15,0 4 4 0,0 1 4 0,0 6 5 0,0 0 3 16,8 4 0-16,-8 7-2 0,6 0-3 0,-6 8-2 0,0 3-3 15,7 4-2-15,-1 7-7 0,-6 5-4 0,7 5-3 0,-1 2-2 16,0 2-5-16,8 6-1 0,-8-2-2 0,8 8-1 16,-1 0 2-16,-7 0-2 0,6 4-1 0,2-1 0 0,-1 1-1 15,-6-1-1-15,6-2-3 0,-7-2-2 0,7-2-1 16,0-5-1-16,-7-3 0 0,8-4 2 0,-8 0 1 0,7-6 0 16,-6-1 0-16,-2-4 0 0,3-3 0 0,-2-4 1 15,1-9 0-15,0 3 1 0,-7-9-1 0,0 0-1 0,0-7 1 16,0-3-1-16,-7-5 0 0,7-2 0 0,-7-6 2 0,1-3 5 15,6-2 5-15,-8-9 1 0,-4 1 3 0,6 0 7 0,-7-4 3 16,-1-4 2-16,2-3 4 0,-1 0-4 0,0-4-1 16,0-4-1-16,6 0 10 0,-6 1 5 0,7-1 5 15,-2 1 4-15,2 3 2 0,0-5 2 0,6 6 0 0,-6 3-2 16,12-5-11-16,-6 5-13 0,6-3-6 0,0 2-8 0,13 1-6 16,-4-1-4-16,11 1-2 0,-1-4 0 0,8-1 0 15,7 6 0-15,5-5-2 0,1-4-1 0,5 4-7 0,2 0-18 16,-1-1-27-16,7-2-27 0,-7 3-34 0,6 0-52 15,-12-3-90-15,6 3-160 0,-13 0-81 0,-6 3-28 0</inkml:trace>
  <inkml:trace contextRef="#ctx0" brushRef="#br0" timeOffset="13403.24">2888 11151 144 0,'0'-4'280'0,"0"1"-80"0,0-1-64 0,0 0-40 0,0 1-19 15,6 3-16-15,-6-4-8 0,0 1-7 0,7 3-5 0,-7-4-7 16,0 4-5-16,0 0-8 0,0 0-5 0,0 4-3 16,6-4-4-16,-6 7 5 0,0 0 4 0,0 8 8 15,6-1 7-15,-6 9 7 0,0 2 7 0,0 8 4 0,0 3 5 16,0 5-1-16,0 3-1 0,0 0-6 0,-6 4-9 0,6 3-4 16,0-3-3-16,0 3-6 0,0-3-5 0,6-1-7 15,-6 1-3-15,8-1-4 0,-2 1 0 0,-6-4-3 0,5-4-2 16,3 1-3-16,4-5-2 0,-5 0-13 0,6-2-18 15,-6-2-23-15,6 2-30 0,-7-5-48 0,1-3-82 0,0-4-154 16,-7 0-77-16,0-5-32 0</inkml:trace>
  <inkml:trace contextRef="#ctx0" brushRef="#br0" timeOffset="13590.52">2269 12514 383 0,'-7'0'502'0,"1"0"-151"0,6 0-152 15,0 0-92-15,13 0-51 0,0-3-26 0,6-2-13 16,1-1-6-16,12-2-1 0,1 1 4 0,6-3 2 0,1-2 3 16,5 1 2-16,7 0 0 0,1 0 0 0,5 0-2 15,0 0-5-15,1 0-7 0,-1-1-13 0,1 6-21 0,0-2-22 16,0 5-29-16,-13-1-52 0,-1 0-83 0,1 4-151 16,-15 0-76-16,3 0-36 0</inkml:trace>
  <inkml:trace contextRef="#ctx0" brushRef="#br0" timeOffset="13934.19">2653 12719 446 0,'-6'11'506'0,"6"0"-151"16,0 0-164-16,6 8-91 0,-6-1-47 0,7 4-27 0,-1 0-13 16,-6 4-6-16,0 3-3 0,0 4-4 0,0 3 3 15,0 1-2-15,-6 3 0 0,-1 1 1 0,-6 2-2 0,6-2 0 16,-5 3 1-16,-9-4 0 0,1 0 2 0,8 1-1 15,-7-8-2-15,0 3 2 0,-8-6 0 0,7-5 0 0,2 1 1 16,-2-9 4-16,0 0-2 0,1-3-1 0,5-7 0 0,-5-3 0 16,5 0-1-16,-5-8 0 0,6 0 2 0,1-3-3 15,4-7 4-15,2-3 2 0,0 3 2 0,6-8 1 0,0 4 2 16,0-7 0-16,0 2 0 0,6 2 1 0,8-1 1 16,-8 4 0-16,7-1-2 0,0 5 0 0,-1-1 0 0,9 1 1 15,-1 6-4-15,-2-3-1 0,9 3-2 0,-7 8-2 0,6-3-1 16,-1 3-1-16,8 0-3 0,-7 3 2 0,6 1-1 15,1 4 0-15,7-5-1 0,-9 4-1 0,9 0-3 16,-1 1-2-16,-8-1-10 0,10 1-13 0,-2-2-16 0,-8 2-16 16,9-4-23-16,-7 3-34 0,0-3-51 0,0-4-83 0,-1 0-125 15,-6 0-61-15</inkml:trace>
  <inkml:trace contextRef="#ctx0" brushRef="#br0" timeOffset="14855.84">3207 12339 243 0,'0'-12'476'0,"0"2"-149"0,-6-2-128 0,6-2-70 0,0 6-41 0,0-3-24 16,0 3-16-16,6 2-6 0,-6-2-5 0,6 1-8 15,2-1-8-15,-2 6-6 0,0-3-3 0,0 2 0 0,8 6-3 16,-1-3 0-16,-7 7-1 0,8 1-1 0,-2 3 0 16,-7-1 1-16,10 6-2 0,-10 2 1 0,9 4-1 0,-7-3-1 15,6 6 1-15,-7-4-2 0,0 6-1 0,-6-1 0 0,8-4-1 16,-2 3 0-16,-6-4 0 0,0-2-1 0,6-1-1 16,-6-2 2-16,0-6 3 0,7 1 3 0,-7-3 9 15,0 0 17-15,0-6 19 0,0-2 20 0,7 0 16 0,-7 0 12 16,0-2 4-16,6-10 7 0,1 1-1 0,-1 0-10 0,0-4-15 15,0-3-16-15,2 3-15 0,-2-3-9 0,0-1-6 0,1-3-10 16,0 5-7-16,-1-6-7 0,1 5-5 0,-1-4-3 16,1 3-3-16,-1 2-2 0,1 1-3 0,-1 3 0 15,0-3-3-15,2 2 1 0,-2 3-1 0,0 4 0 0,1-5 0 16,-1 9 0-16,1-5 0 0,0 2-1 0,5 1-1 0,-5 2 1 16,6-1-1-16,-7 4 0 0,1 0 1 0,6 0 0 15,-6 0 2-15,5 0-1 0,-5 0 0 0,6 4 0 0,1-1 0 16,-8 2-1-16,7 1 0 0,0 2-2 0,-7-1 0 15,7 3 1-15,-7 2 1 0,8 3-1 0,-8-1 2 0,8 1 4 16,-8 0-1-16,0 4 0 0,1-5 0 0,6 1 0 0,-6 3 1 16,-1-4 0-16,0 1-1 0,0-4-2 0,2 3 2 15,-2-6 0-15,0 4 0 0,-6-6 0 0,7 2 1 0,-7-5-1 16,7 5 0-16,-7-4-1 0,0-2 1 0,0-2 0 16,6 5-1-16,-6-5 0 0,0 0-1 0,0 0-1 0,0 0-2 15,0 0-6-15,0 0-11 0,0 0-16 0,0 0-14 0,0 0-17 16,0-5-20-16,0 5-14 0,0-2-10 0,7-2-2 15,-7 0 6-15,0 0 12 0,0 1 11 0,0 3 14 0,0-4 16 16,6 0 13-16,-6 0 12 0,0 2 9 0,0-3 3 16,0 2 5-16,0-1 3 0,0 1 3 0,0-2 3 0,0 2 3 15,0-1 0-15,0 0 1 0,0 4 1 0,0-3-2 16,0 0 2-16,0-2 1 0,0 5 0 0,0 0-1 0,0-3 0 16,0 3-2-16,0 0 0 0,0 0 0 0,0 3-1 0,0-3 1 15,6 5-2-15,-6-2 2 0,0 0 0 0,0 1 1 0,0 3 0 16,0-2 0-16,0 2 2 0,0 1 0 0,0-6 1 15,0 6-3-15,0-4 0 0,0-1 1 0,0 1 0 16,0 0 1-16,0 0-3 0,0-4 2 0,0 2 4 0,0-2 5 16,0 0 8-16,0 0 5 0,0 0 4 0,0 0 3 0,0 0 0 15,0-2 0-15,0-6-1 0,0 1 2 0,0-1 3 16,0 2-1-16,0-6 0 0,0 1-3 0,8 0 5 0,-8-4 1 16,0 1 3-16,6 3-5 0,-6-7-7 0,6 3-5 15,0 1-1-15,-6-1 3 0,8-1 1 0,-2 3 1 0,0 1 0 16,-6-3-1-16,7 4 0 0,-1 3 1 0,1-2 0 0,-7 3-2 15,6-1-4-15,-6 2-4 0,7 1-4 0,-7 2 0 16,6-1-3-16,0 4-2 0,8-3-1 0,-8 3-2 16,8 3-3-16,5 1 2 0,-5-1 0 0,-2 4 0 0,0-3-1 15,2 7-2-15,-1 1-1 0,-6-2-1 0,6 5 0 0,-7-1-2 16,0 5-2-16,2-4-11 0,-2 4-13 0,0-2-17 0,-6 5-19 16,7-3-21-16,-1-1-24 0,-6 4-22 0,7-4-34 15,0 1-46-15,-7-4-79 0,6-1-121 0,0-3-55 0,1 0-20 16</inkml:trace>
  <inkml:trace contextRef="#ctx0" brushRef="#br0" timeOffset="15168.41">4283 12235 328 0,'0'-7'486'15,"0"4"-161"-15,0-1-144 0,0 1-82 0,0 3-46 0,0 3-24 16,0 1-13-16,6 4-7 0,-6-2-2 0,0 5 0 15,6 3 0-15,1 5-1 0,-2-1 0 0,3 4-1 0,4 1-1 16,-5-1 0-16,7 0-1 0,-2 3 0 0,2 1-1 16,-2-4 0-16,1 0-2 0,1-1 1 0,-2 2 0 0,1-5-1 15,0 0 3-15,1-3 3 0,-1 1 7 0,-1-7 10 0,2-1 21 16,-8-4 24-16,7 0 25 0,0-4 25 0,-6 0 30 16,6-8 31-16,-1-3 27 0,2 0 11 0,-1-7 0 0,0-1-7 15,0-2-11-15,0-1-15 0,-7-4-28 0,2 1-30 0,4-5-41 16,-12 1-19-16,6-1-20 0,-6 1-26 0,7-1-42 15,-7-2-64-15,0-1-67 0,0 0-66 0,6-1-46 0,-6 2-54 16,0 2-70-16,7 1-108 0,-7 4-94 0,7 2-30 16,-7 1 18-16</inkml:trace>
  <inkml:trace contextRef="#ctx0" brushRef="#br0" timeOffset="15605.68">4764 11617 362 0,'-6'-19'444'0,"6"1"-182"0,0 0-115 16,0 7-62-16,6-4-37 0,1 5-17 0,0-2-8 0,-1 5-4 16,6 0-3-16,-4-1-3 0,4 5 0 0,2 3 0 0,-8 0-1 15,7 3-3-15,0 5-4 0,-6 2-3 0,-1 6-1 0,8-2 1 16,-8 4 0-16,0 0-1 0,-6 4 0 0,7 1 1 15,-7-2 5-15,0 1 4 0,0 0 2 0,0 0 5 0,6-4 7 16,-6 4 5-16,0-3 9 0,0-4 6 0,6 0 13 16,-6-5 11-16,7 1 16 0,0-3 17 0,5-1 16 0,-4-7 12 15,11 3 6-15,1-3-8 0,6-3-8 0,5-4-12 16,9-1-15-16,-1-3-26 0,7-3-42 0,6-1-53 0,0 0-53 16,0 0-45-16,1 1-56 0,5-5-87 0,-6 5-162 0,0-1-89 15,1 1-55-15,-8 3-12 0</inkml:trace>
  <inkml:trace contextRef="#ctx0" brushRef="#br0" timeOffset="16121.17">5651 12250 141 0,'-7'-3'143'0,"0"3"-13"0,1-4-2 16,0 4-6-16,-1-4-11 0,0 4-14 0,1-4-12 0,-7 4-10 15,6 0-4-15,1 4 2 0,-1-4-7 0,1 4-4 16,0-4-4-16,-2 0-5 0,8-4-5 0,0 4-6 16,-6 0-7-16,6 0-2 0,6 0-2 0,-6 0 5 0,8 0 9 15,-2 0 10-15,0 0 10 0,7 0 4 0,-6-4 2 0,12 4 0 16,1-2-6-16,0 2-6 0,5-5-13 0,1 2-16 16,1-1-14-16,5 1-18 0,8-1-23 0,-8 0-22 0,1 0-25 15,-1 1-27-15,1 3-38 0,-1-5-51 0,-5 5-80 16,-8 0-121-16,-6 0-66 0,-1 0-25 0</inkml:trace>
  <inkml:trace contextRef="#ctx0" brushRef="#br0" timeOffset="16246.37">5631 12433 352 0,'-13'8'438'0,"0"-1"-171"0,13-3-120 16,-6 4-66-16,6-5-35 0,0 1-12 0,6-1-8 0,7-3-3 15,0 0-2-15,13 0-2 0,0-3-3 0,7 3-12 0,6-7-21 16,7 2-44-16,5-2-90 0,8-3-163 0,6-6-86 15,-7 6-49-15</inkml:trace>
  <inkml:trace contextRef="#ctx0" brushRef="#br0" timeOffset="17823.9">6420 12027 210 0,'5'0'183'0,"-5"-4"-83"16,0 0-67-16,7 1-45 0,-7 3-25 0,7-4-10 0,0 0-2 16,-7 1 4-16,0 3 10 0,6-4 13 0,-6 4 14 15,0 0 10-15,0-4 10 0,0 4 9 0,0 0 7 0,0 0 6 16,0 0 7-16,0 0 3 0,0-4 2 0,0 4 0 0,0 0-2 16,0 0-4-16,0 0-6 0,0-2-4 0,0 2-2 15,0 0-2-15,0 0-3 0,0 0-1 0,6-4-2 16,-6 4 2-16,0-4 2 0,7 4 1 0,-7-4 0 0,7 1-2 15,-1-1 1-15,-6 0 1 0,7 0 7 0,-1 1-3 0,-6-4-2 16,7 3-3-16,-1 1 1 0,1-1-5 0,-2 0-1 0,-5 0-4 16,7 1-12-16,1-1 1 0,-3 4 0 0,2 0-1 15,0 0-1-15,-1 4 1 0,1-1 4 0,-7 5 0 16,6 3 7-16,1-1-1 0,-7 9 0 0,6-1-4 0,-6 0 2 16,0 4-1-16,0 5-2 0,0-6-1 0,7 4 0 0,-7 2 2 15,0-6-2-15,0 6 3 0,0-6-3 0,0 2-2 16,0-2-1-16,0 1 2 0,0 0 1 0,0-8 0 0,0 5 7 15,0-8 2-15,0 1 4 0,0-6 7 0,0 2 7 16,-7-1 8-16,7-3 9 0,0 2 14 0,0-1 16 0,0-2 19 16,0-3 9-16,7-3 1 0,-7-4-10 0,0-5-4 0,0 1-9 15,0-3-14-15,0-1-20 0,0 1-22 0,7-5-9 16,-7 1-6-16,0-4 1 0,6 3-4 0,-6-2-2 0,0-1-3 16,0-1-3-16,6 1-2 0,-6 0-3 0,7 0 0 15,-7 4 0-15,0 4 0 0,7-1-1 0,-7 3 0 0,0 5 1 16,0 0 0-16,6 3 0 0,-6 1-2 0,0-1 0 0,0 0 1 15,0 4-1-15,0 0-2 0,6 0 2 0,-6 4 0 16,7-4 0-16,-7 4 1 0,5-4 0 0,-5 3 0 16,8 1 1-16,-1 1 1 0,-2-5-1 0,2 2 0 0,7-2 0 15,-8 0 2-15,0 0 1 0,1-2-1 0,6-3 0 0,-6 1 0 16,-1 1 1-16,0-1-1 0,2 0 3 0,3 1 7 16,-11-5 4-16,7 8 6 0,1-3 3 0,-8 3 1 0,5-4 1 15,-5 4-1-15,0 0-3 0,7 0-6 0,-7 0-7 16,7 0-4-16,-7 4-1 0,6 3-2 0,1 0 0 0,-7 1 0 15,7 4-1-15,-1-3 1 0,0 7-1 0,-6 2-1 0,6-3 1 16,-6 2-2-16,8 6-1 0,-8 0-8 0,6-3-18 16,-6 6-26-16,0-4-28 0,6 0-30 0,1 4-29 0,0-4-26 15,-1 0-28-15,7 0-32 0,1-4-35 0,4 1-52 0,-4-5-97 16,5-3-50-16</inkml:trace>
  <inkml:trace contextRef="#ctx0" brushRef="#br0" timeOffset="18011.48">7117 12269 280 0,'0'-15'473'0,"0"8"-142"0,0-5-126 16,0 5-72-16,0 4-42 0,0-1-23 0,0 4-10 0,6 4-5 16,-6-1-2-16,0 4 6 0,0 5 5 0,0 3 1 15,5-1 1-15,-5 8-2 0,0 0-10 0,0 4-8 16,9-1-11-16,-9 1-13 0,6 3-7 0,-6 0-5 0,5 1-2 16,3-1-3-16,5 0-2 0,-7-3-6 0,7 3-14 0,-7-2-18 15,8-2-23-15,-1 0-24 0,0-3-26 0,0-4-35 0,-1 1-51 16,-4-7-70-16,4-3-118 0,2-1-62 0,-8-4-25 15</inkml:trace>
  <inkml:trace contextRef="#ctx0" brushRef="#br0" timeOffset="18152.16">7078 12335 262 0,'0'-12'476'0,"0"1"-157"15,6 0-134-15,1 1-77 0,5-1-45 0,8 0-26 16,0 0-11-16,12 0-7 0,-5-1-5 0,10 2-3 0,3-1-4 15,0 3-5-15,-1 0-13 0,0 1-20 0,0 5-28 0,0-2-42 16,-12 4-59-16,5 0-90 0,-13 0-116 0,1 4-55 16</inkml:trace>
  <inkml:trace contextRef="#ctx0" brushRef="#br0" timeOffset="18277.08">7403 12383 89 0,'-19'7'429'0,"4"0"-112"0,-2 0-122 15,9-3-78-15,-4 0-47 0,5-1-28 0,7 1-17 0,-6-4-7 16,12 3-4-16,-6-3 0 0,13-3-1 0,1-1-3 15,3 1-4-15,11-5-12 0,4 1-18 0,1-5-34 16,-1 2-54-16,1-5-86 0,7 1-131 0,-8-5-65 0</inkml:trace>
  <inkml:trace contextRef="#ctx0" brushRef="#br0" timeOffset="18605.14">7794 11957 323 0,'-13'-3'449'16,"-6"3"-155"-16,6 3-122 0,-1 1-70 0,-5 3-37 0,6 1-17 15,0 3-8-15,0-1-3 0,6-2-3 0,-5 3-3 0,4 3-6 16,2-3-3-16,6 1-2 0,-6 3-6 0,6-5-4 16,6 1-2-16,-6 0-2 0,6 1-1 0,2-6-1 15,-2 2 2-15,0-5 1 0,1 1 4 0,6-4 4 0,-6 0 3 16,5-4 3-16,2-3 2 0,-2-1 1 0,2-2 0 0,-8-1 1 16,7 3-3-16,0-2-2 0,-6-1 0 0,-1 0-4 0,0 3-2 15,2 4-1-15,-2-3-1 0,7 3-3 0,-6 1-2 16,-1 3-3-16,0 3-1 0,7 6 0 0,1-3 1 15,-2 5 0-15,8 4 1 0,-7-1 0 0,0 8 0 0,0 0-1 16,1 9 0-16,-2-6-3 0,1 4 2 0,0 0-1 0,-6 0 0 16,-7 0-2-16,6 5 3 0,-6-1 0 0,-6-4-1 15,6 4 1-15,-7-3-1 0,-6-1 0 0,7-4 2 0,-7 1 1 16,-1-1 1-16,2-2-1 0,-1-6-1 0,-1 3 0 16,2-6 1-16,-2 1-3 0,8-5-6 0,0-3-19 0,-1 1-24 15,7-4-32-15,0-1-55 0,0-3-100 0,0-7-152 0,7-1-86 16,-1 1-41-16</inkml:trace>
  <inkml:trace contextRef="#ctx0" brushRef="#br0" timeOffset="18948.78">8218 12298 164 0,'0'0'469'0,"0"0"-127"15,0 3-138-15,0 1-88 0,0 1-53 0,0-3-30 0,6 6-14 16,-6 3-5-16,7 0 4 0,-7 3 4 0,7 1 5 0,-1 4 1 15,-6 3 3-15,6-4 1 0,-6 7-1 0,6 1-3 16,-6-3-5-16,7 2-7 0,-7 0-5 0,0 1-3 16,7-1-1-16,-7-3-4 0,6 5-1 0,-6-6-2 0,6-2-3 15,2-1-6-15,-2 0-14 0,1-2-17 0,-1-3-24 0,0-1-37 16,1-8-57-16,0-1-79 0,-1 1-130 0,0-8-59 0</inkml:trace>
  <inkml:trace contextRef="#ctx0" brushRef="#br0" timeOffset="19089.41">8179 12514 162 0,'-14'-22'447'16,"1"0"-127"-16,7 4-117 0,-8 4-74 0,8-2-36 0,6 2-19 16,-6-1-10-16,6 5-4 0,-6-2-5 0,12 1-5 15,0 5-10-15,0-6-5 0,8 5-9 0,-1-5-13 0,7 6-15 16,6-1-16-16,-7-2-18 0,7 6-25 0,0-4-34 16,1 3-57-16,-8 4-86 0,0-4-132 0,-5 4-62 0</inkml:trace>
  <inkml:trace contextRef="#ctx0" brushRef="#br0" timeOffset="19229.82">8179 12529 426 0,'0'0'449'0,"-6"4"-160"0,6-1-123 15,0 1-72-15,0-1-37 0,6-3-18 0,-6 0-8 0,12-3-4 16,2-4-2-16,5 3 0 0,7-7-8 0,0 4-15 16,7-4-25-16,-1 0-50 0,8-3-85 0,-1-6-171 0,0 6-85 15,-7-5-50-15</inkml:trace>
  <inkml:trace contextRef="#ctx0" brushRef="#br0" timeOffset="19714.3">8621 11814 179 0,'-7'4'472'0,"-5"4"-111"0,6-1-160 0,-1 7-89 0,1 1-47 16,-1-1-21-16,1 5-8 0,6 4-1 0,0-2 1 15,-6 1 2-15,6 4 0 0,6-1 0 0,-6 2-4 0,0-2-4 16,6 4-9-16,1-4-7 0,-1 0-4 0,1 2-3 16,-1-1-2-16,1-4-2 0,-2-5 0 0,2-2 0 0,1-1 0 15,-3-2 5-15,-5-1 6 0,7-7 10 0,-7 3 14 0,0-4 13 16,0 1 7-16,0-4 7 0,0 0 2 0,0-4-3 16,0 1-4-16,-7-1-12 0,7 1-14 0,0-1-14 0,-5 0-9 15,5 1-7-15,0-1-2 0,0 4-1 0,-8-4-2 16,8 4-1-16,0-3-1 0,8 3-2 0,-8 0 1 0,0 0-2 15,0 0 0-15,5 0-1 0,-5 0 0 0,7 0 0 0,0 0 1 16,6 0 0-16,0-5 3 0,-7 3-1 0,14-2 2 16,-6-4-1-16,4-3 2 0,2 0 0 0,-8-3 0 0,9-2 1 15,-1-2 0-15,-8 0 0 0,1-1 0 0,7-2 0 16,-15-1 1-16,10-3 1 0,-10 3 1 0,2-4-2 0,0 0 2 16,0 1 0-16,-7-4 0 0,0 3 2 0,6 0 3 15,-6 0 8-15,0 4 10 0,0 4 12 0,0 0 10 0,0 4 9 16,0 2 4-16,0 5 2 0,0 0-4 0,0-1-8 0,0 4-10 15,0 4-12-15,0 4-13 0,-6 0-7 0,6 3-7 16,0 4-2-16,0 7 0 0,0-3 0 0,0 7 1 0,0 0 0 16,6 3 0-16,-6 6 2 0,0-6-1 0,7 4 2 15,-1 0-2-15,-6 0-1 0,6 5-7 0,2-1-16 0,-2-4-31 16,0 0-32-16,0 1-31 0,8-5-34 0,-8 4-30 0,7-6-44 16,1-2-78-16,-3-3-123 0,-4 1-56 0,7-8-28 15</inkml:trace>
  <inkml:trace contextRef="#ctx0" brushRef="#br0" timeOffset="20151.48">9150 12039 31 0,'0'-9'472'0,"0"6"-98"16,0-1-141-16,0 4-94 0,0 0-51 0,0 4-32 0,0 8-14 16,0-3-5-16,0 7 2 0,0 5 0 0,0 1 0 15,0 4 1-15,0 1-3 0,0-2 0 0,0 8-5 0,0-4-8 16,0 4-4-16,0-1-3 0,0 2-2 0,0-5-3 0,0 4-2 15,0 0-3-15,6-4 0 0,-6-3 5 0,0-1 3 16,0 1 1-16,0-4 0 0,6-3 3 0,-6-2 5 16,0-1 5-16,0-5 8 0,0-1 11 0,8-2 26 0,-8-4 43 15,0-1 56-15,0 1 43 0,6-4 24 0,-6 0 9 0,6-7 0 16,-6-1-12-16,7-6-23 0,-7-5-41 0,6 2-55 0,1-6-44 16,-7-3-28-16,0 0-15 0,6-3-7 0,-6-3-7 15,0-2-6-15,-6 1-5 0,6-4-1 0,-7 4-2 16,1-3 1-16,-1 7-1 0,7-1 6 0,-6 0-4 0,0 9 2 15,6 4-5-15,-8 0 3 0,8 3-5 0,0 3-6 0,0 5-1 16,0 1-9-16,8 2 1 0,-2 3 2 0,0 3 2 0,7 4-3 16,0 1 1-16,0-1 4 0,7 7 1 0,0 3 4 15,-1-4 1-15,1 3 0 0,-1 1-1 0,7 2 0 16,-6 3 1-16,-8-5-2 0,8 2 0 0,-7-1-5 0,-6 1-1 16,-1 0-1-16,1-2-1 0,-7 6 3 0,-7-5 1 0,1 0 0 15,-1 0 0-15,-6 4 1 0,1-7 9 0,-2 4-3 16,-5-2-1-16,-1-2-2 0,0 0-8 0,1-1-22 0,6-2-37 15,0-5-53-15,0 0-66 0,0 1-62 0,13-4-70 16,0-4-108-16,0-8-173 0,13 1-69 0,0-4-16 0,0-4 23 16</inkml:trace>
  <inkml:trace contextRef="#ctx0" brushRef="#br0" timeOffset="20432.66">9730 11360 347 0,'0'4'482'0,"-7"3"-180"0,7 4-138 0,0 0-76 16,-6 7-41-16,6 1-15 0,0 2-5 0,0 1 3 16,0 5 10-16,0 2 7 0,0 4 9 0,0-1 10 0,6 4 12 15,1 2 6-15,-7 2 4 0,6 3-6 0,0-1-10 16,8 5-9-16,-8-3-8 0,0 0-12 0,1 0-13 0,6 0-11 15,-6 0-10-15,-1-4-5 0,1 1-3 0,6-2-2 16,-7 2-3-16,0-4-5 0,2-1-16 0,-2-7-18 0,-6 2-23 16,6-10-26-16,1-3-29 0,-7-3-39 0,6-1-53 0,1-6-85 15,-7-8-120-15,6 0-52 0</inkml:trace>
  <inkml:trace contextRef="#ctx0" brushRef="#br0" timeOffset="20729.68">9580 11572 207 0,'-20'-32'565'0,"7"2"-14"0,1 5-162 16,4-1-93-16,8 3-51 0,-6 6-34 0,12-2-23 0,2 1-21 15,-2 0-22-15,6 4-25 0,8-1-32 0,-1 3-25 0,1-2-18 16,6 6-14-16,1 1-10 0,5 3-4 0,1 8-6 16,-1 0-5-16,-6 3-4 0,7 9-2 0,-1 1 0 15,-6 5-1-15,1 4 0 0,-8 3-2 0,1 7-1 0,-1 2-7 16,-6-1 3-16,0 2 1 0,-6 5 1 0,5 0 1 0,-5 0 1 15,6 4 2-15,-6-4 3 0,-1 0 7 0,0-1-2 16,2-1-2-16,4-6-1 0,-5 1-2 0,0-1 2 0,-1-7 0 16,0 0-3-16,-6-2 1 0,7-2 0 0,-1-2-1 15,-6-6 2-15,0 2 2 0,0-5 0 0,0 1 0 0,-6-5 2 16,-1 2-1-16,-5 3 0 0,-2-5-1 0,2-2-1 0,-2 3-4 16,1-4-23-16,-7 5-38 0,8-5-50 0,-2-1-52 15,-5 2-52-15,6 0-67 0,0-1-113 0,0 1-148 0,0 2-62 16,0-3-10-16</inkml:trace>
  <inkml:trace contextRef="#ctx0" brushRef="#br0" timeOffset="21151.49">7267 13789 70 0,'-28'4'402'0,"3"3"-125"0,5-3-121 0,1-4-74 0,6 4-33 15,-1-4-13-15,9 0-3 0,-1 0-3 0,6 0 1 16,0-4-3-16,6 0-2 0,7-3 1 0,6 3-3 15,0-4-11-15,8 2-5 0,-1-2-5 0,14 0-1 0,-2-3 0 16,15 1 2-16,-2-5 3 0,8 0 8 0,12 1 9 0,2-5 6 16,11 2 12-16,0-6 11 0,7-3 10 0,14 0 9 0,7 1 4 15,4 0 3-15,1-5 4 0,14-2 5 0,-7 2 1 16,12-7 2-16,2 5-1 0,-3-1 2 0,3-4 4 16,-1 3 1-16,0 5-4 0,-1 0-7 0,-12 0-11 0,-6 7-9 15,-14 0-11-15,-6 3-15 0,-7 2-14 0,-20 2-19 0,-6 4-21 16,-6 3-23-16,-13 1-26 0,-7 0-24 0,-13 0-31 15,1 2-24-15,-9 2-31 0,-10-1-32 0,-2 0-46 0,-6 4-70 16,-6 0-121-16,-8 0-55 0,2 4-14 0</inkml:trace>
  <inkml:trace contextRef="#ctx0" brushRef="#br0" timeOffset="22604.03">9906 11811 100 0,'6'0'88'16,"-6"0"-24"-16,0-4-19 0,6 4-13 0,-6 0-12 0,7 0-7 16,0-4-6-16,-7 4-2 0,6 0-3 0,-6 0 0 0,7 0 3 15,-7 0 6-15,0-3 9 0,0 3 8 0,0 0 11 16,0 0 7-16,0 0 9 0,0-3 6 0,0 3 3 0,0 0 0 16,0 0-4-16,0 0-6 0,0 0-5 0,0 0-8 15,0 0-5-15,0-4-4 0,0 4-7 0,0 0-6 0,0 0-6 16,6 0-3-16,0 0-4 0,-6 4-2 0,7-4-4 0,6 0 1 15,-7 3-1-15,8-3-1 0,-8 0 1 0,7 3 0 16,0-3 1-16,-6 8 2 0,5-5 1 0,2 5 1 0,-8 3 1 16,1-1 5-16,0 5 3 0,-1-1 2 0,-6 5 1 15,0-1-2-15,0 5 1 0,-6-1-2 0,-1 3-1 0,-6-3-4 16,7 4-2-16,-8 0 0 0,1-4-1 0,7 3-2 0,-8-3 1 16,8-1-2-16,-7-2-2 0,6 4-10 0,7-5-25 15,0 0-58-15,-6 0-119 0,6 1-99 0,0-5-75 16</inkml:trace>
  <inkml:trace contextRef="#ctx0" brushRef="#br0" timeOffset="23229.13">8459 14482 121 0,'-6'-8'467'0,"6"-3"-99"16,0 5-145-16,0-2-93 0,0 4-52 0,6 0-30 15,-6 4-15-15,6 0-7 0,8 0 3 0,-2 8 4 0,-5 0 9 16,6 5 6-16,-1 5 5 0,2 5 4 0,5 2 1 0,-5 5 1 15,-1 6-7-15,0 1-1 0,5 3-5 0,-3 4-5 16,-3-1-5-16,2 6-5 0,-2-6-5 0,1 6-4 0,-6-6-4 16,6 1-5-16,1-4-2 0,-8 1-2 0,6-1 0 15,1-3 0-15,-6-5 1 0,0-3 3 0,-2-2 5 0,2-5 2 16,1-5 2-16,-2-1 7 0,0-6 13 0,-6-2 26 0,6-1 30 16,-6-2 22-16,8-5 12 0,-2-5 6 0,-6-2 4 15,6-4-4-15,7-4-11 0,-6-3-25 0,0-4-30 0,-1 4-26 16,-1-4-16-16,3-4-10 0,4 3-4 0,-5-2 0 15,7 4 4-15,-8 2 6 0,7 1 2 0,7 0 5 0,-8 3 2 16,8 0 0-16,-7 8 1 0,7-5-3 0,0 9-9 0,-1 0-8 16,1 3-3-16,-1 0-4 0,-1 3-6 0,2 4 0 15,7 1-4-15,0-1 0 0,-2 4-2 0,1-3-4 0,7 3-10 16,6 0-22-16,0-4-28 0,-6 4-39 0,6-7-45 16,7 3-50-16,-9-4-48 0,3-3-41 0,6 0-59 0,-7-3-86 15,-6-1-107-15,-1-3-49 0,1 0 3 0</inkml:trace>
  <inkml:trace contextRef="#ctx0" brushRef="#br0" timeOffset="24416.1">10414 12185 142 0,'0'0'358'0,"-7"0"-91"0,7 0-83 0,0 0-59 15,0 0-39-15,0 0-23 0,0 0-15 0,7 0-10 0,-7 0-5 16,0 0-7-16,0 0-4 0,7 0-1 0,-1 4 1 15,0-4 4-15,0 2 5 0,8 5 3 0,4 1 4 0,2 4 1 16,1-2 4-16,5 9-1 0,-1-2 3 0,9 10 0 16,-2 2-1-16,1 7-2 0,5 5 3 0,1 6 2 0,1 1 3 15,-1 7 2-15,0 3 0 0,0 8 5 0,0 1 4 16,6 6 7-16,-6 0 1 0,1 4-5 0,4 0-5 0,-3 3-3 16,4 1-8-16,-6-4-1 0,1 4-16 0,5-1-11 0,-6-7-9 15,0 4-4-15,0-6-6 0,0-2-1 0,-6-3 0 16,-1-5-11-16,2-1 4 0,-2-2 3 0,-7-7 1 0,1 1 2 15,-6-5 1-15,7-6 0 0,-15-9 0 0,2 2 0 16,-2-9 0-16,-5-3 1 0,0-7 5 0,-7-1 5 0,0-6 2 16,0-1 7-16,-7-7 4 0,-6 0 3 0,-1-7 3 0,-4-1 1 15,-2-6-4-15,-7-1-2 0,1-3 3 0,1 0 5 16,-7-5 17-16,-2 1 24 0,9 0 27 0,-1 4 24 0,-2 0 17 16,10 0 10-16,-1 4 1 0,11 2-8 0,-4 1-18 0,12 0-28 15,6-1-29-15,0 5-28 0,8 1-16 0,5-2-16 16,7 0-13-16,0 1-15 0,7 0-30 0,-1 4-41 15,1-1-58-15,7 0-61 0,-8 4-58 0,1-4-41 0,-1 4-43 16,-6 0-59-16,1-3-67 0,-9 3-107 0,-4 0-22 0,-1 0 21 16</inkml:trace>
  <inkml:trace contextRef="#ctx0" brushRef="#br0" timeOffset="25322.14">4698 11188 140 0,'-5'-3'350'0,"-2"-2"-112"0,7 2-84 0,-7-1-50 16,7-4-28-16,7 1-18 0,0-4-9 0,-2-3-7 0,10-1-2 16,3-3-4-16,9-1-4 0,4-2-5 0,3-2-1 15,-2-2 1-15,14-1 0 0,-1 0-1 0,2-3-4 16,10 0 1-16,-3 0-1 0,2-5-2 0,4 5-1 0,6-3-1 15,-7 3 0-15,-3-5-1 0,-2 8 1 0,-2-3-4 0,-7 8-3 16,-5-1-1-16,-7 2-3 0,-7 6-1 0,-7-1-2 0,-6 8 0 16,0 0-3-16,-13 0-1 0,0 3 0 0,-6 0-3 15,-8 4 1-15,2 0-1 0,-8 0-2 0,1 4 2 16,-1 0 0-16,0 0 2 0,1-1 1 0,5 1 2 0,2-1-2 16,-1-3 1-16,6 4 0 0,1-4-1 0,6 0-2 0,0 3-1 15,0-3-1-15,0 0 0 0,6 0 0 0,-6 0 1 16,7 4 1-16,0 0-1 0,-7-4 1 0,6 7 1 0,0-3-1 15,-6 3 1-15,0 5 0 0,0-1 1 0,0 0-3 16,-6 4 3-16,6 2 0 0,-13 2-1 0,6-1 1 0,1 0 0 16,-1 4-4-16,1-3-8 0,-1-1-13 0,7-3-23 0,0-1-41 15,0-3-77-15,0-3-162 0,7-1-88 0,-1-3-46 16</inkml:trace>
  <inkml:trace contextRef="#ctx0" brushRef="#br0" timeOffset="26728.12">5370 9576 7 0,'0'0'50'0,"0"-3"-15"0,0 3-15 16,0-4-13-16,7-1-20 0,-7 2-16 0,7 0-14 15</inkml:trace>
  <inkml:trace contextRef="#ctx0" brushRef="#br0" timeOffset="26915.52">5429 9452 16 0,'0'0'26'0,"0"0"-11"0,0-4-7 0,0 4-3 16,-8 0-3-16,8 0-2 0,0 0-1 0,0 0-1 0,-5 0-4 15,5 0-3-15,-6 0 0 0,6 4-1 0,0-4-1 16,0 0 3-16,-9 0 1 0,9 0 2 0,0 0 3 0,0 0 3 16,0 0 1-16,0 0 0 0,0 0 0 0,9 0-6 15</inkml:trace>
  <inkml:trace contextRef="#ctx0" brushRef="#br0" timeOffset="28305.97">5475 9316 56 0,'0'-11'150'0,"0"3"-32"0,6-3-26 0,-6 4-16 0,6-4-9 16,-6 0-11-16,7 1-12 0,-7 2-9 0,7-3-11 0,-7 3-8 15,6 1-4-15,1-3 1 0,-1 2-2 0,1 1 0 16,-7 0 2-16,7 0 5 0,-1-2 1 0,-6 6 1 0,6-1 0 16,-6 1-2-16,6-1 1 0,-6 4-5 0,0-4-3 15,0 8-4-15,0-4-3 0,0 4 2 0,0 3 3 0,0 5 1 16,0-2 4-16,-6 9 4 0,0-2 2 0,6 6 3 0,-6 2-3 15,-1 4-3-15,0 1-1 0,-6 3-2 0,7 0 0 16,-1 0-1-16,0 3 1 0,1 1-2 0,0 3 4 0,0-3 1 16,-8-1-1-16,14 5 0 0,-6-4 0 0,-1-1-2 15,1 1-3-15,-1-4 0 0,-1-4-1 0,3 0-2 0,5-2-1 16,-6-6 0-16,6-2-3 0,0-4 2 0,0-1 8 0,-9-7 9 16,9 1 13-16,0-5 10 0,0 1 5 0,0-4 2 15,9-4 1-15,-9-7-2 0,6-4-8 0,-1 0-10 16,3-6-14-16,-1-1-10 0,-1-4-6 0,1 0-4 0,-1 0 0 15,0-3-1-15,8 0 1 0,-8 4-1 0,0-1 0 0,-6-3 1 16,7 7 1-16,-7-5-1 0,7 10 0 0,-7-4 2 0,6 4-1 16,-6 7 0-16,0 0-1 0,0 1-1 0,0 2 0 15,0 4-1-15,7 3 0 0,-7 3-1 0,0 1 1 16,6 3 0-16,-6 4 0 0,7 3 2 0,-7-2 0 0,7 2 1 16,-1-2 0-16,6 3 1 0,-4-5-1 0,4 2-1 0,-5-5 0 15,6 0 0-15,0-4 1 0,0-3 1 0,6 0 0 16,-5-3-1-16,5-4-1 0,1 0 0 0,0-5 1 0,-1-5-1 15,0 1 0-15,0-2 0 0,1-4 0 0,-6 0 0 0,5 0 1 16,-6 1-1-16,0-6 2 0,0 5 0 0,-6-4-1 16,5 1-1-16,-5 4-1 0,0-2 0 0,-7 2 0 0,0-6 0 15,0 9 0-15,0-4-1 0,0 4 1 0,0-1 0 16,-7 5 0-16,0-1 2 0,7 5 1 0,-6 3 0 0,6-2 2 16,0 6-1-16,-6-1 0 0,6 4 1 0,0 4-1 0,-7 3-1 15,7 5-2-15,0 2 1 0,-7 4-1 0,7 4 1 16,0 4 0-16,0 3 0 0,0 0 2 0,0 5-1 0,0 2 0 15,0-2 1-15,0 3-1 0,0-1 1 0,0 0 1 16,0 1-2-16,7 0-2 0,-7-1 0 0,7 1-7 0,-1-5-16 16,0 5-18-16,1-4-25 0,0-3-37 0,6-1-64 0,-1 0-128 15,2-8-102-15,-2 2-56 0</inkml:trace>
  <inkml:trace contextRef="#ctx0" brushRef="#br0" timeOffset="28883.8">6120 9477 80 0,'-7'-11'411'0,"1"0"-135"15,6-1-109-15,-7 2-61 0,7 3-35 0,0-5-22 16,0 2-10-16,0-1-6 0,7 0-5 0,-1 4-8 0,1-4-4 15,-1 0-2-15,8-1-1 0,-8 2-2 0,6-2-2 16,2 1-3-16,-2 5-2 0,2-6 0 0,-1 8-1 0,-7-3-2 16,8 4 0-16,-8 3 0 0,0 0 1 0,1 3-1 0,0 1 2 15,-1 3 0-15,1 8 2 0,-7-1 1 0,0 6 0 16,0-3 1-16,0 5-2 0,0 4 1 0,0-4-2 16,0 4 0-16,0-4-2 0,0 3 0 0,0-3-1 0,0-4 0 15,0-3 1-15,0 0 1 0,0-1-1 0,0-7 0 0,0 5 6 16,0-8 7-16,0 2 9 0,0-6 7 0,0 5 6 0,0-5 3 15,5 0 2-15,-5-7 0 0,7-1-4 0,0 0-8 16,-1-3-8-16,1-3-9 0,-7-1-5 0,12 0-3 16,-4 1-1-16,-8-1-2 0,6 1-1 0,1-1 1 0,-7 3-2 15,6 3 1-15,-6 1 0 0,0-1 0 0,0 3-1 0,0-2-2 16,7 5 1-16,-7 3-1 0,0-3 2 0,0-2-2 0,0 5 0 16,0 0-1-16,0-4 2 0,0 4 0 0,0 0-2 15,0 0 1-15,0-3-1 0,0 3 0 0,0 0 2 16,6 0 0-16,-6-4 0 0,7 4 0 0,-7-3 0 0,6 3 0 15,0-7 1-15,2 3 1 0,-8 0-1 0,6-3 1 0,0 3-1 16,-6 4-1-16,7-3 1 0,-7 3-1 0,0 0 1 16,0 3-2-16,5 1 1 0,-5 3-1 0,0 4 6 0,0 0-1 15,0 1-1-15,0 2-1 0,0 1 0 0,0-1 0 16,0 5 0-16,8-1 1 0,-8-3-6 0,0-1 3 0,7 1 1 16,-7-1 0-16,5 1 0 0,-5-1 1 0,7-2-1 0,-7-2-1 15,0 2-6-15,7-5-14 0,0 1-15 0,-7-1-19 16,6 0-22-16,0-4-30 0,1 1-47 0,0-4-78 0,-1-4-128 15,1-3-67-15</inkml:trace>
  <inkml:trace contextRef="#ctx0" brushRef="#br0" timeOffset="29102.73">6699 9126 228 0,'7'-8'338'0,"0"4"-125"0,-7 1-93 16,6 3-52-16,1 3-27 0,-1 1-16 0,0 4-5 0,-6 2 0 15,8 1 2-15,-8 4 0 0,6 4 2 0,-6 3-2 0,0-1-2 16,0 4 2-16,-6 5-2 0,6-1-6 0,-8 4-2 16,2 4 0-16,0-1-1 0,-1 5 1 0,1 3-3 0,-8 1-1 15,2 1-1-15,-2-1-1 0,-5 2 0 0,6-3-5 0,0-1-1 16,-7 3 0-16,14-7-2 0,-7-3-6 0,6-2-17 16,1-1-26-16,6-8-50 0,0-3-85 0,0-3-137 15,6-8-70-15</inkml:trace>
  <inkml:trace contextRef="#ctx0" brushRef="#br0" timeOffset="29336.91">7032 9290 434 0,'-14'-4'311'16,"8"1"-134"-16,-8 6-77 0,3 1-41 0,3 3-20 0,-4 8-11 15,6 0-6-15,-1 3-2 0,7 5-1 0,0 2-3 16,0 5 2-16,7 2-2 0,5 2-4 0,-6 2-2 0,13 0-3 15,-5 1-2-15,0-4-1 0,5 4 0 0,-6-1-3 16,0 0 0-16,0-2-1 0,-6-2 0 0,-7-2 4 0,0-5-2 16,0 4 4-16,-7-6 2 0,-6 0-1 0,0-2 0 0,-7-3 1 15,0-3 0-15,0-4-2 0,-5 3 0 0,-1-6-9 16,0-5-18-16,7 2-39 0,-1-10-74 0,7-2-145 0,-7-3-80 16,8-2-59-16</inkml:trace>
  <inkml:trace contextRef="#ctx0" brushRef="#br0" timeOffset="29946.05">6158 8851 1 0,'-6'-4'272'0,"6"0"-84"0,0-3-56 16,0 3-44-16,0-3-26 0,6 0-14 0,1-4-3 0,0 3-6 16,-1-3-9-16,7 1-7 0,1-1-3 0,-2-5 0 0,2 6 0 15,5-5-2-15,1 4-4 0,-1-4-2 0,6 1 1 16,9-5 6-16,-1 1 0 0,6 0 1 0,6-4 2 0,1-1 1 16,6 2 4-16,0-4-1 0,6-1-2 0,7 0-5 15,1-4-2-15,-1 1 2 0,0 0 3 0,-1 0 3 0,2 3 4 16,-7-4 2-16,0 5 1 0,-7-1-1 0,1 5-1 0,-15-6-3 15,1 10-4-15,-14-3-6 0,-4 6-4 0,-2 3 0 16,-12 0 1-16,-7 0 0 0,0 4 0 0,-7 0-1 0,-5 0-2 16,-8 3 0-16,1 0-4 0,-7 4-5 0,-1 0-1 15,-5 0-2-15,6 4 1 0,6-4 0 0,1 4 0 0,5-4 0 16,2 0-1-16,4 0 0 0,2 0-1 0,6 0-1 0,6-4-3 16,8 0-1-16,6-4 0 0,5 6 1 0,1-6 0 15,7 4 2-15,-1-3-1 0,8-1 1 0,-1 0 0 0,-7-1 2 16,7 5 0-16,-6-4-1 0,-1 0 2 0,2 6-3 0,-9-3 3 15,1 5 1-15,-12-2 1 0,5 2 0 0,-6 2-1 16,-6-2-1-16,-1 5 1 0,-6-3-1 0,-6 6 0 16,6 0 1-16,-13-1 0 0,6-1-2 0,-6 6 0 0,-1-1-3 15,2 1-9-15,-1-2-13 0,0 1-19 0,0 0-33 0,-1 0-67 16,8-4-136-16,-6 1-80 0,4-1-55 0</inkml:trace>
  <inkml:trace contextRef="#ctx0" brushRef="#br0" timeOffset="31008.55">8700 7854 198 0,'0'-4'154'0,"0"1"-38"0,0-1-35 15,0 0-25-15,0 1-15 0,0-1-5 0,0 0-4 16,0 0-4-16,0 4 0 0,6-3-3 0,-6 3-1 0,0-3-3 16,8-1-5-16,-8 4-5 0,0 0-1 0,0-4 2 0,6 4 0 15,-6 0 3-15,0 0 1 0,0 0 1 0,0 0 0 16,0 0-2-16,0 0-3 0,0 0-4 0,0 0-1 0,0 0-2 16,0 0-2-16,6 0-1 0,-6 0-1 0,6 0 0 15,1 0 0-15,-1 0-1 0,1 0 0 0,0 0 0 0,-2 0 0 16,2 0 1-16,1 0-1 0,-2 0 1 0,-6 0 1 15,6 0 0-15,-6 0 0 0,6 0 1 0,-6 0 0 0,0 0-1 16,0 0 5-16,0 0 6 0,8 0 4 0,-8 0 4 0,0 0 4 16,0 0 4-16,0 0 2 0,0-3 0 0,6 3-3 15,-6-4-4-15,6 4-4 0,1-4-3 0,-1 0-7 0,-6 1-4 16,7-1-2-16,0 1-1 0,-1-1-3 0,-6 4 1 16,5-3-2-16,-5 3 0 0,0-4 0 0,8 4 0 0,-8 0 0 15,0 0-1-15,7-4-5 0,-7 4-4 0,0 0-4 0,0 0-5 16,0 0-2-16,0 0 0 0,0 0 0 0,0 0 2 15,0 0 5-15,0 0 5 0,0 0 4 0,0 0 5 0,0-4 1 16,0 4 1-16,0 0 1 0,0 0-1 0,0 0 1 16,0-3-1-16,0 3-1 0,0 0 2 0,0-5-2 0,0 5 0 15,0 0-1-15,0 0 1 0,0-3-1 0,0 3 1 0,0 0 0 16,0 0 0-16,0 0 0 0,0 0-1 0,0 0 1 16,0 0-1-16,0 0 0 0,0 0 0 0,0 0 1 0,0 0 0 15,0 0-1-15,0 0 1 0,0 0-2 0,0 0 2 16,0 0 1-16,0-3 0 0,5 3-1 0,-5-3 0 0,0 3 0 15,7-4 2-15,-7-1 0 0,7 2-1 0,0-1-1 0,-7 0 0 16,6 1-2-16,-6-1 2 0,7-3 0 0,-7 3 0 16,6 1-1-16,-6-2 0 0,6 2 1 0,-6 0 0 15,8-1 2-15,-8 0-1 0,0-3 1 0,0 3 5 0,6 0 4 16,-6 1 2-16,0-1 2 0,0 4 1 0,0-3-1 0,0 3 1 16,6-4 1-16,-6 4-7 0,0 0-3 0,0 0-2 0,0 0-3 15,0 0-2-15,0 0 0 0,0 0-1 0,0 0-2 16,0 0 1-16,0 4 2 0,0-4-1 0,0 3 0 15,0 4 0-15,0 1 0 0,0 3 2 0,6-1 0 0,-6 5 0 16,7 4-1-16,0-1 0 0,-7 5 0 0,6-2 0 0,-6 4 0 16,7-2 0-16,-7 6 0 0,6-3 0 0,-6 3 0 15,0 4 0-15,0 0 1 0,0-1 2 0,0 3-2 0,0-4 0 16,5 6 0-16,-5-4-1 0,0 1 1 0,9-5 0 0,-9 0 0 16,6 0 0-16,-1-7 0 0,2 1 0 0,-7-5-1 15,8 0 1-15,-2-7-4 0,0 4-8 0,1-8-19 0,-1 0-29 16,8-7-51-16,-8 4-111 0,0-8-118 0,1-3-66 15</inkml:trace>
  <inkml:trace contextRef="#ctx0" brushRef="#br0" timeOffset="31351.97">9357 7602 7 0,'-5'6'392'0,"5"10"-138"16,-7-2-110-16,1 8-66 0,-1 0-35 0,7 4-16 15,0 3-7-15,-6 0-5 0,6 0 2 0,6 4 3 0,-6 0 3 16,7 1 0-16,-1 2 1 0,1-3 0 0,6 0 1 0,-1-1 0 16,8 3-6-16,-7-4-4 0,7-4 0 0,6-1 2 15,-6-1 4-15,5-7 5 0,-5 1 6 0,6-8 4 0,0 0 9 16,1-4 9-16,-1-3 3 0,-1-8 1 0,1 0 3 15,0-3 2-15,1-5 6 0,-1-2 2 0,0-1-1 0,0-2-2 16,-7-5 6-16,-5 3 8 0,-2-3-2 0,1 0-1 0,-13 1-10 16,7 2-8-16,-14-6-7 0,1 2-6 0,-1 1-15 15,-13 0-14-15,8 0-11 0,-14-1-12 0,-1 2-12 0,1-1-23 16,-6 4-23-16,-1-5-20 0,1 6-22 0,-1 2-22 16,1-3-18-16,5 2-17 0,1 3-21 0,0-3-29 0,7 2-57 15,-1 2-107-15,14-2-54 0</inkml:trace>
  <inkml:trace contextRef="#ctx0" brushRef="#br0" timeOffset="31586.29">9156 7386 294 0,'0'-4'241'0,"0"0"-106"0,6 0-55 16,2 1-29-16,-2-1-19 0,7 0-14 0,0-2-8 15,0 1-8-15,13-2 1 0,-6 2 1 0,5-1 0 0,8-1-3 16,0 0 0-16,0 2-1 0,5-2 3 0,1 1-1 16,0-2-13-16,1 0-24 0,-1-3-37 0,-1 3-75 0,2 2-130 15</inkml:trace>
  <inkml:trace contextRef="#ctx0" brushRef="#br0" timeOffset="33117.18">10198 6912 33 0,'0'0'101'0,"0"-3"-6"0,-6 3-8 0,6 0-8 0,0-3-8 16,-6-1-6-16,6 4-7 0,0-4-5 0,0 1-9 16,0-2-5-16,-7 5-6 0,7-3-4 0,0-1 2 0,-6 0-2 15,6 0 2-15,0 4 1 0,0-2 0 0,0-2 2 0,-7 4 4 16,7-4 2-16,0 4-2 0,0 0-3 0,0-4-5 15,0 4-5-15,-7 0-5 0,7 0-5 0,-6-3-4 0,6 3-3 16,-6 0-1-16,-2 0-4 0,8 0-2 0,-6 0-1 16,6 0 0-16,0 0 0 0,-6 0 1 0,6 0-1 0,0 0 0 15,0 0 1-15,0 0 2 0,0 0-2 0,0 0-1 16,0 0 1-16,0 0-1 0,0 0 1 0,0 0 1 0,0-4-1 16,0 4 1-16,0 0-2 0,0 0 1 0,0 0 1 0,0 0 1 15,0 0 0-15,0 0 0 0,0 0 0 0,0 0 1 16,0 0 1-16,0 0 0 0,0 0 0 0,0 0-3 0,0 0-1 15,0 0 1-15,0 0 0 0,0 0-1 0,0 0-1 16,0 0 0-16,0 0 0 0,0 0 0 0,0 0 0 0,0 0 1 16,0 0 0-16,0 0-1 0,0 0 1 0,0 0 0 0,0 0 0 15,0 0-1-15,0 0-1 0,0 0 1 0,0 0 1 16,0 0 0-16,0 0-1 0,0 0-1 0,0 0 1 0,0-4 1 16,0 4-1-16,0 0 0 0,6 0 0 0,-6 0 0 15,0 0 1-15,0 0 0 0,0 0 0 0,0-4-1 0,-6 4 1 16,6 0 0-16,0-3-1 0,0 3 0 0,0 0 0 0,0-4-1 15,-7 4 0-15,7 0 0 0,0-3 1 0,0 3 0 16,-6 0 1-16,6 0 0 0,-7 0 0 0,7 0-1 0,-6 0 1 16,-1 0 0-16,7 0-1 0,-6 0-1 0,6 0 0 15,-6 0 1-15,6 0 0 0,-7 0-1 0,7 0-1 0,-7 0 1 16,1 0 1-16,-8 3 0 0,8-3 1 0,0 4 0 0,-1-4-1 16,7 3 1-16,-6-3 2 0,-1 4-2 0,0 0-1 15,1 0 0-15,-7 3-1 0,6 1-1 0,-5 2 0 16,-2 2 2-16,2-1-2 0,5 3 2 0,-6-3 1 0,0 0 0 15,7 0 1-15,-1 0-1 0,7 4 1 0,-7-8-2 0,7 3 2 16,0 2-1-16,0-5-1 0,0 1-1 0,0 0 1 0,7-6 3 16,-7 5-1-16,7-2 1 0,-1-2 1 0,7-3 1 15,-6 0 2-15,6 0 2 0,-1-3 0 0,8-5-2 16,-7 2 1-16,0-2-1 0,7-4 0 0,-1 5-2 0,-5-3 1 16,-2-5-6-16,8 3 2 0,-7-2 1 0,0 3-1 0,0-4 1 15,-7 4 1-15,8-3-1 0,-8 2-1 0,0-3 2 16,1 5 1-16,0-1 1 0,-1 3 0 0,1-2 1 0,-1 6 1 15,-6-3 0-15,6-1 6 0,-6 5-2 0,0 3-3 16,0-4-2-16,0 4 0 0,0 4-3 0,0-1-2 0,0 1-1 16,0 7-2-16,0 0 0 0,0 7 3 0,-6 0 0 0,6 5 1 15,-6-1 1-15,-1 7 1 0,1 0 0 0,-1 4-1 16,0 4 1-16,1 3 0 0,0 0-1 0,-2 1 1 0,8 3-1 16,0 0-1-16,8-1-2 0,-2 2-2 0,0 2-11 15,8 1-18-15,-1-4-33 0,7 0-66 0,-2-4-164 0,-4-4-82 16,5 1-58-16</inkml:trace>
  <inkml:trace contextRef="#ctx0" brushRef="#br0" timeOffset="33648.54">10739 7407 164 0,'0'0'200'0,"7"4"-69"0,-7 0-47 0,7 3-29 16,-7 3-16-16,6 2-6 0,1 2-4 0,-1 1 2 0,1 7 1 16,-7 0 1-16,6 4-3 0,1-1-5 0,-7 9-3 15,6-5-2-15,-6 7-2 0,0-3-3 0,0 4-2 16,0 0-2-16,0-1-2 0,-6 1-2 0,6 3-2 0,-7-3-3 15,1-1-1-15,-1 1 0 0,1-1 0 0,-1 1-7 0,7-7-21 16,0-5-45-16,0 1-92 0,7-7-119 0,-1-4-71 16</inkml:trace>
  <inkml:trace contextRef="#ctx0" brushRef="#br0" timeOffset="33867.17">11130 7561 57 0,'-20'0'393'0,"2"0"-139"16,-9 4-99-16,7-1-49 0,-6 8-32 0,1 4-16 16,-1-1-8-16,6 6-3 0,-6-3-4 0,13 5-3 0,-7-3-5 15,8 3-7-15,5 3-2 0,-1-3 1 0,3 1-1 0,5-2-2 16,0 1 0-16,5 0-3 0,3-4 0 0,5 0 2 16,7 2-2-16,-1-6-4 0,7 1-2 0,-1 0-3 15,15-5-5-15,6 1-5 0,-2-3-12 0,10-1-25 0,3-4-46 16,9 1-83-16,-7-4-169 0,6-4-80 0,-6 4-51 0</inkml:trace>
  <inkml:trace contextRef="#ctx0" brushRef="#br0" timeOffset="33992.21">12166 7814 117 0,'-6'-7'507'0,"6"-1"-57"16,0 4-181-16,0 1-99 0,-6-1-54 0,6 1-39 0,0 3-22 15,0 0-17-15,0-4-16 0,0 8-15 0,6-4-27 16,0 7-37-16,1-4-75 0,0 5-196 0,-1-1-99 0,0 1-58 15</inkml:trace>
  <inkml:trace contextRef="#ctx0" brushRef="#br0" timeOffset="40256.14">12310 15533 330 0,'0'4'319'0,"0"-4"-112"0,6 3-88 0,-6 1-55 16,7 3-33-16,-7 0-17 0,6 4-7 0,7 4 1 0,-7 4 7 16,8-2 8-16,-1 10 8 0,-7 2 4 0,8 4 7 15,-2 3 1-15,2 5 3 0,-8-1-1 0,6 4-3 0,-5 4-2 16,1-5-3-16,-3 5 0 0,2-4-1 0,7 4 3 15,-8-8 2-15,0 4 1 0,1-4-3 0,-1-3-3 0,1-1-2 16,0 1-3-16,-1 0-5 0,0-7-3 0,8 1-3 0,-8-4 0 16,0 2 4-16,1-7 7 0,-1 0 14 0,1-3 11 15,0-2 16-15,-2-5 18 0,-5-2 29 0,7-2 42 0,-7 0 40 16,0-8 25-16,0 3 8 0,0-3 2 0,0-3-10 16,0-2-15-16,0-6-29 0,0-3-45 0,-7-1-43 0,2-3-35 15,-2-3-25-15,-6-2-13 0,6-3-7 0,-5 1-5 0,-2-8-2 16,2 0-1-16,-2-4-5 0,1 1-1 0,-7-8 0 15,7-4 0-15,0 0-2 0,-6-3 0 0,6 0 0 0,-6-1 0 16,5 2-3-16,2-2 1 0,-2 4-1 0,1 4-1 16,0 0 2-16,7 7 0 0,-1 1 2 0,-5 10 2 0,12 1 2 15,-7 7-1-15,0-1 4 0,7 7-1 0,0 2 0 16,0 3-1-16,0-1-2 0,0 2-1 0,0 1-1 0,7 5-1 16,0 0 0-16,5 0-1 0,8 5 0 0,-8 1 3 0,9 2-2 15,-1 3 0-15,5 1 0 0,0 2 2 0,2 3-1 16,-1 2-2-16,1 3-1 0,-1 4 1 0,6-1 0 0,-6 4 2 15,1 1-1-15,-2-1-2 0,0 4 2 0,9 0-1 16,-8-1 0-16,0 5-1 0,0-3-1 0,0 2-2 0,1-2-1 16,-2-2-3-16,-5 1-1 0,0 1 0 0,-1-6-1 0,0-2 1 15,-12 0 0-15,6-4 2 0,-6-1 1 0,-7-2 2 0,0-4 1 16,0 3 2-16,-7-7 3 0,0 4-1 0,-6-4 2 16,6 0 0-16,-13 0 1 0,9-1-1 0,-3-2 1 15,1-1-3-15,0-3-9 0,0 0-22 0,1 0-39 0,4-2-60 16,1-2-74-16,2 0-66 0,-2 0-70 0,7-2-96 0,0-6-171 15,7 4-79-15,-2-7-15 0,10 5 29 0</inkml:trace>
  <inkml:trace contextRef="#ctx0" brushRef="#br0" timeOffset="40693.54">13626 15555 103 0,'0'-4'388'0,"0"1"-130"0,0 3-109 16,0 3-65-16,0 1-35 0,0-1-17 0,-7 5-12 0,7 3-4 15,-6 0-2-15,6 4 0 0,-6-1 0 0,6 1 1 16,-6 3-1-16,6-3-2 0,0 7-4 0,0-4 0 0,-8 1 1 15,16-5-1-15,-8 4 0 0,0-4 1 0,6 2 3 0,0-5 1 16,0 0 6-16,1 0 4 0,6 0 3 0,0-4 2 16,1-3 4-16,-2 3-2 0,2-7 2 0,5 3 2 15,1-6-1-15,-1 3 0 0,0-3 0 0,8-5 0 0,-8 1 0 16,0-1 0-16,8 1-1 0,-7-4-1 0,6 0-3 0,-1-4 0 16,1 4 1-16,0 0-3 0,1-4-1 0,-1 4 0 0,-8 1-3 15,9-5-1-15,-1 4-4 0,0 4-2 0,1-4-5 16,-8 4 0-16,0 3-3 0,1-4 0 0,0 5-2 15,-7-1-1-15,7 1-2 0,-8 3-2 0,0 0 0 0,2 0 0 16,-1 3 0-16,-6 1-2 0,6-1-1 0,0 1 0 0,0 4-11 16,0-5-17-16,0 4-20 0,-6 1-25 0,5-1-32 15,1 0-52-15,-6-3-71 0,-1 3-126 0,-6-3-81 0,0 4-34 16</inkml:trace>
  <inkml:trace contextRef="#ctx0" brushRef="#br0" timeOffset="40959.29">13802 15932 155 0,'-20'11'378'0,"7"-3"-140"0,1-2-107 0,5 3-61 15,-6-3-32-15,7-2-12 0,6 3-5 0,-7 1 3 0,7-4 4 16,0-1 5-16,7-3 7 0,-1 0 3 0,0 0 2 0,8-3-3 16,5 3-3-16,1-8-4 0,6 4-6 0,0-3-4 15,7 0-3-15,-1-5-2 0,7 2 3 0,0-1 3 16,7 0 0-16,-8 0 6 0,9 0 2 0,-2-1 5 0,1 5 1 15,-1-3 0-15,-7 2-4 0,9 1-2 0,-2 3-5 0,-6 4-6 16,1-4-4-16,-2 4-8 0,-6 0-4 0,1 4-4 0,-6 0-2 16,-1 3-1-16,0-3 0 0,-7 3-2 0,0 4-2 15,2-4-11-15,-9 4-14 0,2-3-20 0,-8 3-26 16,1-4-40-16,-1 4-66 0,-6-3-120 0,-6-2-101 0,-7 3-53 16</inkml:trace>
  <inkml:trace contextRef="#ctx0" brushRef="#br0" timeOffset="41880.99">12570 15605 171 0,'0'-6'130'0,"7"2"-32"15,-7 0-19-15,0 1-13 0,7-1-8 0,-7 4-2 0,0-4-1 16,0 4-1-16,0 0-2 0,0-3-2 0,0 3-4 0,0 0-4 15,0 0-5-15,0-3-4 0,0 3-4 0,0 0-1 0,0 0-2 16,0 0-2-16,0 0-2 0,5 0-2 0,-5 0-1 16,0-5-3-16,0 5-2 0,0 0-4 0,7-3-2 15,-7 3-1-15,7 0-1 0,0-4-2 0,-1 0 0 0,0 4 2 16,2-3 2-16,4 3 3 0,1 0 7 0,0-4-2 0,-1 4 0 16,3 0 3-16,4 0 0 0,-6-3 0 0,6 3-1 0,1 0 0 15,0 0-7-15,-1 0 2 0,1 3 0 0,0 1-2 16,-8-1-2-16,8 5-2 0,-1-5 0 0,-5 8-3 15,-3 0-1-15,9 1-1 0,-13 2-2 0,0 1 0 0,-1 3 0 16,1 1 0-16,-7-1-1 0,0 4-1 0,0-4 2 0,0 4 0 16,-7-1 1-16,1-1 1 0,-1-2 0 0,7 0 0 15,-7-3 0-15,2 3 0 0,-2-3 1 0,7-1-2 0,0-3 1 16,0 1-2-16,0-5 2 0,7 0 0 0,-2-4-1 16,2 5 1-16,0-1-2 0,6-3 3 0,0 3 0 0,1-4-2 15,4 1 0-15,2 4 0 0,-7-1 0 0,7 0-1 0,0 1 1 16,5 3-1-16,-5-1-1 0,-8 2-2 0,7 2 1 15,1 4 1-15,0-2 1 0,-6 2-1 0,-2 0-1 16,2 0 1-16,-1 4 2 0,-7-4 4 0,8 4-4 0,-14 1-1 16,0-1 0-16,0 3 1 0,-7-2 1 0,0-2-1 0,1 6-1 15,-7-7 2-15,-7 3 2 0,8-1 2 0,-8 0 1 0,0-5 0 16,-7 2 1-16,9-1 2 0,-9-2-1 0,7-2 1 16,-7 1-3-16,9-5-2 0,-2 2 0 0,2-1-2 0,-2 0 0 15,6-4-5-15,1-4-6 0,1 5-12 0,5-4-16 16,-1-4-22-16,3 3-40 0,5-3-64 0,-6 0-114 0,6-3-101 15,-7-1-56-15</inkml:trace>
  <inkml:trace contextRef="#ctx0" brushRef="#br0" timeOffset="42724.31">12505 15881 125 0,'0'-7'125'0,"0"3"-39"0,-6-4-30 0,6 5-20 0,-7-1-9 16,1-3-4-16,0 4-1 0,-2-1 2 0,2 0-1 15,-1 0 1-15,-6 4 2 0,6-3 0 0,2 3 0 0,-2-4-1 16,1 4-1-16,-1 0-3 0,0 0 0 0,7-4 0 0,-6 4-2 16,6-3 1-16,-6 3 0 0,6-4 1 0,-6 0 1 15,6 4 1-15,0-3 1 0,-8-1-1 0,8 0 1 0,0-3-1 16,-6 4-2-16,6-1-1 0,0-4-1 0,-6 5 1 15,6-2-1-15,0-2 0 0,0 5 1 0,0-3-2 0,-7-2 1 16,7 3-2-16,7 0-2 0,-7-3-4 0,0 3-4 0,6-2-2 16,0 2-3-16,2-4-1 0,4 1 0 0,-6 0 1 0,8-1 0 15,4 1-1-15,-3 0 1 0,3-4 1 0,2 3-2 16,0 1-1-16,5-1 1 0,-5 2-1 0,7-2-1 16,-8 5 0-16,8-5-13 0,-8 4-20 0,7 2-34 0,-6-4-62 15,-1 6-127-15,1 0-89 0</inkml:trace>
  <inkml:trace contextRef="#ctx0" brushRef="#br0" timeOffset="44848.93">16187 15548 33 0,'0'0'157'0,"0"-4"-31"0,0 4-29 16,-7-4-25-16,7 4-11 0,0-3-12 0,0 3-9 0,0-4-12 16,0 0-9-16,-7 4-7 0,7-3-3 0,0-2-3 15,0 3-2-15,0 2-2 0,0-4 0 0,0 4-1 16,0-4-1-16,0 4-1 0,0 0 1 0,0-4 0 0,0 4-1 16,0 0 0-16,0 0 0 0,0 0 1 0,0 0 0 0,0 0 5 15,0 0 2-15,0 0 6 0,0 0 3 0,0 0 3 16,0 0 3-16,0 0 1 0,0 0 5 0,0-3 1 0,0 3-6 15,0 0 0-15,0-4 0 0,0 4 1 0,0 0 1 16,0-4 0-16,7 4-1 0,-7 0-4 0,0-4 4 0,0 4-4 16,0-2-5-16,0 2-3 0,0-6-3 0,0 6-4 0,0-2-1 15,0 2 2-15,0-4 3 0,0 4 2 0,7-3 4 16,-7 3 3-16,0-5 4 0,0 2 2 0,0 3 3 16,0-4 0-16,0 4-1 0,0-4 0 0,0 4-1 0,-7-4-1 15,7 4-3-15,0 0-1 0,0-2-3 0,0 2-5 0,0 0-2 16,0 0-2-16,0 0-3 0,0 0 0 0,0 0-4 0,0 0-2 15,0 2-2-15,0-2 1 0,0 4 0 0,0 4 2 16,0 3 5-16,0 3 4 0,-7 5 4 0,7 7 4 16,-6-5 2-16,0 9 3 0,-1-1 2 0,0 4 2 0,1 0-5 15,0 4 0-15,0-4-3 0,6 0-1 0,-7 0 1 0,0-1-3 16,7 1-4-16,-6-3-1 0,6 3 2 0,0-4-3 16,0-3-2-16,0-1-1 0,0-3 0 0,0-3 1 0,6 0 0 15,-6-5 2-15,0-3 2 0,0-4 14 0,7 4 21 16,-7-8 33-16,0 1 28 0,0-4 24 0,7-4 13 0,-7 1 8 15,6-8-3-15,0 0-8 0,0-7-21 0,8 0-31 0,-8-5-25 16,0 1-25-16,8 0-13 0,-7 0-9 0,5-4-4 16,-5 5-5-16,0-1-1 0,-1-1-2 0,0 6-4 0,1-2-1 15,0 5 0-15,-1-1 0 0,-6 8 1 0,7-1 0 0,-7 1-1 16,0 3-1-16,6 1 8 0,-6-1-6 0,0 4-2 16,6 0-2-16,-6 0-2 0,0 7 0 0,7-3 2 0,-7 3 0 15,6 1-7-15,1 3 3 0,-1-4 4 0,1 4 1 16,0-4 0-16,-1 4 2 0,7-3 0 0,0-5 0 0,-6 4 0 15,13-3 0-15,-8-1 0 0,1 1 0 0,6-8 0 16,2 1-1-16,-1-1 0 0,-2-3 0 0,2 0 1 0,-1-4 0 16,1 0 0-16,0 0 0 0,-1-4 0 0,-5 1 0 15,5-4 1-15,-6 3 0 0,0-4-1 0,7 1 1 0,-15-4 0 16,10 4 0-16,-9-4-1 0,0 0 0 0,0-4-8 0,1 1 4 16,-7 2 1-16,7-2 2 0,-7-1 1 0,0 4 0 0,0 5 2 15,-7-3 2-15,7 5 9 0,0 5-2 0,0-1 0 16,0 7-3-16,-7-3-1 0,7 7-1 0,0 3-1 15,-6 5-1-15,0 6 0 0,0 1-2 0,6 12 1 0,-8-2 1 16,1 4 1-16,2 4 0 0,5 1 0 0,-7 2 1 0,7 4-2 16,0 0-1-16,0 0 0 0,0 1 0 0,0 2-2 15,0-3-1-15,7 5 0 0,-7-5-2 0,12 0-5 0,-4-3-17 16,4 0-27-16,1-4-35 0,7-4-39 0,0 0-38 16,-2-2-38-16,2-7-43 0,7-1-51 0,-1 0-87 0,0-9-123 15,-2 1-40-15,3-7-4 0</inkml:trace>
  <inkml:trace contextRef="#ctx0" brushRef="#br0" timeOffset="47598.36">16826 15790 19 0,'-33'-4'325'0,"1"-4"-90"15,6 5-84-15,-7-5-52 0,1 2-26 0,12-2-15 0,-7-4-3 16,1 5-2-16,7-3 2 0,-1-2 0 0,0 5 2 0,2-4-3 15,-2 0-5-15,7 0-4 0,-1 4-5 0,2-1-5 16,6 5-4-16,-8-4-5 0,8 7-6 0,-8 0-1 0,1 3-4 16,7 4-2-16,-7 1-5 0,0 6-2 0,-1 5-2 15,2-1-2-15,-1 4-1 0,6 1 2 0,1 2-1 0,-1 0 0 16,1 1-2-16,6-4 0 0,0 3 0 0,6-3 0 0,1 0-1 16,-1 1 0-16,7-5 0 0,6-4 1 0,-5-2 0 15,5-2 1-15,7-6 0 0,-6-1 0 0,6-3 0 16,0-7 1-16,1 4-1 0,-9-8 0 0,9 3 0 0,-7-6 1 15,-1 2 1-15,-6 2 2 0,0-5 4 0,-8 1 1 0,3 2 2 16,-8 1 1-16,-8-3-1 0,3 3-1 0,-2 0 0 0,-5 3-3 16,-2 2-4-16,-12-2-2 0,-1 8-2 0,3 0 0 15,-9 0-1-15,1 4 0 0,-2 3 0 0,2 0-2 16,-1 0 1-16,7 5 2 0,0-5 0 0,6 3-1 0,7 2-4 16,7-4-8-16,12 1-12 0,1 3-19 0,12-1-27 0,14 0-49 15,-1-8-81-15,14 1-151 0,13 1-81 0</inkml:trace>
  <inkml:trace contextRef="#ctx0" brushRef="#br0" timeOffset="48301.19">17497 15555 392 0,'-14'-7'357'0,"8"-1"-148"0,0 5-96 0,-1-5-50 16,1 5-24-16,6-4-13 0,-7-1-5 0,7 4 3 15,0-3 2-15,0 3 4 0,0-2 3 0,0-2 2 16,7 4 0-16,-7-4-2 0,6 1-2 0,-6 3-5 0,7-2-6 16,5 1-4-16,-6-2-5 0,2 3-4 0,-2 1-4 0,8-1-1 15,-8 4-1-15,0 0-1 0,7 4 1 0,-6-1-1 0,0 5 2 16,-1 0 2-16,0 2 2 0,0 2 1 0,2 3 0 15,-2-1 2-15,-6 1-2 0,6 3 0 0,1 0 0 16,0 1-1-16,-1-2-3 0,1 3-2 0,-1-3 0 0,0 2-1 16,1-5 0-16,0 4 0 0,-1-3 0 0,0 0 0 0,1-4-2 15,0-1 2-15,-7 1 0 0,0 1 0 0,6-4 1 16,-6-6 6-16,0 5 8 0,0-2 11 0,0-5 19 0,0 3 21 16,0-3 28-16,0 0 18 0,7 0 10 0,-7-3 2 15,6-5-7-15,1-3-8 0,-1 0-16 0,7-4-9 0,-7-3-16 16,14 0-10-16,-7 0-6 0,0-1-3 0,0 2-2 0,1-6 0 15,-2 5 0-15,2 3-10 0,-2-3-2 0,-5 3 1 16,-1 4 2-16,1 4 0 0,0 0 2 0,-1 0-2 16,-6 3-1-16,6 0-4 0,-6 0-8 0,0 4-10 0,0-3-8 15,6 3-3-15,-6 3-3 0,0 1-1 0,0 4 0 0,8-1 0 16,-8 0-1-16,0 4 1 0,6 0 0 0,-6 0 1 0,6 0-1 16,1 0 1-16,0 0-1 0,-1 1-1 0,7-6 1 15,-7 2 1-15,8-1 0 0,-2 1-2 0,2-6-1 16,-1-2 0-16,0 5 2 0,6-10-1 0,1 5 0 0,0-6-1 15,-1 2-1-15,1-3 1 0,-2-1 1 0,2 2-3 0,-6-2 1 16,5 0 1-16,-5 4 0 0,-2-3 0 0,-5 3 1 16,6 1-1-16,-6 0-1 0,-1-2 0 0,0 2-3 0,-6 3-4 15,7 0-1-15,-7 0-2 0,6-4-3 0,1 4-1 0,-1 4-2 16,0-4 1-16,2 0 4 0,-2 0 1 0,1 0 1 16,5 3 3-16,-5-3 2 0,6 0 4 0,-7 0 0 0,8 5 1 15,-8-5 2-15,6 3-1 0,-4-3 0 0,4 3-1 16,-5-3 0-16,7 4 1 0,-8 0-1 0,7-1 0 0,-6 1-1 15,-1 0 1-15,0 0 0 0,7 4-1 0,-6-2-1 0,0-3-2 16,-1 5-11-16,0 0-21 0,1-2-31 0,6 2-35 16,-7-1-35-16,14-3-38 0,-1 0-45 0,1 0-60 0,0-4-107 15,6-4-102-15,0 4-49 0,6-8-13 0</inkml:trace>
  <inkml:trace contextRef="#ctx0" brushRef="#br0" timeOffset="48894.89">19275 15079 156 0,'-6'-4'339'16,"-1"-3"-94"-16,-5-1-81 0,5 2-49 0,-1-2-29 16,-3 4-18-16,2-4-7 0,-2 5-5 0,4-1-12 0,-6-3-9 15,7 3-6-15,-1 4-5 0,-5-4-3 0,4 0-5 0,2 4-7 16,0 0-2-16,-1 0-1 0,1 0 1 0,-7 4-4 15,5 0-2-15,3 3 1 0,-10 1 2 0,10 3 8 0,-8 4 7 16,0 3 7-16,7 0 1 0,-7 4 8 0,-7 4 7 16,6 3 3-16,2 1 1 0,-2-1-3 0,2 4-4 0,5 3-4 15,-5 0-1-15,4-1-6 0,-4 1-3 0,5 0-5 0,7-2-2 16,-7-2-5-16,7 1-2 0,0-4-4 0,7 1-1 16,0-1 0-16,-1-3-3 0,0-4 1 0,2 0-1 15,4-8 2-15,-5 4 0 0,5-7 6 0,-5 1 9 0,5-4 13 16,3-6 11-16,-3 2 9 0,8-4 6 0,-7-4 8 0,13-3 3 15,-6-4-3-15,6 0-1 0,-1-3-7 0,2-1-3 0,-1-3-3 16,0 0-3-16,6-4-4 0,1 0-4 0,-2-4 4 16,3 4-3-16,-2-4-4 0,8 1-5 0,-7-1-3 15,6 4-2-15,-7-1-3 0,7 2 0 0,-7 6-5 0,1 1-3 16,0 3-1-16,-7 3 0 0,0 5-2 0,0-1-1 0,-6 8 0 16,-1-1 0-16,1 5-4 0,0 3-1 0,-8 0 0 15,2 7-1-15,-8 1 2 0,7 3-1 0,0-1-2 0,-6 2-2 16,5 2 0-16,-4-3 0 0,-2 3-6 0,0 1-12 15,0-1-22-15,1-2-30 0,0 2-39 0,-1-3-42 0,1 4-44 16,-1-8-50-16,0 1-72 0,1-4-122 0,0-5-89 0,-1 5-46 16,-6-8-3-16</inkml:trace>
  <inkml:trace contextRef="#ctx0" brushRef="#br0" timeOffset="49644.56">19895 14192 386 0,'0'-14'324'0,"-7"-1"-129"0,7 3-83 0,-7 2-47 0,1-1-25 16,6 3-10-16,-7-3-5 0,-5 5 0 0,5 1 0 0,-6-2 2 16,-1 0 3-16,2 3 3 0,-8-3 0 0,1 3-4 15,-7 4-2-15,0-4-2 0,-1 1-2 0,-11-2 0 0,5 5-1 16,-6 0-2-16,-7 5 2 0,1-5 3 0,-7 7 2 0,-1-3 0 15,-7 3 2-15,3 0-1 0,-2 0 0 0,-6 5-2 16,-6 2 0-16,6-2-5 0,-8 2 0 0,1 4-5 16,-6 0-3-16,1 5-2 0,-2-1-2 0,-6 3-2 0,1 1-2 15,-7 7-3-15,0-1 1 0,0 6 0 0,-8 1 0 0,2 5 1 16,-1 4 4-16,1 4 6 0,-1 6 7 0,7 1 3 0,0 3 2 16,-2 5 2-16,10 2 0 0,-2 4-2 0,0 0-7 15,7 4-6-15,-8 3-4 0,9 1-2 0,5 4-3 16,-1-1-1-16,3 1-2 0,10-1 0 0,2 0 2 0,5-4 1 15,9 1-2-15,5-4-2 0,6-4 1 0,7-3 0 0,6-1 1 16,0-3-1-16,14-3-1 0,0 0 0 0,6-2 1 16,6-2 2-16,0 0 0 0,8-5 0 0,5-3 2 0,7 1 1 15,8-1 2-15,4-4 0 0,1-2 1 0,14-1-2 0,-3-4 2 16,17-3 1-16,-3-5 2 0,2 1 1 0,13-3 0 0,-3-9-1 16,10 1-1-16,-1-7 4 0,5-3 0 0,9-5 1 15,-2-4-1-15,8 1 5 0,5-8 3 0,-5-3 6 0,11 0 6 16,-4-4 3-16,5-1 12 0,1-6 11 0,-1 0 15 0,0 0 8 15,0-8 9-15,0 0 7 0,7-3 4 0,-7-4 5 0,1-3-2 16,-1-4 3-16,1-4-1 0,-1-8-4 0,1-2-2 16,-2-2-2-16,-5-7-1 0,6-5-4 0,-13-6-10 0,7-7-13 15,-7-6-17-15,1-2-11 0,-7-5-15 0,-1-6-10 0,-6-2-7 16,1-1-4-16,-8 1-4 0,-11-4-4 0,-2-1 0 16,-12 0-1-16,-7 2 4 0,-13 2 0 0,-14 4-4 0,-11 5-3 15,-9 2-4-15,-16 8 0 0,-16 3 0 0,-11 4-4 16,-21 7-9-16,-14 4-19 0,-18 7-24 0,-1 8-34 0,-18 7-41 15,-6 7-52-15,-9 5-47 0,-5 1-41 0,6 14-29 0,0-2-23 16,14 9-40-16,-1 6-85 0,7 0-73 0,13 8-28 16,0 3 2-16</inkml:trace>
  <inkml:trace contextRef="#ctx0" brushRef="#br0" timeOffset="57049.26">11886 10374 125 0,'-6'0'138'0,"6"0"-18"15,0 0-17-15,-6-2-15 0,6-3-15 0,6-2-15 16,-6 2-14-16,0-1-13 0,6-5-8 0,1-1-6 16,-1 2-2-16,1-1-3 0,0-4 0 0,5 5-2 0,-5-5 0 15,6 1 0-15,-7-2 0 0,8 2 0 0,-8 3-1 0,7 4 2 16,-7-4-1-16,1 7-2 0,0 0-1 0,-1 1-2 15,0 6-2-15,2 1 0 0,-8 3-1 0,6 1-2 0,0 6-2 16,1 1-14-16,6-1-49 0,-7 5-127 0,7 3-90 16,0 0-70-16</inkml:trace>
  <inkml:trace contextRef="#ctx0" brushRef="#br0" timeOffset="97633.47">8068 14254 185 0,'6'18'168'0,"8"1"-58"0,-2-1-30 16,8-3-15-16,0-4-8 0,13-4 0 0,-7 1 1 0,13-5 2 15,5-6 5-15,3-5 3 0,-3 1 3 0,9-8 5 16,0 0 0-16,-2-3-3 0,8-4-1 0,-7-3-3 0,1-1 1 16,-2 0 1-16,-5 1 0 0,-7-4 1 0,1 3 3 0,-8 0 5 15,-5 1 9-15,-15 2 2 0,1 2-8 0,-6 6-10 16,-7-4-6-16,-14 9-11 0,-4-1-12 0,-15 7-15 0,-13 4-14 16,-7 4-11-16,-5 7-5 0,-14-1-1 0,1 9-1 15,-7 4-1-15,6 2 1 0,-6 0 3 0,13 4-1 0,0 5 1 16,6-2 1-16,6 5 1 0,1 3 2 0,7 4-2 0,6 4-1 15,7 0-1-15,5 3 1 0,14-3-1 0,6-1-2 16,7-4-2-16,14-1 0 0,11-6 2 0,8-10-1 16,13-1 0-16,6-10 0 0,7-4 1 0,12-4 1 0,0-7-1 15,2 0-1-15,5-4 1 0,0-3-2 0,0-4 3 0,-6-3 0 16,-7 3 1-16,0-4 1 0,-12 4 0 0,-1 0 1 0,-13 4 0 16,-13 0 0-16,-2-1 0 0,-4 4-1 0,-13 0 0 15,1 4 0-15,-16 0-1 0,1 0 0 0,-13 4-2 16,-4 4 0-16,-8-4-1 0,-8 5 0 0,1 0-1 0,-6-2 1 15,-8 4 0-15,7-4 1 0,1 5 0 0,-2-5-1 0,9 3 2 16,-1-2 1-16,6 3 0 0,8-1-1 0,5 2-3 16,0-4-2-16,7 6-4 0,7-3-3 0,6-4-3 0,0 4-4 15,6 1-1-15,1-6 0 0,6 2 0 0,0-1 3 16,0-3 4-16,0 3 3 0,6-3 2 0,0-1 2 0,2-3 3 16,-1 4 1-16,-1-1 2 0,7-3 0 0,-1 4 0 0,2-4 0 15,-8-4 2-15,15 1 0 0,-9-1 0 0,0 1 0 16,2-1 1-16,-1-3-1 0,7-1 2 0,-1 1 0 0,1 0-1 15,-1 0 0-15,1-4 0 0,-1 3 0 0,8-3-2 16,-14 4 1-16,7 0-1 0,-8 0 0 0,-11 7-2 0,-2 0-1 16,-12 7-1-16,-6 0-2 0,-14 11-1 0,-5 1-5 15,-21 2-4-15,-7 8-4 0,-5 0 0 0,-14 2 0 0,1 1 1 16,-8 1-1-16,2 0 3 0,-2 5 4 0,7-9 5 0,7 3 8 16,7 1 2-16,12-6 0 0,14 2 2 0,5-4 1 15,21-4 0-15,12 2-1 0,14-1-2 0,19-4-4 0,14 1 0 16,12-5-5-16,12-3-7 0,7-7-11 0,2-2-9 15,11-4-5-15,2-2 0 0,-10-7-1 0,4-1 1 0,-1-2 5 16,-8-4 7-16,-6 0 8 0,-6-1 8 0,-14 1 6 0,-5-4 0 16,-15 4 3-16,-5-1 0 0,-13 1-1 0,-8 3 2 0,-12 4-1 15,-6 0 2-15,-14 4 0 0,-5 0 0 0,-15 3-2 16,-11 1 1-16,-2 3 2 0,-13 3 1 0,2 1 0 16,-8-1-2-16,1 4 0 0,-1-3 1 0,-1 4 5 0,3 3 2 15,10-5 3-15,2 6 2 0,12-5 3 0,7 0 0 0,13 1 3 16,14-5-2-16,5 2-3 0,20 2-2 0,7-7-4 15,12 0-3-15,7 0-3 0,14-3 1 0,-1-1-1 0,6-4-2 16,-7 0 0-16,9-1-1 0,-9-3 2 0,3 1 1 16,-3-4 2-16,-5 4 4 0,-7-3 8 0,-13 2 13 0,7 2 16 15,-13-1 10-15,-8 3 5 0,-5 0 2 0,-1-1 0 0,-6 1-4 16,0-4-9-16,-6 5-10 0,-7-4-15 0,-1 3-10 16,2-2-7-16,-8-1-1 0,1 0-4 0,-7 0 0 15,-1-4 0-15,-5 1-1 0,6-1 0 0,0 1-1 0,-7-9-1 16,7 1 0-16,0 1-1 0,-7-8 1 0,7-1-1 0,1 0 0 15,-1-2-2-15,-1-5 0 0,1-1-2 0,0 2-2 0,-7-3-3 16,-5-6-7-16,-1 5-3 0,-7-4-9 0,-7 0-7 16,-12 0-4-16,0 4-1 0,-7-1-3 0,-12 5 2 0,-1 3 6 15,0 0 8-15,-6 4 7 0,6 3 9 0,1 0 2 16,12 1 8-16,0-1 3 0,7 1 7 0,13 2 4 0,7 2 5 16,11-2 7-16,9 2 4 0,5 2 3 0,14 1 0 15,6-1-1-15,6 1-2 0,14-4-6 0,13 4-6 0,6-4-7 16,7 4-3-16,5-1-1 0,8-3-1 0,-1 4-2 15,8 0-1-15,6-1 0 0,-7 2 0 0,6 2-1 0,0-4-1 16,2 4 0-16,-2 1 1 0,-6 2-1 0,0-2 0 0,-6 7 2 16,-14-1-2-16,-5 1-5 0,-8 4-9 0,-6 3-3 15,-6 0-3-15,-13 0-1 0,-2 3 0 0,-10 1 0 0,-9 3 1 16,-11 4 7-16,-8-4 8 0,1 4 2 0,-14 0 3 0,7 3 3 16,-8-2 0-16,9-5-1 0,-1 5 2 0,13-5-1 15,-1 1 0-15,7-6 0 0,8 3 1 0,-1-2-2 0,13-3 1 16,0 4 0-16,7-4-1 0,11-4 1 0,2 4-1 15,7-3 0-15,12-4 0 0,0 3 1 0,7-4-2 0,-1 1 1 16,7 3-1-16,1-2 0 0,-2-2 1 0,-5-1 1 0,0 3-1 16,-1 2-1-16,-12-3-1 0,-1 3-7 0,-5 0-8 15,-7 0-5-15,-9 4-3 0,4 0-2 0,-15 0-1 16,-8 0 1-16,1 0 1 0,-18 4 8 0,-1 0 6 0,-7 0 4 16,-13-1 3-16,1 5 2 0,-6-8 0 0,-8 6 1 0,0-6-1 15,7 5 1-15,-7-1 1 0,7-4 2 0,7 0 7 0,6-4 5 16,13 4 5-16,6 0 2 0,7-5 1 0,19 2 0 15,14 0 0-15,13-1-2 0,18-3-6 0,21 3-9 16,5-4-5-16,15-2-5 0,7 3-2 0,-2-8-2 0,13 3 0 16,2 2-2-16,-1-1-1 0,6-4 0 0,-7 1 3 0,8-4 3 15,-1 2 1-15,-6 2 1 0,-1-4 3 0,-12 3 2 16,0 0 1-16,-20 4 0 0,-6 4 2 0,-13 4 0 0,-14 3-2 16,-12 0 1-16,-13 3 0 0,-14 9-1 0,-19-2-2 15,-13 5-2-15,-20 3-1 0,-13 4-1 0,-12 0-2 0,-21 4-3 16,-5-4-1-16,-14 3-3 0,0 1 4 0,-7-1 2 0,2 1 1 15,5-4 1-15,0 0 2 0,20-3 3 0,7-2 1 16,10 2 1-16,23-4-2 0,11-5 0 0,15 6 0 0,12-5-1 16,13-1 0-16,13 1-4 0,7 1-7 0,12-2-6 15,7-3-3-15,6 1 0 0,9-4-1 0,-3 3-2 0,1 0 0 16,1 0 5-16,-2 4 8 0,-5 0 7 0,-13 9 3 0,-2-3-1 16,-17 5 1-16,-7 4 1 0,-7 3 2 0,-13 7-3 15,-13-2 0-15,-13 7 2 0,-6-2 2 0,-8 5 2 0,-6 0-3 16,-6 0 1-16,0 0-1 0,-7-3 3 0,1-1-3 15,0-4-1-15,-3-3-1 0,10-3 1 0,5-5 1 0,7-7 3 16,6 1 5-16,14-4 8 0,6-5 5 0,6-2 2 16,8-4 0-16,12-4 1 0,20-4-2 0,-1-7 0 0,12-3-6 15,10-5-9-15,4-3-3 0,7 0-3 0,7-7-3 0,0 0 0 16,6-5 0-16,5 2 2 0,3-9 0 0,5 0 3 0,7-2-1 16,0-1-2-16,-1 0 5 0,1-1-1 0,-7 6-3 15,0-5-2-15,-6 7 0 0,-7 1-2 0,-6 3 1 16,-7 3-1-16,-13 4 0 0,-13 9-2 0,-7 2 1 0,-12 0 1 15,-14 7-2-15,-5 5 0 0,-14-1 1 0,-13 8 0 0,-7-4-1 16,-6 3 3-16,-7 5-1 0,1-4 2 0,-7-1 0 16,-1 1 1-16,1 0 1 0,6-1 5 0,14-3 6 0,-1 0 9 15,13 0 11-15,7-3 2 0,7-1 3 0,6 0 2 16,5-3-4-16,16-1-3 0,5-2-4 0,6-1-11 0,7-4-9 16,1 1-5-16,5-5-3 0,7 1-1 0,-6-1-1 0,11-3 1 15,-4 0-2-15,6 1 1 0,-7-2-2 0,7 1-1 16,-13 0 3-16,-1 4 0 0,-6 0 1 0,-7 6-1 15,-5 2 0-15,-14 3-1 0,-14 3 0 0,-12 0-3 0,-13 12-1 16,-13-1-2-16,-13 3 1 0,-6 9 0 0,-14 3-1 0,-6 4 1 16,-7-1-1-16,-7 2 1 0,-5 2 1 0,-7 3 0 0,-7 1-1 15,0 0 1-15,0 0-1 0,7 0 5 0,0-4 2 16,13-3 2-16,5 0 1 0,15-8 2 0,6 1-1 0,19-4-1 16,14-5 0-16,5 1-3 0,8-3 0 0,13-5-1 15,11 2-1-15,2-5-2 0,12 0-1 0,8-5 0 0,12 2 1 16,-7-5-2-16,14 1 1 0,-1-4 0 0,0-1 0 15,2 2 2-15,-1-5 0 0,5 4-1 0,-12 1-6 0,1-2-6 16,-8 1-7-16,1 1-2 0,0-2-5 0,-14 1-3 0,0 1-3 16,-6-2 2-16,0 1 4 0,-6-4 7 0,0 1 6 15,-8-4 2-15,1 0 3 0,0-5 4 0,-6 4 3 0,-1 2 3 16,0-2 1-16,7 1 1 0,-6-1 2 0,6 5 5 16,-1-3 0-16,8 0 3 0,0 3-2 0,6-1 0 0,6 1 0 15,14-4 0-15,-1 0-1 0,14-1-4 0,6 1-2 0,6-1-1 16,7-3 0-16,14 4 0 0,-2-3-1 0,9-2-2 15,-2 5 1-15,7 0-3 0,1 0 1 0,-7 3 0 0,-7 0 0 16,0 3 1-16,-13 6-1 0,-7 6 2 0,-6 0-2 16,-13 6 2-16,-6 6 2 0,-7-1-1 0,-13 8 0 0,-6-1-2 15,-7 4 2-15,-13 3-1 0,-7 1 0 0,1-1-2 0,-8 1 2 16,-5 1-2-16,-1-2 2 0,1 0 1 0,6 0 2 16,-2-2-1-16,10 0 0 0,4-6 0 0,15-3 1 0,-2-2 3 15,14-1-1-15,14-4 2 0,12-3-3 0,13-1 3 16,7-3-2-16,13-3-1 0,12-4 0 0,7-1-2 0,6 1 1 15,8-5 0-15,5-2-2 0,8 3-2 0,-1-7-1 0,7-1 2 16,6 1-2-16,-7-4 1 0,8-3-2 0,-7 0-1 16,0-2 2-16,-14 1 2 0,-5 4 1 0,-14 1 1 15,-12-2 1-15,-15 9 1 0,-11-1-1 0,-16 8 1 0,-9 0-1 16,-15 4 0-16,-15 3 1 0,-17 0-1 0,-13 3-4 0,-13 4 1 16,-21 0 0-16,-5 1 1 0,-7 3-1 0,-14-1 0 0,1 2-1 15,-1 3 1-15,8-5 4 0,-1 5 1 0,7-4-1 16,13-1 2-16,6 5-3 0,20-3-1 0,7-5-11 15,5 5-16-15,15-2-24 0,5-3-32 0,13 1-53 0,7-2-104 16,0-1-114-16,13-2-66 0</inkml:trace>
  <inkml:trace contextRef="#ctx0" brushRef="#br0" timeOffset="98742.55">7703 10411 59 0,'-6'-3'41'0,"6"-2"-13"15,0 3-5-15,0-6-1 0,0 1 1 0,0 3 1 0,0-4-1 16,6 1 1-16,-6 0 1 0,6 0-2 0,1-1 0 0,0 1-3 16,-1 4-1-16,-6-6-2 0,6 7 1 0,-6-3-3 15,8 2-1-15,-8-1 0 0,0 1-1 0,0 3-2 0,0-4 0 16,0 4-3-16,0 0-1 0,0 0-1 0,0 0-2 16,0 0-3-16,0 0 0 0,-8 0 3 0,8 0 0 0,0 0 3 15,-6 0 6-15,6 0 4 0,-6 0 8 0,6 0 4 0,-7 0 5 16,7 0-1-16,-7 0 2 0,1-4 3 0,6 4 1 15,-6 0-1-15,6 0-3 0,0 0-1 0,0 0 0 0,-7 0-1 16,7 0-1-16,0 0-6 0,0 0-7 0,0 0-5 16,-6 4-3-16,6 0 1 0,0 3-1 0,-7 3 3 0,7 2 2 15,-7 3 2-15,7 4 3 0,-6 2 3 0,6 1 0 0,-6 3-3 16,6 1 0-16,0 3-1 0,-8 5-2 0,8 2 0 16,0 1-6-16,8 0 0 0,-8-1 1 0,6 4-1 0,0-3-4 15,8 0-1-15,-8 3-1 0,13-4-1 0,-5-2 3 16,12 2-3-16,-7-7-1 0,13 1 2 0,2-9 1 0,-2 1-1 15,7-3 4-15,6-8 5 0,1-5 5 0,-1-6 12 16,8 0 7-16,-7-9 8 0,13-3 10 0,-8-10 15 0,2 0 9 16,-1-11 14-16,-1 1 16 0,2-12 18 0,-1-1 18 0,-7-6 13 15,1 0-2-15,0-4-3 0,-14-3-10 0,2 2-15 0,-9-3-21 16,-5 1-28-16,-8-5-28 0,2 5-20 0,-14 0-14 16,0-1-10-16,0 4-12 0,-6 4-15 0,-9 0-39 15,3 6-46-15,-8 1-48 0,8 8-40 0,-8 7-37 0,0 2-53 16,1 10-82-16,-1 2-145 0,0 8-55 0,-5 3-5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12:08.397"/>
    </inkml:context>
    <inkml:brush xml:id="br0">
      <inkml:brushProperty name="width" value="0.05292" units="cm"/>
      <inkml:brushProperty name="height" value="0.05292" units="cm"/>
      <inkml:brushProperty name="color" value="#002060"/>
    </inkml:brush>
  </inkml:definitions>
  <inkml:trace contextRef="#ctx0" brushRef="#br0">7182 9861 63 0,'0'-3'85'0,"0"3"-2"0,0-4-6 0,0 4-2 0,0 0-5 15,0 0-5-15,-7 0-8 0,7 0-6 0,0 0-7 0,0 0-7 16,0 0-6-16,-6 0-5 0,6 0-4 0,0-3-2 0,0 3 0 16,0 0-1-16,0 0-2 0,-7 0-1 0,7 0-3 15,0-4-1-15,0 4-1 0,-6 0-3 0,6 0-1 16,-8 0-2-16,8 0-1 0,-5 0 0 0,-1 0-1 0,-8 0-1 16,8 0 1-16,-8 0 3 0,2 0 1 0,5 0 1 0,-6 4 1 15,0-4 2-15,0 3-1 0,6-3 0 0,-5 4-1 16,4-4-4-16,2 3-2 0,0-3-2 0,-2 4-1 0,8 0 0 15,-5 0 0-15,5-4 0 0,0 8 3 0,0-5 3 16,0-3 3-16,5 4 2 0,3-2 5 0,4 2 1 0,2-4 3 16,6 0 2-16,12 0 0 0,1 0 4 0,12-4-1 0,7 2 1 15,7-2-4-15,12-4 2 0,14 1-1 0,6-4-1 16,7-3 1-16,19 2 2 0,21-5 1 0,5-2 1 16,14-3-1-16,18 4 0 0,7-7 3 0,14 2 2 0,13-3-3 15,6 0-5-15,6 1-4 0,8 0-4 0,4 0 2 0,2 2 0 16,0-3-6-16,6 4-4 0,-6 1-1 0,-1-2 2 0,-6 5 1 15,0-1 1-15,1 1-4 0,-8 4-3 0,-6-1 0 16,-7 3-1-16,-5-2 1 0,-8 3-1 0,-14 0-2 0,-4 4 0 16,-7-1 0-16,-7-3 0 0,-13 8 1 0,0 0 1 15,-14-2-2-15,-12 1-1 0,-7 1 0 0,-6 3-1 0,-7-4 3 16,-13 4 0-16,-6 0 1 0,-6 0-1 0,-14 0-5 16,-13 0-7-16,-7 0-14 0,-7 4-12 0,-11-4-20 0,-7 3-24 15,-7 1-37-15,-19-4-78 0,-7 0-140 0,-13 5-79 16</inkml:trace>
  <inkml:trace contextRef="#ctx0" brushRef="#br0" timeOffset="734.36">1735 11715 175 0,'-14'4'210'0,"-5"3"-84"0,-1-3-55 0,7 0-29 0,-6 4-12 16,5-5-5-16,2 0 2 0,-1 0 1 0,0-3 6 15,6 5 2-15,-6-5 3 0,6 3 0 0,7-3-4 16,-6 0-7-16,0 0-3 0,6 0-7 0,0 0-7 0,0 4-4 16,0-4-5-16,0 0-2 0,0 4 0 0,6 0 0 0,0-4 0 15,-6 3 2-15,7-3 1 0,6 4 1 0,-6 0 3 16,6-4 0-16,0 3 1 0,7-3 5 0,-1 0 6 0,7 4 1 16,6-8 2-16,1 4 2 0,13-3 3 0,12-5 2 15,1 1 3-15,12-4-1 0,15-3-1 0,11-6 3 0,14-5 1 16,13 0-1-16,12-1-2 0,13-7-5 0,16-4-3 0,4 1-5 15,13-1 0-15,0-3-5 0,14-1-5 0,-1-2-2 16,0 2-1-16,8 1 1 0,-7-1 1 0,-7 5 1 16,-7 0-3-16,0 2-4 0,-13 1 2 0,-5 8 0 0,-14-1 0 15,-8 3 0-15,-11 2-2 0,-13 6-2 0,-14 4-3 0,-13 0-7 16,-13 4-14-16,-6 3-15 0,-20 1-30 0,0-1-54 0,-20 4-108 16,-12 4-89-16,-8-1-75 0</inkml:trace>
  <inkml:trace contextRef="#ctx0" brushRef="#br0" timeOffset="3374.2">8844 7755 203 0,'-27'0'286'0,"15"-3"-114"0,-2 3-56 15,8-3-32-15,0-1-21 0,-2-4-15 0,16 0-11 0,4-3-3 16,2 1-4-16,11-5-4 0,15 0-5 0,5-3-7 0,14-4 0 16,6 0 0-16,7 0 2 0,12 0-3 0,7 0-1 0,8 0-3 15,11 1-1-15,1-2 1 0,6 0-2 0,7 3-4 16,0-3-3-16,-1 1 0 0,1 4 3 0,0 3 0 16,-7 1-5-16,-6 3-14 0,0 0-42 0,-13 7-142 0,-15 4-85 15,-10 0-86-15</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13:12.976"/>
    </inkml:context>
    <inkml:brush xml:id="br0">
      <inkml:brushProperty name="width" value="0.05292" units="cm"/>
      <inkml:brushProperty name="height" value="0.05292" units="cm"/>
      <inkml:brushProperty name="color" value="#FF0000"/>
    </inkml:brush>
  </inkml:definitions>
  <inkml:trace contextRef="#ctx0" brushRef="#br0">14089 2326 141 0,'6'-4'148'15,"-6"1"-61"-15,0-2-37 0,7 3-16 0,-7-5-6 0,6 7-1 16,-6-4 2-16,6-4 1 0,-6 8 2 0,8-4 1 0,-8 0 1 16,0 1-2-16,6 3-6 0,-6-4-5 0,6 4-4 15,-6-2-4-15,7 2-2 0,0-5-2 0,-7 2-2 0,0 3-1 16,6-4-1-16,-6 4 1 0,0 0-2 0,0 0-1 0,7 0 0 15,-7 0-2-15,0 0 0 0,0 0-2 0,0 0 0 16,0 0-1-16,6 0 1 0,-6 4 1 0,0-4 0 0,0 3 0 16,0-3 0-16,0 0 0 0,0 0 0 0,0 5 0 15,0-5 1-15,0 0-1 0,0 0 0 0,0 0 0 0,0 0 0 16,0 0 0-16,0 0 0 0,0 0 0 0,0 0-1 0,0 0 1 16,0 0 0-16,0 2 1 0,0-2 1 0,0 0 1 15,0 0-1-15,6 4 2 0,-6-4-1 0,0 0 2 0,0 3 2 16,0-3 1-16,0 4 1 0,0-4 1 0,0 4-1 15,0-4 3-15,0 4 0 0,7 0-1 0,-7 0 1 0,0-4-3 16,0 2 1-16,0 3-2 0,0-3 0 0,6-2-2 0,-6 5-1 16,0-2 0-16,0 1 1 0,7-4-1 0,-7 4 0 15,0 0 0-15,6-4 0 0,-6 3 0 0,0 1-1 16,0-4-1-16,6 3 1 0,-6-3 1 0,0 4-2 0,8-1 2 16,-8-3 0-16,0 4-1 0,0-4 2 0,0 5 1 0,0-5-2 15,0 0-4-15,0 3 0 0,0-3-1 0,6 3 0 0,-6 1 2 16,0 0 2-16,0-1-4 0,7 0 1 0,-7 2 2 15,0-1 0-15,0-1 0 0,6 1 0 0,-6-1-1 16,0 1-2-16,0-1 0 0,7 1 0 0,-7-4 0 0,0 4 1 16,6 0-1-16,-6-1-1 0,0 2 1 0,7-3 0 0,-7 3 1 15,6-3 2-15,-6 2-1 0,0 4 0 0,6-4 2 16,-6 0-2-16,8-1 0 0,-8 3 1 0,0-1-1 0,6-2 0 16,-6 6 0-16,6-3 0 0,-6-2-1 0,7 3 2 15,-7 1 0-15,5-4-2 0,-5 3 0 0,8 0 0 0,-8 0 1 16,6 1-2-16,-6-1 1 0,6 3-1 0,-6-2 2 0,7-1-1 15,-7 5 0-15,7-5 1 0,-7 0-1 0,7 1 1 16,-1 3-1-16,0-5 1 0,1 2 0 0,-7-1-1 16,7 1 2-16,-1-1 0 0,0-3-2 0,1 3 0 0,-1 0 1 15,1-3 1-15,0 3-2 0,-1 1 0 0,0-5-1 0,2 5 0 16,-3-2 0-16,2 2 2 0,-1-1-1 0,0 1 0 0,-6 0 2 16,8-2 2-16,-8 6-3 0,6-5-1 0,1 0 4 15,-7 4-1-15,6-3 0 0,0 2 2 0,-6 2-5 16,8-5 2-16,-2 3 2 0,0-2 1 0,0 3-3 0,2 0 1 15,-2 0-1-15,7 0 1 0,-8 0 2 0,3-1 0 0,4 2 0 16,-5-1-1-16,7 0-1 0,-8 1-1 0,7 2-1 16,-6-3-1-16,-1-5 0 0,7 6-1 0,-7-1 0 0,1 1 1 15,0-3-1-15,-1 0 0 0,0 1 1 0,1 2 1 0,-1 3 1 16,1-5-2-16,0 1 0 0,-2-1 0 0,3 2 1 16,-1-1 0-16,-1 0-1 0,0-1 0 0,0 2 0 0,2-1 2 15,-2 0-1-15,0 1 0 0,1 2-2 0,-1-3 2 16,1 0-1-16,0-1 1 0,-1 5-1 0,-1-1-1 0,3-2 1 15,-1 2 1-15,-2-2 1 0,2 2-1 0,0-3-1 0,0 4 2 16,-1-4-2-16,1 4 1 0,-1-1 1 0,0-3-1 16,1 0-1-16,6 4 1 0,-7-3 1 0,2-3-2 0,4 7 2 15,-5-5-1-15,-1 3 0 0,7-3 1 0,-6 3-2 16,5-2 1-16,-4 2-1 0,-2 1-1 0,7-4 0 0,-6 3 1 16,-1 2 0-16,0-2 1 0,7 3 1 0,-13-1-1 0,14-1 2 15,-8 3-1-15,-6-4 1 0,5 5 0 0,4-5 0 16,-3 2 1-16,-1-3-1 0,2 3-1 0,0-1 1 0,6-1 0 15,-6-3-1-15,-1 3-1 0,8 1 1 0,-2-4-3 16,-6 0 0-16,8 3 2 0,-1-3 1 0,-1 1 0 0,2 2 2 16,-9-3-1-16,16 4 0 0,-8 0 3 0,0-1-2 0,0-3-1 15,1 3 0-15,-2 5 0 0,8-3 0 0,-7-2-1 16,0 1-1-16,6-1 0 0,-5 1-2 0,5-1 2 16,1 1-1-16,-8-1-1 0,8 1 0 0,-7-1 0 0,7 2 1 15,-8-3 0-15,8-1 1 0,-6 3 1 0,5-1 0 0,-6 1-1 16,6 0 1-16,-5-1 0 0,-2-3 1 0,2 4-1 0,-2-1-2 15,8 2 1-15,-7-2-1 0,0 1-1 0,0-1 0 16,0 1 0-16,0-4 0 0,0 4 0 0,1-1 2 16,-2 1-1-16,8-4 1 0,-7 3 0 0,0 1 1 0,0-4 0 15,0 1-1-15,6-2 0 0,-6 1-1 0,1 0 1 0,-2 1-1 16,8-2 0-16,-7 1-1 0,0-1-2 0,0 2 1 16,0-1 0-16,0 0 0 0,1 4 0 0,-2-4 0 0,1 4 1 15,1-5 1-15,-8 5 1 0,6-4 0 0,2 4 1 16,-8-5-1-16,8 5 1 0,-2-3 0 0,1 1-2 0,1 3 1 15,-8-5 0-15,7 3-1 0,0-3-1 0,0 3 0 0,1-2 0 16,-2 3 0-16,-6-5 0 0,8 1-1 0,-2 4 0 16,2-3 1-16,-7-2-1 0,5 1 0 0,-5 0 1 0,6 1-1 15,0-2 1-15,0 1 0 0,0 0 1 0,0 0 0 16,0 4 1-16,0-4 0 0,0-1-1 0,7-2 2 0,-7 3-1 16,-1-3-1-16,8 2-1 0,-7-3 0 0,6 5 0 0,-5-1 1 15,5-5 1-15,-5 6-3 0,-2-5 1 0,8 4-1 16,-8-4 0-16,3 4 1 0,3 0 0 0,-4-3-1 0,-1 3-1 15,7-4 2-15,-8 4 0 0,2-3 1 0,5 3 0 0,1-5 0 16,-8 2-1-16,8-1 0 0,0 1 0 0,-7-1 1 16,7 0 0-16,-2 0-1 0,2 2 1 0,0-6 1 15,-1 4 0-15,1-3-2 0,0-1 0 0,-1 0 0 0,1 2 1 16,0-1 0-16,-1-1 1 0,0 2-2 0,0-3 0 0,0 5 0 16,1-3 0-16,-1 4 0 0,2-4 0 0,-1-4 1 0,-1 4-1 15,1-4 0-15,0 2 0 0,-1-2 2 0,7 5-2 16,-6-5 0-16,6 2-1 0,-7-2-1 0,1 0 0 15,6 5 1-15,-7-5 1 0,7 0-1 0,-6 3 1 0,0-3 0 16,5 0 1-16,-5 0 0 0,6-3 4 0,0 3-1 0,-7 0-2 16,6-5 0-16,-4 5 1 0,-1-2-1 0,5 2-1 15,-5-5 2-15,0 5-5 0,-1-2 1 0,1-2 1 0,6 4 0 16,-6-4 0-16,-1 0 0 0,1 0-1 0,6 0-1 16,-7 1 1-16,7-1 0 0,-6 2 0 0,6-6 0 0,-1 4 1 15,2-1 0-15,-1-1 1 0,-6 2 1 0,6-3 1 0,6 4 1 16,-5-9 0-16,-1 5 1 0,-1 0-2 0,7-1 3 15,-5 1 1-15,-1-5 0 0,7 6 1 0,-7-2 0 0,0-3-1 16,0 5 1-16,7-6 3 0,-7 1-4 0,0 0 1 16,-1 0-1-16,9 0-2 0,-9 0-1 0,1 0 1 0,6-3 1 15,-5-1-4-15,-1 1 3 0,0-1-2 0,6-1 1 0,-5 2 2 16,-1-4 1-16,-7 3 0 0,7-3 1 0,1-1 1 16,-1 5 3-16,-6-5-1 0,5 2 1 0,0-2 1 0,-5 0-1 15,7 5-3-15,-8-9 1 0,7 6-2 0,1-2-2 16,-8 1-1-16,8-1-1 0,-1-2-3 0,-1-1 2 0,0 0-1 15,3 0 0-15,-2 0-2 0,6-1 0 0,-6-2 0 16,1 3 0-16,-1-4 2 0,-7 4 1 0,7 1-1 0,0-1-2 16,-6-1 1-16,5 1 3 0,-5 1-2 0,0-1 1 0,-1 0-1 15,1-1-2-15,0 1 0 0,-1 0 2 0,-6 0-2 16,6 1 0-16,1-4 0 0,-7 2 0 0,7-2 0 0,-7-2 0 16,0 6 0-16,7-4 0 0,-8 2 1 0,8-2 1 15,-7-2 1-15,0 2-1 0,0-1 1 0,0 1-1 0,0 0-1 16,6-2 0-16,-5-2-1 0,-2 4 1 0,2-1-1 0,-1-3 0 15,0 3 2-15,0-3 1 0,7 3-2 0,-8 0 3 16,2-3 0-16,-2 1-1 0,1 1-1 0,1 1-2 0,6-3 1 16,-8 4 1-16,1-1-1 0,0 1 1 0,0-2-1 15,0 1 4-15,-6 1-2 0,5 0 4 0,2 3-1 0,-1-4-3 16,-7 0 1-16,8 0-2 0,-8 1-2 0,7 0-1 0,0 0 0 16,0-1-2-16,-7-1 1 0,7-2 1 0,0 4 0 15,1-4 1-15,-2 2 0 0,2-2 0 0,5 0 0 16,-13 3 0-16,8-3 0 0,-2 0-2 0,2 3 0 0,-2-4 0 15,-5 5 1-15,7 0 0 0,-8-2 0 0,0 2 1 0,0 0 0 16,2-1 2-16,-2 0-2 0,7 0 0 0,-6 5 0 0,-1-4 0 16,1 3-1-16,5-5 0 0,-5 1 0 0,6 1 1 15,-7 0 0-15,8 2 0 0,-8-2 0 0,7 2-1 16,0-2 1-16,-6 4-1 0,5 1-1 0,-4-1 1 0,-2 4-1 16,7 0-1-16,-8 3 2 0,3-1-1 0,-1 1 0 0,-2 3 1 15,-5 4 0-15,7-5 0 0,-7 6 1 0,7-2 0 16,-7 0 0-16,0 1-1 0,0 5 0 0,7-6 0 0,-7 4 1 15,0-1-1-15,0-1 1 0,-7 2 0 0,7 0 1 0,0-2 0 16,0 1 1-16,0 1-1 0,0 1 2 0,0-1-2 16,-7 1-6-16,7 3-14 0,0-4-24 0,0 4-42 0,0-3-95 15,-7-1-149-15,2 4-108 0,-10-4-58 0</inkml:trace>
  <inkml:trace contextRef="#ctx0" brushRef="#br0" timeOffset="1952.44">20591 1274 74 0,'0'-3'74'16,"0"3"-2"-16,0-4-4 0,7 4-6 0,-7 0-9 16,0 0-13-16,0 0-10 0,0 0-10 0,0 0-4 0,0 0-6 15,0 0-3-15,0 0-1 0,0 0-2 0,0 0 1 16,0 0 1-16,0 0 0 0,0 0 0 0,0 0 1 0,0 0-1 15,0 0 1-15,0 0-3 0,0 4 2 0,-7-4 0 0,7 0-2 16,0 0-1-16,0 0 0 0,0 3-1 0,0-3 0 16,0 7 6-16,-5-3 4 0,5 7 1 0,0-3 3 15,-8 3 5-15,8 7 2 0,-6-4 5 0,0 9 3 0,-1 2-2 16,1 1 0-16,-7 4 0 0,0 3 0 0,-1 6-1 0,-5 2-2 16,0 3-4-16,-8 7-2 0,-5 0-2 0,-1 1-5 0,-6 7-2 15,0-1-4-15,-6 1 0 0,-2 3-2 0,2 1-1 16,-1 2 0-16,7-2-2 0,1 2-6 0,-1-2-16 15,5-2-34-15,9 2-70 0,-1-5-146 0,0-3-76 0</inkml:trace>
  <inkml:trace contextRef="#ctx0" brushRef="#br0" timeOffset="3092.8">20728 1448 62 0,'0'0'69'0,"0"0"-11"0,0 0-12 0,0 0-13 15,0 0-10-15,-7 0-5 0,7 3 3 0,0 0 3 16,0 1 1-16,-5 0 0 0,-2 2 1 0,7 3 1 0,-8-2 1 15,-4 0-2-15,6 4-6 0,0 0-6 0,-1 3-2 16,-6-3 1-16,7 3-2 0,-8 1 1 0,8 4-3 0,-7-1 1 16,5 5-1-16,-4-6 0 0,0 10 0 0,-2-6 0 0,1 6 0 15,0 2 0-15,0-4 1 0,0 4 0 0,-6 0 3 16,5 1-2-16,-5 3 1 0,-1-4 0 0,-6 4-1 0,7-1 0 16,-7 2-1-16,6 3 0 0,-6-4-3 0,0-1 1 15,-1 1-2-15,9 1 1 0,-9-2 0 0,7-2-2 0,2-1-1 16,4-4 1-16,1 2-1 0,0-6 0 0,0 1 2 0,7 0-1 15,-8-3-2-15,8-2-15 0,-1 3-45 0,7-3-113 16,-6-2-88-16,-1-4-73 0</inkml:trace>
  <inkml:trace contextRef="#ctx0" brushRef="#br0" timeOffset="4264.39">17653 5279 97 0,'0'0'184'0,"0"0"-32"0,-6-5-35 15,-1 5-32-15,7 0-29 0,-7 0-19 0,7 0-7 16,-6 0-3-16,0 0 0 0,6 0-1 0,-7 0 1 0,7 0-1 16,-6 0-1-16,6 0-4 0,0 0-6 0,-7 0-3 0,7 0-3 15,-7 5-2-15,7-5-1 0,-6 4-2 0,6-4 0 16,0 3-2-16,0-3 3 0,0 0-1 0,0 5 3 16,0-5 5-16,0 0 6 0,6 0 3 0,-6 0 2 0,7 0 4 15,0 0-1-15,-1 0 0 0,7-5-3 0,-7 2-6 0,8-1-3 16,5 4-1-16,-6-5-2 0,0 2-1 0,0 0 2 0,-6-1-1 15,-1 0 2-15,0 4 1 0,2 0 2 0,-2-3-1 16,-6 3 0-16,0 0-2 0,-6 0-1 0,6 0 0 16,-14 3-4-16,8 1 0 0,-7 0-3 0,-7-1-4 0,7 0 1 15,-6 6 0-15,-1-1-2 0,7-2 0 0,-7-3 0 0,8 5 1 16,-2-4 0-16,2 0-1 0,-2 0-1 0,14-2 1 16,-6 3 2-16,12-5 2 0,-6 2 0 0,7-2 1 0,12 0 1 15,-5 0 1-15,12 0 0 0,-1-2 0 0,1 2-2 16,7-7-1-16,-7 3-1 0,13 0 0 0,-13-4-1 0,7 4 2 15,-7-3-2-15,0 5 1 0,-6-3 1 0,-1 2 2 0,-6-1 1 16,-6 4 2-16,-1 0 3 0,-6-5 1 0,0 10-2 16,-6-5 0-16,-7 4-4 0,-7 4-5 0,-6-6-16 0,0 9-26 15,-7 1-55-15,-6-6-124 0,7 9-95 0,-7-7-79 16,-7 3-51-16</inkml:trace>
  <inkml:trace contextRef="#ctx0" brushRef="#br0" timeOffset="5029.99">16154 4751 25 0,'0'-3'243'0,"0"3"-51"0,0-5-50 0,0 5-40 16,0-3-34-16,0 3-19 0,0-4-11 0,0 4-7 0,0-2-2 16,0 2-3-16,0-4 1 0,0 4-9 0,0 0 0 15,0-5 1-15,0 5-3 0,0 0-1 0,-7 0-3 0,7-3-4 16,-6 3-3-16,6 0 2 0,-6 0-2 0,0 0-2 0,-8 0-2 15,8 0-1-15,-1 0 2 0,1 0 5 0,-1 0 5 16,0 0 2-16,1 0 4 0,6-4 2 0,0 4 3 16,0 0 1-16,0 0 0 0,0 0-4 0,0-3-2 0,0 3-6 15,0 0-3-15,0-4-3 0,6 4-1 0,-6-4-2 0,7 0 0 16,0 1-1-16,-7 3-2 0,6-4 0 0,1 1 1 0,-7-2-1 16,6 5 0-16,1-2 0 0,-7-2 1 0,7 4 3 15,-7-4 3-15,0 4 3 0,0 0 3 0,-7 0 0 16,7-4 0-16,-7 4 0 0,-6 0 0 0,7-3-1 0,-8 3-5 15,-5 0 0-15,6 0-3 0,-6 0 1 0,-1 0 1 0,6 0 1 16,-4 0 1-16,4 0 5 0,1 0 5 0,1 0 2 0,4 0 2 16,-4 0 0-16,5-4-1 0,7 4 0 0,-7 0-4 15,14 0-5-15,-7 0-5 0,7 0-7 0,5-4-8 16,2 4-11-16,5-4-10 0,7 2-18 0,0 2-17 0,0-5-30 16,1 2-65-16,-1-1-130 0,0 1-76 0,-7-5-54 0</inkml:trace>
  <inkml:trace contextRef="#ctx0" brushRef="#br0" timeOffset="5920.27">14858 3466 11 0,'-7'0'234'0,"0"0"-87"0,1 0-63 0,6 0-35 0,-6 2-20 16,-1-2-8-16,7 0-7 0,-6 0-1 0,6 5-2 0,0-5-1 15,0 0-1-15,-7 3-2 0,7-3-2 0,0 0-3 16,0 0 1-16,0 0-2 0,0 0-1 0,7 4 1 0,-7-4 0 16,0 0 3-16,6 4 1 0,1-4 1 0,-7 0 1 15,6 0 5-15,0 0 5 0,1 0 2 0,0 0-3 0,-7 0 2 16,6 0 1-16,0 0 0 0,2-4-1 0,-2 4 1 15,0-4 0-15,-6 4 1 0,0 0 7 0,7 0 0 0,-7-3 1 16,0 3-1-16,0 0-1 0,-7-5-2 0,7 5-4 0,0 0-4 16,-6 0-3-16,6 0-3 0,0-2-1 0,-6 2 2 0,6 0 1 15,0 0 2-15,0 0 3 0,0 0 1 0,0-4-1 16,0 4 0-16,0-3-2 0,0 3-1 0,6-4-2 16,-6 0-5-16,6 0-4 0,-6 0 0 0,7 0-1 0,-7 1-1 15,6-3 0-15,-6 1 4 0,0 2 2 0,6-1 2 0,-12-1 4 16,6 2-2-16,-6 0 0 0,-1-1 1 0,1-3-1 15,-8 3-3-15,2 0-2 0,-8-3-3 0,1 3-2 0,-2 1 0 16,1-4 2-16,2 3 0 0,-2 0 3 0,0 0 2 16,2-3 3-16,3 4 1 0,3-1 1 0,5 1 0 0,1-1 1 15,-1 0-2-15,1 4-2 0,6-4-3 0,0 4-3 0,0-3-3 16,6 3-4-16,7 0-6 0,1-4-13 0,6 4-20 16,-2-4-33-16,9 1-70 0,-1 0-160 0,-1-2-88 15,-4 2-45-15</inkml:trace>
  <inkml:trace contextRef="#ctx0" brushRef="#br0" timeOffset="6701.45">20253 2527 148 0,'-14'-3'154'0,"2"-1"-39"0,5 1-28 0,-6-1-12 16,1 1-6-16,4-1-3 0,2 4 0 0,0-5-1 15,-1 2-5-15,7 0-4 0,-6 3-4 0,6-4-7 0,-7 0-5 16,7 4-6-16,7 0-5 0,-7-3-6 0,6 3-5 0,1-3-6 16,-1 3-4-16,8-5-1 0,4 1-3 0,-4 1 1 15,5-2-4-15,1 3 0 0,0 2 0 0,-1-4 0 0,1 1 0 16,-8 3-1-16,1-4-1 0,-6 4-1 0,-1 0 1 0,-6 0 1 15,6 0 0-15,-12 0 0 0,0 0-1 0,-1 0 0 16,-12 4 0-16,-7-4 1 0,-1 3 0 0,-5 1 0 0,-1-2 1 16,1 3-1-16,-1-2 0 0,1 1 0 0,6 1 1 15,0-5 0-15,7 3 1 0,-1-3 3 0,13 0 1 0,1 0 0 16,6 0 1-16,6 0-2 0,7-3-1 0,7-2 3 0,12 1-3 16,1 1-1-16,6-4-1 0,1 3 0 0,4-3 1 15,3 3-1-15,-8 0 2 0,5-4-3 0,-4 6-1 0,-7-3 0 16,0 3 0-16,-1-3-10 0,-12 5-18 0,-1 0-29 15,-6 0-65-15,0 0-165 0,-13 5-79 0,-6-5-54 0</inkml:trace>
  <inkml:trace contextRef="#ctx0" brushRef="#br0" timeOffset="7294.94">19862 3618 147 0,'0'0'150'16,"6"6"-28"-16,-6-6-23 0,0 2-18 0,0-2-11 0,7 0-8 16,-7 0-8-16,6 0-4 0,-6 0-9 0,7 0-5 15,-7 0-7-15,0 0-5 0,7 0-4 0,-7 0-4 0,0 0-3 16,-7 0-3-16,0 4-1 0,1-4-1 0,-7 4 0 0,0 0-1 15,-6 3-1-15,-1 0 0 0,-6 4-1 0,7 0 0 16,-8-4-1-16,1 4-1 0,6 0-1 0,1 0 1 0,6 0-2 16,0-3-1-16,0 2 0 0,6-2 1 0,1 0-1 15,0-5 1-15,6 5-1 0,0-4-1 0,0-2 1 0,0 2 0 16,12-4 0-16,-5 4-7 0,6-4-10 0,6-4-19 0,-5 4-30 16,5-4-71-16,7 2-139 0,-6-6-81 0</inkml:trace>
  <inkml:trace contextRef="#ctx0" brushRef="#br0" timeOffset="7544.88">19569 4325 49 0,'-7'5'338'0,"7"-2"-118"0,0-3-92 16,-6 4-55-16,6-4-30 0,0 0-15 0,6 5-7 15,-6-5-2-15,7 0 0 0,-1 0-2 0,1 0 0 0,6 0-2 16,-1 0-2-16,-4 0 0 0,4 0-4 0,1 0-4 0,1-5-6 16,-8 5-10-16,0 0-12 0,1 0-24 0,0 0-37 15,-1 0-69-15,0-4-133 0,1 4-66 0</inkml:trace>
  <inkml:trace contextRef="#ctx0" brushRef="#br0" timeOffset="8497.78">14487 3315 9 0,'0'-3'16'0,"6"3"4"0,0-3 7 0,0 3 6 0,2-5 6 16,-8 5 2-16,6 0-2 0,0-3-5 0,1 3-7 16,-2-4-6-16,-5-1-15 0,8 5-20 0,-8-3-29 15,0 3-37-15,7-3-43 0</inkml:trace>
  <inkml:trace contextRef="#ctx0" brushRef="#br0" timeOffset="8763.42">14479 3309 5 0,'-6'0'135'0,"0"3"-34"15,-1-3-27-15,7 0-25 0,0 0-15 0,-6 0-13 16,6 0-6-16,0 0-4 0,0 0-1 0,0 0 2 0,0 0 1 15,6 0 0-15,-6 0 1 0,0 0 2 0,7 0-1 0,-7-3-2 16,6 3 2-16,0 0-4 0,2 0-3 0,-2-5-1 16,0 5-4-16,0 0-1 0,8 0-2 0,-1-3 0 0,-8 3-5 15,15-4-6-15,-7-1-10 0,1 5-16 0,6-3-20 16,-1-4-22-16,-6 7-28 0,6-7-33 0</inkml:trace>
  <inkml:trace contextRef="#ctx0" brushRef="#br0" timeOffset="9091.54">14584 3301 77 0,'0'3'71'0,"-6"-3"-8"0,6 5-7 16,0-5-7-16,6 0-8 0,-6 0-7 0,6 0-7 0,1 0-4 16,0 0-6-16,6 0-3 0,-7 0-4 0,7-5-3 0,-6 5 1 15,5-3 0-15,-5 3 3 0,6-4-1 0,-6 4 3 16,-2-5 1-16,3 5 2 0,-1 0 5 0,-7-3 0 0,6 3 4 15,0 0 1-15,-6 0 2 0,0 0 3 0,0 0 0 16,0 0 0-16,0 0-4 0,0 0-4 0,0 0-5 0,0 0-4 16,0 0-6-16,-6 3-3 0,6-3-2 0,-6 9-2 15,-1-1 0-15,-1-2-1 0,3 2 1 0,-2 3 0 0,0 0 3 16,1-1-3-16,-7 2-1 0,7-2 1 0,-1 5 1 0,0-4 0 16,1 4-1-16,0-1-3 0,-1 1 1 0,-6 0 1 0,6-1 1 15,1 1-2-15,6-1 1 0,-6-2 0 0,-2 2-4 16,2-3-1-16,6-3-12 0,-7-1-12 0,7 0-11 15,0-3-11-15,0-1-17 0,0-3-23 0,0 0-35 0,7 0-38 16,-7-3-59-16</inkml:trace>
  <inkml:trace contextRef="#ctx0" brushRef="#br0" timeOffset="9357.02">14590 3381 230 0,'0'-4'197'0,"0"4"-64"16,0-3-42-16,0 3-26 0,0 0-18 0,0 0-15 0,0 0-12 15,0 3-9-15,0 1-4 0,0-1 0 0,7 5 3 16,-7 3 0-16,0-4 0 0,7 8 2 0,-7-1 0 0,6 2 2 16,-6-3-1-16,7 10-1 0,-7-5 1 0,0 7 2 15,0 1 2-15,0 3 0 0,0 0 2 0,-7 5-2 0,1 3 1 16,-1-1-3-16,0 1-4 0,1 3-1 0,0 4-3 0,-2-3 0 16,-5 3-3-16,8-4 0 0,-2 5-1 0,-1-6 0 15,3-2-2-15,5 0 0 0,-7 0 1 0,1-5-1 16,6-3 0-16,-6 1 0 0,6-1 0 0,-8-7 2 0,8 0-1 15,-6 0-1-15,6-3-3 0,0-5-4 0,0 1-7 0,0-5-7 16,6-3-9-16,2 1-13 0,-8-8-20 0,6 0-20 0,0 0-33 16,1-8-39-16,-2 1-63 0,-5-3-86 0</inkml:trace>
  <inkml:trace contextRef="#ctx0" brushRef="#br0" timeOffset="9810.2">14422 3971 94 0,'-8'-7'328'0,"2"-1"-112"0,6 1-84 0,-6 3-48 0,-1 1-27 16,7-1-19-16,0 0-12 0,-7 8-10 0,7 0-7 16,0-1-5-16,-6 5 0 0,6-1 2 0,0 4 1 0,-7-1 1 15,7 5 1-15,0-1 3 0,0 6 0 0,0-5 1 0,0 6 1 16,0-2-1-16,0 2 0 0,0 2 2 0,0 2-1 16,0-4 0-16,0 9 0 0,0-4-2 0,0 3 0 0,0-3-2 15,0 4-1-15,7-1-3 0,-7 0-1 0,0 4-1 16,0-4-5-16,0 4 3 0,0-3 0 0,0-1 1 0,0 4 0 15,0-4 0-15,0 0 0 0,0-3 1 0,6 0 3 0,-6-1 0 16,0 1-3-16,0-5-2 0,0-1 2 0,7-3-1 16,-7-2 2-16,0-1-3 0,7 1 3 0,-7-3 1 15,0-5-1-15,6 0 1 0,-6 0 0 0,0 1 1 0,0-5 1 16,0 1 0-16,0 0 0 0,0 0 2 0,6 0 4 0,-6-4 6 16,0 0 5-16,0 2 5 0,0-2 5 0,0 0 6 0,0 0 3 15,0-2 0-15,0 2 1 0,0 0-6 0,0 0-5 16,0 0-6-16,0 0-7 0,0 0-6 0,0 0 2 0,0 0-8 15,0 2-5-15,0-2-3 0,0 5 0 0,8-5-1 16,-8 3 0-16,0 1-2 0,5-1-4 0,-5 1 2 0,7 0 3 16,-7 0 1-16,6-1-1 0,-6 1 1 0,0 0 0 15,6-4 1-15,-6 4-1 0,0-2 0 0,0-2 0 0,0 4 1 16,8-4 1-16,-8 0-1 0,0 0 5 0,0 0 4 0,0 0 1 16,6-4 2-16,-6-2 1 0,0-2-1 0,7-3 0 15,-1 0 0-15,0-3-6 0,8-1-5 0,-2-4-13 0,-4 1-20 16,11-1-27-16,-6-2-52 0,6-1-115 0,1-4-117 15,0-3-86-15,-1 0-56 0</inkml:trace>
  <inkml:trace contextRef="#ctx0" brushRef="#br0" timeOffset="10669.15">20533 2380 6 0,'0'0'206'0,"0"-3"-52"0,0 0-48 15,0 3-36-15,0 0-25 0,-6 3-16 0,6-3-11 0,-14 3-6 16,8 6-2-16,0-2-1 0,-8 0-2 0,7 4 0 15,-5 1 4-15,-1-3-1 0,6 3 1 0,1-1-1 0,0 0-3 16,-2 1 5-16,2-2-1 0,6-3 1 0,0 1 2 0,0-1 3 16,6-3 5-16,-6 3 4 0,8-7 3 0,-8 3-3 15,6-3 3-15,0 4-1 0,1-4-2 0,-2-4-5 16,3 4-5-16,-1 0-4 0,-2-3-4 0,2-1-2 0,0 4-6 16,-7-3-11-16,7-1-16 0,-1 4-33 0,-6-3-65 0,0-6-148 15,0 6-79-15</inkml:trace>
  <inkml:trace contextRef="#ctx0" brushRef="#br0" timeOffset="14355.78">15203 2975 45 0,'26'-8'88'15,"5"-3"0"-15,3 1-5 0,-2 2-13 0,1-3-14 16,-2 0-11-16,10-5-8 0,-8 6-8 0,6-1-10 0,-7 3-6 15,8-1-5-15,-8-3-1 0,7 1 0 0,0 3-2 0,0 2-2 16,1-6-1-16,-2 5 0 0,9-1-2 0,-2 1 1 16,1-4 1-16,-1 4 1 0,7-4-2 0,0 4 2 15,0-5 2-15,1 2 2 0,5-2 4 0,-6 5 1 0,6-3 1 16,1-2 0-16,-7 1 1 0,7 0-1 0,0 4-1 0,0-4-1 16,-1 4-4-16,-5-4-2 0,-2-1-3 0,2 6-2 0,-1-2 0 15,-7 1 0-15,7-1 0 0,-6 0-1 0,0 2-1 16,-1-2 2-16,-5 1 0 0,5-1 1 0,1 6 1 15,-7-6 1-15,7 1 1 0,-1-1 3 0,1 1-1 0,-1 0 1 16,-6 0 0-16,7-2 0 0,6 3-1 0,-6-2-1 0,0 2-1 16,5-3-1-16,-5 1 0 0,5 6-1 0,2-5 1 15,-1-1 0-15,-7 4-3 0,2-4 2 0,-3 6 0 0,3-3 0 16,-8 3-1-16,0-3-1 0,0 5 0 0,-6-3 1 16,-1 3 0-16,7-4-1 0,-6 4 0 0,-1 0 0 0,1 0 0 15,0-4 0-15,0 4 0 0,5-4 0 0,-6 4 0 0,1-3 1 16,6 3-1-16,-6-4 1 0,7 4 0 0,-8-3 1 15,7 3-2-15,-7 0 2 0,7-4 0 0,-5 4-2 0,-3 0 0 16,3-3 0-16,-2 3 0 0,1 0-4 0,-7 0 1 16,6 0 0-16,-5-4 1 0,-2 4 0 0,1-5 1 0,-1 5 0 15,2-3 0-15,-7 3 3 0,7-3 0 0,-10 3 0 0,3-4-1 16,0 4 1-16,0-4-1 0,-6 4 0 0,5 0 0 16,1-3-1-16,-8 3 0 0,8 0 0 0,0-3-1 0,-1 3-1 15,-5-5 1-15,4 5-1 0,9-4 1 0,-14 4 0 0,6 0 0 16,1-3 0-16,-1 3 1 0,-5 0-1 0,5-4 1 15,0 4 1-15,-5 0 1 0,-1 0-2 0,-1 0 0 0,2 0 0 16,6 0 0-16,-8 0 2 0,1-3-2 0,0 3 0 16,0 0 0-16,1 0 0 0,-8 0 0 0,7 0 0 0,0 0 4 15,0 0-2-15,-7 0-2 0,1 0 0 0,0 0 0 0,5 0 0 16,-4 0 0-16,4 0-1 0,-6 0-3 0,8 0 3 16,-8 0 1-16,7 0 0 0,0 0-1 0,-6 0 2 15,5 0-1-15,2 0-1 0,-1 0 0 0,0 0 0 0,0 0 0 16,0 0 0-16,6 0 1 0,-6 0-1 0,0 0 2 0,0 0 1 15,1 0-2-15,-2 3 2 0,-5 1-1 0,0-1 0 0,6-3 0 16,-7 4-1-16,-6 1 0 0,6-5-1 0,-6 3 2 16,8 0-3-16,-8 1 0 0,0 0 0 0,0 2 0 15,0-1 1-15,-8 2-1 0,8-3 1 0,0 3-1 0,-6 0 1 16,6 1 1-16,0 0 0 0,-6-6 0 0,6 5 0 0,0 5 1 16,-7-4-1-16,1-1 0 0,6 0 1 0,-7 0 1 15,7 1-1-15,-7-5 0 0,1 5 0 0,-7-2 0 0,6 3 0 16,-6-2 1-16,0-4-2 0,0 4 0 0,-6 1 1 15,0-1-1-15,-1 0 1 0,1 0-1 0,-1 1 0 0,0 4 0 16,-6-5 0-16,7 3 0 0,-7-2 0 0,6 3 0 0,-6-1-1 16,7 2 1-16,-8-1 1 0,1-4-1 0,6 4 1 15,-6 0 0-15,1-4 1 0,5 4-1 0,-6-3 1 0,0 2-1 16,-7-2-1-16,7-1 0 0,-7 5-1 0,1-6 1 16,-2 1 0-16,-3 1 0 0,-2 0 0 0,-1-1-1 0,1 0 1 15,0 4 1-15,0-4-1 0,-7 1-1 0,8 3 0 0,-8-3 1 16,7 2-1-16,0-3 0 0,-2 1 0 0,3 4 0 15,-1-6 1-15,0 1 1 0,5 5 0 0,-4-5-1 0,6-1 2 16,-8 3 0-16,9-2-1 0,-3 0 1 0,2 1-1 16,-2-1 0-16,3 1-1 0,-2-2 0 0,-6 2 0 0,7-5 1 15,-1 5-1-15,-7-2-1 0,7 2 0 0,-5-4 0 0,-1 3 1 16,0 1 1-16,0 0 0 0,0-1 0 0,0-1 0 16,-1-1-1-16,1 2 1 0,0 0 0 0,1 1-1 0,-2-1-1 15,1-4 0-15,7 4-1 0,-7 1-1 0,6-1 1 16,-6-3 0-16,6 4-1 0,-6-6 3 0,0 6 0 0,0-1 1 15,0 1 1-15,0-4-1 0,-7 3 0 0,1 0 0 16,-1 0 1-16,1 1-2 0,-8 0 1 0,7-1-1 0,1 0 0 16,-1 0 0-16,1-2 1 0,-1 1 1 0,-7 2-2 0,8-1 0 15,0 1 0-15,-1-6-2 0,1 6 0 0,-1-1 2 0,1-3 0 16,-2 4-1-16,9-5 1 0,-8 4-1 0,7-3 0 16,-6 3 1-16,5-2 0 0,1 1 0 0,0-2 1 15,-1 3 0-15,8-4 0 0,-7 6 0 0,0-6 1 0,0 2-1 16,-1 1 1-16,2-2-1 0,-1 3-1 0,-1-3 0 0,1 4 2 15,1-5-1-15,-1 4-1 0,-1-3 0 0,1 3 0 16,0-3 0-16,-7 3 0 0,7 0 0 0,-7-3-2 0,1 3 2 16,-1-3 0-16,7 3 0 0,-6-3 0 0,-1 0 1 15,7-1 0-15,-7 5 0 0,7-8-1 0,7 4 1 0,-7-1 0 16,7 2-1-16,5-5 1 0,-5 2 0 0,6-2 0 0,-1 4 0 16,1-4 0-16,0 0-1 0,0 0 0 0,-8 0 0 15,9 0 0-15,0 0 0 0,-1 0 3 0,-8 0-2 0,9 3-1 16,-8-3 0-16,1 0 1 0,6 0 0 0,-7 4 0 15,1-4-1-15,-1 0-1 0,0 0 1 0,0 4 0 0,1-4 0 16,-1 0 1-16,1 0-1 0,-1 0-1 0,1-4-1 0,-8 4-1 16,8 0 1-16,0-4 1 0,-1 1-1 0,-1 3 0 15,2-6 1-15,0 6 0 0,5-8 2 0,2 4 0 0,-1-4 0 16,6 5 1-16,0-5-1 0,8 1 1 0,-8-1-1 16,7 1 3-16,7 0-2 0,-8 0 1 0,8-1 2 0,0-2 3 15,6 3 3-15,0-1-1 0,0-3 1 0,0 1-1 0,6 2 0 16,0-4-1-16,0 5-2 0,2-3-3 0,4 1-2 15,2-1-2-15,-1 3 1 0,-1-5-2 0,2 5 1 0,-1-1-2 16,7 2 1-16,-1-5 0 0,-6 3 0 0,7 2 0 0,-1-6 1 16,7 5-1-16,-6 0 1 0,6-4 0 0,-7-1 0 15,7 1-2-15,0 4-1 0,7-4 2 0,-7-1-1 16,0-2 1-16,1 3-2 0,5 0 2 0,1 1 1 0,-1-2 0 16,1-3 1-16,-1 5 1 0,1-5 0 0,-1 4 0 0,7-3-1 15,-6-1 0-15,6 1 1 0,0-1-2 0,0 3 0 16,1-2 0-16,-2-1-1 0,0 4 2 0,3-4-1 0,4 5 0 15,-6-2 0-15,1 1 0 0,5-3 0 0,1 7 0 16,-1-5 0-16,1 2 0 0,-2 2 0 0,3-3 0 0,-1 4-1 16,0 0-1-16,-1 0 1 0,1-4 0 0,-1 3-1 0,1 0-1 15,-1-3 1-15,1 5 0 0,-1-2 2 0,1 1 0 16,0-1 1-16,0-3-1 0,-1 4 0 0,1 0 1 0,5-1 0 16,-4 1-1-16,-2 0 1 0,7 0-2 0,-6-1 1 15,-1 1 0-15,1 0 0 0,-1-1 0 0,2 4 0 0,-9-4 0 16,8 6-3-16,0-5 3 0,-1-1-2 0,1 4 1 0,-2 0 1 15,3-2 0-15,-3 1-1 0,3-2-1 0,6 4 3 16,-8-5-2-16,1 4 1 0,4-3-1 0,4 0 1 0,-2 0 0 16,1-1 1-16,-8 5 1 0,7-5-1 0,-1 2-2 15,2-3 1-15,-7 6 0 0,-1-4 0 0,1 3 0 0,-1 1-1 16,1-1 1-16,-7 0 0 0,7-4 1 0,-7 4-1 0,6 4 0 16,-5-2 0-16,5-3 0 0,1 3 0 0,-1-3 0 15,2 5 0-15,-3-3 0 0,3-1 0 0,-2 0 0 16,1 0-1-16,-7-3 0 0,5 7 0 0,3-7-1 0,-2 4 1 15,1-1 0-15,-1-4 1 0,1 5-1 0,0-1 1 0,0 0 1 16,-8-2 0-16,9 1 1 0,-9 1-2 0,7 1 1 0,-11-1 1 16,-2 4 0-16,7-3-1 0,-13 3-1 0,7 0 0 15,-7 0-1-15,0 0 1 0,0-4 0 0,7 4-1 16,-8 0 1-16,2 0 0 0,-1 0-1 0,-6 0 1 0,6 0 1 16,-1 0-1-16,9 0 0 0,-9-3 0 0,1 3 0 0,0 0 0 15,0 0 0-15,1-4-1 0,-1 4-1 0,0 0 2 16,-1 0-2-16,-5-4 1 0,6 4 1 0,-6 0 0 0,5 0 0 15,-5 0 0-15,0 0 1 0,6 0 1 0,-7 0 0 16,1 0-1-16,-1 0-1 0,1 0-1 0,0 0-1 0,-1 0 2 16,-6 0-2-16,0 0 0 0,1 0 2 0,5 0-1 0,-6 0 1 15,0 0 0-15,-7 0 0 0,8 0 0 0,-2 0 0 16,2 0 0-16,-2 0 0 0,2 0 0 0,-1 0 0 0,-1 0 0 16,2 0 0-16,6 4 0 0,-8-4 0 0,1 0 1 0,1 0-1 15,-8 0-1-15,7 0 1 0,-6 4-1 0,-1-4 1 16,0 0 0-16,1 0-1 0,-1 3 1 0,1-3 1 0,-7 0 0 15,6 4-1-15,1-4 1 0,-1 3-1 0,1-3 0 16,0 4 0-16,5-4 0 0,-5 3 0 0,0-3 1 0,6 4 0 16,-1 1 1-16,2-2-1 0,-2-3 1 0,2 3-2 0,-2 1 1 15,2 0-1-15,-1-1 0 0,7 0-3 0,-8 2 1 16,2-1 1-16,-1-1 0 0,-1 4 0 0,8-3 1 0,-8-1 1 16,9 1-1-16,-2 0 5 0,-6 0-2 0,7-1-1 15,-2 2-2-15,2-3 1 0,1 5 0 0,-9-3 0 0,8 0-1 16,-7 4 0-16,0-4 0 0,0-1 0 0,-7 3 0 0,2-1 0 15,-3 2 0-15,-5 1-1 0,7-5-1 0,-7 5 1 16,0-2-1-16,0 3 1 0,0-6 1 0,0 4-1 16,-7 0 1-16,7 1 0 0,-5-1 1 0,5-3-2 0,-8 4 0 15,-4-2 2-15,5-2 0 0,-6 3 0 0,0 1 0 0,0-2 1 16,0 2 0-16,-7-4 1 0,1 4 1 0,-1-1-3 0,0 3 1 16,-5-2-2-16,-1 3 1 0,-1-4-1 0,-5 5 1 15,0-2 1-15,6 1-1 0,-14 0 0 0,7 3 1 16,1-2 0-16,-1-1-1 0,1 0-1 0,-1-1 1 0,1 2-1 15,5-1 0-15,-5 0 0 0,-1-4 0 0,7 4 0 0,-6-3 0 16,-1 3 1-16,1-5-1 0,-1 2 1 0,1 3 0 16,-1-3-1-16,-6 0 1 0,0-2 0 0,0 1 1 0,-7 5-2 15,1-5 0-15,-3-1 0 0,4 6 0 0,-2-5 0 16,1 1 0-16,-1-1 0 0,1 5 0 0,-7-6 0 0,6 2 1 16,-1-1 0-16,-3 1 0 0,4-1 0 0,-7 0-1 0,8 0 1 15,-2 1 0-15,-3-5 0 0,-3 5-1 0,7-2 1 16,1-2 1-16,-7 4-2 0,7-1 1 0,-8 1-1 15,1-4-1-15,-1 3 0 0,2 1 1 0,-1-2-1 0,-7 2 1 16,0-1 0-16,6 3 0 0,-4-2 0 0,4-1 0 0,1 1 1 16,0-1-1-16,0 0 1 0,6-3-1 0,-6 3 1 0,7 1-2 15,-8 0 1-15,8-1 2 0,-1 0 0 0,-5 0-2 16,5-2 2-16,-7 1 0 0,8 2-2 0,-1-1 3 0,1 1-3 16,5-6-1-16,-5 6-1 0,-1-4 1 0,7 3-2 0,-6-3 3 15,4 3 0-15,-3 0-1 0,-2-3 0 0,1 3 1 16,6-2 0-16,-7 1 1 0,1-2-1 0,-1 3-1 0,1-4 0 15,-2 6 0-15,2-6 1 0,-1 5-1 0,1-5-1 16,-7 1 2-16,6 0-2 0,0-1 0 0,0 1 2 0,-5-4 0 16,5 4-1-16,-7 0 1 0,8-4 2 0,-7 3-1 15,7-3 1-15,-1 4 1 0,7-4-2 0,-7 3-1 0,7-3 0 16,0 0 0-16,0 4-2 0,0-4 1 0,0 0 0 16,6 3 1-16,-6-3 0 0,7 0 0 0,-8 0 0 0,8 0 1 15,-7 0 0-15,6 0-1 0,1 0 0 0,-1-3 0 0,1 3 0 16,6 0-1-16,-2 0 0 0,3-4 1 0,5 4 0 15,-5 0 2-15,5-3-2 0,-1 3 0 0,-4-4 1 0,6 4 1 16,-1 0-1-16,0 0 0 0,-5-3-1 0,4 3 0 16,-4-4 0-16,5 0 0 0,-5 4-2 0,-1 0 1 0,-8-4 1 15,9 1-3-15,-1 3 2 0,-7-4-1 0,6 0 1 0,-4 4 0 16,4-3 0-16,-5 0-1 0,6-5 0 0,-1 4 2 16,1-1-1-16,7-1 0 0,-1-2-2 0,8 2 1 0,-2-3 0 15,2 2 1-15,-3 0 1 0,10 0 0 0,5-1 0 16,-7-2 0-16,7 3 1 0,7-1-1 0,-2-3 0 0,10 1 0 15,-3-2-3-15,8 1 1 0,0 0-1 0,5-1 1 0,1 2 1 16,1-1 0-16,5 0 1 0,1-1 1 0,-2 2 0 16,3-1 2-16,-2 1-1 0,8 2-2 0,-1-3 0 15,7 3 0-15,-1-2 1 0,1-1-1 0,5-1 0 0,2 1-1 16,6 0 1-16,-2 1 0 0,9-2-1 0,-2-3 0 0,2 1-1 16,7 3 1-16,4-3-2 0,-4-1-1 0,11-4 3 0,0 6 0 15,1-7 1-15,0 3 0 0,7-2 0 0,-1 1 0 16,0-1 1-16,6 0 0 0,-5 2-1 0,-1-2 0 15,-6 5-1-15,0-1-2 0,-8 0 2 0,2 1 1 0,-9 3-1 16,-4 0 0-16,7 4 1 0,-8-4 0 0,-8 3 0 0,9 1 0 16,-7-1 1-16,6 0 1 0,0 6 1 0,-6-5-2 0,6 2 1 15,0-2-1-15,0 3 0 0,1-2 0 0,-1 1 0 16,6-2-1-16,-6 0-1 0,8 3 0 0,-8-3-1 0,6 0 1 16,-6 0 0-16,7-2 0 0,-7 3 0 0,0-2 0 15,7-3 1-15,-7 4-1 0,7 0 1 0,-7 0 2 0,0-1-1 16,0-4-1-16,0 10 1 0,-6-5-1 0,-2 2 0 15,3 2 0-15,-1-1 1 0,-7 0-2 0,7 0 1 0,-8 4 0 16,2-3 0-16,-7 3 1 0,5-4-1 0,-5 4-1 0,-1 0 0 16,2 0 0-16,-2-3 0 0,1 3 0 0,-1 0 0 15,1-4 1-15,-7 4 0 0,7 0 2 0,-1-3 5 0,1 3-1 16,-7 0 0-16,6 0 0 0,-5 0 0 0,-1-4 0 16,-1 4 0-16,2 0-2 0,-7 0-4 0,-1 4 0 0,0-4 1 15,1 0 0-15,-7 3-1 0,-7-3 0 0,1 4 0 0,0-1 0 16,-8 1 0-16,2-1 0 0,-7 1-1 0,-1 4 0 15,-6-5 1-15,0 2 2 0,0 2-2 0,0-5 0 0,-6 6-1 16,-1 0 1-16,0-1 1 0,-12-1 1 0,6 2-1 16,-6 1-1-16,-8 1-1 0,1 0-15 0,-7 2-37 0,1 2-80 15,-8 1-124-15,-5-1-84 0</inkml:trace>
  <inkml:trace contextRef="#ctx0" brushRef="#br0" timeOffset="14777.56">14493 3550 33 0,'6'-16'57'0,"-6"6"-28"0,6-5-18 16,2 4-9-16,4-3-5 0,-5 3 0 0,-2-3 1 0,3 2-3 16,-1 1 5-16,5 5-2 0,-6-6-1 0,2 1-1 15,4 3-3-15,-5-3 1 0,6 4-1 0,-6 0-1 0,5 0-1 16,-5-1 1-16,6 1 1 0,-7 0-2 0,7 0 3 16,-6-1-5-16,5 4-1 0,-4-3-1 0</inkml:trace>
  <inkml:trace contextRef="#ctx0" brushRef="#br0" timeOffset="15480.52">14734 3292 2 0,'0'-3'31'0,"6"0"15"0,1-1 7 16,-7 4 5-16,0-4 2 0,0 1 1 0,-7 0-4 0,1 3-14 15,0 0-16-15,-2 0-6 0,2 0-1 0,-6 0-2 16,-3 3 0-16,3-3 2 0,-1 7 2 0,-6-3 2 16,5-1 3-16,2 0-7 0,-1 6-1 0,-1-1-1 0,2-5-2 15,-2 4-4-15,7-3-4 0,2-1-1 0,5 1-1 0,-7-4 3 16,7 4 1-16,7 0 0 0,-2-4 2 0,2 3 0 16,7-3-1-16,-2-3 0 0,2 3-1 0,5-4-1 0,1 0-2 15,-1 0-2-15,1 1-2 0,0-5-2 0,-2 2 0 16,2 1 0-16,0-2-1 0,-7-1 0 0,0 1 1 0,-1 3-1 15,-5-2 1-15,-7 1 0 0,7 1-1 0,-14 1 0 0,0-1 0 16,2 1-2-16,-10 3 0 0,4 0 0 0,-16 3 1 16,7 1 0-16,-13 3 1 0,8 1 0 0,-8-1 1 0,1 3 2 15,5 2 0-15,-6-1 2 0,9 0 2 0,4 1 0 16,-6-2 0-16,5 1 0 0,9-3 0 0,-8 2 0 0,14-6 0 16,0 7 0-16,-1-7-1 0,7-1 1 0,7 1 2 0,-1 0 2 15,0-4 0-15,7 0 2 0,6-4 0 0,2 0-2 16,-1-3-2-16,-2-1-1 0,9 1-2 0,-7-3-2 15,6 2 0-15,-7-3-2 0,1-3 0 0,-1 3 0 0,-6 0 2 16,0 0 4-16,-7 2 2 0,1-1 4 0,-7 3-1 0,0 4-2 16,-7-2 0-16,1 1 1 0,-1 4-3 0,-5 0-2 0,-8 4-2 15,1 1-3-15,-1 1-2 0,0 2 1 0,1-2 1 16,-1 3 0-16,0 2-2 0,8-4 0 0,-8 4-1 16,14-3 0-16,-7-1 1 0,5 0 0 0,2-4-1 0,6 1 0 15,0 0 1-15,0-4 0 0,6 4-1 0,2-4 1 0,5-4 0 16,-1 4 0-16,2-4 0 0,6-3 0 0,-1 0-2 15,-6 0 1-15,6-1 1 0,1 1-1 0,0-4 1 0,-7 3 0 16,-1-4 0-16,2 6 0 0,-8-2 1 0,0 2 0 16,1 1 0-16,-7-2-1 0,0 3 0 0,-7 1 1 0,1-1-1 15,0 4 2-15,-8 0-3 0,2 4 0 0,-1-1 1 0,-1 1-1 16,2-1 1-16,-2 1-1 0,-5 4 0 0,6-1-1 16,0 0 3-16,-1-4 0 0,8 6 0 0,0-1 0 0,0-2-1 15,-2 2 0-15,8-5-1 0,0 1 1 0,0 0-1 0,8 0 0 16,-2-4-2-16,0 0 3 0,0 0-1 0,2-4 1 0,4 0 0 15,0 0-1-15,-4-3 1 0,-1 0-1 0,5-1 1 16,-6 1 0-16,2-1 0 0,-2 1 0 0,0 0-3 16,1-1 2-16,-7 1 0 0,0 3 2 0,0-3 0 0,0 7-1 15,-7-3 2-15,7 3 0 0,-6 0 4 0,6 0-3 0,-14 3 0 16,8 1-3-16,-6 3 0 0,5 0 0 0,-6 4 0 16,0 0 2-16,7 4 0 0,-2-4-2 0,2 4 0 0,6-4 1 15,6 3 1-15,-6-2-1 0,14 2 1 0,-1-3-3 16,0 0-1-16,-1-4 2 0,9 1 3 0,-2-4-3 0,1-1 0 15,-1-3-5-15,7 0-2 0,-13-3-4 0,7-1-9 0,-1-1-10 16,-5-1-12-16,-2-2-13 0,1 1-21 0,-6-4-22 16,0 4-27-16,-7-4-28 0,0 3-28 0,0-2-44 15</inkml:trace>
  <inkml:trace contextRef="#ctx0" brushRef="#br0" timeOffset="16261.58">14682 3219 53 0,'-7'0'172'0,"7"0"-52"0,-7 0-41 15,1 0-27-15,6 0-15 0,-7 5-9 0,1-5-3 0,6 0-5 16,-6 3-2-16,6-3-5 0,-7 4-5 0,7-1-2 16,-7 1-2-16,7 4-1 0,-6-1 1 0,6 0 0 15,0 0 0-15,-6 4 2 0,6 0 1 0,0 1 0 0,-7 2 2 16,7 1 0-16,-6 0-2 0,6-1 1 0,-7 4 1 0,7 1-1 15,-7-2 0-15,7 6 0 0,-6-4 0 0,6 2 1 0,0-2 1 16,-6 3-2-16,6 0 2 0,0-1 0 0,0 1-1 16,-8 1-1-16,8-2 1 0,0 2-2 0,0 2-1 15,0-3 0-15,0 4-2 0,0-5-1 0,0 2 0 0,8-1-2 16,-8 0 1-16,0-1-4 0,0 2 2 0,0-5 0 0,0 5-1 16,0-2 0-16,0-3 1 0,0 4 1 0,0-4 0 15,0 4 2-15,0 0 1 0,0 1-1 0,0-1 1 0,0 0-2 16,0-1 1-16,0 2-1 0,0 2 1 0,0-4 1 0,6-1-3 15,-6 1 1-15,0-2 1 0,0-1-1 0,0 0 0 16,0 0 0-16,0 1 0 0,6-2-2 0,-6 0 2 0,0 0-1 16,0 2 0-16,0-1 1 0,0 0-3 0,0 0 1 15,0 1 0-15,0 3 0 0,0-3 0 0,0 2 2 0,0-3-1 16,0 4 0-16,0 0 4 0,0 1-4 0,0-2 0 16,0 2 2-16,0-2-1 0,0 4 0 0,0-2 0 0,0 2 1 15,0-2-1-15,0-2 1 0,0 2-1 0,0-2-1 0,0 1-1 16,0-3 0-16,0 2 0 0,0 2 0 0,0-2 0 15,0 2 1-15,0-5-1 0,0 8 0 0,0-5 0 0,0 2 1 16,0-1 0-16,-6 0 0 0,6 0 0 0,0 4 0 16,-6-5 1-16,6 4-1 0,-8 2 0 0,8-5-1 0,-6-1 1 15,6-2 1-15,-7-1-2 0,7-4 0 0,0-2 1 0,0-2 1 16,0 2-1-16,-5-5 1 0,5 1-2 0,0-5-1 16,0 1 1-16,0-1 1 0,0-3 0 0,0 4 1 0,0-4 3 15,0 0 2-15,0 0 3 0,0 0 1 0,-7 0 0 0,7 0-1 16,0 0 0-16,-8 0 0 0,8 0-2 0,-5-4-2 15,-2 4-4-15,7-3-1 0,-12-1 0 0,4 1-1 16,2-5 1-16,0 1 0 0,-8 0 1 0,8-4 3 0,-7-1-1 16,7 1 3-16,-8-3 2 0,8-1 4 0,-6 0 1 0,-2-3 0 15,8 0 0-15,-8-4 0 0,8 1 1 0,-7-2-1 16,7 1-1-16,-1 0 1 0,0 4 3 0,1-1 1 0,0 2 0 16,-1 2 3-16,0-1-1 0,7 5 1 0,-7 4 0 15,7 0-6-15,0 0-1 0,-6 3-3 0,6 0-2 0,0 1-1 16,0 3-3-16,0 0-3 0,-6 0 0 0,6 3 0 15,0 1-2-15,0 3 0 0,0-3 0 0,0 3-1 0,0 5 0 16,0-6 1-16,0 2-2 0,6 0 2 0,-6-5 0 0,0 1-1 16,0 4 1-16,6-6 0 0,-6-2 0 0,0 8 0 15,7-8 1-15,0 0-1 0,0 0-4 0,5 0-6 0,2-4-10 16,-2 0-14-16,1-3-27 0,7 0-57 0,-6-1-153 0,4-3-93 16,2 0-56-16</inkml:trace>
  <inkml:trace contextRef="#ctx0" brushRef="#br0" timeOffset="17511.47">20651 2554 90 0,'0'0'99'15,"6"-5"-22"-15,-6 2-21 0,0 3-13 0,0-4-9 0,0 4-6 16,0-3-2-16,0-1-3 0,0 4 0 0,0 0 0 15,0-4 0-15,0 0-1 0,0 4-1 0,0-3-1 0,0 3-1 16,0-4-1-16,0 1 2 0,6-1 3 0,-6 4 1 16,0-3-1-16,0-1-3 0,0 4-1 0,0-5-1 0,0 2 1 15,0 3-2-15,0 0-4 0,0-3-2 0,0 3-3 0,0 0 0 16,0 0-2-16,0 0 0 0,0 0-2 0,0 0-1 16,0 0-1-16,0 0-2 0,0 0 0 0,0 0-1 0,0 0 0 15,0 0-1-15,0 0 1 0,0 0-1 0,0 3 1 16,0-3 0-16,0 0 1 0,7 3-1 0,-7 2 1 0,0-1 0 15,0-1 1-15,7 1 0 0,-7-1 3 0,6 1 1 0,0 3 0 16,-6-3 1-16,7 3 0 0,-2 0 0 0,-5 4 0 16,8-3-1-16,-1 3 0 0,-2-5-2 0,-5 10 2 0,7-5-2 15,1-1 2-15,4 2-1 0,-6 2 0 0,1-2 0 16,0 2 0-16,6 1 1 0,-7-4 0 0,8 7 1 0,-2-3 0 16,-6 0 1-16,7 3-2 0,-6 0 2 0,5 4-1 15,-4-3 0-15,-1 2 1 0,-1 4-2 0,0-2 1 0,0 2 0 16,2 2 0-16,-2-2 1 0,0 0 0 0,1 4 1 0,0-2 0 15,-1 2 1-15,1 3 0 0,-1-3-2 0,-1 0 1 0,4 2-1 16,-9 1-1-16,6 1 0 0,-1 1-4 0,2-5 0 16,-7 8 0-16,7-5 1 0,-7 5 3 0,7 3 1 15,-7-3 1-15,0 3 2 0,0-4 0 0,0 5 3 0,0-1-1 16,0 0-1-16,0 1 0 0,0 3-2 0,0-4-2 0,0 0-1 16,-7 5 0-16,7-5-2 0,7 4 1 0,-7-7-2 15,0 3 0-15,6-4-1 0,-6-3-1 0,7 0 1 0,-1-3-1 16,1-1 1-16,0-4-1 0,-1 1 1 0,0-8 0 15,0 4-1-15,2-7-1 0,-2 0 1 0,-6-4 3 0,6-4-2 16,1 4 1-16,-7-7 10 0,0 3 12 0,6-3 12 0,-6-4 10 16,0 0 4-16,0 0 2 0,-6-4 3 0,6-3-3 15,-7-1-6-15,1-2-15 0,0-1-10 0,-8 0-11 16,8-3-5-16,-7-3-4 0,0 3-1 0,0 3-2 0,6-3 1 16,-7-1 0-16,3 4 0 0,2 1 1 0,-2 2 1 0,4 1 0 15,1-1-2-15,-1 5 1 0,7-5-2 0,-7 5 1 0,7 3-2 16,0-4-1-16,0 4 0 0,0 0-1 0,0 0 1 15,0 0 0-15,7 4 1 0,-7-4-1 0,13 3-1 16,0 5 1-16,7-8 2 0,-1 7 0 0,7-7 1 0,0 4 1 16,7-1 0-16,-2-3 1 0,3 0-5 0,-2 0-11 0,2 0-19 15,-2 0-25-15,-7-3-33 0,2-1-61 0,-1 0-150 16,-6-2-83-16,-9-2-60 0</inkml:trace>
  <inkml:trace contextRef="#ctx0" brushRef="#br0" timeOffset="18698.5">14695 3528 4 0,'0'-8'107'0,"0"5"-15"15,0-5-15-15,7 4-16 0,-1-3-10 0,-6 4-16 16,6-1-17-16,-6-3-8 0,6 3-6 0,2 0-3 0,-8 1-1 16,6-2 0-16,-6 5 0 0,6-2-2 0,-6 2 1 15,0 0 1-15,0-4 0 0,-6 1 1 0,6 3-1 0,0-4 0 16,-6 4 2-16,6-4 1 0,-8 4 2 0,2 0 0 0,6-4 0 15,-6 4 2-15,6-4 0 0,-6 0 2 0,6 1 0 16,-7 3-2-16,7-4-1 0,-8 2 0 0,8 2-1 0,0-5 1 16,-5 5 0-16,5 0-2 0,0-3 1 0,0 3 2 0,0 0 0 15,0 0-2-15,-7 0 0 0,7 0-3 0,0 0-2 16,0 0 2-16,0 0-3 0,0 0 0 0,0 0-1 0,0 0 1 16,0 3 0-16,0-3 1 0,0 0-2 0,0 0 1 15,0 5 1-15,0-5 0 0,0 0 0 0,0 0-2 0,0 2 1 16,-7 2 1-16,7-4 0 0,-6 3 0 0,6 1-1 0,-7 0 1 15,7-4 0-15,-6 4 0 0,6 0 0 0,-6 0 0 16,6-4 0-16,0 3 1 0,-7 1 0 0,7-4 0 0,0 2-1 16,-7-2 1-16,7 5-1 0,0-5-1 0,0 3-2 15,0-3 0-15,-6 0-4 0,6 4-1 0,0 0-3 0,0-4 0 16,0 0-1-16,0 4 0 0,0-4 1 0,0 0 0 0,0 0 4 16,0 0 2-16,0 0 2 0,0 0 2 0,0 0 1 15,0 0 2-15,0 0 1 0,0 0 0 0,0 0 3 16,0 0-1-16,0 3 4 0,0-3-1 0,0 0 3 0,0 0 0 15,0 0 2-15,0 0 1 0,0 0 0 0,0 0 3 0,0 0-1 16,0 0 0-16,0 0 2 0,0 0-1 0,0 0 2 0,0 0 1 16,0 0 2-16,0 0-2 0,0 0-1 0,0 0-1 15,-6 0-4-15,6-3-2 0,0 3-3 0,-7 0-2 16,7 0-5-16,-6-4 0 0,6 4 1 0,-7 0-1 0,7-4 2 16,0 4 0-16,-7-4 0 0,7 4-2 0,0 0 0 0,0 0 2 15,0-3-3-15,0 3 0 0,0 0-1 0,0 0-1 16,0-5-2-16,0 5-9 0,0 0-17 0,0 0-26 0,0 0-43 15,-6-2-73-15,6 2-106 0</inkml:trace>
  <inkml:trace contextRef="#ctx0" brushRef="#br0" timeOffset="21260.41">14557 3524 3 0,'0'-4'147'0,"-5"4"-31"0,5 0-24 16,0-3-26-16,0 3-21 0,0 0-15 0,0 0-10 15,0-4-3-15,0 4-3 0,0 0 1 0,0-4-2 0,0 4 3 16,0-4 0-16,0 4 3 0,5-3 0 0,-5 3-2 15,0-4 2-15,0 4-3 0,0-3-1 0,7-1 0 0,-7 4-2 16,0-3-2-16,0 3-2 0,6-4-2 0,-6 4-1 0,0 0-2 16,8 0 0-16,-8-4-1 0,0 4-2 0,6 0 2 15,-6-4-2-15,6 4 0 0,-6 0 2 0,7-3-1 0,0-2-2 16,-1 5 1-16,1-2 0 0,-1 2-1 0,-6 0-1 0,13-4 0 16,-6 1 0-16,-1 3 0 0,7-4 0 0,-7 4 1 15,1 0 1-15,5-4 0 0,-4 4 0 0,5 0 0 16,-7 0-1-16,0 0 1 0,8 0 2 0,-8 0 0 0,1 0-2 15,-1 0-1-15,8 0 0 0,-8 0 3 0,-1 0-1 0,10-4-1 16,-10 4 0-16,9 0 1 0,-7-4-1 0,6 4 2 0,-1-4 2 16,2 4-2-16,-2-3 2 0,2-1 0 0,-1 2-2 15,-1 2 2-15,7-5 2 0,-4 2-2 0,4-1-1 16,-6 4 0-16,6-5-1 0,1 2 0 0,0 0 0 0,-8 3-1 16,8-4-2-16,-7 0-1 0,7 1 2 0,-8 3-1 0,2-4 0 15,5 4 3-15,-5-4-3 0,-3 4 0 0,4-4-1 16,4 4 1-16,-6-3 0 0,6 3 0 0,-5-4-1 0,5 1-2 15,1-1 3-15,-7 1-1 0,6 3 1 0,1-4 1 16,-1 0-1-16,1 4-1 0,-9-4-1 0,9 1 1 0,1-1-1 16,-2 4 1-16,-5-3 0 0,6-1 0 0,-1 4 1 0,-1-3 0 15,2 3 0-15,-6-4 0 0,6 0 0 0,-1 4 1 16,1 0 0-16,-1-4-1 0,1 1 0 0,6 3 0 0,-6-4 0 16,-1 0 2-16,0 4 0 0,8-3-2 0,-8 0 1 15,0-2 0-15,1 2 0 0,-1 3-1 0,1-4 0 0,0-1-1 16,-1 2 0-16,-6 0 0 0,6-1 0 0,-5 4 1 0,-1 0 0 15,0-4 0-15,0 1 0 0,-1 3 1 0,-4-3 0 16,4 3 0-16,2-5 0 0,-8 5-1 0,7-4 0 0,0 1 0 16,0-1 0-16,-7 4 0 0,8-3 0 0,-1-1 0 15,0 4-1-15,-6-3 0 0,5 3 0 0,1-4 0 0,-6 4 0 16,5 0 0-16,2-4 1 0,-7 4 0 0,5 0 0 0,2 0-1 16,-8 0 2-16,7 0-1 0,0-4 1 0,-6 4-1 15,5 0 0-15,1 0-1 0,0 0 0 0,1-3 1 16,-1 3 0-16,0-4 0 0,0 4 0 0,-1 0 0 0,2-3-2 15,-1 3 2-15,0 0 0 0,6-5 0 0,-5 5 0 0,-2 0 0 16,8 0-1-16,-7 5 1 0,7-5 0 0,-8 0 0 0,8 3 1 16,0-3-1-16,-7 4-1 0,7-4 2 0,-1 3-1 15,7-3 0-15,-6 0 0 0,0 0 0 0,-2 0-1 0,9 0 1 16,-7 0 1-16,6 0-1 0,-7 0 0 0,7 0-1 16,-6 0 1-16,6 0 0 0,-7-3 2 0,6 3-2 0,-4-4 0 15,5 4 0-15,-7 0 0 0,1-3 0 0,5 3-2 16,-6 0 1-16,2 0-1 0,-1-5 1 0,-1 5 1 0,1 0-1 15,0 0-1-15,-1-2 1 0,0 2 2 0,1 0-1 0,-1-4 0 16,6 4 1-16,-5-4 1 0,8 0-2 0,-10 1 1 0,9-1 0 16,-7 0-1-16,6 1 1 0,-1 0 0 0,-5-2 0 15,6-2-2-15,0 2 1 0,-1 3-1 0,3-2 0 16,-3 1 0-16,1-2 0 0,0 2 1 0,1 0-1 0,-8-2 1 16,7 5 1-16,0-4-1 0,0 1 1 0,-6-1-1 0,6 4 0 15,0-3-1-15,0-1 1 0,0 4 0 0,0-3-1 16,0 3 0-16,0-4 1 0,1 0 0 0,-1 0 0 0,6 1 1 15,-7-1-1-15,9 1 0 0,-9-2 1 0,1 3 0 16,7-2-1-16,-7 0 0 0,7 0 0 0,-7-3-1 0,6 3 1 16,-5 0 0-16,5-3-1 0,-6 4-1 0,0-4 1 0,1 3 1 15,-1 0 0-15,-1 0 0 0,1 1-1 0,0-1 0 16,1 1 1-16,-1-2 0 0,-7 1 1 0,6 2 0 0,2 2 0 16,-7-4 1-16,6 1 0 0,-7-2 0 0,7 2 0 15,1-1 0-15,-7 0-1 0,-2 0 1 0,9 1-1 0,-7-4-1 16,6 2 1-16,-7-1 1 0,1 2 0 0,-1-3 1 0,0 3 0 15,1-4 1-15,6 1 0 0,-7 4 2 0,1-4 0 16,0-1 1-16,-1 1-1 0,1 3 1 0,0-3 0 16,6 0 0-16,-7-1 0 0,1 5 0 0,-1-5-1 0,7 0-1 15,-6 1 0-15,6 0-2 0,-7 4-1 0,7-5-1 0,-6 1-1 16,0-1 0-16,5 4 0 0,1-2 0 0,-6-2 0 0,7 1 0 16,-10-1 0-16,11 5 0 0,-8-4 0 0,6 3 0 15,-7-3 0-15,7-1 0 0,-12 5 1 0,4-5 1 16,2 5-1-16,-7-4-1 0,1 2 1 0,-2-1-1 0,2 2 0 15,-8-4 0-15,7 4-1 0,-6-3-1 0,-1 3 0 0,1-2 2 16,-1 2 0-16,0-4 0 0,1 5 0 0,0-5 0 16,5 4 0-16,-4-3 0 0,4 4 0 0,-5-4 0 0,6 3 0 15,0-4 0-15,-1 5 0 0,2-5 0 0,-1 1 1 0,0-1-1 16,6 5 0-16,-5-4 1 0,-2 3 0 0,2-3-1 16,5-1 1-16,-6 5 1 0,0-4-3 0,-7 3 1 0,8-4 1 15,-2 1 0-15,-4 3 2 0,-2-2 0 0,7 1 2 16,-7 2-1-16,1-4 2 0,0 3-3 0,5-4 1 0,-5 5 1 15,0-4-3-15,5 3-1 0,-5 1-1 0,-1-6 0 0,1 6 1 16,6 0 0-16,-7-5-1 0,1 8 1 0,6-6 0 16,-7 1 1-16,1 5-1 0,0-4 0 0,-1 1 1 0,-6-2 2 15,7 5 2-15,-1-2 2 0,-6-2 3 0,0 1 1 16,0 3 2-16,0-4 2 0,-6 0-2 0,6-4-1 0,-7 4-1 16,-6 2-4-16,6-5-4 0,1 2 1 0,-7 2-3 0,0-1-2 15,6-4 1-15,-6 5 0 0,7-1-1 0,-7-3 0 16,0 4 1-16,6-1-1 0,1-1 0 0,-7 2-1 0,6 3 1 15,1-3 0-15,-1-1 0 0,1 0 1 0,6 4-1 16,-6-3 0-16,-2 3 0 0,8-3 1 0,-6-2 0 0,0 5-1 16,6-4-1-16,-7 4 0 0,0-3 1 0,1 3 1 0,0-4 2 15,-1 4-3-15,-6-3-1 0,6 3 0 0,-5-4 1 16,-2 4-1-16,-5 0 0 0,6-3 1 0,-6 3-1 16,-7 0 1-16,6 0 0 0,-6 0 0 0,-1 0-1 0,1 3 1 15,1-3 0-15,-1 0 0 0,0 0 0 0,-1 0 0 0,7 0 1 16,-5 0-1-16,5 0 2 0,0 0-1 0,-6 0-1 0,7 0 0 15,-2 0 0-15,-4 0 0 0,-1 0 0 0,1 0 0 16,-1 0-1-16,-2 4-1 0,3-4 1 0,-7 0 0 16,-1 3 0-16,-8-3 0 0,4 7-2 0,-2-7 3 0,-7 9-1 15,7-6 1-15,-6 0 2 0,-1 1 2 0,0 0-2 0,0-1 3 16,1 0-2-16,-1 2-1 0,7-1 0 0,-7-1-1 16,7 1-1-16,1-1-1 0,-2 1 3 0,-5-1-3 0,5 1 1 15,-5 0 0-15,6 0 1 0,-8-1-1 0,-4 2 0 16,5 2 2-16,-6-1-4 0,1 2 2 0,-2-4 0 0,1 3 1 15,-7-1-1-15,8 6 0 0,-2-4 0 0,1-1-1 0,0 0 0 16,6 5 0-16,1-5-1 0,-1 0 0 0,1 4 1 16,-1-4 1-16,7-3 0 0,-1 4 0 0,1-2 1 0,1 2 1 15,-1 0 0-15,5-1-2 0,-5-5 0 0,7 6 0 0,-2-4 0 16,-3 4-2-16,4-5-1 0,-8 5 1 0,10-5-1 16,-8 5 2-16,-1-5 0 0,1 4 0 0,1-3 1 0,-1 3-1 15,-7-3 1-15,7 4 0 0,-1-5 0 0,2 4 0 16,5-3 0-16,-7 3 0 0,8 1 0 0,0-5 1 0,6 5 0 15,-7-4 0-15,6 2-1 0,2-2 0 0,0 0 0 16,-2 3 1-16,1 1-1 0,0-4 0 0,0 2 0 0,0-1 1 16,-1 2 0-16,-5 0 0 0,6 0 0 0,0 1 0 15,0-1 2-15,6 0-1 0,-6 0-2 0,0 1 1 0,7-1 1 16,-1 1 0-16,0-2-1 0,1-2 0 0,-1 4-2 0,0-1 1 16,8 1 0-16,-8-5-1 0,7 4 0 0,-7 0-1 0,8-3 0 15,-8 4 1-15,1-4 0 0,5 3-1 0,-4-3 2 16,-2 3 0-16,0-3-1 0,7 3 0 0,-7-4 1 15,1 5 0-15,-1-4 0 0,7 3 0 0,-6-4-1 0,-1 4 0 16,7-3 1-16,-6 4 0 0,-1-1 0 0,-6 1-1 0,6-6-1 16,-6 6 2-16,6-1 0 0,-5 1 0 0,-1 4 0 0,0-5 0 15,0-5-1-15,-2 7 1 0,3-2 0 0,-1-4 0 16,1 5 0-16,-1-4 0 0,-2 3 0 0,3-4-1 16,-1 2 0-16,0 1 1 0,0-2 0 0,-1 0 0 0,2 3 0 15,5-3 3-15,-6 2 0 0,7-1-2 0,5 2 0 0,-4-4 1 16,4 1 0-16,1 0 0 0,0 0-2 0,6-1 0 15,1 1 0-15,-7-1 0 0,13 1 0 0,-7-1 0 0,1 1 0 16,6 1 0-16,-6-2 0 0,6 0 0 0,-8 2-1 16,8-2-1-16,0 1 1 0,-7-4 0 0,7 2 1 0,0 3-1 15,-5-1 0-15,5-4-1 0,-7 3 1 0,0 2 1 0,7-2 1 16,-6 0 0-16,0 1-1 0,-1 0 0 0,1-1 1 16,0 1-1-16,-8 0 1 0,14 0-1 0,-6-2-1 15,-1 3 1-15,0-2-1 0,1-3 0 0,6 4 0 0,-6-1 0 16,-1 1-1-16,7 0 1 0,-6-4 1 0,6 4 0 0,0-4-2 15,0 3 1-15,0-3-2 0,0 4 2 0,0-4 1 0,6 3-1 16,1-3 0-16,-1 4 1 0,7-4 1 0,0 0 0 16,7 0-1-16,-1 0-2 0,6 0-6 0,9-4-10 0,-8 1-14 15,14-1-23-15,-8 1-54 0,13-5-108 0,-6 1-86 16,-6 0-66-16</inkml:trace>
  <inkml:trace contextRef="#ctx0" brushRef="#br0" timeOffset="21729.05">14655 3476 21 0,'-12'0'135'0,"-2"8"-11"0,2-4-18 0,-1-4-14 0,6 3-17 15,0 1-17-15,1-4-12 0,0 3-11 0,6-3-6 0,-8 0-8 16,8 0-1-16,8 0-6 0,-2-3-3 0,0-1-3 15,1 1-2-15,6-1-2 0,6-4-1 0,-5 0-1 16,5 6-1-16,1-9 0 0,0 3-1 0,-2 0 0 0,9 1 0 16,-7 0 1-16,6-5-1 0,-7 6 0 0,7-5 0 0,-6 3 0 15,-8 1 2-15,2 0 3 0,-1 3 2 0,-7-3 2 0,0 3 1 16,-6 0-2-16,0 4 2 0,-6-3 1 0,0 3-2 16,-1 0-2-16,-5 0-2 0,4 0-3 0,-4 0-1 0,-2 0 1 15,8 0 1-15,0 3 2 0,-7-3-1 0,6 0 0 16,0 0 2-16,0 0 0 0,2 0 1 0,-2 0-3 0,7 4 0 15,0-4-4-15,0 0-2 0,7 0-9 0,-2 0-22 16,9 0-45-16,-1 0-92 0,6-4-90 0,-5 4-73 0</inkml:trace>
  <inkml:trace contextRef="#ctx0" brushRef="#br0" timeOffset="21978.99">15260 3363 133 0,'15'-4'169'0,"-2"0"-69"15,-7 4-47-15,1 0-25 0,-7 0-14 0,0 0-8 0,0 0-6 16,-7 4-1-16,-7 0-1 0,2 0 1 0,-1-1 0 16,1 4 0-16,-2-3 0 0,-5 3 1 0,5-3 1 0,8 3-1 15,-7-3 2-15,5-4 2 0,3 4 2 0,5-4 1 16,0 3 1-16,5-3 0 0,-5-3 0 0,15 3 0 0,-3 0-3 15,2-4-6-15,5 0-9 0,1 1-9 0,-1-5-21 16,1 4-17-16,6-3-15 0,0 4-13 0,-7-4-9 0,7 3-2 16</inkml:trace>
  <inkml:trace contextRef="#ctx0" brushRef="#br0" timeOffset="22463.46">15626 3352 2 0,'7'3'17'0,"6"-3"2"0,-6 0 6 0,-1-3 6 15,7 3 4-15,-6 0 4 0,-1 0 1 0,0 0 5 16,2 0 3-16,-2 0 0 0,-6 0-6 0,-6 0-8 0,-2 0-7 16,2 0-7-16,-7 3-6 0,-6-3-7 0,-1 4-2 0,1 0 0 15,-1 0 3-15,-6-4 5 0,7 3 7 0,5 1 11 16,-5-4 8-16,12 0 4 0,1-4 0 0,6 4 0 0,6-7-3 16,6 3-6-16,8-3-9 0,0 0-10 0,6 0-7 0,7-5-5 15,6 1-2-15,1 5-2 0,5-11 1 0,1 7 0 16,-1 0 0-16,7-2 0 0,1 1 1 0,-2 0 0 0,1 0 2 15,7 1 0-15,0-2-1 0,0-2-2 0,5 3 2 16,2-4-1-16,-2 1-1 0,2-2 1 0,6 6-2 0,-7-5-1 16,6 1 1-16,2-1 0 0,-8 3 0 0,5-2-1 0,-4 3-1 15,-2-3 0-15,3 3 1 0,-2-1 1 0,-6 1 0 16,0 0 0-16,-8 1 1 0,8-2 2 0,-13 1 0 0,5 5-1 16,-5-2 1-16,-1 1 0 0,2-1 0 0,-2 1-1 15,-6 3 0-15,0-3-1 0,0 2 2 0,1-1-1 0,-1 2-1 16,6-3 0-16,-5 3 0 0,-2-4 0 0,7 5 0 0,2-3 0 15,-3-2 0-15,-3 0 0 0,4 4 1 0,0-3-2 16,1-1 1-16,0 2 0 0,-8 2-1 0,9-3 1 16,-2-1-1-16,1 1 1 0,-1 3 0 0,1-3 1 0,6 0 1 15,-6-1 0-15,5 1-1 0,2 0 0 0,-2 0 0 0,-5-1-1 16,7 1 1-16,-7-1 0 0,-7 1-1 0,6-1-1 0,-12 2 1 16,0 2 0-16,-8-4-1 0,1 5 1 0,-6-1-1 15,-7 0-1-15,0 4-1 0,-7 0 0 0,-6 0 1 16,0 0-1-16,-6 0 0 0,-7 4 1 0,-6 3-3 0,-14-3-2 15,7 4-2-15,-13-2-11 0,-2 2-11 0,4 3-14 0,-10-3-20 16,-4 3-33-16,-1-4-54 0,-2 4-107 0</inkml:trace>
  <inkml:trace contextRef="#ctx0" brushRef="#br0" timeOffset="22978.76">15340 3319 196 0,'-46'7'208'0,"7"-3"-97"16,7 4-52-16,5-1-27 0,0-4-13 0,22-3-7 0,-1 0-2 15,6 0 1-15,11-3-1 0,10-1 1 0,12 1 2 0,-1-5-2 16,14 1 0-16,6-1-1 0,5 2-2 0,9-6-3 16,-1 4-1-16,8-6-3 0,4 2-1 0,2 2 0 0,6-5 0 15,6 1 6-15,0-1 1 0,7 0 1 0,6-3 2 16,0 4 1-16,8-6 3 0,4 3-2 0,1 2 3 0,1-3-2 15,6-1 2-15,-1 1 2 0,1 0 1 0,0 0-1 0,7-1 1 16,-1 1-1-16,0-1-2 0,1-3 1 0,-7 4-3 16,-1 0-2-16,1 3 0 0,-14-4 1 0,1 5 0 15,-6-1 1-15,-14 0-1 0,-7 1-1 0,-5 3-2 0,-9 4-3 16,-16 0-2-16,-8-1-3 0,-15 5-1 0,-5-1 0 0,-12 0-1 16,-20 4 0-16,-9 0 1 0,-10 4-2 0,-8 3 2 0,-18-3-2 15,-8 3-4-15,-7 4-4 0,-11 0-1 0,-8 1-2 16,-7-2-4-16,-5 5 1 0,-8-1-4 0,-5 1-4 0,-1 0-1 15,-7 0 1-15,1 3-2 0,1-4-1 0,-2 5 2 16,1-4 1-16,-2 2 3 0,8-2 7 0,8-1 4 0,6-2 3 16,6-1 8-16,11-3 8 0,16-1 7 0,12-7 6 0,13 3 3 15,13-6-1-15,13 3 1 0,19-7-1 0,14-1-6 16,13-3-5-16,12-1-5 0,14 3-7 0,12-7 2 0,0 2 3 16,15-5 5-16,12 4 4 0,-1-2 5 0,14-5-2 0,-2 3-1 15,16-3 2-15,-1 4-2 0,7-1-2 0,-1-2-3 16,-7 2 0-16,1 1 2 0,0 0 2 0,-13 3 4 15,-8 0-4-15,-3 4 1 0,-17 3-1 0,-10 2-3 0,-15 2-4 16,-19 4-4-16,-6 4-5 0,-13 0-7 0,-20 2-13 0,-8 5-25 16,-18 5-51-16,-13-3-126 0,-12 6-79 0,-8 0-72 15</inkml:trace>
  <inkml:trace contextRef="#ctx0" brushRef="#br0" timeOffset="24041.07">9638 8253 74 0,'0'-3'87'0,"0"-4"-5"0,0 3-6 0,7 0-10 16,-7 1-11-16,0-1-8 0,6-3-10 0,-6 2-9 0,7 3-8 16,0-2-5-16,-7 0-1 0,6 0-1 0,-6 1 0 15,6-1-2-15,-6 0 0 0,0 0-2 0,6 2-1 0,-6-4 0 16,8 4-1-16,-8-2 2 0,6 1 2 0,-6-2 4 15,0 5 2-15,6-3-1 0,-6 3 0 0,0-4 0 0,0 4-2 16,7-4-3-16,-7 4-3 0,0-3-2 0,7 0 0 16,-7-2 2-16,6-2 4 0,1 3 2 0,-7 1 1 0,6-4 4 15,0 3 5-15,-6 0-1 0,7 1 0 0,-7-5-1 0,7 5-3 16,-7-2-1-16,0-1 2 0,6 2-5 0,-6 0-2 0,0 1 0 16,0-5 2-16,6 4-3 0,-6 2-3 0,0-6-2 15,7 1-1-15,-7 3 1 0,0 0 1 0,7 0 1 16,-7 0-3-16,0 0 3 0,6 2 2 0,-6-3 0 0,0 5-2 15,0-2-2-15,0 2-2 0,0 2-2 0,0-2 3 0,0 7 1 16,-6 1 1-16,-1 7 4 0,0 3 2 0,1 1 2 16,-7 6 4-16,0 4-1 0,0 1-2 0,-7 3-3 0,8 4 0 15,-2-1-2-15,2 0-4 0,-2 1-2 0,1 1-2 16,7-2 0-16,-8 1-3 0,8-5 0 0,0 1-1 0,6-4 0 16,0-2 0-16,0-2-6 0,0-3-9 0,0-4-10 0,6 0-14 15,-6-3-25-15,6-7-36 0,2-1-57 0,-2 0-110 16,0-7-83-16</inkml:trace>
  <inkml:trace contextRef="#ctx0" brushRef="#br0" timeOffset="24384.89">10198 7803 189 0,'8'-11'329'0,"4"4"-127"0,-6 0-90 0,-6-1-48 16,6 4-24-16,-6 1-13 0,8-2-5 0,-8 5-3 15,0 0 0-15,-8 8 1 0,2 0-2 0,0 3 1 16,-6 3-1-16,-2 5-2 0,1 2 4 0,-7 10-2 0,0-2-1 16,1 3-1-16,-7 5 1 0,7-1-4 0,-8 5 3 0,2 3-2 15,-1-1-3-15,6 4 0 0,-6 6-4 0,0-6 1 0,0 1-2 16,0 3 1-16,0-3-3 0,0-1-1 0,0-3-2 15,6 0-1-15,1-4 0 0,-7 1 1 0,13-8 2 16,-1-1-3-16,2-5-2 0,-2-2 1 0,8-2-1 0,0-6-1 16,6-2-6-16,0-4-4 0,0 0-5 0,0-4-9 0,6-7-17 15,0 0-24-15,0 0-43 0,2-7-70 0,4-4-108 16,2 0-72-16</inkml:trace>
  <inkml:trace contextRef="#ctx0" brushRef="#br0" timeOffset="24665.94">10407 7957 26 0,'14'-8'371'16,"-14"2"-108"-16,0-2-104 0,0 4-63 0,0 4-38 0,0 0-21 15,-7 4-12-15,0 0-9 0,-6 6-1 0,7 1 1 16,-8 4 1-16,1 7 3 0,0 1 2 0,-6 2-1 0,-1 8-2 15,8 0-2-15,-14 4-1 0,5 2-2 0,1 6-1 16,-4-2 0-16,-3 5-2 0,7 0-2 0,-6 0-1 0,0-2 0 16,1 3-1-16,-1-2-2 0,-1-2-2 0,1-5-1 0,6 0 0 15,1 0 0-15,0-3-2 0,-1-4 0 0,7-4 0 16,0-3-1-16,0-1-4 0,6-7-8 0,1 1-7 0,6-8-11 16,0 0-12-16,0-7-21 0,6-4-44 0,7-7-65 15,1-5-97-15,-2-2-73 0</inkml:trace>
  <inkml:trace contextRef="#ctx0" brushRef="#br0" timeOffset="24931.56">10524 7854 78 0,'7'-4'372'0,"0"4"-120"16,-7 0-104-16,0 4-60 0,0 3-33 0,-7 4-19 0,7 0-6 15,-7 8-4-15,-5 3 1 0,5-1-1 0,-7 6-2 16,2 1-1-16,-8 5-3 0,8 4-3 0,-8 0-4 0,0 4-1 16,1 2 0-16,-1 1-4 0,-6 0-1 0,0 4 0 0,0 3-1 15,7-3-1-15,-8-1 0 0,-5 1-3 0,6 0-2 16,-1-4 1-16,7 0-1 0,-5-4 1 0,5-3 0 16,1-4-1-16,6-4 0 0,-1-4 0 0,8-3-1 0,-7 0-5 15,13-7-3-15,-6-4-8 0,6-4-10 0,6 1-17 0,1-8-21 16,-1-8-40-16,8-2-54 0,-2-6-95 0,2 1-77 0</inkml:trace>
  <inkml:trace contextRef="#ctx0" brushRef="#br0" timeOffset="25181.58">10812 8029 82 0,'6'-7'352'0,"7"0"-119"0,-7 4-100 16,-6 3-52-16,6 3-28 0,-12 2-13 0,6 2-4 15,-6 3 0-15,-7 5 1 0,-1 3-1 0,2 7-3 0,-8 2-2 16,1 2-4-16,-7 5-5 0,6 2-4 0,-6 0-3 0,-1 5-3 16,2 3 0-16,-2-1-3 0,2 5 0 0,-1 0 0 0,-7-4-1 15,6 3-1-15,2 1-2 0,-2-4-3 0,9-1-1 16,-29 46 2-16,29-49-2 0,4-7 0 16,1 1-1-16,0-5 0 0,6-4-7 0,1 0-8 0,0-6-14 15,-1-5-18-15,7 1-30 0,0-7-50 0,7-5-82 0,-7-3-122 16,6-3-55-16</inkml:trace>
  <inkml:trace contextRef="#ctx0" brushRef="#br0" timeOffset="25384.45">10935 8243 246 0,'0'7'316'0,"-7"0"-117"0,1 8-78 16,-1 3-43-16,-5 4-24 0,-2 3-12 0,2 2-6 15,-8 2-4-15,0 4-3 0,7-3-5 0,-13 6-4 0,7-3-6 16,-1 3-2-16,-7 1-4 0,7 0 0 0,-4 3-3 0,4-4-1 16,0 1-1-16,-7 3-2 0,15-7-3 0,-8 3-5 15,8-5-8-15,5-2-9 0,-6-4-11 0,13-6-15 0,-6-2-19 16,6-2-24-16,0-7-40 0,6-1-63 0,0-7-103 16</inkml:trace>
  <inkml:trace contextRef="#ctx0" brushRef="#br0" timeOffset="25556.28">11391 8179 49 0,'0'6'427'0,"-6"4"-128"0,-7 9-122 16,0 2-71-16,-13 8-40 0,0 8-21 0,-7-1-10 0,0 9-6 16,-5-1-5-16,-2 3-5 0,1 5-6 0,-1-1-4 15,1 4-6-15,1 0-16 0,4 3-29 0,-4-3-56 16,6 1-133-16,-1-2-81 0,0 1-65 0</inkml:trace>
  <inkml:trace contextRef="#ctx0" brushRef="#br0" timeOffset="27446.67">6856 12562 147 0,'0'-3'160'15,"7"-2"-54"-15,-1-2-40 0,1 0-26 0,-1 3-12 0,-1 1-5 16,-5-1-1-16,9-4-1 0,-3 5 1 0,-6-4-2 15,5 2 0-15,-5 3-2 0,0-2-4 0,7-4-3 0,-7 5-4 16,0-1 0-16,0-4-2 0,7 6 1 0,-7-3 0 0,7-2-1 16,-7 4 0-16,6-2-1 0,-6 2 2 0,0-1-3 15,7 0 2-15,-1-2-4 0,1 1 4 0,-7 2 2 16,7-5 0-16,-1 5 1 0,0-1 0 0,0 1 3 0,-6 3 0 16,8-4 4-16,-8 0 0 0,6 1 2 0,-6 3 0 0,5-4 2 15,-5 0 1-15,0 4 1 0,0-3-1 0,8-2-2 0,-8 3-1 16,0 2-2-16,6-4-2 0,0 4-3 0,-6-4 1 15,0 0-1-15,0 4 3 0,8-3 2 0,-8 3 3 16,0-4 1-16,0 4 2 0,0 0 1 0,0-4 1 0,0 4-2 16,0 0-3-16,0 0-2 0,0 0-4 0,6 4-2 0,-6-4 4 15,0 7 0-15,6-3 0 0,1 6 5 0,0 6 4 0,-1 5 6 16,0 5 9-16,8 3 7 0,-8 8 0 0,7 3 1 16,-7 8-1-16,8 7 0 0,-3 3-6 0,-2 9-5 15,2-2-5-15,3 9-7 0,-1 2-5 0,0 5-2 0,7 0-1 16,-7 3 0-16,5 4 0 0,2-1 3 0,-6 9 0 0,6-1 4 15,-8 4 5-15,2 4 4 0,-1 3 5 0,-1 7 2 16,2-2 2-16,-8 2-3 0,8 5-1 0,-8-2-7 0,-1-2-4 16,9-4-7-16,-7-4-9 0,0-6-2 0,-1-6-5 15,0-6-4-15,1-4 2 0,0-6 2 0,-1-8 0 0,0-8 2 16,1-3 0-16,-1-5 0 0,-6-3 1 0,7-6 3 0,-7-1-3 16,7-4-7-16,-7-3-17 0,0-8-18 0,6 4-19 15,-6-8-22-15,6-3-23 0,-6 0-23 0,8-7-26 0,-2-1-36 16,-6-3-43-16,6-3-93 0,0-5-71 0,-6-3-39 15</inkml:trace>
  <inkml:trace contextRef="#ctx0" brushRef="#br0" timeOffset="27805.99">7475 15640 14 0,'-7'-8'446'0,"1"4"-79"0,-1 1-149 16,1 3-96-16,6-5-56 0,0 2-31 0,6-1-16 15,7-4-11-15,-6 6-5 0,12-2-3 0,-5-4 1 0,12 1-1 16,-1 3 1-16,1-2 1 0,7-2 0 0,7 4-1 0,-1-3 3 16,7 3 1-16,-1-3 2 0,13 3 2 0,1-3 4 15,0 0 0-15,12 0 3 0,8 3 1 0,-2-4 0 0,14 1-2 16,0-1-1-16,15-2 0 0,4-2 0 0,15 1 0 15,5 0 0-15,0-3 1 0,12-1-2 0,9 1 1 0,-1-1-5 16,6 4-3-16,-6 1-4 0,0 2-4 0,6 1-4 0,-12 3-1 16,-1 0 0-16,0 0 1 0,-5 0 4 0,4 0 5 15,-4 4 7-15,-2-2 8 0,8-3 7 0,-14-2 13 0,7 3 5 16,-7-3 8-16,0 0 4 0,-6 3 1 0,0-3-3 0,-7 3-7 16,-6 1-5-16,-7 3-18 0,-6-5-14 0,-14 10-19 15,-5-5-18-15,-8 3-18 0,-5-3-19 0,-7 4-21 16,-14 0-32-16,-6-1-50 0,-14-3-78 0,-4 4-116 0,-15-1-58 15</inkml:trace>
  <inkml:trace contextRef="#ctx0" brushRef="#br0" timeOffset="30399.11">7612 15540 107 0,'0'-3'162'0,"0"3"-29"0,0 0-27 0,0 0-27 0,0-4-22 15,0 4-18-15,0-4-14 0,0 4-6 0,0-3-3 0,0 3 1 16,0-5 0-16,-7 5 3 0,7-2-2 0,0-2 1 15,0 0 1-15,0 0-2 0,-6 1 0 0,6-1 0 16,0 0 0-16,0 0 1 0,-6 2 0 0,6-6 0 0,0 4 1 16,0 1 2-16,0-5 1 0,0 4-2 0,0 0-3 0,0-2-2 15,0 1-3-15,0-2-1 0,0 0 0 0,0 3-5 16,0-3-6-16,6 0-1 0,-6-1 0 0,0 0 0 0,0 2 0 16,0-2 0-16,0 1-1 0,0-1 0 0,0 0 0 15,0-1 0-15,0-3 1 0,6 4 1 0,-6-1-1 0,0-3 0 16,0 1 0-16,0 0 0 0,0-1 2 0,0 2-1 0,0-1 0 15,0 0-1-15,0 4 0 0,0-4 0 0,0 3 1 16,0 0 0-16,0-1 0 0,0 0 0 0,-6 2 0 16,6-4-1-16,0 4-1 0,0-5 0 0,-6 6 0 0,6-5 0 15,0 3-1-15,-8-3 2 0,8 1-3 0,0-2 1 0,-6 5 0 16,6-3 2-16,0-2-1 0,-6 1 1 0,6 0-1 0,0-4-1 16,-6 4 2-16,6 0 0 0,0-3 0 0,-8 3 1 15,8 0-1-15,-6 0 0 0,6-4 0 0,-6 4-4 16,6 0 2-16,-7-4 1 0,7 4 0 0,-6 0-1 0,6-3 1 15,-7 3 1-15,7 0 0 0,-7-3 1 0,7 2-1 0,0 1 1 16,0-3-2-16,0 3 0 0,0 0-1 0,0-5-3 16,0 2 0-16,0 3 1 0,7-3-1 0,-7 3-1 0,0-4-1 15,0 5 2-15,0-2 1 0,0-3 2 0,0 5 1 16,0-1 1-16,0 0 0 0,0-1-3 0,0 1 5 0,-7 1-1 16,7-2 2-16,0 2-2 0,0-1 1 0,0 0 0 0,-6-3-1 15,6 2 1-15,0-3-2 0,0 5 0 0,0-1 0 16,6-4-2-16,-6 3-2 0,0 3 0 0,0-7-1 0,0 5 1 15,7-4 1-15,-7 4-3 0,7-3 2 0,-7-1 1 16,6 4 0-16,-6 0 2 0,0-4 1 0,7 5-1 0,-7-2-1 16,6 1 2-16,-6 0 0 0,6 1 0 0,-6-5 0 0,8 4-1 15,-8-1-1-15,6 2 1 0,-6-1 1 0,6 0 0 16,-6 4-1-16,0-5 0 0,6 1 1 0,-6 0 0 0,8 1 0 16,-8-2-3-16,6 5 0 0,-6-3 2 0,0-2 0 0,6 5 1 15,-6-3 0-15,0 1-1 0,7-1 1 0,-7 3 3 16,0-5-2-16,0 4 2 0,6-1-2 0,-6 1-1 0,0 0 0 15,7-3 0-15,-7 4 0 0,0 0 0 0,0-1 2 16,7 1-3-16,-7 0 1 0,0-1 0 0,0 1-1 0,0-4 1 16,6 4 0-16,-6-4 0 0,0 4 0 0,0-4 0 0,6 0 0 15,-6 3 3-15,0 2 0 0,6-6 0 0,-6 4 0 16,0 1 0-16,0 0 1 0,0-1 2 0,8 1-3 16,-8 0-2-16,0 0 1 0,6-1 0 0,-6 1 1 0,0 3 1 15,0 1 0-15,0-1 2 0,0 1 0 0,0-1 0 0,0 4-1 16,6-4 0-16,-6 4-1 0,0-4-2 0,0 4 0 0,0-3 0 15,0 3-1-15,0-4-1 0,7 4-1 0,-7-4 1 16,0 0 0-16,7 2 1 0,-7-2 0 0,6 0-2 16,-6 0 1-16,7 1 1 0,-7-2 0 0,0 2-2 0,6-1 0 15,-6 4-1-15,6-4-1 0,1 1 2 0,0 3 1 0,-7-3 0 16,6-1 0-16,0-1 0 0,2 5 0 0,-8-3 2 16,6 3 0-16,-6-3 0 0,6 3-3 0,-6-4 2 0,7 4 0 15,-1-4-1-15,-6 4 0 0,7-3-1 0,-1 3 0 16,-6-4 1-16,7 4 2 0,-7 0-2 0,6 0 0 0,-6-4 0 15,6 4 1-15,-6 0 0 0,8 0 0 0,-2 0-2 0,-6 0-1 16,6 0 1-16,1 4 1 0,0-4-5 0,-1 0 3 16,0 0 1-16,1 4 1 0,-1-4 0 0,1 3 1 0,0 1 0 15,-1 0-1-15,0-1 2 0,0 0 1 0,2 2-1 0,4-1-2 16,-5-1 0-16,0 4 0 0,-1-3 0 0,1-1 1 16,-1 2 1-16,0 2-1 0,2-3-1 0,4 0 1 0,-5-2-1 15,-1 2 1-15,1 0 0 0,-1 0-1 0,1-1-2 16,-1 1 0-16,1 0 1 0,-1-4 0 0,1 4 1 0,-1-1 1 15,0 1-1-15,2-4 1 0,-2 3 0 0,7 1 2 0,-7-1-2 16,1-3 0-16,0 4 1 0,-1 4 0 0,0-5 2 16,2 5 2-16,-2-5 1 0,0 4 2 0,0 1 1 0,-6 3 0 15,6-4 1-15,2 1-2 0,-2 2-1 0,0-3-3 16,1 1 2-16,-1 0-5 0,2 3-2 0,-2-4 0 0,0 0-1 16,0-3 1-16,2 3 0 0,-2 1 0 0,0-2-2 0,1 3 2 15,-1-3 1-15,1 2 2 0,0-1-3 0,-1 1 0 16,0 0-2-16,0-6 3 0,1 9 0 0,0-3-1 15,-1-4 1-15,0 2 1 0,2 1 3 0,-2 1 0 0,1-4 2 16,-1 4-1-16,0-1 0 0,1 0 1 0,0 0 1 0,-1-2 0 16,0 1 1-16,1 2 0 0,-7-2-1 0,7 3-1 0,-1-2 0 15,1 0 0-15,-2 0-2 0,3 1-2 0,-1-1 0 16,-2 1-1-16,2-2-1 0,-1 2 2 0,2 0-1 16,-2-1-2-16,0 0 1 0,1 0 0 0,-1 1-1 0,1-1 1 15,0 0 4-15,-1 1-4 0,0-1 3 0,1 4 0 0,0-4 1 16,-1 1-1-16,-6 2 2 0,6 1-1 0,1 0-2 15,-1-3 1-15,1 3-1 0,0-1-2 0,-2 2 0 0,9-2 0 16,-7 2-1-16,-1-5 0 0,0 4-1 0,8-4 1 16,-8 4 0-16,7-4 1 0,-6 1-1 0,6-1 0 0,-1 1 1 15,-4-2 0-15,4 6 2 0,2-5-3 0,-8 1 2 0,7 2-1 16,-7-3 1-16,8 5 2 0,-8-5 0 0,8 4-1 16,-8 0-1-16,6 0 3 0,-5 0-1 0,6-3-1 0,-1 3 0 15,-5-1-2-15,7-2-1 0,-2 4 3 0,-4-5-3 16,4 3 1-16,1-2 0 0,1-1 1 0,-8 4-1 0,7-4 0 15,-1 4 0-15,2-3-1 0,-1 3 0 0,0 0 0 0,-7-1 0 16,8 2-1-16,-2 2 1 0,2-3 1 0,-8 1 0 16,7 2 0-16,1 1-1 0,-3-1 0 0,4 4-1 0,-9-3 2 15,7 0 1-15,0 3-1 0,0 0-1 0,-7-3 1 0,8 4 0 16,-3-4-1-16,4-1 2 0,-2 1 2 0,-1-1 0 16,2 1 2-16,-2-4 1 0,2 3 0 0,5 1 0 15,-6 0 2-15,0-4 1 0,7 3-4 0,-7-2-1 0,6-2-2 16,1 5 1-16,-1-4-1 0,1-1 0 0,-7 2 1 0,7-1-2 15,0-5 4-15,5 6 0 0,-5-5 0 0,0 4 1 16,-1-4 1-16,-1-2 0 0,3 2 0 0,6-3 0 0,-9-2-2 16,2-2-1-16,7 5 1 0,-9-5-3 0,9-5 0 15,-7 5-3-15,6 0-4 0,0-2-3 0,-1-2-7 0,1-3-12 16,-6 2-18-16,7-2-21 0,-1 0-38 0,-1-4-79 0,1-1-146 16,-6 2-77-16,0-5-34 0</inkml:trace>
  <inkml:trace contextRef="#ctx0" brushRef="#br0" timeOffset="30852.09">7846 13896 203 0,'-6'6'326'0,"6"1"-119"0,-6-2-89 16,6 2-52-16,6 1-31 0,-6 2-17 0,6-3-11 0,1 5-9 16,-1-5-15-16,8 3-22 0,-2-1-40 0,2 1-64 0,-2-3-113 15,2 5-76-15</inkml:trace>
  <inkml:trace contextRef="#ctx0" brushRef="#br0" timeOffset="31226.82">8088 14482 45 0,'0'22'417'0,"0"-1"-142"0,6 1-119 0,-6 1-67 16,0-6-37-16,6 5-20 0,-6-3-13 0,8-2-5 16,-2 2-6-16,6 0-2 0,-6-1-6 0,8-3-5 0,-8 3-8 15,7 5-11-15,1-5-17 0,-8 4-22 0,8-1-22 16,-2 2-22-16,-5-2-18 0,-1 4-9 0,1-2 2 0,0 3 17 16,-1 0 33-16,-6-1 48 0,0 0 43 0,0 1 41 0,0-1 34 15,0 2 23-15,0-5 13 0,0 3 1 0,0-4-11 16,0 2-24-16,0 0-16 0,0-2-18 0,0 1-10 0,0-4-7 15,6 1-5-15,-6-1-7 0,0 0-3 0,6-4-5 16,1 6-4-16,-7-3-2 0,7 2-2 0,-1-4-6 0,0 3-8 16,-6 4-11-16,8-4-9 0,-2 1-13 0,1 3-17 0,-1 0-22 15,0 3-22-15,1-2-14 0,-7 2 6 0,7 1 25 16,-7-1 37-16,0-3 38 0,0 4 34 0,0-4 40 0,0-4 38 16,0 5 30-16,0-9 13 0,0 1-5 0,0-1-16 15,0-3-15-15,-7 0-11 0,7-4-11 0,0 1-10 0,0-1-10 16,0 0-9-16,0-3-11 0,0-1-9 0,0 1-10 0,0 0-8 15,7-4-8-15,-7 4-15 0,0-1-22 0,6 1-28 16,0-4-40-16,8 0-72 0,-8-4-160 0,6 1-95 0,3-5-53 16</inkml:trace>
  <inkml:trace contextRef="#ctx0" brushRef="#br0" timeOffset="33226.44">17751 6748 228 0,'-7'-8'182'0,"1"5"-60"0,0-5-36 15,-2 1-18-15,2 0-11 0,0 3-9 0,-1-3-6 0,7-1-3 16,-6 1-1-16,-1 0-3 0,1 0-1 0,-1-1-2 15,7 1 1-15,-6-4 1 0,-1 3-3 0,7 1 0 0,-7 0-5 16,1 4 1-16,6-5-3 0,-6 1-2 0,-1 2-5 0,7-2-2 16,-7 5-1-16,7-3-2 0,-6 2-1 0,6-1-3 15,0 4-1-15,0 0-3 0,-6 0-4 0,6 0-1 0,0 4 0 16,0 4 0-16,6-1 0 0,-6 7 0 0,0 1 3 16,6 3 4-16,-6 8 2 0,7-1 4 0,0 4 1 0,-1 4 4 15,0 4 5-15,8 7 3 0,-14 8-2 0,6 2 3 16,-6 8 1-16,0 12-1 0,0 2-1 0,-6 9-4 0,-1 3-2 15,0 3-3-15,1 5-2 0,-7 3-5 0,6-4-3 0,1 0-2 16,0-3-1-16,-1 3 0 0,7-7 0 0,-6-3 0 16,6-9 0-16,0 1-2 0,0-7 1 0,0-5 0 0,6-2 0 15,-6-8-1-15,0-4 2 0,7-7 1 0,-7-8 1 16,6 1 2-16,-6-11 6 0,6-4 14 0,-6-3 26 0,0-5 34 16,0-7 26-16,7 1 17 0,-7-8 11 0,0-4 4 0,0-7-4 15,0-3-11-15,0-5-29 0,-7-6-32 0,7-1-28 16,-12 0-19-16,5-7-12 0,-6 0-4 0,0 4-5 0,-1-5-3 15,-4 2 2-15,-2 3-1 0,1 3-2 0,-1 0-1 16,0 9 0-16,1 1 0 0,-1 2-1 0,0 7 2 0,8 7-3 16,-2 0 0-16,-5 7 0 0,13 3 1 0,-3 10 1 0,4-3-1 15,5 5 2-15,5 4-1 0,4 3 1 0,2-3 0 16,3 4 0-16,6-1 1 0,6-3-2 0,0-1 3 16,-1 0-1-16,9-2 1 0,-8-6 1 0,7-1 0 0,-1-10 1 15,1 3 2-15,-1-9 7 0,7-4 13 0,-6-4 13 0,6-3 12 16,0-4 10-16,0-3 1 0,7-1 8 0,-13-2 5 0,5-4-6 15,-5 2-19-15,-7 0-41 0,0 2-61 0,-7 3-69 16,1-4-61-16,-14-1-72 0,8 6-127 0,-8-5-126 16,-6 3-94-16,-6-3-27 0</inkml:trace>
  <inkml:trace contextRef="#ctx0" brushRef="#br0" timeOffset="34413.72">16161 10539 264 0,'-14'-10'212'0,"2"-5"-84"15,6 4-45-15,-8 1-16 0,1-2-11 0,7-3-6 0,-1 5-1 16,7-6-5-16,-7 2-2 0,7-1-1 0,-6 1 1 16,6-1-1-16,0 0 1 0,-6 3-1 0,6-1 2 0,0 1 3 15,-7 1 1-15,7 1 0 0,-7 2-4 0,7 1-4 0,-6 0-1 16,6 2 2-16,-7 3-4 0,7-2-5 0,0 0-5 15,0 4-7-15,0 0-4 0,0 0-4 0,0 0-5 0,0 4-4 16,0 2-3-16,0 2-1 0,0-1 1 0,0 5 6 16,7-2-2-16,-7 6-2 0,6 2 0 0,1-4 0 0,0 5 1 15,-1 3 0-15,0-4 0 0,1 7-5 0,0 0 3 0,-1 2 5 16,1 2 3-16,-1 7 5 0,1-2 6 0,0 7 4 16,-1 2 3-16,0 1 3 0,0 4 1 0,1 3-1 15,6 0-1-15,-7 8-1 0,1-1-5 0,0 5-1 0,0 3-1 16,5 0-2-16,-5-1 0 0,6 1 1 0,7 0-1 0,-7 0 1 15,-1 0 2-15,8 0 2 0,0 4 3 0,-1-1 2 0,1 5 2 16,0-5 2-16,5 9-1 0,1-2-2 0,0 1-3 16,0 0-2-16,6 4-4 0,1 0-5 0,0-1-3 15,7-3-2-15,-8 3-2 0,1 1-1 0,6 0 3 0,-8-1 2 16,8 1 1-16,-5 0 2 0,-1-1 2 0,-9 0 1 0,11 2 3 16,-10-2-1-16,7-3-4 0,-5-1-2 0,-1 2-1 15,0-5-6-15,0-4-2 0,7-2-3 0,-7-5-1 0,0 0-1 16,7-3-1-16,-1 0 1 0,1-9 0 0,5 2 3 15,-5-1 2-15,7-4 1 0,-1-2 1 0,-1-2 0 0,1 1 0 16,7-3-1-16,-7-5-1 0,1 5-2 0,5-5 1 0,-6 1-1 16,1-3-2-16,-2-3 1 0,8 4 0 0,-7-3-3 15,0-3 2-15,6 1 1 0,-5-1-1 0,5-4 1 16,-5 1 0-16,5-4 0 0,1 0-2 0,-7-3 4 0,6-2-1 16,1-2-1-16,7-4-1 0,-9-4 1 0,9-2-2 0,-1-5-1 15,0-9 0-15,7 3 2 0,-7-9 0 0,7-3 0 0,0-1 0 16,-1-6 4-16,1 3 0 0,0-8 5 0,-2 5-2 15,-4-4-5-15,6-1 0 0,-7 1-2 0,-2-3-1 16,4 2 0-16,-8-4-2 0,5 2-5 0,-5-5 3 0,-2 0 5 16,4-3 1-16,-3-4 0 0,-5 0-1 0,-2-3 3 0,1-6 5 15,1-1 6-15,-8-5 7 0,7-3 18 0,0-3 11 16,-6-4 12-16,13-6 10 0,-8-5 6 0,15 0 2 0,-8-9 0 16,14-2-3-16,-1-5-12 0,1-2-12 0,6 0-11 0,0-9-10 15,1 4-7-15,-1-7-8 0,0 0-9 0,-7 1-9 16,2-5-7-16,-10 0-5 0,-3-2-2 0,-8 2-2 0,-7-4-3 15,0 1-1-15,-5-1 0 0,-7-6-3 0,-7-1-2 16,0-2 1-16,-6-5-4 0,-7 3 2 0,0-4 4 0,-7 6 2 16,-6 3 3-16,6-5 3 0,1 4 3 0,0 4 3 0,-8 0 4 15,8 9-3-15,0-2-2 0,-1 8-3 0,-6 6-4 16,6 6-5-16,-5 9-10 0,-2 9-17 0,8 10-25 0,-8 7-30 16,2 11-33-16,-1 5-33 0,-1 9-36 0,8 13-40 15,-6 2-56-15,-8 9-156 0,0 5-58 0,-6 5-24 0</inkml:trace>
  <inkml:trace contextRef="#ctx0" brushRef="#br0" timeOffset="36241.26">16930 13261 17 0,'-7'-3'192'0,"7"3"-41"16,-6 0-37-16,6 0-34 0,-6-4-23 0,6 4-15 0,0-3-8 15,-8 3-2-15,8 0-1 0,0-4 1 0,0 4-4 16,0-4-4-16,0 4 0 0,0-4 0 0,-7 4-1 0,7-3-2 15,0 3-2-15,0-4 1 0,0 4 3 0,-5-3 4 0,5 3 2 16,0 0 0-16,0-4-1 0,0 4 0 0,0-3-2 16,0 3 0-16,0-4-7 0,0 4-6 0,0-5-3 0,0 5-3 15,0 0-1-15,0 0-3 0,0 0 0 0,0 0-2 16,0 0-1-16,0 0-1 0,0 0 1 0,-7 0-1 0,7 0-1 16,0 0 2-16,0 0-1 0,0 0-2 0,7 0 0 15,-7 0 3-15,0 0-3 0,0 5 0 0,5-5 1 0,-5 0-1 16,7 0 1-16,-7 4 2 0,8-4 0 0,-8 0 1 15,6 0 0-15,0 0 1 0,1 0-1 0,-7 0 0 0,6 0 0 16,7 0 0-16,-6 0-1 0,-1-4 1 0,8 4-1 0,-8 0 0 16,14 0 1-16,-8-5-1 0,0 5 0 0,3 0 2 0,4-3-1 15,-6 3-1-15,7 0 0 0,-7-3 0 0,7 3 0 16,-1 0 1-16,-6-4 1 0,6 4-1 0,1-4-1 16,-7 4 0-16,5-3 0 0,2 0 0 0,-1 3 0 0,-4-5-2 15,4 1 0-15,1 4 0 0,-8-3 0 0,8 3 0 0,-6 0 1 16,5-5 0-16,-6 5 0 0,0 0 3 0,-1 0-2 15,8 0 0-15,-6 5 1 0,-1-5-1 0,-1 0 2 0,8 0 1 16,-6 0-2-16,5 0-1 0,1 0 2 0,-2-5 0 16,2 5 1-16,0-2-2 0,-1-2 0 0,7 0 0 0,-6 0 0 15,6 1-1-15,-7-1 0 0,1 4-1 0,6-4 0 0,-6 0 0 16,-1 2 1-16,7-3-1 0,-6 5 0 0,5-3-1 16,-5-1 2-16,0 4 0 0,7-3-1 0,-9 3 1 15,9-4 0-15,-8 4 0 0,8-4 0 0,-1 0 2 0,-1 1-1 16,-5-1 0-16,6 1-1 0,1-1 0 0,-1 1 0 0,-7-5 1 15,7 8-1-15,0-7 1 0,0 3 0 0,-7 0 0 0,7 1 1 16,-6 0-1-16,0-2 0 0,-1 1-1 0,7 1-1 16,-6 3 1-16,-1-5 0 0,7 3-1 0,-6-2 0 15,0 1 1-15,5-2-1 0,-5 5 0 0,0-3 1 0,-2-1 1 16,9 0 0-16,-7 0 0 0,-1 2-1 0,1-3 1 0,0 2-1 16,-1-1 4-16,1 1-1 0,6-1-2 0,-14 4 0 0,8-4 2 15,0 4-1-15,-2-4-2 0,2 4 1 0,1-3 0 16,-2 3-1-16,-6-4 1 0,6 4-1 0,1-3 0 0,-1 3 1 15,0-4 1-15,2 4-1 0,-1-3-1 0,-1 3 0 16,1-4 1-16,-1 0-1 0,1 0 0 0,-1 4-1 0,0-3 1 16,1-5 0-16,-7 8-1 0,7-3 1 0,0 0 0 15,-9 3 1-15,4-5-1 0,-3 5 1 0,1-4-1 0,1 4 0 16,-8-3 1-16,8 3-1 0,-8 0 1 0,5-3 0 16,4 3-1-16,-2 0-3 0,-7 0 2 0,8-4 1 0,-2 4-1 15,2-4 1-15,-2 4-1 0,1-3 0 0,1 3 2 0,-2-4 2 16,8 0 0-16,-7 4-1 0,7-4-1 0,0 0-1 15,-2 0 1-15,2 4-1 0,0-2-1 0,-7-2 1 0,7 1-1 16,-8 3 0-16,1-5 0 0,1 5 1 0,-2-3-2 16,2 3 2-16,-2-4 1 0,-5 4 0 0,0 0 0 0,6 0 1 15,-7 0-1-15,7-4 0 0,-6 4 0 0,-1 0-1 0,8 0 1 16,-2-4-1-16,1 4 1 0,0 0-1 0,0-3 0 16,1 3 0-16,-8 0 1 0,14-4 0 0,-8 4 3 0,1-3 0 15,1-1 2-15,6 1-1 0,-8 3 1 0,1-4 1 0,7 0 1 16,-8 0 0-16,8 1-2 0,-6-1-1 0,-2 0 0 15,1 4-1-15,7-3-1 0,-14 3-1 0,8-3-1 16,-2 3-1-16,-5-4-1 0,-1 4-4 0,7 0-8 0,-6 0-9 16,-1 0-12-16,1 0-13 0,0 0-15 0,-1 4-20 0,0-4-23 15,1 0-30-15,-7 0-35 0,0 0-54 0,0 0-75 0</inkml:trace>
  <inkml:trace contextRef="#ctx0" brushRef="#br0" timeOffset="38365.91">19986 12891 185 0,'0'0'147'0,"0"0"-37"0,6 0-31 0,0 0-26 0,-6 0-21 16,8 0-12-16,-8 0-9 0,6 0-4 0,-6 0 0 0,6-3-2 16,-6 3 1-16,7 0 4 0,-7 0 3 0,6 0 3 15,1 0 4-15,-7 0 2 0,7-4 1 0,-1 4 2 0,-6 0 0 16,6 0-3-16,1-4-2 0,-7 4-4 0,7 0-4 15,-7 0-3-15,6-4-2 0,0 4-2 0,-6 0-2 0,7 0 1 16,-7 0-3-16,6 0 0 0,1 0 0 0,-7 0 0 0,6 0 1 16,-6 0-2-16,7 0 0 0,-7 0 0 0,6 0 2 15,-6 0-1-15,7 4 0 0,-7-4-1 0,7 0 1 16,-7 4 7-16,0-4 1 0,0 4 0 0,0-4-1 0,6 3 7 16,-6 2 1-16,-6-2 0 0,6 3 0 0,0-2-6 0,-7 0 0 15,0 4-1-15,1-1 1 0,-1-3-6 0,-6 3 2 0,7 0-1 16,-7 4-2-16,0-3 2 0,6-1 0 0,-5 4 0 15,-8-4-2-15,7 0-1 0,-1 5 0 0,2-5 1 16,-8 3-1-16,7-2-1 0,-7 4 0 0,2-5 0 0,-2 3 1 16,0 2-2-16,1-5 0 0,-1 4 1 0,0 0 0 0,-6-4 1 15,7 4-1-15,-7-3 0 0,0 2 0 0,-1 1-1 16,1 0 0-16,0 1 0 0,1-5 0 0,-8 5-1 0,7-2 1 16,-6-3-1-16,5 5 0 0,-5-5-1 0,6 3 2 15,-7-2-4-15,1 3-1 0,-1-3-2 0,1 2 0 0,-2 1-1 16,-6-3 1-16,9 2 1 0,-8-3 1 0,0 5 3 0,6-5 3 15,-6 1 1-15,0 3 4 0,-7-4 1 0,7 4 3 16,0-4 2-16,-8 5 0 0,9-6-1 0,-8 5-1 0,7 1-1 16,1-5 1-16,-8 3-3 0,7-2-3 0,6 3 0 15,-6-4-2-15,6 0-1 0,1 1 1 0,0-1 0 0,-8 1-1 16,8-1-1-16,-1 0-1 0,1 0-2 0,-1-3 2 0,-6 4 0 16,7-1-1-16,-1 1-3 0,-7-6 0 0,8 6 1 15,-7-1 0-15,6 1 2 0,-5-1-4 0,-2-3-1 16,7 3 1-16,-5 0 1 0,5-3 1 0,1 3 0 0,-8 1 0 15,7-5-2-15,8 0 4 0,-8 2 1 0,0-1 1 0,8-1 1 16,-1-3-1-16,0 0 0 0,6 5 0 0,1-5 1 16,-1 0-1-16,0 0-1 0,1 0 0 0,-1 0 0 0,6 0 0 15,2 0 0-15,-1-5 1 0,6 5-4 0,-7-3 0 16,3-1-3-16,2-1-4 0,4 2-4 0,5 0-3 0,-6-1-3 16,6 0 1-16,-6-3 0 0,6 3 2 0,-8 0 2 0,2 1 4 15,6-1 2-15,-6 1 0 0,-1-1 1 0,1 4 1 16,-1-3-1-16,0-1 0 0,1 4 1 0,0-4 1 0,6 4 5 15,-6-4 1-15,6 4 1 0,-9-3 0 0,9 3-5 0,0-4 1 16,0 1-4-16,-5-2-4 0,5 5-4 0,0-2-2 0,0-2-2 16,0 0-5-16,0 4 1 0,-6-4-4 0,6 1 0 15,0-1 4-15,0-4 4 0,0 8 8 0,0-2 7 16,-8-3 10-16,8 2 7 0,0-1 4 0,8-1 5 0,-8 3 0 16,0-6-1-16,0 4-5 0,6 1-7 0,-6 0-2 0,0-6-5 15,0 6-3-15,5-4-4 0,-5 3 2 0,0 1-1 16,9-1-1-16,-9-4 0 0,0 5 0 0,0-1 2 0,0 1 3 15,0-4 1-15,6 3 1 0,-6 0 0 0,0-3 2 16,0 3 3-16,6 0 2 0,-6 0 2 0,6 2 0 0,-6-3 0 16,7 2 1-16,-7-1-2 0,7 1-2 0,-7-1-2 0,6 0-5 15,-6 4-3-15,7-4-1 0,-7 1-3 0,6-1-1 16,-6 4-1-16,6-3 1 0,-6-1 1 0,8 4 1 16,-2-3 2-16,-6 3 1 0,6-4 0 0,8-1 2 0,-8 5 1 15,7-6-1-15,0 2 1 0,0 0 0 0,-1 0 0 0,8-3 1 16,0 3-1-16,-1-4 1 0,1 6-1 0,6-6 0 0,1 1-1 15,-1-1 2-15,0-3 2 0,6 4 2 0,1-4 5 16,6 0 3-16,-7 1 4 0,14-5 4 0,-1 4 4 16,0-9 3-16,8 6 5 0,6-3 0 0,-1-2-3 0,1 1-5 15,6-4 0-15,-6 8-2 0,0-5-3 0,-1 0-5 0,1 4-6 16,0 1-2-16,-1-1-6 0,-6 5 4 0,0-2-4 16,1 1-3-16,-8 0-2 0,7 4 1 0,-6 0-1 0,-8 0-2 15,8-1 2-15,-6 0-1 0,4 4-1 0,-3-2 2 16,-2-2 0-16,6 1 3 0,-5 3-1 0,-2-3 2 0,8 0 1 15,0 0 1-15,-9-1 3 0,3 1 0 0,6-1 2 0,-7 2 0 16,7-3 2-16,-7 3 0 0,0-2 1 0,-7 1 0 16,1 3-2-16,0 0-1 0,-7 1-1 0,0-2-3 0,0 3 0 15,-6-2-1-15,-1 4-1 0,7-3 0 0,-12 3-1 16,5 0 1-16,0-4 0 0,1 4 1 0,-1 0-2 0,-5 0 0 16,5-4 0-16,1 4 1 0,-1-4-1 0,-6 4 2 0,7 0 1 15,-1-4-1-15,1 0 3 0,-7 4 0 0,6 0 2 16,1-3 1-16,-1 3 2 0,-5 0 1 0,5-4 0 0,-6 4-1 15,0 0-1-15,1-2-1 0,-2 2-1 0,1 0-3 0,-6 0-2 16,-1 0-1-16,-6 2 0 0,6-2 0 0,-6 0 3 16,7 0-3-16,-7 4 0 0,0-1 2 0,0 1-1 0,0 0-1 15,0 4 0-15,0-4 2 0,-7 3-3 0,7-5 2 16,0 6-1-16,-6-4-1 0,6 4 4 0,-6-1 0 0,-1 0 2 16,7 5-1-16,-13-6-1 0,7 2 1 0,-8 3-6 0,2 0 2 15,-1-1 0-15,-7 5 0 0,7-1 1 0,-7-2-2 16,1 3 0-16,-7 4 1 0,7-5 5 0,-8 1-4 15,7-1-1-15,-6 1-1 0,7 0 0 0,-7-1 0 0,0 3 0 16,0-5 2-16,0 3 0 0,-1 0 1 0,2-4-2 0,-1 3 3 16,0-3-2-16,-7 3 0 0,7-2 0 0,-6-1-2 0,-1 0 0 15,1 1 0-15,-1-2 0 0,1 0-2 0,-8 6 0 16,1-6 1-16,0 2-1 0,-1-2 1 0,0 1 0 16,3 0 0-16,-2 1 0 0,-7-2 1 0,7 1 0 0,-7-3 0 15,1 2 0-15,6 2 1 0,-7-1 2 0,1 0 0 0,-1-4 0 16,-1 5 1-16,2-2-1 0,7 1 2 0,-9-1 0 15,2-2 0-15,6 3-1 0,0 0-1 0,0-4 0 0,6 4-2 16,-6 0 0-16,6-3-1 0,-6 3 0 0,6-4-2 16,1 4 0-16,-7-3 1 0,7 3-1 0,-8-5 0 0,8 6 2 15,-1-5-1-15,-6 4-2 0,7-4 0 0,-7 4-1 0,5-3-2 16,2-1 0-16,-1 0-1 0,-5 1-2 0,5-1-2 16,1 0-2-16,-7-3-2 0,6 4 0 0,0-1-2 15,-6-3 1-15,7 0 2 0,-1-2 0 0,-6 3 6 0,-1-2-2 16,2 1 3-16,-1-1 1 0,0-3 3 0,-1 4 2 0,-5-4 0 15,5 0 1-15,1 0-1 0,1 0 2 0,-1 0 0 0,-7 0 1 16,7 4-2-16,0-4 1 0,-1 0-1 0,8 0-1 16,-7 0 0-16,13 0 1 0,-7 0-3 0,6 0 1 0,2 0 2 15,6-4 0-15,5 4 0 0,2-4 2 0,-2 1 0 16,2-1-2-16,5-4 7 0,-1 6-2 0,8-6-1 0,-5-3 2 16,5 3 0-16,5-6 1 0,-5-1 1 0,8 0 1 15,-1 1-2-15,-1-1 0 0,7-4-2 0,-6 5-1 0,5-1-2 16,2 1-1-16,-1-1-1 0,-7 0 0 0,7 1-1 0,-1 3-1 15,3-4-1-15,-3 5 1 0,1-2 0 0,0-3-1 16,-6 5 0-16,5-1 0 0,2-4 1 0,-1 5 1 0,-1-5 0 16,7 3 0-16,-4-2 1 0,4-1 0 0,-6 0 1 15,13 1 0-15,-8-5-1 0,2 5 0 0,7-1 1 0,0 1-1 16,-1-6 1-16,-1 6 0 0,9-1 2 0,-2-2-2 0,1-2 2 16,4 1 1-16,3 0 0 0,6-2 0 0,-2 3 2 15,4-2 0-15,-3-3 1 0,7 5 1 0,7-2 2 0,-7 0 4 16,13 2 2-16,0-5 4 0,0 3 6 0,6 1 4 15,8-4 3-15,0 4 2 0,-2 3-1 0,8-4-2 0,-6 5-3 16,-2-1-5-16,8 4-4 0,-7 5-6 0,-6-2-7 0,6 0-4 16,-6 4-4-16,-7 1-3 0,7-1-4 0,-7 0-4 15,1 4-2-15,-1-3 0 0,0 3 0 0,-8 0 0 16,3 0-1-16,-1-3 3 0,-8 3 3 0,2 0 1 0,-1 0 2 16,-7-4 0-16,1 4 3 0,-1 0 1 0,-5 0 2 0,5-5-1 15,-12 5 1-15,7-3 3 0,-8 3 0 0,-7-3 4 0,9 3 3 16,-15-4 6-16,7 4 3 0,-6 0 5 0,-1 0-1 15,-6 0 0-15,0 0-1 0,-7 0-3 0,1 0-4 0,0 0-4 16,-1 0-6-16,-6 0-7 0,0 0-7 0,0 0-6 16,0 4-15-16,0-4-27 0,-6 3-54 0,-8-3-136 0,1 3-93 15,-6 2-70-15</inkml:trace>
  <inkml:trace contextRef="#ctx0" brushRef="#br0" timeOffset="39646.9">14513 6549 187 0,'0'0'179'0,"0"0"-51"0,0 0-45 0,0 0-35 0,0 0-23 16,0 0-15-16,6 0-6 0,-6 5-4 0,0-5-3 15,0 0-1-15,0 0-1 0,0 0 2 0,0 0 0 16,6 4 2-16,-6-4 0 0,0-4 2 0,0 4 2 0,0 0 2 16,0 0 2-16,7 4 4 0,-7-4 3 0,0 0 1 0,5 0 3 15,-5 0-1-15,0 0 0 0,8 0-1 0,-8 0-3 16,0 3-3-16,7-3-3 0,-7 0-2 0,0 0-2 0,5 4-2 15,-5-1 0-15,0-3-1 0,7 4 0 0,-7-1 0 16,6 5 2-16,-6-1-1 0,8 0 0 0,-8 5-1 0,6-5 0 16,0 8 1-16,1-5 0 0,0 5-1 0,-1 4 1 0,1-5-1 15,-1 5-1-15,0 2 1 0,1 2 0 0,6-1 0 16,-7 3 1-16,1 1 0 0,-1 7 1 0,1-1 5 0,-7 9 5 16,7 3 5-16,-7 4 4 0,0 7 5 0,0 7 1 15,0 0 4-15,-7 11 0 0,0 4-1 0,7 3-1 0,-6 5-3 16,6 6-2-16,-7 1-4 0,7 3-5 0,0 5-1 0,0 2 0 15,0 4-1-15,7 1-5 0,-1-2-1 0,-6 6 0 16,7-6-2-16,0 2 0 0,-2-1-2 0,3-3-2 0,-1-1 0 16,-7-6 1-16,6 3 2 0,0-4 3 0,-6 0 0 15,6 0 0-15,-6-3 2 0,0-1-1 0,8-3 0 0,-8 1-1 16,0-5-5-16,6-7 0 0,-6-1-2 0,6-9 1 16,1-5 0-16,-1-3 1 0,8-8 0 0,-8-4-1 0,-1-4 5 15,3 3-4-15,-1-10 1 0,-2-3 0 0,-5 0-1 0,7-7 1 16,-7-1-2-16,0-7 1 0,0 1-1 0,0-8 1 15,0-1 1-15,-7-2 3 0,7-8 3 0,-5 0 3 0,-10-3 2 16,10-8 2-16,-8-1 3 0,0 1 0 0,0-7-2 16,-1 0-2-16,2-5 0 0,-1-2-2 0,0 2-1 0,-7-2-3 15,7 0 0-15,0 0 1 0,0-2-1 0,7 6 2 0,-1-2-3 16,1 2-1-16,-1 2 0 0,7 1-7 0,0 3-10 16,7-3-16-16,6 7-28 0,-1-3-46 0,2 3-116 0,5 0-107 15,-6 0-73-15</inkml:trace>
  <inkml:trace contextRef="#ctx0" brushRef="#br0" timeOffset="40849.62">16987 1945 323 0,'-5'-3'270'16,"5"-1"-114"-16,0 4-63 0,-6-4-37 0,6 4-20 0,0 0-15 16,-8 4-10-16,8 0-6 0,-12-1 0 0,5 8-1 15,-6 0 3-15,-6 7 2 0,-7 0 3 0,0 8 4 0,-7 0 5 16,1 7 5-16,-7 7 2 0,-7 4 4 0,1 4 0 16,-2 8 0-16,-5-2-2 0,1 8-2 0,-8 1-3 0,0 2-3 15,0 5-3-15,0 0-3 0,-5-1-3 0,5-3-3 0,7-4 2 16,-1-3-3-16,2-4-2 0,5-7 0 0,7-5-3 15,6-2-1-15,7-9-1 0,0-2 2 0,6-4-6 0,7-8-3 16,1 0-8-16,5-7-12 0,7-3-17 0,7-8-37 16,-1-8-60-16,7-3-130 0,0-7-78 0,6-3-58 0</inkml:trace>
  <inkml:trace contextRef="#ctx0" brushRef="#br0" timeOffset="41052.83">15913 2239 64 0,'-7'0'433'0,"1"3"-177"0,6 8-118 16,0 0-63-16,6 7-33 0,8 1-17 0,6 2-8 15,-1 5-3-15,13 0 2 0,1 3 2 0,13-4 2 0,-1 5 2 16,7-1 2-16,7 1-1 0,6-1-2 0,0 1 0 16,14-1-4-16,-2-4-3 0,2 1-5 0,0-1-1 0,-3 4-4 15,10-2 0-15,-7-2-6 0,-8 1-13 0,0-1-18 0,2 1-39 16,-8-1-87-16,-8 1-135 0,-4 0-83 0</inkml:trace>
  <inkml:trace contextRef="#ctx0" brushRef="#br0" timeOffset="42208.64">16670 13276 87 0,'12'15'32'0,"-6"-1"-94"0</inkml:trace>
  <inkml:trace contextRef="#ctx0" brushRef="#br0" timeOffset="42864.72">16311 13181 38 0,'-7'0'92'0,"7"0"-35"0,-7 0-25 0,7 0-12 16,0 0 1-16,0-5 8 0,0 5 5 0,0-2 7 15,0-2 7-15,0 4 7 0,0-4 5 0,0 0-2 0,0-3-12 16,7 3-11-16,-7 0-7 0,0-3-7 0,7 4-6 16,-7-1-5-16,0 1-4 0,6-1-5 0,-6 0-2 0,0 4-1 15,7-4-1-15,-7 1 0 0,6-1 1 0,-6 4 1 0,0-3-1 16,0-1 2-16,0 1 0 0,0-1 1 0,7 0 0 15,-7 0 1-15,0 1 0 0,6-1 1 0,-6-3 3 0,7 4 0 16,-7-2-2-16,6 1-1 0,0 1-1 0,2-4-2 16,-2 3-2-16,7 1-1 0,-7-5 0 0,7 4-3 0,0 0-1 15,1 0 1-15,-2-3-2 0,8 4 0 0,0-4 0 0,-7 3-4 16,7-4-1-16,-2 5-1 0,9-4-1 0,-7 3 0 16,6-3 1-16,-2 3 2 0,3-3 5 0,-1-1 4 0,1 2 3 15,-1 1 2-15,-1-2-1 0,-6 4-1 0,2-1-3 16,-1 0-5-16,-8 1-6 0,2-1-6 0,-8 4-6 0,7 0-2 15,-8-4 1-15,3 4 3 0,-8 0 3 0,7 0 3 0,-7 4 5 16,0-4 6-16,0 0 4 0,0 0 4 0,0 4 0 16,-7-4-2-16,7 3-6 0,-8-3-21 0,3 4-28 0,-1-4-48 15,-1 0-87-15</inkml:trace>
  <inkml:trace contextRef="#ctx0" brushRef="#br0" timeOffset="43505.19">16911 13393 149 0,'0'-6'249'15,"12"1"-80"-15,-5 2-65 0,-1-1-48 0,1 1-30 16,6-1-16-16,-7 0-9 0,8 0-2 0,-8 1-1 0,7-1-1 16,-1 1 1-16,2-4-2 0,-1 3-1 0,0-1 0 0,0-1 3 15,7 2-2-15,-7-4 1 0,6 1 0 0,1 0 0 16,-1 0-1-16,7-1 3 0,-6 1 1 0,6-5 1 0,-1 5 0 16,3 0 1-16,4-4 0 0,1 4 1 0,-1-4 1 15,7-1 3-15,0-2 0 0,-1 3 0 0,9-3 1 0,-1-1 3 16,5 1 2-16,2-1 3 0,-1 0 1 0,0 1-1 0,0-1-2 15,0 1-4-15,7-3-2 0,-7 3 0 0,0 3-3 16,0-3-5-16,-6 3-6 0,-1 0-4 0,1 4-5 16,0-4-5-16,-8 0-11 0,2 0-10 0,-1 3-12 0,0-2-15 15,-7-1-13-15,0-1-14 0,1 2-10 0,0 3-7 0,0-5 0 16,0 4 3-16</inkml:trace>
  <inkml:trace contextRef="#ctx0" brushRef="#br0" timeOffset="44192.53">18924 12800 69 0,'32'-8'132'0,"1"0"4"0,-1 2-2 0,1-5-12 16,-2 3-22-16,3 1-24 0,-2 1-24 0,1-2-13 15,7 0-12-15,-8 1-8 0,1-1-6 0,-1 2-5 0,7 2-4 16,-7-4-1-16,1 5-1 0,-2-1-1 0,4 0-2 0,4 1 1 16,-7-1-1-16,1 0 1 0,6 0 1 0,0 1-1 15,0-1-1-15,0 4 0 0,0-3 2 0,1-1-1 16,-2 1 0-16,1-1-2 0,-6 0 1 0,6 0 1 0,-6 1 0 16,0-2 2-16,-7 3-1 0,6-3-1 0,-13 5 2 0,7-2 1 15,-6-2 2-15,-1 0 2 0,-5 4 0 0,5 0 0 0,-6-4 2 16,7 4 3-16,-7 0 1 0,-1 0 0 0,2 0 1 15,6 0 0-15,-7 0 0 0,-1 4-1 0,1-4-2 16,6 0 0-16,-5 0-2 0,-1 4-2 0,0-4-1 0,0 4-4 16,-7-4 0-16,8 0 0 0,-1 2-1 0,-8-2 0 0,10 0 1 15,-10 0 0-15,9 5-3 0,-7-3 0 0,5-2 1 16,-5 5 0-16,0-5 1 0,-1 3 3 0,1-3-4 0,-1 4 0 16,-6-4 1-16,7 4 0 0,-7 0 1 0,0-1-2 15,0 1 1-15,0-1-2 0,0 1 2 0,0 3 0 0,-7-3 0 16,7 3-1-16,0 1 1 0,0-5 1 0,0 5-2 0,-6-1 0 15,6 0-1-15,0 0 1 0,0 1 1 0,0-1-1 16,0 0 0-16,-7 0 2 0,7 1 1 0,-6 0 2 0,-1-1-1 16,-6-1 0-16,7 2 2 0,-8 0 0 0,-5 3 0 0,6-4-1 15,-6 5 0-15,-1-2-1 0,0-3-1 0,-7 5 2 16,8 2-1-16,-6-3-1 0,5 1 0 0,-7-3 2 0,2 3-2 16,-1-1 0-16,0 0 1 0,0 1-2 0,-1-2 0 15,-5 1 0-15,6-3-1 0,0 2 0 0,-7 1 1 0,8 0-1 16,-9 1-1-16,2-6 1 0,-1 5-1 0,1 1 1 0,-7-2-1 15,6 2 0-15,-5 2 1 0,-2-2-1 0,1 2-1 16,-7-3 1-16,7 3 0 0,-6-3-1 0,5 4 1 16,-5-5 0-16,-1 7 0 0,7-7-2 0,-6 0 1 0,-1 6-2 15,7-6 2-15,-7 2-1 0,1-5-1 0,6 3 2 0,-7 2-1 16,1-5 0-16,4 1 2 0,-3 2 1 0,-2-3 0 0,1 1 0 16,-1 0-1-16,1-2 1 0,-2 3 0 0,9 1 1 15,-8-3-1-15,0 1-1 0,0-1-1 0,1 0 1 16,-1-2 0-16,1 1-1 0,-7 2 1 0,-1 3-2 0,8-7 0 15,-7 3-4-15,0 0 1 0,0-4 1 0,6 5-2 0,-6-4 0 16,0-1 1-16,6 1 1 0,1-1 0 0,-1 1 2 16,0-1-1-16,0 1-1 0,1-4 1 0,6 5 2 0,-7-5-2 15,8 0 0-15,5 0 0 0,-7 0 3 0,8-5-1 16,-1 5 1-16,7-4 0 0,1 1 0 0,-1-1 0 0,6 1 1 16,7-1-1-16,-1 1-5 0,2-1-4 0,6-4-5 0,6-2-7 15,6 3-6-15,0-5-2 0,7-3-6 0,0 1-5 16,6-1-2-16,1-2 0 0,5-2-1 0,15 0-7 0,0 1-14 15,-1-3-22-15,13-6-31 0,7 6-45 0,6-4-81 16</inkml:trace>
  <inkml:trace contextRef="#ctx0" brushRef="#br0" timeOffset="45082.95">16102 13312 112 0,'0'0'270'0,"0"0"-83"0,0 0-70 0,-6 0-49 15,6 0-29-15,0 0-15 0,6 0-8 0,-6 0-4 16,7 0-2-16,-1 0 1 0,8-3 0 0,-2 3 0 0,8-4-3 15,-8 4-6-15,15-3-9 0,-7 3-19 0,6-5-32 0,-1 5-48 16,-5-2-85-16,6 2-98 0</inkml:trace>
  <inkml:trace contextRef="#ctx0" brushRef="#br0" timeOffset="45536.14">16773 13291 164 0,'0'0'277'0,"7"0"-86"15,-7 0-73-15,0 0-52 0,0 0-30 0,0 0-13 0,0 0-5 16,-7 0-4-16,7 4 1 0,-7-4-2 0,2 0 0 16,-3 2-1-16,-4-2-1 0,-1 5-2 0,0-2-5 0,-7 1-1 15,1 3-1-15,-2 1 0 0,-4-4 3 0,-1 2 0 16,-7 6-1-16,0-5-1 0,0 0-2 0,1 5 0 0,-6-2 0 15,-2 1-1-15,-5 0-3 0,-1 1 3 0,-6 2 3 0,-6-3 0 16,-1 0 3-16,-6 3 0 0,0 1 1 0,0 0-1 16,-14-1-2-16,1 5-1 0,-6-4 0 0,-8-1-1 0,1 4 0 15,-7 1 0-15,-6 3 0 0,0-4 4 0,-7 5 2 16,0-2-1-16,1 1 2 0,-8 0 2 0,-6 3-1 0,1 2 2 16,-2-2 2-16,-5 0-5 0,0 4 2 0,0-3-1 0,-7 3 2 15,7 1 2-15,-8 0-1 0,2-1 2 0,-1 3 0 16,-1-3 2-16,-4 5-1 0,5-5 0 0,0 4 0 0,1 0 2 15,-2-4 3-15,8 5 2 0,7-5 0 0,5 0 1 16,1 0 2-16,6-3-2 0,7 0-1 0,-1-4-5 0,14 0-5 16,0 1-5-16,13-6-1 0,-2 2-2 0,10-5-2 0,5 1 1 15,13-1-2-15,-2-3 0 0,16-3 1 0,0-1 0 16,11-3-1-16,7 0-1 0,8-4-5 0,-3 0-9 16,15-4-9-16,9 0-17 0,-3 0-20 0,6-3-39 0,8-3-63 15,-1 2-127-15,1-3-87 0,6 0-45 0</inkml:trace>
  <inkml:trace contextRef="#ctx0" brushRef="#br0" timeOffset="45801.53">11568 14119 88 0,'6'-14'510'0,"-6"-2"0"15,0 9-191-15,0-4-155 0,0 7-85 0,-6 1-47 16,-2 3-27-16,2 3-16 0,-14 5-6 0,1-1-3 15,-1 7 6-15,-12 1 7 0,-1 8 5 0,1 2 3 0,-14 4 4 16,1 4 4-16,-2 8 1 0,-4-2 3 0,5 5 0 0,-7 4 1 16,8 0 1-16,-1-1 4 0,0 1 0 0,15-4 1 0,-2 0 2 15,1-7 2-15,12 0 2 0,6-8 5 0,8-4 11 16,12 1 11-16,8-4 12 0,12-4 9 0,13-7 4 16,12 1 1-16,15-12-1 0,13-4-5 0,12-4-14 0,13-6-29 15,7-4-42-15,13-4-41 0,6-8-38 0,13 1-43 0,1-4-55 16,6 4-98-16,6-5-127 0,-13 1-81 0,0 4-33 15</inkml:trace>
  <inkml:trace contextRef="#ctx0" brushRef="#br0" timeOffset="55111.84">1774 2143 123 0,'-7'-11'366'0,"-6"3"-152"0,6-3-87 15,7 4-48-15,-6 3-28 0,6 1-20 0,-6 3-14 0,6-4-6 32,0 8-4-32,0-1-3 0,0 4-2 0,6 2 2 15,-6 5 3-15,6 1 0 0,-6 7 3 0,7 3 1 0,-1 8 0 16,1 4 2-16,0 6 2 0,-7 5 1 0,0 3 2 0,0 5-2 0,0-1-1 0,0 4 1 0,0 2-3 0,0 6-1 31,-7-2-4-31,7-3-1 0,-7 1-5 0,7-5 3 0,0-3-2 16,0 0-2-16,0-4 2 0,0-2-2 0,0-2-7 15,0 0-10-15,0-2-13 0,0-5-18 0,0-4-27 0,-6-3-38 0,6-4-61 0,0-2-105 0,-7-9-68 0</inkml:trace>
  <inkml:trace contextRef="#ctx0" brushRef="#br0" timeOffset="55440.13">1565 2791 72 0,'-6'-36'303'16,"-1"-1"-119"-16,7 4-69 0,0-4-35 0,0 5-24 0,7-5-16 31,-1 0-8-31,7 1-4 0,7-1-2 0,6-4-3 0,0 2 3 16,6-2 0-16,7 0 2 0,7 2-3 0,-1 1-1 15,1-1-2-15,6 3-1 0,0 2-1 0,1 1-3 0,-1 4-4 0,-1-1-3 0,2 4 0 0,-1 5-1 0,-6 2-3 16,0 5-2-16,-8 3 0 0,1 3 1 0,-6 8-1 0,-8 4 0 31,-5 4-2-31,1 2-1 0,-9 5 2 0,-5 3 0 0,-7 4 2 0,-7 5-3 0,-5-2 0 0,-2 8 2 0,-6-1-1 31,-5 1 2-31,-1 8-1 0,-7 0-1 0,0-2-1 0,-6 5 3 0,0 0-1 0,-7-4-1 0,7 1 2 0,1-1-3 16,-2-7 0-16,8-4-1 0,-1 1-1 0,14-8-1 0,-1-4 1 16,1 0-1-16,5-7 0 0,8 1 1 0,0-2 1 31,6 1 0-31,0 0 1 0,12 1 0 0,-6-6-1 0,14 5-1 0,0-3 2 0,6 3-2 0,7-1 1 0,-1 2 0 0,1 3 0 16,6-1 0-16,6 5-1 0,-5 2 1 0,5-2-1 15,1 6 3-15,7 0 0 0,-8 6-4 0,7-2-8 0,-7 3-14 16,8-3-18-16,-1 2-38 0,-1-2-73 0,2-4-157 31,6-3-83-31</inkml:trace>
  <inkml:trace contextRef="#ctx0" brushRef="#br0" timeOffset="55642.97">3057 2989 239 0,'-6'-7'467'0,"-1"0"-203"0,7-1-116 0,0 1-62 0,7-1-32 15,4 2-24-15,9-6-11 0,1 1-10 0,12 0-3 16,4-3-4-16,3-1-2 0,13 0 0 0,-1 1-2 0,-1-1-8 16,8 1-14-16,0-1-23 0,6 0-39 0,-6 4-82 31,-1-4-136-31,1 1-84 0</inkml:trace>
  <inkml:trace contextRef="#ctx0" brushRef="#br0" timeOffset="55830.62">4230 2282 238 0,'-6'-6'424'0,"-2"-2"-185"0,2 4-99 0,6-4-56 0,0 5-33 16,6-5-19-16,8 2-11 0,5-3-8 0,7-1-5 0,14-1-3 16,-1-4-2-16,13 5-1 0,-1-2-3 0,9 1-1 15,-2 5-5-15,-5-6-10 0,5 7-13 0,-13-1-19 0,8 6-24 16,-14-4-28-16,7 0-37 0,-14 1-54 0,1 0-80 0,-1-2-82 15</inkml:trace>
  <inkml:trace contextRef="#ctx0" brushRef="#br0" timeOffset="56033.5">5045 2011 84 0,'-7'-4'329'0,"-6"-3"-111"0,7-1-73 0,-1 4-45 16,0 1-25-16,1 0-16 0,6 3-12 0,-6-4-11 15,6 4-9-15,-7 4-6 0,7-1-6 0,-6 4-2 0,6 4-1 16,0 5 0-16,0 1 1 0,-7 6 2 0,7-2 1 15,0 8-1-15,0 0 2 0,0 9-2 0,0 2 0 0,0 8-2 16,0 0-2-16,0 3-3 0,0 4-1 0,0-1 0 0,-7 5 2 16,7 0-2-16,7-1-3 0,-7-2-2 0,7-2 0 15,6-2-1-15,-1-5-3 0,2-4-8 0,-3-2-14 0,9-5-15 16,-6-1-20-16,-1-10-32 0,0-3-60 0,1-8-115 16,5-3-87-16</inkml:trace>
  <inkml:trace contextRef="#ctx0" brushRef="#br0" timeOffset="56236.8">4804 1982 389 0,'-8'-11'285'0,"8"3"-129"0,0 1-69 0,13 0-36 15,-6 0-18-15,7-5-4 0,5 1-2 0,7 1 0 0,0-1 1 16,7-1 1-16,6-3 4 0,0 1-3 0,7-1 0 15,6 1-6-15,-2 3-5 0,4-4-4 0,3 1-4 0,9 3-4 16,-7-1-2-16,0 5-7 0,0 0-9 0,-1 0-12 0,-5 3-17 16,-8 0-24-16,-5 4-32 0,-2 0-52 0,-5 4-102 15,-13 4-102-15</inkml:trace>
  <inkml:trace contextRef="#ctx0" brushRef="#br0" timeOffset="56393">4895 2322 54 0,'-20'12'465'0,"0"-5"-137"0,8-4-146 0,-1 4-77 0,6-7-44 16,0 9-26-16,0-9-16 0,7 3-4 0,7 0-1 16,0-3 1-16,6 0 1 0,6 0 3 0,7-3 1 0,13 0-1 15,7-6 0-15,7 2-1 0,5 0-7 0,7-4-10 0,7-1-18 16,0 3-23-16,6-3-37 0,7 1-79 0,-7 0-156 16,6-4-94-16</inkml:trace>
  <inkml:trace contextRef="#ctx0" brushRef="#br0" timeOffset="56533.4">6308 2242 417 0,'-6'-3'467'0,"6"3"-221"16,0 0-130-16,0 3-79 0,0 0-65 0,0 1-83 0,6 0-179 16,0 2-97-16,-6-1-54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14:22.241"/>
    </inkml:context>
    <inkml:brush xml:id="br0">
      <inkml:brushProperty name="width" value="0.05292" units="cm"/>
      <inkml:brushProperty name="height" value="0.05292" units="cm"/>
      <inkml:brushProperty name="color" value="#FF0000"/>
    </inkml:brush>
  </inkml:definitions>
  <inkml:trace contextRef="#ctx0" brushRef="#br0">21687 6370 43 0,'-7'-3'234'0,"7"3"-86"0,-7 0-57 0,7 0-33 16,-6 0-15-16,6 0-4 0,0 0 0 0,-7 0 1 16,7 0 1-16,0 0 0 0,0 0-4 0,7 0-2 15,-7-4-3-15,0 4-6 0,6-3-2 0,-6 3-3 0,7-5-4 16,0 5-4-16,-1-2 0 0,7 2-3 0,0-4-2 0,0 0 0 15,0 4-2-15,6-4-2 0,1 1-1 0,6 3 1 0,0-4 1 16,1 0 0-16,5 0 2 0,1 2 0 0,5-3 6 16,9 2 3-16,-2-1 1 0,7-1 2 0,7-1 1 0,-1 2 1 15,8-3 1-15,-1-1 1 0,0 4-2 0,6-3 0 16,8-3 0-16,-8 2 1 0,7 1 2 0,0 0-1 0,1 0-2 16,6-1-2-16,-9 4-2 0,4-3-2 0,5 3-2 15,-9-2-5-15,4 1 0 0,-1 2-2 0,-8-1-1 0,0-3-3 16,-6 7 1-16,-6-4-1 0,0 0-1 0,-7 0 0 0,-6 4-1 15,-1-3 0-15,-12 0 1 0,-1-2 1 0,-12 5 1 16,6-4 4-16,-13 4 5 0,0 0 2 0,0-3 2 0,-7 3 4 16,1 0 0-16,-7 0 0 0,0-4-2 0,0 4-7 15,0 0-14-15,-7 0-16 0,1 0-20 0,0 0-30 0,-8 0-39 16,2 0-81-16,-8 4-157 0,1-4-76 0</inkml:trace>
  <inkml:trace contextRef="#ctx0" brushRef="#br0" timeOffset="1124.73">22846 12763 312 0,'-12'-4'225'0,"-3"0"-93"0,3 4-56 0,-1 0-30 0,6 0-12 16,-5-3-5-16,6 3 6 0,-8-4 0 0,8 4 0 0,-1-2 2 16,0 2-4-16,1-5 1 0,6 5-5 0,-7-3-2 15,7 3-6-15,-6-4 3 0,6 4 2 0,-7 0 1 0,7 0-1 16,-6-4 0-16,6 4-2 0,-7-4-3 0,0 4-3 15,2 0-5-15,-3-3-4 0,1 3 1 0,2 0-1 0,5 0 1 16,-7 0 0-16,7 0 3 0,0 0 0 0,0 0 1 0,0 0 2 16,7 0 4-16,-7 0 1 0,12 0 1 0,1-4 4 15,7 0 0-15,6 1 2 0,8 0 1 0,-3-6 0 0,15 6-3 16,0-4-3-16,6 0-2 0,6-1-1 0,7 1-3 0,1 0 0 16,6-4-1-16,4 3-2 0,10-2-1 0,-1-1 4 15,5-1 3-15,-4 1 1 0,6 4 1 0,-1-4 0 16,0 0 3-16,-6 4-1 0,-1-5-2 0,-6 5-3 0,1 0-6 15,-8 0-4-15,-6-1-2 0,-6 5-1 0,-6-1-3 0,-8 1-2 16,-13-2-1-16,1 5 0 0,-13-2 0 0,-1 2 1 0,-12 0 1 16,-1-4-2-16,0 4-3 0,-12 0-5 0,0 0-9 15,-8 4-19-15,2-2-27 0,-8 3-37 0,7-2-70 16,-7 1-171-16,8-1-90 0,-3 5-56 0</inkml:trace>
  <inkml:trace contextRef="#ctx0" brushRef="#br0" timeOffset="1874.55">22273 17790 305 0,'-13'-4'432'0,"-7"-1"-119"0,7 5-117 0,0-2-75 16,0-2-42-16,-1 0-23 0,2 4-8 0,6-4-2 16,-8 1 1-16,8 3 4 0,0-4 4 0,-1 4 2 0,7 0 4 15,0-4-2-15,0 0-2 0,0 4-7 0,7-3-8 0,5-1-7 16,8 1-8-16,6-1-3 0,7-3-4 0,12-1-2 0,1-2 0 16,13 3 0-16,12-5 2 0,1 1 4 0,12 0 1 0,14 0 5 15,0-3 3-15,5 3 7 0,9-4 7 0,6 0 12 16,-1 1 9-16,7-1 8 0,-7 4 10 0,7-4 4 0,-8 1 4 15,-4 3 1-15,-1 0-8 0,-8 4-11 0,-5-1-12 0,-13 1-12 16,-6 3-13-16,-14 1-12 0,0 3-11 0,-19 0-9 0,-2 0-6 16,-11 0-5-16,-6 0-8 0,-8 0-9 0,-6 0-18 15,-7 3-35-15,-6 1-45 0,-6 0-49 0,-7-1-51 0,-6-3-78 16,-1 0-156-16,-6-3-78 0,-8-1-55 0,-4-3-18 0</inkml:trace>
  <inkml:trace contextRef="#ctx0" brushRef="#br0" timeOffset="55002.78">3892 7078 18 0,'0'-11'127'0,"0"0"-45"16,0 0-21-16,0-1-16 0,6 2-9 0,-6-2-3 15,6 1 1-15,0 0 3 0,2 1 5 0,-8-2 2 0,6 2 0 16,0-1 0-16,1 0 1 0,-1 0-1 0,1-4-1 0,-7 4 3 16,6 0 0-16,-6-1 5 0,0 6 1 0,7-2-1 15,-7 1-1-15,0 3-3 0,-7 0-1 0,7 4-8 0,0 0-11 16,-6 0-8-16,6 8-7 0,-7-4-6 0,7 7-3 16,-6-1 0-16,-1 6-1 0,7-2-2 0,0 1 1 0,0 3 0 15,0-3 0-15,7 3-1 0,-7 1 1 0,6-2-2 0,1-3 0 16,6 6 2-16,-7-6 0 0,8-3 0 0,-2 0 1 15,2 0 1-15,-1-7-1 0,-1 0 2 0,8-4-1 0,0-4 2 16,-8-4 3-16,9-2 9 0,-9-1 3 0,8-8 2 16,-7 4 5-16,0-7 5 0,0 0 4 0,0 0 3 0,-7 1-2 15,1-1-3-15,-1 0-3 0,-6 3-2 0,0-3-3 0,0 4-4 16,-6 3-2-16,-1 1-3 0,1-1-3 0,-1 1-2 16,-5 6 0-16,-2-3-3 0,1 7-2 0,-7-4-1 15,8 8-3-15,-8 0-1 0,1 5-1 0,-1 2-1 0,0 1 0 16,1 6 0-16,-1 1-2 0,0-1 0 0,8 5 1 0,-1-1 1 15,0 1-1-15,6-2 1 0,7 2 0 0,0-4-1 0,0 3 1 16,0-3 1-16,7-5 2 0,6 5-1 0,-7-8 0 16,7 0 0-16,7-3 1 0,-7-4-1 0,7-4 0 15,0 2-1-15,4-6-1 0,-10-3-1 0,6 0 1 0,-1-4 0 16,-5 1-1-16,-2-1 1 0,1 4 0 0,-6-3 0 0,0 2 0 16,-1 4 2-16,-6 2 0 0,-6 2-2 0,-1 0 0 15,0 8 0-15,1 0 1 0,-7 2-2 0,-1 6 1 0,-4-1-2 16,4 3 1-16,1 1 2 0,7 0-1 0,-8 3 1 15,14-3-1-15,-6 4 2 0,6-5-2 0,6 1 1 0,0-5-1 16,2 5 1-16,4-7 0 0,2-2 0 0,5-1-1 0,7-2 0 16,-6-6 0-16,6-2 1 0,-7-5-1 0,8-2-1 15,-1 3 1-15,0-7-1 0,-8 1 1 0,2 1-1 0,-7-5 0 16,1 5 0-16,-1-1-2 0,-6 1 1 0,-7 2 1 16,0 2 1-16,0 3 0 0,-7-1 0 0,-6 4-1 0,-1 0 1 15,-5 4 0-15,5 4 0 0,-4 0 0 0,-8-1 0 0,6 5 0 16,1 0 0-16,-1-5 1 0,0 4-1 0,8 1 1 15,-2-5 0-15,1 1-1 0,1 0 0 0,4-1-3 0,2-3 3 16,0 4-1-16,0-4 1 0,-1 4 1 0,7-4 0 16,-7 0 2-16,7 0 0 0,0 0 3 0,0 0-2 0,-7 0-2 15,7 0-14-15,0 3-22 0,0-3-29 0,7 4-46 0,-7 0-111 16,0 3-116-16,7 0-94 0,-7 1-56 0</inkml:trace>
  <inkml:trace contextRef="#ctx0" brushRef="#br0" timeOffset="56299.45">21510 6850 73 0,'7'-7'158'0,"-7"0"-33"0,0 3-22 0,0-7-16 16,7 4-3-16,-7-4-2 0,0-1-6 0,6 6-3 16,-6-5 1-16,0-1-1 0,0 4-5 0,0-1-1 0,-6 1-3 15,6 0-1-15,0 1-2 0,-7 0-3 0,0 3-7 16,1 1-9-16,0-1-4 0,-8 4-5 0,2 4-10 0,-2-1-8 16,0 1-5-16,-4 6-5 0,5-2-2 0,-1 4-1 0,2 2-2 15,5-3-1-15,-6 4 1 0,6-5-3 0,7 5 1 16,-6-4 0-16,6 4 1 0,0-5 0 0,6 2 0 0,1-1 1 15,0-5-1-15,-1 2 0 0,7-1 1 0,1-2 3 16,-2-2 0-16,2-3 0 0,-3-3 1 0,3-2 2 0,6-2 4 16,-7-1 3-16,0 2 7 0,0-5 14 0,-6 3 10 0,-1 1 14 15,1 0 11-15,-1-1 7 0,-6 1 2 0,0 3-2 16,0 1-8-16,-13 3-13 0,7 0-13 0,-14 0-13 0,0 7-13 16,1 0-9-16,-7 4-5 0,6 0-2 0,0 4-1 15,8-1-1-15,-1 2 0 0,-1-2-2 0,8 1-1 0,0 3-2 16,6-3-1-16,0-1-2 0,6 1-2 0,7-5-1 0,0-2 1 15,0-1 1-15,1 1 3 0,5-4 3 0,-1-4 1 16,3-4 0-16,-2-4 5 0,7 1 5 0,-6-1 11 16,-7-2 15-16,7-5 22 0,-9 1 26 0,10-1 37 0,-8-3 29 15,-6 3 16-15,6-4 8 0,-13 2 1 0,6 2-9 0,-6 0-18 16,-6 0-25-16,0 1-35 0,-1-1-28 0,-6 4-18 0,6 0-17 16,-14 0-14-16,4 4-19 0,3 2-21 0,-5 3-34 15,-1 2-47-15,0 0-50 0,8 2-45 0,-2 3-39 16,0 2-45-16,9 1-71 0,-1-1-175 0,-1 3-67 0,0 2-13 15</inkml:trace>
  <inkml:trace contextRef="#ctx0" brushRef="#br0" timeOffset="57845.8">4080 7125 4 0,'0'0'5'16,"6"0"2"-16,-6 0 4 0,0 0 0 0,0 0 3 0,0 0 3 15,0 0 4-15,0 0 3 0,0 0 4 0,0 0 1 16,0 0 0-16,0 0 0 0,0 0-3 0,0 0-3 0,0 0-5 15,0 0-3-15,0 0-5 0,0 0-3 0,7 0-4 16,-7 0 1-16,0 0-2 0,0 0-1 0,0 0 0 0,7 0-1 16,-7 4 1-16,0-4 0 0,0 0-1 0,0 3-1 0,0-3 0 15,0 0 1-15,7 4 0 0,-7-4 1 0,0 4 0 16,0 0 0-16,0-2 0 0,0 4 0 0,0-4 0 0,0 2-1 16,6-1 2-16,-6 1-1 0,0 0 0 0,0 0 0 15,0 0 0-15,0 2 0 0,6-1 0 0,-6 2 1 0,0-3-2 16,0-1 0-16,0 5 0 0,6-5 1 0,-6 1 0 0,0-1 1 15,0 1 1-15,0-4 0 0,0 4 3 0,0-4 1 16,-6 3 0-16,6-3 0 0,0 5-1 0,0-5-1 0,-6 2-4 16,6 2-11-16,0 0-27 0,-6 0-46 0,6-1-87 15</inkml:trace>
  <inkml:trace contextRef="#ctx0" brushRef="#br0" timeOffset="59486.04">3956 7144 5 0,'0'-4'18'0,"0"0"3"0,0 0 3 0,0 1 2 15,0 3 3-15,0-4 1 0,0 4-1 0,0 0-1 0,0 0-5 16,0 0-4-16,0 0-5 0,0 0-4 0,0 0-4 0,0 0-2 16,0 4-3-16,0-4 0 0,0 3-2 0,0 1 1 15,0 0 0-15,0 2 1 0,0 2 2 0,0-1 0 16,7 1 1-16,-7 0 0 0,0-2 2 0,6 6-1 0,-6-5-2 16,6 4 2-16,-6 0-2 0,0 1 1 0,0-2-1 0,8 1 1 15,-8 4 0-15,0-1 0 0,0 2 0 0,0-3 0 16,0 3 1-16,0 2-2 0,0 0 2 0,0 1-3 0,0-2 1 15,-8 5 2-15,8 0-1 0,0 1 0 0,0-1-1 16,-6 0 2-16,6 3-3 0,0 1 1 0,-6-1 0 0,6 1-2 16,-7 0 1-16,7 3 1 0,-6-3-2 0,-1 3 0 0,7 0 0 15,-6-3-1-15,6 3 0 0,-7-3 0 0,7 3-1 16,0-3-1-16,-6-1 2 0,6 2 0 0,0-2 1 16,0 0 1-16,0 2 2 0,0-2-2 0,0-4 0 0,0 6 2 15,0-2-2-15,0-3 2 0,6 3-1 0,-6-3 0 0,0 5 0 16,7-2 2-16,-7-3 1 0,0 3 1 0,6 1 3 0,-6 4 3 15,0 2 3-15,0-2 3 0,0 2-1 0,0-3 0 16,7 8-2-16,-7-3-2 0,0 2-6 0,0-2-2 16,0 2-2-16,6-3-3 0,-6 3 2 0,7-3-1 0,-7 1 0 15,6-1 3-15,-6-1 4 0,6-3-2 0,-6 5 0 0,8-5 0 16,-2 0 1-16,-6 4 4 0,6-4 1 0,-6 1 0 16,7 3 0-16,-7-4 1 0,0 4 1 0,0 0-1 0,0 1-1 15,0-3-2-15,0 3-2 0,7 2 2 0,-7-2-1 16,0 2 1-16,0 1-2 0,6 3 1 0,-6-3 0 0,7 4-2 15,-1-2 0-15,-6 2-1 0,6 3 1 0,2-1-2 0,-2 2 0 16,0 2 0-16,0 1-2 0,-6-1 0 0,6 5 1 16,-6-5-2-16,8 1-1 0,-8 0-2 0,6-1 0 0,-6-3 1 15,0 0 1-15,0-4 3 0,0 4 1 0,6-1 1 16,-6-1 3-16,0-2 1 0,0-1 1 0,0 3 0 0,0-2 0 16,7-1-3-16,-7 3-2 0,7-2 0 0,-7-1-3 0,7 3 0 15,-7 1 1-15,6-3-2 0,-6 4 1 0,0-3-1 16,6 3-1-16,-6 3-2 0,0 1 0 0,0 0 2 0,-6 2-2 15,6 2 0-15,0-1-1 0,-6 4 0 0,6 1 1 16,-7-5 2-16,7-1 0 0,0 6 2 0,-7-5 0 0,7 1 1 16,0-1 1-16,-7 1 2 0,7-5-1 0,0 4 1 0,0-4 1 15,0 5-2-15,0-4-1 0,-6-1-1 0,6 1-1 16,0-1-1-16,0-3 1 0,-6 4-1 0,6 0 0 0,-8-5 0 16,8 1 1-16,-6 4 1 0,6-8 0 0,-6 5-1 0,6-5 1 15,-6 4 2-15,6-4 0 0,-6 4 3 0,6-1-2 16,-8 3-1-16,8-3 1 0,-6 1-1 0,0 3 0 15,-1 1-2-15,7 4-1 0,-6-2-1 0,-1 2 1 0,0-4 1 16,1 3-3-16,0 0 2 0,-2 0-2 0,-4-3 0 0,5 0-1 16,1-1 0-16,-7 1 2 0,6-4 2 0,-5-4 5 0,4 0 3 15,-4 1 4-15,6-1 2 0,-2 0 3 0,2-3 1 16,0 0 0-16,-1-5-3 0,1 6-4 0,6-1-2 16,-7-5-2-16,7 5-3 0,-7-1-2 0,7-3 0 0,-6 4-2 15,6-1-1-15,-6 1 2 0,-2 3 0 0,8-3 1 0,-6 0 0 16,0 0-1-16,6-1 0 0,-6 1 0 0,-1-1 0 15,0 1-2-15,1 0-3 0,-1-1-1 0,7 4 0 0,-6-3 1 16,0 0 0-16,6-1-1 0,-7 1-1 0,0-5 1 16,7 6 1-16,-6-5 0 0,0 3-1 0,6-3 0 0,-8 0 0 15,8 4 0-15,-6-5 0 0,0-3 0 0,6 5 0 0,-7-5 0 16,1 0 1-16,6 0 0 0,-7 0-3 0,1-3 1 16,-1 1 0-16,1-2 1 0,0 1 0 0,6-1 0 0,-8 1-2 15,2-1 1-15,6 0 1 0,-6 2 1 0,-1-1-1 0,7 3 0 16,-7-4 0-16,1 5 0 0,0-4 1 0,-1 3-1 15,7-4 2-15,-6 6-1 0,-1-2 2 0,7-4-1 0,-7 4-1 16,1 1-1-16,6-5-1 0,-6 4-1 0,-1 1 2 16,7-5-3-16,-7 4-2 0,7 0 2 0,-6 0 1 0,6 2 1 15,-6-2 1-15,6 3 1 0,-7-3-1 0,7 5 0 16,0-1-1-16,0 0 1 0,-7 3 0 0,7-2-1 0,0-1 0 16,0 4 0-16,0-6 1 0,0 6 0 0,0-3 0 15,0 2-1-15,0-3 0 0,0 4 1 0,0-3 0 0,0-3 2 16,7 3-1-16,-7-1 1 0,0 0 0 0,7-4-1 0,-7 4 1 15,0-4 2-15,6 0-1 0,-6 1-3 0,0 3-2 16,6-4 0-16,-6 0 2 0,0 0 0 0,0 1-1 0,0-4-3 16,0-1 1-16,0 6 3 0,7-6-1 0,-7 4 1 0,0-4-1 15,0 0 1-15,0 1 1 0,0-4-1 0,0 5 0 0,0-10 0 16,0 6 1-16,0-5-1 0,0 4 0 0,0-8-2 0,0 5 1 16,0-4 0-16,0-1-1 0,0 1 2 0,0 0-1 0,0-4 1 15,0 3-1-15,0-3 3 0,0-4 0 0,0 4 0 16,0 0 0-16,0-3-2 0,7-2 0 0,-7 2 0 0,0-1 0 15,0 1-3-15,0-4 2 0,6 0-2 0,-6-1 2 0,0 0 0 16,0 2 1-16,6-5-3 0,-6 4 2 0,0-1-4 0,0-3-4 16,0 0-5-16,0 0-10 0,0 0-15 0,0 0-20 0,0-3-31 15,0 3-53-15,0-4-84 0,0-1-116 0,-6 2-63 16</inkml:trace>
  <inkml:trace contextRef="#ctx0" brushRef="#br0" timeOffset="59783.09">3448 16848 400 0,'-6'4'473'0,"-8"-4"-157"0,8 3-130 0,0 1-77 16,6-4-43-16,-7 7-25 0,7-4-15 0,0 6-8 0,0-3-8 15,7 5-5-15,-1 1-1 0,0-2 0 0,-6 9-3 16,6-4 0-16,2 7 0 0,-2-5 1 0,-6 9 1 0,6 0 0 15,-6-1 1-15,7 5 4 0,-7-1 5 0,0 1 2 0,7 0 6 16,-7-5 4-16,0 0 2 0,0 0 3 0,6-6 2 0,-6-4 2 16,7 4 5-16,-1-9 4 0,-6-3 5 0,7-2 12 15,-1-2 16-15,7-6 16 0,1-9 11 0,-2-6 4 0,1-8 0 16,7-3-6-16,0-7-9 0,-1-9-17 0,7-2-19 0,0-9-20 16,7-2-16-16,-1-4-22 0,1-1-47 0,6-2-55 15,0-1-68-15,0 0-124 0,1 0-149 0,-8-1-102 0,1 6-63 16,-1-1-24-16</inkml:trace>
  <inkml:trace contextRef="#ctx0" brushRef="#br0" timeOffset="65265.93">1904 11126 14 0,'-7'-4'219'15,"-5"0"-80"-15,4 1-52 0,8-5-32 0,-6 5-15 16,0-5-6-16,6 1 1 0,0-1-5 0,-7-2 2 0,7-1-2 16,0 3 3-16,0-2 8 0,0-2 3 0,0 1-1 0,0-3-3 15,0 3 5-15,0 0 2 0,0-4-2 0,0 4-2 16,0-3-10-16,0-1-4 0,-7 1-4 0,7-1-4 0,0 1-7 15,0-2-7-15,0 5 2 0,7-4 5 0,-7 1 3 16,0-1-1-16,7 1 2 0,-1-1-1 0,-6-3 4 0,6 0-5 16,8-1-3-16,-8-3-5 0,7 0-3 0,1 0-2 0,-2 1 0 15,2-2 1-15,-2 0-4 0,8 6 2 0,-7 2 1 16,7 1 2-16,-1-1-2 0,1 3 2 0,0 2-3 0,5 3 1 16,1-1 0-16,0 2-1 0,0 1 0 0,6 2-1 15,-5-1-1-15,12 4 0 0,-7 0 0 0,8 4 0 0,-1-4 0 16,0 3 1-16,1 2 2 0,5-5 1 0,1 2-1 15,-2-2 1-15,3 4-2 0,-3-4 0 0,3 0-1 0,-2-4-1 16,8 4-1-16,-8-7 0 0,1 4 1 0,-1-8-1 0,-5-1 1 16,5-3 0-16,-6-2 0 0,1-2 0 0,-8-3 0 15,1 0 1-15,-7 0-1 0,-7-4 0 0,1 4 0 0,-8 1 2 16,-4-2 0-16,-2 2-1 0,-6 3 0 0,-6 2 0 16,-2 2-1-16,2-1 0 0,-7 5 0 0,0-5-1 0,0 7-1 15,-7 2 1-15,14-2 0 0,-8 1-1 0,8 3 1 0,0-4-1 16,-2 5 0-16,8-1 0 0,8 1-1 0,-2-1 1 15,8 1-2-15,-2-1 2 0,8 0-1 0,-7 0 0 0,7 4 0 16,0-3 1-16,-3 3 4 0,3 3-3 0,-6-3 0 16,6 4 1-16,-14 4 0 0,8-1 0 0,-8 0-1 0,-6 8 0 15,0-5-4-15,-6 9 3 0,-8-2 2 0,8 3-1 0,-14 2-1 16,1 3-5-16,-1 0-4 0,-6 2-8 0,7 2-15 16,-7-3-22-16,0 3-37 0,6-7-70 0,-6 3-153 15,7 1-81-15</inkml:trace>
  <inkml:trace contextRef="#ctx0" brushRef="#br0" timeOffset="68702.62">21295 7085 49 0,'7'-4'125'0,"-7"1"-22"0,0 3-17 0,6-4-18 0,-6 4-16 16,0 0-17-16,0 0-14 0,0 0-9 0,0 0-5 0,0 0-5 15,0 4-1-15,0-4-1 0,0 3 0 0,0 1 1 16,0-1 0-16,0 5 1 0,0-1 0 0,0 0 2 16,0 4-1-16,0-3 0 0,0-1 0 0,0 1-2 0,0 2 0 15,0-3 0-15,6 5-1 0,-6-4 0 0,0 1 1 0,0 3 0 16,0-1 0-16,0 0 1 0,8 1-1 0,-8-2 2 16,0 5 1-16,0-4 0 0,0 3-1 0,0 2 1 0,6-7-1 15,-6 7 1-15,0-5 0 0,5 3 1 0,-5-3-4 0,0 4 2 16,9 0 0-16,-9-1-2 0,6 1 0 0,-6-1 1 15,6 5 0-15,-6-4-1 0,6 7 1 0,-6-4 1 0,7 4-1 16,-7-1 1-16,7 5 0 0,-7 0-2 0,6 0 1 16,-6 0 0-16,0 3-1 0,0 0 0 0,7-4 0 15,-7 1 0-15,0 3-1 0,0-3 1 0,0-4-1 0,0 5 0 16,0-6 1-16,0 1 0 0,6 0 0 0,-6 0-1 0,0 0 0 16,6-4 0-16,-6 5 0 0,0-6 1 0,8 2 0 0,-8 3 0 15,0-5 0-15,6 2 1 0,-6 3 1 0,0 0-2 16,6-3 2-16,-6 3-2 0,0-5-1 0,7 6 2 0,-7-1-1 15,7 0 3-15,-7 1-2 0,6-2 0 0,-1 1 1 16,-5 0 2-16,8 3 1 0,-2-2 2 0,1 2 3 0,0-4 5 16,-7 6 6-16,6-2 3 0,-6 1 1 0,6 3 1 15,-6-3-1-15,0 3-3 0,0-4-3 0,0 5-7 0,0-1-5 16,0 1-3-16,0 2-1 0,0-2-2 0,0 3-2 0,0 0 0 16,-6 1 1-16,6-2 0 0,0 1 0 0,-6 4 1 15,6-4 0-15,0 3 0 0,0-3 1 0,0 4 1 0,-7 0 4 16,7 0 6-16,0-1 5 0,7 0 2 0,-7 1 0 15,0 4 4-15,0-2-1 0,0 2 0 0,0 2-4 0,0 1-7 16,0 2-4-16,0 0-3 0,0-2 0 0,0 4-2 0,0-4-3 16,-7 4 1-16,7-1 1 0,0 5-1 0,0-5 2 15,0 0-1-15,0 1 2 0,0 3-1 0,-7-3 2 0,7-1 0 16,0 1 1-16,0 0 0 0,0 0 0 0,0 3 1 16,0 0-1-16,-6 0 0 0,6 5 1 0,0-1 0 0,0 3-1 15,-8 1 0-15,8-4-1 0,-5 3 0 0,5 5 1 0,-6-5-2 16,6 4-2-16,0 4 0 0,-7-4 0 0,7 1 2 15,0-1-2-15,0 1 2 0,0-1 1 0,0 0 2 0,0 0-1 16,0 1 0-16,7-1 2 0,-7 0 2 0,0 4 1 16,-7 0 0-16,7 3-2 0,0-2-1 0,-7 2-1 0,7 0-1 15,0 2-1-15,-6-2-3 0,6 0-3 0,-6-2-1 0,6-2 0 16,0-2 0-16,0-5 0 0,0 0 1 0,0-2 0 16,0-5-2-16,6 0 1 0,-6 1 1 0,6-5 1 15,-6 4 2-15,7-3 0 0,0-4-1 0,-1 4 0 0,-1-4 1 16,-5 4 1-16,8 0-2 0,-8-4 0 0,0 2 0 0,0 2-1 15,0 4 0-15,0-5 1 0,0 2-2 0,0 1 1 0,0-2 1 16,0 0-1-16,0-1 0 0,-8-3 1 0,8 4 0 16,-5-4-1-16,-1 3 1 0,-1-2-2 0,0 1-1 0,1 2 0 15,0 0-1-15,-2 0 1 0,-4-4-1 0,5 2 2 16,-6 3 0-16,6-6 1 0,-5 6 3 0,-3-6 0 0,10 1 0 16,-9 1-2-16,2-2 2 0,5 2-2 0,-5-6 0 15,5 2 0-15,-6 2-2 0,7-2 0 0,-2-4 0 0,2 4 2 16,0-5 5-16,-1 0 3 0,7 1 3 0,-6 0 0 0,6-1 1 15,-7 1 1-15,7-5 0 0,0 5-4 0,0 4-4 16,-6-5-1-16,6 5-5 0,0-1 0 0,-8 0 0 0,8 0 0 16,0 5 1-16,-5-2 0 0,5 1-1 0,-6-3-1 15,6-1 1-15,-9 0 1 0,9 1 0 0,0-8-1 0,0 3-1 16,0-3 0-16,0 0 0 0,0 0 1 0,0 0 2 0,9 0-3 16,-9-4 0-16,0 4 2 0,0 0-1 0,0 1 1 15,0-5 1-15,0 3-3 0,-9 2 0 0,9-5 1 0,0 0 0 16,-5 0 1-16,5 2 3 0,0-2-1 0,-6 0 2 15,6-4 1-15,-7 4 2 0,7-3 0 0,0 3 1 0,-7 0 1 16,7 0-3-16,0 1 1 0,0 0-1 0,0 0 1 0,-6-5 0 16,0 4 2-16,6 1 1 0,-7-1 1 0,7 0 2 15,-6 0 0-15,6 0 1 0,-7 1-1 0,7-1-1 0,-7-3-1 16,7 3-3-16,-6-3-3 0,6 3-1 0,-6-4-1 0,-1 2-2 16,7-2 0-16,-8-4 0 0,8 5 1 0,-5-4-2 0,5 1 0 15,0 2 0-15,-6-3 1 0,6-4-3 0,0 1 3 0,-8 2 0 16,8-6 0-16,0 3 0 0,0-2-1 0,-6-2 2 0,6 1-1 15,0-4 0-15,-6-5 1 0,6 6-2 0,0-5 0 16,0-3 0-16,-7 3 1 0,7-3 0 0,0 0 0 0,0-1 1 16,0-3-2-16,-6 0 2 0,6 4 2 0,0-4-1 0,-6 0 0 15,6-4 0-15,-8 4-1 0,8-3 2 0,-6-1 2 0,0 0 5 16,6 0 1-16,-6 1 5 0,-1-4 1 0,7 3 3 0,-7-3-1 16,1 2 1-16,6-1 0 0,-7-2-4 0,1 2-4 15,6-6 1-15,-7 5 3 0,0-4 2 0,0-1 4 0,-4 1-1 16,2-3 6-16,4-1 10 0,-8 1 10 0,0-1 6 0,6-4 5 15,-5 2 15-15,-2-3 21 0,-5 3 19 0,6-2 14 0,-1-3 8 16,-5 0 3-16,7 1-1 0,-8-1-2 0,7 0-18 0,-1 0-21 16,8 3-18-16,-6-3-22 0,-3 0-20 0,10 1-11 15,-2-2-10-15,-6 2-6 0,6-1-4 0,1 3-3 0,0 0-2 16,-1 5 1-16,0-1-1 0,1 0-2 0,0 1 0 16,-1 3 0-16,7 5 2 0,-7-6 5 0,7 4 5 0,-6 5 1 15,6-5 1-15,-7 5 4 0,7 0-1 0,0 3 2 0,0-5-1 16,0 5-7-16,0-3-4 0,0 3-3 0,0 0-2 15,0 0-4-15,0 3-2 0,0-3 0 0,0 5-2 0,7 5 1 16,-7 2 0-16,6 3 3 0,1 6-1 0,0-3 1 16,-1 8 1-16,0-4-1 0,1 4 0 0,0-1-1 0,-1 1-2 15,7-4-1-15,-8 3-2 0,10-2-1 0,-10-2-4 0,10-3-3 16,-9-3-3-16,6 0 2 0,-5-4-1 0,0 0 0 0,6-4 0 16,-1-3 2-16,-4 0 3 0,4-4 5 0,7 0 2 15,-5-8-2-15,6-3 3 0,-2 0-2 0,2-7 2 0,7-3-3 16,-1-2 0-16,6-3-6 0,1-3-10 0,-1-4-28 0,1 0-38 15,-1 0-46-15,7-3-51 0,1-1-45 0,-8-4-47 0,7-2-56 16,0 2-72-16,-5 1-108 0,4-4-57 0,-11 4-15 0</inkml:trace>
  <inkml:trace contextRef="#ctx0" brushRef="#br0" timeOffset="147527.94">574 9195 118 0,'0'-4'145'0,"0"1"-46"0,0 3-27 0,0-4-26 0,0 1-10 16,7-2-2-16,-7 3-1 0,0 2 3 0,0-5 3 15,0 1-1-15,0 1-2 0,0 3-1 0,0-4-4 16,7 1-3-16,-7-1 1 0,0 0-2 0,0 1-5 0,0-1-2 16,0 0 3-16,5 1 7 0,-5-2 2 0,0 3 1 0,0-2-3 15,0-4 0-15,0 5 2 0,7-5 4 0,-7 2-2 16,0 1 3-16,7-2 3 0,-7 0 3 0,0-1 5 0,0 1 4 16,0 4-1-16,0-4-3 0,0-1-4 0,0 1-5 15,0 3 0-15,0-4 3 0,0 6 7 0,-7-7 7 0,7 6 4 16,-7 3 2-16,7-4 4 0,-5 1-1 0,-2-1-1 0,7 4-7 15,-7-4-11-15,1 0-11 0,-7 1-6 0,7 3-1 16,-1-4-2-16,-6 4-4 0,7 0-1 0,-15 4-3 16,9-1 0-16,-14 9 1 0,0-2-2 0,0 9 0 0,-7 0-1 15,1 6 4-15,-1 0 0 0,-6 8 1 0,5-4 1 0,2 9 0 16,0-2 2-16,-1 1-1 0,7-1-2 0,7 1-5 0,-7-1-2 16,12-3-1-16,2 4-3 0,5-7-2 0,1-1 0 15,6 1-1-15,6-5 0 0,1-4 2 0,5 1 0 16,2-7 2-16,12 0 1 0,0-4 1 0,-1-8 0 0,9 1 0 15,-1-8-1-15,5 1 0 0,-5-8 5 0,6 0 5 0,1-3 8 16,-8 3 8-16,1-5 6 0,-1 2 10 0,-6-1 5 16,-1 4 5-16,-5 0-4 0,-6 4-10 0,-1 0-6 0,-1 3-11 15,-5 1-11-15,0 3-9 0,-2 0-7 0,2 3-6 16,0 1 0-16,-1 3 0 0,1 0-2 0,0 4 1 0,-2 0 1 16,3-3 1-16,5 4 0 0,-1-3 1 0,8 3 2 0,-7-4-1 15,12-6 0-15,-5 3 1 0,7-5-1 0,6-5 1 16,-2-1 0-16,3-2 0 0,-2-9 5 0,1 0 13 0,-7-3 16 15,6-6 24-15,-5-1 16 0,-1 2 14 0,-6-4 11 0,-1-4 8 16,1 4 1-16,-9-5-7 0,4 1-12 0,-9 1-16 16,0 3-14-16,1-5-10 0,-14 9-12 0,1-5-9 0,0 5-6 15,-1-1-6-15,-6 4-7 0,-7 0-6 0,6 8-9 16,-5-1-8-16,1 7-21 0,4 1-20 0,-5 3-53 0,5 8-78 16,2 1-83-16,6 5-68 0,6 1-82 0,0 0-174 0,6 3-74 15,-1 5-62-15,9-5-4 0</inkml:trace>
  <inkml:trace contextRef="#ctx0" brushRef="#br0" timeOffset="148293.5">1271 9564 113 0,'0'0'210'0,"0"0"-23"15,-6-3-22-15,6 3-24 0,0 0-24 0,0 0-20 16,0 0-18-16,0 0-13 0,0 0-14 0,0 0-9 16,0 0-9-16,0 0-8 0,0 0-6 0,0 0-6 0,0 0-5 15,0 0-3-15,0 3-1 0,0 2 1 0,0-1 1 0,0 4 3 16,0 1 3-16,0 3 2 0,6-2 1 0,-6 9 3 15,0-4 1-15,0 3-1 0,0 3-1 0,0-2 3 0,0 3-1 16,0 0 2-16,8 4-1 0,-8-4 0 0,0 3-1 16,0 1-1-16,0-4-3 0,0-1-6 0,-8 6-3 0,8-5-3 15,0 0 0-15,0-4-2 0,0 4-1 0,0-4 0 0,-6 1 1 16,6-1 2-16,0 0-2 0,-6-3 0 0,6-1 0 16,0 1-2-16,0-1-3 0,0-2-8 0,0-1-13 0,6-5-16 15,-6 2-27-15,6-4-48 0,2-4-92 0,-2 0-147 16,0-4-74-16,1 1-38 0</inkml:trace>
  <inkml:trace contextRef="#ctx0" brushRef="#br0" timeOffset="148730.87">1245 9635 121 0,'-6'-16'474'16,"6"3"-127"-16,0-3-130 0,6 2-73 0,-6-1-38 16,8 1-21-16,4-1-7 0,-6 1-5 0,8-1-4 0,-1 1-7 15,0-1-5-15,6 3-5 0,-5 2-4 0,5 1-5 0,1 3-10 16,-8-2-9-16,8 5-8 0,0 0-5 0,-7 3-4 16,5 0-2-16,-4 3-1 0,0 4-1 0,-2 0-2 0,-5 5 0 15,0 2 0-15,-7 1 1 0,0 0 0 0,0 3-2 16,-7 3 0-16,0 2 0 0,1-5 0 0,-8 4 1 0,2-1 1 15,-1-1-1-15,0-3 0 0,-6 2 1 0,5-4 3 0,-6-1 3 16,8-3 7-16,-1 0 8 0,-2 0 11 0,4-4 11 16,2 1 7-16,4-4 10 0,-1 0 2 0,0-1 0 0,6-3-1 15,0 4-5-15,0-4-7 0,0 2-6 0,0-2-6 16,0 0-6-16,6 5-4 0,5-5-2 0,-2 0-4 0,2 0-3 16,10 3-3-16,-2 5-3 0,1-4-4 0,0 3-3 15,-1 3-1-15,1 2-3 0,0-1-1 0,-1 4-2 0,-6 2 0 16,6 3 0-16,-5-3 0 0,5 6 0 0,-6-2 1 0,0 5 1 15,-6-4-1-15,6-1-1 0,-7 2-3 0,0-1-7 16,2 4-14-16,-8-5-16 0,6-2-23 0,-6-1-22 0,6 1-21 16,-6-5-23-16,7 5-24 0,-7-8-20 0,6 3-20 15,1-3-40-15,-1-4-70 0,1 1-117 0,-1-5-57 0,1 2-22 16</inkml:trace>
  <inkml:trace contextRef="#ctx0" brushRef="#br0" timeOffset="148980.81">1819 9649 206 0,'-7'-7'501'0,"7"4"-117"0,0-1-161 0,0 4-95 0,0 4-55 16,0-1-30-16,7 4-12 0,-7 0-4 0,7 5 0 15,-1 2 0-15,-6 4 2 0,7 1-1 0,-1-1 1 0,0 5-3 16,1-2-5-16,0 4-6 0,-1-2-4 0,0 2-1 0,-6-3-1 15,8 4-2-15,-2-1 0 0,-6-2-2 0,6 2-1 16,1-3 0-16,-7 0-3 0,6-1-1 0,1-1-5 0,0-2-7 16,-1 0-13-16,0 1-18 0,0-4-31 0,2-5-46 15,-2-3-84-15,0 1-162 0,8-4-83 0,-8-2-36 0</inkml:trace>
  <inkml:trace contextRef="#ctx0" brushRef="#br0" timeOffset="149199.6">1721 9581 362 0,'-12'-5'502'0,"12"-2"-150"0,0 2-146 0,0 2-76 16,6-4-39-16,0 3-21 0,8-2-10 0,-2 1-5 0,8-2-3 16,-1 0-1-16,7 3-1 0,1-3-4 0,-1-1-9 15,6 5-11-15,-5-4-9 0,5 2-4 0,7-1-6 0,-7-2-4 16,1 5-1-16,-1-2-2 0,1 2-9 0,0-1-17 0,-7 4-22 15,6-2-24-15,-6 2-39 0,1 2-61 0,-8-2-108 16,0 0-120-16,-5 4-67 0,-1 4-32 0</inkml:trace>
  <inkml:trace contextRef="#ctx0" brushRef="#br0" timeOffset="149339.95">1780 9840 325 0,'0'0'508'0,"0"0"-143"0,6-4-121 15,8 0-74-15,-2 1-44 0,8-5-28 0,6-2-16 0,1 2-12 16,-2-3-7-16,15 4-11 0,-2-4-13 0,1 0-15 0,8 0-20 16,-9-1-30-16,8 5-40 0,-7-3-62 0,0 2-126 15,-6 4-117-15,-7 1-95 0,-6-1-62 0</inkml:trace>
  <inkml:trace contextRef="#ctx0" brushRef="#br0" timeOffset="150761.49">3787 7286 5 0,'0'0'86'0,"0"0"-9"0,0 0-12 0,0-4-12 0,0 4-13 15,0 0-12-15,0 0-11 0,0 0-6 0,0 0-5 16,0 0-2-16,0 0-1 0,0 0 0 0,0 0-1 0,0 0 0 15,0 0 2-15,0 0-3 0,0 0 0 0,0 0 0 0,0 0-1 16,0 0-1-16,0 0 0 0,0 0 0 0,6-3 0 16,-6 3 0-16,7 0 0 0,-7-4-1 0,7 4 2 0,-1-3 0 15,0 3-1-15,-6-5 0 0,6 5 4 0,2-2 4 16,-8 2 6-16,6-4 7 0,0 4 5 0,1-4 5 0,-7 0 7 16,7 1 6-16,-7 3 5 0,6-4 7 0,-6 0 5 0,0 0 4 15,0 2 4-15,0 2 5 0,0-5-3 0,0 5 1 16,0-3-5-16,0 3-7 0,0 0-9 0,0-4-9 15,0 4-10-15,0 0-9 0,-6 0-8 0,6 4-4 0,0-4-3 16,-7 3-7-16,7 2-1 0,-7-3-1 0,1 10 0 0,-8-5 1 16,8 3 0-16,-6 5 0 0,-8 0 1 0,7 3 3 0,-7 5 4 15,0-1 2-15,1 0 1 0,0 3 0 0,-8 0 3 16,8 4 1-16,-7-2 1 0,6-1-2 0,-6 3 0 0,7-4 0 16,-7 1 1-16,6-4 0 0,1 4-1 0,6-4 1 15,-7-4-1-15,7-3 1 0,7-1 0 0,-8-3 1 0,14 0 3 16,-6-4 7-16,0-2 11 0,6-1 17 0,0-1 12 15,0-3 10-15,6-3 4 0,0-6 7 0,0-2 0 0,8-3-5 16,-1-1-8-16,7-7-14 0,-7 1-11 0,6-5-7 16,1 0-1-16,-1 0-5 0,7 0-2 0,-6-3-2 0,-7 0-3 15,7 0-3-15,-1-1-1 0,0 5-4 0,1-4-5 0,0-1-1 16,-7 5-3-16,7 0 0 0,-8 2-3 0,2-3-1 16,-2 9-1-16,1-6-2 0,1 5 0 0,-2 0-3 0,2 6-2 15,-2-1-3-15,2 1 2 0,5 4-1 0,-5 5-1 16,4-1 1-16,2 4-1 0,0 4-1 0,5-1 3 0,2 5 0 15,5 4 0-15,0 1 0 0,2 5 1 0,5 1-2 0,0 3 1 16,-1 0 1-16,2 4 1 0,-1-1 0 0,0 1 0 16,1 3 2-16,-1 1 1 0,-1-1-1 0,1 1 0 0,-6-1 0 15,0 4 0-15,-7 0 0 0,0-1 0 0,0 2-4 0,-6 2-27 16,-8-3-44-16,8 4-54 0,-13 0-86 0,-2-4-184 16,-5 3-82-16,0-3-75 0,-5-4-47 0</inkml:trace>
  <inkml:trace contextRef="#ctx0" brushRef="#br0" timeOffset="156603.87">4172 6715 47 0,'0'0'170'0,"0"-4"-18"0,-7 4-21 16,7-3-22-16,0-1-27 0,0 4-19 0,7-4-16 0,-7 0-15 16,0 1-14-16,0-1-6 0,0 0-4 0,0 1 0 15,0 3 1-15,0-3-2 0,0 3-2 0,0 0-4 0,0-4 0 16,0 4-1-16,0 0 1 0,0 4-2 0,0-4-1 0,0 3 0 15,0-3 0-15,0 3 2 0,0 5 0 0,0-5-1 16,-7 5-1-16,7-1 1 0,0-3 0 0,0 3 0 0,0 0 1 16,0 1 0-16,0 0 1 0,7-5-1 0,-7 3 0 15,0-1 0-15,0-2 0 0,0 5 0 0,6-4 0 0,-6-1 0 16,0 5 0-16,6-5-2 0,-6 0 1 0,0 1-3 16,7 4 1-16,-1-5 1 0,1 1-2 0,-1 0 0 0,8-1 1 15,-8-3 2-15,7 4 1 0,0-4 1 0,-6 0 1 0,5 4 0 16,2-4 1-16,-1 0 2 0,-8 0-2 0,9 0 0 0,-8 0 0 15,1 0-1-15,-1 0-1 0,8 0 0 0,-8 0-1 16,1 0-1-16,0-4 1 0,-1 4 0 0,7 0 0 16,-7 0 0-16,8 4 1 0,-8-4-1 0,7 0 3 0,0 0 0 15,-1 0 1-15,2 0 1 0,-1 0-2 0,1 0 1 0,-2 0-2 16,1 0 3-16,0 0-2 0,-1 0 0 0,3 0-1 16,-10 0-2-16,9 0 0 0,-7 0 1 0,-1 0-1 0,0 3 0 15,1-3 0-15,-1 0 0 0,1 4 1 0,6-4 1 16,-7 4 0-16,2-4-1 0,4 3-1 0,-6-3-2 0,7 4 0 15,-6-1 2-15,5 1 0 0,3-4 0 0,-3 4 0 0,2 0 1 16,-2-1 0-16,1-3 1 0,1 4-1 0,-3 0 0 16,9-4 0-16,-6 4-1 0,-1-4-1 0,6 2 0 0,-5-2 1 15,6 4 0-15,-1-4-1 0,0 4 0 0,0-4-1 16,1 4 2-16,0-1 1 0,-1 2 1 0,6-2-1 0,-5-3-1 16,7 4 3-16,-8 0-2 0,1-1 0 0,6 0-1 0,-8 1-2 15,2 0 0-15,7 0 1 0,-7-4 1 0,-1 7-2 16,1-7 2-16,0 7 0 0,-7-3 0 0,7 0 0 15,-2-4 1-15,2 3-1 0,0 1 0 0,-1 0 0 0,6-1-1 16,-4-3 1-16,6 4 0 0,-2-1 0 0,1 1-1 0,-6-4 1 16,6 4 0-16,0 0 0 0,-7-1-1 0,7 1-1 0,-6-4 1 15,6 3 1-15,-7 2-1 0,8-5-1 0,-8 2 0 16,8-2 0-16,-9 4 1 0,9-4 0 0,-1 4 0 16,-6-4-2-16,6 4 2 0,-1-4 1 0,1 3 1 0,-6-3 0 15,7 4-1-15,-1-4 0 0,-8 4-1 0,9-4 2 0,-1 0 0 16,-6 0-1-16,5 0 0 0,1 0-1 0,0 0 1 15,1 0 0-15,-1 0 0 0,-6 0-2 0,5 0 2 0,1 0 0 16,-6 4 0-16,6-4 0 0,-7 0 0 0,8 0 0 16,-7 0 2-16,-1 2-1 0,0-2-1 0,1 0 0 0,-7 0 0 15,7 0 0-15,0 0 0 0,-8 0-1 0,8 0 1 0,-1 0 1 16,-5 0 1-16,5 0-1 0,0 0-1 0,1 0 0 16,-1 0 1-16,1-2-1 0,0 2 0 0,5 0 0 0,-6 0 0 15,8 0 0-15,0 0 1 0,-1 0 1 0,0 0 0 0,7 0 0 16,-8 0-2-16,1 0 1 0,6 0-1 0,-5 2-1 15,-1-2 1-15,6 0 0 0,-5 0 0 0,5 0 0 0,1 0 0 16,-1 0-1-16,1 0 1 0,-1 0 0 0,8 0 0 16,-8 0-2-16,1 0 1 0,6 0-1 0,-7 0 1 0,7 0 1 15,-5 0 0-15,-2 0-1 0,1 6-1 0,5-6 1 16,-5 0 0-16,-1 0 1 0,7 0 0 0,-5 0-1 0,4 0 0 16,-5 0 1-16,-1 0 1 0,1-6 1 0,-1 6-2 0,1 0 0 15,0-2-1-15,-1 2 0 0,0-4-1 0,-5 4-1 16,5 0-2-16,-6-4-3 0,7 0-1 0,-7 4-1 0,7-3-2 15,-1-1 1-15,0 0 1 0,1 4 1 0,0-4 0 0,7 2 2 16,-8-3 3-16,1 5 4 0,5-3 0 0,-6-1 3 16,1 1 1-16,0 3 1 0,-1-4 1 0,2 0 2 15,-9 4 0-15,1-4 0 0,7 4-1 0,-8-3-2 0,2 3-2 16,-1-4 1-16,1 4-2 0,4 0-2 0,-4-3 1 0,6 3-2 16,-7 0 1-16,7 0-1 0,-1-4 1 0,-6 4 0 0,7 0-2 15,-2 0 2-15,3-4 3 0,-2 4 5 0,1 0 0 16,-2 0 1-16,9-3-1 0,0 3 1 0,-1 0 5 15,0 0-1-15,0-4-2 0,0 4 1 0,6 0 0 0,-5-4-1 16,5 4 0-16,-6 0 0 0,1 0-1 0,-1-3-3 0,-1 3-3 16,2 0-1-16,5 0-2 0,-6 0 1 0,1 0-1 15,-1 0 0-15,-1 0-2 0,1 0 1 0,7 0-2 0,-7 0 0 16,1 0-2-16,5 0 1 0,-6 0 1 0,1 0-1 16,-1 0 2-16,-1 0 0 0,9 0 1 0,-9 3 0 0,1-3 0 15,1 0 0-15,-8 0 3 0,7 4-1 0,0-4 0 0,1 0-1 16,-1 0 2-16,-7 4-2 0,7-4 1 0,-6 0-2 15,6 0-1-15,0 3-1 0,0-3 1 0,7 0-1 0,-7 4-1 16,6-4 2-16,-5 4-1 0,5-4 0 0,1 3 2 16,-1-3 0-16,1 0 0 0,-2 0 0 0,-3 4 1 0,4-4 0 15,-6 0-1-15,1 0 1 0,-1 0-1 0,6 0 0 0,-5 0 0 16,-2 3 1-16,7-3-1 0,-5 0 0 0,5 0 0 16,8 0 2-16,-8 0 0 0,1 0 0 0,6-3 1 0,0 3-1 15,0 0 2-15,1 0 1 0,-1-4 0 0,0 4 0 0,6 0-4 16,-5 0-1-16,5 0 1 0,-5 0 0 0,-8 0-1 15,7 0-1-15,-7 0 0 0,8 0-2 0,-7 0 3 0,-7 0-1 16,6 0 0-16,1 0-1 0,-7 0 2 0,0-3-1 16,7 3 0-16,-8 0 1 0,0 0 1 0,9-4 0 0,-2 4-1 15,2 0 1-15,-9-4 0 0,9 4 2 0,4-3-1 16,-5 3 2-16,-1-4-1 0,8 4 1 0,-7 0 1 0,-1-4-1 16,7 4-1-16,-7 0 0 0,1 0-1 0,0-3-2 15,0-1 1-15,-1 4-1 0,1-4 0 0,6 1 0 0,-7-1-1 16,1 4 1-16,-1-8 0 0,-6 5 0 0,8-4-1 0,-3 0 2 15,-4 2-1-15,-1-2-1 0,7-1 0 0,-7 2 1 0,0-2-1 16,-1 5 1-16,9-5 0 0,-8 1-1 0,-7 0 2 16,8 3 1-16,-1-3-1 0,-7 3 1 0,1-3 1 15,-1 3-1-15,1-3-1 0,-1-1 1 0,1 4-1 0,-7 1-1 16,13 0 0-16,-14-5 0 0,9 5-1 0,-2-1-1 0,2 0 2 16,4 0-1-16,-5 1-1 0,-1-2 0 0,6-1-1 15,-4 3 3-15,6-2-1 0,-3 2 0 0,3-1-1 0,-1 0 0 16,1 0 2-16,5 1-1 0,-5-1 1 0,5 1 0 15,1-1 0-15,-1 4-1 0,1-3 1 0,-1-1-1 0,1 4-2 16,-1-4 1-16,2 0-1 0,4 4-1 0,-5-3 2 0,5-1 3 16,2 4-1-16,-1-4 0 0,0 1 1 0,0 3-1 15,7-3 1-15,-7 3 0 0,7-4-1 0,0 4-2 0,-1-5 2 16,1 5 0-16,0-3 0 0,0 0 0 0,6 3 0 16,-7-4 0-16,7 0 0 0,-6 4 0 0,6-3 0 0,-6-1 0 15,6 0-1-15,0 0 1 0,-8 4 1 0,3-3 1 0,5-1-1 16,-6 4 2-16,6-3-2 0,-6 3-1 0,-1 0 2 15,7-4-2-15,-6 4-2 0,6 0 2 0,-6 0-1 16,-1 0 0-16,7 4 0 0,-6-4 0 0,0 0 0 0,-1 0 0 16,-5 3 0-16,5-3 0 0,-6 0 0 0,1 0 0 0,-1 4 1 15,0-4 0-15,-7 3 0 0,8-3 1 0,-9 4 1 0,9-4 0 16,-6 4-1-16,3-4 1 0,-3 4-1 0,-3-4 0 16,3 0-1-16,-8 0 0 0,0 0 0 0,1 0 0 0,-1 0 0 15,-2-4-1-15,-3 4-1 0,6-4 1 0,-8 0-1 0,1 1 1 16,-1 3-1-16,1-4 0 0,-1 1-1 0,1-1 2 15,-7 4 0-15,6-3 0 0,-5-1 2 0,-1 0 1 16,6 0-2-16,-5 1 1 0,-2-4 2 0,-5 2-1 0,6 3-1 16,-6-6 0-16,5 4-1 0,-5-4 0 0,0 5 1 0,-8-4 1 15,8 0-2-15,-7 3 1 0,7-4-1 0,-8 1 0 0,-4 0 0 16,11-1 0-16,-13 1 1 0,7-4-1 0,0 4-1 16,-7-1 1-16,8 1 0 0,-8-1 1 0,8 2-3 15,-8 2 2-15,7-3 0 0,-7 2 1 0,8-2 2 0,-8 0 1 16,8 4 1-16,-8-6 1 0,0 6 4 0,-6-4-1 0,6 3 0 15,1-2 2-15,-7-3-1 0,0 2 0 0,0-3-2 16,0 2 0-16,0 1-1 0,-7-5-2 0,7 6-1 0,-6-5-1 16,0-1-2-16,-8 5 0 0,2-5 1 0,5 2 1 15,-6 3-2-15,-6-5 0 0,-1 5 1 0,0-3 0 0,1-2 0 16,-1 5-1-16,-6-3-1 0,0-2 0 0,0 5 2 0,0-3-3 16,7 2 1-16,-8-3 0 0,1-1 0 0,-6 1 1 15,5 4 1-15,1-4-2 0,1 4-1 0,-1-4 3 16,0-1 0-16,-7 6 1 0,7-5-1 0,0-1-1 0,-7 2 0 15,1 3 0-15,-1-5 2 0,1 2-2 0,-8-1 0 0,1-1-2 16,7 5 2-16,-7-4-2 0,-7 0 0 0,7 0 2 0,-6 0 1 16,-1 3 2-16,-1-2-1 0,2-1-1 0,-1 0 1 15,1 4-1-15,-1-4 3 0,7 0-3 0,-6 3-3 16,-1-3 1-16,0 4-1 0,1 0 1 0,0-1 0 0,-8 1 0 16,7-1 0-16,-6 2 0 0,0-2-1 0,0 1 1 0,1-1 0 15,-2 1-1-15,-6 0 1 0,7 0-3 0,-1-1 3 16,-4 1 0-16,4 3 0 0,-5-3 0 0,5 4 0 0,-5-6 0 15,-1 6 2-15,0-4 3 0,0 0-3 0,2 2 0 0,4 2 1 16,-13-1-2-16,9 1 1 0,-2-4 0 0,-6 7-2 16,5-4 0-16,-4 0 0 0,5 0 0 0,-6 4 0 0,7 0 1 15,-1-3 0-15,0 3-1 0,1 0 1 0,-2-4 1 16,2 4-1-16,-7 0-1 0,6-4 3 0,-6 4-1 0,0-4 3 16,6 4 0-16,-13-3-1 0,7-1 0 0,0 1 0 0,-6 3 1 15,5-4-1-15,-5 4-2 0,6-3-2 0,-7 3 0 16,0-4 0-16,1 4 2 0,6 4 0 0,-8-4 1 0,7 0-3 15,-4 3 0-15,-1-3 1 0,5 0 0 0,-12 0 2 16,6 0-1-16,1 0-2 0,-8 0 1 0,1 0 2 0,0 0-2 16,0-3 1-16,-7 3-2 0,0 0 0 0,0 0 0 0,-6 0 0 15,7 0 0-15,-1 0-1 0,0 0 2 0,0 0-1 16,1 0 0-16,6 0 3 0,-7 0-1 0,6 3 0 16,2-3 1-16,-2 0 0 0,-5 0-2 0,6 4 0 0,-7-4-1 15,0 0-1-15,6 0 1 0,-5 3-2 0,-1-3 0 0,8 0 1 16,-2 0 0-16,0 0 2 0,1 0-1 0,0 0 0 0,1 0 1 15,-2 0 2-15,-6 0-2 0,7 0 1 0,-7 0-1 16,7 0 0-16,7 0 0 0,-7 0 1 0,-1 4-2 16,8-4 2-16,-1 3 0 0,-1-3 0 0,3 4-1 0,-2-4-1 15,0 4 2-15,0-4 1 0,6 4-1 0,-4-1-2 0,-1-3 5 16,-8 4 0-16,8-4 1 0,-9 0-1 0,2 0 0 0,-6 4-3 16,0-4 0-16,-1 0 1 0,-7 4-4 0,1-4-2 15,6 0 1-15,0 0 0 0,8 2 1 0,5-2 2 16,0 5 2-16,7-2-2 0,6 1 1 0,1-1 1 0,5 2 2 15,-4-2-1-15,4 5-1 0,1-5-1 0,-1 0-1 0,2 6-1 16,-2-6 2-16,1 0 0 0,1 1-2 0,-3 0 0 16,-3-1 0-16,3 1 0 0,-10 0 0 0,5 0-2 0,-6-1 1 15,-7 1 0-15,1-1 1 0,6 4-1 0,-14-3 1 16,8 4 1-16,5-5-1 0,-5 5 0 0,12-4 1 0,-5-2 1 16,5 6-1-16,7-4 0 0,-1 3 0 0,8-3 0 0,-1 3 0 15,1 0 2-15,5-3-1 0,-5 4-1 0,6-1-2 16,-7 0 0-16,1 1 0 0,-1-4 0 0,1 3 0 0,-1 0 0 15,1-4 0-15,-2 5 0 0,2-1 2 0,-1-3 0 0,1 4 0 16,5-6-1-16,-5 6 1 0,5-1-1 0,-6 1 0 16,8-4-1-16,-1 3 1 0,-6 0-1 0,6 0 1 0,-1 1 0 15,0-5 0-15,-4 5 0 0,4-2 0 0,8 3 1 16,-2-6-1-16,-4 4 0 0,12-3 0 0,-6 4 0 0,5-1 0 16,1-4 2-16,0 4-2 0,-6 1-2 0,5-1 2 15,8 1 0-15,-7 3 0 0,0-4-2 0,-1 4 0 0,2-4 0 16,6 0 2-16,-8 0-1 0,1 5 1 0,6-5-1 15,1 1-1-15,-7-1 1 0,6 0 0 0,-6 0 0 0,7 1-1 16,-1-1 2-16,0-3-1 0,2 4 0 0,-2-1 0 0,0-4 1 16,1 4 1-16,-1 1 0 0,0-4-1 0,1 3 0 0,-1-4-1 15,-6 4 1-15,7 2 1 0,-1-3-2 0,0-2 0 16,1 3 1-16,-7 1 0 0,6-1 0 0,1 0 0 16,-7 5 1-16,0-5-1 0,6 1 1 0,-12-1 1 0,5 3 0 15,1 2 0-15,1-5-1 0,-1 0 0 0,6 0-1 0,-6 1 2 16,-1-1-2-16,9 0 1 0,-9-4-1 0,7 6 0 15,2-6-1-15,-2 4 2 0,0-3-1 0,1 4 0 0,5-1 1 16,-5-3-1-16,6 2 0 0,0 2-1 0,-7-4 2 16,8-1-1-16,-8 1 2 0,7 4-1 0,-7-5 1 0,0 1 0 15,8-1 1-15,-8 4 0 0,1-3-1 0,4 0-1 0,-5 0-2 16,9-1 0-16,-9 1 0 0,1 0-1 0,5 2 1 16,-5-1 0-16,6-1-1 0,-6 3 1 0,-7-4 1 15,6 4 0-15,1 1 0 0,-7-1 0 0,-1-2-1 0,8 2 1 16,-8 3 0-16,-5-2 0 0,6-1-1 0,-8 4-1 0,9 4 2 15,-8-4 0-15,0 4 0 0,1-1 2 0,-6 4 0 0,5-4 0 16,-6 6 0-16,0 1 1 0,0-2 0 0,-1 6-1 16,1-3-7-16,0 4-20 0,6-1-44 0,8 1-151 15,-2 0-85-15,8-4-69 0,6 0-56 0</inkml:trace>
  <inkml:trace contextRef="#ctx0" brushRef="#br0" timeOffset="157916.22">5038 6836 75 0,'-8'0'58'0,"3"0"-6"0,5 0-2 0,-6-4 4 16,6 4 4-16,0 0 2 0,-7 0 1 0,7 0-3 0,0 0-5 16,-7 0-6-16,7 0-6 0,0 0-6 0,0-4-3 15,-6 4-6-15,6 0-4 0,0 0-5 0,0 0-1 0,0 0-4 16,0 0-3-16,-6 0-3 0,6 4-3 0,-7-4-2 0,1 4-1 15,-1 3 1-15,-6-4-1 0,7 5 3 0,-14-1-1 16,6 5 0-16,2-6 1 0,-1 5 1 0,-1 1 2 16,-5-5-2-16,6 4 1 0,0 0 1 0,0-4 3 0,6 4 1 15,-5-3 0-15,-3 2 0 0,4 2-1 0,4-2-1 0,-6 1-1 16,0 0 0-16,-1 1-2 0,2 2-3 0,-2-3 1 0,2 8-2 16,-2-5 1-16,-5 1-1 0,7 4 1 0,-8-2 0 15,0 3 1-15,7-3-3 0,-7 2 0 0,8-1 2 16,-3 4-1-16,-3-4 0 0,5 1 2 0,0 2 0 0,-1 1-1 15,8-3 0-15,-7 3-2 0,7-4 1 0,-2 4 0 0,-4 0-1 16,5-4 0-16,1 5 0 0,-7-2 0 0,7 1 1 16,-1 4 1-16,0-4-1 0,-6 3 0 0,7 1 1 0,-7 4-2 15,6-5 0-15,-5 4 1 0,-2 1-1 0,1 2 0 16,-1-2 2-16,2-1-2 0,0 4 4 0,-2-4-1 0,1 5-1 16,-6-5-1-16,6 4 0 0,-1 0-1 0,1-3-2 0,0 2 2 15,1 1-2-15,5-4 1 0,-6 5 1 0,0-3-1 16,7 4 1-16,-8-3 1 0,2 5 1 0,-2-5-1 0,1 5-1 15,-1 1 0-15,8-2 0 0,-6 3 0 0,-2-2 0 16,8 4 0-16,-7 0 1 0,7-2 0 0,-1 2 1 0,0 2-2 16,1-2 0-16,0 7 0 0,-2-4 0 0,2 0 0 0,0 4-2 15,-1-2 1-15,1 2 0 0,-1 4 1 0,1-2 0 16,-1 6 1-16,-5 3-1 0,-2 3 4 0,2 1-2 0,-2 2 2 16,1 1-1-16,0 4 3 0,-6 0-3 0,5-1 1 15,-5 4 2-15,-1-3-2 0,8 6 1 0,-8-2 1 0,6-1-1 16,-5 0-1-16,6 1 3 0,0 2 0 0,1 1-1 0,-2 0 0 15,-6 4 0-15,8-1 0 0,-1 1-2 0,-1 4 2 16,8-5-3-16,-7 5 0 0,6-1-1 0,-5 4-1 0,5-3-1 16,0 1 0-16,1-1 0 0,-1 3 0 0,1 4 1 15,-8 3 3-15,8 1-2 0,0 2 2 0,-7 1-5 0,6 3 1 16,-6 5 2-16,0-5 1 0,-6 4-2 0,-1 1 0 16,1-5 0-16,-1 1 1 0,0 0 9 0,1-5 0 0,6 1 2 15,0-7 2-15,-2 3 4 0,4-7 3 0,5 3 2 0,-2-2 0 16,2-2-1-16,6-2-1 0,-6-5 0 0,-1 4-2 15,7-3-2-15,-6-4-3 0,6 4 2 0,-7-4-1 0,7 3 0 16,0 1-1-16,0-1-2 0,0-3 0 0,0 4 1 16,0 0-5-16,0 0-3 0,0-5 0 0,0 5-3 0,0-1-1 15,-7 1 0-15,7-1-2 0,0 5 0 0,0-4 3 0,0-2 0 16,0 3-1-16,-6-6 0 0,6 6 0 0,0-10 0 16,0 2-1-16,6-5 0 0,-6 1-1 0,7-4-1 0,-7 0 1 15,7-7 1-15,-7 2 2 0,6-1-1 0,-6-6 1 16,7 1 1-16,-1 1 3 0,-6-6 1 0,6 6 4 0,2-5 0 15,-2 4 0-15,0-4 1 0,-1 0 0 0,10 4-1 0,-10-3-3 16,9-5-1-16,6 4-1 0,-8-3-2 0,8 3-2 0,-6-3-2 16,11-1-1-16,-5-3 1 0,0 4-1 0,6-4 0 15,-7 4-1-15,7-4 1 0,-6-5-2 0,6 6 1 0,-7-1 1 16,8-3 0-16,-8-2 2 0,0 2-2 0,1-4 1 0,0 3-1 16,-1-1 0-16,1-2 2 0,-7 0-1 0,0-4-6 0,6 0-9 15,-5-4-12-15,-2-4-19 0,8-2-24 16,0-4-46-16,-1-1-89 0,1-3-139 0,0-5-78 0</inkml:trace>
  <inkml:trace contextRef="#ctx0" brushRef="#br0" timeOffset="160196.93">3728 17145 306 0,'-6'-5'222'0,"6"2"-91"16,-7 3-59-16,7-3-37 0,0 3-18 0,0 0-9 0,0 0-6 15,0 0-4-15,0 0 2 0,0 0 0 0,0 0 1 0,7 0 4 16,-7 0 4-16,6 3 3 0,0-3 3 0,2 3 5 0,4 2 0 16,-5-1 0-16,6 3-2 0,0-4 0 0,7-3-4 0,-2 7-1 15,2-3-4-15,0 4-2 0,-1-5-3 0,7 4 0 16,7 0-1-16,-7 1 0 0,7 0-1 0,-1 3 1 0,8-4 0 16,-1 0-1-16,0 1 0 0,0 3 1 0,7-5-1 0,-8 3 1 15,8 1-1-15,0-3-1 0,0 1 1 0,6-4-1 0,-7 3 1 16,1-4-2-16,-1 2 0 0,2-3-1 0,3 2-1 0,-3 0 0 15,4-4 0-15,2 4-1 0,-1-4 0 0,1 0-2 16,5 0-2-16,1 0-4 0,-1 0-8 0,-7 3-6 0,9-3-8 16,-1 0-8-16,-1 0-6 0,1 5 1 0,0-5 0 0,0 0 8 15,-1 3 6-15,7-3 11 0,-6 0 12 0,6 0 10 0,0 0 6 16,0-3 4-16,0 3 2 0,7-5-2 0,-7 2 0 16,0 3-2-16,0-4-2 0,0 4-1 0,0-4-1 0,1 4 0 15,-1 0-1-15,0 0-3 0,-6 0-4 0,0 0-2 0,0 0-2 16,-1 4-4-16,1 0-2 0,-8-4 0 0,8 3 1 0,0 2 4 15,0-2 3-15,-2 1 2 0,3-4 3 0,-9 2 3 0,9 3 2 16,-1-5 4-16,-1 0 3 0,8 0 6 0,-9 0 6 0,2 0 8 16,0-5 7-16,-1 3 6 0,7 2 7 0,-6-7 4 15,7 2 3-15,-8 2-2 0,8-1-3 0,-1 0-7 0,-6-2-2 16,6 1-8-16,0-2-6 0,5 4-5 0,-4-1-3 0,-1-4-6 16,1 5-3-16,-2-1-1 0,-4 4-3 0,5-3 0 0,-7 3 2 15,0 0-3-15,-4-4-3 0,2 4 2 0,4 0 0 0,-1 0 1 16,-1 0 3-16,1 0 0 0,0 0-3 0,0 0 2 15,-1 0 2-15,1 0-1 0,6 0-1 0,-6 0-1 0,6 0-3 16,0 0 0-16,0 0 1 0,1 0 1 0,5 0 1 0,-6-3 2 16,0 3 0-16,7 0 1 0,0 0 3 0,-8-4 0 0,9 4 1 15,-2-5 3-15,1 5 1 0,0-3 1 0,-8 3 0 0,8-3 1 16,-7-1 0-16,8 0 2 0,-8 4 0 0,0-3 1 16,6 3 2-16,-6-3 6 0,7 3 4 0,-8-5 4 0,9 5 2 15,-1-4-2-15,-7 4 0 0,6 0-2 0,2-3-2 0,-2 3-7 16,0 0-3-16,8 0-3 0,-8 0 0 0,8 0-1 0,-2 0 0 15,2 0-2-15,-1 0-1 0,7-5 0 0,-1 5 0 0,8 0-1 16,-7-2-2-16,6 2 0 0,6-4-3 0,-5 1-1 16,-1 3-1-16,0-4 2 0,-1 0-2 0,9 4 1 0,-8-4-1 15,0 0 1-15,8 0 1 0,-8 4 6 0,0-2 7 0,7 2 4 16,-7-5 5-16,6 5 4 0,-5-2 3 0,-1 2 1 0,6 0 3 16,0 0-3-16,-5 0-3 0,7-5-5 0,-2 5-4 0,-6 0-4 15,7 0-3-15,-7-3-2 0,7 3-3 0,0-4-2 16,-8 4-1-16,9-4 2 0,-8 4 2 0,0 0 3 0,-1-4 1 15,3 4 0-15,-2 0 3 0,-6 0 0 0,6 0-3 0,-7 0-2 16,7 0-5-16,-6 4-4 0,0-4-4 0,0 0-2 0,-1 0-5 16,-6 4-3-16,7-4-1 0,0 0 1 0,-7 0 0 0,1 0-2 15,-3 4 0-15,4-4 1 0,-10 0 0 0,10 0 0 16,-9 0 2-16,0 0 0 0,2 3-2 0,-2-3 2 0,1 0 0 16,-7 0 0-16,7 0-2 0,-7 0 2 0,1 0-3 0,-1 0 0 15,0 0 1-15,0 0-2 0,0 0 0 0,-7 0 0 0,7 0 0 16,-6-3 0-16,0 3 1 0,-7 0 1 0,1 0 0 15,4-4 0-15,-4 4-1 0,-1 0 1 0,-7-4 0 0,8 0 2 16,-1 4 0-16,-7-3-1 0,1-1 1 0,-1 1 0 0,2 3 3 16,-9-4-3-16,1 1 1 0,1-1-4 0,-1-1 0 0,-7 2 1 15,1 0-2-15,-2-1 1 0,-3 4-3 0,-2-4 2 0,6 1-1 16,-6 0 1-16,1 3 1 0,-1-5 0 0,-7 1 1 16,7 1 0-16,0 3 1 0,-1-4 0 0,-5 1 0 0,6-1 0 15,-6 1 0-15,7-1-1 0,-10 0 0 0,3 0 0 0,1 1 0 16,-2-2-1-16,-5-2-1 0,5 5 0 0,1-6-1 0,0 0 1 15,-8 1 1-15,8 1 0 0,-7-6 0 0,7 1 0 16,-8 0 1-16,2-1 2 0,-2 2-1 0,2-5 1 0,-8 4-2 16,7-3 1-16,0 3-1 0,-6-1 2 0,-1 2-1 0,0-2-1 15,2 1-1-15,-2 1 0 0,-6-1 1 0,6 3 1 0,-6-3 0 16,0 4 0-16,0 0-2 0,-6-4 1 0,0 3 1 0,-2 1 0 16,-4-3-1-16,5 2-2 0,-12 1 2 0,-1-1-3 15,1 0 2-15,-7 5-1 0,6-4 1 0,-7 3 0 0,-5-3 0 16,-1 3 0-16,7 0 1 0,-14 1 1 0,9-5-2 0,-2 4 1 15,-5 1-1-15,-2-1 1 0,7 1-1 0,-6 3 0 0,1-4 0 16,-8 1-1-16,7-1 0 0,0 0 1 0,-7 4 0 0,1-4 0 16,-1-3 2-16,0 4-1 0,0-2 0 0,1 3 1 15,-7-2-1-15,6 4-2 0,-6-4-5 0,-1 0-2 0,2 4-6 16,-1 0-3-16,-7 0-1 0,7-3-1 0,-7 3-1 0,-6 3-1 16,7-3 4-16,-7 0 2 0,6 4 3 0,0 0 2 0,-6-4-2 15,6 4-2-15,1-2 0 0,5 3-3 0,-5-2-1 16,6-3 2-16,-7 0 2 0,7 4 1 0,-7-4 0 0,7 0 3 15,-1-4 3-15,2 4-1 0,-1 0 3 0,-2 0 0 0,4-3 1 16,-3 3-1-16,1-5 1 0,0 5 3 0,-1 0-2 0,2-2 5 16,-9 2-1-16,9-4-1 0,-9 0 0 0,3 0 0 15,-1 1-1-15,-1-1-1 0,-8 0-3 0,3-2-3 0,-2-2-8 16,2-4-5-16,-8 5-3 0,0-3-2 0,1-2 0 16,-1 5 0-16,0-4 4 0,7 0 2 0,0 4 8 0,0-4 5 15,0 7 4-15,6-3 1 0,1 3-1 0,-1 0 1 0,0 4 0 16,1-4-2-16,-1 4-1 0,0 0-1 0,-1-2 0 15,3 2 0-15,-8-5 0 0,0 5-2 0,6-3 2 0,-12-1 2 16,6 1 4-16,-15-5 1 0,10 4 1 0,-9-3 0 16,-6 4 2-16,0-4 0 0,1 2-1 0,-7-2 1 0,0 3 0 15,0 1 4-15,-1-5 6 0,7 5 0 0,1 3 3 0,-8-4 2 16,8 4 3-16,0 0 0 0,5 0-2 0,-6 4-3 16,0-4-5-16,1 3-2 0,-2 1-3 0,2-4-2 0,-1 4-3 15,-7-4-1-15,1 3 0 0,7-3-1 0,-7 4-2 16,0-4 0-16,-1 3-1 0,-5-3 4 0,6 4 0 0,-7-4 2 15,0 0-1-15,0 0 1 0,1 0 0 0,-7 5 1 16,-1-5 0-16,6 2-1 0,-3 3 0 0,-3-5-1 0,1 3 3 16,-1 1-2-16,1-1 4 0,7 5 1 0,-9-4 1 0,3-1-1 15,-2 1-1-15,2-1-1 0,5 2 1 0,-7-3 2 0,7-2-2 16,-5 4 0-16,4-4-1 0,2 0 1 0,-1 0-2 16,1 0-3-16,-1 0 2 0,0-4 2 0,0 4-1 15,1-2 1-15,-7 2-1 0,5-5 1 0,2 5 1 0,-1-3 2 16,-6 3-3-16,5-4-3 0,2 4-1 0,0 0-1 0,6 0 2 15,-7-3-2-15,7 3 2 0,6 0 5 0,0 0 0 16,0-4 0-16,8 4 3 0,-8 0 1 0,6-4-4 0,1 4 0 16,0 0 3-16,-1 0-5 0,8 0-1 0,-7-4-3 15,6 4-2-15,1 0 1 0,6-3-1 0,-9 3 1 0,4 0-6 16,5-4 0-16,-7 4-1 0,7-3 5 0,0 3 2 0,0 0 0 16,0 0 2-16,0-5 0 0,0 5 2 0,-1 0-1 15,6 0 2-15,3 5-4 0,-9-5-1 0,15 3-7 16,-8 1 2-16,0-1 2 0,0 5 0 0,7-1 1 0,-7 0 2 15,1 0 1-15,6 1 1 0,-6-1 5 0,5 1-4 0,1 3-2 16,-7-4-1-16,0 0-1 0,8 4-2 0,-8-4 1 0,1 1 0 16,-1 0 2-16,-6-2 0 0,0 2 0 0,6 0 3 15,0 2 2-15,1-3 3 0,-1 1 2 0,0-1 0 0,7 5 1 16,-8-5-1-16,10 3 1 0,-3 2-2 0,-5-2-1 16,5 1-3-16,-5 0-3 0,6 4-2 0,0-4-1 0,-7 0 0 15,7 4 1-15,-1-5 1 0,1 5-1 0,-6-3 0 0,5 2 3 16,1 1 1-16,-7-1-3 0,8 1 5 0,-1 3-5 0,-1-2 0 15,2 1 2-15,-8 5-2 0,7-3 0 0,-1 2-1 0,-5-2 0 16,6 4-3-16,-8 2 0 0,3-4 2 0,-2 1-1 16,7 0-2-16,-7 1 2 0,7 2 0 0,0-4 2 0,6 2 0 15,-6 0 0-15,13-3 1 0,0-1 1 0,0 3-2 0,-1-4 0 16,8-2-1-16,6 1 0 0,-7 2 0 0,14 0 0 0,-8-2 1 16,7 2 0-16,2 3-1 0,-2-5 1 0,0 6 0 0,8 0 0 15,-9-6-1-15,9 5 0 0,-1 0-1 0,0-3 0 16,-7 3 1-16,8 0-1 0,-2-4 0 0,8 0-1 0,-7 4-3 15,7-3-11-15,-2-1-24 0,2 0-37 0,-1 0-43 0,7-4-45 16,0-2-58-16,7-1-93 0,-1-3-185 0,2-1-88 0,-2-3-24 16</inkml:trace>
  <inkml:trace contextRef="#ctx0" brushRef="#br0" timeOffset="163930.28">5110 16731 46 0,'0'-4'72'0,"6"-4"13"15,1 5 8-15,-7-1 3 0,0 1 3 0,6-4-2 0,-6 3-5 16,0 0-7-16,7 0-10 0,-7 1-6 0,0-1-4 0,0 4 3 16,6-3-4-16,-6 3-4 0,0 0-4 0,0 0-4 0,0-5-6 15,0 5-5-15,0-2-2 0,0 2 0 0,0-4 0 0,0 4 0 16,-6-4-1-16,6 4 1 0,0-4 1 0,-7 1 5 15,1 3-1-15,-1-4 0 0,-5 0 2 0,-2 0 4 0,-12 2 7 16,0 2 2-16,-7 2 0 0,-12 6 1 0,-7 3 5 16,-13 4 5-16,-7 7 3 0,-13 7 0 0,-19 11-7 0,-7 4 0 15,-12 10-4-15,-15 9-6 0,-12 4-10 0,-12 6-12 0,-14 11-10 16,-13 1-10-16,-21 5-3 0,-17 9-2 0,-21 8-4 16,-20 3-3-16,-17 3 3 0,5 0-1 0,6-6-1 0,7-4-2 15,32-8 5-15,14-8 6 0,18-5 6 0,28-14 5 16,25-5-1-16,19-8-18 0,27-11-54 0,20-3-58 15,18-12-85-15,14-4-165 0,19 1-133 0,7-8-95 0,14-7-50 16</inkml:trace>
  <inkml:trace contextRef="#ctx0" brushRef="#br0" timeOffset="164242.73">1245 17445 242 0,'-12'-15'542'0,"-8"5"-3"0,1 2-240 0,-1 8-160 16,1 4-88-16,-7 3-48 0,6 7-24 0,-14 9-13 16,3 3-5-16,-2 7 4 0,-5 4 6 0,-9 6 10 0,-6 8 12 15,3 1 5-15,-3 6 4 0,-5 9 9 0,-7-2 6 0,6 1 5 16,0 3 10-16,0 4 1 0,13-6 2 0,1-1-1 15,6-5-1-15,13-6-7 0,6-6-5 0,8-6-6 16,18-2-4-16,7-4-4 0,13-8-3 0,19-4-2 16,15-9-1-16,17-6-6 0,14-6-19 0,14-12-21 15,19-6-32-15,20-5-34 0,18-7-43 0,14-6-49 0,13-9-79 16,13-2-121-16,20-8-48 0</inkml:trace>
  <inkml:trace contextRef="#ctx0" brushRef="#br0" timeOffset="165148.89">19419 16108 457 0,'-33'-30'460'16,"7"1"-175"-16,0 7-116 0,1 0-64 0,-2 0-37 0,1 8-24 16,5-1-18-16,1 4-9 0,9 0-9 0,-2 4-4 15,6 0-2-15,1 3-2 0,-1 1 1 0,7-2-1 0,7 5 1 16,6 0 3-16,6 5 3 0,6-2 4 0,15 3 7 16,11 10 8-16,9-1 8 0,19 6 14 0,-2 9 11 0,21 2 7 15,7 9 13-15,-1 3 8 0,13-1 2 0,7 9 0 0,6 3-3 16,0 5-7-16,0 1-2 0,8 1-5 0,-2 4-11 15,2 0-4-15,-2-4-3 0,-6-3-3 0,7-1 1 0,-6-2-6 16,0-6-5-16,5 2-4 0,-6-8-2 0,-7-4-6 0,8 0-5 16,-7-6-3-16,-7-5-1 0,1-3 2 0,-8-4 1 0,-12-8 1 15,-13 2-1-15,-7-9 0 0,-13-1 7 0,-12-6 3 0,-21-4-2 16,-5-3-5-16,-15-7-6 0,-12-8-3 0,-12-7-3 16,-15-4-4-16,-12-4-10 0,-13-7-8 0,-14-4-5 0,-5-2-3 15,-14-2 4-15,0-3 0 0,1 0 3 0,-1 0 8 16,6 5 10-16,14 5 17 0,6 5 3 0,21 6 6 0,-1 9 0 15,13 6 0-15,13 8-1 0,0 8-11 0,13 6-17 0,0 8-21 16,6 4-10-16,1 4-7 0,6 6-2 0,-1 1 0 0,-4 3-1 16,4 8 0-16,-5-4 9 0,-7 7 10 0,0 0 5 0,-13 1 4 15,-1 3 0-15,-11 0 1 0,-8-1 2 0,-12 5 3 16,-14 0-2-16,-6 0 1 0,-14 2 0 0,-12-2-19 0,-6 0-39 16,-7 0-52-16,-7-4-53 0,-7 0-71 0,1-5-141 0,-7-1-121 15,-6-2-98-15,0-6-36 0</inkml:trace>
  <inkml:trace contextRef="#ctx0" brushRef="#br0" timeOffset="176724.34">11000 11225 103 0,'-6'0'156'0,"-8"0"-37"0,7 0-26 0,-4 4-13 15,-3-4-8-15,-6 0-4 0,7 0-6 0,1 0-5 16,-8 2-4-16,-1-2-1 0,2 0-6 0,7 0-6 16,-7 5-4-16,-1-5-2 0,0 0-5 0,1 0-2 0,-2 3 0 15,1-3-5-15,-4 0-1 0,-2 0-1 0,-1 4-2 0,1-4 0 16,0 0 1-16,-6 0-2 0,-7 4-3 0,6-4-1 16,-13 3 0-16,1 1-3 0,-7-1 1 0,-7 1-3 0,0 0-5 15,-12-1 0-15,-1 1 0 0,-13 0 1 0,1-1-3 16,-14 4-1-16,-7 1 0 0,-6-4 0 0,-12 3 1 0,-1-3 1 15,-19 2-1-15,0 0-2 0,-14 0 0 0,0 2-1 0,-12-1 2 16,-7 1 1-16,-6 2-1 0,-7-2-1 0,-13 3 0 16,0 3-1-16,0-2 3 0,-7-2 2 0,-7 5-3 0,9-1-2 15,-8-3-1-15,0 5 2 0,0-2 5 0,0 1 4 16,6-1 3-16,7-2 5 0,-7-2 4 0,14 5 4 0,-1-4 6 16,7-1 6-16,14-2 5 0,5-1 7 0,21 0 6 0,5-3 5 15,14-1 7-15,19 1 3 0,7-4 3 0,13-4-4 16,12 1-5-16,8-1-8 0,12-3-9 0,7 0-8 0,7-1-12 15,12 1-7-15,1 0-5 0,12 0-7 0,0-1-4 16,13 1-4-16,1 0-3 0,6-1-12 0,6 1-18 0,8-4-26 16,5 4-26-16,7 0-38 0,7-2-58 0,-1 0-110 0,8 1-116 15,-1 0-73-15,0 1-32 0</inkml:trace>
  <inkml:trace contextRef="#ctx0" brushRef="#br0" timeOffset="177005.51">4778 10839 260 0,'6'-14'499'0,"-1"3"-87"0,-5 0-207 0,0 4-112 0,-5 4-62 16,-8 3-30-16,0 0-18 0,-6 3-8 0,-1 4 3 0,-13 0 6 16,1 5 9-16,-1 2 2 0,-6 1 5 0,-7 7 1 0,0-1 1 15,1 6-2-15,-7 6-1 0,7-1 1 0,-8 5 1 16,1 7 0-16,6-1 0 0,1 2 5 0,6 2 0 15,0 1 3-15,-1-4 5 0,15 4-1 0,5-4 0 0,0 0 0 16,7-1 0-16,7-2-1 0,12 0-1 0,1-2-2 0,13-3-2 16,12 2 0-16,1-5-1 0,19 0 1 0,6-4-4 15,21-3 1-15,5-1-2 0,14-3-2 0,13-3-2 0,13-5-11 16,11-3-10-16,10-7-24 0,17-1-40 0,8-6-72 16,19-5-144-16,7 1-91 0,-1-4-49 0</inkml:trace>
  <inkml:trace contextRef="#ctx0" brushRef="#br0" timeOffset="177802.02">13731 11389 193 0,'-20'-7'154'0,"7"0"-44"0,-7-4-25 0,8 4-11 0,4 0-4 16,-4-1 0-16,5 4-4 0,1-4-4 0,-1 1-4 0,7-1-8 16,0 2-7-16,0 2-8 0,13-3-9 0,-6-1-6 0,13 4-3 15,-1-3-1-15,7 4 4 0,13-5 3 0,7 1 7 16,12 0 7-16,7 3 3 0,14-3 4 0,12 0 0 0,13 0 4 15,13-1 5-15,13 4 1 0,14-3 0 0,19 3 1 0,13 0 3 16,12 2 4-16,9-4 6 0,11 4-3 0,7 2-9 16,6-4-6-16,7 4-6 0,6 0-5 0,2-3-8 15,-2-2-7-15,8 2-10 0,-10-1-5 0,4 0-3 0,-1-2 1 16,-7-2 3-16,0 0-4 0,-13-3-1 0,6 4-4 0,-12-4-1 16,0 0 0-16,-7 0 3 0,-13-4-2 0,-7 1-2 0,-13-1 1 15,-5 0-1-15,-22-3 1 0,-11 4 2 0,-21-5 0 16,-18-3-2-16,-21 4-1 0,-18 0-2 0,-14-4-2 15,-33 1 0-15,-12-2-2 0,-14-3-1 0,-19 0 2 0,-13-3 0 16,-7 4 2-16,-6 2 3 0,7 2 4 0,-1 2 0 0,0 5 2 16,20 3 2-16,1 3-4 0,11 8 0 0,1 4-2 15,13 4-1-15,0 2-1 0,6 1-2 0,1 4 0 0,-1 0 1 16,7-1 1-16,0 1 1 0,0 0 1 0,0-1 0 16,7 1-1-16,-7 3 1 0,-7-3 0 0,1 4-4 0,-1 2-3 15,-12-3-8-15,-7 5-20 0,-6-2-23 0,-8 5-24 0,-11-4-30 16,-15 4-32-16,1-4-48 0,-20 3-94 0,1-4-121 15,-7 6-59-15</inkml:trace>
  <inkml:trace contextRef="#ctx0" brushRef="#br0" timeOffset="179348.53">4315 6931 27 0,'6'-7'36'0,"-6"7"-8"0,0-4-7 16,6 0 5-16,-6 0 4 0,7 4 5 0,-7-3 8 0,0 3 7 15,0-3 3-15,0 3 3 0,6-4 1 0,-6 4-4 16,0-4-7-16,8 1-6 0,-8-2-4 0,6 2 0 0,-6-1-2 16,6 0-3-16,-6 0-1 0,0 2-2 0,7-2 2 0,-7 0-2 15,0 0-6-15,0 4-6 0,7-3-5 0,-7 3-4 16,-7 0 0-16,7 0-4 0,0 3-3 0,-7 1 1 0,1 4-2 16,0 2 4-16,-8 2-2 0,1-1-1 0,-1 7-2 15,-4 0-1-15,-2 4 2 0,0 3 1 0,1-3 1 0,-7 7-3 16,6 1 2-16,1 0 1 0,-7 2 3 0,6 1 0 15,1-3 0-15,-1 3-1 0,0-4 1 0,2 0-2 0,-2 0 0 16,0-4 0-16,1 2-1 0,-1-5 0 0,0 0 2 16,7-8 3-16,-7 2 2 0,8-5 6 0,-2-5 5 0,2-3 2 15,5-3 0-15,1-6 0 0,-1-2-1 0,0-10-4 0,7 0-2 16,7-7-6-16,-7-4-6 0,7-1-2 0,-1-3 2 16,7-4 0-16,-7 4 1 0,8-3-2 0,-8 0 0 0,8 5 1 15,-2-2 1-15,-5 4-1 0,6 3-3 0,-7 1-1 0,7 6-1 16,-7 1 2-16,2 7 0 0,-2 0-1 0,0 4 1 15,1 3 1-15,0 1 0 0,-1 6 0 0,1 1 0 0,-1 3 0 16,0 4 1-16,8 4-1 0,-8 4 0 0,0-2-3 16,0 9-5-16,8-4-15 0,-8 7-18 0,1-2-25 0,0 2-42 15,6 0-61-15,-7-3-114 0,0-1-74 0</inkml:trace>
  <inkml:trace contextRef="#ctx0" brushRef="#br0" timeOffset="179770.52">4015 6986 14 0,'0'0'38'0,"7"0"-14"0,-7 0-9 0,6 3-2 0,0 4-1 16,-6-3 1-16,14 4 3 0,-8 3 2 0,0 3 2 0,0 1-2 15,2-1 0-15,-2 9-1 0,7-1-1 0,-6 3-2 16,0 1-1-16,-1 4-1 0,6 2 1 0,-4 1 0 16,-2 8-1-16,0-1 0 0,1 4 3 0,-1 3-2 0,1 1 0 15,0 7 1-15,-1-1 3 0,-6 6-1 0,0 1 0 0,0 2-2 16,0 3-3-16,0 1 2 0,0 2-3 0,-6 0 1 16,6 8-2-16,-7 4-1 0,7-4-1 0,-7 7 0 0,7 0-1 15,-6 4-1-15,-1 4 1 0,7-1-3 0,0 5 1 16,0-5 0-16,0 4 0 0,0 4 3 0,7 0 2 0,-7 3 1 15,6 2 0-15,1 2 0 0,-7 3 0 0,7 2 1 0,-1-2-1 16,-6 1-5-16,6 0-2 0,-6-1 0 0,0-2 1 16,0 3 1-16,0 0-3 0,0-1 1 0,0-2-1 15,0-8 0-15,0 0 1 0,7-7 0 0,-7-5-3 0,6-10-1 16,1-4 0-16,-1-6 1 0,0-8 1 0,2-9 0 0,-2-2 2 16,7-7 0-16,-7-5-2 0,1-6 0 0,6-5 1 0,-7-3-1 15,8-1-4-15,-8-5-18 0,1-5-52 0,6-4-121 16,-13-3-82-16</inkml:trace>
  <inkml:trace contextRef="#ctx0" brushRef="#br0" timeOffset="194251.54">1604 4198 106 0,'0'-3'173'0,"-6"-1"-72"0,6 4-37 16,0-4-22-16,-7 8-13 0,7 0-12 0,-13-1-5 0,6 8 4 16,-5 4 8-16,-8 3 8 0,1 4 3 0,-7 3 3 0,-2 5 1 15,-3 3 0-15,-2 0-2 0,1 7-8 0,-3-2-6 16,-2 1-1-16,4 1-2 0,1 0 1 0,-1 1 1 0,7-5 1 15,7-7-1-15,-1 1 7 0,7-8 12 0,0-7 10 0,-1-4 9 16,8-4 3-16,6-7 0 0,0-7 2 0,0-4 1 16,6-8-8-16,8-6-16 0,-1-8-15 0,6-3-10 0,1-2-9 15,-1-5-2-15,6-1-6 0,-5-4 0 0,8 0-1 16,4 1-1-16,-6-4 0 0,-2 3-1 0,4-3-1 0,-2-5 2 16,0 2 1-16,-6 3 1 0,6-2-1 0,-1 3 1 15,-5-1-2-15,0 2 2 0,-1 10-1 0,1-2-1 0,-7 8 2 16,7 8 0-16,-14-1 0 0,7 8 1 0,-6 3-1 15,-1 4 1-15,0 8 1 0,2-1-1 0,4 8-1 0,-5 2 0 16,6 6-2-16,-7 2 0 0,7 5 1 0,-6 3 0 0,6 3 1 16,7 2-1-16,-1 1 0 0,1 5 1 0,6 0 0 15,6 4 0-15,-6 0-4 0,1-5-10 0,5 2-19 0,1-1-19 16,-1 0-26-16,-6-1-37 0,0-1-58 0,0-2-98 16,-6-4-95-16,-1-3-56 0</inkml:trace>
  <inkml:trace contextRef="#ctx0" brushRef="#br0" timeOffset="195860.37">1885 3993 120 0,'-8'-12'119'0,"2"2"-48"0,0 3-26 0,-1-4-15 15,7 3-8-15,-7 5-3 0,1-5-1 0,6 5 0 0,-6-1-1 16,-1 1 1-16,7 3 3 0,-6 0-5 0,-1 0-1 0,0 3 2 16,1 1 0-16,6 3 2 0,-6 0 2 0,0 1 1 0,6 3-1 15,0 4 2-15,0-1 0 0,0 1-3 0,0 2-2 16,0 3-2-16,0-2-2 0,0 4 0 0,6-1-1 16,-6 2 0-16,6 2 0 0,-6-4-2 0,6 6 0 0,1-5 3 15,0 0 4-15,-1 3 1 0,1-3 2 0,-7 4 0 0,6-3 0 16,0-2 1-16,1 4 1 0,-7-3-3 0,0 4-4 15,7-4-2-15,-7 3-2 0,0-2-3 0,6 2-1 0,-6 1-1 16,6-1-1-16,-6 2-1 0,0-2-1 0,8 4 1 16,-2-4 0-16,0 5 1 0,1 3-1 0,-7-4 0 0,6 0-3 15,1 1-1-15,0-1 0 0,-7 1-1 0,6 2-1 0,0-2 0 16,-6-1 0-16,0 0 0 0,6 2 1 0,-6-2 0 16,0 0 0-16,0-3 0 0,0 3 0 0,0-4-1 0,0 4 1 15,8-3-1-15,-8 0 1 0,0-1 1 0,0 2 0 16,6-2 0-16,-6 0 1 0,0-3 0 0,6 4-1 0,-6-1 0 15,0-2 0-15,6 2-1 0,-6-3 1 0,0 4 0 0,0-4-1 16,0 3 2-16,-6 1 0 0,6-1-2 0,0 5 3 16,-6-5 0-16,6 2-1 0,0-2 2 0,-6 4 0 15,6 1 1-15,-8-1-1 0,8 0 1 0,-6 1 0 0,6 3-2 16,-6-1 1-16,0 2 0 0,-1-2-1 0,7 1-2 0,-7 4 1 16,1-4-2-16,-1 3 1 0,1 1 1 0,0-1-2 0,-2 1 1 15,2-1-1-15,0 6 0 0,-1-2 0 0,7-1 1 16,-13 3 0-16,7-2 0 0,-1-1-1 0,1 2 0 0,-1 0 2 15,0-2 0-15,1 2-1 0,-6-4 0 0,4 3 1 16,2 0-1-16,-7 1-1 0,0-1 1 0,6 4 1 0,-5-3 2 16,-2 2 0-16,2 1 2 0,-2 0 0 0,1 0 0 15,-6 0 0-15,6 4 1 0,-1-5-2 0,2 2-1 0,5-1 0 16,-6-1-1-16,7 2 1 0,-7-2 0 0,6 1 1 16,0 1-2-16,1-1 1 0,0-1-1 0,-1-3-1 0,7 5-2 15,-7-6 1-15,7 2 1 0,-6 0 0 0,6-2-1 0,-7 2-1 16,7 0 1-16,-6-2 1 0,6 2 1 0,-6 0 0 15,6 2-1-15,0-2 3 0,-7 2-1 0,7-3 1 0,-7 5 2 16,7-1-1-16,-6 3-1 0,0-3 0 0,-2 1 0 16,2 1-3-16,0-1 1 0,-2 2-2 0,-4 5 0 0,6-4 0 15,-7 2 0-15,7 2 0 0,-8-4 1 0,1 2 1 0,0 2 2 16,7-4-2-16,-7 2 1 0,6-2-2 0,-6 0 1 16,7 4 0-16,-3-4 0 0,4-2 0 0,5 2 0 0,-6 0 2 15,6 0 1-15,0-1-2 0,0-2 2 0,-6 2-1 0,6 0 0 16,0 5 0-16,0-4 1 0,-7 3 3 0,7 0 1 15,0 0 4-15,-7 0-1 0,7 1 1 0,0 3 1 16,0-5-1-16,-6 3 0 0,6-2-5 0,0 0-1 0,-7 0-3 16,7 4-2-16,0-1 1 0,0 2 0 0,-6 3 0 0,6 0 1 15,0-1-1-15,0 1-1 0,0-1 2 0,6 2-1 0,-6 1-1 16,7-2-1-16,-7 3-2 0,6-3 0 0,1 3 0 16,0-3 1-16,-7-1 0 0,0 1 1 0,6-1 2 15,-6-2 5-15,-6 2 4 0,6-2 1 0,0 2 4 0,-7 0 2 16,0-3 0-16,1 4-1 0,6-1 0 0,-7-3-5 0,1 3-3 15,6-3-2-15,-6 4-4 0,6-4-2 0,-8 8-3 16,8-5 2-16,0-2-2 0,-6 2 0 0,6 0-1 0,0-2 1 16,-6-2 1-16,6 6 2 0,-6-6 5 0,-2 5 9 15,2-5 9-15,0 5 10 0,-2-1 14 0,3 5 11 0,-2-5 9 16,-1 5 9-16,8-1 3 0,-5-4-5 0,5 5-3 0,0 4-9 16,-6-6-12-16,6 6-8 0,6-5-7 0,-6 3-8 15,0-3-5-15,0 5-1 0,0-5 2 0,0 0 1 16,5 4 2-16,-5 1 0 0,-5-1 1 0,5 3 1 0,0-4 0 15,-6 5-3-15,0 0-2 0,-2-1-2 0,2 4-3 0,0-3 0 16,-1 3-3-16,1-3 2 0,-1 0 3 0,0-4 2 0,7 0 0 16,-6-4 1-16,6 0 0 0,0-4 5 0,6 5 1 15,-6-1 1-15,7 4 1 0,0-4-1 0,-1 5 0 0,1-2-2 16,-1 2-1-16,0-2-6 0,2 2-4 0,-2-2-6 16,5 1-7-16,-3 1-1 0,-1-1-2 0,6 3-2 0,-7-4-2 15,0 2 0-15,2-2 1 0,-2 2 0 0,0 1 0 16,0-1 3-16,8-1-9 0,-8 0 5 0,1 0 1 0,-1-4 1 15,1 1-1-15,0-2-1 0,-1-1-1 0,0-5-2 0,-1 3 6 16,4-4-3-16,-3 1-2 0,-1-3 1 0,10 0 1 0,-9-6-1 16,1 3 0-16,-1-6 1 0,0 1 0 0,1 1 0 0,6-5 1 15,-7 0 0-15,2 1 1 0,-2-1 0 0,0-4 1 16,1 1 3-16,-1-4-2 0,1 3 2 0,-2 1-1 0,-5-1-1 16,8-2-1-16,-2 3-1 0,0-4 1 0,-6-4-2 15,8 0 0-15,-2 0-3 0,-6-7 2 0,6 4 0 16,-6-4 0-16,7-3-3 0,-7-2 1 0,0-2 1 15,0 0-1-15,0 0 0 0,0-4 0 0,0-1-1 0,0 2 2 16,7-5 1-16,-7-4 0 0,0 4 0 0,0 2 0 16,0-6 0-16,0 0-1 0,0 1 0 0,0 0-1 15,0-4-1-15,0 3 2 0,-7-3 1 0,7 0 0 0,-7 0 3 16,1 0 0-16,-8 0 3 0,2-3 0 16,-1-1-2-16,-7 0 0 0,-6-2-2 0,6-3 2 0,-5 2-3 15,-10-7-1-15,11-1 0 0,-8 1 2 0,-2-5 1 16,2-2-1-16,-1-1 0 0,8-4-1 0,-8-3 0 15,6 0 2-15,-4-8-3 0,5-1-1 0,-1 2-3 0,0-1 2 16,2 4-3-16,-1 1 1 0,0 3 0 0,7 6 0 0,-8 1 0 16,8 4 2-16,0 4 0 0,5 2 1 0,-6 1 1 15,8 7-1-15,-1 1-3 0,6 3 0 0,0 3-1 0,0 5 0 16,2 3 0-16,-2-1 1 0,7 6 2 0,0-2 1 0,7 1 1 16,-2 3 1-16,2-4 1 0,0 5 0 0,6-4 1 0,0 3 3 15,0-3-2-15,6 0 0 0,-5-1-1 0,5-3 0 0,1-3 0 16,6-4 1-16,-6-4-1 0,5-4-3 0,0-7 1 15,9-4 1-15,-2-1 0 0,2-1 0 0,-3-5 0 16,9 0-1-16,-1 0 0 0,7-4-1 0,-1-3-4 0,1 3-2 16,-2-4-5-16,3 5-43 0,-1 0-61 0,-8-4-64 0,2 2-74 15,-1 2-113-15,-6-8-174 0,-7 4-98 0,0 0-51 0,-13-5 15 16</inkml:trace>
  <inkml:trace contextRef="#ctx0" brushRef="#br0" timeOffset="197750.6">2197 4843 21 0,'7'-4'20'0,"-2"4"-6"0,-5-3-3 0,7-1-1 0,-7 4-1 16,7 0 3-16,-7 0 1 0,6 0 3 0,-6 0 2 0,7 0-1 16,-7 0 3-16,6-4 3 0,-6 4 3 0,0 0-4 15,0 0 1-15,8 0-6 0,-8 0-3 0,0 0-1 0,0 0-3 16,6 0-6-16,-6 0-1 0,0 0-2 0,6 0 2 15,1 4 1-15,-7-4 3 0,6 0 1 0,1 0 1 0,-7 4 1 16,6-4 0-16,1 3 1 0,-1 1-2 0,0-4 0 0,2 3-1 16,-2 1 1-16,0 1 1 0,1-3 1 0,-1 2-1 15,1 0 1-15,5 3 2 0,-5-3-2 0,7 0 0 0,-8 2-1 16,8-1 0-16,-8 2-2 0,0 0-1 0,0 1 0 16,1-1 0-16,0 1-4 0,-1-2 1 0,1 5-1 0,-2-3 0 15,2-1-2-15,1 4 0 0,-3-4 0 0,2 4-1 0,-1 0 2 16,2 1-1-16,-2-2 0 0,0 2 0 0,1-5 1 15,-1 3 1-15,8 2 0 0,-8-5 0 0,0 3 0 0,8-2-3 16,-2 3 1-16,-5-3 1 0,6-1-1 0,-1 4 0 16,-5-3-1-16,7-2 1 0,-8 2 0 0,7 3 2 0,0-4 0 15,0 0-2-15,1 5 1 0,-8-1 0 0,6-5 1 0,1 6-3 16,1-5 2-16,-1 4-1 0,-6-4 0 0,5 4-1 16,2-3 0-16,-8-1 0 0,7 3 0 0,-6-1 0 0,-1 1 0 15,1 1-1-15,-1-3 1 0,7 2 1 0,-6 2 0 16,-2-1-1-16,-5 0 1 0,7-1 0 0,1 2-1 0,4-5 0 15,-5 3 0-15,-1 2 0 0,1-5 0 0,6 4 1 16,-7-3 0-16,8 2 0 0,-3-3 0 0,4 1-1 0,-3 0 1 16,1 3-1-16,1-4 0 0,-2 0 0 0,2 4 1 0,-1-3 0 15,0 3-1-15,-7-4 0 0,7 4 1 0,1-4-1 0,-3 4 1 16,3-4-1-16,-1 4-1 0,0-3 0 0,1 3 0 16,-2 0 0-16,2-4 1 0,-3 1 1 0,3 3 0 15,6-5-1-15,-6 3 2 0,-2-3 1 0,1 2-1 0,7-1-1 16,-8 1 0-16,2-1 1 0,-3 3-2 0,9-2 0 0,-6-1 0 15,0 5-1-15,-2-5 0 0,8 3 0 0,-7-2 0 16,0 3 0-16,0-3 0 0,-1 2-1 0,2 1 0 0,-1-3 1 16,-6 3 1-16,-1-1 0 0,7-2-1 0,-6 3 1 15,-7-1 0-15,6-2 0 0,1-1 1 0,-1 1-1 0,-6 3 0 16,6-4 0-16,2 1 0 0,-8-1 0 0,6 0-2 0,0 1 2 16,-6-1 0-16,7 4-1 0,-1-4 2 0,1 1 0 15,-7-1-1-15,7 3 0 0,-1 2 1 0,0-5 0 16,1 1 0-16,0-1 0 0,-7 0-1 0,6 0 1 0,0 1 1 15,-6-1-1-15,7 1 0 0,0-1 0 0,-7-3-1 0,6 3 0 16,-6-4 0-16,7 5 0 0,-7-4 0 0,6 3 0 0,-6-4 0 16,0 4-1-16,6-3 1 0,-6 4 0 0,7-5-1 15,-7 5 1-15,7-4 0 0,-1 3-1 0,-6 0 1 0,6-4 0 16,2 5 0-16,-8-1 1 0,6 0-1 0,0 0 1 16,1 5-1-16,-1-5-2 0,1 1 0 0,-7-1 2 0,6 5 0 15,1-6 0-15,-7 2 0 0,6-1 0 0,0 1 0 16,-6-1 3-16,8 0 0 0,-2 0-1 0,0 1-2 0,1-1 1 15,0-4-1-15,-1 4 1 0,0 2-1 0,1-3 0 16,-1 2 0-16,1-2 0 0,0 3 1 0,5-1-1 0,-6-2 1 16,2 2-1-16,4-1 0 0,2 1 0 0,-8 2 0 0,7 1 0 15,1-3-1-15,-2 2-2 0,-6-3-10 0,8 5-23 16,-1-5-36-16,0 0-60 0,-7 1-120 0</inkml:trace>
  <inkml:trace contextRef="#ctx0" brushRef="#br0" timeOffset="198422.18">5142 7499 1 0</inkml:trace>
  <inkml:trace contextRef="#ctx0" brushRef="#br0" timeOffset="198423.18">5169 7514 1 0</inkml:trace>
  <inkml:trace contextRef="#ctx0" brushRef="#br0" timeOffset="198437.8">5188 7532 1 0,'7'4'0'0,"-1"-1"0"16,-6 1 0-16</inkml:trace>
  <inkml:trace contextRef="#ctx0" brushRef="#br0" timeOffset="198484.75">5207 7561 2 0,'0'4'2'0,"0"-1"2"0,0-3-1 15,-6 4-2-15,6 0 1 0,-6-4 2 0,6 3-2 0,-7-3-3 16,7 3-11-16</inkml:trace>
  <inkml:trace contextRef="#ctx0" brushRef="#br0" timeOffset="202671.32">9052 10272 48 0,'7'0'57'0,"-1"0"-15"0,-6 4-13 0,6-4-13 0,1 0-7 15,0 0-6-15,-1 4 0 0,-1-4-2 0,3 0 1 16,-1 0-2-16,-2 2 0 0,3-2 0 0,-2 0 0 0,0 5 2 15,1-5-2-15,-7 0 1 0,7 0-1 0,-1 0 1 0,-6 3 0 16,0-3-1-16,6 0 1 0,-6 0-1 0,0 0 0 16,0 0-1-16,0 0 1 0,0 0 0 0,0 0 0 0,0 0 3 15,0 4 7-15,0-4 7 0,0 0 7 0,0 0 11 16,0 0 7-16,0 0 6 0,0 0 6 0,0 0 2 0,8 0-4 16,-8 0-4-16,0 0-8 0,6-4-7 0,-6 4-8 0,6 0-7 15,-6-3-3-15,7 3-2 0,-1-5 1 0,1 3 0 16,-7 2 2-16,6-4 0 0,1 0 1 0,-1 4-1 0,-6-4-1 15,5 1-2-15,4-1-2 0,-3 0-3 0,-1 4-2 16,-5-4 1-16,8 2-1 0,-1-3 1 0,-1 2-2 0,0-1-1 16,1 0-3-16,-1 1 0 0,1-1 0 0,-7 0 0 0,7 1 3 15,-7 3-2-15,6-4 0 0,-6 4 0 0,0 0-1 16,0 0-1-16,0 0 0 0,0 0 0 0,0 0-2 0,0 0 0 16,0 0 0-16,0 0 1 0,0 0 3 0,0 0 0 15,0 0 2-15,0 0 1 0,0 0-1 0,0 0 1 0,0 0 0 16,-6 0-1-16,6 4 0 0,0-1 0 0,-7 1 0 0,0 7 1 15,1-4-1-15,-7 4 0 0,0 4 3 0,0 0 0 16,-2-1-1-16,4 1-2 0,-2-1-1 0,6 1 0 0,-6 0 0 16,1-1-1-16,-2-2-2 0,8 3 0 0,-1-5 1 0,0 1 0 15,1 0 2-15,0-4 0 0,-2-3 9 0,3 3 10 16,5-2 12-16,0-5 7 0,0 3 5 0,0-6 1 16,0-2 1-16,0 1-2 0,5-3-7 0,9-3-12 0,-8-5-12 15,8 3-5-15,-2-5-4 0,2 3-1 0,-1-5-1 0,0 1-1 16,0-1-1-16,7-3 0 0,-9 4 1 0,4-1-3 0,4 1 2 15,-6 0 3-15,-6 0 6 0,5 7 3 0,-5-5 4 16,0 9 2-16,-1-1-2 0,1 2 1 0,-1 2 0 16,-6 4-4-16,7 0-4 0,-7 4-5 0,5 0-3 0,3 3-1 15,-8 3-2-15,6 6 1 0,0-2-1 0,-6 4 0 0,8 1 0 16,-2 3-1-16,7 0 1 0,-7 3-2 0,7 1-4 16,0 0-10-16,1-1-13 0,5 1-17 0,-6-1-21 0,0 1-26 15,0-4-39-15,0-3-61 0,1 3-107 0,-8-8-82 16</inkml:trace>
  <inkml:trace contextRef="#ctx0" brushRef="#br0" timeOffset="203467.87">9280 10372 24 0,'-7'-8'334'0,"1"4"-125"16,0-1-88-16,6 3-53 0,0 2-32 0,-7-4-16 15,7 4-8-15,0 0-7 0,-8 0 1 0,8 0-1 0,0 4 2 16,-5-2 0-16,5 3 0 0,0 2 0 0,-6 0 3 16,6 5 1-16,0-1-1 0,0 0 1 0,0 3 1 0,0-3-1 15,0 7 2-15,-9-3 2 0,9 4 2 0,0-1 0 0,0 1 1 16,0 2-2-16,0 1 0 0,0 0 1 0,-5 0-4 16,5 4-2-16,0-1 0 0,0 1-2 0,0 3-2 0,0-3 0 15,0 3-4-15,-6 1 1 0,6-1 0 0,0 0-1 16,0 0 0-16,-7 5 0 0,7-5 1 0,0 0 1 0,-6 0 2 15,6 0-1-15,0 5-1 0,0-5 0 0,-7 4-1 0,7-1 2 16,-6 3-3-16,6 1-4 0,-7-4 1 0,1 5 1 16,6-4 2-16,-6 4-1 0,-2-1 0 0,8 1 1 15,0 0-1-15,-6-1 5 0,6 1-3 0,0 3-1 0,-6-3-1 16,6 7 0-16,-7-1 1 0,0 2-2 0,7-1 2 0,-6 0 2 16,0-1 0-16,6-2-2 0,-8-1 0 0,8-3-1 0,-5 0 0 15,5-1-1-15,0 1 1 0,-7-1-1 0,7 0 3 16,0 1 2-16,0 0 1 0,0 1 0 0,-8-2 1 0,8 3 0 15,0-2 0-15,0 1-4 0,-5 2 0 0,5-4-2 16,0 1 0-16,-6-1-1 0,6 1 0 0,-7 3 0 0,0-3 1 16,7-1 0-16,-6 1-1 0,6-3 0 0,-6 2-1 15,-1-3 0-15,7 4 0 0,0-5-1 0,-7 1 1 0,7 0 1 16,-6-4 1-16,6 1 3 0,0-1 2 0,-7 0 2 0,7 1 4 16,0-1 0-16,-6 0 0 0,6 0 1 0,0 0 2 15,0 2-2-15,0-2 0 0,-6 3-2 0,6-3-1 0,0 1-2 16,0 3 0-16,0-4-1 0,0 5-1 0,-8-5 0 15,8 4 0-15,-7-4-1 0,7 4 0 0,-5-4 2 0,-1 1 2 16,-3-1 1-16,4 4-1 0,-1-7 1 0,-7 3 1 0,13 0 0 16,-7 0 0-16,0 1 1 0,1-1-3 0,6 0 1 15,0 2-3-15,0-2 1 0,0 3-2 0,0-3 1 0,0 1-2 16,6-1 0-16,-6 4-1 0,7 0-1 0,-7-4 1 16,7 5 0-16,-7-5 0 0,6 4-1 0,-6-4 0 0,0 1-1 15,7-1 0-15,-7 0 0 0,6 4 3 0,-6-8-1 0,0 5 1 16,5-1 1-16,-5 0 0 0,0 1-1 0,9-5 0 15,-9 1 0-15,0-1-3 0,0 2 0 0,0-2-2 16,0-3 0-16,0 0-1 0,0 0 0 0,-9-4 0 0,9-3 0 16,-5 3 1-16,5-7 1 0,-6 0 2 0,-1 1 2 0,1-6 4 15,-1 2 6-15,0-1 3 0,-5-7 3 0,-2 0-1 0,2-4 0 16,-1 1 2-16,-8-5-3 0,1-3-4 0,2 1-4 16,-2-9-2-16,0 1-1 0,-6-5 0 0,7 2-1 15,-7-4-2-15,0-1 3 0,6 0 4 0,-5-4 2 0,4 5 3 16,1-4 9-16,-5-2 12 0,12 6 10 0,-7 0 14 0,8 0 6 15,-2-2 2-15,2 2 0 0,5 2-3 0,0 2-11 16,14-2-11-16,0 2-15 0,-2 3-25 0,9-4-40 0,13 4-39 16,-2-1-42-16,7-4-53 0,8 2-93 0,5-1-178 15,1 0-94-15,-1-3-45 0</inkml:trace>
  <inkml:trace contextRef="#ctx0" brushRef="#br0" timeOffset="205514.27">11033 10950 25 0,'0'-4'75'0,"0"1"-21"16,0 3-18-16,0-4-7 0,0 4-1 0,0-4-2 0,0 4 1 16,6-4-3-16,-6 4-1 0,6-3-1 0,-6-1-2 15,8 1-4-15,-8 3-7 0,6-4-2 0,-6 1 0 0,6 3-1 16,1-4 1-16,-1 0 0 0,8-3-2 0,-8 7 0 15,6-8-1-15,2 4 1 0,-1 2-1 0,0-3 1 0,0 2-2 16,7-1 0-16,0 0-2 0,-1 0-1 0,0 1 0 0,8-1 1 16,-8 0-1-16,7 1-1 0,5 0 3 0,-3-6-3 15,4 6 1-15,1 0 0 0,-1-1 1 0,8-3 1 0,-8 3 1 16,7 0 4-16,0-3-3 0,1 3 6 0,-1 1 2 16,-7-4 2-16,7 3 1 0,0 0 0 0,0 0-1 0,-6 1 1 15,6 3-1-15,-7-4-1 0,7 0-1 0,1 1-3 0,-8 3-1 16,1-3-2-16,6 3-2 0,-7 0-1 0,0 0-3 15,-5 0 1-15,-1 0-1 0,7 0 0 0,-7 3 0 0,0-3 0 16,-7 3 1-16,1 1-1 0,0 0 0 0,-1-1 1 16,1 1-1-16,-8 0-1 0,8 3 1 0,-14-3 0 0,8 3 0 15,-1 0-1-15,-7 4 1 0,8 0-1 0,-8 1 1 0,-6-2 0 16,6 1 0-16,-6 5 0 0,0-2 0 0,0-3-1 16,0 3 0-16,-6 5 1 0,0-5-1 0,-8 4 0 0,8-3 1 15,-13 3 0-15,5 1 1 0,-6-2 1 0,1 3 2 16,-7-3 1-16,0-2 1 0,-1 4 0 0,-5-5 1 0,6 1 2 15,-6-1 8-15,-8-3 0 0,2 5-2 0,-2-7 2 16,1 3 2-16,-6-4 1 0,-1-1 0 0,1 1 1 0,-1-1-9 16,1-4 0-16,-1 1-1 0,-7 0-1 0,8-4-3 0,-7 3-3 15,-1-3-2-15,2-3 0 0,-8 3 0 0,7-4-2 0,-7 0 0 16,-1 1-1-16,10-2 1 0,-9-1 1 0,13-2 0 16,-6-3 0-16,7-1 2 0,6-2 1 0,-7 3 1 15,12 0-1-15,3-3 0 0,-2-1 0 0,7 1-1 0,0 3 1 16,6-4-1-16,7-1 1 0,7 3 1 0,0-3 0 0,6 2-1 15,12-1-1-15,-5 1 1 0,12-1-1 0,8 1-2 16,-1-1 1-16,6 4-2 0,1-4 0 0,6 1-2 0,7-1 1 16,4 4 0-16,4-3 0 0,3 2 1 0,3 1-2 15,5 0 0-15,0 1 1 0,0 2 2 0,0-3 0 0,7 4 1 16,-7 3 1-16,7-3 3 0,0 0 2 0,-1 3 0 0,0 0 0 16,2 1 0-16,-8 3-1 0,6 0 1 0,-6 0-2 15,-6 3-4-15,-1 1-2 0,1 0 0 0,-7 3 0 16,-6 0 0-16,0 0 1 0,-13 1-1 0,-1 3 0 0,-6-4 1 15,-6 5 0-15,-7-2-1 0,-1 1 0 0,-4 0 1 0,-16 3-1 16,8 2 0-16,-12-2 0 0,-8 1 3 0,-5 3-2 0,-2-3-1 16,-6 3 0-16,-6 0-1 0,-6-3-1 0,-2 4 0 15,-3-1 1-15,-3-5-3 0,-6 3 3 0,0-1 1 0,1-1 2 16,-7-3 0-16,6 0 1 0,0 0 0 0,1 1-2 16,-7-6 0-16,6 2-1 0,7 0-1 0,-13-1 0 0,6-5 0 15,8 4-1-15,-8-6 1 0,0 2 0 0,7-2 1 0,-2-2-1 16,4-4 1-16,10 4-1 0,0-2 1 0,9 1 2 15,-2-5-2-15,20 0 2 0,0 2 0 0,7-2 0 0,6-3-1 16,12 0 0-16,2 0-1 0,11-1 0 0,9 2 0 16,4-5-1-16,1 3 1 0,14-1-1 0,-8 2 1 0,14-3-1 15,-7 2 0-15,7 1 1 0,6 0-1 0,-7 4 1 16,7-4 0-16,0 3 2 0,-6 1 0 0,13-1 2 0,-7 5 3 16,0 0 0-16,-6-1 2 0,6 4 1 0,-12 0 2 0,5 4 0 15,-13-1-1-15,2 0-2 0,-9 5-2 0,-6-1 0 16,1 4-2-16,-13-3 0 0,-1 3-3 0,-13-4 0 0,2 4 0 15,-16 3-2-15,-4-2 1 0,-1 3 0 0,-13-6-1 16,-6 7-1-16,-8-5 0 0,-5-1 0 0,-1 2 0 0,-6-1 2 16,-7-4 0-16,1-3 0 0,-8 3-1 0,2-7 2 0,-3 4 0 15,-4-4 0-15,6 0-1 0,-6-4-1 0,5 0-1 16,-5 1 1-16,12-5 0 0,0-2 1 0,7 2 7 0,13-3 5 16,7 0 2-16,12 0 4 0,1-1 1 0,11-1 0 15,16 2-1-15,-2-3-1 0,14 2-7 0,6-3-4 0,7 4-3 16,4-3-3-16,3-1-1 0,13 4 0 0,-1 0 0 0,-1 0-1 15,8 0-1-15,6 4 0 0,-6 0 3 0,6-4 0 16,7 6 1-16,-7-2-1 0,6 5 1 0,-5-3 1 16,6 2 0-16,-7 3 0 0,-6 0-3 0,-1 3 0 0,-5 2 0 15,-2-3 0-15,-12 5-1 0,-6 5 0 0,0-4-1 0,-14-1 1 16,-6 3 1-16,-1 2 0 0,-12 2-2 0,-12-3 1 0,-1 0 0 16,-12 4 1-16,-9-4 0 0,2 3 0 0,-13-3-1 15,-8 1 1-15,-6-2 0 0,-6 2-1 0,0-5 1 16,-6 0-1-16,-1 0 1 0,-6-3 0 0,-1 0-1 0,1-1 1 15,7-3 0-15,-7 0 0 0,12 0-1 0,1 0 3 0,14-3-1 16,4-5 1-16,9 4 0 0,10 1-1 0,10-4 0 0,5 0 1 16,7 3 0-16,12-4-2 0,0-2-2 0,14 3 0 15,-1-5 2-15,7 4 0 0,7-2-1 0,-1 2-1 16,8-3 1-16,5 4 0 0,8 0 1 0,-8-1 0 0,7 4 0 16,7 1 2-16,-7 0-1 0,13-1 1 0,-6 4 2 0,6 0-1 15,-6 0-3-15,5 4 1 0,-5-1-2 0,0 0 1 16,-6 1 0-16,-3 0-2 0,-9 3-1 0,-9 1 1 0,-7 3-3 15,-5-4-4-15,-7 0-4 0,-13 4-2 0,-13-3-4 0,1 2 0 16,-14-3 0-16,-1 5-1 0,-11-4 4 0,-9-5 5 16,2 3 3-16,-7 2 1 0,0-4 4 0,-8 0 1 0,2 3 2 15,-1-3 1-15,2 0 1 0,4 2-4 0,7-1-9 16,1 2-18-16,12 0-35 0,1 0-55 0,12 4-109 0,0 0-101 16</inkml:trace>
  <inkml:trace contextRef="#ctx0" brushRef="#br0" timeOffset="206654.63">11039 13046 64 0,'0'-5'296'0,"-6"-2"-99"0,0-1-73 0,6 1-36 0,-8 0-15 16,8 0-5-16,0-4-5 0,8 4-5 0,-8-4-4 15,6 3-8-15,6-3-5 0,-4 0-7 0,11 1-8 16,1-1-12-16,-2-1-4 0,9 4-6 0,5-1-1 0,2-3-2 16,4 4-1-16,8 1 0 0,0 0 0 0,12 0-1 0,-6 3-2 15,7-3 1-15,-1 3-1 0,1 0 1 0,6 4 2 16,1 0 1-16,-8 0 3 0,0 0 1 0,1 4 1 0,-7 3 1 15,1 1-1-15,-8 3 0 0,-5-1-1 0,-8 5-2 0,1 3-1 16,-15 1 0-16,-4 4-1 0,-1-2-1 0,-13 4 0 16,0 4 0-16,-13-2 1 0,-1 2-1 0,-11 0 0 0,-1-3-1 15,-6-1 0-15,-8 1 1 0,1-1 0 0,-7-2 2 16,1-5-2-16,-7-4 0 0,0 1 0 0,6-1 1 16,-13-6-1-16,7-1 1 0,1 1-1 0,-2-4-1 0,1-4 1 15,7 0 2-15,-1 0 4 0,13 0 4 0,1-4 2 0,12-4 0 16,7 5 2-16,7-4 1 0,6 0-2 0,11-1 0 0,10-3-4 15,5 3-3-15,1-2-3 0,5-1-1 0,7 0-2 16,0-3-1-16,1-1 1 0,5 4-1 0,1-4 0 0,-1 4-1 16,1-4 1-16,-1 0 0 0,7 5 2 0,-6-2 0 0,6 2 2 15,-7-1-1-15,8 0-1 0,-8 7 2 0,1-3 1 16,-7-1-3-16,0 4-1 0,-6 4 0 0,-1 0-1 16,-12 0 0-16,6 0 0 0,-13 4 0 0,-7 1 0 0,-6 1-1 15,0 2 1-15,-13-1 1 0,-6 4-1 0,-7 0-1 0,0 4 1 16,-14-5-2-16,2 1 3 0,-8 4-1 0,-7-5 1 15,8 2 0-15,-7-4 1 0,0-1 0 0,0 0 0 0,-7 1 0 16,1-4-1-16,5-1 0 0,-6 1 0 0,8-4 0 16,-1 0 0-16,6 0 0 0,7-4 0 0,0 1 2 0,13-6 2 15,6 6 2-15,7-4 0 0,7 3 0 0,6-2 0 0,13-6 0 16,6 1-1-16,8 3-1 0,5-3-3 0,7 0-1 16,0-3-2-16,7 3 1 0,5 0 0 0,-5 0-4 0,7 0 3 15,-2 1 1-15,8 1 1 0,-7-1 1 0,7 3 3 16,-7-1-2-16,7 0 1 0,0 4 3 0,-8 2-3 0,8-3 1 15,-13 5-4-15,6 0-1 0,-6 0-1 0,-8 5 0 0,1-5 0 16,-13 2-2-16,-6 6 2 0,0-4-1 0,-13 4 2 16,-7-1 0-16,-14 3 0 0,-5-1-2 0,-8 1-2 0,-5 1-5 15,-14 0-5-15,-6 0-6 0,0-4-3 0,-13 1-2 16,0 2-2-16,-7-5-1 0,1-3 2 0,-1 2 3 0,-6 0 5 16,-7-4 6-16,7-4 3 0,0 0 2 0,-1 2 3 0,8-3 0 15,6-2 5-15,6 0 5 0,14-1 7 0,5 1 3 16,14 0 2-16,12 0 0 0,14-1 1 0,14 1 0 15,6 0-1-15,12 4-4 0,13-6-10 0,8 6-2 0,12-2-2 16,-6 3-4-16,13-5-4 0,-7 2-6 0,6 5-1 0,8-3-3 16,-8 3 2-16,1-4-1 0,6 4 2 0,-7 4 2 15,2-4 3-15,-2 3 5 0,-6 2 2 0,0-2 1 0,-6 3 1 16,-14 2 1-16,1 1-2 0,-14-3-2 0,-5 5-2 0,-7-3-4 16,-15 3-5-16,-10-1-4 0,-9-2-3 0,-5 3-6 15,-13-3-4-15,-15-2 0 0,2 2 1 0,-13-5 3 0,-7 1 5 16,-8 0 5-16,2-4 5 0,-14-4 4 0,0 0 3 15,-6 1 7-15,7-1 9 0,-7-4 12 0,0 1 11 0,12 0 16 16,8-4 15-16,6 4 14 0,12 0 10 0,13-4 5 0,15 3-4 16,12 1-11-16,6 0-10 0,21 4-17 0,5-6-17 15,12 6-18-15,3-4-11 0,12 3-8 0,-1 1-5 0,7-2-1 16,1 2-6-16,6-1-4 0,-1 4-3 0,1-4-1 16,-1 4-5-16,8 0-7 0,-8 0-16 0,0 4-24 0,1-4-38 15,-7 4-59-15,-6-1-120 0,-1 2-78 0</inkml:trace>
  <inkml:trace contextRef="#ctx0" brushRef="#br0" timeOffset="-199081.91">3833 9957 28 0,'0'0'125'0,"0"0"-8"16,0 0-10-16,0 0-16 0,0 0-17 0,0 0-17 15,0 0-15-15,0 0-10 0,0 0-6 0,0 0-1 0,0 0 0 16,0 0 2-16,0 0 2 0,0 0 5 0,-8 0 2 15,8 4 0-15,0-4 2 0,0 0-2 0,0 0-1 0,0 0-1 16,0 0-2-16,0 0-2 0,-6 0-1 0,6 0-1 0,0 0-1 16,0 0-2-16,0 0-4 0,0 0-1 0,0 0-3 15,0 0-2-15,0 0-4 0,0 0-2 0,0 0-2 0,0 0-2 16,6 0-1-16,-6 4-4 0,8-4 2 0,-2 0 4 16,0 0 1-16,8 0 2 0,-1 0 3 0,-1 0 0 0,8 0 0 15,0 0 4-15,-1 0-9 0,1-4 0 0,6 4 0 0,-6-4-1 16,5 4-1-16,1-7 1 0,0 3 2 0,7-3 0 15,0-1 6-15,-1 1-1 0,0-4 1 0,1 4 0 0,7-5 6 16,-2-1 4-16,-5 1 2 0,6-3 1 0,0 5 2 16,-6-5-1-16,-6 1 0 0,-2 2-2 0,-5 1-3 0,-7 4-5 15,-6-4-5-15,-2 4-3 0,-5-4-2 0,-5 3-1 16,-2 0-3-16,-6 1-4 0,-7 0-2 0,1 0-3 0,-1-1 0 16,1 5 0-16,-8-5-1 0,8 2 2 0,6 2 1 0,-7-1 1 15,14-1 1-15,0 6-2 0,-1-4 0 0,7 0 1 0,7 1-3 16,-1-1 0-16,13 0 0 0,1 0 1 0,-1 1-1 15,14-1 3-15,0-3 0 0,-1 4 0 0,0-1 1 16,8 0 0-16,-8 0 0 0,7 4-1 0,-5 0 0 0,-8 0 0 16,6 4 1-16,-7 0 1 0,2 0 0 0,-7 3 0 0,-8 0 3 15,2 4-1-15,-8 0 2 0,0-1 1 0,-6 9 3 16,-6-4 2-16,-7 3 1 0,0 5 1 0,-6-2-2 0,-7 1 0 16,0 0-2-16,-7 4-3 0,-7-4-10 0,8 3-17 15,-1-2-25-15,-6 2-34 0,13-3-68 0,-6-4-141 0,6 0-91 16,7-3-69-16</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1:56:09.832"/>
    </inkml:context>
    <inkml:brush xml:id="br0">
      <inkml:brushProperty name="width" value="0.05292" units="cm"/>
      <inkml:brushProperty name="height" value="0.05292" units="cm"/>
      <inkml:brushProperty name="color" value="#002060"/>
    </inkml:brush>
  </inkml:definitions>
  <inkml:trace contextRef="#ctx0" brushRef="#br0">4217 7441,'-25'0,"25"25,-25-25,25 25,-25-25,25 25,-24-25,24 25,-25-25,25 24,-25 1,25 0,-25-25,25 25,0-50,0 0,0 0,25 25,-25-24,0-1,25 0,-25 0,25 0,-1 25,-24-24,25 24,0 24,0-24,0 25</inkml:trace>
  <inkml:trace contextRef="#ctx0" brushRef="#br0" timeOffset="1895.73">4217 7342,'0'25,"0"0,0 0,0-1,25-24,-25 25,0 0,0 0,0 0,24-25,-24 24,0 1,0 0,0 0,0 0,25-25,-25 24,0 1,0 0,0 0,0 0,0-1,0 1,0 0,0 0,0 0,0-1,0 1,0 0,0 0,0 0,0 0,25-1,-25 1,0 0,0 0,0 0,0-1,0 1,0 0,25 0,-25 0,0-1,0 1,0 0,0 25,0-26,0 1,0 0,0 0,0 24,0-24,0 0,0 0,0 0,0 24,25-24,-25 0,0 0,0-1,0 1,0 0,0 0,0 0,0-1,0 1,0 0,0 0,0 0,0 24,24-24,-24 0,0 0,0 0,0 24,0-24,0 0,0 24,0-24,0 25,0-25,0 24,0-24,0 25,0-26,0 1,0 25,0-25,0-1,25 1,-25 0,0 25,0-26,0 1,0 0,0 0,0 0,0-1,0 1,0 25,25-25,-25 0,0 24,0-24,0 0,0 24,0-24,0 0,0 25,0-26,0 1,25 25,-25-25,0-1,0 1,0 0,0 0,25 0,-25-1,0 1,0 0,0 0,0 0,0-1,0 1,0 0,0 25,0-26,0 1,0 0,0 0,0 0,0-1,0 1,0 0,24 0,-24 0,0-1,0 1,0 0,0 25,0-25,0-1,0 1,0 0,0 0,25 0,-25-1,0 1,0 0,0 0,0 0,0-1,25 1,-25 0,0 0,0 0,0-1,0 1,0 0,0 0,0 0,25-1,-25 1,0 0,0 0,0 0,0-1,25 1,-25 0,0 0,0 0,0-1,24 1,-24 0,0 0,0 0,0-1,0 1,0 0,0 0,0 0,0 0,0-1,0 1,0 0,0 0,0 0,0-1,0 1,0 0,0 0,0 0,25-25,-25 24,0 1,0 0,0 0,0 0,25-25,-25 24,-25-24,0-24,1 24,24-25,-25 0,0 0,25 0,-25 25,0-24,1 24,24-25,0 50,24-1,1 1,0-25,0 25,0-25,-1 0,1 0,0-25,0 25,0-25,-1 25,1-24,0 24,-25-25,25 25,-25-25,25 0,-25 0</inkml:trace>
  <inkml:trace contextRef="#ctx0" brushRef="#br0" timeOffset="20209.55">4291 7417,'-25'0,"25"24,-24 1,24-50,0 1,24-1,-24 0,25 25,-25-25,25 25,0 0,0 0,-1 0,1 0,0 25,0-25,-25 25,25-25,-1 25,1-1,0 1,0 0</inkml:trace>
  <inkml:trace contextRef="#ctx0" brushRef="#br0" timeOffset="26415.58">4266 7293</inkml:trace>
  <inkml:trace contextRef="#ctx0" brushRef="#br0" timeOffset="27796.56">4266 7218,'0'-25,"0"1,25 24,0 0,-25-25,25 25,0 0,-1 0,1 0,0 0,0 0,0 0,-1 25,1-25,-25 24,0 1,25-25,-25 25,0 0,0 0,25-1,-25 1,0 0,25-25,-25 25,0 0,0-1,24-24,-24 25,0 0,0 0,0 0,25-25,-25 24,0 1,0 0,0 0,0 0,0-1,0 1,0 0,0 0,0 0,0-1,0 1,0 0,0 0,25 0,-25-1,0 1,0 0,0 0</inkml:trace>
  <inkml:trace contextRef="#ctx0" brushRef="#br0" timeOffset="29703.49">4738 12551,'0'0,"0"25,0 0,0 0,-25-25,25 24,-25-24,25-24,-25 24,25-25,-25 25,25-25,-24 0,24 50,0 0,0 0,24-25,-24 24,25-24,0 0,-25-24,0-1,25 25,-25-25,0 0,0 0,0 1,0-1,-25 25,25 25,0-1</inkml:trace>
  <inkml:trace contextRef="#ctx0" brushRef="#br0" timeOffset="47248.87">4738 7218,'0'0,"24"0,1 0,0 0,0 0,0-25,0 25,-1 0,26 0,-25 0,0-24,24 24,-24 0,25 0,-26-25,26 25,-25 0,24 0,-24-25,0 25,25 0,-26 0,1-25,0 25,0 0,0 0,-1 0</inkml:trace>
  <inkml:trace contextRef="#ctx0" brushRef="#br0" timeOffset="47420.41">5184 7218,'0'0,"25"0,0 0,0 0,-1 0,1 0,0 0,25 0</inkml:trace>
  <inkml:trace contextRef="#ctx0" brushRef="#br0" timeOffset="47565.4">6077 7144,'0'0,"0"25,25-25</inkml:trace>
  <inkml:trace contextRef="#ctx0" brushRef="#br0" timeOffset="47705.4">6821 7144,'0'0,"25"0</inkml:trace>
  <inkml:trace contextRef="#ctx0" brushRef="#br0" timeOffset="47835.68">7565 7119,'0'0,"0"25,25-25,-25-25,25 25</inkml:trace>
  <inkml:trace contextRef="#ctx0" brushRef="#br0" timeOffset="47976.53">8458 7045,'0'0,"25"0,-25 24,25-24,0 0,-25-24,25 24,-1 0,1 0,0-25</inkml:trace>
  <inkml:trace contextRef="#ctx0" brushRef="#br0" timeOffset="48203.75">9302 6995,'0'0,"25"0,-1 0,1 0,0 0,0 0,0 0,-1 0,1-25,25 25,-1 0,-24 0,25 0,-1 0,-24 0,25 0,-25 0,24 0,-24 0,0 0,0 0,-1 0,-24 25,25-25,0 0,0 0,0 0,0 0,-1 0</inkml:trace>
  <inkml:trace contextRef="#ctx0" brushRef="#br0" timeOffset="48576.4">10939 7218,'0'25,"-25"-25,50 0,0 0,-1 0,1 0</inkml:trace>
  <inkml:trace contextRef="#ctx0" brushRef="#br0" timeOffset="48705.42">11857 7193,'0'25,"0"-50,0 1</inkml:trace>
  <inkml:trace contextRef="#ctx0" brushRef="#br0" timeOffset="48844.4">12700 7144,'0'0,"0"-25,25 25,0 0,-1-25,1 25</inkml:trace>
  <inkml:trace contextRef="#ctx0" brushRef="#br0" timeOffset="48964.53">13469 7045,'0'0,"25"0,-25-25,25 25,-1-25,1 25,0 0</inkml:trace>
  <inkml:trace contextRef="#ctx0" brushRef="#br0" timeOffset="49092.4">14039 6995,'0'0,"25"0,0 0,0 0,-25 25,25-25,-1 0,1 0,0 0,0 0,0 0</inkml:trace>
  <inkml:trace contextRef="#ctx0" brushRef="#br0" timeOffset="49579.27">14883 6970,'0'0,"-25"0,25 25,0-50,25 25</inkml:trace>
  <inkml:trace contextRef="#ctx0" brushRef="#br0" timeOffset="49736.35">15776 6921,'0'0,"25"0,-1-25,1 25,0 0</inkml:trace>
  <inkml:trace contextRef="#ctx0" brushRef="#br0" timeOffset="49880.47">16867 6970,'0'0,"25"0,0 0,-25 25,25-25,-1 0,1 0,0 0,0 0,0 0,-1 0</inkml:trace>
  <inkml:trace contextRef="#ctx0" brushRef="#br0" timeOffset="50008.39">17934 7119,'25'25,"-1"-25,-24-25,25 25</inkml:trace>
  <inkml:trace contextRef="#ctx0" brushRef="#br0" timeOffset="50148.33">19025 7144,'25'0,"-25"-25,25 25</inkml:trace>
  <inkml:trace contextRef="#ctx0" brushRef="#br0" timeOffset="50295.56">19745 7144,'0'-25,"24"25,1 0,0 0,0 0</inkml:trace>
  <inkml:trace contextRef="#ctx0" brushRef="#br0" timeOffset="50427.17">20365 7169,'0'0,"0"-25,0 0,24 25</inkml:trace>
  <inkml:trace contextRef="#ctx0" brushRef="#br0" timeOffset="50567.3">20737 7169,'0'-25,"25"0,-1 25,1 0</inkml:trace>
  <inkml:trace contextRef="#ctx0" brushRef="#br0" timeOffset="135639.69">893 2753,'0'0,"0"25,0 0,0 0,0 0,0-1,25 26,-25 0,0-1,0 1,0-1,0 1,0 0,0-1,25-24,-25 25,0-1,0-24,0 0,0 24,24-24,-24 0,0 0,0 0,0-50,0 0,0 0,0 0,0 1,0-26,0 25,-24-24,24-1,0 0,0 1,0-1,0 1,0-1,0-24,0 24,0 0,0 1,0 24,24-25,1 1,-25 24,25 0,0 0,0 0,-1 1,1-1,0 0,0 25,0 0,-1 0,26 0,-25 0,0 0,-1 25,1 0,-25-1,0 1,0 25,-25-25,1 0,-1-1,0 26,0-25,0 24,1-24,-26 0,25 25,0-26,1 1,-1 0,0 0,0 0,25-1,0 1,0 0,0 0,25 0,0-1,0 1,-1 0,1 0,0-25,0 25,0-1,-1 1,1 0,0 0,25 0,-26-1,1 1,0 0,0 0,-25 0,25-25,-1 24,-24 1,25 0</inkml:trace>
  <inkml:trace contextRef="#ctx0" brushRef="#br0" timeOffset="135888.28">1637 2902,'0'-25,"-25"1,25 48,0 1,0 0,25 0,-25 0,0 24,25 1,-25-25,25 24,-25 1,25-1,-1-24,-24 25,25-1,0-24,0 0,0 0,-1 0,1-25,0 24</inkml:trace>
  <inkml:trace contextRef="#ctx0" brushRef="#br0" timeOffset="136079.71">1637 2828,'0'0,"0"-25,0 0,25 0,0 1,0 24,-25-25,49 25,-24-25,0 25,24-25,-24 25,25-25,-1 25,1-25,0 25,-1 0</inkml:trace>
  <inkml:trace contextRef="#ctx0" brushRef="#br0" timeOffset="136247.69">1587 3101,'0'0,"-24"0,24 24,24-48,1 24,0-25,0 25,0-25,24 0,1 0,0 25,-1-24,26-1,-1 0</inkml:trace>
  <inkml:trace contextRef="#ctx0" brushRef="#br0" timeOffset="137351.04">2679 2580,'0'0,"0"-25,0 50,0-1,25 1,-25 0,0 0,0 0,25 24,-25-24,0 25,0-25,0 24,0 1,0-1,0 1,-25-25,25 24,0 1,0 0,-25-26,25 1,0 0</inkml:trace>
  <inkml:trace contextRef="#ctx0" brushRef="#br0" timeOffset="137694.71">2977 2828,'0'0,"0"-25,-25 25,0 0,0 25,0 0,1-1,24 1,0 0,0 0,0 0,24-1,1 1,0 0,0 0,0 0,-1-25,1 24,0-24,-25 25,25-25,0 25,-1 0</inkml:trace>
  <inkml:trace contextRef="#ctx0" brushRef="#br0" timeOffset="138246.67">3150 3001,'0'0,"0"-24,0-1,25 25,-25-25,25 25,0 0,-1 25,1 0,-25-1,0 1,25-25,-25 25,0 0,0 0,0-1,0 1,0 0,0 0,0-50,25 0,-25 0,0 1,0-1,25 0,-25 0,24 0,-24 1,25-1,0 25,0 0,0 0,-25 25,24-25,1 0,0 0,0 0,0 0,-25-25,24 25,-24-25,25 0,-25 50,0 0,0 0,0-1,0 1,0 0,25-25,-25 25,25 0,0-25,0 0,-25 24,24-24,1 0,0 0,0-24</inkml:trace>
  <inkml:trace contextRef="#ctx0" brushRef="#br0" timeOffset="138387.97">3845 2704,'0'0,"-25"-25,0 0,25 0,0 0,25 25</inkml:trace>
  <inkml:trace contextRef="#ctx0" brushRef="#br0" timeOffset="138916.27">3944 2555,'0'25,"0"-1,-25 1,25 0,0 0,0 25,0-26,0 26,0 0,0-1,0 1,0-1,0 26,0-26,0 26,0-26,0 1,25 0,-25-1,0 1,25-25,-25-1,25-24,-25 25,24-25,-24-25,0 1,0-1,0 0,0 0,0 0,0 1,-24-1,24 0,0 0,0 0,0 1,0-1,0 0,24 0,1 0,-25 1,25 24,0-25,0 0,-1 0,1 0,0 1,0-1,0 0,-1 0,1 0,-25 1,25-1,-25 0,0 0,0 0,-25 25,0 25,1-25,-1 25,0 0,0 0,25-1,-25-24,25 25,0 0,0 0,25-25,0 0,0 0,0 0,-1 0,1 0,0 0,0-25,0 25,-1 0,1 0,0 0,0-25,0 25,-1 0,1 0,0 0,0 0,0 0</inkml:trace>
  <inkml:trace contextRef="#ctx0" brushRef="#br0" timeOffset="141163.04">5655 7293,'0'0,"-24"0,48 0,1-25,0 25,0 0,0 0,24 0,-24-25,25 25,-1 0,1 0,0 0,-1 0,26 0,-26 0,26-25,-1 25,0 0,1 0,-1 0,25 0,-24 0,24 0,-24 0,24 0,0 0,0 0,-24 0,24 0,0 0,0 0,0 0,1 0,-26 0,25 25,1-25,-1 0,0 0,0 0,0 0,1 0,-1 25,0-25,0 0,0 0,1 0,-1 0,0 0,0 0,-24 0,24 0,0 0,0 0,1 0,-26 0,25 0,-24 0,24 0,0 0,-24 0,24 0,-25 0,25-25,-24 25,-1 0,25 0,1 0,-26 0,25 0,-24 0,24 0,-25 0,26 0,-26 0,25 0,0 0,-24 0,24 0,-25 0,26-25,-26 25,25 0,-24 0,24 0,-25 0,26 0,-26 0,25 0,-24 0,24 0,0-25,0 25,1 0,-1 0,0-24,0 24,25 0,-25 0,25-25,0 25,-24-25,24 25,0 0,0-25,0 25,0-25,0 25,0-24,25 24,-25-25,0 25,25-25,-25 25,24-25,-24 0,25 25,0-24,0 24,0-25,0 25,-1-25,26 25,-25-25,24 0,1 25,0-25,-1 25,1-24,0 24,-1-25,1 25,24-25,-24 25,24 0,1 0,-26-25,26 25,-1 0,-24 0,24 0,-24 0,0 25,24-25,-24 0,-1 0,-24 0,25 0,-25 0,24 0,-49 0,25 0,0 0</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22:33.579"/>
    </inkml:context>
    <inkml:brush xml:id="br0">
      <inkml:brushProperty name="width" value="0.05292" units="cm"/>
      <inkml:brushProperty name="height" value="0.05292" units="cm"/>
      <inkml:brushProperty name="color" value="#FF0000"/>
    </inkml:brush>
  </inkml:definitions>
  <inkml:trace contextRef="#ctx0" brushRef="#br0">4719 12784 153 0,'0'-2'295'0,"0"-2"-92"0,0 1-76 15,0 3-46-15,0-4-29 0,0 4-15 0,-6 4-11 0,-2-1-6 16,1 3-1-16,2 2-2 0,-9 7 3 0,1-1-1 0,-5 5 1 15,4 3 1-15,-6 0 0 0,7 3 2 0,-6-2-3 16,5 2-5-16,2 1-6 0,-1-4 0 0,0 3-2 0,0-2 0 16,6-4 1-16,1-2-1 0,-8-2 0 0,8-4 2 15,6 0 4-15,-6-4 5 0,6 0 10 0,0 0 6 0,0-7 6 16,0 0 3-16,0 0 4 0,6-7 0 0,0-3 0 0,8-2-6 16,-8-2-6-16,7-4-12 0,0-5-4 0,7 1-6 15,-8 5-4-15,2-6-2 0,5 2-4 0,-6-2 0 0,7 2-3 16,-6 2 0-16,-2 1 0 0,1 3-2 0,0 0-3 15,-1 5-5-15,3-2-10 0,-3 1-9 0,-6 5-10 0,8 2-14 16,-1-1-14-16,0 2-20 0,0 0-25 0,-1-1-41 0,8 4-60 16,-6 0-108-16,-8 0-66 0</inkml:trace>
  <inkml:trace contextRef="#ctx0" brushRef="#br0" timeOffset="625.08">4719 12932 21 0,'-6'0'355'0,"-2"4"-94"0,8-4-91 0,-7 0-63 0,2 0-36 16,-2 0-21-16,0 3-13 0,7-3-6 0,-6 3-5 16,-1 1-2-16,1 1-4 0,6-2-4 0,-6 4-2 0,6 4-1 15,-6 0 0-15,6 0-2 0,0 7 0 0,0-4-1 0,0 6 0 16,0 1-1-16,0-2 0 0,6 6-2 0,-6-3 0 16,6 7 0-16,-6 2-1 0,6-2 0 0,-6 3-2 0,7 1 2 15,-7 8 0-15,0-1 1 0,0 4-1 0,0-1 1 16,0 5 0-16,-7 3 0 0,1 4 2 0,0 1-2 0,0 2 0 15,-2 4 0-15,2 1 2 0,-7 3-2 0,0 7 0 0,6-3 1 16,-5 7 0-16,5-2 1 0,-7 7 0 0,2-1-1 16,4-2-1-16,-4 6 0 0,6-1-1 0,-1-3-2 0,1 0-1 15,6-1-2-15,-7 1 1 0,1-4-1 0,0-4 4 16,-2 4 3-16,8 0 3 0,-6-4 2 0,0-3 2 0,6 3 3 16,-7-7 1-16,7 4 0 0,0-4-1 0,0-1-3 0,0-2-3 15,0 3-4-15,7-5-1 0,-7 2-1 0,6-5-2 16,-6 5-1-16,6-5 0 0,-6 5 1 0,0-5 0 15,0 5 0-15,0-1 2 0,0 0-1 0,0 1 0 0,8-5 1 16,-8 5-2-16,0-5-1 0,0-3 0 0,0 1 0 0,-8-1-2 16,8-4-1-16,0 0 0 0,0 0 1 0,0 0-1 0,-6-3-1 15,6 0 0-15,0-4 1 0,0 0-1 0,0-1 1 0,0-2 0 16,0 0-1-16,0-5 1 0,0 3 1 0,0-2 0 0,0 4 1 16,0-4-2-16,6-1 1 0,-6 1 1 0,0 0 0 15,0-1 1-15,0-3 0 0,0 0-2 0,8 3 1 0,-8-2 3 16,0-1-3-16,6 0 0 0,-6 0-2 0,6-1-1 15,1-3 0-15,-7 5-1 0,6-8 1 0,-6 3-2 16,7-4 0-16,-7 5 3 0,6-7 0 0,-6 2-1 16,0-4 1-16,0 1 1 0,7-7-1 0,-7 3 0 15,0-6 1-15,5-2 3 0,-5 1 12 0,0-3 17 0,-5-5 11 16,5 2 7-16,-7-5 8 0,7-5 3 0,-6-2 4 16,-7-4 0-16,6 0-7 0,-5-7-12 0,-2 3 1 15,1-3 2-15,7-1 7 0,-8 2 13 0,8 2 22 16,-7 1 15-16,6 2 11 0,1 4 1 0,0-3-8 15,6 8-4-15,-7 0-17 0,7-2-27 0,-7 1-49 0,7 1-60 16,0-1-61-16,0 1-55 0,14-4-56 0,-2-1-77 16,8 1-141-16,6-5-108 0,7-2-59 0,6-3-2 15</inkml:trace>
  <inkml:trace contextRef="#ctx0" brushRef="#br0" timeOffset="1577.75">20540 12932 319 0,'-13'4'324'0,"-1"-1"-127"0,2 4-85 16,-9 4-49-16,1 0-25 0,8 4-10 0,-14-1-3 15,7 5-2-15,-1-5 3 0,0 5 1 0,-6-1-1 0,7-3 1 16,6 4-2-16,-6-5-4 0,5 1 0 0,8-5-1 0,-7 1 0 15,6-3 7-15,0-1 10 0,7 1 12 0,-6-6 16 16,6-2 12-16,0 0 6 0,6-2 2 0,1-2 2 16,0-4-4-16,6-3-6 0,-1-3-8 0,8-1-8 0,0-3-4 15,-1 0-2-15,7-5 2 0,-6 1 0 0,6 5-3 0,1-6-5 16,-8 5-5-16,1-4-6 0,-1 3-10 0,0 2-6 0,1 1-10 16,0 3-16-16,-1 1-24 0,0 1-31 0,-5 0-29 15,5 4-27-15,-6-1-28 0,7 1-24 0,-7 3-27 0,0 4-28 16,0-3-37-16,0 0-73 0,-6 3-68 0,-2 0-40 15</inkml:trace>
  <inkml:trace contextRef="#ctx0" brushRef="#br0" timeOffset="2046.39">20527 12880 132 0,'-7'0'455'0,"-6"0"-123"0,7 0-135 0,-1 4-82 0,0-4-44 0,0 0-24 16,2 4-11-16,-2-1-4 0,7-3 1 0,-8 8 1 15,8-4-1-15,0 2 3 0,8 6 1 0,-1 3 4 0,-2 0 6 16,2 2 2-16,0 5 2 0,6 4 0 0,0-1 3 15,0 12 1-15,0 0 0 0,-6 7 0 0,6 4-3 0,-1 3 2 16,-4 7 3-16,-3 8 1 0,2 4-2 0,0 3-1 0,-2 4-4 16,-5 4 0-16,8 3-1 0,-8 3-1 0,-8 5 3 15,8 8 9-15,0 2 3 0,0 4 5 0,0 4 2 16,0 4 2-16,8-5 1 0,-8 5 1 0,6 3-7 0,1-2-10 16,-1-2-2-16,8 4-5 0,-2 4-6 0,8-7-6 0,-7 3-8 15,7 0-5-15,-8-4-6 0,8 1-4 0,-7-4-7 16,0-1-6-16,0-2-1 0,7-1 1 0,-8 0-1 0,1-7 1 15,1 0 1-15,-1-7-3 0,-6-5 0 0,5-2 3 0,2-4-4 16,-2-5-2-16,-5-6 0 0,6-4 5 0,-6-7-4 0,4-4-1 16,-2-5 0-16,2-4-2 0,-4-3-1 0,0-7 3 0,0 1 0 15,-1-7-13-15,1-1-6 0,-7-4-9 0,6 0-11 16,-6-6-12-16,0-1-4 0,0-6-6 0,0-1-1 0,0-4 1 16,-6-3 4-16,-1-1-1 0,-6-3-1 0,-1-7 1 0,3 0-2 15,-9-1 0-15,0-7-1 0,-7 1 6 0,2-4 11 0,-2 3 26 16,2-4 33-16,-1 2 41 0,-1 2 38 0,1-3 33 0,-1 3 33 15,9 0 18-15,-2 3 13 0,1 6-3 0,6 2-13 16,0 0-27-16,5 1-29 0,-4-1-26 0,5 0-32 0,7 4-16 16,0 0-20-16,0 0-11 0,0 0-5 0,0 4-5 0,7 0-1 15,5-1-1-15,-4 1-1 0,11 0 1 0,-5 2 0 0,5-1-9 16,0-5-24-16,8 3-49 0,5 1-75 0,-6-4-78 0,1 0-79 16,-1 0-119-16,-2 0-174 0,3-7-96 0,-7 0-32 0,0-1 15 15</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22:56.730"/>
    </inkml:context>
    <inkml:brush xml:id="br0">
      <inkml:brushProperty name="width" value="0.05292" units="cm"/>
      <inkml:brushProperty name="height" value="0.05292" units="cm"/>
      <inkml:brushProperty name="color" value="#FF0000"/>
    </inkml:brush>
  </inkml:definitions>
  <inkml:trace contextRef="#ctx0" brushRef="#br0">14564 1274 14 0,'0'0'193'0,"0"0"-35"0,0 0-26 0,0 0-31 0,0 0-25 16,0 0-20-16,0 0-18 0,-7 0-11 0,7 0-9 0,0 0-5 16,0 0-6-16,0 5 0 0,0-5 0 0,-5 2-2 15,5 2 0-15,0-4 2 0,0 4 2 0,-7 3 3 0,7-2 2 16,0 2 3-16,-8 0-1 0,8 0 3 0,0-2-2 16,0 1 0-16,-5 5-1 0,5-3 0 0,0-1 0 0,-7 4-2 15,7 0 2-15,0 0 0 0,0-1 2 0,0 2 0 0,0-1 3 16,-6 3-1-16,6-2 0 0,0 2 2 0,0 1 1 15,0-1 2-15,-6 5 4 0,6-1 3 0,0 1-5 0,0-2-1 16,0 2 0-16,0-1-1 0,0 5-4 0,0-2-4 16,0 2-3-16,0-2-4 0,6 1 1 0,-6 4-1 0,6-4 1 15,1 4-2-15,-7-1 3 0,5-3 0 0,3 4 1 0,-8-1 2 16,7-2-1-16,-2 2 1 0,2 0 0 0,-1 1 1 16,2 0 1-16,-2 3 0 0,0 1 2 0,1-1-2 0,0 4 2 15,-1-1 0-15,1 2-2 0,-1 2 1 0,0 1-2 0,1 4-1 16,0-2-2-16,-1 2 1 0,-6 0-2 0,6 2 1 15,1 1-1-15,-1 0 0 0,-6 0-1 0,7 0 0 0,0 4 0 16,-7-5-2-16,5 2-2 0,-5 2-2 0,8-3-1 16,-1 0 1-16,-7 0-1 0,6 1-1 0,-6-5 0 0,6 4 1 15,-6-5-1-15,0 6 1 0,6-6 2 0,-6 2-2 0,0 3 1 16,8-3-1-16,-8-5 2 0,0 5 1 0,0-1-2 16,-8 0 0-16,8-3 1 0,0-1-1 0,-6 1-1 15,0 0 2-15,6-1-4 0,-6-3 0 0,-1 0 1 0,-1-4-2 16,3 4 0-16,-2-7 0 0,0-1-1 0,7 2 1 0,-6-6-1 15,-1 1 1-15,7-3-1 0,-6-5 0 0,6 4 1 0,0-3 0 16,-6-5 1-16,6 2 1 0,0-1-1 0,0-3 0 16,0 3-1-16,0-4 3 0,-7-3-2 0,7 3 1 15,0 0-1-15,0 1-7 0,0-1-14 0,-7-4-16 0,7 5-20 16,0-5-25-16,-6 5-27 0,6-1-34 0,-6 1-54 0,-1 0-91 16,1-2-96-16,-1 1-56 0</inkml:trace>
  <inkml:trace contextRef="#ctx0" brushRef="#br0" timeOffset="562.53">14578 4158 85 0,'-14'0'342'0,"2"-4"-110"0,-3 4-97 15,10 0-54-15,-2 0-30 0,1 0-15 0,0 0-8 16,6 0-3-16,-8 0-2 0,8 0-1 0,0 0-1 0,0 0-2 16,0 0-3-16,0 0-2 0,8 0-2 0,-8 0-2 0,6 0-2 15,7 0-1-15,-8 0-1 0,10 0 1 0,-3 0 3 16,2 0-1-16,-2 0 3 0,8 4 3 0,-7-4 4 15,13 0 1-15,-7 0 6 0,8 0 2 0,6 0 4 0,-1 0 2 16,6-4-1-16,8 4-2 0,-6-4-4 0,11 4-1 0,2-4-6 16,-2 4-2-16,15-3-5 0,-7-1-4 0,6 4 0 0,7-2-2 15,-7-3-2-15,7 2 1 0,-1-1 0 0,7 0-1 16,1 0 2-16,-1 1 3 0,7-1-1 0,-1-3 2 16,8 4-1-16,-1-2 0 0,7-2-1 0,-1 4-1 0,7-5 0 15,-6 1-2-15,6 3-1 0,1 1-1 0,-7-5 0 0,-2 5 3 16,3-2 0-16,-1 3 0 0,0-2 0 0,-1 4 0 15,7-4 0-15,-7 4 0 0,8 0 0 0,6-4 0 0,0 4 0 16,6-3 0-16,0-2 2 0,1 2 3 0,6-1 6 16,-7 2 2-16,0-4 3 0,7 0 2 0,-6 2 4 0,-1-3 4 15,-1 3 1-15,2-4 1 0,-7 1 0 0,-7 0 1 0,1 0 2 16,-14 0-1-16,-6-1-4 0,-1 5-5 0,-12-5-4 16,-7 5-2-16,-6-1-4 0,-7 1-4 0,-7 3-5 0,-6-4-4 15,-6 4-5-15,-7-4-18 0,-7 4-22 0,1 0-26 16,-13 0-31-16,-7 0-44 0,-7 0-87 0,-13 0-148 0,-6-4-103 15,-19 1-39-15</inkml:trace>
  <inkml:trace contextRef="#ctx0" brushRef="#br0" timeOffset="1499.73">14552 4037 4 0,'0'0'141'0,"0"0"-11"0,0-4-13 16,0 4-19-16,0-3-14 0,0 3-17 0,0 0-15 0,0-5-12 15,0 2-7-15,0 3-6 0,0-4-3 0,0 4-4 16,0 0-3-16,0-2-3 0,0 2-2 0,0 0-3 0,0 0-2 16,0-6-1-16,0 6-3 0,0 0-1 0,0 0 0 15,0 0-1-15,0 0 0 0,0 0 2 0,0 0-1 0,0 0 0 16,0 0 1-16,0 0 0 0,0 0-2 0,0 0 0 0,0 0-1 15,0 0 0-15,0 0-2 0,0 0 1 0,5 0 0 16,-5 0 0-16,0 0 1 0,0 0 0 0,0 0 1 0,0 0 0 16,0 0-1-16,0 0 0 0,0 0 0 0,0 0 1 15,0 0-1-15,0 0 0 0,0 0 0 0,0-2 2 0,7 2 2 16,-7 0-1-16,0 0 2 0,0 0-1 0,0 0 1 0,0 0 1 16,0 0 0-16,6-4 1 0,-6 4 0 0,8-4 1 15,-8 4 2-15,6-4 0 0,-6 1 1 0,6 3 2 16,-6-4 0-16,7 0 0 0,0 0-1 0,-7 4-4 0,6-2 0 15,-6 2-1-15,7-5-1 0,-7 5-4 0,6-3 0 0,-6 3 0 16,6 0-2-16,1-4 1 0,0 4-1 0,-7 0 0 0,6 0 0 16,0-3 0-16,-6 3 0 0,7 0-1 0,-7 0 0 15,6 0 0-15,-6-4 0 0,7 4 4 0,0 0-1 16,-7-4 1-16,5 4 0 0,3-3 0 0,-8 3 1 0,7 0-2 16,-1 0 1-16,-6-4-5 0,6 4 0 0,-6 0 1 0,6 0 1 15,2 0 0-15,-8 0 0 0,6 0 1 0,0 0 1 16,-6 0 0-16,7 0 0 0,-7 0-1 0,0 0 0 0,6 4-1 15,-6-4 0-15,0 3-1 0,0 1 0 0,0 0 0 16,0-1-1-16,0 1-1 0,0-1 1 0,0 2-1 0,0-3 0 16,0 2 0-16,-6 0-1 0,6-4-4 0,0 4-8 0,0-1-10 15,0 1-16-15,0-4-27 0,0 4-43 0,0-4-84 16,-7 4-106-16</inkml:trace>
  <inkml:trace contextRef="#ctx0" brushRef="#br0" timeOffset="3358.77">14460 4293 151 0,'0'3'152'0,"0"1"-34"0,0 0-22 0,7-4-15 0,-7 4-6 16,0-4-4-16,0 0-6 0,6 0-9 0,-6 0-10 0,0 0-9 15,6 0-12-15,2-4-5 0,-8 4-6 0,6-4-5 16,0 0-2-16,0 1-1 0,2 3 1 0,-2-4 0 0,0 1 5 15,1-1-3-15,-2 1-2 0,3-1 0 0,4 0-1 16,-5-3-2-16,7 3-2 0,-8 1 0 0,7-4-2 0,0 3 3 16,-6-4 2-16,5 1 1 0,2 0 0 0,-2-1 1 0,1-3 1 15,1 4 0-15,6-4 2 0,-8-1 0 0,8 3 0 16,-7-3 1-16,7 1 0 0,-1-3-1 0,-7 2-3 0,9 1 0 16,-2-3 0-16,-6 3-4 0,6-4 0 0,1 4-2 15,-7 1-1-15,7-5 0 0,0 3 1 0,-8-2 2 0,8 3-1 16,-1-3-1-16,1 2-1 0,-6-2 1 0,4-1 0 0,2 1-1 15,-1-1 2-15,1 1 0 0,0-6-1 0,-1 5 0 16,1-2 0-16,6-2 0 0,-6 1 2 0,-1 0 1 0,7 0 0 16,-6-1-2-16,6 1 1 0,-7-1-1 0,1 1 3 15,-1 0 0-15,1 3-1 0,0-3-3 0,-1-1 4 0,1 5-1 16,-8-5 0-16,8 1 2 0,-6 3-2 0,-2-3 0 16,8 4 2-16,-7-5 1 0,-1 1-3 0,2 0 1 0,-8 0 1 15,14 2 1-15,-14-1 0 0,7-2-2 0,1 0-1 0,-2 2 0 16,2-2-1-16,-1-3 0 0,6 5 2 0,-6-3-2 0,1-2 0 15,-2 1 1-15,8 2-1 0,-7-3 1 0,7 0-1 16,-8 4 0-16,2-5-3 0,-2 6 2 0,8-5-2 16,-13 3 0-16,5-3 0 0,2 4-1 0,-2-1 1 0,-5 1 0 15,0 0 1-15,6 0-1 0,-7-1 0 0,7 1 3 0,-6 3 1 16,5-4-2-16,-4 2 2 0,4 2-1 0,-5-3 0 16,6 3 0-16,0-3 2 0,-1-1-6 0,2 5 1 0,-1-4 0 15,0 0 1-15,0 3-1 0,0-4 1 0,0 5-1 16,0-5 0-16,0 1-1 0,0 3 2 0,1-3-1 0,-2 0 0 15,1-1 0-15,0 2 0 0,-7 1 0 0,8-2 0 0,-1 0 0 16,-7 4 0-16,8-5 1 0,-8 0 1 0,7 2-1 16,-6-3 1-16,6 6-1 0,-1-4 1 0,-5 0 0 15,6-1-2-15,0 1 0 0,-6 4-1 0,6-6 1 0,-7 7-1 16,7-6-1-16,0 1 0 0,1-1-2 0,-2 1 3 0,1 0-1 16,0 0 0-16,0-1 0 0,1 2 1 0,-2-3-1 0,-4 3 0 15,10-2 1-15,-11 0-1 0,6 4 0 0,-1-2 0 16,3-2 0-16,-10 1 1 0,8-1 1 0,-7 1-2 0,8 3 1 15,-7-2 0-15,6 2 0 0,-6-3 1 0,5 3-1 16,-5-3 1-16,0-1-1 0,5 0 1 0,0 2 1 0,-4-2-2 16,4 5 1-16,3-5 0 0,-3 1 0 0,1 0-3 15,0-1 3-15,0-3-1 0,1 3-1 0,-3 5 2 0,4-3 0 16,4-2 0-16,-6 0-1 0,0 4 1 0,0-3 0 16,0 4 0-16,0-1 0 0,0 0-1 0,0 1 0 0,-8-1 0 15,10 4 1-15,-10-3-1 0,2 3 1 0,1-3 1 0,-2 2-1 16,0 1 1-16,1-4 1 0,-1 5-1 0,1-2 1 15,-1 5 0-15,1-4-1 0,-1 0 0 0,0 4 0 0,8-4-1 16,-9 3 2-16,3-3-1 0,4-1 0 0,-5 6 0 0,5-2-1 16,-4 1 0-16,5-3 0 0,0 2 1 0,-6 1-2 15,6-1 1-15,-7 1-2 0,7 0 0 0,-6 3 2 0,-1-8-1 16,8 9 0-16,-8-4 1 0,-1 3-1 0,3-2 1 16,5 1 1-16,-7-2-1 0,7 0 0 0,-6 3 1 0,0 1 0 15,5-1 0-15,-5-4 1 0,0 4-2 0,4 0 2 0,-3 2 0 16,-2-3-1-16,0 3-1 0,8-3 1 0,-14 2-1 15,5-1-1-15,4 4 2 0,-3 0-3 0,-6 0 0 0,6-4 1 16,0 4-1-16,1 0 0 0,-7 4 3 0,7-4-1 0,-7 0 0 16,6 4 1-16,1-1 0 0,-1-3 0 0,0 5-1 0,2-3 1 15,-2 3-2-15,0 1 1 0,-1-2 0 0,4 0-1 0,2 4-1 16,-3-5 0-16,-2 3 2 0,8 2 0 0,-8 1-1 0,6-6 1 16,-4 4 0-16,4 0 0 0,-5 5 1 0,6-9 0 15,-6 4-1-15,5 0 1 0,2 1 0 0,-3-1-1 16,-2 0 1-16,3 0-1 0,-5 1 0 0,6-1 0 0,-6 1 0 15,-1 3-1-15,6-4 0 0,-4 4 1 0,-2-3 0 0,0 3 0 16,8-4 1-16,-8 4 0 0,7-4-1 0,-7 4 0 0,8 1 0 16,-8-2 0-16,7 1-1 0,-6-3-1 0,-1 2 0 15,7-1 1-15,-6 1 0 0,6-3 0 0,-7 5 1 16,0-2 0-16,8 1 1 0,-8 0 1 0,7 1 0 0,-6-2 1 16,-1 1 0-16,7-1-1 0,-6 2 0 0,6 3-2 0,-7-5 0 15,8 2 0-15,-8-1-1 0,7 0 1 0,0 0 0 16,-6 3 0-16,5-3 0 0,2 3 2 0,-8-2 1 0,7 3 0 15,-6-1-1-15,6 1-1 0,-7-4 0 0,0 4 0 16,8-1 1-16,-8 1 0 0,0-1-2 0,8 1 2 0,-8 0 1 16,1-1-1-16,-1 1 0 0,7-5 1 0,0 6-1 0,-7-5-1 15,8 0 0-15,-1 3 0 0,-6-3 1 0,6 1 1 16,-1-2 4-16,2 1 4 0,-2 0 1 0,2 0 2 0,-2 1 1 16,2-2 0-16,-1 2 1 0,-1-2-2 0,2 1-2 15,-8 0-3-15,7 3-2 0,1-2-1 0,-2-1-1 0,1 3-2 16,-6-3 1-16,5 4 0 0,2-5 2 0,-7 7-1 0,5-3 2 15,2 1-1-15,-8-1 0 0,8 1 2 0,-2 2 1 16,0-2-1-16,2-1-1 0,-1 5 2 0,1-4 0 0,5-1 2 16,-6 5 2-16,0-4 1 0,0 4-1 0,6-2-1 0,-6-2-3 15,0-1 0-15,1 6 1 0,-1-7-2 0,-1 3-2 16,2 1-2-16,-1-2 1 0,0-1-1 0,-7 5 2 0,6-4-1 16,3-1 2-16,-3 5 0 0,-5-4 0 0,6-1 0 15,0 5 0-15,0-5 1 0,0 1 3 0,1 3-2 0,-2-4 0 16,1 5-2-16,0-5 1 0,-1 5 1 0,3 0 0 15,-3-1-1-15,2 0-1 0,-2-4 0 0,8 5 1 0,-7-1 0 16,-1 1 0-16,1 2 1 0,1-2-1 0,-1-1 3 16,6 1 2-16,-5-2 2 0,-2 2 1 0,2-1 1 0,5 1 2 15,-6-2-1-15,6-1 1 0,1-1 2 0,0 2 4 0,-7-2 1 16,13-1 0-16,-6 1 0 0,-1 0 1 0,1-1-1 16,6 1-2-16,-7-1-3 0,1-2-4 0,6 3-3 0,-6 0-2 15,5-4-3-15,-5 3-2 0,0-3-2 0,-1 3 1 16,1-2-2-16,0 2 0 0,-2-2 0 0,2-1-1 0,0 3 1 15,-7-2-1-15,7-2 0 0,-9 1 0 0,4 0-1 0,4 0 0 16,-5 4 1-16,-2-4-2 0,1 0 0 0,0 1 1 16,0-3 1-16,1-1 1 0,-2 4-1 0,2-5-1 0,5 3 2 15,-6 2-1-15,0-5 2 0,0 0-1 0,6 4-1 16,-5-4-1-16,-1 1 2 0,-1-2-1 0,8 2 0 0,-6 3-1 16,-2-7-2-16,1 3 1 0,0 4-1 0,0-4 2 0,1 0 0 15,-2 1-2-15,2 0 0 0,-2-1 1 0,-5-1 0 16,6 2-1-16,0 0 1 0,1-1-1 0,-2 1 1 15,1-5 0-15,0 8 0 0,0-7 0 0,0 3 1 0,0 0-1 16,1 1 2-16,5-5-1 0,-6 5-1 0,6-1 2 0,-5 0-1 16,5 1 0-16,0-5-2 0,1 5 1 0,-7-2-1 15,7 2 1-15,-1 0-1 0,-5-4 2 0,4 3-2 0,-4 1 0 16,5-6 0-16,-5 6 1 0,4-4 0 0,-4 3-2 0,6-3 1 16,-7 3-1-16,6 0 1 0,0-3 0 0,1 3 0 15,0-3-1-15,-1-1 1 0,1 5 1 0,6-4 0 0,0-1-1 16,-7 1 0-16,8 0-1 0,-1-4 1 0,-1 4 0 15,2-4-1-15,-1 0 0 0,0-4 0 0,0 4 1 0,-1-4 1 16,-4 0-7-16,5 4-29 0,-7-3-38 0,1-1-46 0,5-4-86 16,-11 1-196-16,-1 0-99 0,0-8-60 0,-7 1-21 15</inkml:trace>
  <inkml:trace contextRef="#ctx0" brushRef="#br0" timeOffset="4452.18">17347 1308 71 0,'0'-7'105'0,"0"2"-8"0,0-2-6 0,6-1-14 15,-6 6-18-15,0-6-13 0,0 4-7 0,0-3-5 16,5 3-4-16,-5-3-2 0,0 3 2 0,0-3 2 0,-5 4 1 16,5-1 1-16,0-1 0 0,0 2 1 0,0 0 0 0,0-1-3 15,0 0-6-15,-6 1-6 0,6 3-4 0,0 0-1 0,0-3-1 16,0 3-1-16,0 0-1 0,0 0-1 0,0 0-2 16,0 0-3-16,0 0-3 0,0 0-1 0,0 0 0 15,-6 3-1-15,6 0-1 0,0 5 0 0,0-5 2 0,0 9 1 16,-8-5 0-16,8 3 1 0,0 2 2 0,0 3 1 0,8-1 3 15,-8 1 1-15,0 4 0 0,0 1 2 0,6-1 0 16,-6 3 1-16,0 4 0 0,0-1 0 0,0 1 1 0,0 3 1 16,0 0 0-16,6 5 1 0,-6-2 3 0,0 6-2 15,0-2 2-15,0 1-1 0,0 3 1 0,0-3-1 0,0 3 0 16,0 0 0-16,0 1-1 0,0 3-1 0,0-4-2 0,0 0 1 16,0 1-2-16,0 2 1 0,5-2-1 0,-5 3 1 15,9-1 1-15,-9-1 1 0,6 1-2 0,-6 1-1 0,5-1-1 16,-5-2 1-16,8 3-1 0,-8-4-2 0,6 0-3 15,-6 5 0-15,0-5 1 0,0 0 0 0,7 1 0 0,-7-5-1 16,0 1 3-16,7-1 2 0,-7 1 3 0,0-4 1 0,6 3 1 16,-6-6 0-16,6 3 1 0,-6-4-1 0,6 0-2 15,2 1-2-15,-8-5 0 0,6 1-4 0,0 0 1 0,1-1-2 16,-7-3-1-16,7 4 1 0,-7-4 0 0,6 4 0 16,-6-4 0-16,7 0 1 0,-7 0 0 0,6-1 0 0,-6 1 3 15,0-2-4-15,6 1 0 0,-6-4-1 0,0 6 1 0,6-1-1 16,-6-1 0-16,0-2 1 0,8 3-4 0,-8-4 2 15,6 1 0-15,-1-1 1 0,-5 1-2 0,9-1 1 16,-3 0-4-16,0 0 0 0,1 1-1 0,-1-2 0 0,1 3 0 0,0 1 0 0,-7-2-2 0,6-1 1 0,0 0 2 0,0 1 0 31,-6-5-1-31,8 5 1 0,-8-5 0 0,0 1 1 16,6 0 0-16,-6-4 0 0,0 0 0 0,6 0-1 0,-6-1 4 16,0-3 5-16,0 5 4 0,7-5 1 0,-7 1 2 0,0-6 2 0,0 6-1 0,0-4 2 0,7-1-5 0,-7 2-5 31,0-2-1-31,0-3-3 0,0 4-2 0,0-4-1 0,6 0-1 15,-6 4-1-15,0-4-10 0,0 0-24 0,0 0-36 16,0 0-33-16,0 0-37 0,0 4-59 0,-6 3-116 0,-1-4-100 16,0 5-71-16,1-1-29 0</inkml:trace>
  <inkml:trace contextRef="#ctx0" brushRef="#br0" timeOffset="4889.68">17184 4553 160 0,'0'-7'452'0,"0"3"-142"0,0 0-130 31,0 2-71-31,0-3-43 0,0 5-23 0,0-3-14 16,0 3-8-16,0 0-5 0,0 0-3 0,0 3-4 0,7 2 1 16,-7 1 0-16,6 2 1 0,-6-1 3 0,6 3 1 0,1 2 1 15,0 2 4-15,-1 6 3 0,-1-3-2 0,3 2-1 0,-2-1-3 0,0 3 0 0,2 2-2 0,-2 2 1 0,-1-2 0 16,4 2-4-16,-3-2 1 0,0-6 2 0,0 5 3 16,1-3 2-16,0 0 6 0,6-5 10 0,-7 1 8 0,0-4 11 31,2-5 21-31,-2 2 35 0,0-1 45 0,-1-3 41 0,10 0 34 15,-10-8 18-15,9 0 7 0,-7-3-6 0,6-3-17 0,-7-5-31 0,8 0-46 0,5-3-42 0,-6-1-40 0,0-3-30 32,-1 0-14-32,2 0-9 0,0 0-5 0,-8 0-3 15,7 1-4-15,-7 2-10 0,1-4-12 0,0 9-33 0,-1-3-58 16,0 2-75-16,0 3-68 0,-6-2-61 0,8 7-58 0,-8-4-85 0,0 3-165 0,0-3-44 0,-8 4-2 0,8 0 40 31</inkml:trace>
  <inkml:trace contextRef="#ctx0" brushRef="#br0" timeOffset="5108.25">17542 4586 178 0,'0'4'497'0,"0"-1"-65"0,0 2-174 16,0 1-109-16,0 3-68 0,0 1-38 0,-6 1-15 31,6 0-6-31,6 3 5 0,-6 1 1 0,0-1 8 0,7 9 5 0,0-4 5 0,-1 2 2 0,0 5-2 0,0-4-4 0,2 3-6 16,-2 1-4-16,7 0-9 0,-6 3-3 0,-1 0-7 31,7-3-4-31,-7 3-3 0,1-3-9 0,6 3-15 0,-7-3-20 0,1-1-14 0,0 5-15 0,-1-1-20 0,1-4-25 16,-1 2-46-16,1-9-68 0,-7 0-116 0,6 0-70 0,-6-7-41 15</inkml:trace>
  <inkml:trace contextRef="#ctx0" brushRef="#br0" timeOffset="5342.65">17568 4868 377 0,'-6'-13'483'0,"12"1"-181"0,-6 1-132 0,6 0-73 0,2 3-42 16,4-2-20-16,2 2-10 0,5 1-2 0,-6-1 0 15,13 5 2-15,-6-1 0 0,6 1 2 0,-6 6 1 16,5 1-2-16,-5-1-5 0,6 5-4 0,-6 3-4 0,-1-1-3 16,-6 5 1-16,0 0-2 0,-1 3-1 0,-4 5 1 0,-2-2-1 15,-12 6 1-15,6 2-1 0,-14 0 0 0,2 3-2 16,-8-1 0-16,1 5-1 0,-7-4 0 0,-1 1-2 0,1-4-3 15,0 5-8-15,-6-5-16 0,5-3-23 0,8-3-34 16,0-6-60-16,-1-3-145 0,7-7-90 0,-1 1-73 0</inkml:trace>
  <inkml:trace contextRef="#ctx0" brushRef="#br0" timeOffset="6092.48">18715 2864 220 0,'-6'0'179'15,"6"0"-43"-15,0 0-36 0,0 0-25 0,0 0-19 0,0 0-10 16,0-2-7-16,0-3-3 0,0 5-5 0,6-3-4 15,-6-1-4-15,0 0-2 0,6 0 0 0,-6 1 0 0,0-5 0 16,0 4 1-16,0 2 4 0,0-2 3 0,7 0 2 0,-7 0 0 16,0 1 3-16,0-1 1 0,0 0 3 0,0 0 1 15,0 4-2-15,0-3-2 0,0 3-2 0,0-4-1 0,0 4-2 16,0-3-2-16,0 3 0 0,0-4-2 0,0 4 0 0,0 0-3 16,0-4-2-16,0 4-4 0,0 0-3 0,0 4-5 15,6-4-4-15,-6 4-3 0,0 3-2 0,0 0-1 16,0 4 0-16,0 3 1 0,0-2 0 0,0 6 2 0,0 4 1 15,0-1 1-15,0 6 4 0,0 2 4 0,0 4 5 0,0-1 3 16,0 9 3-16,-6-5 3 0,6 8 4 0,-7 2 2 0,7-3-1 16,-6 4-3-16,0 1-5 0,6 0-1 0,-6 0-2 15,6-2-3-15,0 3-4 0,0-2-2 0,0-6-1 16,0 3-1-16,0-8-1 0,0 1-1 0,6 0-1 0,-6-5-1 16,6-2-2-16,-6-5-1 0,0 4-2 0,6-7 2 0,-6 1 1 15,0-1-2-15,7-8-1 0,-7 1-1 0,0-1 1 16,6-3 1-16,-6 1-3 0,0-4-7 0,7-2-12 0,-7-3-13 15,0 2-17-15,7 2-20 0,-7-7-27 0,5 0-35 16,2-4-60-16,1 1-130 0,-2-9-79 0,0 2-51 0</inkml:trace>
  <inkml:trace contextRef="#ctx0" brushRef="#br0" timeOffset="6498.64">18956 3113 54 0,'7'-7'323'0,"-1"-1"-106"0,7 6-90 0,-6-6-47 16,-2 1-23-16,2 3-10 0,7-4-4 0,-8 6 2 15,1-6-2-15,-7 4 1 0,7-3 0 0,-1 7-3 16,-6-8-1-16,7 8 0 0,-7-3-4 0,0 3-2 0,0-4-3 16,0 4-1-16,0 0-5 0,0 0-5 0,0 4-4 0,0-1-4 15,-7 5-3-15,7 3-3 0,-6-1-1 0,-1 5-1 0,0 4 1 16,1 3 1-16,-8-1 1 0,7 4 1 0,-5 6 2 16,-1-2 5-16,0 3 2 0,-7 6 2 0,8-1 1 15,-8 2-1-15,1 2 1 0,-2 3-1 0,-4-4-3 0,5 4-4 16,1-3-3-16,-1-2-2 0,0 2-2 0,1-5 1 0,-1 0-5 15,2 1 1-15,4-3-1 0,1-5 0 0,0 0 1 16,0-2-2-16,7-6-3 0,-1 1-7 0,0-4-11 0,7-3-13 16,0-5-21-16,0 2-31 0,7-9-46 0,0 1-91 15,-1-4-123-15,0-7-69 0</inkml:trace>
  <inkml:trace contextRef="#ctx0" brushRef="#br0" timeOffset="6779.88">19230 3282 129 0,'0'4'466'16,"0"-1"-130"-16,0 0-142 0,0 2-82 0,0 7-47 15,-6-2-25-15,-3 5-9 0,4 3-4 0,-1 0-1 0,-7 8 0 16,0 3 2-16,0 5 2 0,-7-2-2 0,7 8-2 0,-6-3-1 15,-1 7-1-15,-6-4-4 0,7 4-1 0,-1-3-4 16,-7 2-2-16,8 1-2 0,-7-4-2 0,6-3-2 0,1 4-1 16,0-9 0-16,6 2 0 0,-8-1-1 0,8-8 0 15,6 1 0-15,-4-4-8 0,4 1-10 0,0-6-20 0,1 2-22 16,6-9-26-16,0 2-33 0,0-9-62 0,6 1-103 0,1-8-96 16,6-3-52-16</inkml:trace>
  <inkml:trace contextRef="#ctx0" brushRef="#br0" timeOffset="6998.47">19392 3495 301 0,'0'0'440'0,"0"3"-169"0,-6 1-119 0,0 3-66 0,-8 1-37 16,8 6-18-16,-8-3-8 0,2 4-2 0,-7 3-1 15,-1 0 0-15,7 5 1 0,-7 2-3 0,1 1-1 0,0-1-3 16,-8 1 0-16,8 3-5 0,0 4-2 0,-8 0-1 0,8 0 0 15,-9-4 0-15,10 8-2 0,-8-4 0 0,13-4-4 16,-6 1-1-16,4-1-7 0,3-3-12 0,5-4-17 16,1 0-22-16,6-8-27 0,0 1-56 0,6-4-107 0,1-8-94 15,0-3-59-15</inkml:trace>
  <inkml:trace contextRef="#ctx0" brushRef="#br0" timeOffset="7201.43">19738 3553 49 0,'-7'4'455'0,"1"3"-109"0,-7 0-146 0,0 4-87 15,0 0-47-15,-7 8-23 0,1-5-12 0,-7 5-4 0,6-1-2 16,-6 4-1-16,0 0 2 0,7 1-3 0,-7 2-2 16,6 0-3-16,1 1-3 0,-7 3-2 0,6-4-3 0,1 6-1 15,-1-6-2-15,0 4-1 0,6-3-1 0,-6 3-5 0,9-7-11 16,5 3-14-16,-8-2-19 0,8-1-22 0,6-8-36 15,0 1-60-15,0-7-115 0,6 0-85 0,0-8-52 0</inkml:trace>
  <inkml:trace contextRef="#ctx0" brushRef="#br0" timeOffset="7388.89">19901 3730 88 0,'-20'9'454'0,"-5"7"-126"0,-1-1-143 15,-14 3-82-15,7 4-43 0,1-4-21 0,-7 4-11 0,7-4-4 16,-1 5-3-16,1-2-1 0,5 1-4 0,7 0-3 0,2 1-10 16,4-2-13-16,8 1-22 0,-1 1-23 0,7-2-35 15,0-2-56-15,13-4-99 0,1-1-96 0,-2-3-57 0</inkml:trace>
  <inkml:trace contextRef="#ctx0" brushRef="#br0" timeOffset="7529.48">20383 3730 382 0,'13'-8'500'0,"-6"4"-171"0,-7 0-133 16,0 8-78-16,-7 0-47 0,-6 4-29 0,-1 1-14 0,-5 7-6 15,-6-1-2-15,-2 3-4 0,1 4 0 0,-7 3-2 0,7 0-5 16,0 2-13-16,7 6-26 0,-1-4-36 0,8 3-71 16,-8 3-182-16,7 1-85 0,0-3-60 0</inkml:trace>
  <inkml:trace contextRef="#ctx0" brushRef="#br0" timeOffset="8419.96">14778 5066 314 0,'-5'-11'381'0,"5"5"-142"0,-6-6-99 0,6 4-54 0,0 1-34 15,0 0-15-15,0-1-5 0,0 5-3 0,0-4-2 16,0 3-4-16,0 0 2 0,6 1-3 0,-6-1 1 0,0 0-3 15,5 4-5-15,-5 4-3 0,8-4-6 0,-1 7-1 0,-2 1-1 16,2 2 3-16,0 1 1 0,0 5 4 0,-1 5 3 16,1 2 4-16,-1 2 4 0,0 8 4 0,1 1 3 0,-7 2 2 15,7 7 2-15,-1 1 3 0,-6 4 2 0,6 3 2 16,2 5 1-16,-8-2 0 0,0 5 0 0,0 7 0 0,0-1 2 16,0 6-3-16,-8-2-2 0,8 4-4 0,-6 0-2 0,6 4-3 15,-6-4 0-15,6 8-5 0,-7-3-4 0,7-2-4 16,-7 1-3-16,7-4-2 0,0 1-3 0,7-5-4 15,-7 0-1-15,7 1 0 0,-1-7 1 0,-6 3 1 0,6-4-1 16,2-3-1-16,-8-1 1 0,6 0-1 0,-6 1 0 0,0-4 0 16,0 1-3-16,0-1 0 0,0-5 0 0,0-2-1 0,0 0 2 15,0-4 0-15,0 0-1 0,0-4 1 0,-6-3 0 16,6-1-2-16,0-3-1 0,0 0-14 0,0 0-20 16,0-4-26-16,0-3-28 0,0 0-30 0,6 0-38 0,-6-5-57 15,0-2-112-15,6-1-92 0,-6-3-52 0,0 0-19 0</inkml:trace>
  <inkml:trace contextRef="#ctx0" brushRef="#br0" timeOffset="8919.84">14819 7876 322 0,'-7'0'474'0,"7"0"-161"0,-7 0-141 0,7 0-81 0,0 0-49 15,0 0-26-15,7 0-14 0,0 0-6 0,-1 0-1 16,7-4 3-16,0 4 3 0,0 0 6 0,7 0 2 0,5 0 3 16,1 0 1-16,1 0 1 0,5 0 0 0,2 4 0 15,-2-4 0-15,7 3 0 0,0 1-1 0,7-4-3 0,-1 4 1 16,1 0-2-16,5 0 2 0,8 0 0 0,-6-4 0 0,12 3-1 15,-7 1 0-15,14-2-1 0,-6 3-2 0,5-5 0 16,0 0-3-16,8 3-1 0,-8-3 0 0,8 0 0 16,-2 0-2-16,2 0 3 0,6-3 1 0,-1 3 2 0,8-5 4 15,-1 3 5-15,1-5 7 0,4 3 9 0,3-4 10 0,-2 4 11 16,8-3 10-16,-1 1 10 0,1-3 6 0,5-2 4 0,7 4 1 16,1 0-1-16,-1-1-6 0,7 1-5 0,-1 0-7 15,1-4-9-15,6 3-4 0,-7 1-2 0,8 0-2 16,-6-4-5-16,10-1-2 0,-3 6-2 0,4-6-2 0,2 5-4 15,-2 0-8-15,8-4-6 0,-1-1-4 0,0 2-1 0,0-1-3 16,1 0-4-16,-1 0-1 0,-6 0-2 0,-1 4-2 16,2-4 0-16,-15 4-4 0,-5-1-1 0,-7 0-3 0,-7 2-1 15,-7 1-4-15,-13-2-8 0,-4 4-14 0,-9-2-15 16,-12 2-12-16,-7 3-14 0,-13-3-16 0,-6 3-15 0,-7-4-11 16,-7 4-8-16,-6-4-4 0,-6 4-9 0,-7-3-18 0,-7-1-41 15,-6 4-95-15,-12-4-89 0,-8-3-71 0,-7 3-29 16</inkml:trace>
  <inkml:trace contextRef="#ctx0" brushRef="#br0" timeOffset="11263.15">14838 7850 97 0,'0'0'303'0,"0"-3"-84"0,6 3-76 0,1-4-58 0,0 0-37 15,-1 1-19-15,0-1-12 0,2 0-3 0,-2 0-3 16,7 1 1-16,-7 0-3 0,0-1 0 0,8 0-2 0,-9 1-2 16,10-1 0-16,-9 0-1 0,0 0 1 0,8 4-2 15,-8-3-1-15,0-1-1 0,1 1 1 0,-1-1 3 0,8 1 0 16,-8-1 2-16,-1 0 0 0,10 0 1 0,-10 1 1 0,9-2 2 16,-7 2 0-16,6-3 1 0,-7 2-1 0,8-4 0 15,-2 4-2-15,2-3 0 0,-2-1-1 0,1 5 0 0,1-4-1 16,-3-1-1-16,4 1-2 0,-3 3-1 0,2-7 1 0,5 4-1 15,-5 3-1-15,3-6 0 0,3 2-2 0,-6 1 0 16,6 0 1-16,0 0 4 0,-1-1-2 0,1 1 0 0,-3-1 0 16,3-3 0-16,1 4-1 0,-2-1 0 0,1-3 0 15,0 4-3-15,-1-1 2 0,1-2 1 0,-8 3-1 0,8-1 1 16,0 1 2-16,-7-4-1 0,7 4 2 0,-8-1 1 0,8-3 2 16,-7 5 1-16,7-2 0 0,-8-1 0 0,2 3-1 15,-1-2 1-15,0-3-1 0,0 4-2 0,7 0-2 0,-8-4 0 16,2 3-1-16,-2 1 0 0,1-3-1 0,1 2-1 15,-2 1 0-15,2-1-1 0,-2 2 0 0,2-2 0 0,-1-3 0 16,-1 4-1-16,2-4 1 0,-2 2 0 0,2 0 0 0,-1 1 0 16,0-4 0-16,6 5-1 0,-13-3-1 0,14-2 1 15,-6 1 0-15,-2 5 0 0,1-6 1 0,7 1-2 16,-7 4 0-16,0-4-1 0,0 4-2 0,1 0 2 0,-2-5 1 16,1 4 2-16,0 1 0 0,-7-1 1 0,8 2 0 0,-1-2 4 15,-7 1 2-15,8-3-1 0,-2 2-2 0,-5 1-1 0,6-1 1 16,-6 1 1-16,-1-4-1 0,7 4 0 0,0-4 0 15,-7 3 0-15,8-3 2 0,-1-1-2 0,6 6-1 16,-6-9-2-16,1 5 0 0,-2 2 1 0,8-3-1 0,-8 0-1 16,2 0-1-16,-1 4 0 0,1-4 1 0,-2 3 0 0,1-3 0 15,0 1 0-15,-1 2 0 0,3-3 0 0,-3 3 0 16,-6-2 1-16,14 2-1 0,-13-3-1 0,6 4 1 0,0-4-1 16,0 0 0-16,0 0 1 0,0 4 1 0,-8-5 1 15,10 2 1-15,-10 3-2 0,10-5 0 0,-3 4 1 0,-6-1 0 16,8-3 0-16,-1 1-2 0,0 0 0 0,0 0 0 0,-1 0 0 15,8 1 0-15,-8-5 0 0,9 0 0 0,-8 4 0 16,6-3 0-16,1-1 0 0,-2 1 1 0,2 2 1 16,1-3-2-16,-2 1 2 0,1-1-1 0,-8 0 0 0,2 1-1 15,6 3 1-15,-8 0-1 0,-5 4 0 0,6-4 1 0,0 3-1 16,-7 0 0-16,1-1 0 0,0 1 2 0,-1-1-1 0,1 3 0 16,-1 2 0-16,1-3-1 0,-1-1 2 0,-6 1-1 15,7 0-1-15,-1 0 1 0,-1-1 5 0,4 1-3 0,-3 3-2 16,-1-4-1-16,3 2 2 0,-2-5-1 0,1 3 0 15,-1-3-1-15,1-1-4 0,-1 2 4 0,1 3-1 0,6-5 1 16,-7 5-1-16,1-3 0 0,0 2 2 0,-1 1-1 16,-1 0 0-16,3 0 1 0,-2-5 0 0,8 5 0 0,-8-1 1 15,-1 1 0-15,4 0 0 0,-3-4 0 0,6 3 0 0,-5-3-1 16,0 4-1-16,6-4 0 0,-7 4 0 0,8-4 0 16,-8-1 0-16,5 2 0 0,-2 3 0 0,2-5-2 0,3 5 2 15,-7-3 0-15,0 2 1 0,-1 1 0 0,6-4 3 16,-4 4 2-16,-2-1 1 0,0 1 3 0,1-1 0 0,-7 1-3 15,7 0 0-15,-1 0 0 0,-6 3-4 0,7-4-2 0,-1 5-2 16,-6-5 0-16,6 4 1 0,0-3 2 0,-6 0-1 16,8 0-1-16,-2 3 2 0,-1-3-1 0,4 0 2 0,-3 0-1 15,0 3-2-15,7-4 0 0,-6 1 0 0,0 3 0 16,-1-4-1-16,0 5 0 0,8-1 0 0,-8-3-2 0,0 4 3 16,1-1-1-16,6 0-1 0,-6 0 2 0,5 1 0 0,-5-1 0 15,6 0 0-15,-7 0 1 0,1 2-1 0,0-2 0 16,6 0 1-16,-7 0-1 0,7 1 0 0,-6-1 0 0,5 0 0 15,-4 0 0-15,4 1 0 0,-5-1 0 0,6 4 1 16,-7-7-1-16,7 7 1 0,-6-3-1 0,6-1 0 0,-7 0 0 16,8 0 0-16,-8 4 0 0,0-3 0 0,1-1-1 0,-1 4 1 15,1-4 0-15,0 4 0 0,5-3 0 0,-6 3 0 16,2-3 0-16,-2 3 0 0,-6-4 0 0,6-1 0 16,1 5 0-16,0-3 0 0,-1 3 0 0,1 0 0 0,-1 0 0 15,0 0 0-15,-6-3-1 0,8 3 0 0,-2 0 0 0,0-4 1 16,0 4-1-16,-6 0 1 0,8 0-2 0,-2 0 2 0,-6 0 0 15,6 0 0-15,1 0 0 0,-1 0 0 0,-6 0 0 16,7 0-1-16,-1 0 1 0,1 0 1 0,-1 0-2 16,0 0 1-16,2 0 0 0,-2 0 0 0,0 0 0 0,-6 0 0 15,7 0 0-15,0 0 0 0,-7 4 0 0,6-4 1 0,-6 0 0 16,7 3 0-16,-7-3-1 0,6 0 1 0,-6 0-1 16,6 3 0-16,-6-3-2 0,8 5 0 0,-8-5 1 0,6 4 0 15,0-1 1-15,-6-3 0 0,6 3 0 0,0-3 0 0,-6 4 0 16,8-4 1-16,-2 4 0 0,0-4-1 0,1 3 2 15,0-3-1-15,0 0 0 0,-1 0 0 0,0 4 1 0,-6-4-2 16,6 0 0-16,2 0-1 0,-8 4 0 0,6-4 1 16,-6 0 0-16,6 0 0 0,-6 4-2 0,0-4 1 0,7 3 1 15,-7-3 1-15,6 4 1 0,-6-1-2 0,7 1 0 0,-7-1 0 16,7-3 0-16,-7 4 0 0,6 0 0 0,-6 0 0 16,6-1-1-16,-6 1 1 0,7 0 0 0,-7 0 0 0,6-2 0 15,1 2 1-15,-7 0 1 0,6 0-6 0,0-1 1 16,-6 1 1-16,8 0 2 0,-2-4 0 0,-6 4-2 0,7-1 0 15,-7 1 1-15,6-1 3 0,0 1 0 0,-6-1-2 16,7 2 0-16,0-2 0 0,-7 1 1 0,6 0 0 0,0-1 0 16,-6 5-1-16,8-4 1 0,-2-1 0 0,-6 1-1 15,6 3 0-15,1-4 1 0,-2 1 0 0,-5 0-2 0,8 3 2 16,-2-3 0-16,0-1-1 0,-6 4 1 0,7-3-1 0,-1 4 0 16,2-5 1-16,-8 5-1 0,6-4 0 0,0 3 0 0,-6 0 0 15,7 0 1-15,-7 1 2 0,7-1-2 0,-7 3 1 16,0-1 1-16,6-2 1 0,-6 4 0 0,6-4-3 15,-6 5 1-15,7-2-2 0,-7 1 1 0,6-1 0 0,1 2-1 16,0-5 0-16,-1 4 1 0,0-4 3 0,1 4-1 0,6-3 1 16,-7-1 0-16,8 1-1 0,-8 3 0 0,7-8 1 15,-7 4-2-15,8 1 1 0,-8-4-2 0,1-1 0 0,6 5-1 16,0-4 2-16,-8-2 1 0,3 3-2 0,4-2 0 16,-5 1-1-16,7-1 0 0,-8-3 0 0,7 4 0 0,-7 0 0 15,8 0 0-15,-2-1 0 0,-4 4 0 0,4-7 0 0,1 4 0 16,-7-1 2-16,8 1-1 0,-2 1 0 0,-4-5 0 15,4 3-1-15,-6 0 1 0,8 1 0 0,-8-4-1 0,7 4-1 16,-6-4 0-16,0 3 0 0,-1-3-2 0,-1 3 3 16,2 2-1-16,1-5 0 0,-8 4 0 0,5-1 0 0,-5 2 1 15,7-3-1-15,-7-2 4 0,0 4-2 0,7 0-1 0,-7 0 2 16,0-1-2-16,7 1 1 0,-7 0-1 0,6 2 2 16,-6-1-4-16,0-2 2 0,0 1 0 0,7 3 0 0,-7-3 0 15,0 0 0-15,6-1 0 0,-6 1 0 0,0-1 0 16,0-3-1-16,0 4 1 0,0-1 0 0,6 1 1 0,-6-4-1 15,0 5 0-15,0-5 1 0,0 3 1 0,0-3-2 16,0 0 0-16,0 3 0 0,0-3 0 0,0 0 1 0,0 0-1 16,0 4 0-16,0-4 0 0,0 0-1 0,0 0 1 0,0 0-3 15,0 0-6-15,0 0-10 0,0 0-12 0,-6 0-18 16,6 0-25-16,0 0-37 0,0 0-75 0,0-4-143 0,-6 1-71 16</inkml:trace>
  <inkml:trace contextRef="#ctx0" brushRef="#br0" timeOffset="11840.97">18292 5898 48 0,'-7'-7'130'16,"7"-5"-50"-16,0 5-38 0,0 0-27 0,-6-1-19 0,-2 1-23 15,2-1-29-15,0 6-34 0,-1-6-39 0</inkml:trace>
  <inkml:trace contextRef="#ctx0" brushRef="#br0" timeOffset="12403.34">17985 5817 64 0,'0'0'73'0,"-6"0"0"16,6 4-2-16,0-4-2 0,-6 0-5 0,6 0-5 0,-8 0-10 16,8 0-9-16,-6 0-8 0,6 0-10 0,-6-4-7 0,0 4-2 15,6 0-2-15,-8 0 3 0,8-4 2 0,-6 4-1 16,6 0 3-16,-6-3 1 0,6 3 0 0,-7-4 0 0,7 4-2 16,-6-3-2-16,6-1 0 0,0 4 1 0,-7-3 1 15,7-1 2-15,0 0 3 0,0 0 1 0,-7 1 3 0,7-1 2 16,0 0 3-16,0 1 2 0,7-4 1 0,-7 2-1 0,0 2-3 15,7 0-2-15,-7-1-5 0,6 0-4 0,1 1-3 16,5-2-4-16,-4 2-2 0,4-1 0 0,8 1-2 16,-7 3 2-16,6-5 1 0,-6 3 1 0,13 2 1 0,-6 0 0 15,-1-4 0-15,7 4-1 0,0 0 2 0,-5-4-2 0,5 4-1 16,-7 0-1-16,1 0-1 0,-1 4-2 0,-6 0-1 0,7-2-2 16,-14 3-1-16,7-2-2 0,0 4-1 0,-6-2 1 15,5 2-1-15,-4 3-1 0,-2-1 1 0,0 1 0 16,1 1 1-16,6 0 0 0,-7 0 0 0,0 0-1 0,1 4 1 15,7-5-1-15,-8 1 2 0,0 4-2 0,8-4 1 0,-8 4-1 16,0 0 1-16,1-4 0 0,6 3 0 0,-6 1-1 16,-1-1 0-16,0-3 1 0,1 4-1 0,-1-1-1 0,1-2 1 15,-1 3-2-15,0-1 2 0,2-3 0 0,-8 0 1 16,6 3 0-16,1-2 0 0,-1-1-1 0,0-5 0 0,-6 6 1 16,8-5-1-16,-2 1 1 0,-6-1-1 0,6 0 0 0,-6-4 1 15,7 1 0-15,-1 4 1 0,1-5 0 0,-7 1-1 16,6 0-1-16,-6 0 0 0,7-2 1 0,-2 3-1 0,-5-1 2 15,8-1 0-15,-1 2 1 0,-7-3-1 0,5 2 1 0,2-4-1 16,-7 4-2-16,0 0 0 0,7-1 0 0,-7 1 0 16,0 0 0-16,7 2 0 0,-7-1-4 0,6-2-6 0,-6 1-7 15,6-1-13-15,-6 1-14 0,7 0-15 0,-1-4-23 16,1 4-29-16,0-4-40 0,-1 0-51 0,0 0-90 0,2-4-70 16</inkml:trace>
  <inkml:trace contextRef="#ctx0" brushRef="#br0" timeOffset="13418.87">18904 6363 49 0,'0'0'99'0,"0"4"6"0,0-4 0 0,0 0-4 16,6 0-7-16,-6 0-13 0,0 0-15 0,0 0-10 0,0 0-12 15,0 0-8-15,0 3-6 0,0-3-6 0,7 0-3 16,-7 0-2-16,0 0-4 0,0 0-2 0,0 0-4 0,0 0-1 15,0 4-1-15,0-4-2 0,0 0 0 0,0 0-2 0,0 4 1 16,0-4-1-16,7 0 1 0,-7 0-2 0,0 4-1 16,0-4 0-16,0 0-1 0,0 0 1 0,6 3 1 0,-6-3 0 15,0 0-1-15,0 0 0 0,0 0-1 0,6 0 2 16,-6 0-1-16,0 0 0 0,0 0-1 0,8 0-1 0,-8 0 1 16,0 0-1-16,6 0 0 0,-6 4-2 0,0-4-2 0,6 0 0 15,-6 0-2-15,0 3 0 0,0-3-1 0,7 0 0 16,-7 0-1-16,0 0 2 0,6 0 1 0,-6 0 3 0,0 0 3 15,6 0 2-15,-6 0 5 0,0-3 1 0,7 3 5 16,-7 0 2-16,0 0 2 0,0 0 1 0,0 0 2 0,0-4 1 16,0 4-3-16,0 0-1 0,0 0 1 0,0-3-1 15,7 3 1-15,-7 0-1 0,0 0 0 0,0-4 0 0,0 4 3 16,0 0-1-16,0 0 0 0,5-4 1 0,-5 4-1 0,0 0 0 16,0-4-2-16,7 4-2 0,-7-3-1 0,0 3 0 15,0 0 0-15,8 0 0 0,-8 0-2 0,0-4-1 0,0 4 1 16,0 0-1-16,0 0-4 0,0 4 0 0,0-4-3 15,0 0-1-15,0 3 0 0,0 1-1 0,0 0 1 0,-8 0 0 16,8 3 2-16,0 0-1 0,0 0 1 0,0 1 0 0,0-1-2 16,0 0-1-16,0 1 0 0,0 4-3 0,0-6 3 15,0 5 0-15,0-3 5 0,0 3 1 0,8-4 1 0,-8 4-4 16,0 0 4-16,0-1 5 0,0 2-1 0,0-1 1 16,6 0-3-16,-6 0 3 0,0-1 0 0,6 5 6 0,-6-3-2 15,7-2-2-15,-7 2-2 0,0 2 0 0,7-3-3 0,-7 4-2 16,6-4-2-16,-6-1-1 0,7 5-1 0,-7-4 1 15,0 3 1-15,0-2-2 0,6 3 2 0,-6-1-1 16,0 1 1-16,0-1 2 0,0 1 0 0,0 0 1 0,6-1 0 16,-6 1 2-16,0 4-2 0,0-5 1 0,0 5-1 0,0-1 1 15,7 0-2-15,-7 0-1 0,0 1-1 0,0-2 0 0,0 2-1 16,0-1 0-16,7 1-1 0,-7-1-1 0,0-3 0 16,6 3-2-16,-6 0 2 0,5-3-2 0,-5 3 2 15,8-3-1-15,-8 4 0 0,0-5 0 0,0 4 0 0,0-2 1 16,7-2-2-16,-7 3 2 0,0-2 0 0,5 5 1 0,-5-7 0 15,0 6-2-15,0-4 2 0,8-1-1 0,-8 1 0 16,0 3 0-16,6-3-1 0,-6-4 0 0,7 3 0 0,-7 2 0 16,6-2 0-16,-6 1-1 0,7-1-1 0,-1-2 0 15,-6 2 0-15,6-3 0 0,-6 3-1 0,8-3 1 0,-8 0-1 16,0 3 0-16,6-2 2 0,-6-1-1 0,0 0 2 0,0 4 0 16,0-8-1-16,0 4 0 0,6 0 1 0,-6-4 0 15,0 0 0-15,0 1 0 0,0-1 1 0,0-3-1 0,7 3 1 16,-7-4 0-16,0 2 2 0,0-2 0 0,0 1 3 0,6-1 3 15,-6-3 4-15,0 4 2 0,0 0 3 0,0-4 6 16,7 3 5-16,-7-3 6 0,0 4 3 0,0-4 2 0,0 4 0 16,6-4 1-16,-6 0 0 0,0 0-6 0,0 3-4 15,0-3-5-15,0 0-6 0,0 0-5 0,0 0-5 0,0 0-8 16,0 0-15-16,0 0-26 0,0 5-30 0,7-5-30 0,-7 0-30 16,0 0-30-16,0 0-32 0,0 0-34 0,0 0-48 15,6-5-75-15,-6 2-78 0,0-1-35 0</inkml:trace>
  <inkml:trace contextRef="#ctx0" brushRef="#br0" timeOffset="20557.83">17790 5770 101 0,'0'3'197'0,"0"1"-110"0,0 0-98 15,0-1-94-15,0 1-111 0</inkml:trace>
  <inkml:trace contextRef="#ctx0" brushRef="#br0" timeOffset="20713.97">17823 6107 220 0,'6'6'212'0,"-6"2"-86"0,0-4-54 0,6 3-35 0,1-3-24 16,-1 3-24-16,1-3-36 0,6-1-50 0,-7 1-85 16,8-1-95-16</inkml:trace>
  <inkml:trace contextRef="#ctx0" brushRef="#br0" timeOffset="21057.55">17880 6213 41 0,'-12'4'367'0,"6"-1"-117"0,-8 1-105 0,8 4-60 0,-7-1-35 15,0-4-16-15,6 1-10 0,1-1-5 0,6 1-5 0,-6 0 0 16,6 0-2-16,0-1-3 0,0 4-3 0,0 0-4 16,0-3-3-16,6 4-4 0,-6-1-2 0,6 0-4 0,1 1-4 15,-7-1-4-15,7 4-1 0,-1-3-3 0,-6 3 2 16,6 0 0-16,-6-1 0 0,0 5 3 0,0-4 4 0,0 4 2 16,0-1 4-16,0 1 2 0,-6-1 1 0,6-2 2 0,0 3 3 15,0-1 2-15,0 1 1 0,0-1 1 0,-6-3 0 16,6 3 2-16,0-2 1 0,0 2 0 0,0-2 0 0,0 3-1 15,0-5-1-15,0 2-1 0,0-2 2 0,0 1-3 16,0 0 0-16,0 0-2 0,6-3 1 0,-6 2-1 0,0 1 0 16,6-3-1-16,-6 3-1 0,0-4-1 0,7 0 1 0,-7 1-4 15,0 0 3-15,0-1-2 0,0 0-1 0,0 0-1 16,0-3 1-16,0 3 3 0,0 1 0 0,0-5 1 0,0 0-2 16,0 1 3-16,0-4 0 0,0 4-1 0,0 0 1 15,0-1-1-15,0-3-4 0,0 4-7 0,0-4-11 0,6 4-12 16,-6-4-16-16,0 3-17 0,0 1-24 0,0 0-25 0,0-1-20 15,0 1-14-15,0 0-6 0</inkml:trace>
  <inkml:trace contextRef="#ctx0" brushRef="#br0" timeOffset="21432.61">17829 6912 15 0,'0'8'150'0,"0"3"-11"0,-6-4-19 16,6 1-26-16,0 3-23 0,6-4-19 0,-6 4-17 0,0 0-14 16,0-1-5-16,6 2-8 0,-6 3-2 0,7-1-1 15,-7-3-2-15,6 8-7 0,1-8-12 0,0 3-15 0,-1 1-19 16,0-1-17-16,8-3-12 0,-8 3-8 0,0-2-4 15,8-1 4-15,-8 1 10 0,1 2 16 0,-1-3 25 0,-6 0 29 16,6 0 28-16,-6-1 17 0,0 2 16 0,0-1 15 0,0-5 8 16,0 2 7-16,0-1 0 0,0-3-8 0,0 4-12 15,0-5-12-15,0 2-6 0,0 1-8 0,0-3-7 0,-6 1-6 16,6 4-6-16,0-4-2 0,0 0-3 0,0 3-1 16,0-5-3-16,0 3-2 0,6-1-1 0,-6 4 1 0,0-5 0 15,0 4 1-15,0-3 1 0,0 3 3 0,8-3 2 0,-8 3-1 16,0 0 0-16,6 0 3 0,-6 1 2 0,6-1 2 15,0 0 2-15,-6 0-3 0,8 2 1 0,-2 2-1 0,-6-5 1 16,6 2-1-16,1 4-1 0,-7-6-3 0,6 9-2 16,-6-4-1-16,0 3-3 0,7 1 0 0,-7-4-3 0,6 4-1 15,-6-1 0-15,7-3-1 0,-7 1 0 0,6 2-4 0,-6 1 0 16,6-1-1-16,-6 1 1 0,8-1 0 0,-8 5-7 16,0-4-6-16,0 3-12 0,0 1-12 0,0-6-16 15,0 3-21-15,0-2-27 0,0 1-38 0,0 0-48 0,0-1-78 16,0 1-68-16</inkml:trace>
  <inkml:trace contextRef="#ctx0" brushRef="#br0" timeOffset="21885.49">17718 8586 133 0,'0'-2'475'0,"0"-3"-108"0,0 2-123 15,0-1-76-15,0 4-45 0,0 0-36 0,0-3-25 16,0 3-15-16,0 0-16 0,0 0-11 0,0 0-7 0,0 0-10 15,0 0-3-15,0 3-2 0,0-3-1 0,6 7-1 0,-6 0 1 16,8 1 3-16,-2 7 1 0,0-4 2 0,1 7 3 0,-1 1-5 16,1 2 4-16,6 1-1 0,-7 4 0 0,1-4 0 15,6 8-1-15,-7-5-2 0,8 0 2 0,-8 2 1 16,7-2 0-16,0 1-1 0,-6 0 0 0,5-5 0 0,2 2 0 16,-2-2 1-16,2-6 4 0,-1-1 10 0,-1 1 17 0,-4-7 30 15,4-1 40-15,2-3 48 0,-2-4 36 0,8 0 29 16,-7-7 20-16,7-5 9 0,-8-3-5 0,8-3-22 0,-1 0-34 15,1-8-43-15,-8 1-34 0,8-1-29 0,-6 1-24 16,-1-6-19-16,-1 2-12 0,2 4-10 0,-8-5-9 0,1 5-15 16,-1-1-25-16,1 1-46 0,0 3-70 0,-1-1-68 0,0 6-65 15,1-3-58-15,-1 6-77 0,7-3-142 0,-7 2-79 16,-6 3-25-16,8 2 29 0</inkml:trace>
  <inkml:trace contextRef="#ctx0" brushRef="#br0" timeOffset="22120.04">18389 8756 115 0,'0'7'506'16,"-7"0"6"-16,7 5-198 0,0-2-141 0,-6 5-83 0,6-1-50 15,0 1-23-15,0 4-10 0,0-2 0 0,0 2 1 16,0 3 1-16,0 0-1 0,6 0 2 0,-6 3 1 0,7-2-3 15,-1 2 2-15,2 1-3 0,-2 3-4 0,0-3-1 16,-6 3 1-16,7 5-5 0,0-5-10 0,-1 0-17 0,-6 0-18 16,6 0-21-16,1 0-19 0,-1-3-28 0,-6 4-44 0,7-5-70 15,-7-2-116-15,0-3-64 0</inkml:trace>
  <inkml:trace contextRef="#ctx0" brushRef="#br0" timeOffset="22354.37">18376 9074 98 0,'-6'-18'532'0,"6"0"6"15,0 4-159-15,0-2-154 0,6 1-89 0,0 0-48 16,7 1-19-16,-5 3 0 0,4 0 9 0,8 1 6 0,-7 2 8 16,7 1 5-16,-1 7 2 0,0 0-9 0,1 3-11 0,-1 1-18 15,1 11-16-15,0-1-6 0,-7 1-12 0,0 7-5 16,-6 3-2-16,-7 5-1 0,0-1-1 0,-7 8 0 0,-6-1-2 15,-7 5-2-15,1-1-7 0,-14 4-14 0,7 3-24 16,-13-2-31-16,0-2-38 0,-1 2-41 0,2-1-43 0,-8-1-55 16,0-1-107-16,1-6-129 0,0 0-63 0,-2-7-23 15</inkml:trace>
  <inkml:trace contextRef="#ctx0" brushRef="#br0" timeOffset="25509.64">14916 8961 140 0,'-13'3'124'15,"-6"4"-53"-15,13-2-31 0,-8-3-19 0,8-2-9 0,-1 4-6 16,0 0-1-16,7-4 0 0,-6 4 2 0,6-4 5 0,0 0 7 15,0 0 6-15,0 0 4 0,0 0 6 0,0 0 2 16,6 0 1-16,-6-4 0 0,0 0-2 0,0 0-1 16,0-3 0-16,0 4 4 0,0-1 1 0,0 1 6 0,0-1 0 15,0 0 0-15,-6 0-4 0,0-3-5 0,-1 4-4 0,1-4-3 16,6 3-3-16,-7-4-2 0,7 5 1 0,-7-5 2 0,0 5 5 16,7-5 7-16,-5 4 3 0,5 1-2 0,-7-4-2 15,7 3-2-15,-8 0-4 0,8 0-1 0,0 1-3 16,-5-1-2-16,5 4-6 0,0-4-4 0,0 4-4 0,0 0-1 15,0 0-3-15,0 0-3 0,0 0-4 0,0 4-2 0,0 0-1 16,5 7 0-16,3-3 0 0,-8 7 0 0,12 2 1 16,-5 5 1-16,0 4 5 0,6 3 3 0,0 4 6 0,0 7 5 15,6 4 5-15,-5 4 5 0,5 8 4 0,1 2 4 16,-8 7 2-16,8 8-4 0,0 4-2 0,-1 5-3 0,1 5-5 16,0 5-6-16,-8 3-5 0,8 4-4 0,-7 0-6 0,7 3-2 15,-8 2 0-15,2 0 1 0,-8 3-1 0,7-1 2 16,-7 1 0-16,2-4-1 0,-2-1 0 0,-1 1 0 15,3-8-3-15,-1-8 0 0,-1-2 0 0,0-8 0 0,1-7-1 16,6-8 0-16,-6-3 0 0,-1-5 2 0,0-5-1 0,2-6 1 16,-2-2-2-16,-6-9 1 0,6-2 1 0,-1-4-3 0,3-8-7 15,-1 0-14-15,-2-4-16 0,3-2-20 0,-2-5-28 16,8-7-47-16,4 0-89 0,-4-7-145 0,-1-5-75 0,0-2-38 16</inkml:trace>
  <inkml:trace contextRef="#ctx0" brushRef="#br0" timeOffset="26025.14">15301 11609 190 0,'0'0'359'0,"0"0"-112"0,-7 0-100 0,7 0-63 0,0 4-40 16,0-4-22-16,0 0-12 0,0 0-7 0,7 0-3 16,-7 4 0-16,0-4 2 0,7 0 1 0,-7 4 1 0,6-4 1 15,0 3 3-15,8-3 4 0,-8 4 1 0,7-2 0 16,0-2 2-16,6 5 2 0,-5-1 2 0,5-1-1 0,1 1 0 15,-1-4-2-15,8 4 2 0,5-1 0 0,-7 1 0 16,15-4 1-16,-7 4 0 0,6-4 1 0,7 3 1 0,-1-3-1 16,13 0-1-16,-5 0-1 0,5 0-3 0,8 0-2 0,-2 0-1 15,8-3-3-15,0-1-1 0,12 4 0 0,1-4 1 16,6 1 3-16,0-1 2 0,14 0 2 0,-7 1 8 0,13-1 8 16,-1-3 8-16,8 3 7 0,-1-3 10 0,13-1 9 15,1 4 13-15,12-3 12 0,7 1 14 0,-1 1 12 0,8-2 8 16,6-1 13-16,6 1 6 0,1 0 2 0,5-4-4 0,8 4-6 15,0-4-13-15,-1 3-18 0,7 1-10 0,0-4-18 16,0 0-16-16,0-1-15 0,-7 3-12 0,1-3-10 0,0 1-11 16,-15-1-1-16,2 2-8 0,-13-1-7 0,-1 1-5 15,-13-2-12-15,-6 1-13 0,-14 0-25 0,-5 0-34 0,-13 3-41 16,-8-2-38-16,-12 3-29 0,-14-5-24 0,-12 4-21 0,-7-2-23 16,-13-1-39-16,-12 1-87 0,-15-6-62 0,-18 5-38 15,-7-3-14-15</inkml:trace>
  <inkml:trace contextRef="#ctx0" brushRef="#br0" timeOffset="26978.08">15390 11745 113 0,'0'0'104'0,"0"0"-17"0,0 0-20 16,0 0-19-16,0 0-17 0,0 0-9 0,0 0-7 15,0 0-4-15,0 0-1 0,0 0-2 0,0 0 1 0,0 0-1 16,0 0 1-16,0 0-2 0,0 0-2 0,0 0-1 0,0 0-2 16,0 0-1-16,0 0-1 0,0 0 0 0,0 0-1 15,0 0 1-15,0 0 0 0,0 0 0 0,0 0 0 0,0 0 2 16,0 0 1-16,0 0-1 0,0 0 3 0,0 0-3 15,0 0-1-15,0 0 0 0,-5 0-3 0,5 0-5 0,0 0-8 16,0 0-15-16,-6 3-17 0,6-3-17 0,-6 0-15 0,6 0-22 16,-7 0-25-16</inkml:trace>
  <inkml:trace contextRef="#ctx0" brushRef="#br0" timeOffset="29727.62">15288 11726 4 0,'0'0'71'0,"0"0"2"0,0 0-2 0,0 0-4 16,0 0-7-16,0 0-7 0,0 0-10 0,0 0-9 16,0 0-7-16,0 0-5 0,6 0 2 0,-6 0-1 15,0 0 0-15,7 0 0 0,-7 0 0 0,7 0-2 0,-1-4-1 16,-6 4-3-16,6 0-9 0,0 0-4 0,-6 0-1 0,8-3 0 15,-2 3 0-15,0-4-1 0,1 4 2 0,-1-3-1 0,1 3 3 16,0-4 0-16,-1 4-1 0,5-3 1 0,-2-1 0 16,-3 0 0-16,7 4 2 0,-6-4 2 0,-1 1 3 15,7-1-1-15,-7 0 0 0,1 4-1 0,6-3-1 0,-7 0-1 16,2-1 0-16,4 4-2 0,-5-4-2 0,6 0 1 0,-8 1 0 16,3-1-3-16,4 0 1 0,-4 1 1 0,-2-1-3 15,0 4 0-15,1-4 1 0,0 1-2 0,-1 3-1 0,0-4 1 16,1-1 1-16,-1 3 2 0,1 2 0 0,0-4 2 15,-1 4-1-15,0-3 2 0,1-1 2 0,0 0 1 0,-1 0-2 16,1 4-1-16,-1-4 0 0,7 0 0 0,-6 1-1 0,-1 3-2 16,0-4-1-16,2 2-1 0,-2-3 1 0,0 5 0 15,1-3-2-15,-1-1 0 0,1 0 2 0,-1 4 0 0,1-4 1 16,-1 1-1-16,1-1-1 0,0 1 0 0,-1 3 1 16,0-4-2-16,1-3 0 0,0 7-1 0,-1-4-1 0,0 0 1 15,1 1-1-15,6-1 1 0,-6 0-1 0,-1 1 0 0,0 0-1 16,2-2 2-16,-2 2 0 0,0-1 0 0,0 4 0 15,8-4 0-15,-8-3 0 0,1 4-1 0,-1 3 1 0,0-4 0 16,1 0 1-16,0 1 0 0,-7 3 1 0,6-4-1 0,0-1-1 16,2 5 2-16,-8-2-1 0,6 2 0 0,-6-5-1 15,6 5-1-15,-6-2 0 0,7 2 1 0,-7-4 1 0,6 4-1 16,-6-4 0-16,7 4 1 0,-7 0-1 0,7 0-1 16,-7-4 1-16,6 0-1 0,-6 4 0 0,6-4 1 0,0 4-1 15,-6-3 1-15,8-1 1 0,-2 2 2 0,0 2-1 0,-6-6-1 16,7 4 2-16,0-2-2 0,-7 4 1 0,6-4-2 15,0 0 1-15,-6 1-1 0,7-1 0 0,-1 4 0 16,-6-4 0-16,7 0 0 0,-7 2 0 0,7 2 0 0,-1-5 0 16,-6 2 0-16,6-1 0 0,-6 0 1 0,7 1-1 0,0-4 1 15,-7 3 2-15,6 0 2 0,1 1 3 0,-7-1 1 0,6 0-1 16,-6 1 1-16,0-2 2 0,7 5-1 0,-7-2-2 16,7-2-3-16,-7 0-2 0,6 4-3 0,0-4 0 15,-6 1 0-15,6-2 0 0,1 2-1 0,-7 3 0 0,7-4 2 16,-1 2-1-16,0-4 1 0,-6 0-1 0,7 2 0 0,0 0 0 15,0 1 1-15,-7-5 1 0,6 4-2 0,0 2 0 16,-6-3 2-16,7 2 2 0,-7-5-3 0,7 8 1 0,-7-7 1 16,6 3-1-16,-6 1 2 0,6-1-1 0,-6 4-2 15,0-3 1-15,7-1 0 0,-7 0 0 0,0 1 0 0,0-2-1 16,0 5 0-16,7-2 2 0,-7-2 2 0,0 0-1 0,0 0 1 16,0 1 0-16,6-1-2 0,-6 0 3 0,0 0 0 15,0 2-1-15,0-4-2 0,7 4 1 0,-7-5-1 0,0 2-2 16,0-2 2-16,6 3-2 0,-6 0 1 0,0-3-2 15,6 4 0-15,-6-5 1 0,0 5 1 0,7-1-1 0,-7-3-1 16,0 3 0-16,6 1 1 0,-6-1 1 0,7 0 0 0,-7 1-1 16,6-2 2-16,-6 2-2 0,7-4 1 0,-7 3 1 15,0 1-1-15,7-5-2 0,-7 4 1 0,6 1 0 16,-6-2-1-16,7-1 1 0,-7 3 0 0,6-1 0 0,-6-4-1 16,7 5 0-16,-7-4 1 0,6 0 0 0,-6-1 0 0,7 4 2 15,-1-4-3-15,-6 1 1 0,6 0-1 0,-6 3 0 0,8-3 0 16,-2 0 0-16,-6-1-1 0,6 1-1 0,1-1 2 15,-7 5 0-15,6-4 2 0,-6 0-1 0,7-1-1 0,-1 1 0 16,-6 3 1-16,0-3 0 0,6 0-1 0,1-1 0 16,-7 5 0-16,0-5 0 0,7 2 2 0,-7-2 0 0,0 4-1 15,7-4 0-15,-7 1-1 0,0 0 1 0,0-5-1 16,6 6 0-16,-6-2 0 0,0 1-1 0,6-1 1 0,-6 1 0 16,0 0 0-16,8 0 0 0,-8-1 0 0,6-3 0 0,-6 5-1 15,6-2 0-15,-6-4-1 0,6 5 2 0,-6 0 0 0,7 0 0 16,-7-1 0-16,0 1 1 0,7 0 1 0,-7-1 0 15,0 1-2-15,6 0 0 0,-6 0 0 0,0-1 0 16,7 1 0-16,-7 0 1 0,0 0-2 0,5-1 1 0,-5 1 0 16,0-1 0-16,7 0-1 0,-7 2 0 0,8-3-1 0,-8 3 0 15,0-2 1-15,5 1 1 0,-5-1-1 0,7 1 1 16,-7 0 0-16,0 4 0 0,6-5 0 0,-6 1 1 0,0 0 0 16,6 0 0-16,-6 3 1 0,0-4 0 0,8 5-1 15,-8-5-1-15,0 4 0 0,0-3-1 0,0 4 0 0,6-1-1 16,-6-3 1-16,0 3-1 0,7-4 2 0,-7 5 0 0,6-5-1 15,-6 4 2-15,0 1-1 0,7-4 0 0,-7 3 0 16,7 1 0-16,-7-5 0 0,0 4 0 0,6-3 2 16,-6 4-1-16,6-4 0 0,-6 3 0 0,0-4 1 0,0 5-2 15,7-1 0-15,-7-4 0 0,0 6 0 0,0-3-1 0,0-2 0 16,7 2 1-16,-7-1 0 0,0 2 1 0,6-3-1 0,-6 4 1 16,0-6 0-16,6 2 1 0,-6 4-1 0,0-4-1 15,7-1 0-15,-7 4-1 0,5-3 2 0,-5-1 2 16,8 2-2-16,-8 2 1 0,7-3 0 0,-7-1 0 0,5 2 1 15,-5 1 1-15,7-2 0 0,-7 3-1 0,8-3 1 0,-8 3-1 16,6-3 1-16,-6 4-1 0,0-5 0 0,6 5 0 16,-6-2 0-16,0-1-1 0,6 2-1 0,-6 0 0 0,0 1 0 15,0-2 2-15,7 5-1 0,-7-3-1 0,0-1-1 16,7-4 1-16,-7 2-1 0,6 2 2 0,-6-3-2 0,7-1 1 16,-7 2-1-16,6-2 1 0,1 4 0 0,0-3 0 0,-7-1 2 15,6 5 0-15,-1-4-1 0,2 0 1 0,1-1 1 16,-3 4-1-16,2-3 0 0,0 0 0 0,-2 3 0 0,3-4-1 15,-1 5 1-15,-7-2 0 0,6-1-1 0,0 3 1 0,-6-2 2 16,7 2 1-16,-7-5 0 0,7 4 1 0,-7 2 0 16,6-6 0-16,-6 4 0 0,0 1 0 0,6 3 0 0,-6-4-3 15,0 0-1-15,7 0-2 0,-7 1 1 0,0-4-1 16,7 3 0-16,-7 1 0 0,6-5 0 0,-6 8-1 0,0-7 1 16,7 3-1-16,-7 0 1 0,6 1 0 0,-6 0-1 0,5-2-2 15,-5 1-1-15,8 1 1 0,-8 0 0 0,7-1 1 16,-7 0 1-16,5 1 0 0,-5-1 0 0,7 0 0 15,1 0 0-15,-8 0 0 0,6 0 2 0,-6 2 0 0,6-2-2 16,-6 1-1-16,7-2 0 0,-1 2 1 0,-6 3 0 0,7-4 1 16,-7 0 0-16,6 4 0 0,-6-4-1 0,7 4 2 0,-7-3-1 15,0 3 0-15,6-4 0 0,-6 4 0 0,6-3-1 16,-6 3 2-16,8-4-1 0,-8 4 0 0,6-3-1 16,-6 3 0-16,5-4 0 0,-5 4-1 0,8-4 1 0,-8 4-2 15,7 0 2-15,-7 0 0 0,0 0 0 0,5 0 0 0,-5 0 0 16,7 0 1-16,-7 0 0 0,7 0-1 0,-7 0 0 15,5 0 0-15,3 0 0 0,-1 0 0 0,-7 0 0 0,6 0 0 16,-6 0 0-16,6 0 0 0,1 0 0 0,-7 0 0 16,7 0 0-16,-7 4 0 0,0-4 0 0,6 0 0 0,-6 4 0 15,0-4-1-15,7 3 1 0,-7 1 0 0,6-4 0 0,-6 3 1 16,7 1 0-16,-7-1 0 0,6 1 0 0,1 0 1 16,-1 0 0-16,-1-1-1 0,4 2 1 0,-3-2-1 0,-1 1-1 15,3-2 3-15,-2 2-3 0,-6 0 1 0,7 0 2 16,-1 0 0-16,1 0 0 0,-1-1 1 0,-6-3 1 0,7 8-2 15,0-8 1-15,-7 3 0 0,6 0-1 0,-6 1-1 0,6 1 3 16,1-2 1-16,-7 0 2 0,7 1 1 0,-7 0 1 16,6-1 1-16,-1 1 0 0,-5-4 1 0,8 4-2 0,-2 0 0 15,0-1 0-15,2 1 0 0,-2-1 0 0,-1-3 0 16,4 4-2-16,-3-1 1 0,0 1 0 0,0 0-3 0,1 0-2 16,0-1-2-16,-7 1 1 0,6-1-1 0,1 2-1 15,-7 1-1-15,6-2 2 0,-6 3-1 0,6 1 2 0,-6-4-1 16,8 3 0-16,-8 0 1 0,6 1 0 0,-6-1 0 0,6-3-1 15,-6 3 0-15,5 1 0 0,-5-1 2 0,9-4 1 16,-9 4-3-16,6 1 3 0,-6-4-1 0,5 3-1 0,-5-4 4 16,8 4 0-16,-8-3 0 0,6 4 0 0,-6-1-1 15,7 1 2-15,-7-1 5 0,7-4 0 0,-7 4-1 0,6 1 1 16,-6 0 0-16,6-2 0 0,0 2 3 0,-6 0-2 0,8-1-2 16,-2 0-1-16,0 0 0 0,1-3 0 0,-7 8-3 15,7-10-1-15,-1 6 0 0,1-1-1 0,-1 1 1 0,-6 3 1 16,6-4 1-16,0 0 3 0,2 1 1 0,-2 2 1 15,-1-3 1-15,-5 5 0 0,15-5-1 0,-15 3 0 0,6-1-3 16,1 1 0-16,-1-2 0 0,-6-1-2 0,7 1-1 0,0 3 3 16,-1-4-2-16,0 4 1 0,0-4 1 0,2 4 1 15,-8 1 0-15,6-6 3 0,0 6 2 0,1-5-1 0,0 5 2 16,-1-6 0-16,-6 5 0 0,7-3-3 0,-1 3 0 16,0-4-1-16,1 4 1 0,-7-4 1 0,7 4 0 0,-1-4 2 15,-6 4 0-15,6-3 0 0,1 3-1 0,0-1 0 0,-7-2-3 16,6 3-2-16,1 1-1 0,-1-2-3 0,1 1 1 15,-1 0 0-15,1 0-2 0,-1 0 0 0,-6 0 1 16,6-1-1-16,2 2 2 0,-2-5-2 0,7 5 2 0,-7-1 2 16,1-1 0-16,-1 1 1 0,1-3 0 0,6 3-3 0,-6-4 1 15,-1 0-1-15,0 4-2 0,1-3-6 0,0-2 2 16,-1 3 0-16,0-3-1 0,1 2 2 0,-1-1-2 0,1 1 2 16,0 0 0-16,-1-2 3 0,0 2-1 0,8-1-3 0,-8 1 1 15,0-1-1-15,1 0 0 0,0-4 0 0,-1 5 0 16,1-1-1-16,-1 1-1 0,8-2 1 0,-8-2-1 0,0 4-1 15,8-1 1-15,-8 0-1 0,7 1 0 0,-7-5 1 16,7 5 0-16,0-5-1 0,-7 4 0 0,8-3 0 0,-1 4 0 16,0 0 0-16,-6-6 0 0,5 5 1 0,2-2-1 0,-8 2-2 15,6-3 1-15,-4 3 1 0,4-3 0 0,2 3 1 16,-7-4 0-16,5 1-1 0,-6 4 1 0,8-5 4 0,-8 1-4 16,7 0-1-16,-6 2-1 0,6-1 0 0,-7-2 1 15,7 1-1-15,-6 3 0 0,-1-3 0 0,8-1 1 0,-8 1 3 16,7 0-1-16,-7-1-2 0,8 1 0 0,-2 0 0 0,-4-4 2 15,4 3-1-15,0 2 0 0,2-5-3 0,-1 2 1 16,-7 2 3-16,8 0 0 0,-1-4 0 0,-6 4-2 0,5-1 0 16,1 2 1-16,-6-2 3 0,6 1-3 0,-7-4-1 15,7 2 0-15,-6 4 0 0,5-4 0 0,-4 2-1 0,5 0-2 16,-7 0 1-16,8-1 1 0,-8-3-1 0,7 4 0 0,0 0 1 16,-7 0 0-16,6-2 1 0,3-2-1 0,4 5 1 15,-6-5 0-15,6 0-1 0,1 3 1 0,0-3-1 16,-1 0 3-16,6 0 0 0,-4-3 0 0,5 3 0 0,0-5 0 15,-1 3 1-15,2 2 1 0,-1-4-2 0,0 0-1 0,0 0-2 16,-7 4-12-16,7-3-25 0,-6-1-35 0,0 4-36 0,6-4-49 16,-13-2-80-16,0 0-188 0,-1 0-94 0,-4-2-46 15,-2-3-7-15</inkml:trace>
  <inkml:trace contextRef="#ctx0" brushRef="#br0" timeOffset="30211.66">17047 9785 40 0,'-6'4'448'0,"6"-1"-115"0,-7 1-128 0,-1 0-82 15,3-1-47-15,5-3-30 0,-7 3-13 0,7 2-7 16,0-5-4-16,-7 4-6 0,7-1-3 0,7 0-7 0,-7 5-7 15,0-5-10-15,7 5-14 0,-7-4-21 0,5 3-26 16,3-4-41-16,-1 1-62 0,-7 3-96 0,6-3-82 0</inkml:trace>
  <inkml:trace contextRef="#ctx0" brushRef="#br0" timeOffset="30352.5">16982 10082 7 0,'-6'11'357'15,"6"3"-94"-15,-8 1-99 0,2-1-63 0,6-3-31 0,0 3-16 16,-6-2-9-16,6-4-7 0,0 3-6 0,0 0-4 0,0-4-4 15,6 0-3-15,-6 4-8 0,6-4-12 0,2 4-16 16,-2-4-26-16,-1 1-42 0,10-1-70 0,-10-3-128 0,-5 4-77 16</inkml:trace>
  <inkml:trace contextRef="#ctx0" brushRef="#br0" timeOffset="30477.22">16956 10522 31 0,'-7'10'404'16,"1"5"-115"-16,-1-8-117 0,7 4-70 0,-6 0-36 0,6-4-24 15,0 1-10-15,0-2-10 0,0 3-8 0,6-3-12 16,-6 2-15-16,7 0-18 0,-1-1-22 0,-6 1-27 0,7-6-34 16,-7 10-38-16,0-5-42 0,0 1-41 0,0 2-33 0</inkml:trace>
  <inkml:trace contextRef="#ctx0" brushRef="#br0" timeOffset="30758.4">16936 10825 219 0,'-6'11'263'0,"-1"1"-57"15,7-2-62-15,-6 1-47 0,0 0-32 0,6 0-21 0,-8 0-10 16,8 1-8-16,-7-5-6 0,7 3-5 0,0-2-2 0,0 3-5 15,0-4-5-15,0 0-5 0,7 4-6 0,-7-3-5 16,8-1-7-16,-2 0-1 0,-6 1-4 0,6 2-2 0,-6-2 2 16,7 4 5-16,-7-5 4 0,0 3 5 0,0 2 8 15,0-3 6-15,-7 7 5 0,7-5 7 0,0 4 4 0,-6-4 3 16,6 3 4-16,-6 1 4 0,6-1 1 0,-8 2 2 0,8-1 0 16,-7 2-1-16,7-3 2 0,-5 5 2 0,5-4-1 15,0-1-2-15,0 5-1 0,-7-4-2 0,7-1-2 16,0 5-3-16,0-5-3 0,0 5-6 0,0-5-5 0,0 0-1 15,0 5-3-15,0-3-3 0,0 1-2 0,-8-3-2 0,8 5 1 16,0-1 1-16,0-2-2 0,0-2 0 0,0 4-1 0,0-4 0 16,0 1 1-16,0-1 1 0,0 2 0 0,0-5-1 15,0 0 0-15,0 3-6 0,0-3-8 0,0 1-17 16,8-6-25-16,-1 5-51 0,-7-7-107 0,5 4-121 0,10-5-75 16</inkml:trace>
  <inkml:trace contextRef="#ctx0" brushRef="#br0" timeOffset="31414.72">16695 12342 152 0,'0'-3'191'0,"0"3"-27"0,0-4-27 0,0 4-26 0,0-4-22 16,0 0-16-16,0 4-14 0,0-4-8 0,0 1-6 0,7 0-1 16,-7 3 0-16,0-5 4 0,0 3 4 0,0-3 2 15,0 1 2-15,6 1 4 0,-6-1 7 0,0-3 5 0,0 3 9 16,0 1 2-16,0-1 9 0,7 0 8 0,-7 1 10 15,0-2 4-15,0 5 0 0,0-2-3 0,0 2-8 0,0 0-10 16,0-4-12-16,0 4-15 0,0 0-13 0,0 0-15 0,0 0-12 16,0 0-11-16,0 4-5 0,0-4-4 0,0 2-4 15,0 6-2-15,0-4 2 0,6 7 0 0,1 0 3 0,-7 1 2 16,7 1 1-16,-1 6 1 0,-6 3 1 0,5-3-1 16,2 6 0-16,1-3-1 0,4 3-1 0,-5 1-3 0,-2-1 0 15,3 2 0-15,5-1-1 0,-7 3-1 0,8-4-1 16,-8 1 2-16,0-4 0 0,8 3-2 0,-8-6 0 0,7 2-1 15,-8-1 0-15,3-3-1 0,-1-2 1 0,5-1-2 16,-4-2 0-16,-8-5 3 0,6 0 10 0,0 1 21 0,1-4 29 16,-1-4 30-16,1 0 26 0,-1-4 19 0,1-4 12 0,5 1 7 15,2-8-3-15,-1-3-15 0,6-1-26 0,-7-2-28 0,3-5-25 16,4 0-17-16,-6-3-13 0,0-3-7 0,7-5-8 16,-9-1-7-16,9-1-15 0,1-2-28 0,-8 1-62 15,7 0-95-15,-8 4-88 0,8-6-117 0,-7 6-207 0,-1-1-106 16,2 4-54-16,-14 0-6 0</inkml:trace>
  <inkml:trace contextRef="#ctx0" brushRef="#br0" timeOffset="32945.39">18591 11379 195 0,'-6'-8'169'0,"-1"1"-153"15,1 0-133-15,-1 0-126 0</inkml:trace>
  <inkml:trace contextRef="#ctx0" brushRef="#br0" timeOffset="33554.81">18070 7979 387 0,'-6'3'278'0,"-1"1"-125"15,0 0-75-15,1 3-43 0,6-7-25 0,0 3-19 16,6 5-20-16,1-8-22 0,0 7-35 0,6-7-49 0,-1 5-71 15,2-3-97-15</inkml:trace>
  <inkml:trace contextRef="#ctx0" brushRef="#br0" timeOffset="33695.22">18239 8272 11 0,'-6'22'366'0,"6"4"-101"0,-6-4-102 0,-1 3-60 0,7 1-31 16,-7-4-16-16,7-1-14 0,-6 6-6 0,6-5-5 0,0-5-6 15,0 6-3-15,0-1-3 0,6 0-4 0,1-1-5 16,6 2-10-16,0-1-18 0,6 4-28 0,8-9-48 0,-1 2-110 15,0 3-96-15,6-7-69 0</inkml:trace>
  <inkml:trace contextRef="#ctx0" brushRef="#br0" timeOffset="33804.75">18598 9286 199 0,'-7'19'442'0,"1"-5"-175"0,-7 6-124 0,13-3-67 0,-7 2-39 16,7-5-27-16,7 4-23 0,-1-2-29 0,1 1-41 0,-1-2-69 15,1-1-136-15,6 2-76 0</inkml:trace>
  <inkml:trace contextRef="#ctx0" brushRef="#br0" timeOffset="33929.62">18644 10001 227 0,'0'14'306'0,"0"5"-145"0,0-5-112 0,0 1-93 16,6 0-114-16,-6 0-110 0</inkml:trace>
  <inkml:trace contextRef="#ctx0" brushRef="#br0" timeOffset="34085.75">18709 10551 87 0,'-6'10'391'0,"-2"5"-138"0,2-4-107 0,6 4-64 15,-6-5-36-15,6 2-21 0,0-1-10 0,6-1-7 16,-6 2-10-16,6-1-7 0,2 3-11 0,-2-3-18 0,0 0-27 15,7 0-42-15,-7-3-67 0,8 2-99 0,-9 1-69 0</inkml:trace>
  <inkml:trace contextRef="#ctx0" brushRef="#br0" timeOffset="34492.04">18506 11357 349 0,'-6'0'335'0,"6"-5"-120"16,6 3-90-16,-6-2-53 0,0 0-31 0,6 0-17 0,2 1-8 16,-8-5-3-16,6 4-3 0,1 2 1 0,-7-4-4 0,6 6 0 15,-6 0-2-15,0 0 0 0,0 0-1 0,6 0-1 16,-6 0-1-16,0 8-2 0,8-4 1 0,-8 4 0 16,6-1 1-16,0 1 2 0,1 2 2 0,6 1 2 0,0 0 3 15,7 0 2-15,-1 1 1 0,0-2 3 0,14 1 1 0,-1-1 1 16,7 2-2-16,1-1-3 0,4-3-3 0,3 3-4 0,6-9 0 15,-3 7 0-15,4-6-3 0,3 1-1 0,-3 0-2 16,2-4 0-16,-2 3 0 0,3-3 2 0,-3 0-5 16,-9 0-5-16,6 0-7 0,-11 4-11 0,0-4-16 0,-7 3-23 15,-1-3-42-15,1 0-70 0,-7 0-139 0,-7 0-66 0</inkml:trace>
  <inkml:trace contextRef="#ctx0" brushRef="#br0" timeOffset="34945.01">19184 11759 116 0,'-6'-3'367'0,"6"3"-93"0,0-5-93 0,0 5-70 16,-7 0-44-16,7 0-24 0,0 0-14 0,0 0-6 15,0 0-6-15,0-3-1 0,0 3-4 0,0 0-2 0,0 0-3 16,0 0-3-16,0 0-2 0,0 3-2 0,0-3 0 0,7 5 0 16,-7-2 1-16,0 1 0 0,0 4 4 0,0-1 4 0,0 0 4 15,0 5 4-15,6 2 2 0,-6-3 3 0,0 7 2 16,0-3 1-16,7 2-1 0,-7 6-4 0,6-5-4 16,1 4-2-16,-1 0-3 0,-1 4-2 0,4-1-3 0,2 1-2 15,4 0 0-15,-3-1-3 0,1 2-4 0,1-6-8 0,6 6-8 16,-8-2-15-16,1 0-16 0,-1 0-31 0,2 2-50 15,0-2-84-15,-2 0-112 0,-6-2-64 0</inkml:trace>
  <inkml:trace contextRef="#ctx0" brushRef="#br0" timeOffset="35444.83">19215 12683 125 0,'0'0'348'0,"0"-4"-116"0,0 0-107 16,0 4-69-16,0-4-36 0,0 1-17 0,9 3-10 0,-9-4-1 16,0 4 0-16,0 0 1 0,0 0-3 0,0 0-1 15,0-3-6-15,0 3-5 0,0 0-8 0,0-4-6 0,0 4-3 16,0-3-2-16,-9 3 5 0,9 0 4 0,0 0 12 15,-5 0 10-15,5 0 13 0,0 0 11 0,0 0 11 0,0 0 9 16,0 0 5-16,0 0 3 0,0 0 3 0,0 0 1 16,0-4 2-16,0 4 1 0,0 0 4 0,0 0 3 0,5-4 4 15,-5 4 3-15,0 0-1 0,0 0-2 0,0 0-4 0,0 0-4 16,0 0-7-16,0 0-9 0,0 0-9 0,0 0-8 16,9 4-5-16,-9 0-1 0,0-1-1 0,6 1 1 0,-1 3 1 15,3 0 0-15,-8 1 2 0,7 3 2 0,-1 4-2 16,0-1-2-16,1 4 3 0,-1-4-4 0,1 9-1 0,0-5-1 15,-1 1-1-15,0 2 0 0,8 2-1 0,-8-6 2 0,-1 3-4 16,10 1 6-16,-10-6 6 0,3 4 3 0,4-5 11 16,-4-3 14-16,4 0 25 0,-6-1 31 0,8-6 43 0,-1 0 42 15,0-4 35-15,6-4 26 0,1-3 9 0,-7 0-2 16,13-4-14-16,-6-4-30 0,-1 0-37 0,1-3-42 0,0-5-37 16,-2 6-30-16,2-5-20 0,0 0-15 0,-1-1-10 0,1-2-8 15,0 4-13-15,-1-6-15 0,-6 2-36 0,6-1-79 16,1 4-87-16,-7-3-84 0,7 0-96 0,-8-2-163 0,8 5-103 15,-13 5-70-15,6-2-15 0</inkml:trace>
  <inkml:trace contextRef="#ctx0" brushRef="#br0" timeOffset="35616.87">19915 12775 375 0,'0'7'577'0,"0"3"0"0,0 2-199 15,6-1-143-15,-6 0-103 0,6 3-59 0,0-3-32 0,1 4-15 16,0-1-10-16,-1 2-4 0,7-3-5 0,-7 3-15 16,8 1-23-16,-2-2-24 0,2 0-25 0,-1 0-25 0,0-1-33 15,0 1-36-15,0-5-56 0,0 2-82 0,-7-1-101 16,1-5-47-16</inkml:trace>
  <inkml:trace contextRef="#ctx0" brushRef="#br0" timeOffset="35835.5">20012 12789 553 0,'-6'-11'571'0,"6"0"-110"0,6 3-162 0,-6 1-98 15,13 3-67-15,-7-3-45 0,8 7-23 0,-2-3-7 0,8 6 8 16,-7-3 16-16,0 7 8 0,0 0 4 0,0 5 2 16,-6-1-2-16,-7 7-5 0,0 1-15 0,-7 2-14 15,-6 2-15-15,-7 2-15 0,-5 0-8 0,-1 5-12 0,-7-1-16 16,0 0-25-16,-6-2-34 0,6 2-44 0,-6-4-43 0,1-2-45 15,-2-6-51-15,7-2-80 0,1-1-153 0,-7-6-71 16,7-4-27-16</inkml:trace>
  <inkml:trace contextRef="#ctx0" brushRef="#br0" timeOffset="36491.43">18819 11415 77 0,'0'-4'190'16,"0"-2"-28"-16,0 1-28 0,0 2-30 0,-6-5-27 16,6 5-18-16,0-1-13 0,0-3-7 0,0 3-4 0,-7-3 0 15,7 3-1-15,0-4-1 0,0 6-1 0,0-2-4 0,7 0-2 16,-7-3-3-16,6 2-2 0,1 2 1 0,0-1 1 0,11 2 2 16,-5 2 7-16,8 0 6 0,4 0 6 0,1 2 7 15,7 2 2-15,7-1 4 0,5 2 3 0,1 2 2 0,13 1 2 16,-3-1 0-16,4 0 1 0,6 0 1 0,-1 1 0 15,0-1-1-15,6 0-5 0,-6 0-9 0,-6-2-10 0,0 5-19 16,-7-6-35-16,1 3-40 0,-15 1-51 0,1-6-72 16,-6 4-162-16,-7-6-93 0,-13 0-68 0,0-6-31 0</inkml:trace>
  <inkml:trace contextRef="#ctx0" brushRef="#br0" timeOffset="37506.82">19386 6575 60 0,'0'0'209'0,"0"-3"-36"0,0 3-36 0,0-4-32 15,0 4-26-15,0-3-19 0,0 3-13 0,0 0-10 0,0-4-8 16,0 4-9-16,0 0-3 0,0 0-2 0,0 0-3 0,0 0-4 16,0 0-1-16,0 0-1 0,0 0 0 0,0 4 1 15,-6-1 3-15,6 4 2 0,-6 5 2 0,-8-2 5 16,8 5 4-16,-7 7 4 0,-2 0 2 0,-2 7-1 0,-3 4-5 15,-7 1-1-15,8 5-2 0,-9 2-3 0,4 6-5 0,-8 1-2 16,5 0-1-16,0 2-2 0,7-1 0 0,2-2 0 16,-1 1 0-16,6-4-1 0,6-4-2 0,-6-3-6 0,13-4-10 15,0 1-11-15,0-9-19 0,6 0-32 0,1-7-59 16,6 1-136-16,-6-8-75 0,5-5-59 0</inkml:trace>
  <inkml:trace contextRef="#ctx0" brushRef="#br0" timeOffset="37772.39">19680 6722 218 0,'6'-4'430'0,"-6"1"-164"0,0 3-118 0,6 0-69 15,-6 0-36-15,0 3-17 0,0 1-8 0,7 3-2 16,-7 4 0-16,-7 3 1 0,7 2 2 0,-6 5 4 0,-7 5 0 15,6 3-3-15,-5 0-1 0,-8 8-1 0,7 0-4 0,-7 3 0 16,-6 4-2-16,7 1-2 0,-7 6-2 0,0-3 0 16,-2 3-1-16,3 0-2 0,-1-3-2 0,7 3-3 0,-1-4-1 15,0-2-1-15,8-1-6 0,-1-1-6 0,6-6-10 16,-1 0-11-16,3-8-15 0,10-3-17 0,-5-4-36 0,15-4-59 16,-10-7-132-16,15-3-68 0</inkml:trace>
  <inkml:trace contextRef="#ctx0" brushRef="#br0" timeOffset="38006.89">20175 6762 436 0,'-7'4'417'0,"-6"4"-176"0,0 3-106 0,0 3-61 15,-7 4-30-15,7 1-17 0,-6 6-7 0,-7 1 0 16,6 3-1-16,1 4 1 0,-7 4 1 0,6 2-1 0,-6 3-1 15,1 1-1-15,-2 1-2 0,1 4-4 0,0 0-3 0,0 4-2 16,0-2-5-16,-1 1 0 0,1 1-2 0,1-4 0 16,5-1-1-16,0-3-1 0,1 0-4 0,6-8-6 0,0-2-6 15,7-2-13-15,-2-6-12 0,8-4-16 0,0-3-19 16,0-5-30-16,8-3-43 0,4-7-86 0,1-4-99 0,1-4-55 16</inkml:trace>
  <inkml:trace contextRef="#ctx0" brushRef="#br0" timeOffset="38210.01">20468 7004 221 0,'7'-4'458'0,"-7"8"-157"0,-7 3-124 16,-1 5-72-16,-4 5-39 0,-8 5-21 0,1 4-7 0,-13 1-6 16,5 4-2-16,-5 4-3 0,0-3-1 0,-1 5-5 0,0-1-2 15,8 1-4-15,-8 0-4 0,7 3-2 0,-1-4-3 16,1 6-3-16,7-6-4 0,0 0-6 0,5-4-8 0,1 2-11 15,7-5-13-15,6-3-13 0,0 0-21 0,6-8-32 16,7-4-60-16,1-6-121 0,5-5-75 0,7-6-49 0</inkml:trace>
  <inkml:trace contextRef="#ctx0" brushRef="#br0" timeOffset="38381.69">20898 7146 348 0,'-20'15'431'0,"-7"5"-172"0,-5 1-107 0,0 5-61 0,-7 3-32 16,7 0-14-16,-7 0-11 0,6 5-6 0,-1-1-5 0,10 0-6 16,-9-1-3-16,13 5-3 0,-6-4-9 0,6 3-15 0,8 1-16 15,-3-3-20-15,3-1-26 0,6-4-44 0,0-4-74 16,-8-3-136-16,8 0-70 0</inkml:trace>
  <inkml:trace contextRef="#ctx0" brushRef="#br0" timeOffset="38975.43">19660 7246 142 0,'0'0'357'16,"0"-4"-113"-16,0 4-95 0,6-4-57 0,1 2-31 0,0-3-15 16,-1-2-9-16,7 0-1 0,0 0 3 0,0-4 3 0,7 0-2 15,0-4-2-15,-1 3 0 0,7-5 1 0,-6-2 3 16,12 1 2-16,-6-4 2 0,7-1 1 0,6-2 6 0,-1-1 4 16,9-3 1-16,-2 0-2 0,1-4-4 0,13 0-3 15,-1 0-7-15,7 0-4 0,7-3-6 0,-2-1-4 0,16 0-1 16,-1 1-5-16,0-1 2 0,12 3 0 0,-6-2 0 0,7 3 0 15,0 1 2-15,0 3 3 0,6 0-2 0,1-2 1 16,-2 2-5-16,2 4-2 0,-1 3-3 0,7-4-2 0,-7 4-6 16,0 3-3-16,1-3 0 0,-8 5-4 0,0-6-1 15,-6 5 0-15,1-1-2 0,-7 4 0 0,-6-2 1 0,-2 2-1 16,-4-3 1-16,-15 3 0 0,1 0 0 0,-8 5 2 0,-13-2 0 16,-3-2 1-16,-10 7 1 0,-5-5 0 0,-7 5-1 15,-6-1-2-15,-7-2-4 0,-7 3-5 0,-6-1-5 0,-7 1-3 16,-5 3-4-16,-10-4-2 0,-3 6 2 0,0 2 1 0,-8-5 4 15,0 2 4-15,0 3 1 0,7 0 3 0,1 0 3 16,11 0 1-16,1 0-4 0,6 0-6 0,8 0-4 16,5 0-4-16,1 0-1 0,6 3-1 0,6-3-2 0,1 5 1 15,13-5 2-15,-8 2 7 0,14-2 5 0,-6 4 2 0,13-4 4 16,-8 0 3-16,1 4 0 0,0-4-1 0,7 4 1 0,-8-4-1 16,2 3 1-16,0 5 0 0,-1-1-1 0,-7 0-2 15,1 0 1-15,0 5 2 0,-9-1 2 0,-4 4 4 16,1-1 4-16,-2 4 6 0,-6 1 9 0,-6 3 10 0,-2 0 7 15,-4 4 6-15,-8 3 2 0,-6-4-1 0,1 8-2 0,-8 1-3 16,-8-2-9-16,3 2-15 0,0 2-32 0,-2 3-45 16,-5-1-43-16,-1 2-49 0,0 0-84 0,-6 4-187 0,-7-3-90 15,1-2-48-15</inkml:trace>
  <inkml:trace contextRef="#ctx0" brushRef="#br0" timeOffset="67843.45">16806 13188 98 0,'0'5'309'0,"0"-5"-78"0,0 0-64 0,0 0-49 15,0 0-33-15,0 0-18 0,0 0-11 0,6 0-9 0,-6-5 0 16,0 5-2-16,0-4 0 0,0 1-4 0,0-2-2 15,0 3-3-15,0-2-2 0,0 0 2 0,0 0-3 0,0 1 1 16,0 3 4-16,0-4 7 0,0 4 3 0,0-4 2 0,0 4-1 16,0 0-2-16,0 0-5 0,-6 0-5 0,6 0-10 15,0 0-7-15,0 4-5 0,0 3-5 0,0 5 0 16,0 2 0-16,0 1 2 0,0 4-1 0,0 2 1 0,0 4-1 16,0 4 0-16,0 5 2 0,0 3-2 0,0-1-4 0,0 5-1 15,0 3-1-15,0 0 0 0,0-1-1 0,0 2 0 0,-6 2-3 16,6 1 0-16,0-5-1 0,0 6 0 0,0-6 1 15,0 2-1-15,0-5-1 0,0-1-1 0,0-1 2 0,0-5-1 16,0 0 1-16,0-4 1 0,-7-3 1 0,7-5 6 16,0-6 11-16,-8-1 25 0,8-3 41 0,0 1 44 0,-5-10 33 15,5 3 19-15,-7-5 13 0,0-5 2 0,-6 3-5 16,1-10-13-16,6 1-30 0,-14 0-33 0,13-3-24 0,-6-1-13 16,0-4-9-16,1 5-1 0,4-4-5 0,1 4-5 0,2-1-10 15,5 1-9-15,-7-2-8 0,7 5-6 0,0-3-7 16,7 3-5-16,-2 0-4 0,10-1-4 0,-3 2-6 0,8 3-5 15,6-1-10-15,-1 1-20 0,2 3-36 0,5 1-59 16,1-1-68-16,6 1-61 0,-6 3-51 0,-1 0-43 0,1 3-40 16,-1 1-46-16,-5-4-68 0,5 3-58 0,-6 4-3 0</inkml:trace>
  <inkml:trace contextRef="#ctx0" brushRef="#br0" timeOffset="87416.99">15093 13309 234 0,'0'-4'266'0,"-8"1"-84"0,8-2-66 0,-6 3-35 15,6 2-20-15,0-8-10 0,-6 8-7 0,6-4-3 0,0-3-4 16,-7 7-1-16,7-4-1 0,0 0-5 0,0 2 0 15,0-3 0-15,0 5 3 0,0-3 0 0,0-1-1 0,0 4 1 16,0-3 0-16,0 3 3 0,0 0 2 0,0-4 4 16,0 4 1-16,0 0 4 0,0 0-2 0,0 0-2 0,-6 0-4 15,6 4-4-15,0-4-4 0,0 0-7 0,0 3-9 16,0-3-5-16,0 0-5 0,-7 4-2 0,7-4-2 0,0 3 1 16,0 2-2-16,0-3 0 0,0 6 0 0,0-1 0 0,0 5 0 15,0-2 0-15,0 9 1 0,0-4 0 0,0 6 2 16,0 1-1-16,0 4-1 0,0 3 1 0,7 0 0 0,-7 5-1 15,6 5-1-15,-6 2 0 0,7 0-1 0,-7 3 1 16,6 3 0-16,-6 0 2 0,6 5-2 0,2 3 3 0,-2 0-1 16,-6 3 0-16,6 1 5 0,0 3 0 0,2 4 0 15,-2 0 0-15,0 1 0 0,1 1 2 0,-1-1 2 0,-6 6 2 16,6 0-1-16,-6 1-1 0,0 2 2 0,0-2 1 0,0 3 1 16,0 0-2-16,-6-1 0 0,6 5 1 0,0-1 0 15,-6 1-2-15,6 0-1 0,0-1 0 0,0-2-2 0,0-2-1 16,0-2-2-16,6-1-4 0,-6 0-1 0,6-3 2 0,2 0-2 15,-8-9 0-15,6 2-1 0,-1-5 0 0,-5-3 1 16,0 1 1-16,8-9 1 0,-8 5-1 0,7-8 2 16,-7 2-1-16,0-5 1 0,0 0-1 0,6-4 3 0,-6-1-2 15,0-3-1-15,0-4-3 0,0-4 0 0,0 5 0 0,0-8 0 16,-6 4 0-16,6-8-4 0,-7 5 0 0,7-9-10 0,-8 1-18 16,8-5-23-16,0 1-29 0,0-3-44 0,0-1-72 15,8 0-146-15,-1-7-100 0,-7 0-53 0</inkml:trace>
  <inkml:trace contextRef="#ctx0" brushRef="#br0" timeOffset="87870.24">15314 16525 303 0,'12'0'208'0,"2"0"-80"0,-1-2-53 15,7 2-31-15,-8 0-18 0,8 0-5 0,0 2-4 16,-1-2 1-16,7 0 3 0,0 0 3 0,-6 4 2 0,13-4 1 15,-1 0-1-15,1 0-3 0,-1 0-1 0,7 0-3 0,7-4-2 16,-1 4-2-16,8-2-1 0,5 2 2 0,1-5 3 16,0-2 2-16,12 4 1 0,0-5 2 0,8 4 3 0,6-3 3 15,6 4 3-15,7-4-1 0,6-2 0 0,7 6 1 16,12-4-2-16,1-1 3 0,7 1-2 0,12 0-1 0,-1 2-2 16,16-1 0-16,5-2-3 0,0 1 0 0,5 3 1 0,2 0-4 15,0 2-6-15,5-3-4 0,-5 2-1 0,0 3-2 16,-1 0-3-16,-8 0 1 0,4 3-1 0,-9 2 4 0,-6-5 4 15,-6 2 5-15,-8 2 2 0,1 0 1 0,-13 0 4 0,-7-1-1 16,-6 1-4-16,-13 0-4 0,-14 0-5 0,-5-2-14 16,-8 3-23-16,-19-2-32 0,1 1-55 0,-21-4-114 0,-5-4-132 15,-9 1-93-15,-4-4-49 0</inkml:trace>
  <inkml:trace contextRef="#ctx0" brushRef="#br0" timeOffset="88947.94">17797 10810 92 0,'6'-3'121'16,"-6"-1"-21"-16,6 1-21 0,1-1-23 0,-7 4-20 15,7-3-9-15,-1 3-5 0,-6-4 1 0,6 4 2 0,-6-4 3 16,7 4 4-16,-7-4 2 0,0 4 3 0,0 0 2 0,0-3-1 15,0 3-4-15,-7-4-3 0,7 4-4 0,0-4-3 16,-6 1 0-16,6 3-4 0,0-3-3 0,-6 3 3 0,6-4 0 16,0 0 1-16,0 4-2 0,0-4-2 0,-7 4-1 15,7-3 0-15,0-2 1 0,0 2-1 0,0 3 0 0,0-4 0 16,0 4-1-16,0-4-1 0,0 4 2 0,0-3 4 16,0 3-2-16,0-3 1 0,0 3 0 0,0-4 1 0,-7 4 2 15,7-5 4-15,0 5-3 0,0-3-3 0,0 3-2 16,-6-3 0-16,6-1-1 0,0 4 3 0,0-4-1 0,0 4 1 15,-6 0 0-15,6-3 1 0,0 3 2 0,0 0-2 0,0 0 0 16,0 0-7-16,0 0-1 0,0 0-5 0,0 0-1 0,0 0 0 16,-7 0-3-16,7 0-1 0,0 0-3 0,0 0 1 15,0 3 1-15,0-3-2 0,0 0 0 0,0 4-2 16,0 0 1-16,0-1 1 0,0 9 1 0,0-6 3 0,0 5 1 16,-7 5 2-16,7 2 3 0,0 0 5 0,0 4 2 0,0-1 3 15,-6 9 0-15,6 0 1 0,0-1-1 0,0 3 1 16,0 5-1-16,0 1-4 0,0-2-2 0,0 3 0 0,0 2-1 15,0 0 1-15,0 3-3 0,0-1-1 0,0 1-2 16,-7-3 0-16,7 2-1 0,0 1-2 0,0-3-4 0,0-1 0 16,0 4 2-16,0-3-1 0,0-5 0 0,0 4 0 0,0-3-2 15,0-4 1-15,0 1 1 0,0-2 3 0,0-6-3 16,0-1 0-16,0 1 0 0,0-4 0 0,7-3-1 16,-7-5 0-16,0 1-2 0,0-4 0 0,0-1 1 0,0-2-1 15,0-1 1-15,0-3-1 0,0-1-1 0,0 1-8 0,0-4-20 16,-7 4-25-16,7-4-37 0,0 0-61 0,0-4-125 0,0 0-115 15,-6 1-75-15,6-8-35 0</inkml:trace>
  <inkml:trace contextRef="#ctx0" brushRef="#br0" timeOffset="89401.09">17985 11081 43 0,'7'-8'231'0,"-7"2"-68"0,6-1-46 16,-6-1-27-16,7 0-9 0,-1 1-8 0,1 5-9 16,-7-6-3-16,6 4-3 0,-6 0-1 0,0 0-3 0,6 1-1 15,-6-1-10-15,0 4-7 0,0-3-5 0,0 3-3 16,0 0-4-16,0 0-5 0,0 0-6 0,0 0-3 0,0 0-4 16,0 0-2-16,0 0 0 0,0 3-3 0,-6 1-1 15,6 3 4-15,-6 1 6 0,-1 2 4 0,1 9 3 0,-7-2 2 16,0 6 2-16,-1-1 0 0,2 7 3 0,-8-3-5 15,7 7-3-15,-7 0-4 0,0 0-2 0,2 0-3 0,-2 4-2 16,-6 0 0-16,7-1-3 0,-8-3 2 0,8-1-3 0,0 2 1 16,-1-1-2-16,0-4 2 0,1 0-1 0,5-4-2 15,2-2 1-15,-2 0 0 0,2-6-2 0,5-2 0 0,7-1 2 16,-6-2-6-16,6-4-5 0,6-5-11 0,1 0-17 0,-1-3-26 16,0-3-34-16,8 0-52 0,5-5-82 0,-6-4-125 15,7-2-62-15</inkml:trace>
  <inkml:trace contextRef="#ctx0" brushRef="#br0" timeOffset="89713.32">18311 11096 77 0,'7'-3'420'0,"-1"-1"-131"0,-6 0-113 0,0 4-70 16,0-4-39-16,0 4-25 0,0 4-15 0,0-4-8 15,-6 8-4-15,-1-1-2 0,0 3 0 0,-5 2 1 0,-1 6 0 16,-1 5 0-16,1-1 2 0,0 3 0 0,-6 4 3 0,-7 0-2 16,6 4 2-16,-6 1 0 0,-1-1 1 0,3 4 0 15,-3-6-1-15,-5 4-3 0,-1 1-4 0,7-3 0 0,-6 3-5 16,5-3-2-16,-5-3-2 0,6 3 0 0,-1-8-1 16,8 4 0-16,-7-4 0 0,13-2-2 0,-7-4 1 0,7 2-1 15,1-6 0-15,4-1 0 0,2-2-6 0,0-1-7 0,6-5-9 16,0 2-11-16,6-4-16 0,0-1-21 0,2-6-30 15,11-1-40-15,-6-4-43 0,13-2-60 0,-7-1-92 0</inkml:trace>
  <inkml:trace contextRef="#ctx0" brushRef="#br0" timeOffset="89932.02">18422 11286 238 0,'0'-2'337'0,"0"-3"-114"0,0 5-89 0,0 0-53 15,-7 0-31-15,1 7-17 0,0-3-5 0,-8 7-2 0,1 1 0 16,-6 2 1-16,0 5 0 0,-8-1 0 0,8 4 3 16,-8 3-3-16,1-2-4 0,-6 2-3 0,5 1-4 0,2 3-2 15,-1-3-2-15,-6 3-1 0,-1 0-3 0,7 1-1 0,-7-1-1 16,1 0-2-16,6 0-3 0,-7 1 1 0,7-4-1 0,6 0 1 16,-6-1 0-16,13-4-1 0,-7-2-1 0,14-1-3 15,0-3-8-15,6-4-9 0,0-4-11 0,6 1-19 16,7-5-27-16,0-6-38 0,13 0-51 0,-1-6-77 0,9-2-98 15</inkml:trace>
  <inkml:trace contextRef="#ctx0" brushRef="#br0" timeOffset="90104">18748 11430 378 0,'-20'6'335'0,"1"6"-127"15,-14 3-86-15,1 0-45 0,-9 3-25 0,3 4-13 0,-7 0-5 16,5 0-6-16,-5 0-5 0,-1 3-4 0,1-4-4 15,5 6-1-15,1-2-4 0,7 1-3 0,6 0-3 16,7-1-6-16,-1-2-9 0,7-2-11 0,6 2-20 0,7-6-35 16,7-5-53-16,0-1-84 0,5-5-120 0,8-2-65 0</inkml:trace>
  <inkml:trace contextRef="#ctx0" brushRef="#br0" timeOffset="90260.24">19015 11393 29 0,'0'-7'441'0,"0"7"-120"0,-14 3-123 0,-5 5-76 16,-7 2-47-16,-6 5-25 0,-7 7-12 0,-7 1-7 16,-7-1-3-16,8 7-3 0,-7-4-4 0,0 8-5 0,6-4-3 15,-6 5-5-15,13 3-4 0,-7-5-4 0,7 5-13 16,6 0-22-16,1-5-42 0,12 1-83 0,-6 0-154 0,14-7-80 16</inkml:trace>
  <inkml:trace contextRef="#ctx0" brushRef="#br0" timeOffset="93400.15">15425 16486 52 0,'-7'0'197'0,"-1"0"-40"0,8 3-38 15,-5-3-32-15,-1 0-18 0,-3 0-15 0,4 4-5 0,5-4-2 16,-6 0 0-16,6 0 0 0,0 0 0 0,0 0-4 16,-6 0-5-16,6 0-7 0,0 0-9 0,0-4-3 0,0 4-5 15,0 0-4-15,0 0-1 0,-7 0-1 0,7-3 4 0,0 3 2 16,0-5 3-16,0 5 2 0,0-2 2 0,0 2 2 15,0-5 2-15,-7 5 1 0,7 0 1 0,0-4-1 0,0 4 0 16,0 0 0-16,0 0-3 0,0-3 0 0,0 3-4 16,0 0-3-16,0 0-3 0,0 0-3 0,7 0-3 0,-7 0-4 15,0 0 0-15,0-4-1 0,7 1 0 0,-1 3 3 0,0-4-5 16,-1 0 1-16,4 1-1 0,2-1 0 0,-3 0 1 16,5-4-1-16,-6 6 2 0,5-2-3 0,-5 0 3 0,6-3 1 15,-7 3 2-15,8 0-2 0,-1-2 2 0,-7 1-2 16,6 2 0-16,2-1-1 0,0-3 0 0,-2 3 0 0,-5-3 0 15,6 3 1-15,0-3-1 0,0 0-1 0,6-1 0 16,-5 1-1-16,-1-1 3 0,0 1 0 0,0 0 0 0,-1 0 0 16,2-5 0-16,5 5 2 0,-6-1 0 0,0 1-1 0,1-3-1 15,-8 2 0-15,7 1 0 0,0 0 0 0,0 3-1 16,-7-3 1-16,8-1 0 0,-8 1 0 0,8 0 0 0,-2 4-2 16,-6-6 0-16,8 1-1 0,-8 2 1 0,7-2 0 15,0 1 0-15,-6-1 0 0,5-2 1 0,2 3-1 0,-1-1 3 16,-7 1 0-16,8-4-1 0,-2 4-1 0,2-4 0 15,-2 3 1-15,-5-3-1 0,6 4-1 0,0-4-1 0,0 3 0 16,0-3 3-16,0 4-1 0,0 0-1 0,0-4 1 0,1 3-1 16,-8-2 0-16,6 3 1 0,2-1 0 0,-8-3 0 15,7 4 1-15,-6-1-1 0,6 1 2 0,-7 0-2 0,8 0 2 16,-8-1-1-16,0 1-3 0,8 0 1 0,-8 0 0 0,1-1 0 16,5 0-1-16,-5-3 1 0,-1 4 1 0,7 0-1 15,-6-1 0-15,0 1 0 0,-1 0 0 0,1 0-1 16,-1-1 1-16,1 1 1 0,-1 0-2 0,1-1 1 0,-1 1-1 15,-6 0 2-15,6 0 1 0,2-1-1 0,-2 1 1 0,0-1-1 16,1 2 0-16,-1-2-1 0,1 0 2 0,-1 1-3 0,0-1 1 16,1 2-1-16,-7-6-1 0,7 5 1 0,0 0 1 15,-1-1-1-15,0-3 0 0,2 4-1 0,-8 0 0 16,6-1 1-16,0 1 0 0,0-1 0 0,1 2-1 0,0-2 0 16,-1 0 1-16,1 1 1 0,5-1 1 0,-4 2-1 0,-3-2-1 15,2 1 0-15,-1 0 1 0,8-1 0 0,-8 1-1 16,1 0 0-16,-1 3-1 0,1-3 0 0,0 0 1 0,-1-1 1 15,0 5-1-15,1-4 0 0,0-1 0 0,-1 1 2 16,0-1 1-16,-6 2 0 0,7-2-2 0,-7 1 0 0,5-1 0 16,3 0 1-16,-8 2 0 0,7-2-3 0,-2-3 0 0,-5 3-1 15,7 1 1-15,1-4-1 0,-2 3 1 0,-6 2 0 16,6-2 0-16,0 1 0 0,1-1 0 0,-7 0 1 0,7 2-1 16,-7 3 1-16,6-5 0 0,-6 0 0 0,7 4 0 15,-7-3 0-15,6 0-1 0,-6 3 1 0,7-3 0 0,-7 3 1 16,7 1 1-16,-7-1-1 0,0-3 0 0,6 3 0 0,-6 1 0 15,5-5-1-15,-5 5 0 0,7-1 0 0,-7 0-2 16,0 1 1-16,8 3 0 0,-8-4 1 0,5 0 1 0,-5 0 0 16,7 1-1-16,-7-1 0 0,7 1 1 0,-7-1-1 0,5 1 0 15,-5-1-1-15,0 0 0 0,8 0-1 0,-8 4 2 16,0-3-1-16,7-2 0 0,-7 3 1 0,6-2 0 16,-6-3 0-16,6 7 0 0,1-5 0 0,0-2 0 0,-7 3 0 15,6 1 0-15,-6-3 0 0,6 1 0 0,1 1 0 0,-7 1 0 16,7-2 0-16,-1 2 0 0,-6 0 0 0,7-1 0 0,-1 0 0 15,-6 1 0-15,5-1 1 0,-5 0-1 0,8 4-1 16,-1-4 0-16,-7 1 1 0,0-1 0 0,5 4 1 16,2-3-2-16,-7-1 0 0,8 1 1 0,-8 3 2 0,6-4-2 15,0-4-1-15,-6 8 0 0,7-7 1 0,-1 4 0 0,-6-1 0 16,7 1 0-16,-1-1-1 0,1 0 1 0,-7 0 1 16,6 1 0-16,0-2-1 0,2-1 0 0,-8 3 0 0,6-5 0 15,-1 4 0-15,-5 0 0 0,8 0 1 0,-8-3 0 16,0 3 3-16,7 1-2 0,-7-1 0 0,0 0 0 0,0 0 1 15,0 1-3-15,5 0 0 0,-5-1 0 0,0 0 0 0,7 1 0 16,-7-1-1-16,0 0 1 0,7 0 0 0,-7 1 1 16,5-1-1-16,-5-3 0 0,8 4 0 0,-1-5 0 15,-7 4-1-15,6 1 0 0,0-5 1 0,1 5-1 0,0-5 1 16,-7 5 0-16,6-4 0 0,1-1 0 0,-1 5 1 0,1-5 0 16,-1 5-1-16,1-6 0 0,-1 6 0 0,-1-4-2 0,4 0 2 15,-3 3 0-15,-1-4 0 0,3 5 0 0,-2-4 0 16,1 3-1-16,6-3 1 0,-7-1 0 0,1 1 1 0,0 3-1 15,-1-2 0-15,-6 2 0 0,6-4 0 0,1 5 1 16,-7-5 1-16,7 5-2 0,-7-5 0 0,6 5 2 0,-6-1 1 16,5-1-1-16,-5 3-2 0,0-2 0 0,0 1 0 15,0 3 1-15,0-5 0 0,8 5 1 0,-8-3-2 0,0-1 0 16,0 4 0-16,6-4 0 0,-6 0 1 0,6 1-1 0,-6 3 0 16,8-4 0-16,-8 1 0 0,6-1 1 0,-6 4 0 0,5 0-1 15,-5-3-1-15,0-1 0 0,9 4 0 0,-9-4 0 16,6 4 0-16,-6-4 0 0,6 4 0 0,0-3-1 15,-6 3 2-15,7 0 0 0,0-4 1 0,-7 4-1 0,6 0 0 16,1 0 0-16,-7-3 1 0,6 3 0 0,-6 0 0 0,6 0-1 16,-6 0-2-16,8 0 1 0,-2 0 0 0,-6 0 0 15,6 0-1-15,-6 0 1 0,5 0 1 0,-5 0 1 0,9 3 0 16,-9-3 0-16,6 0-1 0,-6 0 0 0,5 4 2 16,-5-4-1-16,8 3-1 0,-8-3-1 0,6 4-1 0,-6 0 1 15,7-4 1-15,0 4 0 0,-7-1-1 0,6 1 0 0,-6-1 1 16,6-3-1-16,0 4 1 0,-6-1 0 0,8 1 0 15,-2 0 0-15,0 0 0 0,-6-4 0 0,7 3 0 16,0 2 0-16,-7-2 0 0,6 1 2 0,-6-2-1 0,7 3-1 16,-1-1 0-16,0-1 0 0,-6 1-2 0,6 0 2 0,-6-1 0 15,8-3 0-15,-8 4 0 0,6 0 1 0,-1-1-1 0,-5-3 1 16,9 4 1-16,-9 0 0 0,6 0-1 0,-6-4 0 16,0 3 0-16,0 0-1 0,6-3 0 0,-6 4 0 0,7 0 0 15,-7-1 1-15,6-3-1 0,-6 4 2 0,7-4-2 16,0 4 1-16,-1-4 0 0,0 4-1 0,0-4 0 0,2 3 0 15,-8-3-1-15,6 4 1 0,0-1 0 0,1-3 0 0,-7 4 0 16,7-4 0-16,-1 3 0 0,-6-3 0 0,7 4 0 16,-7-4-2-16,0 4 0 0,6-4 1 0,-6 4 0 15,0-4 0-15,0 0 1 0,6 3-1 0,-6 1 1 0,0-4 1 16,0 4-1-16,0-4 1 0,7 3 0 0,-7 0 0 0,0-3-2 16,7 4 1-16,-7 1 1 0,0-2 0 0,6-3-1 15,-6 3 0-15,6 2 0 0,-6-2 1 0,7 0 0 0,0 2 0 16,-7-2-2-16,0 1 0 0,6-1 1 0,-6 2-1 15,7-2-1-15,-7 0 2 0,6 1 0 0,-6 0 0 0,7-1 1 16,-7 1-1-16,0 0 1 0,6 0 2 0,-6-1-2 0,0 1 0 16,7-1 1-16,-7 4 1 0,6-3 0 0,-6 0-1 15,6 0 0-15,-6 3-1 0,8-3 1 0,-8-1-1 0,6 0 1 16,-6 5-7-16,6-4 4 0,-6-1 1 0,7 1 1 0,-7 3 1 16,0-3 0-16,6 4 0 0,-6 0 1 0,7-5 3 15,-7 3 0-15,6-1-1 0,-6 2 1 0,7-3 1 0,-1 3 1 16,-6-3 0-16,7 3 1 0,0-4 2 0,-7 5-3 15,6-4 2-15,-6 3-1 0,6-4-1 0,1 4-2 0,-7 1 0 16,7-1-2-16,-1 1 0 0,-6-2-2 0,6 2 0 0,1-4-3 16,-7 3 1-16,6 0 0 0,-6 1 0 0,7 0 0 15,0-4 1-15,-7 3 0 0,6-5 0 0,0 6 0 16,-6-4 0-16,6 4 0 0,-6-5-1 0,8 4 1 0,-8-3-1 16,6 3 0-16,-6 1 1 0,0-5 0 0,6 1 1 0,1 3 0 15,-7-4 0-15,7 2 3 0,-1 2 1 0,-6-3 2 0,7 3 3 16,-1-4 1-16,-6 1 1 0,6 3 2 0,2-3 1 15,-2 3 1-15,0-2 1 0,0-3-2 0,2 6-1 16,-2-4 0-16,0 0-1 0,1 0-1 0,-1-1 1 0,1 1-6 16,-1-2-1-16,1 4-2 0,-1-4-1 0,0 2-1 0,2 0-2 15,-8 0 0-15,6-1-2 0,0 1 0 0,-6 0 1 16,7 0 1-16,0-2-1 0,-7 3 0 0,0-2 2 0,6 1 0 16,-6 0 0-16,7-1-1 0,-1 1 0 0,-6-1 0 15,6 1 0-15,2-4 1 0,-8 4-1 0,6-1 0 0,-6 1-1 16,6-4 0-16,-6 4 3 0,0-4-2 0,6 0-1 0,-6 3-1 15,0-3 1-15,0 0 2 0,0 0 0 0,0 0 0 16,0 0-2-16,0 0 3 0,0 0 1 0,0 0 1 16,0 0-2-16,0 0 0 0,0 0-1 0,0 0 0 0,0 0 2 15,6 0-2-15,-6 0-1 0,0 0 2 0,0 0-2 0,0 0-1 16,0 0 1-16,0 0-1 0,0 0-7 0,8 0-17 0,-8 0-22 16,0-3-31-16,6-1-43 0,0 0-76 0,-6-3-147 15,7 3-105-15,-7-3-59 0</inkml:trace>
  <inkml:trace contextRef="#ctx0" brushRef="#br0" timeOffset="96649.19">18683 15412 157 0,'0'-12'377'15,"-7"6"-110"-15,7-2-103 0,0 1-69 0,-7 3-36 0,7 0-23 16,0-4-10-16,-6 8-6 0,6-2-4 0,0-2-3 16,0 4-3-16,-7 0 1 0,7-3-2 0,0 3 0 0,0 3 0 15,-6-3-2-15,0 6 1 0,-1 2 0 0,0 4 1 0,-5 3 3 16,-8 3 1-16,7 3 5 0,-7 5 2 0,-6 3 3 15,7 5-1-15,-8-5-1 0,2 7 0 0,-2 1-1 16,1 0-3-16,0-1-4 0,-1 1-1 0,3-5-4 0,-3 6-1 16,1-5-4-16,0 3-2 0,6-2-1 0,-6-5 0 0,7 0-1 15,5 0 1-15,-4-7-4 0,4 3-6 0,7-6-10 0,-5-1-7 16,4-3-13-16,2-4-14 0,6 0-19 0,0-7-23 16,0 3-37-16,6-7-47 0,2 0-77 0,-2-4-96 15</inkml:trace>
  <inkml:trace contextRef="#ctx0" brushRef="#br0" timeOffset="96992.86">18989 15334 138 0,'-7'-7'459'0,"0"5"-140"16,1-3-140-16,0 1-81 0,-1 4-44 0,-5 4-26 0,4 3-13 15,-4 0-6-15,-2 5-2 0,2 5 3 0,-8 3 4 0,1 2 2 16,-1 3 3-16,0 8 1 0,-5 0 1 0,-1 0 0 16,-1 7-1-16,1 2-5 0,-6-3-2 0,-1 5-3 15,1 3-3-15,-1 2-1 0,1-2-3 0,-9 0 1 0,9-3-1 16,-7 0 1-16,7 0-2 0,-7 1 0 0,7-5 1 0,-2 0-1 15,1-4 0-15,8-2-1 0,-1-1-4 0,0-1-7 0,6 2-3 16,1-5-1-16,5 0-7 0,-6-3-11 0,14-4-13 16,0-5-16-16,0-5-20 0,6-5-17 0,6 1-30 0,6-12-46 15,2 0-61-15,6-7-91 0</inkml:trace>
  <inkml:trace contextRef="#ctx0" brushRef="#br0" timeOffset="97242.84">18975 15548 293 0,'-6'0'446'0,"0"3"-170"16,-7 4-124-16,7 4-72 0,-8 4-36 0,1 0-20 15,0 6-12-15,-6 1-5 0,-2 1-2 0,1 6 1 0,2-3 1 16,-8 3 0-16,6 4 1 0,0 0-1 0,-6-3 1 0,7 2-1 15,-1 2-1-15,1-5-3 0,-1 3-1 0,1-2-2 16,5-1-1-16,2-4-1 0,-8 1-8 0,14-4-5 0,-7 4-8 16,6-8-10-16,-5-4-12 0,12 1-13 0,0-7-19 15,0-2-23-15,6-1-34 0,0-5-68 0,7-5-101 0,0-1-62 16</inkml:trace>
  <inkml:trace contextRef="#ctx0" brushRef="#br0" timeOffset="97461.5">19524 15558 28 0,'-20'11'460'0,"0"4"-114"16,-8 4-139-16,-3 6-89 0,-2 1-49 0,7 3-25 0,-6 0-14 16,-7 4-2-16,6 4-1 0,1-4 1 0,-1 7-1 15,-5-4 0-15,5 1 0 0,0 4-2 0,0-1-1 0,1 0-6 16,5-2-5-16,-5-2-5 0,7 1-1 0,-2-1-2 0,8-4-5 15,6-2-7-15,-8-1-9 0,8-4-10 0,1 2-11 16,6-8-14-16,-1-2-16 0,7-2-26 0,7-3-32 0,-1-10-53 16,6 2-71-16,1-8-102 0</inkml:trace>
  <inkml:trace contextRef="#ctx0" brushRef="#br0" timeOffset="97664.76">19966 15705 151 0,'-13'4'498'0,"0"3"-83"0,-6 4-170 0,-7 3-107 16,-1 6-63-16,1-3-34 0,-6 5-20 0,-1 4-10 0,1-1-6 15,-7 1-2-15,6 0-2 0,-6 3 2 0,6-4-1 16,-6 5-1-16,7-5-1 0,6 4 0 0,-2-2 0 0,8-2-7 16,3 1-12-16,10 0-11 0,-6-9-17 0,13 6-15 15,0-9-21-15,6 1-29 0,8-4-38 0,3-3-54 0,3-4-74 16,1-4-78-16</inkml:trace>
  <inkml:trace contextRef="#ctx0" brushRef="#br0" timeOffset="97836.6">20239 15859 508 0,'14'-11'508'0,"-1"4"-164"16,-7-1-133-16,0 5-82 0,-6-1-49 0,-6 8-30 0,0-1-18 16,-7 9-15-16,-7-2-2 0,0 5 1 0,-6 3-1 15,7 0 2-15,-7 4 0 0,0-3-2 0,6 3 1 0,-5 4-3 16,5-5-3-16,-6 1-7 0,7 1-10 0,-8 3-15 15,8-5-18-15,-8 1-19 0,1 3-21 0,0-3-25 0,-6 0-38 16,5-3-55-16,-5 0-84 0,-1-5-112 0,-5 1-50 0</inkml:trace>
  <inkml:trace contextRef="#ctx0" brushRef="#br0" timeOffset="98555">18227 15426 169 0,'6'0'249'0,"-6"-3"-61"15,0 3-53-15,6 0-48 0,-6 0-31 0,0 0-20 0,0 0-12 16,7 0-5-16,-7 0-5 0,0 0 2 0,6 0-3 16,-6 0 0-16,0 0 0 0,7 0 0 0,-7 0 0 0,6 3 4 15,0 1 0-15,2 0-1 0,-2-1 4 0,1 5 5 16,-1 0 1-16,0 2 0 0,1 5 3 0,0-1-3 0,-1 5 2 15,-6 3-1-15,6 3 2 0,-6 5 1 0,0 2 0 0,-6 2 1 16,6 2-3-16,-6 4-2 0,6 0-2 0,-7 5 0 16,0-1-7-16,7 0-6 0,-6 0-3 0,0 4-2 15,6-5 0-15,-7 1-2 0,7-3-3 0,-6 2 0 0,6-6 2 16,0 4-1-16,-8-4 0 0,8-6 0 0,0 3-1 0,0-1 1 16,0-8-2-16,-6 4 0 0,6-6-1 0,0 0-2 0,-6-6-6 15,6-2-9-15,0-1-12 0,0-2-13 0,0-5-16 16,0-3-26-16,0 0-38 0,6-8-63 0,0 0-104 15,-6-3-82-15</inkml:trace>
  <inkml:trace contextRef="#ctx0" brushRef="#br0" timeOffset="99211.09">18330 15302 126 0,'0'3'126'15,"8"-3"-58"-15,-8 0-38 0,6 0-21 0,0 4-11 0,-6-4-5 16,7 0-3-16,-2 4 1 0,3-4 2 0,-2 3 6 0,0-3 7 16,1 4 7-16,-1 1 4 0,2-5 7 0,-2 2 5 15,0 3 3-15,1-3 2 0,0 2 0 0,-1 0 0 16,7 0 0-16,-7 4-5 0,8-5-3 0,-8 1-6 0,7-2-2 16,0 4-2-16,-7-4-2 0,14 6-2 0,-7-4-1 0,7 3-2 15,-1-3 1-15,1 2 0 0,5-1-2 0,2 2 1 16,-1-3-1-16,-7 3-1 0,14-4-2 0,-8 5-1 0,8-1 0 15,-6 0 0-15,-1 0-2 0,-1 1 0 0,2 4-1 16,-1-3-1-16,-7 3 0 0,8-1 1 0,-8 1-1 0,0-2-2 16,1 1 0-16,0 4 1 0,-1-4 1 0,1 0 0 0,0 3-1 15,6-2 1-15,-7 2-1 0,1-3 1 0,6 3 0 16,-7-2-1-16,6-1-1 0,2 0-1 0,0 0-1 0,-1 0-1 16,5-4 0-16,3 4-1 0,-2-3-1 0,7-2 1 15,1 2 5-15,-1-5 2 0,6 1 2 0,1 0 5 0,6 0 2 16,0-1 3-16,-6-3 2 0,5 5 0 0,2-5-6 0,-7 2-7 15,-1-2-13-15,1 0-22 0,-1 0-31 0,-6 4-41 16,1-4-51-16,-8 0-69 0</inkml:trace>
  <inkml:trace contextRef="#ctx0" brushRef="#br0" timeOffset="103600.88">15301 17016 65 0,'0'-3'213'0,"0"3"-38"0,0-4-39 0,0 0-34 16,-7 1-32-16,7 0-24 0,0-2-13 0,0 5-10 15,0-4-4-15,0 1-5 0,0 0-2 0,0 3-3 0,0-4-2 16,0 0 0-16,7 1-1 0,-7 3-2 0,0-4 0 0,7 0 1 15,-7 0 2-15,0 4 4 0,0-3 3 0,0 3 4 0,6-4 1 16,-6 4 1-16,0-3 0 0,0 3 0 0,0-4-1 16,0 4-1-16,-6 0-2 0,6-3-3 0,0 3-3 0,0 0-1 15,-7 0-2-15,7 0-2 0,-7 0 0 0,7 0-3 0,0 0-1 16,-6 0 0-16,6 0 3 0,0 0 0 0,-8 0 0 0,8 0 1 16,0 0 0-16,0 0-1 0,0 0 0 0,0 0-1 0,0 0-1 15,0 3-1-15,0-3 0 0,0 0-1 0,0 0 0 0,0 0 1 16,0 4 2-16,0-1 4 0,0 1 6 0,8 3 1 15,-8 1 2-15,0-1 3 0,0 3 3 0,-8 5 3 0,8 4-1 16,0-1-2-16,-5 5-3 0,5 2 2 0,-7 0 3 0,-1 5 2 16,3 3 4-16,-1 0-3 0,6 3-1 0,-6 1-3 0,-2-1-1 15,2 6-2-15,0-6-3 0,-1 3-5 0,1 2-7 16,-1 3 1-16,0 0 0 0,1 4-5 0,6-1 5 0,-6 0-1 16,-9 1-1-16,15-4 1 0,-5 0-2 0,-9 0-2 15,8-3-1-15,0-1 4 0,-1 0-3 0,1-3-1 16,0-4-1-16,6 0 0 0,-8-4 1 0,8 0 0 0,-6-7 1 15,6 1 2-15,0-2-1 0,0-2 0 0,0-5-2 16,0 1-9-16,6-5-12 0,-6 2-16 0,8-5-20 16,-8 0-29-16,6 5-44 0,-6-4-60 0,0-6-85 15,6 5-108-15,-6-2-48 0</inkml:trace>
  <inkml:trace contextRef="#ctx0" brushRef="#br0" timeOffset="104569.21">15158 18626 74 0,'-8'0'199'0,"2"0"-28"0,6 0-27 16,-6 0-25-16,6 0-28 0,-7 0-23 0,7 0-15 16,0-6-12-16,7 6-10 0,-7-2-10 0,6 2-8 15,-6 0-5-15,6-4-4 0,2 4 1 0,-2 0-4 16,-1-4 0-16,3 4-1 0,5-4 1 0,-7 4 4 0,8 0 1 15,-8-3 2-15,7 3 3 0,1-4 2 0,-2 4 0 16,1-4 3-16,-1 4-1 0,9-4-3 0,-8 4-1 16,-1-2-4-16,8 2 0 0,0-5-2 0,-7 5 0 15,7-3-2-15,-1 3-1 0,7-4 1 0,-6 4 1 16,6-4 2-16,0 1 1 0,-1-1 1 0,9 4 1 0,-2-4 3 16,1 1 4-16,6-1 4 0,0 1 5 0,0-5 1 15,6 5 2-15,8-5 4 0,-2 1 2 0,8 0-1 16,0-1-3-16,-1 1-5 0,-5 0-6 0,6 3-4 0,-1 1-4 15,1-2-5-15,-8 2-6 0,8-1-3 16,-7 0-1-16,7 0-2 0,-6 2-1 0,5-6 0 0,-6 4 0 16,-1 1 0-16,3-1 0 0,4 0 2 0,-5-3 0 15,4 3 1-15,-4-3 2 0,12-5 1 0,-6 2 0 16,6-1 3-16,1 0 6 0,-1 0 5 0,6-4 3 0,0 5 4 16,8-2-2-16,-1-3 0 0,0 5-1 15,1 3-2-15,-2-5-5 0,8 1-5 0,-6 4-3 0,4-4-1 16,3 0-1-16,-1 0-1 0,-1 4 0 0,8-4 0 15,-7 0 1-15,-1 4 0 0,0-5 0 0,-5 5 2 16,-1-5-2-16,7 6 0 0,-7-2 1 0,7 2-1 0,-7-6-2 16,7 5 0-16,-8 0 0 0,8-5 0 15,0 5 1-15,0-1 0 0,6-2 4 0,0 3 6 0,1-5 2 16,-1 2 5-16,6-2 4 0,7 1 1 0,-5 0 0 16,5 1 1-16,0-5-2 0,0 4-6 0,-1-3-2 15,-3-1-6-15,-3 3-5 0,-12 2-5 0,-1-1-7 0,-12-1-13 16,-8 1-15-16,-4 1-17 0,-9-1-27 0,-5-1-42 15,-13 2-71-15,0-5-138 0,-15 4-83 0,-4 1-36 16</inkml:trace>
  <inkml:trace contextRef="#ctx0" brushRef="#br0" timeOffset="110411.76">2998 13111 194 0,'-6'-3'260'0,"0"-1"-84"0,6-3-64 0,-7 3-33 0,0 0-18 16,7 1-11-16,0-1-3 0,-6-3-1 0,6 4 0 0,-7-2-4 16,7 1-3-16,-7-4-7 0,7 2 2 0,0-2-1 15,0 5-3-15,0-5-4 0,0 2-5 0,7-2-4 0,0-3-1 16,-1 0-1-16,8 0-5 0,-2 0-4 0,8-4-4 0,0 4 0 15,4-3-1-15,4 3 2 0,4-5 2 0,1 2 2 16,5 3 0-16,2-3 0 0,-1 3 1 0,7 0-1 16,-7 0 4-16,7 4 1 0,-1-1 0 0,1 5-2 0,-7 3 0 15,0 0 0-15,-7 6-1 0,1 3 0 0,-7 5-3 0,-6 1-3 16,-1 6-2-16,-12 4-1 0,-1 6 1 0,-12 5 0 0,-1 1 2 16,-12 3-2-16,-1 4 0 0,-12 0 1 0,-1 0 0 15,-13 4 0-15,1 3-1 0,-8-3-1 0,2-1-1 16,-8 1 0-16,1-5 0 0,5 1-1 0,-7-3 1 0,9-5-1 15,0 1 3-15,5-3 0 0,0-5 0 0,7-4 2 16,6-4-2-16,7 2 1 0,1-4 3 0,5-5-1 0,5-3-1 16,10 0 2-16,-1-4 1 0,6 0 0 0,6 1 1 0,7-1 3 15,6-3-3-15,8 0 0 0,5-1 0 0,13-3 0 16,1 0-2-16,13-3-1 0,0-1-2 0,6 0-2 0,0-3 1 16,7 3 1-16,-7-3-3 0,6 3-9 0,2-3-12 0,-8 4-19 15,0-1-31-15,-7 4-54 0,1-4-108 0,-8 4-112 16,-4 0-72-16</inkml:trace>
  <inkml:trace contextRef="#ctx0" brushRef="#br0" timeOffset="111145.79">4002 13537 120 0,'0'-15'437'0,"0"1"-164"16,0-3-122-16,7 0-65 0,-1 2-34 0,1 1-20 15,5-5-10-15,2 5-7 0,-2-1-2 0,8 0-2 16,-7 1 1-16,1-1-2 0,4 5-1 0,2-2-2 0,-7 5-4 16,7-1 0-16,-1 1 0 0,0 3-2 0,-5 4 0 0,5 4 1 15,1-1 2-15,-6 5 1 0,5 3 3 0,-6 4 1 16,-1-1 4-16,-5 8 1 0,-1 0 1 0,2 4-1 0,-2-1 1 15,-6 5-2-15,0 3-2 0,0-4-1 0,-6 4-1 16,6-4-4-16,-8 1 0 0,2-1-1 0,-1-3 3 0,1-1 6 16,0-2 4-16,-2-6 2 0,8 3 4 0,-5-10 10 0,-2 1 14 15,7-3 19-15,-6-1 21 0,6 0 25 0,0-4 21 16,0-3 19-16,0 0 11 0,0-3-4 0,0-4-12 0,0-4-19 16,6-4-24-16,1 1-32 0,-7-5-24 0,13-4-21 15,-7 2-16-15,0-4-6 0,7-2 1 0,-5 6-2 0,4-1-1 16,-5 0 0-16,0 3-1 0,-1 5 0 0,0-1 0 0,1 5 0 15,-7 2 1-15,6 1-3 0,-6-1 0 0,7 4-2 16,-7 2-2-16,0-3 1 0,0 5-2 0,0 0-1 16,7 5-2-16,-7-3 1 0,0 6 1 0,6-4 1 0,-6-1 2 15,6 1-4-15,1 0 3 0,-1 2 1 0,1-1-1 0,-1-2 0 16,8 1-1-16,-8-4 4 0,7 3-3 0,1-3 4 16,-2 0-1-16,1 0 0 0,0 0 0 0,-1-3-1 0,3 3-1 15,-3 0 0-15,-5 3-2 0,6-3-2 0,-7 4 0 0,7 0 0 16,-6 0 0-16,6 3 0 0,-7 0 0 0,2 4 0 15,4 0 0-15,-6 4 1 0,7-3 0 0,1 2-1 0,-9-3 0 16,10 3 0-16,-3-3 1 0,2-3 0 0,-2 2 6 16,1-3-3-16,1 1 1 0,-3-4 0 0,4-1 1 0,-3-3 1 15,2-3 0-15,5-1 3 0,-6-4-3 0,6 1 2 0,1-3 1 16,-7-2-1-16,0-3 1 0,-1 1 1 0,3 3 1 16,-3-3-3-16,-5-1 4 0,6 4-1 0,-6-1 1 0,-1 2 2 15,-6 3-2-15,0-1 1 0,6 4-1 0,-6 1 0 16,0-1-2-16,0 4-2 0,0 0-2 0,0 0 0 0,0 4 0 15,0 3-2-15,-6 1-1 0,6-1 1 0,0 3 0 0,0 5 1 16,6-1 0-16,-6 3 0 0,7-3 3 0,0 1 0 16,-1-1-1-16,7 1 0 0,-1-1 0 0,2-3-1 15,6 4 0-15,0-4-2 0,5-4-12 0,1 0-26 0,7 0-33 16,-1-2-35-16,8-5-31 0,-1-5-35 0,-1-2-38 0,-5 3-55 16,7-2-81-16,-14-6-120 0,-1 1-45 0,-5-4-2 0</inkml:trace>
  <inkml:trace contextRef="#ctx0" brushRef="#br0" timeOffset="111520.76">5260 13364 266 0,'-26'-11'381'0,"6"1"-139"0,7 1-97 15,0-1-57-15,0 6-31 0,7-4-19 0,-8 1-10 16,14 4-4-16,0-2-3 0,0 3-5 0,14-6-6 0,-8 4-3 16,14 1 0-16,-1-1-4 0,1-4-2 0,0 6-3 15,5-6 0-15,1 1-3 0,0-1 1 0,0 1 1 0,1 0 0 16,-1-4 1-16,0 3 1 0,-1-3 1 0,1 5 2 0,-6-6 1 15,7 5 3-15,-15-1 0 0,8 4-1 0,-1 1 0 16,-12 3 0-16,6 3 2 0,-7 1 0 0,1 4 1 0,0 6 3 16,-7-3 1-16,0 8 0 0,0-1 0 0,-7 4 0 15,0 3-1-15,1-3-3 0,0 1-1 0,-1 2-3 0,0-3-3 16,1 0-1-16,-1-1 1 0,7 2-1 0,0-9 0 0,0 5 0 16,0-8 0-16,0 0 1 0,7-7 4 0,-7-1 3 15,6 2 3-15,8-10 0 0,-8 2 1 0,14-8 2 0,-8-1-1 16,2-3 0-16,5 1-3 0,1-4-2 0,0 0-1 15,-1-1 0-15,0 1-1 0,-6 3 4 0,7 1 3 0,0-1 1 16,-8 4-1-16,1 0 1 0,1 4-4 0,-2 2 1 16,2-1 1-16,-2 2-5 0,2 4-3 0,5 0-2 0,-6 4-1 15,6 2-1-15,1-1 4 0,0 5-2 0,6-2-3 0,-7 3-6 16,7 4-9-16,1-4-14 0,-1 4-22 0,-1 0-32 16,1-5-57-16,0 5-101 0,-5-4-117 0,5-1-70 0</inkml:trace>
  <inkml:trace contextRef="#ctx0" brushRef="#br0" timeOffset="112270.74">3865 14800 126 0,'-13'-11'302'0,"6"0"-106"0,1-1-78 0,-8 3-39 15,8-3-19-15,6 1-10 0,-6 4-4 0,0-4-2 0,6 0-4 16,0 4-1-16,0-4 2 0,6 3-1 0,-6 1-3 0,0-1-5 16,6 1-5-16,0 4-2 0,2-6-3 0,-2 7-4 15,0-2-5-15,1 1-6 0,0 3-5 0,-1 3-2 0,7 1 0 16,-7-2-2-16,2 3 2 0,4 6 3 0,-6 0 9 16,8 8 5-16,-1-2 6 0,0 5 2 0,6 8 4 0,-5-1 3 15,5 8-1-15,1-1 3 0,0 9-8 0,4-5-5 0,-4 4-3 16,7 3-2-16,-1 5-4 0,0-5-1 0,0 4-4 15,-1 1-1-15,8-1-4 0,-7 0 2 0,1-3-1 16,-2-1-1-16,2-2 1 0,-1-1-1 0,0-8-1 0,0 1-1 16,-7-4 1-16,1-4-3 0,-1-3 1 0,-5-8 1 0,-8 4 2 15,7-8 14-15,-13-2 28 0,7-2 30 0,-7-3 19 0,-7-2 10 16,1-2 7-16,-7-3 2 0,-7-3 0 0,1-2-13 16,-1 2-26-16,-6-3-30 0,0-2-16 0,-7-4 4 0,7 1 21 15,-1 5 16-15,3-6 12 0,-3 5 9 0,8-4 9 16,-2 4 7-16,2-1 4 0,6 1-10 0,1 0-27 0,5 3-18 15,0 0-13-15,7 1-12 0,0 3-8 0,0-4-8 16,0 1-7-16,7 3-6 0,0 0-2 0,5 0-1 0,8 0 0 16,0 0-3-16,5 0-11 0,9 0-23 0,-2 0-38 0,7-5-47 15,6 3-44-15,7-2-39 0,1-4-35 0,-1 5-40 16,6-9-50-16,1 4-90 0,-1-2-93 0,-5 3-30 0,6-4 3 16</inkml:trace>
  <inkml:trace contextRef="#ctx0" brushRef="#br0" timeOffset="112958">6998 14844 101 0,'-11'-11'464'0,"3"0"-135"0,2 1-136 16,-6-2-81-16,5 5-44 0,0-4-23 0,1 0-10 16,-1 4-6-16,1 0-3 0,-1-1 0 0,0 0-1 0,0 1 2 15,2 3-1-15,-1-3-1 0,-3 7-6 0,4-3-1 0,-1-1-6 16,-7 4 0-16,-1 4-3 0,2-1-4 0,-2 4-3 15,-5 4-1-15,-8 5 0 0,2 2 2 0,-8 4 4 0,1 3 4 16,-1 4 9-16,-6 4 7 0,0 4 10 0,6 4 7 16,-6-1 6-16,0 4 3 0,-1 3 0 0,2 1 0 0,5 3-2 15,1 0-4-15,5 4-6 0,2 1-7 0,-2-5-6 16,15 3-4-16,-2-2-3 0,8-5-3 0,6-2-3 0,6-1 0 16,14-4 3-16,0-7 1 0,5 0 3 0,7-4 2 0,8-3 1 15,6-4 1-15,6-4 0 0,0-7-5 0,7 0-3 16,0-7-1-16,6-4-2 0,0-4-2 0,0-4 1 0,5-3 6 15,-3 1 12-15,-9-5 18 0,1 0 16 0,-7 1 8 0,-6-1 7 16,-7 0 10-16,-13 1 8 0,-1-1 2 0,-11 1-7 16,0-5-13-16,-14 4-14 0,-8 1-8 0,-4-1-8 15,-16 1-9-15,3-1-10 0,-14 3-10 0,-8 3-6 0,3-3-8 16,-8 4-2-16,-7 1-2 0,0 0-1 0,1-1 4 0,-1 1 0 16,0 0 0-16,8 3 0 0,-8 1-1 0,13-1 2 15,7 4 2-15,7-4 0 0,-1 4-5 0,13 0-8 0,1 0-15 16,5 0-32-16,9 0-27 0,-2 0-38 0,14 0-46 15,-2 4-38-15,2-4-36 0,19 0-33 0,-6-4-29 0,13 1-39 16,-1-5-87-16,7 5-76 0,7-4-29 0</inkml:trace>
  <inkml:trace contextRef="#ctx0" brushRef="#br0" timeOffset="113286.15">7527 15038 350 0,'-7'-4'497'0,"-11"4"-162"16,-2 8-149-16,6-1-85 0,-5 4-48 0,-1 4-26 0,1 0-13 16,-2 3-4-16,10 3-2 0,-3 2 2 0,2 2 2 15,-2-2 2-15,8 6 0 0,6 0 0 0,0 0 0 0,6 4-1 16,8 1-1-16,-2-2-3 0,8 1-2 0,6-4-2 0,0 1-1 16,0-4 2-16,6-4-1 0,1 0 0 0,-1-8 1 15,2 1 3-15,5-8 8 0,-7 0 11 0,7-7 14 16,-7 0 21-16,8-7 33 0,-7-3 40 0,5-6 40 0,1-2 34 15,-6-3 26-15,-1-2 13 0,-5-3 0 0,-1 4-8 0,-7-3-27 16,-6 0-37-16,1-2-40 0,-14 2-38 0,0-5-32 0,-8 1-24 16,2 0-22-16,-13-4-6 0,-7 3-7 0,0-2-2 15,-7 2-4-15,-7 1-3 0,2 0-1 0,-1 3-5 16,-7 0-7-16,1 5-26 0,-1 2-34 0,7 1-35 0,0 7-47 16,7 0-52-16,5 1-52 0,14 2-49 0,0 1-40 0,7-1-50 15,12 5-85-15,0-2-84 0,14 2-30 0,-1 3 10 16</inkml:trace>
  <inkml:trace contextRef="#ctx0" brushRef="#br0" timeOffset="113551.48">8570 14928 248 0,'-20'5'551'0,"-7"-2"3"0,2 8-224 0,-1 0-149 0,0 0-83 15,6 3-45-15,0 1-27 0,7-1-11 0,1 5-6 16,4-1-5-16,8 1-1 0,8 3-3 0,-1 0 3 0,5-1 0 15,8 4-1-15,-1 1 1 0,7 1 0 0,7-2-1 0,-8 4 1 16,8-3-1-16,0 3-2 0,-1-3 0 0,-5 3 0 16,-1-4 0-16,-6 1 0 0,0 1 1 0,-14-2 2 0,6 1 2 15,-12-1 1-15,0-3 2 0,-12 4 2 0,-2-4 3 16,-5 4 2-16,-7-9 0 0,-6 6 0 0,-1-9-1 0,1 1-1 16,-2 0-4-16,-5-4-2 0,1-4-14 0,5 0-18 0,-6-3-21 15,6-1-25-15,7-3-24 0,0 0-35 0,0-3-64 16,6-5-120-16,1 2-96 0,6-2-58 0</inkml:trace>
  <inkml:trace contextRef="#ctx0" brushRef="#br0" timeOffset="116706.98">6373 15273 396 0,'-25'0'330'0,"-1"0"-145"0,-1 3-82 16,7 0-46-16,-5 5-23 0,-2 3-15 0,9 0-8 0,-3 0-5 16,9 3-2-16,-8 2-2 0,14-3-1 0,0 3 6 15,-2-5 2-15,16 4 3 0,-2-4 1 0,6-1 1 0,8-2 4 16,7-1 0-16,5-7 3 0,1 0-7 0,5-4 0 15,8-3-2-15,0-4-1 0,6-3 0 0,-6 3-2 0,6-8 2 16,-6 5-2-16,-1-5 2 0,1 2 0 0,-7-3 1 0,-1 2 0 16,-11 4 0-16,-1-1 1 0,-6 4 7 0,-8 0 3 15,-12 8 1-15,-6-1-2 0,-8 8-3 0,-11-1-4 0,-15 11 0 16,-5 5-4-16,-13 3-8 0,-7 3-3 0,-15 9-1 16,3 2-1-16,-1 4 0 0,-8 1 2 0,2 3 3 0,0 0 7 15,-1-4 1-15,6 5 0 0,8-2 3 0,6 1-1 0,13-4 1 16,7 1 0-16,11-4-1 0,15-5-8 0,13-3 1 15,12-3 1-15,13-7-4 0,15-9 1 0,17-5 0 0,14-10-1 16,7-2 0-16,13-7-2 0,6-6-4 0,7-5 0 16,5-4 1-16,3 0-1 0,-2-8 1 0,7 0 1 0,-8 1-1 15,9-4 2-15,-9 0 2 0,-11-4 0 0,-1 3-1 16,-6-2 1-16,-8 6-1 0,-17-4 0 0,-1 5 2 0,-20 0 1 16,-7-1-4-16,-6 7-2 0,-13-3-3 0,-13 7-2 0,-6 1-3 15,-14 7-4-15,-6-1 0 0,-13 8 0 0,-14 7 3 16,-4 4 1-16,-9 4 4 0,-7 3 3 0,3 4 5 0,-15 1 9 15,6 6 7-15,-6 0 5 0,8 0 4 0,-2 4 3 16,8 4 2-16,12-1 0 0,7 2-2 0,7 2-3 0,4-4-7 16,23 1-6-16,-2-1-5 0,20-2-5 0,14-1-1 0,10-7-4 15,10-1-1-15,12-7-4 0,12-3-4 0,7-4-3 16,14-4-6-16,6-7-2 0,6 1-1 0,0-9 0 0,7 1-1 16,-7-9 2-16,5 6 4 0,-3-5 4 0,-8 1 5 15,-8-1 3-15,-4-4 1 0,-8 8 2 0,-7-4 1 0,-13 5 1 16,-5-1 1-16,-7 4-1 0,-14 0-2 0,-6-1-4 0,-13 4-3 15,-6 1-1-15,-14 3-2 0,-6-1-2 0,-7 5-1 16,-13 7 1-16,-13 0 1 0,-6 0 3 0,-6 7 4 16,-7 1 0-16,-6 3 4 0,-1-1 4 0,-7 2 5 0,1 6 6 15,0-6 10-15,5 6 10 0,8-3 3 0,6 2 3 0,8-2 0 16,12 4-1-16,13-5-5 0,6-3-7 0,14 5-8 0,5-7-10 16,14 7-6-16,14-5-2 0,12-1-1 0,6-6-5 15,14 4-7-15,13-8-6 0,12-4-7 0,1-4-6 16,13 6-4-16,0-10-4 0,6 5-1 0,0-9 3 0,-6 2 6 15,0-1 8-15,-1 1 6 0,-12-1 6 0,-7 1 5 0,-6-1 3 16,-14 4 2-16,-13 4-7 0,-5-1-9 0,-14 0-6 16,-7 2-7-16,-12-1-5 0,-7 2-3 0,-14 2-1 0,-5-1 0 15,-13 4 5-15,-1 0 11 0,-13 0 9 0,-6 4 11 0,-6 4 8 16,-2-4 8-16,-4 3 8 0,-8 3 7 0,6 2 4 16,-6-2 6-16,8 1 5 0,5 4 4 0,0 0 3 0,7-4-1 15,14-1-6-15,4 5-4 0,15-3-6 0,12-2-3 16,7-2-9-16,13 3-6 0,13-3-5 0,13-2-4 0,12 2-5 15,15-8-5-15,5 3-6 0,8-6-6 0,13-1-3 0,-2-4-4 16,2 0-2-16,6-1-1 0,-7-3 2 0,6-3 5 16,-11 1 5-16,-2-1 4 0,-12 1 4 0,-8 6 3 0,-11 1 0 15,-14 3 3-15,-7 8 2 0,-13 0 1 0,-12 7 2 16,-13 3-1-16,-13 4 4 0,-8 8 4 0,-11 1 5 0,-2 2 8 16,-7-1 6-16,-4 5 10 0,-2 0 8 0,15-4 11 0,-1 1 3 15,6 3 3-15,7-4-3 0,6-2-5 0,13 2-6 16,8 0-10-16,12 0-8 0,12-3-12 0,8 3-7 0,13-3-4 15,13-4-5-15,6-1-4 0,13-2-5 0,6-8-5 16,13-1-4-16,2-2-1 0,6-4-3 0,-1-8 1 0,6-4 0 16,7-2 2-16,-5-5 5 0,4-3 7 0,-5-4 5 0,-1 0 3 15,2 0 4-15,-15 1 1 0,-5-2 1 0,-14 1 2 16,-14 0-2-16,-5 4-2 0,-6-1-3 0,-15 4 0 16,-6-2-2-16,-19 3-3 0,0-6-2 0,-19 9-4 0,-6-3-6 15,-15 6-2-15,-11 1-2 0,-8 0-4 0,0 3-2 0,-13 4-1 16,6-3 0-16,2 3 2 0,-1 0 3 0,6 0 2 0,14 0-13 15,5 3-21-15,14-3-24 0,7 0-35 0,13 0-75 16,12-3-175-16,7 3-92 0,7-4-48 0</inkml:trace>
  <inkml:trace contextRef="#ctx0" brushRef="#br0" timeOffset="117519.3">9371 14195 449 0,'-14'-15'426'0,"9"-2"-161"15,-2 2-101-15,1-3-55 0,6 3-31 0,6 0-22 16,6 1-11-16,2-1-15 0,6 1-8 0,-1-1-7 0,7 3-4 16,0 3-3-16,7-3-2 0,7 4-3 0,-2 1 1 0,1 3 0 15,0 1-1-15,1 6 0 0,5 1-2 0,-6 7-1 16,-6 0 0-16,0 7 0 0,-8 0 0 0,1 9-1 0,-12 2 0 16,-8 4 1-16,-6 6 2 0,0 2 3 0,-13 3 1 15,-7 4-2-15,1 0 1 0,-8-1-2 0,-5 2 1 0,-1 1-4 16,1-2 0-16,-1-1 0 0,-5-4-1 0,5 5 1 15,1-7 0-15,-1 0 1 0,7-4 0 0,0-5 3 0,6-3-2 16,7 0 0-16,0-3 1 0,6-4-1 0,7 0 0 16,14-7 1-16,-3 0-1 0,10-1-2 0,12-7-5 0,6 1-6 15,7-5-13-15,-1-3-11 0,14-3-13 0,-1-5-14 0,7-3-13 16,0 1-10-16,0-5-7 0,-6-3-2 0,6-4 4 0,-13 0 4 16,7-4 9-16,-13 0 10 0,-1-3 8 0,-6 0 14 15,-7-4 12-15,2 3 13 0,-9 1 15 0,-5-1 17 16,-8 1 16-16,-4 4 14 0,-1 2 14 0,-7 2 7 0,-15 3 8 15,3 3 3-15,-8 4 1 0,2 1-1 0,-15 5-4 0,1 2 0 16,5 3 0-16,-12 3 0 0,6 2-1 0,0 1 3 16,-5 2-4-16,11 3-5 0,1 3-9 0,0 1-8 0,7 4-10 15,6-5-7-15,6 8-8 0,1-4-11 0,6 5-2 16,6-6-2-16,8 5-1 0,5-3 0 0,0-4 1 0,14 3 0 16,-7-7 1-16,13-4 2 0,0 1 2 0,7-4 1 0,-1-8 5 15,8 0 4-15,-7-3 10 0,5-8 13 0,2-1 18 16,-2-1 27-16,1-5 29 0,1 0 29 0,-1 0 20 15,-7-4 15-15,1-3 8 0,-13 3-4 0,6 1-10 0,-13-1-26 16,-6-3-31-16,-8 2-29 0,-5-2-28 0,0 0-22 0,-14-4-21 16,-7 4-14-16,-6-1-16 0,2 1-17 0,-8 0-17 0,-6 0-27 15,-8 3-40-15,7 3-41 0,1 6-39 0,-1-2-34 16,1 5-28-16,6-1-31 0,7 5-33 0,11 1-54 0,2 3-102 16,6 2-51-16,0 0-21 0</inkml:trace>
  <inkml:trace contextRef="#ctx0" brushRef="#br0" timeOffset="117737.99">11214 14294 84 0,'0'11'567'0,"8"-3"7"0,-8 3-157 0,0 3-167 16,6 1-105-16,-6 7-69 0,7-4-37 0,-1 4-19 0,1 4-8 16,-1-4-7-16,-6 3-3 0,6 1 0 0,-6-4-1 15,0 4 2-15,0-1 1 0,-6 4 1 0,0-2 2 0,-7-2 2 16,6 5 2-16,-12-5 3 0,4 1 2 0,-3 0-1 0,-8-1-1 15,0-3-1-15,0 0-1 0,0-4-4 0,-1-3-1 16,-5-1-4-16,6-3-5 0,1-3-3 0,5 0-14 0,0-5-23 16,1 1-28-16,5-8-35 0,2 1-47 0,5-5-73 15,7 0-137-15,0-7-99 0,7 1-52 0</inkml:trace>
  <inkml:trace contextRef="#ctx0" brushRef="#br0" timeOffset="118175.39">9651 13624 213 0,'-25'5'148'0,"-9"1"-49"0,2 2-23 0,-1 3-11 15,1 3-6-15,-1 1 1 0,-6 3-1 0,7 4 4 16,-2 0-2-16,3 4-4 0,-2-1-7 0,7 1-10 0,0 6-8 16,6-2-7-16,1 3-6 0,-1 0-6 0,14 4-6 0,0-3-1 15,6 2-3-15,6 0-5 0,13-4-11 0,7 2-22 16,7-5-51-16,13-3-97 0,-1-8-107 0,7 1-74 0</inkml:trace>
  <inkml:trace contextRef="#ctx0" brushRef="#br0" timeOffset="118362.85">11325 13522 150 0,'40'-19'478'0,"-7"1"-114"0,-1 7-160 16,-7-1-92-16,-4 9-49 0,-8 3-28 0,0 3-15 0,-6 9-9 15,-7 5-2-15,0 2-2 0,-14 8 0 0,-5 5-1 16,-7 5-1-16,-6 0-3 0,-1 7-5 0,-8-1-7 0,-3 6-12 16,-2 1-16-16,-5 1-34 0,5 1-47 0,-8 0-91 0,4-2-124 15,-9 5-65-15</inkml:trace>
  <inkml:trace contextRef="#ctx0" brushRef="#br0" timeOffset="126126.65">2783 802 66 0,'-19'-4'294'0,"6"4"-122"16,-7 0-79-16,7 0-40 0,1 0-20 0,-8 0-10 0,7 4-7 16,0-4-2-16,0 4 1 0,-1-1-2 0,2-3 0 0,6 4-1 15,-2 0-4-15,8-1 0 0,-7 1 0 0,7 0-1 16,0-1-1-16,0 5 0 0,0-4-2 0,0 2 2 0,7 2 3 16,-7 0 1-16,8-1 1 0,-2 3 0 0,0 2 2 0,0-1 1 15,1 0 0-15,0 3 0 0,-1 1-1 0,7-1-1 0,-6 5-2 16,6-4 2-16,-8 2 2 0,10 3-1 0,-3-3 2 0,1 2 1 15,7 3 0-15,-7-4 0 0,6 0 4 0,1 1 1 0,-2-2-1 16,2 3 1-16,7-3-1 0,-1 2 1 0,1 0 0 16,-1-2-1-16,-1 5-2 0,1-3-2 0,7 3-3 15,-2-4-2-15,3 8-1 0,-8-4-2 0,7-1-1 0,-1 6-2 16,2-5 1-16,-2 7-1 0,1-3 2 0,-1-1 0 0,7 4 0 16,-7 0 0-16,7 1 2 0,-6-1 2 0,6 1 0 15,0-1 1-15,0 0 0 0,1 0 0 0,-1 4 0 0,0-3-1 16,-1-1 0-16,2 0-2 0,5 4-1 0,-5-3 1 15,-1 3-3-15,6-1 1 0,-5-2-1 0,5 3 0 0,1-1-2 16,-1 2 0-16,1-1 0 0,-1 4-3 0,1-5 2 0,0 1 1 16,-8 1-2-16,8-2 0 0,0 1 0 0,0 0-1 15,-1-4 1-15,0 1-1 0,1-1-1 0,0-3 0 16,-1-1 2-16,1 2 1 0,-1-6-2 0,2 4 2 0,-1-2 0 16,-1-5-1-16,7 0 3 0,-8 5-1 0,10-9-1 0,-9 5-1 15,6-8 1-15,3 3-1 0,-2-3-1 0,-1-4-1 0,2 1 0 16,-1-1 0-16,0-4 0 0,0 1-2 0,-6-4 1 15,6 0 0-15,0 0 0 0,-6 0 0 0,-1-4 1 16,1 4 0-16,-1-7 0 0,1 0 1 0,-7 0 2 0,0-4 0 16,0-5 3-16,1 3 6 0,-1-6 4 0,6 1 5 0,-5-8 3 15,-2 0 4-15,8-3 3 0,-7-5 3 0,6-5 9 16,2-1 3-16,-2-4 0 0,6-8-3 0,2 2 0 0,6-9-1 16,-6 0 0-16,4-3-2 0,9 0-10 0,-7-8-4 15,-1-4 0-15,8 1 0 0,-1-4 0 0,-7 1 1 0,7-5 0 16,-6-3 2-16,0 3 6 0,-8-4 3 0,-6 1 0 0,-5 7-1 15,-1 1 2-15,-5 2-2 0,-9 5-2 0,1 6-2 0,-6 5-7 16,-8 2-4-16,2 9-3 0,-8 3-4 0,1 3-3 0,-1 9-2 16,-6 3-3-16,0 2-4 0,0 10-2 0,0-3-12 0,7 7-28 15,-14 1-37-15,7 1-39 0,0 4-43 0,0 3-30 16,0 4-35-16,-6 0-60 0,-1 4-114 0,1 3-79 0,-14 4-25 16</inkml:trace>
  <inkml:trace contextRef="#ctx0" brushRef="#br0" timeOffset="126782.82">2731 4410 321 0,'-20'-7'342'0,"0"0"-133"0,2 3-90 0,-2-3-46 16,7 3-24-16,0-3-14 0,7 4-5 0,0-5-4 0,-2 4-2 15,1-3-1-15,7 3-2 0,0 1-3 0,0-5-4 16,7 4-2-16,1 1-2 0,4-2-1 0,1 3-2 0,7-2-2 16,6 4-3-16,-1 0-1 0,9 0-1 0,11 0 1 15,1 0-1-15,6 4 0 0,12-4 0 0,15 2 0 0,-1-2 0 16,14 5 1-16,10-5 4 0,11 0 4 0,10-5 5 0,7 5 3 15,20-2 3-15,6-5 2 0,8 2 1 0,4-2-1 16,9-1 1-16,-1 1-2 0,7-3-1 0,-1-2 0 0,7 5 0 16,-7-3 0-16,1-2 3 0,-1 1 1 0,-6 0 1 15,0 0-1-15,-7-3 0 0,1-2-3 0,0 7-4 0,-8-7-1 16,-5 3-3-16,-7-3-4 0,-7 1-6 0,-8 1-5 0,-10-1-15 16,-14 1-14-16,-13 3-17 0,-7-4-25 0,-12-4-65 15,-21 1-156-15,-12-1-89 0,-20-6-65 0</inkml:trace>
  <inkml:trace contextRef="#ctx0" brushRef="#br0" timeOffset="127438.88">2686 2088 3 0,'5'-11'116'0,"2"-1"-18"16,1 2-15-16,-3-5-12 0,9 4-6 0,-8-4-6 0,1 4-2 16,6-4 0-16,-7 1 2 0,8-1-3 0,-8-2 0 0,7 2 1 15,-6 1 0-15,-1-5 1 0,7 4-2 0,-13 0-2 16,5 1-3-16,3-1 2 0,-1 1-4 0,-7 2-5 0,0 1-2 15,0 5-4-15,0-2-5 0,0 4-2 0,0 1-6 16,-7-1-7-16,-6 4-6 0,7 4-3 0,-7-1-4 0,-1 9-3 16,-5-6 1-16,0 9-3 0,-1 0 0 0,1 3 2 15,-7 0 0-15,6 4 1 0,0-3-3 0,1-1 1 0,5-3-1 16,2-1 1-16,-3 1 0 0,10-4-1 0,-2-4 5 0,1 0 10 16,6-2 11-16,-6-2 9 0,6-3 3 0,0-3 3 15,6-6 1-15,0 3 1 0,1-5-4 0,-2-4-11 0,10-3-8 16,-3-5-7-16,2 2-6 0,-2-6-3 0,2 2-2 15,5 0-2-15,-5-4-1 0,4-1-1 0,-5 1 1 0,1 3-2 16,-1 1 0-16,0-1 2 0,-7 8 1 0,1-1 0 0,6 2 0 16,-13 5 2-16,6 1 1 0,1 0-1 0,-7 4-1 15,7 2-1-15,-7 5 0 0,0 0 0 0,6 0-1 0,1 5 0 16,-7 5-1-16,6-2 0 0,-1 6 2 0,10 1-1 16,-10 0 1-16,10 0 1 0,-9 3-2 0,7 1-7 0,0-2-9 15,0 5-11-15,-1-3-14 0,2 0-14 0,-1-2-15 0,-1 2-17 16,-5-5-19-16,6 1-16 0,-6-4-24 0,0 0-32 15,-1-4-36-15,0 1-46 0,-6-5-78 0</inkml:trace>
  <inkml:trace contextRef="#ctx0" brushRef="#br0" timeOffset="127766.89">2940 1794 228 0,'0'-6'303'0,"0"2"-88"0,-8-3-65 16,8 3-45-16,0 0-33 0,0 0-21 0,0 4-15 0,0 0-9 15,-5 0-8-15,5 0-6 0,0 0-4 0,0 8-4 16,-6-4 0-16,6 7-1 0,-8-1 0 0,8 1 0 0,-6 1-1 15,6 2 2-15,-6 4-1 0,6 0 1 0,-7 1-1 0,7 4 0 16,-6-2 3-16,6 4 1 0,0 1 1 0,0 3 1 16,0 5 2-16,0 2-1 0,0 8 0 0,0 0 2 0,6 7-2 15,-6 4 1-15,7 4-2 0,-7 3-1 0,6 8-3 16,-6 0 0-16,6 3-1 0,-6 7-2 0,0 1-1 0,8 3-2 16,-8 0 0-16,-8 5 0 0,8-2 0 0,0 1 1 0,0-1 2 15,0-2 1-15,8 4-2 0,-8-5 3 0,6 0-2 16,-6-8 1-16,5 5-1 0,3-4-2 0,-1-3 0 15,-2-6-1-15,2 3 0 0,-7-9-2 0,7-3-1 0,-1-1 2 16,1-10-3-16,0 0 2 0,-1-8 0 0,0-4 0 0,1-2-2 16,0-5 2-16,-1-7 2 0,-6-1 0 0,7-2 1 0,-1-9 0 15,-6 2 0-15,7-1 1 0,-7-8 3 0,0 5-3 16,0-8 2-16,0 0-1 0,0-3 0 0,0-2-7 0,0-6-11 16,0 4-21-16,6-7-46 0,-6-5-101 0,7 1-114 15,-1-4-78-15,-1-7-53 0</inkml:trace>
  <inkml:trace contextRef="#ctx0" brushRef="#br0" timeOffset="128485.48">3865 2484 78 0,'0'-3'74'0,"0"3"-22"0,0-5-17 0,7-2-13 15,-1 2-6-15,0-1-4 0,-6-1 3 0,8-1 2 0,-2 0 4 16,0 1 6-16,-6 0 9 0,6 0 11 0,2-1 9 15,-8 1 8-15,0 0 4 0,6 4 3 0,-6-6 2 16,0 6-1-16,0 0-2 0,0-1-10 0,0 0-10 0,0 4-9 16,0 0-10-16,-6-3-8 0,6 3-8 0,0 3-5 0,0 1-6 15,-8 0-3-15,8 2-1 0,-6 6 0 0,0 2 0 16,-8 1 1-16,8-1 0 0,-7 9-1 0,7 0 1 0,-8-3 2 16,2 6-3-16,-2 1 2 0,2-2-2 0,-8 1 1 15,7 3 1-15,0-3 0 0,0 3 0 0,-1-4-2 0,2-2 3 16,-1-2-2-16,6 1 1 0,1-7-1 0,-1 0 5 0,1-4 5 15,6-5 6-15,-6 2 6 0,6-4 5 0,0-1 4 16,0-3 1-16,6-3 1 0,0-5-2 0,1-2-8 16,-1-1-5-16,7-8-7 0,-6 5-5 0,5-8-1 0,2 0-3 15,-8-1 1-15,1 2-2 0,6-5-1 0,-7 0 0 0,1 1 0 16,6-2-1-16,-6 2 1 0,-1 0-2 0,0-4 0 0,8 4 1 16,-8-1 1-16,0 4 3 0,1-1-2 0,6 2 0 15,-13 6 0-15,7 1 1 0,-1 2 0 0,0 5-1 16,-6-4-2-16,8 7-1 0,-2 0 0 0,0 4 0 0,0 4 0 15,2 4-1-15,4-1 0 0,-5 3 2 0,-1 2 1 0,1 2 0 16,6 5 1-16,-7-1-1 0,8 1 1 0,-2 3 0 16,-5-5-2-16,6 6-4 0,0-1-4 0,1 0-7 0,-2-1-11 15,0 2-15-15,2-1-22 0,-1 0-27 0,1-4-41 0,-8 0-50 16,6 0-77-16,-4-3-98 0</inkml:trace>
  <inkml:trace contextRef="#ctx0" brushRef="#br0" timeOffset="128735.41">4022 2663 111 0,'-7'-7'294'0,"1"-1"-98"0,6 5-68 0,-7-1-38 16,7 4-26-16,0-4-18 0,0 8-13 0,0-4-8 0,0 7-9 15,0 1-4-15,0 3-4 0,0 3 3 0,7 1 0 0,-7 3 1 16,6 5 0-16,1 2-1 0,-1 1 1 0,0 3-1 16,2 8-2-16,-2-1-3 0,0 5-2 0,0 3 0 0,0 2 0 15,2 6-1-15,-2 3-2 0,-6 0 0 0,0 8 1 0,0 0 2 16,0 2 0-16,0 0 1 0,0 1 0 0,0 0-1 15,0-7-1-15,0 3 2 0,6-7-2 0,-6 0-2 16,0 1 0-16,7-5 0 0,-7-4-1 0,7-3-1 0,-7-3 0 16,7-5-6-16,-1-3-9 0,0-4-14 0,0-10-24 0,8-2-53 15,-1-9-119-15,7-4-97 0,-1-8-64 0</inkml:trace>
  <inkml:trace contextRef="#ctx0" brushRef="#br0" timeOffset="129297.78">4875 2608 62 0,'0'-7'125'0,"0"-1"-10"0,0 0-9 0,0 6-6 0,0-2-8 16,0-4-6-16,-6 5-8 0,6 3-10 0,0-4-15 16,-7 4-14-16,7 0-9 0,0 0-10 0,-7 4-7 0,7 4-5 15,0-1-4-15,-6 0-2 0,6 4-2 0,-6 4 3 16,6-1 0-16,0 1-1 0,0 3 3 0,0 0-1 0,0 5 2 15,0-2-1-15,0 4 1 0,0 2-1 0,0 2 0 0,-7 0 0 16,7 0 0-16,-6 5-2 0,6-1 0 0,-7-1-1 16,0 5-1-16,7-7 1 0,-7 2-1 0,2-2 0 0,5-1 0 15,0-4 0-15,-8 0 0 0,8-2 1 0,0 0-1 16,0-6 0-16,0 2 0 0,0-5 1 0,0-3-1 0,-7 0 0 16,7-3 2-16,0-1 4 0,0-2 4 0,0-2 4 0,0-3 1 15,-5 0 2-15,5-3-1 0,0-2 1 0,5-2-1 16,-5-4-4-16,0 0-6 0,7-4-3 0,-7 1-2 0,0-1-1 15,8-3 0-15,-3-1 0 0,2 1-2 0,-7-4-4 16,7 0-2-16,0 0-3 0,-7-4-5 0,6 4-2 0,-6-3-3 16,7 0 1-16,-7 2 1 0,0-3 0 0,0 9 4 0,6-2 5 15,-6 1 4-15,0 3 3 0,0 4 1 0,0-1 1 16,0 5-1-16,0 0 1 0,0 0 0 0,6 3-4 16,-6 4-3-16,0-4-1 0,0 1-2 0,0 3-3 0,7 0-6 15,-7 0-5-15,7 3-9 0,-7-3-10 0,6 4-18 0,0 0-30 16,-6-4-48-16,8 4-84 0,-8-1-86 0</inkml:trace>
  <inkml:trace contextRef="#ctx0" brushRef="#br0" timeOffset="129563.42">4778 2960 246 0,'0'3'174'16,"-7"5"-64"-16,7 3-40 0,-7-4-24 0,7 8-11 15,0 0-2-15,0-1-5 0,0 5-2 0,0-2-3 0,7 6-3 16,-7 2-1-16,7 0 0 0,-1 4-1 0,-1 2-6 0,2 1-2 16,1 1-2-16,4 1-1 0,-5 6 0 0,0 0 0 0,6 1-1 15,-1-1 0-15,-5 3-1 0,0 2-2 0,5-2 1 16,-4 2-1-16,-2-2-1 0,0 1-1 0,1 1-1 16,-1-2 1-16,-6 2 0 0,6-2 0 0,-6-2-1 0,0 2 1 15,0 2-1-15,0-5 6 0,0-4-4 0,0 1-2 0,-6-5-3 16,6-5-8-16,0-2-9 0,0-6-12 0,0-5-25 15,0-3-53-15,0-3-104 0,0-8-85 0</inkml:trace>
  <inkml:trace contextRef="#ctx0" brushRef="#br0" timeOffset="130766.26">2660 1598 94 0,'-7'-12'158'0,"1"1"-50"0,6 3-29 15,-7-2-18-15,7-1-11 0,-7 3-9 0,7 1-7 16,0-1-4-16,0 1-4 0,0 0 0 0,0 0 1 0,0-1 0 16,0 5 0-16,0-4 1 0,0 3 2 0,0-3 1 0,0 2-1 15,0 2-4-15,0 0-6 0,7-1-2 0,-7 4-4 16,0 0-5-16,0-4-4 0,0 4-3 0,0 0-2 0,0 0 0 15,0 4 0-15,7-4 0 0,-7 7 1 0,6-4 1 16,-6 6 2-16,7 1-2 0,-7-3 3 0,6 5-1 0,-6-2 2 16,7 5-1-16,0-4 1 0,-1 4-1 0,-1-1-1 0,10 1 2 15,-10 0 0-15,9-1 1 0,-1 1 0 0,-6-1 0 16,5 1 2-16,2-1 1 0,5 1 0 0,-6 4-1 0,0-5 1 16,0 1-2-16,-1 0-1 0,3-1 0 0,-3 1-1 15,1-1-1-15,0 5-1 0,0-4 2 0,7 3 0 0,-7-3-1 16,6 3 0-16,-6 1 0 0,7-4 0 0,6-1-1 0,-6 4 2 15,4-4-1-15,4 1 0 0,-2 3-1 0,0-3 2 16,0 0-1-16,7-1-1 0,-7 5-1 0,6-4-1 0,-5-1 0 16,5 4 1-16,-6-2-1 0,7 1 3 0,-7 3-1 15,5-3 1-15,-4 2-2 0,6 3 1 0,-8-5 0 0,8 6-1 16,-7-5-2-16,0 0 0 0,1 5 0 0,-1-5 0 0,-6 3 1 16,5-2 0-16,1 3-1 0,0-4 1 0,-6 5 0 15,6-5-1-15,-1 0-1 0,2 4 0 0,5-3 2 16,-6-2 0-16,1 2 2 0,5 3-1 0,1-5 1 0,-1 3 1 15,0-3 1-15,-5 6-3 0,5-5 0 0,1 0-1 0,0 5-2 16,0-6 0-16,-1 5-1 0,1-3-1 0,-1 3 0 0,-5 0 1 16,11 3 1-16,-5-2-2 0,-1-2 2 0,1 4 0 15,0-2 1-15,6 0 0 0,0 2-1 0,-6-4 2 16,5 2-1-16,1-1 0 0,1 0 1 0,-1-4-2 0,0 3 0 16,0-2 1-16,0-1 1 0,-1 1-2 0,-4-4 1 0,5 4 1 15,-6-5-1-15,6 3 0 0,-13-2 0 0,6 0 0 16,-5-4 0-16,-1 1 0 0,-7-2-1 0,1-3-1 0,0 1 0 15,-14-1 0-15,5-2 2 0,-3-2 1 0,-1 0 0 16,-2-3 0-16,-5 0 4 0,0-3-1 0,0 0 0 0,0-5-1 16,-5-1 0-16,5-1 2 0,-7-5 3 0,-1 4 3 0,3-3 3 15,-1-4-1-15,-8-1 0 0,2 2 0 0,-2-2-1 16,1 1-3-16,1-5-3 0,-3 5-4 0,4 0-3 0,-9-1 0 16,7 1-1-16,0 3 1 0,0 0-1 0,-1 2 1 0,8 1-1 15,0 4 0-15,-7 1 0 0,6-1 1 0,7 6 0 16,0-2-1-16,-6 0 0 0,12 0-1 0,-6 4-2 0,7 0 0 15,-1-3-1-15,1 3 1 0,5 3 0 0,-4-3 2 16,11 0 1-16,-13 4-1 0,7 0 0 0,0 0 1 0,1-2-1 16,-8 6 1-16,-1-1-1 0,3 1 1 0,-8 4-1 0,-8-3 1 15,8 3 1-15,-11 3 2 0,-3-1-2 0,8 1 0 16,-14 0 0-16,7 3-1 0,-7 0-6 0,1 0-13 16,0 1-27-16,-9-4-46 0,10-1-95 0,-1 1-120 0,-1-5-77 15</inkml:trace>
  <inkml:trace contextRef="#ctx0" brushRef="#br0" timeOffset="138170.88">17653 12540 1 0,'0'0'231'0,"6"-4"-83"15,1 4-64-15,-7-3-41 0,7 3-25 0,-1-4-13 32,1 4-5-32,-7-4-3 0,6 4 0 0,-6 0 1 0,7-4 0 15,-7 4 1-15,0 0 0 0,6 0 2 0,-6 0 0 16,0-3 4-16,7 3 6 0,-7 0 5 0,0 0 6 0,0 0 6 16,0-4 6-16,0 4 4 0,0 0 3 0,0 0-1 0,0-3-5 0,0 3-5 0,0 0-8 0,0 0-13 0,6-5-26 31,-6 5-47-31,0-2-95 0,6 2-104 0,2 0-71 15</inkml:trace>
  <inkml:trace contextRef="#ctx0" brushRef="#br0" timeOffset="140139.15">18806 6967 93 0,'7'0'121'16,"-7"-3"-22"-16,6-1-20 0,1 1-18 0,-7-1-10 15,7 0-8-15,-7 1-2 0,6-1-4 0,-1 0 1 0,-5 1 0 16,0-1 3-16,7 4-2 0,-7-4-2 0,0 4-4 0,0-3-4 16,8 3-2-16,-8 0-4 0,0 0-4 0,0 0-6 15,0 0-4-15,0 3-4 0,0 1-1 0,0 0-4 0,-8 3 1 16,8 0 3-16,0 8 2 0,-7 0 4 0,7 6 4 16,-5 2 5-16,-1 6 4 0,-8 4 5 0,8 7 3 0,-7 0 1 15,-7 8-3-15,0 6 1 0,1 6-4 0,-1 2-6 0,-6 7-3 16,0 5-3-16,-6 7-3 0,-2-1-4 0,-4 8 0 15,-1 1-4-15,0-2 1 0,0 5 2 0,0-1-3 0,-8 1 0 16,3-1-2-16,-3 5 1 0,3-1 0 0,-9-3-1 16,8 2-2-16,-7-2-1 0,5-4 1 0,-4 0 1 0,5 0-1 15,1-4 2-15,-1 0 2 0,7 0 1 0,-7-3-1 16,7-4 0-16,0 1-1 0,0-5 0 0,0-5 2 0,0 7-4 16,0-6 2-16,5-4 0 0,-4-2-1 0,5-1 1 0,7-3-1 15,-8-7-1-15,9-1 2 0,0-4-1 0,-1 1-2 0,6-8 0 16,6-3 1-16,-6-1 0 0,9-7 0 0,-3 0 0 15,8-2-1-15,-7-2 1 0,6-6 1 0,1-1-1 16,6-3-2-16,-7-5-1 0,1 1-7 0,6-3-2 0,0-1-5 16,0-3-10-16,0-1-11 0,0-3-16 0,0-3-26 0,6-1-42 15,1-7-58-15,-7 3-103 0,0-6-80 0</inkml:trace>
  <inkml:trace contextRef="#ctx0" brushRef="#br0" timeOffset="140357.68">17126 9939 160 0,'-9'-12'405'16,"4"2"-146"-16,5 3-108 0,0 3-59 0,-6 0-34 0,6 4-19 15,0 0-11-15,-7 8-2 0,1-1-2 0,-1 3 4 16,1 5 3-16,-7 4 0 0,6-1 2 0,0 4 0 0,7 0-4 16,-6 3-4-16,6-2-5 0,0-1-4 0,6 0-3 0,-6-1 0 15,14 2-1-15,-8-6-1 0,7-1 0 0,7-2 0 16,0 1-2-16,-1-4 2 0,7-4-1 0,0 0-3 15,5-2 0-15,8-3 2 0,2-4-3 0,4 2-4 0,8-8-5 16,-1 0-16-16,7-3-19 0,-2 1-29 0,9-6-44 0,-1 2-80 16,0-4-143-16,7 3-81 0</inkml:trace>
  <inkml:trace contextRef="#ctx0" brushRef="#br0" timeOffset="141388.89">15438 18548 23 0,'-7'0'76'16,"1"4"-18"-16,-1-1-18 0,7-3-12 0,-8 0-8 16,8 0-6-16,0 0-7 0,8 0-5 0,-8 0-2 15,7-3-4-15,-7-1-8 0,6 0-6 0,-6 1-6 16,7-2-5-16,-7 2-10 0,6 0-7 0,0-1-7 16</inkml:trace>
  <inkml:trace contextRef="#ctx0" brushRef="#br0" timeOffset="142966.45">15177 18559 113 0,'0'3'121'0,"7"-3"-33"0,-7-3-27 16,0 3-23-16,6-4-14 0,-6 4-9 0,6 0-5 0,-6-3-1 15,7-1 0-15,0 4-4 0,-7-4 2 16,6 4 1-16,-6 0 0 0,7-3 2 0,-7 3 3 0,6 0 1 16,-6-5-2-16,6 5 5 0,-6 0 0 0,8-3 1 15,-8 3 2-15,6-3 1 0,-6 3-2 0,6-4-1 16,-1 0 3-16,-5 1-2 0,8 3-1 0,-1-4-2 0,-2 0-3 16,3 0-2-16,-2 4-3 0,-6-3-3 0,7-2 0 15,-7 3-2-15,7 2 0 0,-1-4 0 0,0 4 3 16,-6-3 2-16,6-2 1 0,2 5 2 0,-2-3-2 15,0-1 1-15,1 0-1 0,-1 0-1 0,1 4-2 16,0-2-1-16,-1-3-1 0,0 2-2 0,-1-1 0 0,4 1 0 16,-3-1-1-16,-1 0 0 0,3 0 1 0,-1 1-2 15,-1-1 0-15,1 1 0 0,-1-5 1 0,0 5 0 16,1-2-1-16,6-1 2 0,-7 2 1 0,2 0 1 16,-2 1 1-16,0-5 0 0,1 4-1 0,-1 1 1 15,1-4-1-15,-2 3 1 0,3-3 0 0,-2-1-3 0,0 5 2 16,-6-2 2-16,8-2 3 0,-2 5 2 0,0-3 0 15,-6-2 1-15,7-1-1 0,0 1 0 0,-1 4-1 16,-6-4-2-16,6 3-3 0,-6-4-3 0,7 5 0 16,-1-1-1-16,-6-3 0 0,7 3 1 0,-7-4-1 15,0 1-1-15,7 4 2 0,-7-4-1 0,6-1 1 0,0 1-2 16,-6 0 2-16,7 3 0 0,0-3 0 0,-7-1 0 16,6 0-1-16,-6 5 0 0,7-3-1 0,-7-2 2 15,6 4-1-15,-6-4 0 0,0 5 0 0,7-1 1 16,-7 0 0-16,0 1 2 0,0 0 0 0,6-2 0 0,-6 1-2 15,0 1 1-15,0-1-1 0,0 1 0 0,0-1-2 16,0-3 0-16,7 3 0 0,-7 0 0 0,0 1 2 16,0-4 1-16,0 2 3 0,0 3 0 0,6-6 0 15,-6 4 1-15,0 1-1 0,0-1 1 0,0-4 0 16,0 6 0-16,6-3-2 0,-6 2-1 0,0-1 1 0,0-4-1 16,0 5-2-16,0-1 1 0,8-3-2 0,-8 4-1 15,0-2 0-15,0 1 0 0,0-2 0 0,0 2 1 16,6 0 0-16,-6-3 0 0,0 3 0 0,0 0 1 15,0 1 0-15,0-4 0 0,0 3-1 0,6 1 0 16,-6-1 1-16,0-4 0 0,0 5-1 0,0-5 1 0,0 4 0 16,0 2 5-16,0-3 2 0,0 2 0 0,7-1-1 15,-7 1 1-15,0-5-1 0,6 4 1 0,-6 0 1 16,0-2-6-16,0 1 3 0,0 1-3 0,7-2 1 16,-7 2 0-16,0-3-1 0,6 3-1 0,-6-4 2 15,7 5-1-15,-7-4-1 0,0 3-1 0,6 1-1 0,-6-1 2 16,0 0-1-16,7 0 0 0,-7 1-1 0,0-1-2 0,7 0 0 15,-7-2 1-15,0 2 0 0,6 0 0 0,-6 0 5 0,0 1 2 16,0-1 2-16,6 0 7 0,-6 0 0 0,0 1-1 0,0-1-1 16,0 1-1-16,0-6-4 0,0 7-3 0,7-6-2 15,-7 4-6-15,0 1 2 0,0-1 0 0,0-4 0 0,0 1 0 16,7 4 0-16,-7-4 0 0,0 3 0 0,6 0 0 0,-6-3 0 16,0 3 0-16,0 1 0 0,6-4 0 0,-6 3 0 0,0-4 0 15,0 5 0-15,7-5 0 0,-7 4 0 0,0-3 0 0,0 7 0 16,0-7 1-16,0 3-1 0,6 4 2 0,-6-3-1 15,0-1-1-15,0 0 0 0,0-3 0 0,0 3 0 0,7 1-1 16,-7-4 0-16,0 2-1 0,0 2 2 0,7-1 0 0,-7 1 1 16,0-1 0-16,0 0-2 0,0 0 1 0,0 1 1 0,0-4 0 15,0 2 0-15,6 3-1 0,-6-6 0 0,0 4 0 0,0-3 1 16,0 3 0-16,0-2-1 0,6 1 1 0,-6 2-1 0,0-1 0 16,0-3 1-16,0 3-1 0,0 0 0 0,0 1-1 15,0-1 1-15,0-3 0 0,0 4-1 0,8-1 1 0,-8-1-4 16,0 2 2-16,0 0 2 0,0-5 1 0,0 5-1 0,0-2 0 15,0 2 0-15,0-4-1 0,0 2 5 0,6 3-2 0,-6-2-2 16,0 0 0-16,0 0 1 0,0 4-1 0,0-3 1 0,6-1 0 16,-6 0-1-16,0 4 0 0,0-4 0 0,0 2 0 15,0-3 1-15,6 5 0 0,-6-3-1 0,0 3-1 0,0-4 1 16,0 4 0-16,7-3 1 0,-7-1 0 0,0 0-1 0,7 0 0 16,-7 1 0-16,6-1 0 0,-6 4-2 0,7-3 0 0,-7-1 1 15,0 4-1-15,6-3 1 0,-6 3-1 0,0 0 1 0,0 0 0 16,0 0 1-16,6-4 4 0,-6 4-3 0,0 0 0 0,0-5 0 15,7 5-1-15,-7 0 0 0,0 0 0 0,7 0 0 16,-7 0-3-16,0 0 1 0,6 0 0 0,-6 0 1 0,6 0 1 16,-6 0 0-16,0 0 0 0,0 0 1 0,8 0-3 0,-8 0 1 15,0 0 1-15,6 0 0 0,-6 0-1 0,0 5 0 0,6-5-1 16,-6 0-1-16,0 4 1 0,0-4 2 0,0 0-2 0,0 0 0 16,7 0 1-16,-7 3 0 0,0 1-1 0,0-4 2 15,0 3 0-15,0-3 1 0,6 4-2 0,-6-4 1 0,0 3-1 16,0-3 1-16,0 4 0 0,0-4 0 0,0 4-1 0,0-4 0 15,0 4 1-15,0-4 0 0,0 3-1 0,0-3-1 0,0 0 2 16,0 4 0-16,0-4 0 0,0 0-2 0,0 0 2 16,7 3 0-16,-7-3 0 0,0 0 0 0,0 5-2 0,0-5 1 15,0 0 1-15,0 2 0 0,0-2 0 0,0 0 0 0,0 0 0 16,0 0 1-16,0 0 0 0,0 0 0 0,0 0-1 0,0 0 0 16,0 0 0-16,0 4 0 0,0-4 1 0,0 0 0 0,0 0 0 15,0 0 0-15,0 0 1 0,0 0-2 0,0 0 1 0,0 0-2 16,0 0-1-16,0 0-1 0,-7 0-2 0,7 0-8 15,0 0-18-15,-6 0-26 0,6 4-47 0,0-4-80 0,-7 0-133 16,7 0-71-16</inkml:trace>
  <inkml:trace contextRef="#ctx0" brushRef="#br0" timeOffset="145731.43">15607 18127 42 0,'0'0'126'0,"0"-4"-27"0,0 4-20 15,0-4-19-15,7 0-11 0,-7 4-10 0,0-3-2 16,0 3 2-16,6-4 0 0,-6 4-1 0,0-3-4 0,0-2-3 16,-6 5-1-16,6 0-2 0,0-2 3 0,0-2-4 15,0 4-1-15,0-4-1 0,-7 4-1 0,7-4 1 16,0 1-5-16,0 3-4 0,0-4-8 0,0 4-1 15,0 0-2-15,0-4-2 0,0 0-1 0,0 2 0 16,7-3-1-16,-7 5-1 0,0-3 1 0,0-1-1 0,0 4 0 16,6-3 0-16,-6-2 0 0,0 2 1 0,0-1-1 15,0 0 1-15,6 1-1 0,-6 0 1 0,0-2 0 16,7 1-1-16,-7 1 0 0,0 0 1 0,0-1 0 16,7 0 1-16,-7-3-2 0,0 3 1 0,0 0 0 15,0 1 1-15,6-1-1 0,-6 1 1 0,0-1-2 0,0-3 1 16,0 3 1-16,0 0 2 0,7 1 1 0,-7-1 1 15,0 0 2-15,0 0-1 0,0 2 0 0,0-3 1 16,0 2-2-16,6-4-2 0,-6 3-1 0,0 0-1 0,0 0-2 16,0-3 0-16,0 4 3 0,7-2-1 15,-7-2 0-15,0 4-1 0,0-1-1 0,0 0 1 0,6 1 1 16,-6-1-1-16,0 0-1 0,0 0 0 0,0 1 0 16,0-1 1-16,0 1 1 0,0-1 0 0,7 1-1 0,-7-5 1 15,0 4-1-15,0 1 1 0,0-1 2 0,0 0-2 0,6 0-1 16,-6-2 3-16,0 2-3 0,6-3 0 0,-6-1-1 15,8 1 0-15,-8 0-1 0,6 3 1 0,-6-3 0 0,0-1-4 16,6 4 2-16,-6-3 2 0,0-1 1 0,7 5-1 0,-7-4 0 16,0 3-1-16,6 1 1 0,-6-1 0 0,0-4 1 0,0 5-2 15,0-1 1-15,0 1 0 0,7-2 0 0,-7 3 0 16,0-2 0-16,0 0 1 0,0 0 0 0,6 4 0 0,-6-3-1 16,0-1 0-16,0 0 1 0,7 0 0 0,-7 1 0 0,6-1-1 15,-6-3 0-15,7 3 0 0,-7 1 0 0,7-1 0 0,-7 0 0 16,6 1 0-16,-6-1 0 0,0 4-1 0,6-4 0 0,-6 4 0 15,0-3 1-15,0-2 0 0,7 3 0 0,-7-3 0 0,7 2 0 16,-7-1 1-16,6 1 1 0,-6-1-2 0,6 0 1 16,-6 0 0-16,0 1-1 0,7-4 1 0,-7 2-1 0,6 3 0 15,-6-6 0-15,0 4-1 0,7 1 0 0,-7-1 1 0,0 0 0 16,7 0 2-16,-7 2-2 0,0 2 0 0,6-5 0 0,-6 2 1 16,0-1-1-16,0 4 0 0,6-3 0 0,-6 3 0 0,0-4 1 15,0 4 0-15,0 0-1 0,0-4 0 0,8 4 1 16,-8 0-1-16,0-4 0 0,0 4 0 0,0 0-5 0,0-3 3 15,6 3 2-15,-6 0-2 0,0 0 1 0,0-4 0 0,0 4 1 16,0 0-2-16,6-3 5 0,-6 3-2 0,0 0-1 0,0 0 0 16,0 0 0-16,6 0 0 0,-6 0 0 0,0 0 0 0,0 0 2 15,0 0-2-15,0 0 1 0,0 0-1 0,0 0 1 0,0 0-1 16,0 0 0-16,0 0 0 0,0 0-2 0,0 0 2 16,0 0 0-16,0 0 0 0,0 0 0 0,0 0 0 0,0 0 0 15,0 0 0-15,0 0-1 0,7 0 0 0,-7 0 1 0,0 0-1 16,7-4-2-16,-7 4 2 0,6 0 1 0,-6 0 0 0,7 0 1 15,-7 0-1-15,6 0-1 0,-6 0 1 0,6 0 2 0,-6 0-1 16,0 0-1-16,0 0 0 0,0 0-1 0,7 0 1 16,-7 0 2-16,0 0-2 0,0 0 0 0,0 0 0 0,0 0 1 15,0 0 0-15,0 0-1 0,0 0 0 0,0 0-1 0,0 0 1 16,0 0 1-16,7 0-2 0,-7 4 1 0,0-4 0 0,0 0 0 16,6 0 0-16,-6 3 1 0,0-3-1 0,0 0-1 0,0 4 2 15,0-4-1-15,6 0 0 0,-6 3 0 0,0-3 0 16,0 4 0-16,0-4 0 0,0 4 1 0,0-4-1 0,0 4 0 15,8-1 0-15,-8-3 0 0,0 4-1 0,0-4 2 0,0 3-1 16,0 2 0-16,6-5 0 0,-6 2 0 0,0-2 0 0,0 0 0 16,0 0 0-16,0 4 0 0,6-4-1 0,-6 0-1 0,0 0 1 15,0 4 0-15,0-4 1 0,0 0 0 0,0 0 0 16,7 0 0-16,-7 4 0 0,0-4 1 0,0 0 0 0,0 3 0 16,0-3 0-16,6 0 0 0,-6 0-1 0,0 0 0 0,0 4 0 15,0-4 0-15,0 0 0 0,7 4 0 0,-7-4 2 0,0 4 2 16,0-4 0-16,7 2 2 0,-7-2 0 0,0 0 1 0,0 5-1 15,6-5 1-15,-6 3-3 0,0-3-1 0,0 4-2 16,0-4 1-16,0 3-1 0,6-3 0 0,-6 4 1 0,0 0 1 16,0-4 0-16,0 4 0 0,0-1 2 0,6-3-2 0,-6 4 2 15,0-4 0-15,0 3-2 0,0-3 0 0,0 5 1 0,0-5-1 16,8 2-1-16,-8-2-1 0,0 5-1 0,0-5 1 0,0 0 0 16,0 3-1-16,0-3-1 0,0 0 1 0,0 0 1 15,0 4 0-15,6-4-1 0,-6 0 1 0,0 0 1 0,0 4-2 16,0-4 0-16,0 0 0 0,0 0 0 0,0 0-1 0,0 0 1 15,0 0-2-15,0 0 1 0,0 3 1 0,0-3 0 0,0 0 1 16,0 0 0-16,0 0 1 0,0 0-2 0,0 0 2 0,0 0 0 16,0 4 1-16,0-4-1 0,0 0 2 0,0 4-2 15,6-1 1-15,-6-3 2 0,0 0 0 0,0 4-1 0,0-4-1 16,0 4 1-16,7-1-1 0,-7-3 1 0,0 4-1 0,0-4 0 16,0 3-2-16,0-3 2 0,7 4 1 0,-7-4-1 0,0 4-1 15,0-4 0-15,0 4-1 0,0-4 1 0,0 3 1 0,0-3-1 16,0 4 0-16,0-4 2 0,0 4 0 0,0-4 0 15,0 0 0-15,0 4 1 0,0-4-1 0,0 2 0 0,6-2 1 16,-6 5-3-16,0-5 2 0,0 3-2 0,0-3 2 0,0 4-1 16,0-1 1-16,0-3-1 0,0 4-1 0,6 0 1 0,-6 0-1 15,0-1 1-15,0 1 1 0,0-1-3 0,0 1 2 0,0-1 0 16,7 1-1-16,-7 0 0 0,0 0-1 0,0-1 0 16,0 1-1-16,0 0 1 0,0 0-1 0,0-2-1 0,0-2 1 15,0 5 1-15,0-5-1 0,0 0 0 0,0 4 0 0,0-4-1 16,6 0 2-16,-6 3 0 0,0-3 1 0,0 0-2 0,0 4 2 15,0-4 0-15,0 0-1 0,0 0 1 0,0 3 0 16,0-3 0-16,0 4-2 0,0 0 1 0,0-4 0 0,0 0 0 16,0 4 2-16,0-1 0 0,0-3 2 0,7 4-1 0,-7-4 3 15,0 0-1-15,0 4 3 0,0 0 0 0,0-2 0 0,0-2-2 16,7 4 0-16,-7-4 0 0,0 4 1 0,0 0 0 16,6-4-3-16,-6 3 0 0,0-3-1 0,6 4 0 0,-6-4 0 15,0 0-2-15,7 4-2 0,-7 0 1 0,7-4 2 16,-7 3 0-16,0 1 1 0,6-1 2 0,-6 1 1 15,0-1 1-15,7 1-1 0,-7 0 2 0,0 0 0 16,0-1 4-16,0 1-1 0,0 3 1 0,0-4 0 0,0 1 1 16,0 4 0-16,0-5-2 0,0 1-2 0,0 0-2 15,0 0-1-15,0 0-2 0,0-1-1 0,0 1-2 16,0-1 0-16,0-3 0 0,0 5 0 0,0-3 0 0,0 2-2 16,0-4 2-16,0 4 0 0,0 0-2 15,0-1 3-15,0-3 0 0,0 4-2 0,0 0 2 0,0 0-1 16,0-1 0-16,0 1 0 0,0-1 5 0,0 1-3 15,0 3-2-15,6-3 1 0,-6 3-1 0,0-3-1 16,0 0-1-16,0-1-1 0,0 0-6 0,0 1 2 0,7 1 4 16,-7-2-1-16,0 4 0 0,0-7 2 0,7 7 1 15,-7-2 0-15,0-2 1 0,0 1 0 0,0-4 0 16,0 3-1-16,6 2 1 0,-6-3-1 0,0 2 0 16,0 0 1-16,6-4 0 0,-6 4-1 0,0-1-1 15,6 1 0-15,-6 0 0 0,0 0 1 0,7-2 1 0,-7-2 1 16,0 5 0-16,7-2 0 0,-7 1-1 0,0-1 2 15,6 1 1-15,-6-4-2 0,0 4-1 0,6 0 1 16,-6-1-3-16,0-3 1 0,0 4 1 0,7-1 0 16,-7 1-1-16,0-1 0 0,0-3 0 0,7 4 1 15,-7-4 1-15,0 5-2 0,0-2 0 0,0-3 0 0,7 3-1 16,-7 1 1-16,0 0 0 0,0-4-1 0,6 3 1 16,-6 0 0-16,0 2 3 0,0-5 0 0,6 4 0 15,-6-1 2-15,0 2-1 0,0-5-1 0,7 2 1 16,-7 2-1-16,0-1-2 0,0-3-1 0,7 5 0 15,-7-5-1-15,0 3 0 0,6 1 1 0,-6-4 0 0,0 4 0 16,6 0 1-16,-6-1-1 0,0 1-1 0,7-4 1 16,-7 3 1-16,7 1-1 0,-7-1 1 0,6-3-1 15,-6 4 0-15,0-4-1 0,7 4 1 0,-7-4-2 16,0 4 1-16,0-4 0 0,0 3-1 0,6-3 1 16,-6 4 0-16,0-4 0 0,0 3 0 0,0-3 0 0,6 4 0 15,-6-1 1-15,0-3-1 0,0 4 0 0,0 0 0 16,7-4 0-16,-7 4 0 0,0-4 0 0,0 3 0 15,0-3 0-15,0 4-1 0,6-4 1 0,-6 0 1 0,0 0-1 16,0 4 0-16,0-4 0 0,7 3 0 16,-7-3 1-16,0 0 0 0,6 3 0 0,-6-3-1 0,0 5 0 15,7-5 0-15,-7 0 0 0,0 4 0 0,0-4 0 16,7 0 0-16,-7 0 0 0,0 3 0 0,0-3 1 16,6 0 0-16,-6 4 0 0,0-4-1 0,0 0 0 15,0 0-1-15,0 3 0 0,7-3 0 0,-7 4 1 16,0-4 0-16,0 0 1 0,0 3 1 0,0-3-2 0,6 0 1 15,-6 0 0-15,0 4 0 0,0-4-1 0,0 0-1 16,0 0 1-16,0 4 0 0,0-4 0 0,7 0 0 16,-7 0-1-16,0 0 1 0,0 4 0 0,0-4 0 0,0 0 0 15,0 0 0-15,0 3 0 0,0-3 0 16,0 0 0-16,6 0 0 0,-6 0 0 0,0 5 0 0,0-5 0 16,0 0 0-16,0 0 0 0,0 2 1 0,0-2-1 15,0 0 1-15,0 5-1 0,7-5 0 0,-7 2 0 16,0-2 0-16,6 0 0 0,-6 5-1 0,0-5 1 0,0 0-1 15,0 3 1-15,0-3 0 0,6 4 0 16,-6-4 0-16,0 4 0 0,8-4 0 0,-8 4 0 0,0-4 1 16,6 3-1-16,-6-3 0 0,0 4 0 0,6-4-1 15,-6 3 1-15,0-3 0 0,7 4 0 0,-7-4 1 16,6 3-1-16,-6 1-1 0,7-4 0 0,-7 4 1 0,6-4 0 16,-6 4 0-16,6-4 0 0,1 3 0 15,-7 1 0-15,7-4 1 0,0 4 0 0,-1-4 1 0,8 0 1 16,-8 3-1-16,0-3 1 0,7 0 0 0,-6 0-1 15,6 0 2-15,-1 0-1 0,1 0-2 0,0 0-1 16,1-3-3-16,-1 3-15 0,7-8-31 0,6 5-68 0,-2-1-200 16,3 0-107-16,-1-3-62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3-30T12:04:19.296"/>
    </inkml:context>
    <inkml:brush xml:id="br0">
      <inkml:brushProperty name="width" value="0.05292" units="cm"/>
      <inkml:brushProperty name="height" value="0.05292" units="cm"/>
      <inkml:brushProperty name="color" value="#002060"/>
    </inkml:brush>
  </inkml:definitions>
  <inkml:trace contextRef="#ctx0" brushRef="#br0">23639 8186,'0'-25,"25"25,-25-25,0 0,0 0,0 1,0-1,0 0,0 0,0 0,0 0,0 1,-25 24,25-25,0 0,0 0,0 0,-25 1,25-1,0 0,-25 25,25-25,0 0,-25 1,25-1,-24 25,24-25,-25 0,0 0,0 1,0-1,1 0,-1 25,0-25,0 0,0 1,1-1,-1 0,-25 0,25 0,-24 1,-1-1,1 0,-1-25,0 26,1-1,-1 0,1-25,-1 26,0-1,1 0,-26 0,26 0,-1 1,0-1,1 0,-1 25,1-25,-1 25,0-25,1 0,-26 25,26 0,-26-24,26 24,-26-25,26 25,-26-25,26 25,-26-25,26 25,-26 0,26-25,-26 25,26 0,-1-24,-24 24,24 0,0 0,1 0,24 0,-25 24,1-24,-1 0,25 25,-24-25,-1 25,25-25,-24 25,-1 0,0-1,1 1,-1 0,1-25,-1 25,0 0,1 0,-1-1,1 1,-1 0,0 0,1 0,-1-1,1 1,24 0,-25 0,1 0,24-1,-25 1,25 25,-24-25,24-1,-25 26,25-25,-24 24,24 1,-25-25,26 24,-26 1,25 0,-24-1,24 1,-25-1,25 1,-24 0,24 24,0-24,-24-1,24 1,0 0,0-1,25 1,-25-1,25 1,0 0,-24-1,24 1,0-1,0 1,0 0,0-1,0-24,24 25,-24-1,0 1,25-25,-25 24,0-24,25 0,0 25,-25-26,25 1,-1 25,1-25,-25-1,25 26,0-25,0 24,-1-24,26 0,-25 25,0-26,-1 26,1-25,25 24,-25-24,-1 25,26-25,-25-1,0 26,24-25,-24 0,25 24,-25-24,24 0,-24 24,25-24,-1 0,-24 0,25 0,-1 0,1-1,-1 1,1 0,0 0,-1 0,26-1,-26 1,26-25,-26 25,26 0,-1-25,-24 25,24-25,1 24,-1-24,-24 25,24-25,0 0,1 25,-1-25,1 0,-1 0,0 0,1 0,-1 0,-24 0,24-25,1 25,-1 0,1-25,-1 25,0-24,-24-1,24 25,1-25,-1 0,1 0,-26-24,26 24,-26 0,26 0,-26-24,26 24,-26 0,26-25,-26 1,26 24,-1-25,-24 1,24-1,1-24,-26 24,26 1,-1-26,-24 26,24-26,-24 26,-1-26,1 26,-1-1,1-24,-25 24,0 0,24 1,-49-26,25 26,0-26,-25 26,0-26,0 1,-25 24,25-24,-25-1,-24 26,24-26,-25 1,1 0,-1 24,-24-25,24 26,-24-26,-1 26,26-1,-26 25,26-24,-1 24</inkml:trace>
  <inkml:trace contextRef="#ctx0" brushRef="#br0" timeOffset="1789.56">22771 7838,'0'-25,"25"25,-25-24,24 24,1-25,0 0,0 0,0 25,-1-25,1 1,0-1,25 0,-26 0,26 0,0 1,-1-1,1 0,-1-25,1 26,24-26,-24 0,24 1,1-1,-1 1,1-26,-1 26,1-1,-1-24,0 24,1 0,-26 1,26-1,-26 25,26-24,-50 24,24-25,-24 25,25 1,-50-1,24 0,-24 0,0 0,0 1,0-1,0 0,0 0,0 0,-24 25,-1-24,0 24,0-25,25 50,0-1,25-24,0 25,0 0,-1-25,1 25,-25 0,25-1,0-24,0 25,-25 0,24 0,-24 0,0-1,0 1,-24 0,24 0,-25 0,0-25,0 24,0 1,-24 0,24-25</inkml:trace>
  <inkml:trace contextRef="#ctx0" brushRef="#br0" timeOffset="12823.44">17587 9203,'0'-25,"0"0,0 0,0 0,0 1,0-1,0 0,0 0,0 0,0 0,0-24,0 24,0 0,0 0,0 1,0-1,0 0,0 0,0 0,-25 25,25-24,-25 24,0 0,0 0,25 24,-25-24,25 25,-24-25,24 25,0 0,0 0,0-1,0 1,0 0,0 0,24 0,-24-1,0 1,0 0,25 0,-25 0,0 0,25-1,-25 1,25 0,0 0,0 0,-1-25,-24 24,25-24,0 0,0 0,0 0</inkml:trace>
  <inkml:trace contextRef="#ctx0" brushRef="#br0" timeOffset="13647.41">17859 9054,'0'0,"-24"0,-1 0,25 25,-25-25,25 24,-25-24,25 25,0 0,0 0,0 0,0-1,25-24,-25-24,25 24,0-25,-1 0,-24 0,25 0,-25 1,0-1,0 0,0 0,0 0,-25 25,1 0,-1 25,25 0,0 0,0 0,25-25,-1 0,1 0,0 0,-25-25,25 25,-25-25,25 25,-1 0,-24-25,25 0,-25 0,-25 25,25-24,-24 24,24 24,0 1,24 0,1-25,0 25,0-25,0 0,-1 25,1-25,0 0,-25 25,25-25,0 24,-25 1,0 0,-25-25,25-25,0 0,0 1,0-1,0 0,25 0,-25 0,24 25,-24-25,0 1,25-1,-25 0,0 0,0 0,0 50,0 0,0 0,0 0,0-1,0 1,0 0,0 0,0 0,25-25,-25 25,0-1,0 1,0 0,-25-25</inkml:trace>
  <inkml:trace contextRef="#ctx0" brushRef="#br0" timeOffset="26158.24">13990 9897,'0'-25,"0"0,0 1,-25 24,25 24,0 1,25 0,-25 0,25 0,-25-1,24 1,-24 25,0-25,25 0,-25 24,25 1,-25-1,25 1,-25 0,25-1,-25 1,0-1,24 1,-24 24,0-24,0 0,0-1,25 1,-25-1,0 1,0 0,0-26,0 26,25 0,-25-26,0 1,0 0,0 0,0 0,0 0,0-1,-25-24,0-24,1-1,-1 0,25 0,-25 25,25-25,-25 0,25 1,-25 24,50 0,-25 24,25-24,-25 25,25-25,0 0,-1 0,1 0,0 0,0-25,0 25,-25-24,24 24,-24-25,25 25,-25-25,0 0,25 25,-25-25</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2:00:59.823"/>
    </inkml:context>
    <inkml:brush xml:id="br0">
      <inkml:brushProperty name="width" value="0.05292" units="cm"/>
      <inkml:brushProperty name="height" value="0.05292" units="cm"/>
      <inkml:brushProperty name="color" value="#002060"/>
    </inkml:brush>
  </inkml:definitions>
  <inkml:trace contextRef="#ctx0" brushRef="#br0">2729 3870,'-25'0,"25"-25,0 0,0 0,0 0,0 1,0-1,0 50,0-1,-25-24,25 25,0 0,0 0,-25 0,25-1,-25 26,25-25,-25 0,25-1,0 1,0-50,0 1,0-1,25 0,-25 0,0 0,0 1,25-26,-25 25,0 0,25 1,-25-1,0 0,25 25,-25-25,25 0,-1 25,1 0,0 25,-25 0,25-25,-25 25,25 0,-25-1,24 1,-24 0,25 0,-25 0,25-25</inkml:trace>
  <inkml:trace contextRef="#ctx0" brushRef="#br0" timeOffset="1038.99">2729 3746,'0'24,"0"1,0 0,0 0,0 0,0-1,24-24,-24 25,0 0,0 0,25 0,-25-1,0 1,25-25,-25 25,0 0,25 0,-25-1,0 1,25-25,-25 25,0 0,24 0,-24-1,0 1,0 0,0 0,25 0,-25-1,0 1,0 0,0 0,0 0,0-1,0 1,0 0,0 0,0 0,0-1,0 1,0 0,0 0,25-25,-25 25,0-1,0 1,0 0,0 0,0 0,0 0,0-1,0 1,0 0,25-25,-25 25,0 0,0-1,0 1,0 0,0 0,0 0,25-1,-25 1,0 0,0 25,0-26,0 1,0 0,0 0,0 24,0-24,0 0,0 0,0 24,0-24,0 0,0 25,0-26,0 1,24 25,-24-25,0-1,0 26,0-25,0 0,0 24,0-24,0 0,0 25,0-26,0 26,0-25,0 24,0 1,0-25,0 24,0 1,0 0,0-26,0 26,0 0,0-1,0 1,0-1,0 1,0-25,0 24,0 1,0 0,25-1,-25 1,0 24,0-24,0 0,0-1,0 1,0-1,25-24,-25 25,0-1,0 1,0 0,0-26,0 26,0 0,0-1,25 1,-25-1,0-24,0 25,0-1,0 1,0 0,0-25,0 24,25 1,-25-25,0 24,0-24,0 0,24 24,-24-24,0 0,0 0,0 0,0-1,0 1,0 0,0 0,0 0,25-25,-25 24,0-48</inkml:trace>
  <inkml:trace contextRef="#ctx0" brushRef="#br0" timeOffset="3087.53">3200 8260,'25'0,"-1"0,1 0,0 0,0 0,0 0,-1 0,1 0,0 0,0 0,0 0,-1 0,1 0,0 0,0 0,0 0,-1 0,1 0,0 0,0 0,0 0,0 0,-1 0,1 0,0 0,0-25,0 25,-1 0,1 0,0 0,0 0,0 0,-1 0,1 0,25 0,-25 0,-1 0,26 0,-25-25,0 25,24 0,-24 0,25 0,-26 0,26 0,-25 0,24 0,-24 0,0 0,25-24,-1 24,-24 0,25 0,-26 0,26 0,0 0,-1 0,-24 0,25 0,-1 0,1 0,-25 0,24 0,1 0,0 0,-1 0,1 0,-25 0,24 0,1 0,-1 0,26 0,-26-25,1 25,0 0,-1 0,1 0,0 0,-1 0,1 0,24 0,-24 0,-1 0,1 25,0-25,-1 0,26 0,-26 0,1 0,-1 0,1 0,0 0,24 24,-24-24,-1 0,1 0,24 0,-24 0,0 0,-1 0,1 0,24 0,-24 0,-1 0,1 0,24 0,-24 0,0 0,24 0,-24 0,-1 0,26 0,-26 0,1 0,-1 0,26 0,-25 0,-1 0,26 0,-26 0,1 0,24 0,-24 0,24 0,-24 0,-1 0,26 0,-26 0,26 0,-26 0,26 0,-26 0,26 0,-25 0,-1 0,26 0,-1 0,-24 0,24 0,-24 0,24 0,-24 0,24 0,-24 0,24 0,0 0,-24 0,24 0,1 0,-25 0,24 0,0 0,1 0,-1 0,-24 0,24 0,1 0,-1 0,0 0,1 0,-1 0,1 0,-1 0,0 0,1 0,24 0,-24 0,-1 0,0 0,1 0,24 25,-25-25,1 0,24 0,-25 0,1 0,24 0,-24 0,24 0,-25 0,25 0,1 0,-26 0,25 0,0 0,-24 25,24-25,0 0,1 0,-1 0,0 0,-25 0,26 0,-1 25,0-25,0 0,0 0,1 0,-1 25,0-25,0 0,1 0,-1 24,0-24,0 0,0 0,1 25,-1-25,0 0,0 0,1 25,-1-25,0 0,0 0,0 25,25-25,-24 0,-1 0,0 0,0 0,25 0,-24 25,-1-25,0 0,25 0,-25 0,0 0,25 0,-24 0,-1 0,25 0,-25 0,0 0,25 24,-24-24,-1 0,25 0,-25 0,0 0,0 0,26 0,-26 0,0 0,0 0,0 0,1 0,-1 0,-25 0,25 0,1 0,-26 0,1 0,-1-24,0 24,-24 0,0-25,-1 25,1 0,-25-25,-1 25,-24-25,25 25,-25-25,0 1,-25 24,1 0,24 24,-25 1,25 0,-25 0,0-25,0 25,-24-25</inkml:trace>
  <inkml:trace contextRef="#ctx0" brushRef="#br0" timeOffset="5216.96">5308 8161,'0'-25,"0"0,0 0,0 1,0-1,0 0,0 0,0 0,0 0,0 1,0-1,0 0,0 0,-25 0,25 1,0-1,0 0,0 0,0-24,0 24,0 0,0 0,0-24,-24 24,24 0,0-25,0 26,0-1,0-25,0 25,0-24,0 24,0 0,0 0,0 1,0-26,0 25,0 0,0 1,0-1,0 0,0 0,0 0,0 1,0-1,0 0,0 0,0 0,0 0,0 1,0-1,0 0,0 0,0 0,0 1,0-1,0 0,0 0,0 0,0 1,0-1,-25 25</inkml:trace>
  <inkml:trace contextRef="#ctx0" brushRef="#br0" timeOffset="5469.2">5383 6499,'0'0</inkml:trace>
  <inkml:trace contextRef="#ctx0" brushRef="#br0" timeOffset="5992.98">5383 6524,'24'0,"1"0,0 24,0-24,0 0,-1 0,1 0,0 0,0 25,0-25,-1 0,1 0,0 0,25 0,-26 0,1 0,0 0,0 0,25 0,-26 0,1 25,0-25,0 0,24 0,-24 0,0 0,25 0,-26 0,26 0,-25 0,0 0,24 0,-24 0,25 0,-26 0,1 0,25 0,-25 0,-1 0,1 0,0 0,25 0,-26 0,1 0,0 0,25 0,-26 0,1 0,25 0,-25 0,0 0,24 0,-24 0,0 0,24-25,-24 25,25 0,-25 0,24 0,-24 0,25 0,-26 0,26 0,-25 0,24 0,-24 0,25 0,-25 0,24 0,-24 0,25 0,-1 0,-24-25,25 25,-26 0,26 0,0 0,-26 0,26 0,0 0,-1 0,-24 0,25-24,-25 24,24 0,1 0,-25 0,24 0,-24 0,0 0,24 0,-24 0,0 0,0 0,0 0,-1 0,1 0</inkml:trace>
  <inkml:trace contextRef="#ctx0" brushRef="#br0" timeOffset="7004.96">8682 6449,'0'-25,"24"25,-24-24,0-1,25 25,-25-25,25 25,-25-25,25 25,-25-25,25 1,-1-1,-24 0,25 0,0 0,-25 1,25-1,0 0,-1 0,-24 0,25 1,0-1,0 0,-25 0,25 0,-25 1,25 24,-25-25,24 0,-24 0,25 0,-25 0,0 1,25 24,-25-25,0 0,25 25,-25-25,25 0,-25 1,24-1,-24 0,25 25,-25-25,25 25,-25-25,0 1</inkml:trace>
  <inkml:trace contextRef="#ctx0" brushRef="#br0" timeOffset="8733.03">9277 5482,'25'0,"0"0,-1 0,1 0,0 0,0 0,0 0,-1 0,1 0,0 0,0 0,0 0,-1 25,1-25,0 0,0 0,0 0,-1 0,1 0,0 0,0 0,0 0,-1 0,1 0,25 0,-25 0,-1 0,1 0,0 0,0 0,0 0,0 0,-1 0,1 0,0 0,0 0,0 0,-1 0,1 24,0-24,0 0,0 0,-1 0,1 0,0 0,0 0,0 0,-1 0,1 0,25 0,-25 0,-1 0,1 0,0 0,0 0,0 25,-1-25,1 0,0 0,0 0,0 0,-1 0,1 0,0-25,0 25,0 0,-1 0,1 0,25 0,-25 0,-1 0,1 0,0 0,0-24,0 24,0 0,24 0,-24 0,0 0,0 0,-1 0,1 0,0 0,0 0,0 0,-1 0,1 0,0 0,0 0,24 0,-24 0,0 0,0 0,0 0,-1-25,1 25,0 0,0 0,24 0,-24 0,0 0,0 0,0 0,-1 0,1 0,25-25,-25 25,-1 0,1 0,0 0,0 0,0 0,0 0,-1 0,-24-25,25 25,0 0,0 0,0 0,-1 0,1 0,0 0,0 0,0 0,-1-25,1 25,0 0,0 0,0 0,-1 0,1 0,0 0,0 0,0 0,-1 0,1 0,0 0,0 0,0 0,-1 0,1 0,0 0,0-24,0 24,-1 0,1 0,0 0,0 0,0 0,-1 0,1 0,0 0,0-25,0 25,0 0,-1 0,1 0,25 0,-25 0,-1 0,1 0,0 0,0-25,0 25,24 0,-24 0,0 0,0 0,-1 0,1 0,25 0,-25 0,-1 0,1 0,25 0,-25 0,-1 25,1-25,25 0,-25 0,-1 0,26 0,-25 0,0 0,24 0,-24 0,25 0,-26 0,1 0,25 0,-25 0,24 0,1 0,-25 0,24 0,-24 0,25 0,-25 0,24 0,-24 0,25 0,-26 0,26 0,-25 0,24 0,-24 0,25 0,-25 0,24 0,-24 0,25 0,-26 0,26 0,-25 0,0 0,24 0,-24 0,0 0,0 0,0 0,-1 25,1-25,0 0,0 0,0 0,-1 0,1 0</inkml:trace>
  <inkml:trace contextRef="#ctx0" brushRef="#br0" timeOffset="10058.92">9649 5482,'0'0,"25"0,-25-25,25 25,-1 0,1 0,0 0,0 0,0 0,-1 0,1 0,0 0,0 0,0 0,-1 0,26 0,-25 0,0 0,0 0,24 0,-24 25,0-25,24 0,-24 0,0 0,0 0,0 0,-1 25,26-25,-25 0,0 0,-1 0,26 0,-25 0,24 0,-24 0,25 0,-25-25,24 25,-24 0,25 0,-26 0,1 0,0 0,25 0,-26 0,1 0,0 0,0 0,0 25,-1-25,1 0,0 0,0 0,0 0,0 0,-1 0,1 0,0 0,0 0,0 0,-1 0,1 0,0 0,0 0,0 0,-1 0,1 0,0 0,0 0,0 0,-1 0,1 0,0 0,0 0,0 0,-1 0,1 0,0 0,0 0,0 0,-1 0,1 0,0 0,0 0,0 0,-1 0,1 0,0 0,0 0,0 0,-1 0,1 0,0 0,0 0,0 0,0 0,-1 0,1 0,25 0,-25 0,-1 0,26 0,-25 0,24 0,-24 0,25 0,-25 0,24 0,-24 0,25 0,-26 0,26 0,-25 0,24 0,-24 0,25 0,-25 0,24 0,-24 0,25 0,-1 0,-24 0,25 0,-1 0,-24 0,25 0,-1 0,1 0,-25 0,24 0,1 0,0 0,-1 0,1 0,-1 0,1 0,0 0,-1 0,26 0,-26-25,1 25,-1 0,26 0,-26-25,1 25,25 0,-26 0,26 0,-26 0,1-25,24 25,-24 0,-1 0,1 0,24 0,-24 0,0 0,-1 0,1 0,-1-25</inkml:trace>
  <inkml:trace contextRef="#ctx0" brushRef="#br0" timeOffset="11980.76">9376 5631,'-25'0,"25"-25,0 50,0-1,0 1,0 0,0 0</inkml:trace>
  <inkml:trace contextRef="#ctx0" brushRef="#br0" timeOffset="12110.74">9426 5879,'0'25,"0"-1</inkml:trace>
  <inkml:trace contextRef="#ctx0" brushRef="#br0" timeOffset="12242.81">9475 6176,'0'0,"0"25,-24 0,24 0,0 0</inkml:trace>
  <inkml:trace contextRef="#ctx0" brushRef="#br0" timeOffset="12367.81">9525 6499,'0'25,"0"-1,0 1,-25-25</inkml:trace>
  <inkml:trace contextRef="#ctx0" brushRef="#br0" timeOffset="12499.56">9525 6970,'0'0,"0"25,0 0,0 0</inkml:trace>
  <inkml:trace contextRef="#ctx0" brushRef="#br0" timeOffset="12636.03">9575 7441,'-25'25,"25"0,0 0,-25-25,25 25</inkml:trace>
  <inkml:trace contextRef="#ctx0" brushRef="#br0" timeOffset="12777.92">9550 7888,'0'0,"-25"25,25-1,-25-24,25 25</inkml:trace>
  <inkml:trace contextRef="#ctx0" brushRef="#br0" timeOffset="12930.93">9575 8062,'0'24,"-25"-24,0 25,25 0,0 0,0 0,0-1,0 1</inkml:trace>
  <inkml:trace contextRef="#ctx0" brushRef="#br0" timeOffset="13099.01">9624 8359,'0'0,"0"-25</inkml:trace>
  <inkml:trace contextRef="#ctx0" brushRef="#br0" timeOffset="15394.88">1315 6400,'0'0,"0"-25,0 0,-25 25,25-25,0 50,0 0,0 0,25-1,-25 1,0 0,0 0,0 24,0-24,24 0,-24 25,0-26,0 1,0 0,0 25,0-26,0 1,0 0,0 0,0 0,0 0,25-1,-25-48,0-1,-25 25,25-25,0 0,0 0,-24 25,24-25,0 1,0-1,-25-25,25 25,0 1,-25-1,25-25,0 25,0 1,-25-26,25 25,0-24,-25 24,25 0,0-25,0 26,0-1,0 0,0 0,0 0,0 1,0-1,25 0,-25 0,25 25,0-25,0 1,-1 24,1 0,0 0,0 0,0 0,-25 24,24 1,1 0,-25 0,0 0,0-1,0 26,0-25,0 0,0-1,0 1,-25 0,25 0,0 0,0-1,25 1,0 0,0 0,0 0,-1-25,-24 24,25-24,0 25,0 0,-25 0,0 0,0-1,0 1,-25 0,0 0,0 0,1-25,24 24,-25-24,0 25</inkml:trace>
  <inkml:trace contextRef="#ctx0" brushRef="#br0" timeOffset="16170.9">670 7392,'0'0,"-25"0,25-25,0 0,0 50,-25-25,25 25,0 0,-25-1,25 1,0 25,-24-25,24-1,-25 26,0-25,25 0,-25-1,25 26,-25-25,25 0,0-1,-25 1,25 0,0 0,0-50,0 0,0 0,0 1,0-26,0 25,25 0,-25-24,0 24,0-25,0 26,0-26,0 25,0 0,0-24,0 24,0 0,0 0,0 1,0-1,0 0,25 50,0 0,-25-1,25 1,-25 0,25 0,-25 0,24-1,-24 26,25-25,0 24,-25-24,25 0,-25 25,0-26,25 1,-25 0,0 0,24 0,-24-1,0 1,25 0,-25 0</inkml:trace>
  <inkml:trace contextRef="#ctx0" brushRef="#br0" timeOffset="16355.66">446 7764,'0'-25,"25"0,0 0,0 25,0-24,0 24,-1-25,1 25,0-25</inkml:trace>
  <inkml:trace contextRef="#ctx0" brushRef="#br0" timeOffset="16998.68">794 7590,'0'-25,"25"25,-25 25,24 0,-24 0,25 0,-25-1,0 1,0 0,0 0,0 0,0-50,0 0,0 0,0 0,0 1,0-1,0 0,25 25,0 25,-25 0,25-25,-25 24,24 1,-24 0,25-25,0 0,-25 25,25-25,0 0,-25-25,24 25,1-25,-25 0,25 1,-25-1,25 0,-25 0,0 0,0 1,0-1,0 0,0 0,0 0,0 1,0-1,0 0,-25 0,25 0,0 1,-25 24,25 24,0 1,0 0,0 0,25 0,-25-1,0 1,25 0,-25 0,25 0,-25-1,24 1,-24 0,25 0,-25 0,25-25,-25 24,25-24,-25 25</inkml:trace>
  <inkml:trace contextRef="#ctx0" brushRef="#br0" timeOffset="17362.9">1042 7565,'0'0,"25"0,-1 0,1-24,0 24,0 0,0-25,-1 25,1-25,0 25,0 0,-25-25,25 25,-1 0,-24-25,25 25,-25 25,0 0,0 0,0 0,0-1,0 1,0 0,25 0,-25 0,25-1,-25 1,25-25,-1 0</inkml:trace>
  <inkml:trace contextRef="#ctx0" brushRef="#br0" timeOffset="17494.66">1439 7367,'0'-25</inkml:trace>
  <inkml:trace contextRef="#ctx0" brushRef="#br0" timeOffset="18504.24">1637 7119,'0'-25,"0"50,0 0,0 0,0-1,0 1,25 0,-25 25,0-26,0 1,0 25,0-25,0 24,0-24,25 25,-25-26,0 26,0-25,0 0,0-1,0 1,25 0,-25 0,0 0,0-50,0 0,0 0,0 0,-25 25,25-24,0-1,0 0,0 0,25 25,-25 25,24 0,1 0,0-25,-25 24,25-24,0 0,-1 0,1 0,0 0,0-24,0 24,-25-25,24 0,-24 0,0 0,0 1,-24 24,24-25,-25 25,25-25,-25 25,25 25,0 0,0-1,25-24,-25 25,0 0,25 0,-1 0,1-25,0 24,0-24,0-24,-1 24,-24-25,25 25,-25-25,25 25,-25-25,25 0,-25 1,0-1,0 0,0 0,0 0,0 1,0-1,0-25,0 25,-25 1,25-1,0 0,-25 0,25 0,-25 1,25-1,-24 25,24-25,0 50,0 0,0-1,0 1,0 0,0 0,24 0,-24-1,0 1,0 0,0 0,25 0,-25-1,0 1,0 0,25 0,-25 0,0-1,0 1,25 0,-25 0,25 0,-1-1,1-24,0 0,0 0,0 0,-1 0,1-24</inkml:trace>
  <inkml:trace contextRef="#ctx0" brushRef="#br0" timeOffset="19602.88">2406 7441,'25'0,"-25"25,0 0,0 0,0 0,0-1,25 1,-25 0,0 0,0 0,0-1,0 1,0 0,0-50,0 0,0 1,0-1,0 0,0 0,24 0,-24 1,0-1,25 0,-25 50,25-25,-25 25,25-1,0 1,-1-25,1 0,0 0,-25-25,25 25,-25-24,25 24,-25-25,0 0,-25 25,25 25,0 0,0-1,0 1,25-25,0-25,-25 1,0-1,0 50,24-25,1 0,-25-25,25 25,-25-25,25 25,-25-25,25 25,-25-25,0 1,0-1,0 0,0 0,0 0,0 1,0-1,0 0,-25 0,25 0,-25 1,25-1,-25 25,25 25,0-1,0 1,0 0,0 0,0 0,0-1,0 1,0 0,25 0,-25 0,0-1,25 1,-25 0,25-25,-25 25,24 0,1-25,-25 24,25-24,0 25</inkml:trace>
  <inkml:trace contextRef="#ctx0" brushRef="#br0" timeOffset="20031.09">3001 7119,'0'0,"0"25,-24 0,24-1,0 1,0 0,0 0,0 0,0 24,0-24,0 0,0 0,0-1,24 1,-24 0,25 0,-25 0,25-25,-25 24,25 1,-25-50,0 1,25-1,-25 0,0 0,0 0,24 1,-24-1,0 0,0 0,0 0,0 1,25 24,-25 24,25-24,-25 25,0 0,25 0,-25 0,25-1,-25 1,0 0,24 0,-24 0,25-25,-25 24,25-24,0 0,-25-24,25 24</inkml:trace>
  <inkml:trace contextRef="#ctx0" brushRef="#br0" timeOffset="21117.9">3051 8930,'0'-25,"0"0,0 50,0 0,0-1,0 1,0 0,0 0,0 0,-25-25,25-25,25 25,-25-25,0 0,0 0,0 1,25 24,-25-25,25 50,-1-1,1 1,-25 0</inkml:trace>
  <inkml:trace contextRef="#ctx0" brushRef="#br0" timeOffset="22545.12">3150 9004,'-25'0,"25"25,0 0,0 0,0-1,0 1,0 0,0 0,0 0,0-1,0 1,0 0,0 0,0 0,0-1,0 1,0 0,0 0,0 0,0-1,0 1,0 0,0 0,0 0,0-1,0 1,0 0,0 0,0 0,0-1,0 1,0 0,0 0,0 0,0-1,0 1,0 0,0 0,0 0,0-1,0 1,0 0,0 25,0-25,0-1,0 26,0-25,0 0,0 24,0-24,0 0,0 24,0-24,0 25,0-25,0 24,0-24,0 25,0-26,0 26,0-25,0 24,0 1,0-25,0 24,0 1,0-25,0 24,0 1,0 0,0-1,0 1,0 0,0-1,0-24,0 25,0-1,0 1,0-1,0 1,0 0,0 24,0-24,0-1,0 1,0 24,25-24,-25-1,0 1,0 0,0-1,0 1,0 24,0-24,25 0,-25-1,0 26,0-26,0 1,25 24,-25-24,0-1,0 26,0-26,0 1,25 0,-25-1,0 1,0-25,0 24,0 1,24-25,-24 0,0 24,0-24,25 0,-25 0,0-1,0 1,0 0,0 0,0-50,25 25</inkml:trace>
  <inkml:trace contextRef="#ctx0" brushRef="#br0" timeOffset="23552.25">943 10641,'0'-25,"0"1,-25 24,25 24,0 1,0 0,0 0,0 0,0 24,0-24,0 25,0-1,25-24,-25 25,0-26,0 26,0-25,0 0,0-1,0 1,0 0,0 0,0 0,0 0,0-50,0 0,0 0,0 0,0 0,0 1,0-1,-25 0,25 0,0 0,0 1,0-1,0 0,0 0,-25 0,25 1,0-1,0 0,0 0,0 0,0 1,0-1,0 0,0 0,0 0,0 1,25-1,0 0,-1 25,1 0,0 0,0 0,-25 25,0 0,25-25,-25 24,0 1,0 0,0 0,0 0,0-1,0 1,0 0,0 0,0 0,0-1,0 1,24-25,-24 25,25-25,0 25,0 0,0-1,-1 1,-24 0,0 0,-24 0,-1-1,0 1,0-25,25 25,-25-25,1 0,24 25,-25-25,0 0</inkml:trace>
  <inkml:trace contextRef="#ctx0" brushRef="#br0" timeOffset="23801.85">1339 10864,'0'-24,"25"24,0 0,-25-25,25 25,0 0,-1 0,1-25</inkml:trace>
  <inkml:trace contextRef="#ctx0" brushRef="#br0" timeOffset="24033.01">1463 10815,'-24'0,"24"25,0-1,0 1,0 0,0 0,0 0,0-1,0 1,0 0,-25 0,25 0,0-1,0 1,0 0,0 0,0 0,0 0,0-1</inkml:trace>
  <inkml:trace contextRef="#ctx0" brushRef="#br0" timeOffset="24269.84">1315 11336,'-25'0,"50"-25,-1 25,-24-25,25 25,0 0,0-25,0 25,-1-24,1 24,0-25</inkml:trace>
  <inkml:trace contextRef="#ctx0" brushRef="#br0" timeOffset="25474.05">1687 11088,'0'0,"0"24,-25-24,25 25,0 0,0 0,0 0,25-25,0 0,-1 0,1-25,-25 0,0 0,-25 25,1 0,-1 0,50 0,-25-25,24 25,-24-24,25 24,0-25,-25 0,25 25,-25-25,25 0,-25 1,24 24,-24-25,0 0,0 0,0 0,0 1,0-1,0 0,-24 25,24-25,0 50,0 0,0 0,0-1,0 1,0 0,-25 25,25-26,0 26,0-25,0 24,0 1,0-25,0 25,0-26,0 26,0-25,0 0,0-1,25 1,-25 0,0 0,24 0,-24-50,0 0,0 0,0 0,0 1,0-1,0 0,0 0,0 0,0 1,0-26,0 25,0 0,0-24,0 24,0 0,0 0,0 0,0-24,0 24,0 0,0 0,0 1,0-1,0 50,0-1,0 1,25 0,-25 0,0 0,0-1,0 1,0 25,0-25,0 24,0 1,0-25,0 24,0-24,0 25,0-25,0 24,0-24,0 0,0 0,25-1,-25 1,0 0,25-25,0-25,-25 0,24 1,-24-1,0 0,0 0,0 0,0 1,0-1,-24 0,24 0,0 50,24-25,1 0,0 0,0-25,0 0,-1 1,-24-1,0 0,0 0,0 0,0 0,-24 1,-1 24,0 0,25 24,-25 1,25 0,0 0,0 0,0 0,0-1,25-24,0 0,0 0,-1 0,1 0,0-24,0 24,0-25</inkml:trace>
  <inkml:trace contextRef="#ctx0" brushRef="#br0" timeOffset="26506.2">4118 13271,'0'0,"24"0,1 0</inkml:trace>
  <inkml:trace contextRef="#ctx0" brushRef="#br0" timeOffset="26550.2">4316 13246,'174'0</inkml:trace>
  <inkml:trace contextRef="#ctx0" brushRef="#br0" timeOffset="26965.79">4589 13221,'173'0,"-148"0,-273 25,298-50,173 25,-173 0,-25 0,-1 0,1 0,25 0,-25 0,-1 0,1 0,0 0,25 0,-26 0,1 0,0 0,0 0,24 0,-24 0,0 0,25 0,-26 0,1 0,25 0,-25 0,24 0,-24 0,25-25,-26 25,26 0,-25 0,0 0,24 0,-24 0,25 0,-25 0,24 0,1 0,-25-25,24 25,-24 0,25 0,-1 0,-24 0,25 0,-1 0,-24 0,25 0,-1 0,-24 0,25 0,-26-25,26 25,-25 0,24 0,1 0,-25 0,24 0,1 0,0 0,-1 0,-24 0,25 0,-1 0,1 0,0 0,-1 0,1-24,-1 24,1 0,0 0,24 0,-24 0,-1 0,1 0,-1-25,26 25,-26 0,26 0,-26 0,1 0,25 0,-26 0,26-25,-26 25,1 0,-1 0,1 0,0-25,-1 25,1 0,-25 0,24 0,-24 0,0-25,0 25</inkml:trace>
  <inkml:trace contextRef="#ctx0" brushRef="#br0" timeOffset="27884.9">3621 13146,'-24'0,"24"-24,-25 24,0-25,0 25,0 0,1 0,-1 0,0 25</inkml:trace>
  <inkml:trace contextRef="#ctx0" brushRef="#br0" timeOffset="28060.78">3423 13146,'0'0,"25"0,0 25,-1-25,1 0,0 0,0 25,24-25,-24 0,0 25,0-25,25 0,-1 25,-24-25,25 0,24 0,-24 25,-1-25,26 0,-1 0,0 0,1 24,24-24,-25 0,26 0,-26 0,25 0,1 0,-26 0,25-24,0 24,1 0,-26 0</inkml:trace>
  <inkml:trace contextRef="#ctx0" brushRef="#br0" timeOffset="29453.14">6672 13196,'0'0,"-24"0,48-25,1 25,0 0,0 0,0 0,24-25,-24 25,0 0,0 0,24 0,-24 0,25 0,-25 0,24 0,-24 0,25 0,-1 0,1-24,-25 24,24 0,1 0,-1 0,1 0,0 0,-26 0,26 0,0 0,-1-25,26 25,-26 0,1 0,-1 0,1 0,0 0,-1 0,1 0,24 0,-24 0,0 0,-1 0,1-25,24 25,-24 0,-1 0,1 0,0 0,-1 0,1 0,-1 0,1 0,0 0,-1 0,1 0,24 0,-24 0,0 0,24 0,-24 0,24 0,-24 0,24 0,-24 0,-1 0,26 0,-26 0,1 0,-1 0,1 0,0 0,-1 0,1 0,0 0,-1 0,1 0,-1 0,1 0,0 0,-1 0,1 0,-1 0,1 0,0 0,-1 0,1 0,-1 0,1 0,0 0,-26 0,26 0,0 0,-1 0,1 0,-1 0,-24 0,25 0,0 0,-1 0,1 0,-25 0,24 0,1 0,-1 0,-24 0,25 0,-1 0,-24 0,25 0,-1-25,1 25,-25 0,24 0,1 0,-25 0,24 0,1 0,-25 0,24 0,1 0,0 0,-25 0,24 0,1 0,-1 0,-24 0,25 0,-1-25,1 25,-25 0,24 0,-24 0,25 0,-25 0,24 0,-24 0,25 0,-26 0,26 0,-25 0,24-24,-24 24,25 0,-1 0,-24 0,25 0,0 0,-1 0,-24 0,25 0,-1 0,1 0,-25 0,24 0,1 0,-1 0,1 0,0 0,-1 0,1 0,24 0,-24 0,-1 0,26 0,-26 0,1 0,24 0,1 0,-25 0,24 0,0 0,1 0,-1 24,1-24,-1 0,0 0,1 0,-1 0,1 25,-1-25,25 0,-24 0,-1 25,25-25,-24 0,-1 0,25 25,-24-25,24 0,-25 0,26 25,-26-25,25 0,1 24,-26-24,25 0,-24 0,24 25,0-25,-25 0,26 0,-26 25,25-25,-24 0,24 0,-25 25,26-25,-26 0,25 25,-24-25,-1 0,0 0,26 0,-26 25,0-25,1 0,-1 0,-24 0,24 0,1 0,-26 0,1 0,0-25,-1 25,1 0,-1 0,-24-25,0 25,0 0,0-25,-1 25,-24-25,0 50,0 0</inkml:trace>
  <inkml:trace contextRef="#ctx0" brushRef="#br0" timeOffset="31472.52">8657 6524,'0'-25</inkml:trace>
  <inkml:trace contextRef="#ctx0" brushRef="#br0" timeOffset="31632.66">8533 6747,'0'25,"-25"-25,25 24</inkml:trace>
  <inkml:trace contextRef="#ctx0" brushRef="#br0" timeOffset="31872.22">8533 7293,'0'0</inkml:trace>
  <inkml:trace contextRef="#ctx0" brushRef="#br0" timeOffset="32280.59">8905 8111,'0'25</inkml:trace>
  <inkml:trace contextRef="#ctx0" brushRef="#br0" timeOffset="32425.55">8979 8409,'0'0,"-25"0,25 25,-24-1</inkml:trace>
  <inkml:trace contextRef="#ctx0" brushRef="#br0" timeOffset="32555.87">8880 8830,'-25'0,"25"25,0 0</inkml:trace>
  <inkml:trace contextRef="#ctx0" brushRef="#br0" timeOffset="32812.61">8930 9599,'0'25</inkml:trace>
  <inkml:trace contextRef="#ctx0" brushRef="#br0" timeOffset="32964.75">9029 9847,'-25'25,"25"0</inkml:trace>
  <inkml:trace contextRef="#ctx0" brushRef="#br0" timeOffset="33089.04">9054 10344,'0'0,"0"24,0 1,0 0</inkml:trace>
  <inkml:trace contextRef="#ctx0" brushRef="#br0" timeOffset="33217.54">9054 10914,'0'0,"0"25,0 0</inkml:trace>
  <inkml:trace contextRef="#ctx0" brushRef="#br0" timeOffset="33344.8">9004 11460,'0'0,"-25"0,25 25,0-1,0 1</inkml:trace>
  <inkml:trace contextRef="#ctx0" brushRef="#br0" timeOffset="33461.68">9004 11981,'0'0,"0"24,0 1,0 0,0 0</inkml:trace>
  <inkml:trace contextRef="#ctx0" brushRef="#br0" timeOffset="33592.75">9029 12254,'0'24,"0"1</inkml:trace>
  <inkml:trace contextRef="#ctx0" brushRef="#br0" timeOffset="35129.83">9079 12452,'0'0,"0"25,0 0,0-1,0 1,0 0,0 0,0 0,24-25,-24 24,0 1,0 0,0 0,0 0,0-1,0 1,0 0,0 0,0 0,0-1,0 1,0 0,0 0,0 0,0-1,0 1,0 0,0 0,0 0,0-50,0 0,0 0,0 0,0 1,0-1,0 0,0 0,0 0,0 1,0-1,0 0,0 0,0 0,0 1,0-1,0 0,0 0,0 0,0 1,0-1,0 0,0 0,0 0,0 1,0-1,25 0,-25 0,0 0,0 1,0-1,0 0,0 0,0 0,25 25,-25-24,0-1,0 0,0 0,0 0,0 0,0 1,0-1,0 0,0 0,0 0,25 25,-25-24,0-1,0 0,0 0,0 0,0 1,0-1,0 0,0 0,0 0,0 1,-25 24,25-25,0 0,0 0,0 0,-25 25,25-24,0-1,0 50</inkml:trace>
  <inkml:trace contextRef="#ctx0" brushRef="#br0" timeOffset="35532.92">9103 11881,'0'-24,"0"48,0 1,0 0,0 0,0 0,0-1,0 1,0 0,0 0,0 0,0-1,0 1,0 0,0 0,0 0,0 0,0-50,0 0,0 0,0 0,0 0,0 1,0-1,0 0,0 0,0 0,0 1,0-1,0 0,0 0,0 0,0 1,0-1,0 0,0 0</inkml:trace>
  <inkml:trace contextRef="#ctx0" brushRef="#br0" timeOffset="36401.71">9004 11584,'25'0,"0"0,0 0,-1 0,1 0,0 0,0 0,0 0,-1 0,1 0,0 0,0 0,0 0,-1 0,1 0,0 0,0 0,0 0,-1 0,1 0,0 0,0 0,0 0,-1 0,1 0,0 0,0 0,0 0,-1 0,1 0,0-25,25 25,-26 0,1 0,25 0,-25 0,-1 0,26 0,-25 0,25-25,-26 25,26 0,-25 0,0 0,-1 0,1-25,0 25</inkml:trace>
  <inkml:trace contextRef="#ctx0" brushRef="#br0" timeOffset="36988.53">9823 8235</inkml:trace>
  <inkml:trace contextRef="#ctx0" brushRef="#br0" timeOffset="37124.91">9748 8508,'0'0,"0"25,0 0</inkml:trace>
  <inkml:trace contextRef="#ctx0" brushRef="#br0" timeOffset="37256.42">9823 9103,'0'0,"0"25,0 0</inkml:trace>
  <inkml:trace contextRef="#ctx0" brushRef="#br0" timeOffset="37388.74">9922 9649,'0'0,"0"25,0 0,0-1</inkml:trace>
  <inkml:trace contextRef="#ctx0" brushRef="#br0" timeOffset="37513.83">9897 10071,'0'0,"-25"0,25 25,0-1,0 1</inkml:trace>
  <inkml:trace contextRef="#ctx0" brushRef="#br0" timeOffset="38004.28">9971 11286,'0'0,"0"25</inkml:trace>
  <inkml:trace contextRef="#ctx0" brushRef="#br0" timeOffset="38136.71">10021 11485,'0'24,"-25"-24,25 25</inkml:trace>
  <inkml:trace contextRef="#ctx0" brushRef="#br0" timeOffset="38253.01">10046 11782,'0'25,"0"0,0 0</inkml:trace>
  <inkml:trace contextRef="#ctx0" brushRef="#br0" timeOffset="38456.71">9996 12551,'0'0,"0"25,0 0,0 0</inkml:trace>
  <inkml:trace contextRef="#ctx0" brushRef="#br0" timeOffset="38692.75">10021 12700,'0'0,"0"25,0 0,25-1,-25 1,0 0,0 0,0 0,0-1,0 1,25 0,-25 0,0 0,25-25,-25 24,0 1,0 0,24-25,-24 25</inkml:trace>
  <inkml:trace contextRef="#ctx0" brushRef="#br0" timeOffset="40764.67">9451 11559,'0'0,"24"0,1 0,0 0,0 0,0 0,-1 0,1 0,0 0,0 0,0 0,-1 0,1 0,0 0,-25 25,25-25,0 0,-1 0,1 0,0 0,0 0,0 0,-1 0,1 0,0 0,0 0,0 25,0-25,-1 0,1 0,0 0,0 0,0 0,-1 0,1 0,0 0,0 0,0 0,-1 0,1 0,0 0,0 0,0 0,-1 0,1 0,0 0,0 0,0 0,-1-25,1 25,0 0,0 0,0 0,-1 0,1 0,0 0,0 0,0 0,-1 0,1 0,0 0,0 0,0 0,-1 0,1 0,0 0,-25-25,25 25,0 0,-1 0,1 0,0 0,0 0,0 0,0 0,-1 0,-24-25,25 25,0 0,0 0,0 0,-1 0,1 0,0 0,0 0,0 0,-1 0,1 0,0 0,0 0,0 0,-1 0,1 0,0-25,0 25,0 0,-1 0,1 0,0 0,0 0,0 0,-1 0,1 0,0 0,0 0,0 0,-1 0,1 0,0 0,0 0,0 0,-1 0,1 0,0 0,0 0,0-24,0 24,-1 0,1 0,0 0,0 0,0 0,-1 0,1-25,0 25,0 0,0 0,-1 0,1 0,0 0,0 0,0 0,-1 0,1 0,0 0,0 0,0 0,-1 0,1 0,0-25,0 25,0 0,-1 0,1 0,0 0,0 0,0 0,-1 0,1 0,0 0,0 0,0 0,-1 0,1 0,0 0,0 0,0 0,0 0,24 0,-24 25,0-25,0 0,-1 0,1 0,0 0,0 0,0 0,-1 0,1 0,0 0,0 0,0 0,-1 0,1 0,0 0,0 0,0 0,-1 0,26 0,-25 0,0 0,-1 0,1-25,0 25,0 0,0 0,-1 0,1 0,0 0,25 0,-26 0,1 0,0 0,0 0,24 0,-24 0,0 0,0 0,25 0,-26 0,1 0,0 0,25 0,-26 0,1 0,0 0,25 0,-26 0,1 0,25 0,-25 0,-1 0,26 0,-25 0,24 0,-24 0,25 0,-1 0,1 0,-25 0,24 0,1 0,0 0,-1 0,1 0,24 0,-24 0,0 0,24 0,-24 0,24 0,-24 0,24 0,0 0,1 0,-26 0,26 0,-1 25,1-25,-26 0,26 0,-1 0,1 25,-26-25,26 0,-1 0,-24 0,24 0,-24 24,24-24,-24 0,24 0,-24 0,24 0,-24 25,-1-25,1 0,-1 0,26 25,-50-25,24 0,1 25,0-25,-26 0,26 0,-25 25,0-25,-1 0,1 0,-25 24,25-24</inkml:trace>
  <inkml:trace contextRef="#ctx0" brushRef="#br0" timeOffset="41674.68">10344 5655,'0'-24,"24"24,-24-25,25 0</inkml:trace>
  <inkml:trace contextRef="#ctx0" brushRef="#br0" timeOffset="41947.82">10393 5556,'25'-49,"-25"73,-25-24,25 25,-25-25,25 25,-24 0,24 0,-25-1,0 1,0 0,25 25,-25-26,1 1,-1 0,25 25,-25-25,0-1,0 26,1-25,-1 0,0-1,0 1,0 0,25 0,-25 0,1-1,24 1,-25 0,25 0,-25 0,0-1,25 1,-25-25,25 25,-24 0,24 0,0-1,0 1</inkml:trace>
  <inkml:trace contextRef="#ctx0" brushRef="#br0" timeOffset="42270.97">10740 6028,'0'0,"-24"24,-1 26</inkml:trace>
  <inkml:trace contextRef="#ctx0" brushRef="#br0" timeOffset="43037.68">10914 5755,'0'0,"0"-25,25 25,-25-25,0 0,0 50,-25-25,25 25,0 0,-25-1,25 1,-25 0,25 0,-24 0,-1 24,0 1,0 0,0-1,1 26,-26-26,25 26,-24-1,24 25,-25-24,1-1,24 25,-25-24,1-1,24 25,0-24,-25-26,26 26,-1-26,0 1,-25 0,26-1,-1 1,-25-1,25 1,0-25,-24 24,24-24,0 25,0-25,1-1,-1 1,0 25,0-25,25-1,-25 1</inkml:trace>
  <inkml:trace contextRef="#ctx0" brushRef="#br0" timeOffset="43475.85">11584 5879,'0'-25,"-25"25,25 25,-25-25,25 25,-25-1,25 1,-24 0,-1 25,0-26,25 26,-25 24,0-24,1 0,-1 24,0-24,0 24,0 0,-24-24,24 24,0 1,-25-26,26 26,-26-1,25-24,-24 24,24 1,-25-1,1-24,24 24,-25-24,1-1,24 26,-25-26,25-24,1 25,-1-1,0-24,0 0,0 25,25-26,-24 1,24 0</inkml:trace>
  <inkml:trace contextRef="#ctx0" brushRef="#br0" timeOffset="43887.65">12303 5953,'0'0,"0"-25,-25 50,25 0,-24-25,24 25,-25 0,25-1,-25 26,0-25,0 24,25 1,-25 0,-24 24,24-24,0 24,-24 25,-1-24,0 24,1 0,-1 0,1 1,-26-1,26 0,-1 0,0-24,1 24,-1-25,1-24,-1 24,25-24,-24 24,24-24,0-1,0 1,0-25,0 25,1-26,-1 1,25 0</inkml:trace>
  <inkml:trace contextRef="#ctx0" brushRef="#br0" timeOffset="44326.8">13519 6052,'0'-24,"-25"24,0 0,0 24,0 1,1 0,-1 0,25 0,-25 24,25-24,-25 25,0-26,1 26,-1 0,0-1,0 26,0-26,0 26,-24-1,-1 0,1 1,-1-1,0 26,-24-26,24 25,-24-24,24 24,-24-25,24 25,1-24,-26-1,26 1,-1-26,25 26,-24-26,-1 26,25-26,0 1,-24-25,24 24,0-24,25 0,-25 0</inkml:trace>
  <inkml:trace contextRef="#ctx0" brushRef="#br0" timeOffset="44762.66">14486 5953,'0'-25,"0"1,0 48,0 1,0 0,0 0,0 0,0 24,-25-24,25 25,-25-1,1 26,-1-26,-25 26,25-1,-24 0,-1 1,0 24,-24-25,24 26,-24-1,0 0,-1 25,1-25,-1 1,1-1,0 0,-1 0,1 0,24-24,1-1,-1-24,0 0,25-1,-24 1,24-25,25-1,-25 1,0-25,25 25,-24 0</inkml:trace>
  <inkml:trace contextRef="#ctx0" brushRef="#br0" timeOffset="45208.25">15180 6226,'0'0,"25"-25,-25 0,0 50,0 0,0 0,-25 0,25-1,0 26,-24-25,-1 24,25 1,-25 24,0-24,0 24,-24-24,24 24,0 1,-24 24,-1-24,0-1,1 25,-1-24,1-1,-26 25,26-24,-26-1,26 0,-1 26,0-51,1 26,-1-26,0 26,26-50,-1 24,0-24,25 0,-25 0</inkml:trace>
  <inkml:trace contextRef="#ctx0" brushRef="#br0" timeOffset="45616.11">15677 6871,'0'0,"-25"50,0 24,0-24,-24-1,24 26,-25-26,25 26,-24-26,-1 26,25-26,-24 1,-1-1,0 1,1 24,-1-24,1 0,24-1,-25 1,25-25,-24 24,24-24,0 0,25 0,-25-25,25 25,-24-25</inkml:trace>
  <inkml:trace contextRef="#ctx0" brushRef="#br0" timeOffset="45882.65">16197 7144,'25'0,"-25"25,0-1,0 1,-25 0,1 25,-1-26,0 26,0 24,-24-24,-1 24,-24 1,-1-1,26 25,-26-24,1-1,-1 1,26-1,-26 1,26-26,-1 26</inkml:trace>
  <inkml:trace contextRef="#ctx0" brushRef="#br0" timeOffset="46912.03">10492 11633,'0'-24,"0"48,-24-24,24 25,0 0,-25 0,0 24,25-24,-25 25,0-1,25 1,-24 0,-1 24,0-24,0-1,0 1,1 24,24-24,-25 0,0-1,0 1,25-1,-25-24,1 25,24-25,-25 24,25-24</inkml:trace>
  <inkml:trace contextRef="#ctx0" brushRef="#br0" timeOffset="47235.39">10939 11683,'25'0,"-25"-25,-25 50,25 0,-25 24,25-24,-25 25,0-1,25 1,-24 0,-1 24,0 0,-25-24,26 25,-1 24,0-25,0 1,-24-1,24 0,0 1,0-1,-24 1,24-1,0-24,25-1,-25 1,0-25,25-1</inkml:trace>
  <inkml:trace contextRef="#ctx0" brushRef="#br0" timeOffset="47543.66">11509 11708,'0'0,"25"-25,0 0,0 0,-25 1,0 48,0 1,-25 0,25 0,-25 24,25 1,-25 0,1 24,-1-24,0 24,0 0,0 1,1-1,-26 1,25-1,0 1,1-26,-1 26,0-26,0 1,25-1,-25 1,0-25,25 24,-24-24,24 0</inkml:trace>
  <inkml:trace contextRef="#ctx0" brushRef="#br0" timeOffset="48071.63">12378 11633,'0'0,"0"-24,24 24,-24-25,0 0,25 25,-25-25,25 25,-25-25,25 25,-25 25,-25 0,25 0,-25 24,25 1,-25 0,1-1,-1 1,0 24,0 1,0-1,1 0,-1 1,0-1,0 1,0-1,-24 1,24-1,0 0,0 1,0-1,1-24,-1-1,0 1,0 0,25-26,-25 1</inkml:trace>
  <inkml:trace contextRef="#ctx0" brushRef="#br0" timeOffset="48406.88">13171 11658,'0'-25,"0"50,-25 0,25 0,-24 0,24 24,-25 1,0-1,-25 1,26 24,-1-24,-25 24,25 1,-24-1,24 1,-25-1,26 1,-1-1,0-24,0 24,0-24,1-1,-1-24,0 25,25-26</inkml:trace>
  <inkml:trace contextRef="#ctx0" brushRef="#br0" timeOffset="48806.65">14089 11584,'25'0,"-25"25,0-1,-25-24,25 50,-25-25,25 24,-25 1,1 0,-1 24,-25 0,25 1,-24-1,24 1,-25-1,1 25,-1-24,25-1,-24 1,-1-1,25 0,1-24,-26 0,25-1,0 1,1-25,-1-1,25 1,-25 0</inkml:trace>
  <inkml:trace contextRef="#ctx0" brushRef="#br0" timeOffset="49191.61">15007 11683,'0'0,"-25"25,25 0,-25-1,25 1,-25 0,1 25,-1-1,0 1,0-1,0 26,-24-26,24 26,-25-1,26 1,-26-1,0 1,1-1,24 0,-25 1,26-26,-26 26,25-26,0 1,0-25,1 24,-1-24,25 0</inkml:trace>
  <inkml:trace contextRef="#ctx0" brushRef="#br0" timeOffset="49442.3">15825 11683,'0'25</inkml:trace>
  <inkml:trace contextRef="#ctx0" brushRef="#br0" timeOffset="49574.75">15825 11757,'-24'50,"48"-100,-73 125,49-26,-25-24,0 25,-24 24,24-24,-25 24,1 1,24-1,-25 1,1-1,-1 0,25 1,-25-1,26-24,-1 24,0-24,0-1,0 1,1 0</inkml:trace>
  <inkml:trace contextRef="#ctx0" brushRef="#br0" timeOffset="50002.86">16718 11609,'0'0,"-24"24,24 1,-25 0,25 0,-25 0,0 24,0 1,1-1,-1 26,-25-26,1 26,-1-1,0 1,1 24,-1-25,0 1,26-1,-26 1,25-1,0 0,1-24,-1 0,0-1,25 1,-25-1,25-24,-25 0,25 0,0 0,0-1,-24-24</inkml:trace>
  <inkml:trace contextRef="#ctx0" brushRef="#br0" timeOffset="50359.86">17562 11708,'0'-25,"0"50,-25-25,25 25,-25-1,25 1,-25 0,0 25,1-26,-1 26,0-25,0 24,0 1,-24 0,24-1,-25 1,26 0,-26 24,25-24,-24-1,-1 26,25-26,-24 26,24-26,-25 26,25-26,1 1,-1-1,0 1,0-25,0 24,25-24,-24 0,-1 0,25 0</inkml:trace>
  <inkml:trace contextRef="#ctx0" brushRef="#br0" timeOffset="50714.74">17959 11981,'0'24,"0"1,-25 0,25 0,-25 0,25-1,-25 26,25-25,-25 0,1 24,-1 1,-25-25,25 49,1-24,-26-1,25 1,-24 24,24-24,-25 0,25-1,0 26,-24-26,24-24,0 25,0-1,25-24,-24 0,-1 24,25-24,-25-25</inkml:trace>
  <inkml:trace contextRef="#ctx0" brushRef="#br0" timeOffset="51022.63">18355 12080,'0'0,"25"0,-25-25,0 50,0 0,0-1,0 1,0 25,0-25,-25 24,1 1,-1 0,0-1,0 26,0-26,1 1,-1 24,-25-24,25-1,1 1,-1 0,0-1,0-24,0 25,1-26,24 1,-25 0,25 0,-25 0</inkml:trace>
  <inkml:trace contextRef="#ctx0" brushRef="#br0" timeOffset="51930.67">17165 11410,'25'0,"-25"25,24-25,1 0,0 0,0 0,0 0,-1 0,1 0,0 0,0 0,0 0,-1 0,1 0,0 0,0-25,25 25,-1 0,-24 0,25 0,-1 0,1 0,-1-25,1 25,0 0,24 0,-24 0,-1 0,1 0,24-24,-24 24,-1 0,1 0,0 0,-1 0,1 0,0 0,-1 0,-24 0,25 0,-26 0,1 24,0-24,0 0</inkml:trace>
  <inkml:trace contextRef="#ctx0" brushRef="#br0" timeOffset="58622.3">843 15652,'-24'0,"48"25,-24-1,0 1,0 25,0-25,0-1,0 26,0-25,0 24,0-24,25 25,-25-1,0-24,0 25,0-25,0 24,0-24,25 25,-25-26,0 26,0-25,0 0,0 0,0-1,25 1,-25 0,0 0,0 0,0-50,-25 25,25-25,0 0,-25 0,25 1,-25-1,25 0,0 0,-24 0,24 0,0 1,-25-1,25 0,0 0,0 0,0 1,-25-1,25 0,0 0,0 0,0 1,0-1,0 0,0 0,0 0,0 1,0-1,0 0,0 0,0 0,0 1,0-1,0 0,0 0,0 0,0 1,0-1,0 0,0 0,0 0,25 25,-25-24,25-1,-1 0,1 0,0 25,0 0,0-25,-1 25,1 25,0-25,-25 25,25 0,-25 0,0-1,0 1,0 0,-25 25,25-26,-25 26,25-25,-25 0,25 24,-24-24,24 0,-25-25,25 25,0-1,0 1,25-25,-1 0,1 0,-25 25,25-25,0 0,0 25,-1-25,1 25,0-25,0 24,0 1,-25 0,0 0,0 0,0-1,0 26,0-25,-25 0,25 24,-25-24,0 0,0 0,1 0,-1-1,0 1,0-25,-24 25,24 0,0-25,0 25,0-25,1 24,-1-24,0 0,25-24</inkml:trace>
  <inkml:trace contextRef="#ctx0" brushRef="#br0" timeOffset="59698.81">1265 16570,'0'0,"0"-25,0 0,0 50,0 0,0-1,0 1,25 0,-25 0,0 0,0-1,0 1,0 0,0 0,0 0,0-1,25-24,-25 25,0 0,0 0,0 0,0-1,0 1,0-50,0 1,-25 24,25-25,0 0,-25 0,25 0,0-24,-25 24,25 0,0 0,0-24,-25 24,25 0,0 0,0 1,0-1,0 0,0 0,0 0,25 1,-25-1,0 0,25 25,-25-25,25 25,-25-25,25 25,-1 0,1 0,0 0,0 25,-25 0,0 0,0 0,0-1,0 1,0 0,-25 0,25 0,-25-1,25 1,-25 0,25 0,-24 0,24-1,-25-24,50 0,-1 0,-24 25,25-25,0 0,0 25,0-25,-25 25,24-25,-24 25,25-1,0-24,-25 25,25-25,-25 25,0 0,25-25,-25 25,24-1,-24 1,25-25,-25 25</inkml:trace>
  <inkml:trace contextRef="#ctx0" brushRef="#br0" timeOffset="60194.63">1712 16594,'0'0,"0"25,0 0,0 0,24-25,-24 25,0-1,0 1,25 25,-25-25,0-1,25 1,-25 0,0 0,25 0,-25-1,0 1,25 0,-25 0,0-50,-25 25,25-25,0 0,-25 1,25-1,-25 0,0 0,25-24,-24 24,-1 0,25 0,-25-24,0 24,25 0,-25 0,0 0,25 1,0-1,-24 25,24-25,0 0,24 25,1 0,0-25,0 25,0 0,24 0,-24 0,0 0,0 0,0 0,-1 0,1 0,0 0,0 0,0 0,-1 0,1 0,-25 25</inkml:trace>
  <inkml:trace contextRef="#ctx0" brushRef="#br0" timeOffset="60370.62">1736 16743,'0'0,"-24"0,24 25,24-25,1 0,0-25,0 25,0 0,-1-25,1 25,25-24,-25 24,-1-25,1 25</inkml:trace>
  <inkml:trace contextRef="#ctx0" brushRef="#br0" timeOffset="61306.49">3150 14635,'-25'0,"1"0,24 25,-25-1,25 1,-25 0,25 0,-25 0,25-1,-25 26,25-25,-24 0,24-1,0 1,0 0,0 0,0 0,0-50,0 0,0 0,0 0,0 1,0-1,24 0,-24 0,0-24,0 24,0 0,0 0,0 0,0 1,0-1,25 0,-25 0,0 0,0 1,0-1,0 0,25 25,-25-25,25 25,0 0,-25 25,24-25,-24 25,25-25,-25 25,25-25,0 24,0 1,-25 0,24-25,1 25,-25 0,25-1,0-24,-25 25,25 0,-25 0,24-25,-24 25,25-25</inkml:trace>
  <inkml:trace contextRef="#ctx0" brushRef="#br0" timeOffset="62250.55">3175 14709,'0'0,"-25"0,25 25,-25 0,25 0,0-1,-24 1,24 0,0 0,0 0,0-1,0 1,-25 0,25 25,0-26,0 1,0 0,0 0,0 0,0-1,0 1,0 0,0 0,0 0,0-1,0 1,0 0,0 0,0 0,0 0,0-1,0 1,0 0,0 0,0 0,0-1,25 1,-25 25,0-25,0-1,0 1,0 0,0 25,0-26,0 1,24 0,-24 0,0 0,0-1,0 1,0 0,0 0,0 0,0-1,0 1,0 0,0 0,0 0,0-1,0 1,0 0,0 0,0 0,0-1,0 1,0 0,0 0,0 0,25 0,-25-1,0 1,0 0,0 0,0 0,0-1,0 1,0 0,0 0,0 0,0-1,0 1,0 0,0 0,0 24,0-24,0 0,25 0,-25 0,0-1,0 1,0 25,0-25,25-1,-25 1,0 25,0-25,0 24,0-24,25 25,-25-26,0 26,0-25,24 0,-24 24,0-24,0 0,25 25,-25-26,0 1,25 0,-25 0,0 0,0-1,0 1,0 0,0 0,25-25,-25 25,0-1,0 1,0 0,0 0</inkml:trace>
  <inkml:trace contextRef="#ctx0" brushRef="#br0" timeOffset="63643.13">3448 18157</inkml:trace>
  <inkml:trace contextRef="#ctx0" brushRef="#br0" timeOffset="70492.42">16197 719,'0'25,"0"0,25-25,-25 25,25-25,-25 25,25-1,0 1,-25 0,24-25,-24 25,25-25,-25 25,25-25,-25 24,25-24,-25 25,25-25,-25 25,25-25,-25 25,24-25,-24 25,25-25,-25 24,25 1,0 0,-25 0,25-25,-25 25,24-25,-24 24,25 1,0 0,-25 0,25-25,-25 25,25-25,-25 24,24-24,-24 25,25-25,-25 25,25-25,-25 25,25 0,0-25,-25 24,24-24,-24 25,0 0,25-25,-25 25,25-25,0 0,-25 25,25-25,-25 24,24 1,1 0,0 0,0 0,0 0,-1-25,-24 24,25 1,0-25,-25 25,25-25,-25 25,25-25,-25 25,24-25,-24 24,25-24,0 25,0-25,-25 25,25-25,-25 25,24-25,1 25,0-25,-25 24,25-24,-25 25,25-25,-25 25,24-25,1 25,0 0,0-25,-25 24,25-24,0 25,-1-25,-24 25,25-25,0 25,0-25,-25 25,25-25,-1 0,-24 24,25-24,-25 25,25-25,0 0,-25 25,25-25,-1 0,-24 25,25-25,0 25,0-25,0 0,-1 24,1-24,0 0,-25 25,25-25,0 0,-1 0,-24 25,25-25,0 0,0 0,0 0,-25 25,24-25,1 0,0 0,0 0,0 25,-1-25,1 0,0 0,0 0,0 0,-1 0,1 0,0 0,0 0,0 0,0 0,-1 0,1 0,0 0,0 0,0 0,-1 0,1 0,0 0,0 0,0 0,-1-25,1 25,0 0,0-25,0 25,-1 0,1-25,0 25,0 0,-25-25,25 25,-1-24,1 24,0 0,-25-25,25 25,0-25,-1 0,1 25,-25-25,25 25,-25-24,25-1,0 0,-1 0,1 0,-25 1,25 24,0-25,-25 0,25 0,-1 0,1-24,0 24,0 0,-25-24,25 24,0-25,24 25,-24-24,0-1,0 25,-1-24,1-1,-25 25,25-24,0 24,0-25,-1 25,-24-24,25 24,-25 0,25 0,-25 1,25-1,-25 0,25 0,-25 0,0 1,0-1,24 0,-24 0,0 0,25 1,-25-1,0 0,0 0,25 0,-25 1,0-1,0 0,0 0,25 25,-25-25,0 1</inkml:trace>
  <inkml:trace contextRef="#ctx0" brushRef="#br0" timeOffset="100279.57">15329 3398,'25'0,"0"0,0 0,0 0,-1 0,1 0,0 0,0 0,0 0,-1 0,1 0,-25 25,25-25,0 0,0 0,-1 0,1 0,0 0,0 0,0 0,-1 0,1 25,25-25,-25 0,24 0,-24 0,25 0,-26 0,26 25,-25-25,24 0,1 0,0 24,-1-24,1 0,0 0,-1 0,26 25,-26-25,26 0,-26 0,26 0,-1 0,-24 25,24-25,0 0,1 0,-26 0,26 25,-1-25,1 0,-1 0,1 25,-26-25,26 0,-1 0,0 24,1-24,-1 0,1 0,24 25,-25-25,1 0,-1 25,25-25,-24 0,24 25,0-25,-24 25,24-25,0 0,-25 25,26-25,-26 0,25 0,0 24,-24-24,24 0,0 0,1 0,-1 25,0-25,0 0,0 0,1 0,-1 25,0-25,0 0,1 0,24 0,-25 0,0 0,25 0,-25 0,0 0,25 0,-49-25,24 25,0 0,-24 0,-1 0,1-25,-26 25,26 0,-26-24,-24 24,25-25,-26 25,1-25,0 25,0-25</inkml:trace>
  <inkml:trace contextRef="#ctx0" brushRef="#br0" timeOffset="101314.62">16297 843,'-25'0,"25"-24,-25 24,25-25,-25 25,0 0,25-25,-24 25,24-25,-25 25,0-25,25 1,-25-1,25 0,-25 0,1 0,24-24,-25 24,0 0,0-25,0 26,1-1,-1-25,0 25,0 1,0-26,1 25,-1 0,0 1,0-1</inkml:trace>
  <inkml:trace contextRef="#ctx0" brushRef="#br0" timeOffset="102040.08">20489 0</inkml:trace>
  <inkml:trace contextRef="#ctx0" brushRef="#br0" timeOffset="102164.31">20464 0,'-75'149,"150"-298,-174 323,99-150,-25 1,-25 25,25-25,1 24,-26 1,25-1,-24-24,-1 25,0 0,1-1,-1 26</inkml:trace>
  <inkml:trace contextRef="#ctx0" brushRef="#br0" timeOffset="103152.79">15701 422,'0'24,"-24"-24,24 25,-25-25,25 25,-25-25,25 25,-25 0,0-25,25 25,-24-1,-1-24,25 25,-25-25,25 25,0-50,25 25,-25-25,25 1,-1-1,1 0,0 0,0 0,-25 0,25 25,-1-24,1-1,0 25,0 0,0 0,-1 0,-24 25,25-1,-25 1,0 0,0 0,0 0,25-25,-25 25</inkml:trace>
  <inkml:trace contextRef="#ctx0" brushRef="#br0" timeOffset="104507.82">15751 496,'0'25,"0"0,-25-25,25 25,0-1,0 1,0 0,0 0,0 0,0-1,0 1,0 0,0 0,0 0,0-1,0 1,-25 0,25 0,0 0,0-1,0 1,0 0,0 0,-24 0,24-1,0 1,0 0,0 0,0 0,0-1,0 1,0 0,0 0,-25 0,25-1,0 1,0 0,0 0,0 0,0-1,-25 1,25 0,0 0,0 0,-25-25,25 24,0 1,0 0,0 0,0 0,0 0,0-1,0 1,-25-25,25 25,0 0,0 0,0-1,0 1,0 0,0 0,0 0,0-1,0 1,0 0,0 0,0 0,0-1,0 1,0 0,0 0,0 0,0-1,0 1,0 0,0 0,0 0,0-1,0 1,0 0,0 0,0 0,0-1,0 1,0 0,0 0,0 0,0-1,0 1,0 0,0 0,0 0,0 0,0-1,0 1,0 0,0 0,0 0,0-1,0 1,0 0,0 0,0 0,0-1,0 1,0 0,0 0,0 0,0-1,0 1,0 0,0 0,0 0,0-1,0 1,0 0,0 0,0 0,0-1,0 1,0 0,0-50,-24 25,24-25,-25 25,25-24,-25-1,0 0,25 0,-25 0,25 1,-24-1,-1 0,25 0,-25 0,0 1,0-1,25 50,25-25,-25 24,25 1,0 0,0 0,-1 0,1-25,-25 24,25-24,0 0,0 0,-1 0,1 0,0 0,-25-24,25 24,0 0,-25-25,24 25,-24-25,25 25,-25-25,0 0,25 1</inkml:trace>
  <inkml:trace contextRef="#ctx0" brushRef="#br0" timeOffset="106342.74">10939 1116,'0'0,"0"-25,0 1,0-1,25 25,-25-25,24 25,1 0,0-25,0 25,-25 25,25-25,-25 25,24 0,-24-1,0 26,0-25,0 0,0-1,0 26,0-25,0 24,0-24,0 25,0-25,0-1,0 26,0-25,25 0,0-1,-25 1,25-25,-25 25,25-25,0 0,-1 0,1 0,0 0,0 0,24-25,-24 0,0 25,0-24,0-1,-1 0,1 0,0 0,-25 1,25-26,0 25,-25 0,24-24,1 24,-25-25,0 26,25-1,-25-25,0 25,0 1,0-1,0 0,0 0,0 0</inkml:trace>
  <inkml:trace contextRef="#ctx0" brushRef="#br0" timeOffset="109531.15">11237 2009,'0'-25,"0"1,0 48,0 1,0 0,24-25,-24 25,0 0,0-1,0 1,0 0,0 0,0 0,25-25,-25-25,0 0,25 0,-25 0,25 1,-25-1,25 25,-25-25,0 0,24 0,1 1,-25-1,0 50,25-25,-25 24,0 1,0 0,0 0,0 0,0-50,25 0,-25 0,25 25,-25-25,0 1,24 24,-24-25,0 0,0 50,25 0,-25-1,0 1,0 0,0 0,0 0,0-1,0 1,0 0,25 0,-25 0</inkml:trace>
  <inkml:trace contextRef="#ctx0" brushRef="#br0" timeOffset="109899.16">11658 2084,'0'0,"0"24,0 1,0 0,25 0,-25 0,0-1,0 1,25 0,-25 0,0 0,0-1,0 1,25 0,-25 0,0-50,0 0,0 0,0 1,0-1,-25 0,25 0,0 0,0 1,0-1,0 0,0 0,0 0,0 1,0-1,25 25,-1 0,1 0,0 25,0-25,-25 24</inkml:trace>
  <inkml:trace contextRef="#ctx0" brushRef="#br0" timeOffset="110050.15">11782 2232,'0'0,"-25"0,50 0,0 0,-25-24,25 24,0 0</inkml:trace>
  <inkml:trace contextRef="#ctx0" brushRef="#br0" timeOffset="110250.63">12080 2084,'0'24,"0"-48,25 24,-1 0,-24-25,25 25,0 0</inkml:trace>
  <inkml:trace contextRef="#ctx0" brushRef="#br0" timeOffset="110414.3">12080 2208,'0'0,"-25"0,50 0,0-25,-1 25,1-25</inkml:trace>
  <inkml:trace contextRef="#ctx0" brushRef="#br0" timeOffset="110658.52">12328 2009,'0'-25,"25"25,0 0,-1 0,1 0</inkml:trace>
  <inkml:trace contextRef="#ctx0" brushRef="#br0" timeOffset="110898.18">12328 1836,'0'24,"0"1,0 0,0 0,25 0,-25-1,0 1,0 0,0 0,25-25,-25 25,0-1,0 1,0 0,0 0,24-25</inkml:trace>
  <inkml:trace contextRef="#ctx0" brushRef="#br0" timeOffset="111154.17">12626 1811,'0'25,"0"-1,0 1,0 0,0 0,0 0,0-1,0 1,0 0,0 0,0 0,0-1,0 1,0 0,0 0,0 0,0-1,0 1</inkml:trace>
  <inkml:trace contextRef="#ctx0" brushRef="#br0" timeOffset="111423.06">12750 2257,'0'-25,"24"25,-24 25,0 0,25 0,-25 0,0-1,0 1,-25 0,25 0,-24 24,24-24,-25 0,0 25,0-26</inkml:trace>
  <inkml:trace contextRef="#ctx0" brushRef="#br0" timeOffset="112211.28">11286 2952,'0'0,"25"0,-25 25,25-25,0 24,-25 1,0 0,0 0,24 0,-24-1,25 1,-25 0,0 0,0-50,0 0,0 0,25 25,-25-24,0-1,0 0,25 0,-25 0,0 1,25-1,-25 50,24-1,-24 1,25-25,-25-25,25 25,-25-24,25 24,-25-25,25 25,-25-25,24 25,1 0,-25 25,0 0,0-1,0 1,0 0,0 0,25 0</inkml:trace>
  <inkml:trace contextRef="#ctx0" brushRef="#br0" timeOffset="112595.15">11857 3001,'0'25,"0"0,0 0,0 0,0-1,0 1,0 0,0 0,0 0,0-1,24 1,-24 0,0 0,0 0,0-1,0 1,0 0,0-50,0 0,0 1,0-1,0 0,0 0,-24 0,24 1,0-26,0 25,0 0,-25 1,25-1,0 0,0 0,0 0,25 25,-1 0,1 0,0-24,0 24,0 0,-1 0,1 0,0 0</inkml:trace>
  <inkml:trace contextRef="#ctx0" brushRef="#br0" timeOffset="112750.13">11832 3200,'0'25,"0"-50,25 25,-25-25,24 25,1-25,25 25,-25-25</inkml:trace>
  <inkml:trace contextRef="#ctx0" brushRef="#br0" timeOffset="112927.16">12229 3026,'0'0,"0"25,0-50,25 25,-25-25,24 25,1 0,0-24,0 24</inkml:trace>
  <inkml:trace contextRef="#ctx0" brushRef="#br0" timeOffset="113091.15">12278 3125,'0'25,"-24"-25,48-25,1 25,0 0</inkml:trace>
  <inkml:trace contextRef="#ctx0" brushRef="#br0" timeOffset="113335.31">12626 3026,'0'0,"-25"25,0 0,25 0,-25-25,25 24,0 1,25 0,0-25,-25 25,25-25,-1 0,1 0,0 0,0 0,0 0,24 0,-24-25,0 25,0 0,-1-25,1 0,-25 1,25 24,-25-25,0 0,-25 0,0 25</inkml:trace>
  <inkml:trace contextRef="#ctx0" brushRef="#br0" timeOffset="113970.15">12526 1265,'-24'0,"-1"0,50 0,-1 0,1 0,0 0,0 0,0 0,-1 0,1 0,0-25,0 25,0 0,-1 0,1 0,0-25,0 25,0 0</inkml:trace>
  <inkml:trace contextRef="#ctx0" brushRef="#br0" timeOffset="114224.36">12452 1414,'25'0,"0"0,-1 0,1-25,0 25,0 0,0 0,-1 0,26 0,-25-25,0 25,24 0,-24 0,0 0,0 0,-1-25,1 25,0 0,-50 0</inkml:trace>
  <inkml:trace contextRef="#ctx0" brushRef="#br0" timeOffset="115448.19">13593 943</inkml:trace>
  <inkml:trace contextRef="#ctx0" brushRef="#br0" timeOffset="116128.1">13543 967,'0'0,"-24"0,24-24,24 24,1 0,-25-25,25 25,0 0,0 0,-25-25,24 25,1 0,0 0,-25 25,25-25,-25 25,0-1,0 1,0 0,0 0,0 0,0-1,0 1,0 0,-25-25,25 25,-25 0,0-1,1 1,-1 0,0 0,0-25,0 25,1-1,-1-24,0 25,0-25,0 25,1-25,-1 0,50 0,-1 0,1 0,0 0,0-25,0 25,-1 0,1 0,0 0,0 0,0-25,-1 25,26 0,-25 0,0 0,-1 0,1 0,0 0</inkml:trace>
  <inkml:trace contextRef="#ctx0" brushRef="#br0" timeOffset="116476.1">13891 1042,'-25'0,"25"-25,-25 25,25 25,-25 0,25-1,0 1,0 0,0 0,0 0,0-1,0 1,0 0,0 0,25-25,-25 25,25-25,0 0,-1 0,-24-25,25 25,-25-25,25 25,-25-25,0 0,0 1,0-1,0 0,0 0,-25 25,25-25,-25 25,1 0,24-24</inkml:trace>
  <inkml:trace contextRef="#ctx0" brushRef="#br0" timeOffset="116793.13">14114 1042,'0'25,"0"-1,-25 1,25 0,0 0,0 0,0-1,0 1,0 0,0 0,25-25,-25 25,25-1,-1-24,-24 25,25-25,0 0,-25-25,25 25,0-24,-25-1,0 0,0 0,-25 0,0 1,0-1,0 0,1 25,24-25,-25 25,0 0,25-25</inkml:trace>
  <inkml:trace contextRef="#ctx0" brushRef="#br0" timeOffset="117384.09">14362 1017,'0'-25,"0"50,0 0,0 0,0-1,0 1,0 0,0 0,0 0,0-1,0 1,0 0,0 0,0 0,0-1,0-48,0-1,0 0,0 0,0 0,0 1,0-1,0 0,0 0,0 0,-25 1,25-1,0 0,0 0,0 50,25 0,0-25,-25 25,25-25,-1 0,-24-25,25 25,0-25,-25 0,0 0,0 1,0 48,0 1,0 0,25 0,-25 0,0-1,0 1,0 0,0 0,25-25,-25 25,0-1,0 1,0 0,24 0,-24 0,0-1,0 1,25-25,-25 25</inkml:trace>
  <inkml:trace contextRef="#ctx0" brushRef="#br0" timeOffset="117593.12">14734 819,'25'24,"-25"1,0 0,0 0,25 24,-25-24,0 0,0 25,0-26,0 1,0 25,0-25,0-1,0 26,0-25</inkml:trace>
  <inkml:trace contextRef="#ctx0" brushRef="#br0" timeOffset="117912.22">14660 1166,'0'-25,"24"25,-24-25,25 25,0 0,0 0,-25-25,25 25,-25-24,24 24,-24-25,25 25,-25-25,0 0,0 0,0 1,0-1,0 50,0-1,0 1,0 0,0 0,0 0,0-1,0 1,0 0,0 0,0 0,25-1,0 1</inkml:trace>
  <inkml:trace contextRef="#ctx0" brushRef="#br0" timeOffset="118135.8">14982 1191,'0'-75,"0"150,0-175,0 76,0 48,0 1,0 0,0 0,0 0,0-1,0 1,0 0,0 0,0 0,0-1,0 1,0 0,25-25,0 0,-25 25,24-25,1 0,0-25,0 25</inkml:trace>
  <inkml:trace contextRef="#ctx0" brushRef="#br0" timeOffset="141345.07">2009 15528,'0'0,"-25"0,1 0</inkml:trace>
  <inkml:trace contextRef="#ctx0" brushRef="#br0" timeOffset="142280.84">1191 15602,'0'0,"0"50,-25-25,25-1,-25-24,25 25,0 0,25-50,0 25,-25-25,24 25,1-24,0 24,0-25,0 0,-1 25,-24-25</inkml:trace>
  <inkml:trace contextRef="#ctx0" brushRef="#br0" timeOffset="142577.14">1141 15726,'0'-25,"25"1,0-1,-1 0,1 0,0 0,0 1,0 24,-1-25,1 0,0 0,0 0,0 1,-1 24,1-25,0 0,0 0,0 25,-25-25,24 25,1 0</inkml:trace>
  <inkml:trace contextRef="#ctx0" brushRef="#br0" timeOffset="149220.1">1017 15627,'0'0,"0"-25,-25 25,25-25,-25 25,25 25,0 0,0 0,-24 0,24 24,0-24,0 25,0-1,0 1,-25-1,25-24,0 25,0-1,0-24,0 0,25 25,-25-26,24 1,1-25,0 0,0 0,-25-25,25 1,-25-1,24 0,-24 0,25 0,-25-24,0 24,0 0,0-24,0 24,0 0,0 0,0 0,0 1,-25-1,25 0,-24 25,24 25,-25-25,25 25,-25-1,25 1,-25 25,25-1,-25 1,25-25,0 24,0 1,0 0,0-26,0 1,0 25,25-25,-25-1,25-24,0 0,0 0,-1-24,1 24,-25-25,25 0,0 0,0 0,-25 1,24-1,-24 0,0 0,-24 25,-1 0,25 25,-25 0,0-25,0 49,1-24,-1 0,0 25,0-26,25 26,-25 0,1-25,24 24,0-24,0 0,0 0,0-1,0 1,24-25,1 0,0 0,-25-25,25 1,0-1,-1 0,1 0,0-24,-25 24,25 0,0 0,-25-25,24 50,-24-24,0-1,0 0,-24 25,24 25,-25-25,25 25,-25-1,0 1,25 0,-25 0,25 0,-24 0,24-1,0 1,-25 0,25 0,0 0,25-1,-1-24,-24-24,25 24,-25-25,25 0,0 0,-25-24,25 24,-25-25,24 25,-24-24,25 24,-25 0,0 0,0-24,0 24,-25 0,25 0,-24 0,24 1,-25-1,0 0,0 0,0 0,1 1,-1-1,-25 25,25-25,1 0,-1 25,0 0</inkml:trace>
  <inkml:trace contextRef="#ctx0" brushRef="#br0" timeOffset="150301.47">1836 16669,'0'0,"24"0,1 0,0 0,0 0,-25-25,25 25,-1 0,1-25,0 0,0 25,0-24,-1 24,-24-25,25 25,0-25,0 25,-25-25,25 25,-50 25,0 0,0 0,0-1,1-24,24 25,-25 0,0-25,0 25,0 0</inkml:trace>
  <inkml:trace contextRef="#ctx0" brushRef="#br0" timeOffset="151195.84">1091 15999,'0'0,"-24"-25,24 0,-25 25,25-24,-25 24,25 24,0 1,-25-25,25 25,0 0,0 0,0-1,25 1,-25 0,25-25,0 0,-1-25,1 25,-25-25,25 1,-25-1,25 0,-25 0,25 0,-25-24,0 24,24 0,-24 0,0 1,0-1,-24 0,-1 25,0 0,25 25,-25-25,0 25,1-1,24 1,-25 0,0 25,25-26,-25 1,25 25,0-25,0-1,0 1,0 0,0 0,25-25,0 0,-25 25,25-25,-1-25,1 25,0 0,0-25,0 0,-1 0,1 1,0-1,-25-25,25 25,0 1,-25-26,0 25,24 0,-24 1,0-1,0 0,-24 0,24 0,-25 1,25-1,-25 0,0 25,0 0,1 0,-1 0,0 0,-25 25,26-25,-1 25,0-25,0 24,0 1,1 0,-1-25,25 25,25-25,-25-25,24 25,1 0,-25-25,25 25,0-25,0 1,-1-1,1 25,0-25,-25 0,25 25,-25-25,25 25,-25-24,-25 24,0 0,0 24,0 1,1 0,24 0,-25-25,25 25,0-1,0 1,25-25</inkml:trace>
  <inkml:trace contextRef="#ctx0" brushRef="#br0" timeOffset="152118.37">1414 15577,'0'-24,"-25"24,0 24,25-48,0-1,25 25,-25-25,25 25,-25-25,0 0,-25 25,0 0,25 25</inkml:trace>
  <inkml:trace contextRef="#ctx0" brushRef="#br0" timeOffset="153284.84">1736 16520,'0'-25,"25"25,0-25,0 25,0-24,-1 24,26-25,0 0,-26 0,1 25,0-25,0 25,-25-25,0 50</inkml:trace>
  <inkml:trace contextRef="#ctx0" brushRef="#br0" timeOffset="155215.74">3324 18083,'25'0,"-25"-25,24 25,1 0,0 0,0-25,0 25,-1 0,1 0,0 0,0 0,0-25,-1 25,1 0,0 0,0 0,0 0,0 0,-1 0,1 0,0 0,0 0,0 0,-1 0,1-25,0 25,0 0,0 0,-1-24,1 24,0 0,0 0,0 0,-1-25,1 25,0 0,0 0,0 0,-1 0,1-25,0 25,0 0,0 0,-1 0,1-25,0 25,0 0,0 0,-1 0,1 0,0-25,0 25,0 0,-1 0,1 0,0 0,0 0,0-24,-1 24,1 0,0 0,0 0,0 0,0 0,-1 0,1 0,0-25,0 25,0 0,-1 0,1 0,0-25,0 25,0 0,-1 0,1 0,0 0,0 0,0 0,-1 0,1 0,0-25,0 25,0 0,-1 0,1 0,0 0,0 0,0 0,-1 0,1 0,0-25,0 25,0 0,-1 0,1 0,0 0,0 0,0 0,-1 0,1 0,0 0,0 0,0 0,0-24,-1 24,1 0,0 0,0 0,0 0,-1 0,1 0,0 0,0 0,0 0,-1-25,1 25,0 0,0 0,0 0,-1 0,1 0,0 0,0 0,-25-25,25 25,-1 0,1 0,0 0,0 0,0 0,-1-25,1 25,0 0,0 0,24 0,-24 0,0 0,0 0,0-25,-1 25,1 0,0 0,0 0,0 0,0 0,-1 0,1 0,0 0,0 0,0 0,-1 0,1 0,0 0,0 0,0 0,-1-24,1 24,0 0,0 0,0 0,-1 0,1 0,25 0,-25 0,-1 0,1-25,0 25,0 0,0 0,-1 0,1 0,0 0,0 0,0 0,-1 0,26 0,-25 0,0 0,-1-25,26 25,-25 0,0 0,-1 0,26 0,-25 0,25 0,-26 0,26-25,-25 25,0 0,24 0,-24 0,0 0,24 0,-24-25,0 25,0 0</inkml:trace>
  <inkml:trace contextRef="#ctx0" brushRef="#br0" timeOffset="156484.16">4887 17909,'0'0,"0"-25,24 25,1 0,0 0,0 0,0 0,-1 0,1 0,25 0,-25 0,24-25,1 25,-25 0,24 0,26 0,-26 0,1-24,24 24,-24 0,-1 0,1 0,24 0,-24 0,0 24,-1-24,1 0,0 0,-1 0,1 0,-1 25,1-25,0 0,24 0,-24-25,24 25,-24 0,24 0,-24-24,24 24,-24 0,-1 0,26 0,-26-25,1 25,0 0,-1 0,-24 0,25 0,-26 0,26 25,-25-25,24 0,-24 0,0 0,25 0,-26 0,1 0,25 0,-25 0,-1 0,26 0,-25 0,0 0,24 0,-24 0,0 0,0 0,24 0,-24 0,25 0,-26 0,26 0,-25 0,25 0,-26 0,26 0,-25 0,24 0,-24 0,25 0,-25 0,24 0,-24 0,0 0,24 0,-24 0,25 0,-25 0,24 0,-24-25,25 25,-26 0,26 0,-25 0,24 0,1 0,-25 0,24 0,-24 0,25 0,-25 0,24-25,-24 25,25 0,-25 0,24 0,-24 0,25 0,-1 0,-24 0,25-25,-1 25,-24 0,25 0,-26 0,26 0,0 0,-26 0,26 0,-25 0,24 0,-24 0,25 0,-1 0,1 0,-25 0,25 0,-1 0,1 0,24 0,-24 0,-1 0,1 0,24 0,-24 0,24 0,1 0,-26 0,26 0,-1 0,-24 0,24 0,-24 0,24 0,1 0,-26 0,1 0,24 0,-24 0,0 0,-1 0,1 0,-1 0,1 0,-25 0,24 0,-24 0,25 0,-25 0,-1 0,1 0</inkml:trace>
  <inkml:trace contextRef="#ctx0" brushRef="#br0" timeOffset="158259.78">11609 17760,'-25'0,"50"0,-1 0,1 0,0 0,0 0,0 0,24-25,-24 25,0 0,0 0,24 0,-24 0,25 0,-26-24,26 24,0 0,-1 0,-24-25,25 25,-1 0,1 0,0-25,-26 25,26 0,0 0,-1-25,1 25,-1 0,1-25,0 25,-1 0,26-24,-26 24,1 0,-1-25,1 25,0 0,24-25,-24 25,-1 0,1-25,0 25,-1 0,26-25,-26 25,1 0,-1 0,1-25,0 25,-1 0,1 0,-1-24,1 24,0 0,-1 0,1-25,-1 25,-24 0,25 0,-1 0,1 0,0-25,-1 25,-24 0,25 0,-1 0,1 0,0 0,-1-25,-24 25,25 0,-1 0,1 0,-1 0,-24-25,25 25,-1 0,1 0,-25 0,24 0,1 0,-25 0,24-24,1 24,-25 0,25 0,-1 0,-24 0,25 0,-1 0,1 0,-1 0,1 0,-25 0,24 0,1 0,0 0,-1 0,1 0,-1 0,1-25,-25 25,24 0,1 0,0 0,-1 0,-24 0,25 0,-1 0,1-25,0 25,-26 0,26 0,0 0,-1 0,-24 0,25 0,-1 0,1 0,-1 0,1 25,-25-25,24 0,1 0,0 0,-1 0,-24 0,25 0,-26 0,26 0,-25 0,24 0,-24 0,25 0,0 0,-26 0,26 0,0 0,-26 0,26-25,0 25,-26 0,26 0,0 0,-1 0,-24 0,25 0,-1 0,-24 0,25-25,-26 25,26 0,-25 0,24 0,-24 0,25 0,-25 0,-1-25,26 25,-25 0,25 0,-26 0,26 0,-25 0,24 0,-24 0,25 0,-25 0,24 0,-24 0,25 0,-26 0,26-24,-25 24,24 0,-24 0,25 0,-25 0,-1 0,26 0,-25 0,24-25,-24 25,25 0,-25 0,24 0,-24 0,25 0,-25 0,24 0,-24 0,25 0,-1 0,1 0,-1 0,1 0,0 0,-1 0,1 0,-1 0,1 0,0 0,-26 0,26 0,0 0,-26 0,26 0,-25 0,24 0,-24-25,25 25,-25 0,-1 0,1 0,0-25,0 25,0 0,-25-25,25 25,-25-24,0 48,0 1,-25-25,25 25,-25-25</inkml:trace>
  <inkml:trace contextRef="#ctx0" brushRef="#br0" timeOffset="159543.66">10220 13122,'0'24</inkml:trace>
  <inkml:trace contextRef="#ctx0" brushRef="#br0" timeOffset="160049.29">10244 13667,'0'0,"0"25</inkml:trace>
  <inkml:trace contextRef="#ctx0" brushRef="#br0" timeOffset="160185.67">10368 13965,'0'0,"0"25,-24 0</inkml:trace>
  <inkml:trace contextRef="#ctx0" brushRef="#br0" timeOffset="160325.81">10393 14213,'0'25,"-25"-25,25 25</inkml:trace>
  <inkml:trace contextRef="#ctx0" brushRef="#br0" timeOffset="160448.79">10443 14585,'0'25</inkml:trace>
  <inkml:trace contextRef="#ctx0" brushRef="#br0" timeOffset="160574.07">10418 14883,'0'0,"0"25,-25-25,25 24</inkml:trace>
  <inkml:trace contextRef="#ctx0" brushRef="#br0" timeOffset="160693.66">10368 15354,'0'25</inkml:trace>
  <inkml:trace contextRef="#ctx0" brushRef="#br0" timeOffset="160829.4">10492 15677,'0'24</inkml:trace>
  <inkml:trace contextRef="#ctx0" brushRef="#br0" timeOffset="160977.84">10542 15900,'0'0,"0"25,0-1</inkml:trace>
  <inkml:trace contextRef="#ctx0" brushRef="#br0" timeOffset="161101.81">10592 16197,'0'25,"0"-50,-25 75,25-25,0 0</inkml:trace>
  <inkml:trace contextRef="#ctx0" brushRef="#br0" timeOffset="161243.37">10592 16619,'0'0,"0"25,-25 0,25 0,0-1,0 1</inkml:trace>
  <inkml:trace contextRef="#ctx0" brushRef="#br0" timeOffset="161385.16">10616 16942,'0'0,"0"24,-24 1,24 0</inkml:trace>
  <inkml:trace contextRef="#ctx0" brushRef="#br0" timeOffset="161521.75">10616 17115,'0'25,"0"-50,-24 50,24 0</inkml:trace>
  <inkml:trace contextRef="#ctx0" brushRef="#br0" timeOffset="161641.77">10691 17314,'-25'49,"50"-98,-50 123,25-49</inkml:trace>
  <inkml:trace contextRef="#ctx0" brushRef="#br0" timeOffset="161921.57">10691 17512,'0'50,"0"-25,0-100,0 174,0-74,0 0,0 0,0 0,0-1,0 1,0 0,25-25</inkml:trace>
  <inkml:trace contextRef="#ctx0" brushRef="#br0" timeOffset="164039.79">13791 1860,'25'0,"0"0,0 0,24 0,-24 0,25-24,-25 24,24 0,1 0,-1 0,1 0,0 0,-1 0,-24-25,25 25,-25 0,-1 0,1 0,0 0,0 0,0 0</inkml:trace>
  <inkml:trace contextRef="#ctx0" brushRef="#br0" timeOffset="164242.76">13767 2084,'24'0,"1"0,0 0,0 0,24 0,-24 0,25 0,-1-25,1 25</inkml:trace>
  <inkml:trace contextRef="#ctx0" brushRef="#br0" timeOffset="164340.07">14287 2034,'100'-25,"-200"50,423-75</inkml:trace>
  <inkml:trace contextRef="#ctx0" brushRef="#br0" timeOffset="170223.8">10443 14883,'-25'-25,"50"25,-25-25,25 25,-1 0,-48 0,-1 0,0 25,0-25,0 0,1 0,48-25,1 25,0 0,0 0,0 0,-1 0,1 0,0-25,-25 50,-25-25,0 0,1 0,-1 0,25 25,-25-25,0 0,25-25,25 25,0 0,0 0,-1 0,1 0,0 0,-25-25,25 25,0 0,-25 25,-25-25,0 0,0 0,0 25,1-25,-1 0,0 0,0 0,0 25,1-25,48 0,1 0,-25-25,25 25,0 0,0 0,-1 0</inkml:trace>
  <inkml:trace contextRef="#ctx0" brushRef="#br0" timeOffset="171112.17">3448 15156,'-25'0,"0"0,50 0,0 0</inkml:trace>
  <inkml:trace contextRef="#ctx0" brushRef="#br0" timeOffset="171255.01">3994 15131,'24'0,"1"-25,0 25</inkml:trace>
  <inkml:trace contextRef="#ctx0" brushRef="#br0" timeOffset="171377.72">4738 15106</inkml:trace>
  <inkml:trace contextRef="#ctx0" brushRef="#br0" timeOffset="171518.1">5556 15106,'0'0,"0"25,25-25,-25-25</inkml:trace>
  <inkml:trace contextRef="#ctx0" brushRef="#br0" timeOffset="171649.33">6449 15056,'0'0,"25"0,-25 25,25-25</inkml:trace>
  <inkml:trace contextRef="#ctx0" brushRef="#br0" timeOffset="171781.76">7193 15032,'0'0,"25"0,0 0</inkml:trace>
  <inkml:trace contextRef="#ctx0" brushRef="#br0" timeOffset="171893.72">7937 14982,'0'0,"25"0,0 0</inkml:trace>
  <inkml:trace contextRef="#ctx0" brushRef="#br0" timeOffset="172022.71">8781 14883,'0'0,"25"0,-25-25</inkml:trace>
  <inkml:trace contextRef="#ctx0" brushRef="#br0" timeOffset="172154.67">9376 14858,'25'0,"-25"-25,25 25,0 0</inkml:trace>
  <inkml:trace contextRef="#ctx0" brushRef="#br0" timeOffset="172278.81">9823 14808,'49'-24,"-24"24,-99 24,173-48,-74 24</inkml:trace>
  <inkml:trace contextRef="#ctx0" brushRef="#br0" timeOffset="173810.31">4390 14585,'-24'0,"24"-25,24 25,1 0,-25-24,25 24,0 0,0 0,-1-25,1 25,0 0,0 25,-25-1,25-24,-25 25,0 0,-25 0,0 0,25-1,-25 1,0 0,-24 25,24-26,0 1,-24 0,24 0,0 0,0-25,0 24,1-24,24 25,-25-25,50 0,-1 0,1 0,-25-25,25 25,0 0,0 0,-1-24,26 24,-25 0,0-25,-1 25,1-25,0 25,0 0</inkml:trace>
  <inkml:trace contextRef="#ctx0" brushRef="#br0" timeOffset="174131.81">4762 14635,'0'0,"-24"0,24 25,0-1,0 1,0 0,0 0,0 0,24-25,-24 24,25-24,0 0,0 0,0 0,-25-24,25 24,-25-25,24 25,-24-25,0 0,25 25,-25-25,0 1,-25-1,1 0,-1 0,0 25,25-25,-25 25,0 0</inkml:trace>
  <inkml:trace contextRef="#ctx0" brushRef="#br0" timeOffset="174435.36">5234 14486,'-25'25,"0"-25,25 25,0-1,0 1,0 0,0 0,25 0,0-1,0-24,-1 0,-24-24,0-1,-24 0,-1 25,25-25,-25 25,0 0,0-25,1 25</inkml:trace>
  <inkml:trace contextRef="#ctx0" brushRef="#br0" timeOffset="175073.65">5507 14511,'0'0,"-25"-25,25 50,0 0,0-1,0 1,0 0,0 0,0 0,0-1,0 1,0 0,0 0,0 0,0-50,0 0,0 0,0 0,0 1,0-1,0 0,0 0,0 0,0 1,0 48,25-24,-25 25,24-25,1 0,0-25,0 1,-25-1,25 25,-25-25,0 0,0 0,0 1,24 24,-24 24,25 1,-25 0,0 0,25-25,-25 25,0-1,25 1,-25 0,0 0,25-25,-25 25,0-1,24 1,-24 0</inkml:trace>
  <inkml:trace contextRef="#ctx0" brushRef="#br0" timeOffset="175302.68">5928 14412,'0'24,"0"1,0 0,0 0,0 0,0-1,25-24,-25 25,0 0,25 0,-25 0,25-1,-25 1</inkml:trace>
  <inkml:trace contextRef="#ctx0" brushRef="#br0" timeOffset="175646.78">6003 14610,'0'-25,"25"25,-25-25,24 25,1 0,-25-24,25 24,0-25,-25 0,25 25,-25-25,0 0,0 1,0-1,0 0,0 0,0 50,0 0,0 0,24 24,-24-24,0 0,0 0,0-1,0 1,25-25,-25 25,0 0,25 0,-25-1</inkml:trace>
  <inkml:trace contextRef="#ctx0" brushRef="#br0" timeOffset="175946.68">6375 14536,'0'0,"0"-25,0 0,25 25,-25-25,24 25,1 0,0 25,0 0,-25 0,25-25,-25 24,0 1,0 25,0-25,0-1,0 1,0 0,0 0,-25 0,25-1,0 1,-25-25,25 25,0-50,25 25,0 0,-1-25,1 25,0 0,0-24,0 24,-1-25,26 25</inkml:trace>
  <inkml:trace contextRef="#ctx0" brushRef="#br0" timeOffset="183359.58">15825 571,'-24'0,"24"-25,24 25,1 0,0 0,0 0,0 0,-1 0,1 0,0 0,25 0,-26 0,1 0,25 0,-1 0,-24 0,25 0,-1 0,26 0,-25 0,24 0,-24 0,24 0,0 0,1 0,24 0,-25 0,1 0,24 0,0 0,-24 0,24 0,0 0,0 0,1 0,24 0,-25 0,0-25,25 25,-25 0,25 0,0 25,-24-25,24 0,0 0,-25 0,25 0,-25 0,0 0,0 25,1-25,-26 0,25 0,-24-25,-1 25,1 0,-26 0,26 0,-26 0,26-25,-26 25,1 0,-1 0,1 0,-25 0,24 0,1 0,-25 0,0 0,24 0,-24 0,0 0,0 0,-1 0</inkml:trace>
  <inkml:trace contextRef="#ctx0" brushRef="#br0" timeOffset="184449.87">16619 1364,'25'-25,"-25"1,0 48,0 1,-25 0,25 0,-25-25,25 25,-24-1,24 1,-25 0,25 0,-25 0,25-1,0-48,0-1,25 25,-25-25,25 0,-1 0,-24 1,25-1,0 0,0 0,0 25,-1 0,1 0,0 25,-25 0,0 0,25-1,-25 1,0 0,25 0,-25 0,0-1</inkml:trace>
  <inkml:trace contextRef="#ctx0" brushRef="#br0" timeOffset="184889.67">16718 1488,'0'-25,"-24"25,24-24,0 48,0 1,0 0,0 0,0 0,0-1,0 1,0 25,0-25,0 0,0 24,24-24,-24 0,0 24,0-24,0 25,0-1,0 1,0 0,0-1,0 1,0-1,-24 26,24-1,0-24,0 24,0-24,0 24,0-24,0 24,0-24,0 24,0-24,0 24,0-24,0 24,0-24,24 24,-24-24,0 0,25 24,-25-24,0-1,0 1,25-1,-25 1,0-25,0 25,0-1,0-24,0 0,0 0,-25-1,25 1,0 0,0 0,-25-25,25 25,-24-25</inkml:trace>
  <inkml:trace contextRef="#ctx0" brushRef="#br0" timeOffset="185511.57">17413 2257,'0'-25,"0"50,-25 0,25 0,-25 0,25-1,0 1,-25-25,25 25,-24-25,24 25,0 0,0-50,0 0,24 0,-24 0,25 1,-25-1,0 0,25 0,-25 0,25 1,-25-1,0 0,0 0,25 0,-25 50,24-25,-24 25,25 0,-25 0,0-1,25 1,-25 0,25-25</inkml:trace>
  <inkml:trace contextRef="#ctx0" brushRef="#br0" timeOffset="185799.57">17487 2208,'0'24,"0"1,0 0,0 0,0 0,0-1,0 1,0 25,0-25,0 24,0 1,0-1,0 1,0 25,0-1,0 0,0 1,0-1,0 1,0-1,0 0,0 1,0-26,0 26,0-26,0 1,0 0,0-1,0-24,0 25,0-25,0-1,0 1,0 0,0 0,0 0</inkml:trace>
  <inkml:trace contextRef="#ctx0" brushRef="#br0" timeOffset="186777.46">18752 2580,'0'-25,"0"0,-24 25,24 25,-25-25,25 25,-25-1,0 1,25 0,-25-25,25 25,0-50,25 0,-25 0,25 1,0-1,-25 0,25 0,-25 0,24 1,-24-1,0 0,25 25,-25 25,0 0,25-25,-25 24,0 1,25-25,-25 25,0 0,25-25,-25 25,24-1,1 1,0 0</inkml:trace>
  <inkml:trace contextRef="#ctx0" brushRef="#br0" timeOffset="187053.81">18901 2580,'-25'0,"25"-25,0 0,0 50,0 0,0-1,0 1,0 0,25 0,-25 25,0-1,25-24,-25 49,0-24,25 0,-25 24,0 0,0-24,0 24,0 1,0-1,0-24,25-1,-25 1,0 0,0-1,0 1,0-25,0 24</inkml:trace>
  <inkml:trace contextRef="#ctx0" brushRef="#br0" timeOffset="195914.49">18777 2505,'0'0,"25"0,-25-25,-25 25,0-24,1 24,-1 24,0-24,0 0,0 0,25 25,-24-25,-1 0,25 25,-25-25,0 25,0-25,25 25,-25-25,25 24,-24-24,24 25,-25 0,0 0,25 0,-25-25,25 25,0-1,-25 1,25 0,-24 0,24 0,-25-25,0 24,25 1,0 0,-25 0,25 0,0-1,-25 1,25 0,0 0,0 0,0-1,0 1,0 0,0 0,0 0,0-1,0 1,0 0,25-25,-25 25,0 0,25-25,-25 24,25 1,0 0,-1 0,1-25,0 25,0-1,0-24,-1 0,1 25,0-25,0 0,0 0,0 25,-1-25,1 0,0 0,0 0,0 0,-1 0,1 0,0 0,0 0,0 0,-1 0,1 0,0 0,0 0,0-25,-1 25,1 0,0-25,0 25,0 0,-1-24,1-1,0 25,0-25,-25 0,25 0,-1 1,-24-26,25 25,-25 0,0-24,0 24,25-25,-25 26,0-26,0 0,0 26,0-26,0 0,-25 26,25-26,-25 25,25-24,-24 24,-1-25,25 25,-25 0,0 1,0-26,-24 50,24-25,0 0,-24 25,24-24,-25 24,25 0,-24 0,24 0,-25 24</inkml:trace>
  <inkml:trace contextRef="#ctx0" brushRef="#br0" timeOffset="197039.51">20836 2555,'0'-25,"-25"25,25-25,0 50,0 0,0 0,0-1,0 1,25 0,-25 0,0 0,0 0,0-1,25 1,-25 0,0 0,0 0,0-1,0 1,0-50,0 1,-25-1,25 0,0 0,0 0,-25 1,25-1,0 0,0 0,0 0,0 0,0 1,0-1,0 0,0 0,0 0,0 1,0-1,0 0,0 0,0 0,0 1,25-1,-25 0,0 0,25 25,-25-25,25 25,-1 0,1 0,0 0,-25 25,25 0,-25 0,0 0,0-1,0 1,0 0,0 0,0 0,0-1,0 1,25-25,-25 25,24-25,1 25,-25 0,25-25,-25 24,25-24,-25 25,25 0,-25 0,0 0,0 0,-25-25,25 24,-25-24,0 0,25 25,-25-25,1 0,-1 0,0 0,0 0</inkml:trace>
  <inkml:trace contextRef="#ctx0" brushRef="#br0" timeOffset="197320.47">21431 2580,'0'0,"-25"24,1 1,-1 0,0 0,25 0,0 0,0-1,0 1,25 0,0 0,-1-25,1 0,0 0,0 0,0 0,-1-25,1 25,-25-25,25 25,-25-25,0 1,0-1,0 0,0 0,-25 25,0-25,1 0,-1 1,0-1</inkml:trace>
  <inkml:trace contextRef="#ctx0" brushRef="#br0" timeOffset="198851.54">21754 2704</inkml:trace>
  <inkml:trace contextRef="#ctx0" brushRef="#br0" timeOffset="198963.25">21754 2704</inkml:trace>
  <inkml:trace contextRef="#ctx0" brushRef="#br0" timeOffset="199495.62">21828 2629,'0'-25,"0"50,0 0,-25 0,25 0,-24 0,24-1,0 1,-25-25,25 25,0 0,0 0,0-1,-25 1,25 0,0 0,0 0,0-1,25-24,-25 25,0 0,25 0,-1-25,-24 25,25-25,0 24,0-24</inkml:trace>
  <inkml:trace contextRef="#ctx0" brushRef="#br0" timeOffset="200495.44">22002 2729,'0'24,"25"-24,-25 25,0 0,24 0,-24 0,0-1,0 1,0 0,0 0,0-50,0 0,0 0,0 1,0-1,0 0,0 0,25 25,-25-25,25 25,0 0,0 25,-25 0,0 0,24-25,-24-25,25 25,-25 25,25-25,-25 25,25-25,0-25,-25 0,24 25,-24-25,0 0,0 50,0 0,25-25,-25 25,25-25,0 0,0 0,-25-25,24 25,-24 25,25-25,0 0,-25 25,25-25,0 0</inkml:trace>
  <inkml:trace contextRef="#ctx0" brushRef="#br0" timeOffset="200632.96">22399 2679,'-25'-50,"50"100,-50-125,25 100</inkml:trace>
  <inkml:trace contextRef="#ctx0" brushRef="#br0" timeOffset="200887.65">22597 2530,'0'0,"-25"0,25-25,25 25,-25 25,25-25,-25 25,25-25,-25 25,24-1,1-24,-25 25,25 25,-25-25,25 0,0 24,-25-24,0 25,0-26,0 26,0-25,0 24,0 1,-25-25,25 24,-25-24,0 25,0-25,1-1,-26 1</inkml:trace>
  <inkml:trace contextRef="#ctx0" brushRef="#br0" timeOffset="201616.28">22622 2108,'25'0,"-1"0,1 0,0 0,0 0,0 0,0 0,-1 0,1 0,0 0,0 0,0 0,-1 0,1 0,0 0</inkml:trace>
  <inkml:trace contextRef="#ctx0" brushRef="#br0" timeOffset="201871.56">22696 2232,'25'0,"-25"25,25-25,0 0,0 0,-1 0,1 0,0 0,0 25,0-25,-1 0,1 0,0 0,0 25,0-25,-1 0,1 0</inkml:trace>
  <inkml:trace contextRef="#ctx0" brushRef="#br0" timeOffset="206189.34">18703 2604,'0'0,"0"25,25-25,-1 0,-24-25,25 25</inkml:trace>
  <inkml:trace contextRef="#ctx0" brushRef="#br0" timeOffset="206377.27">18802 2555,'99'0,"-198"0,223 0,-124 25,25-25,0 0,-1 24,1-24,0 25,0-25,0 25,-1-25,1 25,0-25</inkml:trace>
  <inkml:trace contextRef="#ctx0" brushRef="#br0" timeOffset="206961.42">18653 3547,'0'-25,"0"50,25 0,-25 0,0-1,0 1,25 0,-25 0,0 0,25 0,-25-1,24 1,-24 0,25-25,-25 25,25-25,0 0,0-25,-1 25,1-25,0 0,0 25,0-24,-1-1,1 0,25 0,-25 0,24 0,-24 1,0-1</inkml:trace>
  <inkml:trace contextRef="#ctx0" brushRef="#br0" timeOffset="213651.26">10393 14784,'-25'0,"25"24</inkml:trace>
  <inkml:trace contextRef="#ctx0" brushRef="#br0" timeOffset="-211203.27">10468 14784,'0'24,"24"-24,1 0,-25 25,25-25,0 0,0 0,-1 0,1 0,0 0,0 0,0 0,-1 0,1 0,0 0,0 0,0 0,-1 0,1 0,0 0,0 0,0 0,-1 0,-24 25,25-25,0 0,0 0,0 0,-1 25,1-25,0 0,0 0,0 0,-25 25,25-25,-1 0,1 0,0 0,-25 24,25-24,0 0,-1 0,-24 25,25-25,0 0,0 0,-25 25,25-25,-1 0,1 0,0 25,0-25,0 0,-1 0,1 0,0 0,0 0,0 0,-1 0,1 0,-25 25,25-25,0 0,0 0,-1 0,1 0,0 0,-25 24,25-24,0 0,-1 0,1 0,0 25,0-25,0 0,-1 0,1 25,0-25,0 0,0 25,0-25,-1 0,-24 25,25-25,0 0,0 0,0 0,-1 24,1-24,0 0,0 0,0 25,-1-25,1 0,-25 25,25-25,0 0,0 0,-1 25,1-25,0 0,0 0,-25 25,25-25,-1 0,1 0,0 0,-25 24,25-24,0 0,-1 25,1-25,0 0,0 0,-25 25,25-25,-1 0,1 0,0 0,0 25,0-25,-1 0,1 0,0 0,0 25,0-25,0 0,-1 0,1 0,0 25,0-25,0 0,-1 0,1 24,0-24,0 0,0 0,-1 25,1-25,0 0,0 0,0 25,-1-25,1 0,0 0,0 25,0-25,-1 0,1 25,0-25,0 0,0 24,-1-24,1 0,0 25,0-25,0 25,-1-25,1 0,-25 25,25-25,0 0,-25 25,25-25,-1 0,-24 24,25-24,0 0,0 25,0-25,-1 25,1-25,0 0,0 25,0-25,0 0,-25 25,24-25,1 0,-25 24,25-24,0 0,0 25,-1-25,1 25,0-25,0 0,0 25,-1-25,1 0,-25 25,25-25,0 0,-25 24,25-24,-1 0,-24 25,25-25,0 0,0 0,-25 25,25-25,-1 0,-24 25,25-25,0 0,0 0,-25 25,25-25,-1 0,1 24,0-24,0 25,0-25,-1 0,1 25,0-25,0 0,0 0,-25 25,24-25,1 0,0 25,0-25,0 0,-25 24,25-24,-1 0,1 0,0 25,0-25,0 0,-1 25,1-25,0 0,0 0,0 25,-1-25,1 25,0-25,0 0,0 0,-25 24,24-24,1 0,0 0,0 25,0-25,-1 0,1 25,0-25,0 0,0 0,-25 25,24-25,1 0,0 25,0-25,0 0,-25 25,24-25,1 0,-25 24,25-24,0 0,0 25,-1-25,1 25,0-25,0 25,0-25,0 0,-25 25,24-25,1 0,-25 24,25-24,0 0,0 25,-1-25,-48 0,24-25,24 25,1 0,0 0,-25 25,25-25,0 0,-1 0,1 0,-50 0,25-25,-24 25,-1 0,0 0,0 0,50 0,0 0,0 0,-1 0,1 0,-50 0,1 0,-1 0,25-24,-25 24,0 0,0 0,1 0,24-25,-25 25,50 25,-1-25,1 0,0 0,0 0,0 24,-1-24,1 0,0 0,0 0,-50 0,0 0,0 0,1 0,-1 0,0 0,0 0,0 25,1-25,-1 0,0 0,0 0,0 0,1 0,-1 25,50-25,-1 0,1 0,0 0,0 0,0 0,-1 0,1 0,0 0,0 0,0 0,-50 0,0 0,0 0,0 0,1 0,-1 0,-25 0,25 0,1 0,-1 0,0 0,25 25,-25-25,50 0,0 0,0 0,-1 0,1 0,0 0,0 0,0 0,-1 0,1 0,0 0,0 0,0 0,-25-25,24 25,-48 0,-1 0,0 0,0 0,0 0,1 0,-1 0,0 0,-25 0,26 0,-1 0,0 0,0 0,0 0,50 0,0 0,0 0,0 0,-1 25,1-25,0 0,0 0,0 0,24 0,-24 0,0 0,0 0,-1 0,-48 0,-1 0,0 0,0 0,0 0,1 0,-1 0,-25 0,25 0,-24 0,24 0,0 0,0 0,0 0,1 0,-1 0,50 0,-1 0,1 0,25 0,-25 0,0 0,24 0,-24 0,0 0,24-25,-24 25,25 0,-25 0,-1 0,1-25,0 25,0 0,0 0,-25-25,24 25</inkml:trace>
  <inkml:trace contextRef="#ctx0" brushRef="#br0" timeOffset="-209425.08">18777 4887,'0'-25,"25"25,-25-25,25 25,-25-25,25 25,-25-25,24 25,1 0,-25 25,0 0,25-25,-25 25,0 0,0-1,0 1,0 0,0 25,0-26,0 1,0 25,0-25,0-1,0 1,0 0,0 0,0 0,0-1,0 1,25 0,-25 0,25-25,-1 0,1 0,0 0,0 0,-25-25,25 25,-1-25,1 0,0 25,0-24,-25-1,25 0,-1 0,-24-24,0 24,25 0,-25 0,0-24,0 24,0-25,0 25,0-24,0-1,0 25,0-24,0 24,0 0,0 0,0 0,0 1,0-1</inkml:trace>
  <inkml:trace contextRef="#ctx0" brushRef="#br0" timeOffset="-208145.58">19397 5283,'0'25,"0"0,25-25,-25 25,0 0,0-1,0 1,0 0,25 0,-25 0,0-1,0 1,0 0,0 0,0 0,0-1,0-48,0-1,0 0,0 0,0 0,0 1,0-1,0 0,0 0,0 0,0 1,0-1,0 0,0 0,0 0,25 1,-25-1,24 25,1 0,0 0,0 0,0 0,0 25,-25-1,0 1,0 0,0 0,-25-25,25 25,-25-25,25 24,-25-24,0 0,25 25,0 0,0 0,25-25,-25 25,25-25,0 24,-25 1,25-25,-1 25,1 0,0-25,-25 25,25-25,0 24,-1 1,1-25,-25 25</inkml:trace>
  <inkml:trace contextRef="#ctx0" brushRef="#br0" timeOffset="-207885.58">19769 5358,'0'25,"25"-25,-25 24,25 1,-25 0,25 0,-25 0,25-1,-25 1,0 0,24 0,-24 0,0-1,25 1,-25 0,0 0,25-25,-25 25,0-1</inkml:trace>
  <inkml:trace contextRef="#ctx0" brushRef="#br0" timeOffset="-207705.33">19844 5482,'0'-99,"0"198,25-198,-1 99,1 0,0 0,0 0,0 0,-1 0,1 0,0 0,-25 24</inkml:trace>
  <inkml:trace contextRef="#ctx0" brushRef="#br0" timeOffset="-207540.13">19943 5556,'0'0,"25"0,0-25,-1 25,1 0,0 0,0 0,0-24</inkml:trace>
  <inkml:trace contextRef="#ctx0" brushRef="#br0" timeOffset="-207297.35">20290 5209,'-25'0,"25"-25,25 25,0 0,0 0,-25 25,25-25,-1 0,1 0,0 0,0 0,0-25,-1 25,1 0</inkml:trace>
  <inkml:trace contextRef="#ctx0" brushRef="#br0" timeOffset="-207100.42">20290 5308,'25'0,"0"0,0 0,-1-25,1 25,0 0,0 0,0 0,-1 0,1 0,0 0,0 0</inkml:trace>
  <inkml:trace contextRef="#ctx0" brushRef="#br0" timeOffset="-206021.43">21134 4936,'0'0,"24"0,1 0,0-25,0 25,0 0,-1 0,1 0,0 0,0 0,-25-24,25 24,-1 0</inkml:trace>
  <inkml:trace contextRef="#ctx0" brushRef="#br0" timeOffset="-204993.01">21307 4688,'0'-25,"0"50,0 0,25 0,-25-1,0 1,0 0,0 0,0 0,25 0,-25-1,0 1,0 0,0 0,0 0,0-1,0 1,0 0,0 0,0 0,0-1,0 1</inkml:trace>
  <inkml:trace contextRef="#ctx0" brushRef="#br0" timeOffset="-204212.15">22027 4589,'0'-25,"-25"25,25-25,-25 25,0 25,0-25,25 25,-24-25,-1 25,0-1,25 1,-25-25,25 25,0 0,-25 0,25-1,0 1,0 0,0 0,0 0,0 0,0-1,25-24,-25 25,25-25,0 0,-25-25,25 25,-1-24,-24-1,25 25,-25-25,0 0,0 0,0 0,0 1,0-1,0 0,0 50,0 0,25-1,-25 1,25 0,-25 0,0 0,25 24,-25-24,0 0,0 25,24-26,-24 26,0-25,0 0,0 24,0-24,0 0,0 0,0-1,0 1,0 0,0 0,0 0,-24-25,24 24,-25-24,0 0,0 0,0 0,25-24,-24 24,24-25,-25 0,25 0,0 0,0 1,25 24,-25-25,24 25,1 0,-25-25</inkml:trace>
  <inkml:trace contextRef="#ctx0" brushRef="#br0" timeOffset="-203798.79">22200 5159,'0'0,"0"25,0 0,0 0,25 0,-25-1,0 1,0 0,0 0,0 0,25-1,-25 1,0 0,0 0,0 0,0-50,0 0,0 0,-25 0,25 1,-25-1,25 0,0-25,0 1,-25 24,25 0,0 0,0 1,0-1,25 0,0 0,0 25,-25-25,25 25,-1 0,1 0,0 0,-25 25,25-25,0 0</inkml:trace>
  <inkml:trace contextRef="#ctx0" brushRef="#br0" timeOffset="-203628.45">22175 5259,'0'0,"25"0,0 0,0 0,0 0,-1-25,1 25,0 0,25 0</inkml:trace>
  <inkml:trace contextRef="#ctx0" brushRef="#br0" timeOffset="-202909.48">22771 4663,'0'-25,"0"1,0 48,0 1,0 0,-25 0,25 0,0-1,-25 26,25-25,-25 25,25-26,-25 26,25-25,-24 0,24 24,-25-24,25 0,0 0,0-1,0-48,0-1,0 0,0 0,0 0,0 1,25 24,-25-25,24 50,1-25,0 0,0 0,0 0,0 0,-1-25,1 25,0-25,-25 0,25 25,-25-25,0 1,25-1,-25 0,0 0,0 0,24 0,-24 1,0-1,0 0,0 0,0 0,0 1,0 48,0 1,0 0,0 0,0 0,0 24,0-24,0 0,0 0,0 0,0 24,25-24,-25 0,0 0,0-1,0 1,0 0,0 0,0 0,0-1,25 1,-25 0,0 0</inkml:trace>
  <inkml:trace contextRef="#ctx0" brushRef="#br0" timeOffset="-202281.49">23168 4986,'0'25,"0"-1,0 1,0 0,0 0,0 0,0-1,0 1,0 0,0 0,0 24,0-24,0 0,0 25,0-26,0 1,0 0,0 0,0 0,0-1,0 1,0 0,0-50,0 0,0 1,0-1,0 0,0 0,0 0,0 1,0-1,0 0,0 0,0 0,0 1,0-1,0 0,0 0,0 0,24 1,-24-1,0 0,25 25,-25-25,25 0,0 1,0 24,-1 0,-24 24,0 1,0 0,0 0,0 0,0-1,0 1,0 0,0 0,0 0,0-1,0 1,25 0,-25 0,25 0,-25-1,0 1,0 0,0 0,0 0,0-1,-25-24,0 0,1 0</inkml:trace>
  <inkml:trace contextRef="#ctx0" brushRef="#br0" timeOffset="-201925.46">23589 4490,'0'24,"0"1,25 0,-25 0,0 0,25-1,-25 1,0 25,0-25,25 24,-25-24,0 25,24-25,-24-1,0 26,25-25,-25 0,0-1,0 1,25 0,-25 0,0 0,0-1,0 1,25-25,-25 25</inkml:trace>
  <inkml:trace contextRef="#ctx0" brushRef="#br0" timeOffset="-201461.77">23639 4564,'0'0,"0"-25,0 0,0 1,0-1,0 0,25 25,-1 0,1 0,0 0,0 0,0 0,-1 25,1-25,0 25,-25-1,0 1,0 0,0 0,0 0,-25-1,25 1,-25 0,25 0,0 0,0-1,0 1,25 0,-25 0,25 0,-25 0,25-25,0 24,-25 1,25 0,-25 0,24-25,-24 25,0-1,0 1,0 0,0 0,-24-25,-1 0,0 25,0-25,0 0,0 0,1 0,-1 0,0 0,0 0</inkml:trace>
  <inkml:trace contextRef="#ctx0" brushRef="#br0" timeOffset="-201132.42">24160 5135,'-25'0,"25"24,-25-24,0 25,25 0,-24 0,24 0,0-1,0 1,0 0,0 0,0 0,0-1,0 1,0 0,24-25,-24 25,25-25,-25 25,25-25,0-25,-25 0,25 25,-25-25,0 0,0 1,-25-1,25 0,-25 0,0 0,0 1,25-1,-24 0,-1 0,0 25,25-25</inkml:trace>
  <inkml:trace contextRef="#ctx0" brushRef="#br0" timeOffset="-200689.5">24606 4911,'-25'0,"1"0,-1 0,25 25,-25-25,25 25,-25 0,25 0,-25-1,25 1,0 0,-24 0,24 0,0-1,0 1,0 0,0 0,0 0,0-1,0 1,0 0,0 0,0 0,24-1,-24 1,25-25,0 25,-25 0,25-25,0 25,-1-25,1 0,0 24,0-24,0 0</inkml:trace>
  <inkml:trace contextRef="#ctx0" brushRef="#br0" timeOffset="-199801.44">24705 5085,'0'25,"25"0,-25-1,0 1,0 0,0 0,0 0,0-1,0 1,0 0,0 0,0-50,0 0,0 0,25 1,-25-1,0 0,25 25,-25-25,25 25,-25-25,24 50,1-25,0 0,-25 25,25-25,0 0,0 0,-1 0,-24-25,25 0,-25 1,0-1,0 50,0-1,-25-24,25 25,0 0,25-25,0 0,0 0,0 0,-25-25,24 25,-24 25,25-25</inkml:trace>
  <inkml:trace contextRef="#ctx0" brushRef="#br0" timeOffset="-199449.67">25102 4911,'25'0,"-25"25,25-25,0 0,0 25,-1-25,1 0,0 25,0-25,0 25,-1-1,1-24,-25 25</inkml:trace>
  <inkml:trace contextRef="#ctx0" brushRef="#br0" timeOffset="-199333.11">25375 5507,'-124'223</inkml:trace>
  <inkml:trace contextRef="#ctx0" brushRef="#br0" timeOffset="-198668.07">21927 6028,'0'0,"-24"0,48 0,1 0,0 0,0 0,24 0,1 0,0 0,-1 0,1-25,24 25,1 0,-1 0,25 0,0-25,1 25,-1 0,0 0,0-25,1 25,-1 0,0-25,0 25,0 0,-24-24,24 24,-25 0,-24 0,0-25,-1 25,1 0,-25 0,0 0,-25-25,-25 25,0 0</inkml:trace>
  <inkml:trace contextRef="#ctx0" brushRef="#br0" timeOffset="-198225.5">22944 6127,'0'0,"0"25,0-1,25 1,-25 0,25 0,-25 0,0-1,25 26,-25-25,0 24,0 1,0-25,0 24,0 1,0 0,-25-26,25 26,0-25,-25 24,25-24,0 0,0 0,-25-25,25 25,0-50,0 0,0 0,0 0,0 1,0-1,25 25,-25-25,25 0,-25 0,25 25,0-24,-25-1,24 25,1 0,-25-25,25 25,0 25,0 0,-1-1,1 1,-25 0,25-25,-25 25,25-25,-25 25,25-25,-1 24,1-24,-25 25,25-25,0 0,0 0,-1 0,1 0,0 0,0 0</inkml:trace>
  <inkml:trace contextRef="#ctx0" brushRef="#br0" timeOffset="-197965.67">22796 6524,'0'0,"0"-25,24 25,1 0,0 0,0 0,24 0,-24 0,25-25,-1 25,-24 0,25 0,-1 0,1 0,0 0,-26 0,26 0,0 0,-26 0,1 0,25 0,-25 0,-1 0,1-25,0 25</inkml:trace>
  <inkml:trace contextRef="#ctx0" brushRef="#br0" timeOffset="-189649.55">17735 2381,'0'-25,"25"1,-25-1,0 0,25 25,-25-25</inkml:trace>
  <inkml:trace contextRef="#ctx0" brushRef="#br0" timeOffset="-188900.53">18504 2059,'0'0,"50"0,0 0,24 0,-24 0,-1 0,1-25,-1 25,1 0,24 0,-24 0,0 0,-1 0,1 0,24-25,-24 25,-1 0,1 0,0 0,-1 0,1 0,0 25,-26-25,26 0,-25 0,24 0,-24 0,0 0,0 0,-25-25,-25 25,0 0,25-25,-25 25,1 0,-1 0</inkml:trace>
  <inkml:trace contextRef="#ctx0" brushRef="#br0" timeOffset="-188393.8">17934 2232,'-25'0,"25"-24,0-1,25 25,0 0,-1-25,26 25,-25 0,24-25,1 25,24-25,1 25,-1 0,1 0,-1-24,25 24,-24 0,24 0,0 0,-24 0,-1-25,0 25,1 0,-1 0,-24 0,-1 0,1 25,-25-25,0 0,-1 0,1 0</inkml:trace>
  <inkml:trace contextRef="#ctx0" brushRef="#br0" timeOffset="-184519.6">16570 16594,'0'-24,"24"24,1 0,0 0,0 0,0 0,-1-25,1 25,0 0,0 0,0 0,-1-25,1 25,0 0,0 0,0 0,-1 0,-48 0,-1 0,0 0,0 0,0 0,1 0,-1 0,0 0,0 0,0 0,25-25,-24 25,-1 0,50 0,-1-25,1 25,0 0,0 0,0 0,24 0,-24-24,0 24,24 0,-24 0,0 0,0 0,24 0,-24 0,0 0,0 0,0 0,-1 0,-48 0,-1 0,25 24,-25-24,0 0,0 0,1 0,-1 0,0 0,0 0,0 0,1 0,-1 0,0 0,50 0,-25 25,25-25</inkml:trace>
  <inkml:trace contextRef="#ctx0" brushRef="#br0" timeOffset="-183791.08">16718 16619,'-24'0,"-1"0,0 0,0 0,0 0,1 0,-1 0,0 0,0 0,0 25,1-25,-1 0,-25 0,0 25,26-25,-26 0,0 25,26-25,-26 0,0 0,26 0,-26 24,0-24,26 0,-26 0,25 25,0-25,-24 0,24 0,0 0,0 25,1-25,-1 0,0 0,0 0,0 25,1-25,-1 0,0 0,0 0,50 0,0 0,0 0,-1 0,1 0,0 0,0 0,24-25,-24 25,25 0,-1 0,1-25,0 25,-1 0,1-25,-1 25,1 0,24-24,-24 24,0 0,24-25,-24 25,24 0,-24-25,24 25,-24 0,-1-25,1 25,0 0,-1 0,1-25,-25 25,-1 0,1 0,0 0</inkml:trace>
  <inkml:trace contextRef="#ctx0" brushRef="#br0" timeOffset="-181631.4">16694 16545,'0'25,"0"-1,0 1,-25-50,25 1,0-1,-25 25,25-25,0 0,0 50,0 0,0 0</inkml:trace>
  <inkml:trace contextRef="#ctx0" brushRef="#br0" timeOffset="-179786.65">16867 16594,'0'-24,"25"24,0 0,0 0,-1 0,1 0,-25-25,25 25,0 0,0 0,-1 0,1 0,0 0,0 0,0 0,-50 0,0 0,0 0,0 0,1 0,-1-25,0 25,0 0,0 0,25-25,25 25,0 0,0 0,0 0,-1 0,26 0,-25 0,0 0,-1 25,1-25,0 0,0 0,0 0,24 0,-24 0,0 0,0 0,-1 0,1-25,0 25,0 0,-50 0,0 0,0 0,1 0,-1 0,0 0,0 0,0 0,-24 0,24 0,0 0,0 0,1 0,-26 0,25 0,0 0,1 0,-1 0,0 0,0 0,50 0,0 0,0 0,-1 0,1 0,-25 25,25-25,0 0,0 0,-1 0,1 0,0-25,0 25,0 0,-1 0,1 0,0 0,0 0,0 0,-25-25,-25 25,0 0,0 0,0 0,1 0,-1 0,0 0,0 0,0 0</inkml:trace>
  <inkml:trace contextRef="#ctx0" brushRef="#br0" timeOffset="-177911.13">17462 16470,'25'0,"0"0,-25-24,25 24,-50 0,25-25,0 50,0-1</inkml:trace>
  <inkml:trace contextRef="#ctx0" brushRef="#br0" timeOffset="-177751.77">17512 16520,'0'-50</inkml:trace>
  <inkml:trace contextRef="#ctx0" brushRef="#br0" timeOffset="-177411.61">17512 16446,'0'74,"0"-173,0 124,0-25</inkml:trace>
  <inkml:trace contextRef="#ctx0" brushRef="#br0" timeOffset="-176694.65">17462 16396,'25'0,"0"0,0 0,0 0,0-25,-25 50,0 0,0 0,24-1,-24 1,25 25,0 24,-25-24,25-1,0 26,-1-26,1 1,-25 24,25-24,-25 0,25-1,0 1,-25-1,24 1,-24-25,0 24,25-24,-25 25,0-25</inkml:trace>
  <inkml:trace contextRef="#ctx0" brushRef="#br0" timeOffset="-175688.05">18306 11013,'0'0,"-25"0,0 25,0-25,25 25,-24 0,-1-1,25 1,0 0,0 0,25 0,-1 0,1-25,0 24,0-24,0 25,-1-25,1 0,25 0,-25 0,-1 0,-24 25,-24-25,-1 25,0 0,-25-25,26 24,-26 1,0 0,1 25,-1-26,25 1,1 0,-1 0,0 24,25-24,0 0,0 0,0 0,25-25,0 24,-1-24,26 0,-25 0,24 0,-24 0,25 0,-25-24,24-1,-24 25,0-25,0 0,-1 25,-24-25,25 1,-25-1,0 0,0 0</inkml:trace>
  <inkml:trace contextRef="#ctx0" brushRef="#br0" timeOffset="-175449.66">18008 11460,'-25'0,"25"-25,-24 25,24-25,-25 25,0 0,25-25,-25 25,0 0,1 0,24 25</inkml:trace>
  <inkml:trace contextRef="#ctx0" brushRef="#br0" timeOffset="-174633.85">17884 11559,'0'-25,"-25"25,25 25,0 0,25 0,-25-1,0 1,0 0,25 0,-25 24,0-24,25 25,-25-1,25 1,-25 0,24-1,-24 1,25 24,-25-24,25 0,-25 24,25-24,-25 24,25 0,-25-24,0 24,0 1,24-26,-24 26,0-26,0 26,0-26,0 1,0 0,0-1,0-24,0 25,0-1,0-24,0 25,0-25,0-1,0 1,0 0,0 0,25-50,0 25,-25-25</inkml:trace>
  <inkml:trace contextRef="#ctx0" brushRef="#br0" timeOffset="-172637.72">15379 5383,'0'0,"25"0,0 0,-1 0,1 0,0 0,25 0,-26 0,26-25,-25 25,24 0,-24 0,25 0,-25 0,24 0,-24 0,0 0,24 0,-24 0,0 0,0 0,-25 25,0-1,0 1,0 0,0 0,0 0,0-1,0 1,0 0,0 0,0 24,25-24,-25 25,24-1,-24-24,25 25,-25 24,25-24,-25 0,25 24,-25 0,25 1,-25-1,24 25,1-24,-25-1,25 25,-25-24,25 24,-25-24,0-1,25 25,-25-24,0-1,24 0,-24 1,0-1,0 1,0-1,0 0,0-24,0 24,0 1,0-26,0 26,0-25,0-1,0 1,0-1,0 1,0 0,0-26,0 26,0-25,25 0,-25-1,0 1,25 0,-25 0,0 0,25-25,-25 24</inkml:trace>
  <inkml:trace contextRef="#ctx0" brushRef="#br0" timeOffset="-170363.16">10443 14957,'0'-25,"0"50,25-25,-25 25,0 0,24-25,-24 25,0-1,25-24,-25 25,0 0,25-25,-25 25,0 0,0-1</inkml:trace>
  <inkml:trace contextRef="#ctx0" brushRef="#br0" timeOffset="-168997.8">10492 14684,'0'-24,"-24"24,-1 24,0-24,25 25,-25 0,25 0,25-25</inkml:trace>
  <inkml:trace contextRef="#ctx0" brushRef="#br0" timeOffset="-168245.75">12204 14461,'0'25,"-25"-25,25 25,0 0,-25-1,0 1,25 0,0 0,-24 0,-1-1,25 1,-25 0,0 0,25 0,-25-25,25 24,-24 1,24 0,-25-25,25 25,25-25,-25 25,24-25,1 0,0 24,0-24,0 0,-1 0,1 0,0 0,0 0,0 0,0 0,-1 0,-24-24,25 24</inkml:trace>
  <inkml:trace contextRef="#ctx0" brushRef="#br0" timeOffset="-167837.51">12129 14784,'0'-25,"25"25,0 0,0-25,0 25,0 0,-1 0,1-25,0 25,25 0,-26-25,26 25,-25-24,24 24,1-25,0 25,-1-25,1 0,-1 0,26 25,-26-24,1-1,0 0,24 0,-24 0,-1 1,1-1,0 0,-26 0,26 25,-25-25,0 25,-1-25,1 25,0-24,0 24,-25-25</inkml:trace>
  <inkml:trace contextRef="#ctx0" brushRef="#br0" timeOffset="-167050.09">13643 14139,'0'-25,"0"50,0-1,24 1,1 0,-25 0,0 0,25-1,-25 26,25-25,-25 0,25 0,-25 24,0-24,24 0,-24 0,0-1,0 1,0 0,0 0,0 0,0-1</inkml:trace>
  <inkml:trace contextRef="#ctx0" brushRef="#br0" timeOffset="-166569.94">13717 14287,'0'-24,"0"-1,-25 0,25 0,0 0,0 1,0-1,25 25,-25-25,25 25,0-25,-1 25,1 0,0 0,0 0,0 0,-1 0,1 0,-25 25,25-25,-25 25,25-25,-25 25,0-1,0 1,0 0,0 0,-25 0,0-1,0 1,25 0,-24-25,24 25,0 0,0 0,0-1,0 1,24-25,-24 25,25 0,-25 0,25-25,0 24,-25 1,25 0,-1-25,-24 25,25 0,0-1,0 1,0 0,-25 0,24-25</inkml:trace>
  <inkml:trace contextRef="#ctx0" brushRef="#br0" timeOffset="-166221.63">14188 14139,'0'-25,"-25"25,1 0,24-25,0 50,24-25,1 25,0-25,0 0,0 24,-1-24,1 0,0 0,0 0,0 0,0 0,-1 0,1-24,0 24,0 0,0 0,-1 0,1 0</inkml:trace>
  <inkml:trace contextRef="#ctx0" brushRef="#br0" timeOffset="-165853.84">14312 14213,'0'-25,"0"0,0 50,0 0,0 0,25-25,-25 25,0-1,0 1,0 0,0 25,25-25,-25-1,0 1,0 25,0-25,25-1,-25 1,0 0,0 0,0 0,25-25,-25 24,0 1,0 0,0 0</inkml:trace>
  <inkml:trace contextRef="#ctx0" brushRef="#br0" timeOffset="-165644.75">14312 14511,'0'-25,"0"50,25-50,-25 0,25 25,0 0,0 0,-1 0,1 0,0-25,0 25,24 0,-24 0,0 0</inkml:trace>
  <inkml:trace contextRef="#ctx0" brushRef="#br0" timeOffset="-164912.65">15106 14387,'-25'0,"25"-25,0 0,-25 25,25 25,0 0,0 0,0-1,0 1,0 0,0 0,0 0,0-1,0 1,0 0,0 0,25-25,-25 25,25-25,0 0,-25-25,25 25,-25-25,24 25,-24-25,25 25,-25-25,0 1,25-1,0 0,-25 0,0 0,25 25,-25-24,24 24,-24-25,25 25,0 25,-25-1,0 1,0 0,0 0,0 0,0-1,0-48,25 24,-25-25,0 0,25 25,-25-25,0 0,25 1,-1 24,-24-25,25 0,0 0,0 25,0 0,-1 25,1 0,-25 0,25-25,-25 24,0 1,25-25,-25 25,0 0,25-25,-25 25,24-25,1 0</inkml:trace>
  <inkml:trace contextRef="#ctx0" brushRef="#br0" timeOffset="-164736.15">15205 14139,'-49'-50,"98"100,-98-125,73 75,1 0,0 0</inkml:trace>
  <inkml:trace contextRef="#ctx0" brushRef="#br0" timeOffset="-163860.78">15875 14039,'0'-24,"0"48,0-73,0 24,0 50,0 0,0-1,0 1,0 0,25 0,-25 0,0-1,0 1,25 0,-25 0,24 0,-24-1,0 1,0 0,0 0,0 0,0 0,-24-1,24 1,-25-25,0 25,25 0,-25-25,25 25,-25-1,25 1,0 0,0 0,25-25,0 0,0 0,-25-25,25 25,-1 0,-24-25,25 25,-25-25,25 1,-25-1,0 0,0 0,0 0,0 50,0 0,0 0,25-25,0 0,-1 0,1 0,-25-25,25 25,-25-25,25 25,-25-25,0 1,0-1,0 0,0 0,0 50,0 0,0 0,25-25,-25 24,24-24,1 0,0 0,0 0,-25-24,25 24,-25-25,24 25,-24-25,0 0,0 0,0 0,0 1,0-1,0 0,0 50,0 0,0-1,0 1,0 0,25 0,-25 0,25-25,0 25,0-1,0-24</inkml:trace>
  <inkml:trace contextRef="#ctx0" brushRef="#br0" timeOffset="-163328.18">16793 14213,'0'-25,"-25"25,0 0,25 25,-25-25,1 25,-1 0,25-1,-25 1,25 0,0 0,0 0,0 0,25-25,0 0,-25 24,24-24,1 0,0 0,0 0,0-24,-1 24,1 0,0-25,0 25,-25-25,25 25,-25-25,0 0,24 0,-24 1,0-1,0 0,0 0,0 0,-24 25,24 25,-25-25,25 25,0 0,0 0,0-1,0 1,0 0,0 0,25 0,-1 0,1-25,0 0,0 0,0 24,-1-24,1 0</inkml:trace>
  <inkml:trace contextRef="#ctx0" brushRef="#br0" timeOffset="-162876.79">17438 13940,'0'0,"0"-25,0 50,0 0,0 0,0 0,0-1,0 1,0 0,0 0,-25 0,25-1,0 1,-25 0,0 25,0-26,1 1,24 0,-25 0,0-25,25 25,-25-25,25 25,-25-25,50 0,0-25,0 25,0-25,-1 0,1 25,-25-25,25 25,0 0,0 0,-25 25,24-25,1 0,0 0,0 0,0 0,0 0,-1 0,1 0</inkml:trace>
  <inkml:trace contextRef="#ctx0" brushRef="#br0" timeOffset="-162392.19">18405 13767</inkml:trace>
  <inkml:trace contextRef="#ctx0" brushRef="#br0" timeOffset="-161863.79">18355 14064,'25'-25,"0"25,-25-24,25 24,0-25,-1 25,-24-25,25 25,-25-25,0 0,-25 25,1 0,-1 0,0 0,0 0,0 25,1-25,24 25,-25-25,25 25,-25-25,25 25,0-1,0 1,0 0,0 0,0 0,0-1,25-24,-25 25,25-25,-25 25,24-25,1 0,0 0,0 0,0 0,-1 0,1 0,0 0,0 0,0 0,0 0,-1 0,1 0,0-25</inkml:trace>
  <inkml:trace contextRef="#ctx0" brushRef="#br0" timeOffset="-160715.38">18752 14064,'25'-25,"-25"1,25 24,0 24,-25 1,0 0,0 0,25-25,-25 25,0-1,0 1,0 0,0 0,24 0,-24-1,0 1,25 0,-25 0,25-25,-25 25,25-25,0 0,-25-25,0 0,0 0,0 0,0 1,0-1,0 0,0 0,24 0,-24 1,25 24,-25-25,25 0,0 0,0 25,-1-25,1 1,0 24,0-25,0 25,-1 0,1-25,0 25,0 0,0 0,-50 25,0 0,0-1,0-24,25 25,-24-25,24 25,-25 0,0 0,25-1,0 1,0 0,25-25,0 0,-25-25,24 25,1-25,0 1,-25-1,25 25,-25-25,0 0,25 0,-25 1,0-1,0 50,0-1,24 1,1 0,0-25,0 25,0-25,-1 0,1-25,0 25,0 0,0-25,-25 0,25 25,-25-24,0-1,0 0,0 0,0 0,0 1,0-1,0 50,0-1,0 1,0 0,0 0,0 0,24-1,-24 26,25-25,-25 24,0-24,25 25,-25-25,25 24,-25-24,25 0,-25 25,24-26,-24 1,25 0,-25 0,0 0,0-1,0-48,0-1,-25 0,25 0,0 0,-24 1,24-1,0 0,-25-25,25 25,0-24,0 24,0 0,0-24,0 24,0-25,0 25,25 1,-25-1,24 0,1 0,-25 0,25 1,0 24,0-25,-1 25,1 0,0 0,-25 25,25-25,-25 24,0 1,0 0,-25 0,0-25,25 25,-25-1,1-24,-1 25,0-25,0 0,0 25,1-25,24 25</inkml:trace>
  <inkml:trace contextRef="#ctx0" brushRef="#br0" timeOffset="-160043.47">20141 13940,'0'0,"-24"0,-1 0,25 25,-25 0,25 0,0-1,-25-24,25 25,0 0,0 0,0 0,0-1,0 1,0 0,25-25,-25 25,25-25,0 0,-1 0,1-25,0 25,0-25,0 0,-25 1,24 24,-24-25,0 0,0 0,0 0,0 1,0-1,-24 0,24 0,-25 25,0-25,0 25,0 0,25 25,0 0,0 0,0 0,25-25,0-25,0 25,0-25,-1 25,1-25,0 0,0 25,0-24,-1 24,1 0,-25 24,25-24,-25 25,0 0,25-25,-25 25,0 0,0-1,25-24,-25 25,0 0,24-25,-24 25</inkml:trace>
  <inkml:trace contextRef="#ctx0" brushRef="#br0" timeOffset="-159400.06">20836 13915,'0'-24,"-25"24,0 0,1 0,-1 0,25 24,-25-24,0 0,25 25,-25-25,25 25,-25-25,25 25,0 0,25-25,0 0,0 0,0-25,0 25,-25 25,24-25,-24 24,25-24,0 0,0 0,0 0,-1 0,1 0,-25-24,25 24,0-25,0 25,-25-25,24 25,-24-25,25 0,-25 1,25-1,-25 0,0 0,0 0,0 1,0-1,0 0,0 0,0 0,0 1,0-1,0 0,0 0,0 0,0 50,0 0,0 0,0 0,0-1,0 1,0 0,0 0,0 0,0-1,0 1,0 0,0 0,0 0,0-1,25 1,-25 0,25-25,-25 25</inkml:trace>
  <inkml:trace contextRef="#ctx0" brushRef="#br0" timeOffset="-159045.79">20985 13791,'-25'-24,"50"48,-75-48,75 24,0 0,0 0,-1 0,1 0,0-25,0 25,0 0,-1 0,-24-25,25 25,0 0,-25 25,0 0,25-1,-25 1,25 0,-25 0,24 0,-24-1,25-24,0 0,-25 25,25-25</inkml:trace>
  <inkml:trace contextRef="#ctx0" brushRef="#br0" timeOffset="-158900.19">21382 13692,'-25'-25,"50"50</inkml:trace>
  <inkml:trace contextRef="#ctx0" brushRef="#br0" timeOffset="-158315.8">21431 13692,'0'-25,"0"50,0-25,0 25,0 0,0 0,0-1,0 1,0 0,0 0,25 0,-25-1,25-24,0 0,-25-24,24 24,1-25,0 25,-25-25,25 0,-25 0,0 1,25 24,-25 24,24-24,-24 25,25-25,0 0,0 0,0 0,0 0,-1-25,1 25,-25-24,0-1,0 0,0 0,0 0,0 1,-25 24,1 0,-1 0,25 24,-25-24,25 25,0 0,0 0,0 0,0-1,25 1,0-25,-1 25,1-25,0 0,0 0</inkml:trace>
  <inkml:trace contextRef="#ctx0" brushRef="#br0" timeOffset="-156702.83">22746 13643,'0'0,"-25"0,25-25,0 0,-25 25,25-25,-25 25,1 0,-1 25,0-25,25 25,-25-25,25 25,-25-25,1 24,24 1,-25-25,25 25,-25-25,25 25,-25-25,25 25,0-1,-25 1,25 0,0 0,0 0,0-1,25-24,-25 25,25-25,0 0,-25 25,25-25,-1 0,1 0,0 0,0 0,0 0,24-25,-24 25,0 0,0-25,0 25,-1-24,1 24,-25-25,25 25,-25-25,-25 25,25 25,0 0,0-1,25 1,0-25,-25 25,25-25,-1 0,1 0,-25-25,0 0,0 1,-25 24,25-25,-24 25,-1-25,0 0,0 0,25 1,0-1,25 25,0 0,0 0,-1-25,1 25,0 0,0 0,0-25,-1 25,1 0,-25-25,0 50,0 0,0 0,0 0,0-1,0 1,0 0,0 0,25 0,0-1,0-24,-1 0,1 0,-25-24,0-1,0 0,-25 0,25 0,-24 25,24-24,-25 24,0-25,0 0,25 50,25 0,0-25,0 24,-1-24,1 0,0 0,0 0,0 0,-25-24,24 24,-24-25,0 0,0 0,0 0,0 1,0-1,0-25,0 25,0 1,0-1,0-25,0 25,0 1,0-26,0 25,0 0,-24 1,24-1,-25 50,25-1,0 1,-25 0,25 0,0 0,0-1,0 1,0 25,0-25,0-1,0 26,0-25,25 0,-25-1,25 1,-25 0,24 0,-24 0,25-1,0-24,-25 25,25-25,0 25,-1-25,1 0,0 0,0 0,0 0,-1-25,1 0,0 1,-25-1,25 25,-25-25,0 0,25 0,-25 1,0-1,0 0,0 0,0 0,0 50,0 0,0 0,0 0,0-1,0 1,0 0,0 0,24 0,-24-1,25 1,0 0,0-25</inkml:trace>
  <inkml:trace contextRef="#ctx0" brushRef="#br0" timeOffset="-156278.84">23688 13593,'0'-25,"0"50,25-50,0 25,0 25,0-25,-25 25,24-25,-24 25,25-25,-25 24,25-24,0 0,-25-24,0-1,0 0,0 0,0 0,0 1,0-1,0 0,0 0,25 50,-25 0,25 0,-25-1,24 1,1 0,-25 25,25-26,-25 1,25 0,-25 0,0 24,0-24,0 0,0 0,0 0,0-1,-25 1,25 0,-25-25,25 25,-25-25,1 0,-1 0,0 0,0 0,0 0</inkml:trace>
  <inkml:trace contextRef="#ctx0" brushRef="#br0" timeOffset="-156140.48">24085 13841,'50'-50,"-100"100</inkml:trace>
  <inkml:trace contextRef="#ctx0" brushRef="#br0" timeOffset="-153311.84">15825 5308,'0'-25,"0"1,25 24,0 0,0 0,0 0,24 0,-24 0,0 0,0 0,24 0,-24 0,0 0,0 0,24 0,-24 0,0 0,0 0,-1 0,-24 24,0 1,0 0,0 0,0 0,-24-1,24 1,0 0,0 0,0 0,0 24,0-24,0 0,0 0,0 24,0-24,0 25,0-26,0 26,0-25,0 25,0-1,24-24,-24 25,0-1,0 1,0-25,0 24,0 1,25-1,-25 1,0 0,0-26,25 26,-25 0,0-1,0-24,0 25,25-1,-25-24,0 25,0-26,25 26,-25-25,0 25,0-1,25-24,-25 25,0-26,0 26,24-25,-24 0,0 24,0-24,0 25,0-26,0 1,0 25,25-25,-25-1,0 1,0 25,0-25,0-1,0 1,0 0,0 25,0-26,0 1,0 0,25 0,-25 0,0-1,0 1,0 0,0 0,0 0,25-1,-25 1,0 0,0 0,0 0,25-25,-25 25,0-1,0 1,24 0,-24 0,0 0,0-1,25 1,-25 0,0 0,0 0,0-1,0 1,25 0,-25 0,0 0,0-1,0 1,0 0,0 0,0 0,0-1,0 1,0 0,0 0,0 0,0-1,0 1,0 0,25-25,-25 25,0 0,0-1</inkml:trace>
  <inkml:trace contextRef="#ctx0" brushRef="#br0" timeOffset="-152727.65">16768 8731,'0'-25,"0"50,0-74,25 49,-25 24,0 1,0 0,25 0,-25 0,0-1,24 1,-24 0,25 0,-25 0,0-1,25-24,-25 25,0 0,25 0,-25 0,0 0,25-25,-25 24,24 1,-24 0,0 0,25-25,-25 25,0-1,25-24,-25 25,25 0,-25 0,25-25,-25 25,0-1,24 1,-24 0,25 0,-25 0,0-1,25 1,-25 0,0 0,0 0,0-1,0 1,0 0,0 0,0 0,0-1,0 1,0 0,0 0,0 0,0-1,0 1,0 0,0 0,0 0,0-1,0 1,0 0,0 0,0 0,0 0,0-1,0 1,0 0,0 0,0 0,0-1,0 1,0 0</inkml:trace>
  <inkml:trace contextRef="#ctx0" brushRef="#br0" timeOffset="-152446.84">17239 10592,'-49'24,"98"-48,-74 73,50-49,-25 25,25-25,0 25,0 0,-1-1,-24 1,0 0,0 0,0 0,0-1,0 1,0 0,-24-25,24 25,0 0,-25-1,25 1,0 0,-25 0,25 0,0-1,0 1</inkml:trace>
  <inkml:trace contextRef="#ctx0" brushRef="#br0" timeOffset="-152243.62">17388 11311,'74'248,"-148"-496,173 496,-99-223,25 0,-25-1,0 1,0 0,-25 0,0 0,25-1,0 1</inkml:trace>
  <inkml:trace contextRef="#ctx0" brushRef="#br0" timeOffset="-150569.85">15627 5135,'0'-25</inkml:trace>
  <inkml:trace contextRef="#ctx0" brushRef="#br0" timeOffset="-149549.89">16123 5259,'0'0,"50"0,-26 0,26 0,0 0,-1 0,1 0,-25 0,49 0,-24 0,-1 0,1 0,0 0,-1-25,1 25,-1 0,1 0,0 0,-26 0,26 0,-25 0,0 0,-1 0,1 0,0 0,0 0,-50 0,25 25,0-1,0 1,-25 0,25 0,0 0,0-1,0 1,0 0,25-25,-25 25,0 0,25-25,-25 24,0 1,25 0,-25 0,0 0,24-1,-24 1,25 0,-25 0,0 0,25 24,-25-24,25 0,-25 0,0 24,25-24,-25 0,0 25,0-26,0 26,0-25,0 24,0 1,24-25,-24 24,0-24,25 25,-25-1,0-24,0 25,25-25,-25 24,0 1,25-25,-25 24,0-24,25 25,-25-26,0 26,0-25,0 25,0-1,0-24,0 25,0-1,0 1,0-25,0 24,0 1,0-1,0-24,0 25,0-1,0-24,0 25,0-25,0-1,0 26,24-25,-24 0,0 24,0-24,0 0,0 0,0-1,0 26,0-25,0 0,0-1,0 1,0 0,0 0,0 0,0 0,0-1,0 1,0 0,0 0,25 0,-25-1,0 1,0 0,0 0,25-25,-25 25,0-1,0 1,0 0,0 0,0 0,0-1,0 1,25-25,-25 25,0 0,25 0,-25-1,25-24,-25 25,0 0,24-25</inkml:trace>
  <inkml:trace contextRef="#ctx0" brushRef="#br0" timeOffset="-148917.52">17041 5705,'0'0,"0"25,-25 24,0 1,0 0,-24 24,24-24,0 24,-24 1,-1 24,25-25,-24 25,-1-24,0 24,1-25,-1 26,1-26,-1 1,0-26,1 26,24-26,-25 1,25-1,1-24,-1 25,0-25,25-1</inkml:trace>
  <inkml:trace contextRef="#ctx0" brushRef="#br0" timeOffset="-148633.36">17115 6722,'0'25,"-25"0,1-1,-1 1,25 25,-25-25,0 24,0 1,1 24,-1-24,0 24,0-24,0 24,1 1,-26-1,25 1,-24 24,24-25,-25 25,25-24,-24-1,24 1,-25-1,26 1,-1-26,0 1,0-1</inkml:trace>
  <inkml:trace contextRef="#ctx0" brushRef="#br0" timeOffset="-148428.9">17264 7863,'99'-25,"-198"50,223-75,-124 75,0 0,0 0,-25 0,0 24,1 1,-1 0,0-1,-25 1,1-1,-1 1,1 0,-1-1</inkml:trace>
  <inkml:trace contextRef="#ctx0" brushRef="#br0" timeOffset="-147845.65">17413 8657,'-25'0,"25"25,0-1,25-24,-25 25</inkml:trace>
  <inkml:trace contextRef="#ctx0" brushRef="#br0" timeOffset="-147617.72">17611 9748,'0'25,"0"0</inkml:trace>
  <inkml:trace contextRef="#ctx0" brushRef="#br0" timeOffset="-147475.88">17686 10120,'-50'75</inkml:trace>
  <inkml:trace contextRef="#ctx0" brushRef="#br0" timeOffset="-147325.15">17661 10418,'-74'174</inkml:trace>
  <inkml:trace contextRef="#ctx0" brushRef="#br0" timeOffset="-147174.57">17537 11063,'-25'74</inkml:trace>
  <inkml:trace contextRef="#ctx0" brushRef="#br0" timeOffset="-147024.56">17661 11485,'50'198</inkml:trace>
  <inkml:trace contextRef="#ctx0" brushRef="#br0" timeOffset="-146744.78">18058 13568,'-25'0,"0"0</inkml:trace>
  <inkml:trace contextRef="#ctx0" brushRef="#br0" timeOffset="-146502.89">18132 13742,'-25'0</inkml:trace>
  <inkml:trace contextRef="#ctx0" brushRef="#br0" timeOffset="-146300.72">18182 13618,'-25'-50,"50"100,-50-75,25 50</inkml:trace>
  <inkml:trace contextRef="#ctx0" brushRef="#br0" timeOffset="-146154.32">18182 13940,'-25'50</inkml:trace>
  <inkml:trace contextRef="#ctx0" brushRef="#br0" timeOffset="-145974.16">18083 14734,'0'0,"0"25</inkml:trace>
  <inkml:trace contextRef="#ctx0" brushRef="#br0" timeOffset="-145830.03">18083 15106,'-25'74</inkml:trace>
  <inkml:trace contextRef="#ctx0" brushRef="#br0" timeOffset="-145685.26">18157 15379,'0'25</inkml:trace>
  <inkml:trace contextRef="#ctx0" brushRef="#br0" timeOffset="-144941.9">17438 16495,'0'0,"0"25,24-25,1-25,0 25,0 0,0 0,0 0,-1-25,1 25,0 0,0-24,0 24,-1 0,1-25,0 25,0 0,0 0,-1-25,1 25,0 0,0 0,0 0,-25 25</inkml:trace>
  <inkml:trace contextRef="#ctx0" brushRef="#br0" timeOffset="-143889.28">17810 16446,'0'0,"25"0,-1 0,1 0,0 0,0 0,0 0,-1-25,1 25,0 0,0 0,0 0,-25-25,24 25,1 0,0 0,0 0,0 0,-25-25,24 25,-24 25,25-25,0 0,-25 25,25-25,0 0,-1 0,1 0,-50 0,25 25,0-1,0 1,0 0,0 0,0 0,0-1,25 1,-25 0,0 0,0 0,0-1,0 1,25 0,-25 0,0 0,0-1,25 1,-25 0,0 0,25 0,-25-1,0 1,24 0,-24 0,0 0,0-1,0 1,0 0,0 0,0 0,0-1,0 1,25 0,-25 0,0 0,0-1,25 1,-25 0</inkml:trace>
  <inkml:trace contextRef="#ctx0" brushRef="#br0" timeOffset="-143200.91">18331 15304,'-25'0,"25"25,0 0,0 0,25-25,-25 25,0 0</inkml:trace>
  <inkml:trace contextRef="#ctx0" brushRef="#br0" timeOffset="-143058.65">18281 15776,'-25'74</inkml:trace>
  <inkml:trace contextRef="#ctx0" brushRef="#br0" timeOffset="-142910.72">18331 16073,'-25'0</inkml:trace>
  <inkml:trace contextRef="#ctx0" brushRef="#br0" timeOffset="-142761.79">18355 16421,'-24'25,"48"-447</inkml:trace>
  <inkml:trace contextRef="#ctx0" brushRef="#br0" timeOffset="-140928.55">16594 16594,'-24'0,"-1"0,0 0,50-24,0 24,-1 0,-48 0,-1 0,0 0,50 0,0 0,-25-25,24 25,1 0,-25 25,25-25,0 0,0 0,-1 0,1 0,0 0,0 0</inkml:trace>
  <inkml:trace contextRef="#ctx0" brushRef="#br0" timeOffset="-140025.86">17537 16495,'25'0,"-25"-25,25 25,-1 0</inkml:trace>
  <inkml:trace contextRef="#ctx0" brushRef="#br0" timeOffset="-139869.89">17686 16446,'0'0</inkml:trace>
  <inkml:trace contextRef="#ctx0" brushRef="#br0" timeOffset="-139301.86">17785 16446,'223'-25,"-446"50,669-75</inkml:trace>
  <inkml:trace contextRef="#ctx0" brushRef="#br0" timeOffset="-136657.92">14536 15850,'0'0,"24"0,-24 25,25-25,0 0,0 0,-25 25,25-25,-1 0,-24 25,25-25</inkml:trace>
  <inkml:trace contextRef="#ctx0" brushRef="#br0" timeOffset="-136041.97">14759 15900,'25'0,"-1"0,-24 25,25-25,0 0,0 0,0 24,-1-24,1 0,0 25,0-25,0 0,-25 25,24-25,1 0,-25 25,25-25,0 0,0 0,-25 25,24-25,1 0,0 0,-25 24,0-48</inkml:trace>
  <inkml:trace contextRef="#ctx0" brushRef="#br0" timeOffset="-135589.96">14932 15900,'0'0,"25"0,0 25,0-25,0 0,-1 0,1 24</inkml:trace>
  <inkml:trace contextRef="#ctx0" brushRef="#br0" timeOffset="-134537.47">15156 15974,'49'0,"-98"0,446 124,-373-124,1 25,0-25,0 0,-25 25,25-25,-1 25,1-25,0 0,-25 24,25-24,0 0,-1 0,-24 25,25-25,0 0,0 0,0 25,-1-25,1 0,-25 25,25-25,0 0,0 25,-1-25,1 0,0 0,0 24,0-24,-1 0,1 0,-25 25,25-25,0 0,0 0,-25 25,24-25,1 0,0 0,-25 25,25-25,0 0,0 0,-25 25,24-25,1 0,0 0,-25 25,25-25,0 0,-1 0,1 0,-25 24,25-24,0 0,0 0,-1 0,1 0,0 0,-25 25,25-25,0 0,-1 0,1 0,0 0,0 0,0 0,-25 25,24-25,1 0,0 0,0 0,0 0,-1 0,1 0,0 25,0-25,0 0,-1 0,1 0,0 0,0 0,-25 25,25-25,-1 0,1 0,0 0,-25 24,25-24,0 0,-1 0,1 0,0 0,0 25,0-25,0 0,-1 0,-24 25,25-25,0 0,0 0,0 25,-1-25,1 0,0 0,-25 25,25-25,0 0,-1 0,1 24,0-24,0 0,0 0,-1 0,-24 25,25-25,0 0,0 0,0 0,-1 0,1 25,0-25,0 0,0 0,-1 0,1 0,0 0,0 0,0 0,-1 0,-24 25,25-25,0 0,-25-25,-25 25,25-25</inkml:trace>
  <inkml:trace contextRef="#ctx0" brushRef="#br0" timeOffset="-133526.01">18132 16694,'25'0,"0"0,0 0,-1 0,1-25,0 25,-25-25,0 0,0 0,-25 25,25-24,-25 24,1 0,-1 0,0 0,0 0,0 0,50 0,0 0,0 0,0 0,-50 0,0 0,0 0,50 0,0 0,-25 24,-25-24,50 0,0 0,-1 0,-24-24,0-1,-24 25,-1 0,25 25,-25-25,0 0,0 0,1 0,-1 24,0-24,0 0,25 25,-25-25,50 0,-25 25,25-25,0 0,0 0,-1-25,1 25,0 0,0 0,0 0,-1-25,1 25,0 0,-25-24,25 24,0 0,-25-25,-25 25,0 0,0 0,0 25,1-25,-1 0,25 24,-25-24,0 0,0 25,50-25,0 0</inkml:trace>
  <inkml:trace contextRef="#ctx0" brushRef="#br0" timeOffset="-132445.25">18455 16545,'-298'0,"596"0,-571 25,298-25,-1 0,1 0,0 0,0 0,0-25,-1 25,1 0,0 0,0 0,-25-25,25 25,-25-25,-25 25,0 0,0 0,0 0,1 0,-1 0,0 25,0-25,0 0,1 0,24 25,24-25,-24 25,25-25,0 0,0 0,0 0,-1 0,1 0,0 0,0 0,-50 0,0 0,0 0,1 24,-1-24,0 0,0 25,0-25,1 0,-1 25,0-25,0 0,25 25,-25-25,25 25,0-1,25-24,0 0,0 0,0 0,-1 0,1 0,-25-24,25 24,0 0,-50 0,50 0,-25-25,25 25,-25-25,24 25,1 0,0 0,0 0,-50 0,0-25,0 25,25 25,-24-25,-1 25,0-25,25 25,-25-25,25 24,25-24,0 0,0 0,-1 0,1 0,-25-24,0 48</inkml:trace>
  <inkml:trace contextRef="#ctx0" brushRef="#br0" timeOffset="-131866.28">16024 16123,'0'0</inkml:trace>
  <inkml:trace contextRef="#ctx0" brushRef="#br0" timeOffset="-131469.8">16793 16346,'0'0,"25"25,-1-25,1 0,0 0,0 25,0-25,-1 0,1 0,0 0,0 25,0-25,-1 0,1 0,0 0,0 25,0-25,-1 0,1 0,0 0,0 24,0-24,-1 0,1 0,0 25,0-25,0 0,-1 0,1 0,0 25,0-25,0 0,0 0,-1 25,1-25,0 0,0 0,0 0,-1 0,-24 25</inkml:trace>
  <inkml:trace contextRef="#ctx0" brushRef="#br0" timeOffset="-111763.18">10393 14660,'-25'0,"50"0,0 0,0 0,0 0,-1 24,1-24,0 0,0 0,-25 25,0 0,-25-25,0 0,25 25,-25-25,-24 25,24-25,0 0,0 24,1-24,-1 0,0 0,25 25,-25-25,50 0,0 0,0 0,-1 0,1-25,0 25,0 0,0 0,-1 0,1-24,0 24,0 0,0 0,-1 0</inkml:trace>
  <inkml:trace contextRef="#ctx0" brushRef="#br0" timeOffset="-111205.18">9847 14139,'-24'0,"24"-25,-25 25</inkml:trace>
  <inkml:trace contextRef="#ctx0" brushRef="#br0" timeOffset="-109324.09">17611 2307,'0'-25,"-24"25,24 25,-25-25,25 25,-25-25,0 24,25 1,-25-25,0 25,1 0,-1-25,25 25,0-50,25 25,-25-25,24 0,-24 0,25 25,-25-24,25-1,0 0,-25 0,25 0,0 1,-1-1,1 25,-25-25,25 25,0 0,-25 25,25-25,-25 25,24-1,1 1,-25 0</inkml:trace>
  <inkml:trace contextRef="#ctx0" brushRef="#br0" timeOffset="-109067.05">17611 2232,'-24'-24,"48"48,-48-24,24 25,0 0,0 0,0 0,0-1,0 26,0-25,24 0,-24-1,0 26,0-25,25 0,-25-1,0 26,0-25,0 0</inkml:trace>
  <inkml:trace contextRef="#ctx0" brushRef="#br0" timeOffset="-105812.13">18926 2977</inkml:trace>
  <inkml:trace contextRef="#ctx0" brushRef="#br0" timeOffset="-95176.33">1339 868,'-24'0,"24"-25,-25 1,25-1,-25 25,25-25,0 50,0 0,0-1,25 1,-25 0,0 0,0 0,0-1,0 1,0 0,25 0,-25 0,0-1,0 1,0 0,0 25,0-26,0 1,0 0,0 0,0 0,0-1,24 1,-24 0,25 0,0-25,-25-25,25 25,-25-25,0 0,25 1,-25-1,0 0,0 0,24 0,-24 1,0-1,0 0,25 0,-25 0,0 1,25 24,0 24,-25 1,25-25,-25 25,24 0,-24 0,25-1,-25 1,0 0,25 0,0 0,-25-1,0 1,25 0,-25 0,25 0,-25-1,0 1,24-25,-24-25,0 1,0-1,25 0,-25 0,0 0,0-24,0 24,25 0,-25 0,0 1,0-26,0 25,0 0,0 1,0-26,0 25,-25-24,25 24,0-25,0 25,0-24,0 24,0 0,0 0,-25 1,25-1,0 0,0 50</inkml:trace>
  <inkml:trace contextRef="#ctx0" brushRef="#br0" timeOffset="-94055.32">1935 571,'0'0,"0"-25,0 50,0-1,0 1,0 0,25 0,-25 0,0-1,24 26,-24-25,25 24,-25-24,25 25,-25-1,25-24,-25 25,0-25,25 24,-25-24,0 25,0-26,0 26,0-25,0 0,0-1,0 1,0 0,0 0,0-50,-25 25,25-25,0 0,-25 1,25-1,0 0,0 0,0 0,0 1,25-1,0 25,-1 0,-24 25,25-25,-25 24,25 1,0 0,-25 0,25 0,-1-25,-24 24,25-24,-25 25,25-25,0-25,0 25,-25-24,0-1,24 25,1-25,-25 0,25 0,-25 1,25-1,0 0,-25 0,0 0,0 1,0-1,0 0,-25 25,25 25,-25-25,25 25,-25-1,25 1,0 0,0 0,0 0,0-1,25 1,-25 0,25 0,-25 0,0-1,25-24,-25 25,24-25,1 0,0 0,-25-25,25 25,-25-24,25 24,-25-25,24 0,-24 0,25 0,-25 1,25-1,-25 0,25 0,-25 0,25 25,-25 25,25-25,-25 25,0 0,24-25,-24 25,0-1,0 1,25 0,-25 0,25 0,-25-1,25-24,-25 25,25-25,-1 0,1 0,0-25,0 1,0-1,-1 0,-24 0,25 25,-25-25,0 1,0-1,0 0,0 0,0 0,0 1,-25 24,25-25,-24 25,-1 25,0-1,25 1,0 0,0 0,0 0,0-1,0 1,0 0,0 0,25 0,-25-1,25-24,-25 25,24-25,1 25,0-25,0 25,0-25,-1 0,26 0,-25 0,0-25,-1 25</inkml:trace>
  <inkml:trace contextRef="#ctx0" brushRef="#br0" timeOffset="-93474.76">3522 695,'25'-25,"-25"0,0 50,0 0,0-1,25-24,-25 25,0 0,0 25,0-26,0 1,0 0,0 25,0-26,0 1,0 25,0-25,0-1,25 1,-25 0,0 0,0 0,24-1,-24 1,25 0,0-25,0 0,0 0,0-25,-25 0,24 25,-24-24,25-1,-25 0,25 0,-25 0,0 1,0 48,0 1,0 0,-25 0,25 0,0-1,0 1,25 0,-25 0,25-25,0 0,-25 25,24-25,1 0,0-25,0 25,0-25,-1 0,-24 0,25 25,-25-24,0-1,0 0,0 0,0 0,-25 25,25-24</inkml:trace>
  <inkml:trace contextRef="#ctx0" brushRef="#br0" timeOffset="-93300.35">3497 943,'174'-100,"-149"76,-224 148,448-248,-225 99,26 25</inkml:trace>
  <inkml:trace contextRef="#ctx0" brushRef="#br0" timeOffset="-92626.33">4837 1215,'25'-24,"-25"-1,25 25,-25-25,24 0,-24 0,25 1,-25-1,25 0,-25 0,0 0,0 1,-25-1,0 25,1 0,-1 0,0 0,25 25,-25-25,25 24,0 1,25-25,0 25,0-25,-1 25,1-25,0 25,0-25,0 0,24 24,-24-24,0 0,-25 25,25-25,-1 0,-24 25,0 0,-24 0,-1-25,25 24,-25-24,-25 25,26-25,-1 0,0 25,0-25,0 0,1 0</inkml:trace>
  <inkml:trace contextRef="#ctx0" brushRef="#br0" timeOffset="-92374.3">5407 595,'-49'25,"98"-50,-98 75,49-25,0 0,0-1,25 1,-25 0,24 0,-24 0,25 24,-25-24,25 0,-25 24,25-24,0 0,-25 0,24 0,1-25,-25 24,25 1,0-25,-25 25</inkml:trace>
  <inkml:trace contextRef="#ctx0" brushRef="#br0" timeOffset="-91578.13">5209 1042,'124'-75,"-248"150,273-150,-124 51,24-1,1 25,-25-25,24 25,1-25,-1 0,-24 25,25-24,-25 24,-1-25,1 25,0-25,0 25,-25 25,0 0,-25-25,25 24,-25 1,25 0,-25 0,25 0,0-1,0 1,0 0,0 0,25 0,0-25,0 0,0 0,0 0,-1 0,1-25,0 25,0-25,-25 0,0 0,-25 25,0 0,25-24,-25 24,1 0,24-25,0 0,0 0,24 0,-24 1,25-1,-25 0,25 0,0 25,0-25,-25 1,24-1,1 0,0 0,0 50,-25 0,25 0,-25-1,0 1,24 0,-24 0,25 24,-25-24,0 0,25 25,0-26,-25 26,25-25,-25 24,24-24,-24 25,0-25,25-1,-25 1,25 0,-25 0,25 0,-25-1,25-24,-25 25,24-25,-24-25,-24 1,-1-1,25 0,-25 0,0 0,25-24,-25 24,1 0,-1-24,25 24,-25-25,25 1,-25 24,25-25,0 25,0-24,25 24,-25-25,25 26,0 24,-1-25,1 0,0 25,0 0,0 0,-1 0,1 25,0-25,0 25,0-25,-25 24,0 1,0 0,0 0,-25 0,0 24,0-24,0 0,1 0</inkml:trace>
  <inkml:trace contextRef="#ctx0" brushRef="#br0" timeOffset="-90809.55">1910 1910,'0'25,"-25"0,25-1,0 1,0 0,-25 25,25-26,0 26,0 0,0-26,0 26,0 0,0-1,0-24,0 25,0-26,0 1,0 0,25 0,-25 0,0-1,25-24,-25 25,25-25,0 0,-1 0,1 0,0-25,0 25,0-24,-1-1</inkml:trace>
  <inkml:trace contextRef="#ctx0" brushRef="#br0" timeOffset="-90610.08">1687 2480,'-25'-24,"50"48,-25-73,25 49,-1-25,1 0,0 25,0-25,24 1,1-1,-25 0,24 0,-24 0</inkml:trace>
  <inkml:trace contextRef="#ctx0" brushRef="#br0" timeOffset="-90068.86">2208 2009,'0'0,"0"25,0 0,0 0,0-1,0 1,0 0,0 0,24 0,-24-1,0 1,0 0,0 0,0 0,25-25,0-25,0 0,0 25,-1 0,1 0,0 0,-25 25,25-25,0 0,-1 0,1 0,0 0,0 0,0 0,-1-25,1 25,0-25,-25 0,25 1,0 24,-25-25,25 0,-1 25,-24-25,0 0,0 1,0-1,-24 25,-1 25,0-25,0 24,0 1,0 0,25 0,0 0,0-1,0 1,0 0,0 0,0 0,25-25,0 24,0-24,0 0,0 0,-1 0,26 0,0 0,-26 0</inkml:trace>
  <inkml:trace contextRef="#ctx0" brushRef="#br0" timeOffset="-89561.35">3646 2084,'0'0,"0"24,-25-24,25 25,0 0,25-25,0 0,0-25,0 25,-25-25,25 25,-1-24,1-1,-25 0,0 0,0 0,-25 25,25-24,-24 24,-1 0,25 24,-25-24,0 0,0 25,0 0,1 0,24 0,-25-1,0 1,25 0,0 0,0 0,0-1,0 1,0 0,25 0,-25 0,25-1,-25 1,24-25,1 25,0-25,0 0,0 0,0 0,-1 0,26 0,-25 0,0 0,24-25,-24 25</inkml:trace>
  <inkml:trace contextRef="#ctx0" brushRef="#br0" timeOffset="-88490.36">3994 2108,'0'-24,"0"48,0-24,0 25,24 0,-24 0,0 0,25-1,-25 26,0-25,25 24,-25-24,0 0,25 0,-25 0,25-1,-25 1,24-25,-24 25,25-25,0 0,0 0,0-25,-25 0,0 1,0-1,0 0,0 0,0 0,0 1,0-1,0 0,24 0,-24 0,25 1,0-1,0 0,0 0,-1 0,1 1,0-1,0 0,0 0,-1 25,1-25,0 1,-25 48,0 1,-25 0,25 0,-25 0,25-1,-24 1,24 0,-25 0,0 0,25-1,0 1,0 0,0 0,25-25,0-25,-1 25,1-25,0 0,-25 1,25-1,0 0,-25 0,0 0,0 1,0-1,0 0,0 50,-25-25,25 25,0-1,0 1,0 0,25 0,-25 0,24-25,1 0,0 0,0 0,0 0,-1 0,-24-25,25 25,0-25,-25 0,25 25,-25-25,25 1,-25-1,0 0,0 0,0 0,0 1,0-1,0 50,0-1,0 1,25 0,-25 0,24 24,1-24,-25 0,25 25,-25-26,25 26,0 0,-25-26,24 26,-24 0,25-26,-25 1,25 25,-25-25,0-1,25 1,-25 0,0 0,0-50,0 0,0 0,-25 1,25-1,-25 0,25-25,-25 26,25-1,0-25,-24 25,24-24,0 24,0-25,0 26,0-1,0-25,0 25,24 1,-24-1,25 25,-25-25,25 25,0 0,0 25,-1-25,-24 25,25-1,-25 1,0 0,0 0,-25 0,25-1,-24 1,24 0,-25-25,0 25,25 0,-25-25</inkml:trace>
  <inkml:trace contextRef="#ctx0" brushRef="#br0" timeOffset="-87957.33">5482 2034,'-149'50,"149"-26,149-98,-323 173,149-99,25 25,-24 0,24 0,0-1,0 1,0 0,0 0,0 0,0-1,0 1,24-25,1 0,-25-25,25 25,0-24,0-1,-1 0,-24 0,0 0,0 1,0-1,25 0,0 0,0 0,-25 1,25 24,-25-25,0 0,24 25,-24-25,25 0,0 25,0 25,0 0,-25 0,24-25,-24 25,0-1,25-24,-25 25,0 0,25 0,-25 0,0-1,25-24,-25 25,25 0,-1-25</inkml:trace>
  <inkml:trace contextRef="#ctx0" brushRef="#br0" timeOffset="-87530.38">5978 2084,'-50'124,"100"-248,-75 248,50-124,-25-25,25 25,0 0,-25-25,24 25,1-25,-25 0,25 1,-25-1,0 0,0 0,0 0,0 1,0-1,0-25,0 25,0 1,0-1,0 0,0 0,0 0,-25 25,25-24,0 48,0 1,0 0,25 0,-25 24,0-24,25 0,-25 0,0 0,25 24,-25-24,24 0,1 0,-25-1,25 1,0 0,-25 0,25 0,-1-1,1-24,0 25,0-25</inkml:trace>
  <inkml:trace contextRef="#ctx0" brushRef="#br0" timeOffset="-87273.68">6102 2034,'0'0,"25"0,0-25,-1 25,1 0,0-25,0 25,0 0,-1-24,1 24,0 0,0 0,0-25,-1 25</inkml:trace>
  <inkml:trace contextRef="#ctx0" brushRef="#br0" timeOffset="-87030.34">6573 1910,'0'25,"0"-50,0 75,0-26,0 1,0 0,25 0,-25 0,0-1,0 1,25 0,-25 0,25-25,-25 25,24-25</inkml:trace>
  <inkml:trace contextRef="#ctx0" brushRef="#br0" timeOffset="-86867.46">6697 1885,'-25'-25</inkml:trace>
  <inkml:trace contextRef="#ctx0" brushRef="#br0" timeOffset="-86386.38">6846 1860,'99'248,"-223"-520,149 296,99 224,-99-272,0 24,-25-25,25 25,-25-25,0 0,0 50,24-25,-24 25,25-25,-25 25,25-25,0 0,0 0,-1-25,1 25,-25-25,25 25,0-25,0 0,-25 1,0-1,0 0,0 0,0 0,-25 1,0 24,0 0,25 24,0 1,0 0,-25-25,25 25,0 0,0-1,25 1,0-25,0 25,0-25,-1 0,1 0,0 0,0-25,24 25,-24 0,0 0</inkml:trace>
  <inkml:trace contextRef="#ctx0" brushRef="#br0" timeOffset="-84725.39">5383 3026,'-25'-25,"0"25,0 0,0 0,1 0,24 25,-25-25,0 25,0-25,25 25,-25-25,1 25,24-1,-25 1,0 0,0-25,0 25,1 0,-1-1,25 1,-25 0,0 0,25 0,0-1,0 1,0 0,0 0,0 0,0-1,25 1,0-25,-25 25,25-25,24 25,-24-25,0 0,24 0,-24 0,25 0,-25-25,24 0,1 25,-1-25,1 1,0-1,-26 0,26-25,-25 26,0-1,-1 25,1-25,0 0,-25 0,0 1,-25 24,25 24,-25-24,25 25,-24-25,24 25,0 0,0 0,0-1,0 1,0 0,24 0,1-25,-25 25,25-25,0 24,0-24,-1 0,1 0,0 0,0 0,0 0,0 0,-25-24,-25 24,0-25,0 25,0 0,0-25,1 25,-1 0,0-25,25 0,25 1,0-1,-1 0,1 25,0-25,0 0,0 25,0-24,-1 24,1-25,0 25,0 0,-25-25,25 25,-1 0,1 0,-25 25,0 0,0-1,0 1,0 0,0 0,0 0,25-1,-25 1,0 0,25-25,-25 25,25-25,-1 25,1-25,0-25,0 25,-25-25,0 0,0 0,-25 25,25-24,-25 24,0 0,1-25,-1 25,0 0,0 0,25 25,-25-25,50 0,0 0,0 0,0 0,-1-25,1 25,25-25,-25 25,-1-25,1 0,0 1,0-1,0 0,-1 25,1-25,0 0,-25 1,25-1,-25 0,0 0,0 0,0 1,0-1,0 0,0 0,0 0,-25 1,0-1,0 25,25-25,0 50,-24 0,24-1,0 1,0 0,0 0,0 0,0 24,0-24,0 0,0 24,24-24,-24 0,0 0,25 0,-25-1,25 1,-25 0,25 0,0 0,-1-1,1-24,0 0,0 0,0 0,-1 0,1-24,0 24,0-25,0 0,-1 25,1-25,0 0,0 1,-25-1,25 0,-25 0,0 0,0 1,-25-1,0 25,25 25,-25-1,25 1,0 0,0 0,0 0,0-1,0 1,25 0,0-25,-25 25,25-25,0 0,-1 0,1 0,0 0,0 0</inkml:trace>
  <inkml:trace contextRef="#ctx0" brushRef="#br0" timeOffset="-84266.18">6921 3101,'148'-75,"-296"150,296-125,-123 50,-25 25,0 0,25-1,-25 1,0 0,0 0,0 0,25-25,-25-25,25 25,-25-25,24 25,-24-25,0 0,0 1,0-1,0 0,0 0,0 0,25 25,0 25,0 0,-25 0,25 0,-1-1,1 1,0 25,-25-25,25 24,0-24,-1 25,-24-26,0 26,25-25,-25 0,0 24,0-24,0 0,0 0,0-1,0 1,-25 0,1-25,-1 25,0-25,0-25,0 25,1 0,24-25,-25 0,25 1</inkml:trace>
  <inkml:trace contextRef="#ctx0" brushRef="#br0" timeOffset="-84009.39">7640 2853,'173'-174,"-346"348,371-323,-173 149,0 25,-25-1,25 1,-25 0,24 0,-24 0,0 24,25-24,-25 25,0-26,25 26,-25-25,0 24,0-24,25 25,-25-25,0 24,25-24,-25 0,0 0</inkml:trace>
  <inkml:trace contextRef="#ctx0" brushRef="#br0" timeOffset="-83846.88">8161 3448,'99'-25</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3T12:08:01.753"/>
    </inkml:context>
    <inkml:brush xml:id="br0">
      <inkml:brushProperty name="width" value="0.05292" units="cm"/>
      <inkml:brushProperty name="height" value="0.05292" units="cm"/>
      <inkml:brushProperty name="color" value="#002060"/>
    </inkml:brush>
  </inkml:definitions>
  <inkml:trace contextRef="#ctx0" brushRef="#br0">2381 2654,'-25'0,"25"-25,0 0,0 50,-24 0,24 0,-25 0,25 0,-25 24,25-24,-25 25,0-1,25 1,-24-1,24-24,-25 25,25-25,-25-1,25 1,0 0,25-50,-25 0,0 1,25-1,-25 0,24 0,-24 0,25 1,-25-26,25 25,-25 0,0 1,25-1,-25 0,0 0,25 25,-25-25,0 1,0-1,24 25,-24 25,25-25,0 24,0-24,-25 25,25-25,-1 25,-24 0,25-25,0 25,0-1,0-24,-25 25,24-25,-24 25,25-25</inkml:trace>
  <inkml:trace contextRef="#ctx0" brushRef="#br0" timeOffset="1127.61">2381 2778,'0'25,"0"0,0 0,0-1,0 1,0 0,0 0,0 0,0-1,0 1,0 0,0 0,0 0,0-1,0 1,0 0,0 0,0 0,0-1,0 1,0 0,0 0,0 0,0-1,25-24,-25 25,0 0,0 0,0 0,0-1,0 1,0 0,0 0,0 0,0-1,0 1,0 0,25 0,-25 0,0 0,0-1,0 1,0 0,0 0,0 0,0-1,0 1,0 0,0 0,0 0,0-1,0 1,0 0,0 0,0 0,0-1,0 1,0 0,0 0,0 0,0-1,0 1,25 0,-25 0,0 0,0-1,0 1,0 0,0 0,0 0,24-1,-24 26,0-25,0 0,25-1,-25 26,0-25,0 0,0 24,0-24,0 25,25-25,-25-1,0 26,0-25,0 0,25 24,-25-24,0 0,0 0,0-1,0 26,25-25,-25 0,0-1,0 26,0-25,0 0,0 24,24-24,-24 0,0 24,0-24,0 0,0 25,0-26,0 1,25 25,-25-25,0 24,0-24,0 25,0-25,0 24,25-24,-25 25,0-1,0-24,0 25,0-1,25 1,-25-1,0 1,0 0,0-1,0 1,25 24,-25-24,0-1,0 1,0 0,0-1,0 26,0-26,0 1,0 0,0 24,25-24,-25-1,0 1,0-1,0 1,0 0,0-1,0 1,0-1,0-24,24 25,-24-1,0 1,0 0,0-26,0 26,0 0,0-1,0 1,0 0,25-26,-25 26,0 0,0-26,0 26,0-25,0 24,0-24,0 25,0-25,25-1,-25 26,0-25,0 0,0-1,0 1,0 0,0 0,0 0,0-1,0 1,0 0,0-50</inkml:trace>
  <inkml:trace contextRef="#ctx0" brushRef="#br0" timeOffset="2564.69">2753 8682,'0'0,"25"0,0 0,0 0,0 0,-1 0,1 0,0 0,0 0,0 0,-1-25,1 25,25 0,-25 0,-1 0,1-25,0 25,25 0,-26 0,1 0,25 0,-25-25,24 25,-24 0,0 0,24 0,-24 0,25 0,-25 0,24 0,1 0,0-25,-26 25,26 0,0 0,-1-24,1 24,-1 0,1-25,0 25,-1 0,1 0,-1-25,26 25,-26 0,1 0,0 0,-1-25,1 25,24 0,-24 0,-1-25,1 25,25 0,-26 0,1 0,24-24,-24 24,-1 0,1 0,24 0,-24 0,0 0,-1 0,1 0,24 0,-24 0,-1 0,1 0,24 0,-24 24,0-24,24 0,-24 0,-1 0,26 0,-26 0,1 0,24 0,-24 0,0 0,24 0,-24 0,-1 0,1 0,24 0,-24 0,-1 0,26 0,-25 0,-1 0,1 0,-1 0,1 0,24 0,-24 25,0-25,-1 0,1 0,-1 0,26 0,-26 0,1 0,0 0,24 0,-24 0,-1-25,1 25,24 0,-24 0,0 0,-1 0,26 0,-26 0,1 0,-1 0,26 0,-26 0,1-24,24 24,-24 0,0 0,24 0,-24 0,-1 0,26 0,-26 0,26 0,-26 0,1 0,24 0,-24 0,0 0,24 0,-24 0,24 0,-24 0,24 0,-24 0,24 0,0 0,-24 0,24 0,-24 0,25 0,-1 0,0 0,-24 0,24 0,1 0,-1 0,1 0,-26 0,26 0,-1 0,0 0,-24 0,24 0,1 0,-1 24,1-24,-1 0,1 0,-26 0,26 0,-1 0,0 0,1 0,-1 0,1 0,-1 0,0 0,1 25,-1-25,1 0,24 0,-25 0,1 0,-1 0,25 0,-24 25,-1-25,25 0,-24 0,24 0,-25 0,26 0,-26 0,1 25,24-25,-25 0,25 0,1 0,-26 0,25 0,0 25,-24-25,24 0,0 0,1 24,-1-24,0 0,0 25,25-25,-25 0,1 25,-1-25,25 0,-25 25,0-25,25 0,-24 25,24-25,-25 24,25-24,-25 0,25 25,-25-25,25 25,0-25,-24 25,24-25,-25 25,25-25,-25 24,25-24,-25 25,0-25,1 25,24-25,-25 0,-25 25,26-25,-1 0,-25 25,25-25,-24 0,-1 0,1 0,-26 0,1 0,0 0,-1 0,-24 0,0 0,0 0,-1 0,-24 24,25-24,-25 25,25-25,-25 25,25-25,0 25,-1 0,1-25,0 25,0-1,0 1,-25 0,24 0,-24 0,-24-1,-1-24,0 0,25 25,-50-25,26 0,-1 0,-25 0,25-25</inkml:trace>
  <inkml:trace contextRef="#ctx0" brushRef="#br0" timeOffset="3969.68">1067 5135,'0'24,"0"1,0 0,0 0,0 24,0-24,0 25,0-1,0-24,24 25,-24-1,0-24,25 25,-25-1,0-24,25 0,-25 25,0-26,0 1,25-25,-25 25,0 0,0 0,0-50,0 0,-25 0,25 0,-25 1,25-1,-25 0,25 0,0-24,-24 24,24-25,-25 1,25-1,0 0,0 1,0 24,0-25,0 1,0 24,25-25,-1 26,1-1,0 0,0 25,0 0,-1 0,1 0,0 25,0 0,-25-1,0 1,0 0,0 0,0 24,0-24,-25 25,25-25,-25-1,25 26,-25-25,25 0,-24-1,24 1,-25-25,25 25,0 0,-25-25,25 25,25-1,0-24,-25 25,24-25,-24 25,25-25,0 25,0-25,0 25,-1-1,1-24,-25 25,25-25,0 25,0-25</inkml:trace>
  <inkml:trace contextRef="#ctx0" brushRef="#br0" timeOffset="4364.68">1389 5358,'0'-25,"0"50,0 0,25-25,-25 24,0 26,25-25,-25 0,24 24,-24-24,25 25,-25-26,25 26,-25-25,25 0,-25-1,25 1,-1 0,-24 0,0 0,25-25,-25 25,0-50,0 0,0 0,0 0,-25 0,25 1,-24-1,24-25,-25 25,25 1,-25-26,25 25,-25-24,25 24,-25-25,25 25,0 1,0-26,0 25,0 0,0 1,25-1,0 0,0 0,0 25,-1-25,1 25,0 0,0-24,0 24,0 0</inkml:trace>
  <inkml:trace contextRef="#ctx0" brushRef="#br0" timeOffset="4539.67">1389 5507,'0'0,"-25"24,50-24,0-24,0 24,-1 0,1-25,0 25,0-25,24 0,-24 25,25-25,-25 1,24-1</inkml:trace>
  <inkml:trace contextRef="#ctx0" brushRef="#br0" timeOffset="8521.44">6548 3373,'0'-24,"0"-1,0 50,-24-25,24 24,-25-24,25 25,-25 0,25 0,25-25,-25-25,25 25,-25-25,0 0,0 50,24-25,1 0,-25-25,25 25,-25-24,-25 24</inkml:trace>
  <inkml:trace contextRef="#ctx0" brushRef="#br0" timeOffset="9949.75">6499 3349,'0'0,"0"24,25-24,-25-24,0 48,-25 1,25 0,25-50</inkml:trace>
  <inkml:trace contextRef="#ctx0" brushRef="#br0" timeOffset="15198.03">6548 3349,'0'24,"25"-24,0 0,-25 25,25-25,0 0,-25 25,24-25,1 0,0 25,0-25,-25 25,25-25,-1 0,-24 24,25-24,0 0,0 0,-25 25,25-25,0 0,-25 25,24-25,1 0,0 25,0-25,0 0,-25 25,24-25,1 24,0-24,-25 25,25-25,0 0,-25 25,24-25,1 0,-25 25,25-25,0 25,0-25,-25 25,24-25,-24 24,25-24,0 25,0-25,-25 25,25-25,-25 25,24-25,1 0,-25 25,25-25,0 24,0-24,-1 25,1-25,0 0,-25 25,25-25,0 0,-25 25,24-25,1 0,-25 25,25-25,-25 24,25-24,-25 25,25-25,-1 0,-24 25,25-25,-25 25,25-25,-25 25,25-25,0 24,-1-24,1 25,0-25,0 25,0-25,0 0,-1 25,1-25,0 0,-25 25,25-25,0 0,-25 24,24-24,1 25,0-25,-25 25,25-25,-25 25,25-25,-1 0,-24 25,25-25,0 0,-25 24,25-24,0 0,-25 25,24-25,-24 25,25-25,-25 25,25-25,0 0,-25 25,25-25,-1 0,-24 24,25-24,0 0,-25 25,25-25,0 0,-25 25,24-25,1 25,0-25,-25 25,25-25,0 0,-25 24,24-24,1 0,-25 25,25-25,0 0,-25 25,25-25,-1 25,1-25,0 25,0-25,-25 24,25 1,0-25,-25 25,24-25,-24 25,25-25,-25 25,25-25,-25 25,25-25,-25 24,25-24,-25 25,24-25,-24 25,25-25,0 0,-25 25,25-25,-25 25,25-25,-25 24,24-24,1 25,0-25,0 25,0-25,-25 25,24-25,1 0,-25 25,25-25,0 24,0-24,-25 25,24-25,-24 25,25-25,-25 25,25-25,-25 25,25-25,0 24,-1-24,-24 25,25-25,-25 25,25-25,0 0,-25 25,25-25,-25 25,24-25,1 0,-25 24,25-24,-25 25,25-25,0 0,-25 25,24-25,1 25,0-25,-25 25,25-25,0 0,0 24,-1-24,1 0,-25 25,25-25,0 0,0 25,-1-25,-24 25,25-25,0 0,0 25,0-25,-25 24,24-24,1 0,-25 25,25-25,0 25,0-25,-25 25,24-25,1 25,0-25,0 0,-25 24,25-24,-1 0,-24 25,25-25,0 0,0 25,0-25,-1 0,-24 25,25-25,0 0,-25 25,25-25,0 0,-1 25,1-25,0 0,-25 24,25-24,0 0,-25 25,24-25,1 0,-25 25,25-25,0 0,-25 25,25-25,-1 0,-24 25,25-25,0 0,0 0,-25 24,25-24,0 25,-1-25,1 0,-25 25,25-25,0 0,0 0,-25 25,24-25,1 0,0 25,0-25,0 0,-25 24,24-24,1 0,-25 25,25-25,0 0,-25 25,25-25,-1 0,-24 25,25-25,0 0,-25 25,25-25,0 0,-1 0,-24 24,25-24,0 0,0 0,0 25,-1-25,-24 25,25-25,0 0,-25 25,25-25,0 0,-25 25,24-25,1 0,0 0,-25 24,25-24,0 0,-25 25,24-25,1 0,-25 25,25-25,0 0,-25 25,25-25,0 0,-25 25,24-25,1 0,0 0,-25 24,25-24,0 25,-1-25,1 0,0 25,0-25,0 0,-25 25,24-25</inkml:trace>
  <inkml:trace contextRef="#ctx0" brushRef="#br0" timeOffset="16261.65">12452 6747,'-25'0,"25"25</inkml:trace>
  <inkml:trace contextRef="#ctx0" brushRef="#br0" timeOffset="16773.44">12526 7193,'0'25</inkml:trace>
  <inkml:trace contextRef="#ctx0" brushRef="#br0" timeOffset="16921.32">12626 7417,'0'0,"-25"0,25 24</inkml:trace>
  <inkml:trace contextRef="#ctx0" brushRef="#br0" timeOffset="17053.94">12650 7665,'0'0,"0"24</inkml:trace>
  <inkml:trace contextRef="#ctx0" brushRef="#br0" timeOffset="17181.64">12675 7863,'0'25,"0"0,0-1</inkml:trace>
  <inkml:trace contextRef="#ctx0" brushRef="#br0" timeOffset="17309.54">12675 8111,'0'25,"-25"-25,25 25,-24-25</inkml:trace>
  <inkml:trace contextRef="#ctx0" brushRef="#br0" timeOffset="17675.18">12650 8285,'0'25,"-24"-25,24 24,-25-24,25 25,25-25,-25 25,0 0,0 0,0-1,0 1,0 0,0 0,0 0,0-1,0-48</inkml:trace>
  <inkml:trace contextRef="#ctx0" brushRef="#br0" timeOffset="18029.68">12502 6846</inkml:trace>
  <inkml:trace contextRef="#ctx0" brushRef="#br0" timeOffset="18185.59">12526 7144,'0'0,"0"25,-24-1,24 1,0 0,0 0,0 0</inkml:trace>
  <inkml:trace contextRef="#ctx0" brushRef="#br0" timeOffset="18310.8">12576 7640,'0'0,"0"25,0-1,-25-24,25 25,0 0,0 0,0 0,0-1,25 1,-25 0</inkml:trace>
  <inkml:trace contextRef="#ctx0" brushRef="#br0" timeOffset="18434.74">12675 8235,'0'25,"0"0,0 0,0-1,0 1,25-25</inkml:trace>
  <inkml:trace contextRef="#ctx0" brushRef="#br0" timeOffset="20405.05">6524 3671</inkml:trace>
  <inkml:trace contextRef="#ctx0" brushRef="#br0" timeOffset="21209.62">6722 5283</inkml:trace>
  <inkml:trace contextRef="#ctx0" brushRef="#br0" timeOffset="21489.65">6548 3894,'0'0,"-24"-24,-1-1,25 0,-25 25,25-25,0 0,0 1,-25 24,25-25,0 0</inkml:trace>
  <inkml:trace contextRef="#ctx0" brushRef="#br0" timeOffset="21644.26">6499 3671,'-25'0,"25"25,-25-25,25 25,-25-25,25 25,0-1,0 1,25-25</inkml:trace>
  <inkml:trace contextRef="#ctx0" brushRef="#br0" timeOffset="21765.41">6623 4068,'0'0,"0"25,-25-25,25 25,0-1</inkml:trace>
  <inkml:trace contextRef="#ctx0" brushRef="#br0" timeOffset="21901.42">6672 4812,'0'0,"0"25,0 0,0 0</inkml:trace>
  <inkml:trace contextRef="#ctx0" brushRef="#br0" timeOffset="22022.47">6796 5159,'0'0,"0"25,0 0,0 0</inkml:trace>
  <inkml:trace contextRef="#ctx0" brushRef="#br0" timeOffset="22269.62">6871 5953,'0'0,"0"25</inkml:trace>
  <inkml:trace contextRef="#ctx0" brushRef="#br0" timeOffset="22409.57">6945 6424,'0'0,"-24"25,24 0</inkml:trace>
  <inkml:trace contextRef="#ctx0" brushRef="#br0" timeOffset="22548.56">6995 6871,'0'0,"0"25,-25 0,25-1,-25-24</inkml:trace>
  <inkml:trace contextRef="#ctx0" brushRef="#br0" timeOffset="22677.23">6970 7466,'0'0,"0"25,0 0,-25-25</inkml:trace>
  <inkml:trace contextRef="#ctx0" brushRef="#br0" timeOffset="22945.4">6970 7863,'0'0,"0"25,0 0,-25-25,25 24,0 1,0 0,25-25,-25 25,0 0,0 0,0-1,0 1,0 0,0 0,0 0,0-1,-25 1,25 0,0 0,0 0,0-1,0 1,0 0,0 0,25-25</inkml:trace>
  <inkml:trace contextRef="#ctx0" brushRef="#br0" timeOffset="24657.52">7268 1538,'0'-25,"0"0,0 0,0 50,0 0,0 0,0 0,0-1,25 1,-25 0,0 0,0 0,0 0,0-1,0 1,0 0,0 25,0-26,0 1,0 0,0 0,0 0,0-1,0 1,0 0,0-50,0 0,0 1,0-1,-25 25,25-25,0 0,-25 0,25 1,0-1,0 0,-25 0,25 0,0-24,-25 24,25 0,0 0,0 0,-24 1,24 48,24 1,-24 0,25 0,-25 0,0 0,25-1,-25 1,0 0,25 0,0 0,-25-1,24-24,1 0,-25-24,25-1,0 25,-25-25,25 0,-25 0,24 1,-24-1,0 0,25-25,-25 25,0 1,25-1,-25 0,0 0,25 0,0 25,-25 25,24-25,-24 25,0 0,25-25,-25 25,0 24,0-24,25 0,-25 0,0 24,0-24,0 0,0 0,25 24,-25-24,0 0,0 0,25 0,-25-1,0 1,0 0,24-25</inkml:trace>
  <inkml:trace contextRef="#ctx0" brushRef="#br0" timeOffset="25390.34">8037 1786,'0'0,"-25"0,25 25,-25-25,0 0,25 25,-25-25,1 24,24 1,-25-25,25 25,-25 0,0 0,25-1,0 1,25-25,0 0,0 0,-1-25,1 25,-25-24,25-1,-25 50,0-1,25-24,-25-24,25 24,0 0,-25-25,24 25,1-25,0 0,-25 0,25 25,-25-24,25 24,-25-25,0 0,-25 25,0 25,0 0,0-1,25 1,0 0,25-25,0 0,-25-25,25 25,0-25,-1 25,-24-24,25 24,-25 24,25-24,-25 25,0 0,25 0,-25 0,25-1,-25 1,0 0,24 25,-24-26,0 26,0-25,25 0,-25-1,0 1,0 0,0 0,0 0,-25-1,1-24,-1 0,25 25,-25-25,0 0,0 0,1-25,-1 25,0 0,0-24,0 24,25-25,0 0</inkml:trace>
  <inkml:trace contextRef="#ctx0" brushRef="#br0" timeOffset="26077.43">8384 1836,'0'0,"25"0,0 24,-25 1,0 0,24-25,-24 25,25-25,-25 25,25-25,0 0,-25-25,25 25,-1 25,1-1,0-24,0 25,0-25,-1 0,1 0,0 0,0 0,0-25,-1 25,1-24,0-1,-25 0,0 0,0 0,-25 1,0 24,25-25,-24 25,24-25,-25 25,25 25,0 0,0-1,0 1,0 0,25 0,-25 0,24-25,1 24,0 1,0-25,0 0,-1 0,1 0,0 0,0 0,0 0,0-25,-1 25,1-24,0-1,-25 0,25 0,-25 0,0 1,0-1,0 0,0 0,0 0,0 1,-25-1,25 0,-25 0,25 0,0 0,0 1,-25 24,25 24,0 1,25 0,-25 0,0 0,0 0,25-1,-25 26,0-25,0 0,25-1,-25 1,25 0,-25 0,0 0,24-25,-24 24,25 1,-25 0,25-25,-25 25,25-25</inkml:trace>
  <inkml:trace contextRef="#ctx0" brushRef="#br0" timeOffset="26365.62">9079 1836,'0'-25,"24"25,1 0,0 0,0-25,0 25,-1 0,1 0,0 0,0 0,-25 25,25-25,-25 25,24-1,-24 1,25 0,-25 0,25-25,-25 25,25-25</inkml:trace>
  <inkml:trace contextRef="#ctx0" brushRef="#br0" timeOffset="26488.75">9525 1811,'-25'-25,"0"25,25-25,-24 25</inkml:trace>
  <inkml:trace contextRef="#ctx0" brushRef="#br0" timeOffset="26714.6">9773 1761,'0'0,"-25"0,0 0,1 0,-1 0,0 0,0 25,0 0,1-25,24 25,-25-25,25 24,-25 1,25 0,0 0,0 0,0-1,25-24,0 25,-1-25,1 0,25 0,-25 0,-1 0,26 0</inkml:trace>
  <inkml:trace contextRef="#ctx0" brushRef="#br0" timeOffset="26996.53">9996 1463,'0'25,"0"0,0 0,0 0,0-1,0 1,0 0,0 0,0 0,0 24,0-24,0 0,0 25,0-26,0 1,0 0,0 0,0 0,0-1,25 1,0 0,0 0</inkml:trace>
  <inkml:trace contextRef="#ctx0" brushRef="#br0" timeOffset="27145.53">9922 1811,'0'0,"-25"0,25-25,25 25,0 0</inkml:trace>
  <inkml:trace contextRef="#ctx0" brushRef="#br0" timeOffset="27945.5">10170 1935,'0'25,"-25"-25,25-25,0 0,0 0,25 25,-25-25,25 25,-25-24,25 24,-25-25,24 25,-24 25,0-1,0 1,0 0,0 0,25-25,-25 25,25-1,0-24,0 0,-1 0,1 0,0-24,0 24,0-25,-25 0,0 0,0 0,-25 25,25 25,0 0,0 0,25-25,-1 0,1 0,0 0,0 0,0 0,-25-25,24 25,1-25,-25 0,0 1,0-1,0 0,0 0,0 50,0 0,-25 0,25-1,0 1,0 0,0 0,0 0,0-1,0 26,0-25,0 0,0-1,0 1,25 0,-25 0,0 0,0-50,0 0,0 0,0 0,0 1,0-1,0-25,0 1,0 24,0 0,0 0,0 0,25-24,0 24,-25 0,25 25,-1 0,-24-25,25 25,0 0,-25 25,25-25,-25 25,0 0,0 0,0-1,0 1,0 0,-25 0,0 0,25-1,-25-24</inkml:trace>
  <inkml:trace contextRef="#ctx0" brushRef="#br0" timeOffset="28101.62">10988 1786,'0'0,"-24"0,24-25,-25 25,0 0</inkml:trace>
  <inkml:trace contextRef="#ctx0" brushRef="#br0" timeOffset="29763.43">11956 595,'0'0,"0"25,-25-25,25 25</inkml:trace>
  <inkml:trace contextRef="#ctx0" brushRef="#br0" timeOffset="30284.62">11956 3373,'0'0,"-25"25,25 0,0 0,0 0</inkml:trace>
  <inkml:trace contextRef="#ctx0" brushRef="#br0" timeOffset="30415.51">12154 4142,'0'0,"0"25,0 0,0 0,0 0</inkml:trace>
  <inkml:trace contextRef="#ctx0" brushRef="#br0" timeOffset="30536.51">12303 4762,'0'0,"0"25,0 0,0 0,0 0,0 0,0-1</inkml:trace>
  <inkml:trace contextRef="#ctx0" brushRef="#br0" timeOffset="30655.51">12303 5407,'0'0,"0"25,0 0,0 0,25-25,-25 25,0-1</inkml:trace>
  <inkml:trace contextRef="#ctx0" brushRef="#br0" timeOffset="30803.47">12328 5705,'0'25,"0"0,0-75,0 124,-25-49,25 25,0-25,0 0,-25-1,25 1,0 0,0 0,0 0,0-1,0 1,0 0,0 0,0 0,0-1,0 1,25-25,-25 25,0 0,0 0,0-1</inkml:trace>
  <inkml:trace contextRef="#ctx0" brushRef="#br0" timeOffset="32119.08">12626 496,'0'25,"-25"-25,25 25,0 0,0-1,0 1,0 0,0 0,0 0,0-1,0 1,0 0,0 0,0 0,0-1,0 1,0 0,0 0,0 0,25-1,-25 1,24 0,-24 0,25-25,0 0,0 0,0 0</inkml:trace>
  <inkml:trace contextRef="#ctx0" brushRef="#br0" timeOffset="32407.75">12378 843,'24'0,"1"0,0-24,0 24,0 0,-1-25,1 25,0 0,0-25,24 25,-24 0,0-25,25 25,-26 0,1-25,0 25,0 0,0 0</inkml:trace>
  <inkml:trace contextRef="#ctx0" brushRef="#br0" timeOffset="33227.71">12750 1091,'24'0,"1"0,0 0,0 0,0 0,-1-24,1 24,0 0,0 0,0 0,-1-25</inkml:trace>
  <inkml:trace contextRef="#ctx0" brushRef="#br0" timeOffset="34491.64">13271 1240,'24'0,"1"0,-25-25,25 25,-25-24,0-1,-25 0,0 25,1 0,-1 0,0 0,25 25,-25-25,0 0,25 25,-25-25,1 24,24 1,-25 0,25 0,0 0,0-1,0 1,25 0,-1-25,-24 25,25-25,0 0,0 0,0 0,0 0,-1 0,26 0,-25-25,0 25,-1 0,26-25,-25 25</inkml:trace>
  <inkml:trace contextRef="#ctx0" brushRef="#br0" timeOffset="34947.44">13593 1141,'0'25,"25"-25,-25 25,25-25,-25 24,0 1,24 0,-24 0,0 0,0-1,0 1,25-25,-25-25,0 1,0-1,0 0,0 0,0 0,0 1,25 24,-25-25,25 0,0 25,-1 0,1 0,-25 25,25-25,-25 25,25-25,0 24,-25 1,24-25,-24 25,25-25,-25 25,25 0,0-25,-25 24,25-24</inkml:trace>
  <inkml:trace contextRef="#ctx0" brushRef="#br0" timeOffset="35363.58">14139 843,'0'0,"0"25,0 0,0 0,0 0,0-1,0 1,0 0,0 0,0 0,0-1,-25 1,25 0,-25 0,0 0,25-1,-25 1,25 0,-24 0,24 0,0-50,24 25,1-25,0 0,0 0,0 25,-1-24,1 24,-25 24,25 1,0-25,-25 25,25-25,-1 25,1-25,0 0,25 0,-25 0</inkml:trace>
  <inkml:trace contextRef="#ctx0" brushRef="#br0" timeOffset="35511.46">14709 1191,'-25'0,"1"0,24-25</inkml:trace>
  <inkml:trace contextRef="#ctx0" brushRef="#br0" timeOffset="41565.24">17041 1017,'0'25,"0"0,0-1,0 1,25-25,-25 25,0 0,0 0,24-1,-24 1,0 0,0 0,25 0,-25-1,0 1,25-25,-25 25,0 0,25-25,-25 25,25-1,-25 1,0 0,24-25,-24 25,25 0,-25-1,25-24,-25 25,0 0,0 0,25-25,-25 25,0 0,25-1,-25 1,24-25,-24 25,0 0,0 0,25-25,-25 24,25 1,-25 0,0 0,0 0,25-25,-25 24,0 1,25 0,-25 0,0 0,0-1,24 1,-24 0,0 0,25 0,-25-1,0 1,25 0,-25 0,0 0,25-25,-25 24,0 1,25 0,-25 0,25 0,-25-1,0 1,24 0,-24 0,25 0,-25-1,25 1,-25 0,25 0,-25 0,0 0,25-25,-25 24,0 1,24 0,-24 0,0 0,25-25,-25 24,0 1,25 0,-25 0,0 0,25-1,-25 1,25 0,-25 0,0 0,24-1,-24 1,0 0,25 0,-25 0,25-25,-25 24,0 1,25 0,-25 0,25 0,-25-1,0 1,24 0,-24 0,25 0,-25-1,0 1,25-25,-25 25,0 0,25 0,-25-1,25-24,-25 25,0 0,24 0,-24 0,25-25,-25 25,25-1,-25 1,0 0,25 0,-25 0,25-25,-25 24,0 1,24 0,-24 0,25 0,-25-1,25 1,-25 0,25 0,-25 0,25-1,-1 1,-24 0,25 0,0 0,-25-1,25 1,-25 0,25 0,-1-25,-24 25,25-1,-25 1,25 0,0 0,0 0,0-1,-25 1,24 0,1 0,0 0,0-1,-25 1,25 0,-1 0,-24 0,25-1,-25 1,25 0,0-25,-25 25,25 0,-25 0,24-1,-24 1,25 0,0 0,-25 0,25-25,0 24,-1 1,-24 0,25-25,0 25,0 0,0-1,-1-24,-24 25,25-25,-25 25,25-25,0 25,0 0,-1-25,-24 24,25-24,-25 25,25-25,-25 25,25-25,0 25,-1 0,1-25,0 24,0-24,0 25,-1 0,1 0,0-25,0 25,0-25,0 0,-25 24,24-24,1 0,0 25,0-25,0 25,-1-25,1 0,-25 25,25-25,0 0,0 25,-1-25,1 0,0 24,0-24,0 0,-1 25,1-25,0 0,0 0,0 0,-25 25,24-25,1 0,0 0,0 0,0 0,-1 0,1 0,-25 25,25-25,0 0,0 0,-1 0,1 0,0 0,0 0,0 0,-25-25,24 25,1 0,0 0,0 0,0 0,-1-25,1 25,0 0,0-25,0 25,0 0,-1-24,1 24,0-25,0 0,0 25,-25-25,24 25,1-25,0 1,0 24,-25-25,25 0,-1 25,1-25,-25 0,25 25,0-24,0-1,-1 0,1 25,0-25,0 0,-25 1,25 24,-1-25,1 0,0 25,-25-25,25 0,0 25,-25-24,24-1,1 0,0 0,-25 0,25 1,0-1,-1 0,-24 0,25 0,0 1,-25-1,25 0,-25 0,25 0,-25 0,24 1,1-1,-25 0,25 0,0 0,-25-24,25 24,0 0,-25-24,24 24,1 0,-25 0,25-24,0 24,-25 0,25 0,-1-24,-24 24,25 0,0 0,-25-24,25 24,0 0,-25-25,24 26,-24-1,25-25,-25 25,25-24,-25 24,25-25,0 26,-25-1,24-25,1 25,-25-24,25 24,0 0,-25-25,25 26,-1-26,-24 25,25 0,-25 1,25-26,-25 25,25 0,-25 1,25-1,-25 0,24-25,-24 26,0-1,25 0,-25 0,25 0,-25 1,25-1,-25 0,0 0,25 0,-25 1,24-1,-24 0,0 0,25 25,-25-25,0 1,0-1,25 0,-25 0,0 0,25 25,-25-25,0 1,25-1,-25 0,0 0,24 0,-24 1,0-1,0 0,0 0,25 0,-25-24,0 24,0 0,0 0,0 1,0-1,25 0,-25-25,0 26,0-1,0 0,25 0,-25-24,0 24,0 0,25-25,-25 26,0-26,0 25,25-24,-25-1,0 25,24-25,-24 1,0-1,0 1,25 24,-25-25,0 1,25 24,-25-25,0 25,0-24,0 24,0 0,25-24,-25 24,0 0,0 0,0-24,0 24,0 0,0 0,0 0,0 1,0-1,0 0,0 0,0 0</inkml:trace>
  <inkml:trace contextRef="#ctx0" brushRef="#br0" timeOffset="44707.91">19794 5730,'25'0,"0"0,-25 25,25-25,-1 0,1 0,0 0,25 0,-26 0,1 0,25 0,-25 0,24 0,-24 24,25-24,-26 0,26 0,0 0,-1 25,-24-25,25 0,-1 0,-24 0,25 25,-1-25,-24 0,25 0,-25 0,-1 0,1 25,25-25,-25 0,-1 0,1 0,0 0</inkml:trace>
  <inkml:trace contextRef="#ctx0" brushRef="#br0" timeOffset="45359.41">20340 6400</inkml:trace>
  <inkml:trace contextRef="#ctx0" brushRef="#br0" timeOffset="46495.36">21654 5804,'0'-25,"0"1,0 48,0 1,0 0,0 25,0-25,25-1,-25 1,0 0,0 0,0 0,0-1,0 1,0 0,0 0,0 0,0-1,25-24,-25 25,0 0,0-50,0 0,0 1,0-1,0 0,-25 0,25 0,0 1,0-1,0 0,0 0,0 0,0 1,0-1,0 0,0 0,0 0,0 0,0 1,0-1,0 0,0 0,0 0,0 1,0-1,0 0,0 0,0 0,25 1,-25-1,25 25,0 0,0 0,-1 25,1-1,-25 1,0 0,0 0,0 0,0-1,0 1,0 0,0 0,0 0,0-1,0 1,25-25,-25 25,25-25,-25 25,25 0,-1-25,-24 25,25-1,0 1,-25 0,0 0,0 0,0-1,-25-24,0 25,1-25,-1 0,0 0,25-25,-25 25,0 0</inkml:trace>
  <inkml:trace contextRef="#ctx0" brushRef="#br0" timeOffset="46803.35">22175 5904,'-24'0,"24"24,-25 1,25 0,0 0,25 0,-25-1,24-24,-24 25,25 0,0-25,0 25,0-25,-1 0,1 25,0-25,0 0,0 0,-1 0,1-25,-25 0,0 0,-25 0,1 1,24-1,-25 0,0 25,0-25,0 0,1 25,-1-24,0-1</inkml:trace>
  <inkml:trace contextRef="#ctx0" brushRef="#br0" timeOffset="48067.4">22671 5953,'0'-25,"0"1,0 48,25-24,-25 25,25 0,-25 0,0 0,25-25,-25 24,0 1,0 0,0 0,25 0,-25-1,0 1,0 0,0-50,0 0,0 1,0-1,0 0,0 0,25 25,-25-25,0 1,24 24,-24-25,25 25,-25-25,25 25,-25 25,25-25,-25 25,0-1,0 1,0-50,25 1,-25-1,24 25,-24-25,0 50,25 0,-25-1,25-24,0 25,0-25,-1 0,1-25,-25 1,0-1,0 0,0 50,0 0,0-1,25-24,0 0,0 0,-1 0,1 0,-25-24,25 24,0 0,-25 24,25-24,-1 25</inkml:trace>
  <inkml:trace contextRef="#ctx0" brushRef="#br0" timeOffset="48211.18">23292 5904,'-25'-25,"0"25,25-25,-25 25,25-25</inkml:trace>
  <inkml:trace contextRef="#ctx0" brushRef="#br0" timeOffset="48371.33">23688 6003,'0'-25,"-24"25</inkml:trace>
  <inkml:trace contextRef="#ctx0" brushRef="#br0" timeOffset="49409.44">22051 6573</inkml:trace>
  <inkml:trace contextRef="#ctx0" brushRef="#br0" timeOffset="49806.44">22101 6548,'0'25,"0"0,0 0,0 0,0-1,25 1,-25 0,0 0,0 0,0-1,25 1,-25 0,0 0,0 0,24 0,-24-1,0 1,0 0,0 0,0 0,0-1,0-48</inkml:trace>
  <inkml:trace contextRef="#ctx0" brushRef="#br0" timeOffset="50057.45">22299 6672,'0'-24,"25"24,-25-25,0 50,0-1,0 1,0 0,25 0,-25 0,0-1,0 1,0 0,0 0,25 0,-25 0,0-1,0 26,0-25,0 0,0-1,0 1,0 0,0 0,0 0</inkml:trace>
  <inkml:trace contextRef="#ctx0" brushRef="#br0" timeOffset="51085.14">21431 7590,'0'-25,"25"25,0 0,0 25,-1-25,-24 25,0 0,25 0,-25-1,0 1,0 25,0-25,0-1,-25 1,25 25,0-25,0-1,-24 1,24 0,0 0,0 0,0 0,24-1,-24 1,25 0,0 0,0 0,0-25,-1 0,1 0,0-25,0 25,0-25,0 25,-25-25,24 0,1 1,-25-1,25 0,-25 0,25 0,-25-24,25 24,-25-25,0 25,0-24,0 24,0-25,0 26,0-26,0 25,0 0,0 1,0-1,0 0,0 50</inkml:trace>
  <inkml:trace contextRef="#ctx0" brushRef="#br0" timeOffset="51794.41">22027 8086,'0'25,"0"0,0 0,0 0,0-1,0 1,0 0,0 0,0 0,0-1,0 1,0 0,0 0,0 0,0-1,0 1,24 0,-24 0,0-50,0 0,0 0,0 1,0-1,0 0,0 0,0 0,0 1,0-1,0 0,0 0,0 0,0 1,0-1,25 0,-25 0,25 0,0 25,-25-24,25 24,-1 0,1 0,-25 24,25-24,-25 25,0 0,0 0,-25 0,0-1,1 1,-1-25,0 25,0-25,25 25,0 0,0-1,25-24,-25 25,25 0,0 0,-1-25,-24 25,25-25,-25 24,25-24,0 25,0-25</inkml:trace>
  <inkml:trace contextRef="#ctx0" brushRef="#br0" timeOffset="52057.24">22349 8285,'0'-25,"0"0,0 50,0 0,25 0,-25-1,0 1,0 0,0 0,0 0,0-1,0 1,0 0,0 0,25 0,-25-1,0 1,0 0,24-25,-24 25</inkml:trace>
  <inkml:trace contextRef="#ctx0" brushRef="#br0" timeOffset="52282.11">22448 8210,'0'0,"25"0,0 0,0 0,-1 0,1 0,0 0,0 0,0 0,-1 25</inkml:trace>
  <inkml:trace contextRef="#ctx0" brushRef="#br0" timeOffset="52458.34">22473 8334,'0'0,"-25"0,50 0,0 25,0-25,-1 0,1 0</inkml:trace>
  <inkml:trace contextRef="#ctx0" brushRef="#br0" timeOffset="52889.57">23267 8260,'0'-25,"0"0,-25 25,0 0,0-24,1 24,-1 24,0-24,0 0,25 25,-25 0,1 0,-1 0,0-1,25 1,-25 0,25 0,0 0,-25-1,25 1,0 0,0 0,0 0,0-1,0 1,25 0,-25 0,25 0,0-1,0 1,-1-25,1 25,0-25,0 0,0 25,-1-25</inkml:trace>
  <inkml:trace contextRef="#ctx0" brushRef="#br0" timeOffset="54022.87">23341 8384,'0'-25,"0"50,25 0,-25 0,0-1,0 1,25 0,-25 0,0 0,0-1,0 1,0 0,0 0,0 0,0-1,0-48,0-1,0 0,0 0,0 0,0 1,25 24,-25-25,0 0,24 25,-24-25,25 0,-25 1,25-1,-25 0,25 25,0 0,-25 25,0 0,24-25,-24 24,0 1,0 0,0 0,0 0,0-1,0-48,0-1,0 0,0 0,25 0,-25 1,25 24,-25-25,25 25,-25-25,25 25,-25 25,0 0,0-1,0 1,0 0,0 0,0 0,24-25,-24 24,25-24,0 0,0 0,0-24,-25-1,24 25,-24-25,0 0,0 0,0 1,0-1,0 50,0-1,0 1,0 0,0 0,25-25,0 0,0 0,0-25,0 25,-25-25,24 25,-24 25,25-25,-25 25,25-25,-25 25,25-25,0 0</inkml:trace>
  <inkml:trace contextRef="#ctx0" brushRef="#br0" timeOffset="54145.49">24011 8359,'-25'-25,"25"1,-25 24,1 0,24-25</inkml:trace>
  <inkml:trace contextRef="#ctx0" brushRef="#br0" timeOffset="54366.28">24110 8186,'0'0,"0"-25,25 25,-25-25,25 25,-25 25,25-25,-1 25,1-25,-25 24,25 1,0 0,0 0,-1 0,1-1,-25 1,25 25,0-25,-25 24,0 1,0-25,0 24,0-24,0 25,-25-26,0 26,25-25,-25 0,1-1,-1 1,0 0</inkml:trace>
  <inkml:trace contextRef="#ctx0" brushRef="#br0" timeOffset="54534.35">24507 8781,'0'-25,"-25"0</inkml:trace>
  <inkml:trace contextRef="#ctx0" brushRef="#br0" timeOffset="56729.01">2704 7491,'-25'0,"0"0,0 0,50 0,-25-25,25 25</inkml:trace>
  <inkml:trace contextRef="#ctx0" brushRef="#br0" timeOffset="56860.49">2952 7516,'0'25,"25"-25,-1 0</inkml:trace>
  <inkml:trace contextRef="#ctx0" brushRef="#br0" timeOffset="56978.91">3646 7541,'25'0,"-25"24,25-24</inkml:trace>
  <inkml:trace contextRef="#ctx0" brushRef="#br0" timeOffset="57116.16">4490 7516,'24'0,"1"0</inkml:trace>
  <inkml:trace contextRef="#ctx0" brushRef="#br0" timeOffset="57252.3">5209 7466,'0'25,"25"-25</inkml:trace>
  <inkml:trace contextRef="#ctx0" brushRef="#br0" timeOffset="57390.28">5804 7441,'0'25,"25"-25</inkml:trace>
  <inkml:trace contextRef="#ctx0" brushRef="#br0" timeOffset="57528.64">6325 7441,'0'0,"25"0</inkml:trace>
  <inkml:trace contextRef="#ctx0" brushRef="#br0" timeOffset="57669.2">6747 7417,'25'0</inkml:trace>
  <inkml:trace contextRef="#ctx0" brushRef="#br0" timeOffset="57807.32">7193 7392,'0'0,"0"25</inkml:trace>
  <inkml:trace contextRef="#ctx0" brushRef="#br0" timeOffset="57942.38">7714 7417,'25'0</inkml:trace>
  <inkml:trace contextRef="#ctx0" brushRef="#br0" timeOffset="58078.38">8161 7417,'0'24</inkml:trace>
  <inkml:trace contextRef="#ctx0" brushRef="#br0" timeOffset="58220.33">8558 7466,'0'0,"24"0</inkml:trace>
  <inkml:trace contextRef="#ctx0" brushRef="#br0" timeOffset="58355.3">9054 7491,'0'25,"25"-25</inkml:trace>
  <inkml:trace contextRef="#ctx0" brushRef="#br0" timeOffset="58499.74">9550 7491,'0'25,"25"-25,-1 0</inkml:trace>
  <inkml:trace contextRef="#ctx0" brushRef="#br0" timeOffset="58626.28">10071 7516,'0'0,"25"0</inkml:trace>
  <inkml:trace contextRef="#ctx0" brushRef="#br0" timeOffset="58752.28">10616 7541,'0'0,"25"0,0 0</inkml:trace>
  <inkml:trace contextRef="#ctx0" brushRef="#br0" timeOffset="58878.36">11137 7565</inkml:trace>
  <inkml:trace contextRef="#ctx0" brushRef="#br0" timeOffset="59019.13">11460 7565</inkml:trace>
  <inkml:trace contextRef="#ctx0" brushRef="#br0" timeOffset="59167.2">11832 7615</inkml:trace>
  <inkml:trace contextRef="#ctx0" brushRef="#br0" timeOffset="59307.31">12129 7640,'0'25,"0"-50</inkml:trace>
  <inkml:trace contextRef="#ctx0" brushRef="#br0" timeOffset="59443.37">12303 7640</inkml:trace>
  <inkml:trace contextRef="#ctx0" brushRef="#br0" timeOffset="59574.28">12452 7665,'0'0,"0"-25</inkml:trace>
  <inkml:trace contextRef="#ctx0" brushRef="#br0" timeOffset="59718.74">12725 7615,'0'-25,"0"0,25 25</inkml:trace>
  <inkml:trace contextRef="#ctx0" brushRef="#br0" timeOffset="64287.25">446 7441,'0'-24,"0"-1,25 25,0-25,0 25,0 0,-25 25,0 0,0-1,0 1,0 0,0 0,0 0,0 24,0-24,0 0,0 0,0-1,0 1,0 0,0 0,0 0,0-1,25-24,-25 25,24-25,-24 25,25-25,0 0,-25-25,25 0,0 1,-25-1,24 0,-24 0,25 0,-25 1,25-1,-25-25,0 25,25 1,-25-1,0-25,0 25,0 1,0-26,0 25,0 0,0 1,0-1,0 0,0 0,0 0</inkml:trace>
  <inkml:trace contextRef="#ctx0" brushRef="#br0" timeOffset="64924.21">967 7615,'0'25,"0"0,0-1,0 1,0 0,0 0,0 0,0-1,0 1,0 0,0 0,0 0,25-1,-25 1,0 0,0 0,25-25,-25 25,0-50,0 0,-25 0,25 0,0 1,0-1,0 0,0 0,0 0,0 1,0-1,0 0,0 0,0 0,0 1,25-1,0 0,0 25,-25-25,0 50,24-25,-24 25,0 0,0-1,-24-24,24 25,-25-25,25 25,-25-25,25 25,0 0,25-25,-25 24,25-24,-1 25,1 0,0-25,0 25,0-25,-25 25,24-25,1 24,-25 1</inkml:trace>
  <inkml:trace contextRef="#ctx0" brushRef="#br0" timeOffset="65175.24">1290 7665,'25'0,"-25"24,0 1,0 0,24 0,-24 0,0-1,0 1,0 0,25 0,-25 0,0-1,0 1,0 0,25 0,-25 0,0 0</inkml:trace>
  <inkml:trace contextRef="#ctx0" brushRef="#br0" timeOffset="65380.24">1290 7665,'0'-25,"25"25,-1 0,1 0,-25-25,25 25,0 0,0 0,-1 0</inkml:trace>
  <inkml:trace contextRef="#ctx0" brushRef="#br0" timeOffset="65559.73">1339 7764,'0'0,"-24"0,48 0,1 0,-25-25,25 25,0 0</inkml:trace>
  <inkml:trace contextRef="#ctx0" brushRef="#br0" timeOffset="65900.17">1687 7565,'0'-24,"0"48,-25-24,25 25,-25 25,0-25,25-1,0 1,-25 0,25 0,0 0,0-1,0 1,0 0,0 0,0 0,0-1,0 1,0 0,25 0,-25 0,25-25,-25 25,25-25,0 24,0-24,-1 0,1 0</inkml:trace>
  <inkml:trace contextRef="#ctx0" brushRef="#br0" timeOffset="66859.08">1811 7764,'0'-25,"0"50,25-25,-25 25,24-25,-24 24,0 1,25 0,-25 0,0 0,0-1,0 1,0 0,0-50,0 0,0 1,0-1,0 0,0 0,0 0,25 25,-25-24,0-1,25 25,0 0,-1 25,1-1,-25 1,25 0,-25 0,0 0,25-25,-25-25,0 0,0 0,0 0,0 1,25 24,-1 24,-24 1,25-25,-25 25,25-25,-25-25,25 25,-25-25,0 1,0-1,0 0,0 50,0 0,0-1,25-24,-1 0,-24-24,25 24,0 0,0 0</inkml:trace>
  <inkml:trace contextRef="#ctx0" brushRef="#br0" timeOffset="66980.85">2208 7689,'-25'0,"0"0,25-24</inkml:trace>
  <inkml:trace contextRef="#ctx0" brushRef="#br0" timeOffset="67216.23">2232 7491,'25'0,"0"0,0 25,0-25,-1 0,1 25,0-25,0 24,0 1,-1 0,1 0,-25 0,25-1,0 26,-25 0,0-26,0 26,0 0,0-1,0 26,-25-50,25 24,-25 1,0-25</inkml:trace>
  <inkml:trace contextRef="#ctx0" brushRef="#br0" timeOffset="69240.95">20042 5755,'-25'24,"1"-24,24 25,-25 0,0 0,25 0,-25 0,0-25,25 24,-24 1,24 0,0-50,24 0,-24 1,25 24,-25-25,25 25,-25-25,0 0,25 25,-25-25,25 0,-25 1,24-1,1 0,0 25,-25 25,0 0,25-25,-25 24,0 1,25-25,-25 25,0 0,24 0,-24 0,0-1,0 1,25-25,-25 25,0 0</inkml:trace>
  <inkml:trace contextRef="#ctx0" brushRef="#br0" timeOffset="69489.35">20092 5854,'0'25,"0"0,0-1,0 1,25 0,-25 25,0-26,24 1,-24 0,0 0,0 49,0-49,25 0,-25 0,0-1,0 1,0 0,0 0,0 0,0-1</inkml:trace>
  <inkml:trace contextRef="#ctx0" brushRef="#br0" timeOffset="70437.27">19248 6548,'0'0,"50"0,0 0,-1 0,1 0,-25 0,24 0,1 0,0 0,-1 0,1 0,-1 25,-24-25,25 0,-1 0,1 0,-25 0,24 0,1 0,-25 0,24 0,-24 0,25 0,-1 0,1-25,-25 25,24 0,1 0,0 0,-1-24,1 24,-1 0,1 0,25-25,-26 25,26 0,-26-25,26 25,-1 0,0-25,1 25,-1 0,1-25,-1 25,0 0,1 0,24 0,-24 0,-1 0,0 0,1 0,-1 0,-24 0,24 25,1-25,-26 0,26 0,-26 25,1-25,-1 0,1 0,0 0,-26 0,1 0</inkml:trace>
  <inkml:trace contextRef="#ctx0" brushRef="#br0" timeOffset="71342.42">16247 6474,'0'0,"-25"0,0 0,50 0,0 0,0 0,0 0,-1 0,1 0,0 0,25-25,-1 25,-24 0,25 0,-1 0,1 0,0 0,24 0,-24 0,-1 0,26 0,-26 0,1 0,24 0,1 0,-26-25,26 25,-26 0,26 0,-1 0,-24 0,24 0,1 25,-1-25,0 0,-24 0,24 0,1 25,-26-25,26 0,-1 0,-24 0,24 25,-24-25,24 0,-24 0,0 0,24 25,-24-25,-1 0,26 0,-26 0,1 0,24 0,-24 0,-1 0,1 0,24 0,-24 0,0 0,24 24,-24-24,-1 0,26 0,-26 0,1 0,0 0,-1 0,1 25,24-25,-24 0,-1 0,1 0,0 0,-1 0,1 0,-1 0,26 0,-26 0,1 0,24 0,1 0,-26 0,26 0,-1-25,1 25,-1 0,1 0,-1 0,25 0,-24 0,-1 0,-24 0,24-24,0 24,1 0,-26 0,1 0,0 0,-1 0,1 0,-25 0,0 0,-1-25</inkml:trace>
  <inkml:trace contextRef="#ctx0" brushRef="#br0" timeOffset="72711.27">18455 4316,'-25'25,"0"0,0-1,25 1,-25 0,1 0,-1 0,25-1,-25 1,0 0,25 0,-25-25,25 25,0-1,0-48,0-1,25 25,-25-25,0 0,25 0,0 1,0-1,-25 0,24 25,-24-25,0 0,25 25,-25-24,25-1,0 50,-25-1,0 1,25 0,-25 0,0 0,24-25</inkml:trace>
  <inkml:trace contextRef="#ctx0" brushRef="#br0" timeOffset="73707.17">18380 4440,'0'25,"0"0,0-1,0 1,0 0,0 0,0 0,-25-1,25 1,0 0,0 0,0 0,0-1,0 1,-24 0,24 0,0 0,0 0,0-1,0 1,0 0,0 0,0 0,0-1,0 1,0 0,0 0,0 0,0-1,0 1,0 0,0 0,0 0,0-1,24 1,-24 0,0 0,0 0,0-1,0 1,0 0,0 0,0 0,0-1,0 1,0 0,0 0,0 0,0-1,0 1,0 0,0 0,0 0,0-1,0 1,0 0,0 0,0 0,0 0,-24-1,24 1,0 0,0 0,0 0,0-1,0 1,0 0,0 0,0 0,0-1,0 1,0 0,0 0,0 0,0-1,0 1,0 0,24-25,-24 25,0 0</inkml:trace>
  <inkml:trace contextRef="#ctx0" brushRef="#br0" timeOffset="75115.13">16966 3820,'0'0,"0"-25,-24 25,24-25,-25 1,25-1,0 0,25 25,-25-25,24 25,-24 25,25-25,0 25,-25 0,0-1,0 1,25 0,-25 0,0 0,0 24,0-24,0 0,25 0,-25-1,0 1,0 0,0 0,24 0,-24-1,0 1,0 0,25-25,-25 25,25 0,-25-1,25-24,0 0,-1 25,1-25,0-25,0 25,0-24,-1-1,-24 0,25 25,-25-25,0 0,0 1,0-1,0 0,0 0,0 0,0 1,0-26,0 25,0 0,0 1,0-1,0 0,0 0,0 0,0 1,0-1</inkml:trace>
  <inkml:trace contextRef="#ctx0" brushRef="#br0" timeOffset="76011.92">17512 4142,'0'25,"0"0,0 0,0 0,0-1,0 1,0 0,0 0,0 0,0-1,0 1,0 0,0 0,0 0,0-1,0 1,0 0,0 0,-25-50,25 0,0 0,0 1,0-1,0 0,0 0,0 0,0 1,0-1,0 0,0 0,0 0,0 1,0-1,0 0,25 0,-25 0,25 1,0 24,0 0,-25 24,0 1,0 0,0 0,0 0,0-1,-25-24,25 25,-25 0,25 0,0 0,0-1,25 1,-25 0,25-25,-25 25,24-25,1 25,0-25,-25 24,25-24,0 25,-1-25,-24 25,25-25</inkml:trace>
  <inkml:trace contextRef="#ctx0" brushRef="#br0" timeOffset="76315.23">17760 4266,'0'-24,"0"48,25-24,-25 25,0 0,0 0,0 0,0-1,0 1,0 0,25 0,-25 0,0-1,0 1,0 0,0 0,0 0,0-1,25 1,-25 0</inkml:trace>
  <inkml:trace contextRef="#ctx0" brushRef="#br0" timeOffset="76635.09">17835 4242,'24'0,"-24"-25,25 25,0 0,0 0,-25-25,25 25,-1 0,1 0,0 0</inkml:trace>
  <inkml:trace contextRef="#ctx0" brushRef="#br0" timeOffset="76843.13">17835 4440,'24'0,"-24"-25,25 25,0 0,0 0,0 0,-1 0</inkml:trace>
  <inkml:trace contextRef="#ctx0" brushRef="#br0" timeOffset="78087.14">18058 3795,'-25'0,"50"0,0 25,-1-25,1 0,0 0,0 25,24-25,-24 0,0 0,0 0,0 25,-1-25,1 0,0 24,0-24,0 25,-25 0,0 0,0 0,0-1,0 1,-25-25,25 25,-25 0,25 0,-25-1,0-24,1 25,24 0,-25 0,0 0,0-25,25 24,-25 1,1-25,24 25,-25-25,25 25,0 0</inkml:trace>
  <inkml:trace contextRef="#ctx0" brushRef="#br0" timeOffset="78687.13">18678 3597,'0'-25,"0"0,25 25,-25 25,25-25,-25 25,0-1,24-24,-24 25,0 0,0 25,0-25,0-1,0 1,0 25,0-25,0 24,0-24,0 0,0 24,0-24,0 0,25 0,-25 0,0-1,25 1,-25 0,25-25,-25 25,25 0,-1-25,1 0,0 0,0 0,0 0,-1-25,-24 0,25 25,-25-25,25 0,-25 1,0-1,0 0,25 0,-25-24,0 24,0-25,0 25,0 1,0-26,0 25,0 0,0-24,0 24,0 0,0 0,0 0</inkml:trace>
  <inkml:trace contextRef="#ctx0" brushRef="#br0" timeOffset="79435.1">19199 4093,'0'0,"0"-25,0 50,0 0,0-1,0 1,0 0,0 0,0 0,0-1,0 1,0 0,0 0,0 0,0-1,0 1,0 0,0 0,0 0,0-1,0 1,0-50,0 1,0-1,0 0,0 0,0 0,0 1,0-1,0 0,0 0,0 0,0 1,25-1,-25 0,0 0,24 25,-24-25,25 25,0 0,-25 25,0 0,0 0,-25-25,25 25,-25-1,25 1,0 0,0 0,0 0,25-25,-25 24,25-24,0 25,0-25,-1 25,1-25,0 25,0-25</inkml:trace>
  <inkml:trace contextRef="#ctx0" brushRef="#br0" timeOffset="79722.66">19571 4217,'0'-25,"0"50,0 0,0-1,0 1,0 0,0 0,0 0,-25-1,25 1,0 0,0 0,0 0,0-1,0 1</inkml:trace>
  <inkml:trace contextRef="#ctx0" brushRef="#br0" timeOffset="79915.13">19571 4167,'0'0,"25"0,0 0,-1 0,1 0,0 0</inkml:trace>
  <inkml:trace contextRef="#ctx0" brushRef="#br0" timeOffset="80095.13">19546 4341,'-25'0,"50"0,0 0,0 0,0 0,-1 0,1 0</inkml:trace>
  <inkml:trace contextRef="#ctx0" brushRef="#br0" timeOffset="80523.22">20141 4068,'-24'-25,"-1"25,25 25,-25 0,0 0,0-1,25 1,-24 0,-1 0,25 0,-25-1,25 1,-25 0,25 0,-25 0,25-1,0 1,0 0,0 0,0 0,0-1,0 1,0 0,25-25,-25 25,25 0,0-1,0-24,-1 0,1 25,0-25</inkml:trace>
  <inkml:trace contextRef="#ctx0" brushRef="#br0" timeOffset="81847.48">20166 4266,'0'0,"0"-24,0 48,25-24,-25 25,0 0,0 0,0 0,25-25,-25 24,0 1,0 0,0 0,0 0,0-1,0 1,0-50,0 1,0-1,25 0,-25 0,0 0,24 25,-24-24,0-1,25 25,-25-25,0 0,25 25,-25-25,25 25,-25 25,25 0,-25 0,0 0,0-1,0 1,0 0,0-50,0 0,0 1,0-1,0 0,24 25,-24-25,0 50,0 0,0 0,25-1,-25 1,0 0,25-25,0 0,0 0,-1 0,1-25,0 0,-25 1,0-1,25 25,-25-25,0 0,0 50,-25-25,25 25,0 0,0-1,0 1,0 0,25-25,0 0,-1 0,-24-25,25 25,-25-25,25 25,-25-24,25 24,-25-25,25 0,0 25,-25 25,0 0,24-25,-24 24,25-24</inkml:trace>
  <inkml:trace contextRef="#ctx0" brushRef="#br0" timeOffset="81991.16">20687 4217,'0'0,"0"-25,-25 25,0 0,25-25,-24 25,24-25</inkml:trace>
  <inkml:trace contextRef="#ctx0" brushRef="#br0" timeOffset="82247.73">20662 4018,'0'-24,"25"24,0 0,0 0,0 24,-1-24,1 25,0-25,0 25,0 0,-1 0,1-1,0 1,-25 0,25 0,0 24,-25-24,24 0,-24 0,0 0,0-1,0 1,-24 0,24 0,-25 0,0-1,0 1,25 0,-25-25,1 25,-1-25</inkml:trace>
  <inkml:trace contextRef="#ctx0" brushRef="#br0" timeOffset="82434.17">21109 4564</inkml:trace>
  <inkml:trace contextRef="#ctx0" brushRef="#br0" timeOffset="83890.14">12452 6449,'0'0,"0"25,0 0,0 0,0-1,25-24,-25-24,25 24,-1 0,-24-25,25 25,0-25,0 0,0 25,-25-25,24 25,1-24,-50 24,1 0,-1 24,0-24,0 25,0 0,1 0,-1-25,25 25,0-1,25-24,-1 0,1 0,-25-24,25 24,0 0,-50 0,25 24,-25-24,0 0,25-24,25 24,-25-25</inkml:trace>
  <inkml:trace contextRef="#ctx0" brushRef="#br0" timeOffset="84746.33">12700 5755,'25'0,"0"0,-1 0,1 24,0 1,-25 0,0 0,0 0,0 0,0-1,0 1,0 0,0 0,0 0,0-1,0 1,0 0,0 0,0 0,0-1,0 1,25-25,0 0,-1 0,-24-25,25 25,0-24,0-1,0 25,-25-25,24 0,1 25,-25-25,25 1,-25-1,25 0,-25 0,25 0,-25 1,0-1,0 0,0 0,0 0,0 0,0 1,0-1,0 0,0 0,0 0,-25 1,25-1,0 0,-25 25</inkml:trace>
  <inkml:trace contextRef="#ctx0" brushRef="#br0" timeOffset="85750.23">13196 6127,'0'0,"0"25,0-1,0 1,0 0,0 0,0 0,0-1,0 1,0 0,0 0,0 0,0-1,0 1,0 0,0 0,0 0,0-1,0-48,0-1,0 0,0 0,0 0,0 1,0-1,0 0,0 0,0 0,0 1,25 24,-25-25,0 0,0 0,25 0,-25 1,25 24,-1-25,1 25,0 0,0 0,-25 25,0-1,0 1,0 0,-25 0,0 0,0-1,1-24,24 25,0 0,24 0,-24 0,25-25,0 24,0 1,0 0,-1 0,1-25,-25 25,25-1,-25 1,25-25,-25 25</inkml:trace>
  <inkml:trace contextRef="#ctx0" brushRef="#br0" timeOffset="86029.08">13593 6176,'0'25,"0"0,0 0,0 0,0-1,0 1,0 0,0 0,25 0,-25-1,0 1,0 0,0 0,25 0,-25-1,0 1</inkml:trace>
  <inkml:trace contextRef="#ctx0" brushRef="#br0" timeOffset="86261.11">13593 6152,'0'-25,"25"25,0 0,-1 0,1 0,0 0,0 0,0 0,-1 0,1 0</inkml:trace>
  <inkml:trace contextRef="#ctx0" brushRef="#br0" timeOffset="86450.08">13519 6300,'24'0,"1"0,0 0,0 0,24 0,-24 0,0 0</inkml:trace>
  <inkml:trace contextRef="#ctx0" brushRef="#br0" timeOffset="86601.09">13915 6325,'-24'0,"-1"0,25-25,25 25</inkml:trace>
  <inkml:trace contextRef="#ctx0" brushRef="#br0" timeOffset="104489.9">2555 9897,'0'-25,"0"50,-25-25,25 25,-25 0,25-1,0 1,-25 0,25 0,-24 25,24-26,-25 1,25 0,0 0,-25 0,25-1,0-48,0-1,25 0,-25 0,0 0,25-24,-25 24,24 0,1-25,-25 26,25-1,-25-25,25 25,-25 1,25-1,-25 0,24 0,1 0,-25 1,25 24,-25 24,25-24,-25 25,0 0,25 0,-25 0,0-1,0 1,0 25,25-25,-25 24,0-24,0 25,0-25,0 24</inkml:trace>
  <inkml:trace contextRef="#ctx0" brushRef="#br0" timeOffset="104676.93">2604 10145,'0'25,"0"0</inkml:trace>
  <inkml:trace contextRef="#ctx0" brushRef="#br0" timeOffset="104960.9">2604 10294,'149'744,"-298"-1488,298 1562,-149-743,25-1,-25 26,0-26,25 0,-25 1,25-1,-25 1,0-26,25 26,-1-1,-24 0,25 1,0-26,-25 26,25-1,0 1,-25-1,24 1,-24-1,25 25,-25-24,25 24,-25 0,0-25,25 26,-25-1,0-25,25 26,-25-26,0 0,0 1,0-1,0-24,0-1,0 26,0-50,0 24,0 1,0-1,0-24,0 0,0 25,0-26,-25 1,25 0,0 0,0 0,0-1,0 1</inkml:trace>
  <inkml:trace contextRef="#ctx0" brushRef="#br0" timeOffset="106874.71">3473 14412,'0'0,"24"0,26 0,-25 0,0 0,-1 0,26 0,-25-25,25 25,-26 0,26 0,-25 0,24 0,-24 0,0 0,25 0,-26 0,26 0,-25 0,0 0,24 0,-24 0,0 0,24 0,-24 0,25 0,-25 0,24 25,-24-25,0 0,24 0,-24 0,25 0,-25 0,-1 0,1 0,25 0,-25 24,-1-24,1 0,0 0,25 0,-25 0,-1 0,1 0,25 0,-25 0,-1 0,26-24,-25 24,0 0,-1 0,26 0,-25 0,0 0,24 0,-24 0,0 0,24 0,-24 0,0 0,25 0,-26-25,1 25,25 0,-25 0,-1 0,1 0,25 0,-25 0,-1 0,26 0,-25 0,0 0,24-25,-24 25,25 0,-1 0,-24 0,25 0,-25 0,24 0,-24 0,25 0,-26 0,26-25,-25 25,24 0,-24 0,25 0,-25 0,-1 0,26 0,-25 0,24 0,-24 0,25 0,-25 0,24 0,1 0,-25 0,24 0,1 0,-25 0,24 0,1 0,-25 0,24 0,1 0,-25 0,24 0,1 0,-25-25,24 25,-24 0,25 0,-1 0,-24 0,25 0,-25 0,24 0,-24 0,25 0,-26 0,26 25,0-25,-26 0,26 0,-25 0,25 0,-1 0,-24 0,25 0,-1 0,-24 0,25-25,-1 25,-24 0,25 0,-26 0,26 0,0 0,-26 0,26 0,0 0,-26 0,26-25,0 25,-26 0,26 0,0 0,-1 0,-24 0,25 0,-1 0,-24 0,25 0,-1 0,-24 0,25 0,-1 0,-24 0,25 0,-1 0,-24 0,25 0,-25 0,24 0,-24 0,25 0,-26 0,26 0,-25 0,24 0,-24 0,25 0,-1 0,1 0,-25 0,25 0,-1 0,1 0,-25 0,24 0,1 0,-25 0,24 0,-24 0,25 0,-26 0,26 0,-25 0,24 0,-24 0,25 25,-25-25,24 0,-24 0,25 0,-26 0,26 0,-25 0,24 0,-24 0,25 0,-25 0,24-25,1 25,-25 0,24 0,1 0,0 0,-26 0,26 0,0 0,-26-24,26 24,0 0,-26 0,26 0,0 0,-26 0,26 0,0 0,-26-25,26 25,0 0,-1 0,-24 0,25 0,-1 0,1 0,-25 0,24 0,1-25,0 25,-1 0,1 0,-1 0,1 0,24 0,-24 0,0 0,-1-25,1 25,24 0,-24 0,-1 0,1 0,0-25,-1 25,1 0,0 0,-1 0,1 0,-1 0,1 0,0 0,-1 0,26 0,-26 0,1 0,-1 0,1 0,0 0,-1 0,1 0,-1 0,26-24,-26 24,1 0,0 0,-1 0,26 0,-26 0,1 0,24 0,-24 0,0 0,24 0,-24 0,24 0,-24 0,24 0,-24 0,24 0,0 0,1 0,-1 0,1 0,-1 0,1 0,-1 0,0 0,1 0,24 0,-25 0,1-25,24 25,-25 0,26 0,-1 0,-25 0,26 0,-1 0,-25 0,25 0,1 0,-1 0,0 0,0 0,0 0,1 0,-1 0,25 0,-25 0,0-25,25 25,-24 0,24 0,0 0,-25 0,25 0,-25 0,25 0,0 0,-25 0,1 0,24 0,-25 0,0 0,0 25,1-25,-1 0,0 0,0 0,-24 0,24 0,-25 0,1 0,-1 0,-24-25,-1 25,1 0,-1 0,-24-25,0 25,0 0,0 0,-25 25,0 0,-25 0,25-1,-25-24,25 25,-25-25,0 0</inkml:trace>
  <inkml:trace contextRef="#ctx0" brushRef="#br0" timeOffset="108685.93">14188 7417,'-25'0,"1"0,-1 0,0 0,0 0,0 0,1 0,24 24,-25-24,0 0,0 0,0 0,1 0,-1 0,0 25,0-25,25 25,-25-25,25 25,-24-25,24 25,-25-25,25 24,-25-24,25 25,-25-25,25 25,0 0,-25-25,25 25,0-1,-24 1,24 0,0 0,0 0,0-1,0 1,0 0,0 0,0 0,0-1,24 1,1 0,0 0,0-25,0 25,-1-25,1 0,0 0,0 25,0-25,-1 0,1 0,0 0,0 0,0 0,-1 0,-24-25,25 25,0 0,0 0,-25-25,25 25,-25-25,24 25,1-25,0 0,0 1,-25-1,0 0,25 25,-25-25,0 0,0 1,0-1,24 25,-24-25,0 0,0 0,0 1,0-1,-24 25,24-25,0 0,0 0,-25 1,0-1,25 0,-25 0,25 0,-25 25,25-24</inkml:trace>
  <inkml:trace contextRef="#ctx0" brushRef="#br0" timeOffset="110191.86">15974 7069,'-25'0,"25"-24,-24 24,-1 0,0 0,0-25,0 25,1 0,-1 0,0 25,0-25,0 0,1 24,-1-24,0 0,0 25,0-25,1 0,-1 25,0-25,0 25,0-25,1 25,-1-25,0 24,0-24,25 25,-25-25,0 25,25 0,-24-25,-1 25,0-1,0 1,0 0,1-25,24 25,-25 0,0-1,0 1,0 0,1 0,-1 0,0-1,0 1,25 0,-25-25,25 25,0 0,0-1,0 1,0 0,0 0,0 0,0-1,0 1,0 0,0 0,0 0,25-1,-25 1,0 0,25 0,-25 0,25-25,-25 25,25-1,-1 1,-24 0,25-25,0 25,0 0,0-25,-1 24,1 1,0-25,0 0,0 25,-1-25,-24 25,25-25,0 0,0 25,0-25,-25 24,25-24,-1 0,-24 25,25-25,0 0,0 25,0-25,-1 25,1-25,0 0,0 0,0 0,-25 25,24-25,1 0,0 0,0 0,0 24,-1-24,1 0,0 0,0 0,0 25,-1-25,1 0,0 0,0 0,0 0,-1 0,1 0,0 0,0 0,0 0,24 0,-24 0,0 0,0 0,-1 0,1-25,0 25,0 0,0 0,0 0,-1 0,1-24,0 24,0-25,0 25,-1-25,1 0,-25 0,25 25,-25-24,25 24,0-25,-25 0,24 0,-24 0,25 1,-25-1,0 0,25 0,-25 0,0 1,25-1,-25 0,0 0,0 0,25-24,-25 24,0 0,0 0,0 0,0 1,0-1,0 0,0 0,0 0,0 1,0-1,0 0,0 0,0 0,0 1,0-1,0 0,0 0,-25 0,25 1,0-1,-25 0,25 0,-25 0,25 1,-25-1,25 0,-24 25,24-25,-25 25,25-25,-25 25,25-24,-25 24,25-25,-25 25,1 0,24-25,-25 25,0 0,0-25,0 25,1 0,-1-25,0 25,0 0,0-24,0 24,-24 0,24 0</inkml:trace>
  <inkml:trace contextRef="#ctx0" brushRef="#br0" timeOffset="111670.03">18604 6796,'-25'0,"0"0,25-24,-25 24,0 0,0 0,1 0,-1 0,0 0,0 24,0-24,1 0,-1 0,0 0,0 0,0 25,1-25,-1 0,0 25,0-25,0 0,-24 25,24-25,0 25,0 0,1-25,-1 24,0 1,-25 0,26-25,-1 25,0 24,0-24,0 0,1 0,-1 0,0-1,0 1,0 0,1 0,-1 0,0 24,0-24,0 0,25 0,-25-1,1 1,-1 0,25 0,-25 0,0-1,25 1,-25 0,25 0,-24 0,24-1,0 1,-25 0,25 25,-25-26,25 1,0 0,-25 0,25 0,0-1,0 1,0 0,0 25,0-25,0-1,0 1,0 0,25 0,-25 0,0-1,25-24,-25 25,25 0,-1 0,-24 0,25-1,0 1,0 0,0 0,-1 0,1-25,0 24,0 1,0 0,0-25,24 25,-24 0,25-1,-26-24,1 25,25 0,-25-25,24 25,-24-25,25 25,-26-25,26 24,-25-24,24 0,-24 25,25-25,-25 0,24 25,-24-25,25 0,-26 0,1 25,25-25,-25 0,24 0,-24 0,0 0,25 0,-26 0,1 0,0 0,25-25,-26 25,1 0,25-25,-25 25,-1-25,1 25,25-24,-25 24,-1-25,1 0,25 25,-25-25,-1 0,1 1,25-1,-25 0,-1 0,1 0,0 1,0-1,0-25,-25 25,24 1,1-1,0 0,-25-25,25 26,-25-1,25-25,-25 25,24-24,-24 24,0-25,25 25,-25 1,0-26,25 25,-25 0,0-24,0 24,0 0,0 0,25 1,-25-1,0 0,0 0,0-24,-25 24,25 0,-25 0,25 0,-25 1,1-1,24 0,-25 0,0 0,0-24,0 24,1 0,24 0,-25 1,0-1,0 25,0-25,25 0,-24 0,-1 1,0-1,0 25,-24-25,24 0,0 0,-25 25,1-24,-1-1,25 25,-24-25,-26 0,26 25</inkml:trace>
  <inkml:trace contextRef="#ctx0" brushRef="#br0" timeOffset="120674.81">18901 4911,'0'25,"25"-25,0 0,0 0,-1 0,1 0,0 0,0 0,0 0,-1 0,1 0,0 0,0 0,0 0,24 0,-24 0,0 0,24 0,-24 0,0 0,0 0,24 0,-24 0,0 0,0-25,0 25,0 0,-1 0,1 0,0 0,0 0,0 0,-1 0,26 0,-25 0,0 0,-1 0,1 0,0 0,0 0,24 0,-24-24,0 24,0 0,0 0,-1 0,1 0,25-25,-25 25,-1 0,1 0,0 0,0 0,0-25,-1 25,1 0,0 0,25 0,-26-25,1 25,0 0,0 0,0-25,-1 25,26 0,-25 0,0 0,0-25,24 25,-24 0,0 0,24 0,-24 0,25 0,-25 0,24 0,-24 0,25-24,-26 24,26 0,-25 0,24 0,-24 0,0 0,0 0,0 0,-1 0,1 0,0 0,0 0,0 0,-1 0,1 0,0 0,0 0,0 0,-1 0,1 0,0 0,0 0,0 0,0 0,-1 0,1 0,0 0,0 0,0 0,-1 0,1 0,0 0,-25 24,25-24,-50 0,0 0,0 0,1 0,-26 0,25 0,0 0,1 0,-1 0,0 0,0 0,0 0,0-24,1 24,-1 0,0 0,-25 0,26 0,-1 0,0 0,0 0,0-25,1 25,-1 0,0 0,0 0,0 0,1 25,-1-25,0 0,0 0,-24 0,24 0,0 0,0 0,0 0,1 24,-1-24,0 0,0 0,0 0,1 0,-1 25,0-25,0 0,0 0,1 0,-1 0,0 25,0-25,0 0,0 0,1 0,-1 0,0 0,0 25,0-25,1 0,-1 0,0 0,0 0,0 0,1 0,24 25,-25-25,0 0,0 0,0 0,1 25,-1-25,0 0,0 0,0 0,1 0,-1 0,0 0,0 0,0 0,1 0,-1 24,0-24,0 0,0 0,1 0,-1 0,0 0,0 0,0 0,1 25,-1-25,0 0,0 0,0 0,1 0,-1 0,0 0,0 0,0 0,0 0,1 0,-1 0,0 0,0 0,0 0,1 0,-1 0,0 0,0 0,0 0,1 0,-1 0,0 0,0 0,0 0,1 0,-26 0,25 0,0 0,1 0,-1 0,-25 0,25 0,1 0,-1 0,0 0,0 0,0 0,1 0</inkml:trace>
  <inkml:trace contextRef="#ctx0" brushRef="#br0" timeOffset="121755.81">19645 4986,'-24'0,"-1"0,0 25,0-25,0 24,0 1,1-25,-1 25</inkml:trace>
  <inkml:trace contextRef="#ctx0" brushRef="#br0" timeOffset="128442.38">13990 7764,'0'-25,"25"25</inkml:trace>
  <inkml:trace contextRef="#ctx0" brushRef="#br0" timeOffset="141782.68">15131 7665,'-25'0,"0"0,0 24,1-24,-1 25,0-25,0 25,0-25,25 25,-24-25,-1 25,0-1,25 1,-25-25,25 25,0 0,0 0,0-1,25-24,0 25,0-25,-1 0,1 25,0-25</inkml:trace>
  <inkml:trace contextRef="#ctx0" brushRef="#br0" timeOffset="142228.64">15081 7863,'0'-25,"25"25,0 0,0 0,-1 0,26 0,-25 0,24 0,-24 0,25 0,0-25,-1 25,26 0,-26 0,1 0,24-24,-24 24,-1 0,26-25,-26 25,26 0,-26-25,1 25,24 0,-24-25,0 25,-1-25,1 25,0 0,-26-24,26 24,-25 0,24-25,-24 25,0 0,0-25,-50 0,25 50,25-25,-25 25,0 0</inkml:trace>
  <inkml:trace contextRef="#ctx0" brushRef="#br0" timeOffset="142909.65">17760 7739,'0'-25,"-25"25,1 0,-1 0,25 25,-25-25,0 25,0 0,1-25,-1 24,0-24,25 25,-25-25,0 25,0-25,25 25,-24-25,-1 25,25-1,0 1,25-25,-25 25,24-25,1 0,0 0,0 0,-25 25,25-25</inkml:trace>
  <inkml:trace contextRef="#ctx0" brushRef="#br0" timeOffset="143241.64">17512 7813,'0'-24,"25"24,0 0,0 0,-1 0,1 0,25 0,-25 24,-1-24,26 0,-25 0,24 0,1 0,0 0,24 25,-24-25,-1 0,26 0,-26 0,26 0,-26 0,26 0,-26 0,26 0,-26 25,1-25,0 0,-1 0,1 0,-1 0,1-25,0 25,-26 0,26 0,-25 0,0 0,24 0</inkml:trace>
  <inkml:trace contextRef="#ctx0" brushRef="#br0" timeOffset="143334.18">19248 7813,'0'0,"-49"-99</inkml:trace>
  <inkml:trace contextRef="#ctx0" brushRef="#br0" timeOffset="143423.62">19149 7689,'0'0,"0"25</inkml:trace>
  <inkml:trace contextRef="#ctx0" brushRef="#br0" timeOffset="143513.29">19397 7888,'-149'25</inkml:trace>
  <inkml:trace contextRef="#ctx0" brushRef="#br0" timeOffset="158239.51">7069 11261,'0'-24</inkml:trace>
  <inkml:trace contextRef="#ctx0" brushRef="#br0" timeOffset="158380.2">7144 11485,'0'0,"0"24</inkml:trace>
  <inkml:trace contextRef="#ctx0" brushRef="#br0" timeOffset="158519.79">7144 12179,'0'0,"0"25,0 0,-25 0,25-1</inkml:trace>
  <inkml:trace contextRef="#ctx0" brushRef="#br0" timeOffset="158669.94">7144 13345,'0'0,"0"50,0-26,0 1,0 0,0 0,0 0,0-1,25 26,-25-25,24 0</inkml:trace>
  <inkml:trace contextRef="#ctx0" brushRef="#br0" timeOffset="158772.51">7293 14436,'0'124,"0"-248,0 273,0-124</inkml:trace>
  <inkml:trace contextRef="#ctx0" brushRef="#br0" timeOffset="160340.91">7243 10939,'0'0,"0"-25,0 0,0 0,0 1,-25 24</inkml:trace>
  <inkml:trace contextRef="#ctx0" brushRef="#br0" timeOffset="161963.46">19918 8756,'25'0,"0"0,0 0,-1 0,1 0,0 0,0 0,0 0,-1 0,1 0,25 0,-25 0,-1 0,1 0,25 0,-25-25,-1 25,1 0,0 0,0-25,0 25,-25-24,0-1,0 0,-25 0,0 0,0 25,0-24,1 24,-1 0,25-25,0 50,25-25,-1 24,1-24,0 25,0-25,0 25,-1-25,1 25,0 0,0-25,-25 24,25-24,-25 25,24-25,-24 25,0 0,-24-25,24 25,-25-25,0 0,0 0,0 24,1-24,-1 0,0 0,0 0,0 0</inkml:trace>
  <inkml:trace contextRef="#ctx0" brushRef="#br0" timeOffset="162298.57">21059 8781,'0'0,"25"0,0 0,0 0,-1 0,1 0,0 0,0 0,0 0,-1 0,1-25,0 25,0 0,0 0,-1 0,1 0,0 0</inkml:trace>
  <inkml:trace contextRef="#ctx0" brushRef="#br0" timeOffset="162512.49">21282 8781,'0'25,"0"-1,0 1,0 0,0 0,0 0,0-1,0 1,0 0,0 0,0 0,0 0,0-1,0 1,0 0,0 0,0 0,0-1,0 1,0 0,0 0,0 0</inkml:trace>
  <inkml:trace contextRef="#ctx0" brushRef="#br0" timeOffset="163972.47">7144 10666,'25'0,"-1"0,1 0</inkml:trace>
  <inkml:trace contextRef="#ctx0" brushRef="#br0" timeOffset="164111.91">7491 10691,'25'0</inkml:trace>
  <inkml:trace contextRef="#ctx0" brushRef="#br0" timeOffset="164268.81">7789 10765,'0'0,"24"0,1 0,0 25,0-25,0 0</inkml:trace>
  <inkml:trace contextRef="#ctx0" brushRef="#br0" timeOffset="164390.23">8161 10864,'0'25,"0"-50,25 50,-1-25,1 0</inkml:trace>
  <inkml:trace contextRef="#ctx0" brushRef="#br0" timeOffset="164511.56">8409 10964,'0'0</inkml:trace>
  <inkml:trace contextRef="#ctx0" brushRef="#br0" timeOffset="164643.47">8582 11063,'0'25</inkml:trace>
  <inkml:trace contextRef="#ctx0" brushRef="#br0" timeOffset="164796.15">8930 11237,'0'0,"24"0</inkml:trace>
  <inkml:trace contextRef="#ctx0" brushRef="#br0" timeOffset="166972.4">7615 10765,'0'0,"25"0,0 25,-1-25,26 0,-25 25,24-25,-24 0,25 25,-1-25,-24 24,25-24,-25 25,24-25,-24 25,25-25,-25 25,24 0,1-25,-25 24,24-24,1 25,-25-25,24 25,1-25,-1 0,-24 25,25-25,-1 25,-24-25,25 24,-1-24,-24 25,25-25,-1 25,-24-25,25 25,0-25,-26 25,26-25,-25 0,0 25,24-25,-24 0,0 24,24-24,-24 0,0 25,0-25,24 0,-24 0,0 25,25-25,-26 0,1 25,0-25,25 0,-26 25,1-25,0 0,25 24,-26-24,1 25,0-25,0 0,0 25,-1-25,1 0,0 25,0-25,0 0,0 25,-1-25,1 0,25 0,-25 24,-1-24,1 0,0 25,0-25,0 0,-1 25,1-25,0 0,0 25,0-25,-1 0,1 25,0-25,0 0,0 24,-1-24,1 0,-25 25,25-25,0 0,0 25,-1-25,1 0,0 0,0 25,0-25,-1 0,-24 25,25-25,0 0,0 24,0-24,-1 0,1 25,0-25,0 0,0 25,-1-25,1 0,-25 25,25-25,0 0,0 0,0 25,-1-25,1 0,0 0,0 24,0-24,-1 0,1 25,0-25,0 0,0 0,-25 25,24-25,1 0,0 0,0 0,-25 25,25-25,-1 0,1 0,0 25,0-25,0 0,-1 24,1-24,0 0,0 0,0 25,-1-25,1 0,-25 25,25-25,0 0,0 0,-1 25,1-25,0 0,0 25,0-25,-1 0,1 0,0 24,0-24,0 0,0 0,-1 0,-24 25,25-25,0 0,0 0,0 0,-25 25,24-25,1 0,0 0,0 25,0-25,-1 0,1 25,0-25,0 0,0 25,-1-25,1 0,-25 24,25-24,0 0,0 0,-1 25,1-25,0 0,0 25,0-25,-1 0,-24 25,25-25,0 0,0 25,0-25,-1 0,-24 24,25-24,0 0,0 25,0-25,-1 0,1 25,0-25,0 0,0 25,0-25,-1 0,-24 25,25-25,0 0,-25 24,25-24,0 0,-1 0,-24 25,25-25,0 0,-25 25,25-25,0 0,-1 25,1-25,0 25,0-25,0 0,-1 0,-24 24,25-24,0 0,0 0,-25 25,25-25,-1 0,1 0,-25 25,25-25,0 0,0 25,-1-25,1 0,0 25,0-25,0 24,-1-24,1 0,-25 25,25-25,0 0,0 0,-1 25,1-25,0 0,-25 25,25-25,0 0,-1 0,1 0,-25 25</inkml:trace>
  <inkml:trace contextRef="#ctx0" brushRef="#br0" timeOffset="167491.77">14337 12874,'25'0,"-25"24,25-24,0 0,-1 0,1 25,0-25,0 0,-25 25,25-25,-1 0,1 0,0 0</inkml:trace>
  <inkml:trace contextRef="#ctx0" brushRef="#br0" timeOffset="168478.53">3051 13692,'0'-25</inkml:trace>
  <inkml:trace contextRef="#ctx0" brushRef="#br0" timeOffset="168643.44">3349 13618,'0'-25,"24"25,1 0,0-25</inkml:trace>
  <inkml:trace contextRef="#ctx0" brushRef="#br0" timeOffset="168778.89">3919 13494,'0'0,"25"0,0 0,0 0,-1-25</inkml:trace>
  <inkml:trace contextRef="#ctx0" brushRef="#br0" timeOffset="168907.44">4589 13419,'25'0,"-50"0,74 0,-24 0,0 0,0 0,0-24,-1 24</inkml:trace>
  <inkml:trace contextRef="#ctx0" brushRef="#br0" timeOffset="169030.41">5531 13345,'0'0,"25"0,0 0,0 0,0 0,-1 0</inkml:trace>
  <inkml:trace contextRef="#ctx0" brushRef="#br0" timeOffset="169167.61">6375 13295,'0'0,"25"0,-1 0,1 0,0 0</inkml:trace>
  <inkml:trace contextRef="#ctx0" brushRef="#br0" timeOffset="169299.44">7069 13320,'25'0,"-50"0,75 0,-25 0,0 0,-1 0</inkml:trace>
  <inkml:trace contextRef="#ctx0" brushRef="#br0" timeOffset="169427.39">7813 13295,'0'0,"25"0,0 0,0 0,0 0</inkml:trace>
  <inkml:trace contextRef="#ctx0" brushRef="#br0" timeOffset="169563.01">8483 13320,'25'0,"-25"25,25-25,0 0,-1 0</inkml:trace>
  <inkml:trace contextRef="#ctx0" brushRef="#br0" timeOffset="169698.54">9227 13320,'0'0,"25"0,0 0,0 0</inkml:trace>
  <inkml:trace contextRef="#ctx0" brushRef="#br0" timeOffset="169834.42">9872 13320,'0'0,"25"0,0 0,0 0</inkml:trace>
  <inkml:trace contextRef="#ctx0" brushRef="#br0" timeOffset="169962.09">10418 13320,'0'0,"25"0,0 0</inkml:trace>
  <inkml:trace contextRef="#ctx0" brushRef="#br0" timeOffset="170085.4">10914 13320,'0'0</inkml:trace>
  <inkml:trace contextRef="#ctx0" brushRef="#br0" timeOffset="170217.44">11336 13370,'0'0</inkml:trace>
  <inkml:trace contextRef="#ctx0" brushRef="#br0" timeOffset="170349.42">11683 13345,'25'0</inkml:trace>
  <inkml:trace contextRef="#ctx0" brushRef="#br0" timeOffset="170491.84">12179 13345,'0'-25,"25"25</inkml:trace>
  <inkml:trace contextRef="#ctx0" brushRef="#br0" timeOffset="170626.14">12700 13345</inkml:trace>
  <inkml:trace contextRef="#ctx0" brushRef="#br0" timeOffset="170769.58">12923 13320,'-25'0</inkml:trace>
  <inkml:trace contextRef="#ctx0" brushRef="#br0" timeOffset="170918.45">13171 13320,'0'0,"0"-25,25 25</inkml:trace>
  <inkml:trace contextRef="#ctx0" brushRef="#br0" timeOffset="171050.11">13519 13320,'24'25,"-48"-50,73 50</inkml:trace>
  <inkml:trace contextRef="#ctx0" brushRef="#br0" timeOffset="171521.83">14982 13519,'0'0,"25"0,0 0,-1 0,1 0,0 0,0 0,0 0,-1 0,1 0,0 0</inkml:trace>
  <inkml:trace contextRef="#ctx0" brushRef="#br0" timeOffset="172906.4">14536 12874,'-25'0,"0"-25,0 25,0 0,25 25,0-1,0 1,0 0,25 0,-25 0,0-1,0 1,0 0,0 0,25 0,-25-1,0 1,0 0,0 0,0 0,0 24,0-24,0 0,0 25,0-26,0 1,0 25,0-25,0-1,0 26,0-25,25 0,-25-1,0 26,0-25,0 0,0-1,25 1,-25 0,0 0,0 0,0-1,0 1,0 0,24-25,-24 25,0 0,0-1,0 1,0 0,0 0,25-25</inkml:trace>
  <inkml:trace contextRef="#ctx0" brushRef="#br0" timeOffset="173463.08">13965 13395,'25'0,"0"0,-1 0,1 0,0 0,0 0,0 0,-1 0,1 0,0 24,0-24,0 0,24 0,-24 0,25 25,-1-25,1 0,0 25,-1-25,1 0,-1 0,1 25,0-25,-1 0,1 0,-1 0,1 0,0 0,-26 0,26 0,0 0,-1 0,-24 0,25 0,-26 0,26 0,-25 0,0 0,0-25,-1 25,1 0,0 0,0 0,0 0,-1 0,-24-25</inkml:trace>
  <inkml:trace contextRef="#ctx0" brushRef="#br0" timeOffset="177661.69">16098 13047,'0'-25,"-25"25,1 0,-1 0,25 25,-25-25,0 0,25-25,0 50,-25-25,1 0,24 25,-25 0,25 0,0-1,0 1,0 0,25 0,-25 0,24-25,-24 25,25-25,0 24,0-24,0 25,-1-25,1 0,-25 25,25-25,0 0,0 0,-1 0,1 25,0-25,0 0,0 0,-1 0,1-25,-25 0,25 25,-25-25,0 1,0-1,0 0,0 0,0 0,0 0,0 1,-25-1,25 0,0 0,-25 0,25 1,-24 24,-1-25,0 0,0 25,25-25,-25 25,1-25,-1 25,25-24,-25 24,0 0,25-25,-25 25,25 25</inkml:trace>
  <inkml:trace contextRef="#ctx0" brushRef="#br0" timeOffset="179005.89">17363 12849,'-25'0,"1"0,-1 0,0 25,0-25,0 0,1 0,-1 24,0-24,0 0,0 25,1-25,24 25,-25-25,0 25,0 0,25-1,-25 1,25 0,0 0,0 0,0-1,0 1,0 0,0 0,0 0,0 0,0-1,0 1,25-25,-25 25,0 0,25-25,-25 25,25-25,-25 24,25-24,-1 0,-24 25,25-25,0 0,0 0,-25 25,25-25,-1 0,1 25,0-25,0 0,0 0,-1 25,1-25,0 0,0 0,0 0,-1 0,1 0,0 24,0-24,0 0,0 0,-1 0,1-24,0 24,0 0,0 0,-1 0,1 0,-25-25,25 25,0 0,0-25,-1 25,1-25,0 0,0 1,-25-1,25 25,-25-25,0 0,0 0,24 25,-24-24,0-1,0 0,25 0,-25 0,0 0,0 1,0-1,0 0,0 0,0 0,0 1,0-1,-25 25,25-25,0 0,0 0,0 1,-24-1,24 0,0 0,-25 25,25-25,-25 25,25-24,-25 24,25-25,-25 25,25-25,-24 25,-1 0,0 0,0 0,0-25,1 25,-1 0,0 0,0 0,0 0,1 0,-1 0,0 25,0-25,0 0</inkml:trace>
  <inkml:trace contextRef="#ctx0" brushRef="#br0" timeOffset="180365.34">19695 12477,'0'0,"-25"0,25-25,-25 25,1 0,24-25,-25 25,0 0,0 0,0 0,0 0,1 25,-1-25,0 0,0 0,0 0,1 25,-1-25,0 0,0 25,0-25,1 24,-1-24,0 25,0-25,0 25,1-25,-1 25,25 0,-25-25,0 24,0 1,1 0,-1 0,25 0,-25-25,25 24,-25 1,25 0,-25-25,25 25,0 0,-24-1,24 1,0 0,0 0,0 0,0-1,0 1,0 0,0 0,0 0,0-1,0 1,0 0,24 0,-24 0,0 0,25-25,-25 24,25-24,-25 25,25 0,0 0,-1 0,1-1,0-24,0 25,0-25,-1 25,1-25,0 25,0-25,0 25,-1-25,1 0,0 24,0-24,0 0,-1 0,1 25,0-25,0 0,0 25,-1-25,1 0,0 0,0 0,0 0,0 0,-1 0,1 0,0 0,0 0,-25-25,25 25,-1 0,1 0,0-25,0 25,0 0,-1-24,1 24,0-25,0 0,0 25,-1-25,1 25,0-25,-25 1,25 24,0-25,-25 0,24 0,-24 0,25 25,-25-24,25-1,-25 0,0 0,25 0,-25 0,25 1,-25-1,0 0,24 0,-24 0,0 1,25-1,-25 0,0 0,0 0,0 1,0-1,0 0,0 0,25 25,-25-25,0 1,0-1,0-25,0 25,0 1,0-1,0 0,-25 0,25 0,-25 1,25-1,0 0,-24 0,24 0,-25 25,0-24,25-1,-25 0,0 0,1 0,-1 1,0 24,0-25,-24 0,24 25,0-25,-25 25,26 0,-26 0</inkml:trace>
  <inkml:trace contextRef="#ctx0" brushRef="#br0" timeOffset="191223.27">3026 14932,'0'-24,"-25"24,25-25,0 50,0-1,-24 1,24 0,0 0,-25 0,25-1,0 1,0-50,0 1,25 24,-25-25,0 0,0 0,0 0,0 1,0 48,24-24,-24 25,0 0</inkml:trace>
  <inkml:trace contextRef="#ctx0" brushRef="#br0" timeOffset="191670.24">3051 15007,'-25'-25,"50"50,-50-75,25 25,0 1,0-1,0 0,0 50,0 0,0-1,0 1,0 0,0 0,25 0,-25-1,0 1,25 0,-25 0,0 24,0-24,25 0,-25 25,24-26,-24 1,25 25,-25 0,25-26,-25 26,25 0,-25-1,25 1,-25-1,24 1,1 0,-25 24,25-24,0 24,-25-24,25-1,-1 26,-24-26,25 26,0-26,-25 26,25-1,-25-24,25 24,-25 1,24-1,-24-24,0 24,25 0,-25-24,0 24,25-24,-25 24,0-24,0 0,25 24,-25-24,0-1,25 1,-25 0,0-26,24 26,-24-25,0 24,25-24,-25 0,0 0,0 0,25-25</inkml:trace>
  <inkml:trace contextRef="#ctx0" brushRef="#br0" timeOffset="192910.52">3522 18083,'0'24,"25"-24,0 0,0 0,-1 0,1 0,0 0,0 0,0-24,0 24,-1 0,1 0,25 0,-25-25,24 25,-24 0,25 0,-26 0,26 0,0-25,-26 25,26 0,0 0,-1 0,1 0,-1 0,1 0,24 0,-24-25,0 25,-1 0,26 0,-26 0,1 0,0 0,24 0,-24 0,24 0,-24-25,-1 25,26 0,-26 0,26 0,-26 0,26 0,-26 0,26 0,-26 0,26 0,-26-24,26 24,-26 0,26 0,-1 0,-24 0,24 0,1 0,-1 0,-24 0,24-25,0 25,1 0,-1 0,1 0,-1 0,1 0,-1 0,0 0,1 0,-1 0,1-25,-1 25,0 0,1 0,-1 0,1 0,24 0,-25-25,25 25,-24 0,24 0,-24-25,24 25,0 0,-25 0,26-24,-1 24,0 0,0 0,0-25,1 25,24 0,-25-25,0 25,0 0,25 0,-24-25,24 25,-25 0,25 0,-25 0,25-25,0 25,-25 0,25 0,0 0,-24 0,24 0,0 0,0 0,0 0,0 0,-25 0,25 0,0 0,0 0,0 25,0-25,0 0,0 0,25 25,-25-25,0 0,0 0,0 25,25-25,-25 0,0 25,25-25,-25 0,0 24,25-24,-25 25,0-25,25 0,-25 25,0-25,24 25,-24-25,25 25,-25-25,25 24,-25-24,25 25,-25-25,25 25,0-25,-1 25,1-25,0 25,0-25,25 24,-26-24,26 25,0-25,-1 0,1 25,0-25,-1 0,1 0,-1 25,1-25,0 0,-1 25,1-25,-25 0,24 24,-24-24,0 25,-25-25,25 0,-25 25,0-25,-25 0,0 25,1-25,-26 0,0 25,1-25,-25 0,-1 0,-24 24</inkml:trace>
  <inkml:trace contextRef="#ctx0" brushRef="#br0" timeOffset="193678.26">7441 15255,'-24'0,"-1"0,0 0,0 0,25 25</inkml:trace>
  <inkml:trace contextRef="#ctx0" brushRef="#br0" timeOffset="193811.63">7665 16297,'0'99,"0"-198,0 223,0-99,0-1</inkml:trace>
  <inkml:trace contextRef="#ctx0" brushRef="#br0" timeOffset="193946.04">7813 17214,'25'149,"-50"-298,50 323,-25-124,0-26,25 1,-25 0,0 25,25-25,-25 24</inkml:trace>
  <inkml:trace contextRef="#ctx0" brushRef="#br0" timeOffset="196037.19">7764 15156,'25'24,"-1"-24,1 0,0 0,0 0,0 0,-1 25,1-25,0 0,0 0,0 0,24 0,-24 0,0 25,25-25,-26 0,1 0,0 0,25 25,-26-25,1 0,25 25,-25-25,-1 0,1 24,25-24,-25 0,-1 25,26-25,-25 0,0 25,24-25,-24 0,0 0,0 25,24-25,-24 0,0 25,0-25,24 0,-24 0,0 0,0 25,24-25,-24 0,0 0,0 0,24 0,-24 24,0-24,25 0,-26 0,26 0,-25 25,0-25,-1 0,26 25,-25-25,0 0,-1 0,1 25,0-25,0 0,0 25,-1-25,1 0,0 24,0-24,24 0,-24 25,0-25,0 0,24 25,-24-25,0 0,25 0,-25 25,-1-25,26 0,-25 0,0 25,-1-25,26 0,-25 24,0-24,-1 0,1 0,0 25,25-25,-26 0,1 25,0-25,0 0,24 25,-24-25,0 0,0 25,0-25,-1 0,1 24,0-24,0 25,0-25,24 0,-24 25,0-25,0 0,-1 25,1-25,0 0,25 0,-26 25,1-25,25 0,-25 0,0 0,24 24,-24-24,0 0,24 0,-24 25,25-25,-25 0,24 0,-24 0,25 25,-26-25,26 0,-25 0,0 0,24 25,-24-25,0 0,24 0,-24 25,0-25,0 0,0 0,24 24,-24-24,0 0,0 0,-1 25,1-25,0 0,0 0,0 25,0-25,-1 0,1 0,0 25,0-25,24 0,-24 0,0 0,0 25,0-25,24 0,-24 0,0 24,0-24,24 0,-24 0,0 25,24-25,-24 0,0 0,0 25,0-25,-1 0,26 0,-25 0,0 25,-1-25,1 0,25 0,-25 0,24 0,-24 25,0-25,25 0,-26 0,26 0,-25 24,24-24,-24 0,25 0,-25 0,24 25,-24-25,0 0,24 0,-24 0,0 25,25-25,-26 0,1 0,25 0,-25 25,-1-25,1 0,25 0,-25 0,-1 0,1 25,0-25,0 0,0 0,-1 0,26 0,-25 0,0 25,-1-25,1 0,0 0,0 0,0 0,0 24,-1-24,1 0,0 0,0 25,0-25,-1 0,1 0,-25 25,25-25,0 0,0 25,-1-25,1 0,0 25,0-25,0 0,-1 0,-24 24,25-24,0 0,0 0,-25 25,25-25,-1 0,1 0,-25 25,25-25,0 0,0 0,-25 25,24-25,1 0,0 25,0-25,0 0,-1 24,1-24,0 0,0 0,0 25,-1-25,1 0,0 25,0-25,0 0,0 0,-25 25,24-25,1 0,0 0,0 0,-25 25,25-25,-1 0,1 0,0 24,0-24,0 0,-1 25,1-25,0 0,0 25,0-25,-1 0,1 0,0 25,0-25,0 0,-1 25,1-25,0 0,0 24,0-24,-1 0,1 25,0-25,0 0,0 0,-25 25,24-25,1 0,0 0,0 0,-25 25,25-25,-1 0,1 0,0 0,0 0,0 0,0 0</inkml:trace>
  <inkml:trace contextRef="#ctx0" brushRef="#br0" timeOffset="196762.13">16470 17066,'0'24,"0"1,0 0,0 0,0 0,0-1,0 1,0 0,0 0,0 0,0-1,0 1,0 0,0 0,0 0,0-1,25 1,-25 0,0 0,0 0,0 0,25-25,-25 24,0 1,0 0,25 0,-25 0,25-1,-25 1,24 0,-24 0,25 0,-25-1,25-24,-25 25,0 0,0 0,0 0</inkml:trace>
  <inkml:trace contextRef="#ctx0" brushRef="#br0" timeOffset="197677.23">3473 17239,'0'0,"24"0</inkml:trace>
  <inkml:trace contextRef="#ctx0" brushRef="#br0" timeOffset="197820.34">3919 17239,'0'25,"0"-50,0 25,25 0</inkml:trace>
  <inkml:trace contextRef="#ctx0" brushRef="#br0" timeOffset="197952.83">4465 17165,'0'0,"25"0,-1 0</inkml:trace>
  <inkml:trace contextRef="#ctx0" brushRef="#br0" timeOffset="198085.24">5135 17140,'24'0,"1"0</inkml:trace>
  <inkml:trace contextRef="#ctx0" brushRef="#br0" timeOffset="198217.19">5928 17090,'0'0,"25"25,0-25,-25-25</inkml:trace>
  <inkml:trace contextRef="#ctx0" brushRef="#br0" timeOffset="198345.19">6772 17090,'0'25,"0"-50,24 50</inkml:trace>
  <inkml:trace contextRef="#ctx0" brushRef="#br0" timeOffset="198476.31">7367 17115,'0'0,"25"0</inkml:trace>
  <inkml:trace contextRef="#ctx0" brushRef="#br0" timeOffset="198611.2">7937 17115</inkml:trace>
  <inkml:trace contextRef="#ctx0" brushRef="#br0" timeOffset="198743.17">8508 17090,'25'25,"-50"-50</inkml:trace>
  <inkml:trace contextRef="#ctx0" brushRef="#br0" timeOffset="198876.21">9103 17115,'0'0</inkml:trace>
  <inkml:trace contextRef="#ctx0" brushRef="#br0" timeOffset="199011.93">9599 17090,'25'-24</inkml:trace>
  <inkml:trace contextRef="#ctx0" brushRef="#br0" timeOffset="199145.06">10021 17066,'50'0,"-100"0,125 0,-51 0</inkml:trace>
  <inkml:trace contextRef="#ctx0" brushRef="#br0" timeOffset="199728.46">10790 16991,'0'0,"-25"0,25-25,25 25,-25-24,25 24,0 0,-1 0,1-25,0 25</inkml:trace>
  <inkml:trace contextRef="#ctx0" brushRef="#br0" timeOffset="199869.26">11336 16942,'25'0,"-50"0,50-25,-1 25,1 0,0 0,0 0</inkml:trace>
  <inkml:trace contextRef="#ctx0" brushRef="#br0" timeOffset="200004.2">12030 16966,'25'0,"-50"0,75 0,-50-24,25 24,-1 0</inkml:trace>
  <inkml:trace contextRef="#ctx0" brushRef="#br0" timeOffset="200127.19">12700 16991,'0'25,"0"-50,25 50,-25-50</inkml:trace>
  <inkml:trace contextRef="#ctx0" brushRef="#br0" timeOffset="200261.01">13246 17041,'0'0,"0"-25</inkml:trace>
  <inkml:trace contextRef="#ctx0" brushRef="#br0" timeOffset="200396.46">13618 17090,'0'0</inkml:trace>
  <inkml:trace contextRef="#ctx0" brushRef="#br0" timeOffset="200515.4">13965 17165,'0'0</inkml:trace>
  <inkml:trace contextRef="#ctx0" brushRef="#br0" timeOffset="200656.2">14263 17214,'0'0,"0"-24,24 24,1 0</inkml:trace>
  <inkml:trace contextRef="#ctx0" brushRef="#br0" timeOffset="200804.29">14808 17264,'0'25,"0"-50,25 25,0 0,0 0,0 0,-1 0</inkml:trace>
  <inkml:trace contextRef="#ctx0" brushRef="#br0" timeOffset="200943.57">15354 17363,'25'25,"-50"-50,75 50,-25-25,-1 0,1 0</inkml:trace>
  <inkml:trace contextRef="#ctx0" brushRef="#br0" timeOffset="201064.98">15726 17462,'75'25</inkml:trace>
  <inkml:trace contextRef="#ctx0" brushRef="#br0" timeOffset="201188.54">16098 17512,'75'-25,"-51"25,-321 0,495 25,-74-50</inkml:trace>
  <inkml:trace contextRef="#ctx0" brushRef="#br0" timeOffset="201319.19">16545 17537,'25'0,"-50"0,74 0</inkml:trace>
  <inkml:trace contextRef="#ctx0" brushRef="#br0" timeOffset="201444.19">16818 17562,'24'-25,"-48"50,73-50</inkml:trace>
  <inkml:trace contextRef="#ctx0" brushRef="#br0" timeOffset="201567.99">17066 17537,'24'-25</inkml:trace>
  <inkml:trace contextRef="#ctx0" brushRef="#br0" timeOffset="201687.11">17289 17512,'49'-25</inkml:trace>
  <inkml:trace contextRef="#ctx0" brushRef="#br0" timeOffset="201806.68">17512 17438,'50'-25</inkml:trace>
  <inkml:trace contextRef="#ctx0" brushRef="#br0" timeOffset="201926.44">17835 17438,'0'-25</inkml:trace>
  <inkml:trace contextRef="#ctx0" brushRef="#br0" timeOffset="202051.73">17959 17413,'-25'0</inkml:trace>
  <inkml:trace contextRef="#ctx0" brushRef="#br0" timeOffset="202171.15">18008 17438</inkml:trace>
  <inkml:trace contextRef="#ctx0" brushRef="#br0" timeOffset="204914.14">12675 8682,'-25'0</inkml:trace>
  <inkml:trace contextRef="#ctx0" brushRef="#br0" timeOffset="205305.15">12898 10344,'0'0,"-24"24</inkml:trace>
  <inkml:trace contextRef="#ctx0" brushRef="#br0" timeOffset="205589.8">12923 11534,'0'0,"0"25,0 0,0 0</inkml:trace>
  <inkml:trace contextRef="#ctx0" brushRef="#br0" timeOffset="205718.92">13022 12105,'-49'99,"98"-198,-98 223</inkml:trace>
  <inkml:trace contextRef="#ctx0" brushRef="#br0" timeOffset="205846.06">13022 12750,'-24'99,"48"-198,-48 223</inkml:trace>
  <inkml:trace contextRef="#ctx0" brushRef="#br0" timeOffset="206086.16">13097 13320,'-25'124,"50"-248,-50 273,25-124,25 0,0-1,-25 1,0 0,24-25,-24 25,0 0,0-1,0 1,0 0,0 0,0 0,0-1,0 1,0 0,0 0,0 0</inkml:trace>
  <inkml:trace contextRef="#ctx0" brushRef="#br0" timeOffset="206490.33">13047 14287,'0'-24,"0"48,0 1</inkml:trace>
  <inkml:trace contextRef="#ctx0" brushRef="#br0" timeOffset="206616.36">13171 14784,'-25'124</inkml:trace>
  <inkml:trace contextRef="#ctx0" brushRef="#br0" timeOffset="206750.6">13419 15478,'0'99,"25"-74,-174-595,273 1016,-74-297</inkml:trace>
  <inkml:trace contextRef="#ctx0" brushRef="#br0" timeOffset="206874.03">13593 15925,'-50'148</inkml:trace>
  <inkml:trace contextRef="#ctx0" brushRef="#br0" timeOffset="207000.27">13667 16346,'0'100</inkml:trace>
  <inkml:trace contextRef="#ctx0" brushRef="#br0" timeOffset="207128.39">13791 16818,'-24'49</inkml:trace>
  <inkml:trace contextRef="#ctx0" brushRef="#br0" timeOffset="207255.43">13816 17239,'0'75</inkml:trace>
  <inkml:trace contextRef="#ctx0" brushRef="#br0" timeOffset="207383.03">13841 17711,'-74'148,"49"-148,124-1215,-198 2554</inkml:trace>
  <inkml:trace contextRef="#ctx0" brushRef="#br0" timeOffset="209570.64">18355 17338,'0'0,"0"-24,25 24,-25-25,25 25,0 0,-25 25,0-1,0 1,0 0,0 0</inkml:trace>
  <inkml:trace contextRef="#ctx0" brushRef="#br0" timeOffset="211166.5">2133 17190,'0'-25,"-25"25,25-25,25 25,-25-25,25 25,0 0,-25 25,25 0,-25 0,0-1,0 1,0 0,0 0,0 0,0-1,0 1,0 0,0 0,24 0,-24-1,25 1,-25 0,25-25,-25 25,25-25,0 25,-1-25,1 0,0 0,-25-25,25 25,0-25,-1 0,-24 0,25 1,-25-1,0 0,0 0,0 0,-25 1,25-1,0 0,0 0,-24 0,24 1,0-1,-25 25,25-25,0 0,-25 25,25-25</inkml:trace>
  <inkml:trace contextRef="#ctx0" brushRef="#br0" timeOffset="211798.84">2629 17388,'0'25,"25"-25,-25 25,0-1,25 1,-25 0,0 0,25 0,-25 0,0-1,0 1,0 0,0 0,0 0,0-1,0 1,0 0,0-50,-25 0,25 1,0-1,0 0,0 0,0 0,0 1,0-1,0 0,0 0,25 0,-25 0,0 1,25 24,-1 0,-24 24,0 1,0 0,-24-25,24 25,0 0,-25-25,25 25,-25-25,25 24,0 1,0 0,25-25,0 25,-1-25,-24 25,25-25,0 0,0 24,0-24,-1 0</inkml:trace>
  <inkml:trace contextRef="#ctx0" brushRef="#br0" timeOffset="212038.11">2877 17562,'0'-25,"0"0,0 50,25 0,-25 0,0-1,25 1,-25 0,0 0,25 0,-25-1,0 1</inkml:trace>
  <inkml:trace contextRef="#ctx0" brushRef="#br0" timeOffset="212218.11">2877 17562,'-24'-75,"48"150,-24-150,0 50,25 25,0-24,0 24,0 0</inkml:trace>
  <inkml:trace contextRef="#ctx0" brushRef="#br0" timeOffset="212382.36">2927 17587,'0'0,"25"0,-25-25,25 25,-1 0,1 0</inkml:trace>
  <inkml:trace contextRef="#ctx0" brushRef="#br0" timeOffset="212706.1">3225 17314,'-25'0,"25"24,0 1,-25 0,25 0,0 0,0-1,-25-24,25 25,0 0,0 0,0 0,0 0,25-25,-25 24,0 1,25 0,-25 0,25-25,-1 25,1-25,0 0,0 0</inkml:trace>
  <inkml:trace contextRef="#ctx0" brushRef="#br0" timeOffset="213346.34">3274 17487,'0'-25,"25"50,-25 0,0 0,0 0,0 0,25-25,-25 24,0 1,0 0,-25-50,25 0,0 1,0-1,0 0,0 0,0 0,0 0,0 50,25 0,0-50,-25 0,0 1,0-1,24 25,-24-25,0 50,25-25,-25 25,25-25,-25 24,0 1,25-25,-25 25,0 0,25-25,-25 25,0 0,24-25,-24 24,25 1,0-25</inkml:trace>
  <inkml:trace contextRef="#ctx0" brushRef="#br0" timeOffset="213607.1">3646 17388,'-25'0,"25"25,0 0,0-1,0 1,0 0,0 0,0 0,25-25,-25 25,0-1,25-24,-25 25,25-25,0 0</inkml:trace>
  <inkml:trace contextRef="#ctx0" brushRef="#br0" timeOffset="213745.65">3746 17413,'-75'-25,"150"50</inkml:trace>
  <inkml:trace contextRef="#ctx0" brushRef="#br0" timeOffset="214018.31">3820 17413,'0'74,"0"-148,25 148,0-74,-25-25,24 25,-24-24,25 24,0 0,0 0,-25 24,25-24,-1 25,1-25,-25 25,25-25,-25 25,25 0,0 0</inkml:trace>
  <inkml:trace contextRef="#ctx0" brushRef="#br0" timeOffset="-214377.25">1538 13494,'0'0,"0"-25,-25 25,25-25,0 0,0 1,0-1,0 0,25 25,-25-25,25 25,-1 0,1 0,0 25,0-25,-25 25,25 0,-25-1,25 26,-25 0,0-26,0 26,0 0,0-26,0 26,0 0,0-26,24 1,-24 0,0 0,0 0,25-1,-25 1,25-25,-25-25,25 1,-25-1,25 0,-25-25,24 26,-24-1,0-25,25 1,-25-1,0 25,0-24,0-1,0 0,0 1,0-1,0 25,0-24,-25 24,25 0,0 0,0 0</inkml:trace>
  <inkml:trace contextRef="#ctx0" brushRef="#br0" timeOffset="-213811.56">2059 13519,'0'0,"25"0,-25 24,0 1,0 0,0 0,0 24,0-24,0 0,0 0,0 0,0 24,0-24,24 0,-24 0,0-1,0 1,0 0,0 0,0 0,0-1,0-48,0-1,-24 25,24-25,-25 0,25 0,-25 1,25-1,-25 0,25-25,0 26,0-1,0 0,0 0,0 0,0 1,0-1,25 25,-25-25,25 25,-25-25,25 25,-1 0,1 25,0-25,-25 25,25 0,-25-1,0 1,-25 0,25 0,-25 0,25-1,-25-24,25 25,-24-25,48 0,-24 25,25-25,0 0,0 25,0-25</inkml:trace>
  <inkml:trace contextRef="#ctx0" brushRef="#br0" timeOffset="-212940.37">2356 13791,'0'25,"0"0,0 0,0 0,0-1,-24-24,24-24,0-1,-25 25,25-25,-25 25,25-25,-25 25,25-25,0 1,-25 24,25-25,0 0,0 0,0 0,0 1,0 48,25-24,-25 25,0 0,0 0,25 0,-25-1,0 1,0 0,0 0,0 0,25-25,-25 24,0 1,0 0,0-50,-25 0,25 1,-25-1,25 0,0 0,-25 0,25 1,0-1,-24 0,24 0,0 0,0 1,0-1,-25 25,25-25,0 0,25 25,-1 0,1 0,-25-25,25 25,0 0,0 0,-1 0,1 0</inkml:trace>
  <inkml:trace contextRef="#ctx0" brushRef="#br0" timeOffset="-212751.68">2183 13791,'0'0,"0"-24,25 24,-1-25,1 25,0-25,0 25,0-25</inkml:trace>
  <inkml:trace contextRef="#ctx0" brushRef="#br0" timeOffset="-211975.67">2580 13643,'24'0,"-24"24,0 1,0 0,0 0,25 0,-25-1,0 1,0 0,0 0,0-50,-25 25,25-25,0 0,0 1,0-1,0 0,0 0,0 0,-24 25,24-24,24 24,-24 24,25-24,-25 25,25-25,-25 25,25-25,-25 25,25-25,-25 25,0-1,25-24,-25-24,0-1,0 0,0 0,0 0,0 1,0-1,0 0,24 25,-24 25,25-25,-25 25,0-1,25-24,-25 25,0 0,25-25,-25 25,0 0,25-1,-25 1</inkml:trace>
  <inkml:trace contextRef="#ctx0" brushRef="#br0" timeOffset="-211716.49">2877 13742,'-24'-75,"48"150,-48-125,24 75,0 0,0 0,0-1,24-24,1 0,0 0,-25-24,25 24,-25-25,25 25</inkml:trace>
  <inkml:trace contextRef="#ctx0" brushRef="#br0" timeOffset="-211576.66">2977 13667,'-50'-24,"100"48</inkml:trace>
  <inkml:trace contextRef="#ctx0" brushRef="#br0" timeOffset="-209572.68">17835 17438,'24'0,"-24"-25,25 25,-25-25,25 25,0 0,24-25,-24 25,0 0</inkml:trace>
  <inkml:trace contextRef="#ctx0" brushRef="#br0" timeOffset="-209436.75">18355 17338</inkml:trace>
  <inkml:trace contextRef="#ctx0" brushRef="#br0" timeOffset="-204684.83">17735 17289,'0'-25,"-24"25,-1 0,0 0,0 0,0 0,1 0,-1 0,25 25,-25-25,25 25,-25-1,25 1,0 0,0 0,0 0,25-1,-25 1,0 0,25-25,-25 25,25-25,-25 25,24-25,-24 25,25-25,-25 24,25-24,0 25,0-25,-1 0,1 0,0 0,-25 25,25-25,0 0,-1 0,1-25,0 25,0 0,0 0,-25-25,24 25,1 0,0-24,0-1,0 0,-25 0,0 0,24 0,-24 1,0-1,0 0,0 0,0 0,-24 25,24-24,0-1,-25 25,25-25,-25 0,0 25,0-25,1 25</inkml:trace>
  <inkml:trace contextRef="#ctx0" brushRef="#br0" timeOffset="-203455.77">19124 17115,'0'-25,"-24"25,-1 0,0 0,0 0,0 0,1 0,-1 25,0-25,0 0,0 25,1-25,24 25,-25-25,25 25,-25-25,25 24,-25-24,25 25,-25 0,25 0,0 0,-24-1,24 1,0 0,0 0,0 0,0-1,24 1,-24 0,25-25,0 25,0-25,0 25,-1-25,1 0,-25 25,25-25,0 0,0 0,-1 24,1-24,0 0,0 0,0 0,-1 0,1 0,0 0,0 0,0 0,-1 0,1 0,0 0,0 0,0 0,-1 0,1 0,0 0,0-24,0 24,-1-25,1 25,-25-25,0 0,25 0,-25 0,0 1,0-1,0 0,0 0,0 0,0 1,-25 24,25-25,0 0,0 0,0 0,-25 1,25-1,-24 25,24-25,-25 25,0 0,0-25,0 25,25-25,-24 25,-1-24,0 24,0-25</inkml:trace>
  <inkml:trace contextRef="#ctx0" brushRef="#br0" timeOffset="-202055.84">20489 17438,'0'0,"24"0,1 24,0-24,0 25,0-25,-1 0,1 0,0 0,0 0,0 0,0 0,-1 0,1 0,0 0,0-25,0 25,-1 0,1-24,0 24,-25-25,25 25,0 0,-25-25,24 25,-24-25,25 25,-25-25,25 1,-25-1,25 25,-25-25,25 25,-25-25,0 0,24 25,-24-24,0-1,0 0,0 0,0 0,0 1,-24-1,24 0,-25 25,0 0,25-25,-25 25,0 0,1 0,-1 0,25-25,-25 25,0 0,0 0,1 0,-1 0,25-24,-25 24,0 0,0 0,1 0,24-25,-25 25,0 0,0 0,0 0,0 0,1 0,-1 0,0 0,0 0,0 0,1 0,-1 25,0-25,0 24,0-24,25 25,-24-25,-1 25,0-25,25 25,-25-25,25 25,-25-25,1 24,-1 1,0-25,25 25,-25-25,25 25,-25 0,25-1,0 1,0 0,0 0,0 0,25-1</inkml:trace>
  <inkml:trace contextRef="#ctx0" brushRef="#br0" timeOffset="-201620.75">22622 16867</inkml:trace>
  <inkml:trace contextRef="#ctx0" brushRef="#br0" timeOffset="-201047.78">22622 16842,'-25'0,"50"0,-422 50,372-25,0-25,1 25,-1-25,25 24,-25-24,0 25,0 0,25 0,-24 0,24-1,-25 1,25 0,-25 0,25 0,0-1,0 1,-25 0,25 0,0 0,25-1,-25 1,0 0,25 0,0-25,-25 25,24-25,1 24,0-24,0 0,0 25,-1-25,26 0,-25 25,0-25,-1 0,26 0,-25 0,0 0,24 0,-24 0,0 0,0 0,24 0,-24 0,0 0,0-25,-1 25,26 0,-25-25,0 25,0-24,-1 24,1-25,-25 0,25 25,0-25,0 0,-1 25,-24-24,25-1,-25 0,25 0,-25 0,25 1,-25-1,0 0,0 0,0 0,25 25,-25-24,0-1,0 0,0 0,24 0,-24 1,0-1,-24 0,-1 0,0 0,0 25,0-24,1-1,-26 25,25-25,-24 25,24-25,-25 0,25 25,-24 0,24-24,0 24</inkml:trace>
  <inkml:trace contextRef="#ctx0" brushRef="#br0" timeOffset="-193935.49">20067 16942,'0'24,"-25"1,25 0,0 0,0 0,0-1,0 1,0 0,0 0,25 0,-25-1,25-24,-25 25,25 0,-1 0,1-25,0 25,0-25,0 0</inkml:trace>
  <inkml:trace contextRef="#ctx0" brushRef="#br0" timeOffset="-191747.85">20985 13221,'0'25,"0"0,0-1,25-24,-25 25,0 0,0 0,0 0,24-1,-24 1,0 0,0 0,0 0,0-1,0 1,0 0,0 0,0 0,25-25,-25 24,0 1,0 0,0 0,25 0,-25-1,0 1,0 0,0 0,0 0,25-25,-25 24,0 1,0 0,25 0,-25 0,0-1,0 1,0 0,24 25,-24-26,0 1,0 0,0 0,0 24,0-24,0 0,0 0,25 0,-25 24,0-24,0 0,0 0,0 0,0-1,25 26,-25-25,0 0,0-1,0 1,0 0,25 25,-25-26,0 1,0 0,0 25,0-26,0 26,0-25,0 0,0 24,0-24,0 0,0 0,0 24,0-24,0 0,25 0,-25-1,0 1,0 0,0 0,0 0,0 0,0-1,0 1,0 0,-25-25,25-25,-25 25,25-25,-25 25,0-24,1-1,24 0,-25 25,25-25,-25 0,0 0,25 1,-25 24,25-25,-24 0,24 0,-25 25,25 25,0 0,25 0,-1-1,-24 1,25-25,0 25,-25 0,50 0,-26-25,1 25,0-25,25 0,-26 0,1 0,0 0,0 0,0 0,-1 0,1-25,0 0,0 0,-25 0,25 0,-25 1,0-1</inkml:trace>
  <inkml:trace contextRef="#ctx0" brushRef="#br0" timeOffset="-191075.83">20886 13444,'-25'25,"50"-50,-75 75,0-25,26-1,-1 1,0 0,25 0,-25-25,0 25,25-1,-25-24,50 0,0-24,0 24,0-25,-25 0,25 0,-1 0,1 1,0-1,0 0,0 0,-1 0,1 1,0-1,0 0,-25 0,25 0,-1 25,1-24,0 24,0 24,0-24,-1 25,1 0,0 0,0 0,24 24,-24-24,0 25,25-26,-26 26,1 0,0-26,0 1</inkml:trace>
  <inkml:trace contextRef="#ctx0" brushRef="#br0" timeOffset="-174395.95">2555 1166,'0'-25,"0"50,-25-25,0 0,25 25,-25-25,1 24,-1-24,0 25,25 0,-25-25,0 25,1-25,24 25,-25-1,0 1,25 0,0 0,0 0,0-1,0 1,0 0,0 0,0 0,0-1,0 1,25 0,-25 0,0 0,0 0,25-1,-25 1,0 0,24 0,-24 0,25-25,-25 24,25-24,-25 25,25-25,-25 25</inkml:trace>
  <inkml:trace contextRef="#ctx0" brushRef="#br0" timeOffset="-173692.11">2381 1538,'0'0,"25"0,0 0,0 0,-1 0,1 0,0 25,25-25,-26 0,26 0,-25 0,25 0,-1 0,1 0,24 0,-24 0,24 0,-24 0,24 0,1 0,-26 0,26 0,-1 0,-24 0,24 0,-24 0,24 0,-24 0,24 0,-24 0,24 0,-24 0,-1 0,26-25,-26 25,1 0,24 0,-24 0,0 0,-1-25,26 25,-26 0,1 0,-1 0,1 0,0-25,-1 25,1 0,-25 0,24 0,-24 0,25 0,-25 0,24 0,-24-25,0 25,24 0,-24 0,0 0,0 0,24 0,-24-24,0 24,0 0,0-25,-1 25,1-25,-25 0,0 0,-25 25,25-24,-24 24,-1-25,0 25,-25-25,26 25,-1 0,-25-25,25 25,1 0,48 0,1 0,0 0,25 0,-26 25,1-25,25 0,-25 0,-1 25,26-25,-25 0,0 0,-1 0,1 25,0-25,0 0,0 0,-25 24,24-24,1 0,-25 25,25-25,-25 25,0 0,0 0,0-1,-25 1,0 0,1 0,-1 0,0-1,0-24,-24 25,24 0,0 0,0-25,-24 25,24 0</inkml:trace>
  <inkml:trace contextRef="#ctx0" brushRef="#br0" timeOffset="-168507.01">5879 1116,'0'-25,"0"1,0-1,0 0,0 50,25 0,-25-1,0 1,0 0,0 0,0 0,0-1,0 1,24 0,-24 25,0-26,0 1,0 0,0 25,0-26,25 1,-25 0,0 25,25-26,-25 1,0 0,25 0,-25 25,0-26,25 1,-25 0,0 0,0 0,24 24,-24-24,0 0,0 0,0-1,0 26,0-25,0 0,0-1,0 26,0-25,0 0,25-1,-25 26,0-25,0 0,0-1,0 1,0 0,0 0,0 0,0-1,0 1,0 0,0 0,0 0,0-1,25 1,-25 0,0 0,0 0,0 0,25-1,-25 1,0 0,0 0,0 0,25-1,-25 1,0 0,0 0,0 0,0-1,0 1,0 0,0 0,0 0,0 24,0-24,0 0,0 0,0-1,0 1,0 0,0 0,0 0,0-1,0 1,0 0,0 0,0 0,0-1,0 1,0 0,0 0,0 0,24-25,-24 24,25-24,0 0,-25 25,0 0</inkml:trace>
  <inkml:trace contextRef="#ctx0" brushRef="#br0" timeOffset="-166223.05">2778 769,'0'0,"0"25,0 0,25-1,-25 1,0 0,0 0,25 0,-25-1,25-24,-1 0,1 0,0 0,-25-24,25 24,0-25,-1 0,1 0,-25 0,25 1,0-1,0 0,-25 0,24 0,-24 1,0-1,0 0,0 0,0 0,0 1,-24 24,24-25,0 50,0-1,-25 1,25 0,0 0,0 0,0-1,0 1,0 0,25-25,-25 25,24-25,-24 25,25-1,0-24,0 0,0 0,-1 0,1-24,0-1,0 25,0-25,-25 0,24 25,-24-25,25 1,-25-1,25 0,-25 0,0 0,0 1,0-1,0 0,0 0,0 0,0 0,0 1,0-1,0 0,0 50,0 0,25-1,-25 1,0 0,0 0,25 0,-25 0,0-1,24 1,-24 25,25-25,-25 24,25 1,-25-25,25 24,-25 1,25-25,-25 24,24-24,-24 25,0-26,25 1,-25 0,0 0,0 0,0-1,25-24,-25 25,0 0,0-50,0 0,-25 25,25-24,0-1,0 0,-25 0,25 0,0 1,0-26,0 25,-24-24,24 24,0-25,0 25,0-24,0-1,0 25,0 1,0-1,0 0,0 0,24 0,1 25,-25-24,25 24,0 0,0 0,0 24,-1-24,-24 25,25 0,-25 0,0 0,0-1,0 1,-25 0,1 0,-1-25,25 25,-25-1,0 1,0 0,0-25,25 25,-24-25,-1 0,25 25</inkml:trace>
  <inkml:trace contextRef="#ctx0" brushRef="#br0" timeOffset="-165935.22">3919 521,'0'0,"0"25,25 0,-25-1,0 1,0 25,0-25,25-1,-25 26,0-25,0 0,0 24,0-24,0 0,0 0,0-1,0 1,25 0,-25 0,0 0,24-1</inkml:trace>
  <inkml:trace contextRef="#ctx0" brushRef="#br0" timeOffset="-165570.25">3820 868,'74'-74,"-148"148,173-173,-74 99,25 0,-26-25,1 25,0 0,0-25,24 25,-24 0,0 0,0 0,-25 25,0 0,-25 0,25 0,0-1,0 1,0 0,0 0,25-25,0 0,-1-25,1 0,0 0,0 25,-25-24,25-1,-25 0,24 25,-24-25,0 0,0 1,0-1,-24 0,-1 25,0-25,0 25,0 0,-24 0</inkml:trace>
  <inkml:trace contextRef="#ctx0" brushRef="#br0" timeOffset="-153572.15">17165 2059,'-25'0,"25"25,-25-1,0 1,1 0,-1 0,25 0,-25-1,0 26,0-25,1 0,-1-1,0 1,25 0,-25 0,0 0,25-50,25 0,0 0,0 0,0 1,-25-1,24 0,1 0,0 0,-25 1,25-1,0 0,-25 0,24 25,-24-25,25 1,-25 48,25 1,-25 0,25 0,-25 0,0-1,25 1,-25 0,24 0,-24 0,25-1,-25 1,25 0,0-25</inkml:trace>
  <inkml:trace contextRef="#ctx0" brushRef="#br0" timeOffset="-152621.12">17264 2307,'0'0,"0"25,0-1,0 1,0 0,0 0,0 0,0-1,0 1,0 0,0 0,0 0,0-1,0 1,0 0,0 0,0 0,0 0,0-1,0 1,25 0,-25 0,0 0,0-1,0 1,0 0,0 0,25 0,-25-1,0 26,0-25,0 0,0-1,0 1,0 0,0 0,0 24,24-24,-24 0,0 0,0 0,0 24,0-24,0 0,0 0,0 24,0-24,0 0,0 0,0-1,0 26,0-25,0 0,25 0,-25 24,0-24,0 0,0 24,0-24,0 0,0 25,0-26,0 1,0 25,0-25,0-1,0 26,0-25,0 0,0 24,0-24,0 25,0-26,0 26,0-25,0 24,0-24,0 25,0-1,0 1,0-25,0 24,0 1,0 0,0-25,0 24,0-24,0 25,0-1,0-24,0 25,0-26,0 26,0-25,0 24,0-24,0 25,0-1,0-24,0 25,0-1,0-24,0 25,0-1,0-24,0 25,0-25,0 24,0-24,0 25,-25-25,25 24,0-24,0 25,0-26,0 26,0-25,0 24,0-24,0 25,0-25,0-1,0 26,0-25,25 0,-25-1,0 26,0-25,0 0,0-1,25 1,-25 0,0 0,0 0,0-1,0 1,0 0,25 0,-25 0,0-1,0 1,0 0,0 0,0 0,0 0,0-1,25-48</inkml:trace>
  <inkml:trace contextRef="#ctx0" brushRef="#br0" timeOffset="-151116.87">13444 5407,'-25'0,"25"-24,0-1,25 25,-25-25,25 0,-25 0,25 25,-25-24,25-1,-1 0,1 0,0 0,0-24,0 24,24-25,-24 26,25-26,-1 0,-24 1,25-1,-1 0,1-24,-1 24,1-24,24 24,-24-24,24 0,-24 24,25-24,-1-1,-24 1,24-1,0 1,-24 24,24-24,-24 24,0 1,-1-1,1 0,-1 1,1 24,0-25,-1 26,1-26,-25 0,24 26,1-1,0-25,-26 25,26-24,0 24,-1 0,-24 0,25 1,-1-1,1-25,-1 25,-24 25,25-24,-1-1,-24 0,0 25,0-25,24 25,-24 0,-25-25,25 25,0 0,0 0,-25-24,24 24,1 0,0 0,0-25,0 25,-1 0,1-25,0 25,0 0,0-25,0 25,24 0,-24-25,0 25,0 0,-1-24,26 24,-25 0,0 0,-1-25,1 25,0 0,0-25,0 25,-1 0,1-25,0 25,0 0,0-25,-1 25,1-25,0 25,0-24,0-1,-1 0,-24 0,0 0,0 1,-24-1,-1 25,25-25,-25 25,0 0,0 0,1 0,-26 0,25 0,0 0,1-25,-1 25,0 0,0 0,25 25,25-25,0 25,0 0,-1-25,1 24,0 1,0 0,0 0,-25 0,24-1,-24 1,0 0,0 0,0 25,0-26,0 26,0-25,0 0,-24 24,-1-24,0 0,0 24,-24-24,24 0,-25 25,1-26</inkml:trace>
  <inkml:trace contextRef="#ctx0" brushRef="#br0" timeOffset="54825.54">21779 13444,'0'-25,"-25"25,25-24,0-1,-25 25,25 25,-25-25,25 24,-25 1,25 0,-25 0,25 0,0-1,-24 1,24 0,0 0,0 0,0-1,0 1,0 0,0 0,0 0,0-1,0 1,24 0,1 0,-25 0,25-25,0 0,0 24,0-24,-1 0,1 0,0-24,0 24,0 0,-1-25,1 0,0 25,0-25,0 0,-25 1,24-1,-24 0,25-25,-25 26,0-1,0 0,0 0,0 0,0 1,-25-1,25 0,-24 0,24 0,-25 25,0-24,0 24</inkml:trace>
  <inkml:trace contextRef="#ctx0" brushRef="#br0" timeOffset="55134.25">21803 13543,'0'-24,"0"48,25-48,0 48,0 1,-25 0,25 0,-25 0,24-1,-24 1,25-25,-25 25,25 0,-25 0,25-1,-25 1,25 0,-25 0,24 0,1-1,-25 1,25 0,-25 0,25-25,-25 25,25-25,-25 24,24-24,-24 25</inkml:trace>
  <inkml:trace contextRef="#ctx0" brushRef="#br0" timeOffset="55621.24">22349 13692,'-25'-49,"50"98,-50-123,25 99,0-1,0 1,-25 0,25 0,0 0,0-1,0 1,0 0,25-25,-25 25,25-25,0 25,0-25,-1 0,-24-25,25 25,0 0,-25-25,25 25,0-25,-1 0,-24 1,25-1,-25 0,25 0,-25 0,0 1,0-1,0 0,0 50,0 0,0-1,0 1,0 0,0 0,0 0,25-1,-25 1,25-25,-25 25,24 0,1-25</inkml:trace>
  <inkml:trace contextRef="#ctx0" brushRef="#br0" timeOffset="56077.21">22969 13643,'0'-25,"-25"25,25-25,-24 25,-1 0,0 0,0 25,0-25,1 25,-1-1,0 1,25 0,0 0,0 0,25-25,0 0,-1 0,1-25,0 25,-25-25,25 25,-25-25,25 0,-25 50,0 0,24-25,-24 25,25 0,-25-1,25 1,0-25,-25 25,25-25,-25 25,24-25</inkml:trace>
  <inkml:trace contextRef="#ctx0" brushRef="#br0" timeOffset="56774.52">23118 13667,'0'-24,"25"24,-25 24,0 1,25-25,-25 25,0 0,0 0,0-1,0-48,24 24,-24-25,25 25,-25-25,25 25,-25-25,25 25,-25 25,25 0,-25 0,24-1,-24 1,25-25,-25 25,25-25,0 0,0 0,-1 0,-24-25,25 25,-25-25,25 1,-25-1,25 0,-25 0,0 0,0 1,25-1,-25 0,0 0,0 0,0 1,24-1,-24 0,0 0,0 0,25 25,-25-24,0 48,0 1,0 0,0 0,0 0,-25-1,25 1,0 0,0 0,0 0,0-1,0 1,0 0,25 0,-25 0,25-1,-25 1,0 0</inkml:trace>
  <inkml:trace contextRef="#ctx0" brushRef="#br0" timeOffset="56954.27">23490 13618,'-25'0,"50"0,-25 0,25 0,0 25,-1-25,1 0</inkml:trace>
  <inkml:trace contextRef="#ctx0" brushRef="#br0" timeOffset="57654.25">23837 13543,'-25'0,"1"25,24 0,-25-25,25 25,0 0,-25-1,25 1,0 0,0 0,0 0,0-1,25 1,0 0,-1-25,-24 25,25-25,0 0,0-25,0 25,0-25,-25 0,24 1,-24-1,0 0,0 0,0 0,25 25,-25 25,0 0,0 0,0 0,0-1,25-24,0 0,0 0,-1-24,1 24,-25-25,25 25,0 25,0-25,-1 0,1 0,0 24,0-24,0 0,-1 0,1 0,0 0,0-24</inkml:trace>
  <inkml:trace contextRef="#ctx0" brushRef="#br0" timeOffset="58377.47">21803 14114,'0'-25,"0"50,0 0,0-1,0 1,0 0,-24 0,24 0,0-1,0 1,0 0,0 0,0 0,0 0,0-1,0 1,0 0,0 0,0 0,0-1,24 1,1 0,0 0,0-25,0 0,-1 25,1-25,0 0</inkml:trace>
  <inkml:trace contextRef="#ctx0" brushRef="#br0" timeOffset="58585.33">21704 14461,'-25'0,"25"-25,25 50,-25-50,25 25,0 0,0 0,24 25,-24-25,25 0,-26 0,1 0</inkml:trace>
  <inkml:trace contextRef="#ctx0" brushRef="#br0" timeOffset="59021.21">22126 14684,'25'0,"-25"-24,24 24,1-25,-25 0,0 0,0 0,0 1,0-1,0 0,0 0,25 50,0 0,0 0,-1-1,1 1,-25 0,25-25,-25 25,25 0,0-1,-1-24</inkml:trace>
  <inkml:trace contextRef="#ctx0" brushRef="#br0" timeOffset="59345.25">22572 14585,'-99'0,"198"0,-223 25,124 0,0 0,25-25,0 0,0 0,-1 0,-24-25,25 25,-25 25,25-25,-25 24,25-24,0 25</inkml:trace>
  <inkml:trace contextRef="#ctx0" brushRef="#br0" timeOffset="59974.78">22696 14560,'0'0,"25"0,0 0,-25 25,0 0,25-25,-25 25,0 0,0-1,-25-24,25 25,0-50,0 1,0-1,0 0,25 25,-25-25,25 25,-25-25,24 25,1 0,-25 25,0 0,25-25,-25 25,0 0,25-25,-25 24,25-24,-1 0,1 0,0 0,0-24,-25-1,0 0,0 0,0 0,0 1,25 24,-1 24,1 1,0-25,-25 25,25 0,-25 0,0-1,0 1,0 0,-25 0,0-25,0 0,1-25</inkml:trace>
  <inkml:trace contextRef="#ctx0" brushRef="#br0" timeOffset="60217.25">23440 14585,'-49'0,"49"25,49-50,-123 50,49 0,25 0,0-1,0 1,0 0,0 0,0 0,0-1,0 1,25 0,0-25</inkml:trace>
  <inkml:trace contextRef="#ctx0" brushRef="#br0" timeOffset="60369.45">23540 14610,'-25'-50</inkml:trace>
  <inkml:trace contextRef="#ctx0" brushRef="#br0" timeOffset="60601.23">23763 14213,'-25'0,"-124"323,323-646,-199 348,25 0,0-1,-25 1,25 0,0 0,0 25,0-26,0 26,0-25,0 0,0 24,25-24,-25 0,0 24,25-24,-25 0</inkml:trace>
  <inkml:trace contextRef="#ctx0" brushRef="#br0" timeOffset="61042.2">23639 14610,'0'0,"25"25,-1-25,1 0,0 0,0 0,0 25,-1-25,1 0,0 0,0 0,0 0,0-25,-25 0,-25 25,0 0,0 0,0 0,25 25,0 0,25-25,0 0,0 24,0-24,-1 0,1 0,0 0,0 0,0 0,-1 0,1 0,-25 25,25-25,0 25,0-25,-25 25,24-25</inkml:trace>
  <inkml:trace contextRef="#ctx0" brushRef="#br0" timeOffset="61430.23">23589 14337,'25'0,"0"0,0 0,-1 0,1 25,0-25,0 0,0 25,24-25,-24 25</inkml:trace>
  <inkml:trace contextRef="#ctx0" brushRef="#br0" timeOffset="61693.35">24259 14461,'-74'50,"148"-100,-173 125,74-51,25 1,0 0,0 0,0 0,0-1,25 1,0-25,-25 25,24-25,-24-25,0 0,0 1,0-1,-24 25</inkml:trace>
  <inkml:trace contextRef="#ctx0" brushRef="#br0" timeOffset="61841.21">24234 14585,'0'-25</inkml:trace>
  <inkml:trace contextRef="#ctx0" brushRef="#br0" timeOffset="71023.02">12849 8806,'0'-25,"0"50,-25-25,0 24,0 1,1-25,24 25,-25-25,0 25,25 0,-50-1,26-24,-1 25,0 0,0-25,25 25,0 0,25 0,0-25,0 0,-25 24,24-24,1 0,-25 25,25-25,0 0,0 0,-25 25,24-25,1 0,0 0</inkml:trace>
  <inkml:trace contextRef="#ctx0" brushRef="#br0" timeOffset="71560.13">12700 9004,'25'0,"0"0,-1 0,1 0,0 0,0 0,0 0,24 0,-24 0,25 0,-26 0,26 0,-25 0,24 0,1 0,0 0,-1 0,-24 0,25 0,-1 0,1 0,-25-25,24 25,1 0,-25 0,24-25,-24 25,0-24,0 24,0-25,-25 0,0 0,0 0,-25 25,0-24,0 24,0 0,1 0,-1 0,0-25,0 25,0 0,50 25,0-25,0 0,0 0,-1 24,1-24,25 25,-25-25,-1 0,1 25,0-25,0 25,0-25,-1 25,1-25,0 24,-25 1,-25 0,0-25,1 25,-1-25</inkml:trace>
  <inkml:trace contextRef="#ctx0" brushRef="#br0" timeOffset="72544.12">12824 9550,'0'-25,"0"0,25 0,0 25,-1 0,1-24,0 24,0 0,0 0,-1 0,1 0,-25 24,0 1,0 0,0 0,-25-25,25 25,-24-1,-1 1,0 0,-25 25,26-26,-1 1,0-25,0 25,0 0,1-25,-1 25,0-25,25 24,-25-24,25 25,25-25,0 0,0 0,-1 0,1 0,25 0,-25-25,24 25,1 0,-1 0,1-24,-25 24</inkml:trace>
  <inkml:trace contextRef="#ctx0" brushRef="#br0" timeOffset="73247.14">13122 9723,'0'-24,"0"48,0-73,0 24,24 25,1 0,0 0,-25 25,25-25,-25 25,25-25,-25 24,0 1,0 0,0 0,0 0,0-1,0 1,0 0,0-50,0 0,25 25,-25-24,0-1,24 25,-24-25,25 25,-25-25,25 25,-25-25,25 25,0 0,-25 25,0 0,24-25,-24 25,25-25,0 0,-25 25,25-25,0 0,-1-25,-24 0,25 25,-25-25,0 0,0 1,0-1,0 0,0 0,0 50,25-25,0 25,0-25,-1 25,1-25,0 24,0 1,0-25,-1 25,1 0,0-25,0 25,0-1,-1 1,-24 0,0 0,-24-25,-1 25,0-25,0 0,0 0</inkml:trace>
  <inkml:trace contextRef="#ctx0" brushRef="#br0" timeOffset="78908.05">12898 9277,'0'25,"-24"0,-1-1,0 1,0 0,0 0,1 0,24-1,0 1,0 0,24-25,1 0,0 0,0 0,0 0,-1 0,1 0</inkml:trace>
  <inkml:trace contextRef="#ctx0" brushRef="#br0" timeOffset="79363.06">12973 9376,'49'0,"-98"0,123 0,-49 0,0 25,24-25,-24 0,25 0,0 0,-1 0,1 0,-1 0,26 0,-1 0,1 0,-1 0,0-25,26 25,-26 0,25 0,0 0,1 0,-1-25,25 25,-25 0,0 0,1 0,-1 0,0-24,0 24,0 0,-24 0,-1 0,26 0,-51 0,26 0,-1-25,-24 25,-1 0,-24 0,0 0,24-25,-24 25,-25-25,25 25,-25-25,0 1,-25 24,25-25,-25 25,25-25,-24 25,48 0,1 25,0-25,0 0,-25 25,25-25,-1 0</inkml:trace>
  <inkml:trace contextRef="#ctx0" brushRef="#br0" timeOffset="79764.06">14982 9674,'0'-25,"25"25,0-25,-25 50,0 0,-25 0,0-1,0 1,0 0,1 0,-1-25,0 25,0-1,0-24,25 25,-24-25,-1 25,25 0,25-25,-1 0,1 0,0 0,0 0,0 0,24 0,-24 0,0 0,24 0,-24 0,25 0,-25-25,-1 25,1 0,0 0,0 0</inkml:trace>
  <inkml:trace contextRef="#ctx0" brushRef="#br0" timeOffset="79959.35">15106 9748,'-25'124,"50"-248,-50 273,50-99,-25-26,0 1,0 0,0 0,0 0,25 0</inkml:trace>
  <inkml:trace contextRef="#ctx0" brushRef="#br0" timeOffset="80590.75">15180 10046,'124'-174,"-248"348,273-323,-124 149,0 25,0-25,0 0,-1 0,-24-25,0 0,-24 25,48 25,1-25,0 0,-25 25,25-25,0 0,-25 25,24-25,1 0,-25 24,0 1,0 0,-25-25,50 0,-25-25,25 25,0-25,0 25,-1-24,1-1,0 25,0-25,0 25,-25-25,24 25,-24-25,25 25,-25 25,0 0,0 0,0 0,0-1,0 1,0 0,0 0,0 0,-25 0,25-1,-24-24,24 25,-25-25</inkml:trace>
  <inkml:trace contextRef="#ctx0" brushRef="#br0" timeOffset="81507.3">14362 9599,'0'0,"99"0,0 0,1 0,-1 0,25 0,-25 25,25-25,-25 0,25 0,0 25,-24-25,24 0,-25 25,0-25,25 25,-25-25,0 0,1 0,-26 0,25 24,1-24,-26 0,0 0,26 0,-26 0,0-24,1 24,-1 0,-24 0,24 0,1 0,-26-25,26 25,-1 0,-24 0,24 0,-24-25,-1 25,1 0,0 0,-26-25,1 25,0 0,0-25,0 25,-1-24,-24-1,25 0,-25 0,0 0,0 50,25 0,0-25,-25 25,25-25,-1 25,1-25,0 0,-25 24,25-24,0 25,-50-25,0 0,0 0,0 0,1 0</inkml:trace>
  <inkml:trace contextRef="#ctx0" brushRef="#br0" timeOffset="82034.95">17562 10071,'0'-25,"-25"25,25 25,0 0,0-1,0 1,25 0,-25 0,0 24,0-24,0 0,0 0,0 0,0-1,0 1,0 0,0 0,0 0,0-1,25 1,-25 0</inkml:trace>
  <inkml:trace contextRef="#ctx0" brushRef="#br0" timeOffset="82338.75">17884 10170,'50'322,"-100"-644,125 669,-51-322,1 0,25-25,-25 0,-1 0,1 0,0 0,0 0,0-25,-25 0,24 25,-24-25,0 1,0-1,0-25,-24 25,-1 1,0-26,0 0,0 26,1-26,-1 25,0 0,0 1,0-1,1 0</inkml:trace>
  <inkml:trace contextRef="#ctx0" brushRef="#br0" timeOffset="82831.23">18331 10269,'0'0,"0"25,24-25,-24 25,25-25,0 25,0-25,0 0,-1 0,1 0,0 0,-25-25,0 0,0 0,25 0,0 25,0-24,-1 24,-24-25,25 25,-25 25,25-25,-25 24,0 1,25 0,-25 0,0 0,0-1,0 1,0 0,0 0,-25-25,0 0,0 0</inkml:trace>
  <inkml:trace contextRef="#ctx0" brushRef="#br0" timeOffset="-121500.19">19224 4539,'24'0,"1"0,0-25,0 25</inkml:trace>
  <inkml:trace contextRef="#ctx0" brushRef="#br0" timeOffset="-119910.19">15726 1017,'-25'25,"25"-50,0 0,0 0,25 1,-25-1,25 0,-25 0,25 0,-25 1,25-1,-1 0,-24 0,25 25,-25 25,25-25,-25 25,0 0,25-25,-25 24</inkml:trace>
  <inkml:trace contextRef="#ctx0" brushRef="#br0" timeOffset="-119090.19">15900 645,'0'-25,"0"50,0-25,0 25,0 0,0-1,0 1,0 0,0 0,0 0,0-1,0 1,0 0,0 25,0-26,0 1,0 0,0 25,0-26,0 26,0-25,0 0,0 24,25 1,-25-25,0 24,0 1,0-25,0 24,0 1,0-1,0 1,0 0,0-1,0 1,0 0,24-1,-24 1,0-1,0 1,0 0,0-1,0 1,0 24,0-24,0-1,0 26,0-26,0 1,0 0,-24 24,24-24,0-1,0 1,-25 24,25-24,0 24,-25-24,25 24,0-24,0 24,0-24,0 24,0 1,0-26,0 26,-25-1,25-24,0 24,0 1,0-1,0 1,0-1,0-24,0 24,0 0,0 1,0-26,-25 26,25-1,0-24,0 24,0-24,0 24,0-24,0 0,0 24,0-24,0-1,25 1,-25-1,0 1,0 0,0-1,25 1,-25-25,0 24,0 1,25-1,-25 1,0-25,0 24,25-24,-25 25,0-25,0-1,0 1,0 0,0 0,0 25,0-26,0 1,0 0,0 0,0 0,0-1,0 1,0 0,-25 0,25 0,0-1,0 1,0 0,0 0,0 0,0-1,0 1,0 0,0 0,0 0,0-1,0 1,25-25,-25 25,0 0,24-25,-24 25,25-25,0 0,0 0,0 0,-1 0,1 0,0 0,0-25,0 25,-1 0,1-25</inkml:trace>
  <inkml:trace contextRef="#ctx0" brushRef="#br0" timeOffset="-118230.19">14238 2059,'0'0,"0"25,0-1,0 26,0-25,0 24,0 1,0-25,0 24,0 1,0 0,0-1,0 1,0-25,0 24,0-24,25 0,-25 0,0 0,24-1,-24 1,0 0,25-25,-25 25,0-50,0 0,0 0,0 1,0-1,0-25,25 25,-25-24,0-1,0 0,0 1,25-1,-25 1,0-1,25 0,-25 1,25-1,-1 25,1-24,-25 24,25 0,0 0,0 1,-1-1,1 25,0 0,-25-25,25 25,-25 25,0 0,-25-25,25 24,-25 1,0 0,25 25,-24-26,24 1,0 25,0-25,0-1,24 1,1 0,0 0,25 0,-26-1,26 1,-25 0,24 0,-24-25,0 25,0-1,0-24,-25 25,0 0,0 0,-25 0,0-1,0-24,-24 25,24 0,-25 0,1-25,-1 25,0 0,26-1,-26-24,0 25,26-25,-1 25,-25-25,50 25,-25-25,0 25</inkml:trace>
  <inkml:trace contextRef="#ctx0" brushRef="#br0" timeOffset="-117580.19">19893 7094,'25'0,"-25"25,25-25,-25 25,25 0,-25-1,0 1,0 0,0 0,0 0,0-1,-25 1,25 0,-25 0,0 0,-24-25,24 24,0 1,0-25,1 0</inkml:trace>
  <inkml:trace contextRef="#ctx0" brushRef="#br0" timeOffset="-117390.19">20042 7218,'-173'149,"346"-298,-322 323,174-174,0 0,0 0,0 0</inkml:trace>
  <inkml:trace contextRef="#ctx0" brushRef="#br0" timeOffset="-116510.19">20265 5879,'0'-25,"0"50,-24-25,24 25,0-1,-25 1,25 0,0 0,0 0,0-1,-25 1,25 0,0 0,0 0,0-1,0 1,0 0,0-50,-25 25,25-25,0 1,0-1,0 0,0 0,0 0,25 25,-25 25,0 0,0 0,0 0,-25-1,25 1,0 0,0 0,0 0,0-1,0 1,0 0,0 0,0 0,0-1,25-24,-25 25,0 0</inkml:trace>
  <inkml:trace contextRef="#ctx0" brushRef="#br0" timeOffset="-115520.19">20340 6201,'25'0,"-1"0,1 0,-25-25,25 25,0 0,0 0,-1 0,1 0,25-24,-25 24,-1 0,26 0,-25 0,25 0,-1-25,1 25,-1 0,1 0,24 0,-24 0,24-25,-24 25,24 0,1-25,-26 25,26-25,-1 25,1-24,-1 24,-24-25,24 0,-24 25,-1-25,1 0,0 1,-26-1,1 0,0 0,0 0,0 25,-1-25,-24 1,0-1,0 0,0-25,0 26,0-1,-24 0,24 0,-25 0,0 1,25-1,25 25,0 0,-1 0,1 0,0 0,0 25,0-25,-1 0,-24 24,25-24,-25 25,0 0,-25-25,1 25,-1-25,0 25,0-25,0 24,1-24,-1 25,0-25,0 0,25 25,-25 0</inkml:trace>
  <inkml:trace contextRef="#ctx0" brushRef="#br0" timeOffset="-114740.19">23540 5730,'0'-25,"0"0,0 0,0 1,-25-1,25 0,-25 0,0 0,0 25,25-24,-49-1,24 25,0-25,-24 25,-1-25,0 25,1-25,-1 25,-24 0,-1 0,1 0,0 0,-26 0,26 25,-25 0,24 0,-24 24,0 1,24 0,1-1,24 1,-24-1,24 26,26-25,-1-1,0 26,25-26,0 26,25-26,0 1,-1 24,1-24,25-1,-25 1,49-25,-24 24,24-24,0 0,1 0,-1 0,25-25,1 24,-26-24,25 0,1-24,-26 24,25-25,-24 0,24-25,-25 26,25-26,-24 0,-1 1,-24-26,24 26,-24-26,-25 26,-1-26,1 1,-25 24,0-24,-25-1,1 1,-26 0,0-1,-24 26,0-26,-1 1</inkml:trace>
  <inkml:trace contextRef="#ctx0" brushRef="#br0" timeOffset="-104200.19">19695 5482,'25'0,"0"0,-1 0,1 0,0 0,0 0,0 0,-1 0,1 0,0 0,0 0,0 0,-1 0,1 0,0 0,25 25,-26-25,1 0,0 0,25 0,-26 0,1 0,25 0,-25 0,24 0,-24 0,25-25,-26 25,26 0,0 0,-26 0,26-25,0 25,-1 0,-24 0,25 0,-1-25,1 25,-25 0,24 0,1-25,-25 25,24 0</inkml:trace>
  <inkml:trace contextRef="#ctx0" brushRef="#br0" timeOffset="-100910.19">19174 5259,'25'0,"0"0,-1 0,1 0,0 0,0 0,0 0,-1 0,1 0,0 0,0 0,0 0,-1 0,1 0,0 0,0 0,0 0,0 0,-1 0,1 0,0 0,-25-25,25 25,0 0,-1 0,1 0,0 0,0 0,0 0,-1 0,1-25,0 25,0 0,0 0,-1 0,1 0,0 0,0 0,0 0,-1 0,1 0,0 0,0-25,0 25,-1 0,1 0,0 0,0 0,0 0,-1 0,1 0,0 0,0 0,0 0,-1 0,1-25,0 25,0 0,0 0,-1 0,1 0,0 0,0 0,0-24,0 24,-1 0,1 0,0 0,0 0,0 0,-1 0,1 0,0 0,0 0,0 0,-1 0,1 0,0 0,0 0,0 0,-1 0,1 0,25 0,-25 0,-1 0,1 0,0 0,0 0,0 0,-1 0,1 0,0 0,0 0,0 0</inkml:trace>
  <inkml:trace contextRef="#ctx0" brushRef="#br0" timeOffset="-100190.19">18703 4415,'0'0,"25"0,-1 0,1 0,0 0,25-25,-26 25,26 0,0 0,-1-24,1 24,24 0,1-25,-1 25,0-25,1 25,24 0,0-25,-24 25,24-25,0 25,0 0,25 0,-24-24,-1 24,0 0,0 0,0 0,-24-25,24 25,0 0,-24 0,-1 0,1 0,-1 0,0 0,-24 0,24 0,-24-25,-25 25,24 0,-24 0,0 0,0-25,0 25,-50 0</inkml:trace>
  <inkml:trace contextRef="#ctx0" brushRef="#br0" timeOffset="-56940.19">18132 3820,'0'0,"25"0,0 0,0 0,-1 0,1 0,0 0,0 0,0 0,-1 0,26 0,0 0,-26 25,26-25,0 0,-1 0,26 0,-26 0,1 0,24 0,1 0,-26 0,26 0,-1 0,1 0,-1 0,0 0,1 0,24 0,-24 0,-1 0,0 0,26 0,-26 0,0 0,1 0,24 0,-25-25,1 25,-1 0,25-25,-24 25,-1 0,1 0,24-25,-25 25,1 0,24 0,-25 0,-24 0,24 0,1 0,-26 0,1 0,0 0,-26 0,1-24,25 24,-25 0,-1 0,1 0,0-25,0 25,-25-25,25 25,-25-25,25 25,-25-25,24 25</inkml:trace>
  <inkml:trace contextRef="#ctx0" brushRef="#br0" timeOffset="-56210.19">17959 3274,'0'0,"24"0,26 0,0-25,-1 25,26 0,-1-24,0 24,26-25,-1 0,0 25,25-25,0 0,25 1,0 24,0-25,24 0,1 25,24-25,1 25,-26-25,26 25,-1-24,-24 24,24 0,-24 0,-25-25,24 25,-49 0,25 0,-49 0,24 0,-50 0,25 0,-49 0,-1 0,1-25,-25 25,0 0</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11-24T04:29:33.780"/>
    </inkml:context>
    <inkml:brush xml:id="br0">
      <inkml:brushProperty name="width" value="0.05292" units="cm"/>
      <inkml:brushProperty name="height" value="0.05292" units="cm"/>
      <inkml:brushProperty name="color" value="#FF0000"/>
    </inkml:brush>
  </inkml:definitions>
  <inkml:trace contextRef="#ctx0" brushRef="#br0">13767 8086 0,'-50'0'110,"26"75"-95,24-50-15,-25-25 16,0 49 0,0 1-1,75-174 157,-1-25-156,-24 74-1,0 51 1,0 48 62,24 26-62,1 0-16,24 49 15,-24-49 1</inkml:trace>
  <inkml:trace contextRef="#ctx0" brushRef="#br0" timeOffset="1202.82">13742 8111 0,'25'25'140,"25"49"-124,123 75 0,125 74-1,-125-123 17,175 24-17,49 74 1,-25-99-1,173 149 1,274-24 0,0 73-1,-150-123 1,-272-75-16,-25-49 16,521 223-1,-521-224-15,273 75 16,25 50-1,0-50 1,-1 0 0,-123-50-1,-50-49 17,-74-25-17,-149 0 1,-149 0-1,-75 0 32,75-25-31,-24 0 0,-51 25-1,-24-24 1,0 24 171,-50 0-171,-74 0-16</inkml:trace>
  <inkml:trace contextRef="#ctx0" brushRef="#br0" timeOffset="3467.97">9525 15379 0,'0'0'0,"50"0"16,0 0-1,49 0 1,-25 0 0,-24 0-1,24 25 1,1-25-1</inkml:trace>
  <inkml:trace contextRef="#ctx0" brushRef="#br0" timeOffset="6326.67">9997 15404 0,'49'0'125,"-24"0"-109,25 0-1,-26 0 1,26-25 0,-25 25-1,49 0-15,26 0 16,48 0 15,-24 0-15,50 0-1,-124 0 1,-26-25 0,1 25-1,25-25 16,-50 0 1,49 1-17,-24-26 1,0 50 0,0-25-1,24-49 16,-24 49-15,25-25 0,-50 1-1,25 24 1,-1 0-16,1 0 16,-25 1-16,50-51 31,-50 50-16,25 1 1,0-26 0,-25 25-1,0 0 1,49 1 0,-49-26 15,25 25 0,0-49-15,0 24-16,-1 1 15,1 24 1,50-75 0,-51 51-1,26-1 1,-50 25-1,25-24 1,24-1 0,-49 25-1,50-24 1,-25 24 0,0 0-16,-1-49 31,26 24-16,-50 1 1,74-26 0,-74 50-1,50-49 1,0 24 0,24-49-1,-49 74 1,24 1 15,-24-1-15,50-74-1,-26 74 17,26-25-17,-50 25 1,49-24-1,0 49 17,-49-25-17,0 25 1,0 0 31,0-25 0,-1 25-32,1 0 32,0 0-16,25 0-15,-26 0-16,125 0 16,-25 50-1,-49-50 1,-26 24 0,50 1-1,-49 0 1,25 0-1,-26 0 1,-24-25 0,0 49-16,0-49 15,24 25 1,50 25 0,-24-25-16,-50-1 15,99 76 1,-50-51-1,25-24 1,-49 0 0,-50 0-1,49-1 1,26 1 0,-26 25-1,-24-1 1,25-49-16,24 25 15,26 50 1,-26-26-16,-24 1 31,24-1-15,0 1 0,-49-25-1,0 0 1,0 24 15,0-49-15,-1 25-1,1 0 1,25 24 0,-1-24-1,1 25 1,74 24-1,-74-24 1,-1 0 15,50-1-15,-49 1 0,25 24-1,73 25 1,-123-74-16,25 0 31,-1 0-15,1 0-1,49 24 1,-24 1 0,24-50-1,-25 49 1,25-49-1,-24 0 17,-50 0-17,24 0-15,1 0 32,49 0-17,-49 0 1,-1 0-1,26 0 1,-26 0 0,-24 0-1,50-24 17,-150-26 77</inkml:trace>
  <inkml:trace contextRef="#ctx0" brushRef="#br0" timeOffset="8779.12">12948 8756 0,'0'124'94,"50"-50"-79,-50 51-15,0-51 16,0 75-1,0-100-15,0 100 16,0-74 0,0 24-1,0 0 1,25 0 0,0 0-1,-1 26 1,-24-76-1,0 1 1,0 24 15,0 50-15,0-25 0,0-24-1,0 49 1,0 25-1,0-1 1,0 26 0,0 0-1,0-1 1,0-98-16,0 24 16,0 50-1,0-100-15,0 51 16,0-26 15,0 50-15,0 0-1,0-74 1,0 49 0,0-25-1,0 1 1,0 74-1,0-50 1,0-25-16,0 1 16,0 24-1,0-25 1,25 100 0,0 0-1,25-100 1,-50 75-1,0-25 17,49 25-17,-49-75 1,0 0-16,0-24 16,50 49-16,-50-24 15,49 98 1,-49-49-1,0-74 1,0 49 0,0-24-1,0-26 1,50 26 0,-50-26-1,0-24 16,0 0-15</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38:26.456"/>
    </inkml:context>
    <inkml:brush xml:id="br0">
      <inkml:brushProperty name="width" value="0.05292" units="cm"/>
      <inkml:brushProperty name="height" value="0.05292" units="cm"/>
      <inkml:brushProperty name="color" value="#002060"/>
    </inkml:brush>
  </inkml:definitions>
  <inkml:trace contextRef="#ctx0" brushRef="#br0">3513 13412 119 0,'0'-4'129'0,"-6"0"-53"0,6 1-30 0,0 3-17 0,0-4-8 16,0 4-4-16,0-4-1 0,-7 4 1 0,7 0 2 0,0-4 1 16,0 4 3-16,0-2 3 0,0 2 1 0,0-5-1 15,-6 5 1-15,6 0-1 0,0-3-2 0,0 3 2 0,0 0-1 16,0-4-4-16,0 4-3 0,0 0 3 0,0 0-3 0,0 0-2 15,-7 0-1-15,7 0-1 0,0 0-1 0,0 0 1 16,0 0-1-16,0 0-3 0,0 0 3 0,0 0 4 0,0 0 2 16,0 0 0-16,0 0 2 0,0 4 0 0,0-4 1 15,0 0-2-15,0 3-3 0,0-3-2 0,0 0-5 0,0 0-2 16,0 0-2-16,0 0 1 0,0 5-4 0,0-5-2 0,0 0 0 16,0 0-1-16,0 0-1 0,0 0 1 0,0 2-1 15,0-2-2-15,0 0 1 0,0 4 2 0,0-4-1 0,0 4 1 16,0 0 0-16,0-1 0 0,0 1 1 0,0 0 0 15,0 0 0-15,0 3-1 0,0 0 1 0,0-4-1 0,7 5 1 16,-7-1 1-16,0 0 0 0,0 4-1 0,0-3-1 0,6 3 1 16,-6-5 1-16,0 6 1 0,0-1 2 0,0 0 5 15,-6 1 1-15,6-2 3 0,0 5-1 0,0-4 1 16,0-1 1-16,0 5-1 0,0-4-4 0,0 1-3 0,0-2-2 16,0 2-3-16,0-1 2 0,0 0-1 0,0-1 5 0,0 2 2 15,6-2 1-15,-6 1 2 0,0 0 1 0,0 0 0 16,0 1 0-16,0-2 1 0,0 2-4 0,0-1-3 0,0 3-1 15,0-3 0-15,0 0 0 0,0 3 2 0,-6 1 4 16,6-4-1-16,0 4 0 0,0-4 0 0,0 4 1 0,0-1-2 16,0-3 0-16,0 1-2 0,0 2-2 0,0-3 0 0,0 0 1 15,6-1 1-15,-6 2-2 0,0-1 1 0,7 0-1 16,-7 1 0-16,0 1 0 0,0-1-2 0,6-1 0 0,-6-1 1 16,0 2 0-16,0-2 0 0,0 1 1 0,0 0-1 0,6 0 2 15,-6 1 1-15,0-2 2 0,8 1-2 0,-8 0 2 16,0 1-2-16,6-2 3 0,-6 2-1 0,0-3-3 0,6 3-2 15,-6-1-1-15,7 3 0 0,-7-2-1 0,6-1 1 16,-6 4-2-16,7-5 0 0,-7 5 1 0,7-4 0 0,-1 4-2 16,-6-5 1-16,6 6 0 0,-6-2-3 0,7 1 1 15,-7-1-1-15,7-3 0 0,-7 4 0 0,6-4 0 0,-6 5 0 16,6-3 0-16,-6-1 1 0,7 1 1 0,-7-1-1 0,7 3 0 16,-1-1-1-16,-6-3 0 0,7 4 1 0,-7-5 1 15,6 5 1-15,-6 0-2 0,6-1 2 0,-6-2-1 0,7 5 0 16,-7-5-1-16,7 3-1 0,-7 0 1 0,0-1-1 0,6 5 1 15,-6-5-1-15,0 1 1 0,6 2 0 0,-6-1-1 16,0-1 2-16,8 3 0 0,-8 0 1 0,6-3-3 16,-6 3 2-16,6 0-2 0,-6-3 1 0,7 4 0 0,-7-4-1 15,6 2 0-15,-6-2 0 0,7-1 2 0,-7 1-1 0,6-1 0 16,-6-2 0-16,7 2-1 0,-7-2 2 0,6 2 0 0,-6-3-1 16,6 4-1-16,-6-1 0 0,8-2 0 0,-2-2 0 15,0 1 0-15,-6 4 0 0,7-5 1 0,0 7 0 16,-1-8-1-16,-6 7 1 0,6-5 1 0,-6 3-1 0,7-3 0 15,-1 3 1-15,1 1-2 0,0-4 0 0,-7 4 1 0,6-1 1 16,0 1-1-16,0-3 0 0,-6 2 0 0,8-3-1 0,-2 1 0 16,0-2 2-16,1 1 0 0,0-1-2 0,-1 2 1 15,1-1 1-15,-7 0-1 0,6 0 0 0,0-1 1 16,2 2-1-16,-2 3 0 0,0-7 1 0,-6 2-2 0,6 1-1 16,2-1 1-16,-2-2 0 0,0 7 1 0,-6-4-1 0,7 0-1 15,-1-3 0-15,1 2 3 0,-1 1-2 0,1-3 0 16,-1 2 1-16,0-3-1 0,2 5 2 0,-2-4 0 0,0-1 0 15,-6 0-1-15,7 0 1 0,0 1 1 0,-1-1-1 16,1 4 1-16,-1-4 0 0,0 0-2 0,2 1 2 0,-2-1-1 16,0 1 0-16,0-2 0 0,0-2 1 0,2 3-2 0,-2 1 1 15,0-4 3-15,1 4-3 0,0-6 0 0,0 2 0 16,5-1-1-16,-6 2-1 0,2-2 3 0,-2 1 0 0,0 0-2 16,1-4 3-16,6 4-1 0,-6-1 1 0,-1 1 0 15,0-1 0-15,1-3-2 0,-1 4-1 0,1-4-1 0,-1 4 1 16,0-4 1-16,2 3-1 0,-2-3 0 0,1 0 1 0,-1 0 1 15,0 0 0-15,-6 0 1 0,7 0-1 0,0 0 2 16,-1 0 0-16,0-3 2 0,8 3 1 0,-8-4 1 0,1 0 0 16,-2 4 1-16,3-3 0 0,4-1-1 0,-5 1 1 15,-1-1-1-15,2 0-3 0,4 0-1 0,-5 1-2 0,0-2 2 16,-1 2-1-16,0-1-1 0,7-3-1 0,-6 4-1 16,0-1 1-16,-1-4 1 0,0 5-1 0,1-5 0 0,-1 2 0 15,7-2 0-15,-7 4-1 0,2-7 2 0,-2 4-1 0,1 0-1 16,-1-1 0-16,0 5 1 0,2-8-4 0,-2 3 1 15,7 1 0-15,-7-1-2 0,1-2 1 0,-1 3 1 0,6-5 0 16,-4 2 0-16,-1 2 2 0,-2-3 0 0,2 4 0 16,0-4 2-16,-7 3-1 0,7-2-1 0,-1 2-1 0,0-3 1 15,-6 3-1-15,7 2 0 0,-1-5 2 0,-6 3 0 0,7 2 0 16,0-6-2-16,-7 1 2 0,6 3 0 0,0 2 0 16,-6-6 0-16,8 1-1 0,-8 4-1 0,6-4 1 0,0 4 1 15,-6-4-1-15,6 3 0 0,-6-3-1 0,7 5 0 16,-1-6 0-16,-6 5 1 0,7-1 0 0,0-2 0 0,-7 3 1 15,5-2 0-15,2 2 1 0,1 0-1 0,-8 0-1 0,6-4 0 16,0 3 1-16,-6 1 0 0,6 0-2 0,2-1 0 16,-8 1 1-16,6 0 1 0,0 3 1 0,1-7 1 0,-7 4-2 15,13 0 0-15,-6 0 0 0,-7-2 0 0,6 2 0 16,-1 0-1-16,2 1-1 0,1 1 0 0,-3-2 0 0,2-1 0 16,0 1-1-16,-7 3 1 0,7-3 0 0,-1 3 1 0,1-3 0 15,-7 3-1-15,6-3 2 0,0 4-2 0,1-1 2 16,-7-4 0-16,7 5-1 0,-7-1-1 0,6 1 0 0,0-1 0 15,-6 1 0-15,8-1 0 0,-8 0 0 0,6-3-1 16,0 2 1-16,1 2 1 0,-1 0-1 0,0 0 0 0,1-2 1 16,0 2 0-16,-2-1-1 0,2 0 0 0,1 0 0 15,-2 1 0-15,0 3 1 0,1-4-1 0,0 0 0 0,-7 4-1 16,6-3 1-16,-6 3 0 0,7-4 0 0,-7 4 0 16,6 0 0-16,-6 0-1 0,0-4 0 0,0 4 1 0,6 0 0 15,-6 0-1-15,0 0 1 0,7 0 0 0,-7 0-1 0,7 0 1 16,-7 0 0-16,6 0 0 0,-1 0 1 0,3 0-1 15,-8-4 0-15,7 4 0 0,-7 0 1 0,5 0-1 0,3 0 1 16,-8 0-1-16,6 4 0 0,1-4 1 0,-7 0-1 0,6 0 0 16,1 0 0-16,-7 4 0 0,0-4 0 0,6 4 0 15,-6-4 0-15,6 3-2 0,2 1 0 0,-8 0 2 0,6-4 0 16,0 3-1-16,-6 1 1 0,7 0 0 0,-7-4 0 16,6 4 0-16,-6 4 0 0,7-8 0 0,-7 6 0 0,6-3-2 15,-6 2 2-15,7 2 0 0,-7 1 0 0,0-1 0 0,0 0 0 16,6 0 0-16,-6 1 0 0,0 2 1 0,0-3 0 15,5 5-1-15,-5-5 0 0,0 3 0 0,0-2 0 16,9 1 0-16,-9-3 0 0,0 5-1 0,0-3 0 0,6 3 0 16,-6-4 1-16,0 4 0 0,5-4 0 0,-5 4 0 0,0-4 0 15,0 4 0-15,8-3 1 0,-8 3 0 0,0 0-1 0,0-4 1 16,0 4 1-16,0-4-2 0,7 0 0 0,-7 0 0 16,0 5 0-16,0-4 0 0,0-1 0 0,0 3 1 15,0-2-1-15,6-1 1 0,-6 5 0 0,0-5 1 0,0 0-2 16,0 0-1-16,6 4 0 0,-6-4 1 0,0 1 0 0,0 2 0 15,0-2 0-15,-6-1 0 0,6 5 2 0,0-4 1 16,0-2-1-16,0 2 0 0,0-1-1 0,0 1 0 0,0-1-3 16,0 0 1-16,6 0 0 0,-6 1 1 0,0-1 0 15,0 0-1-15,0 0 1 0,7 1 0 0,-7-1 1 0,0-3 0 16,6 3 0-16,-6 1 0 0,0-6 0 0,7 10-1 0,-7-4 0 16,0-1 0-16,7 1 0 0,-7-1 1 0,6 0 0 15,0 0-2-15,2 1 1 0,-8-1 0 0,6 0 1 0,0 0 0 16,-1 1-1-16,3-5 0 0,-8 8 0 0,7-3 1 0,-2-4 1 15,3 2-2-15,-2 2 1 0,0-1 0 0,2 1-1 16,-2 0 1-16,-6-6 0 0,6 5-1 0,8 1 0 0,-8-4 2 16,0 4 0-16,1-5 1 0,6 4-2 0,-6-3 1 15,-1 0-2-15,0-1 0 0,8-3 0 0,-8 4 0 0,7-4-1 16,0 0-1-16,0 0 2 0,-7 0-1 0,8 0 1 16,-2 0 0-16,2 0 0 0,-1-4-1 0,0 4 0 0,0-3 0 15,-1 3 1-15,2-4 0 0,-1 0 0 0,0 4 0 16,0-7 0-16,-7 4 1 0,8-1 0 0,-2 0-1 0,2 0-1 15,-1 1 0-15,-1-5 0 0,2 4 0 0,-2-3 1 0,2 4-1 16,-1-5 0-16,0 1 0 0,6-1 2 0,-5 5 0 16,-2-4-1-16,2-1 0 0,-2 1 2 0,8 0 0 0,-7-1 0 15,0 1-1-15,0 0-1 0,7 0 0 0,-7-5 0 16,-1 5 0-16,2-1 0 0,-2-2 0 0,2 3-2 0,-1-5 0 16,-7 2 0-16,8-2 1 0,-2-2-1 0,2 3 0 0,-8-4 0 15,6 4 1-15,-5-3 3 0,6-1-1 0,-6 0-1 16,6 1 0-16,-6-1 1 0,5 1 0 0,-5-5 1 15,0 4-2-15,6 1 0 0,-7-5 0 0,0 4 3 0,2-2-1 16,4-3-1-16,-6-1 0 0,1 3 0 0,0-4 2 0,-1-1-1 16,0 2-1-16,1-4-1 0,0-2 2 0,0 2-1 0,-1-5 1 15,6 1 0-15,-4-4-2 0,-2-4 2 0,7-3-1 16,-6 0 1-16,6-7 0 0,-1 2-2 0,1-2 0 16,0-5 5-16,1 5 10 0,-1-1 7 0,-7-2 12 0,7 1 5 15,0 2 5-15,1-1 5 0,-2 0 4 0,0 0 1 0,-4 1 4 16,4 3 1-16,-5 0-3 0,7 4-8 0,-8-1 2 15,0 1-2-15,8 4-2 0,-8-5-5 0,1 5-12 0,6-1-9 16,-7-3-8-16,1 3 1 0,-2 1-7 0,2-4-3 16,6-1-3-16,-6 1-2 0,0 3 1 0,6 1-1 0,-7-1 1 15,1 0-1-15,6 4 0 0,-6 4 1 0,-1-4 1 0,0 3-2 16,1 5 0-16,0-1 1 0,-1 4 1 0,-6 0-1 16,6 5 0-16,-6-2 1 0,0 0 4 0,0 1-3 0,7-1 0 15,-7 5-1-15,0-1 0 0,0 1 0 0,-7-1 0 0,7 1 0 16,0-1-4-16,0 4 1 0,0 0 2 0,-6 3-2 15,6-3-4-15,-6 4-4 0,-1 0-24 0,0-1-49 0,1 1-51 16,0 0-59-16,-1 0-111 0,-6 3-145 0,0-3-95 16,0 3-58-16</inkml:trace>
  <inkml:trace contextRef="#ctx0" brushRef="#br0" timeOffset="2093.1">8218 13408 176 0,'0'-7'307'0,"0"-1"-117"0,0 4-75 0,0-3-38 0,0 4-19 16,0-1-11-16,0 1-4 0,6-5-4 0,-6 4-5 0,0 1-5 16,7-1-3-16,-7 1-7 0,0-1-6 0,7 1-3 15,-7-1-3-15,0 4 0 0,0 0-2 0,6 0-1 16,-6 0-4-16,0 4 0 0,6-1 1 0,-6 4 0 0,6 0 0 15,1 8 1-15,0-1 2 0,-1 1 3 0,0 7 7 0,2 0 6 16,-2 7 3-16,7 2 3 0,-7 0 3 0,1 3 2 16,6 5 3-16,0-1-1 0,-6 6-4 0,6-5-1 0,0 7 0 15,-1 0-2-15,1 2-1 0,1 4-3 0,5-2-2 16,1 2-1-16,0 3-3 0,-1 0-4 0,6 0-3 0,2 4-2 16,6-5 0-16,-7 5-1 0,6-3-2 0,7-2 0 0,-5 5-2 15,4-5 0-15,1 2 0 0,0-1-1 0,-6-4 1 16,13-3-2-16,-8-1 1 0,0-4 1 0,9 3-2 0,-1-7 0 15,0-3 1-15,0 2 0 0,-1-5-4 0,1-4 4 0,5-4 0 16,-6 0-1-16,8-2 1 0,-7-4 0 0,6-1-1 16,-7 0 2-16,2-7 1 0,-2 0-1 0,7-4 1 0,-7-3 0 15,1 0-3-15,7-4 4 0,-8-4 0 0,1 0 2 16,5-3 1-16,-5-4 5 0,0-3 3 0,-1-1 0 0,1-3 13 16,0-7 5-16,-1-2 5 0,7-2 6 0,-5-7 1 0,4-5 0 15,1-7 3-15,1-3 3 0,5-5-7 0,-7-5-6 16,2-5-6-16,5-3-9 0,2-6-2 0,-9 0-4 15,9-7-6-15,-10-2-4 0,4 0-4 0,4-4-3 0,-13-4-1 16,8 2 1-16,-13-2-3 0,5-4-2 0,-6 1 0 0,-7-4 2 16,1 4-1-16,-7 3 4 0,6-3 3 0,-12 6 1 0,5 2 2 15,-4 7 0-15,-8-2 0 0,0 5 0 0,-6 8 0 16,5 0-3-16,-5 3-1 0,-7 7-2 0,0 5-1 16,0 5 0-16,0 6 0 0,0 10-4 0,0 3-4 0,0 8-25 15,0 4-27-15,0 3-25 0,0 8-20 0,-7 7-27 0,1 4-35 16,0 3-65-16,-1 7-140 0,-6 5-63 0,-7-1-34 15</inkml:trace>
  <inkml:trace contextRef="#ctx0" brushRef="#br0" timeOffset="2733.81">9391 14891 83 0,'19'-4'193'0,"1"4"-45"0,6 0-46 16,5 0-32-16,-3-3-21 0,4 3-12 0,7 0-9 15,-7-3-3-15,8 3-3 0,-1-4-2 0,6 0 1 0,1 1-4 16,-1-1-1-16,1 0 0 0,0 0-1 0,0 1-1 0,-1-1-1 15,-5 1-3-15,-2-1-1 0,-5 1-1 0,-1-1-5 0,-5 0-10 16,-7 0-12-16,4-3-21 0,-10 3-35 0,6-2-59 16,-13-2-102-16,5 4-84 0</inkml:trace>
  <inkml:trace contextRef="#ctx0" brushRef="#br0" timeOffset="4030.35">9182 14983 191 0,'0'0'152'0,"0"4"-47"0,7 0-35 0,-7-4-25 16,6 3-19-16,-6 1-10 0,7 0-5 0,-7-4-4 0,0 3-4 16,6 0 0-16,-6 1-2 0,7 0 0 0,-7-4 1 0,0 4-1 15,0-4-1-15,6 3 1 0,-6-3 2 0,0 0 4 16,0 0 6-16,0 0 8 0,0 4 5 0,0-4 5 0,0 0 8 16,0 0 5-16,0 0 2 0,0 0 0 0,0 0-3 15,5 0-7-15,-5-4-4 0,0 4-7 0,9-3-6 0,-3 3-5 16,-6-4-4-16,5 0-6 0,3 0-1 0,-1 1-2 15,-1 0 0-15,0-1-1 0,1 0-1 0,-1 1-1 0,1-5 1 16,0 1 0-16,-1 3 1 0,0-3 3 0,1 0 1 0,0-4 2 16,-1 3 1-16,1 2 0 0,-1-6 1 0,6 1 0 15,-4 0 1-15,-2-1-2 0,0-2 1 0,2-1-1 0,-2 5 0 16,7-1 0-16,-7-4-1 0,1 5 0 0,-1-5-2 16,1 0 1-16,6 4-2 0,-6-3 0 0,-1 2-1 0,0 1 0 15,1 0 0-15,0-4-1 0,4 5 1 0,-3-5-2 0,-2 4 0 16,8 0 0-16,-8-5 0 0,0 7 0 0,2-7 0 15,4 5 0-15,-6-3 0 0,8-1 0 0,-8 5 0 0,7-2 0 16,-7-3-2-16,2 5 0 0,4-1 3 0,-6 0 0 16,2 0-1-16,-2-1 1 0,0 2-1 0,1-2 0 0,-1 3 1 15,1-3 1-15,0 1-3 0,-1-1 0 0,0 5 1 0,0-4 0 16,2 0 0-16,-2 4-1 0,0-4 2 0,8 3-1 16,-8-2 0-16,1 3 1 0,5-5 1 0,-5 4 0 0,0 2-2 15,5-2 0-15,-5 5-2 0,0-5 0 0,-1 4 1 16,1 2 0-16,-1-3 1 0,1 2-1 0,0-1 1 0,-7 1 0 15,6-1 0-15,0 4 1 0,0-4-1 0,2 4 1 0,-2-4 0 16,-6 4-1-16,6 0 0 0,1 0 0 0,-1-3-1 16,1 3 1-16,-1 0 1 0,1 0-2 0,-1 0 1 15,1 0-2-15,0 0 2 0,-1 0 0 0,0 0 0 0,1 3-1 16,6-3-2-16,-6 4 2 0,-1 0 1 0,0-4 1 0,1 4 0 16,6-1 0-16,0 1 0 0,-6 4 0 0,5-6 1 0,2 2 0 15,-1 4-2-15,-1-5 0 0,2 5-1 0,-1-4 1 16,-6 3-1-16,5 0 1 0,1 1 0 0,-6-5 0 15,6 5 0-15,-7-2-1 0,0 2 1 0,8 0 0 0,-8-1 1 16,1 0-1-16,0 0 0 0,-1 1 0 0,1 0 0 0,5-2 1 16,-4 2 0-16,-8-1-1 0,6 1-1 0,0 0 0 15,0 1 1-15,-6-1 0 0,6 0 2 0,2 3 0 0,-8-4 0 16,6 4-1-16,-6-4 1 0,6 4 2 0,1 1-3 0,-7-2 2 16,7-3-5-16,0 5 2 0,-7-5 0 0,6 3 1 15,0 2 1-15,1-4 0 0,0-1 0 0,5 3 0 0,-5-2 1 16,0-1 0-16,6-1 2 0,-7 3-3 0,8-2 2 15,-9 0-2-15,8-3 2 0,-7 3-1 0,8-3 1 0,-7 4-2 16,6-6 2-16,-6 3 2 0,5-5 0 0,-6 3 1 16,8 1-1-16,-1-4 0 0,0 3 1 0,-1-3-1 0,9 4-10 15,-9-4-19-15,8 0-37 0,-1-4-84 0,1 1-158 0,-1-1-78 16</inkml:trace>
  <inkml:trace contextRef="#ctx0" brushRef="#br0" timeOffset="7295.01">8439 15184 200 0,'0'-3'202'0,"0"3"-74"16,0-4-51-16,-6 4-26 0,6-2-17 0,0 2-11 0,0 0-6 15,0-5-4-15,6 5-1 0,-6 0 0 0,0 0-3 16,0 0-2-16,0 0-1 0,0 0-4 0,0 0 1 0,0 0-2 16,0 5-1-16,0-5 1 0,0 0 2 0,0 0 0 0,0 0 0 15,0 2 3-15,0-2 1 0,0 0 3 0,0 0 1 16,-6 0 2-16,6 4 1 0,0-1 5 0,0 1 1 0,0 0 4 15,0-1-1-15,0 2 1 0,0 2-2 0,0-1-2 16,0 2-3-16,0 0-1 0,0-1-5 0,0 0-2 0,0 4-2 16,0-3-1-16,0 3 0 0,6 0 1 0,-6 0 2 15,0-1 3-15,7 1 3 0,-7 0 3 0,7 4-2 0,-7-3 3 16,6 3 1-16,-6-1-2 0,0 1-1 0,6-1-2 0,1 0-3 16,-7 5-1-16,7-1 0 0,-7 1-1 0,6-5-1 0,-6 9 2 15,0-5-3-15,0 0-1 0,6 1 0 0,-6-2 0 16,0 3-2-16,0-3 0 0,0 2 7 0,0-1 3 15,0 0 2-15,0 0 2 0,0 5 1 0,0-6 3 0,7 3 2 16,-7-3 2-16,0 5-7 0,6-3-4 0,1-1 0 0,0 4-2 16,-7-4-1-16,5 4-2 0,2-3-4 0,0 3-2 15,0-1 0-15,-1 1-2 0,0 4 0 0,2-4 0 0,-2 3-1 16,0-3 0-16,7 1-1 0,-6 2 1 0,6-3 0 16,-8 4-1-16,10-1 0 0,-3-2-1 0,2-1 1 0,-2 3 1 15,-5-3 1-15,6-1-3 0,0 2 2 0,-7 0-1 0,8-2 1 16,-8 2 0-16,7-2 1 0,-7 1-3 0,8 0 0 15,-9 0 2-15,2 0 0 0,1 0 0 0,-2-1 1 0,6 2-1 16,-4-1 2-16,-2 0 1 0,0 1-1 0,7-6-2 16,-6 5 2-16,6-3-2 0,-8-2 2 0,10 6-1 0,-10-8 0 15,9 2 0-15,-7 3 0 0,6-6 0 0,-7 1-1 0,8-1 1 16,-2-3 1-16,-6 4-1 0,8-4-3 0,-8-1 1 0,7 1 0 16,-8-3 1-16,10 0 1 0,-10-2 1 0,10 1-1 0,-3 1 1 15,-5-4 3-15,6 4 0 0,0-5 0 0,0 1 0 16,0-1 0-16,0-3-2 0,-1 4 1 0,2-4-2 0,-1 3 1 15,0-3 0-15,7 0-1 0,-7 0 1 0,0 0-1 0,0-3 2 16,-2-1 1-16,4 1 1 0,-2-1 2 0,0 1 0 0,0-1 2 16,-7-4 2-16,8 0 1 0,-2-1-2 0,-5 1-1 15,6-4 2-15,0 1 4 0,-6 5 2 0,6-6 0 0,-7-2 0 16,8 2-2-16,-8-2 1 0,7-1 1 0,0-2-6 0,0 2-6 16,0-4-2-16,0 1-2 0,-7-1-2 0,8 1-1 0,5 0-1 15,-6-4 0-15,0 3 2 0,1-3 0 0,-2 0-1 0,8 1 0 16,-7-1 0-16,-1 0 0 0,2 0 1 0,-2 0-1 15,8-1-1-15,-7 2-1 0,1 3-1 0,-2-1 1 0,2-3-3 16,-2 4 1-16,2 0-2 0,-1 3 2 0,-1-4 0 16,2 1 1-16,-2 3 0 0,2-3-1 0,-1 0 1 0,7 0 0 15,-8 3 2-15,2-4-1 0,-2 5 0 0,8-5 0 0,-7 5 0 16,0-1 0-16,6-3 0 0,-5 3 1 0,-1 4-1 16,6-4 0-16,-6 1-1 0,0 3 1 0,0-1 1 0,0 2 6 15,0 3-2-15,0-1-2 0,-7 1-1 0,8 3 0 16,-8 1-1-16,1-4-1 0,6 7 0 0,-7-4-6 0,1 0 4 15,6 0 0-15,-7 4 2 0,1 0-1 0,-1 0 2 0,8-3 0 16,-8 3 0-16,0 0 0 0,8 0 0 0,-8 0 0 16,7 0 0-16,1 3 0 0,-8-3 0 0,6 0 0 15,-6 4 0-15,8-4 0 0,-8 4-1 0,8 0 0 0,-7 3 1 16,-1-4-2-16,0 1 1 0,1 3 0 0,0 1-1 0,-1-1 0 16,0 0 1-16,1 4 0 0,-7-4 0 0,7 5-1 0,-1-2 1 15,1 5 1-15,-7-4-1 0,6 4 0 0,-6-4 0 16,6 4 1-16,2 0 0 0,-3-1 0 0,2 0 0 0,-1 6 0 15,0-3 0-15,8-2 2 0,-7 3-1 0,6 0-1 16,-6-3 2-16,5 4-1 0,-6-5-1 0,2 5 1 0,4-1-1 16,-5-4 0-16,6 1 0 0,-6-1 0 0,5 1 0 15,-5-1 1-15,6 2 0 0,0-2-1 0,-6 2 0 0,6-6 1 16,-1 5-1-16,2-4 3 0,-2 3-2 0,1-3-2 0,1 1 1 16,-1-2 0-16,0 1 0 0,-1 0-1 0,2 0 1 0,-1-4-3 15,6 4 1-15,-7-3 2 0,3 3 1 0,4-4 0 16,-6 0-1-16,7 1 1 0,-7-1 0 0,7-3 1 0,-1 4 0 15,0-6 0-15,1 3 0 0,-1 2 0 0,1-4-2 0,-7 1 0 16,13-4 1-16,-6 4 1 0,-1-4-1 0,1 4 0 16,0-4-1-16,6-4 0 0,-7 4 2 0,1 0-2 0,6-4 0 15,-7 4 0-15,7-4 1 0,0 1 0 0,-6-1 1 0,6 1 1 16,-7-4 0-16,7-1 1 0,-6 1 3 0,-1-1 0 16,6-3 3-16,-4-4 2 0,-1 1 1 0,-1-1 6 0,7-3 5 15,-6-5 7-15,-7 2 7 0,13-4 9 0,-13-4 5 0,6-1 3 16,-6-3 3-16,7-4 0 0,-6 1-3 0,-2-9-4 15,1 1-7-15,0-7-6 0,0-4-5 0,-7 0-3 0,8-7-5 16,-8 0-4-16,0-4-5 0,2-4-4 0,-2 0-4 16,-6-3-2-16,0 3-7 0,-6 1-10 0,-2 2-19 0,2 6-20 15,-6 1-25-15,-2 10-23 0,8 2-29 0,-7 4-37 0,-2 7-40 16,4 5-69-16,-3 2-146 0,8 8-79 0,-7 1-32 16</inkml:trace>
  <inkml:trace contextRef="#ctx0" brushRef="#br0" timeOffset="8122.93">8915 16607 149 0,'-6'-5'200'0,"6"5"-55"0,-7 0-45 16,7 0-36-16,-6 0-26 0,6 0-13 0,-7 0-6 15,7 0-1-15,0 0-1 0,0 0-1 0,-7 0 4 0,7 0-1 16,0 0-1-16,0 0-1 0,0 0-1 0,7 0-3 16,-7 0-1-16,0 0 0 0,0 0-1 0,7 0-2 0,-7 0-1 15,0 0 2-15,6 0 0 0,-6 0 3 0,7 0 1 0,-1 0 1 16,0 0 0-16,8 0 0 0,-8 0 0 0,7 0-2 16,0-3-1-16,0 3-4 0,1 0-1 0,4-4-1 15,2 4-2-15,7-4 2 0,-1 1 0 0,0-1-1 0,6 1 2 16,1-1 3-16,-1 0 3 0,6 0 2 0,2 1 1 0,0-1-2 15,5-4 1-15,-6 6 0 0,7-6-2 0,-7 4-5 0,7 1-2 16,-7-5-4-16,-1 4-3 0,-5 2-6 0,7-3-16 16,-1 2-22-16,-7-1-41 0,7 1-82 0,-7-5-137 15,1 1-76-15</inkml:trace>
  <inkml:trace contextRef="#ctx0" brushRef="#br0" timeOffset="8575.95">10668 16397 145 0,'0'0'326'16,"0"-3"-104"-16,6 3-91 0,1 0-59 0,0-4-32 16,5 4-20-16,0-3-10 0,3 3-3 0,4-4-3 0,1 4-1 15,6-4 0-15,0 0 0 0,-1 1-1 0,9-1 5 0,4 1 3 16,0-1 3-16,3 1 1 0,10-6 2 0,-4 6 0 16,5 0 2-16,-2-1 0 0,4-4-2 0,5 6-4 0,-14-3-6 15,7 1-14-15,-13 1-32 0,7-2-54 0,-14-1-122 16,-5 2-105-16,-7-3-63 0</inkml:trace>
  <inkml:trace contextRef="#ctx0" brushRef="#br0" timeOffset="9466.45">8855 16481 78 0,'0'0'174'0,"0"0"-63"0,8 0-47 16,-8 0-28-16,0 0-14 0,7 0-4 0,-7-2 1 0,0 2 4 15,5 0 3-15,-5 0 5 0,0-5 2 0,7 5 0 0,-7-4 0 16,7 4-2-16,-7-3-5 0,7 3-3 0,-1-4-5 0,-6 1-2 15,7-1-4-15,-1 0 0 0,0 4-1 0,-6-3 0 16,8-1-2-16,-2 0 0 0,-6 1-1 0,6-2-1 16,-6 3 0-16,6-6 0 0,-6 4 1 0,7-3 2 0,0-1 2 15,-7-2 1-15,6 3 2 0,1-1 3 0,-1-3 0 0,-6 1 2 16,5-2-2-16,4-3-1 0,2 4-1 0,-4-3-1 16,1 3-2-16,-2-3-3 0,0-1-1 0,1 3-2 0,6-2-1 15,-6 2-4-15,-1-2-1 0,7-1-1 0,-6 4 0 16,4 0 1-16,-3-4-1 0,-1 5 0 0,-2-1 1 0,9 0-1 15,-8 4 0-15,1-4 1 0,0 0 0 0,-1 3 0 0,0 2-1 16,2-3 1-16,-2 3-1 0,0-2 0 0,1 5 1 16,-1-5-1-16,1 4-1 0,-1 0 1 0,1 0-1 0,-1-3 0 15,8 4 0-15,-8 3 1 0,-1-4 0 0,3 1 0 0,5 3 0 16,-7 0 0-16,7-4 0 0,-6 4 1 0,0 0 1 16,-1 0-1-16,7 0-1 0,-6 0 0 0,-1 0 1 0,1 0-1 15,-1 4 1-15,1-4-1 0,-2 3-2 0,3 1 1 16,-8-1 1-16,6 4-1 0,0-3 1 0,-6 4 0 0,8 0 0 15,-2-5 1-15,-6 5 1 0,6-2 0 0,1 3 0 0,-7 1 0 16,6-3 1-16,1 1-1 0,-1 3 1 0,1-4 1 16,-1 4 3-16,1 0 0 0,0-1 1 0,-1 2 3 15,0-1 2-15,1 0 4 0,0 4-1 0,-1-1 0 0,-1-2-1 16,9 2 2-16,-7 1-1 0,0-5-2 0,5 5-2 0,-4 0-4 16,4-4 2-16,1 3-2 0,0-2-2 0,0-1-2 0,-7 0-2 15,8 3-1-15,-2-6-1 0,2 2-1 0,-1-3-7 16,0 5-14-16,0-5-27 0,7 1-43 0,-8-6-78 15,8 3-144-15,-1-5-78 0</inkml:trace>
  <inkml:trace contextRef="#ctx0" brushRef="#br0" timeOffset="10231.81">10563 16343 41 0,'0'0'131'0,"7"0"-30"0,-7 3-25 16,7-3-16-16,-1 0-9 0,-6 0-5 0,6 3-5 16,2-3-3-16,-3 0-5 0,2 5-4 0,0-5-5 0,-7 0-3 15,13 0-2-15,-7 4-3 0,1-4-1 0,-1 0 3 16,0-4 0-16,8 4 2 0,-8 0 2 0,8 0 3 0,-8-5-1 16,0 5 2-16,6-3-2 0,3 0-4 0,-10 3 0 0,9-4-3 15,-7 0-1-15,6 0-1 0,-7 2 0 0,7-3 2 16,-6-2 3-16,5 2 6 0,-4-1 0 0,4-2 3 0,-5-3 0 15,-1 5 0-15,0-6-3 0,8 1 0 0,-9 0-2 16,3-3-3-16,-8-1 2 0,7 0-3 0,-1 0-1 0,0 1-2 16,-6-5 2-16,7 1-1 0,0 0-2 0,-1 3-1 0,0-2-1 15,1-2 2-15,-1 0-3 0,1 1-2 0,6 3-2 16,-8-3-2-16,4 3-3 0,2 1-1 0,-4-1-2 0,7 1-3 16,-8 2 1-16,7 2 1 0,1-2 0 0,-8 1 0 15,6 0 1-15,-4 4-2 0,4 4 1 0,1-5-1 0,-7 1-3 16,8 3 2-16,-9 0 1 0,10 1 0 0,-9 3-1 0,7 0 2 15,-6 0-1-15,-1 0 2 0,1 3 3 0,-1 1-2 16,7 0-1-16,-6-4-1 0,-1 3 1 0,8 5-1 16,-8-1 0-16,-1 0-1 0,9 0 0 0,-7 5 0 0,6-1 0 15,-1 3 4-15,2 1-2 0,-1-4-1 0,0 7 1 0,6-3 0 16,-5 3 0-16,5-3 1 0,1 3 0 0,-1-3-3 0,8 0 3 16,-8 4 2-16,-1-5 1 0,10 1-1 0,-9-1 2 15,0 1 0-15,1-5-2 0,-1 1-1 0,1 0-1 16,-7 3-1-16,7-6-1 0,-8 4-4 0,2-5-9 0,-2 0-16 15,2 1-22-15,5-1-32 0,-5-3-55 0,-2-4-100 0,2 3-117 16,-2-3-67-16</inkml:trace>
  <inkml:trace contextRef="#ctx0" brushRef="#br0" timeOffset="12684.51">9632 16734 48 0,'0'0'117'0,"0"0"-19"0,0 0-21 0,0 0-18 0,0 0-13 16,0 0-12-16,6 0-9 0,-6 0-4 0,0 0-4 0,7 0 0 15,-7 0 1-15,6 0 0 0,-6-3 2 0,7 3 0 0,-7 0 0 16,0 0-1-16,7 0-2 0,-7 0-2 0,6 0-3 0,-6 0-1 16,0 0-2-16,6 0-2 0,-6 0-1 0,0 0 0 15,0 0 1-15,0 0 2 0,6 0 1 0,-6 0 0 0,0 0 0 16,0 0-1-16,0 0 0 0,0 0-2 0,0 0 0 0,0 0 4 16,0 3 3-16,0 1 3 0,0 0 3 0,-6-1 1 0,6 1 4 15,-6 4 1-15,0-2 6 0,-1 5-5 0,0-3-5 0,-6 4-3 16,7-6-3-16,0 5-3 0,-8 1-2 0,8-2-3 15,0 1-5-15,-2 0-1 0,2 0 2 0,0 1-3 0,-1-6 0 16,7 5 1-16,-6-3 1 0,-1 0-2 0,7-2 2 0,0 1-1 16,-7-2-1-16,7 2 1 0,0-3 1 0,0 0 0 0,7-1-1 15,-7 1 2-15,7-1-2 0,-1 1 2 0,7-1-1 0,-7-3 1 16,8 4-1-16,6-4-2 0,-8 0 0 0,8 0 0 16,-1 0-1-16,1 0-6 0,0-4-9 0,-1 4-16 0,1 0-24 15,-1-3-31-15,1 3-52 0,0-4-84 0,-2 1-106 0</inkml:trace>
  <inkml:trace contextRef="#ctx0" brushRef="#br0" timeOffset="13043.65">9775 16863 131 0,'0'-4'289'0,"0"4"-93"0,0 0-78 16,0 0-53-16,7-4-28 0,-1 4-17 0,7 0-7 15,-6 0-5-15,6-3-1 0,-1 3 0 0,8 0-3 0,-7 0 0 16,7-4 0-16,0 4-1 0,6-4 0 0,-1 4-2 0,1-4 3 16,0 1 2-16,1-1 3 0,5 1 1 0,-6 3 3 0,7-4 4 15,-7-3 1-15,0 3 2 0,7 0-2 0,-15 1-1 0,9-1-2 16,-13 0-3-16,5 0-3 0,-6 2-2 0,0-2-1 16,-6 0-2-16,-1 0-1 0,1 4-2 0,-7-3-2 0,0-2 1 15,0 2-1-15,-7 3 1 0,1-4 0 0,-1 4 0 0,0-4 3 16,-5 4 2-16,-2-3 2 0,8 3 0 0,-7 0 1 0,6-3 0 15,0 3 0-15,1 0-1 0,6 3-1 0,-6-3-2 0,6 3-2 16,0 1 0-16,0 0 0 0,6 4-1 0,-6-5 0 0,0 5 0 16,6-2-1-16,-6 2 0 0,0 3 1 0,7-3 0 15,-7-1-1-15,0 3 0 0,0-2 0 0,0 3-2 0,0-4 3 16,0 5-9-16,-7-2-13 0,7-3-25 0,-6 1-48 0,6 0-104 16,-6-4-109-16,-2 2-70 0</inkml:trace>
  <inkml:trace contextRef="#ctx0" brushRef="#br0" timeOffset="17917.5">9508 18083 214 0,'7'-12'166'0,"-1"2"-56"0,8-2-33 0,-8 1-18 15,0 0-7-15,7 4-3 0,0-4-3 0,0 4 0 16,-7-1-6-16,14 1-10 0,-6 0-9 0,-2 4-7 15,8-5-6-15,-1 4-1 0,1 1-3 0,0 3-4 16,-1-4-1-16,1 0-6 0,-1 0-3 0,-6 2 1 16,0 2-2-16,-6-5-2 0,0 2 3 0,-1-1 1 0,-6 1 2 15,0-1 9-15,0 0 6 0,0 0 5 0,-6 0 5 16,-1 1 5-16,0-5 2 0,1 4 2 0,-1 1 0 16,1-4 0-16,-1 3-6 0,0 1-3 0,1-1-4 15,0 0-8-15,-1 0-5 0,0 1 2 0,7-1 1 16,0 4 0-16,-6-3 4 0,6-1 4 0,0 4 0 0,0 0 3 15,0-3 4-15,0 3-4 0,0-4 0 0,0 0-2 16,6 4-2-16,-6-4 1 0,0 4 2 0,0-3 8 16,0 3 4-16,0 0 5 0,0-4 10 0,0 4 11 0,0 0 7 15,0-4 0-15,0 4 3 0,0-4 1 0,0 2 3 0,0-2-2 16,-6 0-3-16,6 0 0 0,0 1 2 0,-6-1 1 0,6 4-4 16,0-4-5-16,0 4-6 0,0 0-5 0,0-4-9 0,-7 4-9 15,7 0-11-15,0 4-6 0,-6 0-2 0,6 3-2 16,-7 1 0-16,-6 2-1 0,7 5 1 0,-8 0 0 15,8-1-1-15,-7 5 1 0,6 2-2 0,1 2 0 0,-1-1 0 16,1 0 1-16,0 3-1 0,6-2 2 0,0 2 3 16,0-3-2-16,6 4 1 0,0-4-1 0,1-1-2 15,6 1 1-15,0 0-1 0,-1-3 0 0,8-1-3 16,-6-3 2-16,5-1 0 0,1-3 2 0,-1 0 2 16,7-3 0-16,-6-2 4 0,6-1 0 0,0-5 5 0,-7 0 11 15,7 0 12-15,-6-5 8 0,-1-1 12 0,1-2 5 16,0-3 14-16,-8 0 9 0,2-3 3 0,-8-4-5 15,1-1-7-15,-1-3-8 0,-6-4-10 0,0 4-7 16,0-7-15-16,-6 0-11 0,-1-1-7 0,1 1-6 16,-8 0-4-16,2-4-4 0,-2 0-2 0,2 4-4 0,-2-1 0 15,8 5 3-15,-7 3-5 0,7 7-18 0,-1 1-37 0,0 5-49 16,7 3-51-16,0 2-45 0,7 0-47 0,6-3-68 0,0-1-93 16,7 1-138-16,-1 4-40 0,7-1 2 0</inkml:trace>
  <inkml:trace contextRef="#ctx0" brushRef="#br0" timeOffset="18479.88">10609 17793 183 0,'-7'0'196'16,"7"0"-63"-16,-5 0-44 0,5 0-29 0,-8 0-16 0,8-3-11 15,-6 3-1-15,0 0 2 0,-1 0 0 0,0 0 3 0,7 0 4 16,-6 0-2-16,0 0-1 0,6 0-4 0,0 0-5 15,-7 0-7-15,7 0-3 0,0 0-6 0,0 0-6 0,0 0-3 16,0 0-2-16,0 0-2 0,0 0 0 0,0 3-1 0,0-3 0 16,0 0 0-16,0 0 1 0,0 4 3 0,0-1 0 0,-6 1 1 15,6 0 2-15,0 3 4 0,-7-3 5 0,7 6 6 16,-7 2 1-16,1-1 1 0,-7 3 2 0,-1 1 0 16,9 3 0-16,-10 0-1 0,10 5-4 0,-8-1-4 15,7-4 0-15,-2 4-3 0,2-1-2 0,6 2-2 0,0 0-1 16,6-2-1-16,-6 1-5 0,8-4 0 0,-2 5-1 15,7-6-1-15,-8 3 0 0,10-3 0 0,-3 2 1 16,2-5 0-16,5 1 3 0,-6-1 1 0,6-3 2 16,1 0 2-16,6-3 2 0,-6-1 2 0,13-3 7 15,-7-4 10-15,-2-4 9 0,10 1 13 0,-1-1 16 0,0-7 18 16,-8 0 14-16,8-1 18 0,-7-2 12 0,0-1 14 16,-6-2 9-16,6-3-2 0,-14-6-9 0,2 6-16 15,-8-6-13-15,1-3-21 0,-7 0-16 0,0-2-28 16,-7 2-20-16,1 0-18 0,-8-1-22 0,7 5-34 0,-4 2-34 15,-3 2-51-15,1 3-51 0,0-1-58 0,0 4-91 0,0 1-173 16,-6 7-77-16,4-1-24 0</inkml:trace>
  <inkml:trace contextRef="#ctx0" brushRef="#br0" timeOffset="19917.23">10179 18562 248 0,'0'0'205'0,"0"0"-50"0,7 0-36 16,-7 0-29-16,0-3-23 0,0 3-16 15,0 0-13-15,0 0-13 0,0 0-8 0,0 0-6 0,0 0-4 16,0 0-2-16,0 3-2 0,0-3 2 0,0 4 2 15,0 0 4-15,-7-1 3 0,7 1-1 0,0 3 0 16,-6 0 1-16,6-3 2 0,-7 4-4 0,7-1-2 0,-7 3-3 16,7-2-1-16,-6 4 0 0,6-5 0 15,-6 3 0-15,6 2-1 0,-8-1 0 0,8 0-2 0,0-4 0 16,0 4-2-16,0-4 0 0,8 4 0 0,-8-3 0 16,6-2 1-16,-6 2 1 0,6-1 1 0,1-3-1 15,0 0 1-15,-1 0 1 0,1 0 0 0,5-4 2 0,-4 0 0 16,-2 0 4-16,6-4 5 0,-6 0 5 0,2 0 10 15,-2-3 3-15,0-1 4 0,-6 2 2 0,0-2 2 16,7-3-3-16,-7 3-3 0,-7-2-5 0,7-1-8 16,0-4-6-16,-6 4-2 0,0 1-5 0,-2-2-3 15,2 1-2-15,0 5-2 0,0-2-1 0,6-4-3 0,-6 9-7 16,6-5-14-16,-8 4-18 0,8 2-25 0,8-3-46 16,-2 2-78-16,0 3-140 0,0-4-83 0,8 4-41 15</inkml:trace>
  <inkml:trace contextRef="#ctx0" brushRef="#br0" timeOffset="20245.29">10368 18577 403 0,'-12'-4'353'0,"4"4"-137"16,-4 4-96-16,5-4-57 0,1 4-29 0,-8 4-18 0,8-6-8 15,0 6-3-15,-1-1-2 0,-6 5-1 16,7-4-1-16,-1 1 1 0,0 7 2 0,0-5-2 0,7-1 2 16,-6 1-2-16,6 4-1 0,0-4 0 0,0 0 1 15,6 0-1-15,-6-3 0 0,7 2 2 0,-7-3 2 16,7-3 2-16,0 0 2 0,-1 0 4 0,0 0 2 16,8-4 5-16,-8 0 8 0,0 0-1 0,1-4-1 15,6 0 0-15,-6 0 1 0,-1-3 0 0,-6 3 0 0,6-6-2 16,-6 2-7-16,0 1 2 0,0-1-2 0,0 1-2 15,-6 0-4-15,6-4-6 0,-6 3-12 0,6 1-15 16,-7 3-18-16,1-3-21 0,-1 4-31 0,7-2-44 0,0 3-75 16,0-2-124-16,0 0-72 0</inkml:trace>
  <inkml:trace contextRef="#ctx0" brushRef="#br0" timeOffset="20948.05">10271 18603 70 0,'0'0'189'0,"-7"-4"-28"0,7 0-27 16,-7 0-30-16,7 4-25 0,-7-2-17 0,1 2-10 15,-8-5-11-15,8 5-5 0,-6-3-3 0,-2 3-6 0,2 0-2 16,-8 0-2-16,7 3-2 0,-13 2 0 0,6-3 0 16,1 2-1-16,-7 0-1 0,6 3-1 0,1 1 1 15,-1-2-2-15,7 6-2 0,0-1-2 0,0 3-4 16,6-2-4-16,7 2 0 0,0 1-2 0,0-1-2 16,7-2 1-16,6 3-1 0,0-1 0 0,6 1 0 0,8-5 1 15,-1 2-2-15,0-1-1 0,6-4-3 0,7 0-5 16,-6 1-2-16,5-5-3 0,3 1 0 0,-3-4 0 15,9 0 0-15,-9-4 7 0,-5-3 10 0,6 0 15 16,-14-4 16-16,8 0 12 0,-13-1 9 0,-1-2 7 16,-5-1 13-16,-8-3 8 0,-6 3 0 0,0-3-5 0,-6 0 1 15,-8 3 0-15,-5-3 0 0,-7-1-6 0,-6 5-10 16,-1-1-14-16,-6 0-6 0,-7 4-2 0,1 0-19 16,-7 1-21-16,-1 2-22 0,8 0-22 0,-1 5-21 15,1 3-27-15,5 0-35 0,14 3-55 0,0 5-100 16,7 3-124-16,12 0-63 0,-6 0-27 0</inkml:trace>
  <inkml:trace contextRef="#ctx0" brushRef="#br0" timeOffset="39209.53">14649 15240 69 0,'-6'0'293'0,"6"0"-106"0,0-4-85 0,0 4-46 16,0 0-27-16,0 0-15 0,0 0-7 0,0-3-2 0,0 3-2 15,0 0 3-15,0 0 2 0,0 0 1 0,0 0 0 16,0 0-1-16,0 0 1 0,0 0 0 0,0 0-2 0,0 0-4 16,0 0-3-16,0 0 0 0,0 0 0 0,0 0 0 15,0 0 2-15,0 0-2 0,0 0 4 0,0 0 4 0,0 0 5 16,0 0 4-16,0 0 4 0,-7 0 3 0,7 0-1 0,-7 0 4 15,7-4 1-15,-6 4-1 0,6 0-2 0,-6 0-1 16,6-4-1-16,0 4-1 0,-7 0 3 0,7 0-2 0,0 0-1 16,0 0-2-16,0-4-3 0,0 4-4 0,0 0-1 15,0 0-4-15,0 0-1 0,7 0-1 0,-1 0-1 0,0 0 0 16,1 0 3-16,12 0 2 0,-6-3 1 0,6 3 1 0,8-5 2 16,-1 3 0-16,7 2 1 0,-1-4-1 0,7 1 1 15,1-1 0-15,11-1 1 0,2 2 2 0,-2-1 2 16,15-3 3-16,6 3-1 0,6-3 0 0,7 3 1 0,6-4-1 15,7 2-2-15,-1-2 0 0,8 1-1 0,5-1-4 0,8 1 0 16,5-3-2-16,1-2-4 0,7 5-2 0,-1-3 0 0,0 2-2 16,1-4-3-16,-7 6 1 0,0-5 0 0,-7 3 3 15,-7 1-2-15,-5-1 1 0,-7 5-1 0,-15-5-1 16,-4 1-2-16,-7 4 1 0,-13-1-2 0,-7-3 0 0,-6 3 1 16,-8 0 2-16,-5-3 2 0,-7 3 0 0,0 1 2 0,-13-1-3 15,7-3-8-15,-8 3-16 0,-4 0-24 0,-2-3-34 16,-6 3-50-16,0-2-90 0,0-2-136 0,-14 1-79 0,2 2-40 15</inkml:trace>
  <inkml:trace contextRef="#ctx0" brushRef="#br0" timeOffset="39865.49">14610 17471 155 0,'-6'0'280'0,"-1"-5"-100"0,0 5-75 0,1 0-47 0,6 0-23 16,0 0-11-16,-6 0-7 0,6 0-4 0,0 0-4 0,6 0 0 15,-6 0-1-15,0 0 0 0,6 0 1 0,1 0 3 0,6 5 1 16,0-5 2-16,0 3 1 0,6-3 2 0,1 4 3 0,7-4 3 15,-1 0-3-15,6 0 0 0,1 0 0 0,6 0 2 16,-1-4 3-16,8 4 2 0,7-3 3 0,-3 3 3 0,10-5 6 16,5 3 2-16,7-2 1 0,6 0 4 0,7 0-1 0,6-3 2 15,0 3 0-15,7-2 0 0,7-2-3 0,5-3-1 0,7 3-3 16,1-2-5-16,5 3-1 0,1-5-1 0,0 1 0 16,7 5-2-16,-1-6 0 0,0 5-1 0,-6-5-2 0,7 5 2 15,-15 3-6-15,9-2-5 0,-15 1-4 0,-5 2-3 0,-8-1-6 16,-6 4-2-16,-6-3-4 0,-7 3-5 0,-13 0-7 0,1 0-9 15,-21 0-15-15,1 0-14 0,-7 0-18 0,-13-4-19 0,-7 4-21 16,1 0-30-16,-14-4-41 0,0 4-93 0,-12-4-98 0,-7 1-58 16</inkml:trace>
  <inkml:trace contextRef="#ctx0" brushRef="#br0" timeOffset="41037.3">16414 16999 139 0,'-6'-9'345'0,"-7"3"-115"0,7-2-90 0,-1 1-55 0,-5-1-29 0,4 1-15 16,2 4-8-16,-7-4-5 0,7 3-1 0,-1-4 0 15,1 5-1-15,-1-2-1 0,1 2-3 0,-1-1-6 0,0 2-3 16,-6-2 0-16,7 0-5 0,-1 4-4 0,1-4-1 0,0 4-3 15,-7 0 1-15,-1 0 1 0,-5 0-1 0,6 4-1 0,-7 0 0 16,1 0 2-16,-1 2 1 0,-6 5 3 0,0-3 1 0,0 6 3 16,0 1 2-16,-6 0 4 0,6 3 4 0,-1 4 5 15,-5-1 2-15,6 1 0 0,-1 5-1 0,9-1-3 0,-9-1 0 16,14 0-3-16,-6 4-5 0,5-4-5 0,2 6-3 0,5-6-3 16,0 1 1-16,7-1-2 0,0-3-1 0,0 4-1 0,7-4 1 15,6 0-1-15,0-4-1 0,0 5 2 0,6-6 0 0,1-1 1 16,6-1 1-16,0-1 1 0,0-3 1 0,7 0 2 15,6-3 3-15,-7-2 1 0,14-2 3 0,-7-4 3 0,6 0 2 16,2-4 1-16,-2 0 2 0,0 2-5 0,1-6 1 0,0 1-2 16,-1-5-3-16,1 2-1 0,-8-1-5 0,1 0-2 0,2 0-1 15,-9-4 4-15,1 0-3 0,-1 0-3 0,-6-3 0 0,1 0-1 16,-1 0-2-16,-7-4 4 0,1 0-2 0,-1-5-2 16,-6 2-1-16,0 0 0 0,-6-5 1 0,-1 1 0 0,1-4 0 15,-7 4 0-15,0-1 0 0,-7 1-1 0,-6 4 0 0,6-5 1 16,-12 4 0-16,0 1 0 0,-1 3 0 0,-7 0 0 0,2 1 0 15,-1 1 1-15,-6 3 1 0,-3 2 0 0,4 0-1 0,-8 4 2 16,6 4 0-16,-6 0 0 0,1-1-1 0,4 8 0 16,-5 0-1-16,0 0 1 0,-7 4-1 0,8 7 0 0,-1-4 1 15,-1 8-2-15,1-1 0 0,0 4 0 0,0 5 0 0,7-1 0 16,-2 3 0-16,2 1-2 0,7 3 0 0,-9 0-1 0,15 0 0 16,-7 5-1-16,6-1 0 0,1-4-1 0,6 3-1 15,6-3-1-15,-5 5-1 0,5-5 1 0,7-2 0 0,0 2 1 16,0-4 0-16,7 1 1 0,5-4-1 0,1 3 2 0,1-6 0 15,6 2 0-15,-2-2 0 0,2 0 2 0,-1-1-2 0,7-7 2 16,7 3 1-16,-7-3 0 0,7 1 1 0,-1-5 0 0,1-4 0 16,0 1 0-16,-1-4 0 0,1 0 0 0,6-4 1 15,-6-4-2-15,-1 2 1 0,7-5 1 0,-7-1 0 0,1-2 0 16,0-4 4-16,-6 4 2 0,5-9 1 0,-7 5 3 0,1-4 0 16,-6-4 1-16,7 1-1 0,-8-5-1 0,-6 1-2 0,0-1-2 15,0-2-3-15,-6-1 0 0,-2 0-2 0,2-4-1 0,-7 3 0 16,-7 2 1-16,2 3 0 0,-2-1 0 0,-6 5 1 15,-6 0 1-15,-7 6 1 0,-1 4 1 0,-6 1 0 0,1 7 3 16,-6-1 4-16,-3 8 3 0,-3 4 7 0,-2 3 7 0,-7 0 8 16,8 8 4-16,-8 3 4 0,9 0-1 0,4 5-1 0,-6 2-4 15,14 1-8-15,0 3-5 0,5 0-9 0,1 4-6 0,0 4-5 16,13 0-4-16,0-4-4 0,6 4-6 0,1-1-7 16,12-4-10-16,1 2-6 0,0-1-8 0,12-4-5 0,1-4-3 15,12-2 0-15,-5-1 6 0,11-4 6 0,-5-7 8 0,6-3 6 16,7-6 7-16,-1-2 7 0,1-2 7 0,6-10 11 0,0-3 14 15,0 1 12-15,1-4 14 0,-1 0 10 0,-7-4 7 0,1 0 4 16,-13-1 0-16,6 2-6 0,-13-5-11 0,0 0-12 16,-7 1-13-16,-5-2-9 0,-3 2-16 0,-4 0-16 0,-7-5-22 15,-7 1-26-15,-4 0-25 0,-9 3-25 0,0 0-25 0,-5 1-25 16,-10 3-21-16,-3 0-30 0,-1 1-78 0,1 1-102 0,-9-2-57 16</inkml:trace>
  <inkml:trace contextRef="#ctx0" brushRef="#br0" timeOffset="42458.71">13340 14404 93 0,'-7'-11'297'0,"7"1"-113"16,0-1-72-16,-7 3-35 0,7-3-24 0,0 3-12 0,7-2-6 15,-7 3-7-15,0-1-5 0,7 1-2 0,-7-1-1 16,6 2-3-16,0 1-3 0,1-2-3 0,0 4-3 15,-1-1-1-15,0 0 1 0,1 0-1 0,0 4-3 0,-1 0-2 16,-6 0-2-16,7 4-1 0,-1 0 2 0,0 3 0 0,-6 0 1 16,6 4 4-16,-6 4 1 0,8 0 3 0,-8 3 3 0,6 1 2 15,0 2 0-15,-6 6 1 0,8-2-1 0,-2 4 0 16,0 4 0-16,1 1-1 0,-1 2-1 0,1 1 2 16,-1 6-1-16,7 1 1 0,-7 4 0 0,8 0-2 0,-8-1 0 15,8 5-1-15,-8-1-2 0,7 0-1 0,-7 0 1 0,8 4-2 16,-2-1 0-16,2-1 0 0,-2 1 2 0,2 1-3 15,-1-4 0-15,-1 1 0 0,2 3-4 0,6-4 1 0,-8-3-3 16,8 3 0-16,-7-3-2 0,7 0 1 0,-8-2-1 16,1 3 1-16,1-2 0 0,5 1 0 0,-6-5 2 0,0 5 0 15,0-4 1-15,-6 0-2 0,5 0 1 0,2-4-1 0,-8 1 0 16,8-1-1-16,-2 0 1 0,1 1 0 0,0-5-1 16,0 1 0-16,1 0 3 0,-2 0 1 0,2 0 0 0,-1-6 0 15,6 3 2-15,-6-1-1 0,7-4 0 0,-1 1-3 16,-6-5 0-16,0 4 0 0,7-3-3 0,-7 0 1 0,7-1-1 15,-8-3 1-15,1 4 0 0,0-4 0 0,1 4 1 0,-1-4-1 16,0 0 2-16,6 3 0 0,-5-2 0 0,-2-2-1 0,0-3 0 16,2 5-1-16,-1-2 0 0,1-2 2 0,5 3-1 0,-6-5-1 15,6 2 0-15,-5 0 1 0,6-2 0 0,-2 6 0 16,-4-5 0-16,5 1 2 0,1-4-1 0,0 2 2 0,-1 2-1 16,1-5 2-16,-2 5-1 0,2-5 0 0,0 5 0 0,6 0-1 15,-7-5 1-15,8 1-1 0,-1 0-1 0,-6-1-1 0,5 1 1 16,-5-1 0-16,0-3-2 0,-1 3 1 0,7-2-1 0,-6 2 0 15,0-2 0-15,-1-2 0 0,0 1 0 0,0 0 0 0,1-3 2 16,0 3-1-16,-1-4-1 0,1 0 0 0,0 4 1 16,6-4 1-16,-7 0-1 0,1 5 1 0,6-5 0 0,-1 1-1 15,-6-1 1-15,8 0 1 0,0 0-1 0,-1 1-2 0,0-1 0 16,0 1 0-16,7-2-1 0,-8 2 1 0,1 3 0 0,-1-3 0 16,3-1 1-16,-2 0 1 0,-6 4-1 0,5-4 1 0,1 1 0 15,-6 3-1-15,6-4-1 0,-7 0 0 0,7 1 0 16,-6 3 0-16,6-7 0 0,-7 2 0 0,8-2 1 0,-1 0 0 15,6 0 0-15,-6-1 1 0,7 1 0 0,-7-4-2 16,7 4 0-16,5-4 1 0,-5 4 0 0,7-4 0 16,-2 0 0-16,1 0 1 0,8-4 0 0,-9 4-1 0,8 0 0 15,-7-4-1-15,6 4-1 0,-5 0 1 16,5 4 0-16,-6-4-1 0,1 4-1 0,4-4 1 0,-5 0 1 16,2 3 1-16,4-3-2 0,-5 0 0 0,5 0 1 15,-7 4 0-15,9-4 1 0,-2 0 0 0,-6 0-1 16,7-4 0-16,-8 4 2 0,1 0-1 0,1 0 0 0,-1-3 1 15,1 3 0-15,-2 0-1 0,1-4 2 16,0 0 1-16,1 4 0 0,-1 0 1 0,7-4 1 0,-7 1 0 16,-1 3 0-16,1-4-2 0,1 0 0 0,-7 0-1 0,5-2-1 15,1-2-1-15,1 1 0 0,-1-1-2 0,-7 1 0 0,7 0 1 16,1-4 0-16,-1 0 0 0,-1-4 0 0,1 4 0 0,1-4-1 16,-1 0 1-16,0 5 1 0,1-5 1 0,-2-3 1 0,1 3 3 15,0 1 0-15,0-5 2 0,1 4 2 0,-2-2 2 16,2 2 0-16,-1-4 1 0,0 5-1 0,0-4-1 0,0-1 1 15,7 0-1-15,-7-6 0 0,0-1 0 0,6 1-2 0,-6-4-1 16,1-2-1-16,5 0-1 0,-5-3-3 0,-1 1 0 0,-1 1-2 16,1-5-1-16,-5-4 0 0,5 5 0 0,-7-4-2 0,1-1 1 15,-7-3 1-15,0 0 0 0,0-4-1 0,-2 1 1 0,-4-4 2 16,1 3 2-16,-8-3 6 0,7 3 2 0,-8-3 3 16,2 3 2-16,-3-3 1 0,4 3-1 0,-2-3 1 0,-1 4-3 15,2-5-6-15,-2 1-2 0,2-1-2 0,-1-3-3 16,-7 0-1-16,8 1 1 0,-2-1-2 0,2 0 0 0,-3-4 0 15,-3 1 0-15,5-5 0 0,0 1 4 0,1-5-1 16,-8 2 0-16,6 0 2 0,2-2 3 0,-1 1 2 0,-7 0 6 16,8 3 4-16,-2-2 1 0,2 0 9 0,-8-2 9 0,7 1 2 15,-7 0 1-15,1 4-1 0,0 0-5 0,-1 3-5 16,-6 1 0-16,0 2-10 0,0 5-9 0,-6 0-3 0,-1 3-2 16,0 4-2-16,-6 8-2 0,7-1-5 0,-8 4-17 0,8 8-19 15,0-1-20-15,0 4-24 0,-1 3-30 0,7 8-43 16,-7-3-69-16,7 3-181 0,0 0-89 0,7 4-30 15</inkml:trace>
  <inkml:trace contextRef="#ctx0" brushRef="#br0" timeOffset="43411.74">16056 15086 99 0,'7'-3'232'16,"-7"-5"-75"-16,7 4-57 0,-7 1-29 0,6-2-16 0,-6 2-12 16,6 0-5-16,-6 0 0 0,0-2-3 0,7 2 0 15,-7 3-4-15,0 0-6 0,0-4-4 0,0 4-4 0,0 0-4 16,0 0-6-16,0 0-2 0,0 4-3 0,-7-1 1 15,7 2 1-15,-6 1 1 0,0 2 2 0,-1-1 2 0,0 4 4 16,1 0 1-16,-1 4 0 0,-5-1 1 0,-2 1-2 0,8-1 0 16,-8 1 0-16,8 3-3 0,-6-2-1 0,-2 1-2 15,8-2-2-15,-1-4 0 0,1 4 0 0,0-4-2 16,-2 0 2-16,2-4 1 0,6 0 4 0,-6 0 7 0,6-3 9 16,0 0 8-16,0-1 10 0,0-3 8 0,0 0 7 0,0 0 4 15,0 0-2-15,0 0-5 0,0-3-7 0,0-1-9 0,6 0-9 16,-6-3-7-16,6 4-10 0,-6-5-6 0,8 0-3 15,-2 2-1-15,0-5-3 0,1 3-2 0,-1 1-1 16,8 0-1-16,-8 3 1 0,6-3 1 0,2 3-2 0,-1-3 1 16,0 2 1-16,0 5-4 0,7-2-6 0,-8 2-9 0,8 0-11 15,-7 0-12-15,7 2-15 0,-1-2-19 0,0 5-23 16,-5-2-31-16,5 1-59 0,1-4-126 0,-7 4-72 0</inkml:trace>
  <inkml:trace contextRef="#ctx0" brushRef="#br0" timeOffset="44411.29">16082 15213 193 0,'0'-2'254'16,"0"2"-97"-16,7-4-65 0,-7 1-33 0,0-1-20 0,0 4-5 15,7 0-1-15,-7-5 1 0,0 5 2 0,0 0 4 0,0 0-1 16,0 0 0-16,6 0-3 0,-6 0-7 0,0 0-4 16,0 0-7-16,0 0-6 0,0 0-4 0,0 0-2 0,0 5-3 15,0-5 0-15,0 7-1 0,0-3 4 0,0-2 1 16,0 6 0-16,0 0 4 0,0-1 1 0,0 4 1 0,0 0 2 15,7 0 2-15,-7 4-2 0,0-1 0 0,6 1-1 0,-6-1-1 16,0 1 0-16,7 0 0 0,-7-1 0 0,0 5 0 16,7-1 2-16,-7 0 0 0,0 1 2 0,6-5-1 15,-6 5 2-15,6-1-1 0,-6 1-1 0,6-1-4 0,1 0 0 16,-7-3 1-16,7 3-2 0,-1 1 0 0,-6-2 0 0,6 3-2 16,1-3-1-16,-7 2 1 0,7-5 0 0,0 5 0 0,-7-1-1 15,6 0-1-15,-6 0 0 0,6 1 0 0,-6-1-3 16,0-3-1-16,7 3 0 0,-7-3-1 0,0 3 0 15,0-3 0-15,0-1 3 0,0 2 0 0,0-2 1 0,0 1 1 16,0-1 0-16,0 1 2 0,0-4 0 0,0 4-2 0,0-1 1 16,0-3-2-16,0 3 0 0,0 1 1 0,0 0 0 15,0-1-2-15,0 1-1 0,0 0 3 0,0 0-2 0,0-1-1 16,0 1 0-16,0-1 0 0,0 1-2 0,7 0 1 16,-7 0 0-16,0-1-1 0,0 1 1 0,0-1-1 0,0 1-1 15,0-1 3-15,0 1-1 0,0-3-1 0,0 2 0 0,0-3 0 16,0 0-1-16,6 4-1 0,-6-4 0 0,0 0 0 15,0 0 0-15,6-3 0 0,-6 2 0 0,0 1 0 0,7-1 0 16,-7 2 1-16,7-1 0 0,-1 0 1 0,-6 1-1 0,7-2 0 16,-7 5 0-16,6-4 0 0,0-1 2 0,-6 5-1 15,7-3-1-15,-1-2 0 0,-6 5 1 0,7-4 0 0,-7 0-1 16,6 3 0-16,-6-3 1 0,7 4-1 0,-7 0 0 16,7-4 0-16,-7 4-1 0,6-5 0 0,-6 5 1 0,7-4-1 15,-7 4 0-15,6-4 1 0,-6 4-1 0,7-5 0 0,-7 5 0 16,6-1 0-16,-6-2 0 0,0 3 0 0,7-5-1 0,-1 5 0 15,-6 0 1-15,6 0 0 0,2-1 0 0,-8 1-1 16,6-1 1-16,0 5 0 0,-6-5 0 0,7 5 1 0,-1-5-1 16,1 1 0-16,-7 3 0 0,6-2 2 0,0-3-2 0,1 3 0 15,-7-2 0-15,7-3-1 0,-7 0-1 0,7-1 0 0,-7 2 0 16,0-1-3-16,6-5 3 0,-6 3-2 0,0-2 1 0,0-4 0 16,0 1 2-16,0-1 1 0,0 1-1 0,0 0 2 15,0-4 0-15,0 0 0 0,0 0 1 0,0 0 0 0,-6 0 1 16,6 0-1-16,-7-4 4 0,7 4-2 0,-7-4-1 0,0-3-1 15,1 4 0-15,6-4 0 0,-6-2-1 0,-1-1 0 0,1 3-3 16,-7-8 0-16,7 4 0 0,-8-4 1 0,1 0 1 0,7 1-1 16,-14-1 0-16,7 1 0 0,0-5 3 0,0 8 0 15,-6-3 4-15,6 3 3 0,-1 0 8 0,2 4 6 0,-2 0 5 16,8-1 4-16,-7 4-1 0,-1 1-3 0,8-2-1 0,0 5-4 16,-1 0-7-16,7 0-9 0,-7 5-3 0,1 2-4 0,6-3-1 15,0 7 0-15,-6-4 1 0,6 4 0 0,6 0 0 0,-6-1-1 16,6 2 1-16,1-1 0 0,6 4 0 0,0-5 1 15,1 1-1-15,-2 1 0 0,2-6 0 0,-2 1 0 0,8 1-4 16,-7-4 2-16,6 0 2 0,1 0 0 0,0-4 0 0,-7 0 0 16,6 0 0-16,1-4 0 0,-7 4 4 0,6-4-1 0,-6 0-6 15,1-4-15-15,-2 6-25 0,2-5-25 0,-8-1-34 0,0-4-48 16,1 3-79-16,6-3-159 0,-6-3-83 0,-2 0-28 0</inkml:trace>
  <inkml:trace contextRef="#ctx0" brushRef="#br0" timeOffset="55408.82">12421 16790 64 0,'-14'-4'370'15,"8"-3"-133"-15,0 2-103 0,0 2-62 0,-2-1-32 0,8-3-19 16,-6 4-8-16,6-5-3 0,-6 1 3 0,6 3 2 0,0-3 4 15,0 3 3-15,0-4 2 0,0 5 0 0,0-1-2 0,6-3-2 16,-6 4-6-16,0-5-3 0,6 4-2 0,-6-3-1 16,0-1 3-16,8 6 3 0,-8-6 6 0,0 1 6 0,6 3 7 15,-6-4 0-15,0 1 3 0,0 0-1 0,0-1-1 0,0 1-2 16,0 0-5-16,0-1-6 0,6 1-2 0,-6 0-2 16,6 0-2-16,1-1-1 0,0-3-1 0,-1 3-3 0,1 2 0 15,5-5-3-15,8-1-2 0,-6 5-4 0,5-3 0 0,1-2 1 16,6 2 0-16,-7-2-1 0,13 5 1 0,-6-4-1 15,7 4 2-15,-1-4 2 0,2 4-1 0,-2-5-1 16,7 5 0-16,-1-3 1 0,9 2 1 0,-3 1-1 0,3-1 1 16,-2 1 1-16,8 0 0 0,-8 3 1 0,6 1 0 0,9-1 0 15,-7 4 0-15,5-5-2 0,1 10-1 0,0-5-1 16,-2 4-1-16,2-1-2 0,0 4 0 0,7 0-1 0,-8 1-1 16,7-1 1-16,-7 0 2 0,8 0-1 0,-1 5 0 15,-6-5 1-15,0 1 0 0,-1-6 0 0,1 3 1 0,-2-2 1 16,3-3 1-16,-8 0 7 0,0-3 5 0,1-2 6 0,-2-1 10 15,-5-2 11-15,6-3 9 0,-6 0 10 0,-7-3 9 16,0 3 4-16,-6-3 7 0,-1-1 3 0,-5 3-1 0,-15 1-8 16,1 1-8-16,0-5-9 0,-13 3-12 0,7 2-10 15,-14-5-10-15,0 4-12 0,7 1-8 0,-12-2-3 0,5-2-3 16,1 6-1-16,0-4 0 0,-8 6-1 0,14-2 1 0,-6 1-3 16,-1 3-3-16,7-2-7 0,7 1-9 0,-1 2-7 15,0-1-4-15,8 1-3 0,5 3-1 0,1-4-1 16,6 0 5-16,0 4 6 0,7 0 10 0,-7-4 6 0,6 4 4 15,1 4 1-15,-1-4 3 0,-5 0 0 0,5 4 1 0,-12 0-3 16,-1-1-2-16,-5 1-1 0,-2 4 0 0,-12-2-2 0,0 2-4 16,-6 3-8-16,-8 0-13 0,-5 1-16 0,-7 5-15 15,-6-2-21-15,-1 3-24 0,1 0-28 0,-8 1-40 16,1-2-65-16,6 0-143 0,-5-3-65 0,-2 1-26 0</inkml:trace>
  <inkml:trace contextRef="#ctx0" brushRef="#br0" timeOffset="56158.71">12290 15741 100 0,'0'-7'297'0,"-6"3"-96"0,6-2-71 0,0-2-42 0,-7 1-26 15,7-1-10-15,0 1-4 0,0 0 3 0,0-1 4 16,0 5-1-16,0-1-2 0,0 1-2 0,0-1-1 15,-6 0-2-15,6 0-8 0,0 4-6 0,-7-3-7 0,1 3-6 16,6-4-4-16,-7 4 0 0,1 0-2 0,-8 0-2 0,8 4 1 16,-7-1 1-16,-1 5 3 0,2 3 3 0,-1 0 5 0,-6 0 1 15,5 3 0-15,1 1 1 0,1-1-3 0,-2 1-3 16,8-1-3-16,-1 6-4 0,7-6-4 0,0 1 0 16,7-1-1-16,-1 1 1 0,0-1 0 0,14-2-1 0,-7-5 0 15,13 0 1-15,0 0 0 0,0-3-3 0,1-4 0 0,5 0-3 16,-5-4 1-16,5 4-1 0,-6-7 0 0,-7 3-3 15,1 1 1-15,0 3 0 0,-7-4 0 0,-1 1-1 0,-4 3 0 16,-8 0-1-16,5 0-1 0,2 0-2 0,-7 0 0 16,0 0 2-16,0 3-4 0,0 1 3 0,0-1-1 0,0 4 2 15,0 1 0-15,6-1 1 0,-6 1 0 0,8-2 0 0,4 2 3 16,1 0-1-16,1-4 4 0,12-1 5 0,-7-3 7 16,13-7 9-16,2-1 11 0,4 0 15 0,-6-6 15 15,8-4 14-15,-1 4 14 0,-8-9 16 0,4 2 18 0,-3-5 14 16,1 0 10-16,-14 1-6 0,7-1-11 0,-13 0-12 0,0-3-15 15,-7 4-21-15,2 3-21 0,-16-4-28 0,8 4-44 0,-12 0-38 16,-2 4-42-16,-6 0-42 0,-5 3-35 0,-1 1-28 16,0 2-26-16,-1 4-22 0,0 1 0 0,3-1 6 15,4 6 8-15,7-3 4 0,0 5-19 0,7-3-59 0,-1 3-101 16,7 0-42-16</inkml:trace>
  <inkml:trace contextRef="#ctx0" brushRef="#br0" timeOffset="57470.73">17262 15625 149 0,'0'-8'411'0,"0"4"-124"16,0-4-109-16,-6 6-66 0,6-2-39 0,-8 0-24 0,8 0-15 16,-6 4-9-16,6-3-7 0,-6 3-5 0,-7 3 1 0,7-3-1 15,-8 4-2-15,-5 4 2 0,6 0-2 0,0-2-2 16,-8 2-1-16,10 3-1 0,-3-5-1 0,8 6-2 0,-7-5 0 15,6 4-1-15,7-4-2 0,0 1-2 0,0 3 1 16,0-4 3-16,0 0-1 0,7 1 0 0,-1-4 3 0,-6 2-1 16,7-2 0-16,-1 0 2 0,8-1 0 0,-8 1-2 0,-1 0 2 15,9-4 0-15,-7 4-3 0,6-1 1 0,-7 2 0 16,8-3-2-16,-8 2 1 0,0 4 0 0,8-1-3 0,-8 1 1 16,-1-1 0-16,3 4-1 0,4 0 1 0,2 0 2 15,0 0-2-15,4 3-1 0,2-3 0 0,-1 0 2 0,6 0 0 16,9 0 1-16,6-4-1 0,-1 1 1 0,7-4 2 0,5-4 6 15,2-4 3-15,-1-4 6 0,-1-3 8 0,-5 0 12 16,7 1 19-16,-14-5 20 0,-1 1 24 0,-11-5 22 0,-1 1 21 16,-6-4 18-16,-8-1 12 0,-5-2 1 0,-7-1-6 15,0 1-16-15,-7-1-17 0,-5 1-25 0,-2 0-22 0,2-2-25 16,-8 1-18-16,7 1-15 0,-7 3-16 0,6 1-6 16,2 1-4-16,6 5-3 0,-8 1-10 0,8 3-27 0,6 7-41 15,0-3-42-15,0 7-33 0,6 0-42 0,14 0-39 0,6 4-41 16,0-1-43-16,13 1-57 0,0 0-121 0,7 3-46 0,-1-3-7 15</inkml:trace>
  <inkml:trace contextRef="#ctx0" brushRef="#br0" timeOffset="57751.91">18461 15551 459 0,'-26'11'493'0,"6"4"-206"0,8-1-138 0,-9 0-77 15,9 6-41-15,4-3-21 0,3 2-13 0,-2-1-4 0,7-3-5 16,7 3 3-16,-2 0 3 0,3-3 4 0,4 1 1 0,1-2 1 16,7-3 3-16,0-4 1 0,-1 0 1 0,7 1 4 15,0-8 5-15,1 0 4 0,-1-4 8 0,0-3 12 0,0 0 12 16,0-5 13-16,0 1 13 0,-6-3 10 0,-8-1 9 16,8 1 2-16,-14-1-2 0,1 0-9 0,-7-3-14 0,6-1-14 15,-12 4-14-15,-1 1-16 0,1-3-15 0,-14 1-13 0,8 1-15 16,-8 4-13-16,1 0-11 0,-7 1-12 0,6 2-12 15,-6 1-16-15,7 3-13 0,-1 1-10 0,-1-2-10 16,9 5-12-16,-1 0-9 0,6 0-10 0,1 5-13 0,0-5-22 16,-1 3-44-16,7 5-73 0,0-5-76 0</inkml:trace>
  <inkml:trace contextRef="#ctx0" brushRef="#br0" timeOffset="61219.97">13040 15920 31 0,'0'-2'294'0,"0"2"-76"0,0 0-74 0,0 0-55 0,0-4-40 16,0 4-23-16,0 0-12 0,0 0-5 0,0 0-4 0,0 0-1 15,0 0 1-15,0 0-1 0,0 0 0 0,0 4-2 16,0-4 3-16,0 2 2 0,0-2 4 0,0 8 0 16,0-4 3-16,0 4 3 0,0 3 3 0,0-1 2 0,0 1 2 15,6 4-3-15,-6 0 0 0,0-1 1 0,0 4-2 0,5 1-4 16,-5 3 0-16,0-4-1 0,0 5-5 0,0-2-1 16,9 2-3-16,-9-6-1 0,0 5 0 0,0-3-3 0,0 3 1 15,6-4-1-15,-6 0 0 0,0 4 0 0,0-8-1 16,5 5-4-16,-5-4-4 0,7 0-7 0,-7-4-16 0,8 0-13 15,-8-4-17-15,6 0-21 0,0-2-30 0,1-3-80 0,-7-4-105 16,6 2-55-16</inkml:trace>
  <inkml:trace contextRef="#ctx0" brushRef="#br0" timeOffset="61610.46">12955 15911 90 0,'6'-8'436'0,"-6"-4"-129"0,7 5-138 0,6 0-82 0,1 0-48 16,4-1-25-16,2 1-14 0,-2 0-5 0,2 0-5 16,1 3 0-16,5-3 1 0,-7 3 4 0,1 0 2 0,0 4 2 15,-1 0 1-15,1 0-3 0,-8 0-1 0,8 0 1 16,-7 4-3-16,1 0-4 0,-8-1-2 0,0 5-2 0,-1-1 0 15,-5-4 1-15,0 5 1 0,-5-1 3 0,-1 1 4 0,0-1 3 16,-1 0 3-16,-6 0 3 0,6 4 3 0,-6-3 3 16,0-2 0-16,1 2 3 0,4 0 0 0,-4-1 1 0,4 1-3 15,-4-2 0-15,4 3-1 0,8-6-2 0,-5 4-4 16,5 0 1-16,-6-3-1 0,6 4-1 0,0-1 2 0,6-4-1 16,-6 4 1-16,5 1-1 0,3 3 2 0,-1-8-1 0,-2 8-3 15,9-7 0-15,-8 3-2 0,8 1 0 0,-2 0 0 16,-5-5 0-16,6 4-1 0,0 1 0 0,1-5 2 15,-2 5 1-15,-7-1-3 0,10-3-7 0,-2 3-10 0,0 0-11 16,0 0-16-16,-7-3-21 0,8 4-37 0,-2-5-61 0,2 1-108 16,-1-1-74-16</inkml:trace>
  <inkml:trace contextRef="#ctx0" brushRef="#br0" timeOffset="62094.89">13423 15874 122 0,'-6'0'299'0,"6"-4"-107"0,6 4-84 15,-6 0-49-15,0 0-28 0,8-4-16 0,-2 4-8 0,0 0-3 16,2 0-1-16,-8 0-2 0,6 0-2 0,0 4 1 0,1-4 0 16,-7 4 0-16,6-1-1 0,1 1 1 0,-7 3 6 15,6 0 3-15,-6 4 5 0,7 3 0 0,-7-2 2 16,6 7 3-16,-6-1 1 0,6 0-1 0,2 4-5 0,-8 0-2 16,6 0-1-16,-6 0-2 0,6 4-3 0,1-4-1 0,-7 3-2 15,7-3 0-15,-1 4 0 0,-1-4-1 0,-5 0 0 16,8-4-2-16,-2 0-3 0,1 1-6 0,0-4-7 0,5-1-9 15,-4-3-11-15,4-3-23 0,-6-5-35 0,8 0-71 16,-1-3-120-16</inkml:trace>
  <inkml:trace contextRef="#ctx0" brushRef="#br0" timeOffset="62329.16">13548 15870 225 0,'-6'-4'424'0,"6"4"-156"0,0-4-123 15,0 1-71-15,6 3-39 0,-1 0-20 0,3-4-11 16,5 0-3-16,0 1-1 0,1 3 1 0,4-3 4 0,9-1 2 16,-7 0 0-16,6 4 0 0,-1-4-2 0,8 4-8 0,-7-3-10 15,0 3-14-15,6 0-19 0,-5-4-26 0,-1 4-45 16,-6 0-69-16,-1 0-117 0,0 0-71 0</inkml:trace>
  <inkml:trace contextRef="#ctx0" brushRef="#br0" timeOffset="62500.91">13372 16068 462 0,'0'0'389'0,"0"4"-165"0,6-4-104 0,1 0-62 15,13-4-30-15,-8 4-16 0,14-4-8 0,1 1-3 0,-1-2 0 16,6-2-2-16,1 3-9 0,13 0-13 0,-7-3-24 16,7 4-31-16,5-8-77 0,-5 3-144 0,-1 1-78 15</inkml:trace>
  <inkml:trace contextRef="#ctx0" brushRef="#br0" timeOffset="63750.73">15835 15298 204 0,'-6'-3'257'0,"6"3"-89"0,0-4-65 16,0 4-38-16,0-4-21 0,0 4-10 0,0-3-6 16,0 3 0-16,0-5-2 0,0 5 0 0,0 0-1 0,0-3-1 15,0 3-6-15,0 0-4 0,0 3-6 0,0-3-1 16,-7 5-3-16,7-2-2 0,-7 1 1 0,1 3 1 0,-1 4 1 16,1 0-1-16,-7 1 3 0,0 2 0 0,0-3 0 0,0 3 1 15,6 1 0-15,-6-1 2 0,0 2-1 0,7-2 3 16,-8 1-3-16,8-5 1 0,0 2-1 0,6-4-2 0,-7-1 5 15,7-5 6-15,0 4 9 0,0-4 11 0,0-2 9 16,0 4 7-16,0-8 2 0,7 2 0 0,-1-6-3 0,0 1-8 16,8-5-9-16,-1-3-10 0,6-3-10 0,1 0-3 0,-7 0-2 15,7-5-1-15,-1 6-2 0,1-5 3 0,0-1-2 16,-2 1-1-16,2 0 0 0,-1 4-1 0,7-4 0 0,-6 4 2 16,0-1 1-16,-1 6-3 0,1-4 2 0,-7 3 1 15,6 3-1-15,1 4 1 0,-7 0-4 0,0 0-2 0,7 3-3 16,-7 0 0-16,0 0-1 0,-1 8 0 0,2 0-2 0,-2 0-5 15,2 3-5-15,-1 0-9 0,0 0-10 0,0 4-9 16,0 3-10-16,7-2-15 0,-8 2-13 0,-5 2-14 0,6 2-16 16,0-3-21-16,-6 2-35 0,-1-2-64 0,-6-1-107 15,0 2-54-15</inkml:trace>
  <inkml:trace contextRef="#ctx0" brushRef="#br0" timeOffset="64937.96">14493 15874 388 0,'-6'0'337'0,"6"-4"-129"16,-8 0-87-16,8 0-48 0,0 1-31 0,0 3-13 16,8-4-5-16,-2 0 0 0,6 1-1 0,2-4-1 15,4 3-2-15,2 0 0 0,7-3 1 0,-1 3-1 0,0 1-1 16,6-1-6-16,8 0-3 0,-8 1-2 0,6-1-2 0,3 0 1 16,4 1-3-16,-6-1-4 0,1 1-12 0,5-1-17 15,-5 4-25-15,-8-4-31 0,7 4-56 0,-13 0-100 0,-1 0-107 16,-6 0-63-16</inkml:trace>
  <inkml:trace contextRef="#ctx0" brushRef="#br0" timeOffset="65094.03">14375 16020 78 0,'-12'4'518'0,"-2"-1"-9"16,8 1-207-16,6-4-135 0,6 0-82 0,1 3-47 15,12-6-25-15,8 3-13 0,5-4-5 0,7 1 1 0,7-5 3 16,13 1-7-16,6 0-15 0,6-4-24 0,8 0-41 0,12 0-63 15,6-1-147-15,1-2-92 0,7-1-64 0</inkml:trace>
  <inkml:trace contextRef="#ctx0" brushRef="#br0" timeOffset="70561.6">12297 16078 4 0,'-7'-3'113'0,"7"0"-17"16,-6-1-12-16,6 0-16 0,0-4-17 0,6 1-16 15,-6-1-10-15,7 1-8 0,0 0-6 0,-1 0-1 0,0-4-2 16,7 4-2-16,-6 0-1 0,-1-1 1 0,7 1 0 0,-6-1 2 15,0 2 4-15,-1-3 1 0,0 6 1 0,-6 0 2 0,8-1 0 16,-8 4 3-16,6-4-2 0,-6 4 1 0,0 0-3 16,0 0 2-16,0-3-1 0,0 3 0 0,0 0-2 15,0-4 0-15,0 4-3 0,0 0 0 0,-6 0-2 0,6 0-3 16,0 0-1-16,0 0-2 0,0 0-2 0,0 0-4 0,0 0-6 16,0 0-12-16,6 0-20 0,-6-4-49 0,0 4-98 15,0-4-91-15</inkml:trace>
  <inkml:trace contextRef="#ctx0" brushRef="#br0" timeOffset="71623.82">12675 15694 273 0,'0'-7'188'15,"0"-1"-73"-15,-7 1-42 0,7 0-22 0,0 3-12 16,-6-3-10-16,6 3-6 0,0 1-6 0,0-2 1 16,-7 3 2-16,7-2 0 0,0 0 3 0,0 0 1 0,0 1 1 15,0-2 2-15,0 2-1 0,0-1-2 0,0-4-1 0,0 2 0 16,0-2 0-16,0 1 0 0,7 0-1 0,-7-1 1 16,0-3 2-16,0 4 8 0,0-4 3 0,0 0-1 0,-7 1-1 15,7-2-1-15,0-3-1 0,-6 1 0 0,-1-5-4 0,1 1-7 16,0 0-4-16,-2 0-1 0,-4-4-1 0,-2 0 1 15,-5-5 0-15,-1 6 1 0,0-5 1 0,-5 1 0 0,-1-1 2 16,-6-3 1-16,-1-1-1 0,-7-3 0 0,1 4-2 16,-6-3-1-16,-7 3-1 0,-1-2-1 0,-5 2-4 0,-1 0-1 15,-6 0-3-15,-6 0-2 0,-2-5-1 0,-4 9-4 0,-8-5-2 16,0 9-2-16,0-1 1 0,-6-1 0 0,0 5 2 16,7 0 2-16,-1 3 2 0,0-3 4 0,14 3 5 0,-3 1 7 15,10-1 8-15,6 4 5 0,12-3 7 0,0 2 2 16,14 1 4-16,6 0-2 0,-1 3-1 0,8 2-5 0,0-2-8 15,12 5-6-15,-5-5-7 0,12 4-6 0,-8-3-3 0,16 0-3 16,-3 0-4-16,9-1-2 0,5 1 2 0,8-5-1 16,5-1 0-16,1 1-2 0,12 1-1 0,1-3 2 15,-2-1-2-15,9 0-1 0,-6 4-1 0,4-3-1 0,1-1-1 16,1 4-3-16,-8 0 1 0,-5 0-1 0,5 4 0 0,-13 0 2 16,-5 3-1-16,-9-4-1 0,1 8-1 0,-4 0 3 0,-2 0-2 15,-7 8 1-15,-6-4 0 0,0 3-1 0,0 3 4 16,-6 2 0-16,-1 3 4 0,1-1-1 0,-9 1 2 15,10 4-1-15,-1-2 3 0,-8-3 0 0,14 5 0 0,-6-1 0 16,6 1 0-16,6-1 2 0,8 0-4 0,5 1-11 0,1 3-18 16,12-4-25-16,1 4-32 0,13-3-47 0,-1-1-81 15,7-3-160-15,1 2-87 0,-2-5-36 0</inkml:trace>
  <inkml:trace contextRef="#ctx0" brushRef="#br0" timeOffset="78153.37">2054 3117 166 0,'-7'-4'224'16,"7"1"-82"-16,-6-1-51 0,6 1-32 0,-7-2-14 0,7 3-9 15,-7-2-7-15,1 0 2 0,6 0-3 0,-6 1-3 16,6-5 1-16,-7 4 3 0,7 2 2 0,0-3 2 0,0 2 3 15,-7-1-2-15,7 1 3 0,0-1-1 0,0 4-4 0,0-4-5 16,0 0-4-16,-6 1-3 0,6 3-3 0,0-4-4 16,0 4-5-16,0-3-2 0,0 3-2 0,0 0 1 15,0 0-3-15,0 0 0 0,-7 0-1 0,7 0-1 0,0 0-1 16,0 3 0-16,0 1 0 0,0 3 0 0,-6 4 1 0,6 1-1 16,-6-2 1-16,-2 9 0 0,2-2 1 0,6 2 1 0,-6 3 1 15,0 4 0-15,-2-1 3 0,-4 4 0 0,6-3 1 16,-1 6 2-16,0-1 0 0,1 1 0 0,-1-3 1 15,1 5-2-15,0-1-1 0,-2 0 0 0,2-4-1 0,0 4-1 16,6-4-3-16,-7-3 2 0,7 3-2 0,0-4-1 0,0-2-2 16,-7 2-3-16,7-3-5 0,7-4-10 0,-7 1-11 15,7-5-16-15,-1 1-27 0,8-7-48 0,-2 3-102 0,8-8-104 16,-1-3-66-16</inkml:trace>
  <inkml:trace contextRef="#ctx0" brushRef="#br0" timeOffset="78465.8">2236 3224 383 0,'-13'10'277'0,"-1"9"-125"0,2 0-67 0,6 1-36 16,-1 7-18-16,0-1-6 0,1-1-1 0,6 1-1 15,6 3-1-15,1-3 3 0,0 3-1 0,6-4 1 0,-1 4-1 16,8-3 0-16,-6 1-3 0,5-2 0 0,7-7 0 0,-6 1 4 15,5-5 3-15,1-3 0 0,0 0 4 0,0-7 2 16,6-4 8-16,1-4 9 0,-6 0 5 0,5-7 2 0,1 1 3 16,-1-9 4-16,1 2 5 0,-7-2 7 0,-1-4 0 15,2-2 0-15,-7 2 1 0,-7-2-1 0,0 4-1 0,-6-1-6 16,-7-1-12-16,-7 2-11 0,-6 2-10 0,-7-3-11 0,0 4-9 16,-11 3-13-16,-2-3-21 0,-7 3-17 0,-5 4-14 15,-1-1-19-15,0 6-14 0,8-2-18 0,-8 5-17 0,13 0-12 16,1 3-11-16,6 0-11 0,6-5-18 0,14 5-32 15,-1-4-84-15,7 4-89 0,7-3-58 0</inkml:trace>
  <inkml:trace contextRef="#ctx0" brushRef="#br0" timeOffset="78762.6">2856 3224 164 0,'-20'18'388'0,"0"0"-175"15,1 4-92-15,-1 0-49 0,0 4-24 0,8-1-12 16,-2 1-7-16,8 0 2 0,-1-1-2 0,0 5-2 16,7-1 0-16,7 0-2 0,0-3-5 0,6 3-1 0,0-3-2 15,7-3-5-15,-1-2-2 0,1-3 2 0,6-3 3 0,0-8 5 16,6 0 5-16,1-3 2 0,-1-8 5 0,1 1 6 16,0-8 6-16,4 0 6 0,4-7 3 0,-8-1 9 0,-1-6 3 15,1 2 7-15,-7-2 0 0,-7-1-5 0,1-3-4 16,-14 3-9-16,-6 1-10 0,0-1-13 0,-6 0-12 0,-14 4-9 15,1-3-7-15,-7 3-7 0,-7 1-9 0,1 1-16 0,-8 3-14 16,1 1-16-16,7 6-14 0,-1-2-19 0,0 2-19 16,1 5-24-16,6-1-30 0,6 2-56 0,7 0-122 0,7 4-67 15,6-3-42-15</inkml:trace>
  <inkml:trace contextRef="#ctx0" brushRef="#br0" timeOffset="78918.82">3448 3341 306 0,'0'0'454'0,"-6"-3"-193"0,6 3-116 15,0 0-60-15,-8 0-39 0,8 0-20 0,0 0-18 0,0 0-12 16,8 0-13-16,-8 3-21 0,6 1-39 0,7-4-101 16,-6 3-128-16,12-3-86 0</inkml:trace>
  <inkml:trace contextRef="#ctx0" brushRef="#br0" timeOffset="79653.25">3910 3304 68 0,'-6'-3'212'0,"6"3"-60"0,0-4-48 16,0-1-33-16,-6 5-17 0,6-3-7 0,0 0-3 0,-6-1-5 16,6 4-4-16,0-4 0 0,0 1-5 0,0 0 3 15,0 3-3-15,-8-5 0 0,8 1-1 0,0 1 1 0,0-1 4 16,0 1-4-16,0-1 1 0,0 1 1 0,0-1 3 16,0 0 0-16,0 0 0 0,8 1-4 0,-8-1-5 0,6 1 0 15,0-2-2-15,0 3-5 0,2-6-6 0,4 4-4 0,-5 1-4 16,6-1-1-16,0 0-1 0,-1 1-3 0,2 0 0 15,-1 3 1-15,0-5-1 0,0 10 0 0,1-5-1 0,4 3 1 16,-4 0-1-16,-2 5 0 0,2-1 0 0,-7 1 0 16,5 2 0-16,-12 5 1 0,6-1 0 0,-6 5 1 0,-6-2 1 15,0 3 0-15,0 2 0 0,-8-1-1 0,1 5 0 0,-1 0 0 16,-4-3 1-16,4 2-2 0,-11 0 1 0,5 0 0 16,0 1 1-16,1-4 1 0,-1 0-1 0,0-4 1 0,2 1-2 15,4-1 0-15,1-3-1 0,0 0 0 0,0-5-1 0,7 1-2 16,-2-3 0-16,2 3 1 0,0-8-1 0,6 4 1 15,0-3 2-15,0 0 0 0,0 0 2 0,6-1 3 16,0-3-1-16,8 0 1 0,-1 0 2 0,7-3 1 0,6-1 0 16,0 0-1-16,0-3-3 0,13 0-1 0,-6-1 0 0,5 1-2 15,2-4-5-15,-1 0-7 0,0 0-16 0,7 0-22 0,-7 0-29 16,5-3-58-16,-3-1-107 0,-9 3-106 0,1-2-61 16</inkml:trace>
  <inkml:trace contextRef="#ctx0" brushRef="#br0" timeOffset="79996.73">4568 3180 236 0,'-5'0'430'0,"-2"0"-184"0,-1 0-106 0,3 3-58 15,5-3-33-15,5 5-22 0,3 1-13 0,-1-2-7 0,12 3-3 16,-6 1 1-16,6-2-1 0,1 2-1 0,6-1 0 16,-7 5-1-16,0-5 0 0,2 7 0 0,-1-3 0 0,-8 3 0 15,-5 3-2-15,6-3 1 0,-6 4-1 0,-7-4 0 0,0 5 1 16,0-1-1-16,-7 3 0 0,0-2 0 0,1 0 0 16,6-2-1-16,-7 6 2 0,1-9 0 0,0 5 0 15,-2-1 0-15,2-3 1 0,0-1-2 0,0 2 0 0,-2-2 1 16,-4-3-1-16,5 3 0 0,0-2 0 0,-6-1 0 0,1 0-1 15,6-1 1-15,-8 1-4 0,1 0-8 0,6 0-12 0,1-4-19 16,6 1-32-16,0-1-54 0,0-2-98 0,6 2-97 16,8-7-63-16</inkml:trace>
  <inkml:trace contextRef="#ctx0" brushRef="#br0" timeOffset="80262.42">5305 3256 266 0,'6'-7'399'0,"2"0"-158"0,-8-1-97 0,0 8-59 0,0-3-33 16,0-1-21-16,-8 8-14 0,-4-1-8 0,4 1-3 0,-4 4-3 15,-7-1 0-15,5 3-1 0,-5 5 0 0,-1-1 0 16,1 3 2-16,6-3-1 0,-7 4 0 0,1 0 0 0,6 0 3 16,0 1 0-16,-1-5 0 0,2 6 1 0,5-3 0 15,1-2 1-15,-1 3 1 0,1-3 1 0,6-1 0 0,0 1 0 16,0 0 3-16,0-4 3 0,6-4 3 0,7 4 1 0,0-4 1 15,1 0 0-15,5-2 0 0,7-3-1 0,0-2-6 16,6 0-4-16,1 0-8 0,6-2-14 0,-7-3-16 16,2 3-26-16,-2-7-33 0,1 2-44 0,-7-4-73 0,-1 0-137 15,1-3-74-15</inkml:trace>
  <inkml:trace contextRef="#ctx0" brushRef="#br0" timeOffset="80449.92">5311 3282 22 0,'-6'4'421'16,"0"2"-163"-16,-7 3-105 0,6-1-58 0,-1 2-31 0,8 5-17 16,-5-1-4-16,5 1-2 0,0-1-1 0,0 5-1 15,0-2-5-15,0 6-1 0,5 0-5 0,3 2-2 0,-8 0-5 16,7 0-5-16,6 5-3 0,-7-5-2 0,0 4-3 16,2 2 1-16,4-2-2 0,-6 0-3 0,8-3-2 0,-1 3-5 15,0-3-11-15,0-1-12 0,7-3-20 0,-9 1-38 0,10-6-53 16,-2-5-110-16,1 2-97 0,0-6-65 0</inkml:trace>
  <inkml:trace contextRef="#ctx0" brushRef="#br0" timeOffset="80668.59">5866 3348 52 0,'0'0'447'0,"0"4"-149"0,6-1-125 0,-6 5-69 15,0 3-42-15,6 3-17 0,1-3-6 0,0 8 1 0,-7-1-1 16,6 5 1-16,1-2 0 0,-1 1-2 0,0 4-3 0,-6-1-5 16,7 4-7-16,0-2-7 0,-7-2-4 0,0 4-7 15,6-3-8-15,-6-1-10 0,6 0-12 0,1-2-16 0,-7-1-22 16,7-4-34-16,-1-3-54 0,1-4-103 0,-7 0-87 16,0-4-64-16</inkml:trace>
  <inkml:trace contextRef="#ctx0" brushRef="#br0" timeOffset="80793.47">5801 3370 359 0,'0'-15'308'15,"6"1"-120"-15,0 3-70 0,7-4-40 0,7 4-22 0,0-1-16 16,6 2-13-16,6 0-10 0,7 1-9 0,0-1-8 0,13 3-16 16,1 3-29-16,-2-4-48 0,8 1-108 0,-1-1-98 15,2 2-78-15</inkml:trace>
  <inkml:trace contextRef="#ctx0" brushRef="#br0" timeOffset="81074.64">6602 3249 133 0,'-33'14'438'0,"7"5"-187"0,-1 0-104 0,9-1-54 15,-2 4-29-15,0 0-15 0,14 3-8 0,-7 0-6 0,13 1-2 16,0 3 0-16,7 5-1 0,-1-2-4 0,7-2-3 15,0 3-3-15,13-6-1 0,1-2-2 0,5 0 2 0,1-7 2 16,-1 0 3-16,6-3 4 0,2-3 3 0,0-2 4 16,-2-2 2-16,1-4 5 0,-6-4 8 0,-2 0 14 0,-4 0 19 15,0 0 18-15,-7-4 15 0,-8 0 8 0,-6 0 1 0,2-4-2 16,-16 2-13-16,-4-5-21 0,-1-1-27 0,-13 2-28 16,0 2-34-16,-13-3-33 0,-1 0-29 0,-6 4-29 0,1-1-28 15,0 5-23-15,4-4-21 0,3 3-24 0,6 1-21 16,-1-1-30-16,13 0-47 0,13 0-113 0,2 4-51 0</inkml:trace>
  <inkml:trace contextRef="#ctx0" brushRef="#br0" timeOffset="81465.09">7520 3234 262 0,'-32'-7'316'0,"6"4"-122"0,0-2-76 0,7 3-39 16,5 2-23-16,0 2-15 0,9 3-8 0,-1 2-5 0,6 4-6 15,6 0-2-15,-1 8-1 0,9-2-1 0,6 6-1 0,6 3-3 16,0-1-3-16,7 4-2 0,-7 4 0 0,7-3-2 16,-7 3-2-16,6 3-1 0,-7-3 0 0,-5-1-1 0,0 3 3 15,-1-7-2-15,-5 5-1 0,-2-8-1 0,-4 4 1 16,-8-2 1-16,6-5 2 0,-12 0 2 0,6-4 0 0,-14 0 3 15,8-4-1-15,-8-2 4 0,2-1 4 0,-1-3 0 0,-7-4 4 16,6-2 1-16,-4-2 5 0,4-2 0 0,1-6 2 16,1 1-2-16,-8-5-1 0,14-2 0 0,-8-1-4 0,8-3-3 15,-7-4-3-15,13-1-3 0,-7 2-4 0,7-4-2 16,0-5-2-16,0 4 0 0,0-7-2 0,7 4 0 0,-7-8-3 16,6 4 0-16,-6-4 2 0,7 5-1 0,-7-2-2 15,6 2-2-15,-6-1 0 0,0 4-1 0,-6 3-2 0,6 4-3 16,-7 0-9-16,1 3-16 0,-8 5-13 0,8 3-19 0,-6 4-24 15,4 0-33-15,2 3-58 0,0-4-117 0,6 8-84 16,0 0-48-16</inkml:trace>
  <inkml:trace contextRef="#ctx0" brushRef="#br0" timeOffset="81933.74">8094 3242 344 0,'-20'0'342'0,"1"-4"-147"0,5 4-85 0,2 0-49 15,-1 0-27-15,0 0-11 0,6 0-7 0,1 4-3 16,6 0-3-16,-7-4-1 0,7 3 1 0,0 1-2 0,0 3-2 16,7-4 1-16,-1 1-3 0,-6 1-2 0,7-2-2 15,-7 0-1-15,6 1 0 0,-6-4 0 0,0 0 1 0,0 4-2 16,7-4 0-16,-7 3 2 0,0-3 3 0,0 0 1 0,-7 0 0 15,7 0 0-15,0 0-4 0,0 0 1 0,0 0 1 16,0 0 4-16,0 0 1 0,0 0 0 0,0 0 2 0,0 0 3 16,0-3 7-16,0-1 1 0,0 4-2 0,0-7 0 15,0 4-2-15,0-6-2 0,0 2 0 0,7 0-1 0,-7-4-5 16,6 4-1-16,-6-5 0 0,7 6-4 0,-7-2 1 0,6 1-2 16,-6 0 0-16,6-1 0 0,-6 5-1 0,0-1 1 15,8-1-2-15,-8 5 0 0,0 0 0 0,0 0 1 0,0 0-2 16,0 5 0-16,0 2 0 0,0 1 1 0,0 3 0 15,6 0 0-15,0 3 0 0,1 1 0 0,-1-1 2 0,1 5-1 16,6-2-2-16,-7 0 0 0,8 0 1 0,-2 2 0 0,2-1-1 16,-2 0 1-16,1 0 0 0,1 1-1 0,6-5 1 15,-8 5 1-15,1-2-1 0,1 3 0 0,-2-3 2 16,1-2-2-16,-6 4 0 0,5-5-1 0,2 1-3 0,-1-1-7 16,-7 1-11-16,8-3-16 0,-2-3-28 0,8 3-52 0,-8-4-109 15,3-1-104-15,3 0-68 0</inkml:trace>
  <inkml:trace contextRef="#ctx0" brushRef="#br0" timeOffset="82464.89">8902 3194 406 0,'-6'4'303'0,"-1"0"-136"0,0 3-73 0,0 3-40 16,2 2-22-16,-10 3-12 0,10 2-4 0,-1 2-2 15,-1 8-1-15,0-6-2 0,7 4 0 0,-6 4-3 16,6 0 2-16,-7 1-1 0,7 0-1 0,0-1-3 0,0 0-1 16,0-3-1-16,0-1 1 0,7-6 2 0,-1 4 4 0,-6-9 4 15,7-3 7-15,0 0 7 0,-1-4 8 0,7-4 8 0,-6-3 2 16,5-3 5-16,2-1-1 0,-1-7-3 0,-1 0-3 15,2-6-4-15,-2-2-4 0,2 1-7 0,-8-9 2 16,7 6-4-16,-8-5-2 0,4 1-1 0,-3-4 1 0,-6 2-3 16,5 2-1-16,-5-1 2 0,0-3-3 0,-5 7 0 0,5-4 4 15,-6 4 5-15,6 0 6 0,-9 4 3 0,4 3-2 16,5 5 0-16,-6-2-2 0,-1 5-5 0,1 0-5 0,6 4-10 16,-7 3-8-16,0 0-5 0,1 3-4 0,6 0-1 0,0 5-1 15,-6-5 2-15,6 5-1 0,6-2 1 0,-6 2-1 16,6-1 2-16,1-3 1 0,6 4 0 0,-6-5 1 0,4-3 0 15,9 0 1-15,-5 0 0 0,-3 0 1 0,8-3-1 16,-7-1 0-16,7-4 0 0,-9 1-1 0,4-1 1 16,-2 2 1-16,-1-2 5 0,2 1 6 0,-8 3 6 0,0-2 6 15,2 1 4-15,-2 2 2 0,0 3-1 0,-6-4-5 0,7 4-3 16,-7 0-7-16,0 4-6 0,6-1-2 0,-6 2-7 0,0 1 0 16,0 5-1-16,0 1 5 0,7 2-2 0,-7 1 0 15,0 2-4-15,6 2-11 0,1 0-10 0,-1 3-14 0,-1 0-14 16,10 0-19-16,-2-1-20 0,0 1-22 0,6-2-21 15,1 1-29-15,6-6-42 0,-1-1-91 0,3 1-106 0,-3-8-60 16</inkml:trace>
  <inkml:trace contextRef="#ctx0" brushRef="#br0" timeOffset="82652.57">9592 3081 397 0,'0'0'344'15,"0"0"-133"-15,-6 3-81 0,0 1-50 0,-1 6-28 0,-6 2-13 16,6 3-4-16,1 6 0 0,0-2-2 0,0 7-1 0,-2 0-4 16,2 3-3-16,6 0-4 0,0 0-4 0,0 5-5 15,6 2-5-15,-6-3-10 0,8 3-14 0,-2 1-18 0,0-4-24 16,7 0-41-16,0-4-75 0,-6-3-157 0,5-3-76 16</inkml:trace>
  <inkml:trace contextRef="#ctx0" brushRef="#br0" timeOffset="82917.97">9553 3407 310 0,'0'-19'287'0,"0"1"-124"15,7 0-68-15,0 0-34 0,-1-4-18 0,7-1-6 0,1 1-4 16,-2-3-2-16,8 0-1 0,-1-1-1 0,7-3-2 0,7-5-4 16,-7 4-2-16,0-1-4 0,7-3-1 0,-7 1 1 15,0 4 9-15,0-1 10 0,-7 5 9 0,1 3 13 0,-7 3 9 16,-6 1 7-16,6 7-2 0,-13 4-3 0,6-1-11 15,-6 8-11-15,0 0-11 0,-6 8-13 0,-1-1-9 0,-6 9-6 16,0 1 1-16,0 4 0 0,6 2 1 0,-6 6-1 0,0-4 1 16,0 5 0-16,7 0-1 0,0 2-1 0,-2 2-1 15,2-2-1-15,6 4 0 0,0 2-3 0,0-1-8 16,6-1-12-16,2 5-16 0,4-1-20 0,-5-4-23 0,6 4-29 16,6-6-34-16,-5-2-46 0,5-6-65 0,-6 0-106 0,6-8-55 15</inkml:trace>
  <inkml:trace contextRef="#ctx0" brushRef="#br0" timeOffset="83105.5">10048 3466 346 0,'0'-11'326'0,"0"3"-123"0,0 4-77 0,0 0-42 0,-6 1-28 15,6 3-18-15,-6 0-12 0,6 3-6 0,-7 1 1 0,7 4-3 16,0 0 1-16,0 1 1 0,0 3-5 0,7 3-1 16,-1-1 0-16,0 1-1 0,8 0-2 0,6 3-2 0,-1-4-1 15,7 2-1-15,0-2-1 0,7-3-2 0,5 3-1 16,-5-2 1-16,13-5-5 0,-7 0-9 0,-1 4-11 0,3-7-20 15,-9 3-33-15,1-7-67 0,-7 4-131 0,0-4-76 0,-7 0-57 16</inkml:trace>
  <inkml:trace contextRef="#ctx0" brushRef="#br0" timeOffset="84011.55">1598 4763 49 0,'-13'-8'348'0,"-1"1"-144"0,2-1-90 0,-2 4-51 16,8-2-27-16,6-2-16 0,0 1-7 0,6-1-4 0,1 1-3 15,6 0-1-15,0 0-1 0,13-1 2 0,0 1 3 0,7 3 4 16,6-4 2-16,6 1 2 0,8 0 5 0,5 4 2 0,1-5 0 16,6 4-2-16,7 1 1 0,-1-1-2 0,13 0 2 15,2 4 2-15,5-3 2 0,6 0 3 0,8-1 3 0,5-1 3 16,13 2 1-16,8-5-1 0,7 5-3 0,5-1 0 15,13-3-2-15,1 3-5 0,12-4 0 0,8 6-2 0,-3-2 0 16,16 0 3-16,-1-3 6 0,0-1-1 0,0 4-1 16,-7-3 3-16,8-3-1 0,-8 2-3 0,1 1-3 0,-1-4-5 15,-13-1-4-15,1 6-3 0,-1-5-3 0,-6-1-5 0,-7-2-3 16,-6 3-1-16,0-1-1 0,-7 2 0 0,-12-5-2 16,-7 4-2-16,-7 1 2 0,-19-2 1 0,-13 5 6 0,-14-3 10 15,-12-2 10-15,-7 5 9 0,-20 0 3 0,-5-5 2 16,-8 1 1-16,-19 0-2 0,0 0-4 0,-13 0-9 0,-7-3-12 15,-6 3-8-15,-13 0-5 0,-6 0-2 0,-7-4-1 0,-1 8-2 16,-6-1-1-16,7 0 1 0,1 1-1 0,3 1 2 16,17 2 0-16,-2 0-1 0,15 4 0 0,4-4 0 0,8 4 1 15,6 4 0-15,6 0 0 0,14 0 2 0,6 0 0 16,7-2 2-16,4 5-2 0,10-2 1 0,-1 2 1 0,6 1 1 16,-1 2-1-16,2 1 0 0,-1-3-1 0,1 6 4 0,-2-2 0 15,-5-2 0-15,-1 1-2 0,-5 0-1 0,-7 3-1 16,-1-2-1-16,-13-1-2 0,-6 3-4 0,-6-2-1 15,-7 2-3-15,-7 1-7 0,-6-1-10 0,-6 5-11 0,-13-5-11 16,5 1-14-16,-13 3-14 0,8-3-15 0,-7-1-17 0,0 5-18 16,-7-4-17-16,8-4-26 0,-1 3-42 0,-1-3-68 0,1-3-92 15</inkml:trace>
  <inkml:trace contextRef="#ctx0" brushRef="#br0" timeOffset="88619.67">5905 3217 49 0,'-7'0'196'16,"-6"2"-64"-16,6-2-47 0,-5 0-29 0,5 0-9 15,0 0-7-15,1 0-1 0,0 0 0 0,-1 0-1 0,0-2-3 16,7 2-1-16,-6-4-2 0,-1 0-1 0,1 0-2 0,6-3 1 16,-6 3-2-16,6-2 0 0,0-2 0 0,0-1-1 15,0 3 0-15,0-2-7 0,6-3 1 0,-6 4 4 0,6 0 1 16,1-4-2-16,-1 3-1 0,8-2-1 0,5-5-1 16,0 4 1-16,8-7-5 0,11-1-7 0,2-2-1 0,11-6 1 15,2-2-1-15,12-3 2 0,14-5 6 0,-2 0 3 0,8-3 4 16,13 3 2-16,0-6-5 0,6 2 2 0,0 1 0 15,6-4-3-15,1 3-7 0,-1 5-4 0,-4-1-2 0,-8 3-4 16,-7 3 2-16,-6 1-1 0,-14 4-2 0,-6 0 1 16,-12 9 0-16,-15 2 1 0,-5 1-2 0,-7 2 1 0,-12 1-1 15,-8 5-4-15,-6 1-2 0,-14 2-3 0,-5 3-1 0,-13 0 0 16,-8 0-2-16,-5 3 0 0,-1 4 1 0,-5-3 0 16,4 3 2-16,-5 1 3 0,13 0 1 0,-1 1-2 0,3-1-2 15,10 0 0-15,7 3-2 0,2-1 0 0,-2 2 1 16,12-1-3-16,2 4-1 0,0 2 0 0,6-2 1 0,0 3 1 15,0 1 1-15,0-1 1 0,6 1-2 0,-6 3 1 16,6-4-2-16,-6 3-4 0,8 2-6 0,-8-1-11 0,0-1-13 16,0 2-20-16,0 2-37 0,-8 1-109 0,8-4-93 0,-6 3-75 15</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4:32:29.442"/>
    </inkml:context>
    <inkml:brush xml:id="br0">
      <inkml:brushProperty name="width" value="0.05292" units="cm"/>
      <inkml:brushProperty name="height" value="0.05292" units="cm"/>
      <inkml:brushProperty name="color" value="#FF0000"/>
    </inkml:brush>
  </inkml:definitions>
  <inkml:trace contextRef="#ctx0" brushRef="#br0">6452 16973 119 0,'0'0'280'16,"-6"0"-59"-16,6-4-57 0,0 4-47 0,0 0-34 0,0-4-24 15,0 4-14-15,-7 0-8 0,7 0-7 0,0-4-3 0,0 4-2 16,0 0-1-16,0 0-4 0,0 0-3 0,0 0-4 0,0-3-1 16,0 3-2-16,0-4-2 0,0 4 0 0,-7-3-2 0,7-1 0 15,0 1 1-15,0-1 2 0,0 0 2 0,0 0-1 16,-7 1 2-16,7-2 1 0,0 2 1 0,0-3 4 0,-5 2-1 16,5-4 3-16,-7 0-2 0,-1 1 1 0,8 0 5 0,-5 0 5 15,-2-1 2-15,1 1 1 0,6 0 0 0,-6-1 0 0,-2-3-1 16,2 4-4-16,6-4-2 0,-6 0-5 0,-1 1-3 15,1-2-3-15,6-3-1 0,-7 5 2 0,1-2-2 0,-1 1 1 16,1-4-2-16,-2 5-2 0,2-1 2 0,0-4 1 0,-1 5 0 16,1-5-2-16,-1 3 9 0,0-2 5 0,2 3 7 15,-8-3 7-15,6 2 2 0,0-2 3 0,-5-1 0 0,4 3 2 16,-4-2-6-16,6-1-5 0,-8 1-6 0,7-1-6 0,1-2-5 16,0 1-4-16,-8-2-2 0,8 0-5 0,0-1 0 15,0 1-4-15,-8 0-1 0,8-5 0 0,-7 5-2 16,6-1 3-16,-6-2 1 0,0-1 2 0,6 0 1 0,-6 3 3 15,0-1 5-15,6-3 5 0,-5-2 8 0,6 2 8 0,-8 2 13 16,8-2 9-16,-7 2 4 0,6-2 1 0,1 1-3 0,-1 0-3 16,7 0-7-16,-6 0-8 0,-1 1-15 0,0-1-10 15,7-1-5-15,-6-2-4 0,6 3-2 0,-6 0-2 0,6 0-1 16,0-4 0-16,-7 4-1 0,7 0 2 0,-7-3 0 0,1-1 3 16,6 4 1-16,-6-3 3 0,-1 0-3 0,7-2 4 15,-6 1 1-15,6-3 0 0,-7 4 0 0,7-1-1 16,-7-4 1-16,7 1-2 0,-6 4 0 0,6-6-3 0,-6 2 0 15,-1 4-1-15,7-5-3 0,-7 5 1 0,1 0-3 0,0 0 2 16,-1-2-1-16,7 2 2 0,-7-1-3 0,1 0-1 16,-1 1 2-16,1 4-2 0,6-10 1 0,-6 6-2 0,-2-1 2 15,2-3-1-15,0 4 0 0,0-6 0 0,-2 6 1 16,2 0 1-16,0-4 2 0,-7 3 1 0,6 1 3 0,1 2 3 16,-1-3 3-16,1 5 4 0,0 2 4 0,-2-4 3 0,2 6-4 15,0-2-1-15,-1 1 0 0,0-1 0 0,7 2-7 16,-6-2-2-16,0 1-8 0,-1 0-1 0,1 3-4 0,-1-4 0 15,0 2 1-15,-5-2-1 0,5 1 0 0,0-1 0 16,1 5 1-16,-7-4 2 0,6-1 3 0,1 1-2 0,-1-1-1 16,1 1 0-16,0 0 0 0,-2-5 0 0,2 6 0 0,0-3-2 15,6 3 1-15,-6-5 1 0,6 3 1 0,-7-2-3 16,0-1 0-16,7 3 1 0,-6-6-1 0,-1 3 1 0,1 1-2 16,-1-6 0-16,-6 5 1 0,7-4-5 0,0 5 5 15,-2-2 0-15,2 1 0 0,0 0 0 0,-1-3 0 0,1 3 1 16,-1 0-1-16,-1 0 5 0,3 0-4 0,5 4-2 0,-6-5 0 15,6-2 1-15,0 4-1 0,0 2-1 0,-9-3 1 16,9 0 0-16,0 0 0 0,0 3-1 0,0-2-5 16,0 2 2-16,-5-4 2 0,5 6 0 0,-6-2 0 0,6 1 0 15,-6-1 2-15,-1 2-1 0,7-2 5 0,-7 1-2 0,7 4-2 16,-6-5-1-16,6 0-1 0,-7 4 0 0,7-2-3 16,-6 3 4-16,6-1-1 0,-6 3 1 0,6-2 2 0,-8-1-1 15,8 4 1-15,0 0 2 0,-6-3 1 0,6-1-1 16,0 3-2-16,0-2-2 0,-6 3-1 0,6-3 1 0,0-1 0 15,0 4-2-15,-6-4 2 0,6 3-3 0,0-2 4 0,-8 3 1 16,8 0 0-16,0 1-1 0,0 2 1 0,0 1 0 16,0 0 0-16,0 3 1 0,0 1-2 0,0-1-1 0,0 0 0 15,-6 0-1-15,6 4-1 0,0-3-1 0,0 3-1 0,0 0 0 16,0 0-1-16,0 0 2 0,0 0 1 0,0 0 1 16,0 0 1-16,0 0 1 0,0 0 0 0,0 0 2 15,0 0 0-15,0 0-2 0,0-4 1 0,-6 4-1 0,6 0 0 16,0 0-2-16,0 0-4 0,0 0-2 0,0 0-6 0,0 0-5 15,0 0-7-15,-8 4-5 0,8-4-3 0,0 3-2 0,-5-3 2 16,-2 8 0-16,-1-4 6 0,3 3 5 0,-1 0 6 16,0 4 3-16,-2 0 1 0,-4-1-1 0,5 2 2 15,0 3 1-15,1-1-2 0,-1 1 0 0,1 4 0 0,0-2 1 16,-1-2 3-16,-6 7 0 0,7-3 0 0,-3 0-4 0,4-2-5 16,-1 2-2-16,-1-1-5 0,7 1-4 0,-6-2-4 15,-1-3-2-15,7 1 1 0,0-3 2 0,-6 3 2 0,6-4 2 16,0-1 2-16,0-2 4 0,0-1 3 0,-7 0 2 15,7-2 2-15,0 1 2 0,0-2 2 0,0 0 2 0,0-1 2 16,7 1 2-16,-7-4 2 0,0 4 2 0,0-4-1 0,0 0 2 16,0 0 2-16,0 0 2 0,0 0 4 0,0 0 0 15,6-4 0-15,-6 0 0 0,0 1 0 0,7-5-2 0,-1 2-1 16,1-6 0-16,4-3-3 0,-2 1-1 0,2 2-1 16,4-6 1-16,-9 4 0 0,7-1 1 0,0-4-1 0,-6 5-1 15,5-4 0-15,2 4 0 0,-8-5-1 0,7 4 0 0,-6 1-1 16,6-1 0-16,-7 1 1 0,8-1 0 0,-8 3 1 15,0-2 0-15,8 3 0 0,-8 0 0 0,0 1 1 0,1-2 0 16,-7 5 0-16,6 0-1 0,-6-1-1 0,7 0 0 16,-7 4 0-16,7 2 0 0,-7-3-1 0,0 5-1 0,0-3-2 15,6 3-4-15,-6 0 2 0,6 0 3 0,-1 0 0 16,4 3-1-16,-3-3 2 0,-1 7 1 0,10-3 0 0,-2 4 6 16,-7 3-3-16,8 0-1 0,-2 1 0 0,1 2 1 0,0 1 1 15,0 2 0-15,-6 2-1 0,6-1 2 0,-1 3-1 16,2 2-4-16,-8 3-7 0,7-4-15 0,-6 3-19 0,6-2-23 15,0 2-26-15,0-2-31 0,7-6-55 0,-7 2-141 16,-1-5-92-16,2 1-65 0,-8-7-35 0</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5T10:40:35.907"/>
    </inkml:context>
    <inkml:brush xml:id="br0">
      <inkml:brushProperty name="width" value="0.05292" units="cm"/>
      <inkml:brushProperty name="height" value="0.05292" units="cm"/>
      <inkml:brushProperty name="color" value="#002060"/>
    </inkml:brush>
  </inkml:definitions>
  <inkml:trace contextRef="#ctx0" brushRef="#br0">3934 1676 0,'0'0'0,"0"17"16,17 1-16,1 70 16,-18-17-1,-3969-1 1,7991 18-1,-4004-17 1,-1 0 0,1-19-1,0 1 17,-1-35-32,-17 17 15,18-35-15</inkml:trace>
  <inkml:trace contextRef="#ctx0" brushRef="#br0" timeOffset="42.2">4145 2364 0,'0'0'0,"18"35"15,0-17-15</inkml:trace>
  <inkml:trace contextRef="#ctx0" brushRef="#br0" timeOffset="64.19">4198 2434 0,'0'18'16</inkml:trace>
  <inkml:trace contextRef="#ctx0" brushRef="#br0" timeOffset="130.98">4216 2469 0,'0'18'0,"0"-36"0,18 54 16,-18-19-16,0 1 16,0 0-16</inkml:trace>
  <inkml:trace contextRef="#ctx0" brushRef="#br0" timeOffset="148.45">4251 2593 0,'18'35'16</inkml:trace>
  <inkml:trace contextRef="#ctx0" brushRef="#br0" timeOffset="199.51">4304 2681 0,'0'0'0,"18"53"16,0-53 0,-18 18-16,17 17 0</inkml:trace>
  <inkml:trace contextRef="#ctx0" brushRef="#br0" timeOffset="224.66">4392 2858 0</inkml:trace>
  <inkml:trace contextRef="#ctx0" brushRef="#br0" timeOffset="247.2">4428 2928 0,'-36'-70'0,"72"158"0</inkml:trace>
  <inkml:trace contextRef="#ctx0" brushRef="#br0" timeOffset="263.65">4463 3016 0,'18'18'0</inkml:trace>
  <inkml:trace contextRef="#ctx0" brushRef="#br0" timeOffset="348.82">4516 3104 0,'0'18'0,"0"0"0,-18-89 0,54 159 0,-54-141 0,53 142 16,-35-72-16,18-17 0,-1 53 16,19 0-1,-19 0 1</inkml:trace>
  <inkml:trace contextRef="#ctx0" brushRef="#br0" timeOffset="614.81">4675 3404 0,'0'0'0,"0"18"0,17 17 15,1-17 1,0 17-16,17 18 15,-18 0 1,1-18 15,17 36-15,18 17 0,-17-35-1,-19-35-15,36 70 16,-53-71-16,-3951 54 15,8008 17 1,-4004 18 0,17 0-1,-52-89-15,70 107 16,-70-106-16,0 17 16</inkml:trace>
  <inkml:trace contextRef="#ctx0" brushRef="#br0" timeOffset="668.12">5433 4674 0,'53'53'0,"-106"-106"0,194 230 16,-105-142-16,52 53 15,-53-53-15</inkml:trace>
  <inkml:trace contextRef="#ctx0" brushRef="#br0" timeOffset="766.68">5856 5133 0,'-35'-35'0,"70"70"0,54 53 0,-54-70 15,-17 17-15,70 53 16,35 53 0,-17-17-1,18-18 1,-107-89-16</inkml:trace>
  <inkml:trace contextRef="#ctx0" brushRef="#br0" timeOffset="2048.9">6597 5856 0,'-35'-18'0,"70"36"0,-17 0 0,70 52 16,-53-52-16,54 52 16,-1 19-1,-18-19 1,1 1 0,-53-54-16,34 36 15,-34-35-15,0-18 16,35 53-16,35 0 15,-35 17 1,0-17 15,0-17-15,-36-36-16,54 35 16,-54-35-16,36 35 15,18-17 1,-3969 17-1,7972-17 1,-4003-1 0,-36 1-16,18 0 15,-18-1-15,-17-17 0,53 18 16,17 0 0,0 17-1,0-18 1,-53-17-16,36 18 15,-53-18 1,-1 0-16,36 18 0,-35-18 16,70 0-1,-70 0-15,70 17 16,0-17 0,-70 0-16,52 0 15,-35 0-15,-17 0 0,35 0 16,-35 0-16,87 0 15,-87 0-15,53-17 16,17-1 0,-18 0-1,1 1 1,-3987-18 0,7955 17-1,-4003-17 1,-19 17-1,1 0 1,0 18 15,-1-17-15,19-1 0,-1 0-1,18 1 1,-18-1-1,-3951-17 1,7973-18 0,-4039 35-16,52-17 15,-52 17-15,35-17 16,0-35 0,17 17-1,-70 35-15,53-35 16,-35 35-16,0 1 15,34-54-15,54-35 32,0 1-17,18-19 1,-19-17 0,-69 106-16,52-53 15,-53 52-15,0 1 0,18-53 16,-17 53-16,105-124 15,-88 106-15,53-71 16,52-70 0,19-17-1,-36-19 1,-106 177-16,89-123 16,-54 35-1,71-71-15,36-52 16,17 34-1,-36 1 17,-34 0-17,-89 176-15,71-141 16,-88 141-16,35-71 16,-1-34-1,-34 34 1,-18 71-1,0 36 1</inkml:trace>
  <inkml:trace contextRef="#ctx0" brushRef="#br0" timeOffset="6591.61">7232 6085 0</inkml:trace>
  <inkml:trace contextRef="#ctx0" brushRef="#br0" timeOffset="6620.34">7232 6085 0</inkml:trace>
  <inkml:trace contextRef="#ctx0" brushRef="#br0" timeOffset="8623.77">7232 6085 0,'-17'0'47,"17"-17"-31,-36-1 15,-34-35 0,-1 18 0,18-18 1,36-18 15,34 1-16,72-36 0,16 0 0,1 36 1,18-18-1,-107 88-31,124-53 31,-123 35-15,123 0-1,36-17 32,-160 17-47,195-17 31,-177 35-31,142-35 32,-142 35-32,141-18 31,-141 18-31,1 0 0,175-17 31,19-1 0,-1 36 1,-194-18-32,177 17 47,-194-17-47,140 35 31,1-17 0,-141-18-31,140 35 31,-140-35-31,88 18 32,17 35-1,-123-35-31,106 17 31,-106-17-15,88-1-1,1 36 32,-72 0-16,-17 0 1,-35 0-1,-18 17 0,0 1 0,-17-18 16,-1-18-15,-35 0-1,0 1 0,-17-1 0,17-17 1,-17 17-1,-1-18 0,-35 1 0,-35 17 16,18-17-16,-18 17 1,-71 18-1,107-35 0,-19 17 0,160-17-31,-195-1 47,194-17-47,-123 18 32,18-36-1,105 18-31,-158 18 31,140-18-31,-105 0 31,-53-35 1,177 35-32,-195-35 31,177 17-16,-71-53 1,35-35 31</inkml:trace>
  <inkml:trace contextRef="#ctx0" brushRef="#br0" timeOffset="32428.71">4040 2787 0,'0'-18'16,"-18"18"0,0 0-1,1 0 16,-1 0-15,0 18 0,-34 17-1,-37 1 1,1 16 0,70-34-16,-34 17 15,52-17-15,-18-18 0,0 18 16,1-1-1,17-34 32,17 17-47,-17-18 16,36-17 0,-19 17-16,36-17 15,18-36 1,-1 18-1,18 0 1,-35 36 0,-17 34-1,17 19 1,17 34 0,-17-17-1,-18 0 1,-17-18-1,0-17 1</inkml:trace>
  <inkml:trace contextRef="#ctx0" brushRef="#br0" timeOffset="34299.01">4075 2840 0,'-18'-18'0,"18"36"93,0 0-77,0-1 0,0 18-1,0 1 1,0 17 0,0 0-1,0-1 1,18-16-1,-18-19-15,18 36 16,-18-35 0,0 0-16,35 34 15,-35-16 17,0-1-17,0-17-15,0 35 16,0-36-16,17 1 15,1 17 1,-18 0 0,0 1-1,18-1 1,-18 0 0,0-17-16,0 35 15,0-36 1,17 19-16,-17 17 15,0 0 1,0 17 0,0-52-1,0 35 1,0-36-16,0 19 16,0 17-1,0-1 1,0 1-1,0-35-15,-17 17 16,17-17-16,0 0 0,-3987 17 16,7974 18-1,-3987-18 1,0 18 0,-18 0-1,18-36-15,0 36 16,0-35-16,0 0 15,-18 35-15,1-1 16,17 19 0,-18-18 15,18-35-31,0 35 16,0-36-16,0 18 15,-17 1 1,17-19-16,0 36 15,0-35-15,0 0 0,0 17 16,-18-18-16,18 36 16,0-35-16,0 35 15,0-35-15,0-1 0,-18 36 16,18-35-16,0 52 16,0-34-16,0 34 15,0 18 1,0 1-1,0-19 1,0-52 0,0 70-1,0-70-15,0 34 16,0 1 0,0-35-16,0 35 15,0-35-15,0 35 16,0 17-1,0-52-15,18 35 16,0-36-16,-18 36 16,0 18-1,35-1 1,-35 1 0,17-1-1,-17-52-15,0 53 16,0-54-1,0 54-15,0-1 16,0 19 15,0-54-15,0-18 0,-17-17-1,-36 0 1,0-35-1,-18-35 1,1-19 0,52 72-16,-17-36 15,17 35-15,1 1 16,17 34 15,17-17-31,36 36 16,18 34-1,-54-52 1,54 35-16,-53-36 16,-1 19-16,19-1 15,16 0 1,-16-35 0,-1-35-1,18-71 1,35-17-1,-70 87-15,17-52 0</inkml:trace>
  <inkml:trace contextRef="#ctx0" brushRef="#br0" timeOffset="35039.34">3810 2611 0</inkml:trace>
  <inkml:trace contextRef="#ctx0" brushRef="#br0" timeOffset="37150.64">3810 2593 0,'0'-18'31,"71"-17"1,17 0-1,0 17 0,-70 18-15,123-35 15,-123 35-31,140-18 31,36-17 0,53 0 1,-53 17-1,0-17 0,-176 17-31,123 0 47,-123 18-47,105-35 31,71 17 1,-158 1-32,228-18 31,-211 35-31,247-53 31,35 0 0,-282 53-31,265-36 32,-283 36-17,300-35 1,106 18 31,-388 17-47,458-36 31,-440 36-31,440-35 31,72 17 0,-513 18-31,530-17 32,-530 17-32,424-18 31,-18 18 0,-423 0-15,406 18 15,-406-18-31,300 17 31,17 1 1,-335-18-32,283 35 31,-300-35-31,211 53 31,-17 0 0,-195-53-31,107 53 32,-107-35-32,36 52 31,35 36 16,-70-53-16,-36-18 0,-35 1 0,36-36-31,-142 0 32,124 17-32,-124 1 31,-247-1 0,-105 1 16,-89 0-16,-229-18 1,124 17-1,-72 1 0,-16 0 0,722-18-31,-405 17 32,405-17-32,-334 36 31,-195 16 16,141-16-16,124-1 0,-123 18 0,105-18 1,71-17-1,246-18-31,-281 0 31,264 0-15,-229 0 15,-36 0 0,265 0-31,-229-18 32,247 18-32,-177-17 31,71-54 0,141 53-31,-35-105 31,35 105-31,-18-35 32,159-17-1</inkml:trace>
  <inkml:trace contextRef="#ctx0" brushRef="#br0" timeOffset="37585.14">5292 1958 0,'0'18'47,"-71"52"-15,-193 195-1,-71-1 0,317-228-31,-35 16 31</inkml:trace>
  <inkml:trace contextRef="#ctx0" brushRef="#br0" timeOffset="37870.05">6527 1870 0,'0'0'0,"-18"17"15,-35 19 1,-423 263 15,-230 248 0,653-494-31,-88 159 32</inkml:trace>
  <inkml:trace contextRef="#ctx0" brushRef="#br0" timeOffset="38172.94">7479 1887 0,'0'0'15,"-35"18"-15,0 17 0,-248 212 16,-387 300 15,617-494-15,-176 194 15</inkml:trace>
  <inkml:trace contextRef="#ctx0" brushRef="#br0" timeOffset="38471.05">8661 1693 0,'0'18'16,"-18"0"0,1-18-16,-54 53 0,36-36 15,-371 318 16,-370 283 1,617-460-1</inkml:trace>
  <inkml:trace contextRef="#ctx0" brushRef="#br0" timeOffset="38754.5">9719 1782 0,'0'17'0,"-17"-17"16,-54 35-1,-317 230 17,-247 264-1,565-476-31,-142 159 31</inkml:trace>
  <inkml:trace contextRef="#ctx0" brushRef="#br0" timeOffset="38952.4">10672 1764 0,'0'0'0,"-18"18"16,-17-1-1</inkml:trace>
  <inkml:trace contextRef="#ctx0" brushRef="#br0" timeOffset="39085.81">10548 1852 0,'0'0'16,"-194"124"-16,159-89 0,-459 353 31,335-247-31,-299 212 31,387-247 0</inkml:trace>
  <inkml:trace contextRef="#ctx0" brushRef="#br0" timeOffset="39353.75">11624 1729 0,'0'0'16,"0"17"-16,0 1 0,-211 141 31,-424 370 0,-36-18 1,618-440-1</inkml:trace>
  <inkml:trace contextRef="#ctx0" brushRef="#br0" timeOffset="39586.71">11942 1976 0,'0'0'0,"-18"52"16,1-34-16,-1 0 0,-300 317 31,-264 159 0,477-371-15</inkml:trace>
  <inkml:trace contextRef="#ctx0" brushRef="#br0" timeOffset="39786.93">12489 2028 0,'0'0'0,"-71"53"16,36-35-16,-300 282 31,211-194-15</inkml:trace>
  <inkml:trace contextRef="#ctx0" brushRef="#br0" timeOffset="40021.8">13053 2064 0,'-88'70'31,"176"-140"-31,-211 176 0,87-71 0,-299 247 32,265-211-32,-283 229 15</inkml:trace>
  <inkml:trace contextRef="#ctx0" brushRef="#br0" timeOffset="58975.37">18133 5027 0,'0'-18'250,"18"18"-234,-1 0 62,-17-17 16,18 17-63,0 0 63,-1 0 62,1 0-140,0 0-1,-1 0 157,1 0-156,0 0-1,-1 0 17,1 0-17,-1 0-15,1 0 16,0 0-1,17 0 1,-17 0 15,-18 17-15,17-17 0,-17 18 15,0 0-16,18-1 1,0 1 0,-18 17-1,0 1 1,0-1 0,0-18-16,0 19 15,0-19-15,-18 19 16,-17-1-1,17 0 1,-17-17 0,35-36 62,0 1-63,0-1 1,17 0 0,1 18-16,0 0 0,35-17 15,35-1 1,-35 18 0,17 18-1,-17 17 1,-53-17-16,35 35 15,-35-36-15,0 1 16,0 52 0,0 36-1,-53-18 1,-35-17 0,-53-1-1,106-70-15,-89 36 16,72-36-16,16 0 0,-105 17 15,0-34 1,70-19 0,54 1-1,34-18 1,1 36-16</inkml:trace>
  <inkml:trace contextRef="#ctx0" brushRef="#br0" timeOffset="59507.89">19421 5362 0,'0'18'31,"-18"-18"-15,0 18-16,18-1 16,-17-17-16,17 18 15,0-1-15,17-17 31,1-17-15,0-1 0,-36 1 15,0 17-31,-17 0 16,18 0-16</inkml:trace>
  <inkml:trace contextRef="#ctx0" brushRef="#br0" timeOffset="62911.4">20073 4851 0,'0'-18'125,"-17"18"-110,-1 0-15,-35 0 16,36 18-16,-36-18 16,35 17-1,0-17-15,-35 36 16,1-1-1,16 18 1,36 17 0,0-17-1,18-35-15,17 17 16,-17-35-16,-1 18 0,54-18 16,35 0-1,-36-35 1,-17-1-1,-35-34 1,-18 17 0,0 35-16,0-35 15,0 36 1,0-1-16,0 36 31,0-1-15,0 36-1,0-18-15,35 71 16,-17-70-16,-18 87 16,0 36-1,0-18 1,0-35 0,0-36-1,0-52 1</inkml:trace>
  <inkml:trace contextRef="#ctx0" brushRef="#br0" timeOffset="63360.86">20603 4886 0,'0'0'0,"-18"0"0,0-18 0,-35 18 16,-17 0-1,35 36 1,17-19-16,18 36 16,0-35-16,0 17 15,53 53-15,35 18 16,18 18 0,-36-1-1,-34-52 16,-36-54-31,0 19 16,0-19-16,-18 1 0,-35-1 16,-53 1-1,-17-53 1,70 17-16</inkml:trace>
  <inkml:trace contextRef="#ctx0" brushRef="#br0" timeOffset="63561.63">20338 4921 0,'0'0'0,"0"-17"0,0-1 16,-18-17 15,71 17-15,53 0-1,53 1 1,17 17 0</inkml:trace>
  <inkml:trace contextRef="#ctx0" brushRef="#br0" timeOffset="64295.51">21396 4851 0,'0'17'31,"0"1"-31,18-18 15,-18 18-15,18 87 16,-18-87-16,35 88 16,-35-71-16,17 71 15,-17-71-15,18 1 0,-18-1 0,-3986-17 16,7990 70 0,-4004-71-1,-3987-70 1,7938-52-1,-4003-19 1,-1-17 0,35 18-1,18 34 17,0 107-17,18 35 1,87 88 15,-34-123-15,-18-54-1,18-34 1,-19-18 0,1-18-1,18 18 1,-1 52-1,-52 36-15,35 36 16,-53-1 0,35 53-16,36 212 31,-36-159-15,-35-106-1,18 89 1,-18-89-16,0-17 0</inkml:trace>
  <inkml:trace contextRef="#ctx0" brushRef="#br0" timeOffset="64663.11">22437 4780 0,'0'0'15,"0"-18"-15,0 1 0,0-36 32,18 53-1,70 212 0,18 158 0,-71-264-15,0 53 15</inkml:trace>
  <inkml:trace contextRef="#ctx0" brushRef="#br0" timeOffset="65063.28">22437 5133 0,'0'0'16,"35"-53"15,-17 53-31,176-71 31,35-52 0,-211 105-31,35-158 32,-53 158-32,0-17 31,0 88 0,0-35-31,70 246 47,-70-229-47,18 248 31,-18-36 0,0-230-31,18 1 16</inkml:trace>
  <inkml:trace contextRef="#ctx0" brushRef="#br0" timeOffset="65529.44">23266 5133 0,'0'0'0,"0"-18"31,35 18-31,-17-17 16,158-36 15,-140 35-31,105 0 31,-106 36 0,-158 158 1,-36 1-1,176-89 0,1-88-31,247-18 31,-212 18-15,229-52 15,-247 34-31</inkml:trace>
  <inkml:trace contextRef="#ctx0" brushRef="#br0" timeOffset="72792.69">5239 4533 0</inkml:trace>
  <inkml:trace contextRef="#ctx0" brushRef="#br0" timeOffset="73315.33">5239 4533 0,'0'-17'15,"0"-1"1,18 0 15,-18 1-15,0-1-1,0 36 17,0 17-17,-18 35 1,-35 19 0,18-1-1,17-71-15,1 36 16,17-35-16,0 0 15,0-36 32,17 0-47,36-52 32,0-1-17,0 1 1,0 17-1,0 35 1,-18 36 0,-17-1-16,52 36 15,-52-35-15,35 35 16,0 0 0,-36 0-1,1-18 1</inkml:trace>
  <inkml:trace contextRef="#ctx0" brushRef="#br0" timeOffset="74289.89">5363 4533 0,'0'0'0,"-18"0"16,18 18 15,0-1-16,0 1-15,0 17 16,0 18 0,0-35-1,0 17-15,0-17 16,0-1-16,18 54 16,-1 0-1,-17 17 1,18 18-1,-1-18 1,1 35 0,0 1-1,-18-1 1,17-17 0,-17 35-1,0 0 1,0-105-16,0 105 15,0-106-15,0 71 16,18 17 0,0 1-1,-18-1 17,17-105-32,-17 88 15,0-89-15,0 19 0,0 69 16,0 37-1,18-19 1,0-17 0,-1-18-1,-17-70-15,0 35 16,0-36-16,0 1 0,0 17 16,0-17-1,0-1 1,-35-34-1,-18-18 1,18-1 0,17 36-16,18-17 31,-18 17-15,18 17-1,0 36 1,36 0-1,-1 0 1,-17-18 0,-18-17-1,0-36 1,17-35 0,19-35-1,-19 71-15,19-36 16,-19 35-16,18 0 15</inkml:trace>
  <inkml:trace contextRef="#ctx0" brushRef="#br0" timeOffset="77507.28">19121 6597 0,'0'-18'0,"0"1"15,0-1 1,0 0-1,0 1 1,0 34 31,0 19-31,0 87-1,35 71 1,-35-141-16,0 159 15,18-177-15,-18 106 16,35-17 0,-17-71-1,-18-18 1,-18-53 0,0 1-16,-70-36 15,71 17 1,-54-17-16,0 0 15,54 36 17,17 34-17,0 1-15,0 17 16,0-17-16,0 0 0,35 35 16,18 0-1,0-36 1,18-34-1,-19-54 1,-34 53-16,35-52 16,-35 52-16,-18-17 15,35-36-15,0 1 16,-35 52 0,0 0-1</inkml:trace>
  <inkml:trace contextRef="#ctx0" brushRef="#br0" timeOffset="78107.97">18715 8378 0,'0'0'0,"0"-17"0,-35-1 16,17-17-1,18 0 1,0 17 0,0 36-1,0 35 1,0 70 0,0 53-1,0-140-15,0 105 16,0-88-1,0-18-15,0 88 16,0-17 0,0-35-1,0-53 1,18-18-16</inkml:trace>
  <inkml:trace contextRef="#ctx0" brushRef="#br0" timeOffset="78827.36">19527 8537 0,'0'-17'16,"0"-1"0,0 36-1,0 34 1,17 54 0,36 35-1,-18-35 1,-17-18-1,-18-70 1,0-36 0,0-70-1,-35-35 1,-18-18 0,18 35-1,35 88 1,-18 1-1,18 34-15,0 1 16,53 17 0,-18 18-1,36-35 1,-1-36 0,18-35-1,-17-35 1,-3987 0-1,7973 17 1,-4022 54 0,-17 52-1,-18-18-15,18 72 16,-1-1 0,19 35-16,52 177 31,-53-194 0,-17-88-15</inkml:trace>
  <inkml:trace contextRef="#ctx0" brushRef="#br0" timeOffset="79092.68">20409 8467 0,'0'0'0,"0"-18"0,17 0 15,18 18 1,18 53 0,-53-35-1,36 88-15,-19-71 16,-17 18-16,0-18 0,18 53 15,0 71 1,17 35 15,-18-176-15</inkml:trace>
  <inkml:trace contextRef="#ctx0" brushRef="#br0" timeOffset="79727.92">20655 8802 0,'0'17'15,"-17"-17"1,70 0 15,17-17 16,-52 17-47,-18-53 31,0 35-31,0-17 32,71 17-1,-54 1-31,142-19 31,-141 19-31,158-36 31,-123-18 1,-53 54-17,-88-89 16,88 88-31,-18 18 32,18 71-1,18-36-31,70 300 31,-88-282-31,88 212 31,-70-124 1,-1-141-32,1 0 0</inkml:trace>
  <inkml:trace contextRef="#ctx0" brushRef="#br0" timeOffset="80159.85">21608 8872 0,'0'0'0,"0"18"15,0-36 1,53 18 0,-35 0-16,158-53 31,-141 36-31,177-18 31,-159 70 0,-265 159 16,18-53-16,247-123 1,-18-18-32,336-53 31,-248 35-31,283-53 31,-247 36-15</inkml:trace>
  <inkml:trace contextRef="#ctx0" brushRef="#br0" timeOffset="89802.58">988 10125 0,'-18'0'15,"18"-18"95,0 0-48,0 1-31,0-1-15,18 1 0,17-1-1,1-17 1,34 17 0,-52 18-1,52-35 1,-52 35-16,17 0 15,1 0 1,-19 35 0,-17 0-1,0-17-15,-17 17 16,17-17-16,-18-1 0,0 19 16,1-19-16,-36 19 15,53-19 1,-18-17-16,0 0 15,36 0 32,0-17-31,17 17-16,53-18 16,-17 18-1,-18 18 16,-53-1-31,17 1 16,-17 0-16,0-1 0,0 18 16,0 36-1,0-53 1,0-1 0,0-34-1,-17-1 1,-1-35-1,0 18 1,-17-18 0,18 0-1,-1 0 1,18 35 0,-18 1-1,18-1-15,0 36 63,0-36 15,0 1-47,0-1-15,0 0-1,18 1 1,-18-1 0,18 0 15,-1 1-16,-17-1 1,0 0 15,-17 18-15,-1 0 0,-17 0-1,17 18-15,-53 17 16,36-17-16,-53 53 15,-36 34 1,-34 19 0,17-18-1,105-71 1,-52 53 0,71-70-16,17-1 0,0 1 31,105 0-16,89-36 1,71-17 0,-212 17-16,194 1 15,-177-1-15,89 0 16,0-17 0,-89 35-1,-52 0 1,-53 0-1,-18 0 1</inkml:trace>
  <inkml:trace contextRef="#ctx0" brushRef="#br0" timeOffset="90086.42">1394 10231 0,'0'0'0,"-18"-18"0,1 18 0,-72-88 31,72 70-15,17 0-1,0 54 1,35 70 0,-17-71-16,-18 159 15,0-141-15,0 88 16,0 71-1,0-18 1,0-53 0,0-106-16,17 18 15</inkml:trace>
  <inkml:trace contextRef="#ctx0" brushRef="#br0" timeOffset="90889.82">2170 10266 0,'0'0'0,"-18"-18"0,18 1 16,-17-1 0,-1 18-1,18 35 1,0-17-16,0 105 15,0-87-15,-18 87 16,18 53 0,0-17-1,0-53 1,0-88-16,0 17 16,0-53-1,0 1-15,-17-54 16,-1-52-1,0-18 1,1 105-16,-1-52 16,18 53-1,0 0-15,0-18 0,18 70 32,-1 1-17,19 17 1,-19-35-16,19 18 15,-36-1-15,35-34 16,18-36 0,-18 0-1,-17-35 1,-18 35 0,17 53-1,1 17 1,-18 1-16,35 70 15,-17-52 1,17 87-16,0 18 16,1-17-1,-1-19 17,-35-87-32,18 53 15,-18-54-15,17 1 16</inkml:trace>
  <inkml:trace contextRef="#ctx0" brushRef="#br0" timeOffset="91171.04">2770 10283 0,'0'0'0,"0"-17"0,0-1 15,0 1 1,0 34-16,0 54 16,0-54-1,-18 89 1,18 53 0,0 0-1,18-18 1,17-18-1,-35-105-15,18 0 0</inkml:trace>
  <inkml:trace contextRef="#ctx0" brushRef="#br0" timeOffset="91538.72">2717 10742 0,'0'-18'0,"-18"18"0,18-17 16,0-1-1,53 18 1,18-35 0,34-36-1,-69 54 1,17-36 0,-36 18-16,1 17 0,17-70 15,-17-18 1,-18 35-1,17 54 1,-17 34 0,0 1-16,0 52 15,0-34-15,0-1 0,0 71 16,0 53 0,18-18-1,17-18 1,-35-88-16</inkml:trace>
  <inkml:trace contextRef="#ctx0" brushRef="#br0" timeOffset="91839.77">3246 10830 0,'-18'-17'0,"18"-1"0,0-35 31,18 18-16,0 17-15,70 1 16,-71 17-16,36 17 16,0 54-1,-53 52 1,-70-17 0,34-71-16,-34 18 15,52-35 1,-17-1-16,53-17 31,-1 0-31,107-17 16,-36-18-1</inkml:trace>
  <inkml:trace contextRef="#ctx0" brushRef="#br0" timeOffset="92630.47">4992 10654 0,'0'0'0,"-18"0"0,-17 0 15,-35 18 1,52-18-1,36 0 1,17 17 0,88-17-1,71 0 1,-141 0-16,141 0 16,-123 0-16,0 0 0,158-17 15,88-1 1,18 0-1,36-17 1,-1 0 0,-282 35-1,230-18 1,-247 18-16,140-18 16,-3986 1-1,7885 17 1,-4092-18-1,-124 1 1,71 17-16,-159-18 16,141 18-16,-18 0 15,89 18 1,0-1-16,52 1 16,-35-18-16,54 17 15,52-17 1,-106 18-16,53 0 15,-70-18 1,-18 17-16,-53 19 16,-70-1 15,17 0-15,88-17-16,0-1 15,1-17-15,17 18 0</inkml:trace>
  <inkml:trace contextRef="#ctx0" brushRef="#br0" timeOffset="93322.93">10337 10089 0,'0'0'0,"0"-17"0,-18 17 0,0-35 31,1 35-15,17 17 0,0 18-1,0 1-15,17 105 16,1-88-16,17 88 16,1 18-1,-1-36 1,-17-35-1,-18-70 1,17 35 0,-17-36-16</inkml:trace>
  <inkml:trace contextRef="#ctx0" brushRef="#br0" timeOffset="94040.04">11007 10178 0,'0'-18'0,"0"0"15,0 36 16,0 17-31,18 53 32,-18-52-32,17 70 15,1-71-15,-18 0 0,35 18 16,-35-18-16,18-17 0,-1 35 16,-17-18-1,0-52 1,-35-89 15,18-18-15,-1 1-1,18 87-15,0-34 16,0 52 0,0 36-1,18 70 1,34-35-1,-34-35 1,35-18 0,-35 0-16,52-36 15,54-122 17,-71 17-1,-36 141-16,1 0-15,35 70 16,-53-35-16,53 54 16,17 140 15,-52-123-15,-18-71-16,35 71 31,-17-89-16</inkml:trace>
  <inkml:trace contextRef="#ctx0" brushRef="#br0" timeOffset="94328.67">12083 10089 0,'0'0'0,"0"-17"0,0-36 32,0 123-1,18 213 0,17-1 0,-35-247-15,35 106 15,-35-123-31</inkml:trace>
  <inkml:trace contextRef="#ctx0" brushRef="#br0" timeOffset="94726.21">12206 10548 0,'0'0'16,"-17"-53"-16,-1 53 0,18-17 16,0-1 15,124-17-15,-89 17-16,159-106 31,-176 89-16,52-141 17,-70 158-32,0-35 31,0 71-31,-18 88 31,-17 158 0,35-228-31,-17 193 32,17-194-32,17 71 31</inkml:trace>
  <inkml:trace contextRef="#ctx0" brushRef="#br0" timeOffset="95225.7">12859 10495 0,'-18'0'16,"18"-17"0,53-1 15,141 0 0,-52 36 0,-125-18-31,-105 141 32,53-123-17,-159 140 1,158-87 31,36-53-47,230-36 31,-177 18-31,246-88 31,-140 35 0,-212 53 1,36 0-32</inkml:trace>
  <inkml:trace contextRef="#ctx0" brushRef="#br0" timeOffset="111191.34">13988 9790 0,'0'0'16,"-18"-18"-16,-35 0 16,-52-35 15,-89 0 0,158 36-15,-228-36 15,228 53-31,-246-88 31,-124 17 0,354 54-31,-372-1 32,354 18-32,-371 35 31,-141 36 0,493-54-31,-493 72 47,512-89-47,-442 88 31,18 18 1,441-89-32,-317 124 31,335-105-31,-195 105 31,-34 53 0,246-159-31,-158 177 32,158-177-32,-17 212 31,-3899 53 16,8185-36-16,-3863-52 0,212 0 0,70-89 1,71-52-1,106-1 0,-124-17 0,-35-70 16,106-89-15,-159-88-1,-53 0 0,0-71 0,-212 18 1,-158-53-1,-194 265-16,123-282 17,-141 281-32,35-193 31,-105 17 0,52 195-31,-264-160 31,211 142-31,-352-36 32</inkml:trace>
  <inkml:trace contextRef="#ctx0" brushRef="#br0" timeOffset="137667.09">6615 13106 0,'0'17'328,"0"1"-297,0 0 31,0-1-30,0 1-17,0 0 1,0-1 15,0 1-15,0-1 15,0 1-15,18 0-1,-18-1 17,17-17-32,1 18 15,-18 0 1,17-18-1,-17 17 1,18 1 0,0 0-1,-1 17 1,1-18 15,-18 1-15,18 0-16,-1 17 31,1-17-31,0 17 16,-1-17-16,-17-1 15,36 18 1,-1 18 0,-18-17-1,36 17 1,-53-36-16,36 36 15,-19-35-15,1 17 16,35 36 0,-18-1-1,0 1 1,1-1 0,-19-52-16,36 53 15,-53-54 1,35 36-1,18 18 1,-35-1 0,35-17-1,-35-35-15,17 35 16,-18-36-16,1 1 0,0 17 16,-1-17-16,36 70 15,-35-70-15,17 35 16,18 35-1,0 0 1,-35-70-16,17 52 16,-17-52-16,-1-1 0,36 36 15,0 18 1,18-18 0,-1 17-1,1 1 1,-54-53-1,36 17 1,-35-17-16,0-1 0,35 18 16,-1 1-1,19 17 1,0-18 0,-1 18-1,-52-53-15,35 35 16,-36-35-16,36 18 15,18-1 1,17-17 0,0-17-1,18-1 1,-88 0-16,105 1 16,-105-1-1,70-17 1,0-18-1,18 0 1,-88 35-16,70-34 16,-53 34-16,-17 0 0,52-17 15,-52 17-15,52-52 16,-17 34-16,0-34 16,35-36-1,18-17 1,-17-19-1,-72 107-15,36-71 16,-35 89-16,-1-19 0,19-34 16,-1-54-1,18 19 1,-18-54 0,-17 124-1,17-71-15,-17 53 16,-18 18-16,17-36 0,-17 36 15,18-89 1,-18 89-16,18-53 16,-18-36-1,0 1 1,0-18 0,0 0-1,0 123-15,17-105 16,-17 87-16,0-34 15,18-19 1,-18 19 0,-18-1-1,1 18 1</inkml:trace>
  <inkml:trace contextRef="#ctx0" brushRef="#br0" timeOffset="140554.2">8061 14958 0,'-17'0'16,"-1"0"31,18-18-32,-18 0 1,1-17 31,-1 18-16,0-1 0,-17 18 1,18-18-1,-19 18 0,-34-17 0,52-1 1,0 18 14,18-18-46,-35 18 32,18-17-32,17-1 31,-18-70 0,18 70-31,0-88 31,18 89-31,34-89 32,54-35-1,-88 123-15,123-105 15,-106 105-31,124-70 31,70 0 0,-193 70-31,211-35 32,-212 53-32,177-35 31,34 0 0,-210 17-31,193 0 31,-194 18-15,142 0 0,52 18 30,-194-18-46,159 35 32,-158-35-32,122 18 31,-17 35 0,-52 35 0,-36 53 1,-18 36-1,-35-160-15,18 124 15,-18-123-31,-53 123 31,-36-53 0,72-70-31,-124 52 32,123-52-32,-141 35 31,-52 0 0,34-18 0,-17 0 1,159-35-17,-194 36 16,211-36-31,-194 0 32,-17 0-1,-18 0 0,71 0 0,17 0 1,141 0-32,-88-18 47,89 0-47,-36 1 31,-35-36 0,70 53-31,-123-35 31,123 35-31,-105-53 32,70-18-1,53 53-31,0-34 31</inkml:trace>
  <inkml:trace contextRef="#ctx0" brushRef="#br0" timeOffset="141723">8555 13935 0,'18'0'31,"-18"17"0,-88 160 0,70-142-15,-194 318 15,195-300-31,-124 158 31,105-122 1,54-89-17</inkml:trace>
  <inkml:trace contextRef="#ctx0" brushRef="#br0" timeOffset="142072.17">9331 13952 0,'0'0'0,"0"-17"15,-17 17 1,-36 35-1,-88 106 17,0 106-1,-71 71 0,53-124 0,124-124 1</inkml:trace>
  <inkml:trace contextRef="#ctx0" brushRef="#br0" timeOffset="142423.51">9649 14093 0,'0'0'0,"17"-17"0,-17-1 16,0 36-1,-105 88 16,87-71-31,-158 265 47,140-265-47,-140 194 32,52-88-1,124-123-31,0 0 15</inkml:trace>
  <inkml:trace contextRef="#ctx0" brushRef="#br0" timeOffset="142690.34">9913 14217 0,'0'0'0,"0"18"16,-17-1 0,-160 177 15,19 71 0,17-54 0,123-193-31,0 53 32</inkml:trace>
  <inkml:trace contextRef="#ctx0" brushRef="#br0" timeOffset="142990.87">10249 14252 0,'0'0'0,"17"0"0,-17-17 15,18-19 17,-18 54-32,-159 158 31,124-140-31,-106 263 31,0-34 0,123-230-31,-17 36 32</inkml:trace>
  <inkml:trace contextRef="#ctx0" brushRef="#br0" timeOffset="144276.22">2240 14552 0,'0'0'0,"0"-18"0,0 1 31,-17-18 0,17 17 0,0 36 32,0 17-47,0 159 15,0-159-31,17 230 31,-17-230-31,0 159 31,-17-106 1</inkml:trace>
  <inkml:trace contextRef="#ctx0" brushRef="#br0" timeOffset="145142.79">2699 14570 0,'0'-18'0,"0"36"78,0-1-78,18 72 32,-18-54-32,53 176 31,-36-193-31,1 88 31,-18-106 0,0-18-31,-18-158 32,1 141-17,-1-159 1,18 158 31,18 54-47,105 70 31,-105-70-31,35-1 31,-18-87 0,-17 52-31,-1-70 32,-17 70-32,18 1 31,70 87 0,-88-52-31,88 194 47,-70-195-47,0 142 31,-1-106 1,1-53-32</inkml:trace>
  <inkml:trace contextRef="#ctx0" brushRef="#br0" timeOffset="145444.17">3510 14534 0,'0'0'0,"0"-17"15,0-54 1,0 54-1,0 34 1,0 71 15,36 159 1,-1-106-17,-17 71 16,-1-194-31,-17 17 16,0-17-16,0-1 16</inkml:trace>
  <inkml:trace contextRef="#ctx0" brushRef="#br0" timeOffset="145860.75">3634 14870 0,'0'0'0,"-18"0"0,18-18 15,-17 18-15,17-18 16,0 1 0,17 17 15,54 0-15,-54-18-16,72-17 15,-72 17-15,72-88 31,-72-35 1,-17 106-17,0 53 17,18 34-17,17 160 32,-35-177-47,0 89 16,0-89-16,35 142 31,18-125-15</inkml:trace>
  <inkml:trace contextRef="#ctx0" brushRef="#br0" timeOffset="146379.2">4145 14905 0,'0'0'16,"-17"0"-16,17-18 0,0 1 16,17-1 15,54 0-16,35 1 1,17-19 0,-17 36-1,-88-17-15,35 17 16,-53 17-16,17 1 16,-34 35-1,-71 35 1,-1 0-1,1-17 1,35-18 0,53-36-16,0 19 15,18-36 1,17 0-16,89-18 16,52-17-1,0-36 16,-123 71-31,71-35 16,-89 17-16,-17 18 0,52-17 16,-34-1-1,-54 18 1,0 0 0,-17 0-1,35 18-15</inkml:trace>
  <inkml:trace contextRef="#ctx0" brushRef="#br0" timeOffset="149023.37">1129 16192 0,'0'18'0,"18"-18"15,-1 0 1,1 0-1</inkml:trace>
  <inkml:trace contextRef="#ctx0" brushRef="#br0" timeOffset="149663.46">1112 16140 0</inkml:trace>
  <inkml:trace contextRef="#ctx0" brushRef="#br0" timeOffset="149898.34">1094 16192 0</inkml:trace>
  <inkml:trace contextRef="#ctx0" brushRef="#br0" timeOffset="150355.47">1094 16192 0,'18'0'16,"-1"0"15,1 0 1,-1 0-17,1 0 1,0 0-1,17 0 1,0 0 0,-17 0-1,0-17 1,-1 17-16,1 0 16,0 0-1,-1 0-15,18 0 16,1-18-1,-1 18 1,-17 0-16</inkml:trace>
  <inkml:trace contextRef="#ctx0" brushRef="#br0" timeOffset="153216.69">2911 15822 0,'0'0'0,"211"-35"31,-175 35-31,17 0 0,194-53 16,-89 53 31,-158 18-32</inkml:trace>
  <inkml:trace contextRef="#ctx0" brushRef="#br0" timeOffset="153516.23">3017 15946 0,'0'0'32,"-53"35"-32,229-70 31,-123 35-31,300-89 31,-71 54 16,-264 35-47,-1 0 31,-34 0-31,-36 18 32,35-18-32</inkml:trace>
  <inkml:trace contextRef="#ctx0" brushRef="#br0" timeOffset="185832.45">8114 16140 0,'0'-18'62,"-17"18"-46,17-18 15,-18 18 47,18 18-62,-18 35 15,18 70 0,0-105-31,-17 123 47,17-123-47,17 88 31,72-54 1,-89-34-32,70 0 31,-52-18-31,70-53 31,-35 35-15</inkml:trace>
  <inkml:trace contextRef="#ctx0" brushRef="#br0" timeOffset="186315.96">7973 16369 0,'-18'18'16,"1"-18"-16,-36 17 15,18 1 17,52-18-1,160-18 16,105-70-16,-264 88-31,70-35 31,-71 35 16,1 0-47</inkml:trace>
  <inkml:trace contextRef="#ctx0" brushRef="#br0" timeOffset="186711.66">8908 16228 0,'0'0'16,"-18"0"-16,1 17 0,-19-17 31,36 18 0,36-18 0,122-18 1,-140 18-32,88-17 46,-88 17-46</inkml:trace>
  <inkml:trace contextRef="#ctx0" brushRef="#br0" timeOffset="187016.71">9014 16369 0,'0'18'0,"0"-36"0,-18 53 16,18-17 31,88-36-16,-52 18-31,158-35 31,-159 35-31,71-18 32,-71 18-1</inkml:trace>
  <inkml:trace contextRef="#ctx0" brushRef="#br0" timeOffset="187684.83">9984 16087 0,'-18'0'0,"1"0"16,-1 0 15,0 0 0,-35 35 1,36-17-32,-36 17 31,53-18-15,-35 36-1,35-35 1,17 70 15,1-70-31,52 70 31,72-53 1,-125-35-32,142-53 31,-141 36-31,52-107 31,-105-70 0,35 177-31,-124-89 32,107 106-17,-71 0 16,-1 88 1</inkml:trace>
  <inkml:trace contextRef="#ctx0" brushRef="#br0" timeOffset="194337.36">9067 14041 0,'0'-18'0</inkml:trace>
  <inkml:trace contextRef="#ctx0" brushRef="#br0" timeOffset="194657.54">9067 14005 0,'0'0'31,"0"-17"-31,0-1 31,0 0-15,-18 18 15,0 0-15,1 18 0,-36 53-1,-18 34 1,-35 37-1,1-1 17,69-106-32,-17 35 15,36-34-15,-1-19 0,1 36 16,-1 0 0,36-35-1,17-36 1,0 1-1</inkml:trace>
  <inkml:trace contextRef="#ctx0" brushRef="#br0" timeOffset="195009.37">9561 13917 0,'-18'0'16,"0"0"0,1 0-16,-19 0 15,19 18-15,-1-18 0,-35 35 16,-35 18-1,-35 35 1,-1 53 0,-17 53-1,106-158-15,-36 87 16,53-88-16,1 1 16,-1 16-16,53 1 15</inkml:trace>
  <inkml:trace contextRef="#ctx0" brushRef="#br0" timeOffset="195310.45">9843 13988 0,'-18'17'16,"-88"54"0,18 52-1,-35 36 1,-36 35 0,18-35-1,123-106 1,-88 70-1,89-105-15,-36 52 16,53-34 0</inkml:trace>
  <inkml:trace contextRef="#ctx0" brushRef="#br0" timeOffset="195577.07">10072 14217 0,'-18'0'16,"1"18"-16,-1-1 0,1 1 0,-107 88 16,89-53-1,-71 70-15,-35 53 16,17-17 15,107-124-31,-54 89 16,54-106-16,17 17 15</inkml:trace>
  <inkml:trace contextRef="#ctx0" brushRef="#br0" timeOffset="195810.41">10231 14376 0,'0'0'0,"0"17"16,-18 1-16,1 0 16,-19 35-16,19-36 15,-1 18-15,-35 18 0,35-17 0,-87 105 31,87-124-31,-35 89 16,18-18 0</inkml:trace>
  <inkml:trace contextRef="#ctx0" brushRef="#br0" timeOffset="196009.08">10425 14323 0,'-18'17'15,"1"1"-15,-1 0 0,-88 88 16,89-89 0,-72 89-16,36-53 15</inkml:trace>
  <inkml:trace contextRef="#ctx0" brushRef="#br0" timeOffset="198713.15">9878 13935 0,'0'0'0,"-18"0"16,1 0-16,-18 0 16,-1 0 15,-17 0-16,0 0 1,-17 0 0,52 0-16,-17-18 15,17 18-15,1 0 0,-36 0 16,0 0 0,-35 0-1,17 18 1,-17-1-1,17 1 1,54-18-16,-36 0 16,35 0-1,-35 0-15,0 18 16,-17-1 0,-18 1-1,70 0 1,-53-1-1,54-17-15,-36 35 16,-18 1 0,54-36-16,-36 35 15,35-35-15,-88 71 32,89-71-32,-36 35 15,35-17-15,18-1 16,-18 1-16,18 17 15,0 18 1,0 0 0,0 17-1,0 19 1,18-36 15,-18-1-15,18-34-16,17 35 15,-17-35-15,87 70 32,-34-53-17,123 53 17,35-52-1,71-19 0,-18 19 0,1-36 1,52-89 14,-35-17-14,-71-35-1,-158 88-15,-54 36-16,71-142 31,-88 124-31,0-106 31,-88-36 0,71 160-15,-107-142 15,106 159-31,-87-106 31,-54 36 1,-35 52-1,0 18 0,-18-18 0,194 18-31,-211 18 32,194-18-32,-177 35 31,177-35-15,-141 71 15,140-71-31,-140 70 31,17 1 0,0 35 1,142-89-32,-142 72 31,124-72-31,-106 71 31,141-70-31,-106 105 31,88-123-15,-35 106 15,53 0 0,0-88-31,35 123 32,-17-124-32,141 107 31,70-18 0,-194-89-31,283 36 31,-265-70-31,282-36 32,35-35-1,-317 88-15,265-71 15,-283 53-31,230-87 31,-18-72 0,-212 142-31,53-177 32,-88 177-32,-53-177 31,-106 18 0,124 194-31,-194-35 31</inkml:trace>
  <inkml:trace contextRef="#ctx0" brushRef="#br0" timeOffset="-214185.16">16440 15646 0,'0'-18'31,"-18"18"-15,18-18 30,-18 18-14,18 18-17,-17 53 17,-18 140-1,35-175-31,17 122 31,1-140-31,35 70 31,53-53 16,-89-35-47,142-35 31,-141 35-31,17-18 0</inkml:trace>
  <inkml:trace contextRef="#ctx0" brushRef="#br0" timeOffset="-213849.81">16175 15981 0,'0'0'0,"-17"0"0,-72 17 16,72-17-1,34 0 32,36 0-31,-35 0-16,264-35 31,-247 18-31,18 17 0,177-53 31,-142 35 1</inkml:trace>
  <inkml:trace contextRef="#ctx0" brushRef="#br0" timeOffset="-213583.77">17198 15787 0,'0'0'0,"18"0"47,17-18-31,142 18 15,-19 0 0,-140 0 0</inkml:trace>
  <inkml:trace contextRef="#ctx0" brushRef="#br0" timeOffset="-213350.9">17251 15946 0,'-35'17'16,"70"-34"-16,-70 52 0,53-35 15,17 0 1,194-35 15,-17-18 1,-195 53-32,54-18 31</inkml:trace>
  <inkml:trace contextRef="#ctx0" brushRef="#br0" timeOffset="-212733.73">19103 15505 0,'0'-18'31,"-35"18"-16,17 0 17,-17 141-1,35-123-31,0 229 31,0-230-31,71 142 31,52-88 1,-105-54-17,123-34 17,-124 17-32,19-36 0</inkml:trace>
  <inkml:trace contextRef="#ctx0" brushRef="#br0" timeOffset="-212433.3">18909 15804 0,'-35'0'0,"70"0"0,-141 0 16,89 0-16,-1 0 15,18 0 1,212 0 31,123-17-16,-88-18 0,-194 17-15</inkml:trace>
  <inkml:trace contextRef="#ctx0" brushRef="#br0" timeOffset="-212098.42">19791 15258 0,'0'-18'0,"0"0"0,0-17 31,18 35-31,105 0 31,-105 18-31,52 105 31,-228 89 1,122-194-32,-140 52 15</inkml:trace>
  <inkml:trace contextRef="#ctx0" brushRef="#br0" timeOffset="-210064.32">11748 16245 0,'17'0'125,"1"0"-125,0 0 0,105 0 32,124 0-1,-229-17-31,317-1 47,-300 0-47,300-17 31,71 0 0,-353 35-31,300-18 31,-318 18-31,247 0 32,0-17-1,-246 17-31,211-18 31,-212 18-15,159-18-1,0 1 32,-159 17-47,159-18 32,-176 18-32,158-18 31,18 1 0,-176 17-31,158-18 31,-158 18-31,35-17 32,-53-1-1,0 0-16,-53 1-15,53-1 16,-123-35 15,70 35 1,35 18-32,36 0 31,35 0 0,52 18 0,-52 70 1,-70-17-17,-195 35 16,124-71-15</inkml:trace>
  <inkml:trace contextRef="#ctx0" brushRef="#br0" timeOffset="-209013.16">11730 15928 0,'0'18'78,"-17"-18"-78,-1 17 0,-88 71 32,0-17-17,18-1 1,53-17-1,35-17 1,0-19-16,0 1 16,17-18-16,-17 18 0,71-1 15,52 19 1,54-19 0,52-17-1,-194 0 1,107-17-16,-107 17 15,-18 0-15,36 0 16,-35 17 0,-36-17-1,-17 0 1,17 0-16</inkml:trace>
  <inkml:trace contextRef="#ctx0" brushRef="#br0" timeOffset="-204708.47">17040 15152 0,'-18'0'62,"18"17"-62,-18-17 47,1 0-31,-1 0 0,0 0 77,18 18-77,-17-18 0,-1 0-1,18 18 1,-18-18-1,1 0 32,17 17-47,-18-17 16,0 0 0,1 18 15,-1-18-31,1 0 15,17 18-15,-18-18 0,0 0 16,1 0 0,-1 0-1,18 17 1,-35-17 0,-1 18-1,-16 0 1,16-1-1,1-17 1,0 0 0,-1 0-1,19 0 1,-19 0 15,19 0-15,-36-17-1,18-1 1,-18 0 0,35 1-16,-35-1 15,0 0-15,0-17 16,-17 0 0,-1 0-1,18-1 1,0-17-1,53 36-15,-35-36 16,18 35-16,-1 0 16,0-52-16,-35-18 15,36 0 1,-19-1 0,19-16 15,-3987-1-16,7990 0 1,-3986-18 0,-18 19-1,18 16 1,0 54-16,0-18 16,18 18-16,0 17 0,-18-17 15,17 17-15,19-70 16,-36 70-16,35-34 15,18-54 1,0 0 0,-36 88-16,19-52 15,-19 52-15,-17-17 16,53-18 0,18-35-1,-1 0 1,1 35-1,-18 0 1,17-18 0,1 18-1,-1 18 1,-17 0 0,18-1-1,0 19 1,-54-1-16,36 0 15,-18 18-15,-17 0 16,53-17-16,17-1 16,18 1-1,-18 17 1,18-18 15,-71 18-31,88 0 16,-87-18-16,52 18 15,35-17 1,1 17 0,-18-18-1,35 18 1,-124 0-16,124-18 16,-123 18-16,70 0 15,18 0 1,18 18-1,-19 0 1,19-18 0,-106 0-16,105 0 15,-105 17 1,70-17 0,18 18-1,0 0 1,-1-1-1,-16 18 1,-54-35-16,35 18 16,-52 0-16,35-1 15,0 19 1,0-1 0,17 18-1,-17 17 1,-35-70-16,35 71 15,-36-71 1,19 35-16,-1 36 16,18-18-1,17 17 17,-52-52-32,17 17 15,-35-17-15,0 17 0,18 18 16,0 35-1,-1 0 1,1 1 0,-18-1-1,0-71-15,0 36 16,0-17-16,0-19 0,0 54 16,-53 17-1,0 18 1,0 0-1,-35 0 1,70-89-16,-87 89 16,87-88-1,-88 52 1,-17 18 0,-54 1-1,1-1 1,-1 0-1,142-70-15,-88 34 16,87-34-16,1 0 0,-88 17 16,-18 18-1,-1-18 1,1 1 0,-17-19-1,122 1-15,-140 17 16,141-35-1,-89 18-15,-17 17 16,0-17 0,0-1-1,-53 1 17,-3951 0-17,7972-1 1,-3968-17-1,18 18 1,-1-18 0,107 0-16,-72 0 15,54 0-15,0 0 0,-53-18 16,-71 18 0,18 0-1,17-17 1,36 17-1</inkml:trace>
  <inkml:trace contextRef="#ctx0" brushRef="#br0" timeOffset="-204022.58">16634 13035 0,'0'0'0,"17"-17"15,1-1 1,0 0-1,-18 36 32,-18 0-31,-52 70 0,-54 88-1,71-105-15,-106 140 16,106-140-16,-17-1 0,-106 142 15,-18 35 1,52-71 0,54-52-1,53-54 1</inkml:trace>
  <inkml:trace contextRef="#ctx0" brushRef="#br0" timeOffset="-203673.76">17410 13123 0,'0'0'16,"18"0"-16,-18-17 0,17-1 15,-34 36 17,-1-18-32,-70 88 15,-53 106 1,-36 70 0,-70 72-1,-35-1 1,229-265-16,-141 124 15,88-70 1,-17 17 0,52-53-16</inkml:trace>
  <inkml:trace contextRef="#ctx0" brushRef="#br0" timeOffset="-203314.92">18521 13159 0,'0'0'0,"-17"0"0,-19 17 0,-105 71 16,-35 71 15,123-106-31,-194 194 16,176-159-16,-158 159 16,-106 124-1,53-72 1,105-105-1,142-158-15,-36 34 16,71-52-16,0 0 0</inkml:trace>
  <inkml:trace contextRef="#ctx0" brushRef="#br0" timeOffset="-202973.75">19262 13406 0,'0'0'0,"0"-18"16,0 0-1,-18 18-15,-35 36 16,36-19-16,-107 71 15,-87 89 1,-72 123 0,-52 70-1,247-264-15,-212 194 16,247-230-16,-88 71 16,71-35-1,70-70 1</inkml:trace>
  <inkml:trace contextRef="#ctx0" brushRef="#br0" timeOffset="-202673.07">19915 13511 0,'0'0'0,"17"0"0,-17-17 0,-17 34 16,-89 54-1,-335 317 17,141-70-17,212-248 1,-212 230-16,247-230 15,-106 72 1,71 34 0</inkml:trace>
  <inkml:trace contextRef="#ctx0" brushRef="#br0" timeOffset="-202420.72">19879 13794 0,'0'0'0,"18"-18"0,-18 0 0,-106 71 32,-88 88-17,-4304 318 16,8414-406-15,-4339 264 15</inkml:trace>
  <inkml:trace contextRef="#ctx0" brushRef="#br0" timeOffset="-202103.34">18556 12929 0,'0'0'0,"-17"0"0,17-17 0,-53-19 15,-4251 266 32,7620 316-15,-3686-263-1,370-266-31</inkml:trace>
  <inkml:trace contextRef="#ctx0" brushRef="#br0" timeOffset="-201839.01">18786 12700 0,'-159'53'32,"318"-106"-32,-371 124 0,142-54 0,-1 18 0,-352 195 31,334-177-31,-475 405 31,546-405-31,18 53 16</inkml:trace>
  <inkml:trace contextRef="#ctx0" brushRef="#br0" timeOffset="-201639.11">19191 13141 0,'0'0'0,"-35"35"15,-35 1 1,-389 246 15,89-35-15</inkml:trace>
  <inkml:trace contextRef="#ctx0" brushRef="#br0" timeOffset="-197066.18">9225 14517 0,'0'-18'78,"0"1"-63,0-36 1,0-71 15,0-123 16,0-53-16,0 265-31,-52-212 32,34 212-32,18-177 31,-18 106 0,-35 124 0,-17 158 1,-1-17 15,71-159-16,71-159 0,-36 54 0,0 175 1,71 106-1,-53-105-16</inkml:trace>
  <inkml:trace contextRef="#ctx0" brushRef="#br0" timeOffset="-195094.07">8714 12559 0,'0'0'0,"-18"0"0,18-18 0,-17 1 16,-1-19 15,18 19-15,0 34 46,35 72-46,-17-72 0,52 160 15,-70-160-31,18 18 16,17 1-1,-17-19 16,0-87-15,70-195 15,-53 142-15,-35 52 15,18 89 0</inkml:trace>
  <inkml:trace contextRef="#ctx0" brushRef="#br0" timeOffset="-194698.38">9437 12612 0,'0'0'0,"-17"0"0,-1 0 16,0 17-16,1 19 15,-1 34 1,18 18-1,18-70-15,-1 17 32,1 1-32,17-36 15,18-18 1,0-53 0,-53-34-1,0 87-15,-18-35 16,18 35-16,-17 1 0,-54-18 15,-17 35 1</inkml:trace>
  <inkml:trace contextRef="#ctx0" brushRef="#br0" timeOffset="-193494.19">7585 13370 0,'0'18'31,"0"0"-15,-53 34-1,0-16 1,36-1 0,-1 0-1,18-17 1,0 35 0,35 0-1,36 0 1,-1 0-1,-34-36 1,17 1 0,-36 0-16,1-1 0,-1-17 15,-17 18-15,18 17 16,-18-17 0,18-18-16</inkml:trace>
  <inkml:trace contextRef="#ctx0" brushRef="#br0" timeOffset="-192396.25">7550 13670 0,'17'0'0,"1"0"16,0 0-16,35 0 15,0 0 1,17 0 0,36 0-1,-71 0-15,106-18 16,-105 18-16,69-17 16,37 17-1,34-18 1,-17 1 15,-106 17-31,105-36 16,-105 36-16,71-17 15,52-19 1,-17 19 0,-124 17-16,71-18 15,-71 0-15,18 18 0,18-17 16,-36 17-16,106-35 15,-106 35-15,71-18 16,0 0 0,18 18-1,-19-17 1,-16-1 0,-72 18-16,54 0 15,-54-18 1,36 18-16,18 0 31,-18-17-15,-18 17-1,-17 0 1,-1-18 0,1 18-16,0 0 15,-18-18 16,0 1-15,-18 17 0,18-18-16,-35 1 15,17-1-15,-35 0 16,-35 1 0,0-1-1,88 36 48,17-18-63,1 17 15,17 19 1,18-1 0,-17 18-1,-19-36-15,1 36 16,-18-35-16,0 0 0,0 34 15,-18 19 1,-70 0 0,0-19-1,70-34-15</inkml:trace>
  <inkml:trace contextRef="#ctx0" brushRef="#br0" timeOffset="-179065.23">20655 15311 0</inkml:trace>
  <inkml:trace contextRef="#ctx0" brushRef="#br0" timeOffset="-172941.34">16669 12788 0,'18'-17'0,"-18"34"47,-18-17-31,-17 35-1,-53 89 17,-18 52-17,-141 230 17,123-212-17,1 88 16,105-264-31,18 52 16</inkml:trace>
  <inkml:trace contextRef="#ctx0" brushRef="#br0" timeOffset="-172577.25">17551 12788 0,'0'0'0,"0"-17"16,0 17-1,-194 229 16,-194 300 1,-124 159 15,283-335-16,211-336-31</inkml:trace>
  <inkml:trace contextRef="#ctx0" brushRef="#br0" timeOffset="-172241.53">18045 13088 0,'0'0'0,"0"-18"0,0 1 15,-35-1-15,-142 124 47,142-53-47,-371 511 31,353-458-31,-317 476 32,141-176-1,229-371-31,0 0 16</inkml:trace>
  <inkml:trace contextRef="#ctx0" brushRef="#br0" timeOffset="-171941.67">18698 13264 0,'35'-17'0,"-70"34"0,105-69 16,-70 34-16,-35 36 31,17-1-31,-335 389 31,301-318-31,-389 565 32,123-142-1,283-476-31,-1 89 31</inkml:trace>
  <inkml:trace contextRef="#ctx0" brushRef="#br0" timeOffset="-171673.61">19244 13511 0,'36'0'0,"-72"0"0,72-17 16,-36 34-16,-124 124 31,89-105-31,-388 564 31,352-512-31,-282 476 31,212-335 1</inkml:trace>
  <inkml:trace contextRef="#ctx0" brushRef="#br0" timeOffset="-171409.36">19844 13617 0,'0'0'0,"18"0"0,-1 0 16,-52 53 0,-406 441 15,-123 247 0,387-494 0</inkml:trace>
  <inkml:trace contextRef="#ctx0" brushRef="#br0" timeOffset="-171208.83">19826 14005 0,'0'0'0,"36"-17"16,-36 34-16,-159 160 31,-211 281 0</inkml:trace>
  <inkml:trace contextRef="#ctx0" brushRef="#br0" timeOffset="-165051.82">7303 17868 0,'0'0'0,"0"-17"16,0-1-1,0 0 1,0 1 0,0-1-1,0 0 1,-18 18-1,1 0 1,-36-17 0,-18 17-1,-35 53 17,71 88-1,70-71-16,106-17 17,-52-88-17,-72 17-15,54-35 16,-36 18 0,-17-18-16,-18-53 46,-18 106-14,36 89-1,105 34 0,18-35 0,-123-88-31,35 18 16</inkml:trace>
  <inkml:trace contextRef="#ctx0" brushRef="#br0" timeOffset="-164184.45">7691 17445 0,'0'0'0,"-35"-18"32,35 36-17,53 70 1,-1 18-1,72 158 17,-36-69-1,-70-160 16,-36-141-16,18 88-31,53-123 31,-53 124-31,-3916-19 16,8026 1 15,-4092 53-15,-18-1-16,-88 107 31,70-107-31,-70 54 31,105-71 16,19 0-31,34 0-1,18-35 1,89-71 15,-195 53 1,-35 35-1,71 18-16,52 18 1,19 0 0,-1-1-1,-71 18 1,-34 18 0,-1-53-1,-52 53 1,52-35-16,-17 0 15,17-18 1,36 0-16</inkml:trace>
  <inkml:trace contextRef="#ctx0" brushRef="#br0" timeOffset="-163350.5">9031 17727 0,'0'0'0,"0"18"16,-17-18-1,-1 17 16,18 1-15,-17 53 0,-19-19-1,36-34 1,0 53 0,0-54-16,18 1 15,0 0 1,34-36-1,-16-17 1,17-36 0,-36 1-1,-34 17 1,-36 17 0,-18 54-1,18 0 1,36-1-1,17 1-15,17-18 16,1 0 0,17 0-16,36-18 15,17-17 1,0 17 15,0-17-15,-35 53-1,-35 17 1,0 18 0,-1 0-1,18 0 1,-35-36-16,36 1 16,-36 0-16,17-18 0,36 0 15,0 0 1</inkml:trace>
  <inkml:trace contextRef="#ctx0" brushRef="#br0" timeOffset="-162817.08">9737 17709 0,'0'0'0,"-18"0"0,18-17 16,0 34 15,0 1-31,18 17 16,35 54-1,0 16 1,0 19 0,-18-36-1,-35-35 1,0-35-16,18-1 15,-18-34 17,-36-19-32,1-52 31,-35-18-15,17-17-1,53 88-15,0-71 16,0 88-16,17-35 15,36 18 1,35 35 0,-35 35-1,-35 36 1,-18-54-16,-18 72 16,1-72-16,-36 54 15,-35-1 1,52-52-1</inkml:trace>
  <inkml:trace contextRef="#ctx0" brushRef="#br0" timeOffset="-162516.48">10178 17498 0,'0'0'0,"0"-18"0,0 0 16,0 1-16,0-18 15,0 52 17,0 1-32,0 70 15,0-70-15,0 70 16,0-70-16,0 17 15,18 53-15,17 18 16,0-36 0,18-17 15,-18-53-31</inkml:trace>
  <inkml:trace contextRef="#ctx0" brushRef="#br0" timeOffset="-161596.66">10090 17780 0,'0'0'0,"-18"0"0,0 0 15,-17-18 1,70 1 0,36-1-1,17 0 1,36-17-1,-18 18 1,-89-1 0,36 18-16,-53-18 15,18 18-15,-18 18 32,0 0-17,-4004 17 1,7990 18-1,-3986-36-15,0 36 16,0-35-16,18 17 16,35 0-1,0-17 1,35-36 0,18-17-1,-89 18-15,54-36 16,-71 35-1,35-17-15,-35-18 16,-35 53 0,0 0 15,17 17-31,-17 1 16,35 0-16,-18-1 0,0 19 15,18-1 1,0-17-1,36-18 1,-1-18 0,-17 18-16,34-35 15,-34 17-15,0 0 0,35 1 16,17-19 0,-17 19-1,-35 52 1,-1 0-1,-17-17-15,18 17 32,-18-17-32,0 0 15,-18-18 1,18-18 0,18-17-1,35-18 1,-35 53-16,34-36 15,-34 19-15,17 17 0,18-18 16,36 36 0,-37 17-1,-16 18 1,-19-18 0,1-35-16,0 18 15,-18-36 1</inkml:trace>
  <inkml:trace contextRef="#ctx0" brushRef="#br0" timeOffset="-161449.3">10954 17374 0,'0'0'0,"-18"0"0,1-17 15,-36-19 1,53 19-1,53-1 1</inkml:trace>
  <inkml:trace contextRef="#ctx0" brushRef="#br0" timeOffset="-158193.18">9225 18538 0,'0'-17'16,"0"34"46,0 1-62,0 0 16,0 35-1,0-18 1,18-17-16,0 17 16,-1-35-1,1 35-15,17-35 16,18 0 15,-17 0-15,-19-18-16,18 1 15,-17-1-15,0 1 16,-1-19 0,1 1-1,0 17 1,-1 1-1,1 17-15,0 0 16,-1 0-16,1 0 16,17 35-1,-17 0 1,-18 1 0,0-1-1,17-35 32,1-35-31,17-1-1,53-17 17,-70 53-32,35 0 15,-35 0-15,-1 18 16,19 0-1,-36 17 1,-3987-17 0,7974-36 31,-3970 0-47,18-17 31,71-18 0,-88 53-15,0 0-16,-1 35 15,1-17-15,17 53 32,53-19-1,-35-69-16,-35 17-15,35-18 16</inkml:trace>
  <inkml:trace contextRef="#ctx0" brushRef="#br0" timeOffset="-157328.5">10954 18468 0,'-18'0'15,"1"0"32,-1 0-47,-52 35 31,-1 71 1,71-35 14,88-89-14,36-70-1,-107 17 0,-34 54 0,17 69 1,0-34-32,53 35 31,-36-35-15,71-18 15,-17 0-31</inkml:trace>
  <inkml:trace contextRef="#ctx0" brushRef="#br0" timeOffset="-156526.07">11589 18433 0,'0'0'0,"0"-18"16,-70 18 15,-1 18 1,53-18-17,-35 105 16,53-87-31,18 17 32,70-52-1,-70-1-31,35-70 31,-53 70-31,0 1 31,53 70 1,-36-36-32,89 124 31,-88-123-15,-18 88 15,-71-71 0,36-123 0,194-36 1,52-17-1,-193 124-31,53-72 31,-71 72-15,-89 52-1,72-35-15,-107 124 47,124-107-47,53 89 31,124-53 1,-142-53-32,141-35 15</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5T10:46:14.897"/>
    </inkml:context>
    <inkml:brush xml:id="br0">
      <inkml:brushProperty name="width" value="0.05292" units="cm"/>
      <inkml:brushProperty name="height" value="0.05292" units="cm"/>
      <inkml:brushProperty name="color" value="#002060"/>
    </inkml:brush>
  </inkml:definitions>
  <inkml:trace contextRef="#ctx0" brushRef="#br0">653 3193 0,'0'0'0,"-18"0"0,1-36 31,17 19 1,17 17 46,1 0-78,35 17 15,35-17 1,159 18 15,-229-18-15,105-18-1,-88 18-15,18 0 0,71 0 16,246-35 15,-176 17-15,212-17 15,-247 18-15,-1-1-1,1 0 1,-18 1 0,194 17 15,-176 0-15,0 0-1,0 0 1,17 0 15,247-36 0,-211 19-15,-18-1 0,18 18-1,-18-18 1,0 1-1,-141 17-15,158 0 16,-175 0-16,122-18 16,-3703 1 15,7743-1-15,-4145 18-16,106 0 15,-106 0 1,0 0-16,105 0 15,54-18 1,17 18 0,-17-17-1,17 17 1,-158-18-16,158 18 16,-176 0-16,123 0 15,71-18 1,0 18-1,0 0 1,-176 0-16,123 0 16,-141 0-16,17 0 15,124 0-15,89 0 16,-19-17 0,1 17-1,-18 0 16,0 0-15,-177 0-16,177 0 16,-194 0-16,141 0 15,71 0 1,-1 0 0,1 0-1,-212 0-15,158 0 16,-140 0-16,0 0 0,140 0 15,54 0 1,-1 0 0,19 0-1,-19 0 1,-193 0-16,158 0 16,-158 0-1,-1 0-15,159 0 16,89 0-1,-18 0 1,-18 17 0,0-17-1,-35-17 1,-194 17-16,141 0 16,-159 0-16</inkml:trace>
  <inkml:trace contextRef="#ctx0" brushRef="#br0" timeOffset="2475.47">1023 6297 0,'0'0'0,"-17"0"0,-1-18 32,0-17-17,18 18 1,18 17 46,0 0-62,-1 0 16,1 0-16,17 0 0,-17 0 0,70 0 16,53 0-1,18 0 1,-106 0-16,88 0 15,-88-18-15,0 18 16,88 0-16,88 0 16,1-18-1,17 18 1,17 0 15,-193 0-31,193 0 16,-211 0-16,141 0 15,53 0 1,18 0 0,17 0-1,0-17 1,-211 17-16,211-18 16,-229 18-16,141-18 15,70 18 1,-17 0-1,-17 0 1,17 0 0,-177 0-1,177-17-15,-176 17 16,123 0 0,-3934-18-1,7974 0 1,-4005 18-1,0-17 1,-176 17-16,176-18 16,-176 18-16,106 0 15,53 0 1,-18-18 0,17 18-1,1 0 1,-159 0-16,159-17 15,-177 17-15,124 0 16,17 17 0,18-17-1,-17 0 1,-125 0 0,90 0-1,-89 0-15,-1 0 0,107 0 16,53 0-1,0 0 1,-36 0 0,18 0-1,-141 0-15,88 0 16,-88 0-16,0 0 0,88 0 16,71 18-1,-1-18 1,1 0-1,0 18 1,-160-18-16,143 0 16,-143 0-1,90 0 1,69 0 0,1 0-1,0 17 1,-1-17-1,-158 0-15,106 0 16,-71 0-16,53 0 16,36 0-1,17 0 1,-18-17 0,0 17-1,-123 0-15,106 0 16,-106 0-16,70 0 15,36-18 1,0 0 0,17 18-1,-140 0 1,87-17 0,-88 17-16,1 0 0,52-18 15,35 18 1,-17-17-1,-35 17 1,-36-18 0,-17 18-16</inkml:trace>
  <inkml:trace contextRef="#ctx0" brushRef="#br0" timeOffset="8969.9">13635 3757 0,'-17'0'0,"-1"0"31,-17 0-16,17 0 1,-3986 18 0,7955-1-1,-3986 1 1,35 0-16,-53-1 16,53 1-1,-35 0-15,17 17 16,-17 0-1,35-17 17,-18-1-32,0 19 15,18-19-15,0 1 16,-17 17 0,-18 53 15,35-52-16,0-1 1,0-17-16,0 17 16,0-17-1,0-1-15,35 54 32,-18-36-17,-17-17 1,18-1-16,0 1 15,-18 0-15,17-1 16,36 1 0,35 52 15,-35-52-15,0 0-1,-35-18-15,52 0 16,-34 0-16,17-18 15,88-17 17,-35-53-1,-18-18 0,-35-35 16,-36-18-16,-17 124-31,0-107 32,0 125-32,0-71 31,-53 35 0,-35 17 0,-18 19 1,-35 17 14,35 53-14,-17 70-1,17 54 0,89-19 0,69-34 1,37-36-1,52-123 0,-18-71 16,-105 88-47,17-158 31,-35 141-31,-18-107 32,-87 72-1,87 70-31,-176 159 31,176-142-31,-87 213 31,140-89 1,-18-124-32,195-52 46,-177 17-46,195-140 32,-177-125-1,-177 142 0,-140 318 0,175 123 1,89-283-32,71 177 31,-53-194-15,176 0-1,0-158 32,-194 122-47,17-211 31,-34 230-31,-125-36 32,-104 282-1,228-194-31,-70 248 31,88-266-31,88 71 31,71-158 1,-124 35-32,35-195 46,-52 195-46,-71-141 32,-158 211-1,193-17-31,-123 246 31,141-229-31,70 124 31,142-124 1,-177-35-32,159-158 31,-176 140-15,17-194-1,-35 177 1,-159-124 15,124 159-31,-159 124 31,124 123 1,70-230-32,141 142 31,-124-159-31,160-18 31,-36-158 0,-141 141-31,-18-247 32,18 264-17,-176-106 16,-106 266 1,211 157-1,230-175 0,52-195 0,-4073-176 1,7795-17-1,-4215 264 0,17 247 16,318-71-16,159-141 1,52-158-1,-193-106 0,-247 105 0,158 142-31,-194 176 32,177-159-17,17 142 16,195-89 1,70-194-1,-71-141 0,-264 71 0,70 176-31,-193 158 32,193-122-32,36 105 31,140-141 16,-140-18-47,17-88 31,-35 89-31,-123-19 31,35 125 1,158-19-1,36-123 0,-159-17 0</inkml:trace>
  <inkml:trace contextRef="#ctx0" brushRef="#br0" timeOffset="10073.2">12930 1270 0,'0'-18'16,"-18"1"15,18-1 0,0 53 1,-35 159-1,-18 71 0,53-230-31,35 142 31,-17-160-15,70 1 15,18-36 0,-89 1-31</inkml:trace>
  <inkml:trace contextRef="#ctx0" brushRef="#br0" timeOffset="10372.51">12771 1605 0,'-18'0'0,"1"0"16,34 0 31,177-53-16,53 0 0,-159 18 0,-105 17 1</inkml:trace>
  <inkml:trace contextRef="#ctx0" brushRef="#br0" timeOffset="10757.16">13459 1570 0,'0'0'0,"-18"0"0,1 0 0,17-18 31,17 18 1,142 0-1,35 0 0,-124 0 0,-70-17 16</inkml:trace>
  <inkml:trace contextRef="#ctx0" brushRef="#br0" timeOffset="11056.59">13565 1729 0,'0'17'0,"17"-17"31,19 0-31,140-35 32,18 0 15,-176 35-47,-1 0 31,-17-18-31</inkml:trace>
  <inkml:trace contextRef="#ctx0" brushRef="#br0" timeOffset="11624.33">14447 1429 0,'0'-18'16,"0"0"-16,0 36 94,-71 53-63,18 70 0,35-124-31,18 160 31,0-160-15,89 54 0,122-71 31,-193-18-47,123-105 31,-141 105-31,-35-176 31,-194 0 0,193 177-31,-140 17 16</inkml:trace>
  <inkml:trace contextRef="#ctx0" brushRef="#br0" timeOffset="14242.41">13988 3810 0,'-18'0'15,"1"18"1,-36-1 15,-18 1 0,1 35 1,-36 17-1,106-52-31,-53 70 31,53-70-31,-53 88 31,53 0 16,35-1-15,1-69-17,105 17 16,-124-36-31,54-17 16,-54 0-16,19 0 0,158 0 31,-106-35-15,53-53 15,-123 88-31,17-53 16,-17 35-1,-1-17-15,-17-124 47,0 71-31,-53-88 15,36 140-31,-19-34 16,19 52-16,-1-17 15,-123-18 17,-88 88-1,141 0-15,-1 18-1,-16 36 1,-72 122 15,177-193-15,-17 88-1,17-71-15,17 124 32,54-89-17,-1 1 1,160-71 15,-125-35-15,19-36-1,-18-35 1,-53 0 0,-36-35-1,-17 106-15,0-89 16,0 107-1,-35-54 1,-36 18 0,-17 36-1,-35 70 1,87-36-16,-87 89 16,88-88-16,-53 105 15,-18 18 1,70 0-1,36-35 1,71-18 0,52-52-1,-87-36-15,105 0 16,-106-18-16,89-35 16,34-35-1,-69-35 1,-54-1-1,-35 89 1,-18-53 0,-35 35-16,-17 0 15,-71 53 1,52 35-16</inkml:trace>
  <inkml:trace contextRef="#ctx0" brushRef="#br0" timeOffset="15503.54">16105 2716 0,'0'0'0,"17"0"0,1 0 0,52 0 31,-34 0-31,70 18 16,-71-18-16,53 0 15,71-18 1,0 18 0,17 0-1,-123 0-15,106 0 16,-36 0 0,36 0-16,88 0 15,17 0 16,-17 0-15,-35 0 0,-177 0-16,71-17 15,-88 17-15</inkml:trace>
  <inkml:trace contextRef="#ctx0" brushRef="#br0" timeOffset="63891.89">1588 9243 0,'0'-18'15,"0"1"1,0-1 31,0 36-31,17 17-1,-17 53 1,0 53-1,0 18 17,-17-124-32,-36 89 15,35-89-15,1 18 16,-19-18 0,36-17-1,0-36 1,53 0-1,-17 18-15,87-35 16,-88 35-16,54-18 16,34 1-1,-17 17 1,-18 0 0,-70 0-16,-1 17 15</inkml:trace>
  <inkml:trace contextRef="#ctx0" brushRef="#br0" timeOffset="64998.24">2540 9596 0,'0'0'0,"0"-18"0,-17 0 16,-36 1 0,35 17-16,-70 17 15,70-17-15,-35 36 16,0 16 0,18 37-1,18-19 1,17-35-1,0-17 1,70 0 0,-52-18-16,35-18 15,17-17 1,1-18 0,-36 0-1,-35-18 1,0 36-1,-35 35 1,17 18 0,18 17-1,0 18 1,-3986 0 0,7990-35-16,-3969 52 15,-17-52 1,-1-1-16,36-17 31,0-17-15,0-19-1,-35 19-15,35-18 16,-36 17-16,1 0 0,0 1 0,34-1 16,37 0-1,-36 36 1,-53 17-1,-18 18 1,0-35-16,1 17 16,-1-17-16,18-1 15,18-17 17,17-17-32,53-19 15,0 1 1,-17-35-1,-53 52 1,-1-17 0,-17 17-16,-4004 0 15,7938 1 1,-3970 52 0,36 0-1,0-17-15,0 35 16,0-35-16,36 17 15,17-18 1,17-17 0,1-35-1,-18 0 1,-36 17-16,18-17 16,-35 17-1,18 18 1,-18 18-1,0 0-15,18 17 16,-1-17-16,1-1 0,-18 1 16,35 17-1,-17-17-15,17-1 16,-17-17-16,35 0 16</inkml:trace>
  <inkml:trace contextRef="#ctx0" brushRef="#br0" timeOffset="66127.32">6544 9313 0,'0'-17'0,"0"-1"16,-17 0 15,17 36 0,53 194 1,0 35 14,-53-177-14,-36-176-1,-52-211 0,70 123 0,18 229 1,124 124-1,-124-141-31,141 52 47,-123-70-47,88-70 31,-89 52-31,142-123 31,-141 123-31,34 1 32,-34 158-1,-18-124-31,18 213 31,-18-213-31,35 107 31,0-107-15</inkml:trace>
  <inkml:trace contextRef="#ctx0" brushRef="#br0" timeOffset="66494.95">7567 9366 0,'0'-17'0,"0"34"0,-35-158 31,17 124-31,-17 34 31,-18 177 0,106 71 1,-35-248-32,194 54 31,-177-71-15,106-106-1,-176-141 32,-1 212-47,-193-159 31,194 194-31,-18-18 32</inkml:trace>
  <inkml:trace contextRef="#ctx0" brushRef="#br0" timeOffset="66811.73">8220 9172 0,'-18'0'0,"18"-17"15,0-1 1,36 0 15,-19 18-31,248-17 32,-230 17-32,142-18 31,-160 0-16</inkml:trace>
  <inkml:trace contextRef="#ctx0" brushRef="#br0" timeOffset="67046.55">8520 9084 0,'0'0'16,"-18"18"-16,1-18 15,17 53 16,0-36-31,-18 230 32,18-212-32,0 212 31,53-106 0,-35-141-31,-18 18 0</inkml:trace>
  <inkml:trace contextRef="#ctx0" brushRef="#br0" timeOffset="68263.48">11483 9225 0,'-17'0'0,"17"-17"0,0-1 31,17 36 0,54 70 0,-54-53-31,19 159 32,-36-176-17,35 70 1,-35-176 31,-71-177-16,36 53 0,35 265 1,0-35-32,106 105 31,-88-123-31,176-17 31,0-107 0,-177 107-31,72-89 47,-89 123-31,17-17-16,1 36 15,-18-19-15,70 160 32,19-1-1,-72-158-31</inkml:trace>
  <inkml:trace contextRef="#ctx0" brushRef="#br0" timeOffset="68863.11">12771 9155 0,'0'0'0,"0"-18"32,-18 18-32,-211 71 31,88 105 0,282-176 0,-123 0-31,140-141 32,-140 141-32,0-53 31,-1 71 0,1-18-31,88-18 47,-89 18-47,1 18 31,53 158 0,-71-141-31,35 177 32,-35-177-32,-35 106 31,-159-88 0,158-71-31,19-123 31,34 124-31,142-142 32,-18 106-1</inkml:trace>
  <inkml:trace contextRef="#ctx0" brushRef="#br0" timeOffset="69680.66">12489 9296 0,'0'-18'16,"-18"18"46,18 18-62,-18 52 32,54-52 15,34-53-16,-105 17-16</inkml:trace>
  <inkml:trace contextRef="#ctx0" brushRef="#br0" timeOffset="70982.08">13282 9049 0,'0'-18'0,"0"0"15,0-52 17,0 88-1,-52 193 0,34 36 0,71-141 1,88-124-1</inkml:trace>
  <inkml:trace contextRef="#ctx0" brushRef="#br0" timeOffset="71149.03">13177 9208 0,'-53'0'15,"106"0"-15,-106-18 0,53 0 32,229 18-1</inkml:trace>
  <inkml:trace contextRef="#ctx0" brushRef="#br0" timeOffset="71950.1">13600 9366 0,'0'0'0,"0"-17"47,0-1-31,53-70 15,-36 88-31,36-35 31,-53 52-31,18 54 31,53 17 1,70-141-1,-141-18 0,-18 71 0,18 18-15,53-18 15,-35 0-31,105-70 32,-123 52-1,0 36-31,0 158 31,0-141-31,53 159 31,-18-123 1,-35-89-32,0-141 31,0 142-16,0-177 17,124 176-1,-107 36-31,-34 158 31,-19-141-31,-158 106 31,177-141-31</inkml:trace>
  <inkml:trace contextRef="#ctx0" brushRef="#br0" timeOffset="72884.16">16881 8767 0,'0'0'0,"-18"0"0,18-18 16,-18 0 15,18 1-15,0 34 15,0 19-15,0 193 15,0-123-15,18 52 15,0-140-16,17 0 1,-17-1-16,35-34 16,35-19-1,123-69 17,-175 87-32,-1-17 15</inkml:trace>
  <inkml:trace contextRef="#ctx0" brushRef="#br0" timeOffset="73151.57">16951 8749 0,'0'0'16,"-17"0"-16,17-18 0,-53 18 15,70 0 32,19-17-31,-19 17-16,89-18 15,-88 18-15,70-18 16,35 1 0,-34-1-1,-36 18 1</inkml:trace>
  <inkml:trace contextRef="#ctx0" brushRef="#br0" timeOffset="73351.53">16881 8890 0,'0'0'0,"-18"0"0,18 18 0,18-18 31,17 0-15,89-18 0,52 18-1,-123-18-15</inkml:trace>
  <inkml:trace contextRef="#ctx0" brushRef="#br0" timeOffset="74102.33">17763 8908 0,'0'0'0,"-18"0"0,-88 17 16,0 19 0,18 16-1,71 1 1,52-17-1,-18-36 1,89-18 0,-70 18-16,34-35 15,-17-18 1,-53 18 0,0 17-1,-18 18-15,-17 18 16,35-1-16,0 1 15,18 17 1,70-53 0,18-17-1,0-18 1,-89 36-16,1-36 16,-18 35-16,0 0 15,0-17 1,0 53-1,-18 17 1,1 71 0,17 53-1,0-124-15,0 71 16,0-71-16,17 0 0,1 36 16,0-1-1,-18-87 1,17-36-1,-17 35-15,0-88 16,0 71-16,0 0 0,-17-36 16,17 18-16,0-105 15,0 122-15,52-52 16,1 53 0,36 70-1,-19 53 16,-52-52-31,-18 69 16,0-87-16,-53 53 16,-53 17-1,71-88-15</inkml:trace>
  <inkml:trace contextRef="#ctx0" brushRef="#br0" timeOffset="76649.89">1711 11412 0,'18'0'47,"0"0"-31,-1 0-16,1 0 15,35-17 1,0 17 0,17 0-1,18 0 1,-70 0-16,35 0 16,-35 0-16,17 0 0,18 0 15,35 17 1,0-17-1,0 0 1,18 0 0,-88 0-16,52 0 15,-34-17-15,-19 17 16,72 0-16,16 0 31,19 0-15,17 0-1,-18-18 1,-87 18-16,122-18 16,-122 18-16,87 0 15,36 0 1,17-17 0,1 17-1,17 0 1,-141 0-16,105-18 15,-34 18-15,35-17 16,70 17 0,0 0-1,1-18 1,17 18 0,-177-18-1,195 18 1,-195 0-16,142-17 15,70-1 1,0 0 0,1 18-1,16-17 1,-228 17-16,211-18 16,-211 18-16,158-18 15,71 18 1,0-17-1,0 17 1,17 0 0,-246-18-16,246 18 15,-246 0 1,158 0-16,71 0 31,0 0-15,17-18-1,-246 18-15,158-17 16,-141 17-16,-17 0 0,158 0 16,71-18-1,-18 18 1,0 0 0,18-17-1,-211 17-15,140 0 16,-159 0-16,1 0 0,158 17 15,53-17 1,1 0 0,17 0-1,-1 0 1,-228 0 0,141 0-1,-142 0-15,1-17 0,140 17 16,54 0-1,0 0 1,-1-18 0,-17 0-1,-194 18-15,141-17 16,-123 17-16,-18-18 0,123 18 16,36-18-1,-1 1 1,-34 17-1,-1-18 1,-141 18-16,89 0 16,-107 0-1,54-18-15,17 18 16,0-17 15,-17 17-15,-18-18-1,-35 18-15,52 0 16,-52 0-16,35-17 16,35 17-1,0 0 1,-35-18 0,0 18-1,0 0 1,0-18-1,-18 18 1,-17-17 0,-1 17-1,1 0 1</inkml:trace>
  <inkml:trace contextRef="#ctx0" brushRef="#br0" timeOffset="79074.42">18856 10742 0,'0'18'156,"0"-1"469,0 1-594,0 0-15,0-1-1,0 1 17,0 0-17,0-1 1,0 1 15,0-1 79,0 1-95,0 0 1,0-1-1,0 1 1,0 17 15,0-17-15,0 17 0,0-17-16,0-1 15,0 1-15,0 17 16,0 1-1,0-19-15,0 36 16,0-35-16,0 0 16,0 34-1,0 1 1,0 18 0,0-53-16,0 17 15,0 0 1,-17 36-16,17 17 15,-18 0 1,0 18 0,1-18 15,17-70-31,0 52 16,0-52-16,0 35 15,-18 17 1,0 19-1,1-19 1,17 1 0,0-54-16,0 72 15,0-72-15,0 54 16,0-1 0,0 36-1,-18-35 1,18 17-1,0-70-15,0 34 16,0-34 0,0 0-1,0 17 1,0-17 0,18-1-1,-18-34 16,17-1-15,1 0-16</inkml:trace>
  <inkml:trace contextRef="#ctx0" brushRef="#br0" timeOffset="83527.73">2188 16775 0,'0'0'0,"17"0"0,1 0 0,88 0 31,88 17 0,0-17 1,141-17-1,0 17 0,18-36 16,52 19-16,-16-19 1,16 36-1,54 0 0,17-17 0,18-1 1,-441 18-32,423 0 46,-423 0-46,370 0 32,71-18-1,-423 18-31,458 0 31,-476 0-31,370-17 31,106 34 1,-458-17-32,493 18 31,-493-18-15,423 18-1,141-1 32,-565-17-47,565 18 31,-564-18-31,493 18 32,89-1-1,70-17 0,-105 18 0,-19-36 1,-528 18-32,493-17 46,-493 17-46,405-18 32,36-17-1,-459 35-31,423-18 31,-406 18-31,318-18 31,36 1 1,-371 17-32,405-18 31,-405 18-15,353 0-1,-336 0 1,424-17 15,-423 17-31,388-18 31,-124-35 1,-318 53-32,54-35 15</inkml:trace>
  <inkml:trace contextRef="#ctx0" brushRef="#br0" timeOffset="84613.18">18715 13194 0,'18'0'0</inkml:trace>
  <inkml:trace contextRef="#ctx0" brushRef="#br0" timeOffset="85412.56">18733 13194 0,'123'-18'46,"-87"18"-46,-19 0 0,1 0 16,211-35 15,89 17 1,17-17-1,35 17 0,36-17 16,-36 0-16,36 0 0,53-1 1,-1 19-1,18-1 0,-423 18-31,459-35 31,-441 35-31,387-36 32,89 1-1,-477 35-15,460-17 15,-477 17-31,264-36 31,-52 1 0,-230 35-31,247-18 32,-264 18-32,52 0 31,-52 0 31,0 0-46,-1 0 15,1 0-15</inkml:trace>
  <inkml:trace contextRef="#ctx0" brushRef="#br0" timeOffset="86797.78">1076 10142 0,'0'0'0,"0"18"16,-17 17-16,17 1 0</inkml:trace>
  <inkml:trace contextRef="#ctx0" brushRef="#br0" timeOffset="87019.93">988 10372 0,'-35'53'16,"17"-18"-16,71-123 0,-123 194 0,52-71 0,-35 53 31,71-159 1,-1 54-32,160-265 31,-142 246-31,-17-17 0,140-105 31,-140 175-15,-18 213 15,0-195-31,88 212 31,-70-230-31</inkml:trace>
  <inkml:trace contextRef="#ctx0" brushRef="#br0" timeOffset="87616.22">1323 10372 0,'0'-18'0,"0"36"0,0-54 0,0 1 16,0 35 15,18 194 0,52 71 1,-17 105-1,-35-317-31,35 317 31,-53-317-15,18 71-1,34 211 17,-52-300-32,18 89 15,-18-89-15,18 0 0,-18 89 16,17 193 15,-17-70 0,0-229-31,-17 35 16,17-36-16,0 1 0,-18 0 16,18-1 15,-18 1 31,18 0-46,-17-1-16</inkml:trace>
  <inkml:trace contextRef="#ctx0" brushRef="#br0" timeOffset="87883.45">1588 13300 0,'0'17'0,"0"1"16,17-18-1,-17 35 1,0 1 0,18-19-16,-18 36 15,0-35-15,18-1 16,-18 19-16,0-1 0,0 53 15,0-70 1,0 35 0,0 17-1,0-17 1,0 0 0,0-35-1</inkml:trace>
  <inkml:trace contextRef="#ctx0" brushRef="#br0" timeOffset="89701.21">1623 14076 0,'18'0'47,"-1"0"-47,72-18 31,-1 1-15,-18 17-1,19 0 1,-19 0 0,-52 17-16,52-17 15,-52 0-15,0 0 16,52 0-16,18 0 15,18-17 1,0 17 15,-88 0-31,52 0 16,-35 0-16,-17 0 0,70 0 16,36-18-1,35 18 1,-1-18-1,1 1 1,-124 17-16,71 0 16,-71 0-16,1 0 0,69 0 15,72-18 1,-18 0 0,-1 18-1,-16 0 1,-1 0-1,-106 18 1,124-18 0,-106 0-16,88-18 15,53 18 1,-18-17 0,-17 17-1,-106 0-15,158-18 16,-158 0-16,124 1 15,52-1 1,0 1 0,-17-1-1,0 0 1,-159 18-16,141-17 16,-141 17-1,105 0-15,36-18 16,0 18-1,0 0 17,36 0-17,-36 0 1,0 0 0,17-18-1,1 18 1,17-17-1,1 17 1,-177 0-16,194 0 16,-195 0-16,142 0 15,71 0 1,-18 0 0,0 0-1,0 17 1,-177-17-1,177 0 1,-176 0-16,123 0 16,53 18-1,0 0 1,0-18 0,-194 0-16,158 0 15,-140 0-15,-1 0 0,72 0 16,-72 0-16,195 17 15,-195-17-15,124 0 16,89 0 0,-19 0-1,-193 0-15,140 0 16,-140 18-16,-1-18 0,142 0 16,53 0-1,-1 0 1,1 18-1,-18-18 17,-194 0-32,123 0 15,-105 0-15,-18 0 0,141-18 16,53 18 0,0-18-1,-1 1 1,19 17-1,-212 0-15,212-18 16,-213 18-16,160-18 16,35 1-1,18-1 1,-18 0 0,0 1-1,-195-1-15,160 0 31,-159 18-31,123-35 16,36 0 0,0-18-1,17-18 1,18 1 0,-106 17-1,-53 18 1,-17-1-1,-18 19 1,-36-1 0</inkml:trace>
  <inkml:trace contextRef="#ctx0" brushRef="#br0" timeOffset="90886.03">3775 11377 0,'0'0'0,"18"0"16,-1-18 0,-17 36-1,0 17 1,-53 71 0,0 88-1,-17 88 16,35-211-31,-54 264 16,72-264-16,-71 158 16,-1 36-1,1-89 1,35-70 0,18-36-1</inkml:trace>
  <inkml:trace contextRef="#ctx0" brushRef="#br0" timeOffset="91293.07">6192 11377 0,'0'0'0,"0"-18"0,0 1 31,-36 17-15,-17 53-1,36-36-15,-54 89 16,54-53-16,-1 0 0,-70 141 16,-71 141-1,-35 18 1,35-36 0,53-105-1,89-159 1,-19 53-1,36-71-15,0 0 0</inkml:trace>
  <inkml:trace contextRef="#ctx0" brushRef="#br0" timeOffset="91620.64">7497 11589 0,'0'17'16,"-18"-17"-16,1 18 0,17 0 0,-53 70 31,35-53-31,-35 124 16,-53 141-1,-70 88 1,-18 18 0,141-318-16,-106 229 15,124-246-15,-36 70 16,71-106-16</inkml:trace>
  <inkml:trace contextRef="#ctx0" brushRef="#br0" timeOffset="91877.32">8837 11677 0,'0'0'0,"36"-18"0,-19 18 0,19 18 31,-89 141-15,-88 105 0,-18 36-1,0 0 1,124-229-16,-36 87 16,54-122-16,-1-1 0</inkml:trace>
  <inkml:trace contextRef="#ctx0" brushRef="#br0" timeOffset="92990.43">8661 8326 0,'0'0'0,"0"-18"15,0 0-15,0 1 16,0-19 0,18 36 15,-18 18-31,17 0 15,19 52 1,-1 18 0,0 18-1,18 53 1,-18 0 0,-17-106-1,35 141 1,-35-141-16,17 105 15,18 72 1,0-1 0,0 0-1,17 1 1,-52-178-16,52 160 16,-52-159-16,35 88 15,0 53 1,-36 0-1,1 0 1,-18-141-16,0 141 16,0-141-1,18 106-15,-18 53 32,17-1-17,-17 1 1,-53 0-1,53-160-15,-17 90 16,17-90-16,-18 1 0,18 71 16,0 52-1,0-35 1,0 0 0,0-105-16,18 52 15,-18-53-15,0 0 0,17 36 16,-17 35-1,0-36 1,18 1 0,-18-36-1,18-35 17</inkml:trace>
  <inkml:trace contextRef="#ctx0" brushRef="#br0" timeOffset="94540.04">13794 7920 0,'0'0'15,"18"-18"-15,34 18 16,-34-17 0,-18-1-1,0 36 17,0-1-17,18 1 1,-1 52-1,19 19 1,-1-1 0,-35-53-16,18 71 15,-18-71-15,17 71 16,-17 35 0,18 18-1,-18 0 1,0-106-16,0 52 15,18-69-15,-18-1 16,35 71-16,18 53 16,-18-18-1,0 0 17,-17-18-17,0 1 1,-18-89-16,35 71 15,-35-89-15,17 72 16,19 34 0,-19 18-1,-17-17 1,0-89-16,0 53 16,0-70-16,0 17 0,18 53 15,-18 36 1,0-89-1,35 53-15,-35-70 0,18 70 16,0 18 0,-18 35 15,0-35-15,0 35-1,17 0 1,-17-106-16,36 71 15,-36-71-15,0 1 0,17 52 16,-17-53-16,0 106 16,0-105-16,0 87 15,0 53 1,0 18 0,0-17-1,53-18 1,-53-106-16,35 88 15,-35-106 1,36 53-16,-36-53 16,35 36-1,-35-53-15,18-1 0,-18 1 0,17-1 32,-17 1-32,0-36 31</inkml:trace>
  <inkml:trace contextRef="#ctx0" brushRef="#br0" timeOffset="96174.31">18504 7938 0,'0'-18'0,"-18"18"16,0-18 0,18-17 15,0 53 0,0 105 0,0 53 1,0-158-32,18 211 31,-18-193-31,53 211 31,-18-18 16,-35-211-47,18 193 31,-18-175-31,-3969 122 31,7955 1 1,-3968 0-1,-18-36 0,0-17 0,35 0 16,1-18-15,-36-17-1,0-54-31,35 71 31,-18-70-31,1 35 31,-18 35 1,0-70-32,18 70 31,-18-70-16,0 35 1,0 0 31,0-36-47,0 36 31,0-35-31,0 35 31,0 17 1,0-35-1,0 1 0,17-1 0</inkml:trace>
  <inkml:trace contextRef="#ctx0" brushRef="#br0" timeOffset="97525.38">19597 9966 0,'0'-18'0,"-17"18"16,17-17 0,0-1 15,0 36 31,-18 88-30,-17 88-1,35 0 0,0-53 0,0-124-15,35 19 15,-17-36-31,17-18 32,0-17-17</inkml:trace>
  <inkml:trace contextRef="#ctx0" brushRef="#br0" timeOffset="97825.61">19403 10213 0,'18'0'62,"52"0"-46,-52 0-16,141-35 31,-142 17-31,54 0 31,-36 18-15</inkml:trace>
  <inkml:trace contextRef="#ctx0" brushRef="#br0" timeOffset="98144.63">20091 10195 0,'0'0'0,"-18"0"16,18-17-1,18 17 32,70-18-31,36 18 15,-107 0-31,36 0 31</inkml:trace>
  <inkml:trace contextRef="#ctx0" brushRef="#br0" timeOffset="98344.05">20020 10372 0,'0'0'0,"0"17"31,18-17-31,88-17 31,-71 17-31,124 0 16</inkml:trace>
  <inkml:trace contextRef="#ctx0" brushRef="#br0" timeOffset="98643.56">20655 10107 0,'0'0'16,"0"-18"-16,0 1 0,-17 34 31,-36 125 0,53-107-31,53 88 31,-18-123-31,106-88 32,-105-71-1,-54 124-31,-123-53 31</inkml:trace>
  <inkml:trace contextRef="#ctx0" brushRef="#br0" timeOffset="104179.73">19544 16475 0,'0'-18'172,"0"0"-141,0 1-15,0-1 15,0 1 1,0-1-1,0 0 0,-17-35 0,-1 36 1,18-19 14,-18 19-14,18-54-1,0 18 0,0-17 0,0-1 1,0-35-1,18 18 16,-18 0-16,18 17 0,-1-34 1,1 16-1,-18 1 0,0-18 0,0-17 1,0 105-17,0-105 16,0 105-31,18-70 32,-18 0-1,17 88-31,-17-71 31,0 54-15,0-19-1,0-17 17,0 36-32,0-54 47,0 54-47,0-54 31,0 0 0,0 1 0,0-1 1,-17 1-1,-1 17 0,18 18 0,0-1 16,-18 19-16,1-1 1,-1 18 46,18 18-63,0-36 173,-18 18-157,18-18-31,-17-17 31,-1 17-15,18 1 0,0-1 31,0 36 203,18-18-235,-1 0 1,1 0-1,0 0 1,-18 17-16,17-17 31,1 0-31,0 0 16,-1 0 0,1 0-1,-1 0 16,1 0-31,0 0 16,-1 0 0,-17 18-1,0 0 63,18-18-62,-18 17 0,18 1-1,-1-18 1,1 18 0,17-18-1,-35 17 95,0 1-95,0 17 16,0-17-31,0 17 16,0-17-16,18 17 16,-18 0-1,0 18 1,0 0 0,0-18-1,0-17-15,17 35 16,-17-35-1,0-1-15,0 19 16,18-1 0,-18 0-1,0-17 1,0 17 0,0-17-16,0-1 15,0 19 1,0-1-1,0 0 1,0 0 0,0 1-1,0-1 1,0-17 0,0 17-1,0 0 1,0 0-1,0 1 1,0-1 15,0 18-31,0-18 32,0 0-17,-18-17-15,18 17 16,0-17-16,0 0 15,0 17 1,0 0 0,0 0-1,0 1 1,0-19-16,0 19 16,0-19-16,-17 1 15,17 17 1,0 1-1,0-1 1,0 18 0,0 0 15,0 0-15,0-18-1,0 0 1,0 18-1,0 0 1,0-35-16,0 17 16,0-18-16,0 19 15,0-1 1,-18 0 0,18 1-1,0-1 1,0 0-1,0 0 1,0 1 0,0-19 15,0 19-15,0-19-16,0 1 15,0 0-15,0-1 0,0 1 16,0 17-1,0 0 1,-3986 1 0,7990-1-1,-4004-17-15,0-1 16,0 1 0,0-1-1,17 1 1,-17 0 31,0-1 0,0-34-1</inkml:trace>
  <inkml:trace contextRef="#ctx0" brushRef="#br0" timeOffset="108669.76">19244 13194 0,'0'0'0,"0"-18"0,0-17 31,0 17 0,0 36-15,0 0-16,0-1 15</inkml:trace>
  <inkml:trace contextRef="#ctx0" brushRef="#br0" timeOffset="108788.86">19262 13388 0,'0'0'0,"0"18"0,0 17 16,0-18-1,0 19 1,0-19-16,0 1 15</inkml:trace>
  <inkml:trace contextRef="#ctx0" brushRef="#br0" timeOffset="108920.66">19385 13776 0,'0'0'0,"0"18"0,0-1 16,-35 36-1,35-18 1,0 1-1</inkml:trace>
  <inkml:trace contextRef="#ctx0" brushRef="#br0" timeOffset="109037.02">19438 14182 0,'0'0'0,"0"17"0,0 1 0,0 0 16,0-1-1,0 1 1,0 0-16</inkml:trace>
  <inkml:trace contextRef="#ctx0" brushRef="#br0" timeOffset="110372.97">20373 16616 0,'0'0'16,"-17"0"15,17-18-31,-53 18 32,35 0-1,36 0 0,88-17 0,88-1 16,53 18-16,-230 0-31,160-18 32,-160 18-32,107-17 31,17-1 0,-124 18-31,195-18 31,-177 18-31,177-17 32,106-1-1,-283 18-15,282-35 15,-281 35-31,69-18 31,-105 1 0</inkml:trace>
  <inkml:trace contextRef="#ctx0" brushRef="#br0" timeOffset="111672.7">19438 17357 0,'0'0'0,"0"-18"16,18 0-16,-18-17 31,0 53 0,-18 105 0,-17 89 1,35-194-32,35 105 31,-35-105-31,18-18 0,53 35 31,-54-35-31</inkml:trace>
  <inkml:trace contextRef="#ctx0" brushRef="#br0" timeOffset="111907.88">19244 17621 0,'-53'-17'31,"53"-1"-31,18 18 31,88-18 0,123-35 1,-211 36-32,35 17 15</inkml:trace>
  <inkml:trace contextRef="#ctx0" brushRef="#br0" timeOffset="112140.74">19756 17445 0,'0'-18'15,"18"18"16,52-17 1,-35 17-32,142-18 31,-160 18-31,19 0 16</inkml:trace>
  <inkml:trace contextRef="#ctx0" brushRef="#br0" timeOffset="112308.43">19791 17551 0,'0'0'32,"-17"0"-32,34 0 15,18 0 1,-17 0-16,141-18 15</inkml:trace>
  <inkml:trace contextRef="#ctx0" brushRef="#br0" timeOffset="112608.4">20391 17374 0,'0'0'0,"0"-17"0,-18 17 15,-17 0 1,-71 88 15,124 53 16,176-141-16,-88-88 0,-212-18 1,88 88-32,-105-17 15</inkml:trace>
  <inkml:trace contextRef="#ctx0" brushRef="#br0" timeOffset="113292.95">21061 17462 0,'0'0'0,"-17"-17"16,-19 17-1,-87 53 17,158 35-1,-17-88-31,88 88 47,-89-70-47,-70 35 31,-141-18 0,177-35-31,-36 0 16</inkml:trace>
  <inkml:trace contextRef="#ctx0" brushRef="#br0" timeOffset="115860.36">2664 4568 0,'0'0'0,"-18"0"0,1 0 15,-1 0 1,36 0 15,246 0 16,301-35-16,87 18 1,-564 17-32,565-18 31,-582 18-31,176-35 31,-265-18 0,0 35-31,-282-70 32,247 88-17,-229-18 1,265 18 31,34 0-47,283 18 31,-265 0-31,177 87 31,-318 89 0,71-176-31,-388 176 32,370-176-32,-35 17 15</inkml:trace>
  <inkml:trace contextRef="#ctx0" brushRef="#br0" timeOffset="117215.68">16052 5838 0,'17'0'0,"1"0"16,123 18 15,0-18-15,283 0 15,-177 0-16,17 0 1,-193 0-16,246-18 16,-246 1-1,193 17-15,107-35 16,-19 17 0,-52 0 15,-229 18-31,229 0 31,-265-17-31,-17 17 16,-36 0-1</inkml:trace>
  <inkml:trace contextRef="#ctx0" brushRef="#br0" timeOffset="124369.86">18080 7161 0,'0'18'16,"0"0"-1,53-18 1,-35 0-16,88-36 16,-71 36-16,-17-17 0,34-1 15,-16-88 16,-107 71-15,54 35-16,-72 0 16,54 18-1,0-1-15,-1 1 0,19-18 0,-1 18 0,-52 70 16,52-18 0,18 1-1,53-18 16,-35-36-31,70 19 16,-53-19-16,53-17 16,-52 0-16,69 0 15,-69 0-15,87-35 16</inkml:trace>
  <inkml:trace contextRef="#ctx0" brushRef="#br0" timeOffset="124752.35">18504 7073 0,'0'0'16,"0"-35"-16,0 0 31,17 52-15,1 1-16,-18 0 0,17-1 15,36 71 1,-53-52-16,36 87 31,-36-141 0,53-87 1,17 16-1,1 142 0,-71-35-31,88 141 31,-88-142-15,35 19 0</inkml:trace>
  <inkml:trace contextRef="#ctx0" brushRef="#br0" timeOffset="125120.93">19262 6932 0,'0'0'15,"0"-18"-15,18-52 16,-18 52-16,0 36 31,-89 176 0,-16 0 1,105-176-1,88-89 16,-88 89-16,0-1-31,106 54 31,-89-54-31,71-17 16</inkml:trace>
  <inkml:trace contextRef="#ctx0" brushRef="#br0" timeOffset="132295.12">21079 2875 0,'0'0'16</inkml:trace>
  <inkml:trace contextRef="#ctx0" brushRef="#br0" timeOffset="133011.34">19333 2452 0,'0'0'0,"105"17"0,19-17 15,211 0-15,35 0 31,1-17-15,-283 17-16,247-35 16,-264 35-16,87 0 15,-16-18 1,-107 18 0</inkml:trace>
  <inkml:trace contextRef="#ctx0" brushRef="#br0" timeOffset="133613.81">18698 2646 0,'0'0'0,"88"0"0,18 0 0,246 0 16,125 0-1,-72 0 1,-317 0-16,177 0 16,-212 0-1,70 0-15,-70 0 16</inkml:trace>
  <inkml:trace contextRef="#ctx0" brushRef="#br0" timeOffset="134197.12">19227 5803 0,'0'18'0,"0"-1"16,53-17-1,70 18 1,124-18 0,71 0-1,-248 0-15,177-18 16,-159 18-16,-17-17 16,158-1-1,36-17 1,-54 0-1,-70 17 1,-88 0-16</inkml:trace>
  <inkml:trace contextRef="#ctx0" brushRef="#br0" timeOffset="136783.84">21185 1693 0,'-18'18'94,"18"0"-94,0 35 31,0 17-15,0 18-1,35 0 1,-17 36 0,0-89-16,-1 53 15,-17-52-15,18-1 0,-1 53 16,1 36 0,0-19-1,17 1 1,0 0-1,-35-88-15,18 88 16,0-71-16,-18 0 16,17 89-16,1 52 31,-1-35-15,1 18-1,-18 70 1,0-17-1,18 0 1,-18 17 0,0 0-1,0-17 1,0-177-16,0 106 16,0-106-16,0 1 0,0 52 15,0-53-15,0 142 16,0-142-16,0 88 15,0 54 1,0-19 0,0 1-1,0-123 1,0 105 0,17-106-16,1 53 15,17 18 1,1 0-1,-19-36 1,-17-52-16,18 17 16,-18-17-16,18 0 0,-18-1 15,0 1-15,0 35 16,0-36-16,0 1 16,-18 0-1,36-36 32,-1 18-31,71-18-1,89-17 1,87-18 0,71 0-1,-229 36-15,194-19 16,-212 19-16,18 17 0,176-36 15,36 19 1,-36-1 0,-53 1-1,-70-19 1,-141 19-16,52-1 16,-52 0-16,0 1 15,-18-36 1</inkml:trace>
  <inkml:trace contextRef="#ctx0" brushRef="#br0" timeOffset="138450.81">21167 1588 0,'0'0'0,"-18"0"15,18 17-15,-35 18 16,35-17 15,18-18-15,-1 0-16,54 0 16,17 0-16,88 0 15,107-18 1,34 18-1,54 0 1,-19-35 0,1 18-1,-265 17-15,265-18 16,-265 18-16,177-35 16,70 17-1,-35 0 1,-106 1-1,-159 17-15,18-18 16,-35 18 0,-18-18-16,0 1 15,17 17 1,-17 17 62,0 1-62,0 0-1,0 17-15,53 53 16,0 53 0,-35-105-16,17 87 15,-35-70-15,18 0 16,-18 0-16,0 70 0,17-70 15,-17 141-15,18 53 16,17 18 15,-35-212-31,0 158 16,0-140-16,0-1 0,0 142 16,0 88-1,0-18 1,-17-17-1,-19-36 1,36 0 0,0-176-16,0 88 15,0-88-15,0 0 0,18 88 16,-18 53 0,0 0-1,0 0 1,0 0-1,18-141-15,-1 159 32,-17-159-32,0 88 15,0 18 1,-17-53 0,-36-1-1,18-16 1,17-72-16,0 36 15,18-35-15,-35-1 16,17-17-16</inkml:trace>
  <inkml:trace contextRef="#ctx0" brushRef="#br0" timeOffset="138966.78">22719 3316 0,'0'0'0,"0"-18"15,0 1-15,0-18 16,0 17-1,-17-17 1</inkml:trace>
  <inkml:trace contextRef="#ctx0" brushRef="#br0" timeOffset="139167.01">22613 3193 0,'-158'35'31,"316"-70"-31,-352 88 0,18 35 16,141-71-16,-1 1 0,-87 211 31,123-123-16,282 88 32,-88-159-31,35-35 0,-193 0-16,105 0 15,-106-17-15,89-18 16</inkml:trace>
  <inkml:trace contextRef="#ctx0" brushRef="#br0" timeOffset="139701.7">23672 3104 0,'0'0'0,"0"-17"0,0-1 31,-53 18 0,35 18-31,-105 70 31,105-70-31,-123 176 32,70 0-1,71-177-16,106 142 17,-70-141-32,175 52 31,160-52 0,-195-89 0,-176 54-31</inkml:trace>
  <inkml:trace contextRef="#ctx0" brushRef="#br0" timeOffset="140036.37">24113 3228 0,'0'0'0,"0"-18"16,17-35 0,-17 53 15,53 194 0,53 106 0,-71-70 1,-35-142-1</inkml:trace>
  <inkml:trace contextRef="#ctx0" brushRef="#br0" timeOffset="140368.9">24077 3246 0,'0'0'0,"0"-18"0,0 0 0,0-52 31,106 70 1,-88 0-32,335 141 31,-318-106-31,53 212 31,-388 18 16,247-248-47,-405 54 31,405-71-31,18 0 0</inkml:trace>
  <inkml:trace contextRef="#ctx0" brushRef="#br0" timeOffset="168915.59">13847 3863 0,'0'0'16,"17"-18"-16,-17 1 31,0-1-16,-17 18 48,-1 0-63,1 0 0,-1 0 16,-35 0-1,-18 35 1,1-17-1,17 35 1,35-53-16,1 17 16,-19 19-1,36-19-15,-17 36 16,17 18 0,-18-1-1,18-17 16,0-35-31,-17 53 16,17-54-16,0 36 16,35 0-1,18 0 1,-18 0 0,-17-36-16,17 19 15,-17-36-15,-18 17 0,52 1 16,1 0-1,0-18 1,0 0 0,18-18-1,-1-17 1,-52 17-16,53-35 16,-54 36-1,36-36 1,0-18-1,-18-17 1,-17-18 0,-18 88-16,0-52 15,0 52-15,0 1 0,-18-54 16,-35 18 0,-17 0-1,-1 36 1,-17-1-1,70 36-15,-70-1 16,53 1-16,17-1 16,-17 1-16,-18 17 0,-17 54 15,17 16 1,35 1 0,18-18 15,0-52-31,0 52 15,35-35-15,1 17 16,16 36 0,37-35-1,-1-54 1,0-17 0,-53 0-16,36-35 15,-53 17-15,17 18 0,-18-17 16,54-36-16,35-53 15,0-17 1,-36-1 0,-34 1-1,-36 105 1,0-88 0,0 89-16,-36-54 15,-17-17 1,-35 35-1,18 18 1,-19 35 0,72 0-16,-71 53 15,52-53-15,1 35 0,-53 35 16,0 54 0,35 35-1,17-36 1,19-88-16,17 54 15,0-72-15,0 1 16,35 52-16,53 1 16,18-36-1,0-35 1,-18-35 15,-70 17-31,52-35 16,-34 0-16,16-17 15,-16-54 1,-19-17 0,-17 106-16,-53-53 15,36 53-15,17-1 0,-53 1 16,-18-36 0,36 54-16,-53 17 15,70 0-15,-52 17 16,-4005 54-1,7991 17 1,-3987 36 0,54-89-1,-36 53-15,35-35 16,18-35-16,-17 35 16,17 52-1,35-16 1,-18-72-16,36 19 15,-17-19-15,34 18 16,54-17 0,-18-18-1,-89 0-15,107-35 16,-89 35-16,-17-18 0,34-35 16,37-53-1,-36-35 1,-53 106-16,17-106 15,-17 106 1,-53-71-16,-17 0 16,-1 18-1,1 35 1,-19 0 15,72 53-31,-71 0 16,52 0-16,19 0 0,-36 18 15,-35 35 1,-89 105 15,107-52-15,52-71-16,-17 107 16,35-107-16,0 53 15,0 35 1,0-105-16,53 70 15,-36-70-15,-3950 52 16,7937-52 0,-3951 35-16,-36-53 15,1 18-15,0-18 0,17 17 16,53-17 0,-53-17-16,54-19 15,-72 19-15,195-177 31,-194 176-31,52-105 16,-52 87-16,-1 1 0,1-88 16,-89-142 15,-87 142 0,-1 246 0,35 159 1,72 36-1,52-283-15,17 71-1,1-89-15,123-17 31</inkml:trace>
  <inkml:trace contextRef="#ctx0" brushRef="#br0" timeOffset="171819.18">6209 3069 0,'0'-17'15,"18"17"-15,-18-36 16,17-52 15,-17 88 0,-52 194 1,-19-35 15,71-194-16,106-177 0,53 0 0,-54 230 1,-34 176-1,-71-176-31,53 105 47</inkml:trace>
  <inkml:trace contextRef="#ctx0" brushRef="#br0" timeOffset="173185.01">6262 3016 0,'0'18'0,"0"0"15,0-1 1,0 36-1,0 53 32,-4004 53-15,7990-18-1,-3986-18 0,0-105-31,0 141 31,0-142-31,0 142 32,18 0-1,-18-124-16,18 124 17,-18-142-32,35 107 31,-17-1 0,-1-105-31,1 158 31,-18-158-31,18 176 32,-1-35-1,-17-142-31,53 125 31,-35-125-15,-1 160-1,1 17 32,-18-177-47,18 89 32,-18-88-32,17 70 31,1 18 0,17-18 0,-35 0 1,18-17-1,-18-54 16,-35-34-16,-71-19 0,88 36-31,-123-88 31,123 71-31,-52-89 32,70 53-1,53 106 0,106 53 0,17-53 16,18-177-15,-35-88-1,-142 89-16</inkml:trace>
  <inkml:trace contextRef="#ctx0" brushRef="#br0" timeOffset="187181.87">21502 9719 0,'0'0'0,"0"-18"0,-18 18 16,1-17-1,-18-19 17,17 36 30,18-17-46,-88-18 15,0-18 0,70 35-31,-123-35 32,123 53-32,-176-35 31,-18 0 0,18 17 0,-53 36 16,212-18-47,-247 35 31,264-35-31,-193 53 32,-1 53-1,177-89-31,-159 160 31,176-160-31,-123 160 31,53 17 1,52 35 15,54-53-16,70 1 0,106-1 0,18-52 1,35-54-1,-212-70-31,300 18 31,-282-18-15,230-36-1,16-52 32,-263 71-47,299-177 31,-282 176-31,141-158 32,-53-71-1,-141 229-31,88-229 31,-88 212-31,18-106 31,-36 0 1,0 123-17,-70-123 17,71 123-32,-177-105 31,17 70-16</inkml:trace>
  <inkml:trace contextRef="#ctx0" brushRef="#br0" timeOffset="196247.6">13494 3828 0,'0'0'0,"-18"0"0,1 17 0,-36 71 15,35-70-15,-70 88 16,70-71 0,-34 53-1,-1 36 1,35-1 0,18-34-1,18-72-15,17 18 16,-17-17-16,-1 0 0,36 35 15,35-18 1,18-17 0,18-18-1,-19 0 1,-69-18-16,69 0 16,-69 1-16,34-36 15,19-35 1,-37-18-1,-52 18 1,0 70 0,0-35-1,0 35-15,0 1 0,-17-19 16,-1 36-16,-35-35 16,36 35-16</inkml:trace>
  <inkml:trace contextRef="#ctx0" brushRef="#br0" timeOffset="210538.34">21449 3598 0,'0'0'0</inkml:trace>
  <inkml:trace contextRef="#ctx0" brushRef="#br0" timeOffset="212764.28">21449 3598 0,'-17'0'63,"-1"0"-63,0 0 15,1 0 1,-1 0-1,-17 0 1,17 18 0,0-18-1,-17 18 1,0-1 15,17 1-15,1-18-16,-19 35 15,19-35-15,17 18 16,-18 17 0,-17 0-1,17 18 1,18-35-16,-17 17 16,17-17-16,0-1 0,0 19 15,0 34 1,0 1-1,0-1 1,17 1 0,1-71-16,-1 71 31,1-54-31,0 18 16,17 1-1,0-1 1,1-17-1,-1-1 1,-18-17-16,19 0 16,-19 0-16,19 0 15,17-17 1,-18-19 0,18 19-1,-36-1-15,19 0 16,-36 1-16,17 17 15,19-35-15,-1-36 16,18 0 0,-36 1-1,1-1 17,-18 54-32,0-54 15,0 53-15,0 1 0,0-54 16,-53 1-1,18-1 1,0 36 0,-1 0-1,1 17 1,17 18-16,-35 18 16,36-18-16,-54 35 15,1 35 1,-1 36-1,18 18 1,53-89-16,0 71 31,0-71-31,0 36 16,18-1 0,35-17-1,0-35 1,17-36-1,-52 18-15,35-53 16,-36 36-16,1-36 16,0-71-1,-1-17 1,-17 0 0,-53 53-1,36 88-15,-54-18 16,54 36-1,-36 17-15,-35 106 16,17 36 0,71-19 15,0-122-31,35 69 16,-17-87-16,35 0 15,-36-1-15,107-17 16,-89-17-16,53-19 15,18-52 1,-35-35 0,-54-54-1,-17 142-15,-35-88 16,0 105-16,-36-17 16,-35 70-1,-17 71 1,52 35-1,71-106 1,0 71-16,18-71 16,0-17-16,52 53 15,36-19 1,0-34 0,-71-36-16,36 1 15,-54-1-15,36-52 16,-35 34-16,0-69 15,-18 69-15,0 1 0,0 0 0,0-36 16,-89-17 0,-16 88-1,-1 70 1,18 54 0,52-18-1,36-71-15,0 53 16,18-70-1,35 35-15,53-36 16,0-34 0,-36-36-1,-52 35 1,-1-88 0,-17 71-16,0-53 15,-53 35 1,-70 71-1,-1 52 1,54 36 0,52-88-16,1 70 15,17-70-15,53 34 16,35-34 0,0-53-1,0-18 1,-17-53-1,-71 71 1,0-89 0,0 107-16,-18-54 15,-105 71 1,87 0-16,-70 53 16,89-18-16,-54 54 15,54-72-15,-1 71 16,18-70-16,0 0 0,0-1 0,35 19 15,71-19 1,0-52 0,-3987-53-1,7938-18 1,-4057 71-16,0-54 16,0 54-16,0 17 0,-88-17 15,-88 35 1,35 88-1,105 18 1,89-35 0,-35-71-1,123 0 1,-106 0-16,54-35 16,-54 35-16,-18-53 15,-17 35-15</inkml:trace>
  <inkml:trace contextRef="#ctx0" brushRef="#br0" timeOffset="213676.2">20514 3140 0,'0'-18'15,"0"0"1,0 1 15,-17-1 0,17 53 1,-18 124-1,36 123 0,-1-229-15,36 335 15,-35-335-31,17 300 31,-35 53 0,0-353-31,0 317 32,0-335-32,0 159 31,-17-141 0,17-70-15</inkml:trace>
  <inkml:trace contextRef="#ctx0" brushRef="#br0" timeOffset="-214503.6">20673 2981 0,'-18'0'15,"18"18"32,71 17-16,141 35 1,17 36-1,36 35 0,-230-141-31,265 124 47,-265-107-47,159 54 31,18 35 1,35 0-1,0 17 0,-230-123-31,177 88 31,-176-88-31,105 53 32,-87-17-1,-36-19 31,0 19-46,0 87 15,0-88-31,-53 230 31,53-212-31,-71 300 32,1 52-1,70-352-31,-36 282 31,36-317-15,-53 176-1,18-35 32,35-142-47,0 1 32</inkml:trace>
  <inkml:trace contextRef="#ctx0" brushRef="#br0" timeOffset="-213403.3">20514 5062 0,'0'-17'0,"0"-1"31,0 36 16,36-1-32,-19 1-15,195 53 32,-177-54-17,124 54 1,106 52 31,-230-105-47,247 123 31,-247-123-31,212 105 31,71-17 0,-283-88-31,212 87 32,-212-87-32,159 70 31,0-17 0,-176-54-15,141 54 15,-142-53-31,-3862 52 31,7973 18 1,-4111-88-32,107 71 31,-107-71-31,54 18 31,-53-36 0</inkml:trace>
  <inkml:trace contextRef="#ctx0" brushRef="#br0" timeOffset="-200094.1">5380 494 0,'-17'0'0,"17"18"0,-18-18 31,36 0 16,158 0-16,-3845-18 0,7938 18 1,-4252 0-32,1 0 31</inkml:trace>
  <inkml:trace contextRef="#ctx0" brushRef="#br0" timeOffset="-199738.47">5839 529 0,'-18'0'15,"36"0"-15,-36 18 78,18-1-78,0 1 0,35 141 32,-17-142-32,53 230 31,-71-229-31,35 106 31,-35-89 16,0-53-31</inkml:trace>
  <inkml:trace contextRef="#ctx0" brushRef="#br0" timeOffset="-199170.96">5557 1252 0,'-18'0'0,"0"18"16,-17-18-1,53 0 17,140 18-1,213-18 0,-318 0-15,247-36 15,-265 36-31,35-17 31,-70 34 0</inkml:trace>
  <inkml:trace contextRef="#ctx0" brushRef="#br0" timeOffset="-198770.13">6774 917 0,'0'0'0,"-18"0"16,0 0-16,1-17 31,123 17 0,-71 0-31,229-18 32,-228 18-32,105-18 31,-106 36 16</inkml:trace>
  <inkml:trace contextRef="#ctx0" brushRef="#br0" timeOffset="-198537.16">6985 1129 0,'0'0'0,"-17"18"0,34-18 31,19 0-15,-19 0-16,142-18 31,-141 18-15,123 0-1,-106 0 1</inkml:trace>
  <inkml:trace contextRef="#ctx0" brushRef="#br0" timeOffset="-198002.31">8079 758 0,'0'0'16,"-18"0"-16,1 0 0,-72 0 31,72 0-31,-54 0 31,89 0 1,88 0-1,-71 0-31,212-17 31,-212-1-15,106 1 15,-123 17 0</inkml:trace>
  <inkml:trace contextRef="#ctx0" brushRef="#br0" timeOffset="-197702.19">8273 758 0,'0'0'16,"-18"0"-16,1 0 16,17 18 15,0 17-15,17 177 15,-17-177-16,36 230 17,-19-247-32,1 176 31,0-36 0,-18-140-31,0 0 16</inkml:trace>
  <inkml:trace contextRef="#ctx0" brushRef="#br0" timeOffset="-197394.59">7938 1746 0,'-53'18'0,"106"-36"0,-159 54 47,106-54-31,53 18-1,-18 0-15,283-53 32,-265 53-32,282-53 31,-159 35 0,-176 1-31</inkml:trace>
  <inkml:trace contextRef="#ctx0" brushRef="#br0" timeOffset="-197001.45">9031 1517 0,'-17'0'16,"-1"18"-1,1-18-15,-89 88 31,106-71-31,0 125 32,229-54-1,0-141 0,-246-106 16,-1 141-47,-335-123 31,318 141-31,-53-17 16</inkml:trace>
  <inkml:trace contextRef="#ctx0" brushRef="#br0" timeOffset="-196217.4">10319 1111 0,'0'0'0,"-18"0"0,-17 0 46,35 53-14,141-35-1,-105-18-31,140-35 31,-158 17-31,-36-35 31,-176 35 1,159 18-32,-142 106 31,177-88-15,-88 123-1,70 53 32,36-159-47,158 159 31,-140-176-31,264 52 32,35-105-1,-318 18-31</inkml:trace>
  <inkml:trace contextRef="#ctx0" brushRef="#br0" timeOffset="-195584.82">9649 476 0,'0'0'0,"17"0"0,1 0 0,70 0 31,-70 0-31,194-17 32,-195 17-32,18-18 31,-281 71 0,193-53-31,-124 18 31,195-18 1,-3952-18-32,8009 18 15</inkml:trace>
  <inkml:trace contextRef="#ctx0" brushRef="#br0" timeOffset="-194517.17">10901 282 0,'18'0'16,"-18"-17"-16,17-1 31,-17 36 16,-52 17-31,-72 141 31,-17 1-16,17-107 0,89-158 0,35-71 1,35 53-1,124 124 0,-123 0-31,105 88 31,-18 35 1,-70-53 14,0-71-14,0-17-17</inkml:trace>
  <inkml:trace contextRef="#ctx0" brushRef="#br0" timeOffset="-193967.07">11571 353 0,'-17'0'16,"17"-18"-16,-18 18 16,36-17 62,35 17-63,17 0 1,71 35 15,-105 18-15,-36 17 15,0 1-15,-159 70 15,141-123-31,-88-1 16,71-17-16,-35 0 15,17 0 1,70 0 15,-17-17-31,18 17 0</inkml:trace>
  <inkml:trace contextRef="#ctx0" brushRef="#br0" timeOffset="-193164.04">12206 282 0,'0'0'0,"0"-17"0,0-1 15,0 0 17,-17 36-1,-18 0-16,-54 35 1,19 17 0,70-52-16,-18 17 15,1-17-15,17-1 0,0 36 16,35 0 0,53-35-1,18-1 1,17-17-1,-87 0-15,105-17 16,-106 17 0,53-18-16</inkml:trace>
  <inkml:trace contextRef="#ctx0" brushRef="#br0" timeOffset="-190901.22">13406 5115 0,'0'-17'32,"0"34"15,-18-17-47,-17 0 15,-18 36 1,0-19-1,36 1 1,17-1 0,17 19-1,36-1 1,0 0 0,0-17-1,0 17 1,-36-35-1,-17 18 1,18-18 0</inkml:trace>
  <inkml:trace contextRef="#ctx0" brushRef="#br0" timeOffset="-190255.43">13441 5151 0,'18'17'32,"-1"-17"-32,1 0 15,35 0 1,35 0 0,18 0-1,0 0 1,17-17-1,1 17 1,-89 0-16,71-18 16,-88 0-16,70 18 15,0-35 1,-35 17 0,-35 18-1,-36-17 1,0 17-1,-70-18 1,70 18-16,-52-18 16,52 18-1,36 0 1,70 0 0,18 0-1,-88 18-15,52 0 16,-52-18-16,17 17 15,-17 1 1,-36 35 0,-53-18-1,54-17-15,-36-1 16,35 1-16,1 0 16</inkml:trace>
  <inkml:trace contextRef="#ctx0" brushRef="#br0" timeOffset="-189760.07">13829 5627 0,'0'-18'46,"18"18"-46,-1 0 16,36-17 0,18 17-1,0 17 1,-19 18 0,-52-17-16,0 35 15,-17-35-15,-1-1 16,-70 19-1,0-19 1,17-17 0,54 0-1,34-17 1</inkml:trace>
  <inkml:trace contextRef="#ctx0" brushRef="#br0" timeOffset="-189444.2">14235 5556 0,'0'-17'0,"0"-1"15,-18 18 32,1 18-47,-36 35 16,35-1-1,0 1 1,18-17 0,0-19-16,53 1 15,-35-18 1,0 0-16,52 0 0,54-18 15</inkml:trace>
  <inkml:trace contextRef="#ctx0" brushRef="#br0" timeOffset="-186342.62">10107 265 0,'0'-18'47,"-17"18"-31,-1 0-1,0 0 1,-34 0 15,16 0 0,54 0 1,52 0-17,54-18 16,-159 18 1,-1 0-32,-246 18 31,247-18-15,0 0 15,193-18 0,19 1 0,-195 34 1,0-17-32</inkml:trace>
  <inkml:trace contextRef="#ctx0" brushRef="#br0" timeOffset="-62646.96">19668 14429 0,'0'-18'31,"0"0"47,17 1-62,1-1 15,0-35 1,-1-17 14,36-54-14,88 18-1,141-17 0,-246 105-31,246-88 31,-247 106-31,106-53 32,-88 18-1,-88 17 16,-106 1-16,141-1 0,18 18-31,193 0 32,-175 18-32,105 52 31,-194 89 0,17-141-31,-193 105 31,211-123-15</inkml:trace>
  <inkml:trace contextRef="#ctx0" brushRef="#br0" timeOffset="-61334.56">812 15311 0,'-18'0'0,"18"-18"15,-35-17 1,17-36 15,1 124 0,17 247 1,0-247-32,52 282 31,-52-317-15,18 52-1,35 18 1</inkml:trace>
  <inkml:trace contextRef="#ctx0" brushRef="#br0" timeOffset="-60711.72">1164 15787 0,'0'0'0,"0"-18"0,0 1 16,0-54 15,18 53-15,70 71 15,1 35 0,-72-52-31,18 34 16,1-17-16,-36 0 15,17 0 17,-17-71-17,18-140 17,-18 140-32,71-70 15,-54 70-15,36 18 16,18 18-1,-36 35 1,0 0 0,-17-36-1,-18-34 17,0-54-1,70-17-16,1 17 1,-53 54-16,35 17 16,-36 0-16,18 35 15,-17 53 1,17 0 0,-17-35-1,-18-35-15,35 17 16,-17-17-16,0-18 0</inkml:trace>
  <inkml:trace contextRef="#ctx0" brushRef="#br0" timeOffset="-60298.43">2681 15699 0,'0'0'0,"0"-18"16,-52-17-1,16 35 1,-34 17 0,52 1-16,-35 35 15,35-18-15,18-17 0,-35 52 16,35 1 0,18-36-1,17-52 1,18-36-1,-35 35-15,-18-17 16,17 17-16,-17 0 16,0 1-16,0-1 0,0 1 31,0 34-15,36 18-1,-1 18 1,-17-35-16,17 17 15,0-35-15,-17 0 0,52 18 16,-34-18-16</inkml:trace>
  <inkml:trace contextRef="#ctx0" brushRef="#br0" timeOffset="-59914.45">3070 15628 0,'0'0'0,"0"-18"0,0 1 0,0-1 16,-36 18-1,1 53 1,17 18 0,18-18-1,0-36 17,18-17-32,0-17 15,-18-1-15,17 0 16,1 1-1,35 34 1,17 36 0,-34-35-16,34 70 15,-52-53-15,17 1 0,0 16 16,-35-16-16,18 70 16,-36-89-16,-35 36 15,-52 0 1,16-53-1,72 0-15,-1-53 16,18 35 0,18-34-16</inkml:trace>
  <inkml:trace contextRef="#ctx0" brushRef="#br0" timeOffset="-59699.42">3475 15663 0,'0'-17'0,"0"-1"16,-17 18 0,17 18-1,0 35 1,0-36-16,0 54 16,0-36-16,0-17 0,35 35 15,-18-36-15,54 54 16,-53-71-16,35 17 15</inkml:trace>
  <inkml:trace contextRef="#ctx0" brushRef="#br0" timeOffset="-59581.17">3669 15663 0,'0'0'0,"-17"0"15,-1-17-15,0-1 16,18 0-1</inkml:trace>
  <inkml:trace contextRef="#ctx0" brushRef="#br0" timeOffset="-59099.33">3810 15610 0,'0'18'0,"18"-18"16,0 35-1,-1-35-15,19 71 16,-36-53 0,17 52-16,18 1 31,-17-36-15,-18-53-1,18-17 1,-18 17-16,0-35 15,0 36-15,0-36 16,0 18 0,0 17-1,0 53 1,0-17-16,35 52 16,-17-52-16,35 35 15,35 18 1,0-1-1,-35 18 1,-53-17 0,-18-54-1,-70 36 1,53-35-16,-71-18 16,-18 0-1,72-35-15</inkml:trace>
  <inkml:trace contextRef="#ctx0" brushRef="#br0" timeOffset="-58983.01">4198 15769 0,'0'0'0,"18"0"16,0 0 15</inkml:trace>
  <inkml:trace contextRef="#ctx0" brushRef="#br0" timeOffset="-56589.82">19668 15452 0</inkml:trace>
  <inkml:trace contextRef="#ctx0" brushRef="#br0" timeOffset="-56029.38">19685 15469 0,'-17'0'78,"17"18"-78,-18-18 0,-70 53 31,35-35-15,35-18 0,18 17-1,18-17 16,0 0-31,35 18 16,35-36 0,-35 18-1,-36 0 1,-17-17 0,-17 17-16,-19-18 15,19 18 1,17-18-16,-18 18 31,36 0-15,52 0-1,1 0 1,-71-17-16,53 17 16,-36 0-16,19 0 15,-36 17 1,-36 1-1,-34 0 1,17-18 0,35 0-16</inkml:trace>
  <inkml:trace contextRef="#ctx0" brushRef="#br0" timeOffset="-50987.93">20497 15205 0,'0'-18'47,"-18"18"406,0 0-437,1 0-16,-54 0 15,54 0-15,-125 0 31,107 0 1,35 18 15,18 70-16,17-35 0,71-36 0,35-17 1,-106 89-1,-193-1 0,-54-70 0,194-18-15,36-18 15</inkml:trace>
  <inkml:trace contextRef="#ctx0" brushRef="#br0" timeOffset="-50624.09">20761 15311 0,'0'0'0,"0"-18"0,0 0 16,-35 1-1,-36 52 16,71-17-31,-35 105 47,35-105-47,106 35 32,53-71-1,-142-88 0,-105 18 0</inkml:trace>
  <inkml:trace contextRef="#ctx0" brushRef="#br0" timeOffset="-50388.53">21114 15222 0,'0'0'16,"18"-17"0,-71 52 15,35-35-31,18 18 0,-53 105 31,141-52 0,36-107 1,-106 36-32,-36-105 31</inkml:trace>
  <inkml:trace contextRef="#ctx0" brushRef="#br0" timeOffset="-49556.55">21467 15064 0,'0'0'0,"0"-18"16,0 0-16,0 36 31,-53 123 0,-35 106 0,88-141 1,0-124-1,53-88 0,-18 1 16,-17 105-47,34-89 31,-52 72-31,18-19 31,-18 19 1,0 52-1,0 89 0,53-19 0,53-69 16,35-107-15,-123 53-32,17-140 31,-35 140-31,0 0 0,-53 18 31,53 159 0,18-141-31,52 105 32,-70-105-32,0 0 0,-106 17 31,-70-53 0</inkml:trace>
  <inkml:trace contextRef="#ctx0" brushRef="#br0" timeOffset="-48703.32">22155 14993 0,'0'-18'0,"0"1"15,0-36 17,-88-35-1,-142 17 0,-140 36 0,-36 52 1,-105 89-1,17 53 0,159 35 0,194 53 16,105 35-15,89-35-1,212-88 0,229-71 0,141-53 1,105-123-1,-69-159 0,-336-158 16,-335 369-47,-194-334 31,141 335-31,-406-142 31</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5T10:51:05.602"/>
    </inkml:context>
    <inkml:brush xml:id="br0">
      <inkml:brushProperty name="width" value="0.05292" units="cm"/>
      <inkml:brushProperty name="height" value="0.05292" units="cm"/>
      <inkml:brushProperty name="color" value="#002060"/>
    </inkml:brush>
  </inkml:definitions>
  <inkml:trace contextRef="#ctx0" brushRef="#br0">3899 1958 0,'0'0'0,"-18"0"0,18-18 16,0 1-1,-18 17 17,18 0-1,0 123 0,18 18 16,-18-123-47,53 211 31,-53-211-31,53 193 32,-53-193-32,35 229 31,-17-212-31,-18 1 0,35 246 31,0 35 0,0 54 1,-35-318-32,0 352 46,0-352-46,89 335 32,17 71-1,-89-388-31,-17 369 31,0-387-31,0 212 31,0-53 1,0-195-32</inkml:trace>
  <inkml:trace contextRef="#ctx0" brushRef="#br0" timeOffset="1514.81">3934 1782 0,'0'17'47,"0"1"-31,70 17 15,124-17 0,-158-18-31,369-36 31,-352 19-31,388-36 32,53 0-1,-423 53-31,546-53 47,-546 53-47,475-53 31,54 0 0,-529 53-31,599-53 32,-582 36-32,512-36 31,141 0 0,-212 18 0,-282 35 1,-230 0 14,-17 17-14,0 18-1,-17 124 0,-1 53 0,53 70 1,-35-247-32,-17 371 31,-1-353-15,-17 335-1,35 88 32,18-423-47,52 476 31,-70-440-31,18 493 32,-71 88-1,53-599-31,0 475 31,0-475-31,53 193 31</inkml:trace>
  <inkml:trace contextRef="#ctx0" brushRef="#br0" timeOffset="2568.25">4639 6473 0,'0'0'0,"0"-17"31,71 17 0,88 17 0,317-34 1,177-36-1,140 0 16,230-35-16,-88 35 0,-35 0 1,-794 35-32,546-17 31,-599 35-31,282-18 31,-158 36 0,-160-18-31,1 18 47,-36-18-31</inkml:trace>
  <inkml:trace contextRef="#ctx0" brushRef="#br0" timeOffset="4487.82">7268 2963 0,'0'18'16,"-18"-18"15,-17-18 0,17 18-31,-88 18 31,89-18-31,-36 18 16,-106-1 15,-35 54 1,35-1-1,53 36 0,18 18 0,88-107-15,-35 36 0,35-35-16,-36 35 15,-52 106 16,71-71-15,-1 35 0,18-35-1,53 106 17,53-17-1,-89-160-31,19 36 15,-19-35-15,1-18 16,35 53-16,17 17 16,19-17-1,105 36 32,-177-89-47,89 35 16,-71-35-16,177 35 31,-88-35-15,140-35 15,-229 35-31,89-53 16,-89 53-16,53-53 15,36-18 1,-36-17-1,0-18 1,0 1 0,-70 69-16,17-69 31,-35 69-31,18-52 16,0-18-1,-18-17 1,-18-54 15,18 160-31,-35-72 16,35 72-16,-36-36 15,-16-18 1,-1 1 0,-36-18-1,72 70-15,-36-35 16,0 35-16,0-34 15,0-1 1,0 17 0,0 19-1,0-19 17,36 36-32,-72-17 15,72 17-15,-54-18 16,1 18-1,-1-17 1,18 17 0,36 0-16,-36 0 15,35 0-15,0 0 0,-34 17 16,34 1-16,-53 35 16,54-36-16,-36 19 15,-18 34 1,-17 1-1,53-54-15,-18 19 16,35-19-16</inkml:trace>
  <inkml:trace contextRef="#ctx0" brushRef="#br0" timeOffset="4927.75">7091 2946 0,'0'0'0,"0"-18"15,0 0 1,0 36 15,0 0-15,-70 52 0,-1 36-1,-52 35 1,-36 36-1,-18 17 1,19 0 0,140-159-16,-53 71 15,36-53-15,18 0 16</inkml:trace>
  <inkml:trace contextRef="#ctx0" brushRef="#br0" timeOffset="5302.72">7373 3140 0,'-17'0'31,"-1"0"-31,0 17 0,-17 1 16,18 0-16,-72 87 15,72-69-15,-71 87 16,-71 89-1,0 0 1,0-18 0,124-141-1,-88 70 1,105-88-16,-35 18 16,53-35-16</inkml:trace>
  <inkml:trace contextRef="#ctx0" brushRef="#br0" timeOffset="5652.66">7514 3334 0,'18'0'0,"-36"0"0,36-18 0,0 0 16,-36 36 0,0 0-1,-87 88 1,-36 88 0,-18 53-1,124-177-15,-107 124 16,107-123-16,0-18 0,-89 105 15,1 1 1,52-53 0,36-36-1,35-52 1</inkml:trace>
  <inkml:trace contextRef="#ctx0" brushRef="#br0" timeOffset="5974.89">7797 3563 0,'0'0'15,"0"-18"-15,-18 36 31,-70 35-15,70-18-16,-105 124 16,87-106-16,-87 123 15,-36 54 1,18-36 0,53-53-1,70-124-15,-17 54 16,17-53-1</inkml:trace>
  <inkml:trace contextRef="#ctx0" brushRef="#br0" timeOffset="6288.79">7955 3775 0,'0'0'0,"18"-18"0,0 0 16,17 1-1,-53 34 1,-52 107 0,-71 123-1,-36 0 1,19-18-1,16-53 1,107-140 0,-53 70-1,70-89-15,18 1 16</inkml:trace>
  <inkml:trace contextRef="#ctx0" brushRef="#br0" timeOffset="6555.46">8167 4022 0,'0'0'0,"18"0"0,-1 0 15,1 0 1,-18 17-1,0 19 1,-35 87 0,-106 36-1,-18 17 1,124-141-16,-71 89 16,88-106-16,18-1 15</inkml:trace>
  <inkml:trace contextRef="#ctx0" brushRef="#br0" timeOffset="6770.79">8220 4110 0,'0'0'0,"0"18"0,-35 34 16,-53 54-1,70-70 1,-70 52 0,70-53-16,-17-17 0,-18 70 15,0-35-15</inkml:trace>
  <inkml:trace contextRef="#ctx0" brushRef="#br0" timeOffset="7104.36">7462 3157 0,'0'0'0,"0"-17"0,17-1 0,1-17 16,-18 52 15,-18 1-15,-88 70-1,-52 71 1,87-124-16,-176 195 16,194-177-16,-123 123 15,35 18 1,123-88-1,36-89-15</inkml:trace>
  <inkml:trace contextRef="#ctx0" brushRef="#br0" timeOffset="7387.52">7391 3298 0,'0'0'0,"35"-17"16,-17-18-16,35-18 16,-36 0-1,-52 70 1,-88 72 0,-89 122-1,142-140-15,-142 158 16,159-158-16,-18-1 0,-105 124 15,0-35 1,87-71 0,89-70-1</inkml:trace>
  <inkml:trace contextRef="#ctx0" brushRef="#br0" timeOffset="7639.89">7462 3228 0,'0'0'0,"0"-18"0,0 1 0,-53-1 32,-88 71-17,-106 106 1,-53 88-1,18 17 1,229-193-16,-53 70 16,70-71-16,54-34 15</inkml:trace>
  <inkml:trace contextRef="#ctx0" brushRef="#br0" timeOffset="7908">7303 3087 0,'0'0'0,"-18"0"0,-105-18 31,87 36-31,-105 70 16,106-35-16,-106 88 15,-53 106 1,53-35 0,53-89-1,88-105-15,-18 35 16</inkml:trace>
  <inkml:trace contextRef="#ctx0" brushRef="#br0" timeOffset="8172.88">7391 3246 0,'0'0'0,"35"-36"0,1 19 0,87-54 31,-176 89-15,-141 105-1,141-70-15,-123 106 16,105-106-16,18 0 0,-88 123 16,0 36-1,71-89 1,70-87 0</inkml:trace>
  <inkml:trace contextRef="#ctx0" brushRef="#br0" timeOffset="8423.84">7656 3581 0,'0'0'16,"17"0"-16,1 0 0,-53 17 16,17 1-16,-158 70 15,123-53-15,-124 71 16,-87 88-1,17 53 1,35-17 0,177-195-16,-53 88 15,88-105-15,0 0 16,17-1-16,1-17 16</inkml:trace>
  <inkml:trace contextRef="#ctx0" brushRef="#br0" timeOffset="8641.39">7532 3863 0,'0'0'0,"35"-35"15,1 17-15,-1 0 16,-123 107 0,-124 69-1,-52 72 1,193-177-16,-105 105 15,123-105-15,0 0 0,-53 53 16,53-36 0,88-70-1</inkml:trace>
  <inkml:trace contextRef="#ctx0" brushRef="#br0" timeOffset="8872.62">7797 3898 0,'0'0'0,"17"0"0,-34 18 15,-89 70 1,71-53-16,-142 106 16,142-105-16,-106 70 15,17 35 1,36-36-1,71-34 1</inkml:trace>
  <inkml:trace contextRef="#ctx0" brushRef="#br0" timeOffset="9056.81">7832 4198 0,'0'0'0,"18"-18"0,-1 18 0,19 18 31,-107 70-15,-88 53-1,-52 36 1,-19 17 0,177-141-16</inkml:trace>
  <inkml:trace contextRef="#ctx0" brushRef="#br0" timeOffset="9241.39">8150 4339 0,'0'0'0,"0"18"0,0-1 0,-142 89 31,-69 53-15,-1 17 0</inkml:trace>
  <inkml:trace contextRef="#ctx0" brushRef="#br0" timeOffset="9440.06">8361 4357 0,'0'0'0,"0"17"0,0 1 0,-106 70 16,-70 36 0,70-36-1</inkml:trace>
  <inkml:trace contextRef="#ctx0" brushRef="#br0" timeOffset="47946.01">14870 1517 0,'0'-18'62,"0"1"-46,88-19-1,-70 19 1,193-36 15,-193 53-31,70 88 32,-264 194-1,-1-158 0,248-142 0,370-52 1,-388 70-32,123 105 31,-176-87-16,-176 176 17,-247-35-1,370-142-31,-88-17 16,123 0-16,18-35 15</inkml:trace>
  <inkml:trace contextRef="#ctx0" brushRef="#br0" timeOffset="48697.05">15928 1693 0,'0'0'0,"0"-17"0,0-1 15,0-17 1,0 17-1,0 36 17,0-1-32,124 177 31,-124-158-31,17 52 16,1 18-1,-18-53 16,0-106 1,-53-18-17,18-35 1,0 18 0,35 71-1,0 34 1,17 54-1,36-36 1,0-35 0,18-35-1,-54-36 1,1 54-16,-1-54 16,1 53-16,0-35 15,35 18 1,0 70-1,17 36 17,-52-53-32,17 87 15,-17-87-15,-1 17 0,36 54 16,-17 34 0,-1 0-1,-35-34 1</inkml:trace>
  <inkml:trace contextRef="#ctx0" brushRef="#br0" timeOffset="48963.94">16775 1746 0,'0'0'0,"0"-17"0,0-1 0,35-17 31,-35 52-15,18 19-1,17 69 1,0 19 0,-17-89-16,0 71 15,-18-71-15,17-17 0,1 70 16,0-53-16</inkml:trace>
  <inkml:trace contextRef="#ctx0" brushRef="#br0" timeOffset="49296.51">16916 2117 0,'0'0'15,"0"-18"1,0 0-1,35 1-15,-17 17 16,70-71 0,-70 54-16,35-36 15,-18-36 1,-17-16 0,-18 34-1,0 53 1,17 54-1,19 70 1,-1 17 0,0 18-1,0 0 1,-17-106-16</inkml:trace>
  <inkml:trace contextRef="#ctx0" brushRef="#br0" timeOffset="49580.09">17480 2134 0,'0'0'0,"18"-17"15,-18-1-15,0 0 0,18 18 16,17-35 0,18 35-1,-18 53 1,-35 53-1,-70 17 1,34-34 0,36-54-1,18-35 1,88-18 0,88-35-1,-88 36 1</inkml:trace>
  <inkml:trace contextRef="#ctx0" brushRef="#br0" timeOffset="50114.07">18680 2064 0,'0'0'0,"-18"0"15,1 0-15,34 0 32,1 0-32,88 0 31,88 0-16,53 0 1,-177 0-16,142-36 16,-124 36-16,124-17 15,-142-1-15,124 1 16,-141-1-16,-17 18 0,52-18 16,-88-17-1,-124 0 1,-70 17-1,71 36 1,158-1 0,-17-17-16,123 36 15,-106-36-15,71 35 16,-36 18 0,-70-18-1,-70 36 1,35-71-1,-124 70 1,124-70-16,-18 18 0</inkml:trace>
  <inkml:trace contextRef="#ctx0" brushRef="#br0" timeOffset="50665.98">21537 1376 0,'0'0'0,"-17"0"0,-1 0 0,0-35 15,1 17 1,17 53 0,0 36-1,35 88 16,0 35-15,18 0 0,-53-159-16,36 141 15,-36-141-15,17 36 16,1-53-16,-18 70 16</inkml:trace>
  <inkml:trace contextRef="#ctx0" brushRef="#br0" timeOffset="51298.14">21890 1729 0,'0'0'0,"0"-18"0,0 0 15,-17 18 1,17 36 0,0 52-1,17 53 1,-17 0 0,0-123-16,18 70 15,-18-71-15,0-34 31,0-71-15,-53-53 0,18-1-1,35 125-15,-18-89 16,18 88 0,0 36 15,35 35-16,71-18 1,-88-35-16,70-17 16,-53 17-16,-17-18 0,52-53 15,-17-17 1,-35 18 0,0 70-1,-1 53 1,19 70-1,-36-88-15,35 124 16,-35-124-16,17 71 16,19 0-1,-19-36 1,1-34 0</inkml:trace>
  <inkml:trace contextRef="#ctx0" brushRef="#br0" timeOffset="51550.63">22684 1623 0,'0'0'0,"0"-18"15,0 36 1,0 52-1,-18 71 1,18 1 0,0-1-1,0-106-15,18 71 16,-18-89 0,35 36-16</inkml:trace>
  <inkml:trace contextRef="#ctx0" brushRef="#br0" timeOffset="51882.4">22666 2028 0,'0'0'0,"0"-17"0,0-1 16,0 1 0,53-1-1,53-35 1,-88 35-16,70-70 15,-70 71-15,17-89 16,0 0 0,-35 35-1,0 54 1,0 52 0,0-17-1,0 87 1,0-69-16,0 70 15,0 35 1,35-18 0,1-35-16</inkml:trace>
  <inkml:trace contextRef="#ctx0" brushRef="#br0" timeOffset="52183.18">23160 2099 0,'0'-18'16,"18"18"-16,-1-17 0,1 17 0,106-53 15,-89 53 1,35-18-16,-34 36 16,-54 52 15,-123 89-16,106-124-15,-106 71 16,105-70-16,19-19 0,-36 36 16,70-35-1,89-18 1,88-18 0,-88 0-16</inkml:trace>
  <inkml:trace contextRef="#ctx0" brushRef="#br0" timeOffset="53033.56">20655 3016 0,'0'-17'0,"0"34"46,0 1-30,0 0-16,0 17 16,18 88-1,35 36 1,0-36 0,-53-87-16,18 17 15,-18-36-15,0-34 31,0-1-31,-71-70 16,18-71 0,35-17-1,18 140-15,18-87 16,0 88 0,-1 17-16,54-52 15,52 52 1,19 36-1,-54 52 1,-88 18 0,0-70-16,-71 52 15,54-52-15,-1 0 0,-70 17 16,52-17 0,19-1-1,70 36 1,70 0-1,-88-35-15,107 52 16,-107-52 0,53 35-16,18-18 15,-89-35 1</inkml:trace>
  <inkml:trace contextRef="#ctx0" brushRef="#br0" timeOffset="53267.4">21608 3052 0,'0'0'0,"0"-18"0,0 0 16,0 1-16,0 34 16,0 54-1,0 52 1,0 36-1,18-53 1,17-36 0,-17-70-16,17 0 15</inkml:trace>
  <inkml:trace contextRef="#ctx0" brushRef="#br0" timeOffset="53501.75">21714 3034 0,'0'0'0,"-18"0"0,18-18 16,18 18-1,35-17 1,35-1 0,0 0-1,36 1 1,-107 17-16,71 0 15,-70 0-15,0 0 16,35 0-16</inkml:trace>
  <inkml:trace contextRef="#ctx0" brushRef="#br0" timeOffset="53667.66">21767 3140 0,'0'0'0,"-18"17"0,18 1 15,0 0 1,35-18 0,71 17-1,71-17 1,-124-17-16,17 17 16</inkml:trace>
  <inkml:trace contextRef="#ctx0" brushRef="#br0" timeOffset="64728.64">6227 441 0,'-18'-18'0,"1"18"16,-1 0-1,18 18 32,0 0-47,-18-1 16,1 36-16,17-35 0,-18 88 15,18-71 1,0 0-16,0 71 16,18 17-1,35-17 1,-1-35 0,19-53-1,-53-18-15,52 0 16,-52 0-16,0 0 0,52-18 15,1-17 1</inkml:trace>
  <inkml:trace contextRef="#ctx0" brushRef="#br0" timeOffset="64994.86">5733 900 0,'0'0'0,"-18"17"16,1-17-16,17-17 16,17 17-1,54 0 1,70-18 0,18 0-1,-1 1 1,-16-19-1,-37 19 1,-87 17-16,53-18 16</inkml:trace>
  <inkml:trace contextRef="#ctx0" brushRef="#br0" timeOffset="65247.16">6756 776 0,'0'18'0,"0"-36"15,18 18-15,52-18 16,18 18-1,18-17 1,0-18 0</inkml:trace>
  <inkml:trace contextRef="#ctx0" brushRef="#br0" timeOffset="65415.05">6897 864 0,'0'0'0,"-17"18"0,-1 0 0,18-1 32,53 1-17,70-18 1,54-35 0</inkml:trace>
  <inkml:trace contextRef="#ctx0" brushRef="#br0" timeOffset="65746.11">7638 653 0,'0'0'0,"-18"0"0,1 17 0,-1 19 16,0 34-1,18-52-15,18 88 16,0-89-1,52 36 1,18-18 0,36-52-1,-18-54 1,-53-17 0,-53 70-16,-18-52 15,0 52-15,-17 1 0,-88-36 16,-89 17-1,71 54 1,123-18 0</inkml:trace>
  <inkml:trace contextRef="#ctx0" brushRef="#br0" timeOffset="66079.42">8502 653 0,'0'-18'0,"-17"18"16,-19-18 0,19 18-16,-54 36 15,54-19-15,17 36 16,70 53-1,71 0 1,-35-18 0,-53-35-1,-106-35 1,-106-1 0,-17-34-1,88 17 1</inkml:trace>
  <inkml:trace contextRef="#ctx0" brushRef="#br0" timeOffset="67998.56">16122 3634 0,'0'0'0,"-17"0"32,-1 0-17,0 17-15,1 1 0,-36 35 16,35-18-16,-17 0 16,-36 89-16,36 17 15,35-53 16,71-70-15,52-53 0,-105 17-16,52-53 15,-52 54-15,0-19 0,-18-17 16,0 36-16,-36-107 16,1 107-16,-36-36 15,1 18 1,70 52-1,35 1 1,-17-18-16,105-35 16,-87 17-16,69-17 15,1-36 1,-71-17 0,-35 0-1,0 35 16,-17 53-31,17-18 16,0 36 0,0 35-1,17 70 1,-17 71 0,0-141-16,0 212 15,0-195-15,0 124 16,0 36-1,36-72 1,-1-87 0,-17-71-1,-18-18-15,0-52 16,-18 52 0,-17-70-16,-36-36 15,54 1 1,69-18 15,-34 106-31,88-177 16,-71 159-16,18-53 15,-35 53-15,35-123 16,-53 123-16,0-35 16,0 35-1,0 53 1,-18 70-1,-17 107 1,35 52 0,35 18-1,0-18 1,18-52 0,35-54-1,-70-105 1,53-1-1,-54-34-15,1-19 16,-18-69 0,-88-19-1,-36 1 1,107 87-16,-54-34 16,53 52-16,18 1 0,18-19 15,88-34 1,53 17-1,17 18 1,-141 35-16</inkml:trace>
  <inkml:trace contextRef="#ctx0" brushRef="#br0" timeOffset="68449.56">15664 3034 0,'0'0'0,"-18"0"0,0 0 16,-17 0-1,-35 18 1,-1 34 0,18 37-1,35 69 1,18-122-16,36 105 16,-1-124-16,53 54 15,18-36 1</inkml:trace>
  <inkml:trace contextRef="#ctx0" brushRef="#br0" timeOffset="68698.82">17339 2946 0,'0'0'0,"18"0"16,35 0-1,35 17 1,0 72 0,-88 52-1,-35-88-15,0 17 0</inkml:trace>
  <inkml:trace contextRef="#ctx0" brushRef="#br0" timeOffset="118481.93">6174 4180 0,'-18'0'79,"18"18"-64,0 0 48,0-1-48,0 1 17,0 0 14</inkml:trace>
  <inkml:trace contextRef="#ctx0" brushRef="#br0" timeOffset="123856.74">6121 7814 0,'0'0'0,"0"-18"16,0 1-16,-18 17 0,18-36 16,-17 36-16,17-17 15,-18 17 63,18-18-62,-18 18-16,1 0 16,17-17-1,-53 17 1,18 0 0,-1 0-1,1 17 1,0 18-1,0 18 1,17 18 0,18-53-16,0 52 15,0-52-15,0 17 0,0 53 16,18 36 0,17 17-1,35 0 1,1 0-1,-71-106 1,53 89 0,-53-89-16,17 53 15,-17 0 1,-35-35 0,-35-17-1,52-36-15,-53 0 16,36 0-16,18 0 0,-36-18 15,17-35 1</inkml:trace>
  <inkml:trace contextRef="#ctx0" brushRef="#br0" timeOffset="124185.02">5557 8449 0,'0'18'16,"17"-18"-1,54 0 1,52-18-1,18 0 1,-123 18-16,70-17 16,-53 17-16,-17 0 0,0-18 15,-1 18 1,-17-18 15</inkml:trace>
  <inkml:trace contextRef="#ctx0" brushRef="#br0" timeOffset="124571.16">6738 8114 0,'0'-18'31,"-17"18"-31,-19 0 16,1 0-1,-18 18 1,53 0-16,-53 52 16,53-52-1,-17 70-15,-19 35 16,19 1-1,17-1 17,17-105-32,36 70 15,-35-70-15,35 17 16,35-17 0,36-36-1,-89 0-15</inkml:trace>
  <inkml:trace contextRef="#ctx0" brushRef="#br0" timeOffset="125104.93">7126 8661 0,'0'-18'63,"18"0"-63,-18 1 15,35-54 1,-17-35-1,0 1 1,-18 16 0,-36 36-1,19 36-15,-71-1 16,70 18 0,-35 18-16,53 17 15,71 18 1,52-18 15,18 1-15,-106-19-16,54 36 15,-72-35-15,36 35 16,-53 35 0,18-71-16,-18 19 15,0-19-15,35 19 16,18-19-1,-35-17-15,52 0 16</inkml:trace>
  <inkml:trace contextRef="#ctx0" brushRef="#br0" timeOffset="125372.36">7955 8431 0,'0'-17'32,"18"17"-32,17 0 15,36 17 1,-53 1-16,35 53 16,-36-54-16,-17 71 15,-17 54 1,-54-19-1,18-70 1,18-35 0</inkml:trace>
  <inkml:trace contextRef="#ctx0" brushRef="#br0" timeOffset="125672.61">8590 8149 0,'0'-17'0,"0"34"0,0-52 16,-17 35 0,17 53-1,-18 53 1,18-71-16,0 106 15,0-106-15,53 71 16,0 0 0,18-35-1,17-54 1,-35-17 0</inkml:trace>
  <inkml:trace contextRef="#ctx0" brushRef="#br0" timeOffset="125839.12">8555 8502 0,'0'0'0,"-35"0"15,0 0-15,-36 0 16,71-18-16,-18 18 16,18-17-1,18 17-15,88-18 16,53 0-1</inkml:trace>
  <inkml:trace contextRef="#ctx0" brushRef="#br0" timeOffset="126090.16">8926 8008 0,'0'0'15,"0"-18"-15,0 1 0,0-1 0,53-17 31,-36 35-31,89 18 16,-18-1-16,36 54 16,17 52-1,-53 36 1,-88 53 0,-123-18-1,87-159-15,-87 71 16,70-53-16,0-36 15</inkml:trace>
  <inkml:trace contextRef="#ctx0" brushRef="#br0" timeOffset="126859.55">11254 7955 0,'18'0'0,"-18"18"47,0-1-31,0 1-16,-18 17 16,0-17-16,-17 70 15,0-53-15,17 1 0,-70 52 16,-71 53-1,18-53 1,18-53 0,17-52-1,35-54 1,71 54-16,-17-89 31,17 71-31,0-36 16,17-17-1,36 53 1,53 52 0,17 36-1,-87-35-15,122 88 16,-122-89-16,70 54 16,35 35-1,-18-36 1,-17-35-1,-88-35-15,105 0 16</inkml:trace>
  <inkml:trace contextRef="#ctx0" brushRef="#br0" timeOffset="127693.17">13265 7779 0,'-18'0'0,"18"17"0,0 1 31,18-18-16,-1 0-15,72-18 16,16-35 0,-87 36-16,70-18 15,-70 17-15,0 18 16,-1-35 0,-34-18-1,-89 17 1,-35 36-1,0 36 1,105-19-16,-70 72 16,71-54-16,-35 71 15,-1 70 1,36-17 0,35 0-1,17-142-15,54 71 16,-36-70-16,124 35 15,-88-53-15,264 0 16,-247-18-16,176-35 16,107-17-1,-71-18 1,-89 17 0,-175 53-1</inkml:trace>
  <inkml:trace contextRef="#ctx0" brushRef="#br0" timeOffset="128859.93">13018 6403 0,'0'0'0,"-18"18"16,1-18-1,17 17 32,-3934-17-31,7956 0-16,-3934-17 15,-53 17-15,1 0 0,16-18 0,19 0 16,70 1 0,-70-1-1,-54 18 1,-34 0 15</inkml:trace>
  <inkml:trace contextRef="#ctx0" brushRef="#br0" timeOffset="130311.7">13847 6773 0,'0'0'0,"0"18"16,-18-18-16,-52 0 31,52 18-31,-35-18 31,71 0-15,35 0-1,158-53 17,-87 17-1,-301 72 0,-52-1 16,282-35-16,-35-18-31,282-35 31,-265 36-31,176-18 32,-211 35-1,-17 0-15</inkml:trace>
  <inkml:trace contextRef="#ctx0" brushRef="#br0" timeOffset="131062.59">14658 6473 0,'0'18'47,"18"-18"-32,52-88 17,-17-106 15,-70 0-16,-89 141 0,53 123 0,194-34 1,88-54-1,-176 0 0,-17 71 16,52 106-16,18 18 0,-89-160-31,36 36 32,-35-53-32,35-35 31,-36 0-15</inkml:trace>
  <inkml:trace contextRef="#ctx0" brushRef="#br0" timeOffset="131395.25">15364 5768 0,'0'0'0,"0"-18"0,0 1 0,0-19 31,141 54 0,-106-18-31,18 212 31,-53-177-31,-53 88 32,53-105-1,18-18-31,194-71 47,-177 71-47,124-52 15</inkml:trace>
  <inkml:trace contextRef="#ctx0" brushRef="#br0" timeOffset="132011.54">14623 6809 0,'18'0'63,"-1"0"-63,124-36 31,247-34 0,177-18 1,-512 88-32,300-71 31,-336 71-31,1-18 0,17 1 31,-53 17 0</inkml:trace>
  <inkml:trace contextRef="#ctx0" brushRef="#br0" timeOffset="133648.56">14976 7126 0,'-18'0'0,"18"-18"218,18 18-202,52 0 15,71 18 0,-35 70 1,-88-70-32,0 141 31,-18-142-31,-124 72 31,-123-89 16,212-18-47,-177-88 31,212 88-31,0-123 32,194 0-1,-159 141-31,318-106 31,-300 106-31,229-35 31,-193 53 1,-89-1 14,-18-17-14,18 18-32</inkml:trace>
  <inkml:trace contextRef="#ctx0" brushRef="#br0" timeOffset="134266.07">15999 6791 0,'17'0'15,"-17"-18"1,89-17 15,16 35 0,-52 88 1,-106 53-1,36-123-31,-89 70 47,106-70-47,-18-18 31,142-35 0,-89 35-31,283-71 32,-283 71-32,18 0 0,106-35 31,-124 17 0,-53 18-15</inkml:trace>
  <inkml:trace contextRef="#ctx0" brushRef="#br0" timeOffset="-208778.99">5927 5062 0,'0'-17'0,"0"-1"16,0 0 0,0-34 15,0 34 0,18 36 16,17 17-16,-17-18-31,140 125 31,-122-107-31,105 177 32,-53-36-1,-88-123 0,18-53 0</inkml:trace>
  <inkml:trace contextRef="#ctx0" brushRef="#br0" timeOffset="-208226.66">6491 5186 0,'0'0'16,"-17"0"-16,17 17 0,-71 54 31,36-18 0,35 18 0,88-1 1,36-17-1,-19-18 0,-87-35-15</inkml:trace>
  <inkml:trace contextRef="#ctx0" brushRef="#br0" timeOffset="-207959.67">6562 5415 0,'18'0'16,"35"0"-1,-36 0-15,107-35 31,-107 35-15,54-18 0,-18-35 15</inkml:trace>
  <inkml:trace contextRef="#ctx0" brushRef="#br0" timeOffset="-207394.95">7126 5256 0,'0'-17'15,"18"17"-15,88 17 47,-88-17-47,52 142 31,-70-125-31,-53 89 32,-88-88-1,18-159 0,123 17 0,211 1 1,-175 105-17,246-70 17,-265 70-32,72 18 31,-89 18 0</inkml:trace>
  <inkml:trace contextRef="#ctx0" brushRef="#br0" timeOffset="-206978.14">7903 5186 0,'-18'0'15,"0"0"1,1 0-16,-36 106 31,53-89-31,17 107 31,124-124 1,-123 0-32,88-141 31,-106 123-31,-71-70 31,-70 105 0</inkml:trace>
  <inkml:trace contextRef="#ctx0" brushRef="#br0" timeOffset="-206443.33">8150 5203 0,'-18'0'0,"0"0"16,18 18 15,18 0 1,0-18-32,87 0 31,-87-18-31,0 18 0,123-70 31,-124 17 0,-34 53-31,-71 0 32,123 0-17,35-18 1,107 18 15,-177 18-15,-36 87 15,19-87-31,-71 53 16</inkml:trace>
  <inkml:trace contextRef="#ctx0" brushRef="#br0" timeOffset="-206009.63">8396 4533 0,'0'0'0,"-17"0"16,34 0 30,19 35-30,175 195 15,-175-195-31,158 353 32,-177-335-32,89 265 31,-35-142 0</inkml:trace>
  <inkml:trace contextRef="#ctx0" brushRef="#br0" timeOffset="-134204.08">8837 8431 0,'-17'0'47,"-19"0"-32,19 0 17,34 0 15,36-17-16,71 17 0,-54-18 0</inkml:trace>
  <inkml:trace contextRef="#ctx0" brushRef="#br0" timeOffset="-134001.85">8784 8555 0,'0'0'0,"-17"0"16,34 0 15,1 0-16,0 0-15,141-18 32</inkml:trace>
  <inkml:trace contextRef="#ctx0" brushRef="#br0" timeOffset="-133671.22">9261 8290 0,'-18'18'31,"18"0"1,0-1-32,18 89 31,-1-106-31,107-18 31,-71-87 0,-212 16 1,36 107-1</inkml:trace>
  <inkml:trace contextRef="#ctx0" brushRef="#br0" timeOffset="-132083.95">15681 7497 0,'-17'0'62,"-1"0"-46,-17 0 15,-36 52 0,54-34-31,-1 70 32,36-70-32,70 35 31,106-71 0,-159 1-31,36-107 31,-71 106-15,-53-52 0,-18 70-1</inkml:trace>
  <inkml:trace contextRef="#ctx0" brushRef="#br0" timeOffset="-96400.07">353 3933 0,'0'-17'16,"0"-1"-1,0 1 1,18-1-16,-18 0 31,0 1-15,-18 34-1,-70 19 1,53-19-16,-36 36 16,53-35-16,18 17 15,53 0 1,71 1-1,17 17 1,-53 17 0,-88-17-1,0-35-15,-70 35 16,34-36-16,-70 1 16,-17-1-1,70-17 1,53-17-1</inkml:trace>
  <inkml:trace contextRef="#ctx0" brushRef="#br0" timeOffset="-96150.44">812 3810 0,'0'-18'0,"-18"1"16,18 34 0,0 19-1,0 69 1,0-69-16,0 70 16,0-89-16,0 19 15,0 52-15,53-18 16,-18-17-1</inkml:trace>
  <inkml:trace contextRef="#ctx0" brushRef="#br0" timeOffset="-95366.33">635 4233 0,'0'0'0,"0"-17"16,18 17-1,0 0 1,-1 0-16,1 0 0,70-18 16,-53 18-16,106-18 15,-88 18-15,53-35 16,-18 0 0,-88 0-1,-53 17 1,36 18-1,-54 0 1,54 18-16,-1-18 0,-35 35 16,35 18-1,18 0 1,18-18 0,53 18-1,-36-53-15,53 18 16,-53-18-16,1 0 0,70-18 15,17-35 1,-88 0 0,-35-35-1,-17 17 1,-1 36 0,18 53-1,0 35 16,18 52-15,35 37 0,-53-107-16,52 88 15,-34-105-15,-18 35 16,18-36-16,-18 36 16,0-70-1,-36-19 1,-34-52-1,52 53-15,1-53 16,-1 53-16,18 17 0,0-53 16,0 54-16,88-89 15,-70 88 1,70-17-16,36 35 16,-36 53-1,-88-35 1,0 34-1,-18-34-15,0 0 0,-70 35 16,-53 0 0,71-36-16</inkml:trace>
  <inkml:trace contextRef="#ctx0" brushRef="#br0" timeOffset="-94846.99">2188 4092 0,'-18'0'16,"18"-17"-16,0-19 16,0-34-1,53-18 16,0 35-15,-18 17 0,0 72-1,1 52 1,-1 71 0,-18-18-1,-17-18 1,0-52-1,0-54-15,-52 19 16,16-19-16,-52 1 16,-18-18-1,36-18 1,70 1 0,17-1-1,19 18 1,69-35-1,-69 35-15,70-18 16,52 0 0,-34 1-1,-36-1 1</inkml:trace>
  <inkml:trace contextRef="#ctx0" brushRef="#br0" timeOffset="-94682.01">2787 4269 0,'0'-18'31,"18"18"0</inkml:trace>
  <inkml:trace contextRef="#ctx0" brushRef="#br0" timeOffset="-92229.36">22208 2611 0,'0'0'0,"53"0"0,0 0 0,282 0 31,-177-18 0</inkml:trace>
  <inkml:trace contextRef="#ctx0" brushRef="#br0" timeOffset="-91962.1">22084 2699 0,'0'0'0,"-17"0"16,-1 0-16,18 17 0,35-17 31,283 18 0,-265 0-31,352-1 31,-369-17-31,87 0 32,-141 0-1</inkml:trace>
  <inkml:trace contextRef="#ctx0" brushRef="#br0" timeOffset="-91761.22">22490 2840 0,'0'0'0,"-18"18"31,18-1-31,71 1 32,264-1-1,-282-17-31,53 0 15</inkml:trace>
  <inkml:trace contextRef="#ctx0" brushRef="#br0" timeOffset="-68372.13">300 11906 0,'0'18'16,"18"-18"93,-1 18-109,1-18 16,0 0-16,17 0 15,18 0 1,18 17 0,-54-17-16,36 0 15,-53 18 1,18-18-16,17 0 16,18 17-1,-18 1 1,0 0 15,-17-18-15,17 0-1,1 0 1,-1 17 0,18-17-1,-18 0 1,0 0-1,-17 0 1,0 0 0,-1 0-1,19 0 1,-19 0-16,36 0 16,-35 0-1,35 0-15,35 0 31,0-17-15,0 17 0,-70 0-16,88 0 15,-71 0-15,0-18 0,36 18 16,-36 0-16,106 0 16,-123 0-16,88-18 15,0 18 1,-18 0-1,-53 0-15,36 0 16,-36 0-16,-18-17 0,54 17 16,-53 0-16,105 0 15,-105 0-15,70 0 16,18 0 0,17-18-1,-105 18 1,70 0-1,-70 0-15,17 0 0,36 0 16,52 0 0,36 0-1,-18-17 1,0-1 0,-88 18-16,53 0 15,-71 0-15,18-18 0,70 18 16,72-17-1,16-1 1,-17 0 0,-17 18-1,-142 0-15,88 0 16,-52 0 0,35 0-16,52-17 31,1 17-16,0-18 1,0 0 0,-124 18-16,88-17 15,-87 17-15,-1 0 0,71 0 16,35 0 0,-18 0-1,-17 0 1,-35 0-1,-18 0 1,-53-18 15,17 18 1,-17 18 61,0-1-77,0 1 0,0 0-1,0-1 1,0 1-16,0 0 15,0 17 1,18 0 0,0 0-1,-18-17-15,0 35 16,0-35 0,0 35-1,0-1-15,0 19 31,0-18-15,0-35-16,17 34 16,-17-34-16,0 35 15,18 0 1,-18 35 0,0-17-1,0 17 1,0-70-16,0 52 15,0-52-15,18 17 16,-18 18 0,0 0-1,0 17 1,0 1 0,0-53-1,0 35 1,0-36-16,0 54 15,17-1 1,-17 18 0,0-17-1,18 17 1,0-53-16,-18 36 16,17-53-16,-17 35 15,18 0 1,17-1-1,0-16 1,1-19 0</inkml:trace>
  <inkml:trace contextRef="#ctx0" brushRef="#br0" timeOffset="-66870.26">582 12718 0,'-17'-18'16,"17"0"-1,0 36 32,0 35-31,0 35-1,0 0 1,0 1 0,0-72-16,17 18 15,-17-17-15,0 0 16,0-36 0,0-17-1,0-71 1,0-18-1,0 89-15,0-35 16,0 34 0,-3986 1-16,7972 53 15,-3986 35 17,36 0-17,-1-18 1,-17-18-16,35-34 15,-36-1-15,36-17 16,0-18 0,-35 0-1,-18 71 17,0-1-32,17 54 15,-17 35 1,18 0-1,17-36 1,-35-35 0</inkml:trace>
  <inkml:trace contextRef="#ctx0" brushRef="#br0" timeOffset="-66617.98">1076 12823 0,'0'0'0,"0"-17"15,0 34 1,0 1-16,0 0 0,0-1 16,-17 1-16,17 0 0,0 52 15,0 1 1,53-18 0,-18-36-1,0-52 1,-35 17-16,18-17 15,-18 18-15,0-1 16,-18-35-16,-35-18 16</inkml:trace>
  <inkml:trace contextRef="#ctx0" brushRef="#br0" timeOffset="-66418.72">1235 12682 0,'18'0'16,"-1"0"0,1 0-1,70-17 1,-70 17-16,105-18 16,-105 18-16,52 0 15,-17 0 1</inkml:trace>
  <inkml:trace contextRef="#ctx0" brushRef="#br0" timeOffset="-66236.63">1500 12647 0,'0'0'0,"-18"0"0,0 0 16,18 18 0,0-1-1,0 36 1,0-17-16,0 16 15,0-16-15,0-19 0,0 36 16,0-35-16,0 70 16,18-70-16</inkml:trace>
  <inkml:trace contextRef="#ctx0" brushRef="#br0" timeOffset="-66020.19">1835 12912 0,'0'0'0,"17"-18"31,1 18-15,35 0-1,-35 0-15,105-18 16,-88 18-16,54-17 15,-54 17-15</inkml:trace>
  <inkml:trace contextRef="#ctx0" brushRef="#br0" timeOffset="-65850.43">2064 12735 0,'0'0'0,"-18"0"0,18 18 31,0 17-16,0-17-15,18 52 16,-18-52 0,18 17-16,-18 36 0,17 17 31</inkml:trace>
  <inkml:trace contextRef="#ctx0" brushRef="#br0" timeOffset="-64766.32">2699 12629 0,'0'-17'15,"0"34"17,0 19-17,0-19-15,18 72 16,-18-72-1,0 54-15,0 17 16,17-35 0,-17-71 15,0 1-15,0-54-1,0-35 1,0 0-1,0 18 1,0 53 0,0 70-1,36 18 1,-19 18 0,1-18-1,17-53 1,-17 0-16,17-36 15,-35 19 1,18 17-16,35-53 16,0 0-1,0 18 1,-36 17 0,18 53-1,-35-17-15,0 35 16,0-18-16,0-17 0,18 52 15,17 1 1</inkml:trace>
  <inkml:trace contextRef="#ctx0" brushRef="#br0" timeOffset="-64277.24">3316 12806 0,'0'0'0,"0"-18"0,0 1 16,-52 17-1,16 52 1,19-16 15,17-19-31,17 1 16,1-18-16,35 0 16,17-53-1,-52 35-15,17-17 16,-17 18-16,-18-19 15,0 1 1,-35 17 0,17 54-1,18-19 1,35 1 0,18-18-1,-18 0 1,-17 0-16,0 35 15,-1 0 1,1 1-16,17 17 16,1 70-1,-36 1 1,0-54 0,-18-52-16,-17-1 15,17-17-15,-17 0 0,-1-17 16,19-1-16,-36-17 15,53 17-15</inkml:trace>
  <inkml:trace contextRef="#ctx0" brushRef="#br0" timeOffset="-63431.58">4075 12859 0,'-18'0'0,"1"0"32,34-18 30,19 18-46,175-35 15,-175 17-31,87 1 16,-105 17-16,52 0 31,-123 0 0,36 0-31</inkml:trace>
  <inkml:trace contextRef="#ctx0" brushRef="#br0" timeOffset="-63199.87">4163 12665 0,'0'35'31,"0"-17"-31,0 123 31,53 70 0,-53-175-15</inkml:trace>
  <inkml:trace contextRef="#ctx0" brushRef="#br0" timeOffset="-62932.9">4604 12577 0,'0'0'0,"-18"0"16,18 35-1,18 176 17,53 36-1,-71-229-31,17 0 16</inkml:trace>
  <inkml:trace contextRef="#ctx0" brushRef="#br0" timeOffset="-62598.67">4569 12682 0,'0'0'16,"0"-70"-16,70-71 31,-70 123-31,124 18 31,-107 0-31,1 124 31,-18-107-31,-88 71 32,70 36-1,106 35 16,54-71-16</inkml:trace>
  <inkml:trace contextRef="#ctx0" brushRef="#br0" timeOffset="-62299.15">4974 12594 0,'-17'0'16,"34"0"-16,-34-17 0,-1 17 31,18 17-15,0 124-1,35 71 32,-35-194-47,89 105 32,-89-105-32,17-1 15</inkml:trace>
  <inkml:trace contextRef="#ctx0" brushRef="#br0" timeOffset="-62099.54">4992 12735 0,'0'0'16,"-35"-88"-16,35 70 15,0 1-15,35-18 16,-17 35-1,229-18 17,-212 18-32,0 0 0</inkml:trace>
  <inkml:trace contextRef="#ctx0" brushRef="#br0" timeOffset="-61963.87">5080 12647 0,'0'0'0,"-35"18"0,0-1 32,52-17-17,142 0 1,-124 0-16</inkml:trace>
  <inkml:trace contextRef="#ctx0" brushRef="#br0" timeOffset="-58978.4">353 14393 0,'0'-17'16,"18"17"-1,141-36 17,17 54-1,36 0 16,-195-18-47,230 0 31,-212 0-31,18 0 0,230 0 31,52 0 1,-300 0-32,282 0 31,-281 0-31,281 0 31,71-36 0,-335 36-31,282-17 47,-299 17-47,193 0 31,53-35 1,-247 35-32,248-18 31,-248 18-31,230-18 31,105-17 0,-317 35-31,370-53 32,-388 53-17,265-35 1,71-18 31,-318 53-47,299-53 31,-316 35-31,175 1 31,72-1 1,-36-17-1,-71 17 0,53 0 0,-211 18-31,229-17 47,-230 17-47,178 0 31,-37-18 1,54 1-1,17-19 0,36 36 0,-230 0-31,283-35 32,-283 35-17,265-18 1,70 18 31,-317 0-47,300-35 31,-318 35-31,371-35 31,141-18 1,-124 0-1,-211 18 0,-195 17 0</inkml:trace>
  <inkml:trace contextRef="#ctx0" brushRef="#br0" timeOffset="-53543.32">212 16581 0,'18'0'31,"-1"0"-15,1 0 0,88 17 15,88-34 0,0 17 0,-159 0-31,159-36 47,-159 36-47,142-35 32,34 17-1,-193 18-31,247-35 31,-230 35-31,194-18 31,106-17 1,36 0-1,-71 0 0,0 17 16,-1-17-16,1 17 0,-264 0-31,210 18 32,-210 0-32,211 0 31,70-35 0,-35 35 0,-52 0 16,52 0-15,-247 0-32,53 0 15,-52 0-15,-1 0 0,141 0 31,71 0 1,53 0-1,-265 0-31,283 0 31,-283 0-31,89-18 16,193 1 15,-282 17-15,89 0-16,-89-18 15,0 18-15,71 0 16,124-17 15,-19 17 0,-175 0-31,52-18 16,-71 18-16,1 0 0,53-18 16,17 18-1,-35-17 1,53 17 15,-89 0-31,54 0 16,-54 0-1,36 0-15,0 0 32,0-18-17,-18 18 1,-17 0 0,0 0 93,-1 0-93,1 0-1,0 0-15,-1 0 16,19 0-1,-36-18 95,0 1-95,0-1 32,0 0-31,0 1 0,0-1-1,0 1 1,0-1-1,0 0 1,0 1 15,0-1-15,-18 0-16,18-17 16,0 17-16,0 1 15,-18-36 1,18 0-1,0 0 1,0 35-16,0-17 16,0 18-16,0-1 0,0-17 15,0-18 1,0 0 0,0-18-1,0 18 1,0 36-16,0-36 15,0 35 1,0-17 0,0-18-1,-3969 0 1,7974 18 0,-4005-36-1,17 71-15,-17-53 16,0 36-16,0-1 0,18-17 15,-18-1 1,0 1 0,0 0-1,0 17 1,0-17 0,0 0-1,0 17 1,0 0-1,0 1 17,0-19-17,0 1 1,0 18 0,-18-1-1,18 0 1,-17 18-1,17-17 126,0-1-94,17 18-16,1 0 16,-1 0-31,1 0-1,0 0 1,-18 18 0,17-18-16,19 0 15,17 17 1,-18-17-1,-35 18 157,0 0-156,0-1-16,0 1 16,0-1-1,0 1-15,0 17 16,0-17-1,0 0 1,17-1 0,-17 1-1,0 17 1,0-17 0,0-1-16,0 1 15,0 0-15,0-1 16,0 19-1,0-1 1,0 0 0,0 0-1,0-17-15,0 17 16,0-17 0,0 0-16,0 17 15,0 0 1,0 1 15,-17-1-15,17 0-1,0 0 1,0 1 0,0-1-1,0 0 1,-18-35-16,18 18 15,0-1-15,0 1 16,0 0-16,-17 17 16,17 0-1,0 1 1,-18-1 0,18 0-1,0 0 16,0 1-15,-18-1 0,1 18-1,17-18 1,0-17-16,0 17 16,0-17-1,0-1 1,0 1-16,0 0 15,0-1 1,0 19 0,0-19-1,17 1 1,-17-1 0,0 1 30,0 0-30,18-18 0,0 17-1,-1-17 1,1 0 0,-1 18-1,1-18 1,0 18-16,-1-18 31</inkml:trace>
  <inkml:trace contextRef="#ctx0" brushRef="#br0" timeOffset="-53048.67">9314 15822 0,'17'0'16</inkml:trace>
  <inkml:trace contextRef="#ctx0" brushRef="#br0" timeOffset="-52629.05">9384 15875 0,'0'18'0,"18"-18"0,-18 17 31,35-17-15,18 18 0,18-18-1,34 0 1,-69-18-16,122 18 16,-105 0-1,124-17 1,140-36-1,107-18 1,52 1 0,-335 52-16,247-35 15,-264 35-15,-1 1 0,265-18 16,124-18 0,-54 35-1,-87 0 1,-124 1-1,-212 17-15,35-18 16,-70 0 0</inkml:trace>
  <inkml:trace contextRef="#ctx0" brushRef="#br0" timeOffset="-51536.53">6932 14111 0,'0'18'78,"0"-1"-62,0 1-16,-35 0 15,-53 35 1,-18 17 0,71-35-1,17 1 1,18-1-1,53 0 1,18 18 0,-1-18-1,-17-17 1,-18 0 0</inkml:trace>
  <inkml:trace contextRef="#ctx0" brushRef="#br0" timeOffset="-50753.08">6950 14340 0,'18'0'15,"-1"0"-15,54 0 32,52 18-17,36-18 1,17 0-1,-123 0-15,141 18 16,-158-18-16,87 17 16,36-17-1,-53 0 1,-18 0 0,-17 0-1,-54 0-15,54 0 16,-54 0-16,36 0 15,53-17 1,-35 17 0,-18 0-1,-36 0 1,-17-18 31,0 0-32,0 1 1,-35-18 0,17 35-16,-17-36 15,17 36-15,1 0 0,-36-35 16,0 17 0,35 18-1,36 0 16,17 0-15,-17 0-16,35 0 16,-36 18-1,36-18-15,18 35 32,-36 18-17,-35 53 1,-18-88-16,-52 52 15,35-35-15,-1-17 0,-87 53 16,35-36-16</inkml:trace>
  <inkml:trace contextRef="#ctx0" brushRef="#br0" timeOffset="-47082.98">6368 10795 0,'0'0'0,"0"-18"31,0 36 0,0 88 1,0-89-32,0 177 31,0-158-31,0-19 0,-18 195 31,18-106 0,36-88 16,-19-54-47</inkml:trace>
  <inkml:trace contextRef="#ctx0" brushRef="#br0" timeOffset="-46817.86">6033 11077 0,'0'0'0,"35"-17"32,-17 17-17,140 0 1,1-18 31,-71 18-16,-35-18 0</inkml:trace>
  <inkml:trace contextRef="#ctx0" brushRef="#br0" timeOffset="-46515.72">6685 11130 0,'-17'0'0,"17"-18"31,70 18 1,124-17-1,-158 17-31,70-18 15</inkml:trace>
  <inkml:trace contextRef="#ctx0" brushRef="#br0" timeOffset="-46349.98">6615 11183 0,'-18'0'0,"36"0"16,-53 0-16,35 18 0,17-18 31,89 17-15,0-17-16</inkml:trace>
  <inkml:trace contextRef="#ctx0" brushRef="#br0" timeOffset="-46115.23">7179 10971 0,'0'0'15,"-17"-17"-15,-1 17 0,0 0 16,-70 53 0,106 35 15,158-123 0,-140-71 16,-54 88-47,-88-17 16</inkml:trace>
  <inkml:trace contextRef="#ctx0" brushRef="#br0" timeOffset="-44913.62">9155 14429 0,'0'0'0,"-18"0"0,1-18 15,-1 0 16</inkml:trace>
  <inkml:trace contextRef="#ctx0" brushRef="#br0" timeOffset="-44769.47">9261 14235 0,'0'-89'31,"0"178"-31,-18-178 0,18 36 31,0 36-15</inkml:trace>
  <inkml:trace contextRef="#ctx0" brushRef="#br0" timeOffset="-44642.61">9314 13829 0,'0'0'15,"-18"-141"1,-35 70 15</inkml:trace>
  <inkml:trace contextRef="#ctx0" brushRef="#br0" timeOffset="-44413.16">9261 13529 0,'0'0'16,"0"-18"-16,0-70 31,0 71-31,0-1 15,17-35 1,54-18 15,-36 1 1,-35 52-17</inkml:trace>
  <inkml:trace contextRef="#ctx0" brushRef="#br0" timeOffset="-44293.32">9437 12982 0,'0'-17'0,"0"34"0,0-123 31,0 89-31,0-1 16,0 0 15</inkml:trace>
  <inkml:trace contextRef="#ctx0" brushRef="#br0" timeOffset="-44048.03">9384 12700 0,'-17'-35'0,"34"70"16,-52-141-1,35 89 1,0-1-16,0-17 31,18-36 0,-71-52 1,17 17-17</inkml:trace>
  <inkml:trace contextRef="#ctx0" brushRef="#br0" timeOffset="-43914.41">9261 11889 0,'-36'-89'31,"72"178"-31,-72-213 0</inkml:trace>
  <inkml:trace contextRef="#ctx0" brushRef="#br0" timeOffset="-43781.08">9243 11430 0,'0'-35'15,"0"70"-15,-18-70 0,18 17 0,0 0 16</inkml:trace>
  <inkml:trace contextRef="#ctx0" brushRef="#br0" timeOffset="-43014.28">8802 10724 0,'0'18'62,"0"0"-46,0-1-16,-18 107 31,1 105 0,70-88 1,17-141-1,19-88 0</inkml:trace>
  <inkml:trace contextRef="#ctx0" brushRef="#br0" timeOffset="-42777.94">8555 10866 0,'18'0'31,"17"-18"-15,159 18 15,-70 0 0</inkml:trace>
  <inkml:trace contextRef="#ctx0" brushRef="#br0" timeOffset="-42512.37">9208 10848 0,'0'0'0,"17"0"15,1 0-15,70-35 32,53 35-1,-123 0-31,0 0 0</inkml:trace>
  <inkml:trace contextRef="#ctx0" brushRef="#br0" timeOffset="-42311.24">9225 10901 0,'18'0'16,"35"0"0,159-18 15,-177 18-31,-17 0 0</inkml:trace>
  <inkml:trace contextRef="#ctx0" brushRef="#br0" timeOffset="-41928.04">9825 10619 0,'0'0'0,"0"-18"16,0 0 15,0 71 0,0 88 1,0 53-1,0-158-31,53 87 31,-53-105-15,18-1-16,70-34 31,-70-1-15,-1 0-16</inkml:trace>
  <inkml:trace contextRef="#ctx0" brushRef="#br0" timeOffset="-41729.19">9614 10795 0,'17'0'16,"54"0"-1,35 0 1,-71 0-16,141 18 31</inkml:trace>
  <inkml:trace contextRef="#ctx0" brushRef="#br0" timeOffset="-41444.33">10160 10442 0,'0'-17'16,"36"-1"-1,34 53 17,-70 18-17,-35 35 17,-53-52-32</inkml:trace>
  <inkml:trace contextRef="#ctx0" brushRef="#br0" timeOffset="-36089.46">1059 10795 0,'0'0'0,"0"-18"32,-18 18-17,0 0-15,-70 0 16,-53 36 0,-18 17-1,36-18 16,105-18-31,18 19 16,0-19-16,53 19 16,71 34-1,34-17 1,-34 0 0,-107-35-16,1-1 15,-18 1-15,-18 0 0,-70-1 16,-106 19-1,0-1 1,71-35 0,87 0-1,54-18 1</inkml:trace>
  <inkml:trace contextRef="#ctx0" brushRef="#br0" timeOffset="-35788.43">1217 10918 0,'0'0'0,"0"-17"0,0-1 16,0-17-1,0 53 16,0 34-15,0-34-16,18 88 16,0-88-1,17 70-15,0 18 16,1-18 0,16-35-1,-52-36 1</inkml:trace>
  <inkml:trace contextRef="#ctx0" brushRef="#br0" timeOffset="-35022.29">1200 11201 0,'0'0'16,"0"-18"-1,17 18 1,1 0-16,88-18 15,88 1 1,0-19 0,-159 36-16,36-17 15,-54-1-15,-17 1 16,0-1-16,-70-17 16,-36 17 15,-17 53-16,34 18 1,89 18 0,0-1-1,71-34 1,52-19 0,19-34-1,-19-19 1,-105 19-16,17-36 15,-35 35-15,0 0 16,0-17-16,0 0 16,0 53 15,-18-1-31,18 107 16,0 34-1,0-105 1,0 124-1,0-142-15,0 71 16,0-36 0,0-52-1,0-71 1,-17-70 0,-19-18-1,1-36 1,35 36-1,0 53 1,71 53 0,-54 35-16,71 0 15,-70 17 1,17-17-16,-17 18 0,-18 52 31,-4057 1-15,7902 17-1,-3968-17 1</inkml:trace>
  <inkml:trace contextRef="#ctx0" brushRef="#br0" timeOffset="-34670.46">2382 11112 0,'0'0'16,"17"-17"-16,1 17 0,35-71 16,35 18-1,18 36 1,-53 52 0,-53-17-1,0 105 1,-18-88-16,-70 107 15,-53-1 1,35-71 0,88-35-1,54-17 1,87-36 0,89 1-1,-1-18 1</inkml:trace>
  <inkml:trace contextRef="#ctx0" brushRef="#br0" timeOffset="-34271.11">865 11977 0,'0'0'16,"-36"17"-16,19-17 0,17-17 15,35 17 1,71-18-1,35 1 1,53-19 0,265-34 15,-406 70-15,105-36-1,-140 36-15,0 0 16</inkml:trace>
  <inkml:trace contextRef="#ctx0" brushRef="#br0" timeOffset="-34103.73">1235 11889 0,'-53'17'0,"106"-34"0,-141 34 0,53 1 16,17-18-16,0 35 31,336-52 0,-248 17-31,107-36 16,-124 36 0,0-17-16,0 17 0,35-18 0,-53 18 15</inkml:trace>
  <inkml:trace contextRef="#ctx0" brushRef="#br0" timeOffset="-14184.48">7074 12312 0,'0'0'0,"17"0"16,-17-18 0,18 18 15,-124 53 0,88-35-15,-158 88 15,158-89-31,18 19 31,53 34 0,-35-70-31,105 53 32,-105-53-32,0 0 0,70 35 31,-71-35-15</inkml:trace>
  <inkml:trace contextRef="#ctx0" brushRef="#br0" timeOffset="-13901.68">6968 12471 0,'0'0'0,"-18"0"16,0 0-16,1 0 31,246 0 0,141-18 1,-140 0-1,-230 1 0</inkml:trace>
  <inkml:trace contextRef="#ctx0" brushRef="#br0" timeOffset="-13533.81">7832 12206 0,'0'0'0,"18"0"15,-18-18-15,17 1 16,1-1-16,-18 36 31,0 70 1,0 88-1,0-17 16,18-71-16,70-88 0,-53-17-31</inkml:trace>
  <inkml:trace contextRef="#ctx0" brushRef="#br0" timeOffset="-13301.32">7726 12400 0,'0'0'0,"18"0"47,193-35-16,1 17 1,-212 1-32</inkml:trace>
  <inkml:trace contextRef="#ctx0" brushRef="#br0" timeOffset="-13066.18">8008 11924 0,'0'0'0,"89"-18"0,-72 18 15,142 36 17,-212 87-1,35-105-31,-123 52 16</inkml:trace>
  <inkml:trace contextRef="#ctx0" brushRef="#br0" timeOffset="-12565.32">8485 12382 0,'0'0'0,"-18"0"16,0 0 15,195 18 0,193-53 0,36-36 1,-371 71-32,-52-53 46,-19 53-46,-87 18 32,123 53-1,17-54-31,1 18 16</inkml:trace>
  <inkml:trace contextRef="#ctx0" brushRef="#br0" timeOffset="-7627">16969 10619 0,'0'-18'31,"0"0"-15,0 36 46,0 0-46,0-1-1,0 1 1,18 35 0,-18-36-16,17 36 15,-17-35-15,0 0 0,0 35 16,18 52 0,-18-16-1,0-1 1,18 18-1,-18-89-15,0 36 16,0-35-16,0-1 16,17 19-16,1 17 31,-1 0-15,-17 35-1,0 0 1,0 71-1,0-18 1,18-18 0,17-17-1,-17 0 1,-18 35 0,18-106-16,-18 142 15,0-124-15,0 88 16,0 53-1,0 35 1,0-17 0,0-18-1,0-141 1,17 123 0,-17-141-16,0 89 15,0 35 1,0-54-1,0-69 1,18-36-16</inkml:trace>
  <inkml:trace contextRef="#ctx0" brushRef="#br0" timeOffset="-5941.87">17075 10689 0,'0'0'16,"-18"-17"-16,18-1 31,18 18 63,-1 0-79,1 0-15,88 0 16,-71 0-16,142 0 16,-142 0-16,124-18 15,35 1 1,17 17-1,-17 0 1,36-18 0,-160 18-1,195-18 1,-195 18-16,124 0 16,106-17-1,-18 17 1,1 0-1,-213 17-15,124-17 16,-123 0-16,-1 0 0,142 0 16,88 0-1,-18 0 1,36 0 0,-36 0-1,-212 18-15,107-18 16,-107 0-16,-17 0 15,106 0-15,0 0 16,-18 0 15,-35 0-15,-89 0-16,36 0 16,-35-18-16,-1 18 15,-17-17 16,36 17-15,17-18 0,0 0-1,35 18 1,-35 0 0,-36 0-1,19 0 1,-19 0-1,-17 18 17,0 0-17,0-1 1,0 19 0,0 17-1,0 17 1,36 36-1,-36-71-15,35 89 16,-35-89-16,17 71 16,1 53-1,0-1 1,17 36 0,-17-141-16,-18 124 15,0-124-15,0 17 16,0 124-16,0 141 15,0 36 1,0-19 15,-18-16-15,18-266-16,-18 212 16,18-229-16,0 124 15</inkml:trace>
  <inkml:trace contextRef="#ctx0" brushRef="#br0" timeOffset="-4290.42">17145 14411 0,'0'-18'16,"0"1"0,18-1-1,-18 36 48,0-1-63,0 1 0,0 88 15,0 35 1,18-106 0,-1 106-1,-17-105-15,18-1 16,-18-18-16,18 36 16,-18-35-16,17-18 46,-17-18-46,18 18 16,-1-17-16,19-1 16,-19 18-16,1 0 15,17 0-15,71-18 16,265-34 15,-319 52-31,142-18 16,-105 18-1,-19-18-15,1 18 0,-1 0 0,19-17 16,246-1 0,-247 18-16,547-35 31,106 17 0,-653 18-31,794-70 31,-776 52-31,582-70 32,-371 52-17,-246 19-15,140-18 16,-158 35-16,18-18 16,352-70-1,-52 17 16,-195 18 16,-106 53-31,-17-17 0,18-1 15,105 18 0,-140 0-31,263 18 31,-246-18-31,141 0 32,-176 17-1</inkml:trace>
  <inkml:trace contextRef="#ctx0" brushRef="#br0" timeOffset="-3229.43">20814 11536 0,'-17'0'0</inkml:trace>
  <inkml:trace contextRef="#ctx0" brushRef="#br0" timeOffset="-669.06">20938 11606 0,'0'0'0,"-18"0"0,18-17 31,-18 17 31,18-18-62,-52 0 32,-1 1-1,35 17-31,-70-18 47,70 18-47,-70 0 31,-36-35 0,107 35-31,-107-18 32,107 18-32,-107 0 31,-35 0 0,142 0-31,-124 0 31,123 0-15,-105 18 0,-36 17 30,141-35-46,-158 35 32,158-35-32,-123 53 31,-53 18 0,176-71-31,-87 71 31,87-54-15,-53 54 0,-17 70 15,71-124-31,-89 125 31,88-125-15,-35 89 15,0 17 0,18 36 1,17 18-1,18-160-31,0 124 31,0-123-15,0 88-1,0 35 17,18-53 14,0 18-14,17 0-1,-35-89-31,35 89 31,-17-106-31,35 88 31,35 18 1,18-17-1,0-1 16,-1-35-16,-87-53-31,106 53 31,-89-36-31,106 18 32,35 1-1,-158-36-31,141 17 31,-142-17-31,142 18 31,35-18 1,-159 0-17,177 0 16,-177-18-31,195-17 32,34-18-1,-228 53-31,158-35 31,-177 35-31,124-35 31,36-1 1,-160 19-32,142-19 47,-141 36-47,123-52 31,88-19 0,-211 53-31,88-52 31,-89 70-31,54-124 32,-1-70-1,-70 159-31,36-177 31,-36 177-31,0-106 31,0-71 16,-18 1-16,-70 17 1,-18 17-1,18 54 0,-36-36 0,124 141-31,-141-140 32,124 140-17,-107-70 17,-17 17-1,141 54-31,-159-1 31,142 18-31,-89-18 31,-106 1 1,-229 70-1</inkml:trace>
  <inkml:trace contextRef="#ctx0" brushRef="#br0" timeOffset="-119.25">19756 11448 0,'-18'0'0,"18"-18"16,-4004 18-1,7902 18 16,-4215 211 1,264-176-32,-476 423 31,458-423-31,-229 247 31,142-71 0,228-229 1</inkml:trace>
  <inkml:trace contextRef="#ctx0" brushRef="#br0" timeOffset="181.13">20232 11712 0,'0'0'0,"-18"0"0,1 0 16</inkml:trace>
  <inkml:trace contextRef="#ctx0" brushRef="#br0" timeOffset="346.68">20162 11712 0,'-177'124'31,"124"-89"-31,283-194 0,-495 353 15,-17 88 1,-36 1 0,-176 175 15,318-317 0,176-158-15</inkml:trace>
  <inkml:trace contextRef="#ctx0" brushRef="#br0" timeOffset="680.71">20708 11836 0,'0'0'0,"18"0"0,0-18 16,-18-17-1,-194 158 17,-318 336-1,-70 88 0,529-494-31,-264 211 47,299-246-47,-17 17 0</inkml:trace>
  <inkml:trace contextRef="#ctx0" brushRef="#br0" timeOffset="1013.23">20779 12206 0,'0'0'0,"35"-18"0,-17 18 0,0-17 0,17-1 0,-35 1 15,-88 87 17,-424 389 15,406-371-47,-564 494 31,617-529-31,-264 194 31,264-177-15</inkml:trace>
  <inkml:trace contextRef="#ctx0" brushRef="#br0" timeOffset="1314.53">21343 12294 0,'0'0'0,"18"-17"16,-36 17-16,-158 70 31,-441 406 0,511-370-31,-564 529 32,617-582-32,-177 177 31,230-195-31</inkml:trace>
  <inkml:trace contextRef="#ctx0" brushRef="#br0" timeOffset="1581.81">21679 12524 0,'0'0'0,"-18"0"0,-17 0 16,-283 176 15,-370 353 0,582-441-31,-564 424 32,617-477-32,-141 124 31</inkml:trace>
  <inkml:trace contextRef="#ctx0" brushRef="#br0" timeOffset="1881.16">21220 13159 0,'0'0'0,"35"0"0,-17-18 0,-36 18 32,-370 247-1,-335 370 0,423-282 0,300-317-15</inkml:trace>
  <inkml:trace contextRef="#ctx0" brushRef="#br0" timeOffset="2084.07">21943 13088 0,'0'0'16,"-18"18"-16,-176 88 15,159-89-15,-423 318 32,-72 89-1,495-389-31</inkml:trace>
  <inkml:trace contextRef="#ctx0" brushRef="#br0" timeOffset="2332.67">22208 13176 0,'0'0'16,"-36"18"-16,1 0 0,0-1 0,-318 265 31,-282 248 1,529-442-17</inkml:trace>
  <inkml:trace contextRef="#ctx0" brushRef="#br0" timeOffset="11573.67">18521 13705 0,'0'18'78,"0"0"-62,0-1-1,-17 107 16,-54 229 1,71 123-1,18-423-31,35 388 31,-36-388-15,18 194-1,-17-124 32,-18-141-15</inkml:trace>
  <inkml:trace contextRef="#ctx0" brushRef="#br0" timeOffset="13745.65">19015 15240 0,'0'0'0,"18"0"0,-18-18 0,35 1 32,-35-1-1,-194 89 0,0 17 0,159 35 1,176 1 14,35-71-14,-158-36-32</inkml:trace>
  <inkml:trace contextRef="#ctx0" brushRef="#br0" timeOffset="14043.95">19015 15452 0,'0'0'15,"-53"0"-15,18-18 32,52 18-32,195 0 31,159 0 0,-36 18 16,-282-18-16</inkml:trace>
  <inkml:trace contextRef="#ctx0" brushRef="#br0" timeOffset="14611">20444 15381 0,'0'0'0,"-18"0"0,18-18 32,18 18-1,105 71 0,-87 70 0,-54-123-31,-194 70 32,177-88-32,-177-71 31,230-105 0,0 158-15,264-140 15,-247 158-31,300-36 31,-53 54 1,-264-18-32,0 18 31,-18-1 0</inkml:trace>
  <inkml:trace contextRef="#ctx0" brushRef="#br0" timeOffset="15310.93">21273 15399 0,'0'17'62,"70"-17"-46,248-35 15,264 0 0,176-53 1,-334-1-1,-477-16 0,-406 52 0,512 123 16,229 18-16,-246-70-31,70 70 32,-106-70-32,-177 17 31,-105 18 0</inkml:trace>
  <inkml:trace contextRef="#ctx0" brushRef="#br0" timeOffset="21185.64">10425 17004 0,'-18'0'63,"1"0"-47,-1 0-1,0 0-15,-17 18 16,17-18-1,1 17-15,-18 36 16,17 18 0,18 17-1,35 53 1,-35-106-16,71 124 16,-71-124-1,53 89-15,-18 34 16,-17-34 15,-36-18-15,0-89-16,-17 36 15,17-53-15,1 18 0,-36 0 16,-18-36 0,18-35-1</inkml:trace>
  <inkml:trace contextRef="#ctx0" brushRef="#br0" timeOffset="21434.6">10002 17780 0,'-53'-71'63,"106"142"-63,-89-142 15,54 71-15,88-17 16,70-18 0,18-1-1,-17 1 1,-72 17 0,-87 18-16,0 0 0</inkml:trace>
  <inkml:trace contextRef="#ctx0" brushRef="#br0" timeOffset="21968.82">11342 17568 0,'0'0'0,"0"-17"16,-18 17-1,18-18 1,-17 18 31,17 18-47,-53-1 15,-18 19 1,-17 17 0,0 35-1,70-71 1,-52 89-1,52-88-15,1 70 16,17 18 0,35 0-1,35-18 1,1-35 0,52-18-1,-34-35 1,-72 0-16</inkml:trace>
  <inkml:trace contextRef="#ctx0" brushRef="#br0" timeOffset="22368.74">11501 18027 0,'0'0'0,"-18"0"0,18-18 32,0 1-17,36-36 1,34-35 0,1-1-1,-54 1 1,-17 71-16,-35-36 15,17 35-15,1 18 0,-36-18 16,-18 36 0,54 17-1,17-17-15,53 35 16,-18-36 0,35 36-16,36 36 15,-18-19 16,-35 18-15,-53-70-16,36 35 0</inkml:trace>
  <inkml:trace contextRef="#ctx0" brushRef="#br0" timeOffset="22586.69">12065 17956 0,'0'0'0,"0"-17"0,18 17 0,0-18 15,52 0 1,1 18 0,-1 89-1,-52 17 1,-53 35 0,35-106-1,-53 53 1,35-70-16,0-18 15</inkml:trace>
  <inkml:trace contextRef="#ctx0" brushRef="#br0" timeOffset="22886.62">12665 17533 0,'0'0'0,"-18"0"16,18-18-16,-35 18 16,17 53-1,1 53 1,17 35 0,17 0-1,36-17 16,-35-106-31,35 34 16,-18-34-16,-17-18 0,52 0 16,-52 0-16</inkml:trace>
  <inkml:trace contextRef="#ctx0" brushRef="#br0" timeOffset="23053.05">12436 17815 0,'0'0'0,"-18"0"0,0 0 0,1 0 16,17-17 0,70 17-1,71 0 1,-105-18-16,52 18 16</inkml:trace>
  <inkml:trace contextRef="#ctx0" brushRef="#br0" timeOffset="23319.36">13088 17780 0,'-17'18'0,"34"-36"0,-52 36 0,0 17 15,17-35-15,-52 53 16,52-36-16,0 1 0,1 35 16,52 0-1,53-18 1,53-52-1,-105-1-15,52-17 16,-53 17-16,-35 0 16,18-17-16,-18 17 0,-36-34 15,1 34 1,18 0-16,-54 1 0,53-1 16,-52 0-16,34 18 15</inkml:trace>
  <inkml:trace contextRef="#ctx0" brushRef="#br0" timeOffset="23643.09">13106 17321 0,'0'0'0,"0"-17"0,0-1 0,0 0 16,18 1 0,70 34-1,-53 1-15,89 35 16,-71-18 0,-1 1-16,72 87 15,-18 106 1,-106 18-1,-71-53 1,-17-70 0,70-107-16,-52 19 15</inkml:trace>
  <inkml:trace contextRef="#ctx0" brushRef="#br0" timeOffset="24873.36">15011 17709 0,'-18'18'93,"18"0"-93,-17-1 16,-177 160 0,35-54-1,53-35 1,53-52-1,36-36 1,17-18 15,0 0-15,0-17-16,0 18 16,0-1 15,0 0-16,0 1 1,17-1 78,-17 0-79,18 1 1,0-19 0,-18 19-1,35-19-15,-18 36 16,19-35 0,34 35-1,36 0 1,-71 18-16,89 17 15,-89-17-15,0-1 0,36 19 16,-36-19-16,36 54 16</inkml:trace>
  <inkml:trace contextRef="#ctx0" brushRef="#br0" timeOffset="25756.15">12841 18150 0,'0'0'0,"-17"0"0,34 0 46,1-17-30,0-1-16,35-17 47,-53 53-16,0-1-31,0 18 31,17-35-31,142-70 32,-124 52-32,36-88 31,-177 89 0,88 17-31,-52 70 31,176-70 16,-89 0-47,19-17 0,-1 17 0,0-18 16,-17-17 15,-212 88 0,194-53 1,17 0-32,142-89 31,-141 89-31,-89-35 31,-123 35 0,177 18-31,-19-18 32</inkml:trace>
  <inkml:trace contextRef="#ctx0" brushRef="#br0" timeOffset="26205.07">12841 16951 0,'0'0'0,"-17"0"15,34 18 17,1 17-17,53 141 17,-124 36-1</inkml:trace>
  <inkml:trace contextRef="#ctx0" brushRef="#br0" timeOffset="27758.33">16616 17798 0,'0'0'0,"-17"0"16,34 0 31,89-18-16,106-53 16,-124-17-16,-247-18 0,-88 142 0,-17 105 1,246-106-32,-88 194 31,106-193-31,106 140 31,247-105 0,-283-71-15,336-53 0</inkml:trace>
  <inkml:trace contextRef="#ctx0" brushRef="#br0" timeOffset="29026.05">16493 16757 0,'17'0'109,"-17"-18"-93,18 18-1,-18-17-15,53-89 32,-53 71-32,0-124 31,-53-18 0,-53 142 16,36 106-16,122-18 1,-34-53-32,106 17 31,-89-17-31,53 36 31,-70 87 0,17 18 1,0-35-1,1-88 16,-19-18-47</inkml:trace>
  <inkml:trace contextRef="#ctx0" brushRef="#br0" timeOffset="29658.79">16969 16563 0,'-18'0'0,"1"0"16,17-18 15,0 36 0,106-18 1,88-35-1,-36-1 0,-193 54 0,17-18-31,-193 35 32,175-17-17,-87-18 1,158 0 31,177-35-16,-18 17 0,-212 18 0,-52 0 1,52 0-17</inkml:trace>
  <inkml:trace contextRef="#ctx0" brushRef="#br0" timeOffset="38667.93">8467 3298 0,'0'18'110,"0"0"-95,18 35 1,35 35-1,-18 0 1,18 36 0,0 17-1,-53-106-15,35 71 16,-17-89 0,-18 36-16,17-53 15,1-53 16,35-70-15,35-71 0,-53 70-1,-35 54 1,0 35 0</inkml:trace>
  <inkml:trace contextRef="#ctx0" brushRef="#br0" timeOffset="53012.25">16898 16969 0,'18'0'78,"0"0"-62,35 0 0,17 0-1,36-18 1,35 18-1,35-18 17,-140 18-32,158-17 15,-159 17-15,89 0 16,17-18 0,-36 0-1,-52 18 1,-53-17-1</inkml:trace>
  <inkml:trace contextRef="#ctx0" brushRef="#br0" timeOffset="53780.67">17339 17286 0</inkml:trace>
  <inkml:trace contextRef="#ctx0" brushRef="#br0" timeOffset="54748.38">17339 17286 0,'18'0'328,"-18"-18"-313,18 18-15,17 0 32,-17 0-17,-3970 0 1,7939 18-1,-3970 0 1,1-18-16,-18 17 16,0 1-16,0 0 15,18-1-15,-18 19 16,0-1 0,-18 35 15,0-70-16,1 18 1,-1 0-16,-3986-1 16,7938-17-1,-4040 0 17,88 0-32,-35-17 15,53-1-15,-17 18 0,17-18 0,-18 1 16,0-36-1,18-35 17,53 17-1,-53 53-31,36 1 16,-36-1-1,35 18-15,88-35 31,54 0 16,-160 35-47,177-18 32,-176 18-32,17 0 31,-52 0 16</inkml:trace>
  <inkml:trace contextRef="#ctx0" brushRef="#br0" timeOffset="59355.52">16881 15840 0,'0'-18'31,"0"0"32,-18 18-63,36 0 62,-1 0-62,19-17 31,-1 17 1,0 17-1,-17 36 16,-18-35-47,18 70 31,-18-70-31,0 17 31,-36 0 1,19-35-1,34 0 2453,1 0-2468,35 0-1,-36 0-15,107-35 47,-106 35-47,123-53 32,-106 53-1,-53 0 0</inkml:trace>
  <inkml:trace contextRef="#ctx0" brushRef="#br0" timeOffset="60473.21">17322 16404 0,'0'-17'31,"0"34"0,-53 18-15,35-17-16,-52 158 31,70-158-31,70 35 32,89-141-1,-141 70-31,-18-123 47,0 123-47,-89-17 31,36 53 0,106-1 0,-17-69 1,-89-1-1,-35 35 0,88 36 0</inkml:trace>
  <inkml:trace contextRef="#ctx0" brushRef="#br0" timeOffset="61792.05">17939 17092 0</inkml:trace>
  <inkml:trace contextRef="#ctx0" brushRef="#br0" timeOffset="63995.42">18027 17092 0,'18'0'109,"0"0"-109,-1 0 16,18 0-1,18 0 1,-35 35 0,-36 36-1,1-53-15,-36 34 16,35-34-16,-35 17 15,18 1 1,53-36 31,-1 0-47,71-18 16,36-17 15,17-1-16,-17 19 1,-72-1 0</inkml:trace>
  <inkml:trace contextRef="#ctx0" brushRef="#br0" timeOffset="64912.15">17727 16863 0,'18'0'62,"0"0"-62,-1 0 16,1 17-16,53 19 15,-19 52 1,-52 0 0,0-53-16,-35 54 15,0-54 1,0-18-16</inkml:trace>
  <inkml:trace contextRef="#ctx0" brushRef="#br0" timeOffset="66064.33">16475 15734 0,'18'0'62,"-1"0"-46,-17 18-16,71 17 15,17 35 1,-70 54 0,-18-89-16,-36 53 15</inkml:trace>
  <inkml:trace contextRef="#ctx0" brushRef="#br0" timeOffset="78508.39">17974 8361 0,'0'0'0,"0"-18"0,-17 1 16,-19-19 0,19 19-1,17-1 1,0 0-1,17 18 1,36 0 0,-35 0-16,53 0 15,-54 0-15,54 36 16,-1 17 0,-70 35-1,-35 18 1,0-71-16,-89 71 31,89-89-31,-71 36 16,-53-17-1,54-36 1,34-71 0,53 53-16,1-70 15,17 70-15,0-17 0,0-35 16,0 34-16,88-69 15,-70 87-15,87-53 16,72 18 0,52 1-1,-158 52-15,140-18 16,-158 18-16,18 0 0,88 0 16,-36 0-1,-70 18 1,-71-18 31,-17 17-47</inkml:trace>
  <inkml:trace contextRef="#ctx0" brushRef="#br0" timeOffset="79057.57">18803 7585 0,'0'-18'16,"0"0"-1,18 18 1,0 0-16,35 0 16,17 18-1,-17 17 1,-35 18-1,-36 0 17,0-35-32,-87 52 15,87-52-15,-70 17 16,17-17 0,71 0-1</inkml:trace>
  <inkml:trace contextRef="#ctx0" brushRef="#br0" timeOffset="79669.14">19050 8678 0,'0'0'0,"-17"0"16,-1-17 0,36 17 31,17 0-32,71 0 1,17-18-1,18 0 1,-52 1 0,-72 17-16</inkml:trace>
  <inkml:trace contextRef="#ctx0" brushRef="#br0" timeOffset="79911.42">18944 8784 0,'0'0'0,"0"18"0,0-1 16,18-17 0,53 0-1,52-17 1,-70 17-16,106-35 15,-106 35-15,53-18 16,-1-17 0,-69 35-1,-36-18 1</inkml:trace>
  <inkml:trace contextRef="#ctx0" brushRef="#br0" timeOffset="80892.7">20197 8414 0,'0'-18'16,"0"0"-1,0 1 1,0-1 0,17 18-1,1 0-15,35 0 16,-35 0-16,35 18 16,17 17-1,-17 36 1,-35 17-1,-18-71-15,-36 36 16,19-35-16,-1 0 0,-17-1 16,0 1-16,-89 0 15,89-18-15,-71-18 16,18-35 0,17-35-1,71 53 1,0-54-1,0 72-15,0-19 0,18-52 16,70 0 0,53 18-1,53 17 1,36 17 0,-178 19-16,90 17 15,-72-18-15,1 18 16,-54 0-1,-17 18 17,-17-1-17</inkml:trace>
  <inkml:trace contextRef="#ctx0" brushRef="#br0" timeOffset="81693.42">20973 8643 0,'0'-18'31,"-18"18"-31,18-17 15,-17 17 79,-1 0-78,-17 17-1,-18 36 1,18 18 0,35-1-1,0 1 1,35 0 0,35-36-1,1-35 1,-53 0-16,87-53 15,-69 35-15,-1-35 16,-35-35 0,-53 0-1,-53 0 1,-35 52 0,124 36-1,-36-17-15</inkml:trace>
  <inkml:trace contextRef="#ctx0" brushRef="#br0" timeOffset="82061.39">21590 8467 0,'18'0'31,"0"0"-15,52-18-1,54 18 1,-89-18-16,106 18 16,-106 0-16,54-17 15,-54-1 1,-53 18 0,1 0-1</inkml:trace>
  <inkml:trace contextRef="#ctx0" brushRef="#br0" timeOffset="82327.48">21837 8308 0,'-17'0'0,"-1"-18"16,18 1-16,-18-1 31,18 36 0,0-1-15,36 71 0,-36-52-16,0 52 15,17-53-15,-17 0 0,18 36 16,-18-36-16,35 54 16,-35-54-16,18 0 15,-1 0 1</inkml:trace>
  <inkml:trace contextRef="#ctx0" brushRef="#br0" timeOffset="83263.68">22525 8132 0,'0'0'0,"0"-18"0,-17 0 15,-1 18 1,18-17-16,0 34 94,0 1-79,18 0-15,-18 17 16,35 35 0,0 54-1,-17-1 1,-1-17-1,1-88-15,-18 52 16,0-52 0,18-18-16,-1 0 15,19-53 1,16-70 15,19-54-15,-71 124-16,71-141 15,-71 141-15,17-52 16,-17 34 0,18 53-1</inkml:trace>
  <inkml:trace contextRef="#ctx0" brushRef="#br0" timeOffset="85364.76">23478 7885 0,'0'-18'15,"-18"18"1,18-18 15,0 36 63,0 0-78,-53 17-1,0 88 16,36-105-31,-1 158 47,0-158-47,18 141 32,-17-18-1,17-124-31,35 36 31,-17-53-31,70 18 31,53-53 1,-123 17-32,70-35 31,-88 36-16,17-19 1</inkml:trace>
  <inkml:trace contextRef="#ctx0" brushRef="#br0" timeOffset="85703.54">23125 8326 0,'18'0'0,"-1"-18"0,36 18 15,-35 0 1,229-18 15,-212 18-31,177-17 32,-195 17-32,36-18 31,-53 0-31</inkml:trace>
  <inkml:trace contextRef="#ctx0" brushRef="#br0" timeOffset="86511.08">23760 7497 0</inkml:trace>
  <inkml:trace contextRef="#ctx0" brushRef="#br0" timeOffset="86632.9">23760 7514 0,'18'18'0,"-18"70"31,-18-194-31,36 230 0,-36-107 0,0 1 0,1 0 16,-89 70-1,53-53 1</inkml:trace>
  <inkml:trace contextRef="#ctx0" brushRef="#br0" timeOffset="102267.85">19562 6632 0,'0'0'0,"18"-53"0</inkml:trace>
  <inkml:trace contextRef="#ctx0" brushRef="#br0" timeOffset="103449.52">19668 5856 0,'0'0'0,"-18"0"0,18-18 15,-35-17 1,17 18 31,18 34 15,18 107-31,-18-89-31,53 194 32,-36-193-32,36 87 31,18-141 0,-54-17-31,142-212 47,-141 212-47,17-159 31,-35 141 1,0 71-32</inkml:trace>
  <inkml:trace contextRef="#ctx0" brushRef="#br0" timeOffset="103733.3">20214 5909 0,'0'0'0,"18"0"47,0 0-47,105 0 32,107 0-1,-195 0-31,53-18 31</inkml:trace>
  <inkml:trace contextRef="#ctx0" brushRef="#br0" timeOffset="103983.83">20126 5980 0,'-17'17'0,"34"-34"16,-17 34-1,124 1 17,176-36-1,-265 18-31,106 0 31,-159 0 16</inkml:trace>
  <inkml:trace contextRef="#ctx0" brushRef="#br0" timeOffset="104834.27">21185 5521 0</inkml:trace>
  <inkml:trace contextRef="#ctx0" brushRef="#br0" timeOffset="104854.65">21185 5521 0</inkml:trace>
  <inkml:trace contextRef="#ctx0" brushRef="#br0" timeOffset="105137.15">21185 5521 0,'0'18'109,"0"17"-93,0 106 15,-3987 18 0,7974-142-15,-3952 54 15,-35-53-15</inkml:trace>
  <inkml:trace contextRef="#ctx0" brushRef="#br0" timeOffset="105368.6">20902 6103 0,'0'18'0,"53"-54"32,247-34-1,0 35 0</inkml:trace>
  <inkml:trace contextRef="#ctx0" brushRef="#br0" timeOffset="105801.88">21255 6156 0,'0'0'0,"18"0"16,105 53 15,-70 123 0,-53-158-15,-211 176 15,175-194-31,-140 35 31,194-158 1,211 105-1,106 124 0,-88 0 0,-229-106-15</inkml:trace>
  <inkml:trace contextRef="#ctx0" brushRef="#br0" timeOffset="106819.66">19826 6085 0,'0'-17'0,"0"-1"16,0 0 15,18 18-16,-18-17 1,0 34 0,-18 1-1,18 17-15,-52 89 16,52-89-16,0 53 16,88-35-1,70-70 1,19-72-1,-142 72-15,36-54 16,-71 54-16,0-1 0,-53-17 16,-318 70 15,230 53-15,124-70-1</inkml:trace>
  <inkml:trace contextRef="#ctx0" brushRef="#br0" timeOffset="107871.6">21608 5821 0,'0'-18'31,"0"1"-15,18-1 0,-18 0-1,17 1 1,36 17-1,0 35 1,35 35 0,-88-52-16,53 53 15,-53-54 1,18 36-16,-18-18 31,0-52-15,0-1-1,0-17 1,0 0-16,17-36 16,-17 53-16,18-17 15,0 18 1,-18 34 0,35 1-1,-17 17 1,-1-35-1,1 0-15,35-18 16,-35 1 0,17-1-16,-18 1 15,1 17 1,17 35 15,-35-18-31,18 54 16,-18-53-16,18 35 15,-18-1 1,17-16 0</inkml:trace>
  <inkml:trace contextRef="#ctx0" brushRef="#br0" timeOffset="108204.48">22261 5733 0,'0'0'0,"0"-71"15,0 53-15,35-34 16,0 52 0,-17 0-16,35 35 31,-36 0-31,1 53 16,17 53-1,18 0 1,-35-88-1,-18-35-15,17-36 16,19-35 0,17-52-1,-18-19 1,-17 1 0,-18 52-1</inkml:trace>
  <inkml:trace contextRef="#ctx0" brushRef="#br0" timeOffset="108487.93">22737 5927 0,'0'17'0,"17"-17"16,-17 18-1,18 52 1,-53 19 0,17-54-16,-17 36 15,35-54-15,-18 1 0,18 17 16,0-17 0,53-18-1,35-18 1,18-17-1,-70 17-15</inkml:trace>
  <inkml:trace contextRef="#ctx0" brushRef="#br0" timeOffset="108738.1">22913 5256 0,'0'-17'15,"0"-1"1,53 18 0,18-18-1,-54 18-15,89 0 16,-71 0-16,18 18 15</inkml:trace>
  <inkml:trace contextRef="#ctx0" brushRef="#br0" timeOffset="108874.09">22913 5486 0,'0'17'16,"0"-34"-16,0 52 15,18-35-15,0 0 16,52 0 0,-52 0-16</inkml:trace>
  <inkml:trace contextRef="#ctx0" brushRef="#br0" timeOffset="109572.89">23566 5556 0,'0'0'0,"-18"-17"0,18-1 0,0 0 16,0 1-16,0-19 15,0 54 17,0 0-32,0 70 15,0 35 1,0-87-16,18 69 15,-18-69-15,18-1 16,-18 36-16,17-1 16,-17-35-1,0-52 17,0-1-17,-17-88 1,-1 71-16,-17-88 15,17 87-15,18-52 16,0 0 0,53 53-1,17 35 1,-52 17-16,35 19 16,-53-19-16,0 1 0,0 35 15,-35 35 1,-1-35-1,36 0 1,0-36 0,0 1-1,53 17 1,-35-17-16,35 0 16,35-1-1,-70 1-15</inkml:trace>
  <inkml:trace contextRef="#ctx0" brushRef="#br0" timeOffset="110124.98">23883 5768 0,'18'0'16,"-18"18"-1,18-18-15,-18 17 0,35 36 16,-35-35 0,18 52-1,-18 1 1,17-1 0,-17-52-16,0 17 15,18-17-15,-18-36 31,0 1-15,-18-36 0,1-18-1,17 1 1,0 52-16,35-35 16,-18 35-16,19 1 15,17-1 1,-18 18-1,-35 53 1,0-35-16,0 35 31,0-36-31,0 1 0,0 35 16,18-18 0,-1 0-1,-17 1 1,-17-36-1,17 17-15,-36-17 16,36 18-16,-35-36 16</inkml:trace>
  <inkml:trace contextRef="#ctx0" brushRef="#br0" timeOffset="110389.4">24254 5450 0,'0'0'15,"-18"-17"-15,36 17 32,-1 0-32,1 0 15,17 0-15,1 0 16,-19 0-16,71 0 15,18 0 1,-17-18 0,-72 18-1</inkml:trace>
  <inkml:trace contextRef="#ctx0" brushRef="#br0" timeOffset="110572.6">24483 5503 0,'0'18'0,"0"-36"0,0 71 16,0-35 0,0 17-16,0 0 0,0 1 15,-18 105 1,18-106-16,-17 89 16,17 17-1,0-71-15</inkml:trace>
  <inkml:trace contextRef="#ctx0" brushRef="#br0" timeOffset="111347.76">22455 4851 0,'0'0'0,"0"-18"0,0 0 15,0 1 1,0-1 0,17 18-16,54 0 15,17 35 1,-35 36-1,-53-36-15,-53 71 16,35-71 0,-87 54-1,-37-19 1,107-35 0,35-17-1,35-36 1,-17 18-16,158-35 15,-123 17-15</inkml:trace>
  <inkml:trace contextRef="#ctx0" brushRef="#br0" timeOffset="112292.51">22949 6279 0,'0'0'0,"0"-17"0,-18 17 16,-35 17 0,0 1-1,53 0 1,0-36 0,53 0-1,-18 1-15,36-36 16,-54 35-1,1 1-15,17-36 16,-4021 0 0,7902 53-1,-4057 35 1,35 36 0,88-54-16,1 36 15,17-35-15,17-1 0,1-17 16,-1 0-16,107-17 15,-89-1-15,53-35 16,-52 0 0,-54 18-1,0 17-15,-70 18 16,18 18 0,-36 17-16,71 18 15,52-17 1,89-54-1,-71 18 1,71-35 0,-88 35-16,-1-18 0,19-17 15,-89-1 1,0 36-16</inkml:trace>
  <inkml:trace contextRef="#ctx0" brushRef="#br0" timeOffset="122552.45">11695 10160 0,'-18'-18'0,"36"36"0,-53-53 15,17-18 1,0 35-1,18 36 1,0-1 0,53 72-1,18 69 1,17 19 0,-35-71-1,-18-89 1,18-52-1,0-71 1,-53 71-16,35-89 16,-35 71-16,0 18 0,0-53 15,0 53-15,0-71 16,-17 88 0,17 1-16</inkml:trace>
  <inkml:trace contextRef="#ctx0" brushRef="#br0" timeOffset="122734.76">12242 10142 0,'0'0'16,"0"18"-16,0-36 16,17 1-1,1 17-15,53-36 16,-36 19-16,53-1 15,-17 1 1</inkml:trace>
  <inkml:trace contextRef="#ctx0" brushRef="#br0" timeOffset="122903.47">12330 10248 0,'0'0'0,"-35"18"0,-1-1 15,-34 1 1,52-18-1,36 0 1,52-18 0,107-34-1,-142 34-15</inkml:trace>
  <inkml:trace contextRef="#ctx0" brushRef="#br0" timeOffset="123636.2">13071 10901 0,'0'17'62,"0"1"-62,0 0 0,35 52 16,36 54-1,-1 35 1,1-36 0,-1-17-1,-52-106-15,35 35 16,-36-35 0,1 0-16,35-18 15,-35-70 1,-18-53-1,-18-106 1,-53-106 0,54 248-16,-71-301 15,70 318-15,-35-177 16,-17 18 0,34 124-1,19 52 1,70 36-1,-18 17-15,124 1 16,-89-1-16,124 18 16,-3828-18-1,8009 1 1,-4022 17 0,-71 0-1,-229 0 1,53 17-1,-106 1 1,-18-18 0,0 0-16</inkml:trace>
  <inkml:trace contextRef="#ctx0" brushRef="#br0" timeOffset="124605.3">13706 9860 0,'0'0'0,"-18"0"16,18-18-16,-35-17 15,35 0 1,0 17 0,0 1-1,0 52 1,35 35 0,-35-52-16,35 106 15,-17-89-15,-18 71 16,0 35-1,0-35 1,0-71 0,0-17-16,0-36 15,0 0 1,-18 1-16,1-89 31,-19-18-15,36-17-1,0 53 1,0 70-16,53-52 16,-17 52-16,17 1 15,35 17 1,-53 17 0,-35 36-1,-88 0 1,70-53-16,-52 35 15,52-17-15,-17 0 16,35-1 15,17 1-31,54 0 16,-36-1 0,53 1-1,-70-1-15,17-17 0,36 36 16,-1-1-1,-34-17 1</inkml:trace>
  <inkml:trace contextRef="#ctx0" brushRef="#br0" timeOffset="125288.14">14164 10037 0,'0'-18'15,"0"36"32,0-1-31,0 1-16,0 88 31,0-18-15,0-18-1,0-52-15,0 17 16,0-17-16,0 0 16,0-36 15,0-17-15,0-18-1,-17 35-15,-1-35 16,18 36-16,0-1 0,-18-35 15,1-18 1,17 36 0,0 0-1,0 17 1,0-17-16,17 35 16,19-35-1,-1 17 1,18 18-1,-53 18 1,0 17 0,-18-17-16,-17 52 15,35-35-15,-18-17 0,18 53 16,53-18 0,18-1-1,-36 1 1,-35 0-1,-18-35-15,-34 17 16,34-17-16,0-18 16,-35 18-16,18-1 31,35-34-31</inkml:trace>
  <inkml:trace contextRef="#ctx0" brushRef="#br0" timeOffset="125520.96">14482 9860 0,'0'0'0,"0"-18"0,0 1 31,35 17-15,71-18-1,17-17 1,1 0 0,-71 35-1</inkml:trace>
  <inkml:trace contextRef="#ctx0" brushRef="#br0" timeOffset="125721.34">14729 9719 0,'0'0'16,"-35"18"-16,35-1 16,0 1-1,0 0-15,35 52 16,-35-35-16,17 36 16,19 70-1,-19-35 1,1-71-1</inkml:trace>
  <inkml:trace contextRef="#ctx0" brushRef="#br0" timeOffset="125989.57">13988 10636 0,'0'0'0,"-35"18"0,-1 0 15,-34-1 1,87-17 0,72 0-1,105-53 1,-124 36-16,142-19 16,-141 19-16,17-1 0,141-35 15,18 0 1,-124 18-1,-105 53 1</inkml:trace>
  <inkml:trace contextRef="#ctx0" brushRef="#br0" timeOffset="126588.7">14376 10901 0,'0'0'0,"0"-18"0,18-17 31,-1 17-15,1 89-1,0 35 1,-1-71-16,-17 71 15,0-53 1,0 17-16,18-34 16,0-36-1,17-71 17,18-35-17,-36 71-15,54-53 16,-53 70-16,17 0 0,0-35 15,0 71 1,-35 53 0,0 17-1,0-35 1,18-71 0,0 0-16,35-52 15,-36 52 1,18 1-16,1-36 0,-1 35 0,53-17 15,36 17 1,-18 71 0,-89-35-1,36 105 1,-35-88-16,35 36 16,35 0-1,35-71 1,-17-36-16</inkml:trace>
  <inkml:trace contextRef="#ctx0" brushRef="#br0" timeOffset="134526.67">20144 17163 0,'0'17'94,"18"1"-78,-1 17-1,18 106 16,-35-123-31,-70 141 32,52-142-32,-140 54 31,16-106 0,142 17-31,-35-123 31,35 123-31,124-158 32,105 70 15,0 71-16,-123 70 0</inkml:trace>
  <inkml:trace contextRef="#ctx0" brushRef="#br0" timeOffset="134946.67">20267 16775 0,'0'0'0,"0"-18"15,-17 0 1,52 1 15,36 17 0,-71 17-31,53 54 47,-53-53-47,-53 70 32,-36-18-17</inkml:trace>
  <inkml:trace contextRef="#ctx0" brushRef="#br0" timeOffset="135314.37">20497 16581 0,'0'0'0,"0"-18"0,0 0 0,35-17 16,88 17 31,-105 36-47,-18 123 31,-18-123-31,-70 88 31,71-89 1,34-17-32,177-35 31,-158 17-31,228-52 31</inkml:trace>
  <inkml:trace contextRef="#ctx0" brushRef="#br0" timeOffset="135866.07">20867 17515 0,'0'0'15,"-17"0"-15,-1 0 0,0 0 16,1 0 15,34 0-15,160-17 15,-72-1-15,19-17 15,-106 35-31</inkml:trace>
  <inkml:trace contextRef="#ctx0" brushRef="#br0" timeOffset="136098.37">20832 17621 0,'0'18'0,"0"-36"0,18 36 31,52-36-15,-52 18-16,88 0 16,-89 0-16,54 0 15,-1 0 1,-52-17-1</inkml:trace>
  <inkml:trace contextRef="#ctx0" brushRef="#br0" timeOffset="137033.94">22049 16880 0,'0'-17'0,"0"-1"47,-18 18-31,1 18 15,-19-1-15,1 19-1,17-19-15,-34 54 16,34-53-1,-17 52 1,-18 71 0,0 0-1,53-88-15,-18 53 16,18-71-16,0-17 0,18 70 16,17 0-1,18 1 1,18-37-1,17-16 1,0-19 0,18-34-1,-89 17-15</inkml:trace>
  <inkml:trace contextRef="#ctx0" brushRef="#br0" timeOffset="137579.34">22208 17339 0,'0'0'15,"0"-18"-15,-18-17 16,18 17 0,0 36-1,35 17 1,-17-17-16,0 35 16,-1-18-16,-17-17 15,0 35-15,-35 17 16,-18-34-1,-17-54 17,17-35-17,35 53-15,0-71 16,18 54-16,0-18 0,18-36 16,35-35-1,17 36 1,36 34-1,18 1 1,-89 35-16,36-18 16,-54 18-16,1 0 0,17 0 15,-35 18 48</inkml:trace>
  <inkml:trace contextRef="#ctx0" brushRef="#br0" timeOffset="137952.43">22754 17321 0,'-17'0'15,"-1"0"1,-17 18 0,0 53-1,-18-1 1,53-52-16,-18 70 16,36-70-1,-1 35-15,36-18 31,18-18-15,-18-34 0,-53-54-1,-18 18 1,-52-53 0,52 89-16,-53-36 15,54 35-15,-1 18 0,0-35 16</inkml:trace>
  <inkml:trace contextRef="#ctx0" brushRef="#br0" timeOffset="138333.91">23143 17180 0,'0'0'0,"-18"0"15,18-17 1,-18 17 0,36 0-1,0 0 1,-1 0-1,1 0-15,17 0 16,-17 0-16,-1 0 0,54 0 16,52-18-1,-34 18 1,-19 0 0,-52 0-1</inkml:trace>
  <inkml:trace contextRef="#ctx0" brushRef="#br0" timeOffset="138536.84">23407 17004 0,'0'0'0,"-17"0"0,-1 0 15,18-18-15,0 36 31,0 0-31,18 52 16,-1 36 0,-17-88-16,18 70 15,-18-53-15,17-17 16,-17 52-16</inkml:trace>
  <inkml:trace contextRef="#ctx0" brushRef="#br0" timeOffset="140202.99">23848 16686 0,'0'18'32,"0"0"-32,0-1 15,0 19 1,18 34 0,-18 18-1,0-70-15,0 70 16,0-70-16,0 52 15,0-34 1,-18-1 0,18-17-1,0-36 1,0 0 0,-18-35 15,18 0-16,-17-35 1,34 18 0,-17 52-16,36-35 15,-36 36-15,17 17 0,19-18 16,17-17 0,-18 35-1,-35 17 1,0 1-1,-18 0-15,-35 17 16,53-18-16,-17 1 16,-36 0-16,17 17 15,36-17 1,18 17 0,17-17 15,-17-18-31,35 35 15,-35-35-15,17 17 16,0 19 0,0-19-1,-17 1 1,0 0 0,-18-1-1</inkml:trace>
  <inkml:trace contextRef="#ctx0" brushRef="#br0" timeOffset="141656.07">24166 17251 0,'0'-18'31,"-18"18"-15,18 18 93,0-1-93,0 1-16,0 0 15,0 35 1,0-36-16,0 36 16,0-35-16,0 17 15,0 18 1,18-35-1,-18-1 1,0-34 31,0-1-31,0 0-1,0 1 1,0-36-1,0 0 1,0 0 0,0 18-1,0-1 1,0 19 0,17-1-1,-17-17 1,18 35-16,-18-18 15,0 1 1,0-1 47,18 18-63,-1 0 31,-17-18-16,18 18 1,-18 18 15,0 0 1,17-18-32,-17 17 15,0 1 1,0 0-1,0-1 1,-17 1 0,-1-1-16,1 1 15,-1 0 1,0-1-16,-17 1 31,53-36 16,-1 18 62,1 0-93,0 0 0,-1 0-1,1 18-15,-1 0 16,1-1 0,17 1-1,-35 0-15,18-1 16,-18 18-1,-35 1 1,-53-1 0,-18-17-1,88-18-15,-53 0 16</inkml:trace>
  <inkml:trace contextRef="#ctx0" brushRef="#br0" timeOffset="142237.96">24324 16810 0,'0'0'0,"18"0"31,0 0-15,17 0-16,35 0 15,19-18 1,-36 18-1,-36 0 1</inkml:trace>
  <inkml:trace contextRef="#ctx0" brushRef="#br0" timeOffset="142472.22">24483 16810 0,'-18'0'16,"18"18"-1,18-18 1,-18 52 0,0-34-16,0 53 15,0-54-15,-35 71 16,35 1 0,0-72-16,0 54 15,0-54-15,17 19 16,-17-19-1</inkml:trace>
  <inkml:trace contextRef="#ctx0" brushRef="#br0" timeOffset="142812.65">23742 17745 0,'-17'0'15,"34"0"-15,-52 17 0,17-17 16,-3950 0 0,8025-17-1,-3969 17 1,-53 0-16,71 0 15,-71-18 1,0 18-16,1 0 0,34 0 0,107-18 31,-142 18-31,53-17 16,-53 17-16,-17 0 0,0 0 0</inkml:trace>
  <inkml:trace contextRef="#ctx0" brushRef="#br0" timeOffset="143489.15">24060 18062 0,'0'-17'16,"0"34"31,0 1-32,0 0-15,0 17 16,0 18-1,0 0 1,0-36-16,0 1 16,0 0-16,17-36 31,19-35-15,105-123 15,-124 158-31,54-17 15,-53 35 1,17 53 0,-53 70 31,18-105-47,18-36 31,0-17-16,105-89 17,-70 107-1,-35 70-15,35 70 15,52-70 0</inkml:trace>
  <inkml:trace contextRef="#ctx0" brushRef="#br0" timeOffset="145347.26">24889 17127 0</inkml:trace>
  <inkml:trace contextRef="#ctx0" brushRef="#br0" timeOffset="147239.29">24871 16651 0</inkml:trace>
  <inkml:trace contextRef="#ctx0" brushRef="#br0" timeOffset="147262.75">24871 16651 0</inkml:trace>
  <inkml:trace contextRef="#ctx0" brushRef="#br0" timeOffset="147319.99">24871 16651 0</inkml:trace>
  <inkml:trace contextRef="#ctx0" brushRef="#br0" timeOffset="147339.56">24871 16651 0</inkml:trace>
  <inkml:trace contextRef="#ctx0" brushRef="#br0" timeOffset="147497.4">24871 16651 0</inkml:trace>
  <inkml:trace contextRef="#ctx0" brushRef="#br0" timeOffset="147789.73">24871 16651 0</inkml:trace>
  <inkml:trace contextRef="#ctx0" brushRef="#br0" timeOffset="148546.59">24959 16880 0,'0'18'109,"0"0"-77,0-1-1,0 1 31,0 0-15</inkml:trace>
  <inkml:trace contextRef="#ctx0" brushRef="#br0" timeOffset="149163.76">24924 16916 0,'-18'17'62,"18"1"-46,-17 53 15,-1 87 0,18 36 1,0-176-32,0 123 31,0-123-31,18 17 31,-1-17 0,54-54 1,-53 36-32,70-35 31</inkml:trace>
  <inkml:trace contextRef="#ctx0" brushRef="#br0" timeOffset="149586.26">24730 17180 0,'0'-17'0,"18"17"31,17 0 0,124-36 1,-53 36-1,-106-17 31</inkml:trace>
  <inkml:trace contextRef="#ctx0" brushRef="#br0" timeOffset="150179.51">24995 16581 0,'0'0'0,"17"0"0,1 0 16,17 17-1,36 36 1,-54-53-16,124 159 31,-123-124-31,0 0 0,70 230 32,-53 141-1,-35-353-31,-70 246 31,52-263-15,-88 105-1,53-106 1</inkml:trace>
  <inkml:trace contextRef="#ctx0" brushRef="#br0" timeOffset="151063.97">24765 15857 0,'18'-17'31,"0"17"-31,17-18 16,-17 18-16,70-18 16,-71 18-16,36 0 15,0 18 1,-70 88 15,-1-71-31,-35 36 16,18-54-1,17 1-15,-70 53 16,-18-1 0,53-17-1,36-35 1,52-18-1,-18 0-15,72 0 16,-54 0-16,0-18 0,106 0 16,53-35-1,-53 36 1,-88 17 0,-70 0-1</inkml:trace>
  <inkml:trace contextRef="#ctx0" brushRef="#br0" timeOffset="-130836.1">23337 17921 0,'0'-18'15,"17"18"48</inkml:trace>
  <inkml:trace contextRef="#ctx0" brushRef="#br0" timeOffset="-129668.95">23372 17903 0,'0'0'109,"159"18"-109,-159 0 0,17-18 0,1 17 16,17 1-1,-17-18 1,-1 0-1,-17 18 1,0-1 0,0 1-1,36 17 1,-1 18 0,18 18-1,0-18 16,-36-36-31,19 19 16,-36-19-16,17-17 0,19 18 16,-19-18-1,-17-18 1,18-52 0,-36-71-1,18 105-15,-53-105 16,36 53-16,-19-18 15,19 71-15,-36-124 16,35 106-16,1 0 16,-1-123-16,0-18 15,18 35 1,36 36 0,-1-1 15,18 36-16,-18-18 1,0 36 0,-35 52-16,36 0 15,-36 1-15,0-1 0,0 0 16,17 1 31,-17-1-32,0 0-15,18-17 16,-18 17-16,0 1 16,0-18-16,0-1 15,0 19 1,0-1 0,18 36 46,-1-18-46,1 0-16,52 35 15,36 18 1,18 0 0,-89-36-16,53 36 15,-53-53-15,1 18 0,34 0 16,1-1-1,-36-17 1,-35-17 31,-17-1 47</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5T11:02:17.953"/>
    </inkml:context>
    <inkml:brush xml:id="br0">
      <inkml:brushProperty name="width" value="0.05292" units="cm"/>
      <inkml:brushProperty name="height" value="0.05292" units="cm"/>
      <inkml:brushProperty name="color" value="#002060"/>
    </inkml:brush>
  </inkml:definitions>
  <inkml:trace contextRef="#ctx0" brushRef="#br0">4922 3175 0,'17'-18'78,"1"18"-62,-1-17-16,1 17 0,88 0 31,17 35-15,19 18-1,-72 17 1,-52-52-16,-18 70 15,0-70-15,-71 35 16,-35 0 0,-17-36-1,17-52 1,71 17-16,-36-52 16,54 52-16,-1-17 0,-17-71 15,17-35 1,53 18-1,89 52 1,52 18 0,71 18-1,-194 35 1,176 0 0,-176 0-16,53 18 15,0-1 1,-71 18-1</inkml:trace>
  <inkml:trace contextRef="#ctx0" brushRef="#br0" timeOffset="600.77">6491 3193 0,'18'0'63,"0"17"-48,-1-17-15,19 0 16,-19 0-16,89 0 16,-71-17-16,54 17 15,-1-18 1,-18 0 0,-70 1-1</inkml:trace>
  <inkml:trace contextRef="#ctx0" brushRef="#br0" timeOffset="722.33">6544 3404 0,'0'0'0</inkml:trace>
  <inkml:trace contextRef="#ctx0" brushRef="#br0" timeOffset="868.93">6544 3404 0,'36'0'16,"-1"0"-16,-17-17 0,52 17 16,89-18-1,0 0 1,-124 1-16,71-1 16,-89 18-16,1 0 15,-18-18 16</inkml:trace>
  <inkml:trace contextRef="#ctx0" brushRef="#br0" timeOffset="1601.94">6121 2346 0,'0'-18'15,"0"1"1,0-1 0,35 18-16,-17-18 0,35 1 15,-36 17-15,1 0 16,53 0-16,-18 17 15,-36 36 1,-17 0 15,-70 35-15,52-70-16,-123 70 16,106-70-16,-36 35 15,1-36 1,70 1-1,52-18 1,72 0 0,-89-18-16,177 1 15,-159 17-15,88-35 16,35 17 0,-87 0-1</inkml:trace>
  <inkml:trace contextRef="#ctx0" brushRef="#br0" timeOffset="2487.23">8749 3069 0,'0'0'0,"0"-17"15,-17 17 1,34 0 15,1 0-15,52 35 0,19 35-1,-72 19 1,-34-1-1,-1-71-15,-70 36 16,70-35-16,-17 0 0,-89-1 16,-52-17-1,35-53 1,35-35 0,88-35-1,36-1 1,0 107-1,123-89-15,-106 88 16,18 0-16,53-17 16,-36 18-16,124-1 15,36-17 1,-54 35 0,-141 0-16,36 0 15,-53 0-15,-1 0 0,-17 17 16,0 19-1</inkml:trace>
  <inkml:trace contextRef="#ctx0" brushRef="#br0" timeOffset="2872.09">9455 3404 0,'-18'0'16,"-3968"18"-1,7937 35 1,-3969 0-1,18-36-15,0 36 16,18-35-16,35 0 16,35-36-1,-17-35 1,-36 0 0,-53-17-1,1 52 1,-107-53-16,89 54 15,-36-19-15</inkml:trace>
  <inkml:trace contextRef="#ctx0" brushRef="#br0" timeOffset="3303.57">9878 2364 0,'0'0'0,"0"-18"0,-18 0 0,18-35 15,0 36 1,36-1-16,-19 0 15,36 18-15,-17 0 16,34 71 0,-52-53-16,-1 70 15,-70 35 1,1-52 0,52-53-16,17-18 46,1-18-46,105 0 16,36-17 0,-53 17-1</inkml:trace>
  <inkml:trace contextRef="#ctx0" brushRef="#br0" timeOffset="4186.88">10742 3104 0,'-17'18'15,"34"-18"48,1 0-63,158-18 31,142-34 16,-283 34-47,71 0 31</inkml:trace>
  <inkml:trace contextRef="#ctx0" brushRef="#br0" timeOffset="4623.8">11025 2893 0,'0'0'0,"0"17"94,0 1-78,17 0-16,1 35 15,-18-36-15,70 142 31,-52-141-31,17 123 32,-35-124-32,18 54 31,0-89 47</inkml:trace>
  <inkml:trace contextRef="#ctx0" brushRef="#br0" timeOffset="7529.26">12348 2628 0,'0'-17'16</inkml:trace>
  <inkml:trace contextRef="#ctx0" brushRef="#br0" timeOffset="7941">12348 2611 0,'-18'-18'31,"-17"18"0,35-18 1,0 36 15,0 17-32,0 71 16,88 53 1,-88-124-17,35 177 17,-35-177-32,0 124 31,0-124 0,0-53 0,0-52 1</inkml:trace>
  <inkml:trace contextRef="#ctx0" brushRef="#br0" timeOffset="8609.54">12736 2752 0</inkml:trace>
  <inkml:trace contextRef="#ctx0" brushRef="#br0" timeOffset="9393.78">12859 2734 0,'0'0'0,"-18"0"16,18 18 234,-17-18-250,-1 17 15,-17 1 1,-142 88 15,160-106-31,-71 53 31,88-36-31,0-34 32,17 17-1,195 70 0,0 71 16,-142-17-16,-52-124-31,-18 17 31,0-34-15,0-1-16</inkml:trace>
  <inkml:trace contextRef="#ctx0" brushRef="#br0" timeOffset="12838.97">13194 2716 0</inkml:trace>
  <inkml:trace contextRef="#ctx0" brushRef="#br0" timeOffset="13034.92">13194 2716 0,'18'0'47,"0"-17"-47,-1 17 0,54-18 15,-54 18-15,72-18 16,52 1 0,-36-1-1,-52 1 16,-35 17-15</inkml:trace>
  <inkml:trace contextRef="#ctx0" brushRef="#br0" timeOffset="13248.84">13582 2611 0,'-17'0'16,"17"17"15,17 1-15,1 17-16,0-17 0,-1 70 16,1-53-16,-1 18 15,1 71 1,0 52-1,-1-53 1</inkml:trace>
  <inkml:trace contextRef="#ctx0" brushRef="#br0" timeOffset="13915.32">13124 3492 0,'0'0'0,"0"-17"0,0 34 47,0 1-47,0 0 16,0 35-1,17 17 1,1-17 0,-18-18-1,0-17-15,0-36 31,0 1-15,0-1-16,0 1 0,-18-54 16,1-35-1,17 18 1,0 70 0,17-35-16,1 53 15,0 0 1,-18 18-1,35 53 1,0-1 0,-35-52-16,35 35 15,-17-36-15,0 1 0,-1 0 16,1-18-16,35 53 16,-35-53-16,-18 17 15,0 18 1,-18-17-1,0-18-15,-17 0 16,17 0-16,1 0 16,-1 0-16</inkml:trace>
  <inkml:trace contextRef="#ctx0" brushRef="#br0" timeOffset="14163.91">12612 4022 0,'0'0'0,"-35"17"0,0 1 0,-36 0 31,89-18 0,-1-18-31,1 18 0,158-18 16,-105 1-16,158-19 15,106-17 1,-17 18 0,-195 18-1</inkml:trace>
  <inkml:trace contextRef="#ctx0" brushRef="#br0" timeOffset="14681.09">13071 4251 0,'0'0'0,"0"18"0,0-1 0,17 36 32,36 0-17,-17 53 1,-1-18-1,-17 0 1,-18-52 0,17-54-1,-17 0-15,53-70 16,-35 70 0,17-70-1,0-18 1,-17 71-1,-18 53 1,18 17 0,17 18-1,35-35 1,19-54 0,-1 1-1,-35 17 1,-36 18-16,19 18 15,-36 0-15,17-1 0,18 36 16,1 35 0,34 1-1,1-54 1</inkml:trace>
  <inkml:trace contextRef="#ctx0" brushRef="#br0" timeOffset="16449.66">14447 2981 0,'0'0'0,"0"-18"47,0 36 187,0 0-187,17-18-47,-17 17 0,71 54 32,-18 35-17,-18 35 1,0 0-1,18-18 1,-35-34 0,-1-54-1,-17-53 17,18 1-32,-18-72 15,0-34 1,0 88-16,18-107 15,-18 90-15,0-1 16,35-106-16,0 18 16,-17 53 15,0 52-15,-1 36-16</inkml:trace>
  <inkml:trace contextRef="#ctx0" brushRef="#br0" timeOffset="16768.58">15082 2540 0,'0'-18'0,"0"1"0,0-19 16,0 19-16,35-36 15,-18 35-15,19 18 16,17 36-1,-36 69 1,-34 54 0,-1-141-1,-35 70 1,53-70-16,0-1 0,18-17 47,70-17-32,71-19 1,-124 19-16</inkml:trace>
  <inkml:trace contextRef="#ctx0" brushRef="#br0" timeOffset="17333.14">16158 3140 0,'17'0'15,"1"0"1,-1 0-16,19 0 15,-1 0-15,-17-18 0,35 18 16,-18-18-16,124 1 16,-124-1-16,88 1 15,18-1 1,-88 18 0</inkml:trace>
  <inkml:trace contextRef="#ctx0" brushRef="#br0" timeOffset="17521.38">16581 2910 0,'0'0'0,"-18"0"0,18-17 15,-17 17-15,17 17 32,0 1-17,0 0-15,17 105 16,1-88-16,17 71 15,-17-53-15,17 35 16,-35-52-16,35 34 16,-17-52-16</inkml:trace>
  <inkml:trace contextRef="#ctx0" brushRef="#br0" timeOffset="18168.28">18556 2522 0,'0'0'0,"53"0"0,0-17 0,177-1 16,-178 18 0,37 18-1,-89-1-15</inkml:trace>
  <inkml:trace contextRef="#ctx0" brushRef="#br0" timeOffset="19253.09">18504 2522 0,'0'0'0,"17"0"16,1 0-1,-1 18-15,125 35 47,-125-53-47,54 35 16,-54 0-16,54 107 31,-106 16 0,-106-105 1,-124-211-1,159-89 0,512-36 0,176 230 16,-212 89-15,-352-36-32,0 17 31,-36 1-31,-17-18 15</inkml:trace>
  <inkml:trace contextRef="#ctx0" brushRef="#br0" timeOffset="19654.5">19421 2805 0,'0'0'0,"-18"0"0,-17-53 31,-71 70 0,-88 213 0,194-195-31,88 177 32,-53-195-32,248-52 31,-89-212 0,-194 229-31,-159-193 47,141 211-47,-17 0 0</inkml:trace>
  <inkml:trace contextRef="#ctx0" brushRef="#br0" timeOffset="20371.06">20779 2558 0,'0'-18'0,"-18"18"0,1-18 31,-1 36 1,-123 141-1,123-142-31,-140 125 31,158-125-15,0 1-1</inkml:trace>
  <inkml:trace contextRef="#ctx0" brushRef="#br0" timeOffset="20603.49">20497 2505 0,'0'0'31,"0"-36"-31,17 36 15,54 53 1,-53-35-16,246 158 31,-229-140-31,124 105 32,-124-71-1</inkml:trace>
  <inkml:trace contextRef="#ctx0" brushRef="#br0" timeOffset="21941.41">21432 2099 0,'0'0'0,"0"-18"15,0 36 17,17 53-17,1-54-15,17 283 32,-17-265-17,-18 159 16,0-141 1,-53-141-1,53-194 0,141 0 0,-141 264-31,123 18 32,-123 18-17,0 87 1,-88 37 15,88-125-15,-17 89 15,17-88-31,123 70 31,36 18 1</inkml:trace>
  <inkml:trace contextRef="#ctx0" brushRef="#br0" timeOffset="22474.4">22031 2540 0,'0'-18'0,"0"36"0,0-71 47,0 71-47,0 70 31,0 159 1,0-124-1,0-123 0,0-141 0,71-53 1,17 71-1,-88 140 16,0 142-16,53-18 0,-53-123-31,0 52 32,-18-70-32,1 18 31</inkml:trace>
  <inkml:trace contextRef="#ctx0" brushRef="#br0" timeOffset="22756.06">22508 2117 0,'-18'0'15,"36"0"-15,-18 0 16,70 0 0,-52 0-16,193 17 31,-193-17-31,17 0 15</inkml:trace>
  <inkml:trace contextRef="#ctx0" brushRef="#br0" timeOffset="22956.01">22754 2117 0,'-52'17'31,"52"1"-31,0 88 31,0-71-31,-53 318 32,53-300-32,0 158 31,0-175-31</inkml:trace>
  <inkml:trace contextRef="#ctx0" brushRef="#br0" timeOffset="23257.15">21767 3069 0,'0'0'0,"-18"35"31,36-17-16,70-18 1,300 18 15,-317-18-31,369-53 32,-387 53-32,141-35 31</inkml:trace>
  <inkml:trace contextRef="#ctx0" brushRef="#br0" timeOffset="23891.66">22278 3369 0,'0'-18'31,"18"1"-15,17 70 15,-35 105 0,0-16 1,0-107 15,71-159-16,52-17 0,-123 141 0,0 106 1,53-106-1,88-71 0,-17 71 0,-107 142 16,-17-125-47,53 107 31,-35-107-31,0-17 0</inkml:trace>
  <inkml:trace contextRef="#ctx0" brushRef="#br0" timeOffset="24574.57">23460 2434 0,'-18'0'0,"1"0"16,17 18 93,0-1-109,35 36 16,18 159 15,35 17 0,-35-105 1,35-301-1,53-246 0,106 53 16,-247 352-47</inkml:trace>
  <inkml:trace contextRef="#ctx0" brushRef="#br0" timeOffset="32450.32">15770 2734 0,'0'0'16,"-18"0"-16,18-18 0,-18 18 31,1 18-16,-36 35 1,0 18 0,35-54-16,0 71 15,1-52-15,17-19 0,-18 19 0,18-1 16,-17 0-16,-1 106 16,18-106-16,0 54 15,-18 16 1,18-34-1,53-36 1,-35-17-16,52-18 16,-34 0-1,34-18-15,1-17 32,-1-18-17</inkml:trace>
  <inkml:trace contextRef="#ctx0" brushRef="#br0" timeOffset="32696.6">15293 3246 0,'0'0'0,"-17"0"0,-1 0 15,0 0 1,54 0-1,69-18 1,37 0 0,-1 1-1,-124-1 1,72 0 0,-54 18-16,-18-17 0,1 17 0,-18-18 0</inkml:trace>
  <inkml:trace contextRef="#ctx0" brushRef="#br0" timeOffset="33033.37">15893 2293 0,'0'0'0,"0"-18"16,0 1-1,35 17 1,1 0 0,-19 53-1,-17 53 1,0-71-16,-70 71 15,52-71-15,-35 35 16,18-17 0</inkml:trace>
  <inkml:trace contextRef="#ctx0" brushRef="#br0" timeOffset="33434.58">16210 2152 0,'0'0'0,"0"-18"15,0 1 1,18-1-16,17 18 15,1-18-15,-19 18 0,19 0 16,-1 0-16,35 53 16,-70-35-16,-53 176 31,-88-35 0,159-159 0,88-18-15,-71 0 0,106 1-16,-88-1 15,194-35 1</inkml:trace>
  <inkml:trace contextRef="#ctx0" brushRef="#br0" timeOffset="36053.25">24518 2417 0,'0'-18'93,"-17"18"48,-1 0-47,18-18-79,-18 18 126,18 18-141,-17-18 16,-18 35-16,-18 106 31,17 36 0,36-160-15,-17 124 15,17-123-31,53 35 31,52-18 0,-87-35-31,35-35 32,-35 17-17,-1-17 1</inkml:trace>
  <inkml:trace contextRef="#ctx0" brushRef="#br0" timeOffset="36404.44">24095 2663 0,'0'0'0,"18"0"31,52 0-15,-52 0-16,264-17 31,-247 17-31,142-18 31,-160 1 0,-17-1-15</inkml:trace>
  <inkml:trace contextRef="#ctx0" brushRef="#br0" timeOffset="36837.21">24889 1993 0,'0'-17'16,"0"34"15,17 1-16,1 105 17,-18-87-32,-70 140 31,52-158-31,-35 17 16</inkml:trace>
  <inkml:trace contextRef="#ctx0" brushRef="#br0" timeOffset="61063.93">13318 5203 0,'0'0'0,"0"-17"0,-18-1 15,-17-52 1,35 52 15,17 36 0,54-18-15,52 17 0,54-17-1,-1-17 1,-141 17-16,124-18 15,-141 18-15,70 0 16,0 18 0,0 17-1,54-17 1,34-18 0,-141 0-16,177-18 15,-159 18 1,106-18-16,-1 1 31,-87 17-15,-53-18-1,-18 0 1,-18 1 0</inkml:trace>
  <inkml:trace contextRef="#ctx0" brushRef="#br0" timeOffset="64081.21">17604 2699 0,'0'0'0,"0"-18"0,-18 18 16,1 0-1,17-18 17,0 1 15,70-1-32,-52 18 1,176 18 15,-176-1-31,34 125 31,-140 140 1,-159 18-1,177-283 0,52-158 0,18 106-31,88-71 47,-70 106-47,176 71 31,53 158 1,-229-211-32,123 123 31,-106-124-31,-17 1 0</inkml:trace>
  <inkml:trace contextRef="#ctx0" brushRef="#br0" timeOffset="67519.02">21114 4110 0,'0'-18'0,"0"1"15,0-36 1,0-18 15,0 53-15,0 36 15,53 106 0,53 105 1,-71-141-1,-35-106 0,35-123 0,-35 106-31,53-353 32,-35 317-17,52-334 17,1-1-1,-71 371-31,18-230 31,-36 230-31,-35-141 31,35 87 1,18 72 30,0-1-46,0 0 15,0 1-31,0-19 31,0 19-31,-17-71 31,-212-53 1,140 70-1,72-35 0,52 18 0,71 0 1,17 17 15,-105 71-47,52 0 31,-52 0-31,159 18 31,228 52 0,213 54 1,-548-106-32,353 52 31,-387-52-31,-1-1 31,-35-34 16,-53-36-16,-17 53 0,52 0-31,0 0 0</inkml:trace>
  <inkml:trace contextRef="#ctx0" brushRef="#br0" timeOffset="78813.5">23548 2558 0,'0'-18'63,"0"0"-63,0 1 15,0-19 1,-35 1 0,-18 0-1,35 35-15,-70 35 16,71-17-16,-36 17 16,17 36-1,36-18 1,71-18-1,-53-35 1,70-18-16,-53 18 16,0-17-16,36-19 15,17-34 1,-53-18 0,-17 35-1,-71 35 1,35 36-16,-70 17 15,53-17-15,0-1 0,-36 54 16,36 17 0,35-35-1,53-18 1,17-35 0,-34 0-16,34-35 15,-35 17-15,-17 18 16,35-70-16,0-1 15,-53 18 17,-88 53-17,52 18-15,-69 52 16,69-52-16,19 17 0,-19-17 0,19 35 16,17-18-16,0 18 15,70 18 1,36-54-1,-71-17-15,54-35 16,-72 17-16,54-35 16,-1-52-1,-70 16 1,-88 72 0,-176 158 15,246-124-16,0 54-15,18-53 16,0-1-16,0 36 16,18-53-16,35 18 15,-35-18-15,34 0 16,1-18 15,-53 36-15,-53 17-1,1 36 1,52-18 0,158-18 15,-70-70-15,-70 35-16,35-71 15,-53 53 1,-53-34-1,-176 140 32,211-71-47,-17 54 16,35-53-16,0-1 0,70 89 31,-17-106-15,36-18 15,-107 1-15,0 17-16,-52 17 15,52 1-15,-35 70 32,124-53-1,-54-35-16,107-141 17,-107 124-32,-17-177 31,-158 53 0,140 141-31,18-18 31,0 0-31,194-35 32,-70-70-1,-124 105-31,-71-140 31,53 140-15,-35-17-1,53 17 32,89-35-15,-107 18-1,-88 35 0,106 17-31,18 19 31,-1-36-15,107-18 0,-36-70 15,-229 88 16,106 88-16,282-53 0,-212-35-31,71-70 31,-106 52-31,-177-17 32,-34 88-1,211-36-31,158 19 31,-122-36-15,158-36-1,-177 19 1,-87-54 15,52 71-31,-17-17 0,-89 17 16</inkml:trace>
  <inkml:trace contextRef="#ctx0" brushRef="#br0" timeOffset="81604.33">15099 2663 0</inkml:trace>
  <inkml:trace contextRef="#ctx0" brushRef="#br0" timeOffset="81632.75">15099 2646 0</inkml:trace>
  <inkml:trace contextRef="#ctx0" brushRef="#br0" timeOffset="83032.95">15064 2646 0,'-124'35'15,"107"-17"1,158-71-16,-441 229 31,282-158-31,1 0 0,-1 52 31,89-88 1,-36 1-32,177-142 31,-177 124-31,-17 17 0,-1-105 31,-158 211 0,0 141 1,141-211-32,194-36 31,-141 1-15,159-142 15,-159 18 0,-71 141-31,-317 176 31,282-141-31,-71 177 32,407-212-1,-248 0-31,177-123 31,-230 123-15,-194 70-1,-264 283 32,441-318-47,17 159 31,53-176-31,265-71 32,-247 35-32,88-105 31,-141 105-31,-247 89 31,-53 105 0,300-105 1,89-89 15,-160 89-16,-70 105 0,123-158-31,124-1 31,-71-34-31,195-107 32,-213 36-1,-281 194 16,264-89-47,35-17 15,-17 0 1,-1 0-16,177-88 31,-158 53 0,-213 123 1,213-106-1,140-105 0,-141-18 0,-35 123-31,-106 1 32,89 34-17,34-34 17,72-54-1,-160 53 0,0 71-15</inkml:trace>
  <inkml:trace contextRef="#ctx0" brushRef="#br0" timeOffset="85504.51">3669 8837 0,'0'0'0,"0"-18"16,-35-17-16,-36-35 31,36 34 0,35 19-31,18-54 32,-1 71-32,72-18 15,228 160 16,-264 16-15,-53-122-16,-194 193 31,159-211-31,-124-1 16,-88-34 0,-18-54-1,89-52 1,158 87-16,1-87 15,34 88 1,1-1-16,106-87 16,158-1-1,35 36 1,1 53 0,-4040 52-1,7779-17-15,-3916 18 16,-106 0-16,1-18 0,34 17 15,-70 1 1</inkml:trace>
  <inkml:trace contextRef="#ctx0" brushRef="#br0" timeOffset="85852.92">4357 7779 0,'0'0'0,"0"-18"16,0 0-16,0-17 16,0 0-16,35-36 15,-17 71-15,88-35 16,17 17 0,-70 71-1,-70 71 1,-54 35-1,-35-36 1,71-88-16,-18 18 16,53-35-1,18-18 1,35 0-16,105-35 16,125-18-1,-213 35-15,1 0 16</inkml:trace>
  <inkml:trace contextRef="#ctx0" brushRef="#br0" timeOffset="86119.72">5504 8731 0,'0'0'16,"-18"18"-16,18 0 0,-18-18 15,71 0 1,53 0 0,71-53-1,34 17 1,-123 36-1</inkml:trace>
  <inkml:trace contextRef="#ctx0" brushRef="#br0" timeOffset="86287.84">5662 8943 0,'0'0'15,"-17"18"-15,17-1 0,-18-17 16,53-17-1,-17 17-15,106-18 16,-89 0-16,106 1 16,35-1-1</inkml:trace>
  <inkml:trace contextRef="#ctx0" brushRef="#br0" timeOffset="87021.73">8044 8678 0,'0'0'0,"-18"0"0,0-35 31,36 35-15,0 18-16,88 17 15,-71-17-15,35 70 16,-17 53 0,-53-35-1,-70-36 1,-54-52 0,71-36-16,-70-17 15,70 17 1,18-17-16,-106-35 0,35-72 31,123 1-15,142 0-1,-88 106-15,140-53 16,-140 52-16,17 19 0,177-36 16,52 0-1,-70 18 1,-141 35-1,-106 17 1,0 1 0</inkml:trace>
  <inkml:trace contextRef="#ctx0" brushRef="#br0" timeOffset="87388.49">9402 8961 0,'0'0'0,"0"17"16,0 1-1,-18-1-15,-35 36 16,36-17-16,-1-1 0,-17 53 15,-1 71 1,54-53 0,70-53-1,36-89 1,-89 19-16,36-36 16,-54 18-16,1 17 15,17-70-15,-88-53 31,-88 17-15,53 71-16</inkml:trace>
  <inkml:trace contextRef="#ctx0" brushRef="#br0" timeOffset="87753.65">9314 7638 0,'0'0'0,"0"-18"0,0-17 16,0-1-16,0 19 0,70-36 16,-52 35-1,88 18-15,0 53 31,-89 53-15,-87 53 0,52-124-16,-88 71 15,71-88-15,17 17 16,1-35-16,52 0 16,18 0-1,123-35 1,106-36-1,-211 71-15,141-35 16</inkml:trace>
  <inkml:trace contextRef="#ctx0" brushRef="#br0" timeOffset="88290.82">10884 8855 0,'0'0'15,"-18"17"-15,0-17 0,1 0 16,-1 0 0,36 0-1,17 0 1,88-17 0,-87 17-16,105-36 15,-88 36-15,0-17 0,105-1 16,19 1-1,-71-1 1,-71 18 0,-35-18-1</inkml:trace>
  <inkml:trace contextRef="#ctx0" brushRef="#br0" timeOffset="88523.54">11254 8572 0,'0'0'0,"-18"0"15,18 18 17,0 0-32,53 88 15,18 35 1,-71-106-16,53 88 15,-36-34-15,19 17 16,-36-89-16</inkml:trace>
  <inkml:trace contextRef="#ctx0" brushRef="#br0" timeOffset="88822.16">12665 8290 0,'0'0'0,"0"-17"0,-18-19 15,18 19-15,18-19 16,0 36 0,-1-17-16</inkml:trace>
  <inkml:trace contextRef="#ctx0" brushRef="#br0" timeOffset="91674.93">13124 7673 0,'0'-18'15,"0"1"32,-18 17-31,18 17 15,0 1-15,0 0-16,18 87 15,-1-69-15,19 105 16,-19-88-16,1-18 15,17 124-15,18 70 16,-35-35 0,17-18-1,-35-70 17,0-88-32,0 0 15,-18-36 1,-17-70-1,0-89 1,35-34 0,0-1-1,0 159-15,35-88 16,-17 106-16,52-36 16,54 1-1,-1 70 1,-52 35-1,-89 71 1,0-71 0,-105 88-16,88-87 15,-53 17 1,52-18 0,-3950 0-1,8008 18 1,-3917 35-1,-69-52-15,69 52 16,-69-35-16,-1-18 0,36 88 16,17 19-1,-53-54 1</inkml:trace>
  <inkml:trace contextRef="#ctx0" brushRef="#br0" timeOffset="92292.54">14076 8925 0,'0'0'0,"0"-17"16,0 34-1,0 1 1,0 52-1,0-52-15,0 88 16,0-88-16,0 70 16,18-53-16,-1 36 15,-17-54-15,18 36 16,-18-35 0,0-36-1,-18-17 1,-17-53-1,18-18 1,17 0 0,0 18-1,17 70 1,54-70 0,-54 70-16,54-35 15,35 1 1,-18 52-1,-88 70 1,-71 54 0,54-107-16,-36 89 15,53-88-15,0-1 0,0 19 16,35-1-16,71 53 16,0-17-1,-212 87 16,71-140-15,-106 35-16,105-53 16,-34 0-16,34-18 15</inkml:trace>
  <inkml:trace contextRef="#ctx0" brushRef="#br0" timeOffset="92576.67">14570 8096 0,'0'0'0,"-18"-17"0,18-1 31,18 18-16,70-18-15,-35 18 16,335-35 0,-317 17-1,88 18 1,-107 0-16,-16 0 0,87 0 16</inkml:trace>
  <inkml:trace contextRef="#ctx0" brushRef="#br0" timeOffset="92794.36">15187 8061 0,'-17'0'15,"17"18"1,17 17 0,54 265 15,-71-247-31,35 370 31,-17-370-15,-18 0-16</inkml:trace>
  <inkml:trace contextRef="#ctx0" brushRef="#br0" timeOffset="93126.13">13371 9966 0,'0'0'16,"-18"18"-16,0-1 0,1 1 15,352-89 16,370-17 1,-599 88-17,741-53 17,-759 53-32,194-17 31,-299 17-31</inkml:trace>
  <inkml:trace contextRef="#ctx0" brushRef="#br0" timeOffset="94010.55">14535 10389 0,'0'18'47,"0"0"-32,35 140 1,-17-122 0,17 246 15,-35-247-31,0 53 31,-71-229 0,71 106-31,-17-283 32,17 283-32,0-53 31,70 194 0,-52-89-31,176 125 31,-176-142-15,123-53 15,0-194 1,-71 141-1,19 212 0,16 211 0,-87-264-31,88 229 32,-88-264-32,-1 52 31,-17-87-16</inkml:trace>
  <inkml:trace contextRef="#ctx0" brushRef="#br0" timeOffset="95108.93">13282 4463 0</inkml:trace>
  <inkml:trace contextRef="#ctx0" brushRef="#br0" timeOffset="95962">13194 4410 0,'0'0'0,"-17"0"46,-19 53-14,36-36-32,-17 177 31,17-158-31,17 246 31,36-53 0,-53-211-31,0-1 32,0-34-32,0-124 31,0-212 0,0 318-31,0-142 47,18 177-47,52 53 31,160 106 1,-72-159-1,-52-159 0,-88 36 0,0 123-31,34 70 32,-34-52-17,70 88 1,-17-106 31,-53-18-47,87-141 31,-105 142-31,0-19 31,89 195 0,-72-124-31,142 265 32,-141-264-32,52 193 31,-52-53 0</inkml:trace>
  <inkml:trace contextRef="#ctx0" brushRef="#br0" timeOffset="97064.54">16493 8731 0,'0'0'0,"0"-17"0,0-19 32,35 1-1,-35 53 16,0-1-32,0 195 17,0-177-32,0 212 31,0-229-15,71 158-1,-54-158 1,142 35 15,-141-53-31,87-71 31,-69 36-31</inkml:trace>
  <inkml:trace contextRef="#ctx0" brushRef="#br0" timeOffset="97281.43">16352 9013 0,'-36'0'31,"72"0"-31,-54 0 31,36 0-15,246-17 15,-70-1-15</inkml:trace>
  <inkml:trace contextRef="#ctx0" brushRef="#br0" timeOffset="97598.8">16651 8167 0,'0'0'0,"0"-18"16,0 1-16,36-19 15,-19 36 1,124 36 15,-123-19-31,0 124 31,-159 36 1,141-160-32,-18 1 0</inkml:trace>
  <inkml:trace contextRef="#ctx0" brushRef="#br0" timeOffset="97931.01">17251 7867 0,'0'0'0,"0"-18"0,71-35 31,-54 36-31,36 70 32,-106 158-1,0-87 0,106-124 0,-35 0-31,352-88 32,-317 70-32,36 0 15</inkml:trace>
  <inkml:trace contextRef="#ctx0" brushRef="#br0" timeOffset="98382.89">18010 8978 0,'-18'0'0,"18"18"16,18-18 46,193-18-30,89 1-1,-265-1-31,36 18 15</inkml:trace>
  <inkml:trace contextRef="#ctx0" brushRef="#br0" timeOffset="98583.43">18327 8784 0,'-17'-17'31,"17"34"-31,35 71 32,53 159-1,-70-229-31,70 158 31</inkml:trace>
  <inkml:trace contextRef="#ctx0" brushRef="#br0" timeOffset="99499.07">19826 8555 0,'-17'0'16,"17"-18"-16,0 1 31,17-1-15,19 0-1,105 18 32,88 88-16,-211-70-31,88 229 32,-106-212-32,-142 177 31,-175-159 0,229-159 0,211-35 1,212 88 15,-88 71-16,-194-1-16</inkml:trace>
  <inkml:trace contextRef="#ctx0" brushRef="#br0" timeOffset="99987.88">20902 8731 0,'0'-17'16,"-17"-1"0</inkml:trace>
  <inkml:trace contextRef="#ctx0" brushRef="#br0" timeOffset="100449.96">20444 8908 0,'17'0'15,"1"-18"-15,0 18 16,17 0 0,18 0-1,0 18 1,-36-18-16,19 17 15,-36 1 1,35 17-16,-17 36 16,-18-1-1,0-17 17,0-35-32,0 0 0</inkml:trace>
  <inkml:trace contextRef="#ctx0" brushRef="#br0" timeOffset="101054.55">20955 8714 0,'0'0'0,"0"-18"0,0 0 32,18 18-1,-18 18-31,88 17 15,18 36 1,-18-1 0,-70 1-1,-18-53-15,-18 17 16,1-35-16,-19 17 0,-34-17 16,-54-17-1,18-54 1,18-52-1,71-1 1,17 89 0,35-88-1,-17 87-15,52-52 16,54 18 0,52 52-1,0 18 1,18 18-1,-158-18-15,69 17 16,-87-17-16,0 18 16,-18-1 15,-18-17-31</inkml:trace>
  <inkml:trace contextRef="#ctx0" brushRef="#br0" timeOffset="101470.81">21696 8978 0,'0'0'0,"-17"0"15,-19-35 1,1 35 0,17 0-16,-35 35 15,36-17-15,-1-1 0,-17 36 16,0 36 0,35-1-1,35-35 1,53-36-1,-70-17-15,88-35 32,-89 17-32,18-34 15,-35-54 1,-52-18 0,-54 54-1,53 52 1</inkml:trace>
  <inkml:trace contextRef="#ctx0" brushRef="#br0" timeOffset="103053.17">22190 9684 0,'0'0'0,"0"-18"0,-18 18 0,1-18 15,17 36 64,0 0-64,17-1 1,-17 1-16,18 17 15,-18-17-15,18 17 16,-1-17-16,-17-1 16,0 1-16,18-18 0,0 53 15,-1-35-15,19 35 16,16 35 0,1 0-1,-35-70-15,17 52 16,1-35-1,-1 1 1,0-19 0,-17-17-1,-18-35 1,0-71 0,0 0-1,0 71-15,0-159 16,0 124-16,0-124 15,17-106 1,1-35 0,-18-1-1,0 248-15,-35-229 16,35 246-16,-18-123 16,18 0-1,53 71 1,-18 52-1,18 53 17,35 18-17,71 0 1,53 0 0,88 0-1,-36 18 1,-52 0-1,-177-18-15,71 17 16,-88-17 0,-36 0 15,0 0-31</inkml:trace>
  <inkml:trace contextRef="#ctx0" brushRef="#br0" timeOffset="103908.62">22896 8184 0,'0'0'0,"0"-17"16,0-1-1,0 1 1,0-1 0,0 36 15,0-1-16,0 18-15,0 89 32,-18-1-17,-17 1 1,35-18 0,0-18-1,0-53 1,0-17-1,0-36 1,0-17 0,0-53-1,0-18 1,17 0 0,1 71-16,17-53 15,-35 70 1,36-53-16,34 1 31,1 17-15,-18 0-1,-1 53 1,-16 18 0,-36-1-16,0 36 15,-18-35-15,-52 52 16,-36 1-1,35-18 1,54-36 0,17 1-1,52 17 1,19 18 0,0 18-1,-1-1 1,-35-17 15,-17-53-31,-18 36 16,0-19-16,0 1 15</inkml:trace>
  <inkml:trace contextRef="#ctx0" brushRef="#br0" timeOffset="104554.57">23160 8661 0,'0'-18'0,"0"36"47,0-1-31,0 36-1,35 35 1,-17 1 0,0-1-1,-18-35 1,0-36 0,0-34 15,0-1-31,0-17 15,0-53 1,0 70-16,0-70 16,17 53-16,-17 17 0,18-53 15,0 1 1,-1 34 0,19 19-1,-1 17 1,-17 35 15,-18 36-15,-36 17-1,1 0 1,35-17 0,0-36-16,53 18 15,-53-36-15,18-17 0,-18 36 16,-18-19-1,-35-17 1,18 0 0,-1-17-1,36-1 1</inkml:trace>
  <inkml:trace contextRef="#ctx0" brushRef="#br0" timeOffset="104789.53">23636 8308 0,'0'0'0,"0"-18"0,-17 18 0,17-35 31,17 35 0,1 0-31,88 0 16,-71 18-16,106-1 16,-105-17-16,52 18 15</inkml:trace>
  <inkml:trace contextRef="#ctx0" brushRef="#br0" timeOffset="104972.11">24024 8237 0,'0'0'0,"-17"-17"0,-1 17 15,1 0-15,-1 0 16,18 17 0,-18 36-1,1 53 1,17 35 0,0-88-16,0 88 15,0-88-15,17 0 16</inkml:trace>
  <inkml:trace contextRef="#ctx0" brushRef="#br0" timeOffset="105273.4">22913 9366 0,'0'0'16,"-17"0"-16,17 18 0,17-18 31,1 0-31,88-18 16,88 18 0,35-17-1,18-1 1,-176 18-16,70 0 15,-106 0-15,0 0 0,18 0 16</inkml:trace>
  <inkml:trace contextRef="#ctx0" brushRef="#br0" timeOffset="106615.23">23213 9807 0,'0'18'141,"0"-1"-125,0 72-1,18-1 1,-18 18 0,0-89-16,0 54 15,17-53-15,-17-1 0,0 18 16,0-17-16,0 0 15,0-36 1,-17-35 0,-1-70-1,18 87 1,0-87-16,0 88 16,0-1-16,0-69 15,18 34 1,-18 53-1,35 54 1,0 34 0,-17-52-16,17 35 15,-17-36-15,0 1 0,17 0 16,0-18 0,0-36-1,36-17 1,17 18-1,-35 18 1,-18 34 0,-35 1-1,36 52-15,-36-34 16,35 70-16,-18 35 16,1-36 15,-18-87-31,18 35 15,-1-53-15</inkml:trace>
  <inkml:trace contextRef="#ctx0" brushRef="#br0" timeOffset="107975.46">24871 8431 0,'0'18'16,"0"0"140,0-1-156,-17 1 16,17 0-16,-71 158 47,36 71-16,17-71 0,53-70 0,71-106 1,-71-17-32</inkml:trace>
  <inkml:trace contextRef="#ctx0" brushRef="#br0" timeOffset="108175.71">24413 8872 0,'0'0'0,"17"0"31,124-17 1,-105 17-32,158 0 31</inkml:trace>
  <inkml:trace contextRef="#ctx0" brushRef="#br0" timeOffset="108441.59">24889 8326 0,'0'0'0,"0"-18"0,0 0 0,70-52 32,71 52-1,-88 159 0,-53-123-31,-105 193 31,87-193-31,0 17 0</inkml:trace>
  <inkml:trace contextRef="#ctx0" brushRef="#br0" timeOffset="112211.12">25065 7514 0,'0'0'0,"0"-17"0,18-1 32,17-35-1,-53 0 0,-228-53 0,-178-88 1,371 177-32,-405-125 31,405 142-31,-441-70 31,-106-1 0,530 71-15,-424 0 15,441 0-31,-353 89 32,353-72-32,-370 177 31,370-159-31,18-17 0,-212 158 31,35 19 0,-53 34 1,213-212-32,-231 213 46,266-213-46,-89 89 32,18 35-1,-53 71 0,-53 53 0,35-1 1,159 36-1,53 88 0,105 124 16,107-54-16,123 1 1,-335-389-32,370 266 31,-352-301-31,17 0 0,547 159 31,247-106 0,-776-88-31,776-70 32,-776 70-17,564-106 1,88-70 31,-669 140-47,510-317 31,-528 301-31,335-336 31,-1-124 0,-352 441-31,159-599 32,-212 600-32,-300-495 31,124 389-15</inkml:trace>
  <inkml:trace contextRef="#ctx0" brushRef="#br0" timeOffset="118299.22">3369 13018 0,'0'-18'47,"-17"18"-31,17-35 0,-18 17-1,18 0 1,0 1-16,53-1 15,-18 18-15,1 0 0,87 0 16,53 106 0,-34 70-1,-107 71 1,-88-53 0,18-159-16,-54 54 15,54-72-15,0 1 16,-71-18-16,-53-71 15,1-87 1,69-72 0,142-17 15,-17 195-31,175-143 16,-140 160-16,158-53 15,89 70 1,-36 54-1,-35 17 1,-71-1 0,-141-52-16,36 53 15,-71-35 1</inkml:trace>
  <inkml:trace contextRef="#ctx0" brushRef="#br0" timeOffset="118619.23">4534 12312 0,'0'0'0,"0"-18"0,0-17 0,17-159 31,107 71-15,-89 87-16,124-17 15,-124 53-15,18 0 0,17 18 16,-34 0-16,34 123 15,-70-88-15,-17 70 16,-54 36 0,18-106-1,53-36 1,35-17 0,-17-17-16,158-36 15,-123 53 1,159-71-16,-53 18 15</inkml:trace>
  <inkml:trace contextRef="#ctx0" brushRef="#br0" timeOffset="119259.7">6685 12929 0,'0'0'0,"18"-17"0,0-1 0,-18-17 31,0 17-15,0 0 0,-18 18 15,0 0-31,-34-17 15,-1-1 1,35 1 0,0-1-1,18 0 17,36 18-32,17 0 15,-18 53 1,0 35-1,0 1 1,-17-72 0,70 1-1,-70-18-15,35 0 16,-36-18-16,125-70 16,-90 53-16,72-36 15,35-17 1,-54 70-1,-87 18-15,35 18 16,-35-18-16,-1 18 0</inkml:trace>
  <inkml:trace contextRef="#ctx0" brushRef="#br0" timeOffset="119536.09">7215 13123 0,'0'0'16,"-18"0"-16,0 18 0,-35 35 31,53-18-15,53-52 0,-17-1-16,105-53 15,-106 36-15,106-18 16,18 36-1,-36 52 1,-34 35 0,-54 36-1</inkml:trace>
  <inkml:trace contextRef="#ctx0" brushRef="#br0" timeOffset="120255.39">9349 13229 0,'0'-17'15,"0"-19"1,0 1 0,0 0-1,88 35 1,36 35-1,-1 71 1,-70 35 0,-106 53-1,-70-106 1,-36-88 0,-35-88-1,17-53 1,89-36-1,71 125 1,52-160 0,0 159-16,106-88 15,159-18 1,35 71 0,-17 70-1,-107 36 1,-193 0-16,53 17 15,-71-18-15,0 1 16</inkml:trace>
  <inkml:trace contextRef="#ctx0" brushRef="#br0" timeOffset="120587.35">10690 13229 0,'0'18'0,"0"-1"0,-106 89 31,70-88-31,-69 158 16,69-140-16,-17 87 15,53 1 1,36-72-1,52-69 1,35-54 0,-105 54-16,17-72 15,-35 72 1,-35-54-16,-89 1 16,19 17-1</inkml:trace>
  <inkml:trace contextRef="#ctx0" brushRef="#br0" timeOffset="120905.61">10601 12118 0,'0'0'16,"18"-18"-16,0-17 0,70-53 15,0 53 1,-35 87 0,-71 72-1,-105-1 1,88-87-16,-18 17 16,17-36-1,36 1-15,53-36 31,88 1-15,106-36 0,-106 17-16</inkml:trace>
  <inkml:trace contextRef="#ctx0" brushRef="#br0" timeOffset="121304.6">11836 13018 0,'0'0'0,"-18"0"0,1 0 0,-1-18 31,71 0-15,-18 1-16,142-19 15,-124 19-15,0 17 16,-1-18-16,19 18 0,141-35 16,-36 17-1,-158 18 1,17 0-16</inkml:trace>
  <inkml:trace contextRef="#ctx0" brushRef="#br0" timeOffset="121504.06">12277 12682 0,'0'0'16,"-18"-17"-16,18-36 16,0 35-16,0 1 0,0-1 15,36 36 1,17 52 0,17 71-1,-35 53 1,-17-17-1,35-19 1</inkml:trace>
  <inkml:trace contextRef="#ctx0" brushRef="#br0" timeOffset="122206.48">13847 12718 0,'0'0'0,"0"-18"0,0 0 0,-35-105 31,35 88-15,17 52 15,-17 1-31,35 141 16,1 52 0,-1 36-1,0 106 32,-35-318-47,18 18 16,-18-70-1,0-19 1,-53-264 15,35 89-15,36-19-1,0 178-15,52-107 16,-34 124-16,105-1 31,-88 230 1,-71-158-17,-35 52-15,35-71 16,1 1-16,-19 0 0,1 17 15,-18 0 17,177 106-1,52-35-15,-35-35-1</inkml:trace>
  <inkml:trace contextRef="#ctx0" brushRef="#br0" timeOffset="122841.6">14799 13035 0,'0'0'0,"0"-17"16,0 17 15,0 17-31,-53 195 31,53-177-31,-17 194 32,34-105-1,-17-124 0,0-159 0,36-123 1,-19 247-17,54-195 16,-71 213-31,106-36 32,-89 53-32,19 123 31,-54-87-31,-70 193 31,247 0 0,-36-88 1,-352-53-1,105-123 0</inkml:trace>
  <inkml:trace contextRef="#ctx0" brushRef="#br0" timeOffset="123108.24">15434 12365 0,'0'0'0,"-17"0"0,17-18 0,0-17 16,176 17 15,-123 18-31,370 18 47,-387-18-47,87 18 31</inkml:trace>
  <inkml:trace contextRef="#ctx0" brushRef="#br0" timeOffset="123306.37">15893 12330 0,'0'0'0,"-35"0"31,35 17-31,-71 230 31,54-194-31,17 406 32,0-406-17,17 52-15</inkml:trace>
  <inkml:trace contextRef="#ctx0" brushRef="#br0" timeOffset="123583.62">14111 13811 0,'0'0'0,"-52"18"0,-72 17 16,106-35-16,142-17 31,-89 17-31,512-124 31,370 1 0,-811 123-31,423 17 47,-529 1-47</inkml:trace>
  <inkml:trace contextRef="#ctx0" brushRef="#br0" timeOffset="124324.12">15152 14358 0,'0'0'0,"0"-18"0,0 1 31,0-1-31,0 71 31,0-18-31,-53 212 32,-17 35-1,70-246-31,-18 34 31,18-87-15,0-107-1,71-176 17,-54 265-32,36-53 47,-35 106-47,52 52 31,-52-52-31,123 35 31,-123-53-31,17 0 0,159-141 31,-53-1 1,-141 231-1,0-54-31,-17 282 31,-1-281-15,0 105-1</inkml:trace>
  <inkml:trace contextRef="#ctx0" brushRef="#br0" timeOffset="124843.85">17110 12771 0,'0'0'0,"0"-18"16,0-53 0,-35-52 15,17 123 0,1 18-31,-54 264 31,71-229-31,53 211 32,106-52 15,-142-194-47,89 34 31</inkml:trace>
  <inkml:trace contextRef="#ctx0" brushRef="#br0" timeOffset="125044.16">16898 13088 0,'0'0'16,"-70"-35"-16,70 17 31,17 18-31,142 0 31,-123 0-31,228 0 47</inkml:trace>
  <inkml:trace contextRef="#ctx0" brushRef="#br0" timeOffset="125341.9">17322 12171 0,'0'0'0,"0"-18"0,17 18 16,54-70-1,-1 123 17,-246 229 15,88-141-32</inkml:trace>
  <inkml:trace contextRef="#ctx0" brushRef="#br0" timeOffset="125758.93">17763 11959 0,'0'0'0,"0"-17"0,-18-1 15,53-53 17,177 107-1,-194-19-31,-18 195 31,-18-177-31,-141 106 31,159-105 1,18-36-32,246-18 31,-211 18-31,247-35 31</inkml:trace>
  <inkml:trace contextRef="#ctx0" brushRef="#br0" timeOffset="135453.6">1306 16069 0,'0'0'0,"0"-18"0,0 1 16,0-19 0,-18 1-1,0 18 1,1 17-1,17 17 1,0 18 0,0 36-1,-18 35 1,0-89-16,18 72 16,0-72-16,0 19 15,18 52-15,35 35 16,18-35-1,17-35 1,0-35 15,-70 0-31,52-18 16,-52 0-16,-1 0 16,-17-18-16</inkml:trace>
  <inkml:trace contextRef="#ctx0" brushRef="#br0" timeOffset="135718.54">794 16422 0,'0'0'0,"-18"0"0,1-18 15,17 1 16,17 17-15,1 0 0,70-18-1,36-17 1,34-1 0,-122 36-16,87-17 15,-87-1-15,-1 18 0,35 0 16</inkml:trace>
  <inkml:trace contextRef="#ctx0" brushRef="#br0" timeOffset="135986.4">1835 16245 0,'0'-17'31,"17"17"-31,1 0 16,0-18-16,123 0 16,-106 18-16,0-17 0,54 17 15,105-18 1,-53 18-1</inkml:trace>
  <inkml:trace contextRef="#ctx0" brushRef="#br0" timeOffset="136207.04">2117 16334 0,'0'0'0,"0"17"0,-18 1 15,18 0 1,0-1 0,36 18-1,52-17 1,-71-18-16,125 0 16,-107 0-16,35 0 15,-34 0-15</inkml:trace>
  <inkml:trace contextRef="#ctx0" brushRef="#br0" timeOffset="136675.56">2805 16087 0,'0'0'0,"0"17"16,0 1 0,0 17-1,0 18 1,0-35-16,0 52 15,0-52-15,0 0 0,35 35 16,0 17 0,89-52 15,-36-71-15,0-18-1,-70 36 1,53-53-1,-71 52-15,-18-16 0,-282-19 47,247 71-47,-53 18 16,89-1-16</inkml:trace>
  <inkml:trace contextRef="#ctx0" brushRef="#br0" timeOffset="137022.65">3722 16457 0,'0'0'0,"18"0"0,70-18 31,-70 18-31,52 36 16,-35-19-16,-17 1 0,17 17 0,1 18 15,-72 212 17</inkml:trace>
  <inkml:trace contextRef="#ctx0" brushRef="#br0" timeOffset="138344.62">5415 16351 0,'0'-17'15</inkml:trace>
  <inkml:trace contextRef="#ctx0" brushRef="#br0" timeOffset="138372.76">5451 16298 0</inkml:trace>
  <inkml:trace contextRef="#ctx0" brushRef="#br0" timeOffset="139073.46">5398 16175 0,'0'-18'0,"0"1"32,0 34 140,0 1-157,0 17 1,-18 106 15,18 89 0,0-1 1,0-194-32,71 106 31,-71-123-31,106 17 31,-89-35-31,142-17 31,-141-1-15,52-35 0</inkml:trace>
  <inkml:trace contextRef="#ctx0" brushRef="#br0" timeOffset="139423.37">5045 16545 0,'0'0'0,"-18"0"0,1 0 31,34 0 0,107-17 1,-89 17-17,353-89 16,-335 89-31,212-52 32,-212 52-32</inkml:trace>
  <inkml:trace contextRef="#ctx0" brushRef="#br0" timeOffset="139740.03">6192 16369 0,'-18'0'0,"0"-18"16,54 18 15,52-17-15,212-19 15,-159 36 0</inkml:trace>
  <inkml:trace contextRef="#ctx0" brushRef="#br0" timeOffset="139942.25">6086 16563 0,'0'0'31,"17"35"-31,1-35 0,335-17 31,-300 17-31,229-36 31,-264 36-15</inkml:trace>
  <inkml:trace contextRef="#ctx0" brushRef="#br0" timeOffset="142408.47">7567 16087 0,'0'-18'0,"0"0"15,0 1 17,0 34 14,-17 1-46,17 0 0,-71 193 47,71-175-47,-17 228 32,34-229-32,71 177 31,-70-194-31,0-1 0,70 36 31,-35-70-15</inkml:trace>
  <inkml:trace contextRef="#ctx0" brushRef="#br0" timeOffset="142609.37">7409 16545 0,'0'0'31,"-89"-35"-31,107 35 31,35 0-15,247-53 15,-71 0-15</inkml:trace>
  <inkml:trace contextRef="#ctx0" brushRef="#br0" timeOffset="142876.67">7955 15716 0,'0'0'0,"0"-17"0,53-72 15,-17 72 1,158-36 0,-141 212 31,-247 105-16,123-176-16</inkml:trace>
  <inkml:trace contextRef="#ctx0" brushRef="#br0" timeOffset="143361.34">8979 16845 0,'17'0'0,"-17"-17"0,0-1 16,0 0-16,35 71 47,-35-35-47,-88 141 31,-194 52 0,247-193-31,-71 35 16</inkml:trace>
  <inkml:trace contextRef="#ctx0" brushRef="#br0" timeOffset="144444.84">10654 15910 0,'0'-17'16,"0"-1"31,0 36 0,0-1-47,0 36 15,-17 53 17,-1 0-17,18 194 17,35-177-17,36-35 1,-36-52-1,0-36 1,89-53 15,-54 0-15,-52 35-16</inkml:trace>
  <inkml:trace contextRef="#ctx0" brushRef="#br0" timeOffset="144680.44">10372 16228 0,'0'0'0,"-18"0"0,1 0 0,-1 0 16,36 0-1,-1 0 1,72 0-1,52 0 1,17-36 0,-16 19-1,-37-18 1,-87 35-16</inkml:trace>
  <inkml:trace contextRef="#ctx0" brushRef="#br0" timeOffset="144945.81">11448 16104 0,'0'-17'46,"88"-1"-30,-70 18-16,70 0 16,-53 0-16,-17 0 0,88-18 15,17 18 1,-52 0 0</inkml:trace>
  <inkml:trace contextRef="#ctx0" brushRef="#br0" timeOffset="145161.54">11483 16245 0,'0'0'0,"-17"18"16,17 0-16,0-1 15,17-17 1,71 0-1,71 0 1,0 0 0,-36-17-1</inkml:trace>
  <inkml:trace contextRef="#ctx0" brushRef="#br0" timeOffset="145512.51">12700 15963 0,'0'0'0,"18"-17"0,0 17 0,-1-18 16,1-17 0,0 17-1,-18 36 1,0 52-1,0-52-15,0 70 16,0-35-16,0 53 16,0 17-1,35 18 1,0-35 0,0-53-1,-17-35 1,17-1-16,-17-17 15,0 0-15,52-17 16,1-1-16</inkml:trace>
  <inkml:trace contextRef="#ctx0" brushRef="#br0" timeOffset="145745.27">12612 16263 0,'0'0'0,"-18"0"0,36 0 47,0 0-47,70 0 16,53 0-1,35 0 1,-70 0-1</inkml:trace>
  <inkml:trace contextRef="#ctx0" brushRef="#br0" timeOffset="146064.57">13177 15558 0,'0'0'16,"0"-18"-16,17 0 0,1 1 16,17 17-1,-17 0 1,35 53-1,-36-36-15,36 54 16,-35 35 0,-18-18-1,-18-18 1,1-52-16</inkml:trace>
  <inkml:trace contextRef="#ctx0" brushRef="#br0" timeOffset="146281.84">13582 15434 0,'18'0'0,"0"0"0,17 0 16,35 35-1,1 71 16,-53 18-15,-18-89-16,-71 106 16,53-123-16,-70 70 15</inkml:trace>
  <inkml:trace contextRef="#ctx0" brushRef="#br0" timeOffset="147281.26">13829 16704 0,'0'-18'0,"-17"18"15,17-17 1,17 34 31,1 1-47,-1 35 15,19 35 1,-36 36 0,-71-1 15,54-88-31,-36 36 15,35-53-15,0-1 0,-17 18 16,-18-35 0,36 0-16</inkml:trace>
  <inkml:trace contextRef="#ctx0" brushRef="#br0" timeOffset="147665.53">14993 16334 0,'0'-18'0</inkml:trace>
  <inkml:trace contextRef="#ctx0" brushRef="#br0" timeOffset="147921.06">14993 16316 0,'0'18'62,"0"-1"-46,0 1-16,0 17 16,-35 89-1,17-1 1,18 18 0,0-105-16,18 87 15,-18-105-15,35 35 16,1-18-1,-1-18 1,18-17 0,-36 0-16,36-17 15,-35-1-15,0 18 16</inkml:trace>
  <inkml:trace contextRef="#ctx0" brushRef="#br0" timeOffset="148114.2">14799 16651 0,'0'0'0,"-17"0"0,-19-18 0,1 1 31,53 17-15,17 17 0,71-17-1,53 18 1,-106-18-16,52 0 15</inkml:trace>
  <inkml:trace contextRef="#ctx0" brushRef="#br0" timeOffset="148297.65">15734 16510 0,'-17'0'16,"17"-18"-1,17 18 1,1 0 0,35 0-1,17 0-15</inkml:trace>
  <inkml:trace contextRef="#ctx0" brushRef="#br0" timeOffset="148467.84">15593 16598 0,'0'0'0,"-18"18"0,1-18 0,17 17 15,17-17 1,72 36 0,69-19 15</inkml:trace>
  <inkml:trace contextRef="#ctx0" brushRef="#br0" timeOffset="148782.22">16599 16351 0,'0'-17'16,"0"34"-16,17-52 0,1-18 15,-18 35 1,0 36 0,0 53-1,0 52 1,-18-88 0,18 89-1,0-71-15,0-18 0,0 71 16,35 17-1,1-52 1,34-36 0,-52-35-16,35 0 15</inkml:trace>
  <inkml:trace contextRef="#ctx0" brushRef="#br0" timeOffset="148982.34">16440 16439 0,'0'0'16,"-18"0"-16,0 0 0,18-17 15,18 17 1,70 17 15,36 1-15,-89 0-16,89-18 15</inkml:trace>
  <inkml:trace contextRef="#ctx0" brushRef="#br0" timeOffset="149233.31">16934 15946 0,'0'-18'0,"17"0"15,1 18-15,35 0 16,35 36 0,-17 34-1,-54 18 1,-17-70 0,0 70-1,-17-88-15,-36 53 16,35-35-16</inkml:trace>
  <inkml:trace contextRef="#ctx0" brushRef="#br0" timeOffset="149433.31">17339 15822 0,'0'0'0,"18"0"0,0 0 15,17 53 1,0 35 0,-35 18 15,0-71-31</inkml:trace>
  <inkml:trace contextRef="#ctx0" brushRef="#br0" timeOffset="149633.14">17622 15893 0,'0'0'0,"35"0"15,-18-18-15,54 36 16,-18 35 0,-35 70-1,-107-17 1,-69 17-1,105-105-15</inkml:trace>
  <inkml:trace contextRef="#ctx0" brushRef="#br0" timeOffset="167884.71">5927 16404 0,'0'0'0,"-71"35"0,1 1 0,-71 34 16,123-52-1</inkml:trace>
  <inkml:trace contextRef="#ctx0" brushRef="#br0" timeOffset="168829.12">9843 11924 0,'0'0'15,"-18"18"-15</inkml:trace>
  <inkml:trace contextRef="#ctx0" brushRef="#br0" timeOffset="168920">9578 12171 0,'18'17'0</inkml:trace>
  <inkml:trace contextRef="#ctx0" brushRef="#br0" timeOffset="169120.36">9913 12365 0,'0'0'0,"0"-18"0</inkml:trace>
  <inkml:trace contextRef="#ctx0" brushRef="#br0" timeOffset="169152.84">9843 12294 0</inkml:trace>
  <inkml:trace contextRef="#ctx0" brushRef="#br0" timeOffset="169289.55">9649 12241 0,'0'0'31,"-88"-17"-31,70 17 0</inkml:trace>
  <inkml:trace contextRef="#ctx0" brushRef="#br0" timeOffset="169887.48">9543 12224 0,'0'17'31,"0"36"-15,18 35 15,-18-17 16,0-89-16,-36-158 0,36 141-31,-35-371 32,35 353-32,35-300 31,-17 159 0,-18 177-31,-141 140 47,88-88-47,-247 212 31,282-194 1,336-300-1,-71-35 0,-212 300 0,-35 17-31,71 247 32,-54-246-32,107 211 31,-71-159 0</inkml:trace>
  <inkml:trace contextRef="#ctx0" brushRef="#br0" timeOffset="170470.27">8661 10354 0,'0'0'0,"-18"0"0,18-18 15,0-35 1,124 36 15,105 123 0,-405-18 1,-248-141-1,283-106 0,388 36 16,212 52-16,-36 36 1,-335 35-17</inkml:trace>
  <inkml:trace contextRef="#ctx0" brushRef="#br0" timeOffset="170803.67">9649 10142 0,'0'18'0,"0"-36"0,0 54 16,0-19-16,-88 160 31,70-160-16,106 177 17,-53-194-32,318 0 31,-71-123 0,-282 105-31,-352-105 31,299 123-31,-229 53 32,282-36-32</inkml:trace>
  <inkml:trace contextRef="#ctx0" brushRef="#br0" timeOffset="172575.31">16616 13000 0,'0'0'0,"18"0"0</inkml:trace>
  <inkml:trace contextRef="#ctx0" brushRef="#br0" timeOffset="174024.19">16669 13000 0,'18'-18'31,"-36"36"-31,53-36 0,1 18 32,-36-17-17,0-1 1,17 0 15,1-35 0,0-17 1,-1 52-32,36-88 31,-53 71-15,18-71-1,-36-70 32,-70-1-16,-88-17 1,-89 36-1,230 140-31,-283-88 31,283 89-31,-353-72 31,335 89-31,-353-35 47,371 35-47,-106 0 16,-141 53 15,-18 88 0,247-123-31,-353 211 32,353-211-32,-194 176 31,53 35 0,177-194-31,-107 283 31,107-283-15,-89 247 0,88 1 30,18-248-46,0 282 32,0-281-32,0 246 31,0 18 0,18-265-31,17 88 16,-35-87-16,53 211 31,17 35 0,-70-247-31,53 36 16,-35-36 0,0-17-16,140 105 31,160 18 0,35 0 0,-195-88-15,283 35 15,-194-70-15,335-53 15,-335-18-15,-17 0-1,-19-53 1,266-247 31,-425 300-47,125-194 15,-142 177-15,71-106 16,-18-54 0,0-17-1,-52-17 1,-36 193-16,-159-546 31,124 546-31,-54-123 16,-16 0-1,34 71 1,53 105 0</inkml:trace>
  <inkml:trace contextRef="#ctx0" brushRef="#br0" timeOffset="186236.39">19438 13564 0,'0'-17'0,"0"-1"16,36-35 15,122 124 1,-140-36-32,123 159 31,-141-176-31,0 17 0,-176 35 31,-212-158 0,352 71-31,-87-213 32,123 195-32,229-212 31,230 124 16,-406 123-47,458-36 31,-458 36-31,229-35 31,-229 35-31</inkml:trace>
  <inkml:trace contextRef="#ctx0" brushRef="#br0" timeOffset="186603.24">20638 13741 0,'0'0'0,"-18"0"0,18-18 16,-17 18-1,-54 88 17,-35 142-1,194-89 0,124-212 0,-194 36-31,-54-212 32,1 229-32,-53-88 31</inkml:trace>
  <inkml:trace contextRef="#ctx0" brushRef="#br0" timeOffset="186837.81">21537 13423 0,'0'0'0,"36"-53"31,-19 53-31,1-17 0,229-1 32,212 53-1,-301-35-15</inkml:trace>
  <inkml:trace contextRef="#ctx0" brushRef="#br0" timeOffset="187037.92">21555 13617 0,'-35'18'16,"70"-36"-16,-17 71 31,-1-53-31,389 35 31,-212-35-15</inkml:trace>
  <inkml:trace contextRef="#ctx0" brushRef="#br0" timeOffset="188588.93">19262 15275 0,'0'0'0,"0"-17"0,0-1 16,35-53-1,36-17 16,-36 71 1,53 193-1,53 124 0,-88-36 16,-53-175-16,-35-142 1,17-177-1,107-52 0,-1 176-15,88-52 15,-17 158 0,-159 17-15,18 19-1,-18-19-15,0 1 0,-194 123 32,70-88-1,265 106 0,-17-54-15,17 19-1,-35-18 1,-18 17 15,-88-105-15,0-1 0</inkml:trace>
  <inkml:trace contextRef="#ctx0" brushRef="#br0" timeOffset="189590.22">20461 15752 0,'0'0'0,"0"-18"16,18 18-1,35 0 1,-18 18 0,-17 17-1,-18 18 1,-35 0 0,35-18-1,0-17 1,0 17-1,17-18-15,1-17 16,0 0 0,-1 0 15,-17-17 0,0-71 0,0 17-15,0 1 0,0 52-16,0-53 15,0 54 1,18 17 46,-18 17-46,0 1-16,17 0 16,1 52-1,0 18 1,-18 1 0,-18-19-1,0 1 1,1-54-16,-1 36 15,18-35 1,0-36 31,0 1-47,0-19 16,18 19-1,-1-72 1,1 54-16,0-53 15,35-18 1,-18 18 0,0 35-1,-35 35-15,18 18 16,-18 18 0,0 35-1,0 53 1,18 17-1,34-17 1,-52-88-16,0 52 16,0-52-1,0 0-15,-35-1 16,0 1 0,17-18-1</inkml:trace>
  <inkml:trace contextRef="#ctx0" brushRef="#br0" timeOffset="189856.72">21238 15293 0,'17'0'31,"1"0"-31,-1-18 0,72 18 16,-72 0 0,124 18-1,-105-18-15,52 0 16,-70 0-16</inkml:trace>
  <inkml:trace contextRef="#ctx0" brushRef="#br0" timeOffset="190041.71">21608 15240 0,'0'0'15,"-18"-18"-15,1 18 0,-19 0 16,1 53 0,35 35-1,0 54 1,0 16-1,0-105-15,0 88 16,-18-105-16,18 17 16,0 52-16,-17-16 15</inkml:trace>
  <inkml:trace contextRef="#ctx0" brushRef="#br0" timeOffset="190323.94">20091 16316 0,'0'0'0,"-71"18"16,19-1-16,-142 1 16,141 0-16,-18 17 15,36-18-15,35 1 16,53-18-1,123 0 1,124 0 0,53-18-1,-247 18-15,229 0 32,-265 18-32,36-18 0</inkml:trace>
  <inkml:trace contextRef="#ctx0" brushRef="#br0" timeOffset="190892.68">20285 16616 0,'0'0'0,"-18"0"0,18 17 0,0 1 16,18 35-1,35 53 1,-35-71-16,-1 53 15,1-52-15,-18-1 0,0 71 16,0 17 0,-18-35-1,18-70 1,0-53 15,0 17-31,36-70 16,-19 53-16,1-1 0,35-87 15,35-18 1,-18 17 0,-52 89-1,-18 53 1,-35 88 0,17-18-1,36-35 1,52-53-1,72-36 1,-19-17 0,-105 53-16,52-17 15,-52 34 1,-1 1 0,1 70-1,0 36 1,35-1-1,17-70 1,54-53 0</inkml:trace>
  <inkml:trace contextRef="#ctx0" brushRef="#br0" timeOffset="191107.7">22296 16140 0,'0'-18'0,"18"18"15,-1 18 1,18-18 0,36 17-1,52-17 1,19-17-1</inkml:trace>
  <inkml:trace contextRef="#ctx0" brushRef="#br0" timeOffset="191290.43">22225 16210 0,'0'0'15,"-17"0"-15,-1 0 0,-17 18 16,35 17-1,70 0 1,107 18 0,17-35-1</inkml:trace>
  <inkml:trace contextRef="#ctx0" brushRef="#br0" timeOffset="193178.14">23495 12418 0,'0'-18'15,"0"36"32,0-1-31,0 1-1,-17 53 1,17-36-16,0 53 16,-18-35-16,18-18 0,-18 124 15,-34 70 1,-37 54-1,-17-1 1,1-35 0,87-194-1,-35 141 1,53-177-16,0 54 16,35-53-1,18-54 1,18-87-1,-36-54 1,-35 142-16,0-177 16,0 177-16,-53-106 15,18 0 1,35 106 0,0 17-1,88 0 1,-53 18-16,124-17 15,-141-1 1,70-17-16,-35-36 31,-18 36-15,-35 17 0,0 36-1,-17 35 1,17 53-1,0-18 1,35 0 0,18-35-1,-36-53-15,36 18 16</inkml:trace>
  <inkml:trace contextRef="#ctx0" brushRef="#br0" timeOffset="193327.76">23883 12965 0,'0'0'0,"-17"0"0,17-18 15,-18-35 1,18 35 0</inkml:trace>
  <inkml:trace contextRef="#ctx0" brushRef="#br0" timeOffset="193579.62">24130 12665 0,'0'-18'16,"0"36"15,0-1-31,0 19 0,-17 87 15,-1-88 1,0 107 0,1 52-1,-1 0 1,0-18 0,18-141-16,0 36 15,0-54-15</inkml:trace>
  <inkml:trace contextRef="#ctx0" brushRef="#br0" timeOffset="193759.9">23725 13088 0,'0'0'0,"-18"-18"0,0 1 0,18-18 16,0-1-1,71 36 1,70 36-1,-88-19 1,35 1-16</inkml:trace>
  <inkml:trace contextRef="#ctx0" brushRef="#br0" timeOffset="193995.94">24395 12753 0,'0'-18'15,"-18"18"-15,18 18 16,0 17 0,0 53-1,0 54 1,0-1 0,0-106-16,-17 88 15,17-87-15,-18 17 16,0 52-16,1 36 15</inkml:trace>
  <inkml:trace contextRef="#ctx0" brushRef="#br0" timeOffset="194561.99">24166 13282 0,'0'0'0,"0"-18"0,0 1 0,-18-54 31,36 71-15,17 18-16,106 17 15,-88-35-15,70 53 16,19-18 0,-72-35-1,-35-35 1,-35-18-1,-35 18 17,0 35-17,-18 18 1,53 17 0,35 0-1,53-17 1,-70-18-16,53 0 15,-71-18-15,17 0 16,-17 1 0,0 34 15,0 1-31,18 106 16,-1-89-16,19 124 15,-19-124 1,1 53-16,-18 0 15,-35-52 17,-53-36-17,52-18-15,-70-17 16,71 17-16,18 0 0,-19 1 0</inkml:trace>
  <inkml:trace contextRef="#ctx0" brushRef="#br0" timeOffset="194712.73">24818 13106 0,'-17'-18'0,"-1"18"0,18-35 16,0 70-1</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5T11:06:26.902"/>
    </inkml:context>
    <inkml:brush xml:id="br0">
      <inkml:brushProperty name="width" value="0.05292" units="cm"/>
      <inkml:brushProperty name="height" value="0.05292" units="cm"/>
      <inkml:brushProperty name="color" value="#002060"/>
    </inkml:brush>
  </inkml:definitions>
  <inkml:trace contextRef="#ctx0" brushRef="#br0">4004 2117 0,'0'-18'15,"0"0"48,0 1-47,-17 17 15,-1 0-16,18-18 1,0 0 0,0-17-1,0 18 1,18-19 0,17 1-1,-17 0 1,-1 17-16,19-35 15,-19 53-15,36-35 16,18 0 0,17 35-1,-35 35 1,-36-17 0,-17 70-16,0-53 15,-17 0-15,-18 71 16,-18 0-1,53-71 1,17-52 0,36 17-1,106-36 1,-18 54 0,-53 52-1,-70 36 1,-53 0-1,-71 18 1,70-107-16,-52 54 16,53-54-16,0 1 15,-36 0-15,54-18 16,17-18 0</inkml:trace>
  <inkml:trace contextRef="#ctx0" brushRef="#br0" timeOffset="668.69">4939 2046 0,'-17'0'0,"-1"0"16,18-18-16,0 1 16,0-18-1,0 52 17,35 54-17,0 52 1,18 36-1,-35-53 1,0-53 0,-18-36-16,17-17 15,-17-17-15,0-36 16,-35-35 0,0-36-1,-18 1 1,35 70-1,18 70 1,71 19 0,17-1-1,0-17 1,-17-71 15,-18-18-15,-53 53-16,17-34 15,-17 34-15,0-17 16,18 35 0,0 35-1,34 71 1,19 35 0,-53-88-16,52 88 15,-52-106-15,52 53 16,-52-52-16</inkml:trace>
  <inkml:trace contextRef="#ctx0" brushRef="#br0" timeOffset="867.71">5733 2099 0,'0'0'0,"-18"-35"0,18 17 16,0-52-1,-17 70 1,52 70 0,-17-52-16,70 140 15,-71-122-15,54 105 16,0 0 0</inkml:trace>
  <inkml:trace contextRef="#ctx0" brushRef="#br0" timeOffset="1169.76">5998 2505 0,'0'0'0,"0"-18"0,-18 0 15,0-17-15,18-35 16,53-19 15,-35 72-31,17-54 16,-17 36-16,-1 17 0,19-70 15,-36-18 1,-18 18 0,18 53-1,0 70 1,0-17-16,18 35 16,-1-18-16,-17 0 0,53 71 15,18 35 1,35 0-1</inkml:trace>
  <inkml:trace contextRef="#ctx0" brushRef="#br0" timeOffset="1423.59">6668 2328 0,'0'0'0,"0"-17"0,0-1 0,0 0 16,0-35-1,53 53 1,-53 36-16,0 70 16,0-53-16,-53 88 15,-18 17 1,18-52 0,53-70-1,71-36 1,-36 0-16,159-71 15,-141 53 1</inkml:trace>
  <inkml:trace contextRef="#ctx0" brushRef="#br0" timeOffset="1684.97">7391 2205 0,'0'0'0,"-35"17"0,17 1 0,-17 17 16,35-17 0,88 0-1,-35-18-15,123-53 16,-105 35-16,-1 0 0,160-52 16,52-18-1,-70 17 1,-124 54-1</inkml:trace>
  <inkml:trace contextRef="#ctx0" brushRef="#br0" timeOffset="2321.14">10249 1993 0,'0'0'0,"-18"-17"16,-35-19-1,35 19 1,18 34 15,18 71-15,17 106 0,-17 53-1,0 0 1,-18-194-16,35 53 15,-35-71-15,17 1 0,1 17 16,17 0 0</inkml:trace>
  <inkml:trace contextRef="#ctx0" brushRef="#br0" timeOffset="3037.88">10584 2311 0,'0'-18'0,"0"0"16,-18-17-1,0 0 1,18 17 0,0 36-1,0-1-15,0 54 16,18-36-16,17 89 16,1 52-1,17-70 1,-36-35-1,1-54-15,-18 1 32,0-36-32,0 1 15,-53-72 1,0-34 0,-35-18-1,52 35 1,36 88-16,0 1 15,18 17-15,17 17 16,71 36 0,18-17-1,-1-54 1,-88 0-16,36-35 16,-53 36-16,-1-1 15,19-53-15,-36-17 16,0 35-1,0 36 1,17 70 0,1-36-1,17 71 1,0-17-16,18 53 16,35 17-1,1-36 1,-19-34-1</inkml:trace>
  <inkml:trace contextRef="#ctx0" brushRef="#br0" timeOffset="3269.43">11571 2240 0,'0'0'15,"0"-35"-15,0 0 0,-35-89 16,18 106-1,52 71 17,18 88-17,17 89 1,1-1 0,-1-52-1,-52-142-15,0-18 0</inkml:trace>
  <inkml:trace contextRef="#ctx0" brushRef="#br0" timeOffset="3588.77">11695 2663 0,'0'0'0,"-35"-17"16,17-1-16,-17-35 16,35 18-1,53 0 1,70-36-1,-35-35 1,-17-52 15,-53 16-15,-18 37 0,0 52-1,0 70 1,17 36-1,-17-17-15,35 69 16,-17-69-16,0-1 0,35 88 16,35 54-1</inkml:trace>
  <inkml:trace contextRef="#ctx0" brushRef="#br0" timeOffset="3856.57">12418 2452 0,'-18'0'0,"1"-18"0,17 1 31,0 34-15,53 36 0,-53-18-16,0 71 15,0-71-15,0 1 0,0 70 16,0-18-1,17-71 1,54-34 0,70-54-1,53-17 1,-141 70-16</inkml:trace>
  <inkml:trace contextRef="#ctx0" brushRef="#br0" timeOffset="4856.45">17586 494 0,'0'0'0,"-17"0"0,-1 0 16,0-18 0,-17 1-1,17 17-15,-52 0 31,35 0-31,-18 17 16,17-17 0,72 18-1,17-18 1,-18 0-16,141-35 16,-123 35-16,124-36 15,70 1 1,-18-18-1,-106 0 1,-105 53-16,-36 0 31,-17 0-31,17 0 0,1 18 16</inkml:trace>
  <inkml:trace contextRef="#ctx0" brushRef="#br0" timeOffset="5056.72">17992 388 0,'0'18'16,"0"-1"0,18 1-16,-1 0 15,1 17-15,-18-17 0,35 52 16,18 106 0,-18 1-1,-17-124-15,0 53 16,-1-89-16,-17 19 0,0 16 15</inkml:trace>
  <inkml:trace contextRef="#ctx0" brushRef="#br0" timeOffset="9042.39">17851 2099 0,'0'-18'297,"0"1"328,18 17-31,-1 0-579,-17-18 1,18 18 15,-18-18 79,-18 18 93,18 18-141,0 0-62,0-1 0,71 213 31,52 158 1,-35-177-1,-88-193-31,0 17 31,0-52-15</inkml:trace>
  <inkml:trace contextRef="#ctx0" brushRef="#br0" timeOffset="9377.68">18310 2328 0,'0'0'0,"17"-17"0,-17-1 0,35-35 31,-17 177 0,-18-89-31,71 282 31,-54-281-31,177 52 32,0-212-1,-194-140 0,-35 229-31,-353-160 31,335 195-15,-123 106 15</inkml:trace>
  <inkml:trace contextRef="#ctx0" brushRef="#br0" timeOffset="9709.98">19438 2222 0,'0'0'0,"-105"18"31,87 17-31,0-17 0,-35 247 31,230-71 1,105-212 15,-264 0-47,35-176 31,-71 177-31,-229-195 31,123 159-15</inkml:trace>
  <inkml:trace contextRef="#ctx0" brushRef="#br0" timeOffset="10011.39">20126 2064 0,'-53'106'16,"106"-212"-16,-141 247 16,-18 141 15,212-17 0,141-336 0,-176-193 1,-318-36-1,141 247-15</inkml:trace>
  <inkml:trace contextRef="#ctx0" brushRef="#br0" timeOffset="10629.81">20779 2381 0,'0'-17'16,"0"-1"-16,0 0 15,0 1-15,53 17 47,-35 17-47,34 160 32,-16 17-1,-19-159 0,-34-158 0,-1-36 1,18 141-32,124-35 31,-107 53-31,107 106 31,-19 70 16,-105-158-47,124 88 31</inkml:trace>
  <inkml:trace contextRef="#ctx0" brushRef="#br0" timeOffset="10899.63">21590 2099 0,'0'0'0,"-17"0"0,-1 0 0,18 0 31,53 265 1,-35 105 15,-18-335-47,0 124 31,0-141-31</inkml:trace>
  <inkml:trace contextRef="#ctx0" brushRef="#br0" timeOffset="11227.84">21996 2275 0,'0'0'31,"53"-88"-31,-212 141 31,124-18-15,17-17-16,-123 158 31,141-17 0,159-35 0,-141-107-31,211 1 32,-194-18-32,36 0 15</inkml:trace>
  <inkml:trace contextRef="#ctx0" brushRef="#br0" timeOffset="11656.45">22490 2452 0,'-18'0'15,"18"-18"1,18 18 0,105-35 15,18 0 0,-123 17-31</inkml:trace>
  <inkml:trace contextRef="#ctx0" brushRef="#br0" timeOffset="11896.57">22384 2593 0,'18'0'15,"140"-35"32,19-18-15,-107 35-17</inkml:trace>
  <inkml:trace contextRef="#ctx0" brushRef="#br0" timeOffset="12263.12">23266 2240 0,'0'0'0,"0"-18"0,0 1 0,-18-89 31,1 53 0,52 229 0,36 142 1,-54-89-1,1-176 0</inkml:trace>
  <inkml:trace contextRef="#ctx0" brushRef="#br0" timeOffset="12996.29">23742 2187 0,'0'0'0,"0"-17"0,-17 17 0,17-53 31,0 70 1,0 177-1,0-141-16,-106 300 17,88-318-32,-17 106 31,17-158 0,18-177 0,0 17 1,18 230-1,0-53-31,105 106 31,-105-106-15,105-88 15,-105-177 0,17 71 1,0 265-1,18 211 0,-35-247-31,17 177 31,-35-194-31,0 35 16</inkml:trace>
  <inkml:trace contextRef="#ctx0" brushRef="#br0" timeOffset="13213.53">24324 2187 0,'0'0'16,"36"-123"-16,-36 105 31,0 36-31,0-1 0,0 107 16,-18 246 15,-17-158 0</inkml:trace>
  <inkml:trace contextRef="#ctx0" brushRef="#br0" timeOffset="13448.01">24730 2346 0,'0'0'32,"53"-106"-32,-53 88 0,-53-34 15,35 52-15,-87 17 16,-142 177 15,247-35 0,17-141-31,54-1 16,-36 1-16,0-18 0,1 0 16</inkml:trace>
  <inkml:trace contextRef="#ctx0" brushRef="#br0" timeOffset="13581.07">25189 2505 0,'0'0'0,"0"-18"16,0 0-1,-18 18 1,-17-17 0</inkml:trace>
  <inkml:trace contextRef="#ctx0" brushRef="#br0" timeOffset="28280.54">4145 5362 0,'-17'0'0,"-18"0"47,17 0-47,0-17 31,18-1-16,0 0 1,194-52 15,-158 52-31,228 53 32,-246-17-32,-18 194 31,-194 17 0,176-211-15,-17-1-16,53-17 31,34-17-15,72-1-1,123 89 16,-230-54-31,1 71 16,-36-70-16,-193 194 31,34-106-15,-105-1 15,265-105-31</inkml:trace>
  <inkml:trace contextRef="#ctx0" brushRef="#br0" timeOffset="29064.71">4992 5592 0,'0'0'0,"0"-18"0,0 0 15,0 1-15,0-1 16,0 0 0,0 36 15,35 70 0,18 53-15,-53-105-16,36 52 15,-1-35-15,-17 17 16,-1-17 0,-17-71-1,0-17 1,-53-53 0,36 53-16,-36-89 15,35 107 1,-17-72-16,-1 1 15,36 71 17,36 52-17,-36-17-15,70 34 16,-52-34-16,0 0 0,52-1 16,18-34-1,-35-54 1,-35 1-1,-18-1 1,0 53-16,0-34 16,0 34-16,0 36 15,35 17 1,36 88 0,17 54-1,0-19 1,-70-122-16,52 69 15,-52-69 1,0-19-16,17 72 16</inkml:trace>
  <inkml:trace contextRef="#ctx0" brushRef="#br0" timeOffset="29328.73">5751 5592 0,'0'0'0,"0"-18"0,0 0 15,17 18 1,1 18-16,17 52 16,-17-34-1,35 52-15,17 71 16,1-18-1,-1-18 17,-52-105-32</inkml:trace>
  <inkml:trace contextRef="#ctx0" brushRef="#br0" timeOffset="29932.12">5821 5768 0,'0'0'0,"0"18"0,0-1 16,0 1 0,35-18-1,-17 0-15,53-18 16,-36 1-16,-17-1 16,52-35-16,1-35 15,-36-18 1,-35 18-1,0 17 17,0 54-32,-18-1 15,18 36-15,0-1 16,18 89 0,-18-71-16,53 89 15,-36-89-15,36 89 16,18 17-1,-53-106-15,52 88 16</inkml:trace>
  <inkml:trace contextRef="#ctx0" brushRef="#br0" timeOffset="30232.35">6756 5909 0,'0'0'0,"0"-18"0,0-35 32,18 71-17,-1 35 1,-17 123 0,-35-17-1,-18-53 1,35-35-1,18-54 1,36-17 0,105-35-1,-88 17-15,158-52 16</inkml:trace>
  <inkml:trace contextRef="#ctx0" brushRef="#br0" timeOffset="30649.16">7656 6050 0,'0'0'0,"-18"18"0,0-18 16,1 0-16,34 0 31,1 0-31,105-36 16,36 1 0,-106 18-16,159-19 15,-159 36 1,105-35-1,72-18 1,-36 0 0,-71 18-1,-105 35 1,-71 18 0,-71-1-1,-17 18 1</inkml:trace>
  <inkml:trace contextRef="#ctx0" brushRef="#br0" timeOffset="37005.85">10460 5627 0,'0'-18'0,"0"1"15,-17 17 1,17-18 31,-18 18-32,-53 0 17,54 0-17,-213 123 17,213-105-32,-160 176 31,177 124 0,18-283-31,229 141 31,-194-176-31,194-53 32,-88-194-1,-159 212-31,-124-265 47,89 265-47,-230-124 31,142 142 0,140 34-31</inkml:trace>
  <inkml:trace contextRef="#ctx0" brushRef="#br0" timeOffset="37369.97">10936 6121 0,'0'0'0,"0"-18"16,-17 0 15,17 36 1,53-18-1,-71 18 0,-4056-1 0,8042-17-15</inkml:trace>
  <inkml:trace contextRef="#ctx0" brushRef="#br0" timeOffset="37971.58">11466 5733 0,'0'0'0,"17"0"16,-17-18-16,36-17 15,-54 35 17,-176 53-1,141-36 0,53 1 0,35 141 16,0 35-15,-17-141-1,88-106 0,106 0 0,-54 176 1,-299 89-1,-176-71 16,264-141-32</inkml:trace>
  <inkml:trace contextRef="#ctx0" brushRef="#br0" timeOffset="38490.37">11254 6332 0,'0'0'0,"0"18"15,-18-18 63,1 0-62,-36 0 15</inkml:trace>
  <inkml:trace contextRef="#ctx0" brushRef="#br0" timeOffset="39221.97">11942 5962 0,'0'0'0,"0"-18"16,0 1-16,0-1 31,0 18 0,88 159 0,0 88 1,-70-141-1,-106-248 0,-18-52 16,88 124-16,124 193 1,35-52-1,-106-195 0,-35-70 0,36 124 1,105 229-1,-106-124-16,106 247 17,-123-264-32,17 105 15</inkml:trace>
  <inkml:trace contextRef="#ctx0" brushRef="#br0" timeOffset="39457.88">12612 5838 0,'-18'0'0,"36"0"0,-53 0 16,35 18 0,17 88-1,89 264 32,-17-105-31</inkml:trace>
  <inkml:trace contextRef="#ctx0" brushRef="#br0" timeOffset="39823.11">12577 6421 0,'0'-36'16,"0"72"-16,88-178 31,-70 125-31,140-160 32,-122-34 14,-89 87-14,53 177-1,106 194 0,17 71 0,-52-160-15</inkml:trace>
  <inkml:trace contextRef="#ctx0" brushRef="#br0" timeOffset="40122.93">13212 6332 0,'-18'-35'16,"36"70"-16,-53-70 0,35 17 0,53-52 31,105 105 1,-122 247-1,-54-264-31,-35 123 31,71-141-15,123-35-1,159-71 17</inkml:trace>
  <inkml:trace contextRef="#ctx0" brushRef="#br0" timeOffset="104790.87">18521 5944 0,'0'0'0,"0"-17"15,18 17-15,-18-18 32,0 0-17,0 1 1,-18 17-16,1 0 16,-1 0-16,0 17 15,-35 36 1,0 35-1,18 18 1,35 18 0,0-1-1,18-87-15,35 69 16,-36-87-16,54 35 16,52-35-1,18-36 1,-35-53-1,-70 36 1,34-88 0,-52 87-16,-1-69 15,-34-19 1,-54 1 0,-35 52-1,71 53-15,-71 1 16,71 17-16,17 17 0,-52 1 15</inkml:trace>
  <inkml:trace contextRef="#ctx0" brushRef="#br0" timeOffset="105207.33">19721 6032 0,'0'18'78,"0"0"-78,0-1 15,17 1 1,-17 0-16,18-18 31,-36-18 16,1 18-16</inkml:trace>
  <inkml:trace contextRef="#ctx0" brushRef="#br0" timeOffset="105939.3">20673 5697 0,'0'0'0,"18"0"16,-36 0 31,0 0-47,-70 36 15,0 17 1,18-36 0,17 1-1,35-18 1,18 53 15,0 17-15,0 18-1,0-17 1,18-36 0,-1-35-1,19-17 1,69-19-1,19 1 1,17 35 0,-35 53-1,-89-35-15,-17 52 16,-35 18 0,-53 36-16,-106 17 15,-35-53 1,70-35 15,88-53-31</inkml:trace>
  <inkml:trace contextRef="#ctx0" brushRef="#br0" timeOffset="106623.11">21520 5856 0,'0'-18'0,"0"1"15,17-1-15,-17 36 31,0-1-15,0 89 0,-53 71-1,18 34 1,0-52 0,35-106-1,-18-88 1,1-53-1,-1-18 1,18 18 0,0 70-1,18 53 1,35 18 0,52-35-1,-16-36 16,-1-70-15,-71 70-16,19-88 16,-36 71-16,-18-35 15,-35-36 1,18 35 0,17 54-1,18 69 1,0-34-16,53 88 15,-35-71-15,-1 0 0,72 107 16,16 34 0,1 18-1,-35-18 1,-36-52 0</inkml:trace>
  <inkml:trace contextRef="#ctx0" brushRef="#br0" timeOffset="106923.13">22278 5980 0,'0'0'0,"0"-18"0,0 0 0,0-17 15,0 53 1,0 35 0,18-36-16,17 160 15,-17-124 1,-1 105-16,19 36 16,-36-53-1,17-70 16,-17-53-31</inkml:trace>
  <inkml:trace contextRef="#ctx0" brushRef="#br0" timeOffset="107191">22631 6156 0,'0'0'0,"0"-18"0,0 1 0,0-19 15,-18 36 1,-52 36 0,-36 34-1,53 18 1,35-52-16,18 17 31,18-18-31,53 18 0,52 0 31,71-36-15,-88-34-16</inkml:trace>
  <inkml:trace contextRef="#ctx0" brushRef="#br0" timeOffset="107324.39">23425 6262 0,'0'0'0,"-18"0"0,1 0 0,-107-35 31,106 35-15</inkml:trace>
  <inkml:trace contextRef="#ctx0" brushRef="#br0" timeOffset="117273.6">4093 9331 0,'0'0'0,"0"-18"0,0 1 16,0-1-1,35-88 17,88-17-1,36 35 0,-159 105-31,-53 142 31,53-124-15,-53 89 15,230-89 0,-142-35-31,141 88 32,-176-70-32,-17 88 31,-89 17 0,88-105-31,-35 17 16,36-35-16,-19 18 31,19-18-15,17-18 31,-18 18-32,18-18 32,0 1-16,0-1-15,0 0 15,18 18-15,-1-17-1,-17 34 79</inkml:trace>
  <inkml:trace contextRef="#ctx0" brushRef="#br0" timeOffset="117919.22">4992 8925 0,'-18'0'16,"1"0"0,-1 18-1,53 52 1,18 54-1,18 17 1,-18-35 0,-35-88-16,17 17 15,-18-35-15,-17-18 16,0-70 0,-52-18-1,-1 0 1,35 89-16,-17-36 15,17 35-15,0 18 16,-3968-18-16,7972 36 16,-3933 0-1,18-18 1,-1-53 15,-52 35-31,17-52 16,-17 52-16,-18 0 0,18-52 15,-18 17 1,0 71 0,17 17-1,54 88 1,-54-87-16,36 69 16,-35-69-16,0-1 0,35 36 15,17 34 1,1-34-1</inkml:trace>
  <inkml:trace contextRef="#ctx0" brushRef="#br0" timeOffset="118120.9">5751 8872 0,'0'0'0,"-18"-17"0,18-1 15,-18 0 1,18 36 0,18 0-16,35 88 15,-18-71-15,36 71 16,35 52 0</inkml:trace>
  <inkml:trace contextRef="#ctx0" brushRef="#br0" timeOffset="118486.37">6086 9243 0,'-36'-18'0,"72"36"0,-89-53 15,35 35-15,-35-36 0,0 19 32,53-1-17,36-17 1,52-54-1,-35 1 1,-18-18 0,-35 1-1,0 69-15,-18 1 16,18 0 0,0 52-16,0 1 15,36 88 1,34 17-1,18 1 1,-70-107-16,53 72 16,-36-72-1,-17 19-15,52 34 16,-52-35-16</inkml:trace>
  <inkml:trace contextRef="#ctx0" brushRef="#br0" timeOffset="118769.21">6809 9084 0,'0'0'0,"-18"0"15,18-18 1,0 36 0,0 35-1,0-18-15,-35 89 16,17-89-16,1 53 15,-1-17 1,18-36 0,53-35 15,-3934-18-15,7886 18-16,-3847-53 15,-105 36-15,35-1 0</inkml:trace>
  <inkml:trace contextRef="#ctx0" brushRef="#br0" timeOffset="119318.66">7850 9102 0,'0'0'0,"-18"0"16,18 17 0,18-17-1,52 0 1,54-17 0,-89 17-16,88-36 15,-70 36-15,0-17 0,124-19 16,70-34-1,-18-1 1,-35-17 0,-18 18 15,-140 70-31,34-53 16,-87 53-1,-19 0 1,-52 35-1,-35 0 1,52 1 0</inkml:trace>
  <inkml:trace contextRef="#ctx0" brushRef="#br0" timeOffset="120853.8">10566 8978 0,'0'-17'15,"-18"17"32,1 17-47,-1-17 16,-35 53-1,36-35-15,-36 70 16,35-70-16,0 17 0,-17 88 16,17 71-1,18-35 1,53-53-1,18-53 17,-53-53-32,70 0 15,-71-18-15,54-35 16,17-70 0,-35-18-1,-71-18 1,-70 18-1,53 106-15,-106-54 16,123 72-16,-70-19 16,0 36-1,88 18 1</inkml:trace>
  <inkml:trace contextRef="#ctx0" brushRef="#br0" timeOffset="121263.89">11236 9296 0,'0'0'0,"0"17"0,-17-17 0,17-17 16,-18 17 0,18-18-1,0 36 32,0-1-31,-18 19-16,1 17 15,17-36 17,17-17-17,-17-17 1,0-1 0,0 0-1</inkml:trace>
  <inkml:trace contextRef="#ctx0" brushRef="#br0" timeOffset="121897.78">11942 8978 0,'0'0'0,"0"-17"0,18-1 15,-18 0 1,0 36 31,0 0-32,0 17-15,0 0 16,-53 71 0,17-88-16,-17 87 15,-35 19 1,53-54 0,35-52-16,0 0 15,0-1-15,18-17 16,-1 0-16,89-35 15,-3951-35 1,7972-1 0,-4003 18-1,-54 0 1,-52 53-16,0-17 16,-18-1-1,-18 18 1</inkml:trace>
  <inkml:trace contextRef="#ctx0" brushRef="#br0" timeOffset="122189.34">11977 9084 0,'-17'-18'0,"-1"18"0,0 0 16,18-17-1,0 34 17,18 1-32,0-18 0,52 106 15,-35-88-15,18 87 16,18 54 0,-18 0-1,0-36 1,-36-87-1,19 52 1,-19-71-16,1 19 0</inkml:trace>
  <inkml:trace contextRef="#ctx0" brushRef="#br0" timeOffset="123173.63">12859 9208 0,'0'0'0,"-18"0"0,1-18 16,-1 18-1,18 18 32,18 17-31,17 88-1,0 18 1,18 0 0,-53-105-16,36 34 15,-36-52-15,17 0 16,-17-1-1,0-52 1,-35-53 0,0-36-1,17 89-15,-35-71 16,53 71 0,-18 0-16,36 35 31,0 17-16,52 36 1,36-18 0,-53-52-1,-35 17-15,17-53 16,-17 53-16,-18-53 16,0-35-1,0 35 1,0 18-1,17 52 1,19 19 0,34 69-1,1 1 1,-1 18 0,-52-107-16,17 54 15,-35-36 1,18-17-16,-1-1 0,-17 19 15,36-1-15</inkml:trace>
  <inkml:trace contextRef="#ctx0" brushRef="#br0" timeOffset="123426.18">13565 9172 0,'0'0'0,"-18"0"16,0 0-16,18 18 31,0 17-31,0-17 0,18 123 16,0-106 0,35 89-16,35 17 15,-71-106 1,36 71-1,-35-89-15,0 19 0,-1-1 16,1-17-16</inkml:trace>
  <inkml:trace contextRef="#ctx0" brushRef="#br0" timeOffset="123824.48">13706 9596 0,'0'0'15,"-18"0"-15,0 0 0,-17 0 16,35 17 0,53-17-1,35-17 1,-70 17 0,52-53-16,-52 35 15,-18 0-15,18 1 0,-1-1 0,-17 0 0,18-70 31,-18 53-31,0-36 16,-18 54-16,18-1 0,-17-17 16,17 17-16,0 1 15,-18 17 1,18 70 0,53 36-1,0 17 1,18 19-1,17-19 1,-71-88-16</inkml:trace>
  <inkml:trace contextRef="#ctx0" brushRef="#br0" timeOffset="124174.81">14411 9648 0,'0'0'0,"-17"0"0,-1 0 16,18-17 0,0-1-1,53-17 1,18 35 0,-54 18-16,1 17 15,-18-18-15,0 19 0,-18 17 16,-17 17-16,-36 18 15,54-52-15,-36 34 16,35-34 0,195-72 15,-125 19-15,160-72-1,-159 72-15,88-54 16,-35 18-1</inkml:trace>
  <inkml:trace contextRef="#ctx0" brushRef="#br0" timeOffset="145895.51">19280 9701 0,'-18'0'15,"0"-17"-15,1-1 16,-19 0 31,-16 18-16,34 18-31,-123 88 31,123-88-31,-70 211 31,141 88 1,-36-281-32,213 105 31,-195-141-31,247-141 31,-88-247 0,-194 352-15,-158-264 15,122 283-31,-211-1 32,194 71-17</inkml:trace>
  <inkml:trace contextRef="#ctx0" brushRef="#br0" timeOffset="146162.44">20338 9737 0,'0'0'0,"-35"17"0,35 1 15,17-18 1,19-53 31,-125 71-16,36-18-15</inkml:trace>
  <inkml:trace contextRef="#ctx0" brushRef="#br0" timeOffset="148533.87">20938 9631 0,'-18'0'94,"0"0"265,18-18-312,18 1-16,0-1 1,-1 18-1,-17-18-31,18 18 15,17-17 1,-17-1 0,0 18-1,-18 18 48,0-1-48,-18-17-15,0 36 16,-52 69 0,34-69-16,-34 69 15,52-69-15,1-1 0,-36 36 16,53-36-16,-36 53 16,36-70-16,0 17 15,53-17 1,88-54-1,-105 36-15,105-53 16,-88 36-16,0-18 0,105-18 16,36-36-1,-52 19 1,-90 52 0,-52 1-1,-17 17 1,-18 17-16</inkml:trace>
  <inkml:trace contextRef="#ctx0" brushRef="#br0" timeOffset="148798.54">21167 9684 0,'0'-18'0,"-18"0"16,18 36 15,0 0-31,36 70 16,17 53-1,-18 124 1,-18-36 0,-17-35 15,36-53-16,-19-70 1</inkml:trace>
  <inkml:trace contextRef="#ctx0" brushRef="#br0" timeOffset="150133.91">22067 9842 0,'0'-17'0,"-18"17"16,18-18 0,-18 1-1,18 34 1,0 18-1,0 107 1,0-107-16,0 124 16,-17-106-16,17-18 15,0 106-15,0-53 16,0-53 0,17-70-1,1-71 16,-18 71-31,0-71 16,0 71-16,0 0 0,0-71 16,0 35-1,0 89 1,0 17 0,71 53-1,-54-70-15,36 35 16,-35-35-16,17-18 0,18 17 15,0-52 1,-18-53 0,-35-18-1,0-18 1,-18 107 0,-17-89-1,35 88-15,-17 1 16,17 34-1,17 71 1,54 36 0,-54-89-16,54 71 15,-36-71-15,53 89 16,18-18 0,-71-71-1</inkml:trace>
  <inkml:trace contextRef="#ctx0" brushRef="#br0" timeOffset="150334.31">22754 9790 0,'0'0'0,"-17"-36"0,17 19 0,0-19 16,0 54 15,0 0-31,53 52 15,-36-35-15,19 1 0,-1 34 16,0-17-16,53 141 16,-70-141-16,0-18 0</inkml:trace>
  <inkml:trace contextRef="#ctx0" brushRef="#br0" timeOffset="150567.79">23143 9913 0,'0'0'0,"-18"-18"0,18 1 16,-18-1-16,1 18 0,-36 0 16,17 71-1,19-36 1,17 71-16,0-71 16,17 0-16,54 36 15,70-18 1,36-71-1,17-35 1,-106 18-16</inkml:trace>
  <inkml:trace contextRef="#ctx0" brushRef="#br0" timeOffset="151485.11">19985 11165 0,'0'-17'16,"0"34"15,0 1-15,-35 17-1,35-17-15,-88 123 16,52-106-16,-52 89 15,-35 35 1,17-36 0,71-35-1,17-35 1,36-53-16,88 35 16,-89-35-16,89 0 15,35-35 1,0-18-1,-17 0 1,-89 53-16,35-35 16,-52 35-1,0 0-15,-1-18 0</inkml:trace>
  <inkml:trace contextRef="#ctx0" brushRef="#br0" timeOffset="151734.31">20038 11589 0,'0'0'0,"-18"-18"0,1 18 0,-36-18 15,18 1 1,35 34 0,17 54-1,1-36-15,17 71 16,-17-71-16,-1 18 15,1 106-15,0 53 16,-18-36 0,35-52-1,-35-89 1</inkml:trace>
  <inkml:trace contextRef="#ctx0" brushRef="#br0" timeOffset="152035.09">20373 11942 0,'0'0'0,"0"-18"15,-17 18-15,-36 53 16,35-36-16,0 107 16,18-89-16,18 53 15,88 18 1,53-71-1,-18-70 1,-106 18-16,53-72 31,-88 54-31,0-53 16,-70-18 0,-54 0-1,1 71 1,105 17-16</inkml:trace>
  <inkml:trace contextRef="#ctx0" brushRef="#br0" timeOffset="152319.31">20867 11748 0,'0'0'0,"0"17"0,0 1 0,-35 52 16,17 36-1,89 18 1,52-36 0,18-53-1,-35-70 17,-88 17-32,17-52 15,-35 34-15,-18-52 16,-87-18-1,-36 18 1,70 53-16</inkml:trace>
  <inkml:trace contextRef="#ctx0" brushRef="#br0" timeOffset="152736.79">21432 11871 0,'0'18'15,"0"-1"1,35 71-1,-18-70-15,36 88 16,-35-71-16,17 0 16,-17-17-1,-18-36 1,0-34 0,0 34-16,-18-35 15,1 35-15,17 1 16,0-1-16,17 36 31,1-1-31,53 54 31,-54-53-31,54 52 16,-36-52-16,-17-1 0,-1 1 0</inkml:trace>
  <inkml:trace contextRef="#ctx0" brushRef="#br0" timeOffset="152970.25">21943 11836 0,'0'0'0,"0"-18"0,-18 0 16,-17-34 0,35 87-1,71 53 1,-54-53-16,54 71 15,-53-71-15,-1 1 16,54 87 0,-18 53-1,-36-105-15</inkml:trace>
  <inkml:trace contextRef="#ctx0" brushRef="#br0" timeOffset="153203.22">22314 11889 0,'0'0'15,"0"-18"-15,-53 36 16,35-1-16,-35 54 16,35-54-16,1 19 15,-1 17-15,18-36 0,0 54 16,18-54-1,35 19-15,70-19 16,36-17 0</inkml:trace>
  <inkml:trace contextRef="#ctx0" brushRef="#br0" timeOffset="153326.93">23231 12012 0,'0'0'0,"0"-18"15,-4022 1 1,7991 17-16,-4004-35 16,17 35-16</inkml:trace>
  <inkml:trace contextRef="#ctx0" brushRef="#br0" timeOffset="155621.37">8044 12594 0,'0'0'0,"0"18"0,-18-18 0,-17 0 31,-18 0 0,35 17 0,89-17 1,-36 0-32,318-88 31,-300 71-31,247-54 31,-159 53 16,-159 1-16,-17 17 1,35-18-1,0 36 16,17-18-32,1 0-15,0 17 32</inkml:trace>
  <inkml:trace contextRef="#ctx0" brushRef="#br0" timeOffset="157925.66">10795 12030 0,'0'-18'15,"0"0"1,0-17 15,-35 35 0,-106 71 16,0 211-16,106 124 1,35-353-32,123 176 31,-88-211-31,177-1 31,0-229 0,-177 177-31,0-318 32,-52 318-17,-195-177 1,-53 124 31,248 88-47,-19 36 15</inkml:trace>
  <inkml:trace contextRef="#ctx0" brushRef="#br0" timeOffset="158324.74">11783 12524 0,'0'0'0,"-18"-18"15,-52 18 16,52 53 1,71-35-1,-35-18 0,-106 17 0,70-17-31,-35 18 32</inkml:trace>
  <inkml:trace contextRef="#ctx0" brushRef="#br0" timeOffset="159093.34">12012 12188 0,'0'-17'78,"0"-1"-47,0 1-31,18-36 31,88-36 1,35 54-1,-123 35-15,105 229 15,-123-193-31,-70 352 31,-36-88 0,88-300-31,18 17 32,18-34-17,123-19 1,176-17 15,-105 1 0</inkml:trace>
  <inkml:trace contextRef="#ctx0" brushRef="#br0" timeOffset="159793.11">13141 12382 0,'-17'0'0,"-1"0"16,0-17-1,54 140 17,87 160 15,-123-248-47,71 124 31,-71-177-16,0 0 1,-106-176 15,88 177-31,-70-160 32,88 160-17,18 52 1,123 35 15,-124-70-31,54-88 47,-71 71-47,18-125 31,-18 37 0,70 246 1,89 194-1,17 0 0,-158-317-31,35 88 16</inkml:trace>
  <inkml:trace contextRef="#ctx0" brushRef="#br0" timeOffset="160061.44">13829 12577 0,'0'0'0,"-17"-18"0,-19 0 31,19 159 0,34-105-31,89 299 32,-88-300-32,105 159 31,-87-159-16</inkml:trace>
  <inkml:trace contextRef="#ctx0" brushRef="#br0" timeOffset="160426.57">13882 13018 0,'-35'-18'15,"70"36"-15,-88-54 0,36 36 31,34 0-31,107-35 32,34-124-1,-140-70 0,-88 105 0,52 177 1,106 247 15,18-18-16,-53-193-31</inkml:trace>
  <inkml:trace contextRef="#ctx0" brushRef="#br0" timeOffset="160762.15">14482 12982 0,'0'0'16,"-35"0"-16,17 0 15,36-17 1,140 70 15,-140 158 16,-36-176-47,-52 124 31,87-159-15,54-35 0,176-159 15,-212 176-31,18-35 16</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4-10T10:49:20.742"/>
    </inkml:context>
    <inkml:brush xml:id="br0">
      <inkml:brushProperty name="width" value="0.05292" units="cm"/>
      <inkml:brushProperty name="height" value="0.05292" units="cm"/>
      <inkml:brushProperty name="color" value="#002060"/>
    </inkml:brush>
  </inkml:definitions>
  <inkml:trace contextRef="#ctx0" brushRef="#br0">17438 12129,'0'-24,"0"-1,0 0,0 0,0 0,0 1,-25-1,25 0,-25 25,25-25,-25 25,25-25,-25 1,25-1,-24 25,24-25,-25 0,25 0,-25 25,0-24,25-1,-25 0,1 25,-1-25,25 0,-25 25,0-24,0-1,1 0,-1 0,0 0,0 1,0-1,1 25,-1-25,0 0,0 0,0 1,-24 24,24-25,0 0,0 0,1 25,-26-25,25 1,0-1,-24 0,24 0,0 25,-24-25,24 0,-25 1,0 24,26-25,-26 0,0 0,26 25,-26-25,0 1,1-1,-1 25,25-25,-24 0,-1 25,1-25,-1 1,0 24,1-25,-1 25,1-25,-26 25,26-25,-1 25,0-25,1 25,-1-24,-24 24,24-25,0 25,1-25,-26 25,26 0,-1-25,-24 25,24-25,1 25,-26 0,26-24,-1 24,0 0,-24 0,24-25,1 25,-26 0,26 0,-1 0,0 0,1 0,-26 0,26 0,-1 0,-24 0,24 0,1 0,-1 0,-24 0,24 0,0 25,-24-25,24 0,1 0,-26 0,26 0,-26 0,26 24,-26-24,26 0,-1 0,-24 0,24 25,-24-25,24 0,-24 25,24-25,0 0,-24 25,24-25,1 0,-1 25,-24-25,24 24,0-24,1 0,-1 25,-24-25,24 25,1-25,-1 25,0-25,1 25,-1-1,1-24,-1 25,0 0,1 0,-1 0,1-1,-1-24,25 25,-25 0,1 25,-1-26,25 1,-24 0,-1 0,25 0,-24 0,24-1,0 1,-24 0,24 0,-25 24,25-24,1 0,-26 0,25 0,0 24,1-24,-26 0,25 24,0-24,1 25,-1-1,0-24,0 25,0-25,1 24,-1 1,0-25,0 24,0 1,25-1,-24-24,-1 25,0 0,25-26,-25 26,25 0,0-1,-25-24,25 25,0-1,0 1,0-25,0 24,0 1,25-25,-25 24,0 1,25-25,-25 24,25 1,0-25,-25 24,24-24,1 0,-25 24,25-24,0 25,0 0,-1-26,-24 26,25-25,0 24,0-24,0 25,-1-25,1-1,25 26,-25-25,-1 0,26-1,-25 1,0 25,24-25,-24-1,25 1,-26 0,26 0,-25 0,24-1,-24 1,25 25,-1-25,-24-1,25 1,-1 0,1 25,-25-26,25 1,-1 0,1 0,-1 24,1-24,0 0,-1 0,1 0,-1 0,1-1,0 1,-1 0,1 0,-1 0,1-25,0 24,-1 1,1-25,-1 25,1 0,0-25,-1 25,26-25,-26 24,1-24,0 25,24-25,-24 25,-1-25,1 25,24-25,-24 0,-1 25,1-25,24 24,-24-24,0 0,24 25,-24-25,-1 25,26-25,-26 0,26 0,-26 25,26-25,-1 0,-24 0,24 0,1 0,-26 0,26 0,-1 0,-24 0,24 0,0 0,1 0,-1 0,-24-25,24 25,1 0,-1-25,1 25,-1 0,0-25,1 25,-26-24,26 24,-1-25,1 25,-1-25,-24 25,24-25,1 25,-1-25,-24 25,24-24,0-1,-24 0,24 25,-24-25,24 0,1 1,-26-1,26 0,-26 25,26-25,-1 0,-24 1,24-1,1 0,-1 0,-24-25,24 26,1-1,-1 0,124-74,-148 74,24-25,-24 26,0-26,-1 25,26-24,-26 24,1-25,0 25,-26-24,26-1,0 25,-26-24,26-1,-25 25,0-24,24-1,-24 1,0 24,0-25,-1 1,1-1,0 0,0 1,0-1,-1 0,1 1,-25-1,25 1,0-1,-25 0,25 1,-25-1,24-24,-24 24,0 1,0-1,0 0,0 1,0-1,0 1,0-1,0 0,-24 1,24-1,-25 0,0 1,0-1,0 1,1-1,-1 0,0 1,0-1,-24 1,-1-1,25 25,-24-24,-1-1,0 25,1 0,-1-24,1 24,-1-25,-24 26,24-1,0 0,-24 0,24 0,-24 0,24 1,-24-1</inkml:trace>
  <inkml:trace contextRef="#ctx0" brushRef="#br0" timeOffset="5394.64">13146 9624,'0'0,"0"-25,0 1,0-1,0 0,0 50,0 0,0-1,0 1,0 0,0 0,0 0,0-1,0 1,0 0,0 0,0 0,0-1,0 1,0 0,0 0,0 0,0-1,0 1,0 0,0 0,0 0,0 0,0-1,0 1,0 0,0 0,0 0,0-1,0 1,0 0,0 0,0 0,25-25,-25 24,0 1,0 0</inkml:trace>
  <inkml:trace contextRef="#ctx0" brushRef="#br0" timeOffset="5652.17">12973 9947,'0'0,"-25"-25,0 0,0 0,1 25,24-25,-25 25,25-24,0 48,0 1,0 0,0 0,0 0,25-25</inkml:trace>
  <inkml:trace contextRef="#ctx0" brushRef="#br0" timeOffset="7559.83">12204 9971,'-25'0,"25"-24,-25 24,0 0,25 24,0 1,25-25,-25 25,25-25,0 25,0-25,0 0,-1 0,1 0,0 25,0-25,0 0,24 0,-24 0,25 0,-1 0,-24 0,25 0,-1 0,-24 0,25 0,-1 0,-24 0,25 0,-26 0,26 0,0 0,-26 0,26 0,0 25,-26-25,26 0,0 0,-25 0,24 24,1-24,-1 0,-24 0,25 0,-1 25,1-25,-25 0,24 0,1 0,0 0,-1 0,-24 25,25-25,-1 0,1 0,-1 0,-24 25,25-25,-1 0,1 0,0 25,-26-25,26 0,0 24,-1-24,1 0,-25 25,24-25,1 0,0 0,-1 0,1 25,-25-25,24 0,1 0,-25 25,24-25,-24 0,0 0,0 0,-1 0,1 0,0 0,-50 0,25-25</inkml:trace>
  <inkml:trace contextRef="#ctx0" brushRef="#br0" timeOffset="8488.44">12526 9723,'-24'0,"-1"0,0 0,0 0,0-24,1 24,-1 0,0 0,0 0,0 0,1 0,-1 0,0 0,0 0,0 0,0 0,1 24,-1-24,-25 0,25 25,1-25,-1 25,0-25,0 0,0 25,1-25,-1 25,0-1,0-24,0 25,1 0,-1-25,0 25,0 0,0-1,25 1,-24 0,-1 0,25 25,-25-26,25 26,0-25,-25 24,25 1,0-25,0 24,0 1,0-25,0 24,25-24,0 0,-25 25,25-26,-1 1,1 0,0 0,0 0,24-25,-24 24,25-24,-25 25,24-25,1 0,-1 0,1 0,0 0,-1-25,1 25,0-24,-1 24,1-25,24 0,-24 0,-1 0,1 1,24-1,-24 0,-25-25,24 26,1-1,-25-25,0 25,-1-24,1 24,-25-25,0 26,0-1</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5T11:09:17.055"/>
    </inkml:context>
    <inkml:brush xml:id="br0">
      <inkml:brushProperty name="width" value="0.05292" units="cm"/>
      <inkml:brushProperty name="height" value="0.05292" units="cm"/>
      <inkml:brushProperty name="color" value="#002060"/>
    </inkml:brush>
  </inkml:definitions>
  <inkml:trace contextRef="#ctx0" brushRef="#br0">6880 1834 0,'0'0'0,"-18"0"16,0-17 15,18-1 0,0 36 16,0 17-31,0 106 15,0-123-31,18 264 31,-18-247-31,0 318 31,0 141 16,0-441-47,70 441 32,-52-424-32,53 407 31,-18 140 0,-36-546-31,1 475 31,-18-475-31,0 264 32,-18-141-1</inkml:trace>
  <inkml:trace contextRef="#ctx0" brushRef="#br0" timeOffset="1268.97">6862 1711 0,'18'18'15,"-1"-18"1,18 17-1,-17-17-15,176 0 32,-159 0-32,265-35 31,159-18 0,-389 53-31,477-35 31,-459 17-15,512-17 15,282-18 1,-35 53-1,-18 0 0,-177 0 0,-599 0-31,318 0 32,-336 0-32,88 0 31,-105 0 16,35 71-16,18 228 0,-107 407 0,36-600-31,53 829 32,-35-812-32,123 565 31,0-141 0,-123-494-31,-1 53 16</inkml:trace>
  <inkml:trace contextRef="#ctx0" brushRef="#br0" timeOffset="2169.25">7215 5786 0,'-18'0'0,"0"0"16,18 17 15,53 1-15,300-1 15,-265-17-31,741-70 31,-705 70-31,740-53 32,283 53-1,-1006 0-16,1023 18 17,-1041-18-32,565 0 31,-159-36 0,-476 36-31,159-35 31,-194 17-31,-18-34 32</inkml:trace>
  <inkml:trace contextRef="#ctx0" brushRef="#br0" timeOffset="4087.85">9896 2840 0,'0'0'0,"0"-18"31,-18 18-31,0-17 32,-52 17-1,-54 17 16,-34 36-16,-1 53 0,141-88-31,-140 211 31,140-194-31,-88 177 32,71 52-1,35-228-31,0 281 47,17-264-47,19 229 31,87-52 0,124-107 1,35-105-1,53-54 0,-282 36-31,283-88 31,-301 71-15,159-107 0,18-123 30,-195 212-46,160-300 32,-160 282-32,-17-176 31,-35 17 0,-53-17 0,-71 70 1,-53 71-1,195 70-31,-248-35 47,230 53-47,-247 0 31,-71 88 0,318-70-31,-71 70 16</inkml:trace>
  <inkml:trace contextRef="#ctx0" brushRef="#br0" timeOffset="4454.87">10125 2981 0,'0'-18'0,"0"1"15,0-36 17,-106 159-1,-211 440 0,264-457-31,-353 510 31,353-546-31,-88 159 32</inkml:trace>
  <inkml:trace contextRef="#ctx0" brushRef="#br0" timeOffset="4720.55">10531 3228 0,'0'18'16,"-212"176"15,159-142-31,-441 619 31,441-583-15,-229 318-1,212-248 17</inkml:trace>
  <inkml:trace contextRef="#ctx0" brushRef="#br0" timeOffset="4955.42">10460 3722 0,'0'0'0,"35"-35"0,36 17 31,-89 36-31,-264 317 31,-106 229 1,335-493-32,-123 264 31</inkml:trace>
  <inkml:trace contextRef="#ctx0" brushRef="#br0" timeOffset="5188.42">10725 4110 0,'0'18'0,"-53"-1"16,-212 230 15,212-194-31,-211 300 31,246-336-31,0 19 16</inkml:trace>
  <inkml:trace contextRef="#ctx0" brushRef="#br0" timeOffset="5372.25">9931 3651 0,'0'18'0,"0"-36"0,-35 106 16,35-70-16,-18 0 0,-35 52 16,36-17-16,-213 300 31</inkml:trace>
  <inkml:trace contextRef="#ctx0" brushRef="#br0" timeOffset="5572.56">10495 3722 0,'0'0'0,"18"17"0,-18 1 0,-229 282 32,-106 70-17</inkml:trace>
  <inkml:trace contextRef="#ctx0" brushRef="#br0" timeOffset="5805.07">10513 4322 0,'0'0'0,"-35"35"0,-18 18 0,-53 35 16,-282 265 15,265-265-15</inkml:trace>
  <inkml:trace contextRef="#ctx0" brushRef="#br0" timeOffset="8174.09">15805 1834 0,'-18'-17'16,"1"-1"-1,17 1 1,0-1 0,-18 18-1,18 18 1,0-1 0,0 54-1,18 123 1,34 70-1,-34-175-15,35 281 16,-53-264-16,35 211 16,36 142-1,-1-36 1,-17-17 0,0-53-1,-53-283-15,18 195 16,-18-230-1,17 71-15,-17-35 16</inkml:trace>
  <inkml:trace contextRef="#ctx0" brushRef="#br0" timeOffset="8997.73">16158 1535 0,'-18'0'0,"18"-18"16,-18 18-16,1 0 16,17 18-1,53-1 1,105-17-1,142 0 1,159-17 15,-336-1-31,283 0 16,-265 18-16,18 0 0,282 0 16,141 0-1,-35 0 1,-89 18-1,-105-18 1,-282 0-16,70 0 16,-124 0-16,19 0 0,-1 0 15,-17 0 1,-18 18 15,17-1-31,36 107 16,-53-71-1,18 105-15,-18-87 16,0 17-16,-36 212 16,-16 247-1,52 52 1,52-52 0,72-106-1,-106-353-15,52 142 16,-52-160-16,-1-17 0</inkml:trace>
  <inkml:trace contextRef="#ctx0" brushRef="#br0" timeOffset="9610.6">16352 5486 0,'0'0'0,"-18"-18"15,18 0 1,-18 18 0,18-17-1,53 17 1,71-18 0,-71 18-16,158-17 15,-123-1-15,1 18 0,140-35 16,-88 17-16,441-35 15,-423 35-15,317-17 16,142-18 0,-54 36-1,-423 17-15,212-18 16,-247 18-16,-18 0 16,106-18-16,-124 1 15</inkml:trace>
  <inkml:trace contextRef="#ctx0" brushRef="#br0" timeOffset="11747.12">18292 2752 0,'-18'0'125,"18"17"-109,-17-17-16,17 36 16,-18-19-1,0 1 1,18 0 0,-17 17-1,17 0 16,-18-17-15,18 17 0,-18-17-1,1-1 1,17 1-16,0 0 16,0-1-16,-18 1 15,18 17 1,0 0-1,-18 1 1,18-1 0,0 0-1,0 0 1,0-17 0,-17 17-1,17 1 1,0-1 15,0-17-15,0 17-1,0-18 1,0 1 0,0 17-1,0-17-15,0 0 16,0-1-16,0 1 15,0 0 1,0-1 0,17-17-16,1 18 15,0 0 1,-1-1 15,1-17-31,0 0 47,-1 18-31,19-1-1,-19-17 1,-17-17 15,18 17-15,-18-18-1,18 18 1,-18-17 0,17-1-1,1 0 1,-18 1 0,17-1-1,-17 0 16,0 1-15,18-1 0,-18 0-1,0 1 17,0-1-17,0 0 1,18 1-1,-1-1 1,-17-17 0,18 0-1,-18-1 1,18 36-16,-18-35 16,0 17-1,0 1-15,0-18 31,0-1-15,0-17 0,0 36-16,0-1 15,0 0-15,0 1 16,0-1-16,-3969 1 16,7955-1-1,-3968 0 1,-18-17-1,0 0 1,0-1 0,0 1-1,0 18 1,0-19 0,0 19-1,0-1 16,-18 18-31,1 0 32,-1 0-1,18 18 0,-18-18-31,18 17 16</inkml:trace>
  <inkml:trace contextRef="#ctx0" brushRef="#br0" timeOffset="12047.5">18327 2875 0,'0'18'0,"-17"-1"16,-19 89 0</inkml:trace>
  <inkml:trace contextRef="#ctx0" brushRef="#br0" timeOffset="12321.34">18221 3122 0,'0'0'0,"0"18"16,-35 52-16,17-52 16,18 0-16,0-1 0,0-34 31,18 17-16,17-53 1,-17 0 0,-4004 0-1,7972-18 1,-3986 36 0,0 17-16,0 1 15,0 34 1,0 1-16,0 35 15,-18 53 1,1 0 0,17-71-16,-18 0 15,18-17 1,0-1-16</inkml:trace>
  <inkml:trace contextRef="#ctx0" brushRef="#br0" timeOffset="14598.69">18274 3069 0,'0'0'0,"0"-17"15,0 34 1,-17 1 0,-19 35-1,19-53-15,-1 53 16,18-36-16,-18 1 0,18 17 15,0-17 1,18-18 0,35-35-1,-35-18 1,-1 0 0,1 35-1,-18-17 1,0 17-16,0 36 15,0-1 1,-18 54 0,18-53-16,-17 52 15,-1-52-15,0 35 16,18-36-16,0 19 16,0-19-16,18-17 15,0-17 1,-1-19-1,1-17 1,-18 1 0,18-1-1,-18 35 1,0 53 0,-36 18 15,19-35-31,-1 17 15,18-17-15,0-1 0,0 1 0,0 0 16,0-1 0,18-34-1,35-19 1,-18-17 0,-35 18-1,0 18-15,0-1 16,0 36-1,-18-1 1,-17 18-16,0 18 16,35 0-1,0-35 1,17-36 0,1 18-1,35-53 1,-36 36-16,-17-1 0,18 0 0,-18 1 15,18-54 1,-18 1 0,0 52-16,0 0 15,-18 18-15,0 0 16,-17 36 0,18-1-1,34-35 16,18-18-15,-17 1-16,-18-19 16,0 19-1,0-54 1,0 18 31,0 71-16,0 0-31,0 52 16,0-52-16,0 105 31,0-87-15,-18-36 30,-17 0-30,-18 52 15,36-34-15,17 0 0,0-1-1,0 1-15,17 0 31,-17 17 1,0 0-1,0-52 0,0 34 32,0 1-48,0-36 79,0 1 15,18-1-93,-18 0 0,0 36 46,-35-18-31,17 0 1,18-88-1,18 0 0,-1 52 0,1 36-31,-18 71 32,0-54-17,0 19 1,-53-54 31,53 0-47,-18-52 31,18 52-31,36-35 31,-1 53 1,-17 71-1,-89-53 0,36-36 0,35 0-15,0 1 0</inkml:trace>
  <inkml:trace contextRef="#ctx0" brushRef="#br0" timeOffset="23989.58">8820 7373 0,'0'0'0,"-18"0"15,18 18 32,0-1-31,18-17 0,35 0-1,35-35 1,18-36-1,-36 1 1,-70 52-16,0-35 16,-17 53-16,-36-17 15,-88 34 1,-18 72 0,18-1-1,70 0 1,54-70-16,17 70 15,0-53 1,35 36-16,35 17 16,54 0 15,35-35-15,-124-53-16,124 0 15,-106 0-15,-18 0 0,18-18 0</inkml:trace>
  <inkml:trace contextRef="#ctx0" brushRef="#br0" timeOffset="24475.87">8926 6509 0,'0'0'16,"-18"0"-16</inkml:trace>
  <inkml:trace contextRef="#ctx0" brushRef="#br0" timeOffset="24626.25">8908 6509 0,'18'0'31,"35"0"-15,17 0-1,-52 0-15,70 0 16,-35 0-16,35-18 16,-17 18-1,-18 0 1</inkml:trace>
  <inkml:trace contextRef="#ctx0" brushRef="#br0" timeOffset="25224.97">9631 6562 0,'0'-18'31,"18"0"-15,35-17-1,17-35 1,18-72 0,-17 1-1,-71 18 1,-18 17-1,-52 71 1,17 52 0,53 19-1,106-1 1,0 35 0,-18 1-1,-71 53 1,-17-1-1,0-105 1,0 52-16,0-52 16,0-1-16,0 19 15,36-36 1,17-18 0,-36 18-16</inkml:trace>
  <inkml:trace contextRef="#ctx0" brushRef="#br0" timeOffset="25524.8">10337 5874 0,'0'0'0,"0"-18"15,0-17 1,0 52-1,17 54 1,-17 35 15,0-71-31,-17 36 16,17-54-16,0 1 0,0 17 16,0-17-1,35-18 1,36-35-1,34-18 1</inkml:trace>
  <inkml:trace contextRef="#ctx0" brushRef="#br0" timeOffset="25909.96">10972 6244 0,'0'0'0,"0"-17"0,-53-19 31,0 36-15,0 36 0,0 69-1,-53 19 1,89-71-16,-125 106 16,107-124-1,-53 71-15,0 17 16,53-35-1,17-35 1</inkml:trace>
  <inkml:trace contextRef="#ctx0" brushRef="#br0" timeOffset="26325.24">10672 6756 0,'0'0'15,"18"-18"-15,-1 18 16,18 18 0,1 35-1,-19 35 1,-17-71-16,0 72 31,-17-72-31,-36 36 16,-35-18-1,17-35 1,36-52 0,35 34-16,0-53 15,0 54-15,0-19 0,53-34 16,53-1-1,35 18 1,17 1 0,19 34-1,-142 18-15,36-18 16</inkml:trace>
  <inkml:trace contextRef="#ctx0" brushRef="#br0" timeOffset="26609.43">11430 6421 0,'0'0'0,"0"-18"0,53 0 32,-35 36-17,-18 70 1,-71 36-1,36-89-15,-36 71 16,71-89-16,0 1 16,18 0-1,123-54 1,106-17 0,-176 36-16</inkml:trace>
  <inkml:trace contextRef="#ctx0" brushRef="#br0" timeOffset="30014.15">10125 5415 0,'-18'0'16,"18"-17"-1,-3986 34 17,8078 18-1,-4004 89 0,-88-106-31,-52 123 16</inkml:trace>
  <inkml:trace contextRef="#ctx0" brushRef="#br0" timeOffset="30813.71">11254 6297 0,'0'0'0,"0"18"15,-53 105 1,35-105 0</inkml:trace>
  <inkml:trace contextRef="#ctx0" brushRef="#br0" timeOffset="37120.28">8396 10777 0,'18'0'15,"0"0"1,-1 0 0,124-17 15,-123-1-16,88 0 1,-88 1-16,158-36 31,-105 35-15,87-88 15,-140 89-31,70-54 16,-70 54-16,35-36 15,17-18 1,-17 18 0,18-53 15,-54 89-31,19-36 16,-19 35-1,19-52-15,16-1 16,-16 0 15,-1 1-15,-35 52-16,35-52 15,-17 52-15,17-35 16,18-17 0,-18-19-1,1 19 1,-1-18-1,-17 0 1,-1 70-16,1-53 16,-1 54-16,1-19 15,35-34 1,-18 17 0,1 0-1,-19 35 1,19-35-1,-19 36-15,18-18 16,1-18 0,-1 35-1,18-17 1,0-18 0,-36 17-1,36 19 16,-35 17-15,17-18 0,-17 18-16,17 0 15,-17-17 1,17 17-16,0 0 16,-17 0-1,17 17 1,18 1 15,-35-18-31,35 17 16,-36-17-16,19 18 15,17 0 1,0-1 0,-18 1-1,0 17 1,0-17-1,-17 0-15,17 17 16,-17-17-16,0-1 16,17 36-1,18-18 1,-18 18 0,0 0-1,1-18 16,-19 18-15,19-17 0,-19-19-16,1 1 15,-1 0-15,1 17 16,-18-17-16,18 17 16,-1-18-16,-17 1 15,36 35 1,-1 0-1,-17 17 1,17-17 0,-35-35-16,17 35 15,1-35 1,0 17-16,17 18 16,-17 0-1,-1-36 1,1 36-1,0-35-15,-1-1 0,-17 1 16,0 0-16,36 35 16,-19-36-16,1 1 15,-1 35 1,19-18 0,-19 0-1,1-35-15,0 36 16,-18-19-16,17 1 15,-17 0-15,18-1 0,0 36 16,-1-35-16,1 17 16,35 36-1,0-18 1,-36-36 0,71 36-16,-70-35 15,17-1-15,-17 1 16,88 35-1,-71-53-15,71 35 16,70-17 0,54 0-1,-177-18-15,194 0 16,-195 0-16,107-18 16,18 0-1,-142 18-15</inkml:trace>
  <inkml:trace contextRef="#ctx0" brushRef="#br0" timeOffset="41407.28">13812 8590 0,'0'0'0,"-36"18"16,19-18-16,-36 0 15,17 17 1,36 1-1,18-18 1,0 0-16,123-18 16,-88 1-16,176-19 15,124-16 1,35 16 0,-18-17-1,-281 36-15,122-1 16,-123 0-1,-17-17-15,-89 18 16,-105-36 0,-71 35 15,-3987 18-15,8115-18-1,-3899 36 1,89 0-1,34-1 1,-34 36 0,-107-53-16,-17 71 15,0-54-15,-17 19 0,-36 34 16,0-52-16,-176 105 16,176-87-16,-159 34 15,-52 1 1,105-36-1,141-17-15</inkml:trace>
  <inkml:trace contextRef="#ctx0" brushRef="#br0" timeOffset="43109.17">18186 6050 0,'0'-18'0,"0"1"31,-35-1 0,17 18-31,-35 0 16,36 0-16,-1 0 16,0 0-16,-17 0 0,-4040 18 15,7974 52 1,-4076 142 31,177-177-47,0 71 15,0-71-15,71 18 16,158 0 15,0-159 0,-211-158 1,-159 105-1,88 124 0</inkml:trace>
  <inkml:trace contextRef="#ctx0" brushRef="#br0" timeOffset="43460.28">18539 6315 0,'17'0'31,"107"-18"0,-124 0-15,-18 1 15,1 17-31,-89-18 16</inkml:trace>
  <inkml:trace contextRef="#ctx0" brushRef="#br0" timeOffset="44127.16">19121 6015 0,'0'0'0,"0"-18"16,0 1 30,0-1-30,0 0 0,18 1 15,123-19 0,-124 36-15,71 18 15,-88 0-31,-158 87 31,52-16 1,212-36-1,105 52 0,-158 37 0,-70-125-31,-213 71 32,195-88-32,-141 0 31</inkml:trace>
  <inkml:trace contextRef="#ctx0" brushRef="#br0" timeOffset="44778.2">20020 5997 0,'0'0'0,"0"-17"16,0 34 0,18 107 30,-3987 87-14,7973-158-1,-4039-211 0,-18-54 0,36 159 1,105 53-1,106-35 0,-106-1 16,-70 142-16,-18 159 1,0-230-32,70 159 31,-70-176-31,18-18 15</inkml:trace>
  <inkml:trace contextRef="#ctx0" brushRef="#br0" timeOffset="44978.82">20797 5997 0,'0'0'0,"0"18"0,17-1 16,-17 1-16,0 0 0,18 176 31,-18-159-31,53 247 31</inkml:trace>
  <inkml:trace contextRef="#ctx0" brushRef="#br0" timeOffset="45527.7">20955 6332 0,'0'-17'93,"0"-1"-77,0 0 31,0 1-31,106-36 15,71-71 0,-125-17 0,-52 159 1,-52 176-1,52-159-31,0 212 31</inkml:trace>
  <inkml:trace contextRef="#ctx0" brushRef="#br0" timeOffset="45794.85">21432 6368 0,'0'0'15,"17"-53"-15,-17 35 32,0 36-32,0 105 31,0-105-31,53 88 31,-18-89-31,212 1 31,-158-36-15</inkml:trace>
  <inkml:trace contextRef="#ctx0" brushRef="#br0" timeOffset="55960.38">17251 10478 0,'0'-18'31,"18"18"109,-1 0-124,36-18 0,0 18 31,18 0-16,-18-17 0,-36-1 0,1 18-31,17-35 32,-17 17-32,35-17 31,-36 35-31,1-36 47,-18 19-47,35-1 31,1-17 0,17-36 0,-36 36 1,1-18-1,0 53-31,17-53 31,-35 36-15,17 17-16,19-53 31,-36 35-15,35-17 15,-35 17-31,35-17 31,-17 0-15,0-1-1,-1 19 1,18-36 15,1 17-15,-19 19 15,1-1-31,0 1 16,-1 17-1,19-18 32,-19 0-31,19 1 0,-19-1-1,18-17 16,-17 35-15,-18-18 0,18 18-1,35 0 17,-36 0-32,1 0 15,0 0 1,-1 0-16,-17-18 15,18 18-15,-18-17 16,17 17 0,1 0-1,0-18 1,35 1 15,-18-1-15,0 18 15,-17-18-15,-1 18-1,-17-17 1,18 17 0,0-18-1,-1 0 1,1 18-1,0 0 17,-18-17-17,0-1 32,17 18-47,-17-18 16,18 1-1,-18-1 1,0 1 15,0-1-15,0 0 0,0 1-1,0-1 1,0 0-1,0 1 1,0-1 0,0 0-16,0 1 15,0-1 1,0-17 0,0 0-1,0-1 1,0 19-16,0-1 15,0-17-15,0 17 16,0-35 0,0 0-1,0 18 1,0 0 0,0 17-16,0-17 15,0 17 1,0 0-16,0-17 31,0 0-15,0 17-1,0-17 1,0 17-16,0 1 16,0-1-16,0 0 15,0 1 1,0-1-1,0-17 1,18 17 0,-18 1-16,0-1 15,0 0 1,0 1-16,0-1 16,0-17-1,0 0 1,0 17-1,0 0 1,0-17 0,0 17-16,0 1 15,17-19 1,1-16 0,-18 16-1,0 1 1,0 0-1,17 17 1,-17 0 15,0 36 63,0 0-63,0-1-31,0 1 16,0 0 0,0-1-1,0 1 1,0 17-1,0-17 1,0 17 0,0-17-1,0-1 1,0 1 15,0 0 0,0-1-15,0 1 0,0 0-1,0-1 1,0 1 0,0-1 15,0 1-16,0 0 1,0-1 0,0 1 15,0 0-15,0-1-1,0 1 16,0 0-15,0-1 0,0 1 15,0-1-15,0 1-1,0 0 1,0-1 15,0 1-15,0 0-1,0-1 17,0 1-1,0 0 16,0-1 0,0 1-32,0-1 16,0 1 16,0 0-31,0-1 15,0 1 0,0 0 16,0-1 0,0 1 0,0 0 0,0-1 0,0 1 0,0 0-32,18-18 1,-18 17 0,0 1 15,0-1 0,0 1 16,0 0-16,0-1 16,0 1 0,0 0-16,0-1 16,0 1 16,0 0-17,18-18-30,-18 17 0,0 1 31,0-1-1,0 1-14,0 0-1,0-1-15,17-17-16,-17 18 15,0 0 16,0-1 1,0 1-1,18-18-15,-18 18-1,0-1 1,18-17-1,-18 18 1,17-18 0,-17 18-1,18-1 17,-18 1-1,18-1 0,-1-17 47,-17 18-62,0 0 31,18-18-47,0 0 31,-18 17-31,17-17 16,1 0 15,-1 0-16,-17 18 32,18-18-31,0 0-16,-1 0 47,1 0-32,0 0 17,-1 0-32,1 0 31,0 0 0,-1 0 0,1 0-15,-1 0 0,19 0-1,-36 18-15,17-18 16,1 0 0,0 0-1,-1 0 16,1 0-31,0 0 16,-1 0 0,1 0-1,-18 17 32,18-17-31,-1 0-1,1 18 1,-1-18 15,1 18-15,0-18 0,-18 17-16,17 1 15,1-18 1,-18 17-1,18-17 17,-18 18-17,17-18 32,-17 18-31,18-18-1,0 17 1,-3987 1 0,7973 17-1,-3987-17 1,1 17 0,-18-17-1,18 17 1,-1-35-16,1 35 15,-18-17 1,18 0-16,-18-1 16,17 19-1,-17-19 1,18 1 15,-18-1-31,18 1 16,-1 0-16,-17-1 15,18 1 1,-18 0 0,17-1-1,-17 1 1,0 0-16,18-18 16,-18 17-16,0 1 15,0 0 1,18-1-16,-18 1 15,0 17 1,0-17-16,17-1 16,-17 1-16,0 0 15,0-1-15,0 19 32,0-1-17,0-18 1,0 19-1,18-19 1,0 1 0,-18 0-1,17-1 1,1 1 0,0 17-1,-1-17 1,18 0-1,1-1 1,-1 1 0,0-18-1,-17 0 17,0 0-32,-1 0 15,1 0 204,0 0-219</inkml:trace>
  <inkml:trace contextRef="#ctx0" brushRef="#br0" timeOffset="61427.24">14164 10213 0,'0'0'0,"18"0"15,0 18 32,-1-1-31,19 71 15,69 124 0,72 211 1,-54 124-1,-123 194 0,0-635-31,-17 582 31,17-618-31,0 318 32,-36-176 14,36-194-46,-123-89 32,105 53-32,-176-264 31,53 53 0,141 370 0,141 194 1,159-176-1,-265-159-31,265-141 47,-282 106-47,52-212 31,-70 141-15</inkml:trace>
  <inkml:trace contextRef="#ctx0" brushRef="#br0" timeOffset="69184.53">19315 7655 0,'0'18'63,"-18"-18"-47,1 18-16,-1-1 0,0-17 0,-52 53 15,35-53 1,-54 53-16,54-35 15,17-1-15,-52 19 16,-1 17 0,54-1-1,17-16 1,35-1 0,-17-35-16,52 35 15,-52-17-15,17-18 0,53 35 16,18 0-1,0-17 1,-53 0 0,-36-18-16</inkml:trace>
  <inkml:trace contextRef="#ctx0" brushRef="#br0" timeOffset="69453.73">19191 7955 0,'-17'0'0,"17"-17"0,17 17 32,72 0-17,158 0 1,-159 17-16,194-17 15,-176 18-15,0-18 0,194 17 16,88 1 0,-124 0-1,-158-1 1</inkml:trace>
  <inkml:trace contextRef="#ctx0" brushRef="#br0" timeOffset="89607.1">2082 12929 0,'0'0'0,"-18"0"0,18 18 32,0 17 15,18 124-16,52 158 0,-70-281-31,88 369 31,-88-352-31,71 335 32,70 0-1,-123-335-31,141 335 31,-142-335-31,124 283 31,18 34 1,-141-317-17,211 247 16,-194-265-31,212 212 32,53-35-1,-265-177-31,230 124 31,-230-159-31,212 88 31,71-53 1,-265-35-32,317-18 47,-317 18-47,300-70 31,52-124 0,-369 159-31,352-353 31,-335 335-31,194-300 32,-18-229-1,-176 53 0,-53 35 0,-35-106 16,35 53-16,-36 89 1,36 405-32,0-318 31,0 354-31,0-107 31</inkml:trace>
  <inkml:trace contextRef="#ctx0" brushRef="#br0" timeOffset="90757.85">3158 16245 0,'0'-17'31,"106"17"1,140-36-1,213-34 0,-388 70-31,564-88 31,-547 70-31,494-70 32,18-18-1,-547 88-31,370-70 31,-388 71-15,89-36 15,-124 17 0</inkml:trace>
  <inkml:trace contextRef="#ctx0" brushRef="#br0" timeOffset="91450.09">2911 15258 0,'0'0'0,"0"-18"0,-18 0 15,18 1 17,18 17 15,141 0-16,246-71 0,265-35 0,-581 89-31,757-142 32,-722 141-32,670-105 31,-4005 17 0,7268 88-15,-3827-35 15</inkml:trace>
  <inkml:trace contextRef="#ctx0" brushRef="#br0" timeOffset="92459.42">2223 13882 0,'0'0'0,"17"0"0,19 0 16,281-71 15,-246 71-31,458-70 31,-458 52-31,528-53 31,195-52 1,-706 105-32,741-70 31,-723 71-31,582-89 31,-71-35 0,-581 123-15,87-35 15,-123 35-15,-35 18-16</inkml:trace>
  <inkml:trace contextRef="#ctx0" brushRef="#br0" timeOffset="93359.76">2205 12806 0,'18'0'32,"-1"0"-17,213-35 1,493-107 31,-617 107-47,899-106 31,-864 106-31,741-71 31,-211 35 0,-619 71-31,107-17 32,-176 17 15,-19 17-47</inkml:trace>
  <inkml:trace contextRef="#ctx0" brushRef="#br0" timeOffset="100102.22">3493 14640 0,'0'0'0,"0"-17"16,0-1 0,-18 18-1,-17 0 1,17-18-1,1 18 1,-1 0-16,0 0 16,1 0-1,-1 0 48,18 18-48,-18-18-15,-17 18 16</inkml:trace>
  <inkml:trace contextRef="#ctx0" brushRef="#br0" timeOffset="100539.09">2787 13582 0,'0'0'0,"-17"0"16</inkml:trace>
  <inkml:trace contextRef="#ctx0" brushRef="#br0" timeOffset="100866.27">2770 13564 0,'0'-17'16,"0"-1"0,-18 18-1,-17 18 1,-4022 35-1,7973 35 1,-3952-18 0,36-17-1,0-35-15,71 17 16,-53-17 0,70-18-16,88-53 15,1-71 1,-72 19-1,-87 34 17,-53 53-32,-71 1 15,53 34-15,18-17 0,-36 36 16,-35 34 0,89-17-1,34-35-15</inkml:trace>
  <inkml:trace contextRef="#ctx0" brushRef="#br0" timeOffset="101183.05">3669 13494 0,'0'0'0,"-17"17"0,-1-17 0,0 0 16,-4056 53-16,7972 0 15,-3933 18 17,70-36-17,106-53 1,53-52 0,-123 35-16,105-71 15,-158 70-15,17-16 16,-88-1-1,-106 53 1,-35 53 0,159-36-16,-53 54 15</inkml:trace>
  <inkml:trace contextRef="#ctx0" brushRef="#br0" timeOffset="101472.6">4375 13388 0,'0'0'0,"-35"18"0,17 17 15,-70 53 1,35 35 0,106-52-1,88-71 1,-106-18-16,194-70 15,-176 53-15,88-53 16,-70-36 0,-106 54-1,-124 34 1,106 36-16,-70 36 16,87-36-16</inkml:trace>
  <inkml:trace contextRef="#ctx0" brushRef="#br0" timeOffset="101767.18">5257 13141 0,'0'0'0,"-18"0"16,-70 53-1,53-53-15,-54 70 16,72-52-16,-1 53 15,53-1 1,1-70-16,70-17 16,-71 17-16,18-18 0,88-53 15,0-17 1,-106 18 0,-105 17-1,-89 35 1,-35 53-1</inkml:trace>
  <inkml:trace contextRef="#ctx0" brushRef="#br0" timeOffset="102067.36">5751 13088 0,'0'0'15,"0"18"-15,-124 35 16,1 105 15,123-140-31,35 17 16,0-35-16,-17 0 16,105-17-16,230-160 31,-353 71 16,-317 124-32</inkml:trace>
  <inkml:trace contextRef="#ctx0" brushRef="#br0" timeOffset="102335.15">6350 13018 0,'0'0'0,"18"0"0,0 0 0,-54 70 31,19 36-15,140 17 15,195-264 16,-424-35-16,-194 141-15</inkml:trace>
  <inkml:trace contextRef="#ctx0" brushRef="#br0" timeOffset="102678.15">3405 15117 0,'-18'0'0,"18"-18"16</inkml:trace>
  <inkml:trace contextRef="#ctx0" brushRef="#br0" timeOffset="102802.9">3422 14958 0</inkml:trace>
  <inkml:trace contextRef="#ctx0" brushRef="#br0" timeOffset="103135.31">3405 14940 0,'0'0'0,"-18"0"32,0-18-32,1 1 15,-1-18 1,-52-18 15,34 53 0,36 17-31,53 160 32,-35-160-17,246 19 1,107-248 31,-354 194-47,-122-123 31,69 141-31,-334 71 31,282-1-15</inkml:trace>
  <inkml:trace contextRef="#ctx0" brushRef="#br0" timeOffset="103402.4">4445 14693 0,'0'0'15,"-88"35"-15,71-35 16,-72 106 15,107-88-31,247-89 31,-1-140 1,-511 175-1,18 89-16</inkml:trace>
  <inkml:trace contextRef="#ctx0" brushRef="#br0" timeOffset="103669.84">5116 14552 0,'0'0'0,"53"18"31,-53-1-31,70 36 32,-3704-106-1,7762-105 0,-4146 140-31,-387-35 31,352 71-31,-106 17 16</inkml:trace>
  <inkml:trace contextRef="#ctx0" brushRef="#br0" timeOffset="103903.62">5856 14393 0,'0'0'31,"36"36"-31,-54-19 0,18 1 0,18 0 31,334-124 1,-263-35-1,-442 158 0</inkml:trace>
  <inkml:trace contextRef="#ctx0" brushRef="#br0" timeOffset="104203.19">6403 14411 0,'53'35'15,"-106"-70"-15,124 88 0,-54-35 0,19 17 32,158-18-1,53-140 0,-247 88-31,-194-89 31,141 124-31,-247 53 32,282-35-32</inkml:trace>
  <inkml:trace contextRef="#ctx0" brushRef="#br0" timeOffset="107173.54">6456 17321 0,'0'0'0,"0"-17"0,18-54 32,-18 106-1,-18-17-31,-335 335 31,300-300-31,-193 123 31,228-158-15</inkml:trace>
  <inkml:trace contextRef="#ctx0" brushRef="#br0" timeOffset="107306.54">5909 17374 0,'0'0'0,"106"-158"31,-88 158-31,370 211 31,-300-176-31,635 265 31</inkml:trace>
  <inkml:trace contextRef="#ctx0" brushRef="#br0" timeOffset="109242.3">7391 13176 0,'0'-17'15,"0"-1"142,0 0-142,35 18 1,248-35 15,369 53 16,-546-1-47,882 124 31,-865-105-31,636 122 31,-354-105 1,-528-211-1,-195-19 0,318 160 0,36 34-15,228 142 15,-246-141-31,-53 158 32,-1-158-32,-246 105 15</inkml:trace>
  <inkml:trace contextRef="#ctx0" brushRef="#br0" timeOffset="109908.69">7991 14517 0,'0'0'0,"0"-18"15,-18 18-15,-35-106 32,36 89-17,34 17 16,54 0-15,158 35 0,124 18-1,123 0 1,18 35 0,-371-70-16,248 35 15,-248-36-15,-17-17 0,88 35 16,-106-35-16,89 0 15,-160 0-15,-17-17 16,-123-54 0,-212-35 15,317 159-15,1 36-1,-19-1 1,-70 0-1</inkml:trace>
  <inkml:trace contextRef="#ctx0" brushRef="#br0" timeOffset="122957.16">17745 14499 0,'0'18'15</inkml:trace>
  <inkml:trace contextRef="#ctx0" brushRef="#br0" timeOffset="122963.65">17745 14534 0</inkml:trace>
  <inkml:trace contextRef="#ctx0" brushRef="#br0" timeOffset="123056.92">17763 14552 0,'0'18'16,"-18"-36"-16,36 18 31,35 53-31,-36-35 16,-17-1-1</inkml:trace>
  <inkml:trace contextRef="#ctx0" brushRef="#br0" timeOffset="125576.24">17869 14781 0,'0'0'0,"0"18"31,0-36 47,0-17-46,17-53-1,18 17 0,1-17 0,17 0 1,0 17 15,35-17-16,-71 71-31,89-54 31,-88 53-31,70-35 31,18 1 1,-88 34-32,70 0 31,-88 1-31,88-1 31,0 0 16,-70 1-47,70-1 31,-70 0-31,17-17 31,18-35 1,-53 52-32,17-88 31,1 88-31,-18-34 16,53-72 15,-53 106-31,53-123 31,-53 124-15,0-54-1,35-105 17,-35 141-32,0-18 15,0 17-15,0 19 0,18-19 16,-18 19-16,17-124 31,-17 123-31,18-35 16,0-106 15,-18 142-31,17-124 31,-17 123-31,0-53 16,0 1-1,18-107 17,-18 142-17,18-53 1,-1 35-16,-17-176 31,0 105-15,18-34 15,0 140-31,-1-17 16,-17 17-16,0 0 15,18 1 1,-18-19 0,0 19-1,17-1 1,1 0-1,0 18 17,-1 18-17,36 35 32,-35-35-31,-18-1-16,0 19 15,0-19-15,0 1 16,0 35 0,18-18-1,-18-17-15,0 17 16,0-17-16,0-1 0,0 19 16,17 69 15,-17-34-16,0-18 1,0-35 0,0 34-1,0-34-15,0 17 16,0 18 0,0 0-1,0 0 1,0-35-16,0 88 31,0-89-31,0 18 16,0 36 15,0-36-15,0 18-1,-17 0 1,17 18-1,0-18 1,0 0 0,0-1 15,0-34-31,0 35 16,0-35-16,-18 35 15,18 17 1,0-17-1,0 0 1,0 0 0,0 0-1,0-36-15,0 36 16,0-35-16,0 35 16,0 0-1,0 17 1,0 1-1,0-53-15,0 17 16,0-18 0,0 1-16,0 17 15,0 36 1,0-1 0,0 1-1,-18 0 1,18-36-1,0 0 1,18-17 0,0-1-1,17 19 1,18-19 0,-36 1-16,36 0 15,-35-1 1,17-17-16,36 18 15,-1-18 1,36 18 15,-88-18-31,70 0 16,-70 0-16,17 0 0,35 17 16,54 1-1,17 35 1,-17 17-1,-36-17 1,-71-53-16,1 36 16,-18-19-1</inkml:trace>
  <inkml:trace contextRef="#ctx0" brushRef="#br0" timeOffset="127309.43">18662 12665 0,'18'0'16,"-18"-18"31,18 18-31,-1 0-1,1 0 48,-18-18 280,-18 18-327,1-17 0,-19 17-1,-17-18 1,-52 18 0,-37 0-1,-16 18 1,-19-1-1,142-17-15,-159 18 16,141-18-16,-106 18 16,-35-1-1,-17 19 1,-1-19 0,-35 1-1,194 0-15,-212-1 31,195-17-31,-142 18 16,-88 17 0,1 0-1,-19 1 1,230-19-16,-194 19 16,211-36-16,-141 35 15,-52 0 1,-18 0-1,17-35 1,-3986 18 0,8008 17-1,-3810-35-15,-141 18 16,159 0 0,-106-1-16,-18 19 15,0-1 1,36 35-1,88-52 1,-107 53 0,107-36-16,-4057 18 15,7937 17 1,-3986-17 0,18 0-1,17-35 1,88-18-16,-35 0 15,36 0-15,-1 17 16,0 1 0</inkml:trace>
  <inkml:trace contextRef="#ctx0" brushRef="#br0" timeOffset="128077.46">18556 12330 0,'0'0'0,"-17"-18"0,-1 18 0,-35-18 15,18 1 1,17-1 0,1 0-1,17 1 16,-18 17-15,18 17 15,18-17-15,-1 0-16,89 36 16,-71-19-16,71 36 15,18 35 1,-71 71-1,-4128 53 1,7815 35 0,-3811-194-16,-247 141 15,248-159-15</inkml:trace>
</inkml:ink>
</file>

<file path=ppt/ink/ink5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1:17:36.173"/>
    </inkml:context>
    <inkml:brush xml:id="br0">
      <inkml:brushProperty name="width" value="0.05292" units="cm"/>
      <inkml:brushProperty name="height" value="0.05292" units="cm"/>
      <inkml:brushProperty name="color" value="#002060"/>
    </inkml:brush>
  </inkml:definitions>
  <inkml:trace contextRef="#ctx0" brushRef="#br0">5733 1270 0,'0'-18'16,"-53"-17"125,35 35-126,1 0-15,-1 0 0,1 0 16,-1 18-16,0-18 0,1 0 16,-1 17-16,0-17 0,1 0 0,-1 18 15,0-18-15,1 0 0,17 18 0,-18-18 16,0 0-16,1 17 0,-1-17 15,1 18-15,-1 0 16,0-1-16,18 1 0,-17-18 16,17 17-16,0 1 0,-18 0 0,18-1 15,-18 1-15,18 0 0,0-1 16,0 1-16,0 0 0,0-1 0,-17 19 16,17-19-16,0 1 0,0 17 0,0-17 15,0-1-15,0 19 0,0-19 0,0 1 16,0 0-16,0-1 0,17 1 0,-17-1 15,18 1-15,-18 0 0,18-18 0,-1 17 16,-17 1-16,18 0 0,0-1 0,334 160 94,-316-177-94,-19 0 0,1 0 0,0-18 0,-1 18 15,1 0-15,-1 0 0,89-88 32,-88 88-32,35-124 31,-53 107-15,0-54-1,0 54 1</inkml:trace>
  <inkml:trace contextRef="#ctx0" brushRef="#br0" timeOffset="859.27">5610 1252 0,'0'18'78,"17"-18"-78,1 18 15,-1-18-15,89 53 32,-88-53-32,0 17 15,-18 1-15,88 35 16,-71-36-16,72 107 47,-72-106-47,-17-1 0,0 1 0,0 70 31,0-70-31,-17 70 31,-1-88-31,18 17 0,-18 1 0,-70 35 32,70-53-32,-34 18 31</inkml:trace>
  <inkml:trace contextRef="#ctx0" brushRef="#br0" timeOffset="1968.09">6156 1764 0,'18'0'31,"0"0"-15,17-18 0,-18 1-16,54-54 31,-53 53-31,-1-70 31,-17 71-31,0-54 31,0 89 16,0 70-16,0-70-31,18 158 32,0-158-32,-18-1 0,17 124 31,-17-105-31,0 122 31,18-140-31,-18 52 31,18-70-31,-18-17 47,0-54-31,-18 54 0,18-177 15,-18 141-31,18-88 31,0 123-31,53-105 31,-35 123-31,-1-18 16,72 0 0,-72 36-16,54 70 31,-71-70-31,0-1 15,0 1-15,0 0 0,-35 70 16,17-71-16,-88 36 31,88-35-15,1-18-16,-1 0 0,-35 0 16,36 0-1</inkml:trace>
  <inkml:trace contextRef="#ctx0" brushRef="#br0" timeOffset="2577.25">6809 1358 0,'-18'-17'32,"18"34"14,0 1-46,0 105 32,0-105-17,0 158 1,0-158 0,18 0-16,-18 17 0,35 53 31,-35-70-31,36 35 31,-19-53-31,18 0 31,18-36 1</inkml:trace>
  <inkml:trace contextRef="#ctx0" brushRef="#br0" timeOffset="2905.28">6597 1746 0,'0'0'0,"18"0"15,17-17 1,-17 17-16,141-36 31,-124 36-31,-17-17 16,-1 17-16,1 0 0,52-36 15,-52 36-15,35-17 32</inkml:trace>
  <inkml:trace contextRef="#ctx0" brushRef="#br0" timeOffset="3311.61">7197 1658 0,'-18'0'16,"18"-18"0,-17 18 15,17 53 0,0 53 0,0-18 1,17-52 14,72-54-14,-72 18-32,18-18 15</inkml:trace>
  <inkml:trace contextRef="#ctx0" brushRef="#br0" timeOffset="3483.24">7268 1535 0,'-18'-18'32,"36"18"-1</inkml:trace>
  <inkml:trace contextRef="#ctx0" brushRef="#br0" timeOffset="4014.36">7726 1605 0,'0'-17'31,"-35"17"1,17 0-32,-52 35 31,52-18-31,0 1 16,-52 53-1,52-71-15,-35 105 31,53-87-15,0 17 0,18-17-1,105 0 17,-105-18-32,17 0 0,54 0 31,-72 0-31,54-18 31</inkml:trace>
  <inkml:trace contextRef="#ctx0" brushRef="#br0" timeOffset="4873.39">8202 1676 0,'0'0'15,"0"-18"-15,0 0 32,-17 18-1,-89 36 0,88-36-31,-105 106 31,105-89-31,18 1 0,-17-1 16,17 36 0,52-35 15,107-71 0,-141 35-15,17-87 15,-35 87-31,0 0 0,0-17 31,0 70 0,18 89 1,-1-124-32,72 70 31,-72-70-31,1 0 16,0 0-16,70-17 15,-71 17-15,89-124 31,-106 89-15,0 17-16,0-193 31,0 175-31,-35-87 32,17 105-32,18 36 31,0 0-31,0 140 31,0-122-31,0-19 0,0 19 16,0-1-16,18 71 15,0-89-15,-18 1 0,17 0 16,71 52 0,-70-70-16,141-18 31,-142 18-16</inkml:trace>
  <inkml:trace contextRef="#ctx0" brushRef="#br0" timeOffset="6247.92">9755 1199 0,'0'-17'16,"-18"17"15,18 17 1,35 125-1,-17-125-31,35 195 31,-53-194-31,0-1 16,35 36-1,-53-53 32,-123-35-31,124 35-1,-142 17 17,141-17-32,1 18 0,-1-18 0,18 18 15,-35 52 1,35-52-16,0 88 31,17-106-31,1 17 0,88-17 31,-71 0-31,142-70 32,-160 52-32,1 1 0,-18-1 15,17-53 1,-17 36 15,0 53 0,18 88 16,-18-89-47,71 36 32,-54-53-32,1 0 0,0 0 15,52-18 1,-52 18-16,70-105 31,-88 87-31,0 0 16,0-35-1,0 36 17,0 87 14,0-52-46,53 70 32,-35-88-32,52 35 31,106-70 0,-158 18-31,17-1 16</inkml:trace>
  <inkml:trace contextRef="#ctx0" brushRef="#br0" timeOffset="6419.75">10425 1429 0,'0'0'0,"-18"0"0,1 0 16,17-18 15</inkml:trace>
  <inkml:trace contextRef="#ctx0" brushRef="#br0" timeOffset="6935.24">10601 1517 0,'0'-18'15,"0"36"16,0 0-15,0-1-16,18 142 31,0-141-31,-18 17 16,0 0-16,17-17 0,-17 17 0,36 71 16,-36-88-1,17 52 1,-17-52-16,0 17 0,0-17 0,18-1 0,-18 36 31,0-35-31,17-18 16</inkml:trace>
  <inkml:trace contextRef="#ctx0" brushRef="#br0" timeOffset="7310.1">10495 1570 0,'0'-18'0,"0"36"0,-17-36 0,17 1 16,0-1-1,17 18-15,19-18 16,-1 18-16,-17 0 0,123 0 31,-35 0-15,-53 36 0,-36-36-16,1 53 15,-18-36-15,0 1 16,-106 88-1,71-106-15,-36 53 16,54-53-16,-1 17 16,0-17-16,1 18 0,-1-18 0,0 17 15</inkml:trace>
  <inkml:trace contextRef="#ctx0" brushRef="#br0" timeOffset="8372.25">11183 1570 0,'0'-18'0,"-17"18"47,-1 0-31,18 18-16,-35 17 16,17-17-1,18 35-15,-17-36 16,17 19-16,0-19 0,0 19 15,0 34 1,0-17 0,17-53-16,18 0 15,-17 0-15,0 0 0,-1 0 0,1 0 16,0 0-16,35-35 16,-36 17-16,-17 0 15,0 1-15,-17-54 16,-1 54-16,-53-72 15,54 72-15,-19-18 0,19 17 16,-1 0-16,-70-17 16,70 35-1,18 35 1,18-35 0,35 36-1,-35-19-15,17-17 0,-18 18 0,19-18 0,-1 0 16,-17 0-16,17 0 0,0 0 15,0 0-15,-17-18 0,17 18 0,-17-17 16,17 17-16,54-53 16,-89 35-16,17 0 0,-17-35 15,0 36-15,0-54 16,0 36-16,0 17 0,-17 1 16,-1-19-16,18 19 0,-35-19 15,35 19 1,0 34-1,0 54 1,0-53-16,0 52 16,17-52-1,-17 17-15,18-17 0,-18 17 0,18-17 16,-1 17-16,-17 0 0,18-17 0,-1 0 16,19 52-16,-19-52 15,72 35 1,-72-53-16,1 17 0,17-17 0,-17 0 15,-1 0-15,72-35 16,-72 17-16,19-17 16,-19 17-16,18-34 15,-17 34-15,-18 0 0,0 1 0,0-19 16,0 19-16,0-1 0,-35-35 31,17 88-15,-17 36-1,17 0 1,18-36-16,0 18 16,0-36-16,0 1 15,0 0-15,18-1 0,17 1 16,-17 0 0,52-18-16,-34-18 15,-1 18-15,35-18 0,-17 18 16,53-17-16</inkml:trace>
  <inkml:trace contextRef="#ctx0" brushRef="#br0" timeOffset="9153.25">13335 1199 0,'0'-17'31,"-17"17"-31,17-18 16,-18 18-1,18-17 1,0 34 15,0 18-15,-18-17-16,18 53 15,0-54-15,0 19 16,0-1-16,0 0 0,0-17 0,0 17 16,0 0-16,0 1 0,0-1 0,18-17 15,0 70-15,-18-71 16,35 36-16,-17-35 16,-18 0-16,17-18 0,-17 17 0,18 1 15,0-18-15,-1 17 16,36-17-1,0-17 1,-35 17-16,-1-18 0</inkml:trace>
  <inkml:trace contextRef="#ctx0" brushRef="#br0" timeOffset="9403.4">13035 1535 0,'18'0'15,"35"-18"1,-35 18-16,70-18 15,-18 1-15,-17 17 16,-17-18-16,69 0 16</inkml:trace>
  <inkml:trace contextRef="#ctx0" brushRef="#br0" timeOffset="9981.13">13670 1817 0,'0'17'0,"18"-17"47,0-17-31,17-1-1,-17 1-15,35-19 16,-36 19-1,-17-1-15,18 0 0,-1 1 0,1-1 0,-18-17 16,0 17-16,18 1 0,-18-1 0,0 0 16,0-17-16,0 17 15,-53-17 1,35 17-16,1 18 0,17 18 31,17 17-15,1-35-16,17 53 15,-17-35-15,-1 0 0,1-1 0,-18 1 16,18 17-16,-18-17 0,17 35 16,19 17-1,-19-52-15,19-1 16,-19-17-16,-17 18 16,18-18-16,-1 0 0,1 0 0,0 0 15,-1 18-15,1-18 0,17 0 0,-17 0 16,0 0-16,17-18 0</inkml:trace>
  <inkml:trace contextRef="#ctx0" brushRef="#br0" timeOffset="10965.17">14782 1552 0,'-18'0'0,"18"-17"15,-35-1 1,0 18 0,17 0-16,-35 18 15,35-18-15,1 17 0,-1-17 16,0 18-16,1 0 0,-1-1 0,1 1 16,17-1-16,-18 1 0,18 0 0,-18 35 15,18-18 1,18-35-16,17 18 15,-17-18 1,-1 0-16,1 0 0,0-18 0,17 18 16,-17-18-16,-1 18 0,1-17 0,0-1 15,-1 0-15,1-17 16,-18 17-16,0-34 16,0 34-16,0 0 0,0 1 15,0-1-15,-18 18 16,18 18-1,0 35 1,0-36-16,18 36 16,-1-35-16,19-1 15,-19 1-15,1-18 0,17 18 0,53-18 16,-52 0-16,52-18 16,-53 18-16,-17-18 15,-1 1-15,19-1 0,-19 0 0,1-17 16,-18 0-16,0 17 15,0 1-15,0-19 0,0 19 0,0-1 16,0 0-16,0-17 0,-18 17 16,18 36 15,0 0-31,18 35 16,0-18-16,-18-17 0,17 52 15,1 71 1,-18-88-16,18 53 15,-18-71-15,17 1 0,-17-1 16,0 0-16,18 0 0,-18-17 0,18 35 16,-18-35-16,17-1 0,-17 1 15,0-1-15,0-34 32,0-1-32,18-52 15,-18 52 1,0-88-16,0 71 15,0 0-15,0-1 0,0-17 0,0 18 0,0-18 16,0 0-16,0 0 0,0 18 16,0-18-16,0 0 0,0 18 0,0-18 15,0 18-15,0 0 0,17-18 16,-17 17-16,18 1 0,0 17 16,-1 1-16,36-1 15,-35 18-15,17 0 0,-17 18 0,17-18 16,-17 17-16,17 1 0,-17 0 0,-1-1 15,1 1-15,0 0 0,-18-1 0,0 19 16,0-19-16,0 18 0,-18-17 16,-35 35-16,18-18 0,-18-17 0,-35 35 15,-89 0 1,142-36-16,-53 1 16,52-18-16,19 0 15</inkml:trace>
  <inkml:trace contextRef="#ctx0" brushRef="#br0" timeOffset="12230.42">5698 2734 0,'17'0'63,"1"0"-63,17 0 15,142 0 1,-142 0-1,106-18-15,-53 18 16,-35 0-16,0 0 0,0-17 16,106 17-1,-18 0-15,-88-18 0,35 18 0,-17 0 16,-1 0-16,159-18 16,-158 18-16,-1 0 0,1 0 15,0 0-15,-1 0 0,107-17 16,-107 17-16,71 0 15,-88 0-15,0 0 0,-18 0 16,18 0-16,-17-18 0,-1 18 0,71 0 16,-1-17-1,-87 17-15</inkml:trace>
  <inkml:trace contextRef="#ctx0" brushRef="#br0" timeOffset="12964.56">9913 2752 0,'0'0'0,"-17"0"16,-1 0-16,-17 0 16,17 0-1,1 0-15,34 0 63,1 0-63,-1 0 0,1 0 0,17 0 15,1 0-15,17-18 0,52 18 16,-34 0-16,176-18 16,-35 18-16,-107-17 0,125 17 15,193 0 1,-335 0-16,159 0 15,-176 0-15,-18 0 16,0 0-16,-18 0 0,0 0 0,0 0 16,1 0-16,-19 0 0,-17 17 0,18-17 15,-18-17 1,0-1 0</inkml:trace>
  <inkml:trace contextRef="#ctx0" brushRef="#br0" timeOffset="13464.37">12965 2716 0,'18'0'31,"34"0"-15,-34 0-16,141-17 16,-106 17-16,17 0 0,54-18 15,-71 18-15,17 0 0,-17 0 16,18-18-16,-1 18 0,1 0 0,52-17 15,-70 17-15,0 0 16,18 0-16,-18 0 0,0 0 0,-18-18 16,53 18-16,-35 0 0,0 0 15,-35 0-15,-1 0 0,1 0 16,-1 0-16</inkml:trace>
  <inkml:trace contextRef="#ctx0" brushRef="#br0" timeOffset="13823.78">14852 2646 0,'18'0'0,"0"0"16,-1 0-16,18 0 0,195-18 31,-177 18-31,458-70 31,-440 70-31,-1-18 0,1 0 0,246-17 31,-281 35-31,34-18 0</inkml:trace>
  <inkml:trace contextRef="#ctx0" brushRef="#br0" timeOffset="15854.22">13829 1852 0,'0'-18'47,"18"18"-32,-1-35 17,-17 0 15,0 17-47,0-17 31,0 17-31,0 1 0,0-36 31,0 35-31,18-70 31,-18 70-31,0 1 16,0-36 0,-18 53-16,-17-36 31,0 19-16,0 17 1,17 0 15,18 35 16,0 18-16,53-35 1,35-36-1,-70 18-31,105-35 31,-105 35-31,0 0 16,-1-18-16,1 18 15,-18 18 17,0-1-17,0 89 17,0-88-32,0 105 31,0-105-31,0 0 0,0-1 0,0 1 15,0 35 1,0-18 15,0-17 1,17-18-32,1 0 15</inkml:trace>
  <inkml:trace contextRef="#ctx0" brushRef="#br0" timeOffset="82071.34">1023 4022 0,'0'-18'16,"0"36"77,0-1-77,0 1 0,0 0-16,0-1 15,18 19 1,-18-19-16,35 18 15,-35-17 1,18 0-16,-18-1 0,35 36 16,-17-17-1,-18-19-15,17 18 0,1-17 16,-18 17-16,18 1 16,-1-19-16,1 1 0,-18 17 0,18-17 0,-18-1 15,17 19-15,1-1 16,-18-17-16,0 17 0,18-17 0,-18-1 0,0 18 15,17-17-15,1 17 16,-18 1-16,18-19 0,-1 1 0,-17 0 16,18 17-16,35 53 15,-53-70-15,35 35 16,-17-36-16,-18 1 0,17 0 16,1-1-16,-18 1 0,18-1 0,-1 19 15,1-19-15,-18 1 0,17 0 0,1-1 16,0 1-16,-18 0 0,17-1 0,1 1 15,0 17-15,-1-17 0,1-1 16,-18 1-16,18-18 0,-1 18 0,-17-1 16,18-17-16,0 18 0,-1-18 0,18 35 15,-17-35 1,17 18-16,1 0 16,-19-18-16,1 0 15,52-18 1,-52 18-16,35-18 15,-35 18-15,-1 0 0,1-17 0,0 17 16,-1 0-16,1-18 0,-1 18 0,1 0 16,0-18-16,-1 18 0,-17-17 0,18 17 15,0-18-15,-18 0 0,17 1 0,-17-1 16,0 1-16,36-54 16,-36 53-16,17-52 15,1 34-15,-18 19 16,0-18-16,17-1 0,-17 19 0,18-72 15,0 72-15,-1-71 16,-17 70-16,0-53 16,0 54-16,0-19 0,18-105 15,0 124 1,-18-89 0,0 71-16,17-36 0,-17 36 15,0 17-15,0-70 16,0 70-16,0-17 0,0 17 0,0 1 0,0-1 15,0-17-15,0-18 16,0 35-16,-17-17 16,17 17-1</inkml:trace>
  <inkml:trace contextRef="#ctx0" brushRef="#br0" timeOffset="83445.89">3193 4586 0,'0'-18'15,"0"36"48,0 0-32,18-18-31,-18 35 16,17 0-1,1 1 1,-18-19-16,18 36 15,-18-35 1,0-1-16,0 1 0,17 0 0,-17 52 16,0-52-1,35 17-15,-35-17 16,0-1-16,0 1 0,18 0 0,0-1 16,-18 1-16,17 0 15,-17-1-15,18 19 16,0-19-16,-18 1 0,-3987-1 0,7991 1 15,-3986 17 1,0-17-16,-1 17 16,-17-17-16,0 0 0,18-18 15,-18 17-15,0 1 0,17-18 0,1 18 16,0-1-16,-18 1 0,17-1 16,1-17-16,-18 18 15,18-18-15,-1 18 16,1-18-16,0 17 15,-1-17 1,1 0-16,-1 0 16,1-17-1,17-1 1,-17 18-16,-18-18 0,18 18 0,-1-17 16,-17-1-16,18 18 0,-18-17 0,18-1 15,-18 0-15,35-17 16,-35 0-1,18 17-15,-18-35 16,0 35-16,17-34 16,-17 34-16,0-35 15,0 18-15,0 17 16,0-17-16,0 17 0,0-52 16,0 52-16,0-53 15,0 54-15,0-1 16,0-17-16,0 0 15,0 17 1,-17 0-16,-1 18 16,18-17-1,0 34 1</inkml:trace>
  <inkml:trace contextRef="#ctx0" brushRef="#br0" timeOffset="84617.48">4745 5045 0,'0'17'79,"0"1"-64,0 17 1,0 1-1,0-19-15,18 36 16,-18-35-16,17-18 16,-17 17-16,0 1 0,18 0 0,-18-1 15,18 19 1,-18-19-16,17 1 16,1-18-16,-18 18 15,18-1-15,-18 1 16,17-18-16,1 0 0,0 17 15,-1-17-15,1 0 16,17 0-16,-17-17 16,-1 17-16,1 0 15,35-18 1,-18 1 0,-17-1-16,0 0 15,-1 1-15,-17-1 0,18 0 16,-18 1-16,0-1 0,17 0 15,-17 1-15,0-1 0,0 0 16,0 1-16,0-1 0,0 1 0,0-1 16,0 0-16,0-17 15,0 17-15,0 1 16</inkml:trace>
  <inkml:trace contextRef="#ctx0" brushRef="#br0" timeOffset="143046.54">7585 4427 0,'0'0'0,"0"-17"79,-18 17-64,18 17 32,0 1-31,0 17-1,0-17-15,18 17 16,-18-17-16,18 17 0,-18-17 16,0-1-16,0 1 0,0 0 0,0-1 15,0 1-15,17 17 0,-17-17 16,0-1-16,18 19 15,0-36 1,-1 17-16,1 1 0,0-18 16,-1 0-16,1 0 0,35-18 15,17 1 1,-34-1-16,16-17 0,1 0 16,0-1-16,159-70 15,-124 54-15,-17-1 0,17 17 0,0-17 0,-17 18 16,17-18-16,0 0 0,0 0 15,0 18-15,-17-18 0,158-70 16,-158 105-16,52-35 16,-87 36-16,-1-1 0</inkml:trace>
  <inkml:trace contextRef="#ctx0" brushRef="#br0" timeOffset="156026.54">9649 5715 0,'-18'0'0,"18"18"47,18-1-16,-1-17-15,1 0-16,-18 18 0,18-18 0,-1 0 15,1 0-15,0 18 0,70-18 16,-71 0 0,19 0-16,-19 0 0,19 0 15,105 0 1,-35 0-1,70-18 1,-53 18 0,-70-18-16,141 18 15,-158-17-15,17 17 0,-18 0 16,18 0-16,-18 0 0,106 0 16,-106 0-16,1 0 15,17 0-15,-18-18 0,18 18 0,0 0 16,0 0-16,-18 0 0,18 0 0,0 0 15,0-18-15,0 18 0,0 0 0,-1 0 16,1 0-16,-17 0 0,17 0 0,-18-17 16,18 17-16,17 0 0,-34 0 15,17-18-15,-18 18 0,-18 0 0,19 0 16,-1 0-16,36-18 0,-54 18 16,18 0-16,-17 0 0,0 0 0,17 0 15,-17 0-15,17 0 16,-17-17-16,-1 17 15,-17 17 17</inkml:trace>
  <inkml:trace contextRef="#ctx0" brushRef="#br0" timeOffset="157386.54">10443 10231 0,'0'0'15,"-18"17"-15,0-17 16,1 18 0,-1-18 15,0 0-15,-17 0-1,17 0-15,-34 0 16,34 0-16,0 0 15,-17 0 1,17 0 0,36 0 31,0 0-47,-18 17 0,70-17 15,-35 0-15,124 0 16,-106 0-1,0 0-15,53 0 0,-36 0 16,124-17-16,-141 17 16,18 0-16,-18 0 0,0 0 0,0 0 15,0 0-15,70 0 0,-70 0 16,0 0-16,17 0 0,-17 0 16,18 0-16,70 17 0,-70-17 0,-1 0 15,1 0-15,17 0 0,53 18 16,-70-18-16,-1 0 0,-17 0 0,18 0 15,-1 0-15,89 0 16,-89 0-16,72 0 16,-90 0-16,-16 0 0,17 0 15,-18 0-15,0 0 0,1 0 0,-1 0 16,0 0-16,-17 0 0,17 0 0,-17 0 16,70 18-1</inkml:trace>
  <inkml:trace contextRef="#ctx0" brushRef="#br0" timeOffset="158406.54">14164 10072 0,'0'-18'15,"0"1"17,0 34 46,0 1-63,0 35 1,0-18-16,0 36 16,0-19-16,0 19 15,18 35 1,0-36 0,-1-17-1,-17-35 1,18-18-1</inkml:trace>
  <inkml:trace contextRef="#ctx0" brushRef="#br0" timeOffset="159076.54">14764 10089 0,'0'-17'15,"-18"17"-15,1 0 0,-18-35 16,-1 35-1,-17 17 1,0 1 0,36-1-1,-36 36 1,53-35-16,-18 35 16,18 0-1,36-18 1,16-35-1,37-18 1,-72 1-16,36-18 16,-35 17-16,-18-17 15,0-1 1,0 1 0,-18 35-1,18 18 1,0 52-1,35 18 1,36 1 15,-18 17-15,-35-1 0,-18-87-16,0 35 15,0-35-15,0-1 0,-36 1 16,1-18-1,-18-35 1,18-18 0,35 0-1,0 35-15,35-35 16,-17 36-16,-1-1 16,19 0-16,-19 1 0</inkml:trace>
  <inkml:trace contextRef="#ctx0" brushRef="#br0" timeOffset="159486.54">15082 10001 0,'0'0'16,"-18"18"-16,36-18 47,17 18-47,-18-18 0,72 17 15,-54-17-15,-17 0 16,17 0-16,0 0 0,0 0 0,1 0 16,-1 0-16,0 18 0,-17-18 0,17 0 15,18 0-15,-35 17 16,17 1-16,-35 0 15,0-1-15,0 1 0,0 0 16,-35 52 0,-1-35-16,1 1 0,18-19 0,-36 19 15,17-1-15,1 0 0,0 1 0,0-1 16,-1 0-16,1-17 0,0 17 0,-1 0 16,19-17-16,-19 17 0,1 0 15,18 1-15,-19-1 0</inkml:trace>
  <inkml:trace contextRef="#ctx0" brushRef="#br0" timeOffset="160516.54">13794 5080 0,'0'0'0,"0"-18"15,-18 18-15,-17-35 32,35 53 15,0 52-32,35 160 16,-35-195-15,0 282 15,0-281-31,0 105 32,0-88-1</inkml:trace>
  <inkml:trace contextRef="#ctx0" brushRef="#br0" timeOffset="161046.54">14164 5503 0,'0'0'0,"18"0"47,123-35-16,-123 35-31,70-88 31,-88 70-31,0-70 32,0 70-32,-106-17 15,88 35 1,1 0-16,-1 0 0,-35 53 16,36-35-1,-36 176 16,53-177-31,0 1 0,0 17 0,0 71 47,0-88-47,88 70 32,-70-70-32,-1-18 0,1 0 0,141 17 15,-124-17-15,106-35 31,-123 35-15,17-35 0</inkml:trace>
  <inkml:trace contextRef="#ctx0" brushRef="#br0" timeOffset="161606.54">14676 5062 0,'0'-17'0,"0"34"0,-18-34 0,1 17 0,-1 0 15,18 35 17,18-17-17,105 17 1,-88-35 0,36 18-16,123-1 31,-124-17-31,125 0 31,-178 18-31,1-18 0,-1 0 16,-17 17-1,0 54 17,0-53-32,-211 282 31,158-248-31,18 1 15,-18 0-15,-141 159 16,158-177-16,-122 142 31,158-160-15,0-34 15</inkml:trace>
  <inkml:trace contextRef="#ctx0" brushRef="#br0" timeOffset="161796.54">15893 5733 0,'18'0'16,"-36"0"-16,53 0 0,1 0 15,-36-18 1</inkml:trace>
  <inkml:trace contextRef="#ctx0" brushRef="#br0" timeOffset="179556.54">11060 5715 0,'-18'18'0,"1"-18"15,17 17 1,0 1 0,17-18 15,19-18 0,-36 1-31,0-36 31,-18 53-31,-70 0 32,70 17-32,0 1 31,18 0-31,18-18 31,0-18-31,-1 18 0,36-88 31,-53 70-15,0 1-16,-17-1 16,-1 18-1,-88 88 16,106-70-31,18-1 32,158-87-1,-158 52-31,-1-52 31,-17 52-31,-17 18 16,-54 35-1,54-35-15,-1 88 32,36-88-17,-1 0-15,54-17 16,-36-1 0,-17 1-16,-1-36 31,-122 53 0,69 17-31,-52 71 31</inkml:trace>
  <inkml:trace contextRef="#ctx0" brushRef="#br0" timeOffset="186946.54">3951 7320 0,'0'-18'16,"0"36"-16,0-53 15,-17 35-15,17-18 16,0 1 0,0 34 15,0 18-16,0-17-15,-18 88 16,18-71-16,0 1 0,0-1 0,0 18 16,0-18-16,0 0 0,0 53 15,0-52-15,0 17 0,0-18 16,0-17-16,0 17 0,0 53 16,18-70-1,-18-36 16,0 0-31,17-52 16,-17 52-16,53-70 16,-53 70-1,18 1-15,-18-1 0,18 0 0,-1 18 16,19 0 0,-19 18-16,1-18 0,-1 18 15,-17-1-15,53 36 16,-35-35-16,17 35 15,-17-35-15,0-1 0,-18 1 0,17-1 16,1-17-16,-18 18 0,18 0 0,-1-1 16,18-17-1,-17 0-15</inkml:trace>
  <inkml:trace contextRef="#ctx0" brushRef="#br0" timeOffset="187586.54">3793 7549 0,'0'18'15,"0"0"16,17-18 1,1 0-32,35 0 15,-35 0 1,52-18 0,-52 18-16,-1 0 0</inkml:trace>
  <inkml:trace contextRef="#ctx0" brushRef="#br0" timeOffset="188336.54">4692 8008 0,'-17'0'15,"34"0"-15,-52 0 0,53 0 47,-1 0-31,1 0-16,0 0 0,52 0 16,-52 0-1,17 0-15,18 18 0,-35-18 16,17 0-16,0 17 0,0-17 15,-17 18-15,0-18 0,-1 0 0,1 0 0,0 0 16,-18 18-16,0-36 31,-18 0-15,-53-35 0,1-35-1,-1-35 1,54 105-16,-1-70 15,18 53-15,0 17 0,0 0 16,0 1-16,0-1 0,18 0 0,-1 1 16,1-1-16,0 1 0,-1 17 0,36-18 15,71 0 1,-107 18-16,36 18 16,-35 0-16,-1-1 15,1 18-15,-18-17 0,0 17 0,0-17 16,0 53-16,0-19 15,0 19-15,-18-36 0,18 1 0,0 87 32,0-105-32,0 17 0,0-17 0,71 17 15,-53-35 1,70-18 0,-53 1-16,53-1 0</inkml:trace>
  <inkml:trace contextRef="#ctx0" brushRef="#br0" timeOffset="189586.54">5521 7108 0,'-17'0'16,"34"0"-16,-52 0 15,35-17-15,-18 17 16,1-18-1,17 1 1,-18-1-16,-52-53 31,52 71-31,0-17 16,1 17-16,-1-18 0,0 18 0,-17-18 0,17 18 16,-17-17-16,0 17 15,17-18-15,-17 1 0,17 17 0,-17-18 0,-36 0 16,36 1-1,0 17-15,17 0 0,-17-18 0,17 18 16,-70-18-16,18 18 16,52 0-16,-17 0 0,-1 0 15,-69 0 1,69 0-16,1 0 0,0 0 0,0 18 16,-1-18-16,1 18 0,0-18 0,-1 17 15,1-17-15,0 18 0,0-18 0,-1 18 16,1-1-16,-88 36 15,87-35-15,-17-1 0,18 1 16,0 0-16,-1 17 0,-122 53 16,122-53-16,-52 54 15,53-72-15,17 18 0,-17 1 16,-53 158 0,70-141-16,1 105 15,17-105-15,0 0 16,0 0-16,0 0 0,17 18 0,54 140 15,-54-175 1,89 87-16,-70-88 16,-1 1-16,18-1 0,211 88 31,-193-87-31,458 105 31,-458-141-31,-18 17 0,335 1 31,-318-18-31,336-88 32,-353 70-32,0 1 0,0-19 15,0 19-15,193-142 16,-210 106-16,-1 18 16,141-265-1,-158 229 1,0-352-1,-36 370 1,-17-35-16,-159-71 31,141 141-31,-88 1 16</inkml:trace>
  <inkml:trace contextRef="#ctx0" brushRef="#br0" timeOffset="190176.54">5768 7973 0,'53'0'15,"-106"0"-15,141 0 0,-35 0 16,-17 0-16,-1 0 0,18 0 0,-18-18 0,18 18 16,212-70-1,-212 52 1,52-53-1,-105 54 1,-17 17-16,-89 0 31,88 0-31,-17 35 32,53-17-32,87 35 31,-69-53-31,17 105 31,-53-87-31,0 0 16,-18-1-16,0-17 0</inkml:trace>
  <inkml:trace contextRef="#ctx0" brushRef="#br0" timeOffset="193866.54">1341 10372 0,'0'0'15,"0"-18"1,0 0-1,18 18 32</inkml:trace>
  <inkml:trace contextRef="#ctx0" brushRef="#br0" timeOffset="205666.54">3369 9243 0,'0'-18'16,"0"1"15,0 34 63,0 1-94,0-1 16,0 195 15,0-177-31,0 212 31,0-229-31,0 70 31,0-70-31,0-1 32,0-34-17</inkml:trace>
  <inkml:trace contextRef="#ctx0" brushRef="#br0" timeOffset="205876.54">3616 9631 0,'0'17'0</inkml:trace>
  <inkml:trace contextRef="#ctx0" brushRef="#br0" timeOffset="206326.54">3951 9278 0,'0'0'16,"0"-18"-16,0 1 16,0-18 15,-17 70 0,-36 159 0,53-159-31,0 177 32,18-177-17,17 0-15,88-17 32,-105-18-32,158-106 31,-176 88-31,-17-34 31,-1 52-31,-158 0 31,140 17-31,19-17 0,-1 0 16,18 18-16</inkml:trace>
  <inkml:trace contextRef="#ctx0" brushRef="#br0" timeOffset="207016.54">4498 9472 0,'0'0'0,"0"-18"16,-17 1-1,34 17 17,54 53-1,-54-36-16,1 107 1,0-107 0,-18 1-16,0 0 31,0-54 0,35-69 0,-17 87-31,17 18 32,-17 18-17,-1 17 1,18-35 15,-35-18-31,36-52 31,-36 52-15,17 36 0,-17-1-1,71 54 17,-53-36-32,-1-35 0,36 18 31</inkml:trace>
  <inkml:trace contextRef="#ctx0" brushRef="#br0" timeOffset="207456.54">5027 9313 0,'0'0'0,"0"-17"0,0 34 47,18 1-47,0 0 16,52 105 15,-70-105-31,18-1 31,0-105 0,-18 71-31,0-1 32,17 36-32,54 70 31,-36-71-31,71 36 31,-89-53-31,1 0 16,-18-17-16,0-54 15,0 53 1,-18-123 0,18 124-1,0-1-15,-17 0 0,17 1 0,0-1 16,0-17 0,0 17-16</inkml:trace>
  <inkml:trace contextRef="#ctx0" brushRef="#br0" timeOffset="207716.54">5662 9102 0,'18'0'15,"-36"0"-15,36 35 32,-18 0-17,-18 159 1,18-141-16,-88 300 31,53-265-15,17-53-16,-70 159 31,88-158-31,0-19 0</inkml:trace>
  <inkml:trace contextRef="#ctx0" brushRef="#br0" timeOffset="208446.54">6015 9631 0,'-17'0'0,"-19"-18"15,-70 106 16,89 71 1,34-141-17,72 88 17,-72-106-32,1 17 0,70-52 31,0-53 0,-17 0 0,-54 88-31,54 17 32,-53-17-32,-1 18 15,1 17 1,-18-17-1,18-1 17,-18-34-32,35-36 31,-17 35-31,-1 1 31,1 17-31,17 17 31,36-52 1,-54 35-32,36-35 31,-35 35-31,-1 0 16,19 17-1,17 36 16,0-18 1,-18-17-1</inkml:trace>
  <inkml:trace contextRef="#ctx0" brushRef="#br0" timeOffset="208716.54">6703 9472 0,'0'-88'15,"0"176"-15,0-211 0,35 52 32,-17 71-17,17 53 1,-35-35-1,0 140 17,0-140-32,71-36 31,-53 18-31,105-88 16</inkml:trace>
  <inkml:trace contextRef="#ctx0" brushRef="#br0" timeOffset="209576.54">7003 8520 0,'0'-18'0,"18"18"15,-1 0 17,1 18-32,52 158 31,-52-141-31,-18 1 0,18 16 0,-1-16 16,36 158-1,-53-159-15,36 71 31,-36-124-15,-36 1 0,19-1-16,-107-194 31,107 177-31,-1 0 0,0-177 31,18 194-15,88-87-16,-70 105 15,0 0-15,-1 0 0,1 0 0,17 70 32,-35-35-32,-70 107 47,52-125-47,0 1 0,18-1 0,-17 19 15,105 34 16,-53-70-31,159 36 32,-176-36-32,17 0 15,-17 0-15,17 0 0</inkml:trace>
  <inkml:trace contextRef="#ctx0" brushRef="#br0" timeOffset="209946.54">7638 8467 0,'0'0'0,"0"-18"0,-18 18 15,1-18-15,17 36 16,0 17 0,88 248 15,-88-248-31,35 106 47,-35-159-32,0 1-15,88-89 32,-70 106-17,70 17 16,-88 1-31,0 0 0,0-1 0,-17 1 0,-107 88 32,89-71-32,-106 18 15</inkml:trace>
  <inkml:trace contextRef="#ctx0" brushRef="#br0" timeOffset="210916.54">829 9260 0,'-17'0'16,"34"0"46,1 0-46,123-35-1,-106 35 1,195-35 0,-195 17-1,0 18-15,-17 0 0,0 0 0,17 0 16,18-17-1</inkml:trace>
  <inkml:trace contextRef="#ctx0" brushRef="#br0" timeOffset="211186.54">1253 9190 0,'-36'0'0,"72"0"0,-125 18 31,89-1-15,0 36 0,0-35-16,53 246 47,-53-228-47,0-1 0,0 0 0,18 0 0,0 71 31,-18-88-31,17 17 31,-17-17-15</inkml:trace>
  <inkml:trace contextRef="#ctx0" brushRef="#br0" timeOffset="212076.54">935 9931 0,'18'0'31,"-1"0"0,89-18 0,-88 18-31,88-18 16,-89 18-16,19 0 16,105-17-1,-124 17-15,19 0 31</inkml:trace>
  <inkml:trace contextRef="#ctx0" brushRef="#br0" timeOffset="212406.54">1588 9984 0,'0'0'16,"-18"17"15,1-17-31,-36 53 16,35 18-1,18 17 1,71-18 0,-1-17-1,-70-35 1,18 0 0,-18-1-16,-18 1 15,0-18 1,-17 0-16,-18 0 15,36 0-15,-19 0 0</inkml:trace>
  <inkml:trace contextRef="#ctx0" brushRef="#br0" timeOffset="212806.54">1747 9648 0</inkml:trace>
  <inkml:trace contextRef="#ctx0" brushRef="#br0" timeOffset="213046.54">1747 9648 0,'17'18'15,"1"-18"-15,0 0 16,-1 0-1,1 0 1,-1-18-16,36 18 16,-35-17-16,0 17 0,17 0 15,0-18-15,53 1 16,-52 17-16,17-18 16,-36 0-16,18 18 15,-17-17 1,0 17-1,-18 17 17</inkml:trace>
  <inkml:trace contextRef="#ctx0" brushRef="#br0" timeOffset="213246.54">1923 9790 0,'0'0'0,"0"17"16,0 1 15,18-18-31,17 0 16,-17-18-16,70 1 16,-71 17-16,72-18 15,-1-17 1</inkml:trace>
  <inkml:trace contextRef="#ctx0" brushRef="#br0" timeOffset="214556.54">1359 8678 0,'0'-17'16,"0"-1"-1,0 0 1,0 1-16,17-19 15,1 19-15,-1-18 0,-17 17 16,18 0-16,0-17 0,-1 17 0,19-17 16,-19 17-16,19-17 0,-1 0 0,18 0 15,-18-18-15,18 17 0,0 1 0,0-18 16,70-35-16,142-71 16,-195 124-16,142-71 15,-124 71 1,0 0-16,1-1 0,-19 1 0,18 17 0,18-17 15,-18 18-15,1-19 0,16 19 0,-16-1 16,16 0-16,72-17 16,-89 17-16,159 1 15,-88 17-15,-18 17 16,-88-17-16,176 53 16,-176-35-16,70 53 15,-87-54-15,70 54 16,-71-36-16,0 0 0,0-17 15,1 17-15,-19 0 0,19 1 0,-1 34 16,-17-34-16,17-1 0,0 18 16,-17-18-16,35 53 15,-36-70-15,1 0 0,0-1 16,-1 1-16,1-1 0,-1 1 0,1-18 16,0 0-16,-18 18 0,-18-18 46,0 0-46,18-18 16,-17 18-16,-1 0 0,1 0 0,-1-18 16,-35 1-1,35-1-15,-35 1 16,36-1-16,-18 18 0,17 0 0,0-18 16,-17 18-16,0-17 0,-18 17 15,17-18-15,19 18 0,-18 0 0,17 0 16,0 0-16,1 0 0,-1 0 0,18 18 15,0-1-15,0 1 16,35 35 0,-17-36-16,88 19 15,-89-19-15,19-17 16,-1 18-16,0-18 0,1 18 0,-1-18 16,0 0-16,0 17 0,-17-17 0,17 0 15,-17 0-15,17-17 0,-17 17 16,-1 0-16,-17-18 0,0 0 15,0 1-15,0-1 0,-52-35 32,34 36-32,-17-19 15,17 36-15,18-17 0</inkml:trace>
  <inkml:trace contextRef="#ctx0" brushRef="#br0" timeOffset="-210630.19">935 12171 0,'-17'0'0,"-1"0"0,53 0 16,-88 17-16,18-17 0,17 0 16,18 18-1,18-18 1,70 18 15,-53-18-31,142 17 16,-124-17-16,0 18 0,0-18 0,0 0 15,105 18 1,-122-18-16,34 17 31,-88-34-15,-52-36 0,-18-35-1,88 52-15,-18-52 16,18 53-1,0 0-15,0-1 0,18 1 0,-1 0 16,1 17-16,35-35 0,-35 18 16,52 17-16,-52 1 0,17-1 15,89 18 1,-89 18-16,18 17 16,-36-17-16,19 34 0,-36-16 15,0-1-15,0 71 16,0-36-16,-36 124 31,19-158-31,87 105 31,-52-124-31,0-17 0,17 18 16,124 0 0,-124-36-16,71 18 15</inkml:trace>
  <inkml:trace contextRef="#ctx0" brushRef="#br0" timeOffset="-210470.19">2664 12153 0,'-18'0'16,"36"0"-16,-18-17 31,229-19 0</inkml:trace>
  <inkml:trace contextRef="#ctx0" brushRef="#br0" timeOffset="-210300.19">2646 12294 0,'-53'36'16,"106"-72"-16,-88 72 15,88-36 1,-36 0 0,107-36-16</inkml:trace>
  <inkml:trace contextRef="#ctx0" brushRef="#br0" timeOffset="-209530.19">3757 11748 0,'-17'0'0,"34"0"0,-34-18 0,17 0 0,0 1 16,0-1-16,0 0 16,35 1 15,-17 123 0,-18-71-31,35 212 31,-35-177-31,35 18 32,-52-70-1,-1-18-31,-158 0 31,105 18-15,53-18-16,-87 88 31,105-70-31,70 70 31,-52-88-31,-1 0 0,1 0 0,123-53 31,-70-88 1,-71 70-1,35 142 0,-35-54-15,141 54-1,-106-71 1,-17 0-16,17 0 0,-17-18 0,88-17 16,-71 17-1,18-35-15</inkml:trace>
  <inkml:trace contextRef="#ctx0" brushRef="#br0" timeOffset="-209220.19">3264 11518 0,'0'-17'16,"0"34"-16,0-52 15,17 35 1,107-18 15,-89 18-31,229-53 32,-228 53-32,17-17 0,-18 17 0,141-36 31,-140 19-31,69 17 31,-87 0-31</inkml:trace>
  <inkml:trace contextRef="#ctx0" brushRef="#br0" timeOffset="-208960.19">4463 11871 0,'-18'18'16,"36"-36"-16,-53 36 15,35-36 16,17 18-15</inkml:trace>
  <inkml:trace contextRef="#ctx0" brushRef="#br0" timeOffset="-208610.19">4798 11589 0,'0'0'0,"0"-18"0,-18 18 16,18-18 0,0 71 15,36 159 0,-36-194-31,70 176 31,-52-177-31,0 1 16,-1-18-16,1 18 0,88-1 16,-89-17-1,160-70 1,-160 52-1</inkml:trace>
  <inkml:trace contextRef="#ctx0" brushRef="#br0" timeOffset="-208380.19">4728 11553 0,'0'0'0,"17"0"16,107-35 0,140-18 15,-246 53-31,158-35 31,-158 35-15</inkml:trace>
  <inkml:trace contextRef="#ctx0" brushRef="#br0" timeOffset="-208160.19">4816 11730 0,'0'0'0,"0"18"0,17-18 31,1 0-31,158-36 31,-140 19-31,140-54 32</inkml:trace>
  <inkml:trace contextRef="#ctx0" brushRef="#br0" timeOffset="-207860.19">4481 11342 0,'17'0'31,"1"0"-31,0-18 0,211-17 32,-194 35-32,0-18 15,159-17 1,-158 35-16,87-35 31</inkml:trace>
  <inkml:trace contextRef="#ctx0" brushRef="#br0" timeOffset="-207330.19">3757 12718 0,'0'0'15,"18"0"1,229-71 15,-194 71-31,353-88 32,-265 53-17,-71 35-15,1-18 0,211-35 31,-229 35-31,-18 18 0,1-17 0,52-1 32</inkml:trace>
  <inkml:trace contextRef="#ctx0" brushRef="#br0" timeOffset="-206860.19">4586 12577 0,'0'35'32,"0"-70"-32,53 229 31,-35-159-15,-18 18-16,0 0 0,0 0 0,0 158 15,0-158 1,-35 229 15,35-264-31,-18 0 0,18-36 31,-18-123 1,18 123-32,89-105 31,-72 123-31,1 0 15,70 53 1,-88-36-16,124 89 31,-107-106-15,1 18-16,-1-18 0,72 0 16,-72 0-1,54-88 16</inkml:trace>
  <inkml:trace contextRef="#ctx0" brushRef="#br0" timeOffset="-206490.19">4234 13070 0,'17'0'31,"1"0"-31,35-17 15,0-1-15,211-70 32,-211 70-32,177-52 31,-195 70-31,-18-18 0,1 18 0,17-18 31</inkml:trace>
  <inkml:trace contextRef="#ctx0" brushRef="#br0" timeOffset="-205440.19">5592 11977 0,'18'0'46,"-1"0"-30,18 0 0,177 35 15,-177-17-31,265 70 31,-265-88-31,18 18 0,-17-1 16,211 36-1,-124-35 17,-123-36-17,-70-35 1,52 36 0,0-1-16,1 18 0,-19-18 0,19 18 15,-54-35 1,89 35 15,-18 18-31,123 17 31,-105-17-31,0-18 0,-1 17 16,54 54 0,-142 17 15,54-88-31,-107 53 31,106-36-15,1-17-1</inkml:trace>
  <inkml:trace contextRef="#ctx0" brushRef="#br0" timeOffset="-196070.19">10601 6315 0,'0'0'0,"-17"0"31,-1 0 0,0 0-15,1 17-1,-19 19 1,36-19-16,-35 36 16,35-35-16,0-1 15,-17 1-15,-1 0 0,0-1 0,18 1 16,-35 17-16,35-17 15,-18 17-15,18-17 0,0 0 16,-17-1 0,17-34-1,17-1 1,1 0-16,17-35 16,-17 36-16,0-1 0,-1 0 0,1 1 15,-18-1-15,17 0 0,1 1 0,0-36 16,-18 35-16,17-17 15,1 35-15,-18-18 16,18 18-16,-18 18 16,53 35-1,-36-35-15,1 34 16,17 1 0,-35-35-16,0 0 0,18-1 0,-1 1 15,-17 35-15,0-35 16,18-1-16,-18 1 15</inkml:trace>
  <inkml:trace contextRef="#ctx0" brushRef="#br0" timeOffset="-194980.19">10619 6491 0,'0'-18'16,"0"36"62,0 0-78,0 52 31,-18-52-31,1 141 31,17-142-31,0 19 0,-18 122 31,18-140-31,-18 158 32,18-140-32,0-19 15,0 19-15,0 87 16,0-105-16,0 176 31,0-177-15,0 1-16,0 0 0,0-1 0,0 71 15,0-70 1,0 159 15,0-160-31,0 1 0,18 123 32,-18-123-32,0-1 0,0 1 15,0-1-15,0 54 16,0-53-16,0-1 0,0 1 15,0 105 1,0 54 15,0-142-31,0 141 32,0-158-17,0 17-15,0-17 0,-18 17 0,18 89 31,0 70 1,0-177-32,-35 195 31,35-194-31,0 17 0,0-17 0,0 140 31,0 1 0,0-141-31,0 88 32,0-89-32,0 1 15,0 52 1,0-52 0,0 88-1,0-88 1,0 34-1,0-16 32,0-19-15,0 1-1,0-36-16</inkml:trace>
  <inkml:trace contextRef="#ctx0" brushRef="#br0" timeOffset="-194100.19">11254 7708 0,'0'-17'15,"0"-1"1,0 0 0,0 1 15,-71 52 0,54-35-31,-107 159 31,107-142-31,17 19 16,-18-19-16,18 89 16,0-88-1,106-18 16,-89-18-31,19 18 0,-19-18 0,36-70 32,-53 88-1,53 159 0,-35-141-31,141 35 31,-142-71-31,19 18 0,-19-18 16,54-70 0,-71 53-16,0-124 31,-18 124-15,0 17-16,1 0 0,17 1 0,-35-18 15</inkml:trace>
  <inkml:trace contextRef="#ctx0" brushRef="#br0" timeOffset="-193790.19">11783 7832 0,'0'17'0,"0"-34"16,0 52-1,0-17-15,0 105 32,-18-88-32,-70 142 31,71-124-15,17-36-16,-36 36 31,89-53 0,-17 0-31,228-53 31,-229 36-31,142-1 32</inkml:trace>
  <inkml:trace contextRef="#ctx0" brushRef="#br0" timeOffset="-191980.19">12471 5786 0,'-18'0'16,"18"17"-1,-17-17-15,-142 124 32,141-107-17,1 19-15,-19 16 32,36-34-32,0-36 31,0 1-31,18-1 0,0 1 0,70-72 31,18 1 0,-18 123 1,-88-17-32,123 88 31,-105-88-16,0-1-15,-1 1 0</inkml:trace>
  <inkml:trace contextRef="#ctx0" brushRef="#br0" timeOffset="-191020.19">12542 5891 0,'-18'0'16,"36"0"-16,-36-17 15,0 17 1,18 53 15,0 88 0,0-124-31,0 230 47,0-211-47,0-1 0,0 0 0,-17 142 32,17-142-32,0 194 31,0-194-31,0 18 0,0-17 0,0-1 15,17 124 1,-17-124-16,0 194 31,0-211-31,0 17 0,0-17 16,0 123 0,0-123-16,0 176 31,0-177-16,0 1-15,0 0 0,18 87 16,-18-87 0,0 141 15,0-124-31,0-17 0,0-1 0,0 19 0,0 87 31,0-88-31,0 142 31,0-142-31,0-17 0,0 17 0,0 124 32,0-124-32,-53 247 31,53-247-31,0 1 16,0-1-16,0 124 15,0-124-15,0 159 31,0-159-15,0-17-16,0 105 31,0-105-31,35 123 32,-17-123-32,-18-1 0,0 1 0,0 0 15,18-1-15,-1 54 16,-17-36-16,53 53 31,0-17 0,-35-53-31,-1-1 32,-17-34-17</inkml:trace>
  <inkml:trace contextRef="#ctx0" brushRef="#br0" timeOffset="-190210.19">13353 7602 0,'0'-17'0,"0"-1"31,-18 18-15,-17-18 15,17 18-31,-34 0 32,34 18-17,0-18-15,18 18 0,-17-1 0,-36 54 16,35-53-1,0 123 1,36-124 0,0 1-16,105-36 31,-105 18-31,70-70 31,-88 52-31,0 36 16,0-1-1,0 1-15,159 70 32,-142-88-32,19 0 15,122-35 1,-140 17-16,35-123 31,-53 124-15,0-1-16,-18-17 0,1 17 0,17 0 0,-53-17 15,53 17 1</inkml:trace>
  <inkml:trace contextRef="#ctx0" brushRef="#br0" timeOffset="-189930.19">14006 7549 0,'0'18'0,"0"-36"0,0 54 0,-71 52 31,89 71 0,-1-142-31,160-17 32,-160 0-17,1-17-15,-18-1 0,0-70 16,-18 53-1,-246-71 17,228 106-32,19-18 0,-54 36 15</inkml:trace>
  <inkml:trace contextRef="#ctx0" brushRef="#br0" timeOffset="-188710.19">18151 6844 0,'17'0'0,"-17"-18"0,0 1 15,18-54 17,-71 36-1,35 35-31,-140 70 31,140-52-15,0 0-16,18-1 0,0 19 0,0 52 15,18-53 1,158 177 15,-140-177-31,-1-17 0,0 17 0,1 0 16,-19-17-16,89 88 16,-88-89-16,-1 19 0,-17-19 15,-53 54 1,36-71-16,-248 17 31,230-17-31,0-17 0,-1 17 16,19-18-16,-36-35 15,53 36 1,88-72 0,-53 72-1,-17-1-15,0 18 0,17-18 0,71 1 16,-71 17-1,36-18-15</inkml:trace>
  <inkml:trace contextRef="#ctx0" brushRef="#br0" timeOffset="-188450.19">18927 7214 0,'-18'0'16,"36"0"-16,-53 0 0,35-17 31,17 17-31,160 0 47,-107 0-47,-52-18 0,88 18 31,-89-18-31,19 18 31</inkml:trace>
  <inkml:trace contextRef="#ctx0" brushRef="#br0" timeOffset="-188210.19">18927 7338 0,'-18'17'0,"36"-34"0,-36 52 31,36-35-31,-1 0 16,1 0-16,106 0 16,-89 0-1,212 0 16,-212 0-31,-17 0 0,17 0 16</inkml:trace>
  <inkml:trace contextRef="#ctx0" brushRef="#br0" timeOffset="-187340.19">20391 7003 0,'0'0'16,"0"-18"-16,-18 18 16,18-18-1,-17 18 1,17-17-1,-18 17 1,0 0 0,-17 0-1,17 0-15,-140 70 32,140-52-32,0 0 0,-17-1 15,-71 124 1,106-105-16,0 52 15,18-71-15,0 1 16,123 17 0,-106-52-1,53-1-15,-53 0 16,-17 18-16,0-17 0,17-19 16,-35 19 15,0 34-31,-18 1 15,18 0-15,0-1 0,0 1 0,0 0 16,18-1-16,53 36 16,-54-35-16,54-18 15,-54 18-15,72-18 16,-37-18-16,19-17 16,-53 17-16,35-35 15,-53 35-15,0 1 16,0-1-16,0 0 0,0 1 0,-18-18 15,-17-1-15,-18-34 16,35 52-16</inkml:trace>
  <inkml:trace contextRef="#ctx0" brushRef="#br0" timeOffset="-187020.19">20920 7232 0,'0'0'0,"18"0"16,-18 18 0,17 17-1,1-18-15,-18 36 16,0-17-16,18 34 16,-18 54-1,0-89-15,-18 71 16,18-89-16,0 19 15,-18-19 1,36-17 0,70-17-1,53-19 1,-105 19 0,16 17-16</inkml:trace>
  <inkml:trace contextRef="#ctx0" brushRef="#br0" timeOffset="-186710.19">21537 7214 0,'-17'0'0,"34"0"0,-17 0 32,18 0-17,70 0-15,-52-17 16,-19 17-16,18 0 0,18 0 0,-17 0 16,-1 0-16,0-18 0,0 18 15,1 0-15,-1 0 0,0 0 0,18-18 16,-35 18-16,0 0 0,-1 0 15,1 0-15,-18-17 16</inkml:trace>
  <inkml:trace contextRef="#ctx0" brushRef="#br0" timeOffset="-186150.19">22560 7020 0,'0'-35'31,"-17"35"16,-1 18-47,1-18 0,-1 35 16,-53 18-1,18-18-15,-17 36 16,52-36-16,1 35 16,17-52-16,0 0 15,0-1-15,53 1 16,-36-18-16,71 0 15,-70-18-15,17 18 16,-17 0-16,0-17 0,-1 17 0,1-18 16,-18 36 15,0-1-15,35 1-1,-17 0-15,88 17 16,-89-35-16,18 0 0,36 0 15,35-18 1,-88 1-16,34-36 16,-52 35-16,18 0 0,-18 1 15,0-18-15,0 17 0,0 0 0,0-17 16,-18 17-16,1-17 0,17 17 0,-18 1 16,18-1-16,0 1 0,-17 17 0,17-18 15</inkml:trace>
  <inkml:trace contextRef="#ctx0" brushRef="#br0" timeOffset="-185870.19">23372 7126 0,'-35'18'16,"70"-36"-16,-88 36 0,35-1 0,-17 1 0,17-18 0,1 18 15,-36 35 1,53-18-16,0 35 15,0-52-15,17 17 0,36 1 16,89-1 0,-107-17-16,88-36 15,-87 18-15,16-35 16,-34-36 0,-124 0-1,-88 1 1,141 70-16,0-18 0</inkml:trace>
  <inkml:trace contextRef="#ctx0" brushRef="#br0" timeOffset="-148820.19">22878 6421 0,'0'-18'31,"0"0"-15,-18 18 0,1 0-16,-124-53 31,70 53-15,36-17-16,-247-19 31,229 36-31,-353-70 31,335 70-31,1-18 0,-1 18 0,-299-35 31,299 17-31,-546-17 32,529 35-32,17 0 0,-17 0 15,-265-18 1,283 18-16,-336 18 31,353-18-31,0 18 16,18-18-16,-18 0 0,18 17 0,-18-17 15,17 0-15,-34 18 0,17-18 16,-212 35 15,230-35-31,0 0 0,-18 18 0,18-18 0,-159 35 31,141-35-31,-300 71 32,318-71-32,-1 0 0,1 17 15,0-17-15,-106 36 16,105-36-16,-228 70 31,211-52-31,18-1 0,-1 1 16,-17 0-16,18-18 0,-106 70 15,106-52 1,-106 141 0,105-142-1,19 19-15,-1-19 0,0 19 0,-70 105 16,71-106 0,-107 335 15,107-334-31,34 175 31,1-175-31,141 281 31,-142-282-31,318 177 32,-282-194-32,494 123 31,-459-124-31,0 1 15,1 0-15,457 105 16,213 36 15,-671-141-15,618 34 15,-601-52-31,1 0 0,0 0 0,564-17 31,-546-1-31,617-70 32,-653 70-32,512-229 31,-512 194-31,406-405 31,-459 405-31,71-282 31,-124 300-31,-229-160 32,194 178-32</inkml:trace>
  <inkml:trace contextRef="#ctx0" brushRef="#br0" timeOffset="-147850.19">18698 4621 0,'-18'0'0,"36"0"0,-36-17 0,18-1 0,0 0 15,0 36 32,18 70-31,-18-52-1,17 175 17,-34-175-32,-1-1 0,0 0 0,-88 124 31,89-142-31,-1 72 31,18-72-15,71-17-1,-54 18-15,266-36 32,-231 18-32,-16 0 15,-1-17-15,141 17 16,-158 0-1,53 0 1</inkml:trace>
  <inkml:trace contextRef="#ctx0" brushRef="#br0" timeOffset="-146740.19">19650 5080 0,'0'-18'0,"0"1"16,-35-1 0,-106 18 15,-71 106 0,194-88-31,-17 70 31,35-71-15,18-17-16,105-17 16,-105 17-1,211-106 17,-211 88-32,-18-88 31,-35 89 0,17 17-31,0 70 31,18-52-31,36 53 32,-36-54-32,88 36 31,-71-53-16,54 0 1,-36-18 0,106-52 15,-123 52-31,35-70 31,-53 70-31,35-52 31,-17 70-31,35 53 32,-53-36-32,35 107 31,-35-106-31,0-1 16,0 1-16,0-1 0,0 19 15,0-19-15,0-17 31,18 0-15,-1-17-16,1 17 0,123-71 16,-123 54-1,87-89 17,-105 88-32,0 0 0,-70 1 31,52 17-31,-52 70 31,52-52-31,18 0 0,0-1 16,0 1-16,0 17 15,18-17-15,140-18 32,-122 0-17,-19 0-15,19-18 0,-19 18 0,89-35 16,-88 17-1,17 1 17,-35 34-32,0 36 31,-18-35-31,18 105 31,18-123-31,0 18 0,-1-18 0,142 35 31</inkml:trace>
  <inkml:trace contextRef="#ctx0" brushRef="#br0" timeOffset="-145260.19">21837 5027 0,'-17'0'16,"34"0"-16,-34-35 0,-1 35 0,0-18 0,1 1 15,-1-1-15,-88-35 32,71 53-32,-124 35 31,142-17-31,-19-18 16,19 18-16,-1-1 0,0 1 0,-17 52 15,35-52 1,35 105-1,-17-105 1,0-18-16,-1 18 0,142 17 31,-124-35-31,336-71 32,-336 71-32,0-17 0,-17-1 15,0 1-15,-1-19 16,-17 19-16,-17-1 15,-72 36 1,72-18-16,-54 141 31,71-124-31,0 1 16,35 0-16,89 35 16,-89-36-16,142-52 31,-160 35-16,-17-18-15,0 1 0,-17-36 32,-1 35-32,36-70 31,-1 70-31,54-17 31,-54 35-31,-17 18 31,0-1-31,-17 54 32,17-54-32,35 19 31,-17-36-15,-1 0-16,19-53 15,-36 35 1,0 1-16,0-19 15,-18 36 32,36 0-47,140 0 32,-140 0-32,17-17 0,-17-1 15,70-53 1,-70 54-16,-54-142 31,19 141-31,-1 1 16,-70-36-1,53 88 17,35-17-17,0 123 16,17-123-31,1-1 0,17 124 32,1-35-1,34-71 0,36-35 0,-88 0-31,17-35 32,-35 17-17,-4004-17 1,7990 18 0,-4056-72-1,70 72 1,0-1-1,0 0 1,0 36 15,0 0 1,53 17-1</inkml:trace>
  <inkml:trace contextRef="#ctx0" brushRef="#br0" timeOffset="-144570.19">22666 5009 0,'18'0'16,"0"0"-16,-1 0 15,89-35 1,-88 18-16,-1 17 0,19-18 15,52-53 1,-71 54-16,19-124 31,-36 123-31,0 0 16,-18-88 0,18 89-1,-35-36 1,17 53-1,18 53 17,0-36-32,18 160 31,-1-142-31,-17 0 0,36 142 31,-19-142-31,54 71 31,-53-106-15,52-35 0,-52 17-16,-1-17 31,1 35-15,17 35 15,-17-17-31,158 52 31,-140-70-31,-19 0 0,19 18 0,-19-18 16</inkml:trace>
  <inkml:trace contextRef="#ctx0" brushRef="#br0" timeOffset="-144210.19">23672 4992 0,'-36'-53'16,"72"106"-16,-89-106 0,53 71 31,70 52 0,36-70 1,-88-53 14,-89 88-14,71-17-32,0 194 31,0-177-31,0 0 0,18 18 16,0-17-16,17 87 15,-35-105-15,0-1 0,0 1 16,0 0-16,-18-36 15,-35-17 1</inkml:trace>
  <inkml:trace contextRef="#ctx0" brushRef="#br0" timeOffset="-144070.19">23742 5186 0,'0'0'16,"18"0"-16,0 0 15,17 35 1,-18-35-16,1 18 0</inkml:trace>
  <inkml:trace contextRef="#ctx0" brushRef="#br0" timeOffset="-143160.19">14217 2946 0,'-17'0'0,"34"0"0,-52 0 0,35-18 32,18 0-17,87-17 1,-52 35-16,124-53 15,-124 36-15,17 17 16,-17-18-16,18 0 0,-1 1 0,160-19 16,-178 19-1,90-1-15,-107 18 16,-17 0-16,-1-18 0,1 18 0,-1 0 16,-17 18-16,18-18 0,-18 18 0</inkml:trace>
  <inkml:trace contextRef="#ctx0" brushRef="#br0" timeOffset="-142950.19">14341 3069 0,'-53'18'15,"106"-36"-15,-141 53 0,52-35 0,19 18 0,-1-18 0,36 0 16,35-18 0,-18 18-16,212-52 15,-159 34-15,177-35 16,123 0-1,-71 0 1,-140 18 0,-160 35-16,-17 18 15</inkml:trace>
  <inkml:trace contextRef="#ctx0" brushRef="#br0" timeOffset="-129230.19">18010 10354 0,'17'-18'31,"-17"1"0,0-1 32,18 18-32,-18-18 0,0 1 0,-18 17 94,18 17-15,0 1-110,0 0 15,0 246 17,0-211-32,53 265 31,-53-283-31,0 0 16,35 106-1,-35-141 16,-17-282 1,-1 229-17,-52-352 17,70 369-32,-36-140 31,36 158-31,124-70 31,-89 70-31,18 18 0,212-52 31,-212 52-31,193-36 32,-228 36-32,0 0 0,-1 0 15</inkml:trace>
  <inkml:trace contextRef="#ctx0" brushRef="#br0" timeOffset="-128980.19">17992 10460 0,'-18'18'15,"36"-36"-15,-53 36 0,35-1 0,17-17 16,1 0 0,105-17-1,-87 17-15,387-53 32,-388 35-32,18 18 15,-35 0-15,70-18 16</inkml:trace>
  <inkml:trace contextRef="#ctx0" brushRef="#br0" timeOffset="-127670.19">18662 11254 0,'0'17'62</inkml:trace>
  <inkml:trace contextRef="#ctx0" brushRef="#br0" timeOffset="-127140.19">19139 10654 0,'-18'0'0,"18"18"16,-18-18-16,36 0 62,0 0-46,-1 0-16,1 0 0,-1 0 15,19 0-15,-19 0 0,1 0 0,0 0 16,70 0 0,-71 0-16,1 0 0,17 0 15,-17 0 1,0 0-16</inkml:trace>
  <inkml:trace contextRef="#ctx0" brushRef="#br0" timeOffset="-126920.19">19174 10866 0,'17'0'16,"1"17"-16,0-17 0,-1 0 0,72-17 31,-72 17-31,71-18 16,-52 18-16,-1-18 0,18 18 15,-35 0-15,52-17 16,-52 17-16,-1 0 0</inkml:trace>
  <inkml:trace contextRef="#ctx0" brushRef="#br0" timeOffset="-126360.19">20162 10142 0,'0'0'0,"-18"-17"0,0-1 15,18 36 17,36 52-17,-19-34-15,18 69 16,-17-52-16,0-17 0,-1 17 0,1-1 16,-18 1-16,18-17 0,-1 17 15,1-18-15,-18 18 0,18-18 0,-1 0 16,1 1-16,0-1 0,-1-18 0,-17 19 15,18-19-15,-1 1 0,-17 0 0,18-1 16,-18-34 0,0-1-16,-18-53 15,18 36-15,-17 0 16,-1-18-16,1 18 0,-1-18 0,0 0 16,-17-18-16,17 18 0,1 1 0,-1-19 15,-17 0-15,17 18 0,0 1 0,18-1 16,-35-71-1,35 89-15,0-36 16,18 71-16,-1-17 0,1-1 0,17 18 16,-17-18-16,88 1 15,-71 17-15,18-18 0,-18 18 0,1 0 16,17 0-16,-18 0 0,0-18 0,53 18 16,-52 0-16,-1 0 0,0 0 15,0 0-15,71-17 16,-70 17-1</inkml:trace>
  <inkml:trace contextRef="#ctx0" brushRef="#br0" timeOffset="-126170.19">20267 10231 0,'0'17'15,"0"-34"-15,-17 34 0,17 1 0,17-18 16,36 0 0,71-18-1,-71 1-15,88-19 16,-88 19-16,0-1 0,0 18 0</inkml:trace>
  <inkml:trace contextRef="#ctx0" brushRef="#br0" timeOffset="-125390.19">21044 10954 0,'0'-18'16,"0"0"-1,-18 18 1,0 0 0,-52 0-1,17 18 1,35-18-16,-17 18 15,17-1-15,1 1 16,17 0-16,0 17 16,17 18-1,1-36-15,52 36 16,-34-35 0,-19 17-16,19-17 0,-19 0 0,71 52 31,-70-52-31,-18 35 15,0-36-15,0 1 0,-18 0 0,1-18 16,-18 17-16,17 1 0,-17-18 0,17 18 16,-17-18-16,-1 0 0,-16 0 0,16 0 15,1 0-15,-18 0 0,18 0 0,-1 0 16,1-18-16,18 18 0,-19 0 0,19-18 16,-1 1-16,18-1 0,0-17 15,71-18 1</inkml:trace>
  <inkml:trace contextRef="#ctx0" brushRef="#br0" timeOffset="-124980.19">21537 11095 0,'18'0'0,"-18"-18"16,0 1-16,0-1 16,0 0-1,-18 18-15,1 0 0,-1 0 16,0 18-16,1-18 15,-1 0-15,1 18 0,-1-1 16,0 1-16,1-18 0,-1 17 0,0 1 16,18 0-16,-17 17 0,-1-17 0,18-1 15,0 1-15,-18 0 0,18-1 0,0 1 16,0 0-16,0-1 0,0 1 0,18-1 16,35 36-1,-35-53-15,70 18 16,-53-18-16,53 0 0,-35 0 15,0 0-15,-18 0 0</inkml:trace>
  <inkml:trace contextRef="#ctx0" brushRef="#br0" timeOffset="-124470.19">22049 11236 0,'-71'-35'15,"142"70"-15,-177-70 0,88 35 0,1 17 16,-18-17-16,17 0 0,-88 71 15,53-18 1,53 0 0,88-36-1,1-52 1,-54 35 0,18-53-16,-36 36 15,-17-19 1,0 19-1,0 34 1,0 1 0,0 0-16,18 34 15,0-52-15,-1 18 0,19 0 16,-1-18-16,53 0 16,-70-18-16,52 0 15,-17-70 1,-35-18-1,-18-35 1,0 106-16,0-36 16,0 54-16,0-1 15,0 36 1,0 17-16,-18 89 16,18 17-1,0-106 1,35 71-1,-17-89-15,0 19 0,-1-19 0,1 1 16,0 0-16,70 35 16,-53-53-16</inkml:trace>
  <inkml:trace contextRef="#ctx0" brushRef="#br0" timeOffset="-124290.19">22208 11130 0,'0'0'0,"-18"0"0,18-18 16,35 18 0,106-17-1,-105 17 1,105 0-16</inkml:trace>
  <inkml:trace contextRef="#ctx0" brushRef="#br0" timeOffset="-124090.19">22896 10830 0,'-36'-35'16,"72"70"-16,-89-70 0,35 35 15,18 0 1,-18 71 0,18 52-1,18 18 1,17 0-1,18-17 1,-35-107-16,17 36 16</inkml:trace>
  <inkml:trace contextRef="#ctx0" brushRef="#br0" timeOffset="-123920.19">22666 11165 0,'-17'-17'16,"34"34"-16,-52-34 0,35-1 16,53 18-1,106-18 1,-53 18-16</inkml:trace>
  <inkml:trace contextRef="#ctx0" brushRef="#br0" timeOffset="-123150.19">23054 11183 0,'-17'0'0,"34"0"0,-34 18 16,17-1-16,0-34 16,17 17-1,54-18 1,-36 0-16,36-17 15,-54 17-15,1 18 0,17-17 16,-35-18 0,-35 17-1,-53 18 1,17 18 0,18 17-1,53 18 1,0-18-1,0-17-15,36 35 16,-36-36 0,53 19-16,17-1 15,18-35 1,-17-18 15,-53 1-31,34-36 16,-52 35-16,18-35 15,0 18 1,-18 17 0,35 36-1,-35 35 1,18 0 0,-1 0-1,36-53 1,0-18-1,-18-35 1,1-18 0,-36 54-16,0-19 15,0 19 1,17 17-16,-17-18 0,0 36 31,0 17-15,0 18-1,18 18 1,0-71-16,17 17 16,0 1-16,0-18 15,18 0 1,-17-18 0,-19 1-1</inkml:trace>
  <inkml:trace contextRef="#ctx0" brushRef="#br0" timeOffset="-122860.19">23848 11024 0,'0'18'16,"0"0"-1,0-1-15,0 1 16,0-1-16,0 19 16,18-19-1,-1-17-15,54 18 16,-18-18-1</inkml:trace>
  <inkml:trace contextRef="#ctx0" brushRef="#br0" timeOffset="-122150.19">24007 10989 0,'17'0'0,"1"-35"16,0 35-1,-1 0 1,1 17-16,-18 1 16,18 17-1,-18-17-15,0 35 16,0-18-16,0-17 16,0-1-1,0-34 1,35-36-1,-35 35-15,18-17 16,-1 17-16,-17 1 16,18 17-1,17 0 1,-17 0 0,17 0-16,-17 0 15,-1 0-15,-17-18 0,18 0 16,-18 1-16,0 34 47,0 1-47,0 17 15,0 1-15,0-1 0,0-18 16,71 89 0,-36-88-16,53 176 31,-70-176-31,-18 35 0,0-36 15,0 1-15,-18 17 16,0-17-16,1-18 16,-1 0-16,0-18 0,-17 18 0,18 0 15,-19-18-15,19 1 0,-19 17 0,19-18 16,-19 1-16,19-1 0,17 0 0,0 1 16,0-1-16</inkml:trace>
  <inkml:trace contextRef="#ctx0" brushRef="#br0" timeOffset="-121980.19">24924 11218 0,'0'0'0</inkml:trace>
  <inkml:trace contextRef="#ctx0" brushRef="#br0" timeOffset="-110890.19">15311 13899 0,'0'-17'16,"0"-1"-16,-18 18 15,1-17-15,-1-1 16,-17 0 0,17 1-16,18-1 15,0 0-15,-18-35 16,18 36-16,0-1 15,106-70 1,-70 70-16,87-52 16,-70 52-16,0 0 0,-18 1 0,18-1 15,0 1-15,0 17 0,88-18 16,-106 18-16,106 18 16,-88-1-16,0-17 15,-18 18-15,18 17 0,0-17 0,71 52 16,-71-52-16,53 52 15,-54-52-15,-16 0 16,-1-18-16,0 17 0,1-17 0,-1 18 16,0-18-16,36 0 15,-18 0-15,-18-18 0,18 18 0,-18-17 0,18 17 16,70-36 0,-70 36-16,53-17 15,-53-1-15,-18 18 0,1 0 0,-1 0 16,0 0-16,18 18 0,-18-18 0,1 0 15,17 17-15,-18-17 0,106 18 16,-88-18-16,70 18 16,-70-18-16,-17 0 0,-1 0 15,0 0-15,-17 0 0,17 0 0,0 0 16,-17 0-16,0 0 0,-1-18 0,19 18 16,-19-18-16,1 18 0,-1 0 0,36-52 15,-35 34-15,17-35 16,-35 35-1,0 1-15,0-1 0,0 0 0,0 1 0,0-1 16,-17 1-16,-54-1 16,53 36 15,18-1-31,18 1 16,0-1-16,17-17 0,18 18 15,-18 0-15,106 17 16,-70 0-1,-54-17-15,1 0 16,-36 17-16,1-35 16,-1 0-16,-105 17 15,105 1-15,-17-18 0,17 0 16,1 0-16,-1 0 0,0 0 16,36 0-1</inkml:trace>
  <inkml:trace contextRef="#ctx0" brushRef="#br0" timeOffset="-110140.19">20514 13123 0,'-17'0'16,"-1"0"-16,0-17 0,1 17 0,-18-18 16,-18-17-1,35 35-15,-53-18 16,54 18-16,-19 0 16,19 18-16,-18-18 0,-1 0 0,19 17 15,-19 1-15,1 0 0,0-1 0,0 1 16,-1 0-16,1 17 0,0 0 0,-71 124 15,71-124 1,-18 124 0,35-106-16,18 0 0,0 0 0,0-18 0,0 18 15,0 0-15,18-18 0,35 53 16,123 53 0,53-35-1,54-70 1,-213-36-16,159-53 15,-158 35-15,0-17 0,70-36 16,-88 36-16,-1 0 0,37-54 16,-72 36-16,19-105 15,-36 87-15,0 1 16,-18 17-16,-17-18 0,-1 18 0,-17-17 0,1 17 16,-1 17-16,-18-16 0,1 16 0,17 19 15,-18-1-15</inkml:trace>
  <inkml:trace contextRef="#ctx0" brushRef="#br0" timeOffset="-108470.19">20708 15540 0,'0'-18'15,"-35"18"1,-18-17 0,36 17-1,-36-18-15,17 18 16,19 0-16,-19 18 0,-69 17 15,69-35 1,-87 70 0,88-52-16,-36 35 0,36-35 0,-1 17 15,19 0-15,-71 71 16,52-71-16,19 1 0,-1-1 0,0 0 16,18 0-16,-17 54 15,17-54-15,17 88 16,1-87-16,0-1 0,-1 0 15,1 0-15,17-17 0,53 70 16,1-35-16,52-18 16,-88-35-1,0 18-15,17-18 0,-17 0 0,18 0 0,-1 0 16,-17 0-16,18 0 0,-1 0 0,1 0 16,70 0-16,-88 0 15,17-18-15,-17 18 0,0 0 0,18-17 0,-36 17 16,18-18-16,0 18 0,-18-17 15,124-72 1,-141 54-16,17 0 0,-18 0 0,1-1 16,0 1-16,-18 0 0,0-1 0,0-17 15,0 1-15,0 16 0,0-17 0,0 0 16,-71-176 0,36 176-16,-106-123 15,88 141-15,0 17 0,18 0 16,-18 1-16,0-1 0,-106 0 15,124 18-15,0 18 0</inkml:trace>
  <inkml:trace contextRef="#ctx0" brushRef="#br0" timeOffset="-108030.19">20603 16351 0,'-18'0'0,"18"18"16,-18-18-16,1 0 16,34 0 31,1 0-47,0-18 0,-1 18 15,1 0-15,17 0 0,-17-17 0,17 17 16,0 0-16,89-18 15,-89 18-15,0 0 0,1 0 0,-1 0 16,88 0 0,-105 0-16,53 18 15,-54-18-15,-34-18 32</inkml:trace>
  <inkml:trace contextRef="#ctx0" brushRef="#br0" timeOffset="-107720.19">20409 15910 0,'-36'0'16,"72"0"-16,-107-17 0,71-1 31,88 18-16,-70 0 1,88-18 0,-18 1-16,-3951-1 15,7902 18-15,-3915-18 16,-89 18-16,0 0 0,18 0 16,18-17-1,-71 34 16,-36-17-15</inkml:trace>
  <inkml:trace contextRef="#ctx0" brushRef="#br0" timeOffset="-107220.19">20902 15857 0,'0'0'16,"0"-17"-16,0-1 31,-17 36-15,-1-18-1,-17 35 1,17-17-1,36-18 1,17 0 0,-17-18-16,17-17 15,-17 35 1,-18-18-16,0 0 16,-18 18 30,18 18-46,18-18 32,-1 0-32,54-35 31,-71 17-31,0 1 16,-35-19-1,17 36-15,-88 0 31,89 18-31,17 0 16</inkml:trace>
  <inkml:trace contextRef="#ctx0" brushRef="#br0" timeOffset="-105960.19">21114 17251 0,'-18'0'16,"18"-18"-1,-17 18-15,-18-17 32,17 17-17,-17 0 1,17 0 0,0 0-16,1 0 0,-36 0 31,35 17-31,-70-17 31,70 0-31,-35 18 31,53-1-31,-141 89 32,124-88-32,-1 0 0,0-1 15,1 1-15,-54 70 16,71-53-16,-70 124 31,70-124-31,-18-17 16,18 0-16,35 105 15,-35-105 1,230 105 15,-195-105-31,18-18 0,-18 18 0,230-18 31,-212 0-31,352-71 32,-334 53-32,-18-17 0,0 17 0,-18-17 15,177-141 1,-177 140-16,71-263 31,-106 263-31,-18 1 16,-17 0-16,17-1 0,-141-69 15,106 87-15,-158-35 32</inkml:trace>
  <inkml:trace contextRef="#ctx0" brushRef="#br0" timeOffset="-105250.19">21238 17427 0,'-18'0'15,"0"18"-15,1-18 16,-1 0 0,18 35 15,71-53 0,-54 1-31,1-1 31,-18 1-15,-53 17 0,35 0-16</inkml:trace>
  <inkml:trace contextRef="#ctx0" brushRef="#br0" timeOffset="-104850.19">21238 17533 0,'0'0'16,"0"-18"-1,0 36 32,17 35-31,-17-35 0,0 176 15,0-159-31,0 0 0,18 53 15</inkml:trace>
  <inkml:trace contextRef="#ctx0" brushRef="#br0" timeOffset="-103790.19">21767 17357 0,'0'-18'16,"0"36"-16,0-89 0,0 53 0,17-17 0,-17 18 16,18-1-16,0-17 0,-18 17 0,35-17 15,106-89 1,-88 107-16,264-72 31,-193 89-15,-71 0-16,353 0 15,-354 0 1,19 0-16,-18 0 0,17 0 0,125-52 16,-143 34-1,195-247 17,-211 230-32,-19-18 0,89-159 31,-106 195-31,71-71 31,-54 88-31,-17-18 0,18 18 16,17-18-1,-35 1 17,0-19-1,-17 19-31,-36-54 47,53 54-47,0-1 0,-3987 0 31,8079-17 0,-4056 35-31,123-53 31,-142 53-31,1 0 16,35 0 0,-53-18 15,-88-52 0,52 70-15,-158-53-1,177 35 1,-36 18-16,-53-17 16,88 17-1,1 0 17,34 0-32,1 17 0,-1-17 0,125 36 31,-107-36-31,282 35 31,-264-17-31,-17-1 0,-19 1 16,54 88-1,-89-89-15,-246 177 32,211-158-32</inkml:trace>
  <inkml:trace contextRef="#ctx0" brushRef="#br0" timeOffset="-102660.19">22314 17604 0,'17'0'0,"-17"-18"0,18 18 16,70-53 0,-70 53-1,176-53 1,-159 53-1,0 0-15,0 0 0,177 53 16,-177-53 0,406 159 15,-370-142-31,-18 1 0,0 0 0,247 35 31,-247-36-31,352-34 31,-369 17-31,16-18 0,-16 18 16,17-18-16,35-17 16,-70 17-16,-18 1 31,0 34-15,35 1-1,-18 0 1,89-1 15,-106 1-31,18-18 0,-36 0 31,-17-18-15</inkml:trace>
  <inkml:trace contextRef="#ctx0" brushRef="#br0" timeOffset="-101850.19">22631 18027 0,'0'-18'0,"-18"1"16,18-1 15,36 0 0,69 54 1,-87-19-32,176 177 31,-159-158-15,1-19-16,-1 1 0,0 17 0,18-17 15,88 17-15,-88-17 16,18-18-16,-18 17 0,0-17 0,0 0 15,123 0 1,-88 0-16,-53 0 0,89-17 31,-107 17 1,-17 17-32,18 36 31,-36-17-16,-105-19 1</inkml:trace>
  <inkml:trace contextRef="#ctx0" brushRef="#br0" timeOffset="-99370.19">21908 12806 0,'0'-18'0,"0"1"15,-18 17-15,18-18 0,0 0 16,-17 18-16,-19-70 31,19 52-31,-195-17 31,177 35-31,-18 0 0,17-18 16,-193 18 0,176-17-16,-317-1 31,317 18-31,-18 0 0,1 0 15,17 0-15,-318 35 16,283-17 0,-441 52-1,459-52 1,-1 0-16,0-1 0,19 1 0,-231 70 16,230-53-1,-458 212 16,458-194-31,0-17 0,-212 316 32,230-299-32,-159 423 31,177-387-31,-1-19 0,0 1 0,-17-1 16,-106 318-1,106-317-15,-124 511 31,141-511-31,1 17 16,-1 0-16,18-17 0,0 246 16,0-246-1,88 475 17,-70-475-32,-1 0 0,-17-1 0,18-17 0,70 194 31,-35-141-31,176 211 31,-193-281-31,317 316 31,-318-316-31,18 17 0,0-18 16,17 0-16,159 89 16,-176-107-16,0 18 0,18-17 15,264 88 1,-264-88-16,528 52 31,-511-70-15,1 0-16,-19 0 0,371 0 15,-370 0 1,476-18 15,-477 18-31,-17 0 0,282-52 31,-282 34-31,406-176 32,-389 159-32,-17-1 0,18 19 0,-1-19 15,177-105 1,-212 106-16,1 17 16,158-158-1,-141 141-15,352-318 31,-334 282-31,0 1 16,-1-1-16,300-352 16,-87-71 31,-266 441-47,36-106 15,-35 89-15,17 17 0,106-370 31,-123 352-31,35-617 32,-71 600-32,1 0 0,-1-18 15,-194-353 1,159 371-16,-370-441 31,317 405-31,53 54 16,-247-159-1</inkml:trace>
  <inkml:trace contextRef="#ctx0" brushRef="#br0" timeOffset="-90040.19">8273 13494 0,'0'-18'16,"0"0"-1,-18 18-15,18-17 16,-17-1 15,17 36-31,0 70 31,0-53-31,-53 371 32,53-318-32,-18-17 0,1-1 0,-1 265 31,18-299-31,18 105 31,-18-124-31,17-17 0,1 0 16,-1-17-1,-17-1-15,18 1 0</inkml:trace>
  <inkml:trace contextRef="#ctx0" brushRef="#br0" timeOffset="-89770.19">8220 13705 0,'-35'-35'31,"70"70"-31,-70-88 0,70 18 31,177-71 0,-177 89-31,230-54 32,-230 71-32,0 0 15,-17-17-15,52 17 16,-52 0-16,0 17 31</inkml:trace>
  <inkml:trace contextRef="#ctx0" brushRef="#br0" timeOffset="-89560.19">8361 13882 0,'0'0'0,"-17"0"0,-1 17 0,0 1 15,18 0 1,194-36 15,-141 18-31,282-88 31,-299 88-31,-1-18 16</inkml:trace>
  <inkml:trace contextRef="#ctx0" brushRef="#br0" timeOffset="-88900.19">8961 14676 0,'0'-18'16,"-18"18"15,-17 0-15,-159 106 15,176-89-31,-35 89 31,71-106-15,0 18-16,-1-18 0,142 53 16,-124-53-1,177 53 1,-212-36-1,-88 54 17,53-53-32,-177 52 31,194-70-31,1 18 0,-1-18 0,18-18 16</inkml:trace>
  <inkml:trace contextRef="#ctx0" brushRef="#br0" timeOffset="-88200.19">9472 14870 0,'0'-18'16,"-35"0"15,18 1-31,-54 34 31,53 1-31,-52 88 32,70-89-32,-18 89 31,36-106-31,-1 18 0,1-18 15,70 18 1,-52-18-16,158-106 31,-177 106-15,1-18-16,-18 0 0,-18 36 31,-105 53 0,105-71-31,53 53 32,-17-53-32,17 0 0,-17-18 0,88 0 31,-89 1-31,54-1 31,-53 18-15,-1 0-1,1 0-15,52-71 32,-70 54-32,0-1 15,0 0-15,0 1 0,0-36 16,-53 18 31,36 123-16,17-71-31,53 125 31</inkml:trace>
  <inkml:trace contextRef="#ctx0" brushRef="#br0" timeOffset="-87870.19">9860 14640 0,'0'0'0,"-17"0"15,-1 0-15,1 0 31,34 106 1,-17-88-32,71 158 31,-71-141-31,17 1 0,-17-19 16,18 19-16,17 52 15,-35-71-15,18 1 16,0-18-16</inkml:trace>
  <inkml:trace contextRef="#ctx0" brushRef="#br0" timeOffset="-87600.19">9878 15064 0,'-35'-36'31,"70"72"-31,-53-72 16,18 19-16,106-36 31,-88 35-31,17 0 31,-35 36-31,0 53 32,35 17-1,-17-88-31,88 0 31</inkml:trace>
  <inkml:trace contextRef="#ctx0" brushRef="#br0" timeOffset="-86650.19">11360 13899 0</inkml:trace>
  <inkml:trace contextRef="#ctx0" brushRef="#br0" timeOffset="-86070.19">11201 13988 0,'-18'0'47,"1"0"-31,-54 0 31,54 0-47,-19 17 31,54-17 16,35-17-32,-18 17-15,159-18 32,-159 18-32,1 0 0,-19 0 15,19-18-15,87 18 16,-105 0 15</inkml:trace>
  <inkml:trace contextRef="#ctx0" brushRef="#br0" timeOffset="-85820.19">11201 14182 0,'-35'35'32,"70"-70"-32,-53 70 0,177-35 31,88-53 0,-212 53-31,1-18 31,-36 36 1</inkml:trace>
  <inkml:trace contextRef="#ctx0" brushRef="#br0" timeOffset="-83000.19">12348 13741 0,'-18'0'16,"36"0"-16,-54 0 0,19 0 0,-1 0 0,0 17 16,36-17 15,0 0-16,-1 0-15,71 18 16,-52-18-16,-1 0 0,53 0 16,-53 0-16,89-18 15,-89 18-15,1 0 0,-1 0 0,-18 0 16,19 0-16,-1 0 16</inkml:trace>
  <inkml:trace contextRef="#ctx0" brushRef="#br0" timeOffset="-82320.19">13424 13529 0,'0'0'0,"0"-18"0,17 18 0,-17-17 16,0 34 46,0 1-46,-17 0-1,-1 17-15,0-17 16,-35 52-16,36-35 16,-1-17-16,0 17 0,1-17 0,-1 17 15,1-17-15,-19 17 0,19 18 16,-54-18-1,53-17-15,1 0 0,-1-18 0,-17 17 16,17-17-16,1 0 0,-1 18 0,0-18 16,1 0-16,-1-18 15,0 1 1,18-1-16,0-17 16,-17-1-16,17-16 15,0 34-15,0-35 16,17 35-16,1 1 15,0-1-15,-1 18 0,1-18 0,70-17 16,-53 35-16,54 18 16,-72-18-16,19 17 15,-19-17-15,18 18 0,1 0 0,-19-1 16,19 1-16,17 17 0,-36-17 16,1 17-16,35 0 0,-36-17 15,1 0-15,0-1 0,-1 1 0,-17 0 16,18-1-16,0 1 0,-18 0 0,17-18 15,-17 17-15,18-17 16,17 18 0,-35-36-16,18 1 15,-1 17-15</inkml:trace>
  <inkml:trace contextRef="#ctx0" brushRef="#br0" timeOffset="-81950.19">13741 13617 0,'0'-17'16,"-18"-54"-1,36 159-15,-36-194 16,36 124 0,0-18-16,35 71 31,-36-36-31,54 53 15,-54-53-15,1-17 0,17 53 16,54 70 0,-19-53-1,-52-71-15,-1 1 16,1-36 0,0 1-16,17-71 15,-17 52-15,-1 1 16,1-53-16,-3987 35 0,7991-88 15,-4022 88-15,35-106 16,-35 106-16,18 18 16,-18 0-16,0-1 0,0 1 0,0 18 15,0-1-15</inkml:trace>
  <inkml:trace contextRef="#ctx0" brushRef="#br0" timeOffset="-80720.19">13847 13441 0,'0'-18'62,"0"1"-31,0 34 1,0 1-17,0-1 1,17 54-16,-17-36 16,18 71-1,-18-71-15,18 1 0,-1-1 0,-17 0 16,18 1-16,-18-1 0,18-18 0,-1 19 15,-17-1-15,18-17 0,0 35 16,-1-36-16,1 54 16,0-54-16,-18 1 0,17 0 15,1-36 1,17-35 0,-17 18-16,17-53 15,-17 52-15,-1 1 16,1 0-16,0 0 0,-1-1 0,1-17 15,-1 18-15,1-18 0,0 18 0,35-142 16,-36 142 0,-17 0-16,18 0 0</inkml:trace>
  <inkml:trace contextRef="#ctx0" brushRef="#br0" timeOffset="-80170.19">12030 15505 0,'-18'0'0,"-34"0"16,122 0-16,-176 0 0,36 0 15,34 0-15,19 0 0,-1 0 0,0 0 16,1 0-16,-1 0 0,18-18 31,18 18-31,70-35 16,124-36 0,-142 53-16,160-52 15,-142 52-15,0-17 16,18 17-16,-18 1 0,0-19 0,18 19 15,-18-1-15,0 1 0,1-19 0,-1 19 0,123-19 16,-158 36 0,71-17-16,-89 17 15,-35 17 1,-53 1-16</inkml:trace>
  <inkml:trace contextRef="#ctx0" brushRef="#br0" timeOffset="-79900.19">12189 15646 0,'0'0'31,"-424"211"-31,407-211 0,-1 18 16,36-18-16,88-35 16,194-89-1,140-34 1,54 16-1,0 19 1,-388 105-16,159-35 16,-195 53-1,1-17-15,-18 17 0,-18 0 0,0 0 0,1 17 32,-72-17-32</inkml:trace>
</inkml:ink>
</file>

<file path=ppt/ink/ink5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1:38:04.316"/>
    </inkml:context>
    <inkml:brush xml:id="br0">
      <inkml:brushProperty name="width" value="0.05292" units="cm"/>
      <inkml:brushProperty name="height" value="0.05292" units="cm"/>
      <inkml:brushProperty name="color" value="#002060"/>
    </inkml:brush>
  </inkml:definitions>
  <inkml:trace contextRef="#ctx0" brushRef="#br0">3704 1658 0,'0'-18'125,"-17"18"-94,-1-17-15,18-1-1,-17 18 32,17-17-47,0 34 32,0 54-1,0-36-31,52 194 31,-34-211-31,-18 17 0,18 0 16,-18 1-16,17 87 15,1-88-15,-18 1 0,0-19 16,18 19-16,-18 34 16,0-52-1,0 0 1,17-18-1,1-18 1</inkml:trace>
  <inkml:trace contextRef="#ctx0" brushRef="#br0" timeOffset="640.41">4445 1729 0,'0'-18'0,"0"36"0,-17-36 16,17 0-16,0 1 0,-18 17 15,0-18-15,18 0 16,-88 1-1,71 17 1,-107 35 15,106-35-31,1 18 0,-1-1 0,-52 72 32,70-54-32,0 88 31,17-105-31,1-18 0,0 0 15,52 18 1,-52-36-16,123-53 31,-123 54-31,-1 17 0,1-18 16,-18 0-16,0 1 0,17-36 16,-17 35-1,0-35 1,0 71-1,0 53 17,0-54-32,36 230 31,-36-212-31,0-17 0,17 17 0,-17 1 16,36 69-1,-36-87-15,53 88 31,-36-106-31,36-18 32</inkml:trace>
  <inkml:trace contextRef="#ctx0" brushRef="#br0" timeOffset="1140.25">4922 1887 0,'0'-17'16,"0"34"-16,0-52 0,-36-18 31,19 53-31,-19 35 32,89 107-1,-17-107-31,211 141 31,-212-158-31,-18 17 0,1 0 16,0-17-16,-1 88 15,-17-88-15,0-1 16,-158 18 0,122-52-16,-193-107 31,211 89-16,1 17-15,-1-17 0,18 0 0,0-159 32,18 141-32,70-194 31,-88 229-31,0-35 31,-18 89 0,18-19-31</inkml:trace>
  <inkml:trace contextRef="#ctx0" brushRef="#br0" timeOffset="1608.82">5627 1693 0,'-17'0'0,"34"0"0,-52 0 15,17 0-15,-17 0 16,35 18-16,-124 141 31,124-142-15,-17 19-16,17-1 0,0 0 0,35 89 16,-17-107-1,176 124 1,-159-141-1,-17 0-15,17 0 0,0 0 0,124-70 32,-141 52-32,70-176 31,-106 159-31,-123-106 31,106 123-31,-89-52 16</inkml:trace>
  <inkml:trace contextRef="#ctx0" brushRef="#br0" timeOffset="2452.3">4763 1782 0,'-18'0'15,"18"-18"1,-17 0 0,-1-17 15,18 17-31,0-70 31,18 71-31,70-54 31,-53 53-31,159 1 32,-176 34-17,-18 1-15,-3969-18 0,7955 88 16,-3986-70 0,0 52-16</inkml:trace>
  <inkml:trace contextRef="#ctx0" brushRef="#br0" timeOffset="2905.28">6209 1323 0,'-17'0'0,"17"-18"16,0 1 0,35 34 15,-18-17-31,1 141 31,-18-123-15,0 17-16,-18-17 0,1 0 0,-1 17 0,18-17 15</inkml:trace>
  <inkml:trace contextRef="#ctx0" brushRef="#br0" timeOffset="3311.43">6791 1834 0,'0'-17'16,"-17"17"-1,-1 0-15,-105 17 32,105 1-32,0 106 47,36-107-47,0 1 0,17 17 0,124 53 15,-142-52 1,54 69 15,-71-87-31,-18-18 0,-158 35 31,123-35-31,-141-35 32</inkml:trace>
  <inkml:trace contextRef="#ctx0" brushRef="#br0" timeOffset="19112.39">2875 5080 0</inkml:trace>
  <inkml:trace contextRef="#ctx0" brushRef="#br0" timeOffset="19549.78">2875 5080 0,'18'0'62,"17"18"-46,-17-18-1,123-18 1,-123 18 0,-1 0-16,19 0 0,87 0 31,-88 0-31,283-35 31,-265 35-31,0-18 0,-18 18 16,230-18-1,-212 1-15,352-1 32,-352 18-32,18-17 0,-18 17 15,317-18 1,-317 18-16,212-35 31,-230 35-31,-18 0 16,1 0-16,35-18 15</inkml:trace>
  <inkml:trace contextRef="#ctx0" brushRef="#br0" timeOffset="21392.92">3246 8308 0,'-18'0'0,"1"0"16,-1 18-16,0-18 15,1 0 16,17-18-15,17 18 47,1 0-63,0 0 15,-1 0-15,1 0 0,17 0 0,18 0 16,-18 0-16,54 0 15,-54-18-15,0 18 0,0 0 16,-17 0-16,17 0 0,89 18 16,-89-18-16,18 0 15,-18 0-15,18 0 0,-18 0 0,18 0 0,0 0 16,53 0-16,106-18 16,-142 18-1,89 0-15,-106 0 16,18 0-16,-19 0 0,1-17 0,18 17 15,-1 0-15,-17 0 0,18 0 0,0-18 16,-19 18-16,19 0 0,-18 0 16,17 0-16,142-18 15,-159 18-15,0-17 0,0 17 0,-18 0 16,18 0-16,71-18 16,-89 18-16,18 0 0,-36 0 15,19 0-15,-1 0 0,-17-18 0,-1 18 0,1 0 16,-1 0-16,1 0 0</inkml:trace>
  <inkml:trace contextRef="#ctx0" brushRef="#br0" timeOffset="23298.65">6862 8290 0,'0'0'0,"-18"0"32,1 0-1,-1 0-16,0 0 1,1 0 0,-19 0-1,19 0-15,-1 0 16,0 0-16,18 18 16,-35 0-1,18-1-15,-1 1 16,18-1-16,-18 1 15,18 0-15,0 17 16,0-17 0,0-1-16,36 1 15,-19-18 1,1 0-16,-1 0 0,36-18 31,-35 1-31,17-1 16,-17 18-16,-18-18 0,18 18 0,-18-17 15,0-1-15,17 0 0,-17 1 16,0-18 0,0 17-1,0 0-15,0 36 16,0 0 0,0 17-1,0-18-15,36 54 16,-36-53-16,17-1 0,1 19 15,-18-1-15,17-18 0,54 107 16,-53-106 0,17 70-16,-35-71 15,0 1-15,0 0 0,0 17 0,0-17 16,0 17-16,-53-17 16,35-18-1,-70-18 1,71 18-16,-19-18 0,1 1 15,17-19 1,18 19-16,0-19 16,0 19-16,0-1 0,18 1 15,-18-1-15,18 0 0,35-17 16</inkml:trace>
  <inkml:trace contextRef="#ctx0" brushRef="#br0" timeOffset="23829.66">6403 8396 0</inkml:trace>
  <inkml:trace contextRef="#ctx0" brushRef="#br0" timeOffset="25610.3">6050 4374 0,'0'18'16,"0"0"0,18-1 15,0-17-15,17-17-1,18-19 1,-35 1-1,-18 0 1,-18 17 0,18 1-1,-71-1 1,54 18-16,-1 0 0,-17 18 0,17-18 16,1 17-16,-1-17 0,-35 36 15,35-19-15,1 1 0,-1-1 16,0 72-1,18-72-15,0 54 16,0-36-16,0-17 16,0-1-16,0 1 0,18 0 0,0-1 15,-1 1-15,1 0 0,0-18 16,-1 0-16,1 17 0,0-17 0,-1 0 16,1 0-16,-1 0 0,19 0 0,-19-17 15,19 17-15,-19-18 16,1 18-16,17-18 0,-17 1 0,17-19 15</inkml:trace>
  <inkml:trace contextRef="#ctx0" brushRef="#br0" timeOffset="26110.18">5715 4039 0,'0'0'0,"0"-17"0,-17 17 31,17 17 31,0 1-46,0 0 0,0-1-16,0 19 15,0-19-15,0 18 0,0-17 0,0 0 16,0 17-16,0 0 0,0-17 0,0 17 15,0 0-15,0 1 0,0-1 0,0 18 16,0-18-16,35 124 16,-35-124-16,18 53 15,-18-52-15,0-19 16,17 19-16,-17-19 0,0 1 0,0 0 16,0-1-16,0 1 15,36-36 1</inkml:trace>
  <inkml:trace contextRef="#ctx0" brushRef="#br0" timeOffset="26672.46">6439 4057 0,'-18'0'15,"36"0"-15,-54 0 16,36 18 15,18-18-31,17 0 16,-17 0-16,-1 0 15,36 17-15,-35-17 0,17 0 16,-17 0-16,17 0 0,-17 0 0,17 0 16,18 0-16,-35 0 0,-1 18 15,1-18-15,-18 18 0,18-1 16,-18 36-1,0-35-15,0 52 0,-18-52 0,-17 17 16,-18 53 0,0-35-16,35-35 0,1 0 15,-72 87-15</inkml:trace>
  <inkml:trace contextRef="#ctx0" brushRef="#br0" timeOffset="27578.45">6509 8290 0,'0'-17'16,"18"34"78,-1 1-94,-17 0 0,36 17 15,-36 0-15,17 0 0,71 230 31,-70-230-31,53 300 32,-54-299-32,-17-1 15,36 71 1,-19-106 15</inkml:trace>
  <inkml:trace contextRef="#ctx0" brushRef="#br0" timeOffset="28437.54">7179 8132 0,'-17'0'16,"34"0"-16,-52 0 16,53 0 15,-1 17-16,36-17 17,53 18-1,-88-18-31,70 35 31,-70-17-15,-18-36 93,0 36 79,17-18-173,1 0-15,70 53 16,-70-36 0,123 124 15,-124-123-31,1 17 0,0-17 0,-1 17 0,-17 71 31,0-88-31,-194 176 31,159-177-31,-18 1 0,18 0 0</inkml:trace>
  <inkml:trace contextRef="#ctx0" brushRef="#br0" timeOffset="30077.64">3264 6385 0,'0'18'94,"0"0"-78,-18-1-1,18 1-15,-71 105 31,71-87-31,-17-19 16,-1 1-16,-17 88 16,35-89-16,-18 36 31,18-70-15,18-36 15,-18 35-31,17-123 31,-17 88-31,0-88 31,0 106-31,36-18 32,-19 53-32,1 0 15,53 53 1,-54-36-16,89 107 31,-88-107-15,-1 1-16,19 53 15,-19-54 1,1 1 15</inkml:trace>
  <inkml:trace contextRef="#ctx0" brushRef="#br0" timeOffset="30968">3334 6526 0,'-18'-35'15,"18"17"1,-17 1 0,17 34 46,0 1-46,0 70 15,0-70-31,53 123 31,-53-123-31,17-1 0,1 19 16,35 69 0,-53-87-16,70 158 31,-70-140-31,0-19 15,0 19-15,36 122 16,-36-140 0,35 123-1,-35-106 1,18-17-16,-18 0 0,0-1 0,35 54 31,-35-53-31,53 87 31,-53-87-31,17 17 32,-17-17-1,0 0 0,0-1 0,0 36 1,18 18 15,0-54-47,-1 72 31,-17-72-31,0 1 0,0 35 31,0-36-31,0 54 31,0-53-31,0-1 16,18 18 0,-18-17 15</inkml:trace>
  <inkml:trace contextRef="#ctx0" brushRef="#br0" timeOffset="32045.73">1605 6491 0,'0'-18'16,"-17"18"15,-1 0 0,-17 0 1,17 18-32,-52 17 31,70-17-31,0 0 16,-53 70-1,53-53-15,0 71 31,0-88-15,17-18-16,1 17 0,35-17 31,-35-17-31,52-54 32,-70 53-32,0 36 31,35 70 0,-17-70-31,141 0 31,-141-18-31,-1 0 16,1-18-16,-1 18 0,36-53 16,-35 35-16,0-123 31,-18 124-16,-18-1-15,0 0 0,-35-35 16,53 36 0</inkml:trace>
  <inkml:trace contextRef="#ctx0" brushRef="#br0" timeOffset="32342.51">2082 6562 0,'0'17'0,"0"-34"0,0 52 32,0 0-17,-36 142 16,36-142-15,-17 106 15,17-123-31,0-1 0,17 1 32,1-18-32,141-53 31,-124 35-31,0 1 0</inkml:trace>
  <inkml:trace contextRef="#ctx0" brushRef="#br0" timeOffset="33529.61">4410 5151 0,'-18'0'0,"18"-18"16,0 0 15,0 36 31,-35 35-30,18 0-1,17-36-16,-18-17 17,18-17 15,0-1-32,0-70 16,18 35 1,-18 35-32,0 1 31,17 17-15,1 17-1,35 54 16,-36-71-15,36 18 15</inkml:trace>
  <inkml:trace contextRef="#ctx0" brushRef="#br0" timeOffset="34373.34">4304 5168 0,'18'0'31,"-18"18"-31,53 35 47,-36-36-47,1 107 31,-18-106-31,0 17 0,0-18 0,18 107 32,-18-89-32,0 177 31,0-177-31,0 0 0,0 1 15,17 122 1,1-122-16,17 228 31,-17-246-31,-18 17 16,18 142 0,-18-142-1,52 141 1,-52-158-1,0 0-15,18-1 0,0 124 32,-18-123-32,17 105 31,1-87-31,-18-19 0,0 1 16,18 0-16,-1 70 15,-17-71-15,18 1 0,-18 0 16,35 105-1,18 36 17,-35-124-32,35 124 31,-53-124-15,17-17-16,-17 17 0,53 106 15,-53-123 1,53 141 15,-35-142-31,-1 71 31,-17-70-31,0 17 32,0-52-17,-17-1 1,-1 0-16,18 1 0</inkml:trace>
  <inkml:trace contextRef="#ctx0" brushRef="#br0" timeOffset="35341.61">5098 6473 0,'-18'-17'0,"1"-1"16,17 1 15,0-19 0,-18 36-31,0-17 32,1 17-17,-1 0 1,-35 53 15,36-36-15,-19 142 15,36-141-31,0-1 0,0 1 0,18 52 31,0-52-31,105-18 32,-88 0-32,-17-18 0,0 1 15,17 17-15,18-71 16,-36 54-16,-17-1 15,0 36 1,-17 17 0,17-17-16,88 87 31,-70-105-15,17 0-16,88-35 31,-105 17-31,35-34 15,-53 34-15,0-17 0,0 17 0,0 0 16,0 1-16,0-19 0,0 19 0,-88-107 31,88 107-31,-18-1 16,0 0-16,18 36 16,18 0-1,0-1-15</inkml:trace>
  <inkml:trace contextRef="#ctx0" brushRef="#br0" timeOffset="35716.45">5856 6544 0,'0'18'47,"-17"-1"-47,-1-17 16,18 36-1,0-1 1,0 0 0,71-17-1,-18-1 1,-36-17-16,19 0 15,-19 0-15,-17-17 16,0-1 0,0 1-16,0-19 15,0 19-15,-53-19 16,36 36 0,-1 0-16,-17-17 15,-1 17-15,1 0 16,35 17-16</inkml:trace>
  <inkml:trace contextRef="#ctx0" brushRef="#br0" timeOffset="42433.01">2946 5080 0,'0'-18'0,"-18"1"16,18-1 15,0 36 16,-3986 17-32,7972-17-15,-3986 17 16,0-17-16,0-1 0,0 1 0,0-1 16,0 1-16,0 106 31,0-71-31,0-36 0,-17 18 16,-1-17-16,0 17 15,18-17-15,0 0 16,0-1-16,0-34 47,18 17-32,0 0 1,-1-18-16,1 18 16,0 0-16,35 0 15,-36-18 1,124-17 15,-105 35-31,158-35 31,-159 17-31,212-17 32,-212 35-32,0-18 0,1 18 15,158-17 1,53-19 15,-212 36-31,177 0 31,-177-17-15,0 17-16,-17 0 0,105 0 16,-70 0-1,106 0 16,-141 0-31,17 0 0,-18 0 0,160 0 32,17-18-1,-53 18 0,-123 0-31,88 18 31,-89-18-31,1 0 16,17-18 0,18 0 15,-18-87 16,-35-107-16,-17-17 0,-1 211-31</inkml:trace>
  <inkml:trace contextRef="#ctx0" brushRef="#br0" timeOffset="43073.46">3122 5168 0,'0'-17'0,"0"34"0,18-52 0,-18 17 15,18 18-15,-18-17 0,0 34 32,-106 107-1,88-107-31,-70 125 31,70-125-15,18 1-16,-17-1 0,17 1 0,-18 17 15,18-17 1,18-18-16</inkml:trace>
  <inkml:trace contextRef="#ctx0" brushRef="#br0" timeOffset="43339.05">3528 5151 0,'0'0'0,"0"-18"16,0 36 15,-70 52 0,52-52-31,-141 176 32,142-177-17,17 1-15,-18 0 0,0 17 16,18-17 0</inkml:trace>
  <inkml:trace contextRef="#ctx0" brushRef="#br0" timeOffset="43542.06">3987 5133 0,'0'0'16,"-18"18"-16,-141 87 31,142-87-16,-19 0-15,1-1 0,17 19 0,-105 69 16,88-87 0,-36 88 15,71-88-31</inkml:trace>
  <inkml:trace contextRef="#ctx0" brushRef="#br0" timeOffset="43760.71">4198 5151 0,'18'-18'0,"-36"36"15,54-36-15,-19 0 16,-17 36-16,-17-18 16,-1 18-16,-35 34 15,35-34-15,-140 123 31,140-123-15,0-18-16,18 18 16</inkml:trace>
  <inkml:trace contextRef="#ctx0" brushRef="#br0" timeOffset="43995.06">4745 5027 0,'35'0'0,"-70"0"0,88-18 0,-35 18 0,-1 0 16,-17 18-1,-141 88 17,124-71-32,-160 106 31,160-141-31,17 18 15,-18 0-15,18-1 0</inkml:trace>
  <inkml:trace contextRef="#ctx0" brushRef="#br0" timeOffset="44198.08">5221 5009 0,'0'0'0,"0"18"0,0 0 16,-123 52 0,88-52-16,-248 123 31,266-123-31,-1-1 16,-17 1-16,17 17 15</inkml:trace>
  <inkml:trace contextRef="#ctx0" brushRef="#br0" timeOffset="44369.92">5557 5045 0,'0'0'0,"0"17"0,0 1 0,-177 70 31,-70 89 0</inkml:trace>
  <inkml:trace contextRef="#ctx0" brushRef="#br0" timeOffset="44510.47">5768 5133 0,'53'-35'16,"-106"70"-16,-53 0 31,71 0-15,-18-17-16</inkml:trace>
  <inkml:trace contextRef="#ctx0" brushRef="#br0" timeOffset="48634.17">11889 3845 0,'0'-17'15,"0"-1"79,-18 18-78,1 0-1,-36 0 16,35 0-31,-70 18 32,70-18-17,1 17-15,-1 1 0,-17 35 16,35 35 31,17 0-16,72-17 0,-72-54-31,54 54 32,-71-53-32,17-1 0,1 1 15,0 35 1,-18-36-16,0 72 31,0-72-31,0 1 16,-36 17-1,36-17 1,-123-18 15,105 0-31,-17-53 31,17 35-31,1-70 32,17 70-32,17-17 31,1 18-31,105-19 31,-87 19-31,-19 17 0,1 0 16,35-36-1,-35 36 17</inkml:trace>
  <inkml:trace contextRef="#ctx0" brushRef="#br0" timeOffset="49071.54">12365 4163 0,'18'0'62,"-1"0"-46,125 0 15,-107 0-31,177-18 31,-212 1-31,17 17 0,1 0 16</inkml:trace>
  <inkml:trace contextRef="#ctx0" brushRef="#br0" timeOffset="49290.21">12471 4304 0,'0'18'31,"0"-36"-31,123 36 31,-105-18-31,17 0 0,1 0 0,-1 0 16,0 0-16,-17-18 0,52 18 16,-52 0-16,35 0 31</inkml:trace>
  <inkml:trace contextRef="#ctx0" brushRef="#br0" timeOffset="50352.34">13794 3986 0,'0'-17'31,"-18"17"32,1 0-48,-1 0-15,0 0 32,1 0-32,-1 17 15,0-17-15,-34 36 31,-72 105 1,124-106-32,-35 53 15,35-70-15,0 0 16,0-1-16,17 54 16,1-71-16,0 0 15,-1 0-15,1 0 0,17 0 0,-17 0 16,176-71-1,-159 54-15,36-36 16,-71 35 0,0 0-16,-18 36 31,18 0-15,-18-1-16,18 36 15,0-35-15,0-1 0,18 1 0,0 0 16,-1-1-16,1 1 0,17 0 0,-17-18 15,141 0 1,-142-18-16,19 18 0,-1-35 16,35-36-1,-52 54-15,-18-54 16,0 36-16,0 17 0,0-17 16,0 17-16,0 1 0,0-19 0,-35-17 15,17 36-15,1-1 16</inkml:trace>
  <inkml:trace contextRef="#ctx0" brushRef="#br0" timeOffset="50774.16">14605 4269 0,'0'-18'16,"0"36"15,18-1-15,-18 1-16,18 52 15,-18-34 1,0-19-16,0 1 0,0 0 0,0 70 31,0-71-31,0 36 16,0-35-16,0 0 0,0-1 16,0 1-1,17-18 1,19 0-1,-19-18-15,54 18 16,-36-17-16,-17 17 0,17 0 16,0 0-16,106-36 15</inkml:trace>
  <inkml:trace contextRef="#ctx0" brushRef="#br0" timeOffset="51102.1">15276 4216 0,'-18'-18'0,"36"18"46,17-18-30,-17 18-16,87 0 16,-69-17-16,-1 17 15,0 0-15,0 0 0,1 0 0,70 0 16,-71-18-16,71 18 16,-71 0-16,-17 0 15,-1-17-15,1 17 0,0 0 0</inkml:trace>
  <inkml:trace contextRef="#ctx0" brushRef="#br0" timeOffset="51680.04">16493 3969 0,'0'0'0,"0"-18"15,0 0 1,0 1 0,-18 17 15,0 0-31,1 0 15,-19 35-15,1-35 16,18 18-16,-1-1 0,0 1 0,-17 0 16,17-1-16,-35 54 15,36-53-15,17-1 0,0 18 16,0-17-16,0 17 16,17-17-16,1-18 0,0 18 0,-1-18 15,1 0-15,53 0 16,-54 0-16,18-18 15,-17 18-15,-18 18 16,0-1 0,0 1-16,0 17 15,0-17-15,0-1 16,18 1-16,-1 0 0,1-18 0,17 17 16,36-17-16,-53 0 0,87-17 15,-69 17 1,-19-18-16,36-17 0,-35 17 0,-1 1 15,19-54-15,-36 53 16,0-52 0,0 35-16,0-1 0,-18 1 0,0-18 31,18 35-31</inkml:trace>
  <inkml:trace contextRef="#ctx0" brushRef="#br0" timeOffset="52039.3">17234 4039 0,'-18'0'0,"18"18"31,-18-18-31,18 18 16,-35 35 0,35-36-16,-18 1 0,18-1 0,0 1 15,0 0-15,0 17 0,-3986 0 16,8025 18 0,-4021-53-16,52 0 15,-34 0-15,-19 0 0,19 0 0,-19-17 16,19-1-16,-19 0 0,36-17 15,-35 0-15,-1-18 16,-17 35-16,0 1 16,-17-19-16,-1 19 0,-17-1 0,17 0 15,-17 18-15,0-17 0,-1 17 0,-69 0 16</inkml:trace>
  <inkml:trace contextRef="#ctx0" brushRef="#br0" timeOffset="55303.87">13106 6403 0,'0'-18'62,"0"1"-15,0-1-16,-18 18-15,1 0 0,-1 0-1,0 0 1,-17 18 0,18-18-16,-1 35 15,0-35-15,1 18 16,17-1-16,-18 1 0,0-1 0,18 1 15,-17 0-15,-1-1 0,18 1 0,-18 17 16,18-17-16,0 0 16,0-1-1,18-17-15,17 0 0,1-17 16,-19-1-16,19 18 0,69-71 16,-87 54-1,17-36 1,-17 53-16,-18 0 15,-18 0 1,18 17-16,-17 19 0,-1-1 16,18-17-16,0 17 0,0-17 15,0-1-15,0 1 0,53 35 16,-35-36-16,-1-17 0,19 0 16,-19 18-16,18-18 0,-17-18 0,17 18 15,-17-17-15,0 17 0,17-18 16,-17 1-16,-1-1 0,1 0 0,-1-17 15,-17 17-15,18-35 0,-18 36 16,0-36-16,0 18 0,-18 17 0,1 0 16,17 1-16,-18-1 0,1 0 15,-1 1-15,18-1 0,-18 18 16,36 18 0</inkml:trace>
  <inkml:trace contextRef="#ctx0" brushRef="#br0" timeOffset="55647.53">13829 6403 0,'0'18'0,"0"-1"47,0 1-47,0 17 15,0 36 1,0-36-16,0 36 15,0-36-15,0-18 16,0 19-16,0-19 0,0 1 0,0 17 16,0-17-16,0 0 0,0-1 15,0 18-15,0-17 32,18-18-32,-1 0 15,54-18 1,-36 18-16,1 0 0,34-17 15,-35 17-15,89-35 16,-89 35-16,18 0 16,-4004-18-16,7955 18 0,-3969-18 15</inkml:trace>
  <inkml:trace contextRef="#ctx0" brushRef="#br0" timeOffset="58740.28">15099 6174 0,'0'17'0,"-17"-17"16,17 18 93,17-18 579,1 0-673,-1 18-15,1-18 0,0 0 16,-1 17-16,1-17 0,0 0 16,-1 18-16,1-18 0,0 0 0,-1 0 15,1 0-15,0 17 0,-1-17 0,1 0 16,-1 0-16,19 0 0,-19 0 0,1 0 16,0 0-16,-1 18 0,1-18 0,0 0 15,-1 0-15,1 18 0,-1-18 16,-17 17-16,0 1 15,0 0-15,0-1 16,0 1-16,0 0 0,0-1 0,0 1 16,-17-1-16,17 1 0,-18 0 0,1-1 15,-1 1-15,0 0 0,1-1 0,-1 1 16,-17-18-16,17 18 0,0-1 0,-17-17 16,18 18-16,-1-18 0,0 18 0,1-18 15,-19 17-15,19-17 0,-1 0 16,0 0-16,18 18 0</inkml:trace>
  <inkml:trace contextRef="#ctx0" brushRef="#br0" timeOffset="59896.17">15399 6315 0,'0'0'0,"0"-18"15,0 0-15,0 1 32,0-1-1,0 36-31,-70 70 31,52-70-31,0-1 0,1 19 16,-1 52-1,18-71-15,141 1 32,-123-18-32,17-18 15,0 1-15,71-54 16,-88 54-16,-36-54 47,0 71-47,-17 0 0,0 18 0,-141 70 31,140-71-31,-52 89 31,88-88-31,18-18 16,88-18 0,35-105 15,-141 105-31,-36-88 31,19 89-31,-19-1 16</inkml:trace>
  <inkml:trace contextRef="#ctx0" brushRef="#br0" timeOffset="60396.01">16810 5980 0,'0'-18'0,"18"0"31,-18 36 1,-141 70-1,123-70-15,-317 176 15,264-159-31,-70 71 31,124-106-31,34 53 31,1-36-31,17-17 0,-17 18 0,17-18 16,194 35 0,-193-35-16,299 36 31,-282-36-31,-18 0 0,-17 0 15,70 0 1</inkml:trace>
  <inkml:trace contextRef="#ctx0" brushRef="#br0" timeOffset="60895.85">18151 5997 0,'0'-17'16,"0"34"-16,17-52 0,-17 17 15,-17 36 32,-142 52-31,141-52 0,-264 141 15,247-124-31,0-17 0,17-1 0,-70 54 31,88-53-31,53 52 31,-18-70-31,0 0 0,247 53 32,-229-53-32,247 35 31,-264-35-31,-19 0 0,18 0 15,-17 0 1</inkml:trace>
  <inkml:trace contextRef="#ctx0" brushRef="#br0" timeOffset="61411.31">19315 5997 0,'0'-17'0,"0"34"0,18-34 0,-1 17 16,-17-18-16,-17 18 47,-1 18-47,0-1 0,1-17 0,-19 18 15,19-1-15,-213 107 32,195-106-32,-106 70 31,141-71-31,-18 1 0,18 0 15,0 17 1,18-35-16,264 88 31,-229-70-31,-18-18 0,230 53 32,-230-53-32,106 35 31,-123-35-31</inkml:trace>
  <inkml:trace contextRef="#ctx0" brushRef="#br0" timeOffset="62598.4">20902 5821 0</inkml:trace>
  <inkml:trace contextRef="#ctx0" brushRef="#br0" timeOffset="62942.07">20902 5821 0,'18'0'109,"-18"17"-46</inkml:trace>
  <inkml:trace contextRef="#ctx0" brushRef="#br0" timeOffset="64019.82">20920 5856 0,'0'-18'47,"-18"18"-31,18-17-1,-17 17-15,-107 17 32,107 1-32,-1-18 0,0 18 0,1-18 15,-1 17-15,-35 19 16,53-19-16,0 1 0,0 0 0,18 87 31,-18-69-31,159 140 31,-124-141-31,-17-17 16,-1 17-16,1-17 0,52 105 16,-70-105-16,0 141 46,-17-142-46,-19-17 0,19 0 0,-160-17 32,142 17-32,-141-71 31,176 54-31,0-1 0,0 0 16,53-52-1,-36 70-15,177-88 31,-158 88-31,-1-18 0,-17 18 16,17 0-16,18 0 0</inkml:trace>
  <inkml:trace contextRef="#ctx0" brushRef="#br0" timeOffset="65269.43">13864 8361 0,'0'-18'0,"0"1"31,0-1 16,-17 18-31,17-18-1,-18 18-15,1 0 32,-1 18-17,-4004 0 1,7991-1-16,-4022 54 15,35-54-15,1 19 16,17-19-16,-18 71 16,36-70-1,-1-18-15,1 0 0,53 0 16,-54 0 0,1 0-16,0-18 0,-1 18 0,1 0 15,-1 0-15,1 18 0,-18 0 16,0 17-1,0 0-15,0-17 0,18 0 0,-1 17 16,19 0 0,-19-35-16,89-17 15,-71 17-15,18-18 0,18-35 16,52-53 0,-105 71-16,35-36 15,-53 54-15,0-19 0,0 19 16,0-1-16,0 0 0,-18 1 0,1-1 15,-1 1-15,-35 17 16,35 0-16,1 0 16</inkml:trace>
  <inkml:trace contextRef="#ctx0" brushRef="#br0" timeOffset="65566.2">14658 8396 0,'0'18'16,"0"-36"-16,0 53 31,0 18-15,0-35-16,0 52 16,0-52-16,0 17 0,0-17 15,18 17-15,-18 1 0,0-19 0,18 19 16,-18-19-16,0 18 0,0-17 0,0 0 0,17-1 15,-17 1-15,18 35 16,-18-35-16,35-1 16,-17-17-1,17 0-15,-17 18 0,87-36 16,-69 18 0,-1 0-16,18-17 0</inkml:trace>
  <inkml:trace contextRef="#ctx0" brushRef="#br0" timeOffset="66034.8">16105 8308 0,'-18'0'16,"36"0"-16,-54 0 0,19 0 0,17-18 16,-18 18-16,36 0 31,35 0-31,-36 0 16,89 0-16,-71-17 15,18 17-15,0 0 0,0 0 0,0 0 16,141-18-1,-141 18-15,-18 0 0,18 0 0,-18 0 16,-17 0-16,53 18 16,-54-18-16,-17 17 15,-17 19 1,-19-19-16,-87 71 16,88-70-16,-1 17 15,-52 18-15,-71 35 16,124-70-16,-53 35 15,70-35-15,1-1 16,-1-17-16,0 18 0,1-18 0,-1 18 16,18-1-16,0-34 15</inkml:trace>
  <inkml:trace contextRef="#ctx0" brushRef="#br0" timeOffset="66503.39">17904 8114 0,'-18'0'0,"1"0"0,-1-18 16,18 1-1,18 17 17,34 0-32,72 0 15,-89 0-15,89 0 16,-36 0 0,-35 0-16,-18 0 0,18 0 15,70 0 1,-105 0-16,0 0 0,-1 17 15,-17 1 1,-53 35 0,18-36-16,-71 54 15,71-53-15,0-1 0,0 19 16,-1-19-16,1 18 0,0-17 0,-1 0 0,-34 17 16,52-17-16,1-1 0,-19 19 15,19-19-15,-1 1 16,36-18 15</inkml:trace>
  <inkml:trace contextRef="#ctx0" brushRef="#br0" timeOffset="66956.39">19156 7955 0,'-17'0'0,"34"0"0,-17-17 31,18 17-31,-1 0 0,1 0 16,0 0-16,17 0 0,0 0 0,1 0 15,34 0-15,107-18 16,-125 18-16,90-18 16,-90 18-1,-16 0-15,17 0 0,-18 0 0,0 0 16,36 0-16,-54 0 16,19 18-1,-36 0-15,0-1 16,0 1-16,-53 70 15,35-70-15,0 17 0,-17 0 0,0 0 16,0 1-16,-1-1 0,19 0 0,-19 1 16,1-19-16,0 18 0,0-17 0,-1 0 15,19-1-15,-19 1 0,-16 35 16,34-53-16,18 18 16,0-1-16</inkml:trace>
  <inkml:trace contextRef="#ctx0" brushRef="#br0" timeOffset="67612.42">21608 7532 0,'0'-18'0,"-18"1"15,1 17-15,-36-36 32,35 36-32,-52 0 15,52 0-15,-17 18 0,17-18 0,0 18 16,1-18-16,-19 52 15,36-34-15,-17 70 16,17-70-16,17 52 16,-17-52-16,53 123 15,-35-123-15,-18 17 0,18 18 16,-18 71 0,0-107-16,-36 71 15,1-70-15,17 17 16,-17-17-16,18 0 0,-19-1 0,1 1 15,0-1-15,-1-17 0,19 0 0,-54 0 16,36 0-16,17-17 0,-70-36 16,71 53-1,17-53 1,0 18-16,17 17 0,1 0 0,17 1 0,-17-1 16,17 1-16,0-1 0,1 0 15,-1 1-15,0-1 0,89-17 16,-72 17-16,54 0 15</inkml:trace>
  <inkml:trace contextRef="#ctx0" brushRef="#br0" timeOffset="90433.19">812 11800 0,'-18'0'79,"0"0"-64,1 18 1,-18 17-1,17 1-15,-53 140 32,71-141-32,71 53 31,176-176 0,-230 71-31,54-72 31,-71 107-15,0 17 0,88 71 15,-53-106-15,107-35-1,-107 17 1,-17 1-16,17-89 31,-35 88-31,-71-88 31,71 89-31</inkml:trace>
  <inkml:trace contextRef="#ctx0" brushRef="#br0" timeOffset="90808.1">1694 11889 0,'0'0'15,"0"53"17,0-36-17,0 142 1,0 17 31,0-158-47,0 105 31,0-105-31,123 0 31,-105-36-31,211-35 31,-211 35-31,17 18 0,-17 0 16,-1-17-16,1 17 16</inkml:trace>
  <inkml:trace contextRef="#ctx0" brushRef="#br0" timeOffset="91495.58">3316 11730 0,'0'-18'15,"18"18"1,-18-17-16,0 34 31,-106 54 0,89-54-31,-177 125 32,158-125-32,19 1 15,-1-1-15,-17-17 0,-36 71 16,71-18 15,18-53-15,229 70 15,-212-52-31,247 17 31,-264-17-31,88 17 32</inkml:trace>
  <inkml:trace contextRef="#ctx0" brushRef="#br0" timeOffset="91932.71">4198 11853 0,'53'-17'0,"-106"34"0,124-34 0,-53-1 16,-1 18-16,-17 18 31,-159 105 0,-105 54 0,193-89 1,71-71-32,141 36 31,-105-53-15,-1 0-16,212 36 31,-194-36-31,141 35 31,-159-35-31,-17 35 31</inkml:trace>
  <inkml:trace contextRef="#ctx0" brushRef="#br0" timeOffset="92354.46">5186 11959 0,'106'-70'15,"-212"140"-15,230-158 0,-124 70 16,17 1-16,36-1 16,-106 71 30,-141 88-14,106-35-1,88-88-31,124 70 31,-89-71-31,282 36 31,107 0 1,-389-53-32,124 18 31</inkml:trace>
  <inkml:trace contextRef="#ctx0" brushRef="#br0" timeOffset="93260.4">7215 11783 0,'0'-18'46,"-18"1"-14,-35-1-1,-70 88 0,105-34-31,-88 158 31,106-141-15,0-36-16,106 19 16,-88-36-1,17 0-15,-17-18 0,17 18 0,71-71 32,-71 54-32,18-54 31,-53 89-16,53 35 1,-36-36-16,213 36 31,-195-53-31,0-17 0,-17 17 16,105-89 0,-105 54-16,-18-176 31,0 175-16,-18 19-15,1-19 0,-1 19 0,-35-54 16</inkml:trace>
  <inkml:trace contextRef="#ctx0" brushRef="#br0" timeOffset="93541.59">8326 11712 0,'0'88'32,"0"-176"-32,0 194 0,0-71 15,18 54 1,17-72-16,141 1 31,-141-18-31,-17-18 16,17 18-16,36-88 15,-71 70 1,-176-87 15,123 87-31,17 18 0,-17 0 0,18 0 0,-35 35 16</inkml:trace>
  <inkml:trace contextRef="#ctx0" brushRef="#br0" timeOffset="104741.09">7814 14235 0,'-17'0'31,"17"17"63,17-17 328,-17 18-391,18-18-31,0 0 15,35 0 17,70 0-1,-105-18-31,158 18 31,-141-17-31,-17 17 0,17 0 16,1 0-16,140-18 15,-141 18-15,0 0 16,1 0-16,175-18 16,-175 18-1,228-17 1,-176 17 0,-52-18-16,211 0 31,-194 18-31,282-17 31,-300-1-31,141 0 31,-158 18-31,53 0 32,-89 0 30</inkml:trace>
  <inkml:trace contextRef="#ctx0" brushRef="#br0" timeOffset="106037.58">8414 16739 0,'0'18'140,"18"-18"-124,-1 0 0,36 18-1,88-1 17,-123-17-32,211-17 31,-193 17-16,-1 0-15,0 0 0,106 0 16,-105 0 0,175 17-1,-140 1 1,-36-18-16,159 18 31,-141-18-31,229-18 31,-247 18-31,18 0 0,-17 0 0,193 0 32,-176-18-32,335 1 31,-353 17-31,18 0 16,-18 0-16,1 17 0,70-17 15,-71 0-15,35 18 31</inkml:trace>
  <inkml:trace contextRef="#ctx0" brushRef="#br0" timeOffset="107224.67">10196 14076 0,'0'0'0,"17"0"0,1 0 15,0 0-15</inkml:trace>
  <inkml:trace contextRef="#ctx0" brushRef="#br0" timeOffset="107396.51">10354 14076 0,'0'0'0,"36"-18"0,-1 18 0,300-35 31,-282 35-15,-18 0-16,212-18 31,-176 1 0</inkml:trace>
  <inkml:trace contextRef="#ctx0" brushRef="#br0" timeOffset="108177.71">11254 13952 0</inkml:trace>
  <inkml:trace contextRef="#ctx0" brushRef="#br0" timeOffset="108692.95">11236 13935 0,'0'-18'109,"18"18"-62,-18-18-31,0 36 265</inkml:trace>
  <inkml:trace contextRef="#ctx0" brushRef="#br0" timeOffset="110848.5">2452 13229 0,'0'-17'63,"-18"17"-32,1 0 0,-1 0-31,1 0 16,-19 0-1,1 17 1,17-17 0,1 18-16,-1-1 15,0-17-15,1 18 16,-1 0-16,18-1 0,-17 1 15,17 0-15,-18 17 16,18-17 0,0-1-16,0 1 15,0-1-15,0 1 16,0 0-16,18 17 16,-1-35-1,1 35 1,-1-35-16,1 18 0,0-18 15,-18 18-15,53 17 16,-36-18-16,1-17 0,17 36 16,18 17-1,0-18 1,-35-17-16,17 17 16,-35-17-16,0-1 0,0 1 15,18-1-15,-18 19 16,0-19-16,0 19 15,0-19-15,-18 1 16,18 0-16,-18-18 0,1 17 0,-19 18 16,19-17-16,-36 0 15,35-1 1,1-17-16,-19 0 0,19 0 0,-1 0 0,0 0 16,1 0-16,-1 0 15,-17-53 1,35 36-16,0-36 15,0 35-15,0 1 0,0-1 0,0 0 16,17 1-16,19-36 16,-36 35-16,17 1 0,1-1 0,0 18 15,-18-18-15,53-17 16,-36 17-16,1 18 16,-1 0 15</inkml:trace>
  <inkml:trace contextRef="#ctx0" brushRef="#br0" timeOffset="111676.36">3352 13406 0,'0'0'0,"0"-18"15,0 0 1,0 36 47,-18 0-48,0-1-15,-34 18 16,16-17-16,-70 70 15,71-70-15,0 17 16,-18 0-16,-53 36 16,71-53-1,0 17-15,17-17 16,0-18-16,18 17 0,0 1 16,0 0-1,0-1 1,36 1-1,-1 17 1,-18-35-16,36 18 16,-53-1-16,18-17 0,0 18 15,17 0-15,-17-18 0,52 35 0,-35-17 0,1-18 0,-1 17 16,-17 1-16,17-18 0,0 17 0,0-17 31,-17 18-31,17-18 0,-17 18 0,0-18 0,17 17 0,0 1 31,-17-18-31,-18-18 47,0 1-31</inkml:trace>
  <inkml:trace contextRef="#ctx0" brushRef="#br0" timeOffset="112426.12">4093 13547 0,'0'-18'47,"-18"18"-16,0 0-31,1 0 16,-19 18 0,1-1-1,17 1-15,-17 0 16,18-1-16,17 1 15,0-1-15,-18 1 0,18 0 0,-18 52 16,1-52 0,17 17-16,0-17 0,0 0 15,0-1-15,0 1 0,0 17 16,35 36 0,18-36-1,-36-35-15,54 35 16,-53-35-16,17 18 0,0-18 15,-17 0-15,52 0 16,-34 0-16,17-18 16,-36 18-16,1 0 0,0-17 15,-1-1-15,1 0 0,-1 1 16,1-1-16,-18 0 0,18 1 0,-1-1 16,-17-17-16,18 17 0,-18-88 15,0 71 1,0-36-16,-18 36 15,18 18-15,-17-1 0,-1-17 0,-52-18 16,52 35 0,-70 18-16,52 0 15,1 18-15,-18-1 0,18 1 16</inkml:trace>
  <inkml:trace contextRef="#ctx0" brushRef="#br0" timeOffset="115815.66">4216 13617 0,'0'0'16,"-18"0"-16,1 0 0,17-17 15,-71 69 1,54-34-16,-36 53 16,53-36-16,-18-17 15,0 17-15,18-17 0,0-1 0,0 1 16,-3986 17-16,7972-17 16,-3915-1-16,-53-17 15,17 0-15,-18 0 0,19-17 0,-19-1 16,19 18-16,17-53 15,-36 36-15,1-1 0,17 0 0,-35-17 16,18 17-16,-1-35 16,-17 36-16,0-19 0,0 19 15,-17 17-15,-54 17 16,36 1-16,0 0 0,17 17 16,-17-17-16,-1-1 0,1 19 0,18-19 15,-1 1-15,0 0 0,18-1 0,0 18 16,0-17-16,18-18 0,0 0 15,-1 18-15,1-18 0,17 0 16,36-18-16,-36 0 16,-17 1-16,35-1 0,-36 1 15,1 17-15,-1-18 0,1 18 0,-18-18 16,0 36 0,-18 0-16,-52 34 15,52-34 1,-17 35-1,35-35-15,0-1 0,18-17 16,35 0 0,-36-17-16,89-36 31,-106 35-31,-35 36 16,-1-1-1,1 1-15,-88 70 16,105-70-16,0 17 15,1-17-15,-1-18 0,0 17 0,18 1 16,89-71 0,-72 35-16,72-52 15,-54 52 1,0-35-16,-17 18 0,-1 17 0,1-17 16,0 18-16,-18-1 0,0-17 0,-3987-18 15,7956 53 1,-4145 88 15,158-53-31,0-17 0,1 17 0,-1-17 16,18 88-1,18-106-15,158-53 32,-141 35-32,106-141 31,-141 71-16,0 70-15,-52-17 16,34 35 0,0 0-16,-52 18 0,-36 35 15,88-36-15</inkml:trace>
  <inkml:trace contextRef="#ctx0" brushRef="#br0" timeOffset="119439.72">1870 12876 0,'0'0'0,"18"0"0,-1 0 0,1 0 16,0 0-16,-1 0 0,1 0 0,105 0 31,-87-17-31,-19 17 0,19 0 0,-1 0 16,-18-18-16,19 18 0,-1 0 0,0 0 15,1-18-15,228-17 31,-211 35-31,282-35 32,-299 35-32,-1 0 0,0 0 15,0 0-15,124 0 16,176-35 15,-300 35-31,301-36 47,-301 36-47,0 0 0,0-17 0,160-1 16,-143 18-1,319-70 17,-336 52-32,265-17 31,-265 35-31,89-18 31,-124 0-31,0 36 31,-18-18-15</inkml:trace>
  <inkml:trace contextRef="#ctx0" brushRef="#br0" timeOffset="119970.56">2611 13159 0,'18'0'47,"-1"0"-47,107-18 31,-89 18-31,371-71 32,-336 54-32,1 17 0,-1-18 15,336-52 1,-318 52-16,530-70 31,-530 70-31,-18 0 0,18 18 16,-17-17-16,247-36 15,-283 53-15,0-18 16,53 18 0,-123 0-1</inkml:trace>
  <inkml:trace contextRef="#ctx0" brushRef="#br0" timeOffset="121485.73">2717 13547 0,'-36'0'16,"72"0"-16,-89 0 15,18 17 1,35 1-16,-18 88 31,18-89-31,0 1 16,0 0-16,53 17 16,53-159 15,-89 107-16,-52-107 17,0 107-32,17 17 0,-17 0 0,-177 53 31,159-36-31,-247 248 31,283-230-31,-1-17 0,106 105 31,-52-123-31,16 0 0,-16 0 16,17 0-16,123-70 16,-123 34-16,-18 19 15,1-1-15,52-52 16,-282 175 15,158-69-15,-140 193 15,176-194-31,0 1 0,0-19 0,212 19 31,193-195 1,-369 141-32,70-17 31,-106 52-31,-36 1 0,19 17 15,-107 124 1,124-141-16,124 52 31,-71-70-15,-18 0-16,18-17 0,229-89 16,-229 71-1,300-230 16,-336 247-31,1 1 0,-36-36 32,1 53-32,-230 106 31,211-71-31,107 0 31,-36-35-31,265-141 31,-265 106-31,1 17 0,-1 1 16,53-89 0,-88 88-16,-159 71 31,124-35-15,0 17-16,17-17 0,-35 70 15,53-71 1,247-17 15,-194-17-31,0-1 0,0 0 0,-18 1 0,18-1 16,88-70-1,-123 53-15,0 17 0,17-105 32,-35 105-32,-124 36 31,124-1-31,106 18 31,-71-35-31,248-123 31,-248 88-15,0 17-16,-17-17 0,17-89 16,-53 107-1,-193-89 1</inkml:trace>
  <inkml:trace contextRef="#ctx0" brushRef="#br0" timeOffset="123625.68">10054 11359 0,'-17'0'16,"-18"-17"15,-89 34 0,106-17-31,-176 71 32,159-71-17,-18 35-15,-70 71 16,88-88 0,-54 211 15,89-194-31,0-17 0,71 141 31,-53-142-31,176 72 31,-159-89-31,0 0 0,-17 0 16,140-18 0,-140 18-16,17-18 15,-17 1-15,-18-1 16,35 0-1,-35 1-15,18-1 16</inkml:trace>
  <inkml:trace contextRef="#ctx0" brushRef="#br0" timeOffset="124484.74">10160 11871 0,'0'-18'16,"0"1"0,18-89 30,-18 88-46,0-17 16,0 17-16,0 1 0,0-1 16,0 0-16,-18 1 0,1 17 0,-1-18 15,18 0-15,0 1 32,18 17-32,-1 0 15,1 0-15,0 0 0,17 0 0,-17 0 16,-1 17-16,71 19 15,-88-19 1,18 1-16,-18 0 16,0 52-1,0-52-15,0 0 0,0-1 0,0 1 16,35 17 0,1-17-1,34-36 1,-17 0-1,-35 1-15,35-36 16,-36 35-16,-17 1 0,18-72 31,-18 72-31,0-1 16,0 0-16,-18 18 31,18 36-15,0-19-1,0 19-15,0-19 16,0 1-16,0 0 0,0-1 16,18 19-16,0-19 15,17 1-15,-18-1 16,1-17-16,0 0 0,17 0 16,-17 0-16,123 0 15,-106 0-15,-17 0 0,105-52 16</inkml:trace>
  <inkml:trace contextRef="#ctx0" brushRef="#br0" timeOffset="124984.8">11183 11307 0,'-17'-18'15,"17"0"1,0 36 0,0 0-1,0-1-15,17 18 16,-17-17-16,18 17 16,-18-17-16,0 17 15,0-17-15,0 0 0,-35 17 16,17-18-16,-35 36 15,18-17-15,-18 34 16,18 1 0,35-36-1,70-17 1,18-36 0,-70 0-16,53-52 15,-54 52-15,19-17 16,-36-18-1,0 35 1,-18 36 0,18 0-1,-18-1 1,18 1-16,0 0 0,0-1 0,0 1 16,36 17-1,34 0 1,-52-35-16,70 0 15</inkml:trace>
  <inkml:trace contextRef="#ctx0" brushRef="#br0" timeOffset="126218.56">11960 11201 0,'0'-18'0,"0"36"0,0-54 0,0 54 31,0 0-15,0-1-16,0 1 0,0 0 15,35 52-15,-35-35 16,35 36 0,0-36-16,-17 1 15,0-1 1,-18-18 0,-18-17-1,0 0-15,-52 0 16,35 0-16,-1 0 0,19 0 15,-19 18-15,19-18 0,-36 18 16,0 52 0,53-17-1,0-35-15,35 17 16,-17-35-16,35 18 16,-36-18-16,54-35 15,-53 35 1,17-36-16,-18 19 0,19-36 15,-19 35 1,-17-17-16,0 17 16,0 36-1,0-1 1,0 19 0,18-36-16,35 35 15,-35-17-15,-1-18 0,18 0 0,-17 0 16,17 0-16,-17 0 0,35-18 15,-18 18-15,71-53 16,-88 35-16,17 1 16,0-19-16,-17-34 15,-18 52-15,-18-35 16,1 36-16,-1-1 16,0 18-16,18-18 0,-17 18 0,-19 0 15,36 18 1,-17-18-16,17 18 0,-18 17 15,18 18 1,0-35-16,0 52 16,0-35-16,18 1 15,35 17 1,-36-53-16,71 17 16,-70-17-16,17 0 0,1 0 0,-1 0 15,0 0-15,-17 0 0,70-35 16</inkml:trace>
  <inkml:trace contextRef="#ctx0" brushRef="#br0" timeOffset="126484.2">13053 11077 0,'0'0'0,"-18"0"0,18-17 0,-17 17 16,-1 17-1,1 36 1,17-18 0,0 71-1,0-70-15,0-1 0,0 18 16,52 53 0,-52-89-16,53 36 15,-35-35-15,-18-1 0,35 1 16,-17 0-16,17-1 15</inkml:trace>
  <inkml:trace contextRef="#ctx0" brushRef="#br0" timeOffset="127046.47">12753 11465 0,'0'0'16,"18"0"-1,88-17 17,-89 17-32,89 0 15,-71 0-15,1-18 0,34 18 16,-52 0-16,70-35 16,-70 35-16,-1-18 0,-17 0 15,0 1 1,0 34-1,0 1 1,-17 35 0,-1-53-16,18 71 15,0-54 1,35 1-16,36 17 16,-53-35-1,52 18-15,-52-18 16,35-18-16,0-35 15,-36-17 17,-17 17-17,-17 17 1,17 54 0,-18 0-1,18 17 1,0-17-16,18 17 15,-1-17-15,19 17 16,52 0 0,18-17-1,-89-1-15</inkml:trace>
  <inkml:trace contextRef="#ctx0" brushRef="#br0" timeOffset="127811.79">13953 11377 0,'0'-18'16,"0"36"15,0 0-31,17 17 15,1 18 1,-18-35-16,18 34 16,-18-34-16,0 0 15,0-36 17,0-17-17,-18-18 1,18 35-1,18-17 1,-1 35-16,-17-18 0,0 1 0,18 17 16,-18 17-1,35 1 1,18 35 0,-53-35-16,35-1 15,-17 1-15,0-18 16,-1 0-16,1 0 0,0 0 0,17-35 15,-18-1 1,-17 19-16,0-19 16,0 19-16,0-1 15,0 0-15,18 18 47,0 18-31,-1 0-16,19-1 15,-19-17-15,1 0 0,0 0 0,-1-17 16,1 17-16,0 0 0,-1-18 16,1 0-16,-18 1 15,0-1 1,0 36 0,0-1-1,0 1-15,17 53 16,1-54-16,0 1 0,-18 0 15,0-1-15,0 1 0,17 35 16,-17-18 0,-70-17-1,52-18 1,-52-18-16,34 0 16</inkml:trace>
  <inkml:trace contextRef="#ctx0" brushRef="#br0" timeOffset="128077.33">14641 10901 0,'17'0'16,"-34"0"-16,34-18 0,1 18 0,17 0 15,-17 0-15,105 53 16,-87-18-16,-1-17 15,18 35-15,53 123 16,-89 18 0,-87 18-1,34-177-15,-52 89 16,18-54 0,-1-17-16,36-35 15</inkml:trace>
  <inkml:trace contextRef="#ctx0" brushRef="#br0" timeOffset="128249.15">15417 11553 0,'0'0'0,"17"0"15,1 0 1,-18 18-1</inkml:trace>
  <inkml:trace contextRef="#ctx0" brushRef="#br0" timeOffset="130482.89">17339 10689 0,'0'-17'16,"0"-1"0,-17 18-1,17-18 1,-53 18 0,35 0-16,1 0 0,-1 0 0,0 0 15,-17 18-15,-71 17 16,-35 53 15,123-70-31,-17 35 16,35-35-16,0-1 0,0 1 15,0-1-15,35 36 16,1-35-16,-19 0 16,1-1-16,17 1 0,-17 0 0,17-1 15,36 18-15,-54-17 0,19 17 16,-19-17-16,19 0 0,34 52 15,-52-52 1,-18 52-16,0-34 16,0-19-16,-18-17 0,-88 71 15,71-71 1,-212 53 15,212-53-31,-1 0 0,19 0 16,-1 0-16,1-53 15,17 35-15,0-17 16,17 17-16,54-35 16,-36 36-16,-17-1 0,17 1 15,0-1-15,1 0 0,16 1 0,19-19 16,-36 19-16,1 17 0,-1-18 16,-18 18-16,1-18 0,17 18 0,-17-17 15</inkml:trace>
  <inkml:trace contextRef="#ctx0" brushRef="#br0" timeOffset="130920.25">17974 10971 0,'0'0'0,"-17"0"16,34-17 47,142-1-32,-124 0-31,159 1 31,-176-1-31,0 18 16</inkml:trace>
  <inkml:trace contextRef="#ctx0" brushRef="#br0" timeOffset="131139.07">17851 11254 0,'18'0'16,"17"0"-1,212-53 16,-194 53-31,17 0 0</inkml:trace>
  <inkml:trace contextRef="#ctx0" brushRef="#br0" timeOffset="131779.26">19350 10707 0,'-17'-18'16,"34"36"-16,-34-53 0,-1-1 31,18 1 0,-35 53 0,17-18-31,-105 70 32,87-52-32,19-1 15,-1 1-15,-53 123 16,71-123-1,53 88 17,-17-106-32,-19 0 0,19 0 0,-19 0 0,89-36 31,-88 19-31,35-54 31,-53 89-15,0 52-1,0-52-15,105 70 32,-69-88-32,-19 0 0,19 0 15,105-70 1,-141 52-16,53-141 31,-53 124-15,0 17-16,-18 1 0,0-19 0,-35-16 15,36 34 1</inkml:trace>
  <inkml:trace contextRef="#ctx0" brushRef="#br0" timeOffset="132107.31">20003 10883 0,'0'18'47,"-88"123"-15,88-106-32,-53 177 31,35-194-16,18-1-15,-18 54 16,71-71 31,177-36-16,-195 19-31,0 17 0</inkml:trace>
  <inkml:trace contextRef="#ctx0" brushRef="#br0" timeOffset="132513.43">20567 10830 0,'0'0'0,"-17"0"15,34 0 32,1 0-47,0-17 0,193-1 31,-175 18-31,-1-18 0,0 18 16,124-17 0,-124 17-16,53-18 31</inkml:trace>
  <inkml:trace contextRef="#ctx0" brushRef="#br0" timeOffset="133091.37">21679 10654 0,'0'0'15,"0"-18"-15,-18 18 0,18-17 16,0-1-16,-18 18 0,1-35 47,-54 88-16,53-36-31,-87 107 31,87-107-31,18 1 0,0 0 0,0-1 16,0 1-16,35 17 15,-17-35-15,-1 0 0,1 0 16,123-17 0,-123 17-16,0-18 0,-1 18 15,1-18 1,-106 89 15,211-1 16,-105-70-47,158-70 31,-158 52-31,-18 1 0,17-107 32,-17 106-32,-17-52 31</inkml:trace>
  <inkml:trace contextRef="#ctx0" brushRef="#br0" timeOffset="133388.12">22455 10672 0,'0'0'0,"-18"0"16,0 0-16,-87 52 15,-1 107 32,264-53-16,-140-106-31,141-71 32,-159 54-32,0-1 0,0 1 0,-106-107 31,71 106-31,-177 1 31,212 34-31</inkml:trace>
  <inkml:trace contextRef="#ctx0" brushRef="#br0" timeOffset="135559.31">18839 12365 0,'-18'0'15,"0"0"1,36 0 31,0-18-31,158 1 15,-105-1-31,123 0 31,-177 18-31,-17-17 0,0 34 63</inkml:trace>
  <inkml:trace contextRef="#ctx0" brushRef="#br0" timeOffset="135778.01">19050 12382 0,'0'18'0,"36"-18"15,-19 0-15,1 0 0,0 0 0,123 0 31,-106-18-31,106 18 32</inkml:trace>
  <inkml:trace contextRef="#ctx0" brushRef="#br0" timeOffset="136387.2">20391 12206 0,'0'0'0,"-18"0"0,1 0 47,34 0 16,142-35-32,-124 35-31,159-35 31,-176 35-31,0 0 16,-1 0-16</inkml:trace>
  <inkml:trace contextRef="#ctx0" brushRef="#br0" timeOffset="137230.66">21061 11994 0,'0'-17'0,"0"-1"15,71-52 1,35 34 15,-71 89 16,-35-35-47,0 123 31,0-106-31,0-17 0,0 0 0,-18 87 31,18-87-31,0 70 32,0-70-32,18-18 15,52-18 1,-52 18-16,88-123 31,-89 87-31,1 19 16,0-1-16,-1-17 0,-17 0 0,18-71 15,-18 71 1,0 17-16,0 0 0,0 1 0,0-1 16,0 124 31,0-89-47,88 107 31,-70-106-31,0-1 0,-1-17 0,107 0 31,-89 0-31,159-123 31,-176 105-31,-1-17 0,1 17 16,-18-17-16,0 17 0,0-88 16,0 89-16,0-1 15,-18 18-15,-35 0 16,36 18-16,-36 105 31,53-70-15,0-35-16,70 88 31,-52-106-31,141 35 31,-142-35-31,19 0 0,-19 0 0,89-18 31</inkml:trace>
  <inkml:trace contextRef="#ctx0" brushRef="#br0" timeOffset="141338.72">11201 10636 0,'0'-17'16,"0"34"-1,0 19 1,0-19-16,0 54 15,0-54-15,18 1 16,-18 0-16,53 17 16,-18-35-1,71-35-15,-53 17 16,0 0-16,17-17 0,18 17 0,0-17 16,212-71-16,-194 71 15,300-124 1,-318 124-16,-17 0 0,-1-1 0</inkml:trace>
  <inkml:trace contextRef="#ctx0" brushRef="#br0" timeOffset="151257.4">11748 16792 0,'0'-17'360,"0"-1"-298,-18 18-46,1 0 15,17-18-15,-36 18 15,19 0-31,-19 36 31,36-19-15,0 19-1,0-19 1,53 1 15,-35-18-31,0 0 0,52-35 32,-52 17-32,-1-53 31,-17 54-31,-17-19 31,17 107 0,17-53-31,36 158 32,-53-158-32,0 17 15,0 0-15,-17 106 16,-1-123-1,-123 123 17,123-123-32,1-18 0,-1 0 0,-53-18 31,71 0-31,0-87 31,18 87-31,53-70 31,-71 70-31,17 0 16</inkml:trace>
  <inkml:trace contextRef="#ctx0" brushRef="#br0" timeOffset="151663.53">11466 16739 0,'0'0'0,"0"-17"16,0-1 15,0 36 16,0 35-31,0-36-16,17 177 31,1-158-31,-18-19 16,0 18-16,0 89 15,0-89 1,18 106 15,-18-123-31,17-18 0,-17 18 16,0-36 15</inkml:trace>
  <inkml:trace contextRef="#ctx0" brushRef="#br0" timeOffset="152350.77">12030 16722 0,'18'0'110,"-1"0"-110,1 0 0,88 0 31,-89 0-31,177 35 31,-176-17-31,0-1 16,-36 160 0,0-142-1,-176 177 1,177-177-1,-1-18-15,1 1 0,-1 0 0</inkml:trace>
  <inkml:trace contextRef="#ctx0" brushRef="#br0" timeOffset="153131.79">11466 13370 0,'0'-17'16,"0"52"15,70 106 0,-70-106-31,35 195 47,-35-213-47,0 1 0,36 88 31,-36-89-31,0 1 32</inkml:trace>
  <inkml:trace contextRef="#ctx0" brushRef="#br0" timeOffset="153553.51">11854 13564 0,'17'-17'15,"1"17"1,-18-18-16,53 0 16,-35-35-1,-18 18 1,0 18-1,-18-19 1,0 36-16,1 0 16,-36 18-1,0 35 1,0 17 0,35-52-16,1 70 15,17-70-15,0 35 16,52 17-1,19-17 1,0-35 0,-36-18-16,18 0 15,-36 0-15,1 0 16,17-18-16,18-17 16</inkml:trace>
  <inkml:trace contextRef="#ctx0" brushRef="#br0" timeOffset="153881.75">12065 13229 0,'0'0'16,"18"0"15,53 0-16,-54-17-15,107 17 16,-89-18-16,53 18 16,-17 0-1,-36 35 1,-35 36 0,0-36-1,-35 88-15,17-87 16,-17-1-16,17 0 0,-35 36 15,-35 52 1,70-87-16,-35 17 16,36-36-16,-1 1 0</inkml:trace>
  <inkml:trace contextRef="#ctx0" brushRef="#br0" timeOffset="166486.84">1429 16351 0,'0'0'0,"-18"0"31,18-17 0,0 34 1,0 19-17,0-19-15,36 212 31,-36-193-31,17-1 16,19 177 0,-36-177-1,35 88 1,-35-140 15,0-1-15,-18 1-16,-17-125 31,35 125-31,0-1 0,0 1 0,0-1 16,0-17-1,18 35-15,-1 0 0,107-18 32,52-35-1,-158 35-31,17-87 31,-35 87-31,0 0 16,0 1-16,0-1 0,-35-35 15,35 35 1,0 36 15,17 53 0,1-54-31,53 195 32,-71-177-32,0 1 0,35 105 31,-35-106-31,18 35 31,-18-52-31,17-18 0</inkml:trace>
  <inkml:trace contextRef="#ctx0" brushRef="#br0" timeOffset="166799.27">2223 16810 0,'-18'0'16,"-17"106"15,35-89-31,18 107 31,-1-107-31,89-17 32,-88 0-32,17-70 31,-35 52-31,0 1 15,-18 17-15,-35-53 16,18 53 0,-177 17 15,195-17-31,17 18 0</inkml:trace>
  <inkml:trace contextRef="#ctx0" brushRef="#br0" timeOffset="170641.76">2629 16757 0,'0'18'46,"17"-18"-30,1 0 0,-1 0-16,1 0 0,0 0 15,-1 0-15,19-18 0,-19 18 0,19 0 16,-1-18-16,0 18 0,18-17 16,-18-1-16,106-35 15,-123 53-15,17-18 16,-17 18-16,0-17 0,-1 17 0,1 0 15</inkml:trace>
  <inkml:trace contextRef="#ctx0" brushRef="#br0" timeOffset="170907.33">2946 16510 0,'-35'0'16,"70"0"-16,-88 0 0,18-18 16,35 36-1,0 0 1,0 35 0,17 52-1,36 37 1,-17-19-1,-19-88-15,19 71 16,-36-88-16,17 35 16,19-18-1</inkml:trace>
  <inkml:trace contextRef="#ctx0" brushRef="#br0" timeOffset="171375.93">3722 16245 0,'0'-17'15,"-18"17"-15,18 17 63,0 1-63,18-18 15,-18 18-15,35 88 16,-35-89-16,18 36 0,-18-18 16,0 1-16,18 17 0,-18-18 0,0 18 15,17-18-15,-17 18 0,0-18 0,18 36 16,-18-36-16,35 71 15,-17-88 1</inkml:trace>
  <inkml:trace contextRef="#ctx0" brushRef="#br0" timeOffset="171813.25">3793 16704 0,'0'0'15,"0"-18"-15,17 18 32,19 0-17,-19 0-15,36-17 16,-35 17-16,-1-18 0,36-17 16,0 0-1,-35-36 1,-18-17-1,-18 17 1,1 54-16,-1-19 16,18 19-1,18 34 17,-1-17-32,36 71 15,35 52 1,-70-87-1,53 140 1,-54-141-16,19 54 16,16 16-1,-34-69 1,-18-19-16</inkml:trace>
  <inkml:trace contextRef="#ctx0" brushRef="#br0" timeOffset="176436.8">4675 17198 0</inkml:trace>
  <inkml:trace contextRef="#ctx0" brushRef="#br0" timeOffset="178092.48">4586 17533 0,'0'-18'16,"18"1"62,0 17-62,-18-18-16,17 18 15,19-53 17,-36 36-32,17 17 0,1-71 31,0-52 0,-18 105-31,0-53 31,0 54-31,0-1 32,-18 18-32,18-18 312,0 1-281,-18 17-15,18-18 0,-17 18 15,17 18 16,0 70-32,-18-70-15,0 211 32,18-211-32,0 17 15,0-18-15,-17 89 16,17-88 0,0 35 15,0-71-16,0 1 1,53-19 15,-36 36-31,142-70 32,-141 52-32,17 18 0,-17-18 15,87 1 1,-87 17-16,53 0 31,-89 0 32</inkml:trace>
  <inkml:trace contextRef="#ctx0" brushRef="#br0" timeOffset="180060.63">8273 15628 0,'0'18'62,"0"-1"-46,-18-17-16,-35 141 31,36-123-31,-36 106 31,53-142 16,53-70-31,-36 70 0,1-158 15,-18 140-31,0 19 0,0-18 0,18-36 31,-18 53-31,0 1 31,17 17 157,1 0-173,88 35 17,0 36-1,-106-54-31,53 89 31,-36-88-31,-17-1 16,35 54-1,-35-54 1</inkml:trace>
  <inkml:trace contextRef="#ctx0" brushRef="#br0" timeOffset="180607.3">8396 15558 0,'0'-18'0,"-17"18"15,17-18 1,0 36 78,17 52-63,1-52-31,35 158 31,-53-140-31,0-1 0,18 0 16,17 124 0,-35-124-16,70 212 31,-52-211-16,-18-19-15,0 18 0,35 71 16,-35-88 0,18 35 15,-18-36-31,18-17 47</inkml:trace>
  <inkml:trace contextRef="#ctx0" brushRef="#br0" timeOffset="181497.64">6597 15593 0,'-17'-18'15,"-1"36"48,0-1-48,1 1 1,-1 0-16,-35 158 31,53-158-31,0-1 16,0 1-16,53 53 16,-35-71-16,158-53 31,-158 53-16,88-106 17,-106 88-32,0 18 31,0 18-31,0-1 0,35 72 31,124-36 0,-142-71-31,107-88 32,-107 88-32,-17 1 0,0-1 15,0-17-15,-17-36 16,-1 36-16,0 17 16,-70-52-1,88 88 16</inkml:trace>
  <inkml:trace contextRef="#ctx0" brushRef="#br0" timeOffset="181888.17">7356 15593 0,'17'17'31,"-17"89"0,0-70-31,-17 140 32,-1-141-32,18-17 15,0-1-15,-18 72 16,36-72 31,0-17-47,140-70 31,-122 52-31,87-52 31,-105 70 0</inkml:trace>
  <inkml:trace contextRef="#ctx0" brushRef="#br0" timeOffset="184090.56">9878 14235 0,'0'-18'31,"0"0"1,-18 36 30,1-18-46,17 18-16,0-1 0,-18-17 15,1 53 1,17-35-16,0-1 16,-18-17-1,18-17 32,0-1-31,18 1-1,-18-1-15,17-17 16,-17 52 125,0 1-141,0 0 15,-17-1 1,-1 36 0,18-35-16,-18 17 15,18-17-15,0-1 16,-17 1-1,17 0-15,0-36 32,0 0-17,17 18 1,1-35-16,0 17 16,-18 1-16,17-1 0,1 0 0,-18 1 15,17-1-15,-17 1 0,36 17 16,-19 0-1,19 0 1,-1 17 0,-17 1-16,34 17 15,-34-35-15,0 18 16,-1 17 0,1-35-16,0 18 15</inkml:trace>
  <inkml:trace contextRef="#ctx0" brushRef="#br0" timeOffset="184934.06">9966 14340 0,'0'0'0,"0"-17"0,-17 17 16,-1 0-16,18 17 63,0 1-63,0 0 15,0-1-15,0 36 16,0-35-16,0 0 15,0 17-15,18 53 16,-1-70-16,-17 35 16,18-36-1,-18 1-15,0 17 0,0-17 0,18-1 0,-1 1 16,-17 0-16,0 17 0,18-17 0,-18-1 16,17 36-16,-17-35 15,36 88 1,-36-89-16,17 1 0,1 17 0,-18-17 15,18-1-15,-18 19 0,17-19 0,-17 19 16,18-19-16,-18 19 0,0-19 0,0 1 16,18 88-1,-1-89-15,-17 72 16,0-72-16,18 18 16,-18 1-16,0-19 0,0 54 15,18-53-15,-18 52 16,0-52-16,0-1 15,0 1-15,0 0 0,0-1 0,0 1 16,0 0-16,17-1 0,-17 1 0,0-1 16,0 1-16,0 0 0,0-1 0,0 1 15,0 0-15,0-1 0,0 1 0,0 0 16,0-1-16,18-17 0,-18 18 0,0-1 16,0 1-16,0 0 0,0-1 15,0 19-15,0-19 16,0 19-1,0-19-15,0 1 0,17 0 0,-17-1 16,0 1-16,0 17 16,0-17-16,18 17 15,-18 18 1,18 0 0,-1-53-16,-17 53 15,18-53-15,-18 17 0,0 1 16,0 17-16,18 1 15,-18-19-15,0 19 16,0-19 0,0 1-16,0-1 0,0 1 15,0 0 1,17-36 0</inkml:trace>
  <inkml:trace contextRef="#ctx0" brushRef="#br0" timeOffset="185699.44">10619 15258 0,'0'0'16,"0"-18"-16,-18 0 31,1 36 47,17 0-62,-18-18-16,-35 53 16,53-36-1,-35 36-15,17 0 16,18-35-16,0-1 0,0 1 16,0 35-1,0-35-15,18-18 16,-1 0-16,19-18 15,-19 0-15,1 1 16,0 17-16,-18-36 16,0 54 15,0 0-15,0-1-16,53 1 15,-36-18-15,1 0 0,0 18 16,-3987-18-16,7973 0 0,-3969-18 15,-17 18-15,17-35 16,-35 17 0,0 0-16,0 1 15,0-19-15,0 19 16,-35-1-16,35 0 16</inkml:trace>
  <inkml:trace contextRef="#ctx0" brushRef="#br0" timeOffset="185964.99">10989 15346 0,'-141'-18'0,"282"53"0,-158-17 16,34-53-16,-34 88 0,-19 0 16,36-36-16,0 1 0,0 0 15,0-1-15,0 1 0,0 17 16,71-35-1,0-35 1,-19-18 0,-52 18-1,0 17 1,-35-17 0,18 35-16,-19 0 0,-17 0 15,-52 0 1,87 17-16</inkml:trace>
  <inkml:trace contextRef="#ctx0" brushRef="#br0" timeOffset="187573.84">4639 15804 0,'-17'0'0,"17"-17"0,-18 17 0,18-18 16,-35-17 0,17 17-1,-35 1 1,18-1-1,17 18-15,-17 0 16,0 0 0,17 0-16,1 0 0,-1 0 0,0 0 15,-35 0 1,36 0-16,-54 18 16,53-1-16,1-17 0,-1 18 0,-17-18 15,17 18-15,1-1 0,-19 1 0,19-18 16,-1 17-16,-17 1 0,17 0 0,1-1 15,-19 1-15,-34 53 16,52-54-16,-17 54 16,17-54-16,18 1 15,-18 17-15,18-17 0,0 0 0,-17 17 16,17-18-16,0 19 0,-18-19 0,18 1 16,-17 35-16,17-18 0,0-17 0,-18 0 15,18 17-15,0-18 0,-18 89 16,18-88-1,0 17-15,0-17 0,0 17 0,0-17 16,0 17-16,0 0 0,0 1 0,0-1 16,0 0-16,0 36 0,18-36 15,-18 0-15,0 1 0,18-1 0,-1 0 16,-17 0-16,18 1 0,17 34 16,-17-35-16,-1 1 0,36 52 15,53 53 1,-88-106-16,70 54 15,-53-54-15,-17 0 0,17 0 0,-17 1 16,17-1-16,0-17 0,18 52 16,-35-52-16,17 17 0,1 0 15,-19-17-15,18 0 0,1 17 0,-1-17 16,18 17-16,-35-18 0,17 1 16,0 0-16,-17-1 0,105 36 15,-105-53-15,88 18 16,-89-18-1,19 0-15,-1-18 0,18 18 0,-18 0 0,0-17 16,89-19 0,-89 19-16,0-1 0,1-17 0,17 17 15,-18-17-15,88-71 16,-52 35-16,-36 19 0,0-1 16,71-159-1,-88 159-15,35-247 16,-53 212-16,0-159 15,-53-123 1,18 299-16,-71-158 16,53 158-16,18 1 15,-18 17-15,0 0 0,0 18 0,0-1 16,-71-17-16,72 36 0,-125-1 16,107 36-16,17-18 15,17 17-15,-17 19 0</inkml:trace>
  <inkml:trace contextRef="#ctx0" brushRef="#br0" timeOffset="193681.45">11254 13988 0</inkml:trace>
  <inkml:trace contextRef="#ctx0" brushRef="#br0" timeOffset="194071.72">11254 13988 0,'18'0'16,"246"0"31,-229 0-32,1 0-15,-1 0 0,194-18 32,-176 18-32,265-35 31,-265 35-31,0 0 0,317-53 31,-317 53-31,406-35 31,-407 35-31,1-18 16,0 18-16,212-18 16,-230 18-16,300-35 31,-317 35-16,17 0-15,89 0 16,-107 0 0,54-18 15</inkml:trace>
  <inkml:trace contextRef="#ctx0" brushRef="#br0" timeOffset="195384.02">11818 16916 0,'18'0'47,"0"0"-31,17 0-1,-17 0-15,193-18 32,-123 18-32,212-35 31,-247 35-31,406-35 31,-406 35-31,17 0 16,1-18-16,-1 18 0,213-35 15,-213 17-15,495-35 32,-512 53-17,405-53 1,-387 35-1,334-17 17,-352 18-32,0 17 0,-17 0 0,-1-18 15,0 18-15,71 0 16,-71-18-16,18 18 31,-71 0 0,-17-35 1</inkml:trace>
  <inkml:trace contextRef="#ctx0" brushRef="#br0" timeOffset="198507.8">14341 13723 0,'0'0'15,"0"-18"79,-18 18 31,18 18-125</inkml:trace>
  <inkml:trace contextRef="#ctx0" brushRef="#br0" timeOffset="200038.55">14147 12912 0,'0'-18'15,"0"36"79,0-1-32,0 1-46,0 0 31,0-1 15,0 1-46,0 0 15,0-1-15,0 1 15,0-1-15,0 1-1,17 0 1,-17-1 0,18 1-1,-18 0-15,0-1 16,0 1 0,18 0-16,-18 17 15,17 18 1,1 0-1,-18 0 1,0-36 0,0 36-16,0-35 15,18 17-15,-18-17 0,0-1 16,17 36 0,1-35-16,-18-1 0,17 19 15,1-1 1,0-17-16,-18 17 15,17-35-15,-17 18 16,0-1 0</inkml:trace>
  <inkml:trace contextRef="#ctx0" brushRef="#br0" timeOffset="201584.93">14164 12876 0,'18'0'125,"0"0"-109,-1 0-16,19 18 15,-1-18 1,-18 0 0,19 0-1,-19 0-15,19-18 0,-19 18 16,19 0 0,-19 0-16,19 0 15,-19 0-15,1 0 16,-1 0-16,1 0 0,0 0 15,-1 0-15,1 0 0,35-17 16,-35 17-16,17 0 16,0 0-1,-17 0-15,-1 0 16,1 0 0,0 0-16,-1 0 0,1 0 15,0 0-15,34 0 16,-16-18-1,-1 18-15,36 0 32,-54 0-32,36-18 15,-35 18-15,17 0 0,-17 0 0,-1 0 16,54 0 0,-53 0-16,34 0 15,-34 0-15,0-17 0,17 17 16,-17 0-16,35 0 15,-36 0-15,18-18 16,-17 18-16,0 0 16,-1 0-16,1 0 0,0 0 15,-1 0-15,1-17 16,0 17 0,-1 0-16,1 0 0,17 0 15,-17-18 1,-1 18-16,1 0 15,0 0-15,-1 0 0,1 0 16,17 0 0,1-18-16,-19 18 0,18 0 15,36 0 1,0 0 0,-54 0-16,36 0 15,-18 0-15,-17 0 0,0 0 0,17 0 16,-17 0-16,52-17 15,-52 17-15,-1 0 0,1 0 16,17 0-16,-17 0 0,17-18 16,-17 18-1,-18 18 32</inkml:trace>
  <inkml:trace contextRef="#ctx0" brushRef="#br0" timeOffset="203521.87">15399 16563 0,'0'18'235,"0"-1"-220,18 1 1,-18-1 0,0 1-16,0 0 15,0-1 1,0 1-16,17 0 16,-17 17-1,0 0 1,0-17-16,0 0 15,0-1-15,0 1 0,0-1 16,0 19 0,18-1-1,-18 0 1,18 1 0,-18-1-1,0 18 1,17-18-1,-17-17-15,0 35 16,18-36-16,-18 1 16,0-1-16,18 36 15,-18-17 1,0-1 0,0-17-1,0 17-15,0-18 16,0 1-16,0 0 0,0-1 15,0 19 1,0-1 0,0-17-1,0-1 1,0 1-16,0 0 16,0-1-1,0 1 1</inkml:trace>
  <inkml:trace contextRef="#ctx0" brushRef="#br0" timeOffset="204271.56">15611 17586 0,'0'-18'0,"17"18"94,1 0-94,0 0 15,52-17 1,-52 17-16,35 0 15,-36 0-15,19-18 16,-19 18-16,19 0 0,-1 0 0,0 0 16,36-18-16,17 18 15,-53-17-15,18 17 0,-18 0 16,124-18 0,-124 18-16,1 0 0,-1 0 0,0-18 0,1 18 15,-1 0-15,53 0 16,-17 0-16,-19 0 0,-16-17 15,158 17 1,-141-18-16,158 1 16,-158 17-16,18-18 0,-18 18 15,0 0-15,17 0 0,-17-18 0,71 18 16,-71-17-16,-1 17 0,19 0 16,-18 0-16,0 0 0,0 0 0,0-18 15,0 18-15,0 0 0,70 0 16,-88 0-16,89 0 15,-89 0 1,-17 0-16,-1 0 0,1 0 0,0 0 16,-1 0-16,1 0 0</inkml:trace>
  <inkml:trace contextRef="#ctx0" brushRef="#br0" timeOffset="206349.02">16687 16475 0,'0'17'219,"0"1"-203,0 0-1,0-1 16,0 1 1,17-18-32,-17 18 31,0-1 0,0 1 0,0-1-15,18 19 0,-18 17 31,0 0-16,18 0 0,-18-1 0,0 1 1,17 0-1,-17-35-16,0 35 1,0-36 0,0 1-16,0 17 15,0-17 1,18 70 15,-18-70-31,0 17 31,0 0 1,-18-35 30,1 0-31,-1 0-15,-53-17 15,54-1-31,-1 0 0,-17 1 32,35-1-32,0 1 31,0 34 0,53 18 0,17 54 1,1-54-1,52-88 0,-105 35-15,106-176 15,-124 177-31,0-1 0,17-52 31,-17 52-15</inkml:trace>
  <inkml:trace contextRef="#ctx0" brushRef="#br0" timeOffset="210129.06">15505 13582 0,'0'-18'875,"-18"18"-875,18 18 500,0 0-390,0-1-95,0 1 1,0-1-1,0-34 64,0-1-64,0 1-15,0-1 16,0 0-16,-17 1 0,17-1 15,-18 0-15,18 1 0,0-1 0,0 0 16,-18 1-16,18-1 0,0 1 0,0-1 16,-17-17-16,17 17 0,0 0 0,0-17 15,-18 17-15,18 1 0,0-18 0,0 17 16,-18-17-16,18 17 0,0 0 0,-17-17 16,17 17-16,0 1 0,-18-1 0,18-17 15,0 17-15,-17 1 0,17-1 0,0 0 16,-18 1-16,0-1 0,-17-88 31,17 71 0,1 53 1,-72 70 14,72-71-46,-107 160 32,124-160-32,-17 1 0,17 0 15,-18 35 1,18-36-16,0-34 47,53-19-32,-35 19-15,87-107 32,-87 107-17,0-1-15,-1 0 0,36-52 16,18 87 31,-71 1-47,176 106 31,-158-107-31,123 71 31,-106-35 1,-35-70 30</inkml:trace>
  <inkml:trace contextRef="#ctx0" brushRef="#br0" timeOffset="-178568.27">3405 14640 0,'0'18'47,"17"-18"-31,1 0-16,-18 18 15,70 140 17,-70-140-32,0 17 0,0 142 31,18-160-31,-18 89 31,18-106-31,-18 18 0,0-36 31,-88 18 1,70 0-32,-106 71 31,107-54-16,-1 1-15,1 0 0,-1-1 0,-53 71 32,71-70-32,53 88 31,-35-88-31,105-18 31,-105-18-31,88-70 31,-106 70-31,0 0 0,0-35 32,-18 53-32,18-35 31,0 53 0,0-1-31,18-17 16,70 71-1,-70-71 1,-1 18-16,1-18 0,70 0 31,-70-18-31,123-35 32</inkml:trace>
  <inkml:trace contextRef="#ctx0" brushRef="#br0" timeOffset="-177021.93">2928 14658 0,'0'0'16,"-17"0"-16,34 0 672,1 0-657,0-18-15,-1 18 16,1 0-16,0 0 16,-1-17-16,1 17 0,0 0 15,-1 0-15,1-18 0,-1 18 16,1 0-16,0-18 15,-1 18-15,1 0 0,0 0 16,-1 0-16,1 0 0,0 0 16,-1 0-16,-17-17 0,18 17 15,-1 0-15,1 0 0,0 0 0,-1 0 16,1 0-16,0-18 0,-1 18 16,1 0-16,0 0 0,-1-18 15,1 18-15,-1-17 0,1 17 16,0-18-16,-1 1 15,-17-1-15,0 0 16,0 1 0,-17 17-16,-1 0 0,0 0 0,1 0 15,-1 0-15,1 0 0,-1 0 0,0 0 16,1 0-16,-1 17 0,0-17 16,1 0-16,34 0 31,1 0-31,0 0 0,-1 0 15,1 0-15,0 0 0,17 0 0,-18 0 16,19 0-16,-19 0 0,1 0 0,0 0 16,-1 0-16,1 18 0,-18 35 31,0-36-31,-124 54 31,107-71-31,-1 0 0,1 18 16,-1-18-16</inkml:trace>
  <inkml:trace contextRef="#ctx0" brushRef="#br0" timeOffset="-176490.68">4128 14834 0,'0'0'0,"-18"0"0,-35 18 32,18 70-1,35-35 16,-18-53 15,18-18-31</inkml:trace>
  <inkml:trace contextRef="#ctx0" brushRef="#br0" timeOffset="-176022.22">4551 14640 0,'0'-17'16,"-17"17"-1,17 17 32,0 1-47,0 0 16,0 176 0,0-159-1,0 0-15,0 18 0,0-18 0,0 124 31,0-124-31,35 71 32,-35-88-32,17-18 0,72 0 31,-54 0-31,-17 0 0,17 0 16,141-53-1,1-35 16</inkml:trace>
  <inkml:trace contextRef="#ctx0" brushRef="#br0" timeOffset="-175600.26">4516 14623 0,'-18'0'0,"36"0"0,-53 0 15,52-18 32,54 0-31,-36 18-1,177-53 1,-177 36 0,0 17-16,-17-18 0,17 18 0,36-17 31,-71 34 0,0 1-31</inkml:trace>
  <inkml:trace contextRef="#ctx0" brushRef="#br0" timeOffset="-175366.22">4569 14922 0,'-18'36'31,"36"-72"-31,-36 54 0,36-18 16,88-53-1,-71 53 1,229-106 15,-228 106-31,-1-17 0,0 17 0,54-36 31,-72 36-31</inkml:trace>
  <inkml:trace contextRef="#ctx0" brushRef="#br0" timeOffset="-174881.96">4198 14429 0,'0'0'15,"-17"0"-15,34 0 31,177-53 1,-141 35-32,247-105 31,-265 105-31,-17 0 0,0 18 16,-1-17-16,-34-1 15,-19 18-15,-140 18 31,158-18-31,1 17 16,34-17 0,19 18-16,-1-18 15,212 18 17,-194-18-32,-36 70 31,-34-52-31,-177 88 31,159-106-31</inkml:trace>
  <inkml:trace contextRef="#ctx0" brushRef="#br0" timeOffset="-139752.68">19421 14552 0,'0'18'62,"-18"-18"-62,0 17 0,1 1 16,-54 53-1,54-36-15,-19-18 0,19 19 0,-1-19 16,-17 1-16,17 17 0,-17-17 0,17 0 16,1 17-16,-19-18 0,-17 54 15,36-53-15,-1 17 16,18-17-16,0-1 31,35-17-15,-17 0-16,88 18 15,-71-18 1,0 0-16,1 0 0,-1 18 0,88-18 16,-87 0-1,52 0-15,-70 0 16,17 0-16,-17 0 0,-1 0 0,1 0 15,17 0 1,-35-18-16,18 0 16,-18 1-16,0-1 0,0-17 15,-18-71 1,18 71-16,-53-54 16,53 54-16,-17 0 0,-1 17 15,18 1-15,-18-1 0,1 0 0,17 1 16,-18-1-16,18 0 0,-18 18 15</inkml:trace>
  <inkml:trace contextRef="#ctx0" brushRef="#br0" timeOffset="-138534.31">19897 14623 0,'0'0'0,"0"-18"62,0 36 1,0-1-47,0 19-1,0-19-15,35 36 16,-35-35-16,0 17 15,0-17-15,18-1 0,-18 19 0,18-19 16,-18 36-16,17-35 0,-17-1 16,0 1-16,0 0 0,0-1 0,0 1 15,0 17-15,0 1 16,18-19 0,-1 1-1,1-18 1,17 0-1,-17 0-15,35 0 16,-35 0-16,-1 0 0,18 0 0,-17 0 16,17-18-16,54 1 15,-19-1 1,-52 18-16,-1-18 16,-17 1-1</inkml:trace>
  <inkml:trace contextRef="#ctx0" brushRef="#br0" timeOffset="-138268.75">19879 14676 0,'-17'0'0,"34"0"0,-17 0 31,18-18-31,35 18 16,53-18-1,0-17 1,-89 35-16,71-18 16,-70 18-16,0-17 0,-1 17 15,19 0-15</inkml:trace>
  <inkml:trace contextRef="#ctx0" brushRef="#br0" timeOffset="-138034.4">19985 14852 0,'0'18'16,"18"-18"-16,17 0 16,-17 0-16,88-18 15,-71 18-15,-18-18 0,54 1 16,35-1 0,-53 0-1</inkml:trace>
  <inkml:trace contextRef="#ctx0" brushRef="#br0" timeOffset="-136488.06">21044 14728 0</inkml:trace>
  <inkml:trace contextRef="#ctx0" brushRef="#br0" timeOffset="-136112.99">21026 14728 0,'0'0'78,"-88"0"-78,88 18 0,17-18 94,1 0-94,123-18 31,-106 18-15,142-35 15,-160 35-31,1 0 0</inkml:trace>
  <inkml:trace contextRef="#ctx0" brushRef="#br0" timeOffset="-135753.96">20885 14958 0,'17'0'16,"36"0"-1,-35-18-15,194 0 32,-195 1-32,71 17 31</inkml:trace>
  <inkml:trace contextRef="#ctx0" brushRef="#br0" timeOffset="-134801.01">21767 14499 0,'0'0'0,"-18"0"0,0 18 15,1-18-15,-1 0 16,36 0 46,35-18-46,-36 18-16,142-17 31,-141 17-31,17 0 0,-17 0 0,88-18 31,-89 0 1,-34 18 15</inkml:trace>
  <inkml:trace contextRef="#ctx0" brushRef="#br0" timeOffset="-134426.15">21925 14340 0,'-17'0'16,"17"0"15,0 53 0,0-35-15,0 123 0,0-123-1,0-1-15,0 19 0,0-19 0,0 54 16,0-36-1,17 53 17,-17-70-17,0-36 1,18 18 15</inkml:trace>
  <inkml:trace contextRef="#ctx0" brushRef="#br0" timeOffset="-134067">21696 15046 0,'0'0'0,"0"18"31,0-36-31,106 0 32,141 1-1,-212 17-31,142-18 31,-160 18-15,-52 0-1,17 0 1,-52 18 0</inkml:trace>
  <inkml:trace contextRef="#ctx0" brushRef="#br0" timeOffset="-132817.37">22543 14164 0,'-18'0'15,"18"-18"17,0 36-1,0 35 0,53 141 0,-35-159-31,35 230 32,-53-230-32,17 0 15,1 106 1,-18-123-16,0 35 31,0-71 16,18 18-31</inkml:trace>
  <inkml:trace contextRef="#ctx0" brushRef="#br0" timeOffset="-132098.85">23178 14305 0,'0'-17'0,"0"34"31,-18 1 1,-141 70-1,142-70-31,-177 87 31,176-87-31,0-18 16,1 18-16,-18 17 15,17-17 17,18-1-17,70 19 17,-52-19-32,53 18 31,-71-17-31,106 53 31,-89-54-31,54 54 31,-54-54 1</inkml:trace>
  <inkml:trace contextRef="#ctx0" brushRef="#br0" timeOffset="-131489.48">23213 14534 0,'0'18'16,"18"-18"0,70 0 31,-17-18-16,-54-17 0,-52 0 0,17 35-31,-70 0 32,70 18-32,1-18 0,-1 0 15,0 17-15,-52 36 16,52-35-16,-17 88 31,35-89-15,0 18-16,18 18 15,123-17 32,-106-36-47,89-18 31,-107 18-31,1-18 0,-1 18 32</inkml:trace>
  <inkml:trace contextRef="#ctx0" brushRef="#br0" timeOffset="-130974.21">23636 14305 0,'0'-17'0,"0"-1"15,-17 18 1,17-18 15,0 36-31,0 70 31,0-70-15,0 17-16,0-17 0,0 17 0,0 106 16,0-123-1,0 229 17,0-230-32,17 1 0,-17-1 0,18 54 31,-18-53-31,35-1 31</inkml:trace>
  <inkml:trace contextRef="#ctx0" brushRef="#br0" timeOffset="-130365.02">23954 14323 0,'0'-18'16,"0"36"-16,-35-53 15,35 17-15,0 36 16,0 34-1,53 107 17,-36-71-1,-140 18 0,105-88-31,-35 52 31,53-52-15,0 0-16,18-1 16,-1-17-1,89-35 17,-88 17-32,0 1 0,-1-54 31,-17 54-31,0-36 31,0 70-31,-17 19 31,-1-19-31,18 54 32,0-54-17,35 36 1,-17-53-16,70 0 47,-70 0-47</inkml:trace>
  <inkml:trace contextRef="#ctx0" brushRef="#br0" timeOffset="-129974.47">24324 14252 0,'0'0'16,"-17"0"-16,-1 0 15,0 106 32,18-53-47,-17 141 32,17-159-32,0 1 0,0-19 0,-18 89 31,18-88-31,-17 70 31,17-71-15,0-34-1</inkml:trace>
  <inkml:trace contextRef="#ctx0" brushRef="#br0" timeOffset="-129287.29">24518 14446 0,'-88'-35'32,"71"35"-32,-54 18 31,53 87 0,71-34 0,35-89 1,-70 1-17,17-54 1,-35 54-1,0-1 1,0 36 31,0-1-47,0 71 31,0-70-31,0 53 31,0-54-31,36 107 32,-36-107-32,0 1 0,0 52 31,0-52-31,0 0 16,0-1-16,-18 19 15,-53-36 16,54-18-15,-18-53 15,35 54-31,35-54 32,71 36-1</inkml:trace>
  <inkml:trace contextRef="#ctx0" brushRef="#br0" timeOffset="-128834.31">24465 14217 0,'-17'0'0,"-1"0"16,1 0-16,17 18 47,88 17-16,-71-35-31,177 70 31,-176-52-31,17-18 16,-17 18-16,0-18 0,17 17 0,-17-17 15,-1 18-15,1 35 32,-106 106-1,70-124-16,-123 141 17,123-158-32,1 0 0,-1 17 0,-17 35 15</inkml:trace>
  <inkml:trace contextRef="#ctx0" brushRef="#br0" timeOffset="-128115.77">24942 13935 0,'-18'0'16,"18"-18"-16,-18 0 0,1 1 31,17-1-31,0 36 31,17 35-15,-17-36-16,18 72 15,0-54-15,-18 0 0,17 0 16,-17 18-16,0-17 0,18 158 16,-18-141-16,0 193 31,0-228-31,0 35 16,0-35-1,0-1 1,0-34 15,0-1-15</inkml:trace>
  <inkml:trace contextRef="#ctx0" brushRef="#br0" timeOffset="-127725.29">24660 13741 0,'0'-18'15,"0"36"-15,-18-36 0,18 0 0,0 1 0,0-1 16,0 0-16,18 1 15,-1 17-15,1-18 16,-1 18-16,1 0 0,0 0 16,-1 53-1,-34 35 1,-1-70-16,-35 35 16,53-35-16,0-1 0,-17 1 15,17-1-15,0 1 16,35-18-1,-18 0-15,107 0 16,-106 0-16,17 0 16,0 0-16,0 0 0,1 0 0,-1-18 15,18 18-15</inkml:trace>
  <inkml:trace contextRef="#ctx0" brushRef="#br0" timeOffset="-124929.32">22596 15487 0,'17'18'47,"1"-18"-32,35 0 1,-35 0-16,52 0 15,-35 0-15,-17 0 0,17 0 16,1 0-16,-1 0 0,0-18 0,0 18 16,1 0-16,-1 0 0,0 0 0,18 0 15,0 0-15,0 0 0,0 0 0,0 0 16,17-18-16,-17 18 0,18 0 0,123-17 16,70-19-1,-193 36-15,123-17 16,-141 17-16,18-18 15,-19 18-15,1 0 0,18 0 0,-4005 0 16,7974 0-16,-4005-18 0,18 18 0,-18 0 16,18 0-16,-18 0 0,-17 0 15,17 0-15,1 0 16,-19 0-16,-34 0 16,-1 0-16</inkml:trace>
  <inkml:trace contextRef="#ctx0" brushRef="#br0" timeOffset="-120852.47">23425 15857 0,'-18'-17'63,"1"17"-32,-1 0-15,-35 35 15,-18 53 0,54 0 1,87 18-1,-52-88-31,53 70 31,-71-70-31,0-1 16,17 1-16,1 70 15,-18-70-15,-71 105 47,54-105-47,-1 0 0,0-18 0,1 17 0,-54-17 31,53 0-31,-52-53 32,70 18-32,70-159 31,125 70 0,-178 124-31,71-17 31,-88 34 1</inkml:trace>
  <inkml:trace contextRef="#ctx0" brushRef="#br0" timeOffset="-118056.5">25048 15311 0,'0'17'78,"-18"1"-78,0-1 16,-52 107-1,52-106-15,-88 140 31,106-140-15,-17-18-16,17 18 0,0-1 16</inkml:trace>
  <inkml:trace contextRef="#ctx0" brushRef="#br0" timeOffset="-117837.85">24783 15487 0,'0'-53'63,"0"106"-63,18-88 0,-1 35 0,1 17 16,17 1-16,159 35 15,106 17 16,-282-70-15,-18 18 0</inkml:trace>
  <inkml:trace contextRef="#ctx0" brushRef="#br0" timeOffset="-116822.55">24289 16686 0,'0'18'62,"0"0"-62,35 158 31,-35-158-31,18 158 32,0-141-17,-18-17-15,0 0 0,0 70 16,17-53 31,-17-53-16</inkml:trace>
  <inkml:trace contextRef="#ctx0" brushRef="#br0" timeOffset="-116447.68">24430 16880 0,'0'0'0,"18"-17"0,-1-1 16,1 1 0,-18-1-16,35 36 31,-35-1-16,0 89 1,0-88 0,0 105 15,0-105-31,0-1 16,36-17-1,70-53 16,-89 53-31,71-35 32,-88 18-17</inkml:trace>
  <inkml:trace contextRef="#ctx0" brushRef="#br0" timeOffset="-116166.48">24571 16792 0,'0'0'0,"0"-17"16,18 17 46,53-18-30,-54 0-32,89-17 31,-88 35-15,-1-18-16</inkml:trace>
  <inkml:trace contextRef="#ctx0" brushRef="#br0" timeOffset="-115916.36">24448 16898 0,'35'0'15,"-17"0"-15,141-35 32,-142 35-32,1 0 15,35 0 1</inkml:trace>
  <inkml:trace contextRef="#ctx0" brushRef="#br0" timeOffset="-115463.61">24959 16598 0,'0'18'62,"0"-1"-46,0 54 0,0 176 15,0-212-31,36 159 31,-36-158-31,0-19 0,17 18 16,19 71-1,-36-88-15,0 17 32,0-52-17</inkml:trace>
  <inkml:trace contextRef="#ctx0" brushRef="#br0" timeOffset="-114791.73">24924 16263 0,'18'-18'31,"-1"18"-15,1 0-16,53-17 31,-36 17-31,35 35 31,-105 89 0,17-107-15,-87 89 0,105-88-1,0-1 1,17-17-1,177-35 17,-35 0-1,-141 35-15</inkml:trace>
  <inkml:trace contextRef="#ctx0" brushRef="#br0" timeOffset="-101156.2">22296 11624 0,'0'-18'0,"0"1"32,0-1-17,0 0 1,-18 18 0,-52-17 15,52 17-31,0 0 0,1 0 0,-18-18 0,-71 18 31,70 0-31,-175 0 31,175 0-31,19 0 0,-1 0 16,-141 18 0,142-18-16,-265 35 31,246-35-31,1 18 15,-212 17 1,212-35 0,-177 35-1,177-17 1,17-18-16,-17 18 0,17-18 0,-123 53 31,-18 70 0,142-105-31,-107 105 32,124-105-32,-17-1 0,-1 1 0,18 0 15,-53 52 1,35-52-16,1 88 31,17-89-15,35 89-1,-17-106-15,105 124 32,-105-124-17,17 17-15,124 54 16,-124-54 0,177 72 15,-177-72-31,-17 1 0,17 0 0,-17-1 15,17-17-15,71 35 16,-71-17-16,-17-18 0,158 18 31,-141-1-31,195 1 32,-213-18-32,19 0 0,-1 0 15,177 0 1,-177 0-16,194-35 31,-194 35-15,1 0-16,-1 0 0,-17 0 0,17 0 0,53-18 15,-53 18 1,212-53 15,-229 53-31,17-17 0,-17 17 0,123-53 31,-106 35-31,142-70 32,-160 70-32,1 1 0,0-1 0,34-88 31,-34 88-31,0-158 31,-18 141-31,0-1 16,0 19-16,-36-142 15,36 124-15,-141-194 32,124 211-17,-1 0-15,-17 1 0,-124-36 16,124 35 0,-124 18-1</inkml:trace>
  <inkml:trace contextRef="#ctx0" brushRef="#br0" timeOffset="-91581.16">20073 17251 0,'-17'0'0,"17"17"0,-18-17 16,0 0-16,18 18 0,-17-18 16,-1 0 15,36 0 16,17 0-32,-17 0-15,140-35 32,-122 35-17,-1-18-15,-17 18 0,105-35 16,-105 35-1,35-18 17,-53 36-1</inkml:trace>
  <inkml:trace contextRef="#ctx0" brushRef="#br0" timeOffset="-91346.86">20144 17462 0,'0'0'0,"18"0"15,87-52 1,-87 52-1,0-18-15,17 18 0,-17 0 0,-1-18 16,19 18 0,-19 0-16,1-17 0,-1 17 15</inkml:trace>
  <inkml:trace contextRef="#ctx0" brushRef="#br0" timeOffset="-82084.22">20691 17092 0,'0'0'0,"0"-18"31,0 36 63,0 0-78,-18-1-1,0 19 1,1-36-16,-1 35 15,1-17-15,17-1 0,-18-17 0,0 18 16,18-1-16,-17 1 0,-19 35 16,19-35-16,-36 35 15,35-36-15,1 1 0,-1-1 16,0 1-16,-17 0 16,17-18-16,-17 17 15,35 1-15,-18-18 0,1 0 16,-36-18-1,18 1 1,17 17 0,0-18-16,1 18 15,17-18-15,-18 1 16,18-1-16,0 1 16,0-19-1,0 19-15,0-1 16,-18 0-16,18 1 15,0-1-15,-17 18 16,17-18 0,0 1 15,17 17-31,19-35 16,17 17-1,-1 0 1,-34 18-16,35 0 15,-35 0 1,-1 0-16,1 0 0,17 36 16,-17-19-1,-18 1-15,18-1 0,-1 1 16,1 35 0,-1-35-16,-17-1 0,0 1 0,18 0 15,0 70 1,-1-35-1,1-36-15,17 36 16,-35-35-16,18-18 0,0 35 16,34-17-1,-34-18-15,17 0 16,-17 0 0</inkml:trace>
  <inkml:trace contextRef="#ctx0" brushRef="#br0" timeOffset="-80522.03">21008 17074 0,'18'0'15,"-18"-17"17,18 17-17,-1 0 17,18 0-17,-17 0 1,35 0-16,-18 0 15,-17 0-15,0 0 0,-1 0 16,1-18-16,35 18 0,-18 0 16,-17-17-16,-1 17 0,19 0 0,-19 0 15,18-18-15,-3986 18 16,7955 0-16,-3968 0 16,-36-18-16,0 36 46</inkml:trace>
  <inkml:trace contextRef="#ctx0" brushRef="#br0" timeOffset="-80225.39">21396 17004 0,'0'0'31,"0"18"-31,0-1 16,0 1 0,0 17-1,0-17-15,0 17 0,0 0 16,0 1-16,18 34 16,-18-35-16,0-17 0,18 35 15,-18-35-15,17 70 16,-17-71-16,18 19 15,-18-1 1,0-17 0</inkml:trace>
  <inkml:trace contextRef="#ctx0" brushRef="#br0" timeOffset="-79928.69">21273 17604 0,'-18'0'15,"36"0"-15,-18 0 32,17 0-32,19 0 15,-19-18-15,54 18 16,-53-18-16,17 18 0,0 0 15,-17-17-15,17 17 0,0-18 0,1 18 16,17-18-16,-36 18 0,36 0 16,-35 0-16,-1 0 15</inkml:trace>
  <inkml:trace contextRef="#ctx0" brushRef="#br0" timeOffset="-78725.92">22137 16951 0,'0'18'157,"-17"-18"-126,-1 0 234,18 17-249,-18-17-16,1 0 31,-1 0-31,-17 36 16,-1-1 0,19-35-1,-19 70 1,19-34-16,17-19 0,-18 1 0,1 70 31,-1-53-31,18 36 16,0-53-16,0-1 0,0 1 0,0-1 15,18 1-15,-18 0 0,17-1 0,-17 1 16,18 0-16,-18-1 0,17-17 0,1 18 16,-18 0-16,18-18 0,35 35 15,-36-35-15,1 0 0,0 0 16,-1 18-16,1-18 0,0 0 0,-1 0 15,36 0 1,-35-18 0,-1 18-1</inkml:trace>
  <inkml:trace contextRef="#ctx0" brushRef="#br0" timeOffset="-77913.71">22243 17462 0,'18'0'79,"-18"-17"-64,17 17-15,-17-18 0,18 1 16,0-1-16,-1 0 15,-17 1-15,35-19 16,-35 19-16,0-1 16,18 0-16,-18-17 0,0 18 0,0-1 15,18 18-15,-18-35 0,0-1 16,-18 19-16,-17-1 16,-18 18-1,35 18 1,-17-1-1,35 1-15,0 0 16,18-1 0,-1-17-16,19 18 15,-1-18-15,-18 18 0,1-18 16,0 0 0,-1 0-16,-17 35 15,0-18-15,0 1 16,0 0-16,18 35 15,0-18 1,17 0 0,-17-35-16,-1 18 15,1-18 1,-1 17-16,1-17 0,17 0 31,-17 0-15</inkml:trace>
  <inkml:trace contextRef="#ctx0" brushRef="#br0" timeOffset="-77491.98">22508 16969 0,'0'0'0,"17"0"47,18 0-32,18 0 1,36 35 0,-72-17-16,160 105 31,-160-88-31,19 18 0,-36-18 16,17 1-16,-17 70 15,-17-71-15,17-18 16,-18 1-16,0 17 0,1-17 0,-72 35 15,72-35-15,-107 35 32</inkml:trace>
  <inkml:trace contextRef="#ctx0" brushRef="#br0" timeOffset="-75914.33">21290 18045 0,'-17'0'0,"-1"0"16,1-18 15,34 18 47,89-18-62,-88 1-16,264-36 31,-247 53-31,18-18 16,0 18-16,159-35 15,-124 35 17</inkml:trace>
  <inkml:trace contextRef="#ctx0" brushRef="#br0" timeOffset="-75273.91">21837 18203 0,'0'0'16,"0"-17"-16,0-1 31,-17 18-15,-54 18 15,53-18-31,-87 88 31,87-70-31,18 87 31,18-87-31,70 105 32,-71-105-32,1 0 15,0-1-15,88 72 16,-54-54-1,-16 71 1,-160-36 15,89-70-15,-159-35 15,141 17-31,0-123 31,141 18 1,-52 105-32,105-17 31,-106 17-31,-17 18 16,-1 0-1</inkml:trace>
</inkml:ink>
</file>

<file path=ppt/ink/ink5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1:45:07.111"/>
    </inkml:context>
    <inkml:brush xml:id="br0">
      <inkml:brushProperty name="width" value="0.05292" units="cm"/>
      <inkml:brushProperty name="height" value="0.05292" units="cm"/>
      <inkml:brushProperty name="color" value="#002060"/>
    </inkml:brush>
  </inkml:definitions>
  <inkml:trace contextRef="#ctx0" brushRef="#br0">4269 1270 0,'-18'-18'0,"1"18"31,34 0 31,1 0-62,0-17 16,-1 17-16,1 0 0,17 0 0,0-18 16,1 18-16,17-18 0,-18 18 0,18-17 15,0 17-15,88-35 16,-88 35-16,105-36 15,-122 36-15,-1 0 0,18 0 16,-35 0-16,-1 0 16,-17 18-1</inkml:trace>
  <inkml:trace contextRef="#ctx0" brushRef="#br0" timeOffset="312.36">4851 1217 0,'-18'0'15,"1"0"1,17 18 0,-18-18-1,0 70 1,18-52-16,0 70 15,0-70-15,0 17 0,0 53 16,18-52-16,0 87 16,-1-88-16,-17 1 0,36 69 15,-19 19 1,1-18 0,-18-18-1,0-35 1,0-36-16</inkml:trace>
  <inkml:trace contextRef="#ctx0" brushRef="#br0" timeOffset="562.28">4410 2381 0,'-35'0'16,"70"0"-16,-105 0 0,52 18 0,-17-18 0,17 0 15,-17 0-15,17 0 16,36 18-1,52-18 1,124-18 0,53 0-1,18-35 1,-195 53-16,107-17 16,-89-1-1,18 0-15,-36 1 16</inkml:trace>
  <inkml:trace contextRef="#ctx0" brushRef="#br0" timeOffset="937.28">5998 1429 0,'0'-18'0,"0"36"0,0-54 15,0 1-15,-18 0 16,-17 17 0,-18 36-1,-35 35 1,70-18-16,-53 71 15,54-71 1,-19 89 0,19 34-1,17-122-15,0 70 16,0-71-16,17 0 0,1 18 16,0-18-16,52 36 15,-52-36-15,0-17 0,17-1 0,-18 1 16,19 0-16,105 17 15,-106-35-15</inkml:trace>
  <inkml:trace contextRef="#ctx0" brushRef="#br0" timeOffset="1358.93">6227 2205 0,'-18'17'16,"36"-34"-16,-36 17 16,71-71 15,-35 54-31,35-54 16,-36 53-16,1-17 0,0 0 15,-1 17-15,-17-17 0,0 17 0,0-35 16,0 18-16,0 18 0,0-1 15,-17 0-15,-19-35 16,36 71 15,18 0-31,35 52 16,-35-35-16,34 36 16,-34-53-16,0 17 15,-1-17-15,1 17 0,0-18 0,52 72 16,-52-72-1,-1 1-15,1 0 0,-18-1 16,18-17-16,35 35 16,-36-35-16,1-17 0</inkml:trace>
  <inkml:trace contextRef="#ctx0" brushRef="#br0" timeOffset="1655.66">6756 1570 0,'0'-18'0,"0"36"0,0-53 0,0 17 15,0-17 1,0 17-16,35 18 16,-17 18-16,0-18 15,35 35-15,70 53 16,0 71-1,-87-106 1,17 88-16,-53-106 16,0 18-16,0-18 0,0 1 15,0 17-15,-71 70 16,53-105-16,-17-1 0,18 19 16,-1-36-16,0 0 0</inkml:trace>
  <inkml:trace contextRef="#ctx0" brushRef="#br0" timeOffset="1905.62">7744 1852 0,'-18'18'0,"36"-36"0,-53 36 15,52-18 16,36 0-15,-35-18-16,70 18 16,-18-18-16,-34 18 0,-1 0 15,124-17 1,-89-1 0,-34 18-16,-19 0 0</inkml:trace>
  <inkml:trace contextRef="#ctx0" brushRef="#br0" timeOffset="2077.42">7797 1976 0,'-18'17'15,"36"-34"-15,-71 52 0,35-35 0,18 17 32,18-17-32,70 0 15,35-17 1,36 17-1,-123-18 1,34 18-16</inkml:trace>
  <inkml:trace contextRef="#ctx0" brushRef="#br0" timeOffset="3592.56">10178 1482 0,'18'0'47,"-36"0"297,0 0-313,1 0 0,-1 0-31,-17 0 16,17 17-16,-52 1 31,52-18-15,0 0-16,-35 53 31,18-18-31,17-17 0,1-1 0,-71 195 47,105-106-16,1-88-31,211-36 32,-194 0-32,1 18 0,-1-17 15,89-72 1,-124 72-16,0-107 31,0 107-31,-18 17 16,0 0-1,18 17 1,-17 107 0,17-107-1,0 1-15,17 0 0,71 70 31,-88-70-31,159-1 16</inkml:trace>
  <inkml:trace contextRef="#ctx0" brushRef="#br0" timeOffset="4561">11201 1570 0,'0'0'0,"18"-18"0,-1 1 0,1-1 15,-18 0-15,0-35 16,-4057 36 31,8026 17-47,-4093 70 31,107-52-31,-1 0 0,-17 123 31,35-124-31,0 124 32,0-123-32,17 0 0,107 35 31,-107-53-31,283-71 31,-264 53-15,-19 1-16,19-1 0,16-52 15,-104-19 17,34 89-17,-70 89 16,70-72-31,18 1 0,0 0 0,0 52 32,35-35-1,71-88 0,-106 36-31,71-71 31,-54 88-31,1 0 16,0 17 0,-1 1-1,36 105 17,-53-105-32,18-18 0,-18 18 0,0-1 31,0-87 0,0 52-31,88-123 31,-70 141-31,-1-18 0,1 1 16,0 17 0,-1 0-16,54 53 31,-54-36-31,1 1 15,70 70 1,-70-17 15,-142-54 1,107-34-17,-36-1 1</inkml:trace>
  <inkml:trace contextRef="#ctx0" brushRef="#br0" timeOffset="4795.33">12348 1393 0,'0'-70'31,"0"140"-31,0-122 31,0 69-31,0 195 32,17-177-17,54 230 17,-54-248-32,1 1 0,-18 0 0,18-1 0,17 1 15</inkml:trace>
  <inkml:trace contextRef="#ctx0" brushRef="#br0" timeOffset="5529.42">12189 1693 0,'-53'-53'32,"106"106"-32,-88-106 15,105 53 1,300 36 15,-317-36-15,177 0-1,-230-18 1,-88 18 15,52 0-31,-105 35 31,123-35-31,18 18 0,0 0 16,0 17 0,18-35-16,141 35 31,-141-35-31,17-17 16,71-19-1,-106 1 16,0 88 1,17-53-17,89 35 17,-71-35-32,-17 0 0,0 0 0,52-17 31,-52-1-31,17-106 31,-35 89-31,0 18 0,0-19 16,-17-140-1,17 141-15,-18-71 32,18 123-32,0 107 31,18-89-31,70 177 31,-71-177-15,1-17-16,0-1 0,105 72 15,-105-89 1,35 17-16</inkml:trace>
  <inkml:trace contextRef="#ctx0" brushRef="#br0" timeOffset="5685.67">13124 1464 0,'-177'-53'32,"354"106"-32,-371-124 0,211 71 31,36 0-31,282 0 31,-282 0-31,229 18 31</inkml:trace>
  <inkml:trace contextRef="#ctx0" brushRef="#br0" timeOffset="8356.7">1994 4039 0,'35'0'0,"-70"0"0,87 0 0,-34-17 0,17 17 15,-17 0-15,17 0 0,1 0 0,-1 0 16,35-18-16,301 18 31,-318 0-15,317-18-1,-264 18 1,-35 0-16,281-17 31,-281 17-31,440-18 32,-352 18-32,282 0 31,-370 0-31,511 18 31,-512-18-31,19 0 16,-19 0-16,18 0 0,230 0 15,-230-18-15,529 0 32,-546 18-17,-1-17-15,354-18 16,-336 35-1,476-71 17,-475 71-32,-1-18 0,0 18 0,18-17 0,247-1 31,-265 0-31,600-17 31,-600 18-31,0 17 0,0 0 16,18-18-16,265 0 15,-266 18-15,-16-17 0,16 17 16,477-36 0,230-17 15,-706 53-15,652-35-1,-634 17 1,105 18-16,459-17 31,-565 17-31,724 17 31,-724-17-31,19 0 0,-19 0 0,512 0 32,-511 18-32,846-18 31,-847 0-31,-17 0 0,511-18 31,-528 18-31,316-17 31</inkml:trace>
  <inkml:trace contextRef="#ctx0" brushRef="#br0" timeOffset="10090.51">2576 6015 0,'-18'0'16,"36"0"-16,-36-18 15,53 1 32,106-1-16,-105 18-31,193-18 32,-194 18-32,1 0 0,16-17 15,178-1 1,-177 18-16,405-35 31,-405 35-31,18 0 16,-1 0-16,1-18 0,-1 18 0,160-18 15,-160 18-15,459-52 32,-458 52-17,17 0-15,-17 0 0,17-18 0,318 0 31,-318 1-31,494-19 32,-494 19-32,-17 17 0,17-18 0,0 18 15,265-35 1,-265 17-16,618-35 31,-618 53-31,0-17 0,-17 17 16,17 0-16,229-18 15,-229 18-15,1 0 16,-19 0-16,18-18 0,265 1 16,-265 17-16,618-36 31,-618 19-15,0 17-16,0 0 0,336-35 15,-336 35 1,635-36 15,-635 19-31,18 17 0,441-36 31,-459 36-31,547-35 32,-547 35-32,1-18 0,-1 18 15,370-17 1,-352 17-16,670-53 31,-670 53-31,0 0 16,-18-18-16,388 1 15,-387 17 1,634-18 15,-635 0-31,0 18 0,477-17 31,-459 17-31,581-18 32,-493 18-32,406-18 31,-494 18-31,582-17 31,-635 17-31,0 0 16,0 0-16,0 0 0,52 0 15,-87 0-15</inkml:trace>
  <inkml:trace contextRef="#ctx0" brushRef="#br0" timeOffset="13308.18">3175 4075 0,'-17'17'16,"-1"-17"15,18 18-15,0 0-16,-35 17 15,17-35-15,18 17 0,-17 1 0,-1 0 16,0-1-16,18 19 0,-35 17 15,0 35 1,-1 53 0,19-106-16,-1 106 15,18-88-15,0 0 16,-18 0-16,18 0 0,0-18 0,0 18 16,0-18-16,0 18 0,0-17 0,0-1 15,0 0-15,0 18 0,18-18 0,17 106 16,-17-105-1,53 52-15,-54-53 16,36 18-16,-35-35 0,17-1 16,53 36-16,-52-53 15,87 18 1,-105-18-16,17 0 0,18-18 16,53-70-1,-71 70-15,35-105 16,-34 88-16,-19-1 0,1-16 0,0-1 15,-1 17-15,36-105 16,-53 88-16,0-158 16,-17 158-16,-1 0 15,-35-53-15,-53-106 16,89 177-16,-89-71 16,88 71-16,-17 0 15,17 17-15,-17 0 0,-36-35 16</inkml:trace>
  <inkml:trace contextRef="#ctx0" brushRef="#br0" timeOffset="14870.18">9808 4374 0,'0'-17'32,"-18"17"-1,0 0-16,1 17 1,-19 19 15,19-1-15,-1-17-16,0 17 16,18-17-16,-17-1 0,17 1 15,0-1-15,0 1 0,0 0 0,0 17 16,0-17-16,0-1 15,35 1-15,-35 0 16,35-18-16,-17 17 0,17-17 16,-17 0-16,52 0 15,-52 0-15,0 0 16,-1 0-16,1 0 0,0-17 0,-1 17 16,1 0-16,0-18 0,-1 18 0,1-18 15,-1 1-15,-17-1 0,36-35 31,-36 35-31,17-34 16,-17 34-16,0-17 16,0-18-1,-17 35-15,-19-17 16,19 17-16,17 1 0,-18-1 16,1 18-16,-1-18 0,0 18 15,1 0-15,-19 0 16,-17 18-1,36-18-15,-36 18 16,35-1-16,1 1 16,-1-18-16,18 17 0,-35 36 15,35-35-15,0 0 16,0-1-16,0 1 0,0 17 16,0-17-1,53-1-15,-36-17 16,1 18-16,0-18 0,-1 0 15,18 0-15,-17 0 0,0-18 16,-1 1 0,-17-1-16,0 1 15</inkml:trace>
  <inkml:trace contextRef="#ctx0" brushRef="#br0" timeOffset="15448.15">10231 4357 0,'-18'0'31,"18"17"-15,-17 1-16,-1 0 16,18 35-16,-18-36 15,18 1-15,0 0 0,0-1 16,0 1-16,0-1 0,0 1 0,0 0 15,18-1 1,17 1-16,1-18 16,-1 0-16,-18 0 0,1 0 0,0 0 15,70-35 1,-18-1 0,-52 19-16,-18-18 15,0 17-15,0 0 0,-18 1 16,18-1-16,-88-35 15,71 53-15,-54-35 16,53 35-16</inkml:trace>
  <inkml:trace contextRef="#ctx0" brushRef="#br0" timeOffset="16713.34">10601 4216 0,'0'0'0,"-17"-18"0,17 0 16,-18 18-16,0 0 0,1-17 15,-19 34 1,19 54 15,-1-53-31,-17 70 16,35-71-16,-18 19 0,18-19 15,-17 72 1,17-72-16,17 36 16,1-35-16,0-18 0,17 0 15,-18 0-15,54 0 16,0-36 0,-54 19-16,1-18 15,-18 17-15,0 0 16,0 1-16,0-1 0,-18 0 0,1 1 15,-1-1-15,-17 0 0,-54-34 16,72 52 0</inkml:trace>
  <inkml:trace contextRef="#ctx0" brushRef="#br0" timeOffset="17166.34">10072 4269 0,'-18'17'0,"18"1"0,0 0 16,0-1-1,0 1-15,0 17 16,18-17-16,0-18 0,-1 17 16,1-17-16,0 0 0,-1 0 15,1 0-15,35-35 16,-35 0 0,-18 0-1,-53 17 1</inkml:trace>
  <inkml:trace contextRef="#ctx0" brushRef="#br0" timeOffset="23648.62">3899 8908 0,'-18'0'47,"36"0"62,-1 0-93,18 0 15,-17 0 0,17 0 1,-17 0-1,0 0 0,-1 0 0,1 17 1,0-17 14,-36 0 173</inkml:trace>
  <inkml:trace contextRef="#ctx0" brushRef="#br0" timeOffset="25679.21">6174 7955 0,'0'0'0,"0"-17"16,-18-1-16,1-17 31,17 105 0,0-35-15,0 212 0,0-211-1,0-1-15,0-17 0,0 17 0,0 71 32,17-89-32,-17-34 31,0-1-31,-35-176 31,35 159-31,0-1 0,0 1 0,-18-141 31,54 193 1,-19 1-32,195 194 31,-177-177-16,1-17-15,-1-1 0,0 19 0,141 16 32,-158-34-32,17-18 0,-17 0 0,35-88 31,-106-53 0,35 106-31,-70-54 31</inkml:trace>
  <inkml:trace contextRef="#ctx0" brushRef="#br0" timeOffset="25975.99">7056 8026 0,'0'17'0,"0"1"16,0 0-1,-35 35-15,35-36 16,0 1-16,0 35 0,70 88 47,-52-141-47,88 0 16,-71 0-16,35-35 15,1-18 1,-71-18-1,-88 1 1,53 52-16,-71 0 16,35 18-16,18 0 15</inkml:trace>
  <inkml:trace contextRef="#ctx0" brushRef="#br0" timeOffset="26632.02">8026 8361 0,'0'17'15,"0"-34"-15,18 17 16,-18-18-1,17 1-15,19-54 16,-19 53-16,1 1 0,-18-19 16,18 1-16,-18 18 0,0-213 31,-18 195-31,-53-71 16,54 88-1,-1 1-15,-17-36 16,17 53-1,18 35-15,0-17 16,0-1-16,-18 1 0,18 141 31,0-124-31,53 106 16,-53-105-16,18-1 0,88 124 31,-88-142-31,52 18 16,-35-17-16,-17-18 0,17 0 15,89-53 1,-107 36-16,36-54 16,-53 53-16,0-17 15,0 17-15,0-52 16,0 52 0,-17 36-1,17 17 1,0-17-1,0 70 1,17-70-16,1-1 0,0 1 0,-18 0 16,17-1-16,36 18 15,-35-35-15,-1 18 0,1-18 0,35 0 16,-18 0-16</inkml:trace>
  <inkml:trace contextRef="#ctx0" brushRef="#br0" timeOffset="26756.98">8855 7990 0,'-18'0'15,"36"0"-15,-53 0 0,-1 0 0,19 0 0,-1-17 16</inkml:trace>
  <inkml:trace contextRef="#ctx0" brushRef="#br0" timeOffset="27116.36">9137 7973 0,'0'0'16,"-17"0"-16,-36 0 0,35 0 16,-17 0-16,17 0 0,1 0 0,-19 0 0,19 17 15,-1 1-15,0-18 0,-17 35 16,17-17-16,18 17 15,0-17-15,18 35 16,0-36-16,-1-17 16,19 18-16,-19 0 0,1-18 0,35 17 15,-36 1-15,36 17 16,-53-17-16,18 0 16,0-1-16,-1 1 0,1-1 0,0 1 0,34 53 0,-34-54 15,-18 19-15,0 16 0,0-34 16,0 17-16,0 1 15,-18-19-15,-52 19 32,35-36-32,17 0 0,-17 0 0,-1 0 0,19-18 0,-54-17 31,71 17-31,0-17 0</inkml:trace>
  <inkml:trace contextRef="#ctx0" brushRef="#br0" timeOffset="27725.42">9402 7814 0,'0'0'0,"0"-18"0,0 1 0,0-1 0,-18-35 0,1 18 16,17 53-1,0 70 1,0-53-1,0 124 1,17-124-16,1 106 16,17-17 15,-35-89-31,18 35 16,-18-52-16,0-36 0,0 1 15,-18-54 1,18 1-1,0 17 1,35 70 0,18 19-1,36-1 1,-72-35-16,89 0 16,-88 0-1,52-53 1,-52 35-16,35-70 15,-36 53-15,-17 0 0,18-36 16,-18-70 0,0 106-16,0-36 15,0 54-15,0-1 0,0 36 16,0 17 0,0 88-1,0-87-15,18 87 16,-1-88-16,1 1 0,0-1 15,-1-17-15,1-1 0,-1 18 16,19-17-16,17 0 0,-36-18 0</inkml:trace>
  <inkml:trace contextRef="#ctx0" brushRef="#br0" timeOffset="27881.86">9825 7849 0,'-17'0'0,"34"0"0,-52 0 0,35-17 16,18 17 0,52 0-1,-17-18-15,70 18 16,-70 0-16,0 0 0</inkml:trace>
  <inkml:trace contextRef="#ctx0" brushRef="#br0" timeOffset="28787.57">7444 10319 0,'0'-18'16,"0"36"-16,-18-36 0,1 18 0,-1 0 16,18-18-16,18 18 46,-1 0-46,1 0 0,17 0 16,0 0-16,1 18 0,-1-18 0,18 0 16,0 0-16,159 0 15,-142 0-15,212-18 16,-158 18-16,-18 0 0,-1 0 16,19 0-16,-18-17 0,17 17 0,230 0 15,-229 0-15,211-18 16,-230 18-16,1-17 15,-18 17-15,18 0 0,-17-18 0,-1 18 16,0 0-16,0-18 0,-17 18 0,-1-17 16,-17 17-16,18-18 0,-18 18 0,-18 0 15,0-18-15,-17 18 0,-1 0 16,1-17 0</inkml:trace>
  <inkml:trace contextRef="#ctx0" brushRef="#br0" timeOffset="29631.05">8044 12859 0,'-18'0'31,"0"0"-16,18 17 1,18-17 31,0 0-47,35 0 16,-18 0-16,71 0 15,-71 0-15,18 0 16,0-17-16,17 17 0,-17 0 0,18 0 0,17 0 15,-17-18-15,-1 18 0,18 0 0,1 0 16,69 0-16,195-18 16,-265 18-1,177 0-15,-177 0 16,18 0-16,-18 0 0,0 0 0,0 0 16,1-17-16,158-1 15,-177 1-15,18 17 0,-35-18 0,18 18 16,-18-18-16,-3987 18 0,7974-17 0,-4005 17 15,0-18-15,-17 18 0,35 0 16,-18-18 0</inkml:trace>
  <inkml:trace contextRef="#ctx0" brushRef="#br0" timeOffset="30708.83">11519 12647 0,'0'0'0,"0"-18"0,-18 18 15,18-17 1,0-1-1,0 36 1,0-1 0,35 72-1,-17-54-15,-1 71 16,-17-71-16,18 0 16,-18 1-16,18-1 0,-18 0 0,0 0 15,0 18-15,0-35 0,0 17 16,0-17-16,0 0 0,0-1 0,0 1 15,0 17-15,0-17 16,17-18-16</inkml:trace>
  <inkml:trace contextRef="#ctx0" brushRef="#br0" timeOffset="31161.81">11995 12859 0,'0'-18'0,"0"36"0,0-54 0,0 19 15,0-1-15,-18-35 16,-35 53 0,-17 36-1,17 34 1,53-52-16,17 17 16,1-35-16,35 18 15,-35-36-15,35 0 16,-36 1-16,1-1 15,17-17-15,-17-53 16,-18 70 0,0-17-16,0 17 15,0 36 1,17 35 0,1-18-16,0 71 15,-1-71-15,1 18 0,0 18 16,17 70-1,-35-124-15,0 71 16,0-70-16,-18 0 0,1-1 0,-1 1 16,-70 0-1,17-54 1,54-34 0,17 35-1</inkml:trace>
  <inkml:trace contextRef="#ctx0" brushRef="#br0" timeOffset="31630.42">12312 12629 0,'-17'-17'16,"34"17"31,1 17-32,0-17-15,-1 0 0,36 18 16,-18-18-16,36 18 0,-36-1 16,106 54-1,-105-53-15,34 70 16,-70-53-16,18 36 0,-18-36 15,0 0-15,-53 89 16,18-107-16,17 19 16,-17-19-16,17 1 0,-17-1 0,-1 1 15,19 0-15,-18-1 0,-1 1 16</inkml:trace>
  <inkml:trace contextRef="#ctx0" brushRef="#br0" timeOffset="32270.83">11466 9701 0,'0'18'0,"0"0"47,0-1-47,17 71 15,1-52 1,0 70-1,-1-18-15,-17-53 0,0 0 0,18 106 16,-18-105 0,0 34-1,17-34-15,-17-19 0,0 1 0,0 0 16,18-1-16</inkml:trace>
  <inkml:trace contextRef="#ctx0" brushRef="#br0" timeOffset="32645.71">11854 10089 0,'0'0'0,"0"-17"16,35-1-1,53-35 1,-70 53-1,35-35-15,-53 17 16,17 1-16,-17-1 0,0 0 16,-35-17-1,-53 17 1,53 36-16,-142 70 31,177-70-31,-17 0 0,17-1 0,0 1 16,0 0-16,0 70 15,0-53-15,52 18 16,19 0 0,35-36-1,17-34 1,-87 17-16,-1-18 16</inkml:trace>
  <inkml:trace contextRef="#ctx0" brushRef="#br0" timeOffset="32942.5">12189 9754 0,'-18'0'0,"36"0"0,-53 0 0,17 0 16,18-17 0,88 17 15,247 0 0,-300 0-31,124 141 31,-159-106-15,-17-17-16,-1 17 0,-158 159 16,140-159-16,-246 230 31,264-230-16</inkml:trace>
  <inkml:trace contextRef="#ctx0" brushRef="#br0" timeOffset="38940.78">15770 6897 0,'0'-18'0,"-18"1"0,18-1 15,0-17 1,18 123 15,-18-53-15,-18 265-1,0-247 1,18-18-16,-17 0 0,-89 142 31,70-142 1,36-53-32,106-17 31,-70 18-31,-1 17 0,212-36 31,-36-70 0,-193 89-31,17-89 32,-35 88-17,0 1-15,-35 52 16,53 88 31,123-17-16,53-70 0,-106-36-15</inkml:trace>
  <inkml:trace contextRef="#ctx0" brushRef="#br0" timeOffset="39065.51">16546 7108 0,'-18'0'0,"36"0"0,-54 0 0,19-17 16,17-18-1,35 52 16</inkml:trace>
  <inkml:trace contextRef="#ctx0" brushRef="#br0" timeOffset="39502.88">16969 7108 0,'-35'0'16,"70"0"-16,-88 0 0,35 0 0,1 0 0,-142 53 31,88 88 0,71-123-31,124-18 32,-106 0-17,-1-18-15,18 1 0,-17-1 0,0-70 31,-18 70-31,0-17 32,0 53-32,0-1 0,0 1 0,88 176 31,35 106 0,-105-282-31,-18 105 31,-18-105-31,1-18 0,-124-53 32,123 35-32,-35-105 31</inkml:trace>
  <inkml:trace contextRef="#ctx0" brushRef="#br0" timeOffset="40112.28">17198 6862 0,'0'0'0,"0"-18"0,0 0 15,0 1-15,0 34 31,0 1-31,0 105 16,0-87-16,0 17 16,0-18-16,18 0 0,0 106 15,-1-123-15,1 70 32,-18-106-17,0-87 16,0 52 1,88 123-1,-70-52-31,140-1 31,-140-34-31,0 17 0,-1-18 16,1 1-16,17-72 15,-17 54-15,-18 17 0,0-17 16,0-124 0,-18 107 15,1 52-15,17 211-1,0-176 1,0 1-16,0-1 0,17 0 0,54 89 31,-54-107-31,142 89 31</inkml:trace>
  <inkml:trace contextRef="#ctx0" brushRef="#br0" timeOffset="40315.14">17622 7073 0,'-18'0'0,"36"0"0,-54-17 16,19-1-1,34 18 1,107 0 0,-89 18-1,53-18-15</inkml:trace>
  <inkml:trace contextRef="#ctx0" brushRef="#br0" timeOffset="40893.08">18327 7091 0,'-17'-18'16,"-1"18"-16,-35 0 15,-35 124 17,52-36-17,72 0 17,-1-106-1,-17 1-16,70-142 17,-70 141-32,-1 1 0,1-1 15,17 18 17,-35 18-32,18 35 15,-18-36-15,0 1 0,0 0 0,17-1 16,-17 18-1,0-17 1,0-71 0,0-17-1,0 52-15,36-53 16,-36 54 0,35-36-16,18 35 31,-36 36-31,19 17 15,-19-17-15,1-1 0,0 36 16,17 53 0,-35-88-16,18 70 15,-1-70-15,1 17 16,-1-17-16</inkml:trace>
  <inkml:trace contextRef="#ctx0" brushRef="#br0" timeOffset="41814.67">20267 6615 0,'0'-18'0,"0"36"0,-17-36 15,-19 0 1,19 18-16,-1 0 16,1 0-16,-1 0 0,-17 0 15,-1 0 1,19 18-16,-19 0 15,19-1-15,-1-17 16,1 18-16,17 0 0,-36 34 16,36 19-1,0-53 1,18 35 0,0-36-16,-1 1 0,1 17 0,-1-17 15,1-1-15,17 19 0,1-1 16,-1 0-16,-17-17 0,17 17 0,-18-17 15,19-1-15,34 72 16,-70-72-16,18 1 0,0-1 0,-18 36 16,-18 18-1,0-71-15,-52 35 16,52-17-16,-17-18 0,-36 18 16,-70-18-1,106 0-15,-36-18 16,54 0-16,-1 1 15,18-1-15,0 0 0,0 1 0,0-1 0,0 0 16,0 1-16,0-1 0,18 0 16,-18-17-16,53 0 0,-36 17 15,1 1-15,17-1 0,-17 18 0,17-18 16,-17 18-16,35-17 0,-18 17 16,0 0-16,-17 0 0,-1 0 0,19-18 15,-19 18-15,1 0 16,0 0-16,-1 0 0</inkml:trace>
  <inkml:trace contextRef="#ctx0" brushRef="#br0" timeOffset="42345.8">21132 6791 0,'0'0'0,"17"0"15,-17-18-15,18 18 0,-18-17 32,0 34-1,-18-17-31,-17 36 15,17-19-15,-17-17 0,18 18 0,-19 0 16,19-1-16,-142 71 16,124-70-16,-1 0 0,1 17 15,0-17-15,-71 34 16,71-34 0,35 0-16,0-1 15,0 1-15,17 0 16,71 52-1,-52-52-15,87 17 16,-70-17 0,0-18-16,-18 17 0,18-17 0,0 18 15,-18-18-15,18 18 0,-17-18 0,-1 17 16,53 1-16,-53-18 16,-35-18 30,0 1-14</inkml:trace>
  <inkml:trace contextRef="#ctx0" brushRef="#br0" timeOffset="42876.8">21978 6862 0,'-17'-18'15,"34"36"-15,-52-36 16,35 0-1,-18 18-15,1 0 16,-1 18 15,1 0-15,-54 52 0,36-35-16,-18 71 15,53-71-15,-18 1 16,18 17-16,0 52 15,0-87 1,53 35-16,-18-35 16,-17-18-16,0 17 0,17-17 0,-17 18 15,17-18-15,18 0 0,17 0 16,-34 0-16,-1-18 0,0 18 16,-17-17-16,70-36 15,-53 35-15,-17 0 0,0-17 0,-1 18 16,1-19-16,-18 1 0,0-18 15,-18-70 1,-17 87-16,-36-34 16,54 52-16,-19 1 0,1-1 15,0 0-15,0 18 0,-1-17 0,-17 17 16,18 0-16</inkml:trace>
  <inkml:trace contextRef="#ctx0" brushRef="#br0" timeOffset="45860.3">21202 1288 0,'0'-18'0,"-17"18"47,-1 0 0,0 0-32,1 0-15,-1 0 0,0 0 16,1 0 0,34 0 15,19 0-31,-19 0 15,72 0 1,-1 0-16,-35 0 0,0 0 16,-1 0-16,125-18 15,-54 18-15,-52 0 0,70-17 16,159-1 0,-230 18-16,107-18 15,-124 18-15,-18 0 0,0 0 16,1 0-16,-19 0 0,18 0 0,-17-17 15</inkml:trace>
  <inkml:trace contextRef="#ctx0" brushRef="#br0" timeOffset="46563.13">21396 3563 0,'0'-18'15,"-17"18"1,34 0 47,1 0-48,0 0-15,-1 0 0,1 0 0,17 0 16,159-17-1,-123-1-15,140 18 16,-140-18-16,88 18 0,-71-17 16,265-1-1,-265 18-15,176-17 16,-122-1-16,-72 18 0,-17-18 16,0 18-16,70-17 15,-105 17-15,-18-18 16</inkml:trace>
  <inkml:trace contextRef="#ctx0" brushRef="#br0" timeOffset="47859.65">21432 2540 0,'0'-18'15,"0"36"48,-18 35-47,18-35-16,-35 17 15,35-18-15,-18 1 0,0 0 16,1 17-1,34-53 32,1-17-47,-18 17 16,18-34-16,-18 34 16,17 0-16,-17 1 0,18-89 31,-18 88-31,35-52 31,-17 52-31,35 36 31,17 70 1,-52-71-32,70 107 31,-70-106-16,35 17 1,-53-18 15</inkml:trace>
  <inkml:trace contextRef="#ctx0" brushRef="#br0" timeOffset="48265.68">21537 2522 0,'0'-17'16,"-17"17"0,17 17 30,35 89-14,-35-88-17,35 141 17,-17-124-32,-18 0 0,18 0 0,35 159 31,-53-158-31,88 175 31,-71-193-31,-17 0 0,18 35 31</inkml:trace>
  <inkml:trace contextRef="#ctx0" brushRef="#br0" timeOffset="48999.86">20250 2417 0,'-18'0'16,"18"-18"-16,-18 18 16,18-18-1,-17 18 17,-1 18-32,-52 52 31,52-52-31,-17 106 31,35-107-31,0 1 0,53-1 31,-36-17-31,89-52 32,-106 69-1,88 54 0,124-89 0,-194 18-15,105-123 15,-123 105-31,0 0 0,0-17 0,0 17 0,-35-70 31,-18 71 1,53 34-17</inkml:trace>
  <inkml:trace contextRef="#ctx0" brushRef="#br0" timeOffset="49296.63">20850 2505 0,'0'0'0,"0"17"47,0 19-31,-18-36-16,-17 158 31,17-140-31,18 0 0,0-1 0,0 1 15,-18 35 1,18-35-16,0 34 31,18-52-31,0 0 0,158-35 32,-123 18-32</inkml:trace>
  <inkml:trace contextRef="#ctx0" brushRef="#br0" timeOffset="50140.09">22525 1393 0,'0'0'15,"-17"0"-15,-1 0 16,18-17-1,-18 17 17,-52 70-1,-18 54 0,88-106-31,-53 87 31,53-122 1,17-1-32,89-141 31,-88 142-31,70-160 31,-88 160-15,18 17-1,-18 17 1,70 89 0,-52-88-1,-18-1-15,17 1 0,72 88 16</inkml:trace>
  <inkml:trace contextRef="#ctx0" brushRef="#br0" timeOffset="50686.78">22508 1588 0,'-18'0'0,"18"-18"0,0 0 31,0 54 16,0-19-47,35 177 31,-35-159-31,35 195 31,-35-177-31,53 388 31,-35-406-31,-18 18 0,71 211 32,-54-228-32,89 211 31,-106-212-31,18 0 16,-1-17-16,-17 17 0,36 71 15,-19-18 16,-17-70-15,53 17 15,-35-35-31</inkml:trace>
  <inkml:trace contextRef="#ctx0" brushRef="#br0" timeOffset="51295.99">23337 2011 0,'0'0'0,"-18"-18"0,18 1 16,0-1-16,-35 18 31,17 0-31,-123 159 31,123-142-15,18 1-16,0 0 0,36 34 15,-19-52 1,160-52 15,-142 34-31,0 0 32,-17 106-1,-1-88-31,142 0 31,-141-17-31,-1 17 16,36-124-1,-53 107-15,-35-142 32,35 141-17,-18 1-15,18-1 0</inkml:trace>
  <inkml:trace contextRef="#ctx0" brushRef="#br0" timeOffset="51561.5">24130 1993 0,'-17'0'0,"34"0"0,-52 18 0,17-1 0,1 1 16,-1 0-16,0-1 0,18 1 15,0 0-15,53 52 32,-35-70-32,141-53 31,-142 36-31,-17-1 16,-52-70-1,34 88 1,-88-18-16</inkml:trace>
  <inkml:trace contextRef="#ctx0" brushRef="#br0" timeOffset="55341.55">16810 318 0,'0'-18'32,"-17"18"-1,-54 18 0,53-1-31,-87 89 31,105-88-31,-18-1 0,18 1 16,0 0-16,35 52 16,-17-52-16,-1 17 0,1-17 15,141 105 1,-142-88-1,1 106 1,-18-123 0,-35-18-16,17 18 0,1-18 0,-89 17 15,53-17 1,35 0-16,-52-70 31,70 52-31,53-123 31,-36 123-31,18 18 0,-17-17 0,17-1 16,1 18-16,17-17 0</inkml:trace>
  <inkml:trace contextRef="#ctx0" brushRef="#br0" timeOffset="55513.38">17145 600 0,'-17'0'0,"17"-18"16,-18 18 0,71-18 15,-35 18-31,70-17 16,-71 17-16</inkml:trace>
  <inkml:trace contextRef="#ctx0" brushRef="#br0" timeOffset="55685.17">17057 741 0,'-17'17'0,"34"-34"0,-52 34 15,35 1 1,18-18 0,-1 0-16,107-18 15,-89 18-15,88-17 16,-70 17-1</inkml:trace>
  <inkml:trace contextRef="#ctx0" brushRef="#br0" timeOffset="56216.28">17886 459 0,'0'-18'16,"0"0"-16,0 1 31,-17 17-31,17 17 16,-53 19-1,0 17 1,35-36-16,0 18 15,18-17-15,0 0 16,0-1-16,0 1 16,36-18-1,-19 0-15,1 0 16,0 0-16,-18-18 0,17 36 31,-17 0-15,0-1-16,18 36 15,0-53-15,-1 0 0,1 18 16,-1-18-16,19 0 0,34-18 16,-34 18-16,16-35 15,-34 17-15,0 1 0,-1-1 16,1-70 0,-18 70-16,0-35 15,0 36 1,0-1-16,-18 0 0,18 1 0,0-1 15,-17 18-15,17 18 32</inkml:trace>
  <inkml:trace contextRef="#ctx0" brushRef="#br0" timeOffset="56606.78">18539 617 0,'0'-17'31,"-18"17"-16,18 17 1,0 19-16,-17 34 31,-1-52-31,-17 105 16,17-87-16,18-19 0,0 36 16,-18-35-16,1 35 15,17-36-15,0 1 0,0 0 16,35-36 15,71 18-15,-71-18-16,71 1 15</inkml:trace>
  <inkml:trace contextRef="#ctx0" brushRef="#br0" timeOffset="56887.91">18927 617 0,'0'0'0,"17"0"46,1 0-46,0 0 0,70 0 16,-53 0-16,1-17 0,-19 17 16,18 0-16,1 0 0,-19 0 0,-3968 0 15,7955 0-15,-3986 0 16</inkml:trace>
  <inkml:trace contextRef="#ctx0" brushRef="#br0" timeOffset="57403.37">19615 423 0,'-18'0'0,"1"0"0,-1 0 16,-35 0 0,35 18-16,-35 0 15,36-1-15,-1 1 16,0 0-16,18-1 0,0 18 16,0-17-16,18 0 15,0-1 1,-1-17-16,19 0 0,34-17 31,-34-1-15,-36 0-16,0 36 31,0 0-15,17 35-1,18-36-15,36 1 16,-36-18-16,1 0 0,-1 0 15,0 0-15,0 0 0,54-35 16,-72 17-16,1 18 0,-1-18 16,-17 1-16,0-1 0,0 0 0,0-34 15,-52-1 1,34 35-16,-17 0 16,35 1-1</inkml:trace>
  <inkml:trace contextRef="#ctx0" brushRef="#br0" timeOffset="57653.28">20232 388 0,'0'18'16,"0"-36"-16,0 53 0,-18-35 0,1 18 16,-36 17-1,53 1 1,0-19-16,18 18 15,-1-35-15,36 0 16,-35 0-16,35-17 16,-53-1-16,17 18 15,1-17-15,-18-1 0,0 0 16,0 1-16,0-1 0,-18-17 16,1 35-16,-72-18 15</inkml:trace>
  <inkml:trace contextRef="#ctx0" brushRef="#br0" timeOffset="57778.25">20409 370 0</inkml:trace>
  <inkml:trace contextRef="#ctx0" brushRef="#br0" timeOffset="61573.9">12789 14534 0,'-18'0'0,"18"18"16,-35-18-1,35 18 110,17-18-109,1 0 15,0 0-31,-1 17 16,54-17 0,-54 0-16,54 0 15,-18 0-15,-18 0 16,-17 0-16,17 0 0,89-17 15,-89 17 1,35 0-16,-34 0 0,140-18 16,-141 18-16,124-18 15,-88 18 1,52-17-16,-52-1 0,17 18 16,229-35-1,-228 17-15,-19 18 0,18-17 0,0 17 16,-17-18-16,0 0 0,17 18 0,-18-17 15,-17 17-15,18 0 0,-18-18 0,0 18 16,-18 0-16,0 0 0,0-18 0,-17 18 16,0 0-16,-1 0 0,1 0 0,-18-17 47,-18 17-1,18-18-30,18 36 640,0-18-640</inkml:trace>
  <inkml:trace contextRef="#ctx0" brushRef="#br0" timeOffset="63307.71">12330 8484 0,'-18'0'15,"18"-17"1,-17 17-16,-19 0 31,19-18 16,-1 18-47,-17 0 31,52 0 63,1 0-78,106 0-1,-89 0-15,300-35 31,-282 35-15,88 0-16,265-53 31,-336 53-31,371-35 32,-388 35-32,0 0 0,0-18 0,141 0 31,-159 18-31,18-17 31,-53-1 32,-17 36-32</inkml:trace>
  <inkml:trace contextRef="#ctx0" brushRef="#br0" timeOffset="74788.39">5133 16157 0,'18'0'0,"-36"0"0,36-17 16,-18-1 0,0 0-1,18 18-15,-18 18 47,-18 0-47,0 17 16,18-18-16,-70 54 15,52-36-15,-17 1 0,-1-19 16,1 36-16,0-18 0,0 1 0,-89 87 16,1 1-1,105-107 1,-17 19-16,35-19 15,-18-17-15,18 18 0,18-18 16,17 0-16,-17 0 16,105 0-1,-70 0-15,-18 0 0,18 0 0,-17 0 16,16 0-16,72 0 16,-89 0-16,1 0 0,-1 18 0,-18-18 15,19 0-15,34-18 16,-52 18-16,17-18 15,-17 1-15,-18-1 16,0-70 0,0 52-16,-35-34 15,35 35-15,-36-36 16,19 53-16,17-17 0,-36-35 16,19 52-16,-1-17 15,18 17 1</inkml:trace>
  <inkml:trace contextRef="#ctx0" brushRef="#br0" timeOffset="75694.36">5856 16210 0,'0'18'62,"0"-1"-46,0 1-16,36 88 15,-19-88-15,-17 17 16,0-18-16,0 19 0,0 87 16,0-88-16,0 36 15,0-53 1,0-1-16,0 1 0,0 0 0,0-1 15,0 1-15,18-18 16,0 18-16,35-18 16,-36 0-16,18 0 0,1 0 15,87-18 17,-70 0-32,-18 18 0,1 0 31,-19-17-31,1 17 0,0 0 0,-18-18 0</inkml:trace>
  <inkml:trace contextRef="#ctx0" brushRef="#br0" timeOffset="76006.78">5874 16263 0,'-18'0'15,"36"0"-15,-18 0 32,18 0-17,52-18 1,-34 18-16,16-17 15,-34 17-15,0 0 0,-1 0 16,1 0-16,0 0 0,-18 17 31</inkml:trace>
  <inkml:trace contextRef="#ctx0" brushRef="#br0" timeOffset="76194.42">5839 16492 0,'-18'18'0,"36"-18"31,17 0-15,-17 0-16,70 0 15,-70 0-15,70 0 16,-18-18 15</inkml:trace>
  <inkml:trace contextRef="#ctx0" brushRef="#br0" timeOffset="76506.63">7038 16422 0,'-17'0'0,"17"17"16,0-34 15,17 17-31,19 0 16,-19-18-16,71 1 15,-52 17-15,-19 0 16,36-18-16,18 18 16,-54 0-16,1 0 15,0 0 1</inkml:trace>
  <inkml:trace contextRef="#ctx0" brushRef="#br0" timeOffset="76709.88">7056 16581 0,'-18'17'16,"36"-34"-16,-53 34 15,52-17-15,1 0 16,0 0-16,34-17 16,-16 17-16,-1 0 0,-17-18 0,52 0 15,18 1 1,-70 17-1</inkml:trace>
  <inkml:trace contextRef="#ctx0" brushRef="#br0" timeOffset="79271.36">8185 16245 0,'-18'18'797,"1"-18"-797,-1 0 15,18 18 1,-18-18-16,1 0 16,-1 0-1,18 17 1,18-17 625,-1 0-626,1 0 1,0-17-1,-1 17-15,1 0 16,-1 0 0,1 0-1,-18 17-15,18-17 16,-1 0 0,1 0-16,0 0 15,-1 0 1,1 0-16,0 0 15,-1 0-15,1 0 0,-1 0 16,1 0-16,0 0 0,-1 0 16,1 0-16,-18-17 0,18 17 0,-1 0 15,1 0-15,0 0 0,-1 0 16,1 0-16,-18-18 16</inkml:trace>
  <inkml:trace contextRef="#ctx0" brushRef="#br0" timeOffset="81692.42">8344 16069 0,'0'18'1625,"0"-1"-1625,0 1 15,0 0-15,0-1 0,0 1 0,17-1 16,-17 19-16,0-19 0,18 19 0,-18-19 15,17 1-15,-17 17 0,0-17 0,18 0 16,-18-1-16,0 1 0,0-1 0,18 1 16,-18 0-16,0-1 15,0-34 48,0-1-63</inkml:trace>
  <inkml:trace contextRef="#ctx0" brushRef="#br0" timeOffset="82660.86">8255 17004 0,'0'-18'32,"18"18"77,0 0-93,-1 0-16,1 0 0,0 0 15,17 0-15,88-17 16,-70 17-16,159-53 31,-177 53-31,89-18 31,-124 0 48,-18 18-64</inkml:trace>
  <inkml:trace contextRef="#ctx0" brushRef="#br0" timeOffset="83957.36">9702 15981 0,'0'17'63,"0"1"-48,-18 0-15,-70 123 31,70-124-31,-158 178 32,141-160-32,17-18 0,0 1 0,-52 53 31,52-54-31,36 1 31,88 17 0,-71-35-31,247 71 32,-247-71-32,18 17 15,-17 1-15,175 53 16,-52-18 31,-141-53-47,-1 17 0</inkml:trace>
  <inkml:trace contextRef="#ctx0" brushRef="#br0" timeOffset="84519.64">11095 16051 0,'-17'0'0,"34"0"0,-52 0 0,53 0 63,-1 0-63,1 18 0,-1-18 16,1 0-16,211 0 31,-193 0-31,-1 0 15,0 0-15,106-18 16,-123 18-16,53 0 31,-71 18-15,-18 70 0,0-70-1,-88 211 16,89-194-31,-1 1 0,1-1 0,-72 106 32,72-123-32,-19 35 31</inkml:trace>
  <inkml:trace contextRef="#ctx0" brushRef="#br0" timeOffset="84957.09">11642 15716 0,'0'-35'16,"0"70"-16,0-88 0,18 36 15,-18-1-15,17 0 0,1 1 0,-18-1 0,18 18 16,-1-17-16,71-1 31,-70 18-31,-18 18 16,0-1-16,18 89 15,-18-88-15,-36 158 32,36-158-17,0-1-15,0 19 16,177-72 31,-142 19-47,89-36 15</inkml:trace>
  <inkml:trace contextRef="#ctx0" brushRef="#br0" timeOffset="86487.76">10125 17392 0,'0'0'0,"-18"0"0,1 0 16,17-18-16,-18 18 16,36-17-1,35 17 1,-18 0-16,141-18 15,-123 0 1,18 18-16,-1-17 0,1 17 0,282-53 16,-265 35-1,176-17 1,-175 17-16,-1 18 0,0-17 0,0-1 0,-17 18 16,-1-18-16,-17 18 0,18-17 15,-36 17-15,89 0 16,-107 0-16,-34 0 31,-19 0-15,19 0-16,-19 17 0</inkml:trace>
  <inkml:trace contextRef="#ctx0" brushRef="#br0" timeOffset="87128.21">11130 17657 0,'0'0'0,"-17"0"16,-1 0-1,18 17-15,-17-17 16,-1 0-16,18 18 0,-35 17 15,17-17 1,18-1-16,0 1 0,18 53 16,-1-54-1,19 36 1,-1-35-16,-18-1 0,1 19 0,0-19 0,-1 1 16,19 17-16,-1 53 15,-17-70-15,-1 70 16,-17-52-16,0-19 0,0 18 15,0-17-15,-17 17 0,-19 18 16,36-35-16,-53 17 16,36-17-16,-1-18 0,0 0 15,1 0-15,-18-35 16,17 17-16,18-35 16,0 35-16,0 1 15,18-1-15,-1 0 0,1 1 0,35-54 16,-36 54-1,19-1-15,-19 18 0,1-18 0,0 1 0,17 17 32,-18 0-32,-34 0 31</inkml:trace>
  <inkml:trace contextRef="#ctx0" brushRef="#br0" timeOffset="90830.11">12841 16175 0,'0'-18'0,"-17"18"15,-1-35 17,18 53-1,0-1-31,18 54 15,-1-36-15,1 36 16,0-18-16,-1-18 0,36 159 16,-53-141-1,36 53-15,-19-53 16,-17-18-16,18-18 0,-18 54 16,17-53-1,-17-1 1,0 1-16,0 0 15</inkml:trace>
  <inkml:trace contextRef="#ctx0" brushRef="#br0" timeOffset="91173.75">13194 16387 0,'0'0'16,"18"-18"-16,-18 0 0,0 1 16,0 34 15,0 19-31,0-19 16,0 71-1,0-52-15,0-19 0,0 54 16,0 35-1,53-18 1,-36-53 0,1-35-16,35 35 15,-35-35-15,52-17 16,18-1 0,1-35-1,-54 36-15</inkml:trace>
  <inkml:trace contextRef="#ctx0" brushRef="#br0" timeOffset="91392.46">13300 16334 0,'-18'0'0,"36"0"0,-36-18 0,18 0 16,0 1 15,18 17-15,70-18-1,0-17 1,-52 35-16,34 0 16</inkml:trace>
  <inkml:trace contextRef="#ctx0" brushRef="#br0" timeOffset="91579.87">13212 16422 0,'-18'17'15,"36"-34"-15,-53 34 0,35 1 16,17-18 0,19 0-1,52-18 1,-53 18-16,71-17 15,-71 17-15,0-18 0,18 18 0</inkml:trace>
  <inkml:trace contextRef="#ctx0" brushRef="#br0" timeOffset="91892.27">13812 16122 0,'-18'0'16,"36"0"-16,-36-18 0,0 18 16,18 53 15,0 0-15,36 53-1,-36-53-15,0-18 0,17 18 0,-17-18 16,18 18-16,-1 88 15,1-105-15,-18 17 0,0-18 0,35 124 32,-35-142-32,36 89 31,-36-88-15</inkml:trace>
  <inkml:trace contextRef="#ctx0" brushRef="#br0" timeOffset="92220.3">13970 15963 0,'0'0'0,"0"-17"0,0-1 0,0 0 0,53-35 31,-35 53-31,88 53 32,-106-17-32,0 158 31,0-142 0,141-104 0,-106 52-31</inkml:trace>
  <inkml:trace contextRef="#ctx0" brushRef="#br0" timeOffset="94547.71">11624 17692 0,'0'-18'16,"0"1"15,-17-54 0,-36 0 0,35 54-31,-88-36 32,89 35-17,-1 18-15,-88-35 16,89 35-1,-160 53 1,107-18 0,34-17-16,-211 141 31,212-142-31,-194 230 31,194-212-31,17 1 0,0 17 0,-35 194 31,36-195-31,70 266 32,-18-283-32,-17-17 15,229 141 1,-195-142-16,336 36 31,-317-70-15,35-19-16,247-140 31,-300 141-31,158-230 31,-211 230-31,0-1 0,0-16 0,-106-195 32,71 194-32,-265-177 31,265 213-31</inkml:trace>
  <inkml:trace contextRef="#ctx0" brushRef="#br0" timeOffset="106496.93">8820 16686 0,'0'18'63,"0"-36"30,-18 18-46</inkml:trace>
  <inkml:trace contextRef="#ctx0" brushRef="#br0" timeOffset="109683.45">8820 16598 0,'-18'0'62,"0"0"1,1 0-17,-1 0-30,1 0 0,-1-17 15,0 17 16,-17 0-16,0 0 0,-36 35 1,54-35-32,-72 35 31,72-17-31,-54-1 31,36 19 0,17-36-15,-17 53 0,35-36-1,0 1-15,-18 52 31,18-52-31,0 53 32,0-36-32,0 0 31,18-17-31,17 17 31,-17-17-31,0-1 16,-1 1-1,1 0-15,35 35 32,-36-36-32,1 1 15,35 35 1,-53-36 0,88 36 15,-70-35-31,-1-18 0,1 0 0,70 0 31,53-35 0,-123 17-31,88-70 32,-89 70-32,1 1 0,0-1 15,52-70 1,-70 70-16,18-158 31,-18 158-15,-18-17-16,1 17 0,-54-105 15,-88 17 17,142 88-17,-107 53 1</inkml:trace>
  <inkml:trace contextRef="#ctx0" brushRef="#br0" timeOffset="110823.7">8291 15804 0,'0'-17'16,"-18"17"31,-17 17-31,-36 1 15,54 0-31,-54 70 31,53-70-31,18-1 16,-17 1-16,17-1 0,0 1 0,-18 70 15,18-70 1,0 176 15,0-176-31,18-1 0,-18 19 0,53 52 31,-36-71-31,89 72 32,-88-72-32,-1-17 0,1 0 15,53 18 1,-54-18-16,107-18 31,-89 18-31,53 0 31,-70-17-31,88-36 32,-89 53-17,1-18-15,-1 18 0,36-53 32,-35 53-32,17-70 31,-17 52-31,-18-106 31,-53-17 0,-53 0 1,89 124-32,-89-72 31,88 72-31,0 17 15,1 0-15,-18-18 16</inkml:trace>
  <inkml:trace contextRef="#ctx0" brushRef="#br0" timeOffset="144922.07">14658 8961 0,'-17'17'0,"-1"-17"16,36 0 109,-1-17-109,1 17-16,0 0 0,-1 0 0,18-18 15,-17 18-15,17 0 0,54-18 16,-54 1-16,88-1 15,-105 18-15,52 0 16,-52 0-16,0-18 16,-1 18-16,-17-17 47</inkml:trace>
  <inkml:trace contextRef="#ctx0" brushRef="#br0" timeOffset="145187.64">14817 8767 0,'0'0'15,"-18"0"-15,18 17 31,0 1-31,18 35 16,-18-36-16,35 54 16,-35-36-16,0-17 15,0 17-15,0-17 0,0 17 0,0 71 16,0-88 0,0-1-16,0 18 0,0 1 15,0-19 1,0 1-16,0 0 15</inkml:trace>
  <inkml:trace contextRef="#ctx0" brushRef="#br0" timeOffset="157074.44">13106 8590 0,'-18'18'78,"1"-18"-78,17 17 16,-18-17-16,18 18 0,-70 35 31,52 0 0,18-71 16,0-17-31,88-71 15,-88 88-15,35-34-1,-17 52 1,0 35 15,-1-35-31,19 53 32,-19-36-32,1-17 0,-18 18 15,18 0 1,17-1-1</inkml:trace>
  <inkml:trace contextRef="#ctx0" brushRef="#br0" timeOffset="157808.78">13177 8696 0,'-18'18'47,"0"35"-16,18-36-31,-17 124 31,17-123-31,0 0 0,-18 105 32,18-88-32,0 177 31,0-177-15,-3986 18-16,7990 88 15,-3987 53 16,-17-176-15,0 158 15,0-158-31,0 0 0,0-1 0,0 1 16,0 35 0,18-53-16,-18 17 0,0-34 46,-71-54-30,54 54-16,-54-125 31,54 125-31,17-1 16,0 1-16,-18-1 16,53 71 30,-35-36-46,106 72 32,-88-72-32,-1 1 0,19 0 31,17-89 0,-53 53-31,52-123 31,-34 124-31</inkml:trace>
  <inkml:trace contextRef="#ctx0" brushRef="#br0" timeOffset="159730.04">13529 13035 0,'0'-17'0,"0"-1"16,0 0-16,0-17 31,-35 53-15,-53 70-1,70-53-15,-35 36 16,53-36-16,0-17 0,0-1 16,-17 1-16,17-36 31,17 18-31,-17-17 15,18-19-15,0 19 0,-1-1 0,1-17 0,35-53 16,-36 70-16,19-53 16,-36 36-1,0 17-15,0 1 0,0-1 0,17 18 16,-17 18 0,18-18-1,17 53 1,-17-36-16,-18 1 0,18 0 0,-18-1 15,17 1-15,1 52 16,-1-52-16,-17 0 0</inkml:trace>
  <inkml:trace contextRef="#ctx0" brushRef="#br0" timeOffset="160713.87">13600 13053 0,'-18'0'16,"18"17"-1,-17-17 1,17 18-1,0 0 17,0-1-17,0 1-15,0 0 16,0-1-16,0 1 16,0 0-1,0-1 1,0 18-1,0-17 1,0 0 0,0-1-16,0 1 15,0 0-15,0-1 16,0 19-16,0-19 16,17 18-1,-17-17-15,0 0 0,18-1 16,-18 1-16,0 17 15,0-17-15,18-18 0,-18 18 0,0-1 16,0 1-16,0-1 0,17 1 16,-17 0-16,18 35 15,-18-18-15,17 0 16,1-17-16,-18 35 16,18-36-16,-18 1 15,0 0-15,0 17 0,17-17 0,1 52 16,-18-52-16,0-1 15,0 1-15,0 17 0,18-17 0,-1 35 16,-17-35-16,18 52 16,0-52-1,-18-1-15,0 1 16,0-36 46,-18 18-62,0 0 0,-17 0 16,17-17-16,1 17 0,-1 0 16,0 0-16,-34-18 15,52 1-15,-18 17 0,0 0 16,18-18-16,-17 18 16,34 18 15,1-18-31,17 52 15,-17-34 1,35 35-16,-36-35 16,1-1-16,0-17 15,-1 18-15,1-18 16,0 0 0,-18-18-1,17-17 1,1 17-16,-18-17 15,0 17-15,0 1 0,0-1 16,0-17 0</inkml:trace>
  <inkml:trace contextRef="#ctx0" brushRef="#br0" timeOffset="196343.95">18662 9984 0,'-17'0'16,"34"0"-16,-52 0 0,17 0 0,1-18 0,-1 18 16,0 0-16,36 0 62,0 0-62,-1 0 0,1 0 16,299-18 15,-264 18-31,18-17 0,405-36 31,-388 35-31,512-52 32,-529 70-32,-18-18 0,17 18 15,-17-18-15,123-17 16,-158 17-16,0 18 47</inkml:trace>
  <inkml:trace contextRef="#ctx0" brushRef="#br0" timeOffset="197041.33">18927 13194 0,'-18'-18'15,"1"18"-15,-19-17 16,36-1-1,-70 18 17,87 0-1,124-35 0,-105 35-31,564-71 31,-495 54-31,-16-1 0,16 18 16,19-18-16,317-17 16,317 0 15,-705 35-31,176 0 31</inkml:trace>
  <inkml:trace contextRef="#ctx0" brushRef="#br0" timeOffset="197962.98">22331 11783 0,'-17'0'0,"34"0"0,-52 0 0,17 0 0,1 0 16,-1 0-16,0-18 0,1 18 16,34 0 31,107-17-1,-107 17-46,266-18 32,-178 0-32,248 1 31,-300 17-31,371-53 31,-389 53-31,0 0 0,0 0 16,18-18-1</inkml:trace>
  <inkml:trace contextRef="#ctx0" brushRef="#br0" timeOffset="198790.76">21820 10566 0,'0'0'0,"0"-18"31,17 18-31,36-18 16,-35 18-16,-1 0 0,19 0 0,-3864-35 31,7850 35-31,-3652-35 31,-317 35-31,18-18 0,-1 18 16,1 0-16,299-35 15,-317 35-15,247-18 32,-282 18-32,17 0 31</inkml:trace>
  <inkml:trace contextRef="#ctx0" brushRef="#br0" timeOffset="-166351.65">4551 12612 0,'-17'-18'0,"34"36"0,-34-53 0,-1 17 16,18 0-1,-18 18 1,18-17-16,0 34 31,0 1-15,-17 35 0,17-36-16,-18 89 15,18-70-15,0-1 0,0 0 0,0 18 16,0-18-16,0 1 0,0-1 0,0 141 31,0-123-15,0-35-16,0-1 15,0 1-15,0-36 16</inkml:trace>
  <inkml:trace contextRef="#ctx0" brushRef="#br0" timeOffset="-166054.66">4287 12471 0,'-18'0'15,"36"0"-15,-54 0 0,36-18 16,18 18 15,53 0-15,-54 0-16,71 0 15,-70 0-15,17 0 0,-17 18 16,17-18-16,-17 0 0,70 0 16,-70 0-16,-1 0 15,1 0-15,0 0 16</inkml:trace>
  <inkml:trace contextRef="#ctx0" brushRef="#br0" timeOffset="-165820.6">4163 12841 0,'0'0'0,"18"0"16,17 0 0,36-18-1,34 18 1,-87 0-16,53-17 16,-54 17-16,19 0 0,34 0 15,1-18 1</inkml:trace>
  <inkml:trace contextRef="#ctx0" brushRef="#br0" timeOffset="-165492.53">4974 12894 0,'18'0'32,"0"0"-17,-1 0-15,1 0 0,17 0 16,-17 0-16,0 0 0,17 0 15,0 0-15,-17-18 0,17 18 0,0 0 16,71-17 0,-88 17-16,17 0 0,-17 0 0,-1 0 15,1 0-15,0 0 16</inkml:trace>
  <inkml:trace contextRef="#ctx0" brushRef="#br0" timeOffset="-165273.89">5027 13159 0,'0'17'16,"0"-34"-16,18 34 16,17-17-16,71-35 15,-71 35 1,89-35-16,-71 17 15,-18 18-15,18-18 0,-18 18 0,1-17 16,17 17-16,-36 0 0,18-18 0,1 18 16,-19 0-16,1 0 0,0 0 0</inkml:trace>
  <inkml:trace contextRef="#ctx0" brushRef="#br0" timeOffset="-165008.35">5804 12577 0,'0'0'15,"0"-18"-15,0 0 0,0 1 16,17 17 0,1 0-16,17 53 15,0 52 1,-17-69-16,-18 105 15,18-106 1,-18 0-16,0 1 0,0-1 16,0 0-16,0-17 0,17 35 15,-17-36-15</inkml:trace>
  <inkml:trace contextRef="#ctx0" brushRef="#br0" timeOffset="-156339.28">12171 13441 0,'0'-18'16,"0"36"-16,-17-53 0,-1 17 0</inkml:trace>
  <inkml:trace contextRef="#ctx0" brushRef="#br0" timeOffset="-155433.28">11765 12982 0,'0'0'0,"0"-17"62,0 34 1,0 1-48,53 70 17,53 53-1,-88-123-31,141 158 31,-142-158-31,19 17 16,-19-17-16,1 17 0,17-17 0,18 52 15,-35-35-15,-1-17 16,1 17-16,0-17 0,34 106 16,37 70 15,-72-159-15,71 106 15,-70-106-31,0-17 0,17 70 31,0-17 0,-17-18 1,0 35-1,-18-53 0,0-17 0,35-1 16,-17-17-16</inkml:trace>
  <inkml:trace contextRef="#ctx0" brushRef="#br0" timeOffset="-154199.34">12789 14570 0,'17'0'15,"71"17"17,-70-34-32,141 17 31,-124 0-31,-17 0 0,17 0 16,0 0-16,142-18 15,-124 18-15,-18 0 16,229-18-1,-228 18 1,246 0 0,-247 0-1,0 0-15,18 0 0,-17 0 0,158-17 32,-141 17-32,176-18 31,-211 18-31,158-17 31,0-1 0,-140 18-31,122 0 32,-122 0-32,-19 0 0,1-18 15,105 18 1,-105 0-16,123 0 31,-123-17-15,-1 17-16,1 0 0,53 0 15,-54 0 1,107 0 15,-107 0-31,1 0 0,0 0 0,35 0 31,-18 0 1,18 0-1,-36 0-31,19 0 31,-19 0 32,-17-18-63,53 18 47,-18 0-16,-17 0-31</inkml:trace>
  <inkml:trace contextRef="#ctx0" brushRef="#br0" timeOffset="-153355.63">13847 14376 0,'17'0'15,"230"0"16,-211 0-15,458-36 15,-353 36-31,423-17 32,-17-1-1,-494 18-31,264-35 31,-317 17-15,0 1-1</inkml:trace>
  <inkml:trace contextRef="#ctx0" brushRef="#br0" timeOffset="-150372.44">11977 4163 0,'0'-18'15,"-17"18"-15,-19-17 16,19-1 0,-36 18-16,53 18 15,-18-18-15,-17 17 16,-1 1-16,-34 52 15,52-52-15,-17 17 0,17-17 0,-17 17 16,17 0-16,-17 54 16,35-72-16,-17 54 15,34-36-15,1-17 0,35-1 16,-36 1-16,107-36 16,35-35-1,-124 36-15,71-54 16,-89 54-16,1-1 15,0-17-15,-1 17 0,-17 0 0,0-17 16,0 18-16,-17-36 0,-72-18 16,72 53-1,-71-17-15,70 35 16,0 0-16,1 0 0</inkml:trace>
  <inkml:trace contextRef="#ctx0" brushRef="#br0" timeOffset="-149981.91">13441 4374 0,'-17'-17'16,"-1"17"-16,0 0 0,1 0 16,-19 0-16,1 0 0,-53 17 15,70 1 1,-70 53-16,88-36 16,0-17-16,0 17 0,0-18 0,0 1 15,18 17-15,-1-17 0,1 0 16,17-18-16,-17 17 0,35-17 15,-18 0-15,106-70 16,-106 52-16,18-17 16,-35 0-16,17-54 15,-35 72-15,0-19 0,-17 19 16,-1-1-16,0 1 0,-70-36 16,53 35-16</inkml:trace>
  <inkml:trace contextRef="#ctx0" brushRef="#br0" timeOffset="-149731.93">14270 4304 0,'0'18'0,"0"-36"0,-17 36 0,-1-1 15,-17 18-15,35-17 16,0 53-1,17-54-15,54 1 16,17-18 0,18-53-1,-18 0 1,-70 35-16,-18-34 16</inkml:trace>
  <inkml:trace contextRef="#ctx0" brushRef="#br0" timeOffset="-148997.84">12965 4251 0,'0'-18'16,"0"1"-16,-53-19 15,35 36-15,-17-17 16,0 17-16,17 17 16,-17-17-16,17 18 0,-17 0 0,-89 52 15,107-52 1,-18 35 0,35-18-16,0-17 0,17-1 0,18 1 15,54-18 1,-36 0-16,70-35 15,-88 35-15,18-18 0,-17 0 0,-1-17 0,0 18 16,0-1-16,-17 0 0,17-17 16,-52-18-1,-1 35-15,-88 1 16,53 17-16</inkml:trace>
  <inkml:trace contextRef="#ctx0" brushRef="#br0" timeOffset="-148591.76">11060 4233 0,'0'-17'16,"-35"17"-16,17 0 0,0 17 15,1-17-15,-19 18 0,19 0 16,-18-1-16,17 1 0,0 17 0,1-17 15,17-1-15,0 1 0,0 0 0,0-1 0,0 1 16,17-18-16,1 18 0,17-18 0,0-18 16,1 18-16,-1-18 0,0 1 15,18-1-15,18-17 0,-36 17 16,0-17-16,-17 17 0,0 1 0,-1-1 16,-17-17-16,-35-18 15,0 35-15</inkml:trace>
  <inkml:trace contextRef="#ctx0" brushRef="#br0" timeOffset="-148310.6">9384 4692 0,'36'0'15,"-72"0"-15,89 0 0,-18-18 0,18 1 0,124-89 16,-142 71 0,71-71-1,-106 88-15,-18-35 16,-17 53-16,-36-17 0</inkml:trace>
  <inkml:trace contextRef="#ctx0" brushRef="#br0" timeOffset="-147795.12">13018 13564 0,'0'0'0,"-18"-17"0</inkml:trace>
  <inkml:trace contextRef="#ctx0" brushRef="#br0" timeOffset="-140859.84">18609 15610 0,'0'0'0,"0"-17"0,0-1 0,0 1 16,-17-1-16,17 0 31,0 89 1,53 140-1,-53-175-31,53 193 31,-53-211-31,17-1 0,-17 36 31,0-35-15</inkml:trace>
  <inkml:trace contextRef="#ctx0" brushRef="#br0" timeOffset="-140625.58">18468 15628 0,'0'0'15,"-17"-53"-15,17 18 16,123 0 15,177-1 0,-265 19-31,230-1 32,-230 18-32,-17 0 0,-1 0 15,1 0-15</inkml:trace>
  <inkml:trace contextRef="#ctx0" brushRef="#br0" timeOffset="-140437.94">18556 15699 0,'-17'17'0,"34"-34"16,-52 52-16,35-17 0,18 17 31,-1-35-31,230 17 31,-194-34-31,0 17 0,18 0 0,-18 0 16,70-18-16</inkml:trace>
  <inkml:trace contextRef="#ctx0" brushRef="#br0" timeOffset="-140219.46">19280 15716 0,'-18'0'32,"36"0"-32,-54 0 15,36 18-15,0 52 16,0-52-1,0 123 1,0-123 0,0-1-16,0 1 0,53 70 31,-35-88-31,70 18 16</inkml:trace>
  <inkml:trace contextRef="#ctx0" brushRef="#br0" timeOffset="-140110.12">19438 15734 0,'-35'-53'15,"70"106"-15,-88-124 16,53 54-16,0-1 16</inkml:trace>
  <inkml:trace contextRef="#ctx0" brushRef="#br0" timeOffset="-139860.18">19562 15681 0,'18'0'0,"-18"18"16,158 52 15,-140-52-31,0 105 31,-18-105-31,-18 0 0,-88 70 31,106-71-31,-18 1 16</inkml:trace>
  <inkml:trace contextRef="#ctx0" brushRef="#br0" timeOffset="-139625.89">20091 15699 0,'0'0'0,"0"-18"0,-18 0 16,-35 18 0,-88 106 15,124 35 0,17-123-31,141 70 31,-106-88-31,0 0 16,18 0-16</inkml:trace>
  <inkml:trace contextRef="#ctx0" brushRef="#br0" timeOffset="-139235.18">20338 15822 0,'0'0'0,"-18"0"0,1 0 15,17 18-15,17-18 31,177-36 1,-176 19-32,35-54 31,-71 71-31,1 0 16,-124 18-1,105 0 1,-87 87-1,123-69 1,0-19-16,35 89 31,-17-106-31,193 35 32,-175-35-32</inkml:trace>
  <inkml:trace contextRef="#ctx0" brushRef="#br0" timeOffset="-138844.87">20920 15452 0,'-18'17'16,"-17"72"15,0 122 16,17-193-47,-70 141 31,70-142-31,18 1 0,0-1 16,18-17-1,70-35 16,-70 18-31,0 34 47,17 18-31,-18-17 0,160 0-1</inkml:trace>
  <inkml:trace contextRef="#ctx0" brushRef="#br0" timeOffset="-138235.47">22243 15416 0,'0'-17'15,"-18"17"-15,18-18 0,0-17 32,0-18-1,-123 35 0,88 18-31,-71 124 31,106-107-31,0 19 0,0-1 16,0 0-16,0 1 0,53 69 16,-36-52-16,54 229 31,-71-229-15,0-35-16,-71 0 15,36-18 1,-106-124 15,141 89-31,0 17 0,176-105 31,-123 105-31,141-35 16</inkml:trace>
  <inkml:trace contextRef="#ctx0" brushRef="#br0" timeOffset="-137470.12">18768 16951 0,'0'0'0,"0"-18"16,0 1-16,0-1 15,0 36 1,0 52 15,18 142 0,-18-177-31,17 71 16,1-71-16,-18-17 0,53 70 31</inkml:trace>
  <inkml:trace contextRef="#ctx0" brushRef="#br0" timeOffset="-137251.63">18486 17004 0,'-18'0'0,"36"0"0,-53-18 0,35 1 15,0-1-15,0 0 0,17 1 16,54-1-1,-36 0-15,0 18 0,1-17 0,52-1 16,106 1 0,0-1-1,-71 18-15</inkml:trace>
  <inkml:trace contextRef="#ctx0" brushRef="#br0" timeOffset="-137064.22">18715 17039 0,'-88'53'15,"176"-106"-15,-158 106 32,87-53-32,124 0 31,-88 0-31,88-18 15,-88 18-15</inkml:trace>
  <inkml:trace contextRef="#ctx0" brushRef="#br0" timeOffset="-136876.78">19333 17074 0,'-36'0'31,"72"0"-31,-89 18 0,53 0 16,0 17-1,0-17-15,35 35 16,-35-36-16,53 18 16,53 18-1,-89-35 1</inkml:trace>
  <inkml:trace contextRef="#ctx0" brushRef="#br0" timeOffset="-136767.44">19368 17074 0,'-35'-17'16,"70"34"-16,-88-34 0,53-1 15</inkml:trace>
  <inkml:trace contextRef="#ctx0" brushRef="#br0" timeOffset="-136564.38">19721 17022 0,'0'0'0,"17"0"0,1 17 16,0-17-1,-1 0-15,18 35 16,-35-17 0,-17 35-1,-1-35-15,-17 70 16</inkml:trace>
  <inkml:trace contextRef="#ctx0" brushRef="#br0" timeOffset="-136205.12">20056 17092 0,'-18'0'15,"36"0"-15,-54 0 0,19 0 0,-36 18 16,18 17-1,35 0 1,53-17 0,52-36-1,-16-35 1,-72 53 0,18-35-16,-35 17 15,0 1-15,0-1 16,-35-17-1,18 35-15,-1 0 16,0 0-16,1 18 0,-1-1 16,0 36-1,18-35-15,0 35 16,0-36-16,18 1 0,0-18 0,17 18 16,88 17-1,-87-35-15</inkml:trace>
  <inkml:trace contextRef="#ctx0" brushRef="#br0" timeOffset="-135892.69">20567 16898 0,'0'-18'16,"0"36"-16,0-53 15,0 52 1,0 1-1,0 53 1,-17-1 0,-1 1-1,18-1 1,0-52 0,0 0-1,18-18 16,-1 0-15,1 0-16,88 17 16,53-17-1</inkml:trace>
  <inkml:trace contextRef="#ctx0" brushRef="#br0" timeOffset="-135564.72">21608 16828 0,'-18'0'0,"36"0"0,-53-18 0,17 18 0,0 0 16,18-18-16,-17 18 15,34-17 1,36-1 0,36 0-1,-54 18 1,53-17 0,-53 17-16,1 0 0,34-18 0,18 18 31,-88 18-31</inkml:trace>
  <inkml:trace contextRef="#ctx0" brushRef="#br0" timeOffset="-135361.62">21802 16775 0,'-18'17'31,"36"-34"-31,-36 52 0,18 0 16,0 53-1,0-70-15,18 53 16,0-54 0,17 71-16,18 1 15,-36-72 1,19 36-16</inkml:trace>
  <inkml:trace contextRef="#ctx0" brushRef="#br0" timeOffset="-135158.58">21379 17304 0,'-18'0'15,"36"0"-15,-54 0 0,19 0 0,17-18 16,17 0 0,72 1-1,69-1 1,54 1-1,-159 17-15,159-18 16,-159 18 0,-1-18-16</inkml:trace>
  <inkml:trace contextRef="#ctx0" brushRef="#br0" timeOffset="-134814.72">22490 16722 0,'-18'0'0,"36"0"0,-36-18 16,18 0-16,-17 1 15,-1 34 1,-17 19-1,-18 17 1,0 35 0,35-53-1,1 36 1,17-18-16,0-1 16,17-16-16,19-1 15,-19-17-15,1-1 0,52 1 16,-17 0-16</inkml:trace>
  <inkml:trace contextRef="#ctx0" brushRef="#br0" timeOffset="-134440.07">22596 17127 0,'0'0'0,"0"18"15,17-18 1,72-18 15,-72 1-31,54-1 16,-36 0-16,-17 18 0,17-35 16,0-35-1,-35 52-15,-17-70 16,-1 70-16,-35-17 15,18 0 1,35 70 0,17 18-1,-17-36-15,18 36 16,0-35-16,-1 0 0,-17-1 16,18 1-16,-18 0 0,53 34 15,-35-34 1,17 0-16,-18-18 0,36 17 15</inkml:trace>
  <inkml:trace contextRef="#ctx0" brushRef="#br0" timeOffset="-134174.53">23160 16669 0,'0'0'16,"0"-18"-16,18 0 16,-1 18-16,54 36 15,35 52 1,-18 18 0,-53 17-1,-35-70-15,-35 53 16,0-35-1,-53 34-15,35-52 16</inkml:trace>
  <inkml:trace contextRef="#ctx0" brushRef="#br0" timeOffset="-134033.92">23601 17251 0,'-17'0'16,"-1"-18"0</inkml:trace>
</inkml:ink>
</file>

<file path=ppt/ink/ink54.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1:53:14.543"/>
    </inkml:context>
    <inkml:brush xml:id="br0">
      <inkml:brushProperty name="width" value="0.05292" units="cm"/>
      <inkml:brushProperty name="height" value="0.05292" units="cm"/>
      <inkml:brushProperty name="color" value="#002060"/>
    </inkml:brush>
  </inkml:definitions>
  <inkml:trace contextRef="#ctx0" brushRef="#br0">7938 1764 0,'0'-18'16,"0"1"-1,-18-1 17,18 0-17,0 1-15,-17-1 16,-1 18-16,0 0 0,1-18 16,-1 18-16,-53 18 15,54-18-15,-54 18 16,54-18-1,-19 0-15,19 17 0,-1-17 0,0 0 16,1 0-16,-1 18 0,0-18 0,1 18 16,-1-1-16,-17-17 0,17 18 0,-70 52 15,70-52 1,-52 53 0,35-18-16,-1-18 0,19 0 0,-1 0 15,0 1-15,-34 105 16,34-106-16,-17 106 15,35-88-15,0-18 0,0 18 0,0-17 16,0-1-16,0 88 16,0-87-16,35 122 15,-17-122-15,-1 17 16,1-18-16,17 0 0,0 18 0,1-18 16,-1 18-16,0-18 0,18 18 0,0-17 15,53 34-15,-53-35 0,0-17 16,0 17-16,17-17 0,-17 0 0,88 35 15,-88-53 1,159 17 0,-159-34-16,0 17 0,0 0 0,-1-18 0,1 0 15,0 1-15,106-54 16,-106 53-16,53-70 16,-53 53-16,88-106 15,-106 70-15,18 18 0,-18 1 0,1-19 16,-1 18-16,-18 0 0,54-141 15,-53 141-15,-18-141 16,0 141-16,-18-17 0,0 17 16,1 0-16,-19 0 0,-52-88 15,53 106-15,-88-71 16,70 70-16,17 1 16,-17 18-16,0-1 0,1-17 0,-19 17 15,18 0-15,-53 1 0,36 17 16,34-18-16,-16 18 0,-1 0 0,-36 0 15</inkml:trace>
  <inkml:trace contextRef="#ctx0" brushRef="#br0" timeOffset="1609.08">9190 2716 0,'18'0'0,"-1"0"16,1 0-16,88-17 15,-71 17-15,1 0 16,52 0-16,-53 0 0,194-18 31,-176 18-31,141 0 16,-88 0-16,-53 0 0,0 0 15,-18 0-15,89 18 16,-107-18-16,1 0 0,-18-18 47,-18 18-32,18-18-15,-35-34 16,35 34-16,0-17 16,0 17-16,0 0 15,0 1-15,18 17 0,-18-18 0,17 0 0,1 18 16,17-17-16,-17-1 16,17 18-16,18 0 0,-35 0 15,17 0-15,0 0 0,1 18 0,-1-18 16,0 17-16,18 19 0,-18-19 15,-17 1-15,0 0 0,17-1 0,-18 1 16,19 52 0,-19-34-16,-17-19 0,0 1 0,0 0 15,0-1 1,0 1-16,-35-36 16,35 1-16,0-1 15,18-35 1,-18 35-16,70-52 15,-34 52-15,-19 1 16,18 17-16,-17-18 0,17 0 0,71 18 16,-71 0-16,54 36 15,-54-19-15,0 1 16,-17 0-16,0-1 0,-1 36 16,-17-35-16,0-1 15,0-34 16,0-1-31,0 0 16,35-17 0,-17 18-16,35-19 0,-18 36 15,-17-17-15,88-1 16,-71 18-16,0 0 0,1 0 0,-1 18 16,-17-18-16,17 17 0,-18 1 0,1 0 15,-18-1-15,0 1 0,0-1 16,0 1-16,0 17 15,0-52 1,0-1 0,53-17-1,18 17 1,-54 1 0,36 34-16,-35-17 15,-1 0-15,1 18 0,0-18 0,-1 17 16,1-17-16,17 18 0,-17 0 0,-1-18 15,19 17-15,17 1 0,-18 0 16,106-1 0,-123-17-16,17 0 0,0 0 0,-17 0 15,17 0-15,-17 0 0,17 0 16,-17-17-16,-1 17 0,1 0 0,-18-18 16,18 18-1,-18-18-15,35 18 16</inkml:trace>
  <inkml:trace contextRef="#ctx0" brushRef="#br0" timeOffset="1921.25">13141 2611 0,'0'-18'15,"0"0"-15,0 1 16,-17-1-16,-19 0 16,19 18-1,-19 18-15,-16 53 16,16 34-1,19-69 1,17 52 0,0-70-16,17 17 0,19 0 15,-19 0-15,71 1 16,-17-36-16,52-18 16,36-35-1,-53-53 1,-88-35-1,-107-18 1,54 106-16,-53-35 16,70 71-16,1-1 0,-1 18 15,18-18-15</inkml:trace>
  <inkml:trace contextRef="#ctx0" brushRef="#br0" timeOffset="2639.77">13529 2946 0,'0'0'0,"18"-18"16,35 18 0,-35 0-1,52-18-15,-35 1 16,-17 17-16,-18-18 0,18-17 16,-36 0-1,0 35 1,-35-18-16,1 18 15,34 18-15,-17-18 0,17 17 16,0 1-16,-52 17 16,35 18-16,17-35 0,18-1 15,-18 1-15,1 53 16,17-54-16,0 36 0,0-35 16,17-1-16,54 54 15,-36-53-15,53-1 16,-52 1-16,16-18 15,-16 0-15,17 0 0,0 0 0,-1 0 16,19 0-16,-18 0 0</inkml:trace>
  <inkml:trace contextRef="#ctx0" brushRef="#br0" timeOffset="2780.35">14588 2963 0,'-18'0'0,"36"0"0,-54 0 15,36-17-15,0-1 16</inkml:trace>
  <inkml:trace contextRef="#ctx0" brushRef="#br0" timeOffset="38752.64">6033 5750 0,'-18'0'0,"18"18"109,0 0-93,-17 52 0,-1-52-1,0 229 16,18-194-31,0-18 0,0 282 32,0-281-32,71 299 31,-54-282-31,1-18 0,17 0 0,177 142 31,-177-177-31,248-71 31,-231 36-31,-16-18 0,-1 18 16,18-1-16,53-175 16,-71 140-16,18-493 31,-53 493-15,0 1-16,0 17 0,0-124 15,0 160 1,0-19-1</inkml:trace>
  <inkml:trace contextRef="#ctx0" brushRef="#br0" timeOffset="39689.8">7373 6632 0,'0'0'16,"0"18"-1,0 17 1,0 142 15,0-160-31,18 107 31,-36-107 1,1-17-32,-1 0 15,-194 71 1,177-54-1,18 1-15,-1 0 0,-35 88 32,53-89-32,106 18 31,-71-35-31,-17 0 0,17-17 16,-17 17-16,87-71 15,-87 54-15,0-1 0,-1-17 16,1 17-16,0-70 15,-18 70-15,0 1 16,0 34 0,-18 89 15,18-88-31,88 52 47,-70-70-47,-1 0 0,1 0 0,88-53 31,-18-70 0,-88 105-31,18-17 32,-18 53-17,0 35 1,0 35 15,17-71-31,72 1 31,-72-36-15,36 1-16</inkml:trace>
  <inkml:trace contextRef="#ctx0" brushRef="#br0" timeOffset="39814.98">8026 6809 0,'-35'-18'16,"70"36"-16,-70-54 0</inkml:trace>
  <inkml:trace contextRef="#ctx0" brushRef="#br0" timeOffset="40283.38">8150 6773 0,'-18'18'0,"36"-36"0,-36 54 0,18-19 16,0 1 0,35 141 15,-17-124-31,70 212 31,-88-212-31,18 0 0,-18 1 0,17-1 16,-17-17-16,18 17 15,-18-35 17,-18-18-32,1 18 0,-72-211 31,89 175-31,36-299 31,-19 318-31,1-1 16,123-17-1,-123 52 1,35 89 0,-53-88-1,-18-1-15,0 19 0,-176 69 31,159-87-31,-124 17 32</inkml:trace>
  <inkml:trace contextRef="#ctx0" brushRef="#br0" timeOffset="42532.71">10690 6315 0,'0'17'62,"0"1"-62,-18 0 16,0 52-16,1-52 15,-54 70 1,53-53-16,-17 1 0,17-19 0,-17 19 16,0-1-16,-71 53 15,71-70-15,-18 17 0,18-17 0,-1-1 16,-17 1-16,18-1 0,-71 1 15,53-18-15,-52 0 16,69 0-16,19-18 0,-19 1 16,19-1-16,-1 1 0,-17-1 0,35 0 15,-18-17-15,1 17 0,17 1 0,0-19 16,0 1-16,0 18 0,0-19 0,35-34 16,-18 52-16,89-88 15,-88 89-15,17-1 16,-17 18-16,17-18 0,0 18 0,1 0 15,17 0-15,-18 0 16,53 36-16,-53-19 16,1 18-16,-1-17 0,18 0 0,-18 17 15,0-17-15,1 17 0,-1 0 0,0 1 16,18-1-16,-18 0 0,1-17 0,-1 17 16,0 0-16,1-17 0,-1 17 0,0-17 15,0-1-15,1 1 0,-1 0 0,0-1 16,-17-17-16,17 18 0,-17-18 0,17 0 15,-17 0-15,-1 0 0,19 0 16,-19 0-16,18 0 16,-35-18-16</inkml:trace>
  <inkml:trace contextRef="#ctx0" brushRef="#br0" timeOffset="43547.96">12542 5856 0,'0'0'0,"-18"0"16,0 18 15,36-18 1,0 0-32,87-18 15,-69 18-15,-1-18 0,53 18 16,71-35-1,-106 35-15,53-17 16,-89 17-16,19 0 0,-19-18 16,1 18-16</inkml:trace>
  <inkml:trace contextRef="#ctx0" brushRef="#br0" timeOffset="43766.71">12965 5821 0,'0'0'15,"0"17"-15,0 1 16,0 53 15,0-54-31,18 89 16,-18-71-16,17 1 0,-17 52 16,18-35-16,-1 88 15,1-88-15,-18-18 0,18 36 16,-1 52-1,-17-105-15,0 35 16</inkml:trace>
  <inkml:trace contextRef="#ctx0" brushRef="#br0" timeOffset="44000.93">12559 6756 0,'-17'0'0,"34"0"0,-52 0 0,17 0 0,54 0 31,16-18-31,107 0 16,-106 1-1,124-1 1,-107 1-16,-17 17 0,88-18 16,-70 0-16,158-17 15,-158 17-15,52-17 16,-88 35-16</inkml:trace>
  <inkml:trace contextRef="#ctx0" brushRef="#br0" timeOffset="44422.67">14023 5874 0,'0'-18'0,"0"0"16,-17 18-1,-1 0 1,0 0-16,1 0 16,-1 18-1,-17 35 1,35-35-16,-53 70 15,53-53-15,-35 89 16,17 52 0,18-123-16,0 70 15,0-87-15,0-1 16,35 36-16,36 17 16,-36-71-16,53 36 15,-52-53 1,34 18-16,18-18 15,-17-18 1,-36 1 0</inkml:trace>
  <inkml:trace contextRef="#ctx0" brushRef="#br0" timeOffset="44891.24">14358 6562 0,'0'17'0,"0"-34"31,0-1-15,18 18-16,0-18 15,35-35 1,-36 18-16,19-18 16,-36 18-16,35-36 15,-35 36-15,0 0 0,0 0 16,-53-36 0,35 53-16,-35 1 15,36 17-15,17 17 16,17 19-1,72 17 1,16 17 0,-34 18-1,-18 1 1,-36-72-16,19 36 16,-19-35-1,36 17-15,18-35 16,-36 0-1,18-35-15</inkml:trace>
  <inkml:trace contextRef="#ctx0" brushRef="#br0" timeOffset="45156.82">15011 5944 0,'0'0'0,"0"-17"0,0-1 16,71 0 0,-36 18-16,71 18 15,-18 0 1,-53-1-16,0 1 0,18 0 0,-17-1 16,52 36-16,-53-18 15,-17 18-15,17-17 0,-17 17 0,-18-18 16,0 18-16,0 0 0,-18 0 0,0-1 15,-140 143 1,105-143-16,-106 54 16</inkml:trace>
  <inkml:trace contextRef="#ctx0" brushRef="#br0" timeOffset="45719.33">12736 7267 0,'0'0'16,"0"18"-1,17-18 17,1 0-32,0 0 15,87-18-15,1 18 16,-35 0-16,-1-17 0,1 17 15,246-18 1,-228 0-16,228 1 16,-246 17-16,-1-18 0,1 18 15,-18 0-15,-18-18 0,18 18 0,-36 0 16,19 0-16,-19 0 0,1 0 0,0-17 16</inkml:trace>
  <inkml:trace contextRef="#ctx0" brushRef="#br0" timeOffset="46937.46">13476 7602 0,'0'-17'16,"-17"17"-1,-1 0 1,1 0-1,-36 17 1,0 19 0,53-19-16,-36 36 15,36-18-15,0 18 0,0-17 16,0-19-16,36 124 16,-1-105-16,-17-1 15,17 18-15,-17-18 0,17 0 0,53 71 16,0 71-1,-70-124-15,-18 105 16,0-122-16,-18 34 16,1-35-16,-1 1 0,-88 34 15,71-52 1,-71-18-16,35-18 16,19 1-16,16-1 0,-70-88 15,89 89 1,17-72-1,17 36-15,19 18 0,17-18 16,123-35 0,-123 53-16,106-18 15,-124 35-15,18 1 0,0-1 16,-18 18-16,0-18 0,1 1 0</inkml:trace>
  <inkml:trace contextRef="#ctx0" brushRef="#br0" timeOffset="47124.95">14482 8220 0,'18'17'15,"-36"-34"-15,53 34 16</inkml:trace>
  <inkml:trace contextRef="#ctx0" brushRef="#br0" timeOffset="58058.89">18786 5891 0,'-18'-17'31</inkml:trace>
  <inkml:trace contextRef="#ctx0" brushRef="#br0" timeOffset="58808.64">19333 5997 0,'0'-17'15,"0"34"-15,0-52 0,0 17 16,0 1-1,0-19 1,0 19-16,0-1 16,0 0-16,0 1 0,-18-1 15,-17 18 1,-18 0 0,17 0-16,-34 35 15,52-17-15,-17 0 16,17-1-16,1 1 0,-1 0 0,0-1 15,-17 19-15,35-19 0,0 54 16,0-54-16,0 19 16,0-1-16,18 0 0,70 71 15,-53-71 1,71 36-16,-71-36 16,1-17-16,-1 17 0,0-17 0,-17 17 15,35 36-15,-53-54 16,0 54-1,-36-54-15,-34 19 16,-54-19 0,89-17-16,-53 0 15,70-17-15,-17-1 16,17 0-16,1 1 0,17-1 0,0 1 16,53-72-1,-36 72-15,89-36 16,-88 35-16,52 0 15,-52 1-15,0 17 0,17 0 16,-17-18-16,-1 18 0,1 0 16,-1 18-1</inkml:trace>
  <inkml:trace contextRef="#ctx0" brushRef="#br0" timeOffset="60355.08">19403 6209 0,'0'-18'0,"-18"18"0,18-17 15,-52-36 1,16 35-1,-17 53 1,36-17 0,-19 35-16,19-35 15,-1-1-15,18 1 0,0-1 0,0 1 16,0 0-16,0-1 0,0 1 16,18-18-1,-1 0-15,54-35 16,-53 35-16,-1-18 15,1 0-15,-53 36 16,17-18-16,-35 53 16,18-35-16,0 17 0,-1 0 15,-17 0-15,18 18 0,-36 71 16,54-89-16,17 106 16,17-123-16,1 17 15,0-17-15,-1-1 0,19-17 0,70 0 16,35-52-1,-106 34-15,71-70 16,-53 35 0,-36 18-16,-17-1 0,0 19 15,0-107 1,-17 106-16,-19-17 0,19 18 16,-71-1-1,70 18-15</inkml:trace>
  <inkml:trace contextRef="#ctx0" brushRef="#br0" timeOffset="61354.7">19103 7408 0,'0'-17'16,"0"-1"0,-17 0 15,17 1-15,-18 17-16,18-18 15,-18 18 1,1 0-1,-1 18 1,-35 17-16,18 0 16,17-17-16,1 17 0,-1-17 15,0 0-15,18-1 0,-17 18 16,17-17-16,0 0 0,0-1 16,17 1-16,19-18 15,-19 0-15,36 0 0,-35 0 16,-1-18-16,54-17 15,-36 17-15,-17 1 0,0 17 16,-18-18 0,0 36-16,0-1 15,0 1-15,17 0 16,-17-1-16,18 1 0,35 0 16,-18-1-1,18-17-15,-35 0 0,17 0 0,-18 0 16,19-17-16,17-1 0,-36 0 15,1 1-15,0 17 0,-1-18 0,19-52 16,-36 52 0,0-35-16,0 35 15,-18 1-15,18-1 0,-18 0 0,1 18 16,17-17-16,-18-1 0</inkml:trace>
  <inkml:trace contextRef="#ctx0" brushRef="#br0" timeOffset="61870.18">19826 7479 0,'-17'0'15,"17"18"32,0-1-31,0 1 0,0-1-16,0 19 15,0-19-15,0 1 0,0 0 16,0-1-16,0 54 15,-18-54-15,18 1 16,0 0-16,-17 35 16,17-36-16,0 1 15,0 0-15,17-18 47,18-18-31,18 18-16,88-18 15,-105 1 1,52-1-16,-53 18 16,0 0-16,-17 0 0,0-18 15,-1 18 1</inkml:trace>
  <inkml:trace contextRef="#ctx0" brushRef="#br0" timeOffset="62667">21238 7179 0,'0'-18'0,"0"1"31,0 34 0,-36 1-15,19 0-16,-54 35 16,1-1-1,-1-16-15,36-19 0,-89 54 16,89-53-16,17-1 16,-17 1-16,0 0 0,-18 17 15,53-18 1,-18 1-16,18 0 15,18-18 1,52 17 0,-34-17-16,70 18 15,-54-18-15,-16 0 0,17 18 0,-18-18 16,18 0-16,88 0 16,-71 0-16,-34 17 0,-19-17 15,19 0-15,-1 0 16,-17 0-16</inkml:trace>
  <inkml:trace contextRef="#ctx0" brushRef="#br0" timeOffset="63088.55">22243 7144 0,'18'0'16,"-36"0"-16,53-18 0,-17 18 0,-18-18 31,-88 107 0,52-54-31,-246 177 32,247-177-32,0-17 15,17-1-15,-70 54 16,70-36 15,36-17-15,211-1 15,-176-17-31,0 0 0,-18 0 0,212 0 31,-212 0-31,177 18 32,-194-18-32</inkml:trace>
  <inkml:trace contextRef="#ctx0" brushRef="#br0" timeOffset="63541.49">23195 7197 0,'18'0'0,"-36"0"0,36-18 0,-18 0 31,-18 18-15,-17 18 0,-212 123 15,194-123-31,-141 105 31,194-105-31,0 0 16,0-1-16,0 18 15,159 1 17,-124-36-17,265 0 16,-265 0-31,1 0 0,-19 0 0,19 0 16</inkml:trace>
  <inkml:trace contextRef="#ctx0" brushRef="#br0" timeOffset="63931.99">23813 7144 0,'17'0'15,"-34"0"-15,34-18 0,1 0 16,-18 36 15,-35 0-31,17-1 16,-211 142 15,158-124-31,36 1 0,-106 52 31,123-70-31,54 17 32,-1-18-32,-17-17 0,17 0 15,141 18 1,-141-18-16,301 35 31,-301-35-31,0 0 16,-17 0-16,17 18 0</inkml:trace>
  <inkml:trace contextRef="#ctx0" brushRef="#br0" timeOffset="64541.17">24324 7232 0,'0'-18'0,"0"1"16,0-1 0,0 36 31,-70 17-32,52-17 1,-35 70 15,53-71-31,88 1 31,-70-18-31,35 0 32,-53 18-32,-18 35 31,18-36-31,53 36 31,-35-53-31,0 0 16,-1 0-16,18 0 0,71-53 15,-88 36-15,70-125 47,-70 125-47,-18-1 0,0 1 0,0-54 31</inkml:trace>
  <inkml:trace contextRef="#ctx0" brushRef="#br0" timeOffset="64775.5">24854 7214 0,'0'18'15,"0"-36"-15,-53 89 31,35-54-31,18 1 0,0 0 16,35 52 0,142-52 15,-54-106 0,-123 70-15,-53-52-1</inkml:trace>
  <inkml:trace contextRef="#ctx0" brushRef="#br0" timeOffset="65884.48">20444 8678 0,'0'0'16,"0"-17"-16,0-1 15,0 0 1,0 36 15,-88 123 0,88-123-31,35 52 32,-17-70-32,17 0 0,-18 0 15,107-70 1,-89 52-16,18-158 31,-71 158-15,1-17-16,-1 17 0,1 1 0,-54-19 15,53 36 1,18 0 15,18 0-31,17 0 0,1 0 0,-1-17 0,229-1 31,-228 0-31,193 18 32,-211 18-32,-18 0 0,17 52 31,-17-52-31,53 105 31,-35-123-31,-1 18 16,19 0-16,34-18 0</inkml:trace>
  <inkml:trace contextRef="#ctx0" brushRef="#br0" timeOffset="66884.2">19015 10019 0,'0'-18'16,"-35"1"15,35-1-31,0 0 31,0 1-31,-18-1 31,-52 18 1,52 18-32,-141 140 31,142-122-31,-1-19 15,18 19-15,0-19 0,53 54 16,-36-71 0,160-53 15,-160 53-31,1 18 31,-18-1-31,18 107 31,-1-124-31,142-18 32,-124 0-32,107-158 31,-125 141-31,-17 17 0,0-17 16,-35-71-1,-36 71 16</inkml:trace>
  <inkml:trace contextRef="#ctx0" brushRef="#br0" timeOffset="67165.33">19562 10107 0,'0'18'0,"0"-36"0,0 53 15,0 1 1,0-19-16,-71 195 31,54-194-31,17-1 16,0 1-16,-18 70 16,18-70-16,0-1 15,18 1 1,-1-18-16,160-35 31,-142 35-15</inkml:trace>
  <inkml:trace contextRef="#ctx0" brushRef="#br0" timeOffset="67743.27">20214 10037 0,'-17'0'16,"34"0"46,1 0-46,88 0-1,-88 0-15,334-18 32,-316 18-32,17 0 15,158 0 1,-193 18-16,17 52 31,-35-52-31,0-1 16,-17 1-16,-1 0 0,-141 123 15,124-124 1,-283 142 15,283-141-31,0-18 0,17 17 0,-52 19 32,87-54-17</inkml:trace>
  <inkml:trace contextRef="#ctx0" brushRef="#br0" timeOffset="68149.61">21414 9966 0,'-18'18'16,"36"-36"-16,-53 36 0,17-18 0,36 0 47,52 0-31,-35 0-16,212 0 31,-211 0-31,-1 0 0,-17 0 0,70 35 31,-71-35-31,-87 141 31,35-106-31,17-17 16,-35 17-16,18 0 0,0-17 0,-18 0 16,-18 35-16,18-36 0,-123 72 31,176-72-16,0-34 1</inkml:trace>
  <inkml:trace contextRef="#ctx0" brushRef="#br0" timeOffset="68539.89">22102 10019 0,'-18'0'0,"36"0"15,-36 18-15,36-18 16,229-36 15,-194 19-15,247-1-1,-265 18 1,-18 0-16,1 0 0,0 0 0,-1 18 31,-175 140 1,-107 36-1,230-158-31,-194 87 31</inkml:trace>
  <inkml:trace contextRef="#ctx0" brushRef="#br0" timeOffset="68977.47">22772 9860 0,'18'0'16,"-1"0"-1,1 0-15,70-18 16,-70 1-16,17 17 0,0 0 16,177-35-1,17 35 17,-211 0-17,0 70 1,-18-35-1,-18 1-15,-105 158 32,105-159-32,-194 141 31,195-158-31,-1 17 31</inkml:trace>
  <inkml:trace contextRef="#ctx0" brushRef="#br0" timeOffset="69383.39">23495 9860 0,'0'0'16,"0"-18"0,53 18-1,-17-17-15,210-18 32,-210 35-32,-1 0 0,0 0 15,106 0 1,-123 0-16,53 17 31,-71 1-31,0-1 0,-18 1 16,-88 106-1,71-89-15,-177 141 32,195-158-17,-19 0-15,19-1 0,-36 36 16</inkml:trace>
  <inkml:trace contextRef="#ctx0" brushRef="#br0" timeOffset="70055.05">24377 9666 0,'-17'0'78,"-1"18"-78,0-1 0,1 1 16,-1-18-16,-88 88 16,89-88-16,17 18 15,-18 35 1,89-53 15,-71 53 16,0-36-47,70 36 31,-35-35-31,-17-18 0,17 0 0,-17 0 16,105-35 0,-87 17-16,-19 0 0,19 1 0,-36-1 15,17 18-15,19-71 16,-36 54-16,0-107 31</inkml:trace>
  <inkml:trace contextRef="#ctx0" brushRef="#br0" timeOffset="70523.62">24730 9913 0,'0'0'0,"0"18"0,-18-1 0,1 1 0,-1-18 15,-17 71 1,17 70 15,71-124 0,-35-17-31,88-53 32,-89 36-17,1-19 1,-18 19 15,0-18 16,18 17-31,-18-35 15,0-18 0,0 54-31,0-19 31</inkml:trace>
  <inkml:trace contextRef="#ctx0" brushRef="#br0" timeOffset="70898.5">24906 10142 0,'-17'18'0,"34"-36"0,-52 36 0,18 0 0,-1-1 16,0-17-16,-35 53 15,36 0 1,17-35-16,53 35 31,-36-53-15,71-53 0,-88 17 15,0 19-31,-70-36 15</inkml:trace>
  <inkml:trace contextRef="#ctx0" brushRef="#br0" timeOffset="79302.15">13371 9331 0,'0'0'0,"-18"-18"31,0 1 1,18 34 14,89 213-14,-72-195-32,18 265 31,-35-265-31,0-17 0,0 17 16,-70 36-1,52-71-15,-158-53 31,141 35-15,17 0-16,0 1 0,-17-36 16,159 35 15,-107 36-15,248-36 15,-248 18-31,19 0 0,-19 0 0,19-18 31,-36 1-15</inkml:trace>
  <inkml:trace contextRef="#ctx0" brushRef="#br0" timeOffset="79755.03">14217 9596 0,'0'0'15,"-17"0"-15,34-18 63,1 18-48,17 0-15,18-18 16,106 1 15,-141-1-31,-1 18 0,54 0 16</inkml:trace>
  <inkml:trace contextRef="#ctx0" brushRef="#br0" timeOffset="80411.07">14746 9384 0,'0'-18'16,"0"1"-1,0-1 1,36 18 15,-19 0-31,19 194 31,-36-159-31,0-17 0,0 17 16,0 0-16,17-17 0,1 17 0,-18-17 16,0 0-16,18-1 0,70 19 31,-71-54-31,1 0 0,0 1 16,87-107-1,-87 89 1,-18-89-1,0 142 17,0 17-32,0-17 15,141 88 17,-123-106-32,17 0 0,0 0 0,107-53 31,-107 35-31,53-140 31,-88 140-31,0 0 0,0-17 16,0 17-16,0 1 0,-35-19 15,17 36-15,-52 124 32,70-89-32,0-17 15,0 17-15,0-17 0,0 88 16,0-89-1,176 54 17,-141-71-32,18 0 0,-18 0 0</inkml:trace>
  <inkml:trace contextRef="#ctx0" brushRef="#br0" timeOffset="80567.48">16334 9472 0,'-18'0'16,"1"-18"0</inkml:trace>
  <inkml:trace contextRef="#ctx0" brushRef="#br0" timeOffset="98952.03">2664 11007 0,'0'17'93,"0"1"-46,17-18-31,1 0-1,-18 18-15,53-18 32,-35 17-32,-1-17 31,19 18 0,-19-18 0,1 17 1,17 1-1,-17 0 16,-1-1-16,1-17 0,-18 18 1,18 0-1,-1-1 0,19 1 0,-1 0 16,0-1-16,0 1 1,-17-18-32,35 18 31,-35-1-31,35-17 31,-53 18-31,35-18 31,-18 0-15,-17 17 0,18-17-1,17 36 1,-17-36 0,-18 17 15,18-17-31,-1 18 31,1-18-31,-18 18 16,18-18-1,17 17 17,18 1-1,0 17 0,35 0 0,-88-17-15,88 35 15,-70-35-31,52 35 31,-52-53-31,70 70 32,-70-52-32,-1-1 0,1-17 0,0 18 15,-1 0-15,36 17 16,-35-17-16,70 35 31,-70-36-31,-1-17 16,-17 18-16,18-1 0,35 19 15,-53-19-15,106 72 32,-106-72-17,17 1-15,1-18 0,53 70 32,52 19-1,0-19 0,-105-52-31,70 52 31,-70-52-31,0 0 16,70 35 0,-71-36-16,107 71 31,-106-88-16,-1 18-15,1-18 0,-1 18 0,1-18 0,17 35 16,-17-35 0,-18 18-16,18-18 0,-1 17 0,36 18 31,-35-35-31,70 53 31,-70-35-31,-1 0 0,72 17 31,16 18 1,-87-53-32,105 53 31,-105-53-31,0 0 16,-18 17-16,17-17 0,54 0 15,-53 18-15,-1-18 16,1 0-16,70 0 15,-70 0 1,87 0 15,-87 0-31,17-18 0,-17 18 0,0 0 0,70-17 16,-70 17 0,193-35 15,-176 17-31,-17 18 0,141-53 31,-124 53-31,159-88 31,-159 70-31,-17 0 0,17 18 16,-17-17-16,17-1 0,71-52 16,-71 52-16,-17 0 15,141-87 1,-142 87-16,125-106 31,-125 107-15,1-1-16,-1 0 0,1 1 0,70-89 31,-70 88-31,105-87 31,-105 87-31,0-17 0,-1 17 0,72-70 31,-72 53-31,142-159 32,-141 158-32,-1 19 0,107-125 31,-89 107-31,106-88 31,-123 105-31,-1 0 16,1 1-16,0-1 0,87-52 15,-87 52 1,123-88 0,-123 88-1,-1 1-15,1-1 0,53-70 32,-71 70-32,88-123 31,-71 124-31,-17-1 0,53-53 31,0 19 0,-35 52-31</inkml:trace>
  <inkml:trace contextRef="#ctx0" brushRef="#br0" timeOffset="101170.04">2823 15081 0,'0'-17'63,"0"-1"-48,35-17 16,-18 17-31,36-35 32,-35 35-32,0 18 0,-1-17 15,19-1 1,-19 1-16,71-36 31,-70 53-15,88-71-1,-88 71 1,123-88 15,-106 70-31,0 1 0,106-54 32,-123 53-32,52-17 15,-52 18-15,17-1 0,1-17 16,70-18-1,-89 53-15,142-88 32,-141 88-32,17-18 15,71-35 1,-89 35-16,107-35 31,-107 53-15,1-17-16,0 17 0,88-53 15,-54 35 17,-34 1-32,123-36 31,-123 35-31,17 0 16,-17 18-16,123-70 31,-106 52-31,-17 18 0,105-53 31,-105 53-31,52-17 16,-52 17-16,0-18 15,-1 18-15,107-35 16,-107 17-16,89 0 16,-88 1-1,0 17-15,140-53 16,54-18 15,-194 54-15,52-1-1,-52 0-15,-1 18 0,1 0 0,0 0 16,-1-17-16,1 17 0,0 0 0,-1 0 16,1-18-16,0 18 0,17 0 0,-18-18 15,1 18-15,88-17 16,-88 17-16,17 0 0,-17 0 15,-1-18-15,18 18 0,-17 0 0,0 0 16,17 0-16,71-35 16,-89 35-16,19 0 15,-19 0-15,1-18 0,17 18 0,36 0 16,-53-17-16,140 17 31,-122 0-15,-19 0-16,1 17 0,-1-17 15,72 0 1,-72 18-16,1-18 0,17 0 0,-17 0 16,-1 0-16,72 18 15,-54-18-15,88 17 16,-105 1-16,53-1 16,-54-17-16,89 36 15,-71-19-15,-17 1 0,176 53 31,-141-54-31,70 18 16,-87-17-16,17 0 16,-18-18-16,18 17 0,0 1 0,-18 0 15,18-18-15,-18 17 0,18 1 0,0 0 16,-18-18-16,18 17 0,0 1 0,0 0 16,88 34-16,-88-34 15,106 35-15,-124-35 16,18-1-16,-18 1 0,18 0 0,106 70 15,-124-53 1,106 53 0,-52-35-16,-54-18 0,18-17 15,-18 17-15,141 71 16,-123-71-16,-17-17 0,-1 17 0,0-17 16,0 0-16,1 17 0,-1-17 15,0-1-15,1 1 0,34 35 16,-35-36-16,-17 1 0,0-18 15,-18 18-15,17-18 0,1 0 16</inkml:trace>
  <inkml:trace contextRef="#ctx0" brushRef="#br0" timeOffset="102857.06">13459 9402 0,'0'-18'16,"0"0"0,0 1 15,-18 17-16,18-18-15,-17 18 16,-19 0 0,19 0-1,-19 18-15,36-1 16,-35 1-16,17-18 0,-17 53 16,35-18-1,-17-17 1,17 17-1,0-17-15,0-1 0,0 36 16,52 18 0,-34-54-16,35 36 15,-35-35-15,-1 0 0,19-1 16,34 36 0,-52-35-16,17 35 15,-17-36-15,17 36 16,-35 35-1,0-70-15,0 53 16,0-36-16,-18-17 16,1 17-16,-89 35 15,88-70-15,-70 18 16,17-18 0,19-18-1,-1-35 1,53 36-16,0-71 15,0 52-15,17 19 0,36-54 16,-35 54-16,70-72 16,-53 72-16,1-1 0,69-35 15,36 35 1,-70 1 0,-71 34-1</inkml:trace>
  <inkml:trace contextRef="#ctx0" brushRef="#br0" timeOffset="105449.88">6403 13070 0,'0'18'47,"0"0"-32,0 17 1,0 0 0,36-35-1,16-17 1,-34 17-16,35-36 16,-35 19-16,-18-1 15,17 0-15,1 18 0,-18-17 0,0-1 16,0 1-16,0-1 0,0 0 15,-18 18-15,-35 18 16,36-18 0,-36 35-1,35-17-15,1-18 0,17 17 0,0 1 16,0 0 0,17-18-1,18-18 1,-17 0-16,35 1 15,-53-1-15,18 18 16,-36 0 0,0 18-1,1-18-15,-1 17 16,18 1-16,18-18 31,35-18-15,-36 1-1,1-1-15,-18 1 16,0-1-16,-18 18 16,-52 18 15,52-18-31,0 17 0</inkml:trace>
  <inkml:trace contextRef="#ctx0" brushRef="#br0" timeOffset="114915.59">15293 5997 0,'18'0'63,"-18"-17"-48,18 17-15,-1 0 282,-17-18-236,18 18 158,-18-18-204,17 18 187</inkml:trace>
  <inkml:trace contextRef="#ctx0" brushRef="#br0" timeOffset="115977.77">12718 7108 0,'0'-17'0,"0"-1"16,0 1-16,0-1 0,-18-17 31,-17 17-15,0 0-16</inkml:trace>
  <inkml:trace contextRef="#ctx0" brushRef="#br0" timeOffset="116836.87">12559 6985 0,'-17'0'0,"69"-18"0,-87 36 0,-247 88 31,229-89-31,0 1 0,18 0 0,-71 17 16,-123 71-1,176-89-15,-124 72 16,125-54-16,-125 53 16,-70 36-1,177-89-15,-248 124 16,230-106-16,-177 88 15,-70 53 1,247-141-16,-106 70 16,123-70-1,-87 88-15,-89 88 16,176-176 0,-211 177-1,229-195-15,-106 106 16,106-106-16,-70 71 15,88-71-15,17 1 0,-53 52 16,-52 71 0,0-1-1,105-122-15,-88 87 16,71-105-16,-18 70 16,-53 35-1,88-105-15,-35 53 16,18-36-16,18-17 15,-19 35-15,1-18 0,-36 53 16,54-53 0,-19-17-16,19 17 0,-1-17 0,-17 17 0,-53 71 31,70-71-31,0-17 0,-34 52 16,34-34-16,-53 69 15,54-69-15,-19-1 0,1 36 16,18-36-16,-36 53 15,35-70-15,0 17 0,18 0 0,-35 18 16,-18 53 0,-17 18-1,-1-1 1,0-17 0,54-89-16,-36 72 15,35-72-15,1 19 0,-19 16 16,-17 54-1,1 0 1,-1 0 0,35-18-1,18-70 1,-18 35 0,18-18-16,-3986 0 15,7972-17-15,-3986 0 16,0-1-16,0 1 15</inkml:trace>
  <inkml:trace contextRef="#ctx0" brushRef="#br0" timeOffset="117118.01">6244 12541 0,'-17'-17'15,"34"34"-15,-34-52 0,-1 17 0,1 1 16,-1-1 0,18 36-1,0 17 1,18 53-1,-1 18 1,1-18 0,-1-35-1,1-18 1,0-35-16,35-35 16,-18 35-16,-17-35 0,17 17 15,18-17-15,-18 0 0,124-71 16</inkml:trace>
  <inkml:trace contextRef="#ctx0" brushRef="#br0" timeOffset="125334.36">14059 9737 0,'17'0'31,"18"-18"-15,54-17 15,-89 17-31,35 0 31,-53 18-15,-105 18-1,105-18-15,-35 0 32,71 0-17,35-18 1,-36 18-16,230-35 31,-229 35-15,17 0-16,-17 0 0,0-17 0,-1 17 15,-158 35 32,123-35-47,-87 17 16</inkml:trace>
  <inkml:trace contextRef="#ctx0" brushRef="#br0" timeOffset="128739.26">6386 12982 0</inkml:trace>
  <inkml:trace contextRef="#ctx0" brushRef="#br0" timeOffset="129270.37">6386 13000 0</inkml:trace>
  <inkml:trace contextRef="#ctx0" brushRef="#br0" timeOffset="129348.47">6386 13000 0</inkml:trace>
  <inkml:trace contextRef="#ctx0" brushRef="#br0" timeOffset="129817.27">6386 13000 0</inkml:trace>
  <inkml:trace contextRef="#ctx0" brushRef="#br0" timeOffset="137220.99">13476 15222 0,'-17'0'0,"-1"-17"16,1 17 15,17 17 0,0 1-15,-18 194 15,18-177-31,0 177 31,0-195-31,0 19 16,0-19-16,18 36 16,-18-35-16,0-54 31,0 19-16,0-18-15,0 17 0,0-141 16,-18 124 0,0-212 15,18 229-31,0 1 0,36-54 31,87 18 0,-105 53-31,123-17 32,-124 17-32,1 0 0,0 0 15,17-18 1,0 36 15</inkml:trace>
  <inkml:trace contextRef="#ctx0" brushRef="#br0" timeOffset="137517.69">13547 15416 0,'18'0'0,"-36"0"0,53 18 16,-17-18-16,0 0 0,-1 0 0,54 0 16,-54-18-16,177 1 31,-176-1-16,0 18-15,-1 0 0,1 0 0</inkml:trace>
  <inkml:trace contextRef="#ctx0" brushRef="#br0" timeOffset="137845.94">14076 15540 0,'0'0'16,"-17"0"-16,34 0 31,36-18-15,-35 18-1,158-35 17,-141 35-32,36 0 31,-53 0-15</inkml:trace>
  <inkml:trace contextRef="#ctx0" brushRef="#br0" timeOffset="138048.77">14129 15716 0,'0'0'0,"18"-17"16,123-19-1,123-34 16,-228 70-15,70-18 15</inkml:trace>
  <inkml:trace contextRef="#ctx0" brushRef="#br0" timeOffset="138439.27">14923 15205 0,'0'-18'16,"-18"0"-1,18 36 1,0 35 15,0-18-31,0 124 32,0-124-32,0 1 0,0-19 0,-3969 19 15,7973 87 1,-4004-105-16,18 87 31,-18-87-15</inkml:trace>
  <inkml:trace contextRef="#ctx0" brushRef="#br0" timeOffset="140095.21">15134 15311 0,'0'0'0,"-17"0"0,-1-18 16,1 0-1,-1 18-15,0-17 32,18 34 15,0 107-32,0-89 1,0 265 15,-17-282-31,17 17 0,0-18 0,0 54 31,0-124 1,0 18-32,-18-230 31,0 230-31,18 0 15,-53-106 1,18 229 15,35-53-15,-17 371 15,17-318-31,17 88 31,1-158 1,-1-194-1,-17 158-31,0-17 0</inkml:trace>
  <inkml:trace contextRef="#ctx0" brushRef="#br0" timeOffset="144656.01">17198 14093 0,'0'18'62,"0"0"-31,0-1-15,0 1 15,0 0 0,0-1 1,0 1 15,0 0-32,18 17 16,0-17-31,-1 34 47,-17-34-47,18 0 0,-1-1 32,1 36-1,0-53-31,17 88 31,-17-70-31,17 53 31,18 17 1,0-18-1,-36-52-16,19 35 1,-19-35 0,-17-1-16,0 1 0,36-1 15,-36 1 1,52 35 15,-52-35-31,18-18 0,-18 17 0,35 19 31,-17-36-31,35 70 32,-53-52-32,53 52 31,0 1 0,-36-71-31,36 53 31,-35-36-15,0 1-16,17 0 31,18 35 1,0-18-1,-53-17-31,70 17 31,-70-17-31,18-18 16,17 35-1,1 18 17,-19-53-32,18 35 31,-17-17-16,-18-1-15,35 1 16,18 35 31,-35-53-47,35 35 31,-36-17-31,36 17 31,0 18 1,18-18-1,-71-17-31,53 17 31,-36-17-31,1-1 16,35 19-1,0-1 32,0 0-15,0-17-1,-53-1-31,17-17 31,-17 18-31,18-18 0,0 0 16,-18 18-1,17-18-15,36 53 32,-35-53-17,-1 17-15,1 1 16,0-18-1,17 35 1,-17-35 0,-1 0-1,-3985 18 1,7972-18-16,-3934 18 31,-52-18-31,35 17 31,-36-17-31,72 18 32,-72-1-17,36-17 1,-35 0-16,52 18 31,-52-18-15,35 0 15,17 0 0,1 0 1,-53 0-32,87-18 31,-87 18-31,53-17 31,17 17 0,-88-18-31,123 1 32,-105 17-17,0-18-15,-1 18 0,36-18 16,-35 18-1,-1 0-15,1 0 0,0 0 0,-1 0 16,19-17-16,-1-1 16,-18 18-16,72-18 31,-72 1-31,107-19 31,-124 19-31,17 17 0,1 0 16,35-36-1,-35 19-15,105-54 32,-105 54-32,-1-1 15,1 18-15,0-18 0,52-35 16,-52 36 0,52-54-1,-52 71 1,88-106 15,-89 89-31,54-36 31,-53 35-31,70-70 32,-70 70-32,87-70 31,-87 71-31,88-107 31,-89 106-31,1 1 0,0-1 16,-1 1-16,54-36 15,-53 35-15,87-88 32,-87 89-17,0-19-15,35-34 16,-36 52-1,89-141 17,-88 142-32,-18-1 0,17 0 0,19-52 31,-19 52-31,36-52 31,-53 52-31,18 0 0,35-52 31,17-36 1,-70 88-32,53-123 31,-53 124-31,18-1 16,-18-17-16,17 17 0,19-70 15,-36 70 1,17-35-1,-17 36-15,18-1 0,-18 0 0,35-52 32,-17 52-32,35-105 31,-35 105-31,-1 0 0,-17 1 0,18-1 16,-18-17-16,53-36 15,-53 36-15,17 17 0,1 1 16,17-89-1,-17 88-15,0-35 16,-1 36-16,-17-1 0,0 0 16,18 1-16,-18-1 0,35-52 15,-17 52 1,-18 0-16,0 1 0,17-1 0,1 0 16,-18 1-16,0-1 0,35-35 15,-17 36 1,-18-19-16,0 19 15</inkml:trace>
  <inkml:trace contextRef="#ctx0" brushRef="#br0" timeOffset="145468.26">16546 12806 0,'0'-18'16,"0"1"-16</inkml:trace>
  <inkml:trace contextRef="#ctx0" brushRef="#br0" timeOffset="146186.81">16546 12753 0,'0'18'31,"0"-36"-31,0 53 0,0-17 16,0-1-16,0 19 15,0 17 1,53 17 0,-18 1-1,-18-54 1,1 36-1,-18-35-15,18 0 0,-18 17 0,0-17 16,17-1-16,-3985 36 16,7972-35-16,-3969 52 15,-17-52-15,-18 0 0,0-1 16,17 1-16,1-1 0,-18 1 0,17 17 16,19 18-1,-19-35-15,1 35 16,0-36-16,-18 19 15,17-19-15,-17 36 16,18-53 0,-18 18-16,0 0 0,18-18 0,-18 17 15,17 1-15,-17 0 0,36-1 16,-1 18 0,-35-17-1,17 0 1,1 17-16,17-17 15,-35-1-15,18 1 16,0 0-16,-18-1 0,17 1 16,1 17-1,-18-17-15,18 17 16,-18-17-16,0-1 0,0 1 16,17-18-16,-17 18 0,18 17 15,-1 0 1,1 0-1,0 1 1,-1-19-16,1 19 16,0-19-1,-1 19-15,19 16 16,-36-34 0,35 17-1,-18-17-15,-17 0 0,18-18 0,0 17 16,-18 1-16,17 0 0,1-18 0,-18 17 15,18 1-15,-18-1 0,17 1 0,1 0 0,-18-1 16,18 1-16,-1 35 16,1-35-16,-18 17 0,17 0 15,1-17-15,17 35 16,-17-36-16,0 1 0</inkml:trace>
  <inkml:trace contextRef="#ctx0" brushRef="#br0" timeOffset="147280.17">23548 12435 0,'0'-17'0,"0"34"0,0-17 46,0 18-30,0 0-16,-17 17 16,17-17-16,-18 52 15,0-52-15,1 17 0,-1-17 16,0 17-16,1 0 0,-1 1 0,-3986-1 16,7955 18-16,-3986-18 0,-18 18 0,0 0 15,0 0-15,-17 0 0,-1 17 0,-158 124 16,141-141-16,-89 106 15,124-106-15,18-18 16,0 18-16,-1-18 0,19 1 0,-18-1 16</inkml:trace>
  <inkml:trace contextRef="#ctx0" brushRef="#br0" timeOffset="159198.22">19756 16298 0,'0'18'62</inkml:trace>
  <inkml:trace contextRef="#ctx0" brushRef="#br0" timeOffset="160963.37">19756 16334 0,'0'0'46,"0"-18"-46,0 0 32,-18 18 15,1 0-32,-1 18-15,0 0 31,18-1-31,0 1 32,53-18-1,-35-18 0,-18 1-15,0-19 15,0 54 16,0 0-16,0-1 0,18-17-15,17 0 0,0-17-1,-17-54 17,-18 36-17,-18 17-15,0 0 16,1 18-1,-1 0-15,1 0 0,-36 36 16,35-19 0,-17 1-16,35 0 15,0 17-15,17 0 32,1-17-32,17-18 15,-17 0-15,35 0 16,-18-18-1,-17 1-15,-1-1 16,-17 0-16,18 1 0,-18-1 16,0 0-16,0 1 15,-18-1 1,1 18 0,-1 18-16,0-1 15,1-17-15,17 18 16,0 0-16,0 17 15,0-17 1,17-1 0,1-17-1,0 0-15,-1-17 0,1 17 0,0 0 16,-1-36 0,1 36-16,-18-17 0,0-1 15,0-17 1,-53-1-1,0 19 1,35 17-16,-52 17 16,52 1-16,1 0 0,-1-18 15,0 17-15,18 1 0,-17 0 0,17-1 16,0 1-16,17 35 16,1-53-16,17 18 15,-17-18-15,35 17 16,-36-34-1,19 17-15,-19 0 0,1-18 0,0 18 16,-1-18-16,1 18 0,0-17 0,-1 17 16,-17-18-16,18 0 0,-18 1 15,0-1-15,0-17 16,-35 17 0,17 0-16,-17 18 15,17 0-15,0 0 0,1 0 0,-1 18 16,-35 0-1,53-1-15,-17 19 16,-1-19-16,18 19 0,0-19 16,0 1-16,35 17 15,-17-35-15,-1 0 16,1 0-16,0 0 0,-3987 0 0,8008-35 16,-4021 35-16,17-35 15,-17 17-15,-18 0 16,0 1-16,17-1 0,-17 0 15,0-17-15,-17 35 16,17-18-16,-18 1 0,1 17 0,-1 0 16,-17 0-1,17 0-15,-53 35 16,54-35-16,-1 18 0,1-1 0,-1 1 0,0 0 16,18-1-16,-17 1 0,17 17 15,0-17-15,0 0 0,0-1 16,17 1-16,19-1 15,-19-17-15,1 0 0,-1-17 16,1 17-16,0 0 0,-1-18 0,1 18 16,0-17-16,-1 17 0,1-18 0,0 0 15,-1 1-15,-17-19 16,0 19 0,-17-1-1,-19 36 1,19-1-1,-1 1 1,18 0-16,0-1 16,18-17-1,-1 0 1,19 0 0,-36-17-16,17 17 15,-17-18-15,0 0 16,-17 1-1,-1 17-15,-17 0 16,17 0-16,0 0 16,1 17-1</inkml:trace>
  <inkml:trace contextRef="#ctx0" brushRef="#br0" timeOffset="205027.25">15928 5398 0,'0'0'0,"0"-18"0,-17 18 0,17-18 15,0 1 17,17-1-17,-17 0-15,0-17 32,0 17-17,-17-17 16,-1 35-31,0-35 0,1 17 16,-1 18-16,18-17 0,-88-54 31,70 71-31,-52-53 16,52 53-16,-17-18 0,-1 1 0,19-1 16,-18 1-16,-18 17 0,17-18 0,1 0 15,-18 1-15,-88-1 16,106 0-16,-336-17 47,318 17-47,18 18 0,-18 0 0,-211-17 31,211 17-31,-124 17 0,124-17 0,-17 18 0,17 0 16,0-18-16,-194 70 15,212-70 1,-18 18-16,-247 88 15,247-71 1,-106 18-16,106-35 16,18-1-16,-18 1 0,18-1 0,-18 1 15,18 17-15,0-17 0,-142 88 32,142-88-32,17-1 0,-158 177 31,158-159-31,-70 89 15,53-89-15,17 0 0,0 1 16,1-1-16,-1-17 0,1 17 0,17 0 16,-71 177-1,36-53 1,35-106-16,-36 105 16,36-105-16,0 0 15,0 0-15,0 18 0,0-18 0,0-1 16,0 1-16,0 18 0,0-18 0,18 88 15,0-88 1,17 106 0,-17-124-16,-18 0 0,17 36 15,36 52 1,-53-88-16,53 89 16,-53-89-16,35 36 15,-35-36-15,53 71 16,-35-71-16,0 0 0,-1-17 0,1 17 15,-1 1-15,1-19 0,35 54 16,-35-54-16,-1 19 0,1-19 16,0 1-16,-18 0 0,17-1 15,1 19-15,-1-19 0,-17 1 0,18 17 0,0-17 16,-1-1-16,-17 19 0,18-19 0,0 1 16,70 123-1,-70-106 1,-18-17-16,17 0 0,1-18 0,-1 17 15,19 19-15,-19-19 16,36 18-16,-35-35 16,0 18-16,-1-18 0,1 0 0,-1 18 15,1-18-15,17 17 0,-17-17 0,0 0 16,17 18-16,-17-18 0,-1 18 0,19-1 16,-19-17-16,18 18 0,1-18 0,-19 18 15,19-1-15,69 19 16,-69-19-16,-19 1 0,19-1 0,-1 1 15,0 0-15,53 35 16,-70-36-16,70 36 16,-53-35-16,54 17 15,-72-35-15,89 0 16,-71 0-16,18-18 16,36-17-16,-37 18 0,107-36 15,-106 17-15,88-34 16,-88 52-1,-18 1-15,18-1 0,0 0 0,-17 1 0,16-19 16,-16 19-16,17-1 0,52-35 16,-69 18-16,70-36 15,-36 36-15,89-71 16,-89 53-16,-17 18 0,0 0 0,0-18 16,18 17-16,-18 1 0,35-35 15,-35 34-15,-18 19 0,0-19 0,1 1 16,-19 18-16,71-89 15,-70 70-15,0 19 0,-1-18 16,1-1-16,0 1 0,-1-18 0,1 18 16,0-18-16,-1 0 0,54-123 15,-54 123-15,1 0 16,0-18-16,-1 18 0,1-17 0,0 17 0,-18 0 16,0-18-16,17 1 0,-17 17 15,0-18-15,0 18 0,0-17 0,0 17 16,-17 0-16,17-70 0,-18 70 15,18-18-15,-18 18 0,18 0 0,0-17 16,0 17-16,-17-18 0,17 18 0,0 0 16,0-17-16,-36-36 15,36 53-15,-17 0 0,-1 0 0,0-53 16,-87-70 0,69 141-16,-87-53 15,70 52-15,0 19 0,0-19 0,0 19 16,0-1-16,18 0 0,-71-17 15,36 17-15,-71 1 16</inkml:trace>
  <inkml:trace contextRef="#ctx0" brushRef="#br0" timeOffset="-205256.91">18662 15469 0,'-17'0'31,"-1"0"-31,0 0 16,1 0-1,17 18 17,-36-18-17,19 0-15,-36 18 16,18-1-16,-1-17 0,1 18 15,0 0-15,0-18 0,-89 52 16,71-34-16,-70 17 16,87-17-16,-34 0 15,35-18-15,-1 0 0,-34 35 16,52-35-16,0 18 16,1-18-1</inkml:trace>
  <inkml:trace contextRef="#ctx0" brushRef="#br0" timeOffset="-204975.79">17921 15522 0,'0'-35'15,"0"17"-15,-17 18 16,-1 0-1,1 0-15,-72 36 16,54-19-16,0 1 0,-36 35 16,-52 35-1,52 0 1,71-70-16,0 17 16,18-17-1,35-1-15,-18-17 16,106 0-16,-70-17 15,-18 17-15,105-36 0,-69 19 16</inkml:trace>
  <inkml:trace contextRef="#ctx0" brushRef="#br0" timeOffset="-204054.18">18362 15099 0,'0'-18'0,"0"36"0,18-53 0,-18 17 15,0 0 1,0 1-16,0-1 16,0 0-1,-18 18-15,-52 0 16,-142 159 15,177-124-15,-18 71-16,18-53 15,35-18-15,53 89 32,-18-124-32,265-18 31,-265 1-31,194-160 31,-211 142-31,-106-265 31,70 265-31,-17 17 16,0 1-16,-1-19 0,-122 19 16,140 17-16</inkml:trace>
  <inkml:trace contextRef="#ctx0" brushRef="#br0" timeOffset="-203023.26">18433 15258 0,'0'0'0,"0"-18"0,18 18 125,-1 0-125,-17 18 16,53-18-1,35 53 17,-70-53-32,88 52 31,-89-34-31,1-18 0,0 0 15,140 35 1,-122-17-16,211 0 31,-212-18-15,0 0-16,18 0 0,124 0 16,-142 0-1,71-18 16,-106 0-31,-18 1 16,-35-1 0,18 18-16,-71-35 31,88 35-31,36 0 16,17 17-1,-17-17-15,123 53 31,-123-35-15,-71 70 0,35-70-16,-194 70 31,177-88-15,0 18-16,17-18 0</inkml:trace>
  <inkml:trace contextRef="#ctx0" brushRef="#br0" timeOffset="-202382.87">21749 14940 0,'0'-18'0,"0"1"0,0 52 16,-18-141-1,1 106-15,17-17 16,-18 17-16,1 0 0,-1 0 16,0 0-16,-17 0 0,-194 194 47,193-124-47,19-34 0,17 105 15,17-124 1,248 36 15,-212-70-31,-18-1 0,159-106 31,-176-140 1,-36 246-32,-105-88 15</inkml:trace>
  <inkml:trace contextRef="#ctx0" brushRef="#br0" timeOffset="-202007.91">21326 14958 0,'17'0'0,"-34"0"16,34-18-16,-34 18 16,-1 0-16,0 0 15,-123 35 1,106-17-16,-388 194 31,352-195-15,18 19-16,-264 69 15,264-87 1,-124 35 0</inkml:trace>
  <inkml:trace contextRef="#ctx0" brushRef="#br0" timeOffset="-201695.34">20585 15046 0,'53'-71'15,"-106"142"-15,88-177 31,-52 106-31,-19 18 16,-175 105 0,175-87-1,-175 175 17,211-193-32,0-1 0,0 1 0,70 17 31,-35-35-31,406-35 31,-388 35-31,71-18 16</inkml:trace>
  <inkml:trace contextRef="#ctx0" brushRef="#br0" timeOffset="-185357.07">6333 13088 0</inkml:trace>
</inkml:ink>
</file>

<file path=ppt/ink/ink55.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1:57:35.255"/>
    </inkml:context>
    <inkml:brush xml:id="br0">
      <inkml:brushProperty name="width" value="0.05292" units="cm"/>
      <inkml:brushProperty name="height" value="0.05292" units="cm"/>
      <inkml:brushProperty name="color" value="#002060"/>
    </inkml:brush>
  </inkml:definitions>
  <inkml:trace contextRef="#ctx0" brushRef="#br0">4022 6456 0,'0'-18'32,"0"1"-17,0-19 17,0 19-32,0-54 31,18 53-31,-18 1 0,35-89 31,35-106 0,-52 177-31,88-265 32,-88 265-32,-1-18 0,1 18 15,52-195 1,-52 195-1,53-247 1,-54 229 0,1 0-16,0 0 0,105-211 15,-105 228 1,105-193 15,-105 211-31,-18 1 0,17-19 0,19-87 31,-19 88-31,107-230 32,-107 212-32,1 18 0,0 17 15,-1-17-15,72-124 16,-72 142-16,1-19 16,-18 19-16,17-19 0,1 1 0,35-53 15,-35 53-15,158-195 31,-158 195-15,17 17-16,-17-17 0,-1 0 0,1 17 0,52-70 31,-52 70-31,0-17 0,-1 17 0,54-87 32,-53 69-32,140-140 31,-122 141-31,16-1 0,72-69 31,-36 34 0,18 18 1,-88 53-32,193-53 31,-193 53-16,17 0-15,159-17 16,-158 17 0,140 17 15,-123-17-31,-36 18 0,142 17 31,-124-35-31,195 53 31,-195-35-31,0-18 0,-17 17 0,17 1 16,89 35 0,-71-18-16,141 106 31,-177-123-31,160 123 31,-160-106-31,1-17 16,0 0-16,17-1 0,71 54 15,-89-54 1,177 107 15,-158-106-31,-19-1 0,1 1 0,0-1 0,52 54 32,-52-53-32,-1-1 0,1 1 0,-18 0 15,53 34 1,-35-34-16,87 123 31,-87-123-31,-18-1 0,18 1 16,-1 17-16,54 36 15,-53-36-15,-1-17 0,1-1 16,70 142 0,-70-141-16,105 194 31,-105-177-16,-1 0-15,1 0 0,0 1 0,70 105 16,-70-106 0,140 247 15,-122-246-31,-19-1 0,89 194 31,-88-194-31,105 212 31,-105-211-31,-1-1 0,1 0 0,88 159 32,-88-158-32,70 210 31,-71-228-31,-17 17 16,18 1-16,-18-19 0,53 107 15,-53-107-15,70 230 31,-52-211-15,-18-1-16,0 0 0,53 194 31,-53-193-31,88 264 32,-70-265-32,0 18 0,-1-18 0,1 18 15,-1-18-15,36 159 16,-35-158-16,0-1 0,52 106 31,-70-141 0,0-35-15</inkml:trace>
  <inkml:trace contextRef="#ctx0" brushRef="#br0" timeOffset="3123.78">16246 1535 0,'0'0'0,"0"-18"0,0 36 78,17-18-78,1 17 16,35 36 15,-35-35-31,70 70 31,-71-70-31,1-1 16,70 71-1,-70-70-15,70 88 32,-70-88-17,-1-1-15,1 1 0,0-1 0,35 54 16,-36-53-1,1-1-15,-1 1 0,1 0 0,53 87 32,-54-87-32,107 123 31,-124-123-31,17-1 0,1 1 0,0 0 16,-18-1-16,35 36 15,-17-35-15,-18 0 0,17-1 16,1 1-16,17 88 15,-17-71-15,-1-17 16,1-1-16,35 107 16,-35-89-16,-1 0 15,1-17-15,52 123 16,-52-106-16,70 212 47,-70-229-47,0 17 0,-18-17 0,17 17 0,36 53 31,-35-35-31,-1-35 0,36 141 31,-35-124-31,88 229 32,-89-228-32,-17-19 0,18 19 15,35 87 1,-35-88-16,70 142 31,-71-160-31,-17 19 0,18-19 16,88 124-1,-88-123 1,87 141 0,-105-142-1,18 1-15,-18 0 0,18-18 0,17 70 16,-17-52-1,-1 0-15,1-1 0,0 1 0,-18-1 16,70 54 0,-52-71-16,-1 18 0,1-1 0,0 1 15,35 35 1,-36 0-16,54 53 31,-71-89-31,106 89 31,-106-88-31,17-18 16,1 17-16,-18 1 0,17-18 0,19 35 16,-19-35-16,89 71 31,-88-71-15,-3987 0-16,8079 53 31,-4092-53-31,123 35 31,-124-17-31,1-18 0,106 35 31,-36-17-15,-71-18-16,107 17 31,-107-17-31,1 0 0,0 0 16,52 18-1,-52-18-15,70 0 16,-70 0-16,140 0 31,19 0 1,-142 0-17,18-18-15,0 18 16,-35 0-16,105-17 31,-105 17-31,52-18 16,-52 0-16,0 18 0,-1 0 0,1-17 15,141-36 17,-142 53-32,71-36 15,-70 19-15,0-1 0,88-52 31,-89 52-31,54-35 16,-54 53-16,1-18 16,0 1-16,-1-1 0,1 1 0,17-36 15,0 35-15,-17 0 16,0 1-16,-1-1 0,1-17 0,0 17 16,-1 1-16,1-19 0,0 19 0,-1-19 15,36-34 1,-53 52-16,53-70 15,-35 70-15,-1-17 0,1 17 0,0-17 16,-1 0-16,54-89 16,-54 89-16,54-71 15,-53 71-15,35-71 16,-36 71-16,1 0 0,0-1 16,-18 19-16,17-19 0,1 1 0,-1 0 15,1 17-15,-18-17 0,35-71 16,-17 71-16,0 0 0,-1-1 15,1 1-15,-18 0 0,18-18 0,34-71 16,-34 71-16,17-70 16,-17 88-1,0-1-15,-1 1 0,-17-18 0,18 18 0,0 0 16,-1-36-16,-17 53 16,35-105-16,-35 88 15,18 17-15,-18-17 0,18-1 0,-18 1 16,0 0-16,0 0 0,17-36 15,1 36-15,-18 17 0,0-17 0,18-18 16,-18 18-16,35-71 16,-17 35-16,-1-17 15,1 53-15,-1-53 16,1 52-16,-18 1 0,0 0 0,18 17 16,-1-17-16,-17 17 0,0-17 15,18 17-15,-18 1 0,0-1 0,18-53 16,-18 54-16,0-54 15,0 36-15,17 17 16,-17 1-16,0-19 0,0 19 0,18-18 16,-18 17-16,0-17 0,18 17 0,-18-17 15,17 17-15,-17-17 0,0 17 0,18 1 16,-18-1-16,0-17 0,18-18 16,-18 35-1,0 0 1,0 1-16,0-1 0,0 0 15,17 1 1,-17-1 0,0-17-1,0 0 1,35 17 0</inkml:trace>
  <inkml:trace contextRef="#ctx0" brushRef="#br0" timeOffset="5872.88">2946 11677 0,'0'0'0,"0"-18"15,0 1-15,-18-1 16,18 0-16,-17-17 15,-1 17-15,0 1 0,1-1 16,-4022 18 0,8007 0-16,-4038 18 15,34-1-15,19 1 16,-18 0-16,-1 17 0,1 0 0,0 1 16,17-1-16,-17 0 0,17 18 0,0-18 15,1 36-15,17-36 0,35 53 16,-17-70-1,17-18-15,-17 0 0,17 0 0,124-71 16,-124 54 0,71-71-16,-89 52 15,1 1-15,0 17 0,-1-17 0,-17 18 16,0-19-16,0 19 0,0-1 0,0 0 16,0 1-16,-17 17 15,17 17 1,0 1-16,0 35 15,0-18-15,0 0 0,0-17 16,17 17-16,1-17 0,0 17 0,-1-17 16,1 17-16,0-17 0,17-1 0,-17 1 15,-1 0-15,18-1 0,1-17 0,-19 18 16,19-18-16,-1 0 0,0 0 0,71-18 16,-71 1-16,71-54 15,-71 1 1,-17 52-16,17-17 0,-35-18 0,18 18 15,-18-1-15,0 1 0,0-18 16,0 18-16,0-1 0,0 1 0,0 0 16,-18-71-1,18 88-15,0 1 0,-17 17 0,-1 0 16,0 17 0,1 36-1,17-35-15,0 70 16,0-53-16,0-17 0,0 17 0,0 1 15,0 17-15,0-18 0,35 71 16,18 17 0,-35-105-16,52 35 15,-52-36-15,17-17 16,-17 0-16,-1 0 0,19 0 0,-19 0 0</inkml:trace>
  <inkml:trace contextRef="#ctx0" brushRef="#br0" timeOffset="6060.32">3387 11765 0,'-35'0'0,"70"0"0,-106 18 16,54-18-16,-1 0 0,-17 0 16,88-18 15,-18 18-31,36-17 15,-18-1-15,-1 18 0,1-18 16,0 18-16</inkml:trace>
  <inkml:trace contextRef="#ctx0" brushRef="#br0" timeOffset="7169.37">4163 11642 0,'-18'0'0,"36"0"0,-53 0 0,17 0 16,1 0-16,-1 17 0,0-17 0,-70 71 31,88-53-31,-18 87 16,18-69-16,0 17 15,0-18-15,36 35 16,-19-34-16,1-19 0,0 1 0,17 0 15,-17-18-15,-1 17 0,18-17 0,18 0 16,-35 0-16,0 0 16,35-17-16,0-36 15,-36 35-15,-17-35 16,0 35-16,-35-17 16,35 18-16,-18-1 0,-52-53 15,52 54 1,0-19-16,18 19 15,0-1-15,0 1 0,53-19 16,-35 19 0,70-1-1,-70 18-15,-1 0 0,19 0 0,-19 18 0,1-18 16,17 17-16,-17 1 0,17 17 16,-17-17-16,17 52 15,-35-52-15,18 70 16,-18-70-16,0 35 0,0-36 15,0 19 1,0-19 0,0-34-16,0-1 15,0 0-15,0 1 16,0-1-16,17 0 0,-17-17 0,18 18 16,0-1-16,-1-17 0,1 17 15,-18-17-15,18 17 0,-1 0 0,1 1 0,-1-1 16,1 1-16,0 17 0,-18-18 15,17 18-15,-17 18 0,18-18 0,17 52 32,-35-34-32,18 53 15,-18-54-15,18 19 0,-18-19 16,0 1-16,0 35 16,0-71 15,17-52-16,1 52-15,17-53 16,-17 36-16,-1 17 16,1 1-16,-18-1 0,18 1 0,-1-1 15,1 0-15,0 18 0,-1 0 16,1 18-16,0 35 16,17 35-1,-18-70 1,19 35-16,-19-36 15,1-17-15,0 18 0,-1-18 0,1 0 16,0 0-16,-1 0 0,18 0 0,-17-18 16,0 18-16,17-35 15,-17 17-15,17-17 0,-17 17 16,-1-17-16,-17-35 16,0 52-16,0 0 0,0 1 15,0-1-15,0 36 16,0-1-1,0 1-15,0 35 16,18 0-16,0-36 16,17 36-16,-18 35 15,-17-52-15,0 17 16,0-36 0,-17 1-16,-1-18 0,1 18 0,-54-18 15,53 0-15,-52 17 16,52-17-1</inkml:trace>
  <inkml:trace contextRef="#ctx0" brushRef="#br0" timeOffset="8059.71">7391 11800 0,'0'-17'15,"0"-1"1,-18 18-16,1 0 16,-1 0-16,0 35 15,1-17 1,17 0-16,-18-1 0,18 19 15,0-19-15,-17 36 16,17 0-16,0-35 0,17-1 16,-17 1-16,53 17 15,-35-35-15,17 18 16,-17-18-16,35-18 16,-36 1-16,18-1 0,-17 0 15,0 1-15,70-71 16,-70 70-16,35-17 15,-53 17-15,17 0 16,1 18-16,-1 0 0,1 0 16,0 0-16,-1 0 0,-17 18 0,18-18 15,0 35-15,-1-35 0,-17 18 16,0 0-16,18 52 16,-18-52-1,0-36 1,0-35-1,0 36 1,35-72 0,-17 72-16,-1 17 0,19-36 15,52 19 1,-70 17-16,52 17 16,-52 1-16,-1 0 15,1-1-15,0 54 16,-1-53-16,1 34 15,0-34 1</inkml:trace>
  <inkml:trace contextRef="#ctx0" brushRef="#br0" timeOffset="8200.25">7850 11483 0,'0'-18'15,"0"36"-15,-18-36 0,18 1 0,0-1 0,0 0 16</inkml:trace>
  <inkml:trace contextRef="#ctx0" brushRef="#br0" timeOffset="8497.03">8749 11307 0,'0'-18'15,"-4004"18"1,7991 18 0,-3987 17-16,0-18 15,-18 19-15,18 17 0,0 88 16,35 0 15,-17-106-31,35 106 16,-36-123-16,54 52 15,17-34 1,-17-36-16</inkml:trace>
  <inkml:trace contextRef="#ctx0" brushRef="#br0" timeOffset="8653.24">8767 11712 0,'-18'0'0,"36"0"0,-53 0 15,35-17 17,35 17-32,-18 0 15,125-18 1,-89 18-16</inkml:trace>
  <inkml:trace contextRef="#ctx0" brushRef="#br0" timeOffset="9247.02">9261 11324 0,'0'0'16,"-18"0"-1,18 18-15,0 17 16,0-17-16,0 70 16,0-18-16,0 36 15,18 35 1,-18-52 15,53-178 16,-53 72-47,35-1 16,-17 18-16,-1 0 0,54 35 31,-54-17-31,89 35 31,-88-53-31,0 0 0,-1 0 16,1 0-16,70-88 15,-70 70-15,-18-123 32,0 123-32,0 1 15,0-1-15,-53 18 16,35 0 0,-17 159 15,35-106-31,106 70 31,88-87 0,-159-54-31,71 0 16</inkml:trace>
  <inkml:trace contextRef="#ctx0" brushRef="#br0" timeOffset="10105.89">12189 11395 0,'0'17'32,"88"142"-1,-70-124-31,87 301 31,-87-301-15,-18-18-16,18 19 0,-3969 52 15,7955-88 1,-4004-53 0,0 18-1,0 17-15,0-17 0,-106-212 31,88 212-31,-88-212 32,89 229-32,17 0 0,0 1 0,70-36 31,-52 35-31,335-35 31,-300 53-31,-18 0 16,18 0-16,123-17 15,-123-1 17</inkml:trace>
  <inkml:trace contextRef="#ctx0" brushRef="#br0" timeOffset="10340.19">12242 11553 0,'-36'18'15,"72"-36"-15,-89 36 0,53 17 32,17-17-32,1-18 0,0 0 15,17 0-15,-17 0 0,17 0 0,35-18 16,-34 18-16,-1 0 15,18-17-15,-18 17 0,177-36 16,-177 36 0,18 0-16</inkml:trace>
  <inkml:trace contextRef="#ctx0" brushRef="#br0" timeOffset="10621.34">13529 11536 0,'-17'0'0,"34"0"0,-34 17 0,17-34 16,17-1-1,213-17 16,-1 0 1,-211 35-17,35 0-15</inkml:trace>
  <inkml:trace contextRef="#ctx0" brushRef="#br0" timeOffset="10793.17">13441 11712 0,'-35'18'16,"70"-36"-16,-70 71 31,53-53-31,-1 0 0,18 0 16,1 0-16,-1 0 0,106-35 16,-88 35-16,370-71 31,-317 54-31</inkml:trace>
  <inkml:trace contextRef="#ctx0" brushRef="#br0" timeOffset="11043.09">14623 11254 0,'0'-36'16,"0"72"-16,0-89 0,18 35 15,-18 0-15,0 36 16,17-18 0,-17 18-16,53 264 31,-53-229-31,0-18 16,53 247-1,-35-246-15,-1 52 16</inkml:trace>
  <inkml:trace contextRef="#ctx0" brushRef="#br0" timeOffset="15245.05">5116 16034 0,'0'-18'16,"0"0"-1,0 1 1,-71-1 15,-123 142 16,141-19-16,53-87-31,176 70 32,-140-70-32,-1-18 0,0 18 0,1-1 15,-19 1-15,54 35 16,-71-36-16,0 1 15,0 0-15,-88 70 16,52-70-16,-264 34 31,212-52-15,-18-52 0</inkml:trace>
  <inkml:trace contextRef="#ctx0" brushRef="#br0" timeOffset="15588.73">4869 16016 0,'-18'18'15,"36"-36"-15,-71 36 0,35-18 0,0 0 0,1 0 16,-36 17 0,300-52 15,-194 35-15,405-88 15,-422 88-31,-1 0 0,71 0 31,-106 18 0,-18-18-31</inkml:trace>
  <inkml:trace contextRef="#ctx0" brushRef="#br0" timeOffset="15979">5821 15998 0,'0'0'15,"-17"0"-15,-36 0 31,35 0-31,-70 106 32,88-88-32,106 88 31,-89-89-31,124 89 31,-123-88-31,-18 0 0,0-1 16,0 1-16,-106 52 15,89-52 1,-19 0-16,1-18 0,0 17 0,-1-17 0,-34 0 16,35 0-16,17-17 15</inkml:trace>
  <inkml:trace contextRef="#ctx0" brushRef="#br0" timeOffset="16291.44">6156 16122 0,'-17'0'16,"-1"0"0,18 88 15,0-70-31,71 176 31,-71-159-31,17 0 16,-17-17-16,18 17 0,-18-17 0,35 70 15,-35-70 1,18-18-16,-18 17 0,17 19 31,-17-19-31,18-17 0</inkml:trace>
  <inkml:trace contextRef="#ctx0" brushRef="#br0" timeOffset="16588.43">6527 16298 0,'0'0'0,"0"-17"0,17 17 15,-17 17 16,0 1-31,-17 158 32,17-158-17,-18 17-15,0 1 0,-17 105 16,35-124 0,-35 124 15,35-105-31,-18 17 31</inkml:trace>
  <inkml:trace contextRef="#ctx0" brushRef="#br0" timeOffset="17103.64">6738 16757 0,'-17'0'16,"34"0"-16,-52 0 0,35-18 31,18 18-31,141-70 31,-124 70-15,18 17-16,-53 1 15,17 0-15,-17 17 0,0-17 0,-17 17 16,-1 0-16,0 0 0,-158 142 31,141-160-31,-36 36 16,54-35-16,-1-18 0,36 0 31,34-18-15,-34 1-16,194-54 15</inkml:trace>
  <inkml:trace contextRef="#ctx0" brushRef="#br0" timeOffset="17369.18">7691 16598 0,'0'0'0,"-18"0"0</inkml:trace>
  <inkml:trace contextRef="#ctx0" brushRef="#br0" timeOffset="17822.18">7603 16616 0,'17'0'31,"1"0"-15,35 0-1,35-18 1,-53 18-16,89 0 15,-89-17-15,18 17 0,53 0 16,-53-18-16,123 18 16,-70-18-16,53 1 15,17-1 1,-70 18 0,-71-18-1,-35 36 48,18-18-16,-18-18-32,18 18 1</inkml:trace>
  <inkml:trace contextRef="#ctx0" brushRef="#br0" timeOffset="18712.5">9173 16510 0,'0'18'141,"17"-18"-125,18 35-1,-17-35-15,35 53 16,-35-36-16,-1 1 0,36 17 15,-35-17-15,52 70 16,-34-70-16,-19 17 0,19-17 16,-19-1-16,19 19 0,-19-19 0,54 36 15,-36-17-15,71 69 16,-89-87-16,36 35 16,-35-35-16,17 17 0,-17-18 15,17 36-15,-17-35 0,35 35 16,-53-35-1,17-1-15,1 1 0,0-1 0,-1 1 16,-17 0 0,18-18 46,0 0-62,-1 0 16,19 0-1,-19 0-15,124-18 16,-105 0-16,16 18 0,19 0 16,0-17-16,-1-1 0,195-17 15,-159 17-15,229-17 16,-229 17-16,17 1 16,-17-1-16,17 0 0,1 18 0,-18-17 15,123-1-15,-106 1 0,283-19 16,-300 36-1,-18 0-15,0-17 0,-17 17 0,-1 0 16,-17 0-16,0 0 0,-17-18 0,-1 18 16,0 0-16,-17 0 0,-1 0 15</inkml:trace>
  <inkml:trace contextRef="#ctx0" brushRef="#br0" timeOffset="19602.84">13864 17445 0,'-17'-18'16,"34"36"-16,-34-53 15,-1 35-15,18 17 16,18 18-1,-18 71 1,0-70-16,17 87 16,-17-105-16,0 70 15,36-35 1,-36-36-16,17-17 16,-17-17-1,0-36 1,0 18-1,-17-71 1,17 88-16,-18-17 0,18 0 0,0-1 0,-18 1 16,18 0-16,0-18 15,0 35-15,0-52 16,0 52-16,18 0 0,0 1 16,35-19-1,-36 36-15,107-35 16,-89 35-16,0 0 0,36-17 15,-36 17-15,71 0 16,-71 0-16,-17 0 16,17 0-16,-17 0 0,0 0 0,-1 0 15,1 0-15,-18 17 0</inkml:trace>
  <inkml:trace contextRef="#ctx0" brushRef="#br0" timeOffset="19821.55">13953 17480 0,'-18'0'15,"36"0"-15,-54 18 0,1-18 0,35 17 16,-18-17-16,18 18 16,18-18-1,0 0-15,17 0 16,-17 0-16,-1 0 0,1 0 15,17-18-15,1 18 0,69-17 16,-69 17-16,105-18 16,-106 18-16</inkml:trace>
  <inkml:trace contextRef="#ctx0" brushRef="#br0" timeOffset="20071.44">14835 17639 0,'-18'0'0,"36"0"16,-54 18-16,19-18 0,17-18 16,17 0-1,19 18 1,34-17-1,-35 17-15,54-18 16,-54 18-16,0 0 0,0 0 16,-17 0-16,17 0 0</inkml:trace>
  <inkml:trace contextRef="#ctx0" brushRef="#br0" timeOffset="20243.25">14746 17762 0,'-17'18'0,"34"-36"0,-52 36 0,18 0 16,34-36 0,1 18-1,105-18 1,-70 18-16,71-17 0</inkml:trace>
  <inkml:trace contextRef="#ctx0" brushRef="#br0" timeOffset="20446.3">15664 17251 0,'-18'0'0,"0"-18"0,54 36 16,-89-53-16,35 35 0,0-18 0,18 0 0,-17 18 16,34 18-1,-17 0-15,18 17 16,53 106-1,-36-88-15,-17-18 0,17 18 0,-17-18 16,17 18-16,0 0 0,-17-18 0,-1 18 16,19-17-16</inkml:trace>
  <inkml:trace contextRef="#ctx0" brushRef="#br0" timeOffset="21805.27">11960 17022 0,'-18'0'16,"0"0"-16,18-18 16,0 36-1,-17-1 1,-19 18 0,36-17-16,-17 35 15,-1-35-15,18-1 0,0 1 16,0 0-16,0-1 0,18 1 15,-1-18-15,19 0 16,-19-18 0,1 18-16,0-53 15,-18 36-15,0-1 16,0 0 0,-18 18-16,18-17 0,-18 17 0,-52 17 31,52-17-31,-35 36 15,18-19-15,35 1 0,-18 0 0,1-1 16,17 1-16,0-1 0,0 1 16,0 0-16,52-1 15,-34-17-15,0 0 0,-1-17 0,1 17 16,0 0-16,-1-18 0,19 0 0,-1 1 16,-17-1-16,-1 1 0,1-19 15,-18 19-15,0-1 16,0 0-16,0 1 0,-35 17 15,17 0-15,-35 17 16,35-17-16,-17 36 16,0-19-16,17 1 0,-17 35 15,35-36 1,17 19-16,1-36 16,0 0-16,-1 0 0,72-53 15,-54 35 1,18-35-1,-36 36-15,1-19 0,-18 19 16,-35-1 0,17 18-16,-52 35 15,34-35-15,1 18 0,17-18 16,-17 18-16,17-1 0,1 1 0,-1 0 16,36-1-1,-1-17-15,19 0 16,-36-17-16,17 17 15,1 0-15,0-18 0</inkml:trace>
  <inkml:trace contextRef="#ctx0" brushRef="#br0" timeOffset="29334.33">17234 10301 0,'0'-18'0,"-18"18"0,18-17 15,-18-1 1,1 18 15,17 18 16,-18 70-16,18-70-31,0 229 32,18-212-32,-18 0 0,0 0 15,53 159 1,-36-141-16,89 177 31,-71-213-31,-17 1 0,0 0 16,17-1-16,-18-17 0,89 0 15,-88 0-15,158-176 32,-158 141-17,0-1-15,-1-17 0,36-176 16,-53 176 0,0-405 15,0 422-31,0-70 31,0 124-15</inkml:trace>
  <inkml:trace contextRef="#ctx0" brushRef="#br0" timeOffset="30287.02">18204 11130 0,'-18'-18'16,"36"36"-16,-36-53 0,18 17 15,0 1 1,0 122 15,0-69-15,71 122 15,-71-140-31,0 0 0,0-1 31,-89-17 1,72 18-32,-160 70 31,160-70-31,17-1 16,0 1-16,0 0 0,0-1 0,0 1 15,141-18 16,-106 0-31,124-123 47,-159 105-47,0 0 0,18 1 0,-18-1 0,0 0 32,0 36-17,-18 17 1,71 18 15,-36-53-31,107-17 31,-89-1-31,-17 18 0,-1-18 16,36-70 0,-53 70-16,0-52 31,0 52-16,0 36-15,-17 0 16,17 87 31,0-87-47,70 17 31,-52-35-31,0 0 0,-1 0 0,89-17 31,-88 17-31</inkml:trace>
  <inkml:trace contextRef="#ctx0" brushRef="#br0" timeOffset="30411.86">18803 11183 0,'-70'-53'15,"140"106"-15,-158-124 0,88 54 16,18 17-1</inkml:trace>
  <inkml:trace contextRef="#ctx0" brushRef="#br0" timeOffset="30880.45">18927 11130 0,'-18'0'16,"36"0"-16,-53 35 31,35-17-31,0 0 0,0-1 16,0 19-16,0-19 0,17 19 0,18 16 15,-35-16-15,106 228 32,-106-246-32,0 17 15,18-17-15,-18 70 16,-18-158 15,1 52-15,-54-247 15,71 230-31,0 0 0,0-1 0,0 1 16,18 0-16,52-36 15,-52 54-15,0-1 0,17 0 0,71 36 31,-89-18-31,1 159 32,-36-142-32,1 1 15,-19 0-15,1-1 0,-106 36 16,106-35-16,-53 0 16</inkml:trace>
</inkml:ink>
</file>

<file path=ppt/ink/ink56.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1:59:06.774"/>
    </inkml:context>
    <inkml:brush xml:id="br0">
      <inkml:brushProperty name="width" value="0.05292" units="cm"/>
      <inkml:brushProperty name="height" value="0.05292" units="cm"/>
      <inkml:brushProperty name="color" value="#002060"/>
    </inkml:brush>
  </inkml:definitions>
  <inkml:trace contextRef="#ctx0" brushRef="#br0">2770 4057 0,'0'-18'0,"0"36"0,-18-36 0,0 1 16,1 17-16,17-18 0,-18 18 0,0-18 15,1 18-15,-18-17 31,17 17-15,18 17 15,18-17-31,17 18 16,-18-18-16,19 18 0,-1-18 0,0 0 16,212 0-1,-194-18-15,18 18 0,-1 0 16,1 0-16,17 0 0,-17 0 0,105 0 15,-88-18-15,18 18 0,0 0 16,494-17 0,-477 17-16,424-18 15,-406 18 1,18-18-16,-18 18 0,0 0 0,18 0 16,-18 0-16,159 0 0,-142 0 15,1 0-15,-18 0 0,18 0 0,-18-17 16,18 17-16,0 0 0,-1 0 15,-17 0-15,18 0 0,0 0 0,0-18 16,-1 18-16,19 0 0,-18 0 0,-1 0 0,1 0 16,0 0-16,0 0 0,-1 0 15,1 0-15,458 0 16,-458 0-16,-18 18 0,0-18 16,18 0-16,-18 0 0,18 0 0,-18 0 15,0 0-15,18-18 0,-18 18 0,0 0 16,0 0-16,18 0 0,-18 0 0,318 0 15,-300 0-15,317 0 16,-317 0-16,-1 0 16,1 0-16,-18 0 0,18 0 0,-18 0 15,0 0-15,0 0 0,0 0 0,-17-17 16,17 17-16,-18 0 0,1 0 0,-18 0 16,0 0-16,-1 17 0,1-17 15,-18 0-15,1 0 0,-1 0 0,-18 18 16,1-18-16,-18 0 0</inkml:trace>
  <inkml:trace contextRef="#ctx0" brushRef="#br0" timeOffset="1343.31">2770 5838 0,'0'0'15,"-18"0"-15,36 0 47,-1 0-31,1 18-16,70-18 15,-70 0-15,105 18 16,-87-18-16,16 0 16,19 0-16,-18 0 0,17-18 15,1 18-15,88-18 0,17 1 16,-88 17-16,1 0 0,105-18 16,123 1-1,-211 17-15,17-18 0,-17 18 0,18 0 16,-1 0-16,248-18 15,-248 18-15,441-17 16,-422 17-16,175 0 16,-158-18-16,493 0 15,-475 18-15,-18 0 0,17 0 16,-17 0-16,17 0 0,-17-17 0,17 17 16,1 0-16,-1 0 0,0 0 0,1 0 15,17 0-15,-18 0 0,18 0 16,-17 0-16,17 0 0,0 17 0,0-17 15,388 0-15,212 18 16,-583-18 0,371 18-16,-370-18 15,-18 0-15,0 0 0,18 0 0,-18 17 16,17-17-16,195 18 0,-194-18 16,423 18-1,-424-1-15,1-17 0,0 18 0,-1-18 0,1 17 16,0-17-16,-1 18 0,1-18 0,-18 0 15,18 18-15,370-1 16,-406-17-16,353 18 16,-352-18-16,-18 0 0,-1 0 0,-17 18 15,1-18-15,228 0 16,-264 0-16,141-18 16</inkml:trace>
  <inkml:trace contextRef="#ctx0" brushRef="#br0" timeOffset="2889.66">8097 512 0,'0'-18'0,"-18"18"46,18 18-30,0-1 0,0 1-16,0 52 15,0-52-15,0 17 16,0 1-16,0-19 0,0 18 0,0 18 16,0-17-16,0-1 0,0 0 0,0 0 15,0 1-15,0 17 0,0-18 0,18 88 16,-1-87-16,-17 105 15,18-35 1,0-53-16,-18 0 0,0 17 0,0-17 16,17 123-1,-17-123-15,18 194 16,-1-176-16,1 52 16,-18-52-16,0 123 15,0-141-15,18 17 0,-18-17 0,0 18 16,0-1-16,0 1 0,0-1 0,0 1 15,0 0-15,0 17 0,0-18 0,0 1 16,0 17-16,0-17 0,0-1 0,35 89 16,0 158-1,-35-228-15,18 158 16,0-159-16,-18 0 16,17 0-16,-17 0 0,18 1 0,-18-1 15,0 0-15,35 106 0,-35-106 16,0 18-16,18 70 0,-18-70 15,17 0-15,-17-18 0,18 18 0,0 0 16,-18 0-16,17 105 0,1-105 16,0 0-16,-1 0 0,-17 17 0,18-17 15,17 335 1,-35-317-16,0-19 0,18 19 0,-18-1 16,0 1-16,0-1 0,17 1 0,-17-1 15,0 1-15,0-1 0,0 18 0,18 512 31,-18-512-31,0 265 16,0-265-16,0 0 0,0 124 16,0-124-16,0-18 0,0 18 15,0 106-15,0-141 0,0 18 16,0-19-16,0 1 0,0 0 0,35 159 16,-35-195-16,36 124 15,-36-159-15,17 18 16,1-35-16</inkml:trace>
  <inkml:trace contextRef="#ctx0" brushRef="#br0" timeOffset="4357.96">10513 776 0,'0'18'0,"0"-36"0,0 0 16,0 1-16,0-1 16,0 1-1,0 34 1,0 1 0,0 35-1,0-36-15,0 72 16,0-54-16,0 0 0,18-17 15,-18 17-15,0 0 0,0 1 0,17-1 16,-17 0-16,0 0 0,0 1 0,18 70 16,-18-71-16,0 106 15,0-88-15,18 35 16,-18-35-16,0 0 0,0 0 16,0 53-16,0-36 0,0-17 15,17 0-15,-17 0 0,18 17 0,-18-17 16,35 141-1,-17-70-15,0-71 0,-1 17 16,1-17-16,17 194 16,-35-194-16,18 18 0,-1-1 15,-17 1-15,18-1 0,0-17 0,-18 18 16,17-1-16,1 1 0,-18 0 0,18-1 16,-1 18-16,18 212 15,-35-212-15,36 142 16,-19-160-16,-17 18 0,18-17 15,0 17-15,-18-17 0,17 17 16,-17-18-16,18 19 0,-18-19 0,18 18 0,-1-17 16,-17 17-16,18 0 0,-18-17 15,17 17-15,-17 0 0,18 89 16,0-89-16,-1 88 0,-17-88 16,0 1-16,18 16 0,-18-16 0,0-1 15,0 18-15,0 88 0,0-106 16,0 18-16,0 0 0,0-18 0,0 18 15,0-18-15,0 0 0,-3986 18 0,7972-18 16,-3986 18-16,0-18 0,0 18 0,0-18 16,0 18-16,0 176 15,0-176-15,0 0 0,0-18 0,0 18 16,0 0-16,0 0 0,-18-18 0,18 18 16,-17-1-16,17 1 0,-18 0 0,0 17 15,1-17-15,17 0 0,-18 0 16,1 0-16,-1 0 0,-53 299 15,71-316-15,0-1 16,-17 0-16,17 0 0,0-17 0,0-1 16,0-17-16,0 18 0,0-18 0,17-18 15,1 18-15,-18-18 0,18 0 0,17 54 16,-17-72-16</inkml:trace>
  <inkml:trace contextRef="#ctx0" brushRef="#br0" timeOffset="5467.18">9561 4939 0,'0'0'0,"0"-18"0,0 1 15,17 17 1,-17-18-16,18 0 16,-18 1-16,0-1 31,0 36 0,-18-18-15,1 17-16,-19 1 15,19 0-15,-1-1 16,0 1-16,1-18 0,-36 53 16,35-36-1,-35 36-15,36 0 16,-1-35-16,18 0 0,0-1 16,0 36-16,0-35 15,18 17-15,-1-17 0,1-1 16,0 19-16,35-1 15,-1 0-15,-34-17 0,35-1 16,-18 1-16,36 0 16,-54-1-16,1-17 0,0 0 15,-1 0 1,1-17-16</inkml:trace>
  <inkml:trace contextRef="#ctx0" brushRef="#br0" timeOffset="5857.48">9543 5115 0,'18'0'16,"-36"0"-16,106 18 0,-35-18 0,0 0 15,0 18-15,17-18 0,1 0 0,17 17 16,-17-17-16,246 35 16,-229-35-16,-17 0 0,0 18 15,-1-18-15,-17 0 0,106 18 16,-124-1-16,0-17 0,18 18 16,-35-18-16,-36 0 31,1 0-16,-1 0-15,0 0 0,1 0 16,-1 0 31</inkml:trace>
  <inkml:trace contextRef="#ctx0" brushRef="#br0" timeOffset="6982.09">9949 5151 0,'0'17'62,"17"-17"-62,1 0 0,0 18 16,17-1-16,-18-17 0,107 124 31,-89-89-31,212 283 31,-194-265-31,18 0 0,-1-1 0,18-16 16,477 228 0,-424-211-16,935 406 31,-935-389-31,18 1 0,670 440 31,-706-422-31,706 475 31,-740-511-15,16 0-16,-16 0 0,334 106 16,-335-124-1,300 88 1,-317-87 0,-54-19-16,36 19 31,-70-54 0,-1 18-31,0-18 31,1 18-31,-19-17 16</inkml:trace>
  <inkml:trace contextRef="#ctx0" brushRef="#br0" timeOffset="11543.12">9137 4374 0,'0'0'0,"-17"0"0,-1 0 16,0-35 0,-17 0 15,-18 35 16,36 18-47,-72 70 31,89-71-31,0 1 0,0 53 31,0-54-31,106 54 31,-88-71-31,17 0 16,71-88 0,-88 70-16,17-176 31,-35 159-15,0 17-16,-18-17 0,1 17 0,-125-70 15,107 88 1,-106 35-1</inkml:trace>
  <inkml:trace contextRef="#ctx0" brushRef="#br0" timeOffset="11871.16">9737 4180 0,'0'-17'0,"0"-1"16,-159 36 15,53 176 1,106-177-17,106 107 16,-70-124-31,-1 0 0,-18 0 0,19 0 0,122-53 32,-140 35-32,0-140 31,-18 140-31,-36 0 0,19 1 16,-18-1-16,-89-17 15,106 35-15,-17 0 0</inkml:trace>
  <inkml:trace contextRef="#ctx0" brushRef="#br0" timeOffset="12167.95">10002 4445 0,'-18'35'0,"0"-17"0,54-71 0,-72 124 16,36-36-16,0-18 0,0 1 0,18 0 16,0-18-16,-1 17 0,18-17 0,1 0 15,-19 0-15,230-141 32,-229 124-32,0-1 0,-1-17 15,-70-53 1,18 70-16,0 18 0</inkml:trace>
  <inkml:trace contextRef="#ctx0" brushRef="#br0" timeOffset="12464.7">9261 4692 0,'-53'53'32,"106"-106"-32,-124 106 0,71-36 0,0 1 15,0 0-15,0-1 0,18 36 16,-1-35-16,142 17 31,-123-52-31,-19 17 0,18-18 16,-17 0-16,70-70 15,-88 70-15,-106-105 32,71 105-17,0 1-15,0 17 0,-1 0 0,-52 0 16</inkml:trace>
  <inkml:trace contextRef="#ctx0" brushRef="#br0" timeOffset="12777.14">9190 4815 0,'0'0'0,"-17"18"0,-19-18 0,19 18 15,17-1-15,-18 1 0,18 0 0,0 17 0,0-17 16,0-1-16,18 1 0,158 52 31,-141-70-15,1 0-16,175-70 15,-158-89 17,-70 141-17,-301-17 16</inkml:trace>
  <inkml:trace contextRef="#ctx0" brushRef="#br0" timeOffset="13042.64">9755 4833 0,'0'18'0,"0"-36"0,0 53 0,-3987-17 15,7974 0-15,-4005-1 0,18 1 16,0 0-16,18 70 16,17-71-1,-17-17-15,-1 0 0,1 0 0,123-53 32,-106 36-32,53-177 31,-88 176-31,-176-88 31,158 106-31</inkml:trace>
  <inkml:trace contextRef="#ctx0" brushRef="#br0" timeOffset="13308.43">10354 4798 0,'0'0'16,"-35"70"0,35-52-16,0 0 0,18-36 15,17 0 1,141-140 15,-140 140-31,-19-17 0,1 17 0,-18-17 0,-18-53 31,1 70-31,-89 18 16</inkml:trace>
  <inkml:trace contextRef="#ctx0" brushRef="#br0" timeOffset="13683.07">9084 5239 0,'0'35'0,"0"-70"0,18 88 0,0-18 0,-1-17 16,1-1-16,0 1 0,-1 0 15,1-1-15,88-17 16,-53-17-1,-18-1-15,53-106 16,-88 107 0,0-1-16,0-17 0,0 17 0</inkml:trace>
  <inkml:trace contextRef="#ctx0" brushRef="#br0" timeOffset="14042.32">8820 4445 0,'0'18'15,"0"-36"-15,0 71 0,17-53 0,1 18 0,0-18 16,-1 0-16,1 0 0,17 0 0,-17-18 16,52 0-16,-17-17 15,-35 17-15,123-140 32,-141 140-32,0-53 15,0 36-15,-18 18 0,1-1 0,-107-17 31,89 52-31,-53 36 16</inkml:trace>
  <inkml:trace contextRef="#ctx0" brushRef="#br0" timeOffset="14354.72">9384 4745 0,'36'17'0,"34"-17"15,-176-17-15,247 34 0,-35-34 16,-53-1-16,-18 1 0,1-1 0,-1 0 15,0 1-15,53-54 16,-52 53-16,-19-34 16,-17 34-16,0 0 0,0 1 15,-35 17-15,-141-18 16,140 36-16,1-18 16,0 17-16</inkml:trace>
  <inkml:trace contextRef="#ctx0" brushRef="#br0" timeOffset="14651.5">10231 4710 0,'-35'35'0,"70"-70"0,-106 87 0,18-34 0,18 0 15,-141 105 1,140-70-16,-34 53 15,70-88-15,0 17 0,53 18 16,70-36 0,54-52-1,-19-53 1,-69 0 0,-89 53-16,-18-18 15,0 35-15,1 18 16,-19-18-16,-16 1 0,-54 34 15</inkml:trace>
  <inkml:trace contextRef="#ctx0" brushRef="#br0" timeOffset="14901.42">10372 5009 0,'0'18'15,"0"-36"-15,-18 71 0,1-35 0,-1 0 0,18 17 16,-18-17-16,1 52 15,52 18 1,89-70 0,-89-18-16,106-71 15,-123 54-15,52-54 16,-70-17 0,0 70-16,-70-52 15,52 70-15,-17-18 16,-18 1-16,35 17 0</inkml:trace>
  <inkml:trace contextRef="#ctx0" brushRef="#br0" timeOffset="16354.07">7268 5133 0,'-18'-18'15,"36"36"-15,-71-36 0,35 1 0,0 17 0,1 0 16,-1 0-16,0-18 0,1 18 0,-1 0 16,1 0-16,17 18 15,17-1 1,54 1-1,-36-18-15,88 35 16,-52-35-16,-18 0 0,70 18 16,-52-18-16,-18 17 0,88-17 15,-88 0-15,194-35 16,-194 35-16,0-17 16,-18-1-16,18 0 0,-18 1 15,18-19-15,-35 19 16,-18-1-16,-18 0 15,-17 18-15,0 0 0,-1-17 0,1 17 16,-18 0-16,-53 17 0,53-17 16,0 18-16,0-18 0,18 18 0,0-18 15,0 17-15,17-17 0,-17 0 16,52 0-16,1 0 16,17 0-16,106-35 15,-70 35-15,0 0 0,-1-18 0,1 18 16,-1 0-16,124-17 15,-123 34-15,70 36 16,-141-35-16,0 0 16,0 17-16,0-17 0,-18-1 0,-52 71 15,34-70-15,1 17 16,0-17-16,-18 17 0,0-17 0,18 17 16,-18-17-16,18-1 0</inkml:trace>
  <inkml:trace contextRef="#ctx0" brushRef="#br0" timeOffset="16853.92">10231 4727 0,'0'-17'0,"0"-1"16,18-17-1,-1 35 1,1-18-16,-1 0 15,1 18 1,-18 18 0,-18 0-1,-34 35 1,34-18-16,-53 53 16,36-70-16,17 17 0,1-17 15,-1 17-15,0-17 0,1-1 0,17 1 16,-18 17-16,18-17 15,18-1-15,52 1 16,-34-18-16,70 0 16,-71 0-16,0-18 15,18 18-15,-18-17 0,1 17 0,34-18 16,-35 18-16,18-18 16</inkml:trace>
  <inkml:trace contextRef="#ctx0" brushRef="#br0" timeOffset="17088.24">10301 4939 0,'0'0'16,"0"-18"-16,18 18 16,141-53-1,70 0 1,53 0-1,36-17 1,-248 52-16,124-17 16,-123 17-16,-18 1 0,70-1 15,-52 18 1</inkml:trace>
  <inkml:trace contextRef="#ctx0" brushRef="#br0" timeOffset="18041.04">8626 3316 0,'0'-18'15,"0"1"1,0-1 0,0 1-16,0-1 15,0 36 1,53 34-1,-36-34-15,54 88 16,-54-53-16,1 0 16,0 0-16,17 17 0,-17 1 0,-1 17 15,1-17-15,-18-1 0,18 18 0,52 142 16,-52-195 0,-18 0-16,17 0 0,1-17 0,-18 0 31,-35-36-31,35 0 15,-71-34 1,18 16-16,36 19 0,-19-19 16,19 19-16,-54-19 15,54 19-15,17 34 16,0 36 0,70 18-1,-52-53-15,70 17 16,-53-35-16,1 0 15,-1 0-15,0 0 0,18-18 0,-18 18 0,71-53 16</inkml:trace>
  <inkml:trace contextRef="#ctx0" brushRef="#br0" timeOffset="18462.77">10707 3528 0,'-17'0'16,"34"0"-16,-52-18 0,17 18 0,1-18 0,-1 18 15,0-17-15,1 17 0,17-18 16,17 53-1,19 54 1,-19 87 0,-17-123-16,0 141 15,0-141-15,0 0 16,0 0-16,0-18 0,0 0 0,0 18 16,-17-53-1,17-17-15,-53-36 31,53 35-31,-18-17 16,18 17-16,0 1 0,0-1 16,18 18-16,-1-18 0,54 1 15,-18 17-15,-18 0 0,71-18 16,-53 18-16</inkml:trace>
  <inkml:trace contextRef="#ctx0" brushRef="#br0" timeOffset="19431.23">9208 5398 0,'0'0'16,"0"-18"-16,0 0 31,0 1-15,17-1 0,1 18-1,-18-18 95,18 18-95,-1 0 1,-17-17-1,18 17 1,-18-18 0,18 18-1,-18 18 48,0-1-63,0 1 0,0 53 15,0-36-15,-18 18 16,-17 35-16,35-35 0,-88 158 16,70-158-1,-35 53 1,35-53-16,18-35 0,0-1 0,-17 54 31,17-53-15,0-36 15</inkml:trace>
  <inkml:trace contextRef="#ctx0" brushRef="#br0" timeOffset="19759.23">9349 5345 0,'-18'0'15,"-17"0"-15,17 17 16,-52 36-16,52-35 16,-17-1-16,17 1 0,1 0 0,-1-1 15,0 1 1,18-36-1,0 1-15,0-36 16,18 35-16,-18 1 0,18-1 0,-18 0 16,17-52-1,1 70-15,0-18 16,-18 36 0,0-1-16,35 54 15,-18-53-15</inkml:trace>
  <inkml:trace contextRef="#ctx0" brushRef="#br0" timeOffset="20134.12">10160 5221 0,'0'0'0,"-17"18"15,-54 35 1,53-36-16,-52 72 16,52-54-16,-17 0 0,17 0 15,1-17-15,17 17 0,-18-17 0,18 35 16,0-36-16,0 1 16,0-36-16,53-17 15,-53 0-15,71-53 16,-36 17-1,-18 36-15,1 0 0,0-1 16,35-34-16,-36 34 16,1 19-16,0 17 15,-1 70 17,1-52-32,17 53 15,-35-54-15,18 1 0,-1 0 0,1-1 16,0 1-16</inkml:trace>
  <inkml:trace contextRef="#ctx0" brushRef="#br0" timeOffset="20430.89">10160 5362 0,'0'-17'15,"-17"17"-15,17-18 16,0 36 15,0-1-31,35 36 16,18 0-16,-18-18 0,0-17 16,1 17-16,105 89 15,-53-36-15,-35-35 0,0 0 0,-18 0 16,0 17-16,89 89 15,-89-106-15,-17-18 0,17 0 16,-17 1-16,17-1 0,-17 0 0,-1 1 16,1-19-16</inkml:trace>
  <inkml:trace contextRef="#ctx0" brushRef="#br0" timeOffset="22664.78">11060 3634 0,'0'-18'0,"0"0"16,-18 1 0,18-1-16,-123-35 31,105 53-31,-17-18 0,17 1 16,1 17-16,-107-35 15,107 35-15,-301 52 31,265-34-15,0 0-16,0-1 0,0 1 0,-141 35 16,141-35-1,-317 105 17,299-88-32,-193 124 31,-1 35 0,230-176-31,-194 211 31,211-194-31,0 1 16,1-1-16,-1 18 0,-52 106 16,70-107-16,0 284 31,17-301-16,1 18-15,-1-18 0,125 177 16,-107-177 0,282 177 15,-228-159-31,-37-18 0,195 106 31,36-70 0,87-177 1,-317 88-32,317-141 31,-334 124-31,211-212 31,-212 212-15,141-300-1,-176 299 1,0-16-16,0-1 0,0 17 0,-70-175 31,52 158-31,-211-177 32,194 213-32,-1-1 0,1-17 0,-177-53 31,159 88-31,-388-18 31,388 36-31,-17-1 0,-248 89 31,266-88-31,-1-1 0,-194 125 32,211-107-32,-158 282 31,194-264-16,-17 0-15,17 0 0,17 229 16,160 212 31,-142-459-47,353 142 31,-335-177-31,0 0 0,17-18 0,266-105 31,122-212 1,-423 282-32,124-424 31,-159 407-31,0-1 16,0 1-16,-17-18 0,-1 17 0,-17 0 15,-18-52-15,17 52 0,-16 19 16,16-1-16,-246-177 15,229 213 1,-388-54 15,388 89-31,0-1 0,0 1 0,-229 158 32,229-123-32,-194 406 31,247-389-31,0 19 0,0-19 0,106 336 31,-71-353-31,301 194 31,-266-247-31,-17 17 16,0-17-16,0 0 0,0-17 0,106-36 16,-107 35-16,319-352 31,-318 317-16,-18-18-15,0 1 0,71-301 16,-106 301 0,-300-301 15,230 354-31,-1-1 0,-387 124 31,387-71-31,-176 371 31,247-336-31,0 1 0,0 0 16,106 158 0,-53-211-16,423-71 31,-405 0-15,52-35-16,-52 35 0,-18 0 15,70-141-15,-88 141 0,-123-282 31,53 317-15,-530 212 15,495-141-31,-142 441 32,477-265-1,-212-229-31,70-18 0</inkml:trace>
  <inkml:trace contextRef="#ctx0" brushRef="#br0" timeOffset="25085.75">14076 741 0,'0'0'0,"0"17"16,0 1-16,18 0 0,-1-1 0,-17 1 16,18 105-1,-18-87-15,35 317 31,-35-301-31,0 213 32,0-230-32,18 124 31</inkml:trace>
  <inkml:trace contextRef="#ctx0" brushRef="#br0" timeOffset="25491.77">13953 1252 0,'0'-35'0,"0"70"0,-18-88 0,18 18 0,0 18 16,18-72-16,193-122 47,-158 193-47,230 0 31,-266 36-31,-17 0 0,0 17 0,-53 124 31,36-124-31,-266 141 32,248-158-32,17-18 0,1 18 15,-1-18-15,-17 17 16,123 54 15,-53-54-31,177 142 31,-159-106-15,-18-18-16,106 124 31,-123-141-31</inkml:trace>
  <inkml:trace contextRef="#ctx0" brushRef="#br0" timeOffset="25851.04">15046 1605 0,'0'-70'16,"0"140"-16,0-158 0,0 70 0,-88 1 31,70 34-31,-17-17 16,0 18-16,0 17 0,-1-17 0,1 17 15,0-17-15,0 17 0,17-17 0,0 17 16,54 53 0,-19-88-1,177-106 1,-176 89 0,-1-19-16,1 19 0,0-1 0,-1-35 31,-17 106 0,0-35-31,71 123 31,-53-123-31,-1-18 0,18 17 16,1-17-16,-1 0 0</inkml:trace>
  <inkml:trace contextRef="#ctx0" brushRef="#br0" timeOffset="26491.44">15505 1182 0,'0'0'16,"-18"0"-16,18 17 31,0 1-31,0 0 0,53 52 31,-53-34-31,-17 158 32,-1-159-32,-17 0 0,-159 177 31,176-195-31,-35 72 31,71-89-31,-1 0 16,19 0-16,-19-18 0,19 0 0,105-70 15,-106 71 1,0-19-16,71-70 16,-124 142 15,18-19-15,-35 142 15,35-141-31,18-1 0,123 1 31,-123-36-31,158-70 31,-158 71-31,-1-19 0,1 19 16,-18-1-16,17-70 16,-17 70-1,0 36 1,0-1-16,0 107 31,0-106-15,0 17-16,124 35 31,-106-70-31,52-17 0</inkml:trace>
  <inkml:trace contextRef="#ctx0" brushRef="#br0" timeOffset="26600.78">16281 1411 0,'-18'0'0,"36"0"0,-53 0 0,35-18 0,-18 18 15,0 0-15,18-17 0,18 17 16</inkml:trace>
  <inkml:trace contextRef="#ctx0" brushRef="#br0" timeOffset="27147.48">16740 1429 0,'0'0'16,"-141"70"-16,105-70 16,-193 159 15,229-141-31,0-1 0,88 36 31,159-123 0,-229 52-31,-18 36 32,0-1-32,0 1 15,0 0-15,-18 70 16,18-71-16,212 1 31,-142-53-15,-34 17-16,105-211 31,-141-71 0,-18 265-31,-17-106 31,35 158-15,0 71 0,0-52-16,35 264 31,-35-247-31,18-1 0,-1-16 16,107 140-1,-89-158-15,89 35 16</inkml:trace>
  <inkml:trace contextRef="#ctx0" brushRef="#br0" timeOffset="27881.65">17057 1535 0,'-17'17'16,"34"-34"-16,-17 34 31,18-17-31,193-17 31,-175-1-31,140-17 32,-158 35-17,-18 17 1,-36 107 15,36-107-15,124 72 15,-89-89-31,212-36 31,-194 19-31,159-89 31,-212 88-31,0 1 0,-36-19 32,1 36-32,-124 53 31,142-35-31,17 0 16,-18-18-16,18 17 0,0 36 15,124-53 16,-89-18-15,124 1 0,-142 17-1,1 17-15,0 1 0,-18 35 32,0-35-32,0-18 31,17 0-31,1-18 0,0 0 15,87-70 1,-87 71-16,158-19 31,-158 36-31,0 18 16,-1-18-16,71 88 16,-88-70-16,18-1 15,0 1-15,-18 0 0,17-1 16</inkml:trace>
  <inkml:trace contextRef="#ctx0" brushRef="#br0" timeOffset="28006.6">18151 1358 0,'-53'-70'31,"106"140"-31,-106-158 0,70 88 16</inkml:trace>
  <inkml:trace contextRef="#ctx0" brushRef="#br0" timeOffset="28490.81">19350 1288 0,'0'-18'0,"0"0"16,0 1 0,-17 17-1,17 70 1,0-34-1,35 246 1,-35-247 0,0 71-16,17 123 31,1-194-31,35 71 16</inkml:trace>
  <inkml:trace contextRef="#ctx0" brushRef="#br0" timeOffset="28740.71">19103 1464 0,'0'-35'0,"0"70"0,0-88 0,0 18 0,0 17 16,36-35-16,34 0 15,-35 53-15,71-17 16,-71 17-1,18 0-15,-17 0 0,87 106 32,-123-89-32,-35 71 15,0-52-15,17-1 0,-194 141 32,195-158-32,-1-18 0</inkml:trace>
  <inkml:trace contextRef="#ctx0" brushRef="#br0" timeOffset="30474.54">19862 1746 0,'0'-17'15,"17"17"-15,-17-18 16,18 0-16,0 1 0,-1-1 16,1-17-16,35-71 15,-53 71-15,0 17 16,0-17-16,0 17 0,0 0 0,0-34 16,-18 34-1,18 36 16,18-1-31,52 36 16,-52-35-16,70 123 31,-70-106-31,35 53 16,-53-70-16,53 0 16,17-18-1,-52 0-15,70-53 16,-70 35-16,17 0 0,-17 1 15,-1-1-15,1 1 0,-18-1 0,18-17 16,-18 17-16,0-53 16,0 54-16,0-1 15,-18 0-15,0 1 0,-17 17 16,17 0 0,-17 35-16,35-17 15,-18-1-15,1 1 0,17 0 0,-18-1 16,18 1-16,0 35 0,0-35 15,0-1-15,0 1 0,0-1 0,0 1 16,18 0-16,-1-18 0,-17 17 16,18-17-16,70 0 15,-70 0-15,0-17 0,17 17 0,-18-18 16,1 0-16,17 1 0,-17-1 0,0 18 16,17-17-16,36-36 15,-54 53-15,1-18 0,-1 18 16,19-18-16,-36 36 15,0 17 1,0-17-16,-18 35 16,0-36-16,18 19 15,0-19-15,0 19 16,36-36 0,-19-18-1,72-35 1,-72 35-16,1 1 0,-1-18 0,19 17 0,-19 0 15,19-70 1,-36 70-16,0-17 0,17 17 0,-17 1 16,0-1-16,0-17 15,0 53 1,18 17 0,52 71-1,-52-89-15,53 72 16,-54-72-16,1 18 0,0-17 15,-18 0-15,0 17 0,0-17 0,0-1 16,0 1-16,-18 17 16,18-52-1,0-1 1,18 0-16,-1 1 16,54-19-16,-36 1 15,0 17-15,1 1 0,-1-1 0,0 1 16,0-19-16,36 1 0,-53 0 15,70-18 1,-71 35-16,-17 0 0,0 36 16,-17 0-1,-1-18-15,-35 53 16,36-36-16,-1 1 0,18 17 16,0-17-16,0 0 0,0 17 15,0-18-15,18 1 0,-18 0 0,17-18 16,1 0-16,0 17 0,34-17 15,-34 0-15,53-35 16,-54 35-16,1-18 16,0 1-16,-1-1 0,1 1 0,0-1 15,-1-17-15,1 17 0,-1 0 0,1-70 16,-18 70 0,0 1-16,18-1 0,-18 1 0,0-1 31,0 53-16,-18-35-15,-17 53 16,35-35-16,0 17 0,0-17 0,0-1 16,0 1-16,0 0 0,17 17 15,1-17-15,0-1 0,17-17 16,-17 0-16,-1 0 0,19-17 16,-1 17-16,18-36 15,-36 36-15,1-17 0,-18-1 16,18 18-16,-18-18 0,0 36 47,0 0-47,35-1 15,-17-17 1,17 18-16,-18-18 16,1-18-16,0 18 0,-1-17 0,19 17 15,-19-18-15,1 0 0,0 1 16,-1-1-16,-17 0 0,0 1 15,0-1 1,0 36 0,0 17-1,0-17-15,53 17 16,-18-17-16,-17-1 0,17 1 16,1-18-16</inkml:trace>
  <inkml:trace contextRef="#ctx0" brushRef="#br0" timeOffset="31364.9">16457 2752 0,'-17'0'15,"-36"0"1,35 17-16,-35 36 16,18-17-16,17-19 0,1 1 15,-1 17-15,0-17 0,1 17 0,17-17 16,0-1-16,0 1 0,17 0 15,1-18-15,0 0 0,-1 0 0,72-18 16,34-70 0,-105 70-16,52-88 15,-70 89 1,0-1-16,-35-35 0,17 53 16,-17-18-16,-18 1 0,-88 17 31,106 0-31,-36 17 15,71 1-15,0 0 16,53-36 0,71-17-1,-89 17-15,35-17 16,-34 17-16,-19 18 0,-17-17 16,18 17-16,0 0 0,-1 0 15,19 35 1,-1 35-1,0 1 1,-35-53 0,35 17-16,-17-17 15,-18-1-15,18-17 0,-1 18 0,1-1 16,0-17-16,-1 18 0,1 0 0,17-18 16,-17 17-16,17-17 0,-17 18 0,17-18 15</inkml:trace>
  <inkml:trace contextRef="#ctx0" brushRef="#br0" timeOffset="31974.05">17480 3034 0,'-17'18'15,"34"-36"-15,-34 53 0,-18 0 16,35-17-1,52-53 1,-16 35-16,34-71 16,-52 54-16,17-1 15,-17-17-15,-1 17 0,1-17 0,53-106 16,-71 105 0,0-17-16,0-35 15,0 53-15,-71-88 16,53 87-16,1 1 0,-18-18 15,17 35-15,0 1 16,1 17-16,17 17 16,0 1-16,0 70 15,53 53 1,17 0 0,18 18-1,-70-123-15,70 52 16,-70-53-16,17-17 0,0 17 15,18-17-15,53-1 16,-18-70 0,-17-35-1,-36 0 1,-35 70 0,0-35-1,0 36-15,0 34 16,0 1-1,0 35 1,0 35 0,53-17-1,-35-54-15,70 19 16,-70-36-16,52 0 16</inkml:trace>
  <inkml:trace contextRef="#ctx0" brushRef="#br0" timeOffset="32099.03">18592 2699 0,'0'0'0,"-18"-18"0,0 18 15,-17-18-15,53 18 32</inkml:trace>
  <inkml:trace contextRef="#ctx0" brushRef="#br0" timeOffset="32520.78">18997 2663 0,'-35'0'0,"70"0"0,-105 18 0,52 0 16,-141 35 0,89 0-1,88 0 1,52-36-1,54-52 1,-107 17-16,54-17 16,-54 17-1,-17 1 1,0 34 0,0 36-1,53 35 1,-35-52-16,35 70 15,-35-71-15,-1 18 0,1 17 16,-1 89 0,-17-141-16,0 70 15,-35-71-15,-35 1 16,-36-36 0,88 18-16,-52-52 15,52 16 1,18 1-16,0 17 0</inkml:trace>
  <inkml:trace contextRef="#ctx0" brushRef="#br0" timeOffset="33098.68">19244 2505 0,'0'0'0,"0"-18"0,0 0 16,0 1-16,0 34 16,0 36-1,18 71 1,0-1 0,-18-87-16,17 34 15,-17-52-15,18-18 0,-18 17 16,18-34-1,-1-18 1,1 35 0,17 0-1,-35 17 1,35 1 0,-17-1-16,35 1 15,35-18 1,0-53-1,-35-53 1,-53 0 0,0 89-16,0-107 15,0 107-15,0-54 16,0 36 0,0 53-1,0 52 1,0-35-16,18 54 15,0-72-15,-18 18 16,17 1-16,1-1 0,-18-17 0,70 88 16,19-54-1,-72-34 1,54 0 0,-36-18-16</inkml:trace>
  <inkml:trace contextRef="#ctx0" brushRef="#br0" timeOffset="33270.51">19615 2558 0,'-35'17'16,"70"-34"-16,-53 34 16,71 1-1,-35-18 1,105 0-16,-70 0 15,53 0-15</inkml:trace>
  <inkml:trace contextRef="#ctx0" brushRef="#br0" timeOffset="33910.95">21044 2628 0,'0'-17'16,"-18"17"0,0 0-16,-88 17 15,89-17-15,-54 35 16,36 1-1,35-19-15,0 1 0,0 0 16,71 52-16,-54-52 16,71 35-1,-70-18-15,17-17 0,-17-1 0,0 1 0,-1 0 16,1-18-16,-18 17 0,0 1 16,-35 0-1,-1-18-15,-52 0 16,53 0-16,0 0 0,-1 0 15,1 0-15,0-18 0,17 18 0,-17-18 16</inkml:trace>
  <inkml:trace contextRef="#ctx0" brushRef="#br0" timeOffset="34535.75">21502 2769 0,'0'-17'0,"0"-1"16,-18 18-1,1 0 1,-18 18-1,-1-1-15,-52 54 16,70-53-16,1-1 16,-1 1-16,18-1 0,-17 1 0,17 35 15,17-35 1,1-1-16,35-34 16,-36 17-16,19-18 15,-19 18-15,1-18 0,35-17 16,-36 17-1,-17 1-15,18-1 16,-18 1 0,-18 17 202</inkml:trace>
  <inkml:trace contextRef="#ctx0" brushRef="#br0" timeOffset="34879.41">21590 2787 0,'0'-18'16,"0"1"-1,-17 17 1,-19 17 0,-34 19-1,-1 34 1,54-52-1,-19 17 1,36-17-16,-17 17 0,17-17 0,-18 35 31,36-1-15,-1-34-16,54 0 16,-36-18-16,-17 0 0,35 0 0,-18 0 15,124-36 1</inkml:trace>
  <inkml:trace contextRef="#ctx0" brushRef="#br0" timeOffset="35457.3">22172 2822 0,'0'-17'0,"-17"17"16,-54-18-1,-52 36 1,105-1-16,-88 36 15,89-35 1,-19-1-16,19 1 0,17 0 16,0 52-1,17-70-15,54 18 16,-36-36-16,71 1 16,-88-1-16,17 0 0,18-17 15,-35 35-15,17-35 16,-35 0-1,-18 35 1,1 35 0,-1 18-1,36-36 1,-1 1-16,36-18 16,-35-18-16,17 18 15,-17-17-15,17 17 0,-17-18 0,52-52 16,-52 52-1,17-53-15,-35 54 16,18-19-16,-18-17 0,0-88 31,0 124-31,-18-71 16,18 70-16,-18 18 16,1 0-16,-1 53 15,0-18-15,18-17 0,0 158 31,36-52-15,-19-107-16,72 71 16,-54-70-1,-18 0-15,19-18 0,-1 17 0,-17-17 0</inkml:trace>
  <inkml:trace contextRef="#ctx0" brushRef="#br0" timeOffset="35629.35">22243 2611 0,'-18'0'0,"36"0"0,-53 0 0,52 0 31,195 0 0,-159 0-31,70 0 16</inkml:trace>
  <inkml:trace contextRef="#ctx0" brushRef="#br0" timeOffset="35863.45">22737 2381 0,'-18'-17'0,"36"34"0,-53-87 16,35 87-1,0 36 1,0-17-1,52 193 17,-52-194-32,18-17 0,0 17 0,88 141 31,-36-105-15</inkml:trace>
  <inkml:trace contextRef="#ctx0" brushRef="#br0" timeOffset="35988.47">22702 2734 0,'-36'-18'0,"72"36"0,-72-53 0,19 17 15,34 0 1,89 1 0</inkml:trace>
  <inkml:trace contextRef="#ctx0" brushRef="#br0" timeOffset="36800.61">23019 2822 0,'-18'18'0,"36"-36"0,-36 18 15,36-17 1,0 17-16,105-89 31,-105 89-31,-1-17 16,-17-1-16,0-17 15,-88 70 17,71-17-17,-19 70 1,36-70-1,0-1-15,0 1 0,53 52 32,88 1-1,-123-71-31,70-71 31,-70 71-31,-18-17 0,18-1 16,34-70-1,-34 70-15,17-35 32,-35 71-17,0 17 1,0-17 0,0 53-1,0-54 1,18 1-16,88-18 31,-89 0-31,107-53 31,-106 35-31,-1 1 0,-17-1 0,0-53 32,0 18-1,0 89 0,0-19-31,88 107 31,-52-71-15,-19-36-16,36 107 16,-53-106-1,0-1-15,0 1 0,-70 17 16,52-35-1,-141 0 1</inkml:trace>
  <inkml:trace contextRef="#ctx0" brushRef="#br0" timeOffset="37378.58">24024 2593 0,'0'0'16,"0"18"15,18 34-15,0-34-1,35 88 1,-53-88 0,0-36 30,0-17 1,0 17-15,-18 36-17</inkml:trace>
  <inkml:trace contextRef="#ctx0" brushRef="#br0" timeOffset="43142.36">17904 7355 0,'0'-17'0,"0"34"0,-18-34 0,1-1 15,-1 0-15,0 1 16,-35-18 0,36 17-16,17 0 15,-18 18 1,18 18-16,18 158 31,-18-123-31,0 0 16,17-18-16,-17 18 0,0 0 0,18 124 15,-18-124-15,18 335 47,-1-353-47,-17-17 0,53 87 16</inkml:trace>
  <inkml:trace contextRef="#ctx0" brushRef="#br0" timeOffset="43439.11">17745 7391 0,'-35'-18'0,"70"36"0,-88-36 16,35 18-16,18-18 0,-17 1 16,17-1-16,-3951 0 15,8043 1 1,-3916-18 0,283-54 30,-406 89-46,88-17 16,-123-1-16,-1 18 0,-17 18 16</inkml:trace>
  <inkml:trace contextRef="#ctx0" brushRef="#br0" timeOffset="43657.86">17657 7761 0,'-18'0'0,"36"0"0,-36 18 15,36-18-15,88 0 16,-71-18 0,318-35 15,-300 53-31,17 0 0,-17-17 0,0 17 0,53 0 15</inkml:trace>
  <inkml:trace contextRef="#ctx0" brushRef="#br0" timeOffset="44048.33">18768 8308 0,'0'-18'0,"0"1"16,-53-1-16,36 18 15,-72 0 1,19 0-16,35 0 0,-89 71 31,159-19-15,-17-34-16,88 53 15,-71-54-15,18 1 0,-18 17 16,1-17-16,122 105 16,-158-87-16,0-19 15,0 1-15,-70 88 16,34-89-16,1 1 15,0 0-15,-18-18 0,18 17 0,-1-17 16,-16 18-16,16-18 0,-70 0 16,106-18-16</inkml:trace>
  <inkml:trace contextRef="#ctx0" brushRef="#br0" timeOffset="44391.93">19280 8572 0,'0'0'16,"0"-17"-16,-53 17 15,35 0-15,-35 0 16,36 17-16,-1-17 15,0 18-15,1 0 0,-1-1 0,18 1 0,-35 17 16,35-17 0,-18 35-16,18-35 15,0-1-15,0 1 0,0-1 0,0 1 16,35 0-16,-17-1 16,53 1-1,-19-18-15,1 0 0,18-18 16,-18 18-16,70-35 15</inkml:trace>
  <inkml:trace contextRef="#ctx0" brushRef="#br0" timeOffset="44876.18">19809 8678 0,'0'0'0,"-53"0"16,35 0-16,-35 0 15,-35 36 1,35-1-1,53 0 1,0-17-16,36-18 16,-1 0-1,35-18-15,-34-17 32,-19 35-32,-17 18 31,0-1-16,53 1 1,53-36 0,0-35-1,-36-17 1,-70-36 0,0 71-16,0-36 15,0 53-15,0 1 0,-17-1 16,-1 0-16,0 36 15,18 35 1,0 53 0,0 35-1,18-106 1,17 53-16,-17-70 16,0 0-16,-1 17 0,1-17 0,0-18 15,34 35-15</inkml:trace>
  <inkml:trace contextRef="#ctx0" brushRef="#br0" timeOffset="45016.75">19809 8625 0,'-18'0'0,"36"0"0,-53 0 16,17 0-16,18-17 0,0-1 15,35 18 1,-17 0-16,123-35 15</inkml:trace>
  <inkml:trace contextRef="#ctx0" brushRef="#br0" timeOffset="45235.44">20391 8290 0,'-18'-17'0,"36"34"0,-53-34 31,35 34-31,0 19 16,17 52 0,-17-53-16,53 71 15,-53-71-15,18 18 0,17 18 16,36 70 0,-54-106-16,19 18 15</inkml:trace>
  <inkml:trace contextRef="#ctx0" brushRef="#br0" timeOffset="45391.62">20356 8696 0,'-18'-18'16,"36"36"-16,-54-36 0,36 1 0,0-1 0,0 0 16,0-17-1,89 17 1,-1 1-16</inkml:trace>
  <inkml:trace contextRef="#ctx0" brushRef="#br0" timeOffset="46000.78">20673 8784 0,'0'18'0,"0"-36"0,-18 53 16,1-17-16,17 0 0,17-18 31,36-36-31,53-34 16,-18-1-1,-70 54 1,-18-36 0,0 35-16,0 0 0,0 1 15,0 34 1,0 36-1,0 36 1,0-1 0,71-35-1,34-53 1,1-53 0,-70 35-16,34-52 15,-70 52-15,0-35 16,0 18-1,-18 17 1,18 36 0,0-1-1,18 1-15,0-18 16,-1 18-16,19-18 0,-1 0 16,53-36-1,-53 1 1,-35 17-16,0 1 15,18 17-15,-18 17 16,53 36 0,-35-35-16,70 88 15,-71-71-15,54 53 16,-53 18 0,-71-18-1,-53-35 1</inkml:trace>
  <inkml:trace contextRef="#ctx0" brushRef="#br0" timeOffset="46984.86">15099 7285 0,'0'0'0,"18"0"15,-18-18 1,0 36 15,0-1-15,0 36 0,0-35-16,17 70 15,1-52-15,-18 16 0,0-16 0,0 17 16,0 0-16,18 17 0,-18-17 0,0 18 15,0-18-15,0 17 0,0 1 16,0-18-16,0 17 0,0-17 0,17 88 16,-17-106-16,18 71 15,-18-71-15,0-17 16,18 0-16,-18-1 0,0 1 0,0 0 16,0-36-1,0 0-15</inkml:trace>
  <inkml:trace contextRef="#ctx0" brushRef="#br0" timeOffset="47281.63">15117 7567 0,'-18'-18'0,"36"36"0,-53-36 0,17 1 16,0 17-16,18-18 15,36 18 1,69-17 0,-69 17-16,122-36 15,-105 36-15,-17-17 16,-1 17-16,0-18 0,0 18 0,1 0 16,-19 0-16,19 0 0,-19-18 0,1 18 15</inkml:trace>
  <inkml:trace contextRef="#ctx0" brushRef="#br0" timeOffset="47547.18">15099 7920 0,'0'18'0,"-17"-18"0,34-18 0,-34 53 15,17-17 1,17-18-16,54-18 16,-36 18-16,124-35 15,-106 35 1,70-18-16,18 1 15,-105 17 1,34 0-16,-35 0 16,-17-18-16</inkml:trace>
  <inkml:trace contextRef="#ctx0" brushRef="#br0" timeOffset="47843.94">16246 8079 0,'-18'17'16,"36"-34"-16,-54 34 0,36-34 15,18 17 1,0-18-1,70 18-15,-70-18 16,17 18-16,0 0 0,0 0 0,18-17 16,88 17-1,-35 0 1,-70 0-16,-19 0 0</inkml:trace>
  <inkml:trace contextRef="#ctx0" brushRef="#br0" timeOffset="48109.48">16087 8290 0,'-18'18'0,"36"-36"0,-36 54 0,18-19 32,36-17-32,-19 0 0,89 0 15,-71-17 1,1 17-16,52 0 0,71-18 15,-36 0 1,-88 18 0,1 0-1</inkml:trace>
  <inkml:trace contextRef="#ctx0" brushRef="#br0" timeOffset="48984.2">21749 7796 0,'0'0'0,"-18"0"0,1 0 0,-1 0 0,1 0 16,34 0 15,1 0-31,-1 0 0,54-17 16,-36 17-1,-17 0-15,17 0 0,18-18 0,-18 18 0,1 0 16,52 0-16,-53 0 0,0 0 16,1 0-16,-1 0 0,-17 0 0,35 0 15</inkml:trace>
  <inkml:trace contextRef="#ctx0" brushRef="#br0" timeOffset="49218.53">22084 7620 0,'-17'-18'0,"34"36"0,-52-53 16,35 52 15,18 36-16,17 88 1,18 53 0,-53-141-16,35 88 15,-35-105-15,18 17 16,-1-18-16,-17 0 0,18-17 0,0 35 16</inkml:trace>
  <inkml:trace contextRef="#ctx0" brushRef="#br0" timeOffset="49546.53">23019 7373 0,'-18'0'0,"36"0"0,-36 18 32,18-1-17,0 1-15,0 0 0,0-1 0,0 19 0,0-1 16,0 0-16,18 0 0,-18 18 16,18 0-16,-1 35 0,1 18 15,0-53-15,-18 0 0,17 0 16,19 123-1,-19-140-15,1 17 0,-18-36 16,17 18 0,1-35-16</inkml:trace>
  <inkml:trace contextRef="#ctx0" brushRef="#br0" timeOffset="49812.06">22878 7373 0,'-18'-18'0,"36"36"0,-53-53 16,52-36-1,1 71-15,70-53 16,-53 53 0,1-17-16,52 17 0,124-36 15,35 19 1,-177-1-1,159-17 1,-176 35-16,35-18 16,-52 1-16</inkml:trace>
  <inkml:trace contextRef="#ctx0" brushRef="#br0" timeOffset="50015.12">22966 7620 0,'-17'18'15,"34"-36"-15,-52 36 0,53-18 16,52 0 0,-35-18-1,159 0 1,-141 1-16,0 17 0,71-18 15</inkml:trace>
  <inkml:trace contextRef="#ctx0" brushRef="#br0" timeOffset="50733.67">23760 7938 0,'0'0'0,"0"-18"16,0 71 0,0-36-1,-35 160 1,35-107-16,0-34 0,0 17 15,-36 35 17,19-71-32,-19 54 15,1-53-15,18 17 0,-19-18 0,-105 89 16,124-70-16,-36 52 31,70-88-15,19 0-16,193-106 47,-194 88-47,53-105 31,-105 123-15,-36 35-1,53-17-15,17 52 31,1-52-31,141-18 47,-142 0-47,195-124 32,-194 107-32,-1-1 0,1-17 0,-18-18 15,0 35-15,-18 54 31,18-19-15,-17-17-16,17 18 0,0 52 16,0-52-1,123 53 1</inkml:trace>
  <inkml:trace contextRef="#ctx0" brushRef="#br0" timeOffset="50858.63">24342 8361 0,'-71'-88'15,"142"176"-15,-159-176 0,88 70 16</inkml:trace>
  <inkml:trace contextRef="#ctx0" brushRef="#br0" timeOffset="51249.12">24395 8237 0,'-53'53'31,"106"-106"-31,-106 124 16,53-36-16,0-17 0,0-1 0,0 19 16,0-1-16,0 0 0,0 1 0,0 140 31,0-141-31,35 159 31,-35-176-31,0-36 31,-17 1-31,-36-160 32,53 142-32,0 0 15,0-1-15,0 1 0,53-71 16,-36 89-16,89 17 31,-106 17-15,0 1-16,0 0 0,-18 70 15,1-71 1,17 19-16</inkml:trace>
  <inkml:trace contextRef="#ctx0" brushRef="#br0" timeOffset="51749.01">24642 8520 0,'0'-53'32,"0"106"-32,0-124 0,-53 106 31,124 18 0,-54-53-31,124-35 31,-123 17-15,0 1-16,-18-1 0,0-105 16,-18 87-1,-70-158 17,88 177-32,-18-1 0,18 0 15,0 36 1,-18 194 15,142-1 0,-89-211-31,212-17 32,-229 17-32,-1-18 15,1 0-15,-53-70 16,17 71-1,-88 34 1,106 1 0,0 17-16,88 53 15,-70-70 1,123 52 0</inkml:trace>
  <inkml:trace contextRef="#ctx0" brushRef="#br0" timeOffset="71695.64">18768 9613 0,'0'-17'15,"0"34"-15,-18-52 0,18 17 0,0 1 16,0-1-16,0 0 0,-17-35 31,-71 159 16,88-70-47,-124 334 31,107-317-31,-1 17 0,-53 319 31,71-337-31,0 195 32,0-229-32,-17-89 31,-89-158 0,88 194-15,1-18-1,17 71 1,0-1-16,0 1 0,0 0 0,0 123 31,194-18 1,-159-123-32,265-70 31,-247 52-31,-18 0 0,18 1 0,106-72 31,-159 72-31,17-18 16</inkml:trace>
  <inkml:trace contextRef="#ctx0" brushRef="#br0" timeOffset="72304.85">17463 11377 0,'0'0'0,"0"-18"0,-18 1 16,1-1-16,-89-17 31,70 17-31,19 18 0,-1 0 0,1 0 16,-36 36 0,53-19-16,35 124 31,0-105-31,212 228 31,-212-229-31,-17 1 16,-18-19-16,0 19 0,0 34 15,-18-52-15,-229-1 32,212-17-32,0 0 15,0-17-15,-1-1 0,-87-52 16,105 52-1,124-70 17,-71 70-32,54 1 0</inkml:trace>
  <inkml:trace contextRef="#ctx0" brushRef="#br0" timeOffset="73070.2">17974 11624 0,'18'0'78,"-18"-18"-78,18 18 0,-1 0 16,1 0-16,0 0 0,70 0 15,-53 0 1,71 0 15,-88 0-31</inkml:trace>
  <inkml:trace contextRef="#ctx0" brushRef="#br0" timeOffset="73257.64">17869 11765 0,'0'0'16,"17"0"-16,71 0 15,-70 0-15,88-17 16,-71 17-16,0 0 16,1 0-16,-1 0 0,0 0 0,53 0 15,-70 0 1</inkml:trace>
  <inkml:trace contextRef="#ctx0" brushRef="#br0" timeOffset="73788.75">18892 11536 0,'0'0'15,"0"-18"-15,-18 18 0,18-17 16,-18 17 0,18 17-1,0 1-15,0-1 16,0 1-16,0 0 15,0-1-15,18-17 16,0 18-16,17-18 16,-18 0-16,1 0 15,0 0-15,-1-18 0,72 1 16,-72-1 0,1 18-16,0 0 0,-18-18 0,52 1 15,-34 17 16,0 17-15</inkml:trace>
  <inkml:trace contextRef="#ctx0" brushRef="#br0" timeOffset="74163.6">18098 11659 0,'0'0'0,"35"0"16,-35-17-16,53-1 15,-35 18-15,70-35 16,-70 35-16,17 0 0,0-18 16,0 18-16,-17-18 0,17 18 0,1 0 15,-1 0-15,-18 0 0,19 0 0,-1 0 16,-17 0-16,17 0 15,-35 18 1</inkml:trace>
  <inkml:trace contextRef="#ctx0" brushRef="#br0" timeOffset="74507.25">18151 11712 0,'0'18'16,"0"-36"-16,0 54 0,0-19 0,17-17 15,89 35 1,-70-35-16,140-17 16,-141 17-16,89-35 15,-19-1 1,-52 1-1,-35 17 1,-18 36 15,0 17-31,0 36 16,0-1 0,0-17-1,0-35 1</inkml:trace>
  <inkml:trace contextRef="#ctx0" brushRef="#br0" timeOffset="77771.84">19421 11712 0,'17'0'0,"-17"-17"16,18-1 31,-18 36 47,-18-1-94,18 1 15,-35 17 1,17-17-16,-17 52 16,35-52-16,0 0 15,0 17 1,18-35-16,35 0 15,-36 0-15,1-18 16,0 18-16,-1-17 0,1 17 0,0-18 16,-1 18-16,1-18 0,-18 36 31,0 35-15,18-35-16,52 52 15,1-35 1,-36-35-16,0 18 0,124-36 15,-124 1 1,71-19-16,-71-16 16,-17 34-16,0 0 0,-18 1 15,0-72 1,0 72-16,-36-71 16,36 70-16,-17 0 0,17 1 15,0 34 1</inkml:trace>
  <inkml:trace contextRef="#ctx0" brushRef="#br0" timeOffset="78037.35">20320 11748 0,'0'0'0,"0"-18"16,0 0-1,-17 36 16,17 0-31,-18-1 16,-17 54 0,35-54-16,-18 1 0,18 17 0,0-17 15,0 70 1,0-70-16,0 35 16,0-36-16,18 1 0,-1 0 15,54-1 1,17-17-1,-53-17-15</inkml:trace>
  <inkml:trace contextRef="#ctx0" brushRef="#br0" timeOffset="78349.98">20620 11765 0,'0'0'0,"-17"0"0,17-17 16,35-1 0,-18 18-1,72 0 1,-54 0-16,53-18 16,36 18-1,-36-17 1,-18-1-1</inkml:trace>
  <inkml:trace contextRef="#ctx0" brushRef="#br0" timeOffset="78865.23">21484 11589 0,'-17'0'16,"34"0"-16,-34-18 0,17 0 0,-18 18 16,18-17-16,-17 17 15,-1 17 1,0 1-16,-35 53 16,53-54-1,-17 1-15,17 0 0,0-1 0,0 1 16,0 0-16,0-1 0,0 1 15,17-18-15,1 0 0,0 17 0,70-34 16,-71 17 0,54-35-1,-53 17-15,-18 36 32,0-1-17,17 36 1,1-35-16,35 17 15,-35-35-15,17 18 16,18-18-16,17-53 16,-52 53-16,17-53 15,-35 35-15,0 1 16,0-1-16,0 0 0,0-17 0,0 17 16,0 1-16,18-1 0,-1-17 15</inkml:trace>
  <inkml:trace contextRef="#ctx0" brushRef="#br0" timeOffset="79068.27">22084 11606 0,'-35'53'15,"70"-106"-15,-88 124 0,36-53 0,-1 70 32,18-71-32,18 19 15,-1-36-15,54 17 16,17-52-1,-17-18 1,-71-17 0,0 52-16,-36 0 15</inkml:trace>
  <inkml:trace contextRef="#ctx0" brushRef="#br0" timeOffset="79911.75">22402 11289 0,'0'-18'16,"0"-17"-16,-18 17 0,-17-17 15,17 17 1,-35-17-1,18 35-15,17-18 0,-17 1 0,0 17 16,0-18-16,-1 18 0,-52-17 16,35-1-16,-70-17 0,70 35 15,-247-71 1,212 53-16,-265-34 16,247 34-16,0 18 0,-105 0 15,105 0-15,-18 0 0,18 0 16,1 0-16,-1 18 0,-212 17 15,-70 71 1,300-71-16,-141 71 16,105-36-16,54-17 15,17-17-15,0-1 0,-159 141 16,106-88 0,53-35-16,18 0 0,-18 0 15,-70 124-15,87-125 16,-16 54-16,34-53 0,-17 124 31,35-142-31,88 106 16,0-70-16,18-19 15,211 37 1,-228-72-16,210 54 16,-193-54-16,0 1 0,18 0 15,-1-1-15,1 1 0,-1 0 0,0-18 16,19 17-16,-19-17 0,159 18 15,-17-18-15,-142-18 0,283-17 16,-265 17-16,-17 1 16,140-54-16,-140 36 0,-1 0 15,1-18-15,-19 0 0,1 0 0,0 0 16,70-88-16,-123 70 16,53-52-16,-71 52 0,-17 1 15,-71-212 1,-53 158-16,53 71 0,-35 0 0,-282-106 31,282 124-31</inkml:trace>
  <inkml:trace contextRef="#ctx0" brushRef="#br0" timeOffset="96000.32">8890 13335 0,'0'-18'16,"0"36"30,0 0-30,-70 176 0,52-159-1,-141 353 17,142-353-32,-1 18 0,-17 159 31,158-71 0,-87-123-31,387-36 31,-353 18-31,-17-18 0,18 18 16,176-17 0,-177 17-1</inkml:trace>
  <inkml:trace contextRef="#ctx0" brushRef="#br0" timeOffset="97078.11">10002 14199 0,'0'0'16,"0"-35"-16,0 17 16,-18 18-1,-247 142 16,230-107-31,-18 88 32,71-105-32,141-36 31,-124 1-31,159-177 31,-194 158-15,0 19-16,0-1 0,0 0 0,0-35 15,-71 89 17,71 105 15,0-123-47,71 87 31,-54-87-31,1 0 0,0-1 31,-1-17-31,54-53 31,-53 36-31,-18-1 16,17 0-16,36-52 16,-35 52-16,70-70 31,-70 70-16,-1 18-15,89 0 32,-88 18-32,17 0 0,-17 52 31,-18-52-31,-71 141 31,71-142-31,0 1 16,-18 0-1,124-71 17,-88 53-32,194-141 31,-195 123-31,1 0 16,0-52-1,-36 70 1,-106 0-1,107 0 1,-1 0-16,1 17 0,-1 19 31,36 69 1,-1-87-32,89 17 31,-88-35-31,17 0 0,-17-17 0,158-54 31,-141 54-31,53-72 31,-70 89-31,-18 18 32,0 70-1,71-17 16,105-54-32</inkml:trace>
  <inkml:trace contextRef="#ctx0" brushRef="#br0" timeOffset="98546.4">12101 14058 0,'-18'-17'15,"36"34"-15,-54-52 0,-17 17 32,36 18-32,-107 36 31,107-19-31,-19 1 0,19-1 0,-1 1 15,-17 106 1,35-107-16,88 107 31,-53-107-31,1-17 16,-19 0-16,177-35 16,-158 17-16,158-105 46,-194 105-46,0 36 32,0 0-32,0 105 31,17-105-31,1-1 0,-1 1 0,1 0 16,88-1-1,-88-17-15,17-35 31,-53 17-15,-52-35 0,52 53-16,53-88 31,-17 88-15,17-17-16,-17-1 0,17 0 0,89-35 15,-89 36 1,53 17-1,-88 17 1,0 1-16,0 53 31,0-54-31,18 54 32,-1-54-32,1-17 0,0-35 31,-18 18-31,-53-36 31,35 53-15,18 35-1,18-35-15,193-18 32,-175 18-17,-1-17-15,141-125 31,-158 107-31,53-212 32,-71 212-32,0 0 0,0-1 0,0 1 15,-53-53 1,17 158 15,19-52-31,17 159 31,0-142-31,0-18 0,0 19 16,70 87 0,-52-105-16,141 52 31,-142-70-15,1 0-16,0-17 0,-1 17 0,18-36 15,-35 19 1,0 34 15,36 19 0,87-89 1,-105 35-32,35-70 31,-53 70-31,17 1 15,1 34 1,70 107 15,-88-107-31,53 142 32,-53-141-17,0 0-15,0-1 0,-53 1 16,36-18-1,-142-18 1</inkml:trace>
  <inkml:trace contextRef="#ctx0" brushRef="#br0" timeOffset="99655.62">10795 16245 0,'18'-17'0,"-18"-1"0,0 0 16,0 1-16,-18-36 16,1 53-1,-89 18 16,88-1-31,18 1 0,0-1 0,0 1 16,0 0-16,88 88 16,-52-89-16,-1 19 0,0-19 15,-17 18-15,105 71 16,-105-70-16,0-19 0,-1 18 16,-52 89-1,0-106-15,-159 35 31</inkml:trace>
  <inkml:trace contextRef="#ctx0" brushRef="#br0" timeOffset="99858.48">10795 16228 0,'0'0'16,"53"-36"15,-35 36-31,17 0 0,212-52 31,-194 52-31,282-36 32,-300 36-32</inkml:trace>
  <inkml:trace contextRef="#ctx0" brushRef="#br0" timeOffset="100186.48">11960 16192 0,'-18'0'0,"36"0"0,-54 0 16,1 0-16,17 0 0,-140 53 31,140-35-31,53 106 31,0-107-31,-17 1 0,17-1 16,1 19-16,70 34 16,-89-52-16,1 0 0,-1-1 15,-17 1-15,-17 52 16,-1-52-16,-158 35 31,158-53-15,0 0-16</inkml:trace>
  <inkml:trace contextRef="#ctx0" brushRef="#br0" timeOffset="100452.01">12171 16334 0,'0'17'47,"0"54"-31,0-36-16,71 177 31,-71-177-31,0 0 15,0-17-15,17 123 16,-17-123 0,0-1-16</inkml:trace>
  <inkml:trace contextRef="#ctx0" brushRef="#br0" timeOffset="100655.08">12559 16528 0,'0'0'16,"-17"0"-16,-54 70 31,71-52-31,-123 229 31,105-212-31,0 0 16,1 1-16,17-1 0,-18-17 0</inkml:trace>
  <inkml:trace contextRef="#ctx0" brushRef="#br0" timeOffset="100858.16">12630 16828 0,'0'0'0,"17"0"0,1-18 0,0 18 15,-18 18 1,-124 140 15,89-17 0,53-123-31,193-18 32</inkml:trace>
  <inkml:trace contextRef="#ctx0" brushRef="#br0" timeOffset="102076.49">13776 16898 0,'0'0'0,"18"0"31,52-18-15,-52 18-16,300-35 31,-265 35-31,17 0 0,-17-17 16,317-1-1,-299 18-15,352-18 32,-405 18-32,0 0 15,-1 0-15,1 0 16,-36-17 15,1 17 16,34 0-16,36 70 0,-35-52-31,88 193 32,-89-175-32,1-1 15,0 0-15,-1 18 0,1-18 0,17 71 16,-17-88-16,-1 17 16,1 0-16,35 54 15,-35-72-15,70 36 31,-71-53-15,160-17 0,-124 17-1,564-71 17,-511 71-32,17-18 0,583-52 31,-583 52-31,442 36 31,-530-18-31,0 0 0,-17 0 16,0 0-16</inkml:trace>
  <inkml:trace contextRef="#ctx0" brushRef="#br0" timeOffset="103232.39">17181 17374 0,'-18'-17'16,"18"-1"-16,-18 0 15,18 1 1,-17-1 15,-19 36 0,-16 17-15,34-17-16,0 70 31,54-88-15,-19 0-16,1 0 0,123-71 31,-141 54-15,-35-54 15,17 71-31,-17 0 0,-1 0 16,19 0-16,-1 18 0,1-18 15,-1 17-15,0 1 0,1-18 0,17 18 16,0-1-16,17 1 15,1-18-15,0 18 0,193-36 32,-193 18-32,-1 0 15,-34 0 1,-1 0-16,-52 18 16,34-18-1,19 0-15,-1 17 0,-17 1 16,52-1-1,54-17 1,-53 0-16,17-17 0,-17 17 0,-1 0 16,71-53-1,-88 35 1,0 1-16,-17-1 0</inkml:trace>
  <inkml:trace contextRef="#ctx0" brushRef="#br0" timeOffset="104122.71">18821 17004 0,'0'0'0,"0"-18"0</inkml:trace>
  <inkml:trace contextRef="#ctx0" brushRef="#br0" timeOffset="104466.6">18856 16933 0,'0'18'63,"0"0"-63,18-1 0,-18 1 0,18 17 16,-1-17-16,1 17 0,-1 18 0,1-18 15,0 18-15,-1-18 0,1 1 0,0 17 16,-1-18-16,1 0 0,0 0 0,-1 1 15,1-1-15,-18 0 0,18-17 0,-18 0 16,17-1-16,-17 1 0,18 17 16,-18-17-1</inkml:trace>
  <inkml:trace contextRef="#ctx0" brushRef="#br0" timeOffset="104716.28">18698 16933 0,'-18'0'15,"36"0"-15,-36-17 0,0 17 0,18-18 16,18 18-16,52 0 16,-52 0-1,106 0 1,-89 0-16,0-18 0,36 18 15,87 0 1,1 0 0,-35 0-1,-107 0-15,1 0 16</inkml:trace>
  <inkml:trace contextRef="#ctx0" brushRef="#br0" timeOffset="104919.32">18839 17074 0,'0'18'0,"0"-36"0,17 36 32,36-18-32,88-18 15,-105 18 1,87-17-1,-88 17-15,18-18 0,71 1 16</inkml:trace>
  <inkml:trace contextRef="#ctx0" brushRef="#br0" timeOffset="105138">19668 17163 0,'-18'0'16,"36"0"-16,-54 0 0,54 0 31,0 0-31,70 0 16,-70 0 0,123 0-16,-106 0 15,71 0-15</inkml:trace>
  <inkml:trace contextRef="#ctx0" brushRef="#br0" timeOffset="105309.83">19580 17233 0,'-36'18'16,"72"-36"-16,-89 36 0,35-1 0,0-17 15,18 18 1,71-18-1,-53 18-15,87-18 16,1 17-16,53-17 16</inkml:trace>
  <inkml:trace contextRef="#ctx0" brushRef="#br0" timeOffset="105512.9">20461 16880 0,'0'0'0,"0"18"16,0 0-1,36 70 1,-19-53-16,1 106 16,0-88-16,-1-18 0,-17 18 0,18 0 15,0 0-15,-18 0 0</inkml:trace>
  <inkml:trace contextRef="#ctx0" brushRef="#br0" timeOffset="164587.65">477 9895 0,'0'0'0,"0"-17"0,0-1 15,0 0 1,0 1-16,0-1 16,0 1-1,0-1 1,0 0-16,0 1 16,0 34 30,-18-17-46,18 36 16,0-19-16,-18 54 16,1-36-16,17-17 0,0 17 15,-18 0-15,18 18 0,0-18 0,-18 107 16,1-90-16,17 107 16,0-106-16,0 0 15,0 0-15,0 0 0,17 106 16,1-124-16,17 71 15,-17-71 1,0-17-16,-1 17 0,1-17 0,0-1 16,-1-17-16,36 18 15,-35-36-15,52-35 16,-17 0-16,18-35 16,-54 53-16,89-141 15,-88 123-15,17-18 0,-17 18 0,17-17 16,-17-1-16,-1 0 0,1 1 0,0-1 15,-1 1-15,-17-142 16,0 177-16,0 17 16,0-17-16,0 17 0,0 1 0,0-1 15</inkml:trace>
  <inkml:trace contextRef="#ctx0" brushRef="#br0" timeOffset="165446.73">1235 10848 0,'-18'0'0,"18"18"16,0-1-16,-17 71 15,17-70-15,0 88 16,0-71-1,0 0-15,0 1 0,0-19 0,0 19 0,0-19 16,0 1-16,0 17 0,17-17 16,-17-1-1,0 1-15,-35 0 16,17-18 0,1 17-16,-89 19 15,71-19-15,-1 1 0,1 17 0,0-17 16,0 17-16,17-17 0,0 17 15,1 0-15,-1 1 0,18-19 0,0 19 0,0-19 16,0 1-16,18-1 0,-18 1 16,35-18-16,36 0 15,-54-18-15,54-34 16,-54 34-16,1-17 16,0-1-16,-1 19 0,-17-1 15,0-17-15,0 17 16,0 36-1,0-1 1,0 19-16,0-19 16,0 1-16,0 0 0,0-1 15,18 1-15,0-18 0,-18 18 0,17-18 16,1 0-16,-1 0 0,1 0 16,0-18-16,-1 18 0,19-35 15,-19 17-15,19-35 16,-36 35-16,0 1 0,0-1 15,17 0-15,-17 1 0,0-36 16,0 35 0,0 36-1,0 17 1,0-17-16,18 17 16,0-17-16,-18-1 15,17 1-15,18 0 16,-35-1-1,53-17 1,-35 0-16,0 0 0,-1-17 0,1 17 16,0-18-16,17 0 0</inkml:trace>
  <inkml:trace contextRef="#ctx0" brushRef="#br0" timeOffset="165540.44">1588 11289 0,'-18'-18'15,"36"36"-15</inkml:trace>
  <inkml:trace contextRef="#ctx0" brushRef="#br0" timeOffset="165962.18">1694 11183 0,'-106'53'0,"212"-106"0,-106 71 16,0-1-1,0 19-15,35 52 16,-35-53 0,35 71-1,-35-71-15,18 0 0,-18 18 0,-3951 18 16,7955 70 0,-4004-35-1,0-53 1,-35-53-1,-18-71 1,35 54-16,-53-124 16,54 105-16,17-87 15,53-36 1,53 53 0,35 71-1,-124 35-15,54 18 16,-54 17-1,-17 18 1,-17-36-16,-36 36 16,35-35-16,-17 0 0,-18 17 15,-70 0 1</inkml:trace>
  <inkml:trace contextRef="#ctx0" brushRef="#br0" timeOffset="167055.61">3158 10213 0,'0'0'0,"0"18"0,-18-1 0,18 1 16,-88 52 0,70-34-16,-17-19 0,17 19 15,-17-1-15,0-17 0,-18 17 0,-35 18 16,-1 0-16,54-36 15,-18 19-15,18-19 0,-106 18 16,106-17-16,17-18 16,0 0-16,1 0 0,-36-35 15,17-18 1,36 18-16,0-18 16,0 0-1,0 18-15,0 17 0,18-17 16,35-54-1,-53 72-15,88-1 16,-70 18-16,52 18 16,-34-1-16,87 36 15,-88-17-15,1-19 0,70 36 16,52 35 0,-105-70-16,88 53 15,-105-54-15,52 1 16,18-1-1,-36-34 1,-35-1 0</inkml:trace>
  <inkml:trace contextRef="#ctx0" brushRef="#br0" timeOffset="167758.51">4057 9648 0,'0'0'0,"-17"0"0,-1 0 15,0-17-15,18-1 31,36 18-15,69-17 0,-69 17-16,105-36 15,-88 36-15,-18 0 0,18-17 16,0 17-16,0-18 0,0 18 0,17 0 16,-34 0-16,16 0 15,-34 0-15,0 0 0</inkml:trace>
  <inkml:trace contextRef="#ctx0" brushRef="#br0" timeOffset="167977.16">4551 9560 0,'-17'0'16,"34"0"-16,-34 18 16,34 52 15,-17-52-31,18 70 15,-1-35-15,-17-18 0,18 54 16,0 105 0,-18-159-16,17 124 15,-17-124-15,0 53 16,0-70-16</inkml:trace>
  <inkml:trace contextRef="#ctx0" brushRef="#br0" timeOffset="168195.84">4093 10442 0,'-71'0'0,"142"0"0,-160 0 15,72 0-15,34 0 32,36 0-32,106 0 15,-106 0 1,194 0-1,-177 0-15,142-35 16,-141 35-16,105-35 16,-105 17-16,-18 0 0,-18 1 0</inkml:trace>
  <inkml:trace contextRef="#ctx0" brushRef="#br0" timeOffset="168555.1">5504 9648 0,'0'-17'16,"0"34"-16,0-52 0,0 18 0,-36-19 31,19 36-31,-19 18 16,19-18-16,-1 18 0,1-18 0,-1 17 15,-53 89 1,71-88-16,-35 87 16,35-69-16,-18-19 0,1 19 0,17-1 15,0 0-15,0 106 16,0-105-16,0-1 0,0-17 16,17 17-16,36 71 15,0-36 1,-35-70-16,35 36 15,-36-36-15,1 0 16,0 0-16,-1 0 0,1 0 16</inkml:trace>
  <inkml:trace contextRef="#ctx0" brushRef="#br0" timeOffset="169008.19">5486 10389 0,'0'-17'15,"18"-1"1,-1 18-16,124-123 31,-105 105-31,-19-17 16,1-1-16,0 1 0,17-88 15,-35 87-15,-71-87 32,54 123-17,-1 0-15,18 17 16,0 19 0,0-19-16,88 125 31,-52-107-31,16 88 31,19-17 0,0-88 1,-54-18-32</inkml:trace>
  <inkml:trace contextRef="#ctx0" brushRef="#br0" timeOffset="169586.04">6192 9578 0,'0'0'0,"0"-18"16,17 18-16,18-17 16,-17 17-16,317 105 31,-282-87-16,0 17-15,141 177 16,-194-159 0,-159 317-1,106-334 1,18 17-16,-18-18 0,0-17 0</inkml:trace>
  <inkml:trace contextRef="#ctx0" brushRef="#br0" timeOffset="174131.46">4375 11130 0,'-35'0'16,"70"0"-16,-88 18 0,35-18 16,1 0-16,-19 0 0,19 17 15,34-17 17,230-35-1,-194 35-31,600-70 31,-565 70-31,300-53 31,-353 53-31,89-18 32</inkml:trace>
  <inkml:trace contextRef="#ctx0" brushRef="#br0" timeOffset="174959.29">5257 11448 0,'0'0'16,"0"-18"0,0 0-1,0 1 16,-71 17 1,54 0-32,-72 35 31,89-17-31,0-1 16,-35 19-1,35-19-15,0 124 31,0-123-31,0 17 16,18 1-16,-1-1 0,54 159 16,70 159 31,-123-301-47,105 266 31,-123-283-31,18 1 0,-1-1 0,-17 124 31,-17-142-31,-124 54 31,105-71-31,1 0 0,17 0 16,-17-18-16,-53-52 16,70 52-16,1-17 0,-1-1 15,36-193 1,-1 194-16,195-177 31,-177 194-15,1 1-16,-19-1 0,18 18 0,-17 0 0,35-17 15</inkml:trace>
  <inkml:trace contextRef="#ctx0" brushRef="#br0" timeOffset="180192.01">247 13794 0,'-17'0'15,"17"-18"-15,-18 18 16,18 18 0,0 17-1,0-17 1,18 87-16,-1 1 16,1-53-16,-18 0 0,18 176 15,-1-176 1,1 88-1,-18-105-15,0-1 0,17 0 0,-17-17 0,0 17 16,0-17-16,0-1 0,18 19 16,-18-19-16,18-17 15</inkml:trace>
  <inkml:trace contextRef="#ctx0" brushRef="#br0" timeOffset="180441.9">89 14093 0,'-18'0'15,"36"0"-15,-36-17 0,36-1 32,-1 18-32,89-35 31,-71 35-31,89-35 15,-71 17-15,-18 0 0,18 18 0,-18-17 16,0-1-16,1 18 0,-1-18 0,0 18 16,1 0-16,-19 0 0,1-17 0,-1 17 15,1 0-15,0 0 0</inkml:trace>
  <inkml:trace contextRef="#ctx0" brushRef="#br0" timeOffset="180644.96">318 14252 0,'0'0'0,"-18"18"16,-17 17-16,35-17 15,18-1 1,34-17-16,72 0 16,35-35-1,-124 18 1,106-19-16</inkml:trace>
  <inkml:trace contextRef="#ctx0" brushRef="#br0" timeOffset="181379.1">1341 14393 0,'0'0'0,"-18"0"0,1 0 16,-1 0-16,-35 0 16,-18 53-1,54-35-15,-54 70 16,54-70 0,17 17-16,-18 0 15,18 18 1,0-35-16,35-1 15,-17-17-15,17-17 16,36-54 0,-54 54-16,36-72 15,-35 72-15,-18-36 16,0-18 0,-18 36-1,18 53 16,-17-18-31,17 53 16,0 0 0,0-1-1,35 1 1,0 0 0,-17-53-1,17 18 1,0-18-16,18-18 15,18-17 1,-1-36 0,-52 1-1,-18-1 1,0 54-16,0-19 16,0 1-1,18 35-15,35 18 16,0 17-1,0 36 1,-18-1 0,-35-52-16,17 35 15,1-18 1,17 0 0,1-17-1,-19-18-15,19 0 16</inkml:trace>
  <inkml:trace contextRef="#ctx0" brushRef="#br0" timeOffset="184331.3">2787 14217 0,'0'-18'78,"0"1"-47,-17 17-15,17-18 15,-18 18 32,18-18-32,-18 18 0,18-17-15,-17 17-1,17-18 17,-18 36-1,0 17-16,1-17 1,-1 35 0,1-18-16,-1 0 0,18 0 0,-18 124 31,106-88 0,-70-71-31,88-71 31,-88 54-31,-18-1 0,0 0 16,-71-70 0,53 88-16,-140-18 31,140 18-31,18 18 16,0 0-16,35-1 15,-17-17 1,176-35-1,-176 17 1,17 1-16,-18-1 0,1 1 0,35-72 16,-53 54-1,0-230 17,0 230-32,0 18 0,0-19 0,-18-34 31,18 87 0,0 1-31,36 247 31,-19-213-31,-17 19 16,0-18-16,36 300 16,-19-283-16,54 407 31,-54-425-16,1 1-15,17-17 0,-17-1 0,70 35 32,-70-52-32,-18-88 31,-18 34-31,1 19 0,17-1 0,-18-17 16,-53-53-1,71 52-15,18-211 31,0 212-31,-1 0 0,1-18 16,0 18-16,52-177 16,-52 159-16,-1-18 0,1 19 15,0-248 1,-1 247-16,-17-194 31,0 229-15,0 0-16,0 36 15,0 0 1,18 158 15,-18-88-31,18-35 0,-18 335 32,0-317-32,35 405 31,-18-405-31,1-18 0,0-18 0,70 141 31,-35-176 0,-53-17-31,-124-195 32,89 177-32,0-1 15,0 1-15,-107-106 16,231 53 31,158 53-16</inkml:trace>
  <inkml:trace contextRef="#ctx0" brushRef="#br0" timeOffset="184877.97">4304 13935 0,'0'-18'16,"0"36"-16,-17-36 0,17 0 0,0 1 16,-18 17-16,18 35 46,0-17-46,88 299 32,-88-264-32,71 176 31,-71-193-31,35 140 31,-35-158-31,18-1 0</inkml:trace>
  <inkml:trace contextRef="#ctx0" brushRef="#br0" timeOffset="185721.7">4269 14164 0,'-18'-123'15,"36"246"-15,-36-264 16,89-18-1,-36 124 1,-17 17-16,17 1 0,89-1 31,-89 18-31,35 71 32,-70-54-32,0 1 0,-17-1 0,-71 107 31,52-106-31,-52 87 31,88-87 0,106 35 1,-88-35-17,105 123 16,-105-141-31,-1 17 0,1 1 0,52 53 32,-52-54-32,106 54 31,-107-71-31,1 0 0,70-18 31,-35-88 0,-53 89-31,-35-160 32,17 160-17,-35-1 1,35 18 0,-34 106-1,34-71 1,18-17-16,0-1 0,0 1 15,53 17 1,-36-35-16,89-35 31,-106 17-31,18 18 0,0-17 0,17 17 16,53-36 0,-70 36-16,140 36 31,-158-19-31,18 1 15,-36 53 1,1-54-16,-107 54 31,89-71-31,17 17 16,1-17-16</inkml:trace>
  <inkml:trace contextRef="#ctx0" brushRef="#br0" timeOffset="186736.83">5698 14182 0,'0'-18'15,"0"0"48,-18 18 31,0 0-79,1 0-15,-36 18 31,35-18-31,1 35 32,17-17-17,0 17 1,88 71 31,-71-88-47,125 105 31,-107-123-31,124 18 31,-142-36-31,1-70 32,-36 70-32,-17 1 0,17-1 15,-123-88 1,124 89-16,-54-72 31,71 72-31,18-1 16,52 0-1,-52 18 1,123 18 0,-123 0-1,-1-1-15,1 1 0,17 88 31,-35-88-31,0 70 32,0-106-17,0 0 1,-18 18-16,54-158 31,-19 140-31,-17 0 0,18 1 16,70-54-1,-70 71-15,52 35 32,-70-17-17,18 106 17,-18-107-32,53 71 15</inkml:trace>
  <inkml:trace contextRef="#ctx0" brushRef="#br0" timeOffset="187049.15">6597 14164 0,'-35'-53'32,"70"106"-32,-88-106 0,18 53 31,17 18-31,18 35 31,18-53-15,0 0-16,-1 0 15,1-18 1,0 18 0,-18 18-1,88 52 16,-71-52-31,1 0 0,35-1 16</inkml:trace>
  <inkml:trace contextRef="#ctx0" brushRef="#br0" timeOffset="187361.55">6827 14005 0,'0'0'0,"17"-17"16,-17 34 0,0 19-1,0 69 32,0-105-16,18-53 1,52 89-1,-52-36-31,70 53 16</inkml:trace>
  <inkml:trace contextRef="#ctx0" brushRef="#br0" timeOffset="187798.93">7197 14111 0,'-18'-123'63,"36"246"-63,-53-229 16,17 194 15,106 36 0,106-159 0,-176 35-31,141-141 32,-142 141-32,-17-18 15,0 0-15,-35-17 16,17 35-16,-123 71 31,124-54-15,17 1-16,0-1 0,0 1 0,0 0 0,35 17 15,-17-17 1,193-36 15,-175 0-31,-19 18 0,18-17 0,107-36 31,-107 53-31,-18-35 16</inkml:trace>
  <inkml:trace contextRef="#ctx0" brushRef="#br0" timeOffset="191641.65">1147 15575 0,'-18'0'453,"1"0"-437,-1 18-1,0-18 1,1 17-16,-54 125 31,53-125-31,18 1 16,0-1-16,0 1 0,0 0 0,0-1 16,0 1-16,36 35 15,-19-53 1,36 0-1,-17 0-15,-19-18 0,54-35 32,-71 71-17,0 0 1,17 17 0,142-35 15,-141-18-31,52-35 15,-34 36-15,-19-1 16,-17 0-16,36-87 16,-36 87-16,0 0 15,0 1-15,0-1 0,-36-35 16,19 36 0,17 34 15,17 1-16</inkml:trace>
  <inkml:trace contextRef="#ctx0" brushRef="#br0" timeOffset="191969.52">1711 15769 0,'0'0'16,"0"18"-1,0 17 1,-17 71 0,-1 0-1,18 0 1,-18-18 0,1-71-16,17 36 15,-18-35 1,18 17-1,0-17 1,18-18-16,17 0 16,-17-18-16,-1 18 0,36-17 15,53-19 1,-71 36-16,36-17 16</inkml:trace>
  <inkml:trace contextRef="#ctx0" brushRef="#br0" timeOffset="192594.26">2858 15699 0,'0'-18'15,"0"36"32,-18-1-31,1-17-16,17 18 0,-71 17 15,53-17 1,1-1-16,-19 1 0,1 0 0,18-1 0,-72 36 16,54-35-1,-71 35 1,71-53-16,17 17 0,1-17 15,-1 18 1,18 0 0,18-18-16,35 0 15,-36 17-15,18-17 0,1 0 0,-1 0 16,0 0-16,1 0 0,105 0 16,53 18-1,-159-18-15,71 18 16,-71-1-16,-17-17 0,-1 0 15,1 0-15,0 18 0,-1-18 16,-17 18 0,-17-18 31</inkml:trace>
  <inkml:trace contextRef="#ctx0" brushRef="#br0" timeOffset="193015.98">3740 15681 0,'17'0'0,"-34"0"0,52 0 0,-17-18 16,-36 36 15,0 0-15,-17 17-16,-88 53 15,-1 0 1,89-70 0,-53 35-16,70-36 15,18 1 1,18-18-1,-1 18 1,89-18 0,-71 17-16,54-17 15,-54 0-15,18 0 0,53 18 16,17 0 0,-52-18-1,-54 17 1</inkml:trace>
  <inkml:trace contextRef="#ctx0" brushRef="#br0" timeOffset="193390.86">4481 15646 0,'35'-18'15,"-70"36"-15,88-54 16,-71 54 0,-17 0-1,-71 52 1,-18 18 0,89-70-16,-71 53 15,71-36-15,-18 0 16,35-17-1,18 17 1,71-17 0,35-1-1,-71-17-15,106 0 16,-106 0 0,1 0-16,34 0 15,71 18 1,-123-18-16,35 0 0</inkml:trace>
  <inkml:trace contextRef="#ctx0" brushRef="#br0" timeOffset="193718.91">5257 15593 0,'0'0'15,"0"-18"-15,-18 36 47,-17-1-47,0 1 16,-54 35-16,54-35 16,0 17-16,17-17 0,-17-1 0,0 1 15,-18 35 1,17-18-16,36-17 0,0-1 15,0 19 1,53-19 0,-35-17-16,70 0 15,-53 0-15,1 0 0,17 0 16,-18 0-16,18 0 0,-18 0 0,0 0 16,18 0-16,-17 0 0</inkml:trace>
  <inkml:trace contextRef="#ctx0" brushRef="#br0" timeOffset="194140.62">6050 15540 0,'0'-18'31,"0"36"-31,-17-36 16,-18 36-1,-71 17 1,70-17-16,-69 52 16,69-52-16,1 0 0,0-1 0,-36 36 15,-17 0 1,70 0 0,36-18-1,53-17 1,-36 0-16,106-1 15,-106-17 1,124 18-16,35 17 16,-141-35-1,70 18-15,-87-18 16,-1 0-16,18 17 0,0-17 16</inkml:trace>
  <inkml:trace contextRef="#ctx0" brushRef="#br0" timeOffset="194687.34">6827 15505 0,'0'0'15,"0"-18"-15,0 0 0,0-17 32,-18 35-1,-17 18-16,17-18-15,-53 70 16,54-70-16,-1 53 16,1-35-16,17 17 15,0-17-15,17-18 16,1 0-16,-18 17 0,17-17 16,1 0-16,0 0 0,-1-17 15,1 34 16,0 1-15,-1 0-16,72 17 16,-54-35-1,53 0-15,-70 0 16,17-18-16,-17 18 0,17-17 0,-18-1 16,1 18-16,0-35 15,-1 17-15,-17 0 0,0 1 0,0-1 16,0-52-1,0 52-15,-35-17 16,35 17-16</inkml:trace>
  <inkml:trace contextRef="#ctx0" brushRef="#br0" timeOffset="194984.1">7462 15434 0,'-36'0'16,"-52"18"-16,141-18 16,-88 35-16,141-88 0,-248 159 31,125-88-31,17-1 0,0 1 0,0-1 16,17 36-1,54-35 1,-53-18-16,52 0 15,-52-18-15,-1 18 0,19-17 0,-19-1 16,1 18-16,0-18 0,-18 1 0,17-1 16,-17 1-16,0-36 15,-35 0 1,17 53-16,-35-18 16,36 18-16,-1 0 15,1 0-15</inkml:trace>
  <inkml:trace contextRef="#ctx0" brushRef="#br0" timeOffset="195843.19">8308 15240 0,'0'-18'0,"0"1"47,-17 17-16,-1 17-15,0 1-16,-17 0 15,17-1-15,-52 89 16,52-88-16,18 17 16,-35 18-16,35-35 0,-18 70 15,18-53-15,0 53 16,0-70-1,18 17-15,-18-17 0,18 17 0,-1-17 0,-17-1 16,53 36 0,-35-35-16,-1-18 0,-17 18 0,18-18 15,0 17-15,17-17 0,-17 0 0,-1 0 16,1 0-16,52 0 16</inkml:trace>
  <inkml:trace contextRef="#ctx0" brushRef="#br0" timeOffset="196546.13">8590 15822 0,'0'-18'15,"0"1"1,0-1-16,36-35 31,-19 36-31,1-54 32,0 53-32,-18 1 0,17-18 0,-17 17 0,0 0 0,0-52 31,0 52-31,0-35 0,-17 35 0,17 1 15,-18 17-15,18-18 16,18 18 0,-1 18-16,1-1 15,0-17-15,-18 18 16,17 17-16,1-17 16,-18 0-16,0-1 0,0 1 0,0 0 15,0-1-15,17-17 0,-17 18 0,18 17 31,0-35-31,-18 18 0,17-18 0,1 0 0,0 0 16,-1 0-16,1 0 16,0 0-16,-1-18 0,36 1 15,18-19 1,-71 19-16,35-36 16,-35 35-16,0 0 0,0 1 15,0-36 1,0 35 15,-18 18-15,18 18-16,0-1 0,0 1 15,0 0-15,0-1 0,0 1 16,0 17-16,0-17 16,0 0-16,0-1 0,0 1 15,18 0-15,35 17 16,-35-35-1,34 17-15,-34-17 16</inkml:trace>
  <inkml:trace contextRef="#ctx0" brushRef="#br0" timeOffset="196999.09">9543 15152 0,'0'-18'16,"0"36"15,0-1-31,-35 36 16,17 0-1,0-35 1,-17 70-1,18-70-15,-1-1 0,-17 36 16,-36 0 0,71-35-16,-18 17 15,36-35 1,35-17 0,0-36-1,-18 17 1,-35 19-1,0 34 1,0 1 0,18 17-1,17 1 1,18-19 0,-35-17-1,-1 0-15</inkml:trace>
  <inkml:trace contextRef="#ctx0" brushRef="#br0" timeOffset="197233.45">9719 15046 0,'18'-18'16,"-36"36"-16,54-36 0,-19 18 0,1 0 0,0 18 15,34 17 1,-34-17-16,17 70 15,-17-70-15,-18 88 16,-53 35 0,-53 17-1,-70 1 1,70-71 0</inkml:trace>
  <inkml:trace contextRef="#ctx0" brushRef="#br0" timeOffset="198904.71">1112 17392 0,'0'-18'0,"17"18"16,-17-17-16,0-19 31,18 36-31,-18-35 31,-18 35 0,1 53 1,-54 106-1,124-106 0,-35-53-15,70-18-1,-71 18 1,1 0-16,0 53 16,-18-35-1,70 70 16,-52-88-31,105-88 32,-52-89-1,-71 160-31,-53-142 31,35 141-31,18 1 16,0 34-1</inkml:trace>
  <inkml:trace contextRef="#ctx0" brushRef="#br0" timeOffset="199279.59">1923 17445 0,'0'0'0,"-18"0"0,1 0 16,-1-18 0,18 106 15,-18-70-31,18 158 31,0-158-15,0 0-16,0-1 0,0 1 0,18 35 15,53-35 32,-54-18-47,195-71 16</inkml:trace>
  <inkml:trace contextRef="#ctx0" brushRef="#br0" timeOffset="200029.34">2717 17216 0,'17'0'140,"1"0"-140,0 0 16,-1 0-16,19 0 16,-19 0-16,18 0 0,-17 0 0,176-18 31,-159 18-31,212-18 31,-229 36-31,0-18 16,-1 0-16,1 18 0,0-1 15,-18 1-15,0-1 0,-106 160 32,88-142-17,-17-17-15,0 17 0,-124 71 32,124-88-32,-142 52 31,177-70-16</inkml:trace>
  <inkml:trace contextRef="#ctx0" brushRef="#br0" timeOffset="200404.23">3704 17198 0,'0'-18'0,"-17"18"16,17-17 0,106 17 15,-71 0-15,335-18 15,-317 18-31,-17 0 0,140 53 31,-158-53-31,-18 141 31,-18-123-31,0 17 0,1-17 16,-160 123 0,142-106-16,-194 88 31,211-123-16,18 18-15</inkml:trace>
  <inkml:trace contextRef="#ctx0" brushRef="#br0" timeOffset="200747.89">4410 17233 0,'0'0'0,"-18"0"31,36-17-31,88 17 31,-71-18-31,230 0 32,-212 18-32,0 0 15,-18 0-15,141 36 16,-140-36-16,-19 158 47,-52-140-47,17 17 0,-17 0 0,-159 89 15,159-106 1,-124 70 15</inkml:trace>
  <inkml:trace contextRef="#ctx0" brushRef="#br0" timeOffset="201138.37">5098 17110 0,'0'0'0,"-18"0"0,36 0 31,0 0-15,105 0 0,-70 0-1,-18 0-15,177 0 32,-177 0-32,124 53 31,-141-18-31,-18 71 31,-18-71-31,-176 124 31,159-142-31,17 1 16,0-18-16,1 18 0,-19-1 16</inkml:trace>
  <inkml:trace contextRef="#ctx0" brushRef="#br0" timeOffset="201575.83">5892 17004 0,'0'0'0,"0"-18"16,35 18-1,-17 0 1,246 0 15,-229 18-31,1-18 0,105 106 32,-141-89-32,-141 248 31,105-230-31,-140 89 31,158-107-31</inkml:trace>
  <inkml:trace contextRef="#ctx0" brushRef="#br0" timeOffset="202216.17">6685 17074 0,'0'-17'16,"-17"-1"15,-89 124 0,88-88-31,-17 123 32,35-124-32,0 1 0,18 0 15,52-1 1,-34-17 15,-36 18 0,105-36 16,-69 1-47,105-72 32,-141 72-32,17-1 0,-17 1 0,0-19 31,-17 89 0,17-35-31,88 35 31,-70-53-31,-1 0 16,1 0-16,0-18 0,52-17 16,-70 17-16,0-123 31,-18 123-16,1 1-15,-1-1 0,-17 1 16,17-1-16,1 18 0,-1-18 0,0 18 0,1 0 16</inkml:trace>
  <inkml:trace contextRef="#ctx0" brushRef="#br0" timeOffset="202434.81">7479 17145 0,'-123'194'47,"246"-388"-47,-246 406 0,140-195 0,124 19 32,18-72-1,-141 19-16,-89-124 17,54 123-32,-1 0 0,0 18 0</inkml:trace>
  <inkml:trace contextRef="#ctx0" brushRef="#br0" timeOffset="202747.22">8326 16916 0,'-35'0'15,"70"0"-15</inkml:trace>
  <inkml:trace contextRef="#ctx0" brushRef="#br0" timeOffset="203012.99">8432 16828 0,'17'0'47,"-140"35"-47,229-70 0,-106 35 0,-36 0 15,19 17-15,-18 1 16,17-18-16,-106 106 31,107-71-31,-54 194 31,71-211-31,18 17 0,0 0 0,87 89 32,-69-107-32,316 72 31,-316-89-31,-1 0 0</inkml:trace>
  <inkml:trace contextRef="#ctx0" brushRef="#br0" timeOffset="204699.81">8643 16845 0,'-17'0'16,"34"0"-16,-34 18 15,34 70 17,-17-53-32,0 142 31,18-142-31,-18-17 0,0 17 15,35 53 1,-35-70-16,36 17 31,-36-53-15,35-52 0,-35 52-1,88-70 16,-70 88-31,35 18 32,-53-1-32,-53 71 31,35-70-31,-35 0 31,88-36 0,-17 18-31,141-35 32,-142 17-32,19 18 15,-19-18-15,72-34 16,-72 34 0,1-53 15,-18 54-31,0-1 31,0 36 0,-18-1 1,18 36-1,0 0 0,18-18 0,-1-35 1,-17-17 46,18-18-47,0 35-31,-18-89 31,0 72-31,0-1 0,0 0 16,0 1-16,0-54 15,0 54-15,0-1 16,0 0-16,0 1 0,0-54 16,0 36 15,-36 88 0,19-36-15,-18 142 15,35-141-31,-18 123 31,18-106-31,70 53 32,-52-70-32,35-18 31,-35-18-31,52-52 31,-52 52-31,-18 1 16,0-1-16,0 0 15,0 36 17,35 17 14,-17-17-14,-18-1-1,70 19 0,-34-36-31,175-18 31,-193 0-31,17 18 0,-17-17 16,-1-36 0,-17 35-16,-123-52 31,105 70-15,1 0-16,-1 0 0,0 17 0,1-17 15,-1 18-15,18 0 16,35 52 15,-17-52-31,0-18 0,35 17 16</inkml:trace>
  <inkml:trace contextRef="#ctx0" brushRef="#br0" timeOffset="204949.64">9631 16704 0,'-35'-53'16,"70"106"-16,-70-124 0,35 54 0,18 17 15,87 53 1,-87-36 0,211 266 15,-211-230-31,0-1 0,-36 248 31,-17-247-31,-177 177 16</inkml:trace>
  <inkml:trace contextRef="#ctx0" brushRef="#br0" timeOffset="205090.24">10054 17445 0,'0'17'0,"0"-34"0,-17 34 0,-1-34 15,1-1 1</inkml:trace>
  <inkml:trace contextRef="#ctx0" brushRef="#br0" timeOffset="-208770.92">13565 14376 0,'-18'0'16,"18"17"-16,-18-17 16,1 18-1,17 0 1,-36-18-1,19 0 1,-71 35 0,70-35-1,-158 123 17,140-105-32,19 17 0,-1 1 0,-88 140 31,106-123-31,-35 300 31,35-318-31,18 18 0,-1-18 16,1 0-16,158 89 15,-123-106-15,0-1 16,0 1-16,0-1 0,176-17 16,-176 0-16</inkml:trace>
  <inkml:trace contextRef="#ctx0" brushRef="#br0" timeOffset="-207911.82">14358 14676 0,'0'-18'16,"-17"18"-16,17-18 0,0-17 31,0 17-16,0 36 32,0 0-47,17 229 32,-17-195-32,18 54 15,0-70 1,-18-19-16,17 19 0,-17-19 0,0 18 0,18-17 15,0 53 17,-18-89-17,0-17 1,0-1-16,-36-52 16,36 53-16,-17 0 0,-1-18 0,0 17 15,1 1-15,-54-106 16,18 35-1,53 71 1,0 17-16,0 1 16,18 17-1,0 0-15,87-18 16,-69 18 0,-1 0-16,230-18 15,-230 18 1,71-17-16,-89 17 15,1 0-15,0 0 0,-1 0 0</inkml:trace>
  <inkml:trace contextRef="#ctx0" brushRef="#br0" timeOffset="-207630.66">14411 14746 0,'0'18'0,"0"-1"31,18-17-31,53 0 16,-36 0-1,53 0 1,35 0 0,-87 0-16,70 0 15,-89-17-15,18 17 0,1 0 16,-19 0 0</inkml:trace>
  <inkml:trace contextRef="#ctx0" brushRef="#br0" timeOffset="-203178.97">15699 14623 0,'0'-18'0,"-18"18"16,18-18-16,-17 18 15,17-17 1,-18-1 0,18 36 15,-35-1-31,-18 72 16,35-54-16,-52 71 15,52-71-15,18 18 16,-18-18-16,18 0 0,36 89 15,-1-106 1,35 34-16,-34-34 16,-1-18-16,0 18 0,1-18 0,-1 0 15,0 0-15,36-36 0,-36 36 16,0-17-16,1-18 0,-19 17 0,1 0 16,-1-17-16,1 0 0,-18 17 15,0-17-15,0-1 0,0 1 0,-18 0 16,1 0-16,-18-1 0,-1 1 0,1 0 15,0 0-15,-1 17 0,-16-17 0,-1 17 16,-159-35 0,194 53-16,1 0 0,-1 0 15</inkml:trace>
  <inkml:trace contextRef="#ctx0" brushRef="#br0" timeOffset="-202647.89">16704 14499 0,'0'-17'16,"0"-1"0,0 0-16,0 36 47,18 52-32,35 36 1,-35-70-16,34 69 15,-52-69-15,18-1 0,0 0 16,-1-17-16,1 17 0,0 0 0,-1-17 16,-17 17-16,18-17 0,-18 0 0,18-1 15,-18 1-15,17 0 0,-17 17 16,0-18 0</inkml:trace>
  <inkml:trace contextRef="#ctx0" brushRef="#br0" timeOffset="-202210.51">16810 14676 0,'0'17'0,"0"-34"0,0-1 0,-17-17 0,17-54 31,0 1-15,70 18-1,54 34 1,-1 36 0,-88 0-16,18 36 15,-35-19-15,0 1 16,-18 0-16,0-1 0,0 1 0,-36 52 16,1-52-16,-36 35 15,19-35 1,16-1-16,19-17 0,-19 18 0,-17 0 15,53-1 1,0 1 0,36 35-1,-19-36-15,19 1 0,-19 0 0,36 17 0,-18-17 16,89 52 0,-71-52-16,123 70 15,-123-70-15,-18-1 0,1 1 0,-1-18 16,71 53-1,-89-53-15</inkml:trace>
  <inkml:trace contextRef="#ctx0" brushRef="#br0" timeOffset="-201773.17">18063 14446 0,'0'0'0,"0"-17"15,52-1 1,-34 18-1,53 0 1,-18-18-16,-18 18 0,0 0 0,247-35 47,-264 35-47,53 0 16</inkml:trace>
  <inkml:trace contextRef="#ctx0" brushRef="#br0" timeOffset="-201507.4">18415 14323 0,'-17'53'31,"34"-106"-31,-34 123 0,17-52 16,17 0-16,1-1 0,35 107 15,88 193 16,-123-282-15,35 89 0,-53-89-16,17-17 0,-17 0 0,35 70 31,-35-71-31</inkml:trace>
  <inkml:trace contextRef="#ctx0" brushRef="#br0" timeOffset="-201148.29">18645 13899 0,'0'-17'0,"0"34"0,0-52 0,0 18 0,0-1 16,17 0-16,1 1 15,17 17-15,0 0 0,1 0 0,281 53 32,-246-36-32,476 283 31,-477-247-31,1 18 0,-18-1 15,105 283 1,-140-283-16,-265 407 31,159-442-31,17 0 16,-17 0-16,-282 54 16</inkml:trace>
  <inkml:trace contextRef="#ctx0" brushRef="#br0" timeOffset="-198024.15">18539 14182 0,'-18'0'0,"1"0"15,-1 0 1,18-18-16,-18 0 31,18 1-15,-17-1-16,17-17 15,105-53 17,-69 88-17,369-89 16,-334 89-31,0-17 0,17 17 0,353 0 32,-353 0-32,529 35 31,-546-17-31,-1-1 0,-17-17 16,177 53-1,-389-70 16,106-1-31,-247-53 32,265 71-17,35-17-15,123 17 32,-87 0-32,263 53 31,-281-53-31,35 123 31,-247 18 0,176-141-31,-105 71 32</inkml:trace>
  <inkml:trace contextRef="#ctx0" brushRef="#br0" timeOffset="-196884.04">21537 13829 0,'18'0'15,"-18"-18"1,0 36 15,-18 0-15,-52 140 15,70-122-31,70 158 31,-52-177-31,0 1 0,-1 0 16,1-18-16,35 0 16,-71-106 15,1 88-31,-125-141 31,142 142-15,0-1-16,36-17 15,-19 17 1,160-35 15,-160 36-31,1 17 0,53-71 31,-54 71-31,1-71 32,0 89-17,-1 17 1,89 195 15,-88-195-31,35 247 31,-53-247-15,0 1-16,0-1 0,17-17 0,-17 105 31,0-105-31,0-1 32,-17-17-32,-19-123 31,1-212 0,35 282-31,18-194 31,-18 229-31,17 1 16,-17-1-16,18 18 0,0 0 0,17-18 16,-17 18-16,-1 18 15,1-18-15,52 88 16,-70-70-1,-88 105 1,71-105 0,-1 0-16,-17-1 0,-71 36 15,88-53 1,0 18-16</inkml:trace>
  <inkml:trace contextRef="#ctx0" brushRef="#br0" timeOffset="-196602.96">22508 13441 0,'0'106'63,"0"-212"-63,0 247 0,-18-106 0,18 0 0,0-17 15,0 17-15,0 1 0,0 52 16,0-53-16,35 194 31,-17-211-31,-1 17 0,-17-17 0,18 0 16</inkml:trace>
  <inkml:trace contextRef="#ctx0" brushRef="#br0" timeOffset="-196290.52">22296 13811 0,'-18'0'16,"36"0"-16,-18 0 15,18 0-15,87 0 16,89-35 31,-176 35-47,17-35 31,-35 52-15,0 1-1,71 105 17,-54-105-32,107 70 31</inkml:trace>
  <inkml:trace contextRef="#ctx0" brushRef="#br0" timeOffset="-196134.36">22966 13670 0,'-35'-35'31,"70"70"-31,-88-70 0,53 52 16,18-17-16</inkml:trace>
  <inkml:trace contextRef="#ctx0" brushRef="#br0" timeOffset="-195743.86">23478 13741 0,'0'0'16,"-18"-18"-16,0 18 0,-34-18 31,-54 71 0,88-53-31,-123 124 31,106-107-31,17 1 0,18 0 16,-53 70 0,88 0 15,-17-88-31,141 35 31,-142-35-15,19 0-16,-19 0 0,19 0 0</inkml:trace>
  <inkml:trace contextRef="#ctx0" brushRef="#br0" timeOffset="-195228.17">23672 13882 0,'-106'-18'16,"212"36"-16,-247-36 0,123 18 0,-17 0 15,17 0-15,-17 0 16,123 35 15,-70-35-31,105 18 32,-105-18 14,35-18-30,-36 18 0,124-141 15,-123 124-31,0-19 0,-18 1 0,0 17 16,0-123-1,0 106-15,-18 17 0,18-17 16,-53-18-1,35 53-15,-70 159 32,88-124-32,0 1 15,-17-1-15,17-18 0,0 107 16,0-106-16,105 87 31,-52-105-15,-35 18-16,176-18 15</inkml:trace>
  <inkml:trace contextRef="#ctx0" brushRef="#br0" timeOffset="-194041.28">21326 14728 0,'0'0'16,"0"-17"-16,0-1 0,0-17 31,17 123 0,-17-70-31,18 158 32,-18-158-32,18 17 15,-18-17-15,0-1 0,17 1 0,-17 0 16,-35-18 15,17 0-15,-176 35 15,124-17-31,52-1 0,-70 71 31,88-70-31,106 35 32,-71-53-32,-17 0 0,17 0 15,-17-18-15,87-17 16,-69 0-16,-19 17 15,19-70 1,-36 70-16,-18 18 31,18 18-15,-18 52 0,18-52-1,141 35 16,-105-53-31,-19-18 0,19 18 0,34-53 32,-52-70-1,-18 105-31,-35-17 31,35 53-15,-18-18-16,18 53 15,0-36-15,0 1 0,0 0 16,0-1-16,53 36 16,-53-35-16,159 17 31</inkml:trace>
  <inkml:trace contextRef="#ctx0" brushRef="#br0" timeOffset="-193885.05">21890 14887 0,'-88'-70'47,"176"140"-47,-176-123 0</inkml:trace>
  <inkml:trace contextRef="#ctx0" brushRef="#br0" timeOffset="-193635.16">21978 14817 0,'-35'35'31,"70"-70"-31,-35 52 16,18 36-1,17 53 1,-35-71-16,36 71 16,-36-71-16,17 1 0,1 34 15,-18-34-15,35 87 16,-35-88-16,35 36 16,-17 17-1</inkml:trace>
  <inkml:trace contextRef="#ctx0" brushRef="#br0" timeOffset="-193338.38">22243 15011 0,'0'-18'15,"0"36"-15,0-54 0,18 19 0,-18-1 16,17 0-16,36 1 16,35-1-1,18 36 1,-53 35 0,-53-36-16,-18 36 15,-34 0-15,-54 0 16,-18 18-1,107-71-15,-19 35 16</inkml:trace>
  <inkml:trace contextRef="#ctx0" brushRef="#br0" timeOffset="-192369.94">22666 14940 0,'-17'0'0,"34"0"0,-52 0 0,35 18 0,-18-1 16,-35 19-1,18 52 1,35-18-1,18-52-15,52 17 16,-52-17-16,53-36 16,-36-17-1,-35 17 1,0-34-16,0 34 16,-35-35-16,17 35 0,0-17 15,-35-18 1,18 18-16,17 35 0,1 0 15,17 17 1,35 1 0,-35 0-16,71 17 15,-54-35-15,1 0 0,17 18 16,-17-18-16,-1 0 0,36 0 16,-53-18-1,18 0-15,0-35 16,-18 36-16,17-36 15,1 35-15,-18 1 16,0-1-16,18-17 0,-1 17 0,-17 0 16,18-17-16,-18 18 0,18-19 0,-18 19 15,17-1-15,-17-17 0,0 17 0,0 0 16,0 1-16,0-18 0,0 17 16,0-35-1,0 35-15,-17 1 0,17-1 16,-18 18-1,18 18 1,0-1-16,-18 54 16,18-53-16,0-1 0,-17 36 15,17 88 1,0-106-16,0 71 16,17-70-16,-17-1 0,18 0 15,0 0-15,-18 1 0,17-1 0,-17 0 16,18-17-16,-1 17 0,1-17 0,0-1 15,-1 1-15,1 0 0,0-1 16,-1-17-16,19 0 0,-19 0 0,18 0 16,-17 0-16,17-17 0,1 17 0,-1-18 15,0 0-15,18-34 0,35-37 16,-70 54 0,17-53-16,-35 53 15,0 17-15,0 0 0,0 1 0,0-1 16,-17 18-16,-19 0 15,19 0-15,-36 53 16,35-35-16,1 17 0,-1-18 0,0 19 16,18-19-16,0 54 15,0-53-15,53 35 16,-18-18-16,54-18 16,52-17-1,-88 0-15,70-17 16</inkml:trace>
  <inkml:trace contextRef="#ctx0" brushRef="#br0" timeOffset="-191807.63">22261 15769 0,'0'0'0,"-18"-17"0,0-1 16,1 18-1,17-18 1,0 36 0,0 0-16,-18 17 15,0-18-15,18 1 0,0 0 0,-17-1 16,17 1-16,-18 88 16,18-89-16,0 19 15,0-19-15,0 19 0,0 34 16,0-52-16,35 17 15,-17-17-15,0-1 16,-1-17-16,19 0 0,34-17 16</inkml:trace>
  <inkml:trace contextRef="#ctx0" brushRef="#br0" timeOffset="-191604.55">21961 15963 0,'-36'0'15,"72"0"-15,-72-17 0,54 17 16,70-18 0,-52 18-16,105-18 15,-88 18-15,0 0 0,-1 0 16,1-17-16,0 17 0,0 0 0</inkml:trace>
  <inkml:trace contextRef="#ctx0" brushRef="#br0" timeOffset="-191198.44">22578 16122 0,'-18'0'0,"18"18"15,0-36-15,18 18 16,35-35 0,-35 17-16,35-17 15,-36 17-15,18-17 16,-17-36-1,-18 54-15,0-36 16,0 35 0,18 36 15,17 17-31,0 18 31,-17-35-31,17 34 16,-17-34-16,-18 0 0,0-1 0,18 1 15,-1 17 1,18-17 0</inkml:trace>
  <inkml:trace contextRef="#ctx0" brushRef="#br0" timeOffset="-190448.58">23301 15910 0,'-123'0'47,"246"0"-47,-264 18 0,124-18 0,-1 18 15,-17 17-15,35-18 16,0 19 0,0-19-16,17-17 0,19 0 15,34 0 1,-35-17-16,1-19 15,-19 19-15,1 17 0,-18-35 16,18 17-16,-18-17 16,0 52 15,35 1-15,18-18-1,-36 0-15,36-35 16,-35 17-1,17-17-15,-35-1 16,0 54 15,0 0-15,18 52 0,0-34-16,17 87 15,-35-88-15,17 1 0,1 16 0,0-16 16,-1 17-16,-17-18 0,18 0 0,0 18 15,-1-18-15,1 1 0,0-19 0,-1 36 16,1-35-16,-18 17 16,0-52-1,0-1-15,-35-35 16,17 18-16,0-1 16,1-16-16,-1 16 0,0-17 0,18 18 0,-17-18 15,17 0-15,0 0 0,0 0 16,0 0-16,0-52 0,0 52 15,17 0-15,1 0 0,0 18 0,52-71 16,-52 88 0,52 18-16,-34 18 15,-19-1-15,1 1 0,0 17 16,-1-17-16,1 70 16,-18-53-16,-53 36 15,35-53-15,1-1 0,-19 1 0,19 0 16,-19-1-16,1 1 0,0-18 15,0 17-15,-1-17 0,19 0 0,-36 18 16,35-18-16,-17 0 0</inkml:trace>
  <inkml:trace contextRef="#ctx0" brushRef="#br0" timeOffset="-190308.1">24501 15893 0,'0'0'0,"0"-18"16,0 0-1</inkml:trace>
</inkml:ink>
</file>

<file path=ppt/ink/ink57.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2:13:16.877"/>
    </inkml:context>
    <inkml:brush xml:id="br0">
      <inkml:brushProperty name="width" value="0.05292" units="cm"/>
      <inkml:brushProperty name="height" value="0.05292" units="cm"/>
      <inkml:brushProperty name="color" value="#002060"/>
    </inkml:brush>
  </inkml:definitions>
  <inkml:trace contextRef="#ctx0" brushRef="#br0">7726 882 0,'0'-18'31,"0"1"1,0 34 46,0 1-31,0 0-32,0 34 16,0-34-31,0 70 32,18-88-32,-18 18 15,0 70 1,0-70-16,17 70 31,-17-70-15,0-1-16,0 1 0,0 0 0,0 87 15,0-87 1,18 176 15,-18-159-31,18-17 0,-18 17 0,0 106 32,0-105-32,35 158 31,-17-159-31,-18 0 0,17-17 15,19 158 1,-36-158-16,35 229 31,-35-212-31,0 0 0,0-17 16,0 211 0,17-193-1,1 263 1,-18-246-1,0-17-15,0 17 0,18-18 0,-1 159 16,1-141 0,53 405 15,-54-387-31,-17-18 0,0 17 0,0 266 31,0-266-31,0 442 31,-17-442-31,17 18 0,0-17 16,0 17-16,-36 300 16,36-300-16,-17-17 15,17 17-15,0 0 0,-36 265 16,19 300 15,17-565-15,35 529 15,-35-546-31,0 17 0,0-17 0,35 334 31,-35-316-31,36 475 32,-19-476-32,-17-17 0,0 17 0,18-18 15,0 283 1,-1-282-16,18 335 31,-35-371-31,0 0 0,0 0 16,18 71-1,17-88 1</inkml:trace>
  <inkml:trace contextRef="#ctx0" brushRef="#br0" timeOffset="1421.44">11801 847 0,'0'-18'0,"0"0"16,0 1-1,0-1 1,0 36 15,-18 35-15,18-36-1,-35 142 17,35-141-32,0-1 0,0 19 0,0 105 31,0-106-31,0 283 31,0-266-31,0 1 0,0 0 16,0 18-16,0 229 15,0-247-15,0 17 16,0 1-16,0 281 16,0-281-16,0 0 15,0-1-15,0 336 16,0-336 0,0 636 15,0-618-31,0 0 0,0 1 0,0 369 31,0-370-31,17 547 31,1-546-31,-18-1 0,0 18 0,0-18 16,18 388 0,-18-388-16,53 547 31,-53-547-31,17 1 0,72 422 31,-72-440-31,142 564 31,-141-565-15,17 1-16,-18 17 0,72 282 16,-72-299-1,89 458 16,-88-458-31,-1-1 0,-17 1 0,18-1 0,53 265 32,-36-282-32,88 318 31,-105-336-31,0 18 0,-1-18 0,71 142 31,-88-142-31,0 53 16</inkml:trace>
  <inkml:trace contextRef="#ctx0" brushRef="#br0" timeOffset="3030.31">2787 4410 0,'0'0'0,"18"0"0,0 0 15,-1 0-15,107 17 32,-89-17-32,0 0 0,1 0 0,193 0 31,-176 0-31,423 18 31,-388-18-31,-17 0 0,35 0 0,-18 0 16,388 18-1,-370-1-15,652 36 32,-634-35-32,-1-18 0,1 17 15,493 54 1,-493-53-16,934 105 31,-917-105-15,0-1-16,0-17 0,547 71 15,-547-53 1,1094 70 15,-1076-71-31,-1-17 0,848 53 31,-830-53-31,1041 53 32,-1023-53-32,-17 0 0,17 0 0,1023 0 31,564-70 0,-1551 52-31,1340-17 31,-1341 17-31,-35 18 16,18 0-16,899-17 16,53 17 31,-1041 0-47,442 17 15</inkml:trace>
  <inkml:trace contextRef="#ctx0" brushRef="#br0" timeOffset="4561.26">2858 7373 0,'-35'0'16,"70"0"-16,-88 0 0,35-18 0,1 18 16,17-17-16,-18 17 15,71 0 17,-35-18-32,-1 18 0,18 0 0,177 35 31,247 18 0,-389-53-31,671 53 31,-635-35-31,-18-18 0,582 53 32,-546-53-32,828 53 31,-810-53-31,-1 17 15,0-17-15,0 18 0,600 17 16,-600-35 0,935 71 15,-917-71-31,-1 17 0,1 1 0,652 35 31,-634-35-31,1181 105 31,-1182-105-31,1-18 0,-1 17 16,724 72 0,-706-72-16,1129 89 31,-1129-88-31,0-1 0,0 1 16,0 0-16,758 87 15,-758-87-15,1217 123 31,-1199-123-15,0-18-16,-1 17 0,19 1 0,652 17 16,-671-17-1,1412 17 17,-1288-17-32,494 0 31,-705-18-31</inkml:trace>
  <inkml:trace contextRef="#ctx0" brushRef="#br0" timeOffset="5529.69">9384 5009 0,'0'-17'16,"0"34"-16,0-52 16,0 53-1,-176 88 16,141-71-15,-689 706 15,636-653-31,-406 406 32,441-441-32,-123 194 31</inkml:trace>
  <inkml:trace contextRef="#ctx0" brushRef="#br0" timeOffset="5841.86">10072 5221 0,'35'-18'16,"-70"36"-16,88-53 0,-53 17 0,-18 18 31,-317 300 1,-353 494-1,142-89 0,493-634-31,-141 211 31</inkml:trace>
  <inkml:trace contextRef="#ctx0" brushRef="#br0" timeOffset="6107.4">10372 5627 0,'71'-35'0,"-142"70"0,265-194 31,-194 177-15,-18-1-16,-334 336 31,281-265-31,-17 18 0,-688 776 31,388-406-15,70 18 15</inkml:trace>
  <inkml:trace contextRef="#ctx0" brushRef="#br0" timeOffset="6372.95">10813 6032 0,'18'0'16,"-36"0"-16,18 0 0,-212 212 31,159-141-31,-493 564 31,475-529-31,-17-1 0,17 1 16,1-18-16,-212 283 15,246-301-15,1-34 16,0 17-16,17-18 0,-17 35 16</inkml:trace>
  <inkml:trace contextRef="#ctx0" brushRef="#br0" timeOffset="6607.24">11113 6438 0,'88'-17'16,"-176"34"-16,194-52 0,-106 53 15,-106 123 1,-459 529 15,495-582-31,-159 177 16,158-177-16,0 0 15,1-17-15,17-1 0,-88 142 16</inkml:trace>
  <inkml:trace contextRef="#ctx0" brushRef="#br0" timeOffset="6997.83">9084 6403 0,'-17'-18'0,"34"36"15,-52-53-15,17 17 0,1 0 0,-1 18 0,1 0 16,-19 0-16,19 18 0,-19 0 0,1 17 16,0 0-16,17 0 0,-17 1 0,0 17 15,17-18-15,18 141 16,18-158 0,-1 0-16,18-18 0,1 0 0,17 0 15,-18-18-15,71-35 0,0-17 16,-53 34-16,194-264 31,-230 247-31,1-88 16,-18 106-16,0 0 0,-18-1 0,1 19 15,-1-1-15,-17 1 0,-18-1 16,35 18-16,-35 18 16,53-1-16,0 1 0</inkml:trace>
  <inkml:trace contextRef="#ctx0" brushRef="#br0" timeOffset="7247.66">9772 6085 0,'0'0'0,"0"18"0,0 0 0,-17 35 15,-1-18-15,-53 88 16,71-87 0,0 52-16,106-35 15,53-71 1,17-88-1,-123 89 1,18-124 0,-71 105-16,-18-87 15,-70-1 1,53 54-16</inkml:trace>
  <inkml:trace contextRef="#ctx0" brushRef="#br0" timeOffset="7466.34">10284 5768 0,'0'18'0,"0"-36"0,0 71 0,0-36 0,0 19 16,0-1-16,0 0 0,-18 142 15,89-19 1,105-52 0,-123-88-16,141-36 15,-123 1 1,-18-1-16,-1 0 0,54-35 0,0-88 31,-106 106-31,-35-71 16,17 89-16,-17-19 0,-18 1 0</inkml:trace>
  <inkml:trace contextRef="#ctx0" brushRef="#br0" timeOffset="7747.5">9472 6085 0,'-70'0'15,"140"0"-15,-175 0 0,69 0 0,1 0 16,0 0-16,17 0 0,-17 0 0,17 0 16,1 0-16,-1 18 0,36-18 15,34-18-15,1 1 16,89-36-1,-90 35-15,1 1 0,0-19 0,0 19 16,0-19-16,71-69 16,-124 87-16,0 0 0,0-17 15,-71-18 1,36 53-16,-71 18 16,71-18-16</inkml:trace>
  <inkml:trace contextRef="#ctx0" brushRef="#br0" timeOffset="8013.05">9896 6227 0,'0'35'0,"0"0"0,0-105 0,-18 175 16,0-69-16,1-1 0,17-17 0,0 17 15,0 0-15,0 0 0,0-17 16,0 17-16,17-17 0,1 0 0,0-18 15,17 17-15,0-17 0,-17-17 0,17 17 16,0-18-16,1 0 0,34-17 16,-52 17-16,17-52 15,-35 52-15,0 1 0,0-19 0,-17 19 16,-19-1-16,-87-35 16,88 53-16,-1 0 0</inkml:trace>
  <inkml:trace contextRef="#ctx0" brushRef="#br0" timeOffset="8278.59">10284 6844 0,'0'18'0,"0"-36"0,0 53 0,-18-17 0,1-1 15,-1 36-15,18 18 16,18-53-1,105 17 1,-88-35-16,71-35 16,18-36-1,-89 18 1,-70 0 0,-89 53-1,89 0-15,-53 35 16</inkml:trace>
  <inkml:trace contextRef="#ctx0" brushRef="#br0" timeOffset="8559.74">10742 7073 0,'-70'35'0,"140"-70"0,-175 88 0,69-35 16,1-1-16,0-17 0,-1 18 15,36 0-15,0 35 16,36-36-16,-1 1 0,0-18 0,1 17 16,-1-17-16,18 0 0,0 0 0,-18 0 15,18-17-15,0-1 0,70-35 16,-87 18-16,34-18 16,-70 35-16,0 1 0,-18-1 15,1 1-15,-18 17 0,-1-18 0,-52 0 16,-106 18-1,159 0-15,-18 18 16</inkml:trace>
  <inkml:trace contextRef="#ctx0" brushRef="#br0" timeOffset="17993.18">3264 11130 0,'17'0'79,"1"0"-79,-1 0 15,36 18 1,-35-1-16,105 19 31,-87-36-31,-19 0 0,1 0 16,123 53-1,-106-53-15,142 88 32,-142-71-32,0 1 15,1 0-15,158 52 16,-159-52-16,265 105 47,-247-105-47,-18 0 0,0-1 0,195 89 31,34 35 0,-211-123-31,265 176 31,-283-176-31,0-1 0,0 18 16,177 71 0,-159-88-16,264 123 31,-281-123-31,17-1 16,-18 1-16,18 17 0,194 89 15,-212-107 1,265 195-1,-265-177 1,18-17-16,-18 17 0,1-17 0,122 88 16,-122-89-1,281 142 17,-281-141-32,16-1 0,-16 1 0,158 70 31,-159-70-31,230 123 31,-230-123-31,0-1 0,0 1 16,1-1-16,105 54 15,-106-71-15,159 88 32,-159-88-32,1 18 15,-19 0-15,124 34 16,-105-34-1,158 88 17,-177-88-32,19-18 0,-19 17 0,107 36 31,-107-53-31,142 53 31,-106-35-31,123 17 31,-158-35-31,158 0 32,-158 18-32,0-18 0,17 0 15,89 0 1,-89 0-16,212 0 31,-177 0-15,-52 0-16,141-18 15,-124 0 1,194-52 15,-158 34-31,-36 36 0,194-88 32,-193 88-32,281-106 31,-264 89-31,-18-1 0,18 1 0,265-89 31,-265 88-31,317-123 31,-317 123-31,0 1 16,18-1-16,-19-17 0,195-71 16,-194 71-16,494-230 31,-476 230-16,-1 0-15,336-142 32,-336 142-32,460-177 31,-460 195-31,18-19 0,1 1 0,404-194 31,-404 193-31,475-228 31,-493 229-31,17-1 0,-18 1 16,1 0-16,211-124 16,-211 124-16,493-248 31,-493 248-15,-1 0-16,1-18 0,282-176 15,-283 193 1,389-263-1,-353 246 1,-71 17-16,194-87 31,-211 105-31,123-88 32,-123 89-32</inkml:trace>
  <inkml:trace contextRef="#ctx0" brushRef="#br0" timeOffset="21038.86">3052 17374 0,'0'18'0,"0"-36"16,18-17-1,-1 17-15,71-87 32,-88 87-32,18 0 15,0 1-15,-1-1 0,1 0 0,35-17 16,-18 0 0,-17 17-16,123-88 31,-106 89-31,212-160 31,-212 142-31,177-71 31,-177 89-31,265-142 32,-247 141-32,-18-17 0,18 17 15,177-88 1,158-52 15,-335 140-31,299-123 31,-316 123-15,17 1-16,-18-1 0,0 0 0,124-35 16,-124 36-1,265-107 16,-265 107-31,-17-1 0,176-52 32,-159 52-32,177-70 31,-177 88-31,0-18 0,1 0 0,-1 1 16,141-54-1,-140 71-15,-1-17 16,159-36-1,-176 35-15,193-35 32,-176 53-32,1-18 15,-1 1-15,141-54 16,-140 54 0,158-54 15,-141 53-31,141-70 31,0 18 0,-159 70-31,159-71 32,-176 71-32,-1 0 0,1-18 15,88 1 1,-71-1-16,124-17 31,-142 17-31,1 18 16,70-17-1,53-19 17,-123 36-17,70-35 16,-70 35-31,0 0 0,34-18 32,19 1-1,-53 17-31,87-18 31,-87 18-31,53 0 31,-54 0-31,107 0 32,-107 0-32,1 0 15,0 0-15,52 0 32,-52 0-32,88 18 31,-89-18-31,1 0 0,17 17 0,-17-17 0,52 0 31,-52 0-31,158 18 31,-158-18-31,17 0 0,107 18 32,52 17-1,-159-35-31,176 35 31,-175-17-15,-19-18-16,19 0 0,-1 0 0,71 35 15,-71-35 1,0 0-16,-17 18 0,141 17 16,-124-35-1,247 88 16,-246-88-31,-1 18 0,-18-18 0,160 53 32,-142-36-32,230 72 31,-230-89-31,0 17 0,0 1 0,18-18 16,-17 18-16,105 35 15,-106-36-15,212 89 31,-194-88-31,-18-1 16,1-17-16,-1 18 0,141 35 16,-123-36-1,265 107 17,-266-106-32,-16-1 0,-1 1 0,18 0 0,106 52 31,-124-35-31,0-17 0,18 0 0,-18-1 0,160 107 31,-143-107-31,231 142 31,-230-141-31,-18-1 0,18 19 16,0-19-16,123 71 16,-141-70-16,18 0 0,-17-1 15,-1 1-15,176 106 16,-158-107-16,-17 18 15,246 107 1,-229-125 0,300 142-1,-301-141 1,1-1-16,0 1 0,0 0 0,212 87 31,158 72 0,-370-142-31,353 159 32,-353-159-32,0-17 0,17 17 0,-17-17 15,229 105 1,-211-105-16,317 70 31,-353-70-31,89 17 16</inkml:trace>
  <inkml:trace contextRef="#ctx0" brushRef="#br0" timeOffset="27130.65">7920 9790 0,'0'0'0,"0"-18"0,0 0 0,18 18 47,-1 0-47,1 18 0,17-18 16,-17 0-16,0 0 0,-1 18 15,19-18-15,-19 0 0,107 17 16,-89-17-16,18 18 15,-18-18-15,0 0 0,18 0 0,-17 17 16,17-17-16,-18 18 0,0-18 0,0 18 16,36 17-16,-36-35 0,-17 18 15,17-1-15,-17 1 0,17 17 16,18 1-16,-18-19 0,-17 18 16,17-17-16,53 53 15,-70-54-15,53 36 0,-36-18 16,88 54-1,-105-54-15,70 36 16,-70-54-16,35 36 0,-18-35 16,-17 17-16,87 53 31,-87-70-31,0 17 0,35 0 0,35 89 31,-71-89-31,19 71 0,-19-71 0,-17 0 16,18 1-16,0-1 0,-18-17 0,17 17 15,1 0-15,-18-17 0,18 17 0,-1-17 16,1 35-16,-1-18 0,19 53 16,-19-53-1,1 36-15,0-18 16,-18-18-16,17-17 0,-17 17 16,0 0-16,0 18 0,18-17 15,-18 17-15,0-18 16,0-18-16,18 89 15,-18-88-15,0 0 0,0-1 16,0 18-16,0-17 0,0 17 0,0-17 16,0 0-16,0 35 15,0-36-15,0 1 0,0-1 16,0 1-16,0 0 0,0-1 0,0 1 16,0 0-16,0-1 0,0 19 0,-18-19 15,18 1-15,0 0 0,0-1 0,-18 36 16,18-35-1,-17 17-15,17-17 16,0-1-16,0 1 0,0 0 0,-18 17 16,18-18-16,-18 19 15,18-1 1,0-17-16,-17-1 0,17 1 16,-18 17-16,18-17 0,0 17 15,-18-17-15,18-1 0,0 1 0,0 0 16,-17-1-16,17 1 0,0 17 15,0 1-15,-18-19 0,18 1 16,0 17 0,0-17-16,-17 17 15,-1-17-15,18-1 16,-18 19 0,18-19-16,-17 18 15,17-17-15,0 17 16,-18-17-16,0 0 0,1 35 15,17-36-15,-36 36 16,36-18 0,-17-35-16,17 18 0,-18 35 15,1-35 1,-1 35-16,18-36 16,-18 1-16,18 17 15,0-17-15,-17-1 0,17 1 0,-18 0 0,18 17 16,-18-17-16,1-1 0,17 18 15,-18-17-15,18 17 0,-18-17 0,18 0 0,-17 17 16,17 0-16,-18-17 0,18 17 16,-17-17-16,-19 123 15,19-123-15,-19 87 16,36-69-16,-17-1 0,-1 0 16,0 0-16,1 1 0,-1-1 0,18 0 15,-35 53-15,17-52 0,1 17 16,-1 0-16,0 0 0,1-18 0,-1 18 15,0 0-15,1 0 0,17-18 0,-18 18 16,0-18-16,1 18 0,-1-18 16,1 18-16,-19 53 0,19-71 15,-1 18-15,0 0 0,1 0 0,-1 0 16,-17 0-16,17 0 0,-35 35 16,18-35-16,-18 53 0,18-53 15,-106 141 1,105-124-16,-87 89 15,88-124-15,-54 71 0,54-53 16,0-18-16,-124 142 16,124-142-16,0 0 0,17 0 15,-17 18-15,-1-17 0,19-1 0,-19 0 16,19 0-16,-1 1 0,1-19 16,-1 36-16</inkml:trace>
  <inkml:trace contextRef="#ctx0" brushRef="#br0" timeOffset="29239.38">7391 9454 0,'-18'-17'16,"36"34"-16,-36-52 0,36 18 15,0 17 1,229 17 15,-212-17-31,0 18 0,0-18 0,159 53 31,-158-36-31,193 142 32,-194-124-32,18-17 0,-17 0 15,-1 17-15,159 106 16,-159-106-16,159 230 31,-159-230-31,-17 18 16,0-18-16,17 1 0,53 122 15,-70-122 1,141 281 15,-142-264-31,1-18 0,-1 18 0,54 159 32,-53-177-32,70 247 31,-88-246-31,18-1 0,-18 18 0,17-18 15,-17 18-15,18 141 16,-1-159-16,1 18 0,-18-17 16,53 193-1,-53-194-15,53 283 32,-53-230-17,0 212 1,0-247-1,0 282 1,0-300 0,0 18-16,0 0 0,0 0 0,-18 141 31,18-106-31,-70 265 31,52-318-31,0 18 0,-52 194 31,52-194-31,-35 264 32,53-264-32,-17-17 15,-36 211 1,35-195-16,-70 195 31,88-211-15,-18-1-16,18 0 0,-17 1 0,-19 122 15,36-122 1,-53 175 15,36-176-31,17-17 0,-18 17 0,-35 107 32,53-125-32,-106 248 31,89-230-31,-1 0 0,-123 230 31,123-230-31,-176 300 31,159-264-31,-18-18 16,18 17-16,-18-17 0,-194 282 16,194-264-1,-247 299 1,265-334-1,0 17-15,-1-18 0,-122 141 16,140-158 0,-35 52-16</inkml:trace>
  <inkml:trace contextRef="#ctx0" brushRef="#br0" timeOffset="31191.84">11536 10389 0,'-17'18'15,"34"-36"-15,-52 36 0,17 0 16,1-1-16,-19 1 16,19 0-16,-142 123 31,141-106-31,-176 159 31,159-159-31,-124 177 31,142-177-31,-1 0 0,-88 159 32,89-158-32,-125 299 31,125-300-15,-1 18-16,0-18 0,-52 177 15,17 53 16,53-248-15,-53 265 15,53-246-31,0-1 0,-35 159 32,35-176-32,0 158 31,0-158-31,0-1 0,0 1 0,0 0 15,0 87 1,0-87-16,-18 158 31,18-158-31,0 0 16,-17-1-16,17 89 16,0-88-1,-36 158 16,36-158-31,0 0 0,0-1 0,0 89 32,0-71-32,0 142 31,0-160-31,0 19 0,0-1 0,0-17 16,0 105-1,0-105-15,36 70 31,-36-71-31,0 1 0,35 53 32,-35-54-32,17 124 31,1-123-15,-18 0-16,0-1 0,0 19 0,35 52 15,-35-71 1,53 107 15,-35-89-31,-18-17 0,53 52 31,-53-52-31,53 105 32,-36-105-32,-17 0 0,18-1 15,17 72 1,-17-72-16,70 160 31,-70-160-31,-1 19 16,1-19-16,-18 1 0,71 70 15,-54-70-15,142 176 32,-141-159-17,-1-17-15,1-1 0,88 124 31,-89-105-31,160 175 32,-142-193-32,0 17 0,1 0 0,-1 1 15,159 140 1,123 124 15,-264-265-31,230 230 31,-231-230-31,-16 0 0,17 1 16,0-1-16,229 124 16,-229-124-16,335 212 31,-335-212-15,17 1-16,-17-19 0,0 18 0,176 71 15,-176-70 1,159 16-1</inkml:trace>
  <inkml:trace contextRef="#ctx0" brushRef="#br0" timeOffset="32238.37">11272 10513 0,'0'0'0,"35"-53"16,0 18-16,0-18 0,18 17 15,18-17-15,529-405 31,-530 405-31,424-247 32,-370 212-1</inkml:trace>
  <inkml:trace contextRef="#ctx0" brushRef="#br0" timeOffset="33097.5">9561 13847 0,'0'0'0,"-18"0"16</inkml:trace>
  <inkml:trace contextRef="#ctx0" brushRef="#br0" timeOffset="61213.66">9349 14235 0,'18'0'125,"-18"17"-109,17-17-16,1 18 0,0 35 15,-1-36 1,18 54 15,-35-53-31,71 70 31,-53-88-31,-1 17 0,1 1 0,88 35 32,-89-53-32,124 35 31,-123-35-31,0 0 0,-1 0 15,19 0 1,-19 0-16,1-35 31</inkml:trace>
  <inkml:trace contextRef="#ctx0" brushRef="#br0" timeOffset="62681.9">17357 13106 0,'0'-18'0,"-18"0"0</inkml:trace>
  <inkml:trace contextRef="#ctx0" brushRef="#br0" timeOffset="63993.78">19068 13635 0,'18'0'0</inkml:trace>
  <inkml:trace contextRef="#ctx0" brushRef="#br0" timeOffset="65477.68">17921 12365 0,'18'-18'31,"-18"1"-15,0 34 78,0 1-79,-35 123 1,17-106 0,-17 230 15,35-195-31,0-34 0,35 122 31,-17-140-31,123 53 31,-106-71-31,0 0 0,1 0 16,-1-18-16,159-70 16,-141 70-16,-18-17 0,1 0 15,140-195 1,-158 177-16,70-335 31,-88 353-31,0 0 16,0 17-16,0 0 0,0-17 15,0 53 1,0 17 0</inkml:trace>
  <inkml:trace contextRef="#ctx0" brushRef="#br0" timeOffset="66321.16">18574 13194 0,'0'18'16,"0"-1"-16,0 18 15,0 71 1,0 0 0,0-18-1,0-35 17,0-35-32,0-1 15,-18 1-15,-34-18 16,34 18-16,-70-1 15,52 1-15,19 0 0,-18-18 16,17 17-16,-17 19 16,35-19-16,0 1 15,17-18-15,19 0 16,-19 0-16,18 0 16,-17 0-16,88-53 15,-88 35-15,-1 1 16,-17-1-16,0 36 31,0 35 0,18 0-15,35-36 0,-36-17-16,54 18 15,-36-18-15,-17-18 0,17 18 0,-17 0 16,-1-17-16,19 17 0,-19 0 0,54-71 31,-54 18-15,-17 35-16,0 1 15,0-1-15,0 0 16,0 36 93,0 0-109,0-1 16,-17 36 0,17-17-1,0-19-15,0 19 16,17-36-16,1 0 0,0 17 15,52-17 1,-52 0-16,70 0 16</inkml:trace>
  <inkml:trace contextRef="#ctx0" brushRef="#br0" timeOffset="66774.2">19209 13494 0,'-18'0'0,"36"0"0,-53-18 15,17 18-15,18-18 0,-17 18 0,-1-17 16,18-1 0,0 1-1,35 17 1,-17 0-16,-1 17 16,1 1-16,-18-1 0,0 1 15,0 88 1,0-71-16,0 124 15,-18-124-15,18 71 16,0 18 0,0-54-1,0-52 1,0-54 0,0 19-16,18-89 15,-18 88 1,35-70-16,18-18 15,18 53 1,-18 53 0,-53 36 15,0-19-31,-88 54 16,52-53-16,-52 34 15,53-52-15,-36 18 16,54 0-16</inkml:trace>
  <inkml:trace contextRef="#ctx0" brushRef="#br0" timeOffset="67539.55">19879 11589 0,'-17'-18'16,"17"0"-16,0 1 16,0 34 15,0 1-15,0 0-1,0 88 1,0 35-1,0-106-15,0 124 16,0-53-16,0-54 16,0 72-16,-18 158 15,0-194-15,-17 177 16,18-177-16,-1 18 16,0 0-16,1-18 0,-1 18 0,0 211 15,18-211-15,0 300 16,0-300-1,0 0-15,0-1 0,-17 1 0,17 0 16,-18-18-16,0 106 16,18-88-16,-17-18 0,17 18 0,0-18 15,-18 1-15,1 228 16,-1-229-16,18-35 0,-18 18 16,18-18-16,0-1 0,-35 90 15,35-107-15,0 35 16,-18-52-16,18 17 0</inkml:trace>
  <inkml:trace contextRef="#ctx0" brushRef="#br0" timeOffset="69507.63">17886 14711 0,'0'0'0,"18"17"0,-1-17 0,19 0 15,-19 0-15,19 18 0,140 0 16,-141-18-16,36 0 15,-18 0-15,17 0 0,1 0 0,158 17 16,-141-17-16,230 0 16,-212 0-16,17 18 15,18-18-15,0 0 0,159 0 16,-141 18-16,17-18 0,-17 0 0,18 17 16,-1-17-16,0 18 0,177 0 15,-177-1-15,177 1 0,-194-1 16,353 54-1,-195-36-15,-158-17 0,0 0 16,-18-1-16,476 36 16,-176 0-1,-300-35-15,388 35 16,-405-53-16,-18 17 0,123 1 16,-141-18-16,194 0 15,-193 0-15,-1 0 0,-18 0 16,1 0-16,-18-18 0,123-17 15,-123 35-15,106-53 16,-124 35-16,0 1 16,1-1-16,-19 1 0,71-36 15,-70 35 1,-18-53-16,0 54 16,-35-19-16,17 19 0,-17-1 0,0-17 15,-71-18-15,70 35 16,-34 18-16,52 0 15,18 18-15,18 0 16,70 70 0,-70-53-16,35 71 15,-36-88-15,-17 17 0,0-17 16,-17 17-16,-1-18 0,0 19 0,-52-1 16,35-17-16,-18-18 0,0 17 15,0 1-15</inkml:trace>
  <inkml:trace contextRef="#ctx0" brushRef="#br0" timeOffset="70554.18">21890 16316 0,'0'-18'15,"88"-17"1,-35 0 0,0-1-16,-17 19 15,-1-1-15,0 1 0,0-19 0,106-87 16,-123 88 0,53-54-1,-54 36-15,-17 36 0,0-1 0,0 1 16,0-1-16,0 36 31,71 34-15,-54-34-16,54 70 15,-36-70-15,-17 17 0,0 0 16,-1-17-16,1 17 0,-18-17 0,17 17 16,-17-17-16,0 0 0,18-1 0,-18 1 15,0-1-15,18-17 0,-1 36 16,1-36-1,35 17-15,-18-17 0,1 0 0,87 18 16</inkml:trace>
  <inkml:trace contextRef="#ctx0" brushRef="#br0" timeOffset="74443.77">20126 11395 0,'18'0'16,"-18"17"-16,18 1 16,-1 0-16,1-1 15,17 19 1,-17-19-1,-1 1-15,1-1 16,-18 1-16,18-18 0,-18 18 0,17 17 16,-17-17-16,18 52 15,0-52 1,-1 52 0,-17-52-16,18 0 0,-18-1 0,0 1 15,18 0-15,-18-1 0,17 36 16,1-18-16,-1 1 15,1 34 1,0-52-16,-1 35 16,-17-18-16,18-17 0,0-1 15,-18 1-15,35 53 16,-17-54-16,-18 1 16,0-1-16,17 1 0,-17 17 0,18-17 15,-18 0-15,17-1 0,-17 1 0,18 53 16,17-1-1,-35-52 1,18 52-16,0-52 16,-18 0-16,0-1 0,0 1 0,17 35 31,1-36-31,-18 19 16,0-19-16,18 1 0,-18 0 0,17-1 0,-17 1 15,18 0-15,-18-1 16,18 1-16,17 35 15,-35-36-15,0 1 0,17 0 16,1-1-16,-18 1 0,0 17 16,0-17-16,-3986-1 0,7990 1 15,-3987 53 1,1-54-16,0 36 16,-1-35-16,-17-1 15,18 19-15,0-36 0,-18 53 16,17-36-1,-17 1-15,18 0 16,-1-1-16,-17 1 16,18-1-16,-18 1 15,18-18-15,-18 18 0,17-18 16,-17 17 0,18 1-16,0-18 0,-18 18 15,17-1 1,-17 1-16,18 17 31,0-17-31,-18 0 16,17-1-1,1 1 1,17-1 15,18 19 0,-35-19-15,-18 1 0,35 17 15,-17-35-31,-18 18 0,35 0 31,-35-1-31,35 18 31,-17-17-31,-18 0 16,17-18 0,19 17 15,-19 1-31,19 0 31,-19-18-15,19 17-1,16 1 17,1 0 15,0-1-16,-53 1-31,36-18 31,-1 0-15,0 18-1,36-1 17,-36-17-1,-17 0-16,35 18 17,-36-18-32,1 0 0,-1 0 31,1 0-31,17 17 31,1-17-15,-1 0-1,18 0 17,0 0-1,0 0 0,-36 18 0,1-18-15,0 0 15,-1 0-31,1 0 16,-1-18 0,19 18 15,-1-17 0,0-1 0,18-17 1,0 17-1,-18-17 0,-17 35-15,35-53 15,-35 53-31,17-53 31,18 0 0,-53 36-31,53-36 32,-53 35-32,53-17 31,-18-36 0,-17 54-15,17-36-1,-18 35 1,1 0-16,17-35 31,-35 36-31,53-36 32,-35 35-32,-18 1 0,18 17 0,-18-18 15,35-17 1,-35 17-16,70-53 31,-70 54-31,18-1 16,-18 1-16,35-36 15,-35 35-15,71-70 32,-71 70-32,18 18 15,-18-17-15,17-1 0,18-35 16,-17 35-1,17-52 17,-35 52-32,18 1 0,-18-1 0,0 0 15,35-17 1,-35 17-16,53-105 31,-35 105-31,-18 1 16,35-54-1,18-52 17,-35 105-32,17-88 31,-35 88-15,18 1-16,-18-1 0,35-70 15,18-36 16,-18 89-15,0-71 15,-17 106-31,0-17 0,-18-1 16,35-35 0,-35 36-16,53-107 31,-36 89-31,-17 17 0,53-123 31,-35 123-31,53-140 31,-71 140-31,17 0 16,1 1-16,-18-1 0,70-88 16,-52 106-16,70-141 46,-88 123-46,18-17 0,17-88 16,-35 87-16,18-122 47,-18 140-47,0 0 0,0-34 16,0 34 15,-18 18-31</inkml:trace>
  <inkml:trace contextRef="#ctx0" brushRef="#br0" timeOffset="76895.92">22278 14340 0,'-17'0'31,"-1"-17"0,-17 17-15,17 17 0,-17 19-1,35-19 1,17 1 0,1-18-1,88-35 16,-106 17-31,18 0 0,-18-52 32,-124 35-1,89 35-31,-71 35 31,106-17-31,0-1 16,18 1-1,-1-1-15,54-34 32,-71-1-17,17 18-15,-17-17 0,0-36 32,-123 70-1,105 1-31,-52 70 31,70-70-31,0-1 0,17 1 0,107 17 31,-106-35-31,140-53 32,-140 36-32,-18-1 15,18 0-15,-18 1 0,0-1 0,0-17 16,0 17-16,-159 18 31,124 18-15,17 0-16,0-1 0,1 36 15,158 0 32,-124-53-47,72-71 31,-89 54-31,0-1 0,-53 1 32,35-1-32,-105 53 31,123-17-31,0 17 16</inkml:trace>
  <inkml:trace contextRef="#ctx0" brushRef="#br0" timeOffset="77833.12">22225 14411 0,'-17'0'78</inkml:trace>
  <inkml:trace contextRef="#ctx0" brushRef="#br0" timeOffset="78332.92">22120 14464 0,'-18'0'15,"18"-18"-15,-18 18 0,1 0 0,17-17 31</inkml:trace>
  <inkml:trace contextRef="#ctx0" brushRef="#br0" timeOffset="88907.64">22084 14464 0,'0'0'0,"0"-18"15,0 1-15,0-1 32,-17 18-1,17 18 0,35-18 0,-35-18 1,0 0-17</inkml:trace>
  <inkml:trace contextRef="#ctx0" brushRef="#br0" timeOffset="90001.07">22120 14358 0,'-18'0'31,"0"0"-15,1 35-1,-1-35 1,18 36 15,18-36-15,35-18-1,-1-35 17,-87 35-1,18 18-31,-36 36 31,53-19-31,0 1 16,35-18-1,-17 0-15,105-35 32,-105 35-17,-18-36 1,-106 54 31,88-18-47,-35 71 31,53-54-15,88-17-1,-70 0-15,35-53 32,-35 36-32,-18-1 15,-53 18 1,35 0-16,-52 35 31,52-35-15,18 18-16,35-18 15,106-35 32,-123-18-16,-159 53 1,53 53-1,158-53 0,-52 0-31,35-36 31,-53 19-15,-18-1 0,0 18-1,-70 0 17,88 18-32</inkml:trace>
  <inkml:trace contextRef="#ctx0" brushRef="#br0" timeOffset="92062.87">22120 14446 0,'-18'-17'0</inkml:trace>
  <inkml:trace contextRef="#ctx0" brushRef="#br0" timeOffset="100388.37">14376 1005 0,'-18'0'31,"18"-17"-15,-17 17-1,17 17 32,0 1-31,0 0-16,-36 52 15,36-52 1,-17 52-16,17-34 16,0-19-16,0 19 0,-18-19 0,18 19 15,0-1-15,0-18 0,0 19 0,0-19 16,0 19-16,0-19 0,-17 19 0,17-19 15,0 54 1,0-36 0,0-53 46</inkml:trace>
  <inkml:trace contextRef="#ctx0" brushRef="#br0" timeOffset="100747.66">13582 1870 0,'-35'0'15,"70"0"-15,-88 17 0,36-17 0,-1 0 16,36 0 15,17 0-15,-17 0-16,52 0 0,-35 0 0,54 0 16,-36-17-16,-1 17 15,54-18-15,124 0 16,-160 18-16,89-17 15,-106 17-15,-18 0 16,53 0-16,-52-18 0,52 18 16,-71 0-1,1 18 1</inkml:trace>
  <inkml:trace contextRef="#ctx0" brushRef="#br0" timeOffset="101278.66">14111 2258 0,'0'-18'0,"0"0"16,36 1 0,-19-1-1,19 1-15,-1 17 16,-17 0-16,-1 17 0,1-17 16,-18 18-16,35 35 15,-35-18-15,0-17 0,0 17 0,0 0 16,0 1-16,0-1 0,-18 35 15,1-17-15,-1-17 0,-17-1 0,17 0 16,-17 0-16,0 1 0,17-19 0,-17 1 16,17 0-16,-17-1 0,17 1 0,-17-18 15,17 18-15,-70-36 16,70 18-16,1-18 16,-1 18-16,18-17 0,-17-1 0,17-35 15,0 35-15,17-17 16,1 17-16,-1 1 15,1 17-15,0-18 0,-1 18 0,1 0 16,0 18-16,17-18 0,-17 17 16,35 1-16,-36 0 0,1-1 0,17 1 15,36 53-15,-18-36 16,-18-17-16,-18-1 0,107 71 16,-106-70-1,70 17 1,-71-35-16,19 0 0</inkml:trace>
  <inkml:trace contextRef="#ctx0" brushRef="#br0" timeOffset="102012.82">14746 1905 0,'0'-18'0,"0"36"0,0-53 16,0 17-16,0 0 0,0 1 15,0-1-15,0 1 0,0-1 16,18 18 31,-18 18-47,35 17 15,-35-18-15,18 1 0,-18 17 16,35 54 0,-17-54-16,35 106 31,-53-123-31,17-1 15,1 1-15,-18-1 16,0-52 0,0-18-1,35-105 32,-17 140-47,-18 0 16,18 36-16,-18 0 15,17 52 17,1-52-1,-18-36-31,106-70 31,-106 70-15,17 1-16,1-1 0,0 18 0,-1-18 0,72 54 31,-54 140 0,-35-158-15,53 176 15,-53-177-31</inkml:trace>
  <inkml:trace contextRef="#ctx0" brushRef="#br0" timeOffset="102340.83">15558 1676 0,'0'0'15,"17"0"-15,1 17 16,17 36-1,-17-17-15,106 246 32,-107-247-17,1 0-15,35 71 16,35-229 31,-53-124-16,-17 229-31,-1-70 16</inkml:trace>
  <inkml:trace contextRef="#ctx0" brushRef="#br0" timeOffset="102809.42">16281 1993 0,'0'18'16,"0"-36"-16,0 53 0,0-17 0,0 35 15,0-35 1,0 229 15,0-194-31,0-18 0,0 0 0,0 0 16,35 71-1,-35-88-15,18 17 0,-18-17 0,18-1 16,-1 1-16,-17 0 0,18-18 16,-18-18-1,-35-35 1,35 18-16,-71-177 31,71 177-31,0 0 16,18-1-16,-1 1 0,71-36 15,107 177 17,-178-70-17,18 140 17,-35-158-32,-17 17 0,-89 53 31,88-88-31,-17 0 0</inkml:trace>
  <inkml:trace contextRef="#ctx0" brushRef="#br0" timeOffset="103106.23">16493 1588 0,'0'0'0,"17"-18"0,1 0 0,17 18 0,-17-17 16,17-1-16,-17 18 0,17 0 16,-17 0-16,17 0 0,106 71 31,-141-54-31,-88 177 31,70-176-31,1-1 0,-1 1 0,0 0 16,36-18 15,88-36-15,-53 36-16,264-35 31</inkml:trace>
  <inkml:trace contextRef="#ctx0" brushRef="#br0" timeOffset="105746">17921 1993 0,'0'18'0,"18"-18"31,53 0 0,-54 0-31,89-18 31,-88 18-31,-1 0 16,1 0-16,0 0 0,35-17 16,35-1 30,-71 0-14</inkml:trace>
  <inkml:trace contextRef="#ctx0" brushRef="#br0" timeOffset="106136.7">18010 2240 0,'17'0'0,"-34"0"0,70 0 16,-36 0-16,1 0 0,-1-18 0,1 18 15,17 0-15,-17 0 0,176-35 32,-176 35-32,70-17 31</inkml:trace>
  <inkml:trace contextRef="#ctx0" brushRef="#br0" timeOffset="107776.57">19650 1429 0,'0'-18'47,"-18"18"-31,18-18 15,-17 18 94,17-17 219,0-1-235,17 18 1,-17-17-110,18 17 15,0 0-15,-1 0 0,160-36 31,-142 36-31,230-17 32,-248 17-32,1 0 0,17 0 31</inkml:trace>
  <inkml:trace contextRef="#ctx0" brushRef="#br0" timeOffset="108089">20091 1305 0,'-18'0'16,"36"0"0,-36 18 15,18 35 0,0-36-31,-35 160 31,35-142-31,0 0 0,0 1 16,0-1-16,0 106 16,0-106-16,18-17 15,-18 0-15,35 70 16,-35-71-16,18-17 15,-18 18-15,0 0 16,0-36 15</inkml:trace>
  <inkml:trace contextRef="#ctx0" brushRef="#br0" timeOffset="108401.45">19580 2134 0,'0'0'0,"17"0"16,36 0-1,-18-17-15,318-1 31,-300 18-31,-18 0 16,248-18 0,-248 18-1,53-17 17,-88-1-32</inkml:trace>
  <inkml:trace contextRef="#ctx0" brushRef="#br0" timeOffset="109791.58">19738 2663 0,'0'0'0,"-17"0"0,17-17 15,17 17 48,71 0-48,-52 0-15,405-53 32,-371 53-32,1-18 0,17 18 15,-17 0-15,-1-17 0,124-1 16,-141 18-16,0 0 16,-18-18-16,1 18 0,-19 0 0,1 0 0,-1-17 15</inkml:trace>
  <inkml:trace contextRef="#ctx0" brushRef="#br0" timeOffset="110228.9">20726 2575 0,'-18'0'0,"36"0"0,-53 0 15,17 0-15,0 0 0,-17 0 16,-35 36-1,52-36-15,-17 35 16,17-18-16,18 1 0,0 0 0,0-1 16,-18 1-16,18 123 15,18-106-15,53 107 16,-36-90-16,71 125 16,-71-124-16,0 0 15,18 52-15,-17-52 0,34 89 16,-70-90-16,0 1 15,18 53-15,-54 18 16,1-89 0,-71 18-1,71-53-15,-18 18 0,-35-36 16,53 18-16,-89-53 16,89 35-16,0-17 0,-18-36 15,35-52 1,106 0-1,-70 87-15,88-52 16,-71 70-16,18 1 0,17-19 16,72-16-1,-107 34-15,-17 18 0</inkml:trace>
  <inkml:trace contextRef="#ctx0" brushRef="#br0" timeOffset="112197.1">21679 1887 0,'0'-17'0,"-18"-1"16,18 0-16,0 1 31,0 34-15,-3987 1-16,7903 88 31,-3933-71-31,-54 106 16,36-88-16,17 18 0,-52 35 15,52-53-15,-17 17 0,17-17 0,0-18 16,1 18-16,-1-18 0,1 1 0,17-1 16,0 36-1,0-89 1,17-17-1,1-1-15,35-69 16,-53 69-16,17-17 16,1 0-16,-18 1 0,18-1 0,-1-18 15,-17 18-15,18-17 0,0-1 0,-18 18 16,17-17-16,1 17 0,-1 0 0,36-141 16,-35 158-1,0 1-15,-18 18 0,0-1 0,17 18 16,-17-18-16,18 18 15,0 36-15,-1-19 16,54 107 0,-54-89-16,54 88 15,-53-70-15,52 88 16,-35-88-16,-17 0 0,0 0 16,-1 0-16,1-18 0,0 18 0,-1 35 15,36 54 1,-53-125-16,18 36 15,-18-35-15,18-1 0,-18 1 16,17-18 0</inkml:trace>
  <inkml:trace contextRef="#ctx0" brushRef="#br0" timeOffset="112431.35">21432 2346 0,'17'0'15,"107"-35"1,52 17-1,-17 18 1</inkml:trace>
  <inkml:trace contextRef="#ctx0" brushRef="#br0" timeOffset="113243.56">22560 1323 0,'-17'-18'16,"34"36"-16,-52-36 0,18 1 0,-1-1 16,0 0-16,1 18 0,17-17 0,-18 17 15,0-18-15,1 0 0,-1 18 0,0-17 16,1-1-16,-36 1 15,53-1-15,-18 18 0,1-18 0,-19 18 16,19 0-16,-89-17 16,0 17-1,71 17-15,-71 1 16,53 0-16,18-1 0,-18 1 0,0-1 16,0 19-16,0-19 0,-106 72 15,106-54-15,-105 88 16,105-70-16,0 0 15,18 0-15,-18 0 0,17 0 0,1 17 16,0-17-16,0 0 0,17 18 0,-17-1 16,17-17-16,0 18 0,18-1 0,0 1 15,0 0-15,0-1 0,0 1 0,53 176 16,-35-177 0,17-17-16,0 0 0,1 18 0,-1-19 15,18 1-15,-18 0 0,18 0 0,18 0 16,-18-18-16,70 54 15,-52-54-15,158 35 16,-159-52-16,19 0 0,-19-18 0,1 17 0,-1-17 16,1 0-16,-1 0 0,72-17 15,-90-1-15,142-70 16,-123 35-16,0 18 0,-19-36 16,37 18-16,-19-17 0,1-1 0,-1 1 15,1-1-15,-1 0 0,1-17 0,0 18 16,-18-1-16,-1-17 0,1 17 0,36-193 15,-72 176-15,-17-177 16,-53 106 0,18 71-16,0 18 0,-18-1 15,-141-123-15,123 159 0,-193-89 16,175 107 0,1-1-16,-18 0 0,18 1 0</inkml:trace>
  <inkml:trace contextRef="#ctx0" brushRef="#br0" timeOffset="132081.47">18468 1976 0,'0'17'188,"-17"-17"-188,-1 18 15,-53 17 1,36-17-16,-406 176 31,371-159-31,-1 0 0,-246 106 31,299-123-31,-35 17 32,71-35-1,105 36 0,-105-36-31,246 35 31,-228-17-15,17-18-16,-18 0 0,141 35 16,-141-35-1,107 35 16</inkml:trace>
  <inkml:trace contextRef="#ctx0" brushRef="#br0" timeOffset="133034.1">18821 2205 0,'0'-18'16,"0"1"15,18 17-15,-1-18 15,-17 0 0,0 36 110,-17-18-141,-1 0 0,0 18 16,-70 34-1,35 1-15,18-35 16,17 0-16,-140 105 15,122-105 1,-122 105 0,140-123-1,0 36 1,124-19 31,141 18-16,-212-35-31,142 18 31,-160-18-31,1 0 0,0 0 16,-18 18-16</inkml:trace>
  <inkml:trace contextRef="#ctx0" brushRef="#br0" timeOffset="133362.12">19244 2240 0,'18'-18'15,"-36"36"-15,36-53 0,0 35 0,-18-18 16,-18 18 0,-211 159 15,-1 35 0,230-159-31,71 106 31,-36-141-15,0 18-16,18-18 0,-17 18 0,228-1 16,-193-17-1,176 0-15</inkml:trace>
  <inkml:trace contextRef="#ctx0" brushRef="#br0" timeOffset="134861.63">22578 1764 0,'0'0'0,"18"-18"15,-18 1-15,17-1 0,19-35 32,-19 18-32,89-53 31,-88 70-31,-1 18 0,-17-18 0,53-52 31,-53 52-31,36-123 31,-36 123-31,0 1 16,0-107 0,0 107-16,-124-125 31,106 125-16,-17-1-15,18 1 0,-19-1 0,-140-53 16,141 54 0,-336-54 15,318 54-31,-264-19 31,264 36-31,-335-35 31,335 35-31,0 0 0,-229 0 32,229 0-32,-229 0 31,246 0-31,1 0 16,17 18-16,-17-18 0,-124 17 15,124-17 1,-194 36-1,194-19 1,-36 1-16,-105 70 16,140-70-1,-228 158 17,228-141-32,1-17 0,18 17 0,-160 106 31,142-105-31,-124 246 31,141-247-31,1 18 0,-1-18 0,1 18 16,17-17-16,-36 158 15,36-159-15,-17 335 32,17-299-32,0-18 15,0 0-15,0 0 0,17 141 16,-17-141-16,71 352 47,-71-299-47,35 229 31,-35-282-31,71 388 31,-71-388-31,17 18 0,1-19 0,123 213 31,-106-230-31,212 195 32,-211-195-32,17 0 0,193 124 31,-193-141-31,388 105 31,-388-105-15,53-1-16,159 1 15,-212-18 1,388-71 15,-371 54-31,89-19 0,282-105 32,-371 106-32,336-230 31,-335 213-31,-18-1 0,-1-18 0,284-299 31,-266 282-31,442-618 31,-477 618-31,0 0 16,1-1-16,-19 1 0,18-265 16,-35 265-16,-229-547 31,123 476-16,53 71-15,-352-335 32,228 317-32</inkml:trace>
  <inkml:trace contextRef="#ctx0" brushRef="#br0" timeOffset="135595.74">14500 3351 0,'-18'18'16,"36"-36"-16,-54 36 0,19 0 16,17-1 15,17-17-31,1 0 0,0 0 0,17 0 16,370-53-1,-316 36 1,457-54 15,-475 71-31,-18 0 0,-18 0 0,89 18 16</inkml:trace>
  <inkml:trace contextRef="#ctx0" brushRef="#br0" timeOffset="135798.81">14870 3598 0,'-229'53'31,"458"-106"-31,-264 89 31,105-54-31,1 0 16,-1 1-16,371-72 16,-353 89-1,336-35 1,-389 35-1,-17 0-15</inkml:trace>
</inkml:ink>
</file>

<file path=ppt/ink/ink58.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42775" units="1/cm"/>
          <inkml:channelProperty channel="T" name="resolution" value="1" units="1/dev"/>
        </inkml:channelProperties>
      </inkml:inkSource>
      <inkml:timestamp xml:id="ts0" timeString="2023-04-27T12:16:02.963"/>
    </inkml:context>
    <inkml:brush xml:id="br0">
      <inkml:brushProperty name="width" value="0.05292" units="cm"/>
      <inkml:brushProperty name="height" value="0.05292" units="cm"/>
      <inkml:brushProperty name="color" value="#002060"/>
    </inkml:brush>
  </inkml:definitions>
  <inkml:trace contextRef="#ctx0" brushRef="#br0">3422 1905 0,'0'0'16,"-17"0"-16,17-18 15,-18 18-15,18-17 47,0 34-16,88 36 1,-70-53-32,141 106 31,-142-88-31,1-1 0,17 1 16,142 123-1,-160-106-15,195 159 31,-177-158-15,0-1-16,18-17 0,-17 17 0,122 88 16,-105-87-1,-17-19-15,-1 19 0,194 175 32,-194-175-32,230 210 31,-230-228-31,1 17 0,-1 1 0,159 122 31,-141-122-31,247 281 31,-247-282-31,-18 1 0,0-1 16,18 18-16,106 70 16,-124-87-16,0-1 0,18 0 15,-18-17-15,124 105 16,-106-105-16,247 194 31,-265-195-15,1 1-16,-1 17 0,0-17 0,106 88 15,-105-89 1,175 142 15,-193-141-31,17-1 0,53 54 31,36 35 1,-1 0-1,-105-89-31,88 71 31,-89-88-15,1 18-16,0-18 0,-18 18 0,17-18 0,36 17 15,-35-17 1,-1 18-16,1-18 0,0 0 0,-1 0 16,54 18-16,-53-18 15,193-18 17,-175 18-32,-19 0 0,18 0 0,124-35 31,-124 35-31,159-71 31,-141 54-31,124-72 31,-142 72-31,194-89 32,-211 88-32,17 1 15,-17-1-15,176-53 16,-176 54-1,246-124 17,-176 88-32,-52 35 0,175-105 15,-175 87 1,299-158 15,-282 177-31,-18-19 0,194-122 31,-193 140-31,299-264 32,-282 246-32,17-16 0,-17-1 15,18 17-15,-18-17 0,211-123 16,-211 141-16,0-18 16,282-176-1,-300 193-15,300-228 31,-282 228-15,0-16-16,0 16 0,0 1 0,229-212 31,-229 194-31,318-300 32,-301 283-32,124-89 31,-158 141-31,122-105 31,-140 105-31,0 1 0,-1 17 16</inkml:trace>
  <inkml:trace contextRef="#ctx0" brushRef="#br0" timeOffset="2264.66">3387 9137 0,'18'0'47,"35"-35"-15,-36 35-32,89-71 31,-88 53-31,-1 18 0,1-17 0,105-89 31,-87 71-31,299-230 31,-300 247-31,18-17 16,-18 18-16,1-19 0,105-52 16,-106 70-1,0-17-15,1 18 0,158-107 16,-142 89-1,372-230 17,-336 195-32,159-71 31,-18 35 0,-193 88-31,281-141 31,-282 142-31,1-19 0,-1 19 16,0-1-16,106-70 16,-123 70-16,158-105 31,-123 88-15,-18 35-16,142-124 15,-142 106 1,-17 1-16,17-1 0,0 1 0,1 17 15,34-53-15,-35 35 16,-17 18-16,17-18 0,124-52 31,-141 52-31,158-88 32,-141 89-32,-17-1 0,17 0 15,1 1-15,52-54 16,-71 71-16,1-17 0,0-1 15,70-35 1,-70 35-16,105-52 31,-105 70-15,-1-18-16,1 18 0,0-17 0,52-19 16,-52 36-16,105-70 46,-105 70-46,0 0 0,34-36 32,1 19-1,53-36 0,-88 35 0,-1 18-31,1-17 32,0 17-17,-1-18 1,54-17 15,17 35 0,-70 0-15,105 17 15,-105-17-31,0 18 0,17-18 0,-18 0 16,1 18-16,70-1 16,-70-17-16,211 53 31,-211-35-31,17-18 0,0 17 15,1-17-15,158 71 16,-141-53-16,246 105 31,-246-105-15,0-1-16,0 1 0,212 105 16,-195-105-1,442 194 16,-442-195-31,1 19 0,0-1 0,-19 0 16,284 195 0,-266-178-16,406 301 31,-387-300-31,810 441 31,-758-423-31,-17-18 0,-1-1 16,1 1-16,334 159 15,-352-177-15,-18 18 0,1-18 16,281 124 0,-317-123-16,88 16 15</inkml:trace>
  <inkml:trace contextRef="#ctx0" brushRef="#br0" timeOffset="3545.5">8467 5609 0,'-18'0'0,"18"18"16,-17-1 15,17 1-16,-18-18 48,18 18-47,0 17-1,0 18 16,53-53-15,-35 0-16,35-35 16,-36 35-1,1-18-15,-18-35 16,-35 53 0,17 0-1,-35 18 1,35-1-16,1 1 0,-1-18 0,18 18 0,0-1 15,-18-17-15,18 18 0,0 0 16,53-1 0,-35-17-16,35-35 15,-35 35-15,-1-18 0,1 18 0,-1-17 16,1-1-16,-18 0 16,0 1-16,-18-1 15,-17 18 1,-53 35-1,70-17 1,18-36 47</inkml:trace>
  <inkml:trace contextRef="#ctx0" brushRef="#br0" timeOffset="20758.71">18574 2240 0,'-18'-18'0,"36"36"0,-53-36 0,35 1 15,-18-1 1,18 36 47,0-1-48,0 1 1,0 0-1,0-1-15,0 1 0,0 0 16,18 17 0,-1 0-16,1 36 15,0-54-15,-1 19 0,1-19 0,-18 19 16,18-19-16,-1 19 0,1-19 16,0 18-16,-1 1 0,1-19 0,-1 19 15,1-19-15,0 19 0,-1-19 0,19 54 16,-19-54-16,36 107 15,-35-106-15,-1 17 16,1-18-16,0 19 0,-1-19 0,54 72 16,-53-72-16,52 71 15,-52-70-15,-1 17 16,1-17-16,0 0 0,-1 17 0,19-18 16,-19 19-16,1-19 0,0 19 0,-1-19 15,1 19-15,17-19 0,-17 19 16,52 69-1,-34-69-15,-1 17 16,-17-36-16,34 54 16,-16-18-16,-19 0 15,1-18-15,35 35 16,-35-34-16,-18-19 0,17 19 0,1-1 16,-1-17-16,1 17 0,-18-18 0,35 54 15,-17-53-15,35 52 16,-35-35-16,-1-17 0,1 0 15,-1-1-15,1 1 0,-18 0 0,18-1 16,-1 19-16,1-19 0,0 1 0,-1-1 16,1 1-16,0 0 0,-1-1 0,54 54 15,-54-53 1,54 35-16,-53-36 16,-1 1-16,1-18 0,17 17 0,-17 1 15,-1-18-15,19 35 0,17 1 16,-36-19-1,71 19 1,-70-36-16,0 17 0,17-17 0,-17 18 16,17-18-16,0 17 0,18-17 15,53 18 1,-71-18-16,36 18 16,-36-18-16,-17 0 0,17 0 0,-17 0 15,17 0-15,0-18 0,18 18 16,-35 0-16,105-18 15,-105 1-15,17 17 16,0 0-16,-17-18 0,17 18 0,1 0 16,-19-17-16,19 17 0,-19 0 0,54-36 15,-36 36-15,36-35 16,-54 17 0,1 1-16,17 17 0,-17-18 0,-1 0 0,19 1 15,-19-1-15,19-17 16,-1 17-16,-17 1 0,-1-1 0,1-17 15,-1 17-15,19 0 0,-19-17 0,1 17 16,0 1-16,-1-18 0,19-1 16,-19 1-16,18-18 15,-17 35-15,0-17 0,-1 18 0,1-1 16,0 0-16,-1 1 0,1-1 0,0 0 16,-1 1-16,1-19 0,-1 19 0,1-1 15,0 1-15,-18-1 0,17-17 0,1 17 16,0 0-16,-1 1 0,1-19 0,-18 19 15,18-1-15,-1-17 0,1 17 0,-18-17 16,17 17-16,1-17 0,-18 0 0,18 17 16,-18-17-16,17 17 0,19-88 15,-36 71 1,17 0-16,1 0 0,-18 17 16,18 0-16,-1-35 0,-17 36 15,18-19-15,0 19 0,-18-19 0,17 19 16,1-54-16,-18 54 15,17-19-15,-17 19 0,0-1 0,18-17 16,-18 17-16,0-17 0,0 17 0,18 1 16,-18-19-16,0 1 0,0 17 0,0-17 15,0 18-15,17-54 16,-17 53-16,18-52 16,-18 52-16,0 1 0,0-1 15,18-17-15,-18 17 0,17-17 0,-17 17 16,0-17-16,18-18 0,-18 35 15,18-17-15,-18 17 0,0-17 0,17 17 16,1-35-16,-1-70 16,-17 88-16,18-54 15,0 54-15,-18 0 16,17 0-16,1-1 0,-18 1 0,18 0 16,-18 0-16,35-18 15,-35 17-15,18 1 0,-1 0 0,-17 0 0,18-1 16,-18 19-16,18-19 0,-18 1 15,17 17-15,1-17 0,-1-18 16,-17 36-16,18-36 16,-18 35-16,0 0 15,18 18-15</inkml:trace>
  <inkml:trace contextRef="#ctx0" brushRef="#br0" timeOffset="21727.18">19650 3263 0,'-18'0'16,"-17"0"-1,18 0-15,-19 35 16,19-17-16,-1 0 15,18-1-15,0 19 16,0-19 0,0 1-16,18 0 0,17-18 15,35-18 1,-52 0 0,35 1-16,-35-1 15,-18 0-15,0 1 0,0-1 16,-53-17-1,35 35-15,-35 0 16,36 0-16</inkml:trace>
  <inkml:trace contextRef="#ctx0" brushRef="#br0" timeOffset="22008.32">20267 3246 0,'-17'17'0,"-1"-17"0,53-17 15,-88 52-15,-17 0 0,52-17 16,1-1-16,17 1 16,0 0-16,17-18 15,1 0-15,52 0 16,-52 0-16,17-18 0,-17 18 0,17-18 0,1 1 15,-19 17-15,1-18 0,0 0 16,-1 18-16,-17-17 0,0-18 16,0 17-16,-35-17 15</inkml:trace>
  <inkml:trace contextRef="#ctx0" brushRef="#br0" timeOffset="22273.85">20850 3228 0,'-18'0'0,"-17"35"16,88-70-16,-124 88 0,36-36 0,35 1 16,-18-18-16,18 18 0,0-1 15,18-17-15,-1 0 16,1 0-16,35-17 15,-35 17-15,17-18 0,-18 0 0,1 1 16,0-1-16,-18-17 16,0-18-1,0 35-15</inkml:trace>
  <inkml:trace contextRef="#ctx0" brushRef="#br0" timeOffset="22508.18">21343 3263 0,'0'0'0,"0"18"16,0-1 0,36-17-16,52 0 31,-71 0-31,72-35 15,-54 35-15,-17-17 0,17 17 0,-35-18 16,18 0-16,-1-17 16,-17 17-16,-35-17 15</inkml:trace>
  <inkml:trace contextRef="#ctx0" brushRef="#br0" timeOffset="22727.05">21908 3281 0,'0'0'16,"17"17"-16,1-17 47,0 0-32,17-17 1,-35-18-1,0 17 1</inkml:trace>
  <inkml:trace contextRef="#ctx0" brushRef="#br0" timeOffset="23132.95">20303 3845 0,'0'0'0,"17"0"16,54-17-1,-71-1 1,18 0-16,-18 1 15,0-1-15,0 0 0,0 1 16,0 34 0</inkml:trace>
  <inkml:trace contextRef="#ctx0" brushRef="#br0" timeOffset="23351.62">20409 3792 0,'-18'18'0,"36"-36"0,-71 54 16,35-19-16,0 1 0,1 0 15,17-1-15,0 1 0,17 17 16,1-17-16,88-1 15</inkml:trace>
  <inkml:trace contextRef="#ctx0" brushRef="#br0" timeOffset="24257.58">21167 2981 0,'0'-18'16,"0"36"-16,0-53 0,-18 17 0,1 0 16,17 1-16,-53-18 15,35 35-15,-52-18 16,34 18-16,19 0 16,-19 0-16,1 0 0,0 0 0,0 18 15,-36-1-15,36 1 0,-18-1 16,18 1-16,-1 0 0,-17 17 0,18-17 15,-18 17-15,0 18 0,18-18 0,-124 141 16,124-123 0,0 71-16,35-71 15,0-18-15,0 0 0,0 18 0,35-17 16,-17-1-16,70 35 16,-35-34-16,70 34 0,-52-35 15,17 1-15,247 34 16,-247-52-16,194-18 15,-193 0-15,-19 0 0,18-18 16,1 18-16,-19-17 0,1-1 0,-1 0 16,-17 1-16,0-19 0,18 1 0,-18 0 15,-18 0-15,18-1 0,-18-17 0,36-35 16,-18 0-16,-18 35 16,-18 0-16,-17 0 0,0 0 15,0-88-15,0 35 16,-17 54-16,-1 16 0,-105-140 15,87 141-15,-122-36 16,17 18 0,70 35-16,-17 18 0,17-17 15,-17 17-15,-159-18 16,159 36-16,17-18 0,-17 17 0,0 1 16,17 17-16,-17-17 0,-88 53 15,88-18-15,-1-18 0,1 18 0,0 17 16,0-17-16,0 18 0,-53 52 15,17 1-15,71-54 0,18-17 16,0 0-16,-18 159 16,53-159-16,17 0 15,1-1-15</inkml:trace>
  <inkml:trace contextRef="#ctx0" brushRef="#br0" timeOffset="26038.26">20585 4163 0,'88'-18'0,"-176"36"0,282-53 16,106-18-16,-212 35 15,0-17-15,0-1 0,1 1 0,210-124 16,-228 124 0,211-388 15,-246 282-31,-36 70 0,0 1 16,0 17-16,-89-159 15,54 159-15,0 18 0,-18-1 16,18 19-16,-18-18 0,-424-18 31,407 53-31,-442 264 31,389-140-31,-89 387 32,212-440-32,194 334 31,-141-369-16,0-1-15,18-17 0,-1-1 0,265 1 16,-141-53 0,459-230 15,-600 230-31,194-265 31,-247 247-31,-124-300 31,19 283-31,-354-71 32,388 141-32,-423 141 31,442-106-31,-1 0 16,0 18-16,0 0 0,-53 176 15,106-176 1,212 265 15,-142-301-31,-17 1 0,18-18 0,299-53 31,-299 18-31,423-283 32,-459 265-32,-88-282 31,18 318-31,-477-54 31,424 71-31,0 18 0,17 17 16,-17-17-16,-194 229 15,246-194-15,89 299 32,0-316-17,423 87 1,-387-123-1,69-18-15,248-140 32,-353 105-32,18-229 31,-107 264-31,-387-17 31,335 52-31,-582 301 31,617-283-31,35 18 0,106 123 32,-35-158-32,459-124 31,-442 89-31,18-19 16,-17-17-16,-1 18 0,1 0 0,105-142 15,-140 142 1,-283-106 15,159 159-31,-18-1 0,-18 19 0,18-1 0,-387 159 31,369-141-31,-229 335 32,389-353-32,-1-17 0,18-1 15,352 19 1,-316-54-16,510-194 31,-546 177-31,0 0 0,-18 0 16,1-1-16,-89-87 15,0 123-15,-600 123 32,565-87-17,-18-1-15,36 0 0,-160 141 16,230-158-1,388 53 17,-229-89-32,353-229 31,-406 0 0,-142 229-31,-511 89 31,459-36-31,18 1 16,-1-1-16,-105 141 16,458-52 15,-211-142-31,511-158 31,-529 123-15,-18 18-16,0-1 0,-17 1 0,-54-71 15,-16 106 1,-513 71 15,495-36-31,-1-17 0,18 17 0,0-17 0,18 70 32,70-71-32,441-70 31,-405 18-31,17 18 0,-17-19 15,229-140 1,-247 141-16,-124-248 31,0 266-15,1-1-16,-18 18 0,-1 0 0,-193 0 16</inkml:trace>
  <inkml:trace contextRef="#ctx0" brushRef="#br0" timeOffset="28475.2">14658 3281 0,'-17'0'31,"17"17"-16,0 1 17,0 17-1,0-17 0,0 0 32,17-18-63,-17 17 62,18-17-31</inkml:trace>
  <inkml:trace contextRef="#ctx0" brushRef="#br0" timeOffset="44532.33">2311 1852 0,'0'-18'31,"-18"18"16,-17 36-16,17-19-31,-70 72 32,71-72-17,-36 89 1,53-88-1,-53 229 1,53-212 0,-18 0-16,18 0 0,0 1 0,-17 140 31,17-141-31,-18 142 31,0-142-31,18 0 0,0-17 0,0 17 16,0 106-1,0-105-15,0-1 0,0 18 16,-17 176 0,17-194-16,-18 248 31,18-230-31,0-18 16,0 18-16,0 176 15,18-176-15,35 317 47,-53-317-47,17-17 0,-17 16 0,71 195 31,-71-211-31,123 387 32,-123-370-32,-3898 300 31,7884-300-31,-3950 282 31,-19-282-31,-17-18 16,18 18-16,-18-18 0,53 142 15,-53-124-15,88 282 32,-70-300-17,-1 0-15,1 0 0,-18 1 0,53 105 16,-35-106-1,-1-17-15,1 17 0,-18 0 0,17-17 16,36 53 0,-35-36-16,17 18 0,71 70 31,-88-105-31,88 123 31,-89-123-31,-17-1 0,88 89 31,-70-88-31,88 70 32,-88-70-32,-1-1 15,36 54 1,-53-54-16,53 72 31,-35-72-15,-18 1-16,70 35 31,-52-53-31,88 70 31,-89-52-31,1 0 16</inkml:trace>
  <inkml:trace contextRef="#ctx0" brushRef="#br0" timeOffset="45844.39">2152 2240 0,'0'-18'31,"18"18"-15,-18-17-16,35-36 31,-17 53-15,-1-18-16,19 1 15,-36-1 1,88 0 15,-70 18-31,17 0 0,88 18 31,-87-18-31,158 53 32,-159-35-32,-17-1 0,17 1 0,88 88 31,-105-89-31,158 195 31,-158-194-31,0 17 16,-1 0-16,1-17 0,52 123 15,-52-106-15,106 318 32,-107-318-17,-17 18-15,71 247 31,-1 18 1,-52-283-32,70 371 31,-88-371-31,35 300 31,-35-282-31,36 264 31,-19-264-31,-17-17 0,18 16 16,-18-16-16,53 211 16,0 141 15,-53-335-15,35 299-1,-35-281 1,0-18-16,0 0 0,0 0 0,0 247 31,0-247-31,-18 317 31,1-317-31,-1 0 0,1-18 0,-1 18 16,-88 141 0,88-141-16,-17 0 0,0 0 15,0 17-15,-1-17 0,1-17 0,-71 105 16,71-106-16,-89 71 15</inkml:trace>
  <inkml:trace contextRef="#ctx0" brushRef="#br0" timeOffset="46687.88">212 2117 0,'0'-18'0,"-35"18"16,70 18-16,-88-36 0,35 18 0,1-18 0,-54 18 31,54 0-31,52 18 31,-17-18-31,17 0 0,0 0 16,230 0-1,-195-18-15,600-17 32,-581 17-17,-1 18-15,0-17 0,283-36 16,-319 35 0,142-17 15</inkml:trace>
  <inkml:trace contextRef="#ctx0" brushRef="#br0" timeOffset="47343.9">265 8079 0,'-18'0'0,"36"0"0,-53 0 0,35 17 0,-18-17 15,0 0-15,1 18 0,-1-18 0,0 18 16,-52 34 0,88-34 15,-1-18-15,54 0-16,-54 0 15,72-18-15,334-105 31,-335 105-31,688-176 32,-652 159-32,-1 17 0,1 1 0,475-89 31,-475 88-31,299-70 16,-335 70-16,1 1 15,281-54 1,-335 54-16,0-1 15</inkml:trace>
  <inkml:trace contextRef="#ctx0" brushRef="#br0" timeOffset="48905.93">8344 3634 0,'-18'-36'0,"36"72"0,-36-89 0,18 17 0,-18 19 15,18-1-15,-17-17 0,17 0 16,0 17-16,-18-35 16,18 35-1,-18 18-15,18 18 32,0 0-32,0 35 15,0-36-15,0 71 16,0-52-16,0-1 15,0 18-15,0-18 0,-17 18 0,17 0 16,0 0-16,0 53 0,0-53 16,0 0-16,0 0 0,17-1 0,-17 1 15,0 0-15,18 53 0,-18-71 16,18 106 0,-18-88-16</inkml:trace>
  <inkml:trace contextRef="#ctx0" brushRef="#br0" timeOffset="49015.32">8326 5115 0,'0'0'0,"0"18"16,0 0-16,-18-18 15,18 17 1</inkml:trace>
  <inkml:trace contextRef="#ctx0" brushRef="#br0" timeOffset="49155.84">8396 5433 0,'-17'35'0,"34"-70"16,-52 88-16,35-36 0,-17 1 0,-1 0 0,18-1 16,0 1-16,-18-18 0,18 18 15,18 34 1,0-34-16,-1 0 0</inkml:trace>
  <inkml:trace contextRef="#ctx0" brushRef="#br0" timeOffset="49265.16">8432 6068 0,'0'0'0,"-18"17"0,0 1 0,1 17 0,-1 71 31,18-88-31</inkml:trace>
  <inkml:trace contextRef="#ctx0" brushRef="#br0" timeOffset="49390.13">8520 6615 0,'0'35'0,"0"-70"0,-18 88 0,1-36 16,17 18-16,0 36 15</inkml:trace>
  <inkml:trace contextRef="#ctx0" brushRef="#br0" timeOffset="49515.11">8643 7285 0,'0'17'0,"0"-34"0,0 52 16,0-17-16,-17-1 0,17 19 15,0-19-15,17 36 16,1-35-16,0 0 0</inkml:trace>
  <inkml:trace contextRef="#ctx0" brushRef="#br0" timeOffset="49733.84">8749 7867 0,'0'35'0,"0"1"0,0-107 0,-17 177 16,-19-18-16,36-53 16,-17 1-16,-1-1 0,18 0 0,-18 18 15,18 106 1,0-124-16,0 106 16,0-106-16,0 1 0,18 52 15,-18 53 1,0-18-1,0-87-15,0 34 16,-18-52-16,18 17 16</inkml:trace>
  <inkml:trace contextRef="#ctx0" brushRef="#br0" timeOffset="53263.88">8749 5627 0,'0'17'78,"-17"-17"-78,-1 0 15,18 18-15,-71 17 16,54-17-16,-36 0 16,53-1-16,-18 1 15,18 0 1,0-1-1,18-17 1,-1 18 0,54-18-16,-53 0 15,-1 0-15,1 0 0,0 17 0,-1-17 16,1 0-16</inkml:trace>
  <inkml:trace contextRef="#ctx0" brushRef="#br0" timeOffset="53638.98">8714 5768 0,'0'0'0,"18"0"32,17-18-17,0 18-15,89-17 16,-71 17-16,-1-18 15,54 18-15,194-35 16,53-18 0,17-18-1,-281 71-15,193-35 16,-123 35 0,-89 0-16,89 0 0,70-18 31,-53 18-16,-140 0-15,17-17 16,-36 17-16,-17-18 31</inkml:trace>
  <inkml:trace contextRef="#ctx0" brushRef="#br0" timeOffset="54216.68">12630 5062 0,'0'0'0,"17"0"46,1 0-46,0 0 0,-1 0 16,1 0-16,17 0 0,-17-17 0,35 17 16,158-18 15,-158 18-31,89-18 0,-107 18 0,18 0 0,-18 0 16,88-17-1,-105 17-15,-18-18 16</inkml:trace>
  <inkml:trace contextRef="#ctx0" brushRef="#br0" timeOffset="54404.13">13282 4921 0,'-17'0'0,"34"0"0,-52 0 15,18 0-15,-36 18 32,53 0-32,-71 140 31,53-140-31,18 17 0,0 0 0,0 1 15,-17 87 1,17-87-16,0-19 0,0 18 16,0 1-16,53 34 15,-53-52-15,0 0 0,0-1 16,0 1-16</inkml:trace>
  <inkml:trace contextRef="#ctx0" brushRef="#br0" timeOffset="54622.81">12647 5644 0,'-35'0'0,"17"0"0,71 0 0,-123 0 16,87 0 15,1 0-31,17 0 0,1-17 16,-19 17-16,36 0 0,35 0 15,336-35 16,-371 35-31,211-53 16</inkml:trace>
  <inkml:trace contextRef="#ctx0" brushRef="#br0" timeOffset="72320.23">7285 11359 0,'0'-17'31,"0"34"0,0 1 16,35 53-16,-35-54-31,89 107 32,-72-107-32,-17 19 0,18-19 15,88 160 1,-89-142-16,89 212 31,-88-212-31,-18-17 16,18 17-16,-1 0 0,54 89 15,-54-89 1,142 283 15,-141-265-31,-1-1 0,1-16 0,70 211 31,-70-212-31,123 282 32,-123-281-32,-1-1 0,1 0 0,0 1 15,70 140 1,-71-141-16,107 212 31,-107-212-31,1 1 0,0 17 16,70 123-1,-70-141-15,105 212 32,-105-211-17,-18-1-15,17 0 0,72 106 16,-72-106 0,142 177 15,-141-177-31,34 18 0,54 106 31,-88-124-31,105 142 31,-105-160-31,0 19 0,-1-19 0,1 1 16,70 70 0,-70-53-16,-1-17 0,19 0 15,-19-1-15,89 72 16,-71-72-16,124 89 31,-141-88-31,-1-18 16,19 17-16,-1-17 0,71 18 15,-71 0 1,230-36 15,-230 18-31,0-18 0,1 18 0,175-53 31,-17 18 1,-158 17-32,175-87 31,-176 69-31,-17 19 0,17-1 16,-17 0-16,70-87 15,-52 87-15,-19-17 0,1 17 16,-1-17-16,72-106 15,105-142 17,-177 248-17,142-212 1,-141 194 0,-1 18-16,-17 0 0,18 17 0,70-176 31,-70 159-31,88-247 31,-106 246-31,17 1 0,1 0 0,35-142 31,-53 160-31,88-266 32,-88 248-32,106-282 31,-89 281-31,89-299 31,-106 300-31,18-18 16,-18 18-16,0-18 0,18-159 15,-18 159 1,70-247 15,-52 212-31,35-194 31,-36 247-31,19-265 32,-19 282-32,-17-17 0,18-124 31,-18 124-31,0-159 31,18 159-31,-18 17 16,0-17-16,0-1 0,0 19 0,0-18 0,0-36 15,0 53 1,0 1-16,0-1 0,0 0 0,0-52 16,0 52-1,0-70 1,0 70 0,0-87 15,0 87-31,35-123 31,-18 123-31,-17 1 0,18-1 0,0-53 31,-18 18 1,0 71-1</inkml:trace>
  <inkml:trace contextRef="#ctx0" brushRef="#br0" timeOffset="75725.39">15152 12418 0,'0'-18'0,"0"36"78,0-1-78,0 1 16,18 0 0,-18-1-16,0 54 31,17-71-31,-17 18 0,0-1 15,18 18 1,17 71 15,-35-88-31,71 105 32,-71-105-17,18 0-15,-18-1 0,0 19 0,17-19 16,18 36-16,-35-35 15,71 158 17,-53-141-32,-18-17 0,70 158 31,-52-140-31,52 175 31,-52-193-31,-18 17 0,18 1 0,52 122 31,-52-122-31,88 140 32,-106-158-32,17 17 15,1-17-15,53 123 16,-71-106-16,70 212 31,-70-229-15,18 17-16,17 141 15,-17-158 1,35 158 15,-36-158-31,1 17 0,-18-17 0,88 70 32,35-17-1,-87-54-31,105 36 31,-106-35-31,-17-18 0,-1 0 16,19 17-16,-19-17 0,89 0 15,-88 0-15,17 0 16,-17 0-16,105 0 16,-105 0-1,123-35 1,-106 35-1,-17-18-15,105-52 32,-87 52-32,122-193 31,-140 175-31,105-211 31,-105 212-31,159-282 31,-160 264-31,1 17 0,-1-16 16,89-195 0,-70 194-16,105-318 31,-141 318-31,17-17 16,1 17-16,-18 0 0,0 0 0,0-159 15,0 159 1,0 1-16,0-1 0,0-18 0,-35-141 31,35 142-31,0 17 0,-18 0 0,18 18 16,0-18-16,-18-71 15,18 89-15,0 0 0,0 17 0,0-17 0,-35-71 32,35 88-32,-18-52 31,1 70-16</inkml:trace>
  <inkml:trace contextRef="#ctx0" brushRef="#br0" timeOffset="76975.02">19968 14376 0,'0'-18'16,"0"36"93,0-1-93,0 1-16,-18 88 31,18-89-31,18 125 31,-1-90-15,-17-34-16,18 123 16,-1-123-1,36 194 16,-53-195-31,0 1 0,18 17 0,17 36 32,-17-54-32,17 19 15,-17-36-15,-1 17 0,1-17 16,0 18-16,35-18 16,-18 0-16,106 0 31,-123 0-31,140-53 31,-140 35-31,0 18 16,17-17-16,71-72 15,-88 72-15,70-89 16,-71 71 0,1 17-16,0-17 0,70-124 15,-88 124 1,70-212 15,-70 212-31,0-248 31,0 248-31,0-88 16,0 87-16,0 1 0,0 17 16,0-17-16,0-35 15,0 52-15,0 0 0,0 1 16,0-19-1,0 19 1</inkml:trace>
  <inkml:trace contextRef="#ctx0" brushRef="#br0" timeOffset="77834.1">22596 14446 0,'0'0'0,"0"18"63,0 0-48,0-1-15,0 18 16,0 1-16,0-19 16,17 54-16,-17-53 15,0 17-15,0-18 0,0 19 16,0-19-16,18 19 0,-18-19 0,0 19 15,0-19-15,53 89 16,-35-88-16,-18-1 0,35 1 16,18 35-1,-36-53-15,36 18 16,-35-1-16,17-17 16,-17 0-16,35-17 15,-36-1-15,1 0 0,0 18 16,-1-17-16,1-19 0,0 19 0,52-72 15,-35 54-15,18-71 16,-35 71 0,0 0-16,-1 0 0,1-1 0,0 1 15,-1 0-15,-17-36 0,18 18 16,-18 36-16,0-19 0,0 19 16,0-36-1,0 35-15,0 36 31</inkml:trace>
  <inkml:trace contextRef="#ctx0" brushRef="#br0" timeOffset="83191.73">11413 15822 0,'0'-18'0,"0"1"16,0 34 62,0 1-78,0 0 0,0 105 16,0-70-1,0 106-15,17-18 16,-17-70-16,0 17 0,0 0 15,18 247 1,-18-264-16,18 87 0,-18-69 16,0-19-16,17 124 15,-17-123-15,18-18 0,-18 0 0,0-1 16,35 107 0,-35-124-16,18 36 15,-18-53-15,0 17 16,0-17-16,17-1 15,-34-34 17,-1-1-17,1 18-15,-1-35 16,18 17 0,-35-17-1,35 17-15,-18 18 31,18-18 48,-18 18-64,1 0 16,17 18-15,0 0 0,0-1-1,17-17 1,-17-17 0,18 17-1,0-36-15,-1 36 16</inkml:trace>
  <inkml:trace contextRef="#ctx0" brushRef="#br0" timeOffset="101185.95">22754 12753 0,'-17'0'0,"17"-18"0,-35-17 32,35 17-17,-18-17 16,18 17-15,18 18 0,176-17 15,-159 17-31,124 17 31,-142-17-31,1 0 16</inkml:trace>
  <inkml:trace contextRef="#ctx0" brushRef="#br0" timeOffset="101404.66">22896 12682 0,'0'71'31,"0"-142"-31,0 160 16,0-72-16,0 1 0,0-1 0,0 1 15,0 53 1,0-54-16,-18 107 31,18-107-31,0 1 0,-18 17 16</inkml:trace>
  <inkml:trace contextRef="#ctx0" brushRef="#br0" timeOffset="101607.72">22384 13229 0,'-18'0'15,"36"0"-15,282 0 32,-230 0-17,-17 0-15,353-17 16,-194-1-1</inkml:trace>
  <inkml:trace contextRef="#ctx0" brushRef="#br0" timeOffset="116884.03">13494 18221 0,'18'-18'218,"-1"1"-202,1 17 0,-18-18-1,35-17 17,-17 35-32,0-18 0,-1 1 31,1 17-31,-1-36 31,-17 19-31,18-1 31,-18 0-31,18-35 32,-1 36-17,1-71 1,-18 70-16,0-88 31,0 88-15,0 1-16,0-1 0,0-52 15,0 52 1,18-106 15,-18 107-31,0-1 0,0 1 0,0-89 31,0 88-31,17-123 32,-17 123-32,0 1 0,0-1 15,18-70 1,-18 70-16,53-123 31,-53 124-31,0-1 16,17 0-16,-17-17 15,0 17-15,18-35 32,-18 36-17,18-1-15,-1-17 32,1 17-32,35-70 31,-35 70-31,17-17 31,18 0 0,-36 35-31,19-18 32,-19 18-17,1 0 1,0 0-16,52 35 31,-52-35-15,-1 18-16,36 17 15,-35-17 1,35 53 15,-35-54-31,-18 1 0,17-18 0,-17 17 0,36 54 31,-19-53-31,18 105 32,-35-105-32,18-1 0,-18 1 15,35 106 1,-35-107-16,71 142 31,-53-124-31,-18 0 16,17-17-16,1 17 0,17 106 15,-17-123 1,52 176 15,-70-176-31,0 17 0,53 89 32,-35-107-32,88 160 31,-89-160-31,1 1 0,176 52 31,-159-70-31,177-35 16</inkml:trace>
  <inkml:trace contextRef="#ctx0" brushRef="#br0" timeOffset="117587.15">12771 16475 0,'0'-18'0,"0"0"15,0 1 1,0 34 15,-35 89 1,-1-35-1,72-177 0,-36 88-15,53-123 15,-53 124-31,17 34 31,-17 1-31,53 123 31</inkml:trace>
  <inkml:trace contextRef="#ctx0" brushRef="#br0" timeOffset="118149.34">12859 16598 0,'0'18'15,"0"17"-15,0-17 16,0 299 0,0-246-1,0 17-15,0 512 32,-18-142-1,-34-299 0,122-159 0,-52 0-31,299-35 32,-264 17-32,18 18 15,-1 0-15,336 0 16,-300 0-1,899-53 17,-687 18-32,652 0 31,-811 35-31,617 0 31,-706 0-31,1 17 0,-18-17 0,-18 0 16,0 0-16,36 18 15,-71-36 1,-53 1 0,35-1-16,-17 0 0</inkml:trace>
  <inkml:trace contextRef="#ctx0" brushRef="#br0" timeOffset="119086.47">13212 14852 0,'0'18'47,"0"-1"-47,0 54 16,0-36-1,0 283 17,0-266-32,0 1 0,0 0 0,-3951 194 31,7937-211-31,-3933 158 31,-53-177-31</inkml:trace>
  <inkml:trace contextRef="#ctx0" brushRef="#br0" timeOffset="119601.93">13177 14799 0,'0'-18'16,"88"-35"15,-53 36-31,247-36 31,-229 53-31,-18-18 0,301-35 31,-266 36-31,389-89 32,-424 106-32,0-18 15,106 1 1,-70 70 15,-53-1-15,87 372 15,-87-336-31,106 371 31,-107-389-31,124 318 32,-141-353-32,18 54 31,-18-72-31</inkml:trace>
  <inkml:trace contextRef="#ctx0" brushRef="#br0" timeOffset="119898.68">13582 16016 0,'-70'18'16,"140"-36"-16,-176 36 0,89-18 0,-18 0 16,17 17-16,36-17 15,-1 0 1,1 18-16,17-18 0,283 18 31,-230-18-31,670-18 31,-652 18-31,-18-18 16,0 18-16,265 0 16,-317 0-16,-1 0 15,0-17-15,-17 17 16</inkml:trace>
  <inkml:trace contextRef="#ctx0" brushRef="#br0" timeOffset="120507.9">14076 15064 0,'0'-18'15,"0"0"-15,0 1 16,-17 17-1,-1 0 17,18 17-32,-53 19 31,35-19-31,-52 124 31,52-123-31,18 17 0,-18 1 16,18-19-16,0 18 0,0 89 15,0-89-15,106 124 32,-70-141-32,-19-18 15,19 17-15,122-52 16,-122 35 0,69-176 15,-105 105-31,-123-105 31,-18 105 0</inkml:trace>
  <inkml:trace contextRef="#ctx0" brushRef="#br0" timeOffset="120695.34">14182 15099 0,'0'-35'16,"-18"35"0,-52 17-1,52 1 1,-158 158 0,158-140-1,0-1-15,1-18 0,-18 89 16</inkml:trace>
  <inkml:trace contextRef="#ctx0" brushRef="#br0" timeOffset="120929.6">14129 15134 0,'18'0'0,"-36"0"0,36-17 16,-36 17-1,-35 70 1,18-35-16,-18 54 16,18-54-16,17 0 15,0 0-15,-52 124 16,70-141 0</inkml:trace>
  <inkml:trace contextRef="#ctx0" brushRef="#br0" timeOffset="121085.82">14253 15240 0,'0'0'0,"-18"18"0,18-1 16,-18 1-16,1 17 0,-72 36 15,-16 52 1,34-17-1,71-88-15</inkml:trace>
  <inkml:trace contextRef="#ctx0" brushRef="#br0" timeOffset="121288.89">14429 15328 0,'-18'18'0,"36"-36"0,-53 53 0,-1-17 0,19 17 16,-107 89 0,18-1-1,71-17 1,35-88-16</inkml:trace>
  <inkml:trace contextRef="#ctx0" brushRef="#br0" timeOffset="121445.06">14464 15452 0,'-17'0'0,"34"0"0,-52 17 0,17 1 0,-17 0 15,17-1-15,-17 19 0,0-19 0,-71 89 32,88-88-32,1 17 0,-19 35 15</inkml:trace>
  <inkml:trace contextRef="#ctx0" brushRef="#br0" timeOffset="121570.02">14341 15628 0,'-53'35'16,"106"-70"-16,-124 88 0,36-35 0,17-1 15,18 1-15,-17 0 0,17-1 0,0 1 16</inkml:trace>
  <inkml:trace contextRef="#ctx0" brushRef="#br0" timeOffset="123288.22">13759 17939 0,'0'0'0,"17"-18"16,-17 0-16,18 1 0,-18-18 0,18 17 15,17-88 1,-35 71-16,35-89 15,-35 89-15,0 0 0,18-1 16,-18-16-16,0 16 0,0 1 0,0 0 16,0-1-16,0 1 0,17-71 15,-17 71-15,18-35 16,0 34-16,-18 19 16</inkml:trace>
  <inkml:trace contextRef="#ctx0" brushRef="#br0" timeOffset="125334.43">17339 17339 0,'-17'0'0,"34"0"0,-52-18 16,17 1-16,1-1 0,-1 0 0,1 18 0,17-17 16,-18-1-16,0 18 0,1-17 15,34 17 16,1 0-15,52 0 0,-34-18-16,17 18 0,-18 0 0,18-18 15,0 18-15,0-17 0,141-19 16,-124 19-16,54-19 16,-71 19-16,70-18 15,-105 17-15,-1 18 0,1-18 16,-18 1-16,-18-1 0,1 18 15,-19-18-15,19 1 0,-1 17 0,-17-18 16,17 18 0,36 0-1,0 18-15,87-1 16,-69 1-16,87 17 16,-105-35-1,-1 18-15,1-18 0,-18 18 0,0 34 31,-18-52-31,18 18 0</inkml:trace>
  <inkml:trace contextRef="#ctx0" brushRef="#br0" timeOffset="125834.27">18698 16140 0,'0'-18'0,"0"0"16,0 36 15,0 0-15,-53 52-1,35-35-15,-17 36 16,17-53-16,0-1 0,18 19 16,0-19-1,18-34 1,-18-1-16,71-70 15,-71 70-15,35-53 16,0-17 0,-17 53-1,-1 35 1,-17 18-16,18 35 16,0-36-1,17 71-15,18 18 16,-35-88-1</inkml:trace>
  <inkml:trace contextRef="#ctx0" brushRef="#br0" timeOffset="126365.4">18856 16439 0,'0'-17'0,"0"34"15,0 1 1,18 88-1,0-71-15,-1 89 16,1-71-16,-18 0 0,0 17 16,17-17-16,-17 18 0,18 211 15,0-212-15,-1 124 16,-17-141-16,0 0 16,18 0-16,-18-18 0,0 71 15,-18-71 1,18-17-1,-17-18 1,34 0-16,1 0 16,53-18-1,70 18 1,106 0 0,-177-17-16,318-1 15,-282 18-15,265-35 16,193-36-1,-423 54-15,265-54 16,-265 54-16,-18-1 16,89 0-16,53-17 15,-248 35-15,19-35 16,-54 35 0,0-18-16,-35 18 0,36 0 15,-71 0-15,-1 0 16,19 35 15,52-35-31,-35 18 0</inkml:trace>
  <inkml:trace contextRef="#ctx0" brushRef="#br0" timeOffset="127943.2">20232 17692 0,'0'17'16,"0"-34"31,18 17-47,-1-18 15,1 1 1,17-1 0,-17-17-1,0-1 1,-1 19 0,-17-19-16,0 19 15,0-1-15,18 0 0,-18 1 16,0-1-16,0 1 0,0-19 15,0 19-15,0-1 0,0-17 0,0 17 16,18 0-16,-18-17 0,0 18 0,0-1 16,0 0-16,0-52 15,0 52-15,0 0 0,0 1 16,0-1-16,0 1 0,0-1 0,0 0 0,0-17 16,17-53-1,-17 70-15,0-52 16,18 52-16,-18 0 15,0 1-15,0-1 0,0 0 0,17-52 16,-17 52-16,0-17 16,0 0-1,0 17-15,0 0 0,0 1 16,0-1-16,0 0 0,18 18 16,-18-35-1,0 18 1,18-1-1,-18 0 1,0 1 0,17 17-1,1 0 32,0-18-31,-1 18-1,1 18 1,0-1 0,-1 1-1,-17 0 1,18-1-16,-18 1 16,0-1-16,0 1 15,0 0-15,17 17 16,-17-17-16,0-1 0,0 1 15,18 35 1,-18-36-16,0 1 16,0 0-16,0-1 0,0 1 15,0 35 1,0-35-16,0 17 16,0-17-16,0-1 15,0 1-15,0-1 0,18 1 16,-18 0-16,0-1 0,0 1 15,17 0-15,-17-1 0,18 36 16,-18-35-16,18 52 16,-18-52-1,0 0-15,17-1 0,-17 1 0,0 0 16,0-1-16,18 18 0,-18 1 16,0-19-16,0 1 0,18 53 31,-18-19-16,17-34-15,-17 53 16,0-54-16,18 1 0,-18 0 0,0-1 16,18-17-16,-18 18 0,17 17 15,1-35-15,-1 18 0,107 17 32,-89-35-32,36 18 15</inkml:trace>
  <inkml:trace contextRef="#ctx0" brushRef="#br0" timeOffset="129099.07">19826 15505 0,'0'17'93,"0"1"-77,0 0 0,0-1 15,18-17-31,-18-17 125</inkml:trace>
  <inkml:trace contextRef="#ctx0" brushRef="#br0" timeOffset="129255.05">22314 16157 0,'105'18'0</inkml:trace>
  <inkml:trace contextRef="#ctx0" brushRef="#br0" timeOffset="130426.54">22684 16545 0,'-18'-35'16,"36"70"-16,-36-88 0,1 36 0,17-1 16,0 0-16,0 1 0,-18 17 0,18-18 15,0 18 1,0 71 15,-35-1 16,70-158-16,-17 70-31,52-123 31,-52 124-31,-1-1 16,1-17 0,-18 105 15,0-52-31,0 35 16</inkml:trace>
  <inkml:trace contextRef="#ctx0" brushRef="#br0" timeOffset="130895.34">22754 16422 0,'0'17'0,"0"-34"15,0 52 1,0-17 0,0 17-1,18-17-15,35 317 32,-53-282-32,35 299 31,-35-299-31,-17 265 31,17-300-31,0 17 31,123-53 1,-88 1-32,406-1 31,-370 18-16,17 0-15,-17 0 0,370-35 16,-353 35 0,529-18 15,-564 0-31,0 18 0,159-17 31,-195-1-31,19-17 31,-36 17-31,-18 18 0,0-18 16,-52 1 0,52 17-16,-70 0 15</inkml:trace>
  <inkml:trace contextRef="#ctx0" brushRef="#br0" timeOffset="133394.34">23337 17410 0,'17'0'0,"1"0"0,0 0 16,-1 0-16,18-18 15,-17 18 1,35-35 15,-35 35-31,-1-36 31,-17 1 1,18 0-1,-18 17-31,35-17 31,-35 17-31,18 18 16,-18-35-1,17 35-15,1-71 32,-18 54-17,18-36 1,17-18 31,-17 54-47,-18-54 31,0 54-31,0-1 0,17 18 16,-17-71-1,36 1 16,-36 52-31,35-35 32,-18 36-17,1-1 1,-18 0-16,18 1 31,-18-1-15,17 18-1,1 0 1,0 0 31,-18-18-31,35 1 15,-17-36 0,-18-18 0,0-17 1,0 70-17,0-87 1,17 105-1,-17-18-15,0 0 0,0 1 16,0-1-16,0-17 16,18 17-16,-1-70 31,-17 70-31,18-123 31,0 124-31,-18-19 0,0 19 16,17-107-1,-17 107-15,18-54 32,-18 53-17,0 36 63,0 0-62,0-1 15,0 1-31,0 52 32,18-70-32,-18 18 0,17 70 31,19 18 0,-36-88-31,17 88 31,-17-89-15,0 1-16,18-1 0,-18 19 16,0-19-1,18 54 16,-1-71-31,-17 18 0,0-1 0,0 1 16,0 17 0,18 18 15,-18 0 0,0-35-31,0 35 31,0-36-15,0 1 0,0-1-16,0 19 31,0-19-15,17-17 15,-17 18-31,18 0 31,-18-1-31,18 1 31,-1 0 1,54-1-1,-18-17 0,-36 0-31,54 0 31,-53 0 1,-1 0-17,1 0 16,17 18 1,-17-1-32,0 54 31,-1-53-31,1 105 31,-18-88-31,0 212 31,-18-211-31,18-19 16,0 19-16,-17-1 0,17-18 0,-18 54 16,18-53-16,0 17 31</inkml:trace>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5:47.607"/>
    </inkml:context>
    <inkml:brush xml:id="br0">
      <inkml:brushProperty name="width" value="0.05292" units="cm"/>
      <inkml:brushProperty name="height" value="0.05292" units="cm"/>
      <inkml:brushProperty name="color" value="#002060"/>
    </inkml:brush>
  </inkml:definitions>
  <inkml:trace contextRef="#ctx0" brushRef="#br0">5680 5384 0</inkml:trace>
  <inkml:trace contextRef="#ctx0" brushRef="#br0" timeOffset="124.76">5680 5384 0</inkml:trace>
  <inkml:trace contextRef="#ctx0" brushRef="#br0" timeOffset="328.01">5680 5384 0</inkml:trace>
  <inkml:trace contextRef="#ctx0" brushRef="#br0" timeOffset="1749.24">18591 0 0</inkml:trace>
  <inkml:trace contextRef="#ctx0" brushRef="#br0" timeOffset="1968.11">18591 0 0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1999.5116" units="1/in"/>
          <inkml:channelProperty channel="T" name="resolution" value="1" units="1/dev"/>
        </inkml:channelProperties>
      </inkml:inkSource>
      <inkml:timestamp xml:id="ts0" timeString="2023-11-24T03:47:50.861"/>
    </inkml:context>
    <inkml:brush xml:id="br0">
      <inkml:brushProperty name="width" value="0.05292" units="cm"/>
      <inkml:brushProperty name="height" value="0.05292" units="cm"/>
      <inkml:brushProperty name="color" value="#002060"/>
    </inkml:brush>
  </inkml:definitions>
  <inkml:trace contextRef="#ctx0" brushRef="#br0">10186 14390 8 0,'-7'-7'384'0,"7"-1"-136"0,-6 0-116 0,-1 2-61 15,7 2-34-15,-7 0-18 0,7 1-9 0,-6-2-6 16,6 2-1-16,-6-1-1 0,6 1 5 0,-8 3 2 0,8-5 2 16,0 5 3-16,-6-2 0 0,6 2 5 0,0 0 1 15,-6 0 1-15,6-4 0 0,0 4 3 0,0 0-1 0,0 0 2 16,-7 0-1-16,7 0-1 0,0 0-1 0,0 0 0 0,0 0-2 15,0 0-3-15,0 0 1 0,0 0 0 0,0 0 2 16,0 0 1-16,0 0 0 0,0 0-2 0,0 0-1 16,0 0-1-16,0 0-1 0,0 0-3 0,0 0 0 0,0 0-3 15,0 0 0-15,0 0-1 0,0 0-1 0,7 0-1 0,-7 0-2 16,0 0-2-16,0 0-1 0,6 4 1 0,-6-4 0 0,6 0 1 16,8 2 1-16,-8 3 4 0,8-5 3 0,-1 3 3 15,7 1 2-15,-8-1 2 0,8-3 2 0,-1 5 0 16,7-2 3-16,0 1 2 0,1-4 3 0,-2 4 0 0,8-4-2 15,0 3 1-15,-1-3 0 0,7 0 0 0,1 0-3 0,-1 0-4 16,0-3-2-16,7 3-2 0,-8-4-2 0,8 0-1 16,0 4-1-16,-1-3-1 0,7-5-1 0,-6 4 1 0,6 1 1 15,0-2 2-15,1-1 0 0,5 2 2 0,-5 0 0 16,-2 1-2-16,2-1-1 0,-1 4-1 0,-7 0-6 0,6 0-2 16,-4 4-2-16,-1-1-1 0,-9 1-1 0,3 0-1 0,6 0 0 15,-7 3 0-15,1-4 0 0,-1 1 1 0,6-1 1 16,-5 2 2-16,-1-5 2 0,-1 3 5 0,1-3 3 15,1 0 2-15,-1 0 3 0,7 0 3 0,-7-3 5 0,5 3-1 16,3-5 1-16,-2 2-1 0,1 3 0 0,-1-4 1 0,1 1-4 16,-1 3-2-16,8-5-3 0,-1 5-5 0,1-2-3 0,-3-2-3 15,4 4-3-15,-2-4-2 0,-1 0-1 0,2 1 1 16,-2-1 1-16,3 0 0 0,-3 0 3 0,1 2-3 16,-7-3 6-16,8 2 0 0,-1-1 2 0,1 1-1 0,-8-1 0 15,7 0 1-15,-7 0-1 0,1 1 1 0,0-1-3 0,6 1-2 16,-6-1 1-16,6 0-1 0,0 1-2 0,-7 3 0 15,7-5 0-15,1 2 0 0,-1 0-1 0,0-1 0 0,0 0-1 16,-6 4-1-16,-1-3-1 0,1-1 0 0,-7 4 0 16,0-4-2-16,-1 4 1 0,-4 0-1 0,-1 0 3 0,-1 0-1 15,0 0-1-15,1 0 0 0,-6 4-2 0,-1-4 2 0,6 0 1 16,1 0 0-16,-7 0-2 0,6 0 2 0,0 0 2 16,2-4 1-16,-2 4 2 0,1-4 1 0,-2 4 1 0,9 0 0 15,-8-3 0-15,7-2 0 0,-5 3-1 0,4 2 1 0,-5-4-2 16,6 4-2-16,-7-3 1 0,8 3-1 0,-7-5-2 15,-1 5 2-15,7-3-1 0,-8 3-2 0,10-4 0 16,-8 4 1-16,-1-4-1 0,1 4 0 0,-1-4 0 0,7 2 0 16,-6 2 0-16,-1-8 0 0,1 8 2 0,6-7-1 0,-6 3 2 15,-1 4-1-15,1-8 1 0,-1 5 0 0,1-1 1 0,-1-3-1 16,1 4 0-16,-1-1 0 0,1-1 1 0,-1 2 0 16,-5 3-1-16,5-3 1 0,-6 3-1 0,0-4-3 15,1 4 1-15,-1-4 1 0,0 4-1 0,-1 0 1 0,1 0 0 16,1-3 1-16,-1 3-1 0,0 0 3 0,0 0 1 0,0-3-2 15,0 3-1-15,0 0-1 0,0-5 1 0,0 5 0 16,1-4-3-16,-1 4 2 0,0-3-1 0,7-1 0 0,-9 4-1 16,3-3 1-16,6-1-1 0,-7 1 0 0,6-1 1 15,1 0 0-15,0 4-1 0,0-4 0 0,-1 1-1 0,1-2 0 16,-7 3 1-16,13-3 0 0,-7 3 0 0,1-2 2 0,-2 0-1 16,3 0 2-16,5 0 0 0,0 0 1 0,-6 1-2 15,6-1 0-15,0 2-1 0,-7-3-1 0,8 2-1 16,-1-1 1-16,-7-4 0 0,7 5 0 0,1-1 3 0,-8-3 0 15,7 4 0-15,-6-2 1 0,-7 1 3 0,6 1-4 0,-5 0 1 16,-1-1-3-16,-7 0 1 0,1 1 2 0,-7-1-1 0,0 4 1 16,-1-4-1-16,-4 4 0 0,-2-4-2 0,0 4-7 15,-6 0-22-15,7 0-39 0,-7-3-49 0,-7 3-55 16,7 0-78-16,-6-4-157 0,-8 1-99 0,2 3-62 0,-14-4-16 16</inkml:trace>
  <inkml:trace contextRef="#ctx0" brushRef="#br0" timeOffset="2265.09">17126 15521 60 0,'6'-2'297'0,"-6"2"-85"0,5-4-74 0,3 0-47 0,-8 0-24 15,6 1-11-15,-6-1-4 0,7 0 0 0,-1 0 4 0,-6 2 3 16,7-4 0-16,-7 4 3 0,6-2-2 0,-6-4-7 0,7 5 1 16,-7-5-3-16,0 2-1 0,7 1 2 0,-7-2 1 15,0 3 4-15,0-3 3 0,-7 3 5 0,7-3 1 0,-7 4 1 16,1-5 2-16,-1 5 2 0,1-4 2 0,-7-1 2 16,0 1 0-16,-2-1 4 0,4 4 7 0,-9-6 6 0,1 3 6 15,-1-1 4-15,-1-4 2 0,-3 5 6 0,-2-4 5 16,-1 4 0-16,-5 0-4 0,-1-4-5 0,-6 4-6 0,0-1-3 15,-6 1-8-15,-1 3-11 0,1-3-10 0,-8 3-10 0,1-3-8 16,-1 3-9-16,-4 1-12 0,-3-1-9 0,2 1-6 16,-8-1-5-16,1-4-2 0,-6 5 0 0,-1-2-2 0,0 3 0 15,1-5 1-15,-8 3 0 0,8-1-3 0,-8-2 0 16,2 3 1-16,-2 1-1 0,1-3 2 0,0 1 0 0,7 1-1 16,-8 1 4-16,0-5 3 0,8 5 3 0,0-1 3 0,-2-3 3 15,2-1 2-15,5 4 3 0,2-3 3 0,-2 0-1 16,2 0 2-16,5-1-2 0,-7 5-3 0,1-4-3 0,7 3 0 15,-7 1-3-15,0-1-3 0,0 0-1 0,-1 0-4 16,1 4-1-16,-1 4-3 0,-5-4-3 0,0 4 9 0,-1 3-6 16,0-3-1-16,1 3 0 0,-8 0-2 0,8 1 1 15,-8-1 3-15,8 3 0 0,-1-2-9 0,7-1 7 0,0 1 1 16,6-2 3-16,0 2 0 0,8-4 0 0,5 3 3 0,-7-3-1 16,15-1 0-16,-1 1-2 0,0 0 0 0,-2-1-2 15,10 2 0-15,-2-5-3 0,1 4 0 0,-1-1-2 0,1 1 0 16,5-2 3-16,-6 3-5 0,-5-2 1 0,6 1-1 0,-2 0 0 15,-5 3 0-15,7-3-1 0,-7 3 1 0,-8 0 0 16,9 1 0-16,-1-1-2 0,-7 0 2 0,7 4 0 0,0-3 1 16,-1 2 0-16,8-2 0 0,0-1-1 0,-1 0 1 15,7 0 0-15,-7 5 0 0,7-4 0 0,1-1 0 0,-9 3-1 16,9-2-1-16,-1-1 0 0,0 5 0 0,0-5 1 0,-2 4 0 16,3-1-2-16,-1 1 1 0,1-3 1 0,5 2 0 15,-14 5 1-15,9-3 2 0,-7 2 0 0,6 1-1 0,-7 0 1 16,1 3-1-16,-1-4-1 0,-6 5 0 0,7-1 0 15,-2 0-1-15,-5 1-1 0,7 3 0 0,-1-4 1 0,1 0 0 16,-1 1 0-16,1-1 1 0,-1 0 1 0,7 0 0 0,-6 1-1 16,5-1-1-16,1-3 0 0,0 3 0 0,0 0 1 15,0 1 0-15,0-1 0 0,0 5 1 0,-6-6 3 0,5 6-1 16,1-5 1-16,0 4-1 0,0-1 0 0,0 1-2 16,-7 0 0-16,6-3 0 0,3 3-3 0,-2 0-1 0,-1 0 2 15,1-1 0-15,0 2-1 0,0 0 1 0,7 2-1 0,-7-7 1 16,5 4-2-16,1 0 1 0,2 3-1 0,-2-2 1 15,1-1 1-15,5 0-1 0,-6 3 1 0,8-4-1 0,-8 6 0 16,7-1-1-16,-6 3 1 0,6 4-1 0,-7-4 2 16,7 4 0-16,-7 1 2 0,1 2 2 0,6 0 0 0,0 1 1 15,0 0 1-15,0 3 1 0,0-4-4 0,6 1 1 0,1 0-2 16,0-1-1-16,-1 1 0 0,7-1 1 0,0 1-2 0,0 0-1 16,7-4 2-16,-1-1-1 0,0 2 1 0,8-1 1 15,-1-4-1-15,6 1 1 0,-6-1 0 0,7 0 0 0,-1 0 0 16,7-3-1-16,-6-1-1 0,6 4 1 0,0 2 0 0,-1-6-2 15,2 4 0-15,5 0-2 0,-6 0 1 0,0 1 0 0,7-1-1 16,0 1 1-16,-1-1-1 0,0 0 1 0,9 0 0 0,-9 0 1 16,6 5 5-16,2-5 0 0,-1 4-2 0,0 0-1 15,0 0 0-15,7-4 0 0,-1 5 1 0,-5-5-1 16,5-4-5-16,8 4 0 0,-8-3 2 0,1 3 0 16,-1-2 2-16,1-2 1 0,5 0-1 0,-4 0 0 15,5-2-1-15,-1 2 1 0,2-2-1 0,-1-2-1 0,1 2-2 16,-2-1 0-16,1-4 0 0,1 1 0 0,-2-2-1 15,8 2-1-15,-7-4 3 0,7-1-1 0,-7-3 3 16,7 4 0-16,0-4 2 0,0 0 0 0,-8-1 1 16,14 2 1-16,-7-5-2 0,2 3 0 0,-2 2-1 0,1-1-3 15,0 1-2-15,-1 2 0 0,7-3 0 0,-6 0 1 16,0 0-2-16,0 3 0 0,6-3 2 0,-7 1 1 16,6-2 2-16,2-3 0 0,7 1-3 0,-2 0 4 15,0-4 4-15,8-4 1 0,-8 0-2 0,8 0-1 16,-2-4-1-16,2 4 2 0,0-4 0 0,5 0-3 0,-6 0-2 15,1 0 0-15,-8 1-1 0,0-1 1 0,8 4 2 16,-8-4 0-16,2 4-1 0,-2-4 0 0,8 2 1 16,-8 2 1-16,6-8 1 0,-4 4 0 0,4-3-2 0,8-1-1 15,-6-2 1-15,12 2 2 0,-6-3-2 16,5-3-1-16,9 0-1 0,-2-6 0 0,7 5 2 0,1-6-1 16,-7 3-1-16,6-4 2 0,0-1 1 0,-6-2 1 15,6 4 1-15,-6-6 1 0,0 2-2 0,-7-4 2 16,6 3-1-16,-6-3-1 0,1-5-1 0,6 5-2 15,-14-4-3-15,7-3 0 0,-7-1-1 0,2 0-1 16,-1-3 0-16,-7-4-1 0,7 0 3 0,-7-3 1 0,0 3 2 16,-6-4 0-16,0-4-1 0,-1-2 2 0,1-1 0 0,-7-4-1 15,0-3-2-15,0-4-2 0,-6-3 3 0,-7-4-2 0,-1-2 2 16,-4-5-1-16,-8 0-2 0,-7-4-3 0,-6-4 3 0,-12-1 4 16,-8-2 1-16,-6-4 1 0,-14-1-1 0,-5 1 1 15,-6-4 1-15,-14 0 2 0,-8 1-5 0,-5-5-3 0,-7 4-3 16,-6-3 1-16,-6 3 3 0,-7 4-4 0,0-1 5 15,-13 1 3-15,0 3 2 0,-14 8 0 0,1 0 0 0,-7 3-4 16,-8 4-2-16,4 8-3 0,-16 6-6 0,1 5-6 0,0 10 0 16,-1 4-6-16,7 11-7 0,-6 4-16 0,13 7-51 0,-1 3-83 15,8 12-83-15,5 4-79 0,14 6-103 0,6 4-175 16,6 8-90-16,8 0-38 0,6 7 20 0</inkml:trace>
  <inkml:trace contextRef="#ctx0" brushRef="#br0" timeOffset="2905.71">17386 17291 225 0,'-19'-7'647'0,"10"0"10"0,-2 0-32 16,5 3-219-16,-2-1-157 0,2 5-115 0,6 5-74 0,0-1-42 15,0 3-21-15,6 3-8 0,8 5 1 0,-8-3 10 16,14 5 13-16,-1 2 11 0,1 3 9 0,6 4 12 0,7 3 13 15,4 0 9-15,4 1 6 0,4 3 1 0,1-1-4 0,6 4-5 16,7 1-3-16,-7-3-10 0,13 2-10 0,-6 1-9 0,6-1-3 16,0 1-2-16,-1-4 3 0,3 0 4 0,-9-4 3 15,7-3 4-15,-6-3 0 0,0-2-2 0,-1-3-1 16,-6-3-3-16,-13-4-6 0,1-4-6 0,-8 0-5 16,-6 1-3-16,1-5 2 0,-15 1 4 0,-6-4 1 0,1 0-2 15,-14-4 0-15,-5 1 2 0,-8 0-3 0,-6-2 1 16,-7 1-6-16,1 4-2 0,-1-3 1 0,7 0 2 15,-1 3 2-15,15 0-3 0,-8 0-8 0,14 0 4 16,0 0-1-16,-1 3 1 0,14 0-6 0,-7 1-3 16,6 1-2-16,0-2 0 0,1 0 9 0,-1 1-4 0,1 0-1 15,-1-1-3-15,0 2 0 0,-6-5 0 0,8 3-1 16,-2 1-2-16,-6-1-6 0,0-3-8 0,0 5-19 16,0-3-77-16,0 2-113 0,0 0-118 0,0-4-178 15,0 0-118-15,-6 0-87 0,6 0-49 0,0 0-14 16</inkml:trace>
  <inkml:trace contextRef="#ctx0" brushRef="#br0" timeOffset="3405.45">19476 17343 327 0,'-5'-7'663'0,"-1"2"8"15,-3 2-35-15,4 6-227 0,5 2-162 0,0 4-109 16,5 11-72-16,4-3-41 0,-9 6-20 0,6 2-7 0,-1 5-1 16,3-1 2-16,-1 8 1 0,-7-1 2 0,6 4 0 0,-6 5 7 15,0-1-1-15,0 3 1 0,-6 1 0 0,6 3 1 16,-7-3 1-16,-1-4-3 0,3 0 5 0,-1 0 1 15,-3-4 8-15,4-7 17 0,-7 0 21 0,12 0 20 16,-7-7 15-16,0-1 10 0,1-6 4 0,6 3-1 16,0-8-5-16,0 1-12 0,0-4-21 0,6 0-19 0,1 0-13 15,0-1-8-15,10-6-6 0,3 4-6 0,1 0-5 16,6-8-5-16,5 0-5 0,7 0-8 0,0-5-11 16,7 2-23-16,-1-5-48 0,7 4-80 0,-7-6-82 15,1-1-72-15,7-4-66 0,-2 4-68 0,-5-4-102 0,0 5-92 16,-7-5-18-16,0 1 47 0</inkml:trace>
  <inkml:trace contextRef="#ctx0" brushRef="#br0" timeOffset="3827.39">20377 17940 315 0,'-14'-15'569'0,"1"7"-11"0,0-3-149 0,-6 7-103 16,-1 4-36-16,0 4-20 0,-5 4-12 0,-8 3-2 16,8 0 0-16,-8 7-8 0,0 5-17 0,7-2-26 15,-6 4-45-15,12 1-44 0,-6 4-31 0,7-1-30 0,5-3-17 16,1 3-5-16,6-2-5 0,7-2-3 15,0 0-3-15,7-3-2 0,0 0-3 0,5-7 7 0,2-1 3 16,5-3-5-16,1-3-4 0,0-5 1 0,-1-3 1 16,7 0 0-16,-6-3 0 0,-1-9 2 0,1 5 1 15,0-3 1-15,-8-2 0 0,8-2-1 0,-8-1-2 0,-5-3 2 16,7 3 1-16,-14 1 0 0,6-5-1 0,-6 5-2 16,0-5 3-16,0 4 1 0,0 1 1 0,0-1 1 15,0 4 0-15,6 1 0 0,-6-2 3 0,0 5-1 16,6-3-1-16,-6 5-1 0,14-2 0 0,-1 4-1 0,0-5-2 15,6 4-1-15,7 0-3 0,1 4 2 0,5 0 0 16,1 4-1-16,-1-4-1 0,1 7 1 0,0 1 0 16,0-1-1-16,-1 0-1 0,1 5 1 0,-7-1-1 15,6 0 1-15,-13-1 0 0,7 2-1 0,-12 2 1 16,5 1-1-16,-13-4 0 0,8 0 0 0,-14 1-1 0,0 2-4 16,-6-3 0-16,-8 0 3 0,-5-1-2 0,-1 2 1 15,0-2-2-15,1-3-5 0,-7 1-7 0,6-4-11 16,1-1-37-16,-1 1-71 0,6 0-82 0,2-8-74 15,5 4-65-15,7-7-62 0,7-1-77 0,5-3-115 16,2 1-57-16,6-2 19 0</inkml:trace>
  <inkml:trace contextRef="#ctx0" brushRef="#br0" timeOffset="4014.82">21054 17881 364 0,'7'-15'546'0,"-1"-3"-54"0,0 3-108 0,2 1-64 0,-2 3-34 15,-6 0-18-15,5 0-12 0,-5 4-11 0,0 3-11 0,8 4-24 16,-8 6-29-16,7 3-29 0,-7 5-25 0,6 1-18 15,-6-1-6-15,6 9-11 0,1-6-15 0,0 9-15 16,-1 0-12-16,7-1-16 0,0 2-8 0,0-2-7 0,1 0-12 16,5 2-1-16,0-2-1 0,8-4-4 0,-8 6-4 15,13-6-2-15,-7-2-13 0,9 4-14 0,-2-9-24 16,2 1-72-16,-2-1-105 0,-6-7-97 0,0-3-97 16,0-4-197-16,-12-8-83 0,-2 5-55 0,-12-8-11 0</inkml:trace>
  <inkml:trace contextRef="#ctx0" brushRef="#br0" timeOffset="4171.06">20866 17921 402 0,'-34'-7'755'0,"9"-5"14"0,5 6 11 0,1-2-198 15,12 5-196-15,7-5-163 0,13 4-99 0,6 1-55 16,7-1-28-16,14 1-17 0,5-1-9 0,8 1-8 0,6-5-15 16,-2 1-26-16,9-1-55 0,6 4-72 0,0 2-80 15,-1 2-75-15,-6-4-83 0,7 0-111 0,-6 0-103 0,-8-3-50 16,0-1 10-16</inkml:trace>
  <inkml:trace contextRef="#ctx0" brushRef="#br0" timeOffset="5342.49">22527 17636 236 0,'-13'-5'435'0,"0"-2"-105"0,0 4-134 0,-7-1-82 0,7 1-43 16,1 3-18-16,-8 0 0 0,0 3 6 0,1-3 15 0,-1 7 11 15,1-7 14-15,-8 7 11 0,14-2 8 0,-6 2 2 0,-1-3-5 16,8 7-10-16,4-4-13 0,-4 7-10 0,12 1-17 16,-7-1-15-16,14 5-11 0,-7 3-10 0,12 0-8 0,2 0-5 15,5 4-4-15,1-4-4 0,6 3-2 0,0 1-3 16,0-1-1-16,0 1-3 0,-1-4-1 0,-5 4 0 16,0 0-3-16,-7-5 1 0,-6 5-1 0,-7-4-2 15,-7 0 0-15,1 0 0 0,-8 1 2 0,-4-3-1 16,-9-1 2-16,1 0-1 0,0-4 1 0,-1-5-1 0,-5 2-2 15,6-2-9-15,1-6-21 0,-2-1-28 0,7-3-39 16,0-3-45-16,14-4-60 0,0 0-100 0,6-5-125 16,6 2-74-16,14-5-27 0</inkml:trace>
  <inkml:trace contextRef="#ctx0" brushRef="#br0" timeOffset="5545.71">22787 17437 408 0,'-6'4'531'0,"0"0"-30"0,-8 3-186 0,8 5-130 0,0 2-80 15,-1 5-42-15,7-1-18 0,-7 4 3 0,7 3 18 16,0-2 24-16,0 2 28 0,0 1 25 0,7-1 16 0,0 5 7 16,-1-1 0-16,8 3-12 0,-2 2-22 0,7 3-26 0,7-1-34 15,0-3-38-15,7 4-50 0,0-4-69 16,0-4-80-16,6-3-80 0,0-5-91 0,-1-2-166 0,-5-1-92 15,-7-3-55-15,-1-5-8 0</inkml:trace>
  <inkml:trace contextRef="#ctx0" brushRef="#br0" timeOffset="6311.25">22625 17973 693 0,'-26'-11'733'15,"5"3"11"-15,2-3-58 0,13 8-231 0,-1-4-179 0,14-1-120 16,6 4-76-16,6-3-43 0,15-1-35 0,4 1-26 15,8-4-41-15,6 4-41 0,7-1-55 0,6-2-49 16,0-1-42-16,0 0-34 0,1-1-22 0,-8 2-11 0,0-1-1 16,-5 0 23-16,-1 4 40 0,-13-2 43 0,-7 7 44 0,-5-6 48 15,-1 8 48-15,-14-4 41 0,-4 1 47 0,-8 3 33 0,0 3 30 16,-14-3 21-16,0 4 10 0,-4 4 3 0,-9-1-2 0,1 0-3 16,-6 4-1-16,4-3 6 0,-3-1 11 0,6 3 16 15,-9-2 19-15,9-1 18 0,5 5 20 0,0-5 8 16,1 0-1-16,6 4-12 0,0-4-19 0,7-3-23 15,-2 3-31-15,8 0-30 0,8-2-32 0,4 1-22 16,1-2-13-16,7 0-8 0,6-4-6 0,7 0-5 0,-7 0-2 16,13-4-5-16,-7 0-7 0,1 1-8 0,-1-5-13 15,1 4-6-15,0-2-7 0,-8-2-5 0,2-3-1 16,-8 4 2-16,1-7 7 0,-1 2 7 0,-5 1 9 0,-3 1 8 16,-3-1 8-16,-2-1 4 0,1 2 5 0,0-1 2 0,-7-1 1 15,0 1 3-15,0 0 2 0,0 4 4 0,0-4 4 0,0 0 6 16,0 3 4-16,0-2 4 0,0 3 2 0,0 3 3 0,0-4 1 15,0 5 0-15,0-1-5 0,0 1-5 0,0-1-3 0,6 4-6 16,-6 0 0-16,6 0-6 0,2 0-2 0,4 7-1 16,-6-3-2-16,8 7 1 0,-8 0 0 0,7-1 1 0,7 9 0 15,-8-1 0-15,2 4 2 0,-1 1 3 0,0 2 5 16,0 1 4-16,-1 3 3 0,2 0 4 0,-1-3 1 0,-6 3 5 16,-1 1-4-16,1-1 0 0,-7 0-5 0,0-2-4 15,0 2-5-15,-7-4-3 0,1 0-4 0,-8 0-3 16,2-2-4-16,-8-4 0 0,0-1 0 0,1 0 0 15,-1-7 0-15,-6 0 0 0,7-4 0 0,-7 1 0 16,6-5 5-16,0-3 1 0,1-3 1 0,6-1 2 0,6-3-1 16,1-1 2-16,12-6-2 0,1-1 1 0,6 1-3 15,6-8-4-15,7 3-2 0,0-3-1 0,7-4-2 16,-1 1-2-16,8-1-1 0,-1-3-1 0,6-1-1 16,1-6 0-16,-1-1-3 0,1-3 2 0,-7-1 1 0,7-3 2 15,-7 5 0-15,0 1 3 0,1-1 3 0,-15 5-1 0,1 2 3 16,0-1-1-16,-6 6-1 0,-13 2-2 0,5 7-2 0,-12 0 1 15,0 4-5-15,-6 2 2 0,0 1 2 0,-7 3 1 16,-1 5 2-16,-6-1 3 0,1 4 4 0,0 4 2 0,0 4 7 16,-1-1 2-16,0 3 4 0,1 6 3 0,5 2 4 0,2-4 4 15,-2 5 0-15,8-2 0 0,6 2-2 0,0 4-5 0,0-5-3 16,0 4-3-16,6 0-5 0,8-5-6 0,-2 2-3 16,2-1-2-16,5 4-1 0,1-3-2 0,6 3 0 0,0-3-4 15,-1-5-10-15,15 1-21 0,-1-5-42 0,0 1-67 16,7-7-71-16,7 0-66 0,-8-1-67 0,7-3-90 15,0 0-160-15,-6 4-67 0,0-4 5 0</inkml:trace>
  <inkml:trace contextRef="#ctx0" brushRef="#br0" timeOffset="6467.23">24938 17877 630 0,'-6'-4'686'0,"-1"1"-44"0,7-1-114 16,-8 1-309-16,8-1-264 0,8 1-204 0,-1 3-230 16,-1-8-117-16,-6 4-47 0,6-3 13 0</inkml:trace>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6:47.607"/>
    </inkml:context>
    <inkml:brush xml:id="br0">
      <inkml:brushProperty name="width" value="0.05292" units="cm"/>
      <inkml:brushProperty name="height" value="0.05292" units="cm"/>
      <inkml:brushProperty name="color" value="#FF0000"/>
    </inkml:brush>
  </inkml:definitions>
  <inkml:trace contextRef="#ctx0" brushRef="#br0">17661 2174 0,'0'0'0,"0"-13"15,-13 13 1,13-14-1,-13 14 17,0 0-32,-54 0 31,54-13-31,0 13 16,-66 0-1,65 0-15,-131 13 31,132-13-15,-14 14-16,14-14 0,-40 13 0,27 0 16,12-13-16,-12 13 0,-1 1 0,1-1 15,-1 0-15,-25 0 16,-1 14-16,26-27 0,14 13 0,-27 0 16,14-13-16,-54 40 31,41-40-31,-41 66 31,-52 40 0,13 0 1,106-93-32,0 27 31,-1-27-31,1 40 31,0 53 0,13-93-15,-13 66 0,-1-52-1,14-14-15,0 27 31,0 12 1,14-38-32,12 25 31,-26-12-31,13-27 0,1 53 31,25-14 0,-39-25-31,53 12 32,-40-13-17,1-13-15,39 53 16,13 0 31,26-26-16,67-41 0,-146 1-31,80 13 32,-80 0-32,0 0 15,1 0-15,52 0 16,-53 0-16,119-13 31,-105 13-15,-1-13-16,40 13 31,14 0-15,-67 0-1,106-27 16,-106 14-31,0 13 0,1 0 0,-1 0 16,0-13-16,0 13 0,1 0 16,-1 0-16,27-13 15,12-14 1,-38 27-16,78-66 31,-79 53-31,1 13 16,-14-13-16,0-1 0,13-39 15,-13 40-15,-13-106 32,-1 79-17,14 14-15,-13 13 0,-13-120 32,13 107-32,-27-159 31,40 158-31,-66-118 31,0 13 0,52 118-31,-39-65 32,27 66-32,26-1 15,-66 14 1,53 0-16,-106 40 31,92-40-15,14 13-16,-40 14 15</inkml:trace>
  <inkml:trace contextRef="#ctx0" brushRef="#br0" timeOffset="9528.16">19461 3880 0,'0'14'94</inkml:trace>
  <inkml:trace contextRef="#ctx0" brushRef="#br0" timeOffset="12980.21">19553 4290 0,'0'0'0,"-13"0"0,13 14 16,-13-14-16,-1 13 0,-12 0 31,0-13-16,12 0-15,-25 0 16,25 13-16,1-13 16,0 0-16,-14-13 0,14 13 15,0 0-15,0-13 0,0 13 0,-1 0 16,1-13-16,0 13 0,13-14 0,-27 1 16,14 13-16,-13-26 15,-1-1-15,14 14 16,0-13-1,0 12-15,-14-25 16,1-1-16,12 27 0,14 0 0,-13-1 16,-13-52-1,12 53-15,14 0 0,0 0 0,-13-14 16,13 14-16,0 0 0,-13-1 0,0-25 16,13-1-1,0 27-15,0-14 16,0 14-16,0 0 0,0 0 15,0-14-15,26 1 0,-26 13 16,27-27-16,-27 13 16,26-12-1,-13 12-15,-13 14 0,14 0 0,-1 0 16,0-14-16,14 1 16,12-14-1,-26 27-15,54-27 16,-41 27-16,1 0 0,25-27 15,28 13 1,-14 14 0,13-13-1,27 13 1,-93-1 0,107 1-1,-94 0-15,67 13 16,-67-13-16,67 13 15,-67-14-15,40 14 16,14 0 0,-14 14-1,-53-14-15,66 26 16,-65-26-16,39 13 16,13 14-1,-13 12 1,0 1-1,-40-40-15,13 53 16,-13-27 0,1 1-16,-14-14 0,13 14 15,13 52 1,-26-53-16,14 1 0,-14-1 0,0-12 16,0 78-1,0-65-15,-14 39 16,1-40-16,13-13 0,-13 14 0,0-1 15,13-12-15,-53 78 16,40-79-16,-1 14 0,-12 13 16,-40 52-1,39-79-15,-26 54 16,27-41-16,13-13 0,-14 0 16,14 1-16,-93 39 15,93-40-15,-93 13 16,80-26-1,-27 14-15,26-14 16</inkml:trace>
  <inkml:trace contextRef="#ctx0" brushRef="#br0" timeOffset="13839.28">20453 4502 0,'0'0'0,"-13"-13"0,-1 13 16,1-13-16,0-14 31,26 40 32,0 1-48,1-14-15,65 119 32,-66-106-32,14 27 15,52 79 1,-66-106-16,80 53 31,-93-53-15,13-13-16,0 0 0,1-13 15,-14 0 1,52-146 15,-38 119-31,-1 1 0,0-1 0,0 0 0,27-92 32,-27 106-32,14-107 31,-27 147-16</inkml:trace>
  <inkml:trace contextRef="#ctx0" brushRef="#br0" timeOffset="14698.38">21313 4515 0,'0'14'32,"13"-14"14,27 0-30,-27 0-16,119-27 31,-105 14-31,-14 13 16,13 0-16,1-13 0,39-1 16,-66 28 15</inkml:trace>
  <inkml:trace contextRef="#ctx0" brushRef="#br0" timeOffset="14963.96">21366 4661 0,'0'0'0,"-14"13"0,28-13 47,52-13-31,-53 0-16,146-27 31,-146 40-31,0 0 16,0-13-16,1 13 0,12 0 15</inkml:trace>
  <inkml:trace contextRef="#ctx0" brushRef="#br0" timeOffset="15760.56">22067 4330 0,'0'0'16,"-13"0"-16,13-13 31,0 0 0,26-1 1,-13 14-32,40-39 31,-40 39-31,1-13 0,-1 13 15,0 0-15,53-27 16,-53 27-16,54 27 31,-67-14-31,13-13 16,-13 13-16,0 0 0,13 40 16,-13-26-1,-26 65 16,12-92-31,14 13 0,-13-13 16,26 0 31,40-13-16,-39 13-31,91 40 31,-78-27-31,-14 0 0,0 1 16,27 52 0,-40-53-16,-79 93 31,65-93-15,-39 0-16,-79 14 15,106-27 1,-54-14 15,80-12-31,14 0 16</inkml:trace>
  <inkml:trace contextRef="#ctx0" brushRef="#br0" timeOffset="16229.13">22861 4304 0,'0'0'0,"0"-14"16,-14 14 0,1 14 30,13-1-46,-13 80 32,13-54-32,0-26 0,13 14 15,27 26 1,-27-40-16,93 53 31,-93-66-31,14 0 0,-14-13 16,13 13-16,54-53 15,-54 40-15,40-133 32,-66 120-32,0 13 15,-79-106 1,52 105 0,-145-39-1,120 67 1,25-14-16,-26 39 15</inkml:trace>
  <inkml:trace contextRef="#ctx0" brushRef="#br0" timeOffset="16697.76">23403 4132 0,'0'0'0,"0"-13"0,0-1 32,0 67 14,0-40-46,0 120 32,13-107-32,-13-13 0,13 14 0,1-14 15,65 53 1,-52-53-16,118 14 31,-118-40-31,-14 13 0,13-14 16,54-38-1,-80 38-15,-53-144 32,26 144-17,14-12-15,-13-1 0,-107-52 16,107 79 0,-107-13-1,120 13 1</inkml:trace>
  <inkml:trace contextRef="#ctx0" brushRef="#br0" timeOffset="17525.59">23972 4145 0,'0'-13'16,"0"0"-1,13 13 17,0 0-17,53 26 17,-52-13-32,65 53 31,-79-52-31,13-1 0,1 0 15,-14 0-15,26 27 16,-26-40 15,-40-53 1,40-40 14,14 93-46,25-26 32,-26 39-32,14 40 31,-27-40-31,0 27 31,0-53-15,0 0-1,0-1-15,13-39 32,-13 40-32,13 0 15,1 0-15,25 0 16,-25 13 0,52 66 15,-66-53-31,13 53 31,-13-53-31,-13 40 31,-1-53-15</inkml:trace>
  <inkml:trace contextRef="#ctx0" brushRef="#br0" timeOffset="17869.23">24620 3947 0,'13'-14'0,"-26"28"0,26-41 0,1 14 16,-14 92 30,0-52-46,-27 184 32,27-184-32,-13-1 0,13 14 0,-13-14 15,-14 67 1,14-67-16,-40 120 31,53-133-31,0 0 16,-13 1-16,13-28 15</inkml:trace>
  <inkml:trace contextRef="#ctx0" brushRef="#br0" timeOffset="18244.34">24977 4079 0,'-13'-27'15,"26"54"-15,-132-40 32,106 26-32,0 0 0,13 106 31,119 13 0,-106-118-15,27 65-1,-40-66 1,0 0-16,-106 1 31,80-14-31,-146-27 31,158 27-31,1-13 0,13 0 16,0 0 0</inkml:trace>
  <inkml:trace contextRef="#ctx0" brushRef="#br0" timeOffset="18415.93">25215 4238 0,'0'13'0,"-13"-13"16,13-13-16</inkml:trace>
  <inkml:trace contextRef="#ctx0" brushRef="#br0" timeOffset="57841.89">9155 8590 0,'0'13'16,"-14"-13"-1,28 0 110,-1 0-109,0 0 0,0 0-16,0 0 15,14-13 1,-14 0-16,14 13 16,-14-14-1,0 14-15,14-13 16,-14 13-16,13 0 15,-13-13-15,1 13 16,-1 0-16,0 0 0,27-13 16,-14-1-1,-12 14 1,12-13-16,0 13 16,-12 0-16,-1 0 15,13-13 1,-12 13-16,-1 0 0,0-13 15,40-1 1,-40 14-16,27-13 16,-27 13-16,0 0 0,1-13 15,-1 13-15,13 0 0,-13-13 16,40 13 0,-53-13-16,40 13 15,-27 0-15,1-14 16,-1 14-16,0 0 0,0 0 15,0 0-15,1-13 0,-1 13 16,0 0-16,0 0 16,1 0-16,-1 0 15,0 0 1,0 0 0,1 0-16,-1 0 15,13 0 1,1 0-1,-14 0-15,0 0 16,0 0-16,1 0 0,-1 0 16,0 0-16,0 0 15,27 13 1,-27-13-16,14 0 16,-14 0-16,-13 14 15,13-14-15,0 0 0,1 0 0,-1 0 16,13 0-16,1 0 15,-14 0-15,27 13 16,-14-13 0,1-13-16,12-1 15,-25 14 1,25-13-16,-26 13 16,1-13-16,-1 13 0,0 0 15,0-13-15,1 13 0,-1-14 0,0 14 16,0-13-16,27-13 15,-27 12-15,0 1 0,1 0 16,-14 0-16,13 0 16,-13-1-16,0 1 15,0 0-15,0 0 16,0-1-16,-13-12 16,13 13-16,-40-27 15,27 27 1,-1 13-16,14-13 0,-13 13 15,13-14-15,-13 14 0,0-13 0,0 13 0,-1-13 0,1 13 16,0 0-16,0-13 0,-1 13 0,-12-14 16,-14 14-1,27 0-15,-40-13 16,27 13-16,-14-13 0,0 13 16,27 0-16,-40 0 15,40 0-15,-14 0 0,1 0 0,0 0 16,-14 13-16,-13-13 15,26 0-15,-39 13 16,13 1-16,27-14 0,13 0 16,-14 0-16,14 13 0,-13-13 0,12 0 15,1 0-15,-27 13 0,27-13 16,0 0-16,-14 0 0,14 13 16,-13-13-16,-14 0 15,27 0-15,-27 0 16,1 0-1,25 0-15,1 0 0,-13 0 16,12 0-16,-12 14 0,13-14 16,-1 0-16,1 0 0,0 0 0,0 0 15,0 13-15,-14-13 32,14 0-32,-27 0 15,40 13-15,-13-13 0,0 0 16,-1 0-16,14 13 0,-13-13 0,0 14 15,-13-1 1,-1 0 0,1 0-1,26 0-15,-27 1 16,14-14-16,13 13 16,-13-13-16,-1 13 0,-12 0 15,13-13-15,0 14 16,-1-14-1,1 13-15,0-13 16,0 13-16,-1 0 0,1 0 16,0-13-16,0 14 15,-1-1-15,1 0 0,0 0 16,13 1 0,-13-14-16,13 13 15,0 0-15,0 0 16,-13 14-1,13-1 1,0-13-16,0 14 16,0-14-16,0 0 15,0 1-15,13-14 0,0 26 16,0-13 0,-13 1-16,13-14 0,-13 13 0,14-13 15,-1 13-15,0 0 0,0 0 16,14 1-16,-14-1 15,0-13-15,1 13 0,-1-13 0,13 13 16,-26 1-16,13-14 0,1 13 16,-1-13-16,0 13 0,0-13 0,1 13 15,-1-13-15,0 0 0,0 13 16,1-13-16,52 14 31,-53-1-31,66-13 31,-65 0-31,-1-13 0,0 13 16,53-27 0,-53 27-16,54-39 31,-67 25-31,0 1 16,13 13-1</inkml:trace>
  <inkml:trace contextRef="#ctx0" brushRef="#br0" timeOffset="68869.55">8731 10640 0,'0'13'0,"0"1"31,13-14-15,-13 13-1,0 0 1,14 0-1,-1 1 1,0-1 0,0 0-1,-13 0 1,14-13-16,-14 13 31,13-13-31,0 0 16,0 0 15,0 0 16,1-13-31,-1 13-16,13-26 31,-12 13-31,25-40 15,-25 39-15,-1-12 0,26-14 16,-25 14-16,52-54 16,-40 54-16,54-80 15,12 0 1,-78 80-16,38-14 16,-38 27-16,-1 13 15,-13-13 1,0 26 15</inkml:trace>
  <inkml:trace contextRef="#ctx0" brushRef="#br0" timeOffset="81631.07">12290 11116 0</inkml:trace>
  <inkml:trace contextRef="#ctx0" brushRef="#br0" timeOffset="82302.7">12290 11116 0,'0'-13'109,"0"26"63,0 1-125,0-1-31,0 0-1,0 0-15,-13-13 16,13 14-16,0-1 16,0 0-1,0 0-15,0 0 16,0 1-1,-13-1-15,13 0 16,0 0-16,0 1 0,-14-14 0,14 13 0,0 0 16,0 0-16,0 0 15,-13 14 1,13 13 0,-13-14-1,13-13-15,0 1 16,-13-14-16,13 13 15,0 0 17</inkml:trace>
  <inkml:trace contextRef="#ctx0" brushRef="#br0" timeOffset="84427.03">12369 11540 0,'0'-14'109</inkml:trace>
  <inkml:trace contextRef="#ctx0" brushRef="#br0" timeOffset="89175.71">11576 11751 0,'-14'0'15,"14"-13"1,-13 13 15,26 0 16,80-26-16,-67 12-31,160-78 31,-160 79-31,-13-1 0,14 1 16,-1 0-16,-13 0 0,14 13 0,-14-14 16,0 1-16,1 13 0,-1-13 0,27 0 31</inkml:trace>
  <inkml:trace contextRef="#ctx0" brushRef="#br0" timeOffset="89487.88">11708 11831 0,'0'-14'16,"79"-25"15,-66 26-31,93-40 32,-92 39-32,-1 14 15,0-13-15,0 13 0,14-13 16,-14 13-1,-13-13 17</inkml:trace>
  <inkml:trace contextRef="#ctx0" brushRef="#br0" timeOffset="90706.26">13269 11685 0,'-13'0'0,"13"13"16,13-13 46,53-26-31,-53 13-31,106-27 32,-92 27-32,-14 0 0,0 13 15,93-53 1,-79 39 15</inkml:trace>
  <inkml:trace contextRef="#ctx0" brushRef="#br0" timeOffset="91018.66">13229 11844 0,'0'0'0,"-13"13"15,13-26 1,132-66 15,-105 52-31,185-92 32,-186 106-17,0 13-15,1-13 0,-14-1 0,0 14 0,1-13 16,12 13-1,-13 0-15,-26 0 16,0 13 0</inkml:trace>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9:13.099"/>
    </inkml:context>
    <inkml:brush xml:id="br0">
      <inkml:brushProperty name="width" value="0.05292" units="cm"/>
      <inkml:brushProperty name="height" value="0.05292" units="cm"/>
      <inkml:brushProperty name="color" value="#002060"/>
    </inkml:brush>
  </inkml:definitions>
  <inkml:trace contextRef="#ctx0" brushRef="#br0">4357 1094 0,'0'13'78,"0"0"-47,0 0-15,0 0-16,13 120 31,0-94-15,1-12-16,12 66 15,-26-80 1,26 79 15,-26-78-31,0-1 31,0-26 1</inkml:trace>
  <inkml:trace contextRef="#ctx0" brushRef="#br0" timeOffset="468.76">4092 1808 0,'0'0'16,"13"0"15,40-13-15,-39 13-16,211-80 31,-199 67-16,14 0-15,-14 0 0,14-1 0,79-25 16,-93 26 0,107-40 15,-133 66 0</inkml:trace>
  <inkml:trace contextRef="#ctx0" brushRef="#br0" timeOffset="1031.09">4502 1967 0,'-13'0'0,"13"-14"16,-13-12 15,13 13-31,40-40 32,-27 40-32,0 13 0,0-14 0,67 1 31,-1 93 0,-66-54-31,-26 106 31,0-105-31,13-1 0,-27 1 16,14-14-16,-53 66 16,53-66-16,-1 1 15,-38-14 1,52-14-1,-27-52 1,27 53 0,0 0-16,79-14 31,-65 27-31,131 14 31,-132-1-31,1-13 0,12 13 0,54 40 31,-1-13 1,-66-40-17</inkml:trace>
  <inkml:trace contextRef="#ctx0" brushRef="#br0" timeOffset="1968.33">4912 1596 0,'0'-13'31,"0"0"-15,27 0 15,39-1 0,-53 14-31,67 53 31,-80-39-31,13-1 0,-13 0 0,26 40 32,-26-40-1,-13-66 0,0 40-31,0-93 31,13 93-15,39-27 0,-25 40-1,91 40 17,-65-27-32,26 40 31,-66-40-31,0 1 31,0-28-31,-13 14 16,-27-39-1,40 25-15,0-78 32,14 79-17,25-14 1,-26 27-1,93 106 17,-92-93-32,-14 0 0,66 67 31,-53-41 0</inkml:trace>
  <inkml:trace contextRef="#ctx0" brushRef="#br0" timeOffset="2405.47">5587 1345 0,'0'-13'15,"13"26"17,93 93 15,-93-93-47,120 106 31,-107-106-31,-13 1 0,1-1 0,-1-13 15,0 13-15,0-13 0,1 13 16,-1-13-16,-13-13 31,0 0-31,0 0 16,-13-1-16,-27-78 16,40 65-1,-27-145 1,27 146-1,0-14-15,0-13 32</inkml:trace>
  <inkml:trace contextRef="#ctx0" brushRef="#br0" timeOffset="2764.7">5997 974 0,'0'-13'0,"0"26"0,0-39 0,13 13 16,1 0-16,25-14 15,-25 27 1,65 27 15,-66 12-31,-13-26 0,0 80 31,-13-80-31,-13 67 32,39-80-17,13-14 1,1 1-16,184-79 31,-171 78-31,0-12 0,-14 13 16,14-1-16,13-12 0</inkml:trace>
  <inkml:trace contextRef="#ctx0" brushRef="#br0" timeOffset="8200.48">9212 1292 0,'0'13'47,"-13"-13"-31,-1 13-1,1 1 1,0-14-16,13 13 16,-13 0-16,0 14 15,13-14-15,0 0 16,0 0-16,0 1 0,-14-1 0,14 0 15,0 0-15,0 0 0,0 1 0,0 12 16,0-13-16,0 1 0,0-1 0,0 0 16,0 0-16,0 1 0,0-1 15,0 0-15,27 27 16,-14-27 0,0 0-16,14-13 15,-14 0-15,13 0 16,-12 0-16,-1-13 0,26 0 15,-25-1-15,-1 1 0,0 0 16,-13 0-16,13 0 0,1-1 0,-1-12 16,0 13-16,-13-1 0,0 1 15,0 0-15,0 0 0,0-1 0,0 1 16,0 0-16,0 0 16,0 0-16,-13 13 15,13 13 16,0 13-31,0-13 16,0 27-16,0-27 16,26 14-16,-26-14 0,14 14 15,25 25 1,-39-38-16,40 12 16,-27-26-16,0 13 0,1-13 0,-1 0 15,0 0-15,0 0 0,14 0 16,-14-13-16,0 0 0,0 13 0,1-13 15,-14-1-15,13 1 0,0-13 16,-13-1-16,0-39 16,0 53-16,-13-14 15,0 14-15,13-13 0,-53-40 16,26 52-16,-12-12 16,25 26-1</inkml:trace>
  <inkml:trace contextRef="#ctx0" brushRef="#br0" timeOffset="8825.25">9873 1596 0,'0'-13'31,"0"26"16,0 1-32,14 12 1,-14-13-16,13 27 16,-13-27-16,0 14 0,0-1 15,0 0-15,0-12 0,0 12 0,0-13 16,0 1-16,0-1 0,0 0 15,0 0-15,0 1 0,0 12 16,0-13-16,13-13 47,0-13-31,0 13-16,40-13 15,-39 0 1,39-1-16,-40 1 0,13 13 0,67-26 31,-67 12-31,40 1 16,-52 13-16,-1 0 15,-26 0 32,-1 0-47</inkml:trace>
  <inkml:trace contextRef="#ctx0" brushRef="#br0" timeOffset="9559.39">10482 1438 0,'0'13'0,"-13"-13"0,-1 13 31,28-13 32,-1 0-63,0 0 16,0 0-16,40-13 15,-40 0 1,40-1-16,-26 14 15,-14-13-15,14 13 0,12-13 32,-39 26 15</inkml:trace>
  <inkml:trace contextRef="#ctx0" brushRef="#br0" timeOffset="9887.43">10469 1596 0,'0'0'0,"13"0"15,13 0 1,-12 0-16,25-13 16,-26 13-16,14 0 0,-14-13 0,14 13 15,-1 0-15,-13-13 0,27 13 16,-14-14-16,27 14 16,-39 0-16</inkml:trace>
  <inkml:trace contextRef="#ctx0" brushRef="#br0" timeOffset="13230.09">6421 2787 0,'0'0'16,"0"13"30,0 0-46,0 1 16,13-1-16,13 119 31,-26-92-31,0 145 32,0-145-32,-26 13 31,26-40-31,0-26 47,79-14-32,-39 14 1,79-27 15,-106 27-31,0 13 0,1 0 0,-14-13 16,13 13-16,0-13 15,0 13-15</inkml:trace>
  <inkml:trace contextRef="#ctx0" brushRef="#br0" timeOffset="14167.28">7029 2946 0,'0'-14'0,"0"1"31,-13 13 0,-40 13 1,-13 40-1,66-39-31,-27 78 31,27-79-15,0 27-1,14-40-15,38-13 32,-38 13-17,-1-13-15,27-40 32,-40 39-32,0-38 31,0 25-31,0 14 31,-14 26 0,14 40 1,40 0-1,-27-40-31,53 0 47,-52-13-47,-1-13 0,53-27 15,-66 27 1,40-66 15,-40 66-31,-13 13 0,-40-14 31,39 14 1,28 0-32,118 40 31,-119-40-31,53 66 31,-66-53-15,-66 54-1,53-67 1,0 13-16,-1-13 0,-12 13 0,-14-13 31,54-13-15</inkml:trace>
  <inkml:trace contextRef="#ctx0" brushRef="#br0" timeOffset="14776.46">7452 3012 0,'14'-13'31,"25"-14"-15,-25 27-1,12-40 17,-26 27-32,-13 13 31,-27 13 0,27-13-31,0 40 31,13-27-31,0 1 16,0 25 0,66 14 15,13-79 0,-66 12-15,14-52-1,-27 40 1,0 13-16,0-14 31,0 14-31,0 26 32,13-13-32,14 66 31,-14-52-31,40 65 31,-53-66-31,92-13 31,-65 0-31,-14-13 16,0 13-16</inkml:trace>
  <inkml:trace contextRef="#ctx0" brushRef="#br0" timeOffset="15354.4">6844 3660 0,'-13'0'0,"-1"0"16,1-13-1,-40 13 17,40 0-32,-106 66 31,106-53-31,0 0 0,-40 54 31,53-54-31,-14 53 31,14-53-31,14-13 16,-14 13-16,13-13 0,53 14 16,-40-14-1,160-40 1,-160 40-1,1-13-15,-1-1 0,0 14 0,14-13 16</inkml:trace>
  <inkml:trace contextRef="#ctx0" brushRef="#br0" timeOffset="17166.32">7056 3713 0,'-14'0'15,"1"0"1,13 13 0,0 0-16,-13 67 31,13-67-31,13 0 16,53 40-1,-53-40 1,120-39 15,-120 13-31,0 13 0,0-14 0,-13-25 31,0 26-31,-132-27 32,106 27-32,-1 13 0,14 0 0,0 0 15,0 0-15,-1 0 16,14-14-16,80-12 31,-67 26-31,119-53 31,-105 53-31,-14-13 16,0 13-16,0 0 0,1-13 16,-1 13-1,-13 39 16,0-12-31,0-14 0,26 53 32,-12-66-32,65 53 31,-66-53-31,0 0 0,40-26 31,-53 12-31,-13-65 31,-13 66-31,12-1 0,1 1 16,0 13-16,-14-13 0,14 0 0,0 13 16,-27 0-16,14 0 31,92 26 0,-40-26-15,93-26 15,-105 26-31,-14-13 0,13 13 0,40-67 31,-53 54-31,0-93 32,-13 93-32,13 0 0,-14 0 0,-25-14 31,25 14-31,14 26 31,14 53 0,-14-52-31,66 105 32,-53-106-17,-13 0-15,13 0 0,67 53 16,-67-66-1,119-13 17,-119 0-32,1 13 0,39-66 31,-53 53-31,-14-54 31,1 54-31,0 13 16,-14-13-1,27 39 17,0-12-32,27 52 31,-27-53-15,13 0-16,0 1 0,27 12 31,13-39 0,-27-40 0,1 0 1,-1 40-1,-26 26-31,27 27 31,-27-27-31,13-13 16,-13 13-16,26-13 15,27-53 17,-53 40-17,14-40 16,-28 53-15,14 13 0,0 14 15,0-14-31,14-26 31,-14-1-31,39 14 31,54 67 1,-80-54-32,93 119 31,-106-119-15,13 27-16,-26 66 31,0-93-31,-93 27 31,79-40-31,14 0 0,0-13 0,0 13 16,0 0-16,-14-27 15,27 14-15,-13 13 0,13-13 0,0-40 16</inkml:trace>
  <inkml:trace contextRef="#ctx0" brushRef="#br0" timeOffset="17322.73">7915 3422 0,'-13'0'0,"26"0"0,-39 0 0,26-13 16,0-1-16,13 1 31</inkml:trace>
  <inkml:trace contextRef="#ctx0" brushRef="#br0" timeOffset="22055.62">11897 1239 0,'-13'0'78,"0"0"-62,0 13-16,-1-13 15,-12 14 1,13-14-16,0 26 15,-1-13-15,1 14 16,13-14-16,-13 27 16,13-27-16,0 0 15,0 14-15,0-14 0,0 0 0,13 27 16,0-27-16,14 13 16,-27-12-1,13-1-15,0-13 0,0 13 0,1-13 16,-1 0-16,27-13 0,-27 13 15,0-13-15,14-1 0,-1 1 16,-13 0-16,0 0 0,1-1 0,12-52 31,-26 27-15,0 25-16,0 1 16,-13 13-16,13-13 0,0 26 15,0 0 1,0 1-16,0 25 15,0-25-15,0-1 0,0 0 16,0 0-16,13 0 0,27 27 16,-27-40-16,66 40 15,-65-27-15,12-13 16,14 0-16,-27 0 16,13 0-16,-12-13 0,-1 13 0,13-13 0,-12-1 15,12 1-15,-13-13 0,1 12 16,-1-12-16,0 13 0,13-40 15,-26 26-15,0 14 0,0-13 0,0-1 16,0 1-16,-39-27 16,26 40-16,-1-1 0,1 14 0,-13-13 15,12 13-15,1 0 0,0-13 0,0 13 16,-1 0-16,14 13 16</inkml:trace>
  <inkml:trace contextRef="#ctx0" brushRef="#br0" timeOffset="22586.45">12863 1385 0,'0'0'0,"-13"0"16,13 13 30,-13-13-46,13 13 0,-14 14 16,14-14-16,-13 26 16,13-12-1,0-14-15,0 14 0,0-14 0,0 0 16,0 14-16,13-14 16,-13 0-16,14 0 0,-1 0 0,13 27 15,-12-40 1,25 0-16,-12-13 15,-14 0-15,0-1 0,0 1 16,27-53 0,-40 53-16,0-14 0,0 1 15,0-1-15,-53-12 16,40 12-16,-53 1 16,53 26-16,-14-13 0,-26 13 15,40 0-15,-40 13 16,40-13-16</inkml:trace>
  <inkml:trace contextRef="#ctx0" brushRef="#br0" timeOffset="22930.09">13392 1239 0,'0'0'0,"-13"0"15,0 13-15,26-13 32,13 0-17,-12 0-15,52-13 16,-40 13-16,1 0 15,-1-13-15,40 13 0,-26-13 0,26-1 16,-26 14-16,79-26 16,-93 26-1,1 0-15,-1 0 0,1-13 16</inkml:trace>
  <inkml:trace contextRef="#ctx0" brushRef="#br0" timeOffset="23320.62">14384 948 0,'0'-13'16,"0"0"-1,-13 13-15,13 13 47,27 0-47,-27 0 16,53 40-1,-40-26-15,0-14 0,0 13 0,0 1 16,1-14-16,12 40 16,-13-40-16,1 14 0,-1-14 0,0 13 0,0-12 15,-13 12-15,14-13 0,-14 27 16,0-27-16,0 0 0,13 1 16,-13-1-16,0 0 0</inkml:trace>
  <inkml:trace contextRef="#ctx0" brushRef="#br0" timeOffset="23804.8">14847 948 0,'0'0'0,"14"0"0,-14-13 0,0 26 47,0 0-31,-27 0 0,14-13-16,-53 40 15,53-40-15,-1 0 16,1 13-16,0-13 0,0 14 0,-1-14 15,1 0-15,0 13 0,0-13 0,-14 26 16,27-12 0,0-1-1,40 0 1,-27 0 0,40 0-1,-40 1-15,40-1 0,-26-13 0,92 26 31,-93-26-31,54 14 16,-54-14-16,-13 13 0,14-13 0,-14 0 16,0 0-16,0 13 0</inkml:trace>
  <inkml:trace contextRef="#ctx0" brushRef="#br0" timeOffset="24289.02">15244 961 0,'0'-13'0,"14"26"62,-1 0-62,0-13 16,0 27-16,0-14 0,40 27 15,-39-27-15,-1 14 16,13-1-16,-12-13 0,-1 14 16,0-1-16,0 1 15,0-14-15,1 0 0,-1 0 0,-13 1 0,26-1 16,-12 0-16,-14 0 31,13-13-31,-13-13 16,0 0-16,13-14 0,-13 1 15,0 13-15,0-54 16,0 41-16,0-40 0,0 39 16,0 1-16,0-1 0,0-52 15,0 53-15,0-54 16,0 54-16,13 13 0,-13-1 16,0 1-16</inkml:trace>
  <inkml:trace contextRef="#ctx0" brushRef="#br0" timeOffset="34473.25">9887 2668 0,'0'-13'31,"0"-1"31,-14 14-46,1 0 0,0 14-1,-27-14 1,27 13 0,-13 0-16,12-13 15,1 13-15,0-13 0,13 14 16,-13-14-16,13 13 0,0 0 15,0 0-15,0 0 16,0 27 0,26 0-1,-13-27-15,14 40 16,-14-40-16,0 0 0,0 1 0,1 12 16,-1-13-16,27 40 15,-27-40-15,40 54 16,-40-54-16,13 40 15,-26-40-15,0 13 16,0-12-16,0-1 16,0 0-16,-13 0 0,-27 1 15,27-1-15,-26-13 16,25 0 0,1 0-16,0 0 0,0 0 0,-1 0 0,1-13 15,-13-1 1,13 1-16,-1-27 15</inkml:trace>
  <inkml:trace contextRef="#ctx0" brushRef="#br0" timeOffset="34801.25">9662 3025 0,'13'0'16,"-13"-13"-16,13 13 16,27-13-16,-27 13 15,0-14-15,14 14 0,-1-13 0,-13 13 16,14-13-16,-1 13 0,-12-13 0,12 13 15,-13-14-15,0 14 0,1 0 16,12-13-16,1 13 16</inkml:trace>
  <inkml:trace contextRef="#ctx0" brushRef="#br0" timeOffset="35144.9">10244 2919 0,'13'0'0,"-26"0"0,26 13 15,-13 1 1,13 25-1,0 1 1,1-14-16,-1 41 16,-13-41-16,13-13 0,-13 14 0,13-1 15,-13-13-15,0 14 0,14 13 16,-14 13 0,0-40-16,13 0 15,0 0-15,0-13 16,0 0-1,14 0 1,-1 0-16,41-26 16,-41 26-1,0-13-15,14-1 0</inkml:trace>
  <inkml:trace contextRef="#ctx0" brushRef="#br0" timeOffset="35410.45">10839 2932 0,'0'14'0,"0"-28"0,-13 28 16,26-14 15,0 0-31,27-14 15,-14 14-15,-12-13 16,12 13-16,-13 0 0,14-13 0,-14 13 16,27-13-16,-27 13 0,27-13 15,-27 13 1,0 0-16,0 0 0</inkml:trace>
  <inkml:trace contextRef="#ctx0" brushRef="#br0" timeOffset="35597.89">10905 3012 0,'0'0'0,"0"13"15,0 0 1,13-13 0,14 0-1,-1 0-15,27-13 16,-13 0-16,-14 13 15,1-13-15,-1-1 0,14 1 0,0 13 0</inkml:trace>
  <inkml:trace contextRef="#ctx0" brushRef="#br0" timeOffset="36144.58">12479 2416 0,'0'-13'0,"0"0"16,0 0-1,0 0-15,0-1 32,-13 14-17,0 14 1,0-1-1,13 0-15,-13 27 16,13-27-16,0 0 0,0 0 0,0 27 16,0-13-16,13-1 0,13 27 15,40 53 1,-39-93-16,26 53 16,-27-39-16,-13-14 15,1 0-15,-1 14 0,0-14 0,-13 0 0,0 0 16,13 0-16,-13 1 0,0-1 15,0 0-15,-13-13 0,13 13 16,-26-13-16,12 0 16,1 0-16,0 0 0,0 0 0</inkml:trace>
  <inkml:trace contextRef="#ctx0" brushRef="#br0" timeOffset="36347.65">12281 2774 0,'-13'0'0,"26"0"0,-39-14 0,26 1 16,13 13 15,26-13-15,-25 0-16,52 0 15,-40 13-15,1 0 16,-1-14-16,-13 14 0,14-13 0,-1 13 15,1-13-15,-1 13 0,1 0 0</inkml:trace>
  <inkml:trace contextRef="#ctx0" brushRef="#br0" timeOffset="36706.92">12823 2588 0,'0'14'16,"-13"-14"-16,13 13 15,-13 13 1,-14 41 0,27 12-1,14 0 1,-1-65-16,40 25 16,-40-26-16,14-13 0,12 0 15,-26 0-15,80-13 16,-80 0-16,40-13 15,-40-14 1,-13 27-16,-26-27 16,0 27-16,12-1 15,-39-12-15,27 13 16,-53-14-16,52 14 16,1 13-16,12-13 0,1 13 0,0 0 15,13-13-15</inkml:trace>
  <inkml:trace contextRef="#ctx0" brushRef="#br0" timeOffset="37050.58">13617 2588 0,'0'14'0,"0"-28"0,-13 28 16,26-14 15,0 0-31,1 0 16,-1 0-16,13-14 0,-12 14 0,12 0 0,0-13 15,67 0 1,-53 0-16,66 0 15,-67-1-15,1 14 0,0-13 0,-1 0 0,1 13 16,92-27 0,-105 14-16,12 0 15,-25 13-15,-1 0 0</inkml:trace>
  <inkml:trace contextRef="#ctx0" brushRef="#br0" timeOffset="37800.3">14980 2297 0,'0'0'16,"-13"0"-16,-1 0 15,14 14 48,0-1-48,27 27 1,-14-27-16,40 66 16,-40-52-16,0 12 15,1-12-15,25 52 16,-26-52-16,1-14 0,-14 0 15,13 0-15,-13 14 16,13-27-16,-13 13 0,0-26 63</inkml:trace>
  <inkml:trace contextRef="#ctx0" brushRef="#br0" timeOffset="38300.17">15456 2324 0,'0'0'0,"0"13"47,-13-13-47,-14 27 15,14-14-15,-40 13 16,40-13-16,-27 1 16,14-14-16,13 13 0,-27 0 15,27-13 1,26 13 31,0-13-47,0 0 15,1 14-15,52 12 16,-40-26-16,1 13 0,26 1 16,-14-1-16,14 0 0,-26-13 15,-1 13-15,1-13 0,-1 13 0,0-13 16,1 14-16,39-1 15,-40-13-15,27 13 16,-39-13-16,-14-13 63</inkml:trace>
  <inkml:trace contextRef="#ctx0" brushRef="#br0" timeOffset="38737.5">15866 2284 0,'0'-13'31,"0"26"-15,27 0-1,-14 1-15,26 25 16,-25-25-16,-1-1 16,0 0-16,0 13 0,14 14 15,-1-27-15,-12 1 0,-1 12 0,40 27 16,-40-40-1,27 14-15,-27-14 16,0-13-16,-13-13 31,0-40-15,0 40-16,-40-80 16,40 66-16,0 14 0,0-13 15,-13-67 1,13 67-16,0-27 15,13 26-15,-13 14 16,0 0-16,0 0 0,14 13 0</inkml:trace>
  <inkml:trace contextRef="#ctx0" brushRef="#br0" timeOffset="58309.33">15482 2244 0,'0'14'125,"-13"-14"-110,0 39 1,0-39-1,-67 67 17,67-54-32,-13 26 31,12-39-31,-25 40 31,39-27-31</inkml:trace>
  <inkml:trace contextRef="#ctx0" brushRef="#br0" timeOffset="65869.42">11342 4599 0,'0'0'16,"-13"0"-16,-1 14 15,1-14 48,26 0 31,1 0-63,-1-14-31,0 14 15,0 0-15,27-13 16,-27 13-16,14 0 16,-14-13-1,0 13-15,0 0 0,1 0 0,-1 0 0,0-13 16,0 13-16</inkml:trace>
  <inkml:trace contextRef="#ctx0" brushRef="#br0" timeOffset="66213.06">11395 4652 0,'0'0'16,"-14"13"-16,1-13 0,0 14 16,13-1-1,0-26 17,26 13-32,41-14 15,-54 14 1,40-26-16,-40 26 15,0 0-15,14-13 0,-14 13 16,27-13 0</inkml:trace>
  <inkml:trace contextRef="#ctx0" brushRef="#br0" timeOffset="68009.33">12585 4163 0,'0'-13'219,"0"-1"-188,14 14-15,-14-13-16,13 0 15,13 0 1,-13 13-16,1-14 16,-14 1-1,13 13 17,-13 13-32,13-13 15,0 14 1,-13-1-16,14-13 0,-14 13 15,0 0-15,13 14 16,-13-14-16,0 13 16,0-12-16,0-1 0,-13 0 15,-1 0-15,14 1 0,0-1 0,-13-13 16,13 13-16,-13 0 0,13 0 16,-13-13-16,13-13 62,0 0-46,0 0-16,26 0 15,-13 13 1,40-14-16,-40 14 16,1 0-16,-1 0 0,0 0 15,0 0-15,1 14 0,-1-14 16,0 0-16,14 26 15,-14-13-15,-13 0 16,13-13-16,-13 27 16,0-14-16,0 0 0,0 1 15,0-1-15,-13 0 0,-27 14 16,27-14-16,-40 13 16,26-13-16,-12 1 15,12-1-15,14-13 0,-13 13 16,12-13-16,-12 0 0,13 0 0,-14 0 15,14 0-15,0 0 0,0-13 16,13 0-16,-14-1 16,14 1-1</inkml:trace>
  <inkml:trace contextRef="#ctx0" brushRef="#br0" timeOffset="68821.73">13167 4070 0,'0'-13'0,"0"0"16,0-1 15,-13 14 16,0 0-47,13 14 16,-13-14-16,-27 13 15,27-13-15,0 13 16,-1-13-16,14 13 0,-13-13 0,0 14 16,0-14-16,-14 39 15,14-12 1,13-14-16,0 13 15,0-12 1,13-1-16,0-13 0,14 13 16,-1-13-1,-12-13 1,12 0-16,-13 13 16,14-14-16,-14 1 15,13-26 1,-26 12-1,0 14-15,0 0 16,0-1-16,0 1 16,0 26 15,0 1-15,14 25-1,-1 14 1,0-40-1,0 40-15,-13-39 16,0 12-16,14-13 0,-1 0 0,-13 1 0,0-1 16,13 0-16,-13 0 0,0 1 15,13-14-15,-13 13 0,0 0 0,0 0 32,0-26-1</inkml:trace>
  <inkml:trace contextRef="#ctx0" brushRef="#br0" timeOffset="69493.25">13577 3978 0,'0'-14'16,"-13"14"0,0 0-1,-13 0 1,12 14-16,-12-1 15,13-13-15,-14 13 0,27 0 16,-40 14 0,27-14-16,0 13 15,0-12-15,13 12 16,0-13-16,0 1 0,0 12 16,26-13-1,-13-13 1,27-13-16,-13 13 15,-14-13-15,0 0 0,0-1 16,14-12-16,-14-14 31,-13 27-31,0-14 16,0 14-16,0 0 0,-13 13 31,13 13-15,0 0-1,26 27 1,-13-27-16,1 40 16,-1-39-16,-13 12 0,13-13 15,-13 14-15,13-1 0,-13-13 0,14 27 16,-1-14-16,-13-12 16,0 12-16,13-13 0,-13 1 0,13 25 15,-13-25-15,0 12 16,0-13-1,14-13 1</inkml:trace>
  <inkml:trace contextRef="#ctx0" brushRef="#br0" timeOffset="69915.02">13842 4255 0,'0'-13'47,"13"13"-47,0-13 15,1 13-15,-14-13 16,0 26 15,0 0 1,0-26 30,-14 13-31</inkml:trace>
  <inkml:trace contextRef="#ctx0" brushRef="#br0" timeOffset="72695.32">14371 3872 0,'-13'0'47,"0"0"-47,-27 13 31,27-13-31,-80 53 32,80-53-32,0 13 0,-27 40 31,40 13 0,79-26 0,-65-40-31,65-40 32,-66 40-17,1-13-15,-1 0 0,13-27 16,-26-26 31,0 53-47,0-1 31,0 28-31,13 25 31,27 67 0,-40-93-31,27 106 32,-27-105-32,13-1 15,-13 0-15,0 27 16,0-27 0,13-26 15,-13 0-31</inkml:trace>
  <inkml:trace contextRef="#ctx0" brushRef="#br0" timeOffset="73351.6">14742 3832 0,'0'0'16,"-14"0"-1,1-13-15,-27 13 32,27 0-17,-26 39 16,12-12-31,27-14 0,-13 53 32,13-52-32,-13 38 31,13-38-31,13-1 16,0-13-1,-13-13-15,79-27 31,-65 27-31,-1 0 16,0-40 0,-13 13 15,0 53 16,40 93-16,13 40 0,-53-133-31,39 79 32,-39-78-17,14-14 1,-1-14-1</inkml:trace>
  <inkml:trace contextRef="#ctx0" brushRef="#br0" timeOffset="74069.89">15125 3766 0,'0'0'16,"-13"-13"-16,0 13 16,0 0-1,-1 0 1,-25 39 15,-14 27 0,53-52-15,-13 65 15,13-66-31,13-13 31,0 0-31,40-26 32,-40 26-32,0-13 0,1-1 15,-1-39 1,0-13 15,-13 53-31,0 26 63,0 1-63,13-1 15,27 66 1,-40-52 0,0-14-16,13 13 0,-13-12 0,27 78 31,-14-65-31,27 78 31,-27-91-31,13 12 31,-26-39 16</inkml:trace>
  <inkml:trace contextRef="#ctx0" brushRef="#br0" timeOffset="74679.09">15615 3739 0,'0'-13'15,"-13"13"32,-1 0-31,-25 13-1,39 1 1,-53 78 0,53-79-1,0 1-15,-14-1 0,1 53 16,13-53 0,27 93 15,-14-106-31,0 13 0,-13 1 0,80 12 31,-67-26-31,119-40 31,-119 40-31,0-13 0,1 13 0,25-53 32,-65 14-1,13 39-31,-80 13 31,80-13-15,0 13-16,-1-13 0,1 13 0,-26 14 31,25-14-31,1 40 31,13-40-31</inkml:trace>
  <inkml:trace contextRef="#ctx0" brushRef="#br0" timeOffset="75366.57">15972 3766 0,'-13'0'0,"26"0"0,-40 13 16,41-13 62,-1 0-78,146-40 31,-133 27-31,-13 0 16,14 13-16,65-40 15,-52 27 16,-40 26 1</inkml:trace>
  <inkml:trace contextRef="#ctx0" brushRef="#br0" timeOffset="75647.5">16210 3713 0,'-13'0'0,"26"0"0,-26 13 31,39 40 0,-26-40-31,53 146 32,-40-132-32,-13-14 0,14 13 15,-1-13-15,-13 1 0,26 52 16,-12-53-1,-14 0-15,13 14 16,-13-14 15</inkml:trace>
  <inkml:trace contextRef="#ctx0" brushRef="#br0" timeOffset="75991.14">16594 3673 0,'0'0'0,"0"13"31,-14 93 16,14-79-47,67 132 32,-67-146-32,13 0 0,-13 13 0,13-12 15,14 39 1,-27-40-16,0 27 31</inkml:trace>
  <inkml:trace contextRef="#ctx0" brushRef="#br0" timeOffset="76444.12">16594 3898 0,'0'13'0,"0"-26"0,13 26 47,0-26-47,0 13 0,1 0 0,65-40 31,-53 27-31,54-66 31,-80 66-31,0-1 0,0 1 0,0 0 16,0 0-16,0-40 16,0 40-16,-27-27 31,27 53-15,0 14-1,66 131 16,-52-131-15,52 132 15,-53-146-31,-13 0 0,0 13 0,13-12 0,1 25 32,-14-25-17</inkml:trace>
  <inkml:trace contextRef="#ctx0" brushRef="#br0" timeOffset="76912.73">17083 3885 0,'0'0'0,"-13"0"31,13-13-16,53-14 1,-40 27 0,119-53 15,-118 40-31,-1 13 0,40 13 31,-53 80 0,-13-80-31,-107 119 32,107-118-32,0-1 0,0 0 15,0 0-15,-1 14 16,14-14-16,0 0 16,14-13-1,-1 0 1,106-26 15,-93 13-31,1 13 0,-14-14 0,13 14 0,41-26 31,-54 26-31,0 0 0</inkml:trace>
  <inkml:trace contextRef="#ctx0" brushRef="#br0" timeOffset="77443.83">18075 3686 0,'-13'0'0,"13"14"78,13-14-78,27 0 16,-14 0-16,266-40 31,-253 27-31,14 0 16,0-1-16,212-39 16,-226 53-1,120-26 16,-146 13-31,-26 26 63,0-13-63</inkml:trace>
  <inkml:trace contextRef="#ctx0" brushRef="#br0" timeOffset="81473.75">18380 3514 0,'-14'14'32,"1"-14"-17,13 13-15,-13-13 0,0 13 0,13 0 16,-14-13-16,1 14 0,13-1 0,-13 13 16,13-12-1,13-14-15,40 0 16,-40 0-16,1 0 15,12-14-15,-13 1 0,14 13 0,-14-13 16,0 0-16,14-1 0,-14-25 16,-13 25-1,-13-12 1,-27 13-16,14 13 0,-1 0 0,1 0 16,-14 13-16,-66 27 15,66-27-15,-52 40 16,65-27-16,14-12 0,0 25 15,26-12 1,0-27-16,67 0 16,-54-14-16,1 1 0,12 0 15,-12 0-15,12 0 0,-12-1 0,13-12 16,-27 13-16,40-40 16,-53 39-16,0 1 15,0 0-15,0 0 0,0 0 0,-13-1 16,-14 14-16,1 0 0,-67 14 15,67-1 1,-14 13-16,0-13 0,0 14 0,1-14 0,12 14 16,1-14-16,13 13 0,-1-12 15,14-1-15,0 0 0,14 13 16,-1-12-16,13-14 0,1 0 0,-1 0 16,1 0-16,118-40 15,-52 0 1,-67 27-16,54-27 15,-54 27-15,-13 0 0,1 0 0,-14-1 16,-14 1 0,1 26-16,-53 14 15,40-14-15,-1 0 16,1 1-16,-1 12 0,14-13 0,0 1 0,13 12 16,0-13-16,0 0 15,13-13-15,13 14 0,-12-14 0,12 0 0,14-14 16,-14 14-16,14-13 0,-14 13 15,14-13-15,26-13 0,-26 12 16,-14 1-16,1 0 0,-1 0 0,67-27 16,-80 27-1,14-14-15,-41 27 16,1 0 0,0 13-16,-93 40 15,80-26-15,12-14 0,-25 27 16,52 26-1,13-66-15,54 0 16,-41 0-16,-12-13 0,13-1 16,-14 1-16,0 0 0,14 0 0,-13-14 15,-14 14-15,13 0 0,1-14 0,-14 14 16,0 0-16,0-14 0,-13 14 0,0 0 16,0 0-16,0 0 0,0-1 0,0 1 15,-13 0-15,-119 0 16,92 13-1,14 13-15,-14 0 0</inkml:trace>
  <inkml:trace contextRef="#ctx0" brushRef="#br0" timeOffset="83691.78">9357 4467 0,'0'-13'32,"-13"13"15,13-13-32,-13 13 1,0 0-1,13 13 1,-14-13 0,1 13-1,0-13-15,0 13 16,0 0 0,-1 1-16,1-1 15,0 13-15,0 1 16,13-14-1,0 14-15,0-14 16,0 0-16,0 0 16,39 27-1,-12 0 1,-14-27-16,27 40 16,-27-40-16,0 0 0,0 0 0,1 14 15,-1-14-15,27 40 16,-27-40-16,0 40 15,-13-40-15,0 1 16,0-1-16,0 0 0,-13 14 16,0-27-16,-27 13 15,0-13 1,27 0-16,0 0 0,-14 0 0,14 0 16,-13 0-16,26-13 15,-14-1-15</inkml:trace>
  <inkml:trace contextRef="#ctx0" brushRef="#br0" timeOffset="84019.8">9159 4798 0,'-13'0'16,"26"0"-16,-39 0 0,39 0 47,0 0-32,0 0-15,14 0 0,-1-14 0,-13 14 16,40-13-16,-26 0 16,65-13-16,-65 12 15,-1 14-15,1-13 0,-1 0 0,1 13 16,26-27-16,-40 27 15,-26 0 17,-1 0-17</inkml:trace>
  <inkml:trace contextRef="#ctx0" brushRef="#br0" timeOffset="85503.93">9622 5168 0,'-13'0'79,"13"13"-79,0 1 15,-13-1 1,-1 13-1,14 1 1,0-14-16,0 13 16,0-12-1,0-1-15,14 0 0,-1 14 16,0-27 0,0 26-16,0-26 15,1 0 16,-1-13-15,0 0 0,0-1-1,-13 1-15,14 0 16,-14 0-16,0-1 0,13 14 16,-13-13-16,0 0 0,0 0 15,13 13-15,0-13 16,1-1-16,-1 14 15,0 0-15,0 0 16,0 0-16,1 14 16,-1-14-1,-13 13-15,13 0 0,-13 0 16,13 0-16,-26-13 62,0-13-46,0 0 0,13-40 15,13 40-31,0 0 16,0 13-16,1-14 15,25 41 16,-26-27-31,27 53 32,-27-40-17,-13 0 1,14 0 0,12-26 30</inkml:trace>
  <inkml:trace contextRef="#ctx0" brushRef="#br0" timeOffset="85769.25">10059 5181 0,'0'-13'15,"0"26"-15,0-13 47,0 14-31,39 52 31,-26-53-47,27 40 31,-27-53-31,40 0 31,-53-13-31,27-1 16</inkml:trace>
  <inkml:trace contextRef="#ctx0" brushRef="#br0" timeOffset="85894.2">10125 5076 0,'-14'0'16,"28"0"-16,-28-14 16</inkml:trace>
  <inkml:trace contextRef="#ctx0" brushRef="#br0" timeOffset="86097.26">9582 5155 0,'-13'0'0,"26"0"0,-13-13 31,14 13-16</inkml:trace>
  <inkml:trace contextRef="#ctx0" brushRef="#br0" timeOffset="86659.58">10270 4943 0,'0'13'31,"13"14"0,-13-14-31,27 67 31,-14-67-31,-13 0 0,13 0 0,1 80 32,-1-80-32,13 66 31,-26-65-31,13-14 15,-13 13-15,27-13 16,-1-13 31,-12 13-47</inkml:trace>
  <inkml:trace contextRef="#ctx0" brushRef="#br0" timeOffset="86893.88">10204 5208 0,'-40'13'16,"80"-26"-16,-93 26 0,66-13 47,67-26-32,-67 26 1,93-40 0,-93 40-1</inkml:trace>
  <inkml:trace contextRef="#ctx0" brushRef="#br0" timeOffset="87143.89">10442 5089 0,'0'0'0,"-13"13"0,13 0 47,0 27-31,0-27-16,13 53 31,-13-52-31,0-1 15,13-13-15,14 26 16,13-26 15</inkml:trace>
  <inkml:trace contextRef="#ctx0" brushRef="#br0" timeOffset="87284.61">10535 5102 0,'-13'0'16,"13"-13"-16</inkml:trace>
  <inkml:trace contextRef="#ctx0" brushRef="#br0" timeOffset="87846.93">10667 5049 0,'-13'0'0,"26"0"0,-106 53 47,93-40-47,-13 0 0,13 1 15,0 12 1,66-39 15,-52 0-31,39-40 31,-53 40-31,-14 39 32,14 27-1,0-40-31,53-53 47,-40 14-47,1 0 0,-14-94 31,-40-25 0,27 132-31,-14-40 31,27 66-31,0 106 32,0-92-32,40 131 31,-27-144-31,-13-1 0,13 0 16,-13 0-16,27 14 15,-27-14-15,26-13 16</inkml:trace>
  <inkml:trace contextRef="#ctx0" brushRef="#br0" timeOffset="88003.13">11037 4996 0,'-26'0'31,"52"0"-31</inkml:trace>
  <inkml:trace contextRef="#ctx0" brushRef="#br0" timeOffset="92142.19">10376 6200 0,'-13'0'63,"13"-13"-63,-13 13 46,-27 13 1,13 0-15,14 0-1,-13 1 0,26-1-15,-13 27-1,13-27 1,0 13-16,0 27 31,0-26-31,52-1 31,-38-26-31,-1 0 0,0 0 0,80-40 32,-14-39-1,-79 66-31,0-14 31,0 41-31,13 39 31,-13-40-31,133 40 32,-120-53-17,13 0-15,54-40 16,-67 27 0,0-67 15,-13 67-31,0 0 0,0 0 0,-13-1 0,0 1 15,13 0-15,-40-13 16,27 12 15</inkml:trace>
  <inkml:trace contextRef="#ctx0" brushRef="#br0" timeOffset="92517.11">10958 6134 0,'0'0'15,"0"13"1,27 0 15,-14 93 0,-13-93-31,0 27 16,0-13-16,0 25 31,13-52-31,13 14 32,-12-14-32,52 0 31,-53-14-31,159-12 31,-145 13-15,-14 13-16,13-13 0</inkml:trace>
  <inkml:trace contextRef="#ctx0" brushRef="#br0" timeOffset="92813.85">11580 6068 0,'0'0'16,"0"13"-16,13-13 16,14 0-1,-14 0-15,53-27 16,-40 27-16,27-13 15,27 0 1,-14 0 0,-40 0-1</inkml:trace>
  <inkml:trace contextRef="#ctx0" brushRef="#br0" timeOffset="93001.29">11739 6121 0,'-27'13'15,"54"-26"-15,-54 39 0,40-26 16,106-26 15,-92 26-31,39-14 16,-39 1-16,-14 13 15,13 0-15,-13-13 0,1 13 0,-1 0 16,0-13-16,0 13 0,1 0 0,-14-14 16</inkml:trace>
  <inkml:trace contextRef="#ctx0" brushRef="#br0" timeOffset="94110.31">12942 5697 0,'0'14'15,"-13"-1"1,0-13 0,-27 26-1,27-26-15,-13 27 16,12-27-16,14 13 0,-13 0 16,0 0-16,0 27 15,-1-13-15,14 12 16,0-12-1,0-14-15,0 13 0,0-12 0,0-1 0,0 13 16,0 1-16,14-27 16,12 26-16,14-26 15,-27-13-15,27 0 16,-14-1-16,40-25 16,-26 12-16,-13 1 15,-1 13-15,0-27 16,-26 27-16,0 0 0,0-1 15,0 1 1,-13 13 0,13 13-16,-13 1 15,13-1-15,0 0 0,0 0 16,0 0-16,13 27 16,0-27-16,14 14 15,-14-27-15,0 0 16,27 13-16,-27-13 0,53-26 15,-39 12 1,13-25-16,-1 12 16,-26 14-16,1-13 0,-1-27 15,-13 39 1,0-25 0,-13 12-16,-27 1 15,27 13-15,-27-1 16,27 14-16</inkml:trace>
  <inkml:trace contextRef="#ctx0" brushRef="#br0" timeOffset="94469.57">13697 5750 0,'0'13'0,"0"-26"0,0 40 16,0-14 0,0 0-1,-27 40 1,27-40-16,-13 27 16,13-27-16,0 0 0,0 14 15,26-1 1,-12-12-16,38-14 15,-38 0-15,39-14 16,-1-25 0,-38-1-1,-14 27-15,-14-14 16,1 14-16,0 0 0,-27-14 16,27 27-16,-79-39 15,65 39 1,-13-14-16,27 1 15</inkml:trace>
  <inkml:trace contextRef="#ctx0" brushRef="#br0" timeOffset="94797.61">14160 5684 0,'13'0'31,"0"0"-31,40 0 16,53-13-1,39-14 1,1 1-1,-120 26 1,80-27 0,-93 14-16,1 13 0,-1 0 15</inkml:trace>
  <inkml:trace contextRef="#ctx0" brushRef="#br0" timeOffset="95438">15350 5314 0,'0'0'15,"-13"0"-15,0 0 16,13 13 15,0 0-15,0 27 0,0-27-16,13 80 15,0-67-15,0 1 0,-13-1 16,14 0-16,39 80 15,-40-92-15,13 12 0,-13-13 16,1 0-16,-14 1 0,13-1 0,13 0 16,-26 0-16,0 1 15,0-28 17,-13 14-32</inkml:trace>
  <inkml:trace contextRef="#ctx0" brushRef="#br0" timeOffset="95828.54">15641 5446 0,'13'0'15,"-13"13"16,-13-13-31,13 13 0,-39 14 16,12-14-16,-13 14 16,27-14-16,-27 13 15,40-13 17,14-13-17,12 14-15,-13-14 0,93 26 16,-79-26-1,12 13-15,-12-13 0,-1 0 16,1 14-16,-1-14 0,1 0 0,-14 13 16,13-13-16,14 0 15,-27 13-15,0-13 0,1 0 0,-1 0 16</inkml:trace>
  <inkml:trace contextRef="#ctx0" brushRef="#br0" timeOffset="96265.86">16144 5367 0,'0'-14'0,"0"1"15,0 26 17,13 1-17,14 39 1,-27-27-16,39 40 15,-26-53-15,1 14 0,-1-1 16,0-13-16,0 14 0,1-14 0,-1 0 16,-13 1-16,13-1 0,0 0 0,1 0 15,-14 1 1,13-41 0,-13-13-1,0 14 1,-27-53-1,27 52-15,0 1 0,-13-1 0,13 1 16,0-14-16,0 14 0,0 12 0,0-12 16,0-1-16,0-12 15,0 26-15,0-1 0</inkml:trace>
  <inkml:trace contextRef="#ctx0" brushRef="#br0" timeOffset="96875.07">16554 5591 0,'0'-13'15,"-13"13"17,13 13 30,13-13-62,-13 14 0,40 25 31,-27-25-31,13 39 16,-26-40-16,14 0 0,-14 0 16,13 0-16,-13 1 0,13-1 0,0 13 15,-13-12-15,14 12 16,-14 1-1</inkml:trace>
  <inkml:trace contextRef="#ctx0" brushRef="#br0" timeOffset="97250">16541 5658 0,'-13'-14'0,"26"28"0,-40-41 15,27 14-15,0 0 16,14-1 0,-1 14-16,26 0 15,-25 0-15,-1 0 0,0 0 16,14 0-16,-14 0 0,13 0 0,-12 0 15,12 0-15,0 0 0,-12 0 16,12 0-16,-13 14 0,14-14 0,12 13 16,-25-13-16,-1 13 0,13 0 15,-12 1-15,-1-1 0,-13 40 16,-13-40 0,-54 27-16,15-14 15,25-13-15,-13 1 0,14-14 16,-14 13-16,-26 0 15,40-13-15,-1 13 0,1-13 0,13 0 0,-1 14 16,1-14-16</inkml:trace>
  <inkml:trace contextRef="#ctx0" brushRef="#br0" timeOffset="101467.57">9728 7047 0,'0'-14'31,"0"1"-15,-13 13 15,-1-13-16,-12 13 32,-27 26-15,40-12-32,-27 52 31,27-53-31,13 0 0,0 67 31,0-67-31,79 119 31,-66-105-31,1-14 0,-1 13 16,0-12-16,40 91 16,-40-78-1,14 92 1,-27-106-1,0 0-15,-13 1 0,-1-1 0,-39 40 16,40-53 0,-119 39 15,119-52-31,-1 13 0,1-13 16,0-13-1,13 12-15,0-12 0</inkml:trace>
  <inkml:trace contextRef="#ctx0" brushRef="#br0" timeOffset="101764.32">9476 7510 0,'14'0'32,"144"-66"15,-131 66-47,237-106 31,-237 106-31,-1-14 0,1 1 15,-1 13-15,-12-13 0,25 0 16,-52 13 15,0 13-31</inkml:trace>
  <inkml:trace contextRef="#ctx0" brushRef="#br0" timeOffset="103857.2">10059 7827 0,'0'-13'16,"0"0"31,-14 13-16,14-13-15,0-14 30,-13 27-46,13 13 79,-13 14-64,0-14-15,-14 66 31,27-65-31,0-1 0,-13 0 16,13 0-16,-13 67 16,13-67-16,-27 106 31,27-106-15,0 14-16,-13 39 15,26-27 32,14-52-16,-14 13-31,0-66 32,-13 53-32,0 0 0,0-1 15,-13-39 1,0 40-16,-14-26 31,14 39-31,26 0 47,53 0-31,-52 0-1,91-40 16,-91 27-31,-1-1 0,0 14 0,53-66 32,-66 0-1,-13 53-31,-27 0 31,40-1-31,0 28 31,0 39 1,0-40-17,14 40 1,-1-40 0,0 0-16,14 0 31,-14-13-31,40-26 31,-40 26-31,-13-13 0</inkml:trace>
  <inkml:trace contextRef="#ctx0" brushRef="#br0" timeOffset="104044.64">10231 7774 0,'0'0'0,"-14"-13"0,1 13 0,13-13 32,13 13-17</inkml:trace>
  <inkml:trace contextRef="#ctx0" brushRef="#br0" timeOffset="104513.25">10323 7761 0,'0'0'16,"0"-13"-16,13 26 31,53 66 0,-52-65-31,39 105 32,-40-93-17,0 1 1,-26-54 31,0-65-16,13 78-31,13-39 31,0 53-31,-13-13 0,13 13 0,67 0 32,-67 13-32,66 27 31,-65-27-16,25 14 1,-26-27-16,1 0 16</inkml:trace>
  <inkml:trace contextRef="#ctx0" brushRef="#br0" timeOffset="105216.34">10905 7735 0,'-13'-14'32,"0"14"-32,-40 40 31,53-27-31,-40 67 31,40-67-31,0 0 0,0 0 16,13-13-1,14-26 17,-27-53-1,0 65-15,0-25 15,0 52-31,0 13 31,0-12-31,40 65 31,-27-66-31,53 0 32,-53-13-32,53-53 31,-53 40-31,1 0 15,-14-13-15,13-67 16,-13 80-16,-53-120 31,40 133-15,0-13-16,-1 13 0,1-13 16,13 92 30,13-52-46,80 132 32,-67-146-32,-12 0 0,-1 13 15,79 27 1,-78-53-16,144-26 31,-131 13-31,-1-1 16,54-38-1</inkml:trace>
  <inkml:trace contextRef="#ctx0" brushRef="#br0" timeOffset="108871.18">8299 961 0,'-13'13'0,"26"-26"0,-39 26 16,12 1-16,-25 12 0,25-26 15,1 13-15,0 1 0,0-1 0,0 0 16,-1 0-16,-39 67 31,53-54-31,0-13 0,0 1 16,0-1-16,0 13 0,0-12 0,0 25 15,0-12-15,0 145 32,0-146-32,14-13 15,-1 14-15,-13-1 0,0-12 0,13 12 0,14 40 16,-14-53-1,53 106 1,-53-105 0,0-1-16,-13 13 0,67 54 31,-67-67-31,39 66 16,-26-52-16,14 131 31,-27-144-31,13 92 31,-13-93-31,0 0 0,0 27 31,-13-27 1,13 0-17,0 0 16,0 1-15,26-14 0,-12 13-16,-1-13 0,0 13 15,66 0 1,-12 14 0,25 26 15,-79-40-31,1 40 15,-1-53-15,-13 13 0,40 53 32,-14-39-17,-26-14-15,26 53 32,-12-39-17,-1 25 1,0-52-1,0 27-15,-13-14 16,14 0-16,-14 1 0,0-1 16,26 26-16,-13 14 31,1-39-31,-1 12 16,-13-13-16,26 40 31,-26-40-31,0 14 15,13-14-15,-13 0 0,0 1 16,0 12-16,0-13 0,0 1 0,0-1 16,0 0-16,14 80 15,-14-80-15,0 13 16,0-13-16,0 14 0,0-14 0,0 53 16,0-39-16,0 39 15,0-40 1,0-12-16,0 12 0,-14-13 0,14 1 0,0-1 15,-13 40 1,13-40-16,-13 40 16,13-40-16,0 27 15,0-27-15,-13 66 16,13-65-16,-13 25 16,13-12-16,0 52 15,-14-26-15,1 13 16,-13 40-1,12-80-15,1 41 16,13-41-16,-13-13 16,13 14-16,0-14 0,-13 13 0,13-12 0,0 12 15,0-13-15,-14 14 0,14-1 16,0-13-16,0 27 0,-13-13 0,-13 105 16,26-92-1,-13 65-15,-1-65 16,1-13-16,13-1 0,-13 14 0,13-1 15,-13-12-15,-1 13 0,1-1 0,13-12 16,-13 12-16,0 1 0,13 0 16,-14-14-16,1 54 0,0-54 0,0 14 15,13-1-15,-27 67 16,14-79-16,0 12 0,13 1 0,-13 0 16,13-1-16,-27 81 15,14-68-15,0 68 16,0-81-16,-1-12 0,14 12 15,-13 1-15,13 0 0,-13 39 16,0-52-16,13 12 0,-14 1 0,1 53 16,13-54-16,-13 41 15,13-54-15,-13 27 16,13-27-16,0 1 0,0 52 16,0-52-16,0 39 15,0-40 1,0 1-16,0-1 0,0-13 0,0 14 15,0-1-15,0 27 16,0-26-16,0-14 0,13 13 0,-13-12 16,13-1-16,-13 13 0,13 1 15,-13-14-15,27 40 16,-27-40-16,0 0 0,13 14 0,0-1 16,-13-12-16,14 12 0,-14-13 15,13 14-15,-13-14 0,13 0 0,0 14 16,-13-14-16,13 13 0,27 27 15,-27-26-15,14 39 16,-14-53-16,0 14 0,0-1 16,1-13-16,-1 14 0,0-14 0,14 27 15,-14-14-15,66 53 16,-66-52 0,14-1-16,-14 1 0,14-1 0,52 80 15,-53-79 1,54 39-16,-67-40 15,14-13-15,-1 1 0,0 12 0,1-13 16,-1 1-16,27 25 16,0-12-16,-26-14 0,26 0 15,66 14 1,-93-27-16,53 0 16,-52 0-16,-14 0 0,14 0 15,-14 0-15,13 0 0,-12 0 0,-14-14 16,13 14-16,0 0 0,-13-13 15,0 0 1,0 0 0</inkml:trace>
  <inkml:trace contextRef="#ctx0" brushRef="#br0" timeOffset="111292.31">12162 7655 0,'-13'0'15,"-1"0"1,1 0 0,0 0-1,0 0 1,0 0-1,26 0 48,0 0-47,0 0-16,0 0 0,14 0 0,-1-13 15,1 13-15,-1 0 0,1 0 0,-1 0 16,1-13-16,-1 13 0,1 0 0,-1-13 15,1 13-15,25-14 16,-25 14-16,13 0 16,-27-13-16,-26 13 47</inkml:trace>
  <inkml:trace contextRef="#ctx0" brushRef="#br0" timeOffset="111604.76">12255 7708 0,'0'0'0,"-14"13"0,1-13 0,0 14 16,26-14 15,0 0-15,27 0-1,-27 0-15,14 0 0,12 0 16,-12 0-16,79-27 16,-80 27-16,54-26 15,12 12 1,-52 1 0</inkml:trace>
  <inkml:trace contextRef="#ctx0" brushRef="#br0" timeOffset="112901.15">13644 7285 0,'0'-13'94,"13"-1"-79,-13 1 1,13 13-16,0-13 15,14 0 1,12-1 0,-25 14-16,25 0 15,-25 0-15,-1 14 16,0-1-16,0 27 16,0-27-16,1 53 15,-14-40-15,0-12 16,0 12-16,-14-13 0,-25 53 15,26-66 1,-14 27-16,14-14 16,0-13-16,-1 0 0,1 0 15,13-13 1,0 0 0,13 13-1,1 0-15,-1 0 16,0-14-16,0 14 0,27 0 15,-14 0-15,-12 0 0,25 0 16,-12 0-16,-14 0 0,14 14 16,-14-14-16,0 13 0,0-13 0,0 13 0,-13 0 15,14 1-15,-14 12 16,0-13-16,-40 27 16,27-27-16,0-13 15,-27 27-15,13-27 0,-52 26 16,39-13-16,-52 1 15,39-14 1,40 0-16,-14 0 0,14-14 0,-14 1 16,27 0-1,0-14 1</inkml:trace>
  <inkml:trace contextRef="#ctx0" brushRef="#br0" timeOffset="113604.07">14318 7298 0,'0'-13'31,"0"0"-15,0-1 0,-13 1-1,0 13 1,-14 0-1,-12 13 1,25-13-16,1 27 16,0-27-16,13 13 15,-13 0-15,13 27 16,0-27-16,0 27 16,0-27-16,0 0 15,0 1-15,0-1 16,13 0-16,13-26 15,-12 13 1,12-27 0,-13 14-16,1 0 0,-14 0 0,0-1 15,13 14-15,-13-26 16,0 13-16,0-1 0,0 1 16,0 0-1,0 26 16,0 0-31,13 14 16,-13-14-16,13 14 0,-13-14 16,14 0-16,-14 14 0,13-14 0,0 13 15,-13-13-15,13 1 0,0 12 16,-13-13-16,14 1 0,-1-1 0,-13 13 16,13-12-16,0-1 0,1 0 0,-14 0 15,0 0-15,13 1 16,0-28-1</inkml:trace>
  <inkml:trace contextRef="#ctx0" brushRef="#br0" timeOffset="114228.83">14768 7311 0,'-13'-13'15,"26"26"-15,-39-26 16,26 0-16,-14 13 0,1 0 31,13-13-15,-13 13 15,13 13-15,-13-13-1,-1 0 1,1 0-16,0 13 0,0-13 0,0 13 16,-14 14-1,27-14-15,0 13 16,0-12-16,0-1 15,0 0-15,0 0 16,0 1-16,13-14 16,1 0-16,-1-14 0,0 14 15,0-13-15,0 13 0,27-53 16,-27 40 0,14-14-16,-27 14 15,0-13-15,0 13 16,0-1-1,0 28 1,0-1-16,26 53 31,-26-53-31,27 53 16,-14-13-16,0-40 0,-13 14 16,27 39-1,-14-53-15,0 27 16,-13-27-16,0 0 0,13-13 0,-13 14 15,14-14-15</inkml:trace>
  <inkml:trace contextRef="#ctx0" brushRef="#br0" timeOffset="114463.16">15125 7430 0,'0'14'31,"13"-14"-15,1 0-16,12 0 31,-13 0-31,1-14 16,-14-12-1,-14 26 16</inkml:trace>
  <inkml:trace contextRef="#ctx0" brushRef="#br0" timeOffset="115540.9">15932 7073 0,'-13'0'93,"0"0"-77,0 0 15,-1 0-31,1 0 110,-13 13-79,-27 1 0,13 25 0,27 41 1,39-14-1,67-93 0,-1-78 16,-78 38-16,-14 67 1,0 14-32,26 105 31,-13-93-31,1 1 0,-14-14 15,13 13-15,13 67 16,-26-67-16,40 80 31,-27-106-15</inkml:trace>
  <inkml:trace contextRef="#ctx0" brushRef="#br0" timeOffset="116071.99">16514 7033 0,'0'0'15,"0"-13"-15,0 0 16,-26-13-1,13 26-15,-67 13 32,67 0-32,0 0 15,0-13-15,-14 66 16,14-52-16,0 105 47,13-106-47,13-13 0,0 13 0,0-13 15,14 0 1,65-79 15,-78 66-31,-14-80 32,0 80-32,0-1 15,0 28 1,26 78 15,53 80 0,-79-145-15,53 65 0,-39-78-1,-14-1-15,13-13 0,0 0 0</inkml:trace>
  <inkml:trace contextRef="#ctx0" brushRef="#br0" timeOffset="116634.4">17110 6928 0,'0'-14'16,"0"28"-16,0-41 15,-14 14-15,1 13 0,-53 0 47,53 0-47,0 13 0,-14 27 16,14-27-1,0 66 17,13-65-32,0-1 0,13 27 31,66-67 0,-66 27-31,67-106 31,-80 93-31,0-40 32,0 80-1,0-14-15,53 132 15,-53-118-31,13-1 0,27 80 31,-40-93-31,53 40 31,-40-53-31,0 0 0</inkml:trace>
  <inkml:trace contextRef="#ctx0" brushRef="#br0" timeOffset="117181.13">17784 6888 0,'0'0'0,"0"-13"16,-13 13-16,0-40 15,0 40 1,-14-26 15,14 26-31,0 0 0,13 13 0,-14-13 0,-38 53 31,52-40-31,-40 93 32,40-93-32,13 27 31,0-40-31,93-66 31,-93 52-15,1 1-16,-1 0 0,-13-14 0,40-26 15,-40 40-15,13-26 32,0 39-17,-13 13-15,13 79 31,-13-65-31,27 145 32,-14-159-32,13 80 31,-12-54 0</inkml:trace>
  <inkml:trace contextRef="#ctx0" brushRef="#br0" timeOffset="117837.05">18393 6782 0,'0'-13'16,"0"0"-1,-40 13 16,27 0-31,-66 26 32,79-13-17,-14 1-15,1-1 0,0 0 0,0 40 16,13-40 0,13 53 15,0-66-31,0 0 0,1 0 0,91-66 31,1-40 0,-93 93-31,1-66 32,-14 92-1,0 0-31,13 146 31,0-146-15,-13 14-16,0-1 0,40 93 15,-40-92 1,13 92 15,-13-106-31,0 0 0,13-13 0</inkml:trace>
  <inkml:trace contextRef="#ctx0" brushRef="#br0" timeOffset="118414.98">19015 6690 0,'-14'-14'16,"14"1"-16,-13 13 15,13-13-15,-40 13 32,27 0-32,-13 26 15,-1 40 1,27-39-16,0 65 31,14-92-31,-14 14 16,13-14-16,0 0 0,53-27 15,-53 14-15,80-93 32,-93 93-17,13 0-15,-13 0 0,13-40 16,1 92 31,39 146-16,-53-158-31,92 132 31,-79-133-31,1-13 0,-1 14 16,13 39 0,-26-53-16</inkml:trace>
  <inkml:trace contextRef="#ctx0" brushRef="#br0" timeOffset="120492.43">19663 6769 0,'-13'0'16,"-1"0"0,1 0-1,26 0 48,14-13-48,-14-1 1,159-38 15,-146 38-31,-12 14 0,12-13 0,1 0 16,26-14 0,-40 27-16,-13 14 46,-13 39-30,-1-40-16,-39 145 31,40-144-31,0 12 16,13 1-16,-13-14 0,-27 53 16,27-53-16,-14 53 31</inkml:trace>
  <inkml:trace contextRef="#ctx0" brushRef="#br0" timeOffset="121242.2">20483 6597 0,'0'0'0,"0"-13"16,0-1 15,-93 54 0,67-40-31,-67 80 32,93-67-32,0 0 15,0 0-15,0 27 16,0-27-16,106 53 31,-93-66-15,27 27-16,53 12 15,-67-39 1,27 67 15,-53-41-31,-13-26 0,-93 26 32,80-26-32,-107-13 31,120 13-31,13-13 0,0 0 15,0-40 1,13 40-16,120-159 31,-120 158-31,13-12 16,-13 13-16,14-40 16,-27 40-16,-53-1 46,40 14-46,0 0 0,-1 14 16</inkml:trace>
  <inkml:trace contextRef="#ctx0" brushRef="#br0" timeOffset="121757.66">21012 6478 0,'13'-13'16,"-26"26"-16,40-40 0,-27 14 16,-53 26 15,39 1-16,-38 39 17,38-40-32,1 0 0,-27 66 31,40-52-31,-13 105 31,13-105-31,0-14 0,0 13 16,0-13-16,40 27 15,-14-27-15,120-26 32,-120 13-32,93-66 31,-119 53-15,-66-40-1,53 53 1,-185 13 15,184 0-31,-25 14 31</inkml:trace>
  <inkml:trace contextRef="#ctx0" brushRef="#br0" timeOffset="122335.62">21568 6451 0,'0'0'0,"-13"0"16,26-13 46,13 13-46,-13-13-16,40 0 15,-39 13-15,12-14 0,1 14 0,92-39 32,-106 39-32,40-13 15,-40 13-15,-13-14 0,13 14 16</inkml:trace>
  <inkml:trace contextRef="#ctx0" brushRef="#br0" timeOffset="122616.76">21727 6398 0,'0'0'0,"0"-13"15,0 26 16,0 1-15,0-1-16,13 40 16,-13-27-16,13-12 0,-13 12 0,13 0 15,-13 14-15,0-13 0,0-1 0,13 93 32,-13-92-32,14-14 0,-14 13 0,0-13 15,0 1-15,0-1 0,0 13 16,0 14 15</inkml:trace>
  <inkml:trace contextRef="#ctx0" brushRef="#br0" timeOffset="122976.05">22216 6385 0,'-13'0'0,"13"-13"0,0 26 46,0 0-30,13 80 0,-13-66-1,0 39-15,0-40 16,0 1-16,0-1 0,0 1 0,0 52 16,0-66-1,0 27-15,0-27 16,13 0-16,-13 0 15</inkml:trace>
  <inkml:trace contextRef="#ctx0" brushRef="#br0" timeOffset="123366.52">22110 6610 0,'0'0'0,"13"0"31,40 0-15,13-26 0,1-1-1,-54 27-15,13-39 16,-26 25 0,0-25-16,0-28 31,0 54-31,0-13 15,0 13-15,0 26 32,14 0-17,12 40 1,-13-27-16,14 27 16,-14-26-16,0-1 0,-13-13 15,13 40-15,-13-26 0,0-1 16,0 1-16,0-1 0,0 1 15,0-14-15,0 13 0,0-12 0,0 38 16</inkml:trace>
  <inkml:trace contextRef="#ctx0" brushRef="#br0" timeOffset="123803.96">22613 6623 0,'0'-13'15,"26"0"1,14 0 0,-27-1-16,27 1 15,-27 13-15,27-13 16,13 13-1,-40 0-15,0 0 16,-13 13 0,0 0-16,-13 27 15,-40 26 1,27-52 0,-27 38-1,39-38-15,-12-1 0,0 13 0,-1 1 31,27-14-31,0 0 16,13-13 0,1 0-16,65-13 15,-66 13-15,14 0 0,26-13 16,52-14 0,-25 14-1</inkml:trace>
  <inkml:trace contextRef="#ctx0" brushRef="#br0" timeOffset="123960.08">23288 6650 0,'0'0'0,"-14"0"0,14-13 15,0-1 1</inkml:trace>
  <inkml:trace contextRef="#ctx0" brushRef="#br0" timeOffset="127334.02">16501 9071 0,'-13'0'16,"0"0"15,26 0 47,0 0-62,0 0-16,1 0 0,-1 0 16,0 0-16,13-13 0,-12 13 15,12 0-15,-13-14 0,14 14 0,13-13 16,-14 13-16,93-26 15,-93 26-15,14-14 16,-13 14-16,12 0 0,-12-13 0,79 0 16,-67 13-16,80-27 15,-79 27-15,53-13 16,-54 13-16,-12 0 0,132-13 16,-133 0-1,93 0-15,-66 13 16,-13-14-16,52 1 0,-52 0 15,13 13-15,-13-13 0,12 13 16,-12-14-16,0 14 0,0-13 0,-1 13 0,1-13 16,0 13-16,-1 0 0,1-13 0,185-14 31,-40 1-15,-145 26-16,92-13 15,-92-1-15,-1 14 0,41-13 16,-41 13-16,1 0 0,0 0 15,0-13-15,-1 13 0,-12 0 0,52-13 16,-52 13-16,78-14 16,-78 14-1,-14 0-15,27 0 0,-27 0 16,0-13-16,-13 26 47</inkml:trace>
  <inkml:trace contextRef="#ctx0" brushRef="#br0" timeOffset="128849.13">17149 12748 0,'-13'0'16,"26"0"-16,-39 0 15,13 0 1,26 0 62,0 0-78,40 0 31,-40 0-31,53-13 16,-39 13-16,-1 0 0,-12-13 16,12 13-16,40-13 15,-39 13-15,12-13 0,-12 13 16,-14-14-16,93 1 16,-80 13-16,1-13 15,-1 13-15,1 0 0,92-27 16,13 1-1,0 13 1,14-14 0,-120 27-16,120-26 15,-107 13 1,-12 13-16,13 0 0,-14-14 0,106 1 16,-105 13-1,79-13-15,-67 0 16,1 13-16,0 0 0,-1-14 0,133-12 31,-132 26-31,119-27 16,-120 27-16,-12 0 0,52-13 15,-39 13-15,79-13 16,-66 13-16,-13-13 0,-1 13 16,14 0-16,-13-13 0,105-1 15,-92 14-15,0-13 0,-13 13 16,13 0-16,0-13 0,145 0 15,-158 13 1,0 0-16,-14 0 0,14-14 0,-14 14 0,54 0 16,-54 0-1,40-13-15,-53 13 16,14 0-16,-14 0 0,14 0 0,25-13 16,-38 13-1,-1 0 1,-13-13-1</inkml:trace>
  <inkml:trace contextRef="#ctx0" brushRef="#br0" timeOffset="131910.66">17229 10420 0,'13'0'16,"-13"-13"15,0 26 78,-13-13-93,-1 27 15,1-27 63,0 0 703,13 13-781,-40 13 15,14 1 0,13-14 16,13 0-47,-27 0 31,27 1-31,-13-1 16,13 0-1,-40 27 17,27-14-1,13-39 31,26-27-30,27-26 15,-53 53-47,40-53 31,-40 53-31,13-1 31,-13 28 32,53 25-32,0 27 0,-40-66-15,27 67 15,-27-54-31,1 0 16,-14 0-1</inkml:trace>
  <inkml:trace contextRef="#ctx0" brushRef="#br0" timeOffset="133410.18">17176 10566 0,'0'0'0,"0"-14"31,0 1-16,13 13 17,-13-13-32,0 0 31,0 0-15,0 26 46,13 0-46,14 40 15,-27-40-31,26 66 31,-26-65-15,13 39-1,1 0 32,-14-40-47,13 40 32,-13-40-32,0 0 0,0 27 31,13-27-31,0 53 31,1-53-31,-1 54 31,-13-54-31,13 40 32,-13-40-17,0 0-15,13 0 0,-13 27 16,0-27-1,13 67 17,-13-67-32,0 0 0,0 0 0,0 54 31,0-54-31,27 93 31,-27-93-31,0 0 0,0 0 0,0 14 16,0-14-16,0 40 15,0-40-15,13 0 0,-13 1 16,13 39 0,1 26 15,-1-66-31,0 80 31,-13-80-15,0 13-16,13 27 15,0 13 32,1 27-15,-14-80-32,13 53 31,-13-52-31,0-1 0,0 0 15,0 14 1,13 12 15,0-39-31,-13 40 32,14-27-17,-14 27 16,26 13 1,1-14-1,-27-25-31,13 12 31,-13-13-15,0 1-1,0-1 17</inkml:trace>
  <inkml:trace contextRef="#ctx0" brushRef="#br0" timeOffset="136503.14">18499 12299 0,'0'-14'109,"0"28"-47,0-1-46,0 0 0,0 14 15,13 12 16,-13-26-16,0 1 0,0-28 47,0 1-62,0-13 15,13-14 1,-13-13-1,0 40-16,-26-80 17,26 80-32,0 0 0,-27-80 31,14 80-31,-27-80 31,40 80-31,0 0 0,0 0 16,-13-67-1,13 67-15,-13-66 32,13 66-17,0-1-15,0 1 0,-13 0 0,13-27 16,0 27 0,-27-80 15,27 80-31,0 0 0,-26-93 31,12 0 0,14 93-31,-13-93 32,13 93-32,0 0 0,-26-53 31,26 52-31,-40-91 31,27 91-15,0-65-1,-1 26 17,14 40-17,-13-40 16,13 40-31,-13-67 32,13 67-32,0-66 31,-13 79-31,13-14 0,0 1 16,0-26-1,0 25-15,-14-78 31,14 78-15,-26-65 0,26 66-16,-13-67 31,13 67-15,-13 0-16,-1-53 31,14 53-31,-26-54 31,26 54-31,-13-26 31,13 25-31,-14-12 32,14 13-32,-13-1 31,13 1-31,0-27 31,0 27-15,0 0-16,-13-13 15,13 12 1,-13-39 0,13 40-1,-14-40 16,-12-13 1,13 13-1,13 14 0,0 25-31,-13-12 31,13 13-15,-14-1 0,14-25 31,-13 25-16,13 1 31,0 0-30,-13-13-1,13 12 0,-13 14 32,13 14-48,-40 12 16,40-13-31,-66 67 32,53-67-32,13 0 0,-14 0 15,1 1-15,0-1 0,0 13 16,13-13-16,-14 27 31,14-27-15,0 1-1,0-28 32,14-25-15,-1 39-32,27-93 31,-27 93-31,27-53 31,-40 40-31,52-40 31,-38 53-31,-14-13 32,13 26-1,66 66 0,-66-79-15,80 93-1,-80-80 1,1 0-16,-1-13 0,0 14 0,27 12 31,-27-13 0</inkml:trace>
  <inkml:trace contextRef="#ctx0" brushRef="#br0" timeOffset="154028.51">18882 8647 0,'0'-13'47,"-13"13"-16,0 0 0,13 13-15,-13 1-16,-1-1 15,-25 27 1,39-27-16,-40 26 16,27-25-1,0-1-15,-1 13 16,14-39 31,27-13-32,-14 12-15,27-38 16,-27 38-16,0 1 16,0-27-1,1 27 1,-1 13-16,0 13 16,0-13-16,-13 14 0,27-14 15,-14 13-15,13 0 16,-12 0-16,-1 1 15,0-14-15,-13 13 0,13-13 0,1 26 16,-1-26-16,0 27 16,0-27-1,-13 13-15,14-13 0,-14 13 16</inkml:trace>
  <inkml:trace contextRef="#ctx0" brushRef="#br0" timeOffset="155137.56">18948 8766 0,'-13'0'16,"13"14"0,0-1 15,13-13-31,1 13 0,-14 0 16,26 14-16,-26-14 15,27 40 1,-27-40-16,26 27 15,-26-27-15,0 0 0,13 1 0,1-1 16,-1 0-16,-13 0 0,13 14 0,0-14 16,-13 0-16,27 40 15,-14-40-15,-13 1 0,13-1 0,-13 13 16,0-12-16,13 52 16,-13-53-16,14 40 15,-14-40-15,0 0 16,0 0-16,0 1 0,0-1 0,13 13 0,-13-12 15,13-1-15,-13 0 0,0 0 16,0 14-16,13-14 0,-13 13 0,0-12 16,13 12-16,-13 1 0,0-1 0,0 1 15,14-1-15,-14 0 0,0 27 16,0-26-16,0-1 0,0 1 0,0-14 16,13 13-16,-13 1 0,0-1 0,0-12 15,0 52 1,0-53-16,0 53 15,0-53-15,0 14 0,0-14 0,0 13 0,0 1 16,0-1-16,0 54 16,0-54-16,0 67 15,0-67-15,0 1 0,0 12 16,0-25-16,0 12 0,0 1 0,0-1 16,0-13-16,13 14 0,-13-14 0,0 0 15,13 14-15,-13-14 0,14 53 16,-1-40-16,-13-12 15,13 12-15,-13 1 0,13-14 0,-13 13 16,14 14-16,-1-14 16,-13-12-16,13 12 0,-13-13 0,0 14 15,0-1-15,13 1 0,-13-14 0,0 13 16,13 54-16,-13-67 16,14 80-1,-1-80-15,-13 13 0,0-12 0,13 12 16,-13-13-16,13 14 0,-13-14 0,0 13 15,27 54 1,-14-67-16,0 53 16,-13-39-16,14-14 0,-14 13 0,0 1 15,0-1-15,0-13 0,13 54 16,0-41-16,0 40 16,-13-53-16,13 14 15,-13-14-15,14 14 0,-14-14 0,13 0 16,-13 13-16,0-12 0,13-1 0,-13 13 15,0-12-15,0-1 0,13 0 0,-13 14 16,0-1-16,0-13 0,14 53 16,-14-52-1,13-1-15,-13 0 0,0 13 16,13-12 0,-13-1-1,13 0-15,-13 0 0,13 14 31,-13-14-15,14-13 0,-14-13-1,13 13-15</inkml:trace>
  <inkml:trace contextRef="#ctx0" brushRef="#br0" timeOffset="155762.34">19835 10050 0,'0'-14'0,"0"28"0,0-41 0,-13 27 15,13-13-15,0 0 16,-14 13-16,14-13 0,-13 13 16,-13 0-1,12 0-15,1 0 0,0 0 16,0 0-16,-1 13 0,1-13 0,13 13 15,-13 0-15,13 0 0,-13 27 16,13-27-16,0 54 16,0-54-16,0 40 15,0-27-15,13 1 0,0-1 0,-13 1 16,13-1-16,1-13 0,-1 14 0,27 39 16,-14 13-1,-26-66-15,0 27 16,0-27-16,0 1 15,0-1-15,-13-13 0,0 13 16,-1-13-16,1 13 0,-27-13 16,27 0-1</inkml:trace>
  <inkml:trace contextRef="#ctx0" brushRef="#br0" timeOffset="155949.79">19504 10486 0,'-13'0'0,"26"0"0,-26-13 16,13 0-1,40 0 1,-14-1-16,40-12 16,-39 26-16,-1-13 15,27-1-15,-13 1 0,39 0 16</inkml:trace>
  <inkml:trace contextRef="#ctx0" brushRef="#br0" timeOffset="156215.31">20007 10288 0,'0'0'16,"0"13"-1,0 14 1,0 12-1,53 1 1,-40-40-16,27 13 16,-14-13-16,-13-13 0,27 0 15,-14-1-15,14-25 16,-27 26-16,1-1 0,-14 1 16,0-13-16,-53-14 15,-66 27 1,79 13-16,-39 0 15</inkml:trace>
  <inkml:trace contextRef="#ctx0" brushRef="#br0" timeOffset="157746.07">17189 10513 0,'13'-13'0,"0"13"16,-13-14-16,27-12 16,-27 13-1,13-1-15,0-12 16,14 13-1,-27-1 1,13-12 0,0 13-16,-13 0 0,14-1 15,-14 1-15,26-27 16,-13 40-16,-13-13 0,0 0 16,13 0-16,1-1 0,-14 1 15,26-26 1,-26 25-16,27-39 15,-14 40-15,0 0 16,-13 0-16,26-27 16,-12 27-16,-1-14 15,-13 14-15,13 0 16,-13 0-16,13-14 16,-13 1-1,0 12 1,14 1-16,-14 0 15,13 13-15,-13-13 0,13-14 16,0 14 0,-13 0-1,14 0-15,-14-1 0,13 14 16,-13-26 0,13 0-1,0 12-15,-13-12 16,13-1-16,-13 14 15,0 0-15,14-27 16,-14 27-16,0-13 16,13 26-16,-13-14 15,13 14 1,-13-13-16,13 13 0,1-13 16,-14 0-1,0-1 1</inkml:trace>
  <inkml:trace contextRef="#ctx0" brushRef="#br0" timeOffset="160307.97">2108 8423 0,'0'0'0,"0"-14"15,0 28 17,-40 78-17,27-79 1,-27 133 15,40-133-31,0 0 0,-13 27 31,13-53 1,27-133-1,39-26 0,-66 159-31,13-27 31,0 40-15,0 0-16,40 27 16,40 39 30,-80-53-46,53 93 32,-53-93-32,-13 0 0,14-13 0,-14 14 15,13 12 1</inkml:trace>
  <inkml:trace contextRef="#ctx0" brushRef="#br0" timeOffset="161385.53">2214 8449 0,'0'-13'0,"0"0"16,0-1-1,0 1 17,0 0-32,0 0 31,0 26 0,0 0-31,0 66 31,13-65-15,0 105 15,-13-93-31,13-13 0,-13 1 0,0 78 31,0-79-31,27 107 32,-27-107-32,0 0 0,0 0 0,13 14 15,14 65 1,-27-78-16,39 158 31,-39-146-31,13 0 0,-13 1 16,27 92-1,-27-93-15,53 186 32,-40-185-17,-13 12-15,0-12 0,40 118 16,-40-118 0,39 184 15,-25-145-31,-14-39 0,26 171 31,-26-158-31,40 158 31,-27-171-31,-13 13 0,13-14 16,1 159 0,-14-145-16,13 277 31,-13-264-31,0-13 15,0 0-15,0 171 16,0-171-16,0 251 31,-13-211-15,13-41-16,0 186 31,0-198-31,13 197 31,-13-197-31,13 13 0,-13-14 0,0 120 32,0-107-32,26 147 31,-12-160-31,-14 0 0,0-12 16,13 12-16,0 40 15,-13-53-15,27 27 31,-27-27-15</inkml:trace>
  <inkml:trace contextRef="#ctx0" brushRef="#br0" timeOffset="162994.41">2809 13026 0,'0'-13'31,"13"13"-15,27 0 15,-27-13-31,53 0 31,-52 13-31,-1 0 0,0 0 16,66 0 0,-65-14-16,184-12 31,-171 26-31,-1 0 15,146-27 1,-146 14 0,186-26-1,-172 39 1,-14 0-16,14-14 0,185-12 31,-186 13-31,226-27 31,-225 40-31,-1-13 0,-12 13 0,171-14 32,-158 14-32,278-39 31,-279 39-31,1 0 16,238-27-1,-239 27-15,279-26 31,-265 26-31,-14 0 16,1-13-16,13 13 0,172-14 31,-172 14-31,357-39 32,-357 25-32,238-12 31,-238 26-31,331-40 31,-332 40-31,1-13 0,278-40 31,-291 53-31,317-40 32,-317 27-32,13 13 15,-1 0-15,253-39 16,-266 39-1,319-40 1,-305 40 0,-1-13-16,1 13 0,0 0 0,146-14 15,-146 1 1,330-13 15,-330 13-31,0 13 0,278-40 31,-278 27-31,357-14 32,-357 14-32,0 13 0,13-13 15,278-14 1,-291 27-16,370-39 31,-357 25-31,-13 14 16,13-13-16,0 13 0,186-26 15,-199 26-15,476-67 47,-463 67-47,0-13 0,0 13 0,-13-13 16,278-27 0,-278 40-16,370-53 31,-26-26 0,-357 79-31,105-66 31,-145 53-31,-13-1 32,0 14-32,-53 0 31,66 14-16,13-14 17,40 13-17,-40-13 1,27 79 15,-40-65-31,0-1 0,0 0 0,-67 66 31,41-65-31,-40 12 0</inkml:trace>
  <inkml:trace contextRef="#ctx0" brushRef="#br0" timeOffset="164728.21">1909 9984 0,'0'-14'31,"-13"14"1,0-13-1,0 13-31,-27 13 31,27 1-31,0-14 0,-27 39 31,40-26-31,-13 54 32,13-54-32,0 0 15,0 0-15,13 1 0,13 52 16,-12-53-16,144 172 31,-144-172-15,-1 14-16,0-1 0,27 80 31,-40-79-31,-66 78 31,26-78-31,-79 13 32,92-27-32,-65-40 31,92 14-31,0 0 15,0-27-15</inkml:trace>
  <inkml:trace contextRef="#ctx0" brushRef="#br0" timeOffset="165009.37">1539 10500 0,'-13'0'16,"26"0"-16,14-14 31,-14 1-31,0 13 0,119-66 32,-105 53-32,171-93 31,-145 79-31,13-26 31,-79 53 0</inkml:trace>
  <inkml:trace contextRef="#ctx0" brushRef="#br0" timeOffset="166321.44">8206 13119 0,'-13'0'16,"13"13"62,0 0-78,0 1 15,0-1-15,0 119 32,0-105-32,13-1 0,-13 0 0,0-12 15,14 92 1,-14-93-16,39 93 31,-25-93-31,-1 0 16,0 0-16,27-13 15,-27 0-15,93-53 47,-93 40-47,0 13 0,1-13 0,-1-14 16</inkml:trace>
  <inkml:trace contextRef="#ctx0" brushRef="#br0" timeOffset="166586.99">8061 13529 0,'13'-13'31,"-26"26"-31,92-53 16,-52 27-16,-1 0 16,27-27-16,66-26 15,0 0 1,-13 0 0,-93 52-1,14-12 16</inkml:trace>
  <inkml:trace contextRef="#ctx0" brushRef="#br0" timeOffset="171038.68">2716 11717 0,'14'0'157,"-14"-14"-126,13 14-16,0 0 1,-13-13 0,13 13-1,1-13-15,-1 13 32,-13-13-32,13 13 15,0 0 16,-13-14-15,13 1 0,1 13-1,-1-13 1,0 13-16,-13-13 16,13 0-1,1-1 1,-1 14-16,-13-13 15,13 13-15,-13-13 0,13 13 16,1-13 0,-14-1-16,13 14 15,0 0 1,-13-13-16,13 0 16,0 13-16,1-13 15,-14-1 1,13 14-16,0 0 15,-13-13-15,13 13 16,14-13 15,-27 0-31,26 0 16,-12-1-16,-14 1 16,13 13-16,0-13 15,0 0-15,0 13 0,1-14 16,-1 14-1,0-13-15,0 0 16,1 13-16,-1-13 16,0 13-16,0-14 15,27-12 1,-14 0 0,-12 26-16,25-27 15,-39 14 1,14 13-16,-1-13 0,0 13 0,-13-14 15,13 14-15,0-13 0,1 13 0,-14-13 16,13 13-16,0-13 0,0-1 0,27-12 31,-27 26-31,14-26 16,-14 12-16,0 14 0,0-13 0,1 0 16,-1 0-16,27-14 15,-27 14-15,27-27 16,-27 40-16,26-26 15,1-14 1,-27 40-16,40-26 16,-39 12-16,-1 1 15,0 0-15,0 0 0,0 13 0,1-13 16,-1-1-16,0 14 0,0-13 0,14-13 16,-14 12-16,27-12 15,-27 13 1,0 13-16,-13-14 0,13 1 0,54-26 15,-54 39 1,26-27-16,-25 14 16,-1 0-16,13-1 0,-12 14 0,-1-13 15,0 0-15,0 0 0,14 0 0,-14 13 16,53-53 0,0 13-1,-39 27-15,12-27 16,-12 27-16,-14 13 0,14-27 15,-1 14-15,0-13 16,-12 12-16,12 1 0,-13-13 0,1 12 16,12 1-16,-13 0 0,14 0 0,-14 0 15,13-14-15,-12 14 0,-1 0 16,27-1-16,-27 1 0,13 0 0,-12 0 16,12-1-16,-13 1 0,80-40 15,-67 40 1,40-40-16,-39 40 15,-14 0-15,14-1 0,-14 1 0,13 0 0,40-40 32,-52 40-32,39-27 15,-40 27-15,0 0 0,13 0 0,-12-1 16,-1-12-16,13 13 0,1-14 16,-1 14-16,-12-14 0,-1 14 0,13 0 15,-13 0-15,93-53 16,-13 13-1,-80 39-15,53-25 16,-53 26-16,14-1 16,-14 1-16,0 13 0,1-13 0,25-27 15,-25 40-15,38-39 16,-38 25-16,12-12 16,1 13-16,-14-1 0,0 1 15,0 0-15,0 0 0,1-1 0,12 1 16,-13 0-16,1 0 0,-1 0 0,13-1 15,-12 14-15,25-26 0,-26 13 16,27-1-16,-27 1 0,1 0 16,-1 13-16,0-13 0,0 13 15,1-14 1,-14 1-16,13 13 16,-13-13-16,13 13 0,-13-13 15,13 0 1,0-1-1,1 1 1,-14 0-16,26 0 16,-26-1-16,13 14 15,1-13-15,-1 0 16,0 0 0,0-1-1,1 1 1,-14 0-1,0 0 32,-14 26 0,14 0-47,-13 0 16,0 14-1,13-14 1,13 0 0,0-13-1,14-13 1,-27 0-16,13-14 16,-13 14-1,0 0-15,-13 0 16,-27 13-1,27 13 1,-27 13 0,27-26-16,13 14 0,0-1 0,0 0 15,0 0-15,0 1 0,13-14 16,0 0-16,1 0 16,-1 0-16,0 0 0,0-14 0,1 14 15,12-26 1,-13 13-16,-13-1 15,0 1-15,0 0 16,-13 13-16,-13 0 16,12 0-16,-12 13 15,26 0 1,13-13 0,14-13-1,-14 13 1,0-13-16,-13 0 15,0 0 1,-13 13 0,0 0-16,-27 0 15,13 13-15,1 0 16,13 0-16,13 0 0</inkml:trace>
  <inkml:trace contextRef="#ctx0" brushRef="#br0" timeOffset="173537.87">666 11796 0,'0'-13'78,"0"0"16,0-1-16,0 28 735</inkml:trace>
  <inkml:trace contextRef="#ctx0" brushRef="#br0" timeOffset="174428.24">1023 11584 0,'-13'0'31,"0"0"-15,-40 27 15,40-27-31,-27 66 31,40-53-31,0 0 0,53 40 47,-40-39-47,0-1 0,67 79 32,-67-78-32,26 118 15,-39-92 1,-39 65-1,26-105 1,-80 53 0,80-53-1,0 0-15</inkml:trace>
  <inkml:trace contextRef="#ctx0" brushRef="#br0" timeOffset="174646.89">851 11981 0,'-40'-13'32,"80"26"-32,-80-39 15,54 26-15,-1-14 16,93-52 15,-93 66-31,80-53 31,-80 53-15,0-13-16,0 13 0,0 0 0,1-13 16</inkml:trace>
  <inkml:trace contextRef="#ctx0" brushRef="#br0" timeOffset="175521.62">1327 11783 0,'-13'0'0,"0"13"0,0-13 16,-1 0-16,-12 40 31,39 13 0,-13-40-15,53 40 0,-40-40-1,14 13 17,-1-26-1,1-53 0,-27 40-31,39-53 31,-25 66-31,-14-13 16,26 0 0,-13 13-16,14 26 31,-14-13-16,-13 1-15,0-1 0,0 13 32,13-26-32,-13-13 31,0 0-31,-13-27 31,13 27-31,27-27 31,-14 40-31,13 27 32,-13-14-32,27 13 31,-27-26-31,1 0 16,-14-13-1,0 0 1,0-27-1,0 27 1,-14 13 0,28 40 31,-1-27-47,13 40 31,-13-40-31,1-13 0,12 0 31,-13 0-31,1-13 0</inkml:trace>
  <inkml:trace contextRef="#ctx0" brushRef="#br0" timeOffset="175646.57">1764 11717 0,'-40'-14'31</inkml:trace>
  <inkml:trace contextRef="#ctx0" brushRef="#br0" timeOffset="176177.65">1883 11875 0,'0'0'0,"0"-13"0,40-27 32,-40 27-17,13 13-15,13-92 16,-26 78-1,-26-91 1,13 91 0,-1 1-16,-12 0 31,39 79 0,-13-53-31,53 93 31,-40-93-31,-13 1 0,14-1 0,-1 0 16,40 27 0,-40-40-16,40 0 31,-53-14-15,0 1-1,-13 13 32,79 0-16,-66-13-31,92-13 32,-78 12-32</inkml:trace>
  <inkml:trace contextRef="#ctx0" brushRef="#br0" timeOffset="176365.1">1380 11770 0,'-26'13'0,"52"-26"0,-65 26 15,-1-40 1,53 14-1,0 0-15,67-14 16</inkml:trace>
  <inkml:trace contextRef="#ctx0" brushRef="#br0" timeOffset="176974.26">2015 11836 0,'14'0'78</inkml:trace>
  <inkml:trace contextRef="#ctx0" brushRef="#br0" timeOffset="178520.87">2465 9282 0,'0'0'15,"-13"-13"-15,13 0 16,0 0 15,13 13-15,-13-13-16</inkml:trace>
  <inkml:trace contextRef="#ctx0" brushRef="#br0" timeOffset="178629.98">2915 9097 0,'13'0'16,"-26"0"-16</inkml:trace>
  <inkml:trace contextRef="#ctx0" brushRef="#br0" timeOffset="178770.58">3709 8886 0,'13'0'16,"-26"0"-16,39 0 0,40-14 15</inkml:trace>
  <inkml:trace contextRef="#ctx0" brushRef="#br0" timeOffset="178895.52">4463 8700 0,'13'14'16,"-26"-28"-16,39 28 0,-13-14 15</inkml:trace>
  <inkml:trace contextRef="#ctx0" brushRef="#br0" timeOffset="179020.74">4992 8621 0,'0'0'0,"40"0"31</inkml:trace>
  <inkml:trace contextRef="#ctx0" brushRef="#br0" timeOffset="179161.06">5693 8502 0,'53'0'16,"-106"0"-16,119 0 0,-53-13 0,40 13 15</inkml:trace>
  <inkml:trace contextRef="#ctx0" brushRef="#br0" timeOffset="179270.4">6500 8409 0,'93'14'16,"-186"-28"-16,212 28 15,-106-14-15</inkml:trace>
  <inkml:trace contextRef="#ctx0" brushRef="#br0" timeOffset="179395.36">7095 8409 0,'40'14'16,"-344"-28"0,568 14-16,-211 14 0</inkml:trace>
  <inkml:trace contextRef="#ctx0" brushRef="#br0" timeOffset="180457.76">891 8581 0,'0'-13'15,"-13"13"-15,-1 0 47,14 13-47,-66 53 31,53-39-15,-40 92 0,53-106-1,0 0-15,53 80 16,-40-80 0,93 120 15,-93-94-31,-13 80 31,-13-92-31,-106 79 31,93-106-31,12 13 0,1-13 16,-40 13 0,40-26-16,13 0 15</inkml:trace>
  <inkml:trace contextRef="#ctx0" brushRef="#br0" timeOffset="180769.92">600 9044 0,'13'0'32,"66"-53"-1,-52 40-31,92-53 31,-106 53-31,0 13 16,1-13-16,12-1 15,1 1 17</inkml:trace>
  <inkml:trace contextRef="#ctx0" brushRef="#br0" timeOffset="181597.79">1208 8793 0,'0'0'0,"0"-13"15,0-1 1,0 28 15,0-1-15,-26 66 15,13-65-31,-14 158 31,14-146-31,0 0 0,13 14 0,-53 145 32,53-158-32,-13 118 31,13-131-31,0-1 16,0 0-16,0 0 0,0 0 15,13-13-15,13-39 31,-13-67 16,-13 79-47,0-12 16,0 26-16,0-1 0,0 1 0,0 0 16,0 0-1,14 13 16,-1 0-31,40-27 32,-40 27-32,-13-13 0,13 13 15,1-40 1,-14 27-16,0-13 16,0 12-1,0 1 1,0 26 15,0 14 0,0-14-31,0 0 16,0 1-16,13-14 0,-13 13 0,0 0 16,13 0-1,0-13 1,-13 13-16,27-13 15</inkml:trace>
  <inkml:trace contextRef="#ctx0" brushRef="#br0" timeOffset="181722.74">1327 9110 0,'-13'-13'0,"26"26"0,-39-26 0,13 13 15</inkml:trace>
  <inkml:trace contextRef="#ctx0" brushRef="#br0" timeOffset="182160.1">1380 9084 0,'0'13'31,"14"0"-31,-1 14 16,0 39-1,-13-26 1,0-14-1,0-13 17,0-26-17,-13 13-15,13-26 16,0 13-16,0-14 16,0-13-1,0 14 1,13 26-1,0 13 1,0 14 0,1-27-16,-1 26 15,0-26-15,0 13 16,1-13-16,-1 0 0</inkml:trace>
  <inkml:trace contextRef="#ctx0" brushRef="#br0" timeOffset="182675.56">1605 9137 0,'-92'-13'62,"184"52"-62,-92-65 0,-92 26 0,105 13 16,0-13 0,14 0-1,-14 0-15,0-13 16,0 0-16,-13-1 15,13 14-15,-13-13 0,0-26 16,0 25-16,0 1 0,0 0 16,0 0-16,0-1 0,0 1 0,0-40 15,0 40-15,-26-13 16,26 12-16,-13 14 16,0 0-1,13 14-15,0-1 16,0 13-16,0-13 15,0 40 1,0-39-16,13-1 0,0-13 16,0-13-1,0-1-15,1-12 16,-14 13-16,13-14 0,-13 14 0,0 0 16,0 0-16,0-1 0,0 1 15,0 0-15,-27 0 16,14 13-1,13 13-15,-13 13 16,13-12-16,0 38 16,13-25-16,0-14 15,-13 0-15,14 1 0,-1-1 0,40 27 16,-27-40-16,-13 13 16</inkml:trace>
  <inkml:trace contextRef="#ctx0" brushRef="#br0" timeOffset="184112.6">6698 8740 0,'0'-13'15,"0"0"1,14-14-1,-1 27-15,27-40 16,-27 27-16,0 13 16,0-13-16,0 0 0,1-1 0,25-12 15,-25 13-15,12-14 16,-13 27 0,-13-13-16,0 0 0,-13 13 31,-27 13-16,27 0-15,-40 14 16,27-1-16,13-13 16,13 1-1,13-28 1,0 14 0,27-26-1,-40 13-15,13-14 16,0 14-16,-13 0 15,0 0-15,-13 13 16,-14 0 0,27 13-16,-26 0 15,26 0 1,0 1-16,40-14 16,-1-14-1,-25 1 1,12 0-16,-26 0 15,0-1-15,-13 1 32,0 13-32,-27 0 15,27 0-15,-1 0 0,14 13 16,-13-13-16,13 14 0,-13-14 16,13 13-1,26-13 1,-12 0-16,-1-13 15</inkml:trace>
  <inkml:trace contextRef="#ctx0" brushRef="#br0" timeOffset="-30672.29">15522 8039 0,'13'0'187,"1"0"-171,65-27 15,27 1 0,-80 26-31,54-13 31,-67 13-31</inkml:trace>
  <inkml:trace contextRef="#ctx0" brushRef="#br0" timeOffset="-30266.4">15535 8171 0,'-53'13'15,"344"-171"-15,-529 303 0,199-132 31,105-39 1,93-14-1,-133 27-31,93-13 31,-106 26-31,1 0 16,-1-14-16,0 14 0,0 0 15,-26 0 79,0 0-78,0 14-1</inkml:trace>
  <inkml:trace contextRef="#ctx0" brushRef="#br0" timeOffset="-28626.29">14398 4837 0,'13'0'16,"79"-26"15,-78 26-31,78-27 31,-78 27-31,-1-13 0,0 13 16,66-13 0,-65 0 15</inkml:trace>
  <inkml:trace contextRef="#ctx0" brushRef="#br0" timeOffset="-28219.95">14477 4930 0,'13'0'0,"0"0"16,1 0-16,52-13 31,-53 13-31,119-40 32,-118 40-32,-1 0 0,0-13 15,14 13 1,-27-13-16</inkml:trace>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42:25.411"/>
    </inkml:context>
    <inkml:brush xml:id="br0">
      <inkml:brushProperty name="width" value="0.05292" units="cm"/>
      <inkml:brushProperty name="height" value="0.05292" units="cm"/>
      <inkml:brushProperty name="color" value="#002060"/>
    </inkml:brush>
  </inkml:definitions>
  <inkml:trace contextRef="#ctx0" brushRef="#br0">7792 1261 0,'0'-13'0,"0"0"31,0 26 32,26 106-32,-12-79-31,78 290 31,-92-290-15,14 0-16,-1 13 0,26 119 16,-39-146-1,40 93 17,-40-132-17</inkml:trace>
  <inkml:trace contextRef="#ctx0" brushRef="#br0" timeOffset="578.04">7832 1473 0,'0'-13'0,"0"26"0,0-40 15,0 14-15,-14 0 16,28 26 15,12 27-15,-13-27-16,120 80 31,-120-80-31,13 0 0,-12 0 0,12-13 16,53 14-1,-65-14-15,52-66 32,-40 39-32,-13 14 0,1-14 15,52-105 1,-53 106-16,40-107 31,-40 133-15,14 14-1,-27-1 1,106 132 0,-80-118-1,-13-1-15,14 14 0,-14-14 0,93 173 32,-93-160-32,66 226 31,-65-225-31,12 39 31,-13-79-15</inkml:trace>
  <inkml:trace contextRef="#ctx0" brushRef="#br0" timeOffset="1077.77">9208 1367 0,'0'0'16,"0"-13"-16,-14 0 0,14-1 16,-13 14-16,0-13 0,0 13 15,-40 66 16,39-52-31,1 171 32,13-159-32,0 14 0,0-14 15,0 1-15,40 92 16,-27-93-16,0 1 0,1-1 16,-1 1-16,13-1 0,1 14 15,-1-27-15,-13-13 0,173 13 31,-160-26-15,120-106 0,-133 93-1,-13-1-15,0 1 0,0-1 0,-53-132 32,40 133-32,-133-186 31,80 186-31,-106-14 31,159 40-31,-27 27 16</inkml:trace>
  <inkml:trace contextRef="#ctx0" brushRef="#br0" timeOffset="1374.81">9803 1261 0,'0'0'0,"0"-13"47,132-13-16,-105 12-31,184-25 32,-184 39-32,-1-14 0,1 14 15,105-13 1,-119 13-16,14 0 16</inkml:trace>
  <inkml:trace contextRef="#ctx0" brushRef="#br0" timeOffset="1640.09">10226 1208 0,'-26'0'15,"52"0"-15,-52 27 32,26-14-32,0 0 0,0 93 31,0-79-31,26 277 31,-26-265-31,27 160 31,-14-173-31,-13 93 32,0-105-17,0-1-15</inkml:trace>
  <inkml:trace contextRef="#ctx0" brushRef="#br0" timeOffset="2311.77">11483 1327 0,'0'-13'0,"0"26"0,-27-39 31,14 26-31,-13 0 16,-67 26-1,67 1-15,-14 52 32,40-66-32,132 93 31,-105-92-16,12-1-15,-12 0 0,158 66 32,-158-65-32,26 65 31,-80-66-31,14-13 0,-14 13 0,1 1 16,-1-14-16,-12 13 0,-41-13 15,41 13-15,-160-26 31,199 0-31,0-1 16,13 1-16</inkml:trace>
  <inkml:trace contextRef="#ctx0" brushRef="#br0" timeOffset="2624.18">11919 1248 0,'0'-13'16,"0"26"-16,0-39 0,0 12 0,0 1 16,0 0-16,0 79 47,0-53-47,14 172 31,-14-145-31,0-13 0,13-1 15,40 93 1,-40-92-16,106 52 31,-106-66-15,14-13-16,-14 0 0,14-13 0,65-14 16,-79 14-16</inkml:trace>
  <inkml:trace contextRef="#ctx0" brushRef="#br0" timeOffset="2811.59">11867 1539 0,'-27'0'0,"54"0"0,-67 0 0,13 0 31,41 0-15,39-13-1,-27 13-15,172-27 32</inkml:trace>
  <inkml:trace contextRef="#ctx0" brushRef="#br0" timeOffset="3186.47">12554 1367 0,'-13'13'0,"26"-26"0,-52 26 0,26-13 0,-1 14 16,1-14-16,0 0 0,0 0 16,-1 13-16,-25 26 15,12-25-15,14-1 0,-13 13 0,12-12 16,-12 12-16,13 1 0,-27 25 16,40-38-16,66 12 31,-39-26-31,-14-13 0,13 0 15,80-53 1,-93 52-16,14-65 31,-27 92 1,39 67-1,-39-67-16,159 26 17</inkml:trace>
  <inkml:trace contextRef="#ctx0" brushRef="#br0" timeOffset="3733.39">12938 1394 0,'-13'0'0,"-27"-14"15,93 28-15,-119-41 0,-27 54 32,80-27-32,13 13 15,0 0-15,0 0 0,27 14 16,-14-14 0,66 146 15,-79-106-31,0-27 0,-39 93 31,12-92-31,-145 12 31,159-52-31,26-80 32,0 80-32,159-146 31,-145 133-31,-1 0 0,1-1 15,-1 1-15,106-107 16,-118 107-16,-1-1 16,27-65-1,-40 79 1,-67 39 0,67-13-1,-26 27-15,13 53 31,13-67-31,0 14 16,0-27-16,0 0 0,53 53 31,-40-52-31,146-41 32,-120 14-32</inkml:trace>
  <inkml:trace contextRef="#ctx0" brushRef="#br0" timeOffset="3873.75">13467 1327 0,'-13'0'0,"26"0"0,-26 14 0,0-14 0,0 0 16</inkml:trace>
  <inkml:trace contextRef="#ctx0" brushRef="#br0" timeOffset="6169.88">16285 1076 0,'0'13'63,"0"1"-1,0-1-46,0 0-1,0 0 17,0 0-17,0 1 17,0-1-17,0 0 1,0 0-1,0 1 1,0-1-16,0 0 16,0 0-16,0 0 0,0 1 15,0 12-15,0-13 16,0 1-16,0-1 0,13 0 0,-13 0 16,0 1-16,0-1 0,0 0 0,0 0 15,0 0-15,0 1 0,14 52 16,-14-53-16,0 27 15,0-27 1,0 0-16,0 0 0,0 1 0,0-1 0,0 13 16,0 1-16,0-14 15,0 0-15,0 14 0,0-14 0,0 0 16,0 14-16,0-14 0,0 27 0,0-14 16,0-13-16,0 14 0,0-14 15,0 13-15,13 54 16,0-27-1,-13-40-15,0 40 16,0-40-16,0 14 0,0-14 0,0 0 16,0 13-16,0-12 0,0-1 0,0 13 15,0-12-15,0 12 0,0 40 16,0-39-16,0 39 16,0-40-16,0 27 15,0-26-15,0-1 0,0 53 16,0-52-16,0 52 15,0-52-15,0-1 16,0 1-16,0 12 0,0-12 0,0-1 16,0 14-16,0 26 0,0 80 15,0-120 1,0 80 0,0-66-16,0 26 0,0-27 0,0 1 15,0 106 1,0-107-16,0 1 0,0 39 15,13 67 1,-13-106-16,0 79 16,0-80-16,0 1 0,0 39 15,0-39-15,13 79 16,-13-79-16,0-1 0,0 1 16,14 0-16,-14 0 0,0-14 0,0 14 15,13-1-15,-13 1 0,0 0 0,0 13 16,0 26-16,0-39 0,0 79 15,0-80 1,0 1-16,0 0 0,0 0 0,0-1 16,0 1-16,0 0 0,0-1 0,0-12 0,0 12 15,13 67 1,-13-79-16,13 52 16,-13-26-16,14-13 15,-14-14-15,13 27 16,-13-26-16,0-14 0,0 0 15,13-13-15,-13 13 0</inkml:trace>
  <inkml:trace contextRef="#ctx0" brushRef="#br0" timeOffset="10340.42">12528 4158 0,'26'0'15,"-52"0"-15,52-13 0,1 13 16,-14-13-16,0 13 0,1 0 0,-1-13 16,0 13-16,0 0 0,1-14 0,-1 14 15,0-13-15,27 0 16,-14 0-16,14 0 15,0-14-15,-27 27 16,13-13-16,-13 13 0,14-13 0,39-14 16,-53 27-16,53-26 15,-39 12 1,26-12-16,-27 26 0,1-13 16,-1 0-16,27-14 0,-40 27 15,40-13-15,-26 0 0,-14-1 0,13 14 16,1-13-16,-14 0 0,14 13 15,-1-13-15,0 0 0,1-1 0,-1 1 16,1 13-16,-1-13 0,1 0 0,-1-1 16,14 1-16,52-27 15,-65 27-15,39-13 0,-26 13 16,-14-1-16,1 1 0,52-13 16,-53 26-16,1-14 0,-1 1 15,1 13-15,-1-13 0,1 13 0,12-13 16,-12-1-16,13 14 15,-14-13-15,1 13 0,-1-13 0,0 0 16,41 0-16,-41-1 0,14 1 16,13 0-16,-27 0 0,1 13 0,52-27 15,-53 14 1,14 0-16,-13 13 0,-14-13 16,13 13-16,14-14 0,-14 1 15,1 13-15,-1-13 0,27 0 16,-40 13-1,27-14 1,-13 1-16,-14 0 0,0 13 16,14-13-16,12-1 15,-26 1-15,1 13 0,-1-13 16,0 13-16,0-13 0,1 13 0,-1-13 0,13 13 16,-13-14-16,1 14 0,-1-13 0,0 13 15,14-13-15,-14 0 0,13-1 16,1 1-16,-1 0 0,-13 13 15,27-27-15,-27 27 0,1-13 16,-1 13-16,13-13 0,-12 13 0,-1-13 16,13 13-16,-13-13 15,1 13-15,-1-14 0,0 14 0,0 0 0,1-13 16,-1 13-16,0-13 0,13 0 16,-12 13-1,-1-14-15,0 14 0,0-13 16,1 13-16,25-13 15,-25 0-15,12-1 0,-13 14 16,0-13-16,54-13 16,-54 13-16,0 13 0,14-14 15,-1 1-15,-13 0 0,14 13 0,-1-13 16,27-14-16,-26 14 0,-14 0 16,13 13-16,14-13 0,-14-1 0,1 1 15,-1 0-15,93-40 16,-92 40-16,65-27 15,-52 27-15,-13-14 16,52 1-16,-53 13 0,93-40 16,-39 26-16,39-26 15,-40 27 1,-39 13-16,0-14 0,118-26 16,-118 40-1,79-27-15,-79 27 16,-1 0-16,1 0 0,0-1 0,-14-12 15,14 13-15,0 0 0,-1-1 16,41-25-16,-41 25 0,1 1 0,0 0 16,-1-14-16,94-25 15,-80 25-15,39 1 0,-52-1 16,119-39 0,-120 53-16,67-27 15,-79 14-15,39-1 16,-40 14-16,40-13 0,14-14 15,-54 27-15,1-1 16,26-12-16,-27 13 0,14-1 16,13 1-16,-27 0 15,14 0-15,0-14 0,-14 14 0,0 13 16,27-26-16,-39 12 16,25 1-16,-25 0 0,12 0 0,-13-1 15,40-12 1,-13 13-16,-27 0 0,0 13 15,67-40 1,-67 40-16,13-13 16,-26-1-16,14 14 15,-14-13-15</inkml:trace>
  <inkml:trace contextRef="#ctx0" brushRef="#br0" timeOffset="12636.78">13375 1737 0,'0'14'16,"13"-14"0,27 26 15,-27-26-31,79 40 31,-78-40-31,-1 13 16,0-13-16,93 13 15,-93 1-15,146 25 32,-146-26-17,14-13-15,-14 14 0,13-1 0,80 27 32,-93-27-32,159 40 31,-158-40-31,105 13 31,-93-12-31,146 25 31,-159-39-31,14 14 0,-14-14 16,80 39 0,-80-39-16,93 53 31,-80-53-31,-13 13 15,1-13-15,-1 0 0,79 40 16,-78-27 0,144 14-1,-105-14 1,-39-13-16,105 13 16,-93-13-1,120 40 16,-133-27-31,0-13 0,13 13 0,41 14 32,-41-27-32,93 26 31,-92-12-31,-14-14 0,0 0 16,13 13-16,-12-13 0,52 13 15,-53-13-15,80 26 31,-80-12-31,0-14 16,-13 13-16,13-13 0,27 13 16,-27 0-1,80 14 17,-80-27-32,0 0 0,14 13 0,52 0 31,-13 27 0,40 13 0,-93-53-31,93 40 32,-79-27-32,-14-13 0,0 0 15,0 13-15,67 13 16,-54-26-16,186 53 31,-186-53-15,1 0-16,-1 0 0,1 14 0,79-1 15,-80-13 1,172 40 0,-171-40-1,-1 0-15,199 39 31,-198-39-31,184 40 32,-184-40-32,-1 13 0,14-13 0,158 53 31,93 13 0,-251-53-31,211 54 31,-211-54-31,0-13 16,0 13-16,-1 0 0,173 40 16,-172-40-1,304 80 17,-292-93-32,187 79 31,-200-65-31,292 131 31,-278-118-31,-13-14 0,237 119 31,-224-119-31,225 93 32,-238-93-32,0 1 0,-14-14 15,0 13-15,54 0 16</inkml:trace>
  <inkml:trace contextRef="#ctx0" brushRef="#br0" timeOffset="14401.61">12502 6778 0,'13'0'15,"0"-14"1,40 1 15,-40 13-31,106-26 31,-106 26-31,14-13 16,-14 13-16,14 0 0,78-27 16,-78 27-16,211-40 31,-198 27-16,-1 13-15,1 0 0,-13-13 0,12 13 0,1-13 16,0 13-16,-1-13 0,1 13 0,357-53 47,-93 13-16,-264 40-31,317-40 31,-317 40-31,-1-13 0,1 13 16,172-26 0,-159 26-16,238-40 31,-252 27-31,1 13 16,13 0-16,-13-14 0,185-12 15,-186 26 1,252-40-1,-251 27 1,39 13-16,120-26 16,-160 26-1,305-53 17,-304 53-32,0 0 0,-1-14 0,186-12 31,-185 26-31,344-53 31,-331 40-31,0 0 0,251-27 31,-251 27-31,304-27 32,-304 27-32,0 0 15,0 13-15,13-14 0,238-12 16,186-27 31,-424 40-47,370-14 31,-370 14-31,53 0 0,292-27 31,171-13 0,-516 40-31,450-40 32,-437 53-32,0-13 0,-12 13 15,12-13-15,305-27 16,-318 40-16,397-40 31,-357 40-15,-67 0-16,27 0 0</inkml:trace>
  <inkml:trace contextRef="#ctx0" brushRef="#br0" timeOffset="15838.88">16775 6513 0,'-14'13'125,"1"-13"-125,0 14 15,-14 12 1,-39 40 15,66-53-31,-26 54 31,26-54-31,0 0 16,0 0-16,0 0 0,0 27 16,66-13 30,53-41-14,-106 14-32,67-39 31,-80 25-31,26-65 31,-26 66-31,-26-119 31,12 118-31,1 1 0,0 0 16,0 0-16,-93-1 16,93 14-16,-14 0 15,1 14-15,-27 12 16</inkml:trace>
  <inkml:trace contextRef="#ctx0" brushRef="#br0" timeOffset="17213.23">16272 2716 0,'0'14'0,"0"-28"125,0 1-109,0 0 62,13 13-47</inkml:trace>
  <inkml:trace contextRef="#ctx0" brushRef="#br0" timeOffset="18790.84">11734 4595 0,'0'0'0,"14"0"63,-1 13-48,0-13-15,40 0 16,-27 0-16,1-13 0,118-14 31,-131 27-31,65-13 32,-79 0 30</inkml:trace>
  <inkml:trace contextRef="#ctx0" brushRef="#br0" timeOffset="19150.08">11986 4463 0,'0'-14'0,"0"1"15,0 26 48,0 1-63,0-1 0,0 40 15,0-40 1,0 40-16,0-40 16,0 0-16,0 14 0,0-14 0,0 0 0,0 1 15,0 25 1,0-26-16,0 27 16,0-27-16</inkml:trace>
  <inkml:trace contextRef="#ctx0" brushRef="#br0" timeOffset="19649.92">12422 4344 0,'0'0'0,"0"-14"0,0 1 15,0 0 1,-13 13-1,13-13 1,0 26 0,0 0-1,0 27 1,0-27-16,0 53 16,0-53-16,13 1 15,-13 12-15,0-13 0,0 67 16,0-67-1,0 40-15,0-40 16,0 0-16,0 1 0,0-1 0,0 0 16,0 0-16,0 0 31,0-26 0,0 0-15</inkml:trace>
  <inkml:trace contextRef="#ctx0" brushRef="#br0" timeOffset="23476.84">21193 4251 0,'-13'0'0,"0"0"31,13 13 0,-14-13-31,28 0 47,-1 0-31,13-13-1,-13 13-15,40-13 16,-26 13-16,-1-13 0,-12 13 16,12-14-16,0 14 0,1 0 0,-14-13 15,14 13-15,-1 0 0,1-13 0,-1 13 16,-13 0-16,14-13 0,-14 13 0,27 0 15,-27-14-15</inkml:trace>
  <inkml:trace contextRef="#ctx0" brushRef="#br0" timeOffset="24148.48">21735 4000 0,'0'0'0,"0"-14"0,0 1 16,0 0 0,0 26 46,14 0-62,-14 1 0,0-1 16,26 53-1,-13-40-15,-13-12 0,14-1 0,-14 13 16,13 54 0,0-67-16,0 27 15,0-40-15,-13 13 0,0 0 16,0-26 15,0 0-15,0-1-16,0 1 0,0 0 0,-26-40 15,13 27-15,-14-41 16,14 54 0,0-26-16,0 25 0,13 1 0,-14-13 15,14 12-15,-13 1 16,13 0-16,0 26 16,0 0-1,13 54 1,1-1-1,-14-53-15,26 66 16,-26-65-16,27 25 0,-27-12 16,13-14-16,0 13 15,-13-12-15,13-14 0,-13-14 32,0-25-17,0 25-15,-13-25 16,13 26-16,0-14 15,-13 14-15,13 0 0</inkml:trace>
  <inkml:trace contextRef="#ctx0" brushRef="#br0" timeOffset="26350.89">10266 6063 0,'-13'0'31,"13"-13"-31,0 0 32,0 0-32,0-1 15,0 1 1,26-13-16,-26 13 15,13-1-15,1 14 0,-1-13 0,0 0 16,13 0-16,14-14 0,-27 14 16,40-14-16,-39 27 0,12-13 15,53-13-15,-52 26 16,-1-13-16,1 13 0,-1 0 0,1-14 16,-1 14-16,14 0 0,-14 0 0,1 0 15,-1 0-15,14 0 0,132 27 31,-146-27-31,54 13 16,-41-13-16,-12 13 0,-1-13 16,1 0-16,12 0 0,-12 0 0,-1 0 0,27 0 15,-26-13-15,-1 13 16,1 0-16,-1-13 0,1 13 0,-1-13 16,14-1-16,-14 1 0,1 0 15,-14 13-15,13-13 0,-12 13 0,12-14 16,0 1-16,-12 13 15,12-13-15,-13 13 0,-13-13 16,53-1 0,-40 14-16,1-13 0,-1 13 0,80-26 31,-80 26-31,13-13 16,1 13-16,-27-14 0,13 14 15,0 0-15,-13-13 16,0 0 15,-26-14 0,12 27-31,-65-39 32,66 39-32,0 0 15,-1-13 1,14-1 15,14 1-15,91 13 31,-91 0-47,131 53 31,-118-53-31,-14 13 0,0 0 0,0 54 31,-13-54-31,-172 119 31,159-119-31,-13 1 16,12-1-16,-12 0 16</inkml:trace>
  <inkml:trace contextRef="#ctx0" brushRef="#br0" timeOffset="27756.69">23654 4132 0,'0'0'0,"-14"0"15,14-13-15,-26 13 16,26-14-16,-66 1 31,53 13-31,-1 0 0,1 0 16,-53 0-1,53 0-15,-120 27 32,120-27-17,0 13-15,-13 0 0,12-13 0,-39 40 16,40-27-1,-119 106 17,92-79-32,14-27 0,-107 106 31,107-92-31,-133 52 31,133-66-31,-1-13 0,1 13 0,-106-26 31,105 13-31,-118-40 32,131 27-32,1 13 15,0-13-15,0 13 0,-40-13 16,-40 52 15,80-25-15,-93 39 15,80-27-31,-1 1 31,1 12 1</inkml:trace>
  <inkml:trace contextRef="#ctx0" brushRef="#br0" timeOffset="27991.21">21934 4555 0,'0'-13'15,"0"26"-15,-40-26 32,27 26-32,0-13 15,-1 13-15,-65 54 16,66-54-1,0 106 17,26-106-32,0 0 0,119 14 31,-105-27-31,171-13 31,-158 13-31,-14-14 0,1 14 0</inkml:trace>
  <inkml:trace contextRef="#ctx0" brushRef="#br0" timeOffset="29849.84">12621 4542 0,'0'-13'16,"0"0"0,13 13-16,-13-14 46,0 1 64,0 0-95,0-14 17,0-12-1,0 26-15,-13 26 77,13 0-93,-40 53 32,-39 106-1,65-145-31,-25 92 31,39-106-15,0-26-1,79-93 32,-79 79-47,79-118 31,-79 118-31,14 1 0,-1 13 0,0-80 32,-13 80-1,40 53 0,-27-27-31,53 106 31,-53-93-31,1-13 16,-1 14-16,40 79 16,-40-106-1,27 53 1</inkml:trace>
  <inkml:trace contextRef="#ctx0" brushRef="#br0" timeOffset="31114.98">12634 4568 0,'0'14'16,"0"-28"-16,13 41 0,-13-14 15,0 0-15,13 1 0,14 91 32,-14-91-17,27 105 17,-40-106-32,0 13 0,13-12 0,0 105 31,14-13 0,-27-93-31,13 66 31,-13-66-31,0 1 0,0-1 16,13 27 0,-13-27-16,27 79 31,-27-78-16,13 52 1,0 0 15,-13-53-15,13 40 15,-13-40-31,13 53 31,14-13 1,-27-39-32,26 65 31,-26-66-31,0 67 31,14-67-31,12 79 31,-13-78-15,-13 12-16,27 67 16,-14-80-1,13 93 17,-26-93-32,0 0 0,0 0 0,40 54 31,-13-1 0,-1 40 32,-26-80-63,13-13 0,-13 0 15,0 1 1,13 25 15</inkml:trace>
  <inkml:trace contextRef="#ctx0" brushRef="#br0" timeOffset="32411.44">20928 4026 0,'0'-13'16,"-13"13"15,13 13 16,-39 27-31,25-27-16,-52 119 31,53-118-31,13-1 0,-13 0 16,13 0-16,-14 14 15,14-14-15,0-26 32,53-106-1,-53 105-16,27-91 17,-27 91-32,13 14 0,0 0 31,53 53 0,-52-40-31,39 40 31,-40-39-31</inkml:trace>
  <inkml:trace contextRef="#ctx0" brushRef="#br0" timeOffset="33020.85">20862 4132 0,'0'-13'0,"0"26"47,14 27-16,-14-27-31,52 172 31,-52-158-31,14 12 0,-14-12 16,53 145 0,-40-133-16,40 239 31,-40-251-31,-13 12 16,13-12-16,0-1 0,40 106 15,-39-118 1,38 118-1,-38-92 1,-1-27-16,13 53 31,1 13 1,-27-65-32,26 39 31,-26-40-31,0 0 15,14-13 1,-14 13-16,26 27 31,-26-27-15</inkml:trace>
  <inkml:trace contextRef="#ctx0" brushRef="#br0" timeOffset="36550.71">12898 5296 0,'-13'0'0,"26"0"0,-39 0 0,13 0 15,13 13-15,-40 1 16,27-14 0,-27 13-16,27 0 0,-40 13 15,27-12 1,-14 25-16,13-12 16,1-14-16,13 14 0,-1-14 15,-25 79 1,26-65-16,-1-14 0,14 13 15,0 1-15,0-1 0,0 1 0,0-14 16,0 14-16,0-1 0,0 0 0,0-12 16,14 12-16,-14-13 0,26 14 0,0-1 15,-12-12-15,65 12 16,-52-26-16,-1 0 0,40 0 16,-39 0-16,12 0 0,54-26 15,-67 12-15,67-12 16,-67 13-16,1 13 15,-14-14-15,14 1 0,-14 0 0,13 0 16,-13-1-16,1 1 0,-1 0 0,0-13 16,-13 12-16,13-12 0,-13 13 0,0-93 31,0 79-31,0-52 16,-13 66-16,0-14 0,0 1 0,-1 13 0,-12-1 15,13-12-15,0 13 0,-14 13 16,14-14-16,-53 1 15,39 13-15,14 0 0</inkml:trace>
  <inkml:trace contextRef="#ctx0" brushRef="#br0" timeOffset="37159.94">12687 5825 0,'-13'13'47,"-1"-13"-31,-12 27-1,13-27-15,-40 40 16,26-27-16,14-13 0,-13 13 0,-1 0 15,1 1-15,-1-1 0,1 0 0,-1 0 16,1 14-16,-14-14 0,14 0 0,-54 14 16,-92 52-1,133-66-15,-54 27 16,67-40-16,-1 13 16,14-13-16,0 13 0,-1-13 0,1 0 0</inkml:trace>
  <inkml:trace contextRef="#ctx0" brushRef="#br0" timeOffset="37550.41">11972 5984 0,'0'-13'16,"0"0"-16,-13 26 31,0-13-15,-14 39-1,14-25-15,-53 65 16,40-53-16,-14 41 16,0 12-1,27-26 1,26-13-1,67-27 1,12-26 0,-65 13-1,65-27 1,-52 27-16,-14-13 0,41 0 16,-41-1-16,40-12 15,-39 26-15,-14 0 0,0 0 16,-13-13-16</inkml:trace>
  <inkml:trace contextRef="#ctx0" brushRef="#br0" timeOffset="39221.75">21299 4595 0,'0'0'0,"-13"0"15,-27-13 1,27 13-16,-14 0 16,14 0-16,0 0 0,0 0 15,-67 0 1,67 0-16,-53 26 16,13 1-1,26-14-15,1 0 0,-80 53 16,27 14-1,66-54 1,-40 40-16,26-13 16,27-26-16,-13-1 0,13 0 15,0 67 1,0-80-16,40 53 16,-27-52-16,13-1 15,40 13 1,-39-26-16,39 0 15,-13 0-15,-27-13 0,14 0 16,53-14 0,-80 14-16,53-26 15,-53 25 1,14-12-16,-14 13 0,0-14 0,0-26 16,1 27-16,-14-54 15,0 28 1,0 25-16,-14 1 0,1-1 0,-26-52 15,25 66 1,-25-14 0,12 14-16,14 13 0,0 0 15</inkml:trace>
  <inkml:trace contextRef="#ctx0" brushRef="#br0" timeOffset="40143.33">20981 4939 0,'14'0'63,"-1"0"-48,-13 13-15,13-13 0,27 0 16,-27 13-16,0-13 0,0 0 16,54 0-1,-54 0-15,13 0 16,-13 0-16,14 0 15,-14 0-15,27 0 16,-27 0-16,14 0 16,-14 0-1,0 0-15,0 0 0,-13-13 16,13 13 0,1 0-16,-1 0 0,13-13 15,-12 13 1,12 0-1,-13-13-15,1 13 0,-1 0 63,0 0-47,0 0-16,0 0 15,1 0-15,-1 0 47,0 0-31,0 0-16,27 0 15,-27 0 1,14 0-16,26-14 16,-40 14-1,13 0-15,-12 0 16,-14-13-16,13 13 15,-13-13 1,-13 0 0,-1 13-16,-25-27 15,12 27-15,-13-13 0,14 0 16,-40 13 0,53 0-16,-1 0 15,28 0 1,-1 0-16,40 13 15,-40-13-15,27 13 16,-14 1-16,-13-14 0,27 39 16,-40-26-1,0 14-15,-13 39 16,0-53-16,-67 27 16,54-27-1,13 0-15,-14-13 0,1 14 0,12-14 16</inkml:trace>
  <inkml:trace contextRef="#ctx0" brushRef="#br0" timeOffset="43095.5">12091 2941 0,'14'0'31,"-1"0"-31,80-26 31,-80 26-15</inkml:trace>
  <inkml:trace contextRef="#ctx0" brushRef="#br0" timeOffset="43236.08">12607 2835 0,'0'14'0,"0"-28"0,14 28 31,-1-28-31,0 14 0</inkml:trace>
  <inkml:trace contextRef="#ctx0" brushRef="#br0" timeOffset="43361.07">13150 2769 0,'0'14'0,"0"-28"0,13 28 15,40-28 1,-27 14 0,1-13-16,-1 13 0</inkml:trace>
  <inkml:trace contextRef="#ctx0" brushRef="#br0" timeOffset="43486">13732 2677 0,'26'13'15,"-52"-26"-15,118 13 32,-39 0-32</inkml:trace>
  <inkml:trace contextRef="#ctx0" brushRef="#br0" timeOffset="43626.58">14261 2637 0,'26'13'31,"-12"-13"-31,12 0 16</inkml:trace>
  <inkml:trace contextRef="#ctx0" brushRef="#br0" timeOffset="43720.53">14817 2637 0,'39'13'31,"-25"-13"-31</inkml:trace>
  <inkml:trace contextRef="#ctx0" brushRef="#br0" timeOffset="43845.27">15372 2624 0,'13'0'16</inkml:trace>
  <inkml:trace contextRef="#ctx0" brushRef="#br0" timeOffset="43985.87">15915 2571 0,'0'0'0,"13"0"16,40 0 0</inkml:trace>
  <inkml:trace contextRef="#ctx0" brushRef="#br0" timeOffset="44095.18">16232 2544 0,'13'-13'0,"-26"26"0,66-26 31</inkml:trace>
  <inkml:trace contextRef="#ctx0" brushRef="#br0" timeOffset="44735.6">16629 2664 0,'0'0'0,"13"13"63,14-13-63</inkml:trace>
  <inkml:trace contextRef="#ctx0" brushRef="#br0" timeOffset="44876.41">17251 2558 0,'0'0'16,"79"-14"15,-66 1-31,27 13 0</inkml:trace>
  <inkml:trace contextRef="#ctx0" brushRef="#br0" timeOffset="45032.63">17873 2412 0,'0'0'0,"13"0"16,26 0-1,-25 0 1,25-13-16</inkml:trace>
  <inkml:trace contextRef="#ctx0" brushRef="#br0" timeOffset="45141.81">18547 2320 0,'27'0'16,"-54"0"-16,120 0 31,-67 0-31</inkml:trace>
  <inkml:trace contextRef="#ctx0" brushRef="#br0" timeOffset="45266.68">19262 2267 0,'0'0'0,"66"0"31</inkml:trace>
  <inkml:trace contextRef="#ctx0" brushRef="#br0" timeOffset="45407.28">19791 2214 0,'13'0'31,"0"0"-31,40 0 16</inkml:trace>
  <inkml:trace contextRef="#ctx0" brushRef="#br0" timeOffset="45532.24">20399 2201 0,'14'0'0,"-28"0"0,28-14 15,-1 14-15,0 0 16,0-13-16</inkml:trace>
  <inkml:trace contextRef="#ctx0" brushRef="#br0" timeOffset="45704.07">21008 2095 0,'26'0'31,"-52"0"-31,66 0 0,-27 0 0,13 0 15,80-14 1,-80 14-16,54-13 31</inkml:trace>
  <inkml:trace contextRef="#ctx0" brushRef="#br0" timeOffset="46250.74">21802 1962 0,'-14'0'0</inkml:trace>
  <inkml:trace contextRef="#ctx0" brushRef="#br0" timeOffset="46672.63">21788 1962 0,'14'0'62,"-1"0"-46,79 53 15,-78-39-31,25 78 31,-39-79-31,0 1 16,0-1 0,0-40 15,0 14-31,0-53 31,0 40-15,0 12-16,40-52 31,0 66 0,-27 13-31,66 40 32,-65-39-32,-1-1 0,0-13 15,0 13 1,-13-66 15</inkml:trace>
  <inkml:trace contextRef="#ctx0" brushRef="#br0" timeOffset="46844.28">22225 1923 0,'13'-27'16,"-53"93"-16,93-132 0,-53 53 0,-26 53 0,66-80 16,-14 40-16,-26 13 15,13-13-15,0 13 0,40 40 16,-26 66 31,-27-105-47,13-1 15</inkml:trace>
  <inkml:trace contextRef="#ctx0" brushRef="#br0" timeOffset="47312.89">22542 2029 0,'14'0'16,"39"39"15,-53-26-15,52 80 15,-38-80-31,12 14 31,-13-14-31,-13-26 32,-39-40-1,25 53-31,-12-80 31,26 67-15,66-66-1,-53 79 1,106-53 0,-105 53-1,-1 0-15,0 0 0,0-13 16,14 39 15</inkml:trace>
  <inkml:trace contextRef="#ctx0" brushRef="#br0" timeOffset="47500.36">22767 2015 0,'-39'14'31,"78"-28"-31,-65 28 63,66-14-63,-27 0 16,79 0-1</inkml:trace>
  <inkml:trace contextRef="#ctx0" brushRef="#br0" timeOffset="47719.02">22939 2029 0,'0'0'0,"13"0"32,67 0-17</inkml:trace>
  <inkml:trace contextRef="#ctx0" brushRef="#br0" timeOffset="48031.41">23349 1936 0,'-13'0'0,"-40"26"32,119-52-32,-145 66 0,53 39 31,26-66-16,0 0-15,13-13 0,26 0 16,1 0-16,-27 0 16,93-52-1,-93 52 1,1-40-16,-14 27 16,-106-27-1,79 40 1,1-13-16</inkml:trace>
  <inkml:trace contextRef="#ctx0" brushRef="#br0" timeOffset="49187.31">19870 983 0,'0'-13'16,"13"13"31,1 0-47,-1 0 15,0-13-15,0 13 0,67-13 16,-41 13-16,67-27 16,-79 27-16,12-13 0,-12 13 15,-1-13-15,1 13 0,12-13 16,-25 13-1</inkml:trace>
  <inkml:trace contextRef="#ctx0" brushRef="#br0" timeOffset="49421.59">20188 811 0,'0'0'0,"-14"0"0,1 0 0,-13 0 32,26 14-17,0 12 1,0 54 0,26-1-1,1-13 1,-27-53-16,13 27 15,0-27-15,-13 0 16,13 14-16,1-14 0</inkml:trace>
  <inkml:trace contextRef="#ctx0" brushRef="#br0" timeOffset="49702.75">20505 719 0,'0'-13'0,"0"26"0,13-40 0,-13 14 15,0 0-15,0 0 0,14 13 16,-14 13 0,13 13-1,0-12-15,13 78 16,-26-65-1,0-1-15,14 1 0,-14-1 0,0 1 0,13-1 16,-13 0-16,0 1 0,0-1 16,0 1-16,0 13 0,0-14 15,13 0-15,-13-12 0</inkml:trace>
  <inkml:trace contextRef="#ctx0" brushRef="#br0" timeOffset="50843.03">12409 1036 0,'0'0'0,"-13"0"15,13 14-15,-14-14 0,28 0 47,-1-14-47,27 1 16,-14 13-16,1-13 0,-14 13 15,26-13-15,-12 13 0,-1-14 0,27 1 16,-26 0-16,65-13 16,-78 26-16,-1 0 0,0-14 15</inkml:trace>
  <inkml:trace contextRef="#ctx0" brushRef="#br0" timeOffset="51108.55">12846 745 0,'0'-13'15,"0"26"16,0 1-31,26 12 16,-13-13-16,14 40 16,-14-40-16,27 40 15,12 13 1,-38-39-16,12 39 16</inkml:trace>
  <inkml:trace contextRef="#ctx0" brushRef="#br0" timeOffset="55232.23">3347 4674 0,'0'-13'15,"-13"13"-15,13-13 16,-13 13-1,-1 0 1,1 13 0,0 0-16,0 14 15,-1-14-15,14 0 0,-13 0 16,13 14-16,-13-14 0,13 14 0,-13 12 16,13 41-1,0-54-15,39 53 16,-25-65-1,-1 25-15,0-25 0,53 12 16,-52-13 0,38-13-16,-38 0 15,-1 0-15,0 0 0,14-13 0,-14 13 16,0-13-16,14 0 0,-1-14 16,-13 14-16,0-14 0,-13 14 15,14-13-15,-1-40 16,-13 39-16,0 14 0,0-13 0,0-1 15,-13 14-15,-1-14 0,1 1 0,0 13 16,0-14-16,-27-12 16,27 25-16,-14 1 0,1 0 15,-1 13-15,14 0 0,0 0 16,0 0-16,-14 13 16,14 0-16</inkml:trace>
  <inkml:trace contextRef="#ctx0" brushRef="#br0" timeOffset="55419.75">3823 4727 0,'0'0'0,"0"-13"16</inkml:trace>
  <inkml:trace contextRef="#ctx0" brushRef="#br0" timeOffset="55794.54">4207 4568 0,'0'-13'16,"0"0"-16,-13 13 0,-53 13 31,52-13-31,-65 80 31,79-67-31,0 0 0,13 0 0,93 40 32,-80-53-32,107 53 15,-107-40-15,1 1 16,-14-1-16,13 0 0,-12 0 0,-1 80 31,-26-80-31,-133 53 31,120-66-31,12 0 16,-12 0-16,13 0 0</inkml:trace>
  <inkml:trace contextRef="#ctx0" brushRef="#br0" timeOffset="55997.78">4075 4529 0,'13'0'0,"-26"0"0,39-13 0,-13 13 15,106-40 1,-92 27-16,145-27 31</inkml:trace>
  <inkml:trace contextRef="#ctx0" brushRef="#br0" timeOffset="56544.31">4776 4449 0,'-13'0'16,"-1"14"0,-52 39 15,53-53-31,13 92 31,0-65-31,0-14 16,0 0-16,0 0 0,13 53 15,0-52-15,40 92 47,-39-106-47,-14 13 0,39-13 32,-39-13-32,40-67 31,-40 67-31,13 0 0,27-80 31,-27 93-31,53-53 31,-53 53-31,1 0 0,-1 13 16,66 40 0,-65-39-16,25 118 31,-39-106-16,0-12-15,0-1 0,13 40 16</inkml:trace>
  <inkml:trace contextRef="#ctx0" brushRef="#br0" timeOffset="57044.17">2196 5137 0,'-13'0'0,"0"0"16,26 0 15,53 0-15,-39 0-16,171-39 31,-172 39-16,1-14-15,-1 14 0,54-26 16</inkml:trace>
  <inkml:trace contextRef="#ctx0" brushRef="#br0" timeOffset="57262.82">2500 5018 0,'14'13'16,"-1"14"-16,-40-67 0,67 93 0,-40-26 0,13-1 16,1-13-16,-1 14 0,-13-14 0,66 106 31</inkml:trace>
  <inkml:trace contextRef="#ctx0" brushRef="#br0" timeOffset="58200.05">6615 4476 0,'-14'0'15</inkml:trace>
  <inkml:trace contextRef="#ctx0" brushRef="#br0" timeOffset="59184.3">6959 4291 0,'-14'0'47,"1"0"-31,13 13 0,-40 13 15,27 41 0,13-1 0,0-53-31,40 27 32,-27-27-17,0-13-15,1 0 0,-1 0 0,40 0 31,-40-13-31,40-27 32,-53 27-32,0-40 31,-13 40-31,-80-67 31,80 80-31,-67-13 31,67 13-31</inkml:trace>
  <inkml:trace contextRef="#ctx0" brushRef="#br0" timeOffset="60137.12">8850 4291 0,'14'0'78,"-1"0"-62,0-14-16,27 14 16,-27 0-16,106-39 31,-93 39-15,1 0-16,-14 0 0,14 0 0,52-27 31,-66 27-31,27 0 31,-53 0 0,-1 0 1</inkml:trace>
  <inkml:trace contextRef="#ctx0" brushRef="#br0" timeOffset="60808.78">9671 4026 0,'-14'0'32,"1"0"-1,0 0-15,-14 13 15,27 1-31,-39 65 31,39-66-31,-14 0 0,1 93 31,13-79-31,40 145 32,-40-159-32,13 0 0,0 0 15,80 1 1,-80-28-16,120-65 31,-107 53-31,-26 12 16,0-105-1,-13 106 1,-93-146 0,93 146-1,-1 0-15,-12 0 0,13-1 0,-67-12 31,67 26-31,-13 13 32</inkml:trace>
  <inkml:trace contextRef="#ctx0" brushRef="#br0" timeOffset="61027.23">10014 4145 0,'0'0'0,"0"13"0,14-13 0</inkml:trace>
  <inkml:trace contextRef="#ctx0" brushRef="#br0" timeOffset="61402.11">10332 4013 0,'0'0'16,"0"-13"-16,-13 13 15,-14-14-15,-26 41 32,53-14-17,67 80 16,-54-80-31,13 0 0,67 67 32,-93-67-32,0 79 31,-13-92-31,-1 14 0,1-1 0,0-13 16,-14 13-16,-52-13 15,66 0-15,0 0 16,-1-13-16</inkml:trace>
  <inkml:trace contextRef="#ctx0" brushRef="#br0" timeOffset="61605.4">10200 4000 0,'-14'-40'31,"28"80"-31,25-120 31,-25 80-31,-1-13 0,0 13 0,14-13 16,-14 13-16,13 0 0,-13-13 0,40 13 15,-39-14-15</inkml:trace>
  <inkml:trace contextRef="#ctx0" brushRef="#br0" timeOffset="62839.15">10729 3854 0,'0'-13'16,"-13"13"0,-1 0-1,-39 13 17,27 0-1,-14 40 0,40-40-31,-13 80 47,13-66-47,0-14 0,0 0 0,0 0 0,0 40 31,66 0 0,0-40 1,-66-52-1,0-28 0,40 1 0,0 40 1,-1 52-1,-25-26-15,-1 66 15,-13-52-31,0-1 0,0 40 31,0-27 0,13-12 1,-13-1 14</inkml:trace>
  <inkml:trace contextRef="#ctx0" brushRef="#br0" timeOffset="63104.68">11073 4105 0,'0'0'15,"-13"0"-15,-1 0 0,14-13 16</inkml:trace>
  <inkml:trace contextRef="#ctx0" brushRef="#br0" timeOffset="74819.67">3215 8259 0,'-13'0'47,"13"14"-32,-53 25 17,39-26-32,-65 80 31,66-80-31,13 14 0,-13-14 16,-1 13-16,-12 67 15,26-80-15,13 80 31,0-93-31,1 13 16,-1 0-16,0-13 0,40 14 16,-40-14-1,133-67 17,-133 67-32,40-105 31,-53 12 0,-13 106 0,13 53 1,0-52-32,53 65 31,-27-53-16,80 14 1,-93-40 0,119-40-1,-118 27 1,25-26-16,1-67 31,-40 92-31,-40-144 31,27 131-31,0 14 0,0 0 0,-1 0 16,-25-14 0,25 27-16</inkml:trace>
  <inkml:trace contextRef="#ctx0" brushRef="#br0" timeOffset="75132.3">3929 8458 0</inkml:trace>
  <inkml:trace contextRef="#ctx0" brushRef="#br0" timeOffset="76287.92">3942 8590 0,'0'0'0,"-13"0"62,13 13-46,-13 1 15,0 52 0,-1 13 1,54-26-1,-13-40 0,-1-39 0,-26 13-15,40-40 0,-40 39-1,13 1-15,0 0 0,0 0 32,1 13-32,12 13 31,-13-13-31,-13 13 0,14 0 15,-14 1 1,0-1-16,13 0 31,-13-26 1,0 0-32,0-27 31,26 27 16,-13 13-47,40 26 31,-53-13-31,53 14 31,0-14 0,-40-13-31,14-26 32,-27 12-32,13 14 0,-13-13 15,0-27 1,0 27-16,0-26 31,0 52 16,13 26-31,1-25-1,25 39 17,-39-40-32,40 0 31,-27-13-31,27 0 15</inkml:trace>
  <inkml:trace contextRef="#ctx0" brushRef="#br0" timeOffset="76444.18">4498 8497 0,'0'0'0,"-13"-13"31</inkml:trace>
  <inkml:trace contextRef="#ctx0" brushRef="#br0" timeOffset="76615.97">3863 8458 0,'0'0'0,"-13"0"0,13-13 0,0-1 16,13 14-1</inkml:trace>
  <inkml:trace contextRef="#ctx0" brushRef="#br0" timeOffset="77225.37">4723 8431 0,'0'0'0,"-13"-13"15,13-13 17,0 39-1,26 106 0,-26-106-15,13 146-1,-13-146 1,0 14-16,14-14 0,-14 0 0,26 40 31,-26-40-31,0 0 0</inkml:trace>
  <inkml:trace contextRef="#ctx0" brushRef="#br0" timeOffset="77568.78">4630 8709 0,'-13'0'0,"26"0"15,-13-13 1,14 13-16,-1 0 0,93-40 47,-93 27-47,26-13 31,-39 39 16,14 0-31,-14 0-16,26 27 31,-26-27-31,40 0 47,-27-13-47,14 0 0</inkml:trace>
  <inkml:trace contextRef="#ctx0" brushRef="#br0" timeOffset="78115.48">5001 8564 0,'0'13'0,"13"-13"63,0 0-63,0 0 15,-13 13 16,-39 14-15,39-14-16,-14 13 16,14-13-16,0 1 15,14-14 1,12-27 0,-13 14-1,1-13 1,-1 26-16,-13-14 0,13 14 31,14 14 0,-14-14-31,13-14 16,-13 1-16,-13 0 16,14-53-1,-14 52-15,0-25 16,-14 39-16,14-13 0,-13 13 15,0 0-15,13 66 32,0-53-32,40 106 31,-27-119-15,13 13-16</inkml:trace>
  <inkml:trace contextRef="#ctx0" brushRef="#br0" timeOffset="78381.03">5543 8193 0,'0'13'16,"13"-13"31,14 0-47,12 14 15,-25-14-15,52 0 16,-53 0 0,14-14-16,-1 14 0,-13 0 15</inkml:trace>
  <inkml:trace contextRef="#ctx0" brushRef="#br0" timeOffset="78537.25">5556 8352 0,'-13'0'0,"26"0"0,-26 13 0,0-13 16,13 13-16,13-13 31,0-13-31,53 0 16,-39 13-16,52-27 15,-39 14-15,-14 13 0</inkml:trace>
  <inkml:trace contextRef="#ctx0" brushRef="#br0" timeOffset="79443.28">6998 7862 0,'0'0'0,"0"-13"62,-13 13-62,0 0 32,0 0-17,-1 0 16,14 13-31,-13-13 0,0 27 16,0-27-16,13 13 16,-14 0-16,14 14 0,-13-14 0,-13 80 15,13-80 1,13 40 0,0-27-16,0 1 0,13-14 15,13 13 1,-13-26-16,27 0 15,-27 0-15,1-13 0,-1 13 0,0-13 16,0 0-16,27-27 16,-27 27-16,-13-27 15,0 27-15,0 0 16,-13 13 0,13 13-1,0 0-15,13 27 16,0-14-16,14 14 15,-14-27-15,27 0 16,-14-13 0,-13 0-16,1 0 0,-1 0 0,0 0 0,27-26 15,-27 13 1,0 0-16,1-1 0,-1 1 0,-13 0 16,13-14-16,-13 14 0,13-13 0,-13-1 15,-26-79 1,26 80-16,-27-14 15,14 27-15,-13-27 16</inkml:trace>
  <inkml:trace contextRef="#ctx0" brushRef="#br0" timeOffset="80817.77">7633 8154 0,'0'13'250,"-13"-13"-250,13 13 16,-13 13-1,13-12-15,0 12 16,0-13-1,0 1-15,0-1 0,0 13 16,0-13 0,0 1-16,13-14 15,0 13-15,14-13 16,-1 0 15,-13 0-31,14-13 16,-14-1-16,-13 1 0,13 0 15,-13 0 1,0 0-16,0-1 16,0 1-16,0 0 0,0 0 15,-26-14 1,-1 1 0,14 13-1,0 13 1,0 0-16,0 0 15,-1 0 1,1 0 0</inkml:trace>
  <inkml:trace contextRef="#ctx0" brushRef="#br0" timeOffset="81755.16">8083 8048 0,'13'0'265,"1"0"-249,-1 0-1,13 0-15,14-14 16,-27 14 0,27-13-16,-14 13 15,-13-13-15,14 13 0,-14 0 16,14-13-16,-14 13 0,27-13 16,-14 13-16,0 0 0,-12-14 0,-1 14 15,13 0-15,-12 0 0,-1-13 0,13 13 16,-12 0-16,-1 0 15,-13-13-15,13 13 16</inkml:trace>
  <inkml:trace contextRef="#ctx0" brushRef="#br0" timeOffset="84051.07">8969 7757 0,'-13'0'1125,"13"13"-1109,-13-13-16,0 13 15,13 0-15,-14 1 0,14-1 16,0 0-16,-13 0 0,13 0 0,0 1 16,0-1-16,-13 40 15,13 13 1,0-53-16,13 14 16,0-14-16,1 0 15,-1 0-15,27 1 16,-27-14-16,13-14 15,1 14-15,-14-13 16,0 0-16,0-27 16,-13 1-1,0 25 1,0-12-16,0 13 16,-13-1-16,13 1 0,0 0 15,0 39 16,0-12-31,0 25 16,0-25-16,0-1 0,0 0 0,0 0 16,13 0-16,-13 1 0,14-1 0,-1 0 15,-13 0-15,40 1 16,-27-1-16,27-13 16,-14 0-16,-13 0 0,-13-13 15,13 13-15,1-14 0,12-25 16,-13 25-16,1 1 15,-14 0-15,0 0 0,0 0 0,0-14 16,0 14-16,0 0 0,0-14 0,0 14 0,-27-14 16,27 14-16,-26-13 15,12 13-15,1-1 16,0 14-16,0 0 0,0 0 16,13 14-16,-14-14 15,14 13-15,0 0 16,0 0-16,0 0 15</inkml:trace>
  <inkml:trace contextRef="#ctx0" brushRef="#br0" timeOffset="84988.27">9327 8246 0,'-14'0'32,"1"0"-1,13 13-16,0-26 142,13 13-157,1 0 0,-1-13 15,27 0 1,-14-1 0,0 1-16,1 13 15,-14-13-15,0 13 16,-13 13 15,-13 0-15,-27 27-1,40-27-15,-66 40 16,53-40-16,-13 14 0,12-14 16,1 14-16,-40 26 15,40-14 16,13-26-15,40-13 0,-27 0-1,27-13-15,-14 13 16,1-13-16,-14 13 0,26-13 16</inkml:trace>
  <inkml:trace contextRef="#ctx0" brushRef="#br0" timeOffset="85675.61">9472 8378 0,'0'14'16,"0"-28"-16,0 41 0,13-27 15,14-13 1,39-40 15,-53 53-31,0-40 31,-26 27-15,-53 13 15,26 53 0,40 0 1,66 0-1,40-67 0,-92 1-31,78-40 31,-92 40-31,13 13 16,1-13-16,-14-1 0,13-12 16,-13-14 15,-13 40-15,-40-13 15,39 26-31,1 1 0,0 25 31,13-26-31,0 40 31,13-53-31,-13 14 0,40-1 32,-27-13-32,93-13 31,-93 13-31,14-14 15,-14 14-15,27-26 16</inkml:trace>
  <inkml:trace contextRef="#ctx0" brushRef="#br0" timeOffset="86378.68">9922 8299 0,'0'-13'31,"0"26"16,13 27-31,-13-27-1,27 53 1,-27-53 0,13-13-16,-13 14 15,0-28 1,0-25 15,0-28 0,26 67 1,27 40-1,-13-53 0,-40 0 0,0 39 16,13-39-16,0-27 1,27 53-1,0 27 0</inkml:trace>
  <inkml:trace contextRef="#ctx0" brushRef="#br0" timeOffset="87159.7">6707 7532 0,'-13'0'15,"13"-13"1,-13 13 15,-27 26 0,40-13-15,-93 120 15,93-94-31,-13-12 0,-26 237 31,39-211-31,39 291 32,-26-291-32,14-13 0,-14 13 15,172 172 1,146-67 15,-291-145-31,66 1 16</inkml:trace>
  <inkml:trace contextRef="#ctx0" brushRef="#br0" timeOffset="87987.3">10134 7426 0,'0'13'31,"13"-13"-16,-13 13 1,39 27 0,-12-13-16,-1-1 15,93 172 1,-92-158-16,132 278 31,-146-265-31,0-14 16,0 1-16,-13 0 0,0 118 15,0-118 1,-158 225 15,131-239-31,-65 40 32</inkml:trace>
  <inkml:trace contextRef="#ctx0" brushRef="#br0" timeOffset="88424.71">10927 8061 0,'0'13'0,"0"-26"0,-13 26 15,26-13 1,53-26 15,-39 26-31,145-40 31,-159 40-31,0-13 16,14 13-16,-14 0 0,0-13 0,27 13 16,-27-14-16,0 14 31</inkml:trace>
  <inkml:trace contextRef="#ctx0" brushRef="#br0" timeOffset="88752.92">11800 7677 0,'-13'0'0,"26"0"0</inkml:trace>
  <inkml:trace contextRef="#ctx0" brushRef="#br0" timeOffset="89096.55">11721 7677 0,'0'14'94,"0"-1"-78,40 79 15,-27-65-31,66 145 31,-65-159-31,-14 0 0,26 67 31,-13-54 1,-13-39-1</inkml:trace>
  <inkml:trace contextRef="#ctx0" brushRef="#br0" timeOffset="89518.1">12039 7691 0,'13'0'16,"-26"0"-16,39-14 16,0 41 15,-92 65 0,66-78-31,-66 38 31,66-38 1,106 25 14,-93-25-46,120-1 32,-107-13-32,14 13 31,-27-13-31</inkml:trace>
  <inkml:trace contextRef="#ctx0" brushRef="#br0" timeOffset="90408.4">12396 7704 0,'0'-13'62,"0"26"-15,13-13-47,0 13 16,27 27-1,-40-14-15,26-13 0,-12 14 0,-1-14 16,0 13-16,0-12 0,0 12 0,1-13 16,65 67 15,-79-120 0,0 27-31,-13-146 31,0 146-31,13-14 16,0 1-16,0 0 0,-14-1 0,14-39 16,0 39-1,0 14-15,0 0 16</inkml:trace>
  <inkml:trace contextRef="#ctx0" brushRef="#br0" timeOffset="91533.28">12832 7836 0,'0'13'109,"0"-26"48,0 26-95,0 0 1,0 1-63,14-1 15,-1 0-15,13 106 47,-26-106-47,0 1 0,0-1 0,27 40 31,-27-40-31,13 14 32,-13-41 15,-13 1-32</inkml:trace>
  <inkml:trace contextRef="#ctx0" brushRef="#br0" timeOffset="91845.43">12766 7876 0,'0'-14'31,"0"1"-31,27 0 31,-14 0-31,66 0 31,-66 13-31,1 0 0,12 0 0,-13 0 16,80 26 0,-80-13-16,0-13 15,14 66 1,-27-52-16,-93 78 31,80-79-31,-13 1 16,-1-1-16,1-13 0,-1 13 0,-65 14 15,65-27 1,14 0-16,0 0 0,-1 0 0</inkml:trace>
  <inkml:trace contextRef="#ctx0" brushRef="#br0" timeOffset="95672.34">3956 9635 0,'0'-13'47,"0"0"-16,0-1-15,-14 14-1,1 0 1,0 14 0,0-14-16,-1 13 15,1-13-15,0 13 0,0-13 16,13 13-16,-13 1 15,13-1-15,-14 27 16,14-27-16,0 0 0,0 0 16,0 0-16,0 1 0,-13-1 0,13 40 15,0-40-15,27 40 16,-27-40 0,13 0-16,0 14 0,0-14 0,0 14 0,14-14 15,-14 13-15,0 1 0,14-1 16,-14 1-16,27 26 0,-1-14 15,-25-12-15,-1-1 0,0 1 16,14 65 0,-27-52-16,0 0 15,0-27-15,-27 53 16,14-40-16,-14 1 16,14-27-16,-26 26 15,25-12-15,1-14 0,0 13 0,0-13 16,-1 0-16,1 0 0,-13-13 15,12 13-15,-12-27 16,26 14-16</inkml:trace>
  <inkml:trace contextRef="#ctx0" brushRef="#br0" timeOffset="95984.76">3678 10336 0,'0'-13'16,"13"0"-16,0-14 16,0 27-16,27-26 15,-13 13-15,-14-1 0,13 1 16,-12 0-16,12 0 0,0 0 0,-12-1 15,12 1-15,1 0 0,-14 0 0,13-1 16,-12 14-16,12-13 0,14 0 16,-40 0-16,13 13 15</inkml:trace>
  <inkml:trace contextRef="#ctx0" brushRef="#br0" timeOffset="97562.37">7303 2716 0,'-14'14'0,"1"-14"16,40-14-16,-80 28 0,26-14 15,27 13-15,-13-13 0,0 13 0,13 0 16,13-13 0,40 0-1,-13-13-15,79 0 16,-53 0-16,66-14 16,-53 27-16,292-53 15,-279 40-15,226-40 16,-106 27-16,-107 12 15,1-12-15,0 13 0,-13 0 0,13-1 16,-14 1-16,1-13 0,-14 12 0,14 1 16,65-13-16,-78 12 15,-14 1-15,13 0 0,-13 13 0,1-13 0,-14 0 16,39-1-16,-52 14 16,0 0-16,-14 0 0,0-13 0,-12 13 0,-1 0 15,0 0-15,0 0 16,-13 13-1,-13-13-15,0 0 16,0 14-16,-1-1 16,1-13-16</inkml:trace>
  <inkml:trace contextRef="#ctx0" brushRef="#br0" timeOffset="99530.7">4445 10429 0,'0'0'0,"0"-13"16,-13 13 15,13 13-15,-13 0-1,-14 14 1,27-14-16,-13 13 16,13-13-16,0 1 15,0-1-15,0 27 16,0-27-16,40 13 15,-27-12 1,0-1-16,0-13 16,1 13-16,-14 0 15,13-13-15,0 0 16,0-13 15,0-13-15,1-1-1,-1 1 1,-13 12-16,26-12 16,-12 13-16,-14-1 15,13 14-15,0-26 16,0 26-16,14 13 16,-14-13-1,0 13-15,0 14 16,-13-14-1,14 0 1,-14-26 15,0 0-15,0 0 0,0-1-1,13 14 1,0 0-1,14 14 1,-27-1-16,39 0 16,-26-13-16,-13 13 0,27-13 15,-1 0 1,1-13 0,-14-13-1,-13 12-15,0-12 16,0 13-1,-13 13-15,13-13 0,-13-1 16,13 28 15,26-1-31,14 26 16,-27-25 0,13 12-1,-12-13-15,-1 1 0,-13-1 16,13-13-16,0 13 15,1-13-15</inkml:trace>
  <inkml:trace contextRef="#ctx0" brushRef="#br0" timeOffset="99686.7">4948 10297 0,'-13'0'16,"26"0"-16,-40 0 0,27-14 15,0 1 1</inkml:trace>
  <inkml:trace contextRef="#ctx0" brushRef="#br0" timeOffset="99858.49">4445 10270 0,'-13'0'0,"26"0"0,-39 0 0,12 0 0,14-13 15,14 0 1,-1-1-16</inkml:trace>
  <inkml:trace contextRef="#ctx0" brushRef="#br0" timeOffset="100217.79">5173 10098 0,'-14'0'15,"1"0"-15,0 0 16,13 27 15,0-14-31,40 132 32,-27-131-32,-13 12 15,13 1-15,-13-1 0,27 53 16,-14-52-16,40 52 31,-40-66-15,0-13-16</inkml:trace>
  <inkml:trace contextRef="#ctx0" brushRef="#br0" timeOffset="100530.4">5120 10469 0,'-27'0'16,"54"0"-16,-40 0 31,13-14-31,119-12 32,-93 13-32,106-40 31,-132 40-16,14 13 1,-14 39 15,0-26-15,13 67 15,0-67-31,0-13 0,0 13 16</inkml:trace>
  <inkml:trace contextRef="#ctx0" brushRef="#br0" timeOffset="100655.11">5437 10363 0,'0'0'0,"-13"0"0,13-13 15,0-1 1</inkml:trace>
  <inkml:trace contextRef="#ctx0" brushRef="#br0" timeOffset="101139.32">5596 10310 0,'-40'66'16,"80"-132"-1,-93 145-15,53-66 0,0 1 16,0-1-16,27-26 31,-14-1-31,-13-12 31,0 13-31,0 26 32,13-13-32,53 26 31,-53-26-16,67-52 1,-80 38 0,13-12-16,-13 13 0,0-1 0,0-65 31,-26 39-31,-67-66 31,93 93-31,-13 13 0,13-13 0,0 39 31,0-12-31,26 197 32,-13-184-32,1-1 15,39 93 1,-40-105-16,79 38 31,-65-52-31</inkml:trace>
  <inkml:trace contextRef="#ctx0" brushRef="#br0" timeOffset="101483">6429 10058 0,'-13'14'15,"26"-28"-15,-39 28 0,26-1 16,40-13 15,-27 0-15,146-40-1,-133 40 1,-13 0-16,14-13 0,52 0 31,-66 13-31,-13-13 32</inkml:trace>
  <inkml:trace contextRef="#ctx0" brushRef="#br0" timeOffset="101748.5">6456 10217 0,'-13'13'0,"26"-26"0,-26 40 0,13-14 15,-14-13-15,14 13 0,14-13 32,91-26-17,-78 26-15,158-66 47,-158 52-47,-14 1 0,0 13 0,40-26 31</inkml:trace>
  <inkml:trace contextRef="#ctx0" brushRef="#br0" timeOffset="102873.17">7752 9834 0,'-13'0'0,"0"0"15,13-14 16,0 1 1,26-13-1,-26 12-31,66-38 31,-52 38-31,-1 1 0,13 13 0,67-13 31,-80 13-31,14 106 32,-27-93-32,0 13 15,0 1-15,0-14 0,-40 66 16,27-65-16,-67 52 47,94-79-16,65-14 0,-53 27-31,120 40 32,-133-40-32,0 13 0,1 0 15,-1 40 1,-13-40-16,-132 93 31,105-93-31,-13 1 0,14-1 16,-14 0-16,-118 27 15,144-40-15,-39-13 32,53-1-17,27-12-15</inkml:trace>
  <inkml:trace contextRef="#ctx0" brushRef="#br0" timeOffset="103482.33">8639 9675 0,'0'-13'16,"0"-1"-16,-14 14 0,14-13 47,-26 13-47,-53 40 46,65-27-46,-52 80 32,53-80-32,13 0 0,0 0 0,0 1 15,13-1 1,0 0-16,40-39 31,-39 12-31,25-52 31,-39 53-31,0-53 32,0 79-17,0 0 1,40 146 15,-40-146-15,0 172 15,0-158-31,0-1 0,0-12 0,13 78 31,0-79-31,1 1 16</inkml:trace>
  <inkml:trace contextRef="#ctx0" brushRef="#br0" timeOffset="104185.24">9075 9662 0,'0'0'0,"0"-14"0,0 1 15,0 0 1,-13 13 15,-66 13 0,65 0-31,-65 54 32,66-54-17,13 0-15,0 0 0,0 0 0,0 1 16,0-1-16,0 0 0,0 0 0,53 40 31,-40-53-15,80-66 15,-80 53-31,0 13 0,13-66 31,-26 53-31,0-27 32,0 53-1,0 0-31,14 120 31,-14-107-31,13 120 31,-13-94-15,0-25-16,0 79 31,0-80-31,0-13 31</inkml:trace>
  <inkml:trace contextRef="#ctx0" brushRef="#br0" timeOffset="104763.39">9512 9966 0,'-13'13'31,"13"0"-31,-14 1 16,1-14-16,13 13 0,0 0 15,13-13 16,1-13-15,-1-27 15,-53 67 1,40-14-17</inkml:trace>
  <inkml:trace contextRef="#ctx0" brushRef="#br0" timeOffset="107730.97">10120 9556 0,'-13'0'187,"0"0"-124,0 13-48,13-26 1751</inkml:trace>
  <inkml:trace contextRef="#ctx0" brushRef="#br0" timeOffset="109824.14">10094 9503 0,'0'-13'78,"-13"13"-78,-1 0 16,1 0 0,0 0-1,13 13-15,-13-13 16,-1 0-16,1 0 16,0 13-1,0-13 1,-14 13-1,-12 1 1,25-1 0,1-13-16,0 13 15,0-13 1,13 13-16,-13-13 0,13 13 16,-14-13-16,14 14 15,0 12-15,0-13 16,0 1-16,0-1 15,0 13 1,0-12-16,14 12 16,-1-26-16,0 0 15,13 0 1,-26-13-16,53-27 16,-39 40-16,-1-13 0,13-27 15,1-13 1,-27 40-16,0-13 15,0 12-15,0 1 16,0 26 15,0 1-31,0 65 16,0-53 0,0 67-16,13-53 15,-13-1-15,13 1 0,-13-13 0,13 12 16,-13-12-16,0-1 0,14 14 0,-14-14 15,13-13-15,-13 14 0,13-1 0,-13-12 16,13 12-16,-13-13 0,0 1 0,0-1 16,14-13-16,-1 13 15</inkml:trace>
  <inkml:trace contextRef="#ctx0" brushRef="#br0" timeOffset="110370.76">10451 9582 0,'0'-13'0,"-13"13"16,-14-13-1,14 13-15,-27 0 16,27 0-16,0 0 16,-13 13-1,26 0-15,-27 40 16,27-40-16,0 14 0,0 13 16,0-27-16,0 0 15,0 27-15,0-27 16,0 0-16,13 0 0,1-13 0,-1 0 15,0 0-15,27-13 16,-40 0-16,39-40 16,-25 27-1,-1 12-15,-13-12 0,0 13 16,0-1-16,0-12 0,0-14 16,0 27-1,-13 13-15,13 13 16,0 0-1,26 67 1,-26-40-16,13-14 0,-13 0 0,14 14 16,-1 0-16,0-14 0,0 40 15,-13-39-15,13 13 0,-13-14 16,14 27-16,-14-27 0,13 14 16,0-13-16,0 12 15,1-26-15</inkml:trace>
  <inkml:trace contextRef="#ctx0" brushRef="#br0" timeOffset="110933.05">11007 9476 0,'0'0'0,"-14"0"0,1-13 0,-53 26 31,53-13-31,-40 27 16,53-14-16,-40 14 16,14 39-1,26-40-15,-13 27 16,13-26-16,0 25 15,0-38-15,26 25 16,0-12 0,-12-27-16,39-13 15,-14-40 1,-25-27 0,-14 14-1,0 53 1,0-40-1,0 40-15,0 0 16,0 26 0,0 0-16,13 40 15,0-40-15,13 40 16,-26-26-16,14 12 0,-1-12 0,0-1 16,0 14-16,1-14 0,12 93 15,-26-92-15,0-1 16,13 14-16,-13-14 0,0 41 15,14-54 1,-14 0-16,0 0 0,0 0 0,13-13 0</inkml:trace>
  <inkml:trace contextRef="#ctx0" brushRef="#br0" timeOffset="111589.31">11549 9423 0,'-13'0'16,"26"0"-16,-39 0 16,12 0-16,1 0 15,0 0-15,0 14 16,-1-14-16,1 13 16,0 13-16,0-12 15,0 39 1,-1-27-16,14-13 0,0 0 0,-13 14 15,13 39 1,0-53-16,0 27 16,0-27-16,13 0 0,1-13 15,-14 14-15,13-14 0,0 0 0,0-14 16,0 14-16,1-13 0,-1 13 0,0-13 16,0 0-16,-13 0 0,14-1 0,-1 1 15,0-13-15,-13-1 0,0 14 16,0 0-16,13-1 0,-13 1 0,0-40 15,0 40-15,0-27 16,0 27 0,0 26-1,0 54 17,14-41-32,-1 53 15,0-52-15,0 39 0,0-26 16,-13-14-16,14 67 15,-14-67-15,0 1 0,13 12 16,-13-12-16,0-1 0,0-13 0,13 14 16,-13-14-16,0 0 15,13 1-15</inkml:trace>
  <inkml:trace contextRef="#ctx0" brushRef="#br0" timeOffset="112260.74">12131 9384 0,'0'-13'16,"0"26"-16,-13-26 0,0 13 16,-1 0-16,1 0 15,0 13-15,0-13 16,0 0-1,-1 13-15,14 0 0,-13-13 0,-13 27 16,26-14-16,-14 27 16,14-27-1,-13 27-15,13-14 0,0 0 16,0 14 0,13-27-16,1 1 0,-1-14 15,27 0 1,-1-27-1,-26 14-15,14-27 16,-14 14-16,0 13 0,-13-1 16,0 1-16,0-40 15,0 27 1,0 12 0,0 28-1,0 39 1,14 52-1,-14-78 1,26 66-16,-26-54 16,0-12-16,13-1 0,-13 14 0,0-14 15,0 1-15,0-1 0,0-13 0,0 14 16,0-1-16,0-12 0,0 12 0,0-13 16,0 0-16,14 1 0,-14 12 15</inkml:trace>
  <inkml:trace contextRef="#ctx0" brushRef="#br0" timeOffset="113260.66">12687 9357 0,'0'-13'78,"-13"13"-62,-1 0-1,1 0 1,0 0 0,-14 13-1,14-13-15,0 14 16,0-14 0,13 13-16,-14 13 15,14 1 1,-13-14-16,13 0 15,0 14 1,0-14-16,0 0 0,13 27 31,1-40-31,-1 26 16,0-26-16,0 0 0,-13 13 0,14-13 16,-1 0-16,0-13 0,0 0 15,1 13-15,12-40 16,-13 27-16,-13 0 0,0 0 15,13-1-15,-13 1 0,0-27 16,0 27-16,0 0 16,0 0-16,0 0 0,0-1 15,0 28 17,0 12-17,0 0 1,14 41-16,-14-41 15,0 14-15,0-14 0,13 14 0,-13 0 16,0-1-16,0 1 0,0-14 0,13 14 16,-13-13-16,0 26 0,0-27 15,0 0-15,0-12 0,0 12 0,0-13 16,0 1-16,0-1 0,0 13 16,0-13-1</inkml:trace>
  <inkml:trace contextRef="#ctx0" brushRef="#br0" timeOffset="115978.34">13163 9437 0,'0'-14'16,"0"1"0,0 0-1,13 0 16,0 13 1,-13 26-1,0-13-31,-66 93 31,66-92-31,-13 12 0,0-13 0,0 0 16,-40 67-1,39-67-15,14 27 32,14-40-32,-1 0 15,66-27 1,-52 14-16,132-40 47,-133 40-47,0 13 0,-12-13 0,78-27 31,-65 14 0</inkml:trace>
  <inkml:trace contextRef="#ctx0" brushRef="#br0" timeOffset="116259.46">13309 9437 0,'-14'0'0,"1"-14"16,26 28 31,14 105-16,-27-93-31,26 173 31,-26-173-31,13-13 0,-13 1 0,14 65 32,-1-39-17</inkml:trace>
  <inkml:trace contextRef="#ctx0" brushRef="#br0" timeOffset="116884.26">13652 9423 0,'0'-13'16,"0"0"0,40-13 15,-27 26-31,93-40 31,-93 40-15,1 0-16,-1 53 15,-13-27 1,-79 107 0,65-120-1,1 0-15,0 0 0,-14 0 31,41-13 1,65-13-1,-53 13-31,67 40 31,-93-27-31,0 0 0,0 1 16,-13 39-1,13-40-15,-146 79 32,120-78-32,13-1 15,-14 0-15,14-13 0,-66 27 16,79-41 15</inkml:trace>
  <inkml:trace contextRef="#ctx0" brushRef="#br0" timeOffset="117446.6">14182 9318 0,'0'-14'32,"0"28"-17,-14 12 16,-52 106 1,53-105-32,-40 145 31,53-146-31,0-12 0,0 12 0,0-13 16,13 67-1,1-80-15,78 13 31,-79-26-31,1 13 16,-1-14-16,13 1 0,14-27 16,-40 27-16,-26-66 47,12 79-47,1 0 0,0-13 0,-80 26 31,80 0-31,-53 40 31,53-40-31</inkml:trace>
  <inkml:trace contextRef="#ctx0" brushRef="#br0" timeOffset="118274.43">14473 9344 0,'13'0'234,"0"-13"-234,0 13 16,1 0 0,65-27 15,0 1 0,-52 26-31,79-40 31,-93 40-31,0 0 0,0-13 32</inkml:trace>
  <inkml:trace contextRef="#ctx0" brushRef="#br0" timeOffset="118633.72">14698 9278 0,'13'0'62,"0"0"-46,-13 13-16,53 80 31,-40-67-31,-13 1 16,13-1-16,14 93 15,-27-92 1,26 105 0,-26-119-1,0 14-15,0 12 32,0-25-32</inkml:trace>
  <inkml:trace contextRef="#ctx0" brushRef="#br0" timeOffset="118977.56">15015 9278 0,'0'-13'16,"0"26"-16,-13-39 0,13 12 16,-13 14-16,13-13 15,0 26 1,0 1 0,39 91 15,-39-78-31,53 145 31,-40-159-31,-13 13 0,0-12 16,14 25-16,-14-25 0,0 12 15,0-13-15,0 53 32</inkml:trace>
  <inkml:trace contextRef="#ctx0" brushRef="#br0" timeOffset="119414.69">15002 9476 0,'0'-13'31,"13"13"-31,0-13 0,40 0 31,40-67 1,-93 67-32,26-79 31,-26 78-31,0 1 16,0 0-16,0-27 15,0 67 16,14-27-15,-1 132 15,0-119-31,-13 14 0,0-1 0,0-13 0,0 14 16,13-14-16,-13 13 0,0-12 16,0 12-16,0 93 31,0-106-31,0 1 0,0-1 15</inkml:trace>
  <inkml:trace contextRef="#ctx0" brushRef="#br0" timeOffset="119914.56">15319 9450 0,'14'-13'32,"-1"13"-17,0 0-15,66-40 31,-65 40-31,-1 0 0,0-13 16,0 13-16,1 0 0,-1 0 0,-13-13 16,0 39 15,-80 93 0,67-92-31,-119 131 31,132-144-15,-13-1-16,13 0 0,-14 27 31,14-27-31,53-13 32,-39 0-32,-1 0 0,0-13 0,0 13 0,80-40 31,-67 40-31,14-13 0</inkml:trace>
  <inkml:trace contextRef="#ctx0" brushRef="#br0" timeOffset="120055.12">15703 9595 0,'0'-13'31</inkml:trace>
  <inkml:trace contextRef="#ctx0" brushRef="#br0" timeOffset="126849.84">19632 7426 0,'0'-13'171,"-13"13"-139,13-14 15,-13 14 187,13-13-218,0 0-16,-14 13 62,14-13-62,-13 13 609,0 13-609,0-13 16,-1 0-16,-25 13 16,25-13-16,14 13 15,-13-13-15,0 0 32,26-13 46,0 13-78,14-13 0,145-53 31,-66 39-15,-67 14-16,120-27 15,-132 40-15,12-13 0,-12 0 16,12 13-16,-12-13 0,-14 13 0,14 0 15,-14 0-15,0 0 0,-26 0 32,-27 39-17,14-39-15</inkml:trace>
  <inkml:trace contextRef="#ctx0" brushRef="#br0" timeOffset="127130.97">19791 7360 0,'-13'-13'47,"26"26"-47,-26-13 32,13 13-32,13 13 15,-13-12-15,13 39 16,0-27-16,-13 1 0,13 25 15,1-38-15,12 92 16,-13-80-16,-13 40 16,14 27-1,-14-80-15,0 40 16,0-40 0,0 14-16</inkml:trace>
  <inkml:trace contextRef="#ctx0" brushRef="#br0" timeOffset="127396.5">19936 7796 0,'0'-39'32,"0"78"-32,0-92 0,13 53 15,1 14 1,12 25-1,1 27 1,-14-52-16,13 65 16,-12-66-1,-1 40-15,0-13 16,0 0 0,0-27-1</inkml:trace>
  <inkml:trace contextRef="#ctx0" brushRef="#br0" timeOffset="127677.7">19949 7942 0,'-26'-66'16,"52"132"-16,-52-159 0,26 80 0,0 0 15,0 0-15,13 13 0,27-40 16,39 27-1,14 13 1,13 39 0,-40 41-1,-66-1 1,0-52-16,-53 52 16,27-66-1,12 0-15,-25 14 0,-41-1 31,67-26-31,-13 0 16</inkml:trace>
  <inkml:trace contextRef="#ctx0" brushRef="#br0" timeOffset="127896.34">20465 7717 0,'0'0'16,"0"-13"15,14 13-31,39-13 16,-27-1 0,40 1-16,-53 13 15,14-13-15,13 13 0,-14 0 16,27-13-16</inkml:trace>
  <inkml:trace contextRef="#ctx0" brushRef="#br0" timeOffset="128083.78">20518 7757 0,'14'0'31,"-1"0"-15,13 0-16,67-14 16,-1 1-1</inkml:trace>
  <inkml:trace contextRef="#ctx0" brushRef="#br0" timeOffset="128677.35">21431 7360 0,'0'-13'16,"0"26"-16,0-40 0,0 1 15,40-1 1,13-12 0,-27 39-1,27-27-15,-40 27 16,14 0-16,-14 0 0,0 0 0,0 13 16,1-13-16,12 27 0,-13-14 15,1 0-15,-14 1 0,0 12 0,0-13 16,0 14-16,0-14 0,0 13 15,-14 1-15,1-14 0,-13 14 0,12-1 0,-12-13 16,0 14-16,-14-14 0,13 13 0,-12-12 16,12-1-16,-198 40 31,199-53-31,-27-13 16,40-1-16,13 1 0,0 0 15,0 0-15,13-14 16,0 27-16,14-13 15,-14 13-15,0-13 0,14 13 0,-14 0 16,13 0-16,1 0 0,52 39 16,-52-25-16,26 25 15,-14-12 1,-26-1-16,1-12 0,-1-1 0,0 0 16,27 27-1,-14-14-15,-26-13 0,13-13 0,1 14 16,-1-1-1,0 0-15,14-13 0,-14 0 16</inkml:trace>
  <inkml:trace contextRef="#ctx0" brushRef="#br0" timeOffset="129020.98">22106 7373 0,'13'13'0,"-39"-39"0,39 39 0,-40-39 0,-12-1 15,-14 14 1,40 26 0,13 0-1,0 27 1,13-14-16,26 27 15,-25-39-15,25 52 16,-25-53-16,-1 0 0,0 27 16,0 13-1,-26-13 1,0-40-16,-53 26 16,39-26-16,-26 0 15,40-13-15</inkml:trace>
  <inkml:trace contextRef="#ctx0" brushRef="#br0" timeOffset="129192.8">21841 7386 0,'66'-66'47,"-132"132"-47,146-132 0,-67 66 0,0 0 0,0-13 16,53 13-1,-52-13-15,78 13 16,-65 0-16,-1 0 0,1 0 0,12 0 0</inkml:trace>
  <inkml:trace contextRef="#ctx0" brushRef="#br0" timeOffset="129505.2">22410 7227 0,'-26'-13'31,"52"26"-31,-52-13 16,12 14-16,14 52 16,-13 26-1,13 28 1,0-107 0,40 40-1,-27-40-15,14-13 0,-14 13 0,13-13 0,-13 0 16,80-26-1,-80 12-15,53-91 32,-66 78-32,0 1 0,-13 12 15,0-12-15,0 0 0,-14-1 0,14 14 0,-13-14 16,-27-12-16,-53-1 31</inkml:trace>
  <inkml:trace contextRef="#ctx0" brushRef="#br0" timeOffset="130176.86">23019 7082 0,'0'-13'0,"0"26"0,0-39 16,0 39 0,-14 66-1,1-52-15,-66 197 32,66-197-32,-1 13 0,1-14 15,0 53 1,13-65-16,0-54 31,0 0-15,0 27-16,0-93 15,0 93 1,13-40 15,0 66-31,1 1 0,52 38 31,-53-38-31,106-14 32,-106 0-32,0-14 0,1 1 0,-1 0 15,13-93 1,-26 80-16,-13-146 31,13 159-31,0-1 16,0 1-16,0 26 15,27 172 17,-27-145-17,0 172 17,13-199-32,0 93 31,-13-93-31,0 14 15</inkml:trace>
  <inkml:trace contextRef="#ctx0" brushRef="#br0" timeOffset="130442.62">23468 7016 0,'0'0'0,"14"-13"16,-1 13 0,-13 79-1,0-53 1,0 252 15,-13-251-31,13-1 0,-14 1 0,-12 92 31,26-106-31,-26 27 32</inkml:trace>
  <inkml:trace contextRef="#ctx0" brushRef="#br0" timeOffset="130707.93">23693 7214 0,'40'-66'31,"-80"132"-31,80-119 0,-53 67 0,-53 25 16,-53 94 15,119-120-15,13 66 15,0-79-31,-13 13 0,13-13 0,0 14 15,80 12 1,-66-26-16,118 0 16</inkml:trace>
  <inkml:trace contextRef="#ctx0" brushRef="#br0" timeOffset="130832.9">24050 7373 0,'-26'-13'47,"52"26"-47</inkml:trace>
  <inkml:trace contextRef="#ctx0" brushRef="#br0" timeOffset="131676.37">19381 8749 0,'0'0'0,"-14"-13"0,14-1 31,14 14-15,52-26 15,-40 26-31,252-53 32,-225 40-32,-13 0 0,13 13 0,-14-14 15,133-12 1,-145 26-16,12 0 31</inkml:trace>
  <inkml:trace contextRef="#ctx0" brushRef="#br0" timeOffset="131910.9">19791 8683 0,'-40'13'46,"80"-26"-46,-67 39 0,41 14 16,-1-27 0,53 199 15,-40-159-31,14 105 31,-40-131-31,13-14 0</inkml:trace>
  <inkml:trace contextRef="#ctx0" brushRef="#br0" timeOffset="132504.24">20029 9146 0,'13'-27'31,"-26"54"-31,26-41 15,0 28-15,27 131 32,0-13 15,-40-145-16,0 0-31,-53-106 31,53 106-31,0-14 0,0 14 16,0-13-16,0-27 15,13 53 1,27 39 0,-27-25-1,66 52 1,-65-66-1,-1 0-15,0 0 0,0 0 0,27-53 32,-27 40-32,0-106 31,1 105-31,-1-39 31,40 120 0,-40-54-31,27 93 32,-40-93-32,13 0 15,-13 0-15,13 40 16,0-40-16</inkml:trace>
  <inkml:trace contextRef="#ctx0" brushRef="#br0" timeOffset="132785.37">20637 9093 0,'14'53'32,"-28"-106"-32,28 132 0,-14-66 15,0 1-15,0 39 16,0-40-16,66 53 31,-53-66-31,0 0 0,40-66 31,-106-53 1,40 105-17,-106-52 1,92 66-1</inkml:trace>
  <inkml:trace contextRef="#ctx0" brushRef="#br0" timeOffset="132988.49">20836 9053 0,'13'0'15,"14"0"1,-14-13-16,93-27 31,-80 27-31,1 13 16,-14 0-16,13-13 0,40 13 16</inkml:trace>
  <inkml:trace contextRef="#ctx0" brushRef="#br0" timeOffset="133207.13">21021 9013 0,'0'27'16,"0"-54"0,0 67-16,13-40 0,-13 13 0,14 93 31,-14 40 0,0-133-31,26 40 16</inkml:trace>
  <inkml:trace contextRef="#ctx0" brushRef="#br0" timeOffset="133441.43">21444 8934 0,'0'0'0,"14"-13"16,12 0-1,1 13-15,105-27 31,-119 27-31,13 0 16,-12 0-16,-1 0 0,13-13 0,-12 13 16,-1 0-16</inkml:trace>
  <inkml:trace contextRef="#ctx0" brushRef="#br0" timeOffset="133675.76">21484 9027 0,'-26'39'15,"52"-78"-15,-39 78 16,26-39-16,80-13 31,-80 0-31,159-40 32,-146 53-32,1-13 0,-14 13 15,27-14 1</inkml:trace>
  <inkml:trace contextRef="#ctx0" brushRef="#br0" timeOffset="134956.57">22304 8722 0,'0'-13'63,"0"0"-32,13 0-15,40-27 15,66-13 0,-92 53-31,105-13 31,-119 26-31,1 0 16,-1 1-16,0 65 16,-13-66-16,-92 119 31,78-118-15,-39 12-16,-92 14 31,118-40-31,-52-27 31,79 14-31,66-27 31,-53 40-31,173 0 32,-160 14-32,-13-1 0,14 0 15,52 40 1,-66-27-16,67 41 31,-67-67-31,0 13 16,0-13-16,1 13 15</inkml:trace>
  <inkml:trace contextRef="#ctx0" brushRef="#br0" timeOffset="135315.81">23124 8590 0,'-13'-13'0,"26"26"0,-39-26 0,13 13 0,0 0 16,-1 13-16,14 80 31,14-67-31,91 93 31,-78-92-15,-14-14-16,0 27 31,-13-27-31,-92 0 31,39-13-31,0-26 16</inkml:trace>
  <inkml:trace contextRef="#ctx0" brushRef="#br0" timeOffset="135534.53">22992 8643 0,'27'-26'31,"-54"52"-31,54-66 0,-14 40 0,0-13 16,133-40-1,52-13 17,-171 66-17,25-13-15</inkml:trace>
  <inkml:trace contextRef="#ctx0" brushRef="#br0" timeOffset="136206.37">23640 8471 0,'14'-13'16,"-14"26"31,-14 146-16,1-133-31,-27 173 31,40-173-31,0 14 32,0-120-1,0 67-31,0-93 31,0 93-31,0 0 16,14 13-1,-1 0-15,53 53 32,-53-53-17,1 0-15,-1 0 0,40-27 16,-53 14 0,26-106 15,-26 93-31,-13 12 0,0-78 31,13 79-31,0 13 31,13 13-31,-13 0 0,0 13 0,26 94 32,-12-94-32,12 146 31,-26-159-16,0 0-15,0 14 0,0-14 0,13 0 0,-13 27 16,0-27 0,0 14-1</inkml:trace>
  <inkml:trace contextRef="#ctx0" brushRef="#br0" timeOffset="136518.56">24143 8418 0,'-13'-13'0,"26"26"0,-39-53 31,26 54-16,0 78 1,13 14 0,0 66 15,-13-159-15,0 67 15</inkml:trace>
  <inkml:trace contextRef="#ctx0" brushRef="#br0" timeOffset="136799.72">24368 8511 0,'0'-14'0,"-212"306"16,424-570-16,-225 264 0,-27 28 15,-92 52 17,132-53-17,-13 40 17,39-40-32,53 27 31,-65-27-31,118 14 15</inkml:trace>
  <inkml:trace contextRef="#ctx0" brushRef="#br0" timeOffset="136940.29">24672 8696 0,'0'-13'15,"0"26"-15,0-40 0,-13 27 32</inkml:trace>
  <inkml:trace contextRef="#ctx0" brushRef="#br0" timeOffset="138283.66">19883 10389 0,'-13'0'16,"13"13"62,13 1-78,1-14 0,-14 13 16,26 27-16,-13-27 0,14 26 15,26 67 1,-40-66-16,0 53 16,-13-27-1,0-40-15,13 14 0,-13-14 16,0-12-16,0-1 0,14-13 15,-14-13 1,13-14-16,-13 14 16,26-66-1,-13 39-15,-13 13 0,14 1 0,-1-14 0,0 1 16,-13 12-16,27-79 16,-14 80-16,0-67 15,-13 67-15,0 13 0,0-1 16,0 1-16,0 0 0</inkml:trace>
  <inkml:trace contextRef="#ctx0" brushRef="#br0" timeOffset="139064.62">20346 11064 0,'0'-13'16,"-13"13"0,13-14-1,0 28 1,0-1 0,13 0-1,1 27-15,-14-14 16,0-13-16,13 1 0,-13-1 0,0 13 15,0-12-15,13 12 0,-13-13 16,0 14-16,0-14 16,0-26-1,0 0 1,0-27 0,0 27-16,-13-40 15,13 39-15,-13-12 0,13 13 16,0 0-16,0-14 0,-14 14 0,14 0 15,0-1-15,0 1 0,14 13 32,-14 13-32,13 1 15,0-1-15,0 0 0,14 0 16,-27 1-16,0-1 16,0-26 15,26-1-31,-26 1 15,27-40 1,-27 40-16,13-13 16,0 12-16,0-12 15,1 26-15,-1 0 0,0 0 16,0 0-16,14 13 16,-27 0-16,39 40 15,-25-40-15,-14 1 0,0-1 16,13 0-16,-13 14 0,0-14 0,13 0 15,-13 0-15,0 0 0,0 1 16,0-1-16,13 0 0</inkml:trace>
  <inkml:trace contextRef="#ctx0" brushRef="#br0" timeOffset="139345.78">20756 11051 0,'0'0'31,"0"0"-31,0 13 0,0 0 16,0 27-1,14 26 1,-1-53-16,0 14 16,0-14-16,1 0 0,-1-13 15,-13-13 1,0-14-1,0 14-15,0-27 16,-13 27-16,-1 0 16,1 0-16,0 0 0,0-1 0,13 1 15,-14 0-15,1 13 0,13-13 0,0-1 16</inkml:trace>
  <inkml:trace contextRef="#ctx0" brushRef="#br0" timeOffset="139548.84">20902 10971 0,'13'0'15,"-13"-13"-15,-92 40 0,197-54 16,-131 40-16,66-39 0,-14 13 16,40-14-1,0 14 1,-39 13-16,13-13 15,-27 13-15,0 0 0,0 0 16</inkml:trace>
  <inkml:trace contextRef="#ctx0" brushRef="#br0" timeOffset="139752.14">21074 10945 0,'-13'53'31,"26"-106"-31,-26 119 0,13-53 16,13 0-16,-13 1 0,13-1 0,-13 13 16,27 40-1,-14-52-15,0 25 16,0 14 0,1-26-1</inkml:trace>
  <inkml:trace contextRef="#ctx0" brushRef="#br0" timeOffset="140048.77">21630 10760 0,'-14'0'16,"28"0"15,-1-14-31,26 14 16,-25-13-16,65 0 16,-52 0-16,39-1 15,-13 1 1,-27 13-1</inkml:trace>
  <inkml:trace contextRef="#ctx0" brushRef="#br0" timeOffset="140298.61">21643 10892 0,'-13'26'31,"251"-211"-31,-463 344 0,278-133 31,-40-39-31,13 13 0,-12-13 0,12 13 16,80-27 0,0 1-1,-80 26-15,40-13 16,-52 13-16</inkml:trace>
  <inkml:trace contextRef="#ctx0" brushRef="#br0" timeOffset="145921.79">22900 10283 0,'0'14'125,"-14"-14"-110,-25 13 1,-54 13 15,40-12 0,53-1 47,0 40-46,0-40-32,40 79 31,-40-78-31,0-1 31,0 0-31,13-26 63,0 13-63,67-27 31,-67 27-31,66 27 31,-79-14-15,13 0-16,-13 1 0,0-1 0,0 27 15,-13-27 1,-93 66 15,93-66-31,-13 1 0,13-14 0,-14 13 0,-79 0 32,93-13-32,-27-13 31,40 0-16,27-1-15</inkml:trace>
  <inkml:trace contextRef="#ctx0" brushRef="#br0" timeOffset="146374.77">23098 10574 0,'0'-13'16,"0"26"78,0 1-63,0-1-15,40-26 15,-27-14 16,-53 14-16,14 26 0</inkml:trace>
  <inkml:trace contextRef="#ctx0" brushRef="#br0" timeOffset="147827.46">23323 10416 0,'0'-14'421,"-13"14"-374,13-13-15,0 26 46,-14 1-63,14-1 1,-13 66 15,13-66-31,0 1 0,0 39 31,0-40-31,40 27 32,-27-40-32,40 26 31,-40-26-31,53-13 31,-52 13-31,-1-27 31,-13 14-31,0-66 32,0 65-17,0 1-15,-13-53 16,-1 53 0,-52-40 15,53 53-31,0 0 0,0 0 0,-67 0 31,67 0-31,0 13 31</inkml:trace>
  <inkml:trace contextRef="#ctx0" brushRef="#br0" timeOffset="148405.6">23693 10270 0,'0'0'16,"-13"0"-16,0-13 0,0 13 0,-40 0 31,26 53 0,107 39 1,-67-78-32,79 65 31,-78-66-31,-14 0 15,13-13-15,-13 14 0,0 39 16,-13-53 0,-80 39-1,67-39 1,12 0-16,1-13 16,53-80 30,-40 80-46,79-119 32,-79 106-32,13 12 0,-13-12 15,0-40 1,-92 52 15,65 28-31,-26 12 31</inkml:trace>
  <inkml:trace contextRef="#ctx0" brushRef="#br0" timeOffset="149561.47">24368 10402 0,'-13'-13'0,"13"0"16,-27 0-1,-26 0 17,40 13-17,-53 52 1,53-38 0,0 12-16,-1 40 31,41 14 0,-27-67-31,66 13 31,-53-26-31,0 0 0,1 0 16,-1 0-16,27-13 16,26-40 15,-66 40-31,26-53 31,-13 66-15,-13-13-16,14 13 0,-1-14 15,13 54 32,-26-27-47,27 67 31,-27-67-31,0 0 32,0-39-1,13 12-31,40-65 31,-53 66-31,13 13 16,-13-13-16,13 13 0,-13-14 0,27 14 15,-14 14 1,0 25 0,-13 1 15,0-27-15,0-39 15,0 12-31,0-25 31,27 39 0,-14 26 1,-13-39 14,26-27-30,27 14 31,-13 79-16,-40-40-31,0 53 31,0-53-31,-13 1 16</inkml:trace>
  <inkml:trace contextRef="#ctx0" brushRef="#br0" timeOffset="149873.67">24977 10363 0,'66'-93'32,"-132"186"-32,145-186 0,-79 80 0,0 26 31,-27 146 0,-39 66 0,53-186-31,-53 133 32,66-145-32,-13-14 0,-1 0 15,-12 40 1</inkml:trace>
  <inkml:trace contextRef="#ctx0" brushRef="#br0" timeOffset="150264.37">25241 10601 0,'0'-27'15,"0"54"-15,13-67 0,-13 14 31,-13 12-31,-66 28 32,79-1-32,-13 0 0,13 0 15,13 40 1,0-39-16,66 91 31,-65-91-15,-28 65-1,1-79 1,-93 13 0,80-13-1,13-13-15,-1 13 0,-12-13 32</inkml:trace>
  <inkml:trace contextRef="#ctx0" brushRef="#br0" timeOffset="150389.1">25413 10654 0,'27'0'47,"-54"0"-47</inkml:trace>
  <inkml:trace contextRef="#ctx0" brushRef="#br0" timeOffset="154637.76">3559 11395 0,'-13'0'32,"13"-14"-17,0 1 32,-14 13-31,1 0-1,0 0 1,0 13 0,-1-13-16,1 27 15,0-14-15,0 0 16,13 1-16,-27 12 16,27 0-16,-13-12 15,13-1-15,0 13 0,-13-12 0,13-1 0,0 13 16,0-13-16,0 1 0,0-1 0,0 0 15,13 0-15,0 1 0,14 12 16,12-13 0,-25-13-1,25 0-15,1-26 16,-27 26-16,0-13 0,14-1 16,13-39-16,-27 27 15,13-40 1,-26 53-16,0-14 0,0 14 0,0 0 15,-26 0 1,26-1-16,0 28 16,0-1-16,0 13 15,0-13-15,13 27 16,0-27-16,0 1 0,1-1 16,-1-13-16,0 13 0,0-13 0,27 26 15,-27-26-15,27 0 16,-27 0-16,0 0 15,1 0-15,-1-13 0,0-13 16,0-27 0,-13 40-16,0-67 31,-13 67-31,13 0 0,-13 0 0,0-1 0,13 1 16,-27-13-16,14 26 15</inkml:trace>
  <inkml:trace contextRef="#ctx0" brushRef="#br0" timeOffset="155465.59">4207 11461 0,'0'-13'16,"-13"13"-16,13-14 16,-14 14-1,14-13 1,0 26-1,0 1 1,-13 25 0,13-26-16,0 40 15,-13-39-15,13 12 0,0-13 16,-13 40-16,13-26 0,-13 65 16,13-52-16,-27 66 15,27-67-15,0 1 16,-13 0-16,13 0 0,-13-14 0,13 14 15,0-14-15,0 1 0,0-1 0,0-13 16,0 27-16,0-27 16,13-13-16,0 0 15,0-13 1,1-27 0,-14 14-16,13-40 15,-13 39-15,0 1 0,0-1 0,0 14 0,0-13 16,-13 12-16,13 1 0,-14 0 15,1 0-15,13-1 0,0 1 0,-13 13 16,26 0 0,0 0-1,1 13-15,12-13 16,-13 0-16,0-13 0,1 13 16,-1-13-16,0 13 0,-13-13 0,13 13 15,1-13-15,-1-1 0,-13 1 16,13 0-16,-13 0 0,13-1 15,-13 1-15,0-13 0,0 12 16,-13 1-16,13 0 16,-13 0-16,13 0 15,0 26 17,13 0-17,0-13-15,1 26 16,-1 1-16,0-14 0,0 0 15,-13 1-15,27-1 16,-27 0-16,13-13 0,-13 13 16,13-13-16,0 0 0,1-13 15,-1 13-15,0-13 0</inkml:trace>
  <inkml:trace contextRef="#ctx0" brushRef="#br0" timeOffset="155590.57">4379 11672 0,'-40'-13'47</inkml:trace>
  <inkml:trace contextRef="#ctx0" brushRef="#br0" timeOffset="156340.31">4472 11739 0,'13'0'47,"0"13"-47,13 26 15,1 14 1,-14 0 0,0-26-1,-13-40 17,0-1-17,0 1-15,0-27 16,0 27-16,0-13 0,0 12 15,14 1-15,-14 0 0,13 0 16,0 0-16,0 13 16,27 26-1,-27-26-15,40 26 16,-40-26-16,27 14 16,-27-14-16,0 13 0,40-13 15,-39-13-15,12 13 16,-13-14-16,1 1 15,-14 0-15,0 0 16,-14-14-16,1 27 16,-13-13-1,12 13-15,1 0 0,0 0 0,0 0 0,-1 0 16,14 13-16,0 1 16,0 12-1,14-13-15,39 14 16,-40-27-16,0 13 0,14-13 15,-14 0-15,0 0 0,0 0 16,0-13-16,14-14 16,-14-12-1,-13 25-15,0-39 16,0 40-16,0 0 16,-13 0-16,0-14 0,13 14 0,-14 0 0,1 0 15,0-14-15,13 14 16,0 39-1,0-12 1,13 52-16,14-27 16,-27-12-16,13-1 0,0-12 15,53 52 1,-52-53-16,12 0 0,0 0 0</inkml:trace>
  <inkml:trace contextRef="#ctx0" brushRef="#br0" timeOffset="156605.87">5847 11646 0,'-13'0'0,"13"13"15,13-13 32,1 0-31,-1 0-16,53-13 15,-53 13 1,40 0 0,-40-13-16,14 13 0</inkml:trace>
  <inkml:trace contextRef="#ctx0" brushRef="#br0" timeOffset="156793.29">5914 11725 0,'-14'27'63,"28"-54"-63,-14 54 0,26-27 0,-13-13 15,0 13-15,14 0 0,-1-14 0,27 1 16,27 0-1,-41 13 1</inkml:trace>
  <inkml:trace contextRef="#ctx0" brushRef="#br0" timeOffset="157449.31">7316 10865 0,'-13'0'0,"-14"0"32,14 0-17,-14 14-15,14-1 16,-13 13-16,12-12 0,1-1 15,0 0-15,-27 40 0,14-13 16,13-14-16,-1 1 0,1-14 16,-13 93-1,26-80-15,-13 27 0,13-27 16,0 1-16,0 105 16,0-105-16,0 12 0,0-12 15,26 105 1,0-105-16,14 52 15,0-39-15,-14-27 16,14 13-16,-27-12 0,14-14 0,-1 13 16,-13-13-16,14 0 0,26 0 15</inkml:trace>
  <inkml:trace contextRef="#ctx0" brushRef="#br0" timeOffset="158152.23">7620 11236 0,'0'0'0,"0"-13"0,0-1 15,0 1 1,-13 13 0,13-13-16,-13 13 15,-1 0 1,14 13-1,0 0 1,-26 27 0,13-13-16,-1-14 0,14 13 0,0 1 15,0-1-15,-13 1 0,13 39 16,0-40-16,0 14 16,0-14-16,27 1 15,-14-14-15,0-13 0,0 0 16,1 0-16,39-26 15,-27-1-15,-26 14 16,13 0-16,-13-1 0,13 1 16,-13-13-16,0 13 0,0-1 15,0 1 1,-13 13-16,13 13 0,0 1 16,0-1-1,27 40 1,-1-27-16,-13-26 0,1 13 0,52-13 31,-53 0-31,27-13 16,-27 0-16,0-14 0,-13 14 15,0 0-15,0-53 16,0 53-16,0-1 0,-13-25 16,0 25-16,-14-25 15,14 26-15,0-1 16,13 1-16</inkml:trace>
  <inkml:trace contextRef="#ctx0" brushRef="#br0" timeOffset="158449.03">8110 11342 0,'-14'66'31,"28"-132"-31,-28 158 0,14-65 0,0-14 0,0 66 32,14-52-32,12 12 15,-13-25-15,14-1 16,-14-13-16,27 0 16,-27-13-16,0-1 15,-13 1-15,0-40 16,0 40-16,-26-13 15,-27-14 1,0 27 0,53 0-16</inkml:trace>
  <inkml:trace contextRef="#ctx0" brushRef="#br0" timeOffset="158683.31">8427 11368 0,'0'0'15,"40"0"-15,-14 0 0,-13 0 16,14-13-16,52-14 16,40 1-1,-92 13-15,79-14 16,-80 27-16,0-13 0,41 13 15,-54-13-15,40 0 16,-27 13-16</inkml:trace>
  <inkml:trace contextRef="#ctx0" brushRef="#br0" timeOffset="159370.81">9551 10971 0,'0'-13'0,"0"0"16,-13 13-16,0 0 31,-27 53 0,27-27-31,-40 120 31,53-133-31,0 0 0,0 0 16,106-13 15,-93-13-31,40-40 31,-53 40-31,-13 26 16,13 80 15,13-80-31,133 27 32,-120-53-17,-13 13-15,14-14 0,-14 1 0,53-53 31,-53 53-31,-39-106 32,26 105-32,-13 1 0,-14 0 0,-26-27 31</inkml:trace>
  <inkml:trace contextRef="#ctx0" brushRef="#br0" timeOffset="159792.31">10054 11262 0,'0'0'0,"13"0"47,14-13-31,-1 0-16,80-14 31,-93 27-31,1 0 0,-1 0 0,-13 14 31,0-1-31,-132 146 31,118-133-31,-118 93 32,132-106-17,-13 27 1,26-27 0,0-13-16,80-13 31,-67 0-31,54 0 15</inkml:trace>
  <inkml:trace contextRef="#ctx0" brushRef="#br0" timeOffset="160401.54">10319 11461 0,'13'-13'47,"-26"26"-47,39-40 16,-13 27-16,1-13 0,-1 0 15,27-27 1,-40 14 15,-14 26-15,-25 26 15,39-13-31,-27 40 31,27-39-31,0 38 32,0-38-17,40-14 1,-27 0-16,106-66 31,-106 52-31,-13 1 16,14 0-16,-14-40 15,-14 13 17,-25 80 14,12 13-14,27-40-32,0 40 31,14-53-31,91 13 31,-78-26-31,132-27 31</inkml:trace>
  <inkml:trace contextRef="#ctx0" brushRef="#br0" timeOffset="160916.97">10742 11328 0,'-13'-13'46,"26"26"-46,-26-13 0,13 14 16,0-1-16,0 0 16,0 67 15,0-80 0,26-67 0,-26 54-31,27-27 32,-14 40-17,0 14 1,0-14 0,54 13 15,-41-40-16,-26 14 1,-40 26 15,40 1-31,-13 39 32,26-53-17,14-14 1,13-25-1</inkml:trace>
  <inkml:trace contextRef="#ctx0" brushRef="#br0" timeOffset="161229.37">10557 10932 0,'0'-14'16,"0"28"-16,0-41 0,13 27 0,146-26 31,-119 26-31,330 132 31,-317-92-31,-13-14 16,105 212-1,-132-198-15,-79 238 32,40-239-17,-14-12-15,14 13 0,-120 65 32</inkml:trace>
  <inkml:trace contextRef="#ctx0" brushRef="#br0" timeOffset="161526.37">11655 11143 0,'-53'13'16,"106"-26"-16,-93 26 31,67-13-31,224-39 31,-225 39-15,146-27 15,-145 27-31,-14-13 0,-13 26 31</inkml:trace>
  <inkml:trace contextRef="#ctx0" brushRef="#br0" timeOffset="162151.17">12912 10839 0,'-14'-13'0,"14"0"16,0 26 30,27 132-14,-14-131-32,0 157 31,-13-157-31,0-1 16,0 40-1</inkml:trace>
  <inkml:trace contextRef="#ctx0" brushRef="#br0" timeOffset="162526.04">13150 10879 0,'0'0'62,"26"-27"-62,-39 40 0,0 1 0,-14-1 0,14 0 16,-53 27-1,53-27 17,52 14-1,120 39 0,-146-66-15,173 39-1,-147-25 1,-25-14-16,25 13 31</inkml:trace>
  <inkml:trace contextRef="#ctx0" brushRef="#br0" timeOffset="162838.22">13520 10773 0,'344'251'125,"-688"-502"-125,701 489 15,-357-251-15,0 0 0,14-1 16,-14-12-16,0 13 0,-14-159 31,14 145-31,-13-118 31,13 131-31,0 1 16</inkml:trace>
  <inkml:trace contextRef="#ctx0" brushRef="#br0" timeOffset="163853.76">14076 10918 0,'0'14'62,"0"-1"-62,0 0 16,13 0-16,0 93 31,-13-93-31,0 14 31,-26-80 0,13 40-31,-14-106 32,27 92-32,0-26 31,40 106 0,-14 13 0,-13-92 16,27-40-15,26 39-1,0 80 0,-66-40-31,14 67 31,-14-67-31,0 0 16</inkml:trace>
  <inkml:trace contextRef="#ctx0" brushRef="#br0" timeOffset="164134.68">14380 10865 0,'-26'106'78,"52"-212"-78,-52 226 16,39-120-16,13 0 15,-12 0-15,52-67 32,-53 54-32,-13 0 15,-27-27 1,14 27-16,-93 0 31,93 13-15,0 13-16</inkml:trace>
  <inkml:trace contextRef="#ctx0" brushRef="#br0" timeOffset="164447.09">14592 10773 0,'-13'0'0,"26"0"47,53-27-32,-40 14 1,80-13-1,-93 12 1</inkml:trace>
  <inkml:trace contextRef="#ctx0" brushRef="#br0" timeOffset="164665.76">14658 10746 0,'-13'80'63,"79"-173"-63,-119 106 0,40 80 0,13 39 31,0-118-31,0-1 16,0 0-16,0 27 15</inkml:trace>
  <inkml:trace contextRef="#ctx0" brushRef="#br0" timeOffset="164806.34">14870 10932 0,'26'-27'63,"-52"54"-63</inkml:trace>
  <inkml:trace contextRef="#ctx0" brushRef="#br0" timeOffset="166571.41">5861 12546 0,'0'-14'32,"-14"14"-17,14 14 32,27-14-31,52 13 15,-52-13-31,26 0 16,-40 0-16,0 0 0,13-13 15,54-1 1,-67 14-16,14-13 15</inkml:trace>
  <inkml:trace contextRef="#ctx0" brushRef="#br0" timeOffset="166852.57">5887 12757 0,'0'13'15,"251"-224"-15,-489 409 32,225-198-32,40 0 0,39-13 15,-53 13-15,13-13 16,27-1-16,40-12 15,-80 26-15,40-26 16,-27 26-16,-12 0 16,-1-14-16,0 14 0,0 0 15</inkml:trace>
  <inkml:trace contextRef="#ctx0" brushRef="#br0" timeOffset="169882.83">7885 12281 0,'0'-13'312</inkml:trace>
  <inkml:trace contextRef="#ctx0" brushRef="#br0" timeOffset="170960.64">7898 12347 0,'0'0'0,"-13"0"15,-1 0 16,14-13 79,14 13-95,-14-13-15,13 13 16,0 0 0,14-14-1,-14 14-15,26 0 16,-25 14-16,-1-14 0,0 0 16,-13 13-16,27 0 15,-27 0-15,0 1 0,0-1 16,0 0-16,0 0 0,0 0 0,-14 1 0,14-1 15,-13 0-15,0 0 0,13 1 16,-27-1-16,27 0 0,-26 0 16,13-13-1,13-13 1,-13 13-16,13-13 16,0 0-1,13-1-15,0 14 16,27-13-1,-14 0-15,-13 13 0,14 0 0,-14 0 0,14 0 16,-14 0-16,13 0 0,-13 0 16,14 0-16,-14 13 0,0-13 0,1 13 0,-1 1 15,-13-1-15,13 13 16,-13-12-16,-13 25 16,13-12-16,-40 12 15,14-25-15,12-1 0,-12 0 16,0 0-16,-1 0 0,-52 14 15,52-27-15,-52 26 16,52-26-16,14 0 16,0 0-16,0 0 0,-1 0 0,1-13 0,13 0 15,40-27 1</inkml:trace>
  <inkml:trace contextRef="#ctx0" brushRef="#br0" timeOffset="171491.69">8665 12294 0,'0'-13'0,"-40"0"15,40-1-15,-39 14 16,39-13-16,-13 13 16,-14 0-16,-26 27 15,40-14-15,-27 27 16,27-27-16,0 0 16,13 0-16,-13 1 0,13-1 0,0 26 15,0-25 1,13-1-16,0-13 15,13 0-15,-12-13 16,-1 13-16,13-27 16,-12 27-16,12-26 15,-13 13-15,-13-1 0,14 1 0,-14 0 16,0 0 0,13-1-1,0 28 1,0 12-1,40 40 1,-26 0 0,-1 1-1,-13-15 1,1-12 0,-1-27-1</inkml:trace>
  <inkml:trace contextRef="#ctx0" brushRef="#br0" timeOffset="171897.81">8903 12334 0,'-79'-40'47,"158"80"-47,-171-53 15,92 26-15,-14 0 0,14 0 0,0 27 16,0 0 0,27-40-1,13-40 1,-14 0 0,-13-13-1,0 27 1,-13 13 15,27 39-15,-1 27-1,1 26 1,-14-52-16,0 39 16,-13-53-16,0 14 0,14-14 15,-14 13-15,0-12 0,0-1 0,13 13 16,-13-12-16,0-1 0,0 0 0,13 0 15</inkml:trace>
  <inkml:trace contextRef="#ctx0" brushRef="#br0" timeOffset="172147.73">9393 12506 0,'13'-13'47,"-26"26"-47,39-26 31,-39 13 16,0 0-47,0 13 16</inkml:trace>
  <inkml:trace contextRef="#ctx0" brushRef="#br0" timeOffset="177974.03">4710 12400 0,'0'-13'0,"-14"13"0,14-13 31,-13 13-31,-26-14 31,-54 41 16,80-27-47,-40 26 31,40-13-31,-1-13 0,14 14 0,0-1 16,-13 27 0,13-27-16,0 0 0,0 0 15,27 93 1,-27-79-16,66 118 31,-53-118-31,0-14 16,0 13-16,1-13 0,39 54 15,-53-54-15,13 93 47,-13-93-47,-13 0 0,-1 0 0,-78 40 31,26-39 1,52-14-32,14-27 0</inkml:trace>
  <inkml:trace contextRef="#ctx0" brushRef="#br0" timeOffset="178302.03">4300 12982 0,'-14'0'16,"28"0"-16,-28-13 0,28 13 15,91-66 32,-78 52-47,105-65 31,-119 66-31,14 0 0,-14 13 0,0-14 16,27-12 0,-27 26-16,-13-13 31</inkml:trace>
  <inkml:trace contextRef="#ctx0" brushRef="#br0" timeOffset="179176.95">4789 12744 0,'-13'-13'0,"0"13"31,13-14-16,0 28 17,-14 52-1,14-53-15,-26 133 15,26-93-31,0-27 0,0 120 31,0-133-31,26 66 31,-26-66-31,14-13 0,12 14 32,-13-67-1,-26-40 0,0 80-31,-40-40 31,40 53-15,26 0 0,0 0-1,66-13 16,-39-40 1,-27 40-32,-13-27 31,-13 40-15,13 13 30,13-13-46,14 66 32,-1-26-1,-26-27-15,27-26 15,-14 13-31,-13-13 0,13-1 15</inkml:trace>
  <inkml:trace contextRef="#ctx0" brushRef="#br0" timeOffset="179317.31">4961 12889 0,'-40'-13'63</inkml:trace>
  <inkml:trace contextRef="#ctx0" brushRef="#br0" timeOffset="180129.53">5027 12903 0,'-13'-14'15,"26"28"-15,-13-28 32,53 107-1,-13-14 0,-40-79 0,-13-66 16,13 13-16,13 53-31,26 14 32,-39-1-32,14-13 0,-1 0 0,40 0 31,-40 0-31,0-27 31,-13 14-15,-26 13-1,13 0-15,-1 40 47,14-27-47,14-13 0,-1 0 0,40 0 32,26-40-1,-66 40-31,14-92 31,-27 65-31,0 14 0,-40-66 31,27 79-31,-14-27 32,27 40-32,0 1 0,0-1 15,53 93 1,-53-93-1,66 93 1,-39-80 0,-14-12-16,53-14 15,-52 0 1,25-14-16</inkml:trace>
  <inkml:trace contextRef="#ctx0" brushRef="#br0" timeOffset="182160.22">9948 12254 0,'-13'0'125,"0"0"-15,0 0-16,-1 0-79,1 0-15,0 14 16,0-14-1,0 0 1,-1 13 0,1-13-16,13 13 0,-13 14 31,0-1-15,13-13-16,0 14 15,0-14-15,13 0 16,-13 0-16,26 1 15,-12-14-15,25-27 32,-26 27-32,14-26 15,-27 13-15,13-1 16,-13 1-16,13 13 0,-13-13 0,0-27 16,0 27-1,0 0 1,0 26-1,14 27 1,12 39 15,-13 0-15,-13-65-16,13 39 16,-13-40-16,0 0 0,0 0 0,0 0 15,0 27 1</inkml:trace>
  <inkml:trace contextRef="#ctx0" brushRef="#br0" timeOffset="182691.23">10292 12268 0,'0'0'0,"0"-14"16,0 1 0,-26 0-1,13 13 1,-14 26-1,1 14 1,26-27-16,0 14 16,0-14-16,0 0 0,0 1 15,0-1-15,13 0 16,13-13 0,1-13-1,-14 0 1,0-14-16,1 27 15,-14-13-15,13 13 0,-13-13 0,0-1 16,13 1 0,-13 26-1,0 1 1,13 25 0,0-25-16,14 38 15,-27-38-15,13 12 0,0 14 16,-13-27-16,40 66 15,-40-65-15,27 25 16,-27-25-16,26-1 16</inkml:trace>
  <inkml:trace contextRef="#ctx0" brushRef="#br0" timeOffset="183253.53">10821 12268 0,'0'-14'0,"0"1"16,-13 0-1,0 13 1,-13 0-1,-14 13 1,40 0-16,-40 27 16,27-40-16,13 40 15,-13 13 1,26-27 0,-13-13-16,13-13 15,0 0 1,1 0-16,-1-13 15,27-13 1,-14-27 0,-13 40-16,-13-14 15,0 14-15,0 0 0,0-1 16,0 1-16,0 0 16,0 26-1,13 14 1,14 26-1,-14-40-15,0 40 16,1-14 0,-1-25-16,-13-1 0,13 0 0,0 40 15,1-40-15,-1 14 16,13-1 0,-13-13-16,1-13 15</inkml:trace>
  <inkml:trace contextRef="#ctx0" brushRef="#br0" timeOffset="183722.13">11271 12334 0,'0'0'46,"-39"-93"-46,25 80 0,1 13 16,0 0-16,-27 26 16,14 27-1,26-13 1,13 0 0,13-27-1,-12-13 1,12-13-1,-13 0-15,1-1 0,-1 14 0,-13-13 16,13 0-16,-13 0 0,13-1 0,0 1 16,-13 0-16,14-14 15,-14 14-15,0-13 16,13 26 0,0 13-1,0 0-15,14 27 16,-27-27-16,13 14 0,0-14 15,1 0-15,-14 0 0,13 14 0,0-1 16,0-13-16,-13 14 16,13-14-16,-13 0 0,27 40 15,-14-26 1</inkml:trace>
  <inkml:trace contextRef="#ctx0" brushRef="#br0" timeOffset="184315.92">11906 12109 0,'-13'0'16,"0"0"0,13-13-16,-27 0 15,1 13 1,-14 13 0,27 0-1,-27 13-15,27-12 16,13-1-16,-13 0 0,0 0 0,13 1 15,-14-1-15,14 40 16,0-40-16,0 0 16,0 0-16,0 1 15,14-14-15,-1 0 0,0 0 16,0 0-16,-13-14 0,14 14 16,-1 0-16,0-13 0,0 0 0,0 0 15,1 13-15,-1-14 0,0 1 0,-13 0 0,27-13 16,-27 12-16,13-12 15,-13 13-15,0-1 16,0 28 0,26 25-1,-13 27 1,1-52 0,-1 52-1,-13-53-15,13 14 0,-13-14 0,0 0 0,13 13 16,-13-12-16,0-1 0,0 0 0,0 0 15,14 1-15,-14-1 0,13 0 16</inkml:trace>
  <inkml:trace contextRef="#ctx0" brushRef="#br0" timeOffset="185362.22">12382 12083 0,'-13'0'62,"0"0"1,0 0-48,13-14 48,-13 14-32,-1 0-15,1 0 62,13 14-78,-13-14 15,0 13-15,-1 0 16,1-13 0,0 26-1,13-12-15,-13-1 16,13 13-1,0-12-15,0 12 16,0-13 0,13 0-1,0 1-15,0-14 16,1 0-16,-1 0 16,0 0-16,14-27 15,-14 27-15,13-26 16,-26 13-16,13-1 15,-13 1-15,14 0 0,-14-14 16,13-12 0,-13 26-1,0-1-15,0 1 16,0 26 15,0 1-15,13 25-1,-13-12-15,27 39 16,-14-53-16,0 13 0,0 1 0,1-1 16,-14-12-16,13 12 0,13 14 15,-26-14-15,13-13 0,-13 1 16,14 12-16,-14-13 0,0 1 0,0-1 16,0 0-16,0 0 0</inkml:trace>
  <inkml:trace contextRef="#ctx0" brushRef="#br0" timeOffset="189173.5">13110 11937 0,'0'0'0,"0"13"16,0 0 31,0 1-31,-13-14-1,13 13-15,-27 0 16,14 0-16,0-13 15,0 14-15,-14-14 16,27 13-16,-13-13 0,0 0 16,13 13 93,0 0-109,26 40 31,-26-40-31,27 67 32,-14-80-32,-13 26 15,0-39 63,13 0-46,-13 0-17,53-14 32,-13 14-16,-40 0-31,66 13 32,-53 0-32,-13 13 0,13-13 0,1 0 15,-1 40 1,0-27-16,-13 53 31,-13-66-31,13 13 16,-13 0-16,-1 1 0,-52 25 15,40-25-15,-120 38 32,133-52-17,0 0-15,0 0 0,-1 0 16,14-13 15</inkml:trace>
  <inkml:trace contextRef="#ctx0" brushRef="#br0" timeOffset="190001.56">13586 11963 0,'0'-13'0,"0"0"16,-13 13-1,-40 0 16,53 13-31,-66 40 32,66-40-32,0 40 31,66-13 0,66 0 0,-118-40-15,65 53 15,-79-40-31,0 0 0,-40 40 32,27-53-32,-119 53 31,119-53-31,-1 0 0,1 0 15,0 0-15,0-13 16,26-54 15,-13 54-31,53-106 32,-40 93-17,-13-1-15,13-39 31,-13 53-31,-26-27 32,13 40-17,-1 0 1,-12 27 0</inkml:trace>
  <inkml:trace contextRef="#ctx0" brushRef="#br0" timeOffset="190891.69">13891 11950 0,'0'0'15,"0"-13"63,0 0-46,0 0 15,0-1-16,39-12 0,41-1 0,-1 41 1,-66-14-17,0 105 16,-13-65-31,-13-13 0,-66 92 32,66-93-32,-53 40 31,52-66-31,14 13 0,0 1 31,66-14 0,-52 0-31,118-27 32,-119 27-32,0-13 15,14 13-15,52-26 16,-66 12 0</inkml:trace>
  <inkml:trace contextRef="#ctx0" brushRef="#br0" timeOffset="191360.31">14314 11963 0,'0'0'31,"-13"-66"-31,13 53 16,0 0-16,13 13 0,-13-13 0,26-27 16,41 0 15,-54 40-15,13 40 15,-26-14-31,-13-12 0,-40 78 31,53-79-31,13 40 31,1-53-31,12 0 0,-13 0 0,67 27 32,-67-14-32,0 66 31,-13-65-31,0-1 15,-26 0-15,-80 40 16,79-53-16,-118 40 31,132-40-15</inkml:trace>
  <inkml:trace contextRef="#ctx0" brushRef="#br0" timeOffset="191844.6">14724 11765 0,'0'-13'0,"13"13"62,0 0-62,67-27 31,26 14 1,-93 13-17</inkml:trace>
  <inkml:trace contextRef="#ctx0" brushRef="#br0" timeOffset="192125.67">14843 11739 0,'0'0'0,"-13"0"0,132 344 125,-106-318-125,-13-13 0,0 0 16,0 1-16,0-1 0,0 0 0,0 27 31,0-27-15</inkml:trace>
  <inkml:trace contextRef="#ctx0" brushRef="#br0" timeOffset="192360">15068 11699 0,'93'423'141,"-186"-846"-141,186 859 0,-93-422 0</inkml:trace>
  <inkml:trace contextRef="#ctx0" brushRef="#br0" timeOffset="192781.71">15121 11977 0,'106'-146'78,"-212"292"-78,225-318 15,-119 158-15,0 1 0,0-26 16,0-67 15,0 92-15,0 14 15,0 14-31,0 78 31,13-78-31,14 144 32,-27-131-32,0-14 0,0 13 15,26 80 1,-26-92-16,0 38 31</inkml:trace>
  <inkml:trace contextRef="#ctx0" brushRef="#br0" timeOffset="193516.08">15491 11858 0,'-13'0'0,"0"0"16,13-14 31,66-12-16,-66 13-31,53-1 31,-40 14-31,-13 14 31,0-1-31,-13 13 16,-119 107 15,118-107-31,1-13 0,0 1 0,0 39 32,66-27-1,-40-39-31,185-40 31,-171 40-31,-14 13 0,0-14 16,0 14-16,14 0 0,-27-13 15,-13 13 17,13 13-32,-14-13 0</inkml:trace>
  <inkml:trace contextRef="#ctx0" brushRef="#br0" timeOffset="197842.62">12158 12916 0,'-14'0'16,"14"-13"-16,-13 13 15,13-14 1,0 28 0,13-14 15,1 0-31,-1 0 16,27 0-1,-1 0-15,-12 0 0,-1 0 0,1 0 16,105-14-1,-106 1-15,14 13 0,-14-13 16,1 13-16,-1-13 0,27 13 16,-39 0-16,-1 0 0,0 0 15</inkml:trace>
  <inkml:trace contextRef="#ctx0" brushRef="#br0" timeOffset="198092.58">12263 13114 0,'93'-79'62,"92"-27"-62,-344 212 0,40-27 0,265-171 0,-120 79 16,1-1-16,-1 1 0,27 0 15,-26 13-15,39-13 16,-53 13-16,0-14 0,14 14 16,-1 0-1</inkml:trace>
  <inkml:trace contextRef="#ctx0" brushRef="#br0" timeOffset="-201695.01">16140 2915 0,'0'-13'0,"-14"13"16,14-14 31,0 28 0,-13-1-32,0 13 1,13-12-16,-27 38 16,27-38-16,0-1 0,-13 0 15,13 0-15,0 1 0,0-1 16,0 13-16,-13-12 0,13-1 15,0 0-15,0 0 16,0-26 15,0 0-15,0-14-16,0-26 16,13 0-1,-13 40 1,13-26-1,-13 25-15,14 14 0,-14-13 16,13 13 0,0 0-1,0 0-15,14 13 16,-27 1-16,13-14 0,0 13 16,0-13-16,-13 13 0,14-13 15,-14 13-15,13-13 0,-13 13 0,13-13 16,0 14-16,1-14 15,-1 0 1</inkml:trace>
  <inkml:trace contextRef="#ctx0" brushRef="#br0" timeOffset="-200304.61">16126 3007 0,'0'14'63,"0"-1"-63,0 0 15,14-13 1,-14 13 0,0 1-16,0-1 15,13-13-15,-13 13 16,13 14-1,-13-14-15,0 0 16,0 0 0,13 0-16,-13 1 15,0-1-15,0 0 0,13 0 16,-13 1 0,14 12-1,-1 1 1,-13-14-1,13 0-15,-13 0 16,0 0 0,0 1-16,0-1 15,0 0-15,13-13 16,-13 27 0,14-27-16,-14 13 0,0 0 15,13 0 1,-13 0-1,0 1 1,13-1-16,-13 0 16,0 0-16,0 14 15,0-14-15,0 14 16,0-14-16,0 0 0,0 0 16,0 0-16,0 27 15,0 0 1,0-27-16,0 27 15,0-27 1,0 0-16,0 14 0,0-14 16,0 0-16,0 14 0,13-14 15,-13 0-15,0 27 0,0-27 16,0 40-16,0-13 16,0-27-16,0 13 0,0-13 15,0 40 1,0-26-16,0 39 15,0-53-15,0 14 0,0-14 0,0 0 16,14 67 0,-14-67-16,0 40 15,0-40-15,0 0 0,0 14 16,0-14-16,0 0 0,0 0 16,0 0-16,0 1 0,0-1 0,13 0 15,-13 14-15,0-14 0,0 0 0,0 0 16,0 14-16,0-14 0,0 13 0,0-12 15,0 12-15,0-13 0,0 14 0,0-1 16,0-12-16,0 12 0,0 0 0,0-12 16,0 12-16,0 1 0,26 78 15,-26-91 1,13 52 0,1-40-16,-14 1 0,0-14 15,13 13-15,-13-12 0,0-1 0,0 13 16,13-12-16,-13-1 0,0 13 0,13-13 15,-13 1-15,0 52 16,0-53-16,14 14 0,-14-14 0,0 0 16,0 0-16,13 14 0,-13-14 0,0 0 15,0 14-15,0-14 0,0 0 0,13 13 16,-13-12-16,0-1 0,13 13 0,-13 14 16,0-27-16,0 1 15,0 12-15,0 0 0,0-12 0,13 12 16,-13-13-16,0 14 0,0-1 0,0-12 0,0 12 15,0-13-15,0 14 0,0-14 16,0 40-16,0-27 16,0 27-16,0-40 15,0 14-15,14-14 0,-14 0 0,0 1 16,13 12-16,-13-13 0,0 0 16,0 1-16,0 12 15,0-13-15,0 14 0,0-1 0,0-12 16,0 38-1,-13-25 1,13-14-16</inkml:trace>
  <inkml:trace contextRef="#ctx0" brushRef="#br0" timeOffset="-198477.32">24037 10217 0,'0'0'0,"-13"-13"0,0 13 16,13-13-16,-13 0 0,-1-1 31,14 1-31,-13 0 16,13 0-16,-13-1 16,0 1-1,-1 13-15,-12-13 16,13 13-16,0-13 0,-1 13 15,-12-27 1,13 27-16,-27-13 16,13 13-16,14 0 0,-13-13 15,13 13-15,-80-13 16,53 13-16,-39 0 16,52-14-16,-25 14 15,25 0-15,1 0 0,-1 0 0,14 0 16,-14 0-16,1 0 0,13 0 15,-14 0-15,-12 14 0,12-14 16,1 13-16,12-13 0,-12 13 0,0 0 16,-1 0-16,-26 14 0,27-14 15,-1 14-15,1-14 0,-14 13 0,14 1 16,-1-14-16,-12 13 0,12 1 0,1-1 16,-67 67-1,67-67-15,-27 27 16,26-26-16,14-1 0,0-13 15,-1 14-15,-12-1 0,13 1 0,0-14 16,-1 14-16,14-1 0,-13 0 0,0 27 16,0-26-16,-1-1 0,14 1 15,-13-1-15,13 1 0,0-1 0,-13 1 16,13-1-16,0 1 0,0-1 0,0 0 16,0 1-16,0-14 0,13 14 0,40 25 15,-40-38-15,53 39 16,-52-40-1,39 13-15,-27 1 0,1-14 0,-1 0 16,14 0-16,-14 1 0,1-1 0,12 13 16,-12-26-16,-1 14 0,14-1 0,-14 0 15,14-13-15,26 0 16,14 13-16,-41-13 0,1 0 16,13-13-16,79 0 15,-92 0-15,145-27 16,-132 27-16,-13-14 0,52-12 15,80-41 1,-145 54-16,78-67 16,-65 67-16,-13-14 15,-1 0-15,1 1 0,-14-1 0,0-13 0,0 13 16,-13-13-16,0 14 0,0-14 16,0 13-16,-13 0 0,0-13 0,-14 14 15,1-1-15,-40-39 0,26 39 0</inkml:trace>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46:35.315"/>
    </inkml:context>
    <inkml:brush xml:id="br0">
      <inkml:brushProperty name="width" value="0.05292" units="cm"/>
      <inkml:brushProperty name="height" value="0.05292" units="cm"/>
      <inkml:brushProperty name="color" value="#002060"/>
    </inkml:brush>
  </inkml:definitions>
  <inkml:trace contextRef="#ctx0" brushRef="#br0">3748 1429 0,'0'-13'0,"0"-1"16,-13 14 0,0 27 15,-40 92 0,40-106-15,0 40 15,13-66-15,52-106 30,-52 106-46,27-80 32,-27 80-32,66 26 31,-53 0-31,67 40 31,-67-53-15,0 13-16,0 1 0</inkml:trace>
  <inkml:trace contextRef="#ctx0" brushRef="#br0" timeOffset="1249.58">3815 1455 0,'0'14'15,"13"-14"-15,-13 26 32,26 14-1,-26-27-31,27 53 31,-14-53-31,-13 1 0,13-1 16,14 66-1,-27-66-15,66 106 32,-66-105-17,13-1-15,-13 0 0,26 53 16,-12-53-16,25 93 47,-39-92-47,0-1 0,27 66 31,-14 14 0,-13-67-31,27 93 31,-14-105-31,-13-1 0,13 93 32,-13-93-32,26 119 31,-26-119-31,14 14 16,-14-14-16,0 14 0,13 78 15,0-78 1,0 145 15,-13-146-31,0 1 0,0-1 0,14 93 31,-14-92-31,26 198 32,-26-199-32,13 1 0,14 145 31,-14-146-31,0 172 31,-13-158-31,13 0 0,-13-14 16,0 14-16,14 132 15,-14-132-15,13-1 16,-13-12-16,26 158 16,-26-159-1,27 266 1,-27-213-1,13-39-15,13 198 32,-26-185-32,27 251 31,-27-264-31,13 185 31,0-186-31,1 279 31,-14-279-31,0-12 0,13 13 16,-13-1-16,0 94 16,0-94-16,0 120 31,0-146-31,0 0 16,0 1-16,0 12 15</inkml:trace>
  <inkml:trace contextRef="#ctx0" brushRef="#br0" timeOffset="3701.93">4542 5874 0,'13'0'16,"1"0"-16,-1 0 0,79 0 31,-78 0-31,118-26 31,-106 26-31,-12 0 0,12 0 16,93-14-1,-92 14-15,171-13 32,-171 13-17,-14 0-15,13 0 0,1 0 0,-1 0 16,54-13-16,-54 13 15,212 0 17,-211 0-32,12 0 0,133-13 31,-145 13-31,184-14 31,-184 14-31,-1-13 0,14 13 0,132-13 31,-146 0-31,146-14 32,-145 27-32,-1 0 15,1 0-15,92-13 16,-93 0-16,186-14 47,-186 27-47,1 0 0,-1-13 0,107 0 31,-107 13-31,186-27 31,-186 27-31,14-13 0,-14 13 0,14 0 16,-13 0-16,118-13 16,-105 13-16,-1-13 0,213 0 31,-213-1-31,305-12 31,-291 13-31,0-1 16,0 14-16,0-13 0,13 13 0,159-26 15,-172 12 1,370-38 0,-370 52-1,66-14-15,186-12 16,-239 26-1,450-66 17,-450 66-32,-13-14 0,330-25 31,-316 39-31,356-27 31,-370 27-31,13 0 0,0 0 16,305-26-1,-305 26-15,397-27 32,-397 27-17,0-13-15,0 13 0,225-13 16,-225 13 0,490-13 15,-490 13-31,318-13 31,-318 13-31,370-14 31,-369 14-31,-1 0 0,-13-13 0,13 13 16,0 0-16,199 0 16,-212-13-16,13 13 0,0 0 15,251 0 1,-251-13-16,384 13 31,-384 0-31,1 0 16,-1 0-16,0 0 0,-13 0 0,198 0 15,-185 0 1,371-14 0,-371 14-1,0 0-15,-13 0 0,13 0 0,172-13 31,-172 13-31,437-26 32,-450 26-32,13 0 0,-13 0 15,225-14 1,-212 14-16,278-13 31,-291 13-31,-13 0 0,13 0 16,-14 0-16,173-13 15,-186 13-15,14 0 16,0 0-16,119 0 16,-133 0-1,120 0 1,-133-13 0,0 13-16,27-13 31,-40-1-31,-80-52 31,67 53-31,-66-14 31,79 41 1,0-1-32,92 27 31,-78-40-31,-1 13 15,-13 27 1,-133 12 15,107-38-15,-14-1-16</inkml:trace>
  <inkml:trace contextRef="#ctx0" brushRef="#br0" timeOffset="4873.42">10522 212 0,'0'-14'0,"0"1"15,0 0 1,0 0-16,0 0 31,0 26-31,13-13 16,13 26-16</inkml:trace>
  <inkml:trace contextRef="#ctx0" brushRef="#br0" timeOffset="5107.72">10667 1032 0,'-13'13'15,"26"-26"-15,-39 53 0,26-27 0,0 0 0,0 0 16</inkml:trace>
  <inkml:trace contextRef="#ctx0" brushRef="#br0" timeOffset="5248.31">10839 1561 0,'0'13'0,"0"14"16,0-67-16,-13 93 0,13-40 0,0 1 0,0-1 0</inkml:trace>
  <inkml:trace contextRef="#ctx0" brushRef="#br0" timeOffset="5373.27">10879 1998 0,'-13'13'0,"26"-26"0,-39 52 15,26-25-15,-14-1 0,1 13 0,13-12 16,-13 25-16,13-26 0</inkml:trace>
  <inkml:trace contextRef="#ctx0" brushRef="#br0" timeOffset="5513.87">10932 2712 0,'0'27'0,"0"-54"0,-13 80 16,13-26-16,-14-14 0,14 26 15,0-12-15,0-14 0</inkml:trace>
  <inkml:trace contextRef="#ctx0" brushRef="#br0" timeOffset="5638.81">10985 3413 0,'-13'27'0,"26"-54"0,-40 80 0,1-26 0,26-1 0,-27 27 15,27-26 1</inkml:trace>
  <inkml:trace contextRef="#ctx0" brushRef="#br0" timeOffset="5763.77">11144 4181 0,'-14'39'0,"28"-78"0,-41 105 15,14-40-15,13 1 0,0-1 0,-13 1 0,13-1 16,0 1-16</inkml:trace>
  <inkml:trace contextRef="#ctx0" brushRef="#br0" timeOffset="5888.72">11276 5001 0,'0'26'0,"0"-52"0,-13 79 0,13-13 0,-14-14 15,1 27-15,0-13 0,13 92 16</inkml:trace>
  <inkml:trace contextRef="#ctx0" brushRef="#br0" timeOffset="6013.69">11329 5980 0,'-27'79'16,"54"-158"-16,-54 185 0,14-80 15,-13 27-15,12-26 0,14-1 0,0-13 16,0 14-16,0-1 0</inkml:trace>
  <inkml:trace contextRef="#ctx0" brushRef="#br0" timeOffset="6169.88">11382 6694 0,'-14'27'0,"28"-54"0,-41 67 0,27-27 15,0 0-15,-13 14 16,53 13 0,-40-14-1</inkml:trace>
  <inkml:trace contextRef="#ctx0" brushRef="#br0" timeOffset="6247.98">11448 7052 0,'0'66'16,"0"-132"-16,0 158 0,0-52 0,0-14 15,0 14-15,0 39 16,13-52-16,-13 52 15,13-66-15,-13 14 0</inkml:trace>
  <inkml:trace contextRef="#ctx0" brushRef="#br0" timeOffset="8997.11">4463 0 0,'0'0'0,"0"26"0,0-12 0,0-1 0,0 0 16,0 0-16,13 1 0,-13 12 0,0 1 16,0-1-16,0-13 0,0 0 15,0 14-15,0-14 0,0 0 0,0 14 16,0-14-16,0 0 0,0 1 0,0 12 15,0-13-15,0 14 16,0-14-16,0 0 16,0 0-1,-13-13-15,26 0 63,0 0-63,0 0 15,1 0-15,-1 0 0,13-13 0,-12 13 16,12 0-16,40 0 16,-26-13-16,0 13 15,-14 0-15,14 0 16,-27 0-16,0 0 16</inkml:trace>
  <inkml:trace contextRef="#ctx0" brushRef="#br0" timeOffset="10277.94">5018 370 0,'0'-13'16,"0"0"0,0 0-1,-13 13 32,0 0-47,0 0 0,13 13 0,-13-13 16,-1 13-16,-12 14 15,26-14-15,-13 27 16,13-27 0,0 0-16,0 0 0,0 1 15,0-1-15,0 0 16,0 0-16,13-13 16,0 0-1,14 0-15,-14-13 16,13-13-1,-13 12-15,1 1 0,-14 0 16,13-27 0,-13 27-16,0-14 15,0 14-15,0 0 16,0 0 0,0 26 15,0 0-16,0 0-15,0 14 16,0-1 0,0-12-16,13 12 15,0-26 1,-13 13-16,14-13 0,-1 0 16,13 0-16,1-13 15,-14 13-15,0-13 0,0 13 16,1-13-16,12-1 0,-13 1 0,1 13 0,-1-13 15,0 0-15,0-1 0,14-52 32,-41 53-17,1 0 1,13 26 0,27 0-1,-14-13-15,40 27 16,-40-27-16,0 13 15,1-13-15,-1 13 0,0 0 0,-13 1 16,0-1-16,0 0 16,0 0-16,-13 1 0,-14 12 15,41-26 32,25-13-31,14-14-1,-26 14-15,12-13 16,-25 12-16,-1 1 16,-13-13-1,-27 13 1,14 13-16,-27 0 16,27 0-16,0 0 15,13 13 1,-13-13-16,-1 13 0,14 0 15,0 0-15,0 1 16,0-1-16,0 0 0,27 14 16,-14-27-1,27 26-15,-14-26 16,-12 0-16,52-26 16,-53 26-1,27-40 1,-27 40-16,0-13 0,0-14 15,0 14-15,1 0 0,-14 0 16,13-14 0,0 27-1,0 13 1,-13 1-16,14 12 16,-14-13-16,0 0 0,13 1 15,-13-1-15,0 0 0,13-13 0,0 27 16,14-1-1,-14-26 1,27 13-16,-14-13 16,1 0-16</inkml:trace>
  <inkml:trace contextRef="#ctx0" brushRef="#br0" timeOffset="12183.57">6460 265 0,'-13'0'16,"0"0"-16,-13 13 15,12-13-15,-12 13 16,13-13 0,-14 13-16,27 1 0,-13-1 0,-27 26 15,40-25 1,-13 25 0,13-25-16,-13-1 0,13 0 0,0 0 0,0 1 15,0 12 1,13-13-16,0-13 0,0 13 0,1-13 15,-1 14-15,0-14 0,53-14 16,27 1 0,-80 0-16,53-13 15,-39 12-15,-1 1 16,-13 0-16,1 13 0,-14-13 0,0-1 16,-14 14 15,1 0-31,0 27 15,13-14 1,0 14-16,13-14 16,0 0-16,1-13 0,39 13 15,-40-13 1,40 0 0,-27-13-16,-13 0 15,-13 0 1,-13-1-16,-53 1 15,26 13-15,14 0 0,-1 0 16,-12 0 0,39-13-16,26 0 15,-13 13-15,14-14 0,-14 14 16,14-13-16,-14 13 0,53-13 16,-53 0-16,27 13 15,-14-14 1,-12 14-16,-14 14 31,0-1-31,26 27 16,-13-40-1,0 39-15,1-25 16,-1-1-16,0-13 0,14 26 31,-14-26-31,13 0 16,1 0-16,-27-13 15,0-13 1,0 12-16,-40-12 16,27 26-16,-14 0 0,14-13 15,-13 13-15,-1 0 0,14-14 0,-13 14 16,12 0-16,1 0 16,13 14-1,13-14-15,14 13 16,-14 0-1,40-13-15,-13 0 16,-14 0-16,1 0 0,-14 0 0,13 0 16,14-13-16,-27 0 15,27-1-15,-14 1 0,-13 13 16,1-13-16,12-14 16,-26 1-16,0 13 0,0 0 15,-26-27 1,-14 13-1,27 27 1,0 0 0,13 14-16,-14 12 15,14-13-15,0 14 16,0-14-16,0 13 0,0 14 16,0-27-16,27 40 15,-27-39-15,13-1 16,13 13-16,-12-13 0,-1-13 15,13 14-15,1-14 16,-14 0-16,0 0 0,1 0 0,-1-14 16,40-12-16,-40 26 15,-13-13-15,13 0 0,-13-1 0,0 1 16,0 0-16,0 0 0,0-14 31,0 14-15,-13 26-1,13 0 1,0 1-16,0 12 16,0-13-16,0 1 15,0-1-15,13-13 0,0 26 16,1-13-16,-1-13 16,-13 14-16,26-14 15,-12 0 1,12-14-16,-13 14 15,0-13-15,1 0 0,12 0 16,-13 0 0,14-1-16,-14 1 15,0 13-15,-13-13 16,14 13-16,-1 0 16,-13 13-16,13-13 0,-13 13 15,0 1 1,0-1-16,0 0 15,0 0-15,0-26 32,0 0-17,13 13-15,14-13 16,-27-1-16,26 14 16,-26-13-16,13 13 0,1-13 15,-1 0-15,13-1 16,-13 14-16,1-13 15,-14 0-15,13 13 0,-13-13 0,0-1 16,13 28 15,-13-1-31,13-13 16,14 40 0,-14-14-16,0-13 0,-13 14 15,14-14-15,-1 53 16,-13-39-16,0-14 0,0 0 15,0 0-15,0 0 0,-13 1 0,-1-1 16,1 0-16,0 0 0,0 1 0,-40-1 16,26-13-16,-26 13 15,27-13-15,-14 0 0,14 0 0</inkml:trace>
  <inkml:trace contextRef="#ctx0" brushRef="#br0" timeOffset="12324.15">7519 318 0,'0'-14'0</inkml:trace>
  <inkml:trace contextRef="#ctx0" brushRef="#br0" timeOffset="13964.25">13181 331 0,'0'0'0,"0"-13"16,-13-1-1,-1 14 17,14 14-1,0 105 0,0-93-15,14 106 15,-14-118-31,0-1 0,0 0 31,0-92 1,0 65-32,-40-131 31,40 132-31,-13-1 0,13-12 15,-13-27 1,-1 53-16,41 13 31,-14 1-31,0-14 16,0 13-16,67 40 16,-67-53-1,66 13 1,-52-26-1,-14-1-15,14-25 32,-27 26-32,13-54 31,0 54-15,0 26-1,67 106 16,-67-92-31,53 92 32,-53-106-32,-13 0 15,13 1-15,1 39 16,-1-53 0</inkml:trace>
  <inkml:trace contextRef="#ctx0" brushRef="#br0" timeOffset="14307.89">13789 331 0,'14'-13'15,"-28"26"-15,28-40 0,-14 41 47,0 38-31,0-38-16,13 131 31,-13-132-31,13 1 0,0-1 16,80 13-1,-67-26-15,67-79 32,-80 66-17,-13 0-15,0-1 0,0-12 0,-26-27 16,13 40-1,-159-67 17,145 80-32,14 0 15</inkml:trace>
  <inkml:trace contextRef="#ctx0" brushRef="#br0" timeOffset="14573.43">14173 291 0,'0'13'0,"0"-26"0,13 26 16,1-13-16,78-13 31,-65 0-15,-1 13-16,80-27 15,-93 27 1,119-26 15,-118 26-31</inkml:trace>
  <inkml:trace contextRef="#ctx0" brushRef="#br0" timeOffset="14807.75">14491 238 0,'-27'13'0,"54"-26"0,-54 40 31,27-14-31,0 0 16,27 66 0,39 120 30,-66-173-46,39 67 32,-25-93-32,-1 13 15</inkml:trace>
  <inkml:trace contextRef="#ctx0" brushRef="#br0" timeOffset="15104.51">15562 172 0</inkml:trace>
  <inkml:trace contextRef="#ctx0" brushRef="#br0" timeOffset="15401.29">15589 146 0,'13'-14'16,"-26"28"-16,-1-1 31,1-13-15,-13 13-16,12 0 0,1 0 0,-53 27 31,66-27-31,40 40 31,-1-26-31,67 26 31,-79-53-31,-1 53 32,-39-53-32,13 13 0,-132-13 31,105 0-31,-65 0 31,92-13-31</inkml:trace>
  <inkml:trace contextRef="#ctx0" brushRef="#br0" timeOffset="15729.31">15866 198 0,'0'0'0,"0"-13"16,0 26 15,0 54 0,40 78 0,-40-132-31,66 67 32,-52-80-32,-14 13 15,13-13-15,0 0 0,0 0 0,40 0 16,-40 0 0,53-26-16</inkml:trace>
  <inkml:trace contextRef="#ctx0" brushRef="#br0" timeOffset="15916.78">15761 331 0,'-27'13'16,"54"-26"-16,-41 13 31,173-13 0,-132 13-31,158-27 31</inkml:trace>
  <inkml:trace contextRef="#ctx0" brushRef="#br0" timeOffset="16291.65">16343 265 0,'0'0'0,"-27"13"31,14 0-31,-93 53 31,93-66-31,-27 66 31,53-66-15,80-26 0,-80 26-1,27-53 1,-27 40 0,-13 26 30,13 0-30,80 0 0</inkml:trace>
  <inkml:trace contextRef="#ctx0" brushRef="#br0" timeOffset="16760.22">16541 304 0,'-13'0'0,"26"0"0,-39 0 15,26 14 17,26 25-17,-13-26 1,54 93 0,-67-92-1,0-1-15,0 13 0,-40 14 31,27-40-31,-40-13 32,53-1-32,0 1 0,53-40 31,-27 40-31,146-93 31,-159 93-31,0 0 16,1 0-16,12-27 15,-39 53 17,0 0-32,-1-13 0,1 80 47,13-67-47,13-13 0,1 13 0,52 0 31,-40-13-31,27 0 0</inkml:trace>
  <inkml:trace contextRef="#ctx0" brushRef="#br0" timeOffset="16869.56">17256 318 0,'0'-14'16</inkml:trace>
  <inkml:trace contextRef="#ctx0" brushRef="#br0" timeOffset="21789.89">4463 4869 0,'0'-14'281,"13"14"-265,-13-13 15,13 13 0,0 0 78,-13-13-93,14 13 62,-14-13-78,13 13 110,-13-14-95,13 14 1,0 0-1,-13-13-15,40 0 32,-40 0-32,13 13 15,27-27 1,-27 27-16,0-13 16,1 13-16,-1 0 15,0-13-15,0 13 0,27-27 16,0 1 15,-27 26-31,13-13 16,-12-1-16,-1 14 0,13-13 0,-12 13 15,-1-13-15,0 0 0,27 0 16,13-14 0,-40 27-16,40-26 15,-40 12-15,0 14 0,27-13 16,-27 0-16,119-40 31,-118 40-31,39 0 16,-40-1-16,0 14 15,14-13-15,-14 13 0,0-13 0,13 13 16,-12-13-16,105-40 16,-93 53-1,1-14-15,-1 1 0,-13 0 0,14 13 16,-1-13-16,14-14 0,-14 27 15,41-39-15,-54 39 16,26-27-16,81-26 31,-94 53-31,53-39 16,-65 25-16,39-12 16,-27 13-16,40-14 15,-39 14-15,-1 0 0,1 0 16,-14 13-16,93-40 15,-93 27-15,0 13 16,27-27-16,39 1 16,-52 12-16,39-12 15,-40 13-15,1 0 16,-1-1-16,1 1 0,12 0 0,-12 13 16,26-27-16,-27 14 0,67-40 15,-67 53 1,-13-13-16,40-13 0,-40 12 15,80-25 1,-66 25-16,25 1 16,-25 0-16,52-27 15,-52 27-15,-1 0 0,1 0 0,-1-1 0,1 14 16,-1-13-16,1 0 0,105-40 31,-106 40-31,40-14 16,-52 14-16,12 13 0,1-13 15,-1 0-15,-13-1 0,14 14 0,-1-13 16,1 0-16,-1 0 0,-13 13 0,14-14 16,-1 1-16,-13 0 0,67-14 15,-54 14 1,27-13-16,-40 26 16,14-13-16,-14 13 0,14-14 0,-14 1 15,13 0-15,14 0 0,-14-1 16,27-25-16,0 25 15,-40 1-15,14 13 0,-1-13 16,67-40 0,-80 53-16,14-13 0,-1 0 0,-13-1 15,14 1-15,26-13 16,-27 13-16,40-14 16,-52 27-16,12-13 0,-13 13 0,14-13 15,-14 13-15,13-14 0,27-12 16,-39 26-16,-1-13 15,13 13-15,-13-14 0,1 14 0,39-26 16,-27 13-16,14-14 16,-27 27-16,13-13 15,-12 13-15,-1-13 0,0 0 0,40-1 16,-40 1 0,1 13-16,-1-13 0,13 0 0,-13 13 15,14-14-15,-14 14 0,0-13 0,1 0 16,12 0-1,-13 13-15,40-40 16,-40 40-16,14-13 0,-1 0 16,1 13-16,-1-14 15,-13 1-15,27 0 16,-27 0-16,1 13 16,25-27-1,1 1 1,-27 26-16,27-13 15,-40-1-15,13 14 0,0 0 16,1-13-16,-1 13 16,13-13-16,27 0 15,-40-1 1,14 1-16,-1 13 16,-26-13-16,14 13 0,39-13 15,-40-1 1,40 1-16,-40 13 15,0-13-15,14 13 16,-27-13-16,26 13 16,0-13-16,-12 13 15,-1-14-15,13 14 16,-26-13-16,27 13 16,-14 0-1,-13-13-15,27 13 16,-14 0-1,-13-13-15,26 13 16,1-14 0,-14 14-16,0-13 15,0 13-15,1 0 16,-1 0 15,-13-13-15,13 13 15,0 0 16,-13-13-47,14 13 0</inkml:trace>
  <inkml:trace contextRef="#ctx0" brushRef="#br0" timeOffset="24086.02">10932 3083 0,'0'-14'15,"0"1"1,-13 13 0,13-13-1,0 26 63,0-26-31,0 0-47,0-1 16,13 1-16,-13-13 15,0 12 1,0 1-16,0 0 16,-13 13-16,-1 0 0,1 0 15,0 0 1,13 13-16,-13 0 16,13 1-16,0-1 15,13-13 1,0 0-16,0 0 15,1-13-15,-1 13 0,-13-14 16,0 28 15,0-1-15,-13 0-16,13 0 16,0 1-16,0-1 15,13-13 1,0 0-16,14-13 15,-27-1 1,0 1 15,-14 0-15,1 13-16,0 0 16,0 0-16</inkml:trace>
  <inkml:trace contextRef="#ctx0" brushRef="#br0" timeOffset="27725.48">10958 2963 0,'14'0'0,"-1"0"16,13-13-1,-12 0 1,-1 13-1,0 0 1,-13-13 0,13 13-16,0 0 31,1 0-15,-14-13-16,26 13 15,-26-14-15,13 14 0,1 0 0,-14-13 16,13 13-16,27-13 15,-27 0-15,0 13 16,0 0-16,0 0 16,1-14-1,-1 14 1,0-13-16,0 13 16,14-13-1,-1 0-15,14 0 16,-27 13-1,14 0-15,-1-14 16,-13 14-16,1-13 0,38 0 31,-38 13-31,39-13 16,-40-1-16,13 14 16,27-26-1,-26 26-15,12-13 16,-25-1-16,12 14 0,-13-13 15,1 13-15,-1-13 0,0 13 0,0 0 16,0-13-16,14 13 0,-14-13 0,0 13 16,1-14-16,-1 14 0,13-13 0,-13 13 15,27-13-15,26-14 16,-39 27-16,12-26 16,-12 26-1,-1-13-15,-12 13 0,-1 0 16,0-14-16,27 1 0,-27 13 15,27-13-15,-27 13 0,0-13 16,0 13-16,40-27 16,-26 27-16,-1-13 0,1 0 15,26 0 1,-40-1-16,53 1 16,-53 13-16,0-13 0,1 13 15,-1 0-15,53-27 16,-53 14-16,0 13 15,1 0-15,-1-13 0,0 13 0,0 0 16,1-13-16,-1 13 0,0 0 0,14-13 16,39-14-1,-53 14-15,40 0 16,-27 13-16,1-14 16,-1 1-16,-13 13 0,1-13 15,39 0-15,-14 13 16,-12-14-16,-14 14 0,66-26 15,-65 26 1,38-13 0,-12 0-16,-27-1 0,14 14 15,-14 0-15,66-26 16,-39 13-16,-13-1 0,-14 14 16,66-13-1,-66 0-15,27 13 16,0-13-16,-27 13 15,0-14-15,1 14 0,65-13 16,-66 0-16,14 13 16,-14 0-16,0-13 0,13 13 0,-12-13 15,-1 13-15,13 0 0,-12-14 0,-1 14 16,0 0-16,14-13 0,-14 13 0,26-13 16,28 0-1,-54-1 1,53 1-1,-40 0-15,-12 13 0,12-13 0,-13 13 16,14-14-16,-14 14 0,14 0 16,-14-13-16,26 13 15,-25-13-15,-1 13 0,0 0 0,0 0 16,1 0-16,-1-13 0,0 13 0,0 0 16,0-13-16,1 13 0,-1 0 0,0-14 15,0 14-15,54-26 16,-54 26-16,0 0 15,0-13-15,0 13 0,1 0 0,-1-14 16,13 14-16,1-13 0,-14 13 16,0 0-16,14-13 0,-14 13 0,0-13 15,27 0-15,0-1 16,-27 14-16,0 0 0,0-13 0,53 0 16,-52 13-1,25-13-15,-12-1 16,-14 14-16,0-13 0,53 0 15,-52 0 1,39-1 0,-40 14-16,0-13 0,0 13 0,0 0 15,27-13 1,-13 0-16,12 0 16,-25 13-16,12 0 0,-13-14 15,0 14-15,1 0 0,-1-13 0,27 0 16,-27 13-16,13 0 0,-12-13 15,-1 13-15,13 0 0,-13-14 0,40 1 16,-39 13-16,39-13 16,-40 13-1,26-13-15,-25-1 0,52 1 16,-53 13-16,40-26 16,-27 26-1,1-13-15,-14 13 0,0-14 16,53 1-1,-26 0-15,-27 0 0,1 13 16,12-14-16,14 1 16,-14 0-16,1 0 0,-1 13 15,-13 0-15,40-27 16,-39 27-16,25-13 0,-26 13 16,1-13-16,25 0 15,-39-1-15,14 14 16,-1-13-16,0 13 0,0-13 15,0 13-15,14-13 16,-14 13-16,0 0 16,1-14-16,-1 14 0,40-13 15,-40 13 1,27-13-16,-1 0 16,-25 13-16,-1-14 0,13 14 15,14-13-15,-27 13 16,0 0-16,14-13 0,-14 13 0,0 0 15,1-13-15,12 13 16,1-13-16,-14 13 0,0 0 16,0-14-16,40 1 15,-40 0-15,1 13 0,-1 0 16,0 0-16,14-13 0,-14 13 0,0 0 16,0-14-16,0 14 0,27-13 15,-27 13-15,1 0 16,-1-13-16,0 13 0,13-13 15,-12 13 1,12 0 0,-13-14-16,54 14 31,-67-13-15,13 13-16,0 0 46,0 0-14,-13-13-32,27 13 31,-14 0-31,-13-13 31,13 13 0,27-13 1,-27-1-1,-13 1 16,13 13-16,1 0 0,12-13 1,14-14-1</inkml:trace>
  <inkml:trace contextRef="#ctx0" brushRef="#br0" timeOffset="29256.2">10641 1032 0,'0'0'0</inkml:trace>
  <inkml:trace contextRef="#ctx0" brushRef="#br0" timeOffset="29537.36">11673 992 0,'0'0'0,"13"13"0</inkml:trace>
  <inkml:trace contextRef="#ctx0" brushRef="#br0" timeOffset="29662.33">12334 992 0,'0'0'16,"0"13"-16,13-13 0</inkml:trace>
  <inkml:trace contextRef="#ctx0" brushRef="#br0" timeOffset="29787.31">12943 979 0,'0'0'0,"13"0"0</inkml:trace>
  <inkml:trace contextRef="#ctx0" brushRef="#br0" timeOffset="29912.28">13631 913 0,'13'0'16,"-26"0"-16,39 0 0</inkml:trace>
  <inkml:trace contextRef="#ctx0" brushRef="#br0" timeOffset="30630.77">15774 635 0,'13'0'0,"0"0"16,1 0-1</inkml:trace>
  <inkml:trace contextRef="#ctx0" brushRef="#br0" timeOffset="30771.37">16435 542 0,'14'0'0,"-28"0"0,80-13 16,-52 13-16,-1-13 0,13 13 15</inkml:trace>
  <inkml:trace contextRef="#ctx0" brushRef="#br0" timeOffset="31177.46">17904 450 0,'0'0'16,"13"-13"-1,106-1 17</inkml:trace>
  <inkml:trace contextRef="#ctx0" brushRef="#br0" timeOffset="31989.7">17666 754 0,'13'0'15,"-13"-13"-15,13 13 0,0 0 16,1 0-16,-1-13 15,53-1 1,-53 14-16,93-26 31,-80 26-31,-12-13 16,-1 13-16,0 0 0,0-14 0,40 1 16,-39 13-1,78-39 1,-79 39-1,14-14-15,39-12 16,-53 13 0,93-27 15,-93 27-31,0 13 0,14-13 0,-14 13 16,0-14-16,1 14 0,25-13 15,-12 13-15,92-40 31,-106 40-31,14-13 0,-14 13 16,0 0-16,66-26 16,-65 26-16,65-14 31,-66 14-31,0 0 16,1 0-16,-14-13 0,53 0 15,-40 13-15,53-26 47,-53 12-47,14 14 31,-14-13 1</inkml:trace>
  <inkml:trace contextRef="#ctx0" brushRef="#br0" timeOffset="32567.67">18499 384 0,'13'0'15,"-26"0"-15,40 0 0,-14 0 0,26-14 16,-12 14-16,-1 0 0,-12 0 0,12 0 15,1-13-15,131 13 32,-131 0-32,145-13 31,-146 13-31,1 0 0,-14 0 0,53-13 31,-53 13 0,-26 0 1</inkml:trace>
  <inkml:trace contextRef="#ctx0" brushRef="#br0" timeOffset="33942.21">19187 278 0,'0'-13'63,"-26"-14"-16,26 14-47,-14 0 31,14-1-15,0 1 15,0 0-16,0-13 17,0 12-32,0-12 31,0 13-15,0-1 77,-13 14-61,0-26-1,13 13 0,0 26 16,-13 27-31,13 13 30,0-40-46,0 13 32,0-13-17,0 1 157</inkml:trace>
  <inkml:trace contextRef="#ctx0" brushRef="#br0" timeOffset="36800.88">19121 370 0,'0'14'94,"0"-1"-78,13-13-16,-13 26 31,0 14 0,-13 0 1,0-40-1,13 13 328,0 0-343,0 0-1,-14 1 17,14-1-17,0 0 17,0 0-17,-13-13 16,13 14-31,0-1 94,0-26 375,0-1-438,13 1-15,-13 0-1,0 0 1,0-1-16,0 1 16,0 0-1,0 26 204,0 0-188,0 1-31,0-1 32,0 0-17,0 0 16,0 1-15,0-1 0,0 0-1,0 0 17,0 0-17,0 1 1,0-1-1,0 0 1,0 0-16,0 1 16,0-1-1,0 0-15,0 0 16,0 1-16,0-1 16,0 0-1,0 0-15,0 0 16,0 1 15,-13-14-31</inkml:trace>
  <inkml:trace contextRef="#ctx0" brushRef="#br0" timeOffset="37753.5">19121 423 0,'13'0'31,"0"0"-31,-13-13 0,14 13 16,-1 0-1,0 0-15,-26 0 63,26 0-1,0 0-62,0 0 16,40 0 0,-39 0-16,-1 0 15,-26 0 32</inkml:trace>
  <inkml:trace contextRef="#ctx0" brushRef="#br0" timeOffset="38659.44">19094 1720 0,'-13'13'16,"13"0"-16,-13-13 16</inkml:trace>
  <inkml:trace contextRef="#ctx0" brushRef="#br0" timeOffset="38815.61">19081 1879 0,'-13'13'0,"26"-26"0,-39 26 0,26 0 0,-14-13 16,1 13 0,13 1-1,-13-14-15,13 13 0</inkml:trace>
  <inkml:trace contextRef="#ctx0" brushRef="#br0" timeOffset="38940.58">19068 2090 0,'-27'0'0,"54"0"0,-67 14 16,27-14-16,13 13 0,-13-13 16,0 13-16,-14 27 15,27-1 1</inkml:trace>
  <inkml:trace contextRef="#ctx0" brushRef="#br0" timeOffset="39065.56">18936 2474 0,'0'13'0,"0"-26"0,-14 39 16,14-12-16,-13-1 0,0 13 15,13 27-15</inkml:trace>
  <inkml:trace contextRef="#ctx0" brushRef="#br0" timeOffset="39190.51">18883 2990 0,'-13'40'16,"26"-80"-16,-40 93 0,27-27 0,-13 27 16,0 27-1,13-67-15,0 13 16</inkml:trace>
  <inkml:trace contextRef="#ctx0" brushRef="#br0" timeOffset="39346.71">18936 3572 0,'0'13'0,"0"-26"0,-14 40 0,1-14 0,13 0 16,0 0-16,0 0 15,0 27 1,0 13 0,13-40-16,14 27 15,-14-27-15</inkml:trace>
  <inkml:trace contextRef="#ctx0" brushRef="#br0" timeOffset="39440.46">19015 3876 0,'13'53'16,"-26"-106"-16,26 120 0,-13-54 16,0 0-16,-26 27 15,26-27-15,-13 0 16</inkml:trace>
  <inkml:trace contextRef="#ctx0" brushRef="#br0" timeOffset="39643.49">19028 4723 0,'-13'13'0,"0"1"15,39-41-15,-65 67 0,25-1 16</inkml:trace>
  <inkml:trace contextRef="#ctx0" brushRef="#br0" timeOffset="39784.07">18989 4974 0,'0'14'0,"0"-1"16,-14 0-16,-12 0 31,26 1-31,0 12 16,0-13-16</inkml:trace>
  <inkml:trace contextRef="#ctx0" brushRef="#br0" timeOffset="40033.99">19015 5213 0,'0'0'0,"0"13"15,-13 53 1,0-53-16,-1 0 0,14 1 15,0-1-15,-13 0 0,13 27 16,0 26 0,27-13-1,-1 0 1,-26-40-16,0 40 16,0-40-1,0 0-15,0 1 0,0-1 0,0 0 16,0 40-1,0-40-15,13 0 0,0 1 0,-13-1 16,14 0-16,-1 0 0</inkml:trace>
  <inkml:trace contextRef="#ctx0" brushRef="#br0" timeOffset="40158.95">19108 6033 0,'0'0'0,"0"13"16,13-13-1,13 0 1</inkml:trace>
  <inkml:trace contextRef="#ctx0" brushRef="#br0" timeOffset="41424.15">5124 6483 0,'-13'0'0,"13"-14"16,-13 14-16,13-13 0,0 0 15,-13 13-15,13-13 16,-14 13 0,1 0-16,-13 13 15,-1 13 1,14-12-16,0-1 0,-14 0 16,14 14-16,-66 25 15,52-25-15,1-14 0,13 0 0,-14 14 16,1-14-16,12 0 0,1 1 0,0-14 15,0 13-15,-1-13 0,1 13 16,13 0-16,0 0 16,0 1-1,40 25 1,-27-39-16,40 40 16,-40-27-16,1 1 15,12-1-15,-13 0 0,0 0 0,14 0 0,-14-13 16,14 14-16,-14-1 0,13-13 15,-12 13-15,105 0 16,-93 1 0,-13-14-16,0 0 0,14-14 15</inkml:trace>
  <inkml:trace contextRef="#ctx0" brushRef="#br0" timeOffset="41783.45">5018 6827 0,'-13'0'15,"26"0"-15,-39 0 0,26-14 0,-13 14 0,0-13 16,-1 13-16,28 0 31,-1 0-31,66-13 16,-52 13-16,12-13 15,54-1-15,119-12 16,12-14 0,-157 40-1,171-39-15,-185 25 16,0 1-16,39 0 16,-52 0-16,66-1 15,-80 14-15,-13 0 0,14-13 16,-14 13-16</inkml:trace>
  <inkml:trace contextRef="#ctx0" brushRef="#br0" timeOffset="42142.68">6725 6483 0,'13'-14'15,"-26"28"-15,26-41 0,-26 14 16,-13 13 0,-27 13-1,26-13-15,14 13 0,-14-13 0,14 14 16,0-1-16,13 0 0,0 0 15,26 27 1,1-27-16,158 80 31,-158-80-31,26 14 16,-40-14-16,13 0 0,-13 0 0,14 14 16,-27-14-16,0 0 15,-13 14-15,-1-14 0,-52 13 16,53-12-1,-13-14-15,-1 13 0,1-13 0,-1 0 0,14 0 16,-13 0-16</inkml:trace>
  <inkml:trace contextRef="#ctx0" brushRef="#br0" timeOffset="42408.23">6474 6416 0,'0'0'0,"0"-13"32,13 13-32,93-26 31,145-14 0,-211 40-31,185-53 31,-212 53-15,0 0-16,0 0 0</inkml:trace>
  <inkml:trace contextRef="#ctx0" brushRef="#br0" timeOffset="43704.71">7267 6575 0,'0'0'0,"0"-13"16,0 0-1,0 0 16,67 105 16,-67-65-47,39 78 32,-26-78-32,-13-1 31,0-52 0,14-93 0,-14 106-31,66-67 32,-53 80-32,53 40 31,-53-27-16,1 53 1,-14-52 0,-14-14 15,14-53 0,40-53 0,-13 79 1,12 107-1,-25-67-31,25 40 31,-26-40-15,1-13-16,25 13 15,54-79 32,-80 53-47,40-93 32,-40 93-32,-13-27 31,0 27-31,-39 39 31,39-12-31,39 25 31,67 27 1,-93-66-32,-13 80 31,-13-67-16,0-13-15,0 13 0,-53 1 16,52-1 0,14-26 15,0-1-31,53-25 31,-40 39-31,80-67 31,-80 67-31,1-13 0,-1 0 0,53-27 32,-53 27-32,0-27 31,-13 54 0,0-1-15,14 27-1,-14-27 1,-67 79 15,28-65-31,-54 26 16</inkml:trace>
  <inkml:trace contextRef="#ctx0" brushRef="#br0" timeOffset="44579.4">8908 6377 0,'-13'0'0,"26"0"0,-40 13 16,41-13 15,-1 13-15,13-13-16,173 0 31,-120 0-31,-26 0 0,304-26 31,-291 13-31,450-40 32,-436 39-32,-14 14 0,-13-13 15,13 13-15,132-26 16,-158 26-16,132-40 31,-172 27-15,-132-14-1,92 27 1,-225 14 15,265-1-31,186-13 32,-147 0-32,213-27 31,-226 27-31,1 0 0,-14 0 15,0 0-15,14 27 16,-41-27-16,-12 13 16,13 0-16,-106 27 15,92-27-15,1 0 16,-1 1-16,14-14 0,-14 26 16</inkml:trace>
  <inkml:trace contextRef="#ctx0" brushRef="#br0" timeOffset="45110.48">11342 6125 0,'13'-13'0,"0"0"15,1 13-15,65-40 32,-52 27-32,-14 13 0,0 13 31,-39 1-31,-146 105 31,158-106-31,-12 0 0,13 0 16,-14 53-1,40-52-15,80 25 32,-80-25-32,0-14 15,14 13-15,-14-13 0,67 13 16,-54 0-16,106-13 31</inkml:trace>
  <inkml:trace contextRef="#ctx0" brushRef="#br0" timeOffset="45672.8">11514 6258 0,'-13'0'0,"26"0"0,-39 0 0,12 0 15,28 0 17,52 13-17,-53-13-15,225-13 32,-198 13-17,-1 0-15,1 0 0,198-27 16,-185 27-1,357-26 17,-344 26-32,-13 0 0,13-13 0,252 13 31,-252-14-31,424 1 31,-424 13-31,0 0 0,0 0 16,318-26-1,145-14 17,-463 40-32,291-26 31,-317 12-15,-14 14-16,14 0 0,-27-13 0,40 13 31,-66 0 16,0 0-47</inkml:trace>
  <inkml:trace contextRef="#ctx0" brushRef="#br0" timeOffset="46344.45">15245 5834 0,'0'-13'16,"13"26"15,40 120 0,-53-107-31,53 199 32,-40-198-17,-13-14-15,0 13 0,0-13 0,0 54 16,0-54 0,0 26-16</inkml:trace>
  <inkml:trace contextRef="#ctx0" brushRef="#br0" timeOffset="46688.1">15496 6086 0,'0'-13'16,"0"-1"-16,0 67 31,0-40-31,0 146 31,13-132-31,0-14 16,80 53-1,-80-66 1,199-106 15,-186 93-31,-12 0 0,-1-14 0,0 14 16,-13-13-16,0-1 0,0 14 0,-13-14 15,-199-118 17,173 132-32,-133 39 31</inkml:trace>
  <inkml:trace contextRef="#ctx0" brushRef="#br0" timeOffset="47656.53">15999 6086 0,'26'-13'16,"-52"26"-16,65-40 15,-25 41 1,-1 25 15,-13-26-31,26 67 31,-26-67-31,14 0 0,-14 1 16,0-28 31,0 1-47,26-53 31,-26 53-31,53-1 31,-40 14-15,27 53 15,-27-26 0,-13-40 1,13-40-1,40 39 0,-40 28-31,54 12 31,-54-26-31,0 0 16,27-26 0,-27 26-1,-13-53 1,0 40 0,13 13 15,53 66 0,-52-53-31,-14 40 31,0-66 1,39-40-1,-25 39-31,-1-25 31,-13 26-15,53 52-1,52 27 32,-91-52-47,-28 25 31,1-39-31,-13 14 0,13-14 0,-1 0 16,-12 0-16,-1 0 0</inkml:trace>
  <inkml:trace contextRef="#ctx0" brushRef="#br0" timeOffset="48281.33">17216 6006 0,'13'0'0,"-39"0"0,39 0 0,-53 0 0,27 0 16,-40 0 15,66 14-16,0-14 1,14 0-16,198-14 31,-172 14-31,0 0 0,0-13 0,13 13 16,238-26 0,-238 26-16,371-80 31,-384 67-31,0 0 15,-1 0-15,173-67 16,-185 67-16,92-40 47,-132 40-47,-145 0 31,105 13-31,-145 26 31,198-13-31,172 14 32,-158-27-32,145 0 31,-159 0-31,0 0 0,-13 13 16,-13 0-1,-93 53 16,106-52-15,0-1-16</inkml:trace>
  <inkml:trace contextRef="#ctx0" brushRef="#br0" timeOffset="48390.9">19200 5808 0,'0'-13'31,"-39"-1"-15</inkml:trace>
  <inkml:trace contextRef="#ctx0" brushRef="#br0" timeOffset="51655.25">917 4816 0,'0'-14'109,"14"14"-93,12-13-1,-13 13-15,53-13 16,-52 13-16,12 13 16,-13-13-16,14 27 15,-27-14-15,0 0 0,0 0 16,0 14-16,-13-14 0,13 0 0,-14 1 15,-12 12-15,13-13 0,-40 14 16,26-14-16,-12 0 16,25-13-1,1 13-15,13-26 16,13 13 15,1-13-31,52 13 16,-53 0-1,40 13 1,-40 0-16,0-13 0,1 14 0,-1-1 0,0-13 16,-13 13-16,13 0 0,-13 1 15,0 38 1,-13-38-16,-40 25 16,40-25-16,-14-1 0,1-13 15,13 13-15,-14 0 0,14-13 0,-13 13 16,12-13-16,1 0 0,0 0 0,0 0 15,13-13 1,0 0-16,0 0 16</inkml:trace>
  <inkml:trace contextRef="#ctx0" brushRef="#br0" timeOffset="52264.43">1407 4908 0,'0'0'0,"0"-13"0,0 0 31,0 0-15,-13 13-16,-1 0 16,1 13-1,-27 13 1,40-12 0,-26 12-16,26-13 15,0 0-15,0 1 0,0-1 31,0 0-31,26-13 16,-12 0-16,-1 0 16,-13-13-16,40-14 15,-40 14-15,13 0 0,-13-13 16,0-14 0,0 13-1,0 14 1,0 26-1,0 1 1,13-1-16,-13 27 16,13-27-1,-13 0-15,0 0 0,14 0 0,-14 1 0,0 12 16,0-13-16,0 1 0,0-1 0,13 0 16,-13 0-16,0 1 0,0-1 15,0 0-15,13 0 0,-13 0 16</inkml:trace>
  <inkml:trace contextRef="#ctx0" brushRef="#br0" timeOffset="52748.65">1724 4789 0,'0'0'0,"0"-13"15,-13 13-15,0 0 0,-40 13 16,40 0 0,-40 40-16,40-39 15,-1-1-15,-12 27 0,26-27 16,-13 0-16,13 0 0,0 0 15,13-13 1,13 0 0,-12-13-16,12 0 15,-26 0-15,13 0 0,0-1 16,-13 1-16,0 0 16,14 0-1,-1 26 16,0 0-31,14 40 16,-14-40-16,13 40 16,-26-40-1,14 27-15,-1-27 0,-13 14 0,13 26 16,-13-40 0,0 40-16,0-27 15,0-13-15,0 1 16</inkml:trace>
  <inkml:trace contextRef="#ctx0" brushRef="#br0" timeOffset="52904.85">1896 5067 0,'0'0'0,"0"-13"16,0 0-1,0-1 1,14 14 0</inkml:trace>
  <inkml:trace contextRef="#ctx0" brushRef="#br0" timeOffset="53467.17">2214 4855 0,'0'14'0,"0"-28"0,0 1 0,13 0 15,-13 0 1,0-1-1,-13 14-15,0 14 16,-1-14-16,-12 13 16,13 0-1,-1 0-15,1 1 0,0-1 0,13 0 16,-13 14-16,13-14 16,0 0-16,0 0 0,0 0 15,0 1-15,0-1 16,39-26-1,-12-14 1,-1 1 0,-12 13-16,-1-14 15,-13 14-15,0 0 0,13-1 16,-13 1-16,0 26 31,0 1-15,27 25-1,-27-25-15,13 38 16,0-12 0,-13-13-16,0-1 0,13 1 15,-13-14-15,0 0 0,0 0 0,0 0 16,0 1-16,0-1 0,13-13 0,-13 13 16,14-13-1</inkml:trace>
  <inkml:trace contextRef="#ctx0" brushRef="#br0" timeOffset="53873.28">2518 4829 0,'0'0'16,"0"-13"-16,0-1 0,-13 14 15,-27 14 1,-26 39-1,40 0 1,26-40-16,0 13 16,13-26-1,13-26 1,-13 26 0,27-53-1,-40 40-15,13-1 0,-13 1 16,0-13-1,14 26 1,-14 13 0,26 27-1,-13 13 1,1-40-16,-14 26 16,0-25-16,13-1 15,-13 0-15,0 0 0,0 1 0,13 12 16,-13-13-16,13 1 0,-13 12 15</inkml:trace>
  <inkml:trace contextRef="#ctx0" brushRef="#br0" timeOffset="54310.88">2783 4776 0,'0'-13'0,"0"26"0,0-39 0,-27 39 31,-39 40-15,53-40-16,-14 40 15,14-40-15,13 14 0,0-14 16,0 0-16,13 0 16,1-13-16,-1-13 0,0 13 15,0-13-15,27-27 16,-14-13-1,-26 40-15,14-14 16,-14 14-16,0 0 16,13 13-16,-13 13 31,13 27-15,0 26-1,14 13 1,-14-52-16,14 26 15,-14-40-15,-13 0 0,13 27 16,0-27-16,0 14 16,-13-14-16,14-13 15</inkml:trace>
  <inkml:trace contextRef="#ctx0" brushRef="#br0" timeOffset="61011.61">3127 4816 0,'0'-14'109,"-14"28"313,1-14-422,0 0 16,13 13-1,-13-13 17,13 13 77,-14-13-93,14 13-1,0 1 63,0-1 0,-13 0-46,13 0-1,0 1 172,0-1-156,0 0-16,0 0 0,0 27 1,0 0-1,0-1 0,13-39-31,27 27 31,-27-27-15,14 0 0,-14 0-1,40-27 1,-53 14 0,13 13-16,0-40 31,1 14 0,-14 13-31,-14-1 31,1 14-15,-26 27 0,-28 26 15,41-13 0</inkml:trace>
  <inkml:trace contextRef="#ctx0" brushRef="#br0" timeOffset="63089.07">3457 4789 0,'-13'0'15,"13"-13"17,-13 13 15,0 0 140,-1 0-171,1 0-1,13 13 17,40-39-1,-27 26-16,119-53 17,-105 53-32,52-40 31,-66 40 0</inkml:trace>
  <inkml:trace contextRef="#ctx0" brushRef="#br0" timeOffset="63323.4">3590 4723 0,'-14'13'0,"14"1"32,14 38-17,52 81 16,-66-120-15,53 106 15,-53-106-31,0 1 32</inkml:trace>
  <inkml:trace contextRef="#ctx0" brushRef="#br0" timeOffset="63807.59">3735 4750 0,'0'-14'15,"0"28"1,0-1-1,27 106 17,-27-93-32,39 93 31,-39-105-31,0-1 0,0-26 47,0-1-32,27-118 17,-27 119-32,39-159 31,-39 159-15,0-1-16,0 1 0,0 0 0,0 26 31,27 67 0,-27-67-31,40 132 31,-27-131-31,-13 12 0,13-13 0,0 0 16,-13 1-16</inkml:trace>
  <inkml:trace contextRef="#ctx0" brushRef="#br0" timeOffset="64073.15">4079 4802 0,'0'0'0,"0"-13"0,0 0 16,13 106 15,-13-67-15,-13 106 15,13-105-31,40-14 31,-27-13-31,133-66 32,-120 53-32</inkml:trace>
  <inkml:trace contextRef="#ctx0" brushRef="#br0" timeOffset="66088.1">3695 1601 0,'0'-13'15,"0"-1"17,0 1-32,0 0 15,0 0-15,0-14 16,14 1-16,-14-14 15,13 27-15,0-40 16,-13 26-16,0 14 16,0-13-16,0 13 0,0-14 0,0 1 15,0 12-15,0-12 0,0-1 16,0 1-16,13 0 0,-13 12 0,0-12 16,0-1-16,0 14 0,0-13 0,0 12 15,0 1-15,14-40 16,-14 40-16,0-27 15,0 14-15,0-1 16,-14 1 0,14 13-16,0-14 15,0 14-15,-13 13 0,13-13 16,0 0-16,-13-1 16,13 1-1,-13 13-15,-1 0 31,14 13-31,-13-13 0,-13 40 16,13-27-16,-14 14 16,14-14-16,0 0 0,-27 27 15,27-27 1,0 0-16,13 1 16,0-28-1,0 1 1,13 0-1,0 0-15,13-27 16,-12 40-16,-14-13 0,13 13 16,0 13-1,-13 0 1,13 0-16,1 14 16,-1-14-16,0 0 0,0 1 15</inkml:trace>
  <inkml:trace contextRef="#ctx0" brushRef="#br0" timeOffset="66509.84">3960 1191 0,'0'0'0,"-13"0"0</inkml:trace>
  <inkml:trace contextRef="#ctx0" brushRef="#br0" timeOffset="66666.27">4278 1138 0,'0'13'0</inkml:trace>
  <inkml:trace contextRef="#ctx0" brushRef="#br0" timeOffset="66791.11">4727 1111 0,'0'14'16,"0"-28"-16</inkml:trace>
  <inkml:trace contextRef="#ctx0" brushRef="#br0" timeOffset="66915.95">5151 1085 0,'0'0'0</inkml:trace>
  <inkml:trace contextRef="#ctx0" brushRef="#br0" timeOffset="67040.92">5720 1058 0,'0'0'0,"13"0"0,0 0 15</inkml:trace>
  <inkml:trace contextRef="#ctx0" brushRef="#br0" timeOffset="67181.53">6381 1019 0,'13'0'0,"-26"0"0,26 13 15,-13-26 1</inkml:trace>
  <inkml:trace contextRef="#ctx0" brushRef="#br0" timeOffset="67306.47">6923 992 0,'0'13'15,"0"-26"-15</inkml:trace>
  <inkml:trace contextRef="#ctx0" brushRef="#br0" timeOffset="67447.07">7267 1005 0,'0'0'15,"14"0"1</inkml:trace>
  <inkml:trace contextRef="#ctx0" brushRef="#br0" timeOffset="67556.39">7770 1019 0,'0'0'16,"0"13"-16</inkml:trace>
  <inkml:trace contextRef="#ctx0" brushRef="#br0" timeOffset="67712.58">8326 992 0,'0'13'0,"13"-13"16</inkml:trace>
  <inkml:trace contextRef="#ctx0" brushRef="#br0" timeOffset="67821.92">8789 1032 0,'0'0'0,"13"13"0,0-13 0</inkml:trace>
  <inkml:trace contextRef="#ctx0" brushRef="#br0" timeOffset="67946.89">9239 1072 0,'13'0'0,"-26"0"16,52 0 0,-26 0-16,1 0 0,-1 0 0,0 0 0</inkml:trace>
  <inkml:trace contextRef="#ctx0" brushRef="#br0" timeOffset="68087.45">9556 1085 0,'13'0'16,"1"-13"-16,12 13 16,-13 0-16</inkml:trace>
  <inkml:trace contextRef="#ctx0" brushRef="#br0" timeOffset="68196.8">9781 1045 0,'13'0'16</inkml:trace>
  <inkml:trace contextRef="#ctx0" brushRef="#br0" timeOffset="68446.72">10218 953 0,'13'0'16,"0"0"-16,0 0 16</inkml:trace>
  <inkml:trace contextRef="#ctx0" brushRef="#br0" timeOffset="68587.3">10456 966 0,'13'-13'15,"0"13"1,0-14 0,1 14-16,-1 0 0</inkml:trace>
  <inkml:trace contextRef="#ctx0" brushRef="#br0" timeOffset="68712.25">10826 939 0,'0'-13'32,"13"13"-32</inkml:trace>
  <inkml:trace contextRef="#ctx0" brushRef="#br0" timeOffset="68837.25">11051 913 0</inkml:trace>
  <inkml:trace contextRef="#ctx0" brushRef="#br0" timeOffset="68946.56">11210 900 0,'0'0'0,"0"-14"0,13 14 16,0 0-16,-13-13 0,13 13 0,1 0 0,-1 0 16</inkml:trace>
  <inkml:trace contextRef="#ctx0" brushRef="#br0" timeOffset="70274.25">13948 781 0,'-13'0'0,"13"13"0,13-26 0,-39 13 0</inkml:trace>
  <inkml:trace contextRef="#ctx0" brushRef="#br0" timeOffset="70399.22">14372 661 0,'0'0'0,"13"0"16,0 0-16</inkml:trace>
  <inkml:trace contextRef="#ctx0" brushRef="#br0" timeOffset="70539.82">15179 595 0,'0'14'0,"0"-28"0</inkml:trace>
  <inkml:trace contextRef="#ctx0" brushRef="#br0" timeOffset="70680.39">15747 542 0,'-13'0'16,"13"14"-16,-13-14 0,13-14 15</inkml:trace>
  <inkml:trace contextRef="#ctx0" brushRef="#br0" timeOffset="70820.95">16343 490 0,'0'0'0,"13"0"15,0 0-15</inkml:trace>
  <inkml:trace contextRef="#ctx0" brushRef="#br0" timeOffset="70961.77">16885 450 0,'0'0'16,"0"-13"-16,13 13 15,-13-14 1,80 14 0,-54 0-16</inkml:trace>
  <inkml:trace contextRef="#ctx0" brushRef="#br0" timeOffset="71070.88">17348 384 0,'66'-27'32,"-52"27"-32,-226 40 0,437-80 15,-318 67-15,199-67 0,-93 40 0,0 0 0,40 0 16</inkml:trace>
  <inkml:trace contextRef="#ctx0" brushRef="#br0" timeOffset="71242.92">18063 370 0,'39'14'0,"-78"-28"0,91 28 16,-38-14-16,-1 0 0,13 0 0,1 0 15,-1 0-15,133 13 16,-119-13-16,66 0 16,-67 13-16,-12-13 0,39 0 15,13 0 1</inkml:trace>
  <inkml:trace contextRef="#ctx0" brushRef="#br0" timeOffset="72679.81">3537 1244 0,'-13'0'16,"-1"0"0,1 0-1,-13 13 1,12-13-16,1 13 31,26-13 0,27 0-31,-13-13 16,264-40 15,-252 40-31,213-40 31,-226 40-31,106-27 32,-145 40-17,-119 13 1,105 0-16,-290 40 31,277-40-31,-13-13 16,14 14-16,-1-1 0,-53 13 15,186-65 17,-53 39-17,264-66 1,-264 52 0,39 1-16,53-13 31,-224 65 0,-173 27 0</inkml:trace>
  <inkml:trace contextRef="#ctx0" brushRef="#br0" timeOffset="74663.7">97 1310 0,'13'0'0,"1"0"94,-1 0-79,0 0-15,66-13 32,-52 13-32,39 39 31,-66-26-31,0 1 0,-40 65 31,27-79-31,-93 53 31,93-53-31,26 0 32,53 0-1,-52 0-16,65 40 1,-79-27 0,13 0-16,-13 0 0,-39 40 31,25-39-31,-144 65 31,131-79-31,1 0 31,26-13-31,13-1 0</inkml:trace>
  <inkml:trace contextRef="#ctx0" brushRef="#br0" timeOffset="75147.77">613 1283 0,'-13'0'16,"0"0"-16,-40 14 31,39-14-31,-52 105 31,53-91-31,13-1 0,0 0 16,0 27 0,40-53 15,-27-1-31,40-52 31,-40 53-15,-13 0-16,0-1 15,13 41 32,-13-14-47,27 119 32,-27-92-32,0-27 0,0 93 31,0-93-31,0 54 31</inkml:trace>
  <inkml:trace contextRef="#ctx0" brushRef="#br0" timeOffset="75569.42">904 1310 0,'0'0'31,"-13"-13"-31,-66 65 31,65-38-31,1-1 0,-13 80 32,79-133-1,-40 27-31,40-93 31,-53 93-31,0-1 0,0 1 16,0-13-1,0 105 17,0-66-17,-14 159 1,14-145-1,0-1-15,0 1 0,27 78 32,-27-91-32,40 25 15</inkml:trace>
  <inkml:trace contextRef="#ctx0" brushRef="#br0" timeOffset="75741.39">1142 1588 0,'0'0'0,"0"-14"0,-13 14 16,13-13-1,-13 0 17</inkml:trace>
  <inkml:trace contextRef="#ctx0" brushRef="#br0" timeOffset="76225.48">1380 1310 0,'-26'-40'31,"52"80"-31,-65-80 0,25 40 16,-25 27-1,39-14 1,-13 53 0,13-53-1,13 0 1,53-66 31,-53 53-47,0-39 31,-13 52-15,0 0-1,14 80 16,-14-80-31,13 66 32,-13-65-32,0-1 0,0 0 15,13 40 1,0-40-16,1 1 31</inkml:trace>
  <inkml:trace contextRef="#ctx0" brushRef="#br0" timeOffset="76647.2">1645 1283 0,'-13'0'0,"26"0"0,-40-13 0,14 13 15,-66 66 16,66-53-31,-1 54 32,28-67-17,39-40 1,-14-26 15,-39 53-15,13-14 15,-13 40-15,0 14-1,0-14-15,14 66 32,-14-65-32,13 78 31,-13-79-31,13 40 15</inkml:trace>
  <inkml:trace contextRef="#ctx0" brushRef="#br0" timeOffset="77115.81">1870 1270 0,'0'0'16,"0"-13"-16,0 0 15,-13 13-15,-1 13 0,-65 53 32,66-53-32,-14 67 31,27-67-31,14-13 15,12-13 1,-13 13-16,40-67 31,-53 41-15,0 13-16,0 0 16,0-1-1,13 14 16,-13 14-31,0-1 0,14 53 32,-14 40-1,0-93-31,39 93 31,-25-93-31</inkml:trace>
  <inkml:trace contextRef="#ctx0" brushRef="#br0" timeOffset="77537.53">2148 1257 0,'-14'-13'31,"28"26"-31,-41-26 0,14 26 0,-80 66 31,80-66-31,0 1 0,0-1 16,13 0-16,0 0 0,0 1 15,53-54 17,-40 27-32,27-53 31,-27 66-31,-13-14 0,0 1 15,0 26 17,0 27-17,0-27 1,26 80 0,-26-67-1,0-12-15,27 65 31,-1-39-15</inkml:trace>
  <inkml:trace contextRef="#ctx0" brushRef="#br0" timeOffset="77990.53">2399 1191 0,'-13'-14'16,"-40"41"-1,40-14 1,-80 93 0,93-93-1,0 0-15,0 1 0,0-1 16,13-13-1,53-66 17,-52 53-32,25-54 31,-25 67-31,-14-13 16,0 26-1,13 93 16,-13-93-31,53 93 32,-40-92-17,-13-1-15,0 0 0,13 40 16,-13-13 15</inkml:trace>
  <inkml:trace contextRef="#ctx0" brushRef="#br0" timeOffset="78474.73">2650 1164 0,'0'-26'15,"0"52"-15,-53 14 32,53-27-17,-13 0-15,0 1 0,13-1 0,0 27 16,53-54 31,-40 1-47,27-66 31,-27 65-31,-13-12 31,0 66 1,0-14-32,0 133 31,0-133-31,0-12 15,0-1-15,0 13 0,0 27 16,0-40-16,0 40 31,0-39-15,0-28 15</inkml:trace>
  <inkml:trace contextRef="#ctx0" brushRef="#br0" timeOffset="79802.42">2928 1204 0,'0'0'0,"0"-13"31,0-1-15,-13 28 15,-13 12-16,26-13 1,-27 14-16,27-14 16,0 14-16,0-14 0,13 0 15,40 27 1,-13-27-16,-14 13 16,-12-26-16,25 27 15,-26-14-15,-13 0 16,0 1-16,-13-1 15,0 0-15,0-13 0,-14 13 0,14-13 16,-13 13-16,12-13 0,-12 0 0,13 14 16,0-14-16,-1 0 0,1 0 15,0 0-15,13-14 0</inkml:trace>
  <inkml:trace contextRef="#ctx0" brushRef="#br0" timeOffset="80036.75">2875 1244 0,'0'-27'16,"0"54"-1,14-67-15,-1 27 0,0 13 16,0-14 0,0 14-16,40-13 15,-39 13-15,25 0 16,14-13-1,-13 0 1,-27 13 0</inkml:trace>
  <inkml:trace contextRef="#ctx0" brushRef="#br0" timeOffset="80755.28">3219 1138 0,'0'0'0,"0"13"78,0 0-62,-13-13-16,13 13 16,-13 1-1,13-1 1,-13 0-16,-1 0 15,14 14-15,0-14 16,0 0-16,0 1 16,0-1-16,0 0 15,14 0-15,-1-13 16,26 0 0,-25 13-16,-1-13 0,13 0 15,-12 0-15,12 14 16,-13-14-16,-13 13 15,0 13 1,0 1 0,-13-27-16,-27 40 15,27-40-15,0 0 16,0 0-16,13 13 0,-14-13 0,1 0 16,13-13 15,-13 13-31,13-14 0,0-12 15,0-1 1,0 14-16,13-13 0,-13 12 0,13-12 16,-13 13-16,14-14 0,-14 14 15,13-80 1,-13 41 0,-27 25-1,1 27 1,13 0-16</inkml:trace>
  <inkml:trace contextRef="#ctx0" brushRef="#br0" timeOffset="81380.12">3404 1098 0,'0'0'0,"0"-13"47,0 0-16,14 13-15,-1 0-1,13 26 1,-26 14-1,0-27 1,0 27 0,-13-27-16,13 0 0,0 0 15,0 1 1,13-14 15,27 26-15,-13 1-1,-14-1 1,-13-13-16,0 27 16,0-27-16,0 0 15,0 1-15,-40 12 16,27-13 0,0 1-16,-14-14 0,14 13 15,-14-13-15,14 13 0,0-13 16,0 0-16,13 13 15</inkml:trace>
  <inkml:trace contextRef="#ctx0" brushRef="#br0" timeOffset="82817.1">3391 1085 0,'0'-13'78,"13"13"-31,1 0-47,-1 0 0,0 0 16,14 0 0,-14 0-16,13 0 15,-26 13-15,14-13 0,-1 13 16,0 0-16,-13 1 0,13 25 15,0-26-15,-13 40 16,0-26-16,14-1 16,-14 1-16,0-14 0,-14 27 15,14-27-15,-39 27 16,26-27 0,-1 0-16,1-13 0,0 13 0,0-13 0,-1 14 15,-12-14 1,13 0-16,-1 0 0,1-14 0,0 1 31,26-13-15,14-1-1,-14 14-15,27 0 16,-14 13-16,-13 0 0,14 0 16,-14 13-16,0-13 0,14 13 15,-14 0-15,0-13 0,0 14 16,1-1-16,-1 0 15,-13 0 1,13 1 0,0-14-1,0 0-15</inkml:trace>
  <inkml:trace contextRef="#ctx0" brushRef="#br0" timeOffset="83192">3629 1058 0,'0'0'0,"0"-13"15,0 0-15,14-14 16,-1 14-16,13 0 16,-13 13-1,14 0-15,-14 26 16,-13 27 0,0-39-1,13 25 1,1-25-16,-1 12 0,0-13 15,0 0-15,1-13 0,25 27 16,-12-14-16,-27 0 0,13 1 16,-13-1-16,0 0 15,-13 0-15,-40 27 16,40-27-16,-14 0 0</inkml:trace>
  <inkml:trace contextRef="#ctx0" brushRef="#br0" timeOffset="83769.92">2320 2104 0,'-14'0'0,"28"0"0,-41 0 31,14 0-31,0 0 16,26-14 46,0 14-62,0 0 16,27-13-16,-27 0 0,14 13 16,-14-13-16,13 13 0,1-14 0,-14 14 15,14-13-15,-14 13 0,53-13 16,-53 0-16,14 13 15,-14 0 1</inkml:trace>
  <inkml:trace contextRef="#ctx0" brushRef="#br0" timeOffset="83972.97">2518 2037 0,'-26'0'31,"118"-26"-31,-158 52 0,40-12 31,52 12-15,-26-13-16,13 14 15,1-14-15,-14 0 0,0 27 16,13 13 0,-13-40-16,0 40 15,0-40-15</inkml:trace>
  <inkml:trace contextRef="#ctx0" brushRef="#br0" timeOffset="84207.27">2690 1984 0,'0'14'0,"0"25"32,0-25-32,13 25 15,1-25-15,-14-1 0,0 13 16,13-13-16,-13 1 0,13-1 0,-13 0 16,13 0-16</inkml:trace>
  <inkml:trace contextRef="#ctx0" brushRef="#br0" timeOffset="84504.07">2756 2156 0,'0'-13'15,"0"26"-15,0-39 16,27 13-16,-27 0 16,26-14-16,-13 14 15,-13 0-15,14 13 0,-14-14 0,13 1 16,0-40-1,-13 0 1,0 27 0,0 39-1,0 0 1,0 40 0,13 13-1,1-39-15,-1 13 16,-13-27-16,0 0 15,13 0-15</inkml:trace>
  <inkml:trace contextRef="#ctx0" brushRef="#br0" timeOffset="84785.21">3047 2051 0,'0'-14'15,"27"1"1,-14 13-16,0 27 16,-13-14-16,0 13 15,-40 54 1,1-27 0,39-27-1,0-13-15,13-13 47,27-13-47,-27 0 0</inkml:trace>
  <inkml:trace contextRef="#ctx0" brushRef="#br0" timeOffset="84910.4">3325 2090 0,'-13'0'15,"26"0"-15,-26-13 16</inkml:trace>
  <inkml:trace contextRef="#ctx0" brushRef="#br0" timeOffset="89689.89">6791 9089 0,'-13'0'0,"13"-13"16,-13-1 0,13 1 30,-40 40-14,-66 79-1,93-93-31,-93 185 31,106-185-31,0 14 0,66 52 31,93-118 1,-133 25-32,80-131 31,-106 132-15,0-1-16,0 1 0,0 0 31,0 106 0,0-67-31,119 120 31,-105-146-31,12 13 0,93-13 32,-106-13-32,53-93 31,-66 79-31,0 14 0,0-13 15,-66-80 1,53 79-16,-53-12 31,66 52-15</inkml:trace>
  <inkml:trace contextRef="#ctx0" brushRef="#br0" timeOffset="90049.37">7519 9354 0,'0'0'0,"0"13"16,-13 13-1,-27 120 16,40-120-31,79 80 32,-52-106-32,-14 13 15,0-13-15,14 0 0,-14 0 0,40-13 16,-40 0 0,13-80 15,-39 80-31,0 0 0,0 0 0,0-1 0,-93-25 31,79 39-31,-79-27 16</inkml:trace>
  <inkml:trace contextRef="#ctx0" brushRef="#br0" timeOffset="90283.47">7863 9234 0,'0'0'16,"13"0"0,27-13-1,118-40 17,-131 53-17,118-13 16,-131 13-31,-1 0 0,0 0 0,0 0 16</inkml:trace>
  <inkml:trace contextRef="#ctx0" brushRef="#br0" timeOffset="90455.26">8021 9301 0,'-66'53'46,"132"-106"-46,-118 106 0,91-53 16,-12 0-16,198-40 31,-199 40-15,14-13-16,-1 13 0,41-27 16</inkml:trace>
  <inkml:trace contextRef="#ctx0" brushRef="#br0" timeOffset="90986.36">9120 8957 0,'0'-14'0,"13"14"15,-13-13-15,0 0 0,13 0 16,-13-1-16,13 1 15,-13 0-15,0 39 32,-13-12-32,-119 131 31,105-132-31,14 14 0,-13-1 16,-27 41-1,39-54-15,54 26 31,-27-39-15,14 0-16,-14 0 0,13 0 0,94-13 16,-94 13-1,225-53 1,-224 53 0,-14-13-16,27 13 31</inkml:trace>
  <inkml:trace contextRef="#ctx0" brushRef="#br0" timeOffset="91283.22">9252 9049 0,'-13'-13'16,"171"106"-16,-303-173 0,118 54 0,27 13 15,0-1-15,0 28 31,0 25-15,27 146 15,-27-158-15,39 171 15,-39-171-31,0-1 0,0-12 0,14 12 0,-1 53 31,0-65-31</inkml:trace>
  <inkml:trace contextRef="#ctx0" brushRef="#br0" timeOffset="91626.77">9609 9142 0,'-26'26'32,"26"-12"-17,0-1-15,-14 146 32,28-133-32,91 67 31,-78-93-31,79-53 31,-93 26-31,40-118 31,-53 131-31,0-12 0,0 13 16,-13 0-16,-1-14 0,-39-13 16,40 27-16,-13 0 0,13 13 15,-14-13-15,14 13 0,-14 0 16,27 13-16</inkml:trace>
  <inkml:trace contextRef="#ctx0" brushRef="#br0" timeOffset="91986.18">10112 8957 0,'-14'-27'31,"-38"107"1,52-54-32,-14 133 31,28-133-31,-1 1 0,0-14 16,0 0-16,67 67 15,-67-67-15,106-26 31,-93 13-15,-12-14-16,-1 1 0,0 0 0,0 0 0,14-40 16,-27 26-1,-93-132 17,40 120-32,-106-27 31</inkml:trace>
  <inkml:trace contextRef="#ctx0" brushRef="#br0" timeOffset="92360.9">10667 8890 0,'0'0'0,"-13"0"16,26 0 15,1-13-31,12 0 16,-13 13-16,0 0 0,1-13 15,52-14 1,-40 27-16,107-39 31,-107 39-15,-13 0-16</inkml:trace>
  <inkml:trace contextRef="#ctx0" brushRef="#br0" timeOffset="92610.85">10905 8838 0,'-39'0'32,"78"0"-32,-78 13 15,52 0 1,-13 0-16,53 146 31,-53-93-31,40 119 31,-27-171-31,13 105 32,-12-106-32,-14 0 15,0 0-15,0 1 16</inkml:trace>
  <inkml:trace contextRef="#ctx0" brushRef="#br0" timeOffset="92891.98">11316 8890 0,'0'0'16,"0"-13"-16,0 0 0,0 26 31,13 40-15,0 146 15,0-173-31,27 146 31,-27-159-31</inkml:trace>
  <inkml:trace contextRef="#ctx0" brushRef="#br0" timeOffset="93298.1">11382 9129 0,'-14'0'16,"28"-14"15,52-39 1,-66 40-32,26-93 31,-26 80-16,0 13-15,0-1 0,0 1 0,0-40 16,0 27 0,14 26-1,12 0 1,40 119 15,-53-93-31,40 146 31,-39-158-31,-14 12 0,0 1 16,13-14-16,0 53 16,-13-53-16,13 0 0,-13 1 15</inkml:trace>
  <inkml:trace contextRef="#ctx0" brushRef="#br0" timeOffset="93704.25">11832 9076 0,'-14'0'15,"14"-14"1,93-38 15,-80 52-31,53-27 16,-53 14-16,27 13 31,-119 106 0,66-80-31,-54 80 32,54-80-17,13 14 1,13-40-1,133-13 1,-80 0 0,-39-1-16,118-38 31,-118 52-31,12-14 16</inkml:trace>
  <inkml:trace contextRef="#ctx0" brushRef="#br0" timeOffset="94297.78">13750 8480 0,'0'-13'0,"0"26"0,0-39 0,0 13 16,-13-1-16,-1-12 15,14 13-15,-13 13 16,0 0-16,0-13 0,-1 13 16,1 0-16,0 0 0,-14 0 0,14 0 15,-13 13-15,-120 66 16,120-52-1,-54 52-15,54-53 16,0 1-16,12-1 0,-92 199 31,80-53-15,26-119-16,0 66 16,13-79-16,0 0 0,146 198 31,-119-212-31,92 27 15,-79-40-15,0 1 0,0-14 16,13 13-16,-13-13 0,0 0 0,0-13 16,0 13-16,105-27 15</inkml:trace>
  <inkml:trace contextRef="#ctx0" brushRef="#br0" timeOffset="95031.96">14054 8692 0,'-13'0'15,"0"13"-15,-1-13 16,28 0 31,12-13-32,0 13-15,54-40 16,-67 40-16,14-13 16,-14 13-16,53-26 15,-53 12 1,-13 28 15,0-1-31,-13 53 31,13-53-31,-13 93 16,13-79-16,0-1 0,-14 14 16,1-14-16,13 14 0,-13-14 0,0 14 15,-27 66 1,40-80-16,-26 27 16,26-26-16,0-14 0,-14 0 15,14 0 1,0-26-1,14 0 1,-14 0-16</inkml:trace>
  <inkml:trace contextRef="#ctx0" brushRef="#br0" timeOffset="95391.17">14715 8719 0,'-13'-14'0,"0"14"16,-40 0 0,27 0-16,-14 27 15,27-14-15,0-13 0,-1 26 16,14-12-16,0 52 15,14-53-15,25 40 16,27 26 0,-52-65-16,12 38 15,-13-38-15,-13-1 16,0 13-16,-13 1 16,0-14-16,-53 0 31,52-13-31,-12 0 0,0 0 15,12-13-15</inkml:trace>
  <inkml:trace contextRef="#ctx0" brushRef="#br0" timeOffset="95562.99">14477 8745 0,'0'-13'16,"0"26"-16,14-39 15,52-1 1,-40 14-16,106-27 16,-105 40-16,79-26 15,-14 12 1</inkml:trace>
  <inkml:trace contextRef="#ctx0" brushRef="#br0" timeOffset="95891.01">15046 8586 0,'-53'27'31,"106"-54"-31,-106 67 0,53-27 0,-13 0 16,13 1-16,-13 39 16,13 52-1,0-78-15,26 52 16,-12-66-16,12 1 0,-13-1 15,27 13-15,39-26 16,1-39 0,-54 25-16,14-39 15,-27 27-15,-13 13 16,0-27-16,0 27 0,-66-66 16,39 52-1,1 14-15,-40-14 0,-40-26 31,93 53-31,0 0 0</inkml:trace>
  <inkml:trace contextRef="#ctx0" brushRef="#br0" timeOffset="96547.05">15509 8771 0,'0'-13'15,"0"0"1,0 0-1,13 13 1,-13 13-16,27 27 16,-14-27-16,0 53 15,1-53 1,-14 14-16,0-14 0,13 0 0,-13 0 0,0 1 16,0-1-16,0 0 0,13 0 15,-13-26 16,13-27-15,-13 27-16,14-53 16,-14 40-16,26-1 15,-26 1-15,26-14 16,-26 27-16,14 13 0,-1 0 16,27 26-1,-27-26-15,13 40 16,-26-27-16,14 0 15,-1 14-15,-13-14 0,13 0 0,-13 0 0,26 14 16,27-1 0,-39-12-1,25-14-15</inkml:trace>
  <inkml:trace contextRef="#ctx0" brushRef="#br0" timeOffset="97203.09">16052 8719 0,'0'-14'16,"0"1"-16,13 13 31,0 27-15,0-14-16,14 40 15,-27-40-15,13 0 16,0 27-16,14 26 16,-27-53-16,0 14 15,0-14 1,0-26 0,0-1-16,0-25 31,0 25-31,0-38 15,13 38-15,0-12 0,0 13 0,-13-1 16,14 1-16,-1 0 0,-13 0 0,13 0 16,0-14-16,1 27 15,25 27 1,-39-14-16,13 26 16,1-25-16,-1-1 15,-13 13-15,0-12 0,13-1 0,-13 0 16,0 0-16,0-26 31,13 0-31,-13 0 0,0-27 16,14 27-1,-1-1-15,0-25 0,-13 26 16,13-1-16,14-12 0,-14 13 16,13-14-16,-12 14 0,-1 13 15,0-13-15,0 13 0,1 0 16,-1 13-16,0-13 0,0 26 15,1-12-15,12 39 16,-13-27-16,0 0 16,27 14-1,-27-40-15,27 27 16,-27-27-16,0 0 0,1 0 16,12 0-16,1 0 0</inkml:trace>
  <inkml:trace contextRef="#ctx0" brushRef="#br0" timeOffset="97702.93">16475 8031 0,'0'-14'0,"-13"14"15,13-13-15,0 0 0,0 0 16,13 13-16,53-14 15,-53 14 1,27 0-16,-13 0 0,12 0 0,1 14 16,0-14-16,52 26 0,-39 1 15,-13-14-15,13 13 0,0 1 0,-14-1 16,1 14-16,13 0 0,-27-1 0,14 1 16,0 0-16,-14-1 0,1 1 0,-14 13 15,13-13-15,-12-1 0,-1 1 0,-13-14 16,0 14-16,0 66 15,-13-66-15,-27 52 16,27-65-16,-14-1 0,1 1 16,-1-1-16,-52 27 0,39-40 0,1 14 15,-1-14-15,0 13 0,-13-12 16,14-1-16,-1 0 0,0-13 0,14 13 16,-1 1-16,1-14 0</inkml:trace>
  <inkml:trace contextRef="#ctx0" brushRef="#br0" timeOffset="97874.75">17547 8732 0,'0'0'16,"-14"0"-16,14-13 0</inkml:trace>
  <inkml:trace contextRef="#ctx0" brushRef="#br0" timeOffset="104981.84">3047 1905 0,'13'0'47,"1"-13"-47,118-40 15,-106 40 1,1-1-16,-1 1 0,107-53 16,-107 53-1,80-40 17,-106 66-17,-13 0 1</inkml:trace>
  <inkml:trace contextRef="#ctx0" brushRef="#br0" timeOffset="105216.24">3047 1998 0,'-26'26'15,"52"-52"-15,-39 52 16,39-39-16,239-80 31,-225 80-15,185-93 15,-212 93-31</inkml:trace>
  <inkml:trace contextRef="#ctx0" brushRef="#br0" timeOffset="113026.17">6725 11100 0,'0'-13'31,"0"-1"0,0 1 16,0 26-15,-13-13-17,13 14 1,-13-14-16,-1 13 0,-12 27 31,13-27-31,-1 0 0,1 0 0,0 14 0,-14-14 16,14 13-16,0 1 0,-13-1 15,-1-12-15,14 12 0,-40 27 16,27-27-16,-1 1 0,14-1 0,-14-12 0,1 12 16,13-13-16,-14 14 0,1-1 15,13-13-15,-1 1 0,1-1 16,0 0-16,13 0 15,13-13 32,0 0-47,67-13 16,-54 13 0,1 0-16,12 0 0,-12-13 0,118 0 15,-105-1 1,79 1-16,-93 13 15,14 0-15,-13 0 0,12 0 0,-12 0 16,-1 0-16,-13 0 0,14 0 0,-14 0 16,0 0-16,1 0 0,-1 0 0,0 0 15,-13-13 63,0 0-62,0-1-16,-13-25 16,13 26-16,-13-40 15,-1 26-15,14 1 16,-26-27-16,26 26 0,-40-52 16,27 52-16,-40-52 15,40 66 1,0 0-16,-1 13 0,14-14 0,-13 14 15,13 14 1,13-14 0</inkml:trace>
  <inkml:trace contextRef="#ctx0" brushRef="#br0" timeOffset="113791.53">7466 10901 0,'0'-13'31,"-13"13"-15,-1 0-1,-12 0 1,-1 0 0,-12 13-1,26 1 1,-1 12-1,1-13 1,0 14 0,13-1-16,0-12 0,0-1 0,0 0 15,26 13 1,-26-12-16,27 39 16,-14-40-16,0 0 0,0 13 15,-13-12-15,14-1 0,-1 0 0,0 14 16,0-14-16,1 13 0,25 27 15,-25-40-15,25 54 16,-26-54-16,1 0 16,12 27-16,-13-27 0,-13 13 0,14-12 15,-14 25-15,0-25 16,0-1-16,0 0 0,0 0 0,0 1 16,-14-1-16,1 13 0,0-13 15,-14 14-15,1-27 0,-27 26 16,40-26-1,-27 0 1,27 0-16,13-13 0,0 0 0,0 0 16,0-1-16,0 1 0</inkml:trace>
  <inkml:trace contextRef="#ctx0" brushRef="#br0" timeOffset="114119.52">7175 11431 0,'-13'0'0,"26"0"0,-40 13 0,14-13 16,13-13-1,27-1 1,-1 14-1,40-26 1,-39 13-16,12-1 0,14 1 16,-13 0-16,66-27 15,-80 27-15,1 13 0,12-13 0,-12 0 16,-1-1-16,40-12 16,-52 26-16,-28 0 31,1 0-16</inkml:trace>
  <inkml:trace contextRef="#ctx0" brushRef="#br0" timeOffset="114713.1">8326 11245 0,'-13'0'16,"13"14"15,52-14-15,-38 0-16,52-14 15,-53 14-15,13-13 0,14 13 16,-13 0-16,-1-13 0,1 13 15,-1-13-15,0-1 0,1 14 0,-1 0 0,1-13 16,-1 13-16,27-26 16</inkml:trace>
  <inkml:trace contextRef="#ctx0" brushRef="#br0" timeOffset="115025.48">8379 11417 0,'-40'40'16,"410"-291"-16,-700 462 0,330-158 31,26-66-31,-13 13 0,14 0 15,-1-13-15,93-14 16,0-12 0,-79 25-16,79-12 15,-92 13 1,-1 13-16,1-13 0,-14 13 0,40-14 16,-67 14 30,14 14-30,-13-14 0</inkml:trace>
  <inkml:trace contextRef="#ctx0" brushRef="#br0" timeOffset="127396.73">7201 12066 0,'-13'0'141,"13"-14"-110,-13 14-15,13 14 46,0-1-62,0 0 16,0 27 0,0-27-16,-13 27 15,13-27-15,0 0 16,0 0-16,0 14 0,0-14 0,0 27 15,0-27-15,0 27 16,0-27-16,0 0 16,-14-13-16,14 13 0,0 1 15,14-14 48,-1 0-63,0-14 15,0 14 1,0 0-16,40-13 16,-39 13-16,-1 0 15,13 0 1,-12 0 62</inkml:trace>
  <inkml:trace contextRef="#ctx0" brushRef="#br0" timeOffset="128771.06">7532 12224 0,'-13'0'15,"0"0"1,-1 14-1,1-14 1,0 0 0,-14 26-1,27-13 1,-13 14-16,0-27 16,13 13-16,-13 0 0,13 0 0,0 1 15,-14-1-15,14 0 16,0 0-1,14-13-15,-1 0 16,13 0 0,-26-13-16,27 0 15,-27 0-15,0-1 0,13 14 16,-13-13-16,13 0 0,-13 0 16,0 0-16,0-14 15,-26 1 1,26 12-1,0 1 1,0 26 0,0 14-1,0-1 1,0 14 15,26-27-15,1-13-1,-1-13 1,-13 0 0,1-14-1,-14-12 1,-27 25 0,27 1-1,13 13 1,1 0-16,25 0 15,-25 13-15,25-13 16,-25 14-16,-1-14 0,40 26 16,-40 1-1,-13-1 1,-13-13 0,-14 0-16,14-13 15,13 14-15,-13-14 0,0 0 0,-1 0 16,14-14 15,27 14-15,-14-13-16,13 0 15,-12 13-15,-1-13 0,0 0 16,0 13-16,14-27 16,-14 27-16,13-26 15,-26 12-15,14 1 16,-14-13-1,-14 26 1,1-13-16,0-1 16,13 28 15,-13-1-15,13 13-1,0-13-15,13 14 16,-13-14-16,0 0 0,13-13 15,14 40 1,-14-40 0,13 0-1,-26-13-15,14 0 16,-14-1-16,0 1 16,13 0-16,-13-27 15,13 27-15,0-13 16,1 26-16,-1-14 15,0 14-15,13 27 16,1 12 0,-14-39-1,0 40 1,1-40-16,-1 13 0,0 1 0,0-14 16,14 13-1,-14-13-15,0 0 0,0 0 16,40-13-1,-39 13-15,-1-14 0</inkml:trace>
  <inkml:trace contextRef="#ctx0" brushRef="#br0" timeOffset="130598.59">9900 10981 0,'0'-13'78,"0"26"-47,0 0-15,-13 0-16,0 14 15,13-1-15,0 1 16,0 12-16,0-25 0,0 12 0,0 40 15,13-53-15,26 67 32,-25-67-32,-1 0 0,13-13 0,-12 13 15,-1 1-15,53-14 16,-53-14-16,0 14 0,14-13 16,-14 0-16,27-40 15,-40 40-15,13 0 0,-13-14 0,0 14 16,0-14-16,0 14 0,0-13 0,-13-14 15,-53-39 1,39 66-16,-39-27 16,40 27-16,-14-1 15,27 14-15,-27 0 16,40 27 0,13-14-16</inkml:trace>
  <inkml:trace contextRef="#ctx0" brushRef="#br0" timeOffset="130786.03">10575 11140 0,'0'13'0,"0"-26"0,0 13 15,0-14 1,-14 14-1,1 0 1</inkml:trace>
  <inkml:trace contextRef="#ctx0" brushRef="#br0" timeOffset="131239.01">10826 11007 0,'0'-13'0,"0"0"16,-13 13 15,13 13-31,-40 93 31,40-93-31,0 14 0,0-14 16,0 13-16,27 40 16,92 14 15,-106-80-31,132-53 31,-118 40-15,-14-1-16,0-12 0,1 13 0,-1-67 15,-13 54 1,-66-120 15,39 133-31,14-13 0,-13 12 0,-1 1 0,-79-26 32,93 25-32,-13 28 31</inkml:trace>
  <inkml:trace contextRef="#ctx0" brushRef="#br0" timeOffset="131738.84">11514 10875 0,'0'0'16,"0"-13"-16,-13 0 15,0-1 1,-14 41 15,14-14-31,-14 106 31,27-106-31,0 14 0,0-14 16,14 80 0,-1-80-16,66 53 31,-52-53-31,-14-13 16,0 0-16,0-13 0,67-27 15,-67 14 1,40-80 15,-53 66-31,0 27 0,-79-106 31,52 93-31,-132-27 32,146 53-32,0 0 0,-14 13 15</inkml:trace>
  <inkml:trace contextRef="#ctx0" brushRef="#br0" timeOffset="133175.87">12030 10796 0,'13'0'32,"-26"0"421,13 13-438,-13-13 1,-1 0 0,14 13-16,-26 0 31,26 14-16,-26-1 1,26 14 15,-14-27-31,14 27 32,0-27-17,0 0-15,0 1 0,27 25 31,-14-26-31,40 54 32,-40-54-32,0 0 0,40 27 31,-39-40-31,78-14 31,-79 14-31,1 0 0,-14-13 16,13 0-16,13-27 15,-26 27-15,27-93 32,-27 93-17,0 0-15,-40-80 16,40 80 0,-26-27-16,-27-13 15,39 53 1,-105-13 15,93 13-31,13 0 0,-1 13 0,-12-13 16</inkml:trace>
  <inkml:trace contextRef="#ctx0" brushRef="#br0" timeOffset="138111.81">12758 10822 0,'0'0'0,"0"13"2313,0-26-2017,0 0-186,0 0-79,0-1-15,13 1 15,0 0 0,66 0 16,-12 52-16,-81 67 1,-65-13-1,79-80-31,-40 0 31,53-26 0,1 13-31,144-26 32,-144 39-17,78 40 1,-92-40-1,14 0-15,-14 0 0,0 1 0,-67 65 32,41-66-32,-173 53 31,173-52-31,-53-28 31,79 1-31</inkml:trace>
  <inkml:trace contextRef="#ctx0" brushRef="#br0" timeOffset="138845.94">13300 10849 0,'0'0'0,"-13"-14"31,0 1 0,13 0-31,-14 13 16,1-13 15,0 13-15,-14-14 15,14 28 0,13-1 0,0 0-15,-13 14 0,13-14-16,0 13 15,0-13-15,0 1 0,0 12 32,0-13-32,26-13 15,-12 0-15,-1 0 0,0 0 0,0-13 16,1 13-16,-14-13 0,39 0 15,-26-1-15,1-12 16,-14 13-16,13 0 16,-13-1-16,0 1 0,0 0 15,0 0-15,0-14 16,0 40 15,0 14-31,0-14 16,26 40-1,-26-27-15,14-12 0,-14 12 0,13-13 16,-13 14-16,26 26 16,-26-40-16,0 13 0,13-12 0,-13-1 15,0 0-15,0 0 0,0 1 16,14-1 0,-14-26-1</inkml:trace>
  <inkml:trace contextRef="#ctx0" brushRef="#br0" timeOffset="139892.51">13816 10703 0,'-13'0'0,"-1"0"16,14 13 31,-13-13-47,0 0 31,13 13-15,-26-13-1,12 0 1,1 0 0,13 14-16,-13-14 156,13 13-141,-13-13 1,-1 13 0,14 0-1,0 1 1,-13-1-16,13 13 16,0-12-16,0 12 15,0-13-15,13 14 16,1-27-16,-14 13 0,13-13 15,0 0-15,14 0 16,-14 0-16,13-13 16,-13-1-16,1 14 15,-14-26-15,0 13 16,0-14-16,0 14 16,0-13-1,0 12-15,0 1 0,0 0 0,0 0 31,0-1-31,0 28 16,0-1-16,0 0 16,0 0-16,13 67 15,-13-67-15,13 13 0,0 14 16,27 53 0,-40-67-16,13 27 15,1-40-15,-14 1 0,0 12 16,0-13-16</inkml:trace>
  <inkml:trace contextRef="#ctx0" brushRef="#br0" timeOffset="141017.27">14200 10743 0,'-14'0'0,"1"0"79,26 0-48,1 0-16,-1 0-15,0-14 16,0 14-16,27-13 16,-27 13-16,-13-13 0,13 13 15,1 0-15,-1-13 0,0 13 0,0-13 16,1 13 0,-14 13 30,13 0-46,13 40 16,-26-40 0,13 53-16,1-52 15,-14 12-15,0-13 0,0 14 0,0-14 16,0 0-16,0 14 0,0-14 16,0 0-16,0 0 0,0 1 0,0 25 31</inkml:trace>
  <inkml:trace contextRef="#ctx0" brushRef="#br0" timeOffset="141438.84">14610 10716 0,'-106'252'0,"212"-504"0,-106 239 16,13 13 0,27 13-16,12 14 15,1 39 1,-39-53 0,-1 40-1,-13-27-15,0-12 0,0 39 16,-27-14-1,14-39-15,-40 27 16,40-27-16,-27-13 16,1-14-1,39-13 1,0 27-16,13-40 16,-13 27-16,26-14 15,-12 14-15,-14 12 0,13-12 0,0-1 16,0 14-16,-13-13 0,13 13 0,-13-14 15,0 1-15,0 12 16,0 1-16,-13 13 0,-26 0 16,25 0-1,-12 27-15,13-14 16</inkml:trace>
  <inkml:trace contextRef="#ctx0" brushRef="#br0" timeOffset="141782.51">14887 10663 0,'0'0'0,"14"0"16,25-26 0,-25 26-16,25-27 15,-25 27-15,-1-13 0,13 13 16,-26-13-16,40 0 15,-40-1 1,13 14-16,0 0 31,-13 14-31,0-1 16,0 40-16,0-40 16,0 14-16,0 12 15,0-12-15,0 52 16,0-52-16,0 12 15,0 14 1,0-26-16</inkml:trace>
  <inkml:trace contextRef="#ctx0" brushRef="#br0" timeOffset="142297.96">15562 10505 0,'-13'0'15,"26"0"32,0 0-47,1-14 16,-1 14-16,53-13 15,-53 13-15,0-13 0,1 13 16,-1 0-16,0-13 0,40 13 16,-40-14-16,14 14 15</inkml:trace>
  <inkml:trace contextRef="#ctx0" brushRef="#br0" timeOffset="142547.87">15708 10452 0,'13'39'47,"-26"-78"-47,39 92 0,-13-40 0,27 79 32,-40-65-32,13 52 15,1-66-15,-14 14 0,0 26 16,13 13-1,-13-53-15,0 14 16,13-27-16,-13 13 16</inkml:trace>
  <inkml:trace contextRef="#ctx0" brushRef="#br0" timeOffset="142782.17">16052 10491 0,'0'-13'0,"0"0"16,13 13 0,-13 26-1,0-12-15,0 38 16,0-12-16,0-13 0,13-1 15,-13 1-15,0 39 16,13-40-16,-13 1 0</inkml:trace>
  <inkml:trace contextRef="#ctx0" brushRef="#br0" timeOffset="143110.2">16078 10663 0,'-13'-39'32,"26"78"-32,-13-78 0,13 25 0,1 1 0,-1 13 15,26-40 1,-25 27-16,25-26 16,-25 25-16,-1 1 0,0-13 15,0-27 1,-13 39-16,0-38 15,0 38-15,0 1 16,0 26 0,14 27-1,-14-14-15,13 27 16,-13-26-16,0-1 16,0 27-16,0-40 0,13 107 15,-13-94 1,13 0-16</inkml:trace>
  <inkml:trace contextRef="#ctx0" brushRef="#br0" timeOffset="143422.59">16501 10637 0,'14'0'0,"-28"0"0,107-53 15,-66 40-15,-1-1 0,0 1 0,-12 13 16,65-13 0,-66 13-16,0 53 15,-13-40-15,-26 14 16,-14 12-16,-39 67 16,26-40-1,40-26 1,13-27-16,26-13 15,1 0 1,12 0-16,-12 0 0,-1-13 16,107-13-1</inkml:trace>
  <inkml:trace contextRef="#ctx0" brushRef="#br0" timeOffset="143547.57">17044 10782 0,'26'-13'0,"-52"26"15,52-39 16</inkml:trace>
  <inkml:trace contextRef="#ctx0" brushRef="#br0" timeOffset="144734.7">6685 13111 0,'0'0'15,"0"-13"-15,0-1 16,0 1 0,0 0-16,0 0 15,0 26 1,-13 13-1,13-12 1,-26 52 0,-1-27-16,1-12 0,12-1 0,1 1 15,-53 65 1,53-78-16,-27 25 16,27-25-16,13-1 15,13-13 1,27 0-1,-27 0-15,93-13 16,-80 13-16,14 0 16,-13 0-16,12 0 0,1 13 15,-14-13-15,14 0 0,-13 13 0,12-13 0,-12 13 16,39 0-16,-40-13 16,1 0-16,-14 0 0,13 0 0,-12 0 0,25 0 15,-25-13 16,-28 13-31,-12-26 16,13 13-16,-14-14 0,14 14 16,-66-66-1,65 65-15,-52-52 16,53 40-16,-13 12 0,-1-25 16,14 26-16,-14-27 15,14 27-15</inkml:trace>
  <inkml:trace contextRef="#ctx0" brushRef="#br0" timeOffset="145156.41">7532 12912 0,'0'0'16,"-13"0"-16,0-13 0,-1 13 0,1 0 16,-13 0-16,12 0 0,-12 13 15,-40 27 1,39-27-16,1 53 15,26-52-15,0 12 16,0-13-16,13 1 0,40 65 16,-40-66-16,67 53 15,-67-52 1,40 25-16,-40-25 0,53 38 16,-53-38-1,1 25-15,-14-12 16,-14-14-16,14 0 0,-13 0 15,-27 14-15,27-27 16,-40 0 0</inkml:trace>
  <inkml:trace contextRef="#ctx0" brushRef="#br0" timeOffset="145359.49">7294 13349 0,'13'-13'47,"-26"26"-47,39-26 0,-26 0 0,14-1 0,-1 14 15,26-13-15,28-40 16,12 27 0,-66 12-1,0 14-15</inkml:trace>
  <inkml:trace contextRef="#ctx0" brushRef="#br0" timeOffset="146109.23">7942 13375 0,'-13'0'0,"13"-13"16,0 0 0,26 39 15,1 27 0,26 93 0,-53-133-31,13 14 16,0-14-16,-13 0 0,-13-13 31,-40-106 0,40 93-31,-27-106 32,40 106-17,0-1-15,0 1 0,0 0 0,0-13 16,13 26 0,80 52 15,-67-25-31,27 26 31,-39-53 0,25-80 1,-39 67-32,40-66 31,-27 79-31,-13-13 0,13 13 15,27 0 1,13 92 15,-53-65-15,40 52 0,-40-66-1,0 0-15,13 1 0,0-1 16</inkml:trace>
  <inkml:trace contextRef="#ctx0" brushRef="#br0" timeOffset="146437.25">8498 13296 0,'-14'13'31,"28"-26"-31,-28 40 0,14-14 0,0 0 0,0 0 16,0 14-16,53 92 31,0-106 16,-53-26-47,14-53 31,-14 52-31,-14 1 0,14 0 0,-53-53 32,40 53-32,-27-27 15</inkml:trace>
  <inkml:trace contextRef="#ctx0" brushRef="#br0" timeOffset="146656.16">8709 13256 0,'0'0'31,"-13"14"-31,26-28 16,1 14-16,-1-13 0,0 13 15,0-13-15,80-14 31,-67 14-31,80-13 32</inkml:trace>
  <inkml:trace contextRef="#ctx0" brushRef="#br0" timeOffset="146905.87">8908 13203 0,'0'0'47,"13"40"-47,-13-27 0,13 1 0,-13-1 15,14 13-15,-14-12 0,39 105 47,-39-106-47,27 66 31,-27-66-31</inkml:trace>
  <inkml:trace contextRef="#ctx0" brushRef="#br0" timeOffset="147187.01">9477 13005 0,'-14'13'0,"28"-13"32,-1 0-17,106-13 16,-106 13-31,146-40 32,-146 40-32,0 0 0,1-13 0,-1 13 15</inkml:trace>
  <inkml:trace contextRef="#ctx0" brushRef="#br0" timeOffset="147405.72">9530 13151 0,'79'0'63,"-53"-14"-63,-131 28 0,224-28 0,-93 1 16,1 13-16,-1-13 0,-13 13 0,120-40 46,-120 40-46</inkml:trace>
  <inkml:trace contextRef="#ctx0" brushRef="#br0" timeOffset="151544.97">10800 12701 0,'-14'0'156,"1"0"-78,0 13-62,0-13 15,-1 13 1,1 0-32,0 1 31,0-14-31,0 26 31,-1 40 0,14-53-15,0 54 0,0-54-1,0 0-15,0 0 0,14 27 16,-1-27-1,26 53 17,-39-52-32,14-14 0,25 13 31,14-13 0,-39 0-31,52-53 31,-66 40-31,13 13 16,-13-14-16,13 1 0,-13 0 0,13-27 16,-13 27-16,-26-106 31,26 106-15,-13 0-16,-1-14 0,-38-39 31,38 53-31,-52-27 31,53 40-31,-27 13 31</inkml:trace>
  <inkml:trace contextRef="#ctx0" brushRef="#br0" timeOffset="152170.01">11249 12859 0,'0'-13'0,"0"26"78,-13-13-78,13 14 31,13-14 1,1-14-32,-14 1 31,0 0-31,-27 13 31</inkml:trace>
  <inkml:trace contextRef="#ctx0" brushRef="#br0" timeOffset="160760.84">19041 9975 0,'0'14'62,"0"-1"-62,-39 53 31,26-40-31,-106 133 32,92-132-32,14-1 0,-14-13 15,-78 80 1,78-80-16,-26 53 31,53-52-15,40-14-1,-27 13 1,146 0 0,-106-13-1,-27 0-15,120 0 16,-120 0 0,120-13 15,-133 13-31,-13-13 15,0-1 1,-66-65 15,53 66-31,-133-146 32,133 146-32,0-14 15,-1 14-15,-39-40 16,40 40 15</inkml:trace>
  <inkml:trace contextRef="#ctx0" brushRef="#br0" timeOffset="161432.65">19333 10081 0,'-14'0'16,"28"0"-16,-41 0 0,27-13 15,0 0-15,0-1 16,13-25 0,1 26-1,78-1 17,-52 28-32,-27-1 0,106 106 31,-106-93-31,80 146 31,-80-158-31,-13 12 0,13-13 0,-13 40 31,0-40-31,0-26 47,-26-27-31,-40-79 15,53 106-15,-40-79 15,39 92-31,-38 52 31,-81 107 0,120-146-31,-27 67 32,40-67-32,27 0 31</inkml:trace>
  <inkml:trace contextRef="#ctx0" brushRef="#br0" timeOffset="161838.57">20100 10134 0,'0'0'0,"-13"0"16,-1 0-16,1 0 0,26 0 47,93-13-16,-79 13-31,145-13 47,-159-1-47,0 14 0,0 0 0,27 0 31</inkml:trace>
  <inkml:trace contextRef="#ctx0" brushRef="#br0" timeOffset="162088.49">20153 10266 0,'0'0'62,"13"14"-62,0-14 0,0 0 0,14 0 0,-14 0 0,66-14 16,107-12 15,-80-1 16</inkml:trace>
  <inkml:trace contextRef="#ctx0" brushRef="#br0" timeOffset="163103.99">20973 10041 0,'0'0'0,"13"0"16,-13-13 0,13 13-16,1-26 46,-14 13-46,0-1 0,0 1 32,-27 13-1,27 13-31,-26 80 31,26-67-31,0-12 0,0 12 16,0-13-16,0 14 0,0-14 0,0 0 15,0 14-15,0-14 0,66 80 32,-53-93-32,0 13 15,1 0-15,-1-13 0,66 0 16,-66 0 0,54-66-1,-67 39 1,0 14-16,-14-79 15,1 65 1,-106-145 15,106 146-31,-14 12 0,14 14 0,-40-26 32</inkml:trace>
  <inkml:trace contextRef="#ctx0" brushRef="#br0" timeOffset="163463.01">21515 10094 0,'0'-13'0,"-13"13"0,13 13 31,0 14 0,40-14 1,-27-39-1,-53 12 0</inkml:trace>
  <inkml:trace contextRef="#ctx0" brushRef="#br0" timeOffset="164369.21">22018 9883 0,'0'-13'78,"-13"13"-46,13-14-17,-13 14 1,-1 0 15,-12 27 0,-1 26 1,27-40-32,0 93 31,0-93-31,0 0 15,0 0-15,27 40 16,-14-39-16,53 12 31,-66-13-31,14-13 16,-1 0-16,0 0 0,13-13 16,-12 0-1,25-40 16,-25 40-31,-14-1 0,0-12 0,0-53 32,0 65-32,-80-105 31,67 106-31,0 13 0,0-13 16,-40 0-1,53 26 1</inkml:trace>
  <inkml:trace contextRef="#ctx0" brushRef="#br0" timeOffset="165009.37">22521 9803 0,'0'0'0,"-13"0"31,13-13-31,-14 13 31,-39 40 1,53-27-17,-39 93 16,25-93-31,14 0 0,0 1 0,0 65 32,14-66-32,65 53 31,-66-66-31,1 0 0,-1 0 16,13 0-16,-13 0 0,1-13 0,12 13 15,1-13-15,39-27 31,-53 14-31,-13-67 32,0 80-32,-93-93 31,80 106-15,-13-26-16,-27-1 31,40 27-31</inkml:trace>
  <inkml:trace contextRef="#ctx0" brushRef="#br0" timeOffset="166274.63">23050 9790 0,'-13'0'250,"13"13"-141,-14-13-93,1 0-1,0 27 16,13-14-31,-13 14 32,0-1-17,13-13-15,0 27 16,39 39 31,-26-66-47,54 14 31,-54-27-31,53 0 31,-53 0-31,40-27 32,-53 14-32,13 13 15,-13-13-15,14-27 16,-14 27-16,0-66 31,-14 52-15,-39-26-1,40 53 1,-66-39 15,66 25-31,-1 14 0,-39 0 31</inkml:trace>
  <inkml:trace contextRef="#ctx0" brushRef="#br0" timeOffset="167508.59">23394 9671 0,'-13'0'31,"26"0"359,0 0-358,0 0-17,1 0 17,39-13-1,13-14 0,-53 27-31,27-13 31,-27 13-31,-13-13 16,0 53 31,0-27-47,0 40 0,0-27 15,0 1-15,0-1 0,-13 1 0,-1 92 16,14-93 0,-13 106 15,13-118-31,0-28 62,0 1-62</inkml:trace>
  <inkml:trace contextRef="#ctx0" brushRef="#br0" timeOffset="167946">23830 9684 0,'0'-13'0,"0"0"16,0 0 0,-39 13 15,39 13-31,-13 0 15,13 0-15,0 1 0,0-1 16,0 0-16,39 53 16,-26-39-16,54 39 15,-41-40-15,53 80 32,-65-106-17,-14 40-15,0-27 16,-80 0 15,54-13-31,-40 0 16,52 0-16,1 0 0,-13-13 15</inkml:trace>
  <inkml:trace contextRef="#ctx0" brushRef="#br0" timeOffset="168195.9">23725 9605 0,'39'-13'31,"-78"26"-31,92-26 0,-40 13 16,13 0-16,1 0 0,-1 0 0,80 0 15,-80 0 1,54 0-16,12-14 15,-78 14 1,25-13 0,-12 0-16,-14 0 0,-13 0 15</inkml:trace>
  <inkml:trace contextRef="#ctx0" brushRef="#br0" timeOffset="168789.47">24360 9870 0,'0'-14'16,"0"1"-1,26 0 1,1 13 0,-14 13-1,-13 0-15,13 53 16,0-52-16,-13-1 0,0 27 15,0-27-15,0 40 16,0-40-16,0 0 16,0-26 15,13-27-15,14-13-1,-27 27 1,26-14-16,-12 27 15,-1-13-15,0 12 0,0 1 0,1 0 16,12-14 0,-13 27-16,0 0 15,27 27 1,-27-14-16,14 27 16,-14-27-16,0 0 0,1 27 15,-1-27-15,0 27 16,-13-27-16,13 0 0,-13 0 15,13 1 1</inkml:trace>
  <inkml:trace contextRef="#ctx0" brushRef="#br0" timeOffset="169476.79">24743 9830 0,'66'159'0,"-132"-318"0,66 146 0,0-1 16,14 28 31,-1-1-47,13 13 15,1 27 1,-14-26-16,0 12 16,-13-12-16,13-14 0,-13 13 15,0 1 1,0-40 15,-13-27-15,13 0-1,0 27 1,0-27 0,13 27-16,1-13 0,-1 13 0,0-1 15,-13 1-15,27 0 16,-14 0-16,0 13 16,0 13-16,-13 0 15,13 0-15,-13 27 16,0-27-16,0 14 15,0-14-15,0 0 0,0-26 32,0 0-17,0-1-15,0-25 16,0 12 0,14 14-16,-14 0 0,13 0 0,0-1 15,0 1-15,27-13 31,-27 26-31,27 39 16,-27-39-16,-13 14 0,13-1 16,1 13-16,-14 1 15,13-14-15,-13 27 16,13-27-16,-13 0 0,0 0 16,13 1-1</inkml:trace>
  <inkml:trace contextRef="#ctx0" brushRef="#br0" timeOffset="169617.31">25352 9843 0,'0'-26'31,"0"52"-31</inkml:trace>
  <inkml:trace contextRef="#ctx0" brushRef="#br0" timeOffset="171960.29">12083 13494 0,'0'0'16,"0"-13"-16,-13 13 0,-1 0 16,28-13 77,-1 13-93,0 0 16,0-13-16,1 13 0,12-13 0,0 13 16,1-14-16,-1 1 0,1 13 0,-1-13 15,1 13-15,-1-13 0,133-1 31,-146 14-31,53 0 16,-52-13-16,-1 13 0,0 0 16,0 0-16,0 0 0,1 0 0</inkml:trace>
  <inkml:trace contextRef="#ctx0" brushRef="#br0" timeOffset="172241.53">12268 13561 0,'-13'26'31,"291"-211"-31,-543 344 0,278-133 16,53-39-1,-39 0-15,-1-1 0,1 1 0,13 13 16,-14-13-16,119-40 16,-25 13-1,-28 27 1,-79 0-16,1 13 16,-1 0-16</inkml:trace>
  <inkml:trace contextRef="#ctx0" brushRef="#br0" timeOffset="178146.02">19280 12436 0,'0'-13'15,"0"0"1,0 26 47,-14 0-48,-52 93 16,53-80-31,-146 199 32,120-198-32,12 12 0,1-12 0,-80 105 31,79-79 0,146-66 0,-105 0-31,211-1 32,-199 14-17,0 0-15,120-26 32,-133 26-32,120-53 31,-120 40-31,-13-14 31,-106-52 0,79 53-31,-78-160 32,91 160-32,1-1 0,0 1 15,-27-80 1,40 93-1,0 0 1</inkml:trace>
  <inkml:trace contextRef="#ctx0" brushRef="#br0" timeOffset="178817.49">19491 12463 0,'0'-14'16,"0"1"-1,40-40 16,-27 40-31,119 13 47,-118 0-47,-1 13 0,0 0 0,14 1 0,39 78 32,-40-39-32,67 93 31,-80-133-31,53 93 31,-53-106-31,-13 13 0,-13-13 47,-13-13-31,13 0-16,-54-93 31,67 92-16,-13 1-15,13-13 0,-26-40 16,12 66 0,-12-40-1,13 53 1,-27 40 15,27-40-31,-67 146 31,67-132-31,0-1 0,0-13 0,-40 80 32,53-67-32,13 27 31</inkml:trace>
  <inkml:trace contextRef="#ctx0" brushRef="#br0" timeOffset="179348.56">20457 12515 0,'-13'0'0,"26"0"0,-39 0 16,39 14 93,0-14-109,13 0 16,-12-14-16,184-12 31,-185 13-31,106 0 31,-105 13-31,-1 0 31,-26 0 1,-1 0-17</inkml:trace>
  <inkml:trace contextRef="#ctx0" brushRef="#br0" timeOffset="179583.06">20510 12674 0,'-13'13'47,"26"-13"-47,146-132 0,-318 251 0,172-106 0,0-13 0,93-26 31,119-14 0,-212 27-31,53 0 32</inkml:trace>
  <inkml:trace contextRef="#ctx0" brushRef="#br0" timeOffset="193812.63">23341 8507 0,'0'-13'32,"0"-1"-17,0 1 32,0 26 31,0 1-62,-13 25 15,13 1 0,0-27-31,0 14 32,0-14-32,0 27 31,-13-1 0,13-25-15,0 12-1,0-13 1,0 0 15,0 14 1,0-1-1,0-12-31,13 25 31,-13-26-15,13 1-1,-13-1-15,13 40 32,-13-40-17,27 27 1,-14 13 31,0-27-16,-13 1 0,13-14-31,-13 13 31,0-12-31,0-1 16,14 0 0,-1 13 15,-13 1 0,13-14-15,-13 14-1,0-14 1,0 0 0,0 0 15,0 1 0,0-1-15,0 13 15,13 1 0,-13-14-31,14 0 32,-28-13 61,14-13-77,-13 13-16,-66-40 31,65 27-31,1 13 0,13-13 16,-53-14-1,53 14-15,-39-27 32,39 27-17,-14 13 1,14 13 15,14-13-15,52 53-1,-40-39 1,-26-1-16,80 26 31,-14-39 1,-27-105-1,-12-41 0,-27 120-31,0-41 31</inkml:trace>
  <inkml:trace contextRef="#ctx0" brushRef="#br0" timeOffset="199904.42">23672 10359 0,'0'13'109,"0"0"-109,0 1 16,0-1-16,0 0 15,0 0-15,13 27 16,-13-27-16,0 14 16,0-14-1,0 0-15,0 0 16,0 1 15,-13-14-31,13-14 16,-13 14-1,-1-13 1,1 0 0,13 26-1,0 0 1,0 1-1,0-1-15,0 27 16,0-27-16,0 0 0,0 0 16,0 1-16,0-1 0,0 0 15,0-26 17,-13 0-17,0-14 1,-1-13 15,1 27-15,13 0-1,0 26 17,-13 0-17,0-13 1,-1 0-1,1 0 1,13-13 0,-13 13-1,0-13-15,13 26 47,13-13-47,13 13 16,-12 1-1,12-1-15,-13 0 16,1-13-16,-14 13 0,13-13 0,0 14 16,0-14-16,14 13 15,-1 0 1,-26-26 15,0-14-15,0 1-1,0 13-15,0-14 16,0 14-16,0 0 16</inkml:trace>
  <inkml:trace contextRef="#ctx0" brushRef="#br0" timeOffset="-182825.89">11792 12595 0,'-13'0'719,"-1"0"-703,1 0-1,0 0 17,13 13 61,-13-13-77</inkml:trace>
  <inkml:trace contextRef="#ctx0" brushRef="#br0" timeOffset="-179014.61">11699 12687 0</inkml:trace>
  <inkml:trace contextRef="#ctx0" brushRef="#br0" timeOffset="-177124.82">11699 12687 0,'-13'0'157,"0"0"671,0 0-781,-1 0 109,14 14-125,-13-14-31,0 0 31,0 13 1,-1 0-1,1 14 16,0 12-16,39 54 0,27 0 1,13-41-1,-52-52-31,39 14 31,-40-14-15,0-14-16,14-12 15,-27 13 1,26-53 0,-26 52-1,0 1-15,0 0 0,0 0 0,-13-67 31,0 67-31,-54-66 32,54 65-32,13 1 0,-13 13 0,0-13 15,-14-13 1,14 26-16,-13 0 31,12 0-15,14 26-16</inkml:trace>
  <inkml:trace contextRef="#ctx0" brushRef="#br0" timeOffset="-176578.12">12096 12648 0,'0'0'0,"-13"0"16,0-13 15,-1 13 0,14 13-15,0 79-1,0-52 1,0-13-16,27 92 16,-14-106-1,40 119 16,-40-132-31,0 13 0,1-13 16,25-13 0,-25 13-16,52-119 31,-53 93-31,-13-1 0,0 1 16,0-1-16,-40-92 15,14 106-15,13-14 16,-1 14-16,1 0 0,-53-27 15,40 27-15,-67 13 32,80 13-17</inkml:trace>
  <inkml:trace contextRef="#ctx0" brushRef="#br0" timeOffset="-176031.4">12467 12621 0,'-14'0'15,"14"-13"-15,-13 13 0,-13-13 32,12 13-1,14 79 16,0-52-47,27 118 31,-27-132-31,40 93 31,-27-79-31,93 26 32,-93-53-32,0 0 15,0 0-15,40-40 16,-40 27-16,1-120 31,-14 120-15,-14-13-16,1-1 0,0 14 0,-80-93 31,80 93-31,-93-40 31,93 40-31,0 13 0</inkml:trace>
  <inkml:trace contextRef="#ctx0" brushRef="#br0" timeOffset="-175422.25">12890 12582 0,'-13'0'15,"13"-14"-15,-14 14 16,14-13-1,-13 13 17,0 40-1,13-27-31,0 80 31,13-67-31,-13-13 16,13 1-16,-13 12 0,27 53 15,-14-65-15,80 92 47,-80-93-47,0-13 0,0 13 0,67-39 32,-67 26-32,53-106 31,-66 92-31,0 1 0,0-13 0,0 13 15,-53-93 1,27 79-16,-93-65 31,105 78-31,1 14 0,0 0 16,0-13-16,0 13 0</inkml:trace>
  <inkml:trace contextRef="#ctx0" brushRef="#br0" timeOffset="-174750.33">13366 12449 0,'0'14'32,"-13"-1"-1,13 0-15,0 80 15,0-80-31,26 172 31,-12-172-31,-14 14 0,13-14 16,26 80-1,-25-80-15,92 40 32,-93-53-32,0 0 15,40-53 1,-40 40-1,-26-93 1,0 79 0,-1 1-16,1 13 0,-93-146 31,80 132-31,-67-78 31,80 91-31,0 14 0</inkml:trace>
  <inkml:trace contextRef="#ctx0" brushRef="#br0" timeOffset="-173922.5">13737 12463 0,'0'-14'16,"0"28"46,13-14-46,0 52 0,-13-38-16,40 105 31,-40-93-31,13-13 16,-13 14-16,13-14 0,-13 14 0,27 26 15,-14-40-15,119 40 47,-105-53-47,-14 0 0,53-27 31,-53 14-31,27-106 32,-40 106-32,-80-159 31,67 145-31,-106-92 31,106 119-31,0-13 0,0 13 16,-1 0-16,-39 13 15,40 0-15,13 1 16</inkml:trace>
  <inkml:trace contextRef="#ctx0" brushRef="#br0" timeOffset="-171642.22">14411 12436 0,'0'-13'31,"0"0"16,0-1-16,-13 14 16,13-13-31,0 0 30,0 0 1,0 26 47,0 0-78,26 0-1,-26 1-15,27 25 16,-14-25-16,0-1 0,1 0 0,-14 0 16,13 0-16,0 14 0,0-14 0,1 0 15,-1 14-15,0-14 0,0 0 16,14 27-16,-14-27 0,0 14 0,-13-14 15,13 0-15,1 0 0,-14 14 16,13-14-16,-13 0 0,0 1 16,0-1-16,0-26 62,0-1-62,0 1 16</inkml:trace>
  <inkml:trace contextRef="#ctx0" brushRef="#br0" timeOffset="-171189.23">14887 12238 0,'14'0'16,"-28"0"-16,28 13 31,-28 0-31,-12 27 16,13-27-1,-27 93 1,27-80-16,0 1 0,-14 12 15,-13 41 1,40-67-16,0 14 16,14-14-16,-1-13 15,0 0-15,27-13 16,-14 13-16,-12-14 0,12 14 0,27-13 16,40-13-1,-1-1 1,-79 14-16,40 0 15,-39 13-15,-1 0 0,0 0 16,-13-14 15,-13 14-31</inkml:trace>
  <inkml:trace contextRef="#ctx0" brushRef="#br0" timeOffset="-170923.69">14848 12357 0,'-13'-27'47,"26"54"-47,-26-41 0,26 28 0,-13-1 16,13 0-16,-13 14 0,40 78 15,-14 1 1,1-26 0,-14-67-16,0 40 15,0-40-15,1 0 16,-14 1-16,13-14 16,0 13-16</inkml:trace>
  <inkml:trace contextRef="#ctx0" brushRef="#br0" timeOffset="-170439.47">15470 12211 0,'-14'-13'16,"1"13"0,-27 13-1,14 14 1,26-14 0,-13 53-16,13-53 15,-13 14-15,13 26 0,0-14 16,0 41-1,13-54-15,-13 1 0,13-1 0,13 14 16,27 26 0,27-40-1,-67-26-15,53 0 16,-53-13-16,14 13 0,-14-13 16,0 0-16,0 13 0,1-14 0,-1-12 15,-13 13-15,-27-40 16,14 40-16,0-1 15,0 1-15,-14 13 0,1-13 0,-67 0 16,67 13-16,-40 0 16,39 0-1,14 0-15,0 0 0,13 13 0</inkml:trace>
  <inkml:trace contextRef="#ctx0" brushRef="#br0" timeOffset="-169845.91">15734 12343 0,'0'0'0,"0"-13"0,-13 13 15,13-13-15,0 0 16,0-14 0,0 1-1,26-1 1,27 1 0,-26 26-1,39-26 1,-53 26-16,0-14 0,14 14 0,-14 0 15,0 0-15,14 27 16,-27-14-16,0 40 16,0-27-16,0 1 0,-13-1 15,-1-13-15,1 14 0,13-1 0,-13-12 16,0 12-16,-1-13 0,14 1 0,-13-1 16,13 0-16,-13 0 15,26-13 1,0 0-16,27-13 15,-27 13-15,53 0 16,-39 0 0,-14 0-16,14 0 0,-14 13 0,13-13 0,14 40 15,-27-27 1,0 40 0,-13-26-16,-13-14 0,0 0 0,0 0 15,-14 0-15,1 1 0,-14 12 16,-26 1-16,13-14 15,13-13-15,-39 13 16,66-13-16,0 0 0</inkml:trace>
  <inkml:trace contextRef="#ctx0" brushRef="#br0" timeOffset="-169564.72">16329 12251 0,'-13'-13'16,"26"26"-16,-39-26 0,13 13 15,13-14-15,13 14 16,0-13-1,53 0 1,-52 13-16,52-13 16,-53 13-16,53-13 15,-13-1 1</inkml:trace>
  <inkml:trace contextRef="#ctx0" brushRef="#br0" timeOffset="-169346.07">16488 12185 0,'53'172'79,"-106"-344"-79,119 370 15,-52-171-15,-14-1 0,13 1 0,-13-1 16,13 67-1,0-80-15,-13 27 16,0-27-16,14 0 0,-14 0 16</inkml:trace>
  <inkml:trace contextRef="#ctx0" brushRef="#br0" timeOffset="-169111.73">16753 12198 0,'0'-13'47,"-80"370"-47,160-701 0,-80 344 0,0 13 0,0 67 31,0-54-31,26 93 16,-26-92-16,13-14 0,-13 13 0,14 1 15,25 39 1,-25-53-16</inkml:trace>
  <inkml:trace contextRef="#ctx0" brushRef="#br0" timeOffset="-168721.28">16806 12370 0,'53'-66'62,"-40"66"-62,0-13 0,0 277 0,-105-449 0,184 106 16,-78 65-16,-1 14 0,0-13 0,0 13 16,0-26-1,1 12-15,-14-12 16,0 13-16,0 0 0,0-1 15,0 1-15,-14-13 16,14 12-16,0 28 31,0-1-15,27 53 0,-14-53-16,0 53 15,1-39-15,-14-14 16,13 13-16,-13 1 0,13-1 0,-13-12 15,27 39-15,-14-1 16,-13-38 0</inkml:trace>
  <inkml:trace contextRef="#ctx0" brushRef="#br0" timeOffset="-168315.16">17136 12357 0,'14'-40'47,"-28"80"-47,41-93 0,-14 40 16,0 13-16,27-27 15,0 14 1,-1 13-1,-39 13-15,0 14 16,0-14 0,-13 26-1,-26 41 1,39-67-16,-40 40 16,40-40-16,-13 0 0,-1 14 15,1-1 1,0-26-16,13 14 15,13-14-15,27 0 16,26-14 0,-40 14-16,41-26 15,-54 13-15,40-1 16,-27 1-16</inkml:trace>
  <inkml:trace contextRef="#ctx0" brushRef="#br0" timeOffset="-168143.33">17626 12357 0,'-13'-27'31,"26"40"-31,-13 1 0,-27-41 16</inkml:trace>
  <inkml:trace contextRef="#ctx0" brushRef="#br0" timeOffset="-132748.48">19597 10729 0,'0'14'94,"0"-1"-94,0 0 15,0 0-15,0 67 16,0-54-16,0-13 15,0 14-15,-26 79 16,12-93 0,1 93-1,13-93 1,0 0-16,0-26 47,13 0-32,67-14 17,-67 14-32,53-13 31,-66 12-31,27 1 31,-14 13 0</inkml:trace>
  <inkml:trace contextRef="#ctx0" brushRef="#br0" timeOffset="-131529.89">19848 10941 0,'0'0'0,"0"-13"0,-13 13 31,-13 13 0,-1 53 0,27-52-15,0 52 0,0-53-1,0 0-15,27-13 32,26-40-1,-40-12 0,-13-15 0,-13 67-31,13-13 32,0 26-1,0 1-16,0 39 1,0-14 15,13-26 16,13-26-16,-26 0-31,14-27 32,-14 27-17,26-13 1,14 26 15,-27 39 0,-13-25-15,0 52 0,-13-53-1,0 0-15,26-13 47,13 0-31,27-40 15,-53 27-31,27-66 31,-27 66-31,-14-14 32,1 27-32,13 27 31,0-14-16,0 27 1,27-14 15,12-52 16,-25 12-47,12-12 31,-26 13-31,13 39 32,14 27-1,78-40 0</inkml:trace>
  <inkml:trace contextRef="#ctx0" brushRef="#br0" timeOffset="-129624.48">19518 11404 0,'0'-13'0,"0"0"16,0-1 15,-27 1 0,14 13-31,-27 27 31,27-14-31,13 0 0,-13 14 32,13 52-1,40-39 0,-27-40-15,79-27-1,-65 14 1,-14 0-16,14-27 31,-41 40 1,14 66-1,106-26 0,-93-40-31,40-13 31,-53-1-15,-39-12 0,25 26-16,-25-53 31,39 40-16,66-14 1,-53 27 0,66-13 15,-79 26-15,0 1-1,0-1-15,14 40 31,-14-40-31,26-13 32,-13-13-32,-13-53 31,-13 52-15,-13-25-1,12 39-15,28 13 31,-1 0-15,66 14 15,14-80 1,-67-27-1,-79-12 0,40 92 0,0 13-31,13 93 32,0-93-17,0 0-15,53 40 16,-40-53-1,27 0 1,-27-13 0,-13 0-16,13 13 47,14 0-32,-14 0-15,66 13 31,-65-13-31,-1 0 0,26-13 32,-39-1-1,0-38 0,0 12 16,14 80-16,39 26 1,-53-53-32,13 0 31,-26-13 0,-1 0 0,1 0 1,40-26-1,-27 12-16,39-25 17,-39 26-32,0-1 0,0 1 31,0 40 0,0-14-31,0 0 0</inkml:trace>
  <inkml:trace contextRef="#ctx0" brushRef="#br0" timeOffset="-127859.39">19954 13270 0,'-13'0'15,"26"0"95,-13 13-110,0 0 15,14-13-15,-14 13 16,13 27-16,-13-27 16,0 0-16,0 1 0,13-1 0,-13 0 15,0 0-15,0 1 0,0-1 0,0 13 16,13-13 15,-13-26-15,-13 0-1,13 0-15,-13-14 16,0 14-16,13 0 0,-14 0 16,14-1-16,0 1 0,-13 0 0,0 0 15,13 0-15,0-1 16,13 28-1,0-1 1,1 0-16,12 0 16,-26 0-16,13-13 15,-13 14-15,13-14 0,14 0 16,-14-14 15,0-12-15,-13 0-1,0 12-15,0 1 16,14 13-16,-14 13 31,13-13-31,0 27 16,0-14-16,-13 0 0,27 40 31,-27-40-31,0 1 16,0-1-16</inkml:trace>
  <inkml:trace contextRef="#ctx0" brushRef="#br0" timeOffset="-127515.76">20179 13349 0,'-13'40'62,"13"-27"-62,13-66 0,-26 106 0,26-13 16,0-27-16,1 13 16,25 1-1,-12-27 1,-1-27-1,-26 1 1,-13-14 0,13 27-16,-26-14 15,12 14 1,1 13-16,0-13 0,0 13 0,-1-13 0,1 13 16,0 0-16,13-13 15</inkml:trace>
  <inkml:trace contextRef="#ctx0" brushRef="#br0" timeOffset="-127234.63">20311 13336 0,'-13'0'47,"26"0"-47,-26-13 0,26 13 0,1 0 16,-1-14-16,40 1 15,0 13 1,0-13 0,-27 0 15,-13 13-31</inkml:trace>
  <inkml:trace contextRef="#ctx0" brushRef="#br0" timeOffset="-127000.33">20444 13309 0,'13'27'63,"13"-67"-63,-39 93 15,-13-93-15,65 120 0,-39-67 16,14 40-16,-14-40 16,13 0-16,-13 0 0,0 1 15,13 12 1,-13-13-16,0 1 15,0-1-15</inkml:trace>
  <inkml:trace contextRef="#ctx0" brushRef="#br0" timeOffset="-30423.02">21436 12436 0,'0'-13'31,"-13"13"16,13 13-16,-13 0 1,13 1-32,-14 78 31,14-52-31,14 92 31,-14-105-31,26 52 31,-13-66-31,-13 0 0,13-13 16,27 14 0,40-94 15,-80 67-15,26-159-1,-26 146 1,-13-1-16,13 1 0,-53-80 15,40 93 1,-67-27 15,67 53-31,0 0 0,0 1 16</inkml:trace>
  <inkml:trace contextRef="#ctx0" brushRef="#br0" timeOffset="-30110.59">21846 12582 0,'0'0'0,"-13"0"78</inkml:trace>
  <inkml:trace contextRef="#ctx0" brushRef="#br0" timeOffset="-29563.69">22150 12463 0,'-26'-14'16,"26"1"-16,-13 13 31,13 27 0,0 105 1,0-119-17,39 93 16,-25-93-31,25 0 32,-25-13-32,65-53 31,-79 40-31,13 0 0,-13-13 16,-13-67-1,13 80-15,-106-106 31,93 105-31,-14 1 16,14 13-16,13-13 0,-13 13 0,-14-13 16</inkml:trace>
  <inkml:trace contextRef="#ctx0" brushRef="#br0" timeOffset="-29048.43">22428 12370 0,'0'0'16,"0"-13"-16,-13 13 31,13 13 0,0 13-15,0-12 0,0 78 15,0-79-31,13 1 0,14 39 31,-27-40-31,53 53 31,-53-53-31,13-13 0,40 0 32,-40 0-32,27-39 31,-27 25-31,-13 1 15,-13-106 1,-1 106-16,-65-106 31,53 92-15,12 14-16,-12-13 16</inkml:trace>
  <inkml:trace contextRef="#ctx0" brushRef="#br0" timeOffset="-28470.52">22746 12317 0,'0'-13'31,"0"26"31,0 0-46,0 67 15,13-67-31,13 106 32,-12-106-32,-14 0 0,13 1 15,27 39 1,-27-40-16,53 0 31,-40-26-15,-26 0-16,14-40 15,-14 26 1,-53-118 15,26 92-31,14 39 0,-66-65 31,65 79-31,-12-13 16</inkml:trace>
  <inkml:trace contextRef="#ctx0" brushRef="#br0" timeOffset="-27876.97">23076 12291 0,'0'13'125,"0"0"-110,0 53 1,14 40 15,-14-80-15,39 80 15,-25-92-31,-1-1 0,13 0 31,-13-13-31,27-53 32,-40 40-32,-26-133 31,12 133-31,-78-146 31,79 146-31,-1 13 16,14-13-16,-13 0 0,13-1 15</inkml:trace>
  <inkml:trace contextRef="#ctx0" brushRef="#br0" timeOffset="-27345.85">23407 12238 0,'0'13'78,"-13"27"-63,13-14 1,13 106 15,-13-118-31,13-1 0,-13 13 0,40 54 31,39-27 1,1-120-1,-67 54-31,-13-146 31,-13 146-31,13-13 16,-13-1-16,-1 1 0,14 13 0,-39-27 15,25 27-15,-65-14 32</inkml:trace>
  <inkml:trace contextRef="#ctx0" brushRef="#br0" timeOffset="-21941.37">23791 12264 0,'0'13'2375,"0"-26"-1860,0 0-483,0 0-17,13 13 1,-13-14 0,13 14-1,0-13 1,1 13-1,-1 0-15,0 0 16,0 0 0,1 0-16,-14 13 0,13 14 31,-13-14-31,0 53 16,0-13-16,-13 0 15,-1-26-15,-39 78 16,40-78-16,-13 13 15,13-27-15,-14 26 16,14-25-16,13-1 16,13-26-1,27-1 1,-27 14-16,40-26 16,-27 26-16,14-13 15,-27 0-15,14 13 0,26-14 16,-40 14-16,40-13 15,-40 13 1,0 0-16,-13-13 0,14 13 16</inkml:trace>
  <inkml:trace contextRef="#ctx0" brushRef="#br0" timeOffset="-21410.26">24042 12251 0,'-13'0'0,"13"-13"16,-13 13-1,26 0 17,0 0-17,14-14 1,12 1 0,1 0-1,-14 0 1,-12 13-16,-1 0 15,-13 13 17,13 0-17,-13 0-15,13 27 16,-13-13-16,0-14 16,0 13-16,0 1 0,0-1 0,14 1 0,-14-1 15,0 1-15,0-1 0,13 67 16,-13-80-1,0 13-15,0-12 0,0-1 0,13 26 16,-13-25 0,0-28 31</inkml:trace>
  <inkml:trace contextRef="#ctx0" brushRef="#br0" timeOffset="-21035.39">24439 12185 0,'13'-13'31,"-171"277"-16,303-515-15,-145 251 0,-13 13 0,0 0 0,-1 0 16,1 27-16,0-27 16,-27 53-1,27-52-15,13 12 16,13 1 0,14-27-1,-14 0-15,27 0 16,-27 0-16,13-14 0,27 1 15,40-13 1,-14 12 0,-39 1-1,-40 0 1</inkml:trace>
  <inkml:trace contextRef="#ctx0" brushRef="#br0" timeOffset="-20785.5">24465 12185 0,'-13'39'63,"26"-78"-63,-13 92 15,0-40-15,14 13 0,-14-12 0,13 38 16,0-25-16,14 52 16,-27-52-16,13-1 0,13 40 15,1 1 1,-14-41 0</inkml:trace>
  <inkml:trace contextRef="#ctx0" brushRef="#br0" timeOffset="-20207.55">24796 12436 0,'0'0'0,"0"-13"16,0 0 0,13 13 15,-13 13-16,14 0-15,-14 0 16,26 14-16,-26-14 16,0 0-16,13 14 0,1-14 15,-14 0 1,0 0-16,13-13 31,-13-13-31,0 0 16,0 0-16,0-1 0,0 1 15,13 0-15,-13 0 0,0-14 16,13 14-16,-13-27 16,14 40-1,-1 14 1,0-1 0,-13 0-1,13 14-15,0-14 16,1 0-16,-1 0 0,-13 0 0,26 14 15,1-14 17,-14-13-32</inkml:trace>
  <inkml:trace contextRef="#ctx0" brushRef="#br0" timeOffset="-19754.57">25074 12410 0,'0'26'63,"0"-52"-63,13 65 15,0-25-15,1-14 16,12 0-1,-13-27 1,1 1 0,-14 12-1,0 1 1,13 13-16,0 0 31,0 13-15,-13 1-16,27-1 15,-14-13-15,0 0 16,0-13 0,1 13 15,-1 0-31,13 0 16,-12 13-16,25 0 15,-25-13-15</inkml:trace>
</inkml:ink>
</file>

<file path=ppt/ink/ink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53:38.818"/>
    </inkml:context>
    <inkml:brush xml:id="br0">
      <inkml:brushProperty name="width" value="0.05292" units="cm"/>
      <inkml:brushProperty name="height" value="0.05292" units="cm"/>
      <inkml:brushProperty name="color" value="#002060"/>
    </inkml:brush>
  </inkml:definitions>
  <inkml:trace contextRef="#ctx0" brushRef="#br0">7064 1327 0,'0'-13'0,"-13"0"31,0 13 0,13-13-15,0 26 47,0 0-48,13 0-15,0 0 16,14 27-1,-14-27-15,0 27 0,1-27 16,-1 14-16,0-14 0,0 13 0,0 1 16,1-14-16,-14 14 0,13-1 0,0-13 15,14 80 1,-14-80-16,0 53 16,-13-53-16,13 1 0,-13-1 15,0 0-15,14-13 16,-1-13-1,-13 0 1,13-14-16,13-26 16,-12 27-16,-1-1 15,0 1-15,-13-1 0,13 1 0,1 0 16,-14-1-16,13-26 0,-13 27 16,13 13-16,-13-14 0,0 14 0,13-40 15,-13 40 1,0-1-16,13 14 15</inkml:trace>
  <inkml:trace contextRef="#ctx0" brushRef="#br0" timeOffset="328.04">7885 1539 0,'-14'0'0,"28"0"0,-28 13 0,1-13 16,26 0 0,27 0-1,39-13 1,14 0 15,-67 13-31,41-14 16,-41 1-16,-13 13 0,27-13 15,-14 13-15,14 0 16,-27-13-16,1 13 16</inkml:trace>
  <inkml:trace contextRef="#ctx0" brushRef="#br0" timeOffset="499.83">8070 1645 0,'-13'13'0,"26"-26"0,-40 26 15,14 0-15,13 0 16,13-13-16,14-13 16,52 0-1,-52 13 1,78-27-16,-78 14 15,13 13-15,-1-13 0,1 13 0</inkml:trace>
  <inkml:trace contextRef="#ctx0" brushRef="#br0" timeOffset="1280.83">9327 1208 0,'0'0'0,"-14"0"0,1 0 15,13-13 1,0 0 0,0-1-1,13 1 1,53 0-1,-39 0-15,-14 13 0,14 0 0,-14 0 16,0 13-16,0-13 0,14 26 16,-27-12-16,0 52 15,-40 0-15,27-40 0,0 1 16,-80 79 0,80-93-16,-40 27 15,53-27 1,13-13-16,40 0 15,-40 0-15,67 0 16,-54 13-16,0-13 16,1 0-16,-1 13 0,-12 1 0,-1-1 15,13 13-15,-26-13 0,-13 40 16,0-39 0,0-1-16,-14 13 0,1-12 0,-1-1 15,-12 13-15,12-13 0,-13 1 0,1-1 16,-1 0-16,0 0 0,1 1 15,-1-1-15,14 0 0,-1-13 0,1 13 16,12-13-16,1 0 0,13-13 16</inkml:trace>
  <inkml:trace contextRef="#ctx0" brushRef="#br0" timeOffset="1874.42">9803 1407 0,'0'0'0,"0"-14"0,0 1 15,-13 13 1,-1 13-16,-12 27 16,26-27-1,-27 53 1,27-39-16,0-14 0,0 14 15,27 39 1,-14-53-16,27 13 16,-14-12-16,-13-14 0,27 0 15,13 0 1,-40 0 0,-13-14-1,0 1 1,0 0 93,14 0-93,-14-1-1,26-12 1,-26 13-16,13-53 16,-13 52-16,13 1 0,-13-13 15,0 13-15,-13-54 16,0 54-16,-13-27 16,12 40-16,-12-13 15,13 13-15,-40 0 16,53 13-16</inkml:trace>
  <inkml:trace contextRef="#ctx0" brushRef="#br0" timeOffset="2233.65">10319 1314 0,'-14'0'0,"1"0"0,0-13 16,0 26 0,0 0-16,13 0 15,-14 14-15,1-14 0,13 14 16,-13-1-16,13-13 0,0 14 0,0 12 0,0 14 16,0-26-16,13-14 15,0 13-15,1-12 0,-1 12 0,13-13 16,-13 1-16,14-1 0,-1-13 0,160-27 31,-173 14-31,66-66 16,-66 66-1,-13-14-15,0 14 0,0-14 0,0 1 16,-13 13-16,-27-27 16,27 14-16,-13 12 0,-1 1 0,14 0 0,-13 0 15,-1 13-15,14 0 0,-13-14 16,12 14-16</inkml:trace>
  <inkml:trace contextRef="#ctx0" brushRef="#br0" timeOffset="2764.73">10742 1380 0,'13'0'16,"0"0"-1,1 0-15,12 27 16,-26-14 0,13 0-16,-13 0 0,0 14 0,0 39 15,0 0 1,0-53 0,0 14-1,0-41 1,14 14-1,-1-52 1,0 38-16,0-25 16,-13 25-16,14 1 15,-14 0-15,0 26 32,26 14-17,14-14 1,13-26-1,-27-1-15,14 1 16,-40 0-16,13 0 16,0 13-16,-13-13 0,13-1 15,-13 28 1,14-14-16,12 39 16,1 27 15,-27-52-31,13 25 15,0-39-15,-13 13 0,0 1 0,26-14 16</inkml:trace>
  <inkml:trace contextRef="#ctx0" brushRef="#br0" timeOffset="2967.79">11430 1354 0,'0'-14'16,"0"28"-16,0-41 0,0 14 0,0 0 0,0 0 15,0 26-15,0 13 16,0 1 0,-79 171-1,52-145 1,14-13-16,-27 105 31,40-118-31</inkml:trace>
  <inkml:trace contextRef="#ctx0" brushRef="#br0" timeOffset="3264.6">11642 1446 0,'13'-53'31,"-26"106"-31,39-92 16,14 144-1,-27-78-15,13 158 47,-26-172-47,0 1 0,0-1 0,-92 0 32,65-13-32,-171-40 31,185 27-31,-1 13 0,14-13 0,0-27 15</inkml:trace>
  <inkml:trace contextRef="#ctx0" brushRef="#br0" timeOffset="4280.1">15491 983 0,'-26'0'0,"12"0"16,54 0-16,-93 13 0,40-13 0,0 0 0,0 0 15,-1 0-15,28 0 47,65-39-15,-66 26-32,212-14 31,-198 27-31,-1 13 0,53 67 31,-79-67-31,-119 132 31,93-131-31,-1-14 0,14 13 16,-66 13 0,158-52 15,-52 26-16,131 26 1,-131-12 0,-1 12-16,-26 53 31,-13-65-31,-212 78 31,133-65-31,-120-14 31,199-26-31</inkml:trace>
  <inkml:trace contextRef="#ctx0" brushRef="#br0" timeOffset="4592.26">16338 1049 0,'-13'0'16,"-40"40"15,39-27-31,-38 133 32,52-120-32,0-12 0,132 38 31,-106-52-31,159-92 31,-158 79-31,-14-1 0,0 1 16,1-13-16,-28-40 15,1 52-15,-225-65 32,198 79-17,14 0-15,13 0 0,-1 13 0</inkml:trace>
  <inkml:trace contextRef="#ctx0" brushRef="#br0" timeOffset="4951.56">16854 983 0,'0'0'15,"-40"27"16,40-14-31,-13 0 0,0 14 0,-1-14 16,1 93 0,13-93-16,106 40 31,-80-66-31,1 13 16,132-80-1,-133 67-15,1-119 47,-41 118-47,-12-12 0,-1 13 0,-118-27 16,118 40-1,-26 13-15</inkml:trace>
  <inkml:trace contextRef="#ctx0" brushRef="#br0" timeOffset="5217.08">17317 864 0,'0'-13'0,"0"26"0,0-39 0,0 13 16,0-1-16,0 54 31,0-14-16,26 173 17,-13-173-32,-13 1 0,14-1 0,25 80 31,-39-79-31,40 52 31</inkml:trace>
  <inkml:trace contextRef="#ctx0" brushRef="#br0" timeOffset="5482.62">17700 944 0,'0'-14'16,"0"28"-16,-66-28 15,53 14 1,-13 14-16,12-1 0,-105 40 31,106-40-31,-27 40 31,40-40-31,0 0 0,14 1 0,65 38 32,146 28-1,-185-67-31</inkml:trace>
  <inkml:trace contextRef="#ctx0" brushRef="#br0" timeOffset="5638.81">18335 1221 0,'-13'0'0,"-27"-26"16</inkml:trace>
  <inkml:trace contextRef="#ctx0" brushRef="#br0" timeOffset="7310.14">11192 2544 0,'0'0'0,"0"-13"0,0 0 15,-13-14 1,-14 14 15,14 13 1,13 13 14,0 1-46,0 91 32,0-91-32,0 91 31,0-91-31,13 105 31,0-106-31,-13 0 0,14 67 31,-14-67-31,26 119 32,-26-105-32,0-1 15,13-13-15,-13 14 0,13 105 16,1-106 0,25 173 15,-25-133-31,-14-39 0,39 144 31,-39-144-31,40 185 31,-40-186-31,0-13 0,0 67 32,0-67-1,-93-79 0,80 53-31,-106-93 31,93 92-15,12 1-16,1 0 0,13 0 0,-26-14 16,12 27-1,14 14 16,14-1-31,-1 0 0,-13 0 0,119 93 32,79 26-1,-26-118 0,-158-14-31,91-146 31,-91 120-31,-1 12 16,-13-12-16,0-1 0,13-52 16,-13 66-16,13-27 15</inkml:trace>
  <inkml:trace contextRef="#ctx0" brushRef="#br0" timeOffset="7435.11">12065 3775 0</inkml:trace>
  <inkml:trace contextRef="#ctx0" brushRef="#br0" timeOffset="8606.6">7580 5680 0,'0'0'0,"0"-14"0,0 1 16,-13 0 0,13 26 30,79 40-14,-65-27-32,118 160 31,-119-160-31,0 1 0,-13-1 16,14 0-16,25 54 15,-25-80-15,-1-13 31,-13-1-15,0-12-16,0-1 0,0 14 0,13-119 16,0 106-1,40-226 17,-40 226-32,-13-1 0,14 14 0,-14 0 15,39-14-15</inkml:trace>
  <inkml:trace contextRef="#ctx0" brushRef="#br0" timeOffset="8919.07">8308 5852 0,'0'0'16,"0"13"-16,0 0 16,26 93 15,-26-93-15,53 172 15,-39-158-31,-1-14 0,26 93 31,-25-93-31,-1 0 16</inkml:trace>
  <inkml:trace contextRef="#ctx0" brushRef="#br0" timeOffset="9215.78">8387 6023 0,'-13'-13'0,"26"26"0,-26-39 16,13-14-1,13 27 1,1 0-16,-1 0 0,93-14 31,79 54 0,-172-14-31,0 132 32,-26-131-32,-13 12 0,-146 80 31,132-93-31,13-13 16,1 13-16,13-13 0,-14 14 0,1-14 15</inkml:trace>
  <inkml:trace contextRef="#ctx0" brushRef="#br0" timeOffset="9824.99">9207 5838 0,'0'0'15,"-13"0"-15,13 14 0,-13-14 31,26 0 16,0 0-31,1 0-16,131-14 31,-118 14-31,26-13 16,92 0-1,-132 13 1,67-13 0</inkml:trace>
  <inkml:trace contextRef="#ctx0" brushRef="#br0" timeOffset="10106.12">9379 5918 0,'-13'13'16,"26"-26"-16,1 39 31,-1-26-31,0 0 16,14 0-16,-14 0 0,0 0 0,13-13 15,1 13-15,-14 0 0,14-13 0,-1 13 16,93-27 15,-106 27-31,14-13 32</inkml:trace>
  <inkml:trace contextRef="#ctx0" brushRef="#br0" timeOffset="13183.25">10544 5534 0,'0'-13'63,"13"13"-48,0 0-15,0-13 16,14 13 0,-27-14-1,0 28 16,-40 12 1,-13-13-17,40 0-15,-40 1 16,40-14-16,13 13 0,-13-13 0,-1 0 16,1 0-16,0 0 15,0 0 1,26 0 140,-13 13 47,0 0-187,0 1-1,13 12 1,-13 14 0,13-40-16,-13 26 15,0-13-15,14 1 0,-14-1 16,13 0 0,-13-26 46,0 0-62,0-1 16,13 1-16,-13 0 15,26-13 1,-12 12 0,25-12-1,1 26 1,-40-13-1,40 13 1,-27 0-16,0 0 0,0 13 16,-13 0-1,14 0 1,-14 1 0,0-1-1,0 13 1,0-13-1,0 1-15,-14-1 16,1 0 0,0-13-16,0 13 15,-1 1-15,1-1 16,0-13 0,0 0-16,0 13 0,-1-13 15,1 13 1,0-13-16,0 14 15,-1-14-15,14 13 0,-13-13 16,13 13 0,-13-13-16,0 0 15,0 0-15,13 13 16,-14-13 0,1 0-16,0 0 15,13 13 1,-13-13-16,-1 0 31,14-13 16</inkml:trace>
  <inkml:trace contextRef="#ctx0" brushRef="#br0" timeOffset="15729.4">10914 5732 0,'0'0'0,"-13"0"0,0 0 109,13 14-93,-14-14 15</inkml:trace>
  <inkml:trace contextRef="#ctx0" brushRef="#br0" timeOffset="19040.97">11271 5534 0,'-13'0'266,"13"13"-251,-13-13 64,13 13 436,-14-13-499,14 40-1,0-27-15,0 80 32,0-80-32,0 0 15,0 1-15,14 39 16,-14-40-16,66 13 31,-53-26-15,27-26-1,-27 26 1,0-66 15,-13 39-31,-39-79 32,25 93-32,-65-40 31,79 40-31,-13 13 0,-1 0 15,1 0 1,0 0-16</inkml:trace>
  <inkml:trace contextRef="#ctx0" brushRef="#br0" timeOffset="19634.34">11575 5494 0,'0'-13'0,"-13"13"15,13-13-15,-13 13 0,0 0 16,0 13 15,-1-13-31,54 79 32,-27-65-17,14-1-15,-1 0 0,1 0 0,92 27 16,-93-27-1,106 80 17,-132-80-32,0 0 0,-92 40 31,65-53-31,-131-13 31,144 0-31,1 13 0,0-13 16,0-40-1,13 39-15,26-144 32,-26 144-32,0 1 15,0-13-15,0-27 16,0 40-16,-79-1 31,52 14-15,14 0-16,0 0 15</inkml:trace>
  <inkml:trace contextRef="#ctx0" brushRef="#br0" timeOffset="20540.26">12263 5494 0,'-13'0'0,"26"0"0,-39 0 0,26-13 16,-13 13-16,-1 0 31,-52 40 0,53 52 1,13-78-32,0 78 31,0-79-31,66 27 31,-53-40-31,54-13 31,-54 13-15,13-40 0,-26 27-1,40-53 16,-27 53-31,14-1 32,26 41-1,-53-14-31,26 53 31,-26-53-15,0-26-1,26-26 17,1 12-1,-14 27 16,40-26-16,13-27 0,-53 53-31,54 0 32,-67 13-32,13-13 0,0 13 15,13 27 1,-26 26 15,0-53-15</inkml:trace>
  <inkml:trace contextRef="#ctx0" brushRef="#br0" timeOffset="20821.42">12951 5468 0,'13'0'0,"-13"-27"16,-13 54-16,26-80 31,-13 66-31,0 53 31,0-39-31,-39 171 31,26-171-31,-1 12 16,1-12-16,0-1 0,-40 120 16,40-120-1,-14 80 1,27-93 0</inkml:trace>
  <inkml:trace contextRef="#ctx0" brushRef="#br0" timeOffset="21149.46">13308 5680 0,'0'-14'16,"0"28"-16,0-41 0,-26 1 16,13 26-16,-1 0 15,1 0-15,-53 53 16,53-40-16,13 0 15,26 93 1,-12-93 0,105 93-1,-106-80 1,0-26-16,-39 53 31,12-40-31,-184 14 31,172-27-31,-14-13 16</inkml:trace>
  <inkml:trace contextRef="#ctx0" brushRef="#br0" timeOffset="21383.96">13692 5812 0,'13'0'16,"-26"0"-16,39 0 0,1-13 0,-1 13 15,-12 0-15,65 26 16,-105 93 31,-1-106-47,-211 159 31</inkml:trace>
  <inkml:trace contextRef="#ctx0" brushRef="#br0" timeOffset="23367.49">16298 5031 0,'0'-13'62,"0"0"-46,0 0-1,66-27 17,-39 27-32,105 13 31,-106 0-31,-12 13 0,-1-13 15,0 13-15,0 80 16,-26-67-16,0 1 0,-14 12 16,-171 173-1,158-186-15,-105 94 32,145-107-17,26-26 1,-12 13-16,197-67 47,-171 67-47,0-13 0,-14 0 0,199-40 31,-40 0 0,-172 53-31,1-13 16</inkml:trace>
  <inkml:trace contextRef="#ctx0" brushRef="#br0" timeOffset="23726.96">17330 5045 0,'0'0'0,"-13"0"0,0-14 0,-1 14 15,-12 0-15,-80 14 32,93-1-32,0 40 31,26-27-31,0-13 0,13 1 15,94 78 1,-81-79-16,80 120 31,-119-120-31,0 0 16,0 0-16,-13 1 0,0-1 0,-67 27 16,54-40-16,-172-14 31</inkml:trace>
  <inkml:trace contextRef="#ctx0" brushRef="#br0" timeOffset="23914.17">17092 5150 0,'0'-39'31,"0"78"-31,0-92 0,79 14 31,-52 39-31,-14-13 0,13 13 16,1-14-16,-14 14 0,27-13 0,-14 13 16,1-13-16,-1 13 0,14 0 0</inkml:trace>
  <inkml:trace contextRef="#ctx0" brushRef="#br0" timeOffset="24273.43">17714 4952 0,'0'0'16,"-14"0"-16,-12 26 31,26-12-31,0 12 0,-13 106 32,13-105-32,92 158 31,-65-172-31,-1 0 0,1 1 15,-1-1-15,93-13 16,-53-27-16,-39 14 16,105-79-1,-119 78-15,-13-12 16,0 13-16,0-14 0,0 14 0,-13-13 16,-27-14-16,-211-92 31,225 132-16,-41-14 1</inkml:trace>
  <inkml:trace contextRef="#ctx0" brushRef="#br0" timeOffset="24960.71">18494 4833 0,'0'-13'0,"0"-1"16,0 28 31,0 12-47,-40 225 31,14-171-15,-1 131 15,27-184-31,0-14 0,0 0 16,0-26-1,0-119 16,0 105-31,27-131 32,-27 144-17,26 28 1,-26-1-16,119 40 31,-92-53-15,-1 0-16,1 0 0,-14-13 0,80-54 31,-80 41-31,0-146 31,-13 146-31,0-14 0,-26-13 32,26 132-1,0-52-31,0 65 15,13-65-15,0-1 0,0 1 16,1-1-16,25 67 16,-25-67-16,-1-12 15,0-1-15,-13 0 0,13 13 0,14 14 16,-27-27 0</inkml:trace>
  <inkml:trace contextRef="#ctx0" brushRef="#br0" timeOffset="25257.51">19103 4780 0,'0'0'0,"0"-13"0,-14 13 0,14-13 16,0-1-1,0 28 1,0 52 0,0 39-1,0 134 17,14-213-17,-14 40-15,0-53 16,0 1-16,0-1 0,0 0 15</inkml:trace>
  <inkml:trace contextRef="#ctx0" brushRef="#br0" timeOffset="25491.79">19367 4846 0,'0'0'0,"-26"-13"31,13 26-31,-1 0 16,1 1-16,0-1 0,-14 0 0,14 0 0,-27 40 15,27-40-15,13 40 16,0-39 0,0 12-16,27 0 0,-1-12 15,-13-1-15,27 0 0,-27 0 16,53 1-16,-39-14 15,-1 13-15,1-13 0,12 0 0</inkml:trace>
  <inkml:trace contextRef="#ctx0" brushRef="#br0" timeOffset="25663.6">19817 5071 0,'-13'0'0,"0"0"0,-1 0 16,14-13-1,0 0 1,-26 13 0</inkml:trace>
  <inkml:trace contextRef="#ctx0" brushRef="#br0" timeOffset="27491.15">11020 5878 0,'-13'0'15,"26"0"-15,-26-13 0,-1 13 0,1-13 16,0-1-16,13 1 16,-13 0-16,13-14 15,-14 27 1,14-13 0,-13 13-16,0 13 15,0 1 1,0 12-1,13 1 1,13-14-16,79 0 16,-65-13-16,39-13 15,-26 0-15,79-40 16,-93 39-16,1-12 0,-1 13 0,1-14 16,-14 14-16,13-40 15,-132 27 1,80 26-16,-120 0 15,93 13-15,1 0 16,-67 27-16,66-14 0,0 1 16,0-14-16,0 13 0,13 1 0,0-14 15,1 14-15,39-14 16,53 13 0,-27-26-16,14 0 0,13 0 0,0-13 0,0 0 15,132-14 1,-119 1-16,199-40 15,-213 52-15,54-25 16,-53 26-16,27-27 0,-14 27 16,-53-1-16,0 1 15,-79 13 1,40 13-16,-107 27 16,94-27-16,-14 1 0,13-1 15,-13 0-15,13 13 0,14-12 0,-1-14 16,1 13-16,13 0 0,13 0 15,13-13-15,13 14 0,120-14 16,-93 0 0,0 0-16,0-14 0,0 1 0,13 13 15,-13-13-15,0 0 0,13-14 0,-13 14 16,0 0-16,-14 0 0,14-1 0,-13 1 16,0 0-16,-14 0 0,0 13 0,-12-14 15,-1 14-15,0 0 0,-13 14 16,-26 12-1,12 1-15,-12 25 16,26-38-16,0-1 0,0 0 16,13 0-16,14 1 0,-1-1 0,1-13 15,12 0-15,14 0 0,-13 0 0,66-13 16,-40-1-16,159-65 16,-172 66-16,0-14 15,39-26-15,54-39 16,-120 65-16,27-12 15,-53 25-15,-13 14 16,0 0-16,-14 0 0,1 14 16,-1 12-16,1-13 0,-14 14 0,0-1 15,1 14-15,-1-14 0,14 14 0,-1-13 16,1 52 0,26-66-16,119 40 15,-80-53-15,67-13 16,-40 0-16,106-27 15,-119 13-15,0 1 0,0 13 0,-13-14 16,0 14-16,-1-13 0,-12-1 0,-1 14 16,1-14-16,-27 14 0,0 0 15,0 0-15,-14 13 0,-12 0 0,-1 0 16,-12 13-16,-146 66 16,132-52-16,-66 52 15,92-52-15,14-14 0,0 13 16,13-12-16,13-1 0,0 0 15,14-13-15,39 13 0,-27-13 16,1-13-16,53 0 0,-40-14 0,-14 14 16,14 0-16,-13-14 0,0 1 15,-14 13-15,14-14 0,-14 1 0,-13 13 16,1-14-16,-1-26 0,-13 40 16,-66-40-1,-14 13-15,41 40 0,-67-13 16,-132 40-1</inkml:trace>
  <inkml:trace contextRef="#ctx0" brushRef="#br0" timeOffset="28272.16">12250 4939 0,'0'-14'15,"0"28"-15,-26-28 0,12 14 16,1 0-16,0 0 0,0 0 16,-27 14-1,27-1-15,-53 40 16,52-27-16,1-12 16,13 12-16,-13 0 0,0 1 0,13 39 15,0-39-15,26 25 16,1-38-16,-14-1 15,0-13-15,14 13 0,-1-13 0,-13 0 16,14 0-16,-1 0 0,1-13 16,12 0-16,-12-1 0,-14 1 0,0 0 15,27-40 1,-27 40-16,-13-67 16,-13 67-16,-27-13 15,27-1-15,-66-12 16,52 25-16,1 14 0,-14-13 0,14 13 15,-1-13-15,14 13 0,-14 0 0,14 0 16,0 0-16</inkml:trace>
  <inkml:trace contextRef="#ctx0" brushRef="#br0" timeOffset="28537.72">12620 5018 0,'-13'13'0,"26"-26"0,-39 40 0,26-14 15,-13-13-15,13 0 32,13 0-32,13-13 15,-12-1-15,-1 14 0,-13-13 0,13 13 16,-13-26-1,-13 26 1,-14 0 0,14 0-1</inkml:trace>
  <inkml:trace contextRef="#ctx0" brushRef="#br0" timeOffset="28943.8">12978 4740 0,'-14'-13'15,"1"13"-15,13-13 0,-13 13 16,13-13-16,0-1 15,0 28 17,0-1-32,0 13 15,13-12-15,14 52 16,-14-27-16,-13-12 16,13-1-16,0 14 0,-13-14 0,14 14 0,-14-13 15,13 25-15,-13-25 0,0-1 16,26 27-16,-26-39 15,0 12-15,0-13 0,0 0 0,0 1 16,14-14-16,-14 13 0,0 0 0,0-26 47</inkml:trace>
  <inkml:trace contextRef="#ctx0" brushRef="#br0" timeOffset="29396.78">13348 4661 0,'0'-13'0,"0"-1"15,0 1-15,0 26 31,0 1-31,-40 25 16,27 41 0,13-54-1,0 54 1,0-67-16,0 13 0,27 40 16,-27-52-16,26 65 15,-13-66-15,1 14 0,-1-14 0,0 0 16,0 0-16,40 27 15,-26-40-15,-14 0 0,27-13 16,26-14 0,-13-26-1,-40 27-15,-13-14 16,0 14-16,-13-14 16,-40 14-1,-13 26 1,39 0-16,-26 13 15,27-13-15,12 13 16,1 0-16,13 1 16</inkml:trace>
  <inkml:trace contextRef="#ctx0" brushRef="#br0" timeOffset="30146.55">13943 4833 0,'0'-13'16,"0"-1"-16,0-12 31,14 13-15,12 13 0,1 13-1,12 40 1,-39-40-16,13 40 15,-13-27-15,0-12 0,14-1 16,-14 0-16,0 14 0,0-14 0,0 0 16,0 0-16,0 1 15,0-28 17,0 1-32,0-27 15,0 27 1,0-27-16,13 27 15,-13-13-15,13 13 0,-13-1 16,0 1-16,13 13 0,1-13 16,-1 13-16,-13 13 15,40 14 1,-40-14-16,13 13 16,0-26-16,-13 13 0,0 1 15,0-28 1,0 1-1,-13-26 1,13 25-16,0-12 16,0 13-16,13 13 15,-13-14-15,13 14 0,0-13 0,27 13 16,-27 0-16,14 13 16,-14-13-16,0 14 15,0-1-15,1 0 0,-14 0 0,13 14 16,-13 12-16,0 14 15,0-39 1,-13 25 0,-1-25-16,14-1 0</inkml:trace>
  <inkml:trace contextRef="#ctx0" brushRef="#br0" timeOffset="30443.32">14525 4661 0,'14'-13'0,"-28"26"0,28-40 0,-14 14 15,0 26 1,0 27 0,0-27-1,-14 54-15,1-1 16,0-40-16,0 14 0,13-14 0,-40 93 15,27-92 1,-27 105 0,14-79-16,12-27 0,14 1 15,-13 39 1,13-53-16</inkml:trace>
  <inkml:trace contextRef="#ctx0" brushRef="#br0" timeOffset="30708.86">14856 4806 0,'0'-13'0,"0"26"0,0-39 0,0 13 0,-13 0 16,0 13-16,-27 39 16,27-26-16,-14 80 15,27-67 1,14 54-16,38 26 15,-38-93 1,25 40 0,-25-40-16,-14 0 0,0 1 0,0-1 0,-67 0 31,41 0-31,-106 0 16,92-13-16,0 0 0,1 0 0</inkml:trace>
  <inkml:trace contextRef="#ctx0" brushRef="#br0" timeOffset="36300.83">11827 6672 0,'-13'0'1156,"-1"-14"-437,14 1-704,-13-13 1,13-1 15,-13 27 157,13 14-173,-13-14 314,13 13-314,0 0 16,0 0 141,0 0-156,0 1 0,0-1 15,0 13 0,0 1 0,0 13 1,0-27-32,0 53 31,0-53-16,0 0-15,0 1 0,13 39 16,0 52 31,-13-91-47,13 91 31,-13-78-31,0-14 0,0 14 16,0-14-16,14 79 15,-14-65-15,0-1 0,0 1 16,0 92 0,0-93-16,13 226 31,-13-213-31,0 1 16,0-14-16,0 173 15,0-173-15,0 292 47,0-278-47,0-1 0,0 1 0,0 185 31,13 0 1,-13-199-32,-13 146 31,13-159-31,-13 14 31,-27-40 0,27 13-31,-120-53 32,120 39-17,0 14-15,-14-13 0,-65-40 16,79 40-1,-67-66 1,67 65 0,0 1-16,26 26 47,13 27-32,-12-27-15,105 146 31,-93-132-31,-13-14 0,1 13 16,65 80 0,-66-93-16,106 1 31,-92-28-31,-14 1 16,13 0-16,-12-14 0,78-65 15,-65 52 1,118-198 15,-132 212-31,1-1 0,-14 14 0,13-27 31</inkml:trace>
  <inkml:trace contextRef="#ctx0" brushRef="#br0" timeOffset="37644.15">7964 10429 0,'-13'-14'0,"-1"14"0,41 14 16,-54-41-16,14 14 0,-13-53 15,26 53-15,0-1 0,-13 1 16,13 0-16,0 0 0,-14 0 15,14-1-15,0 1 0,-13 13 32,79 146-1,-53-120-15,120 172-1,-120-158 1,13 13-16,54 66 31,-67-92-31,53 12 31,-66-52-31,13 0 0,-13 0 0,40-133 32,-27 106-32,27-251 31,-27 252-31,14-80 31</inkml:trace>
  <inkml:trace contextRef="#ctx0" brushRef="#br0" timeOffset="37909.68">8599 10376 0,'-27'0'32,"54"0"-32,-54 79 31,27-39-31,0-14 0,67 133 31,-54-132-31,40 131 31,-40-145-31,-13 14 0,13-27 16,-13 13-16,13 14 16</inkml:trace>
  <inkml:trace contextRef="#ctx0" brushRef="#br0" timeOffset="38206.68">8705 10587 0,'-13'0'0,"26"0"0,-66-52 31,53 38-31,0 1 16,0 0 0,0 0-16,79-14 31,-66 27-31,1 0 15,12 13 1,-13 1 15,-26-14 1</inkml:trace>
  <inkml:trace contextRef="#ctx0" brushRef="#br0" timeOffset="38753.15">8639 10521 0,'0'0'0,"0"-13"0,0 0 15,0-14 16,0 14 1,53 93-1,-40-67-15,66 93-1,-66-93 1,1 0-16,-1 14 31,-13-67 0,0 27-31,0-120 32,0 120-32,0 0 0,0-14 0,13 14 15,0-53 1,1 66-16,25 40 31,-39-27-31,13 0 16,1 14-16,-14-14 0,13 13 0,13 40 15,-26-52 1,27 158 15,-27-159-31,0 0 0,13 0 0,-13 40 31</inkml:trace>
  <inkml:trace contextRef="#ctx0" brushRef="#br0" timeOffset="39081.42">9102 10587 0,'0'-13'15,"0"0"-15,0 39 0,0-65 16,0 52-1,0 133 17,13-120-17,93 93 1,-80-119 0,1 0-16,65-53 31,-79 40-31,1-106 31,-28 106-31,1-1 0,0-12 0,-13 13 16,-41-27-1,54 27-15,0 0 0,0 13 16,-1 0-16</inkml:trace>
  <inkml:trace contextRef="#ctx0" brushRef="#br0" timeOffset="39268.6">9393 10508 0,'13'0'31,"13"-13"-31,1 0 16,132-40 15,-107 39-31,15 1 15</inkml:trace>
  <inkml:trace contextRef="#ctx0" brushRef="#br0" timeOffset="39456.05">9551 10482 0,'0'26'31,"0"-52"-31,0 65 15,0-25-15,0-1 0,27 172 32,-27-159-17,0 1-15,0-1 0,13 1 0,14 65 16,-1-65 0</inkml:trace>
  <inkml:trace contextRef="#ctx0" brushRef="#br0" timeOffset="39659.11">10028 10574 0,'0'0'16,"0"-13"-16,26 0 16,120-40 15,-120 53-31,159-27 31,-158 14-15,-1 13-16</inkml:trace>
  <inkml:trace contextRef="#ctx0" brushRef="#br0" timeOffset="39846.55">10253 10561 0,'-93'40'31,"186"-80"-31,-199 93 15,106-40-15,13-13 16,13 0 0,1 0-16,39-13 15,-40 13-15,1-13 0,145-27 32,-146 40-32,1 0 0</inkml:trace>
  <inkml:trace contextRef="#ctx0" brushRef="#br0" timeOffset="40877.51">11523 10191 0,'0'0'0,"0"-14"15,-14 14-15,1-13 16,13 0 15,0 0-15,0-1-1,27 1 1,-27 0-16,13 0 16,0 13-1,-13-13-15,-13 26 31,0-13-31,-54 39 16,41-25 0,-27 12-1,40-13-15,0-13 0,13 14 16,0-1 0,0 0-16,13 14 15,0-27-15,0 13 0,0 0 0,14 0 16,-14 0-16,14-13 0,-1 14 0,27 12 15,40 27 1,-80-40-16,26 27 16,-39-27-16,0 0 0,0 1 15,0-1-15,-13 0 0,0 0 0,-13 14 16,-1-14-16,-52 13 16,26-12-16,-40-1 15,80-13-15,-40 0 16,40 0-1,13-13-15,13-1 0</inkml:trace>
  <inkml:trace contextRef="#ctx0" brushRef="#br0" timeOffset="41158.61">11549 10217 0,'0'0'16,"-13"0"-16,0-13 0,-1 0 15,1-1 1,13-12 0,27-1-1,39 1 1,-53 26-16,40-26 16,-40 26-16,13-14 15,1 14-15,39-26 16,-53 26-16,14-13 15,-14 13 1,0 0 0</inkml:trace>
  <inkml:trace contextRef="#ctx0" brushRef="#br0" timeOffset="41361.68">12025 10283 0,'-13'13'0,"26"-26"0,-26 40 0,0-27 15</inkml:trace>
  <inkml:trace contextRef="#ctx0" brushRef="#br0" timeOffset="41752.18">12263 10098 0,'0'-13'15,"0"0"-15,0-1 0,-13 1 16,-13 13-1,12 0-15,1 0 0,13 13 0,-13-13 16,0 14-16,-1-1 0,-12 40 16,26-40-16,-13 66 15,13-52-15,0-1 16,0 1-16,0-14 0,0 13 0,39 27 16,14-26-1,-39-27-15,52 0 16,-53-14-1,53-12-15,-53 0 16,27-14 0,-27 13-16,-13 1 0,0 13 0,0-14 0,0 14 15,0-13-15,0-1 0,-13 1 16,0 12-16,-27-38 16,27 38-16,-14 14 0,14-13 0,0 13 15,0 0-15,0-13 16,13 26-16</inkml:trace>
  <inkml:trace contextRef="#ctx0" brushRef="#br0" timeOffset="42173.92">12634 10032 0,'0'-13'31,"13"13"-15,27 13-16,-14-13 16,53 53-1,-52-40-15,-14 0 0,14 0 0,-14 14 16,0-14-16,0 14 0,1 12 16,-14-25-16,-14 52 15,1-53-15,0 0 0,0 0 0,-14 1 16,14-1-16,-14-13 0,-12 0 15,26 0-15,-27-13 16,40-1-16,0 1 0,0 0 16,0 0-16,26-67 15,-12 54-15,12-54 16,-13 54-16,0 0 16,-13-1-16,14 14 0,-1-14 0,-13 1 15,0-14-15,0 14 0,-27-27 16,14 40-1,0 13-15,0 0 0,-14 0 0,-39 13 32,53 0-32,0 14 15,13-14-15</inkml:trace>
  <inkml:trace contextRef="#ctx0" brushRef="#br0" timeOffset="42595.67">13123 10032 0,'0'-13'0,"0"-1"15,0-12-15,0-1 16,0 14-1,27 0-15,-14 13 16,0 0-16,-13 13 16,13-13-16,-13 40 15,0-27-15,0 14 0,-13-1 0,0-13 16,13 14-16,-13-1 0,-1 14 16,14-27-16,14 40 15,-1-40-15,0-13 0,14 14 16,12-1-16,-12 0 0,-14-13 15,13 0-15,1 13 0,-14-13 0,0 13 16,1-13-16,-1 14 0,-13-1 0,0 13 16,-13 1-16,-40 12 15,26-25-15,-26 12 16,27-13-16,-1-13 0,-26 27 16,40-27-16,0 0 15</inkml:trace>
  <inkml:trace contextRef="#ctx0" brushRef="#br0" timeOffset="43720.32">13904 10005 0,'13'-13'16,"-13"0"-1,0 0 1,-27 13 0,1 0-1,13 0 1,-14 13-16,27 0 15,-13-13-15,0 13 0,13 1 0,-13-1 16,-1 0-16,14 0 0,0 1 16,-13 12-16,13-13 0,0 0 0,0 14 15,0-14-15,0 53 16,13-52-16,1-1 0,12 13 16,14-13-1,-27-13-15,13 0 16,-12 0-16,-1 0 0,0-13 15,0 0-15,1 0 16,-14 0-16,13-1 0,-13 1 0,26-27 16,-26 27-16,27-27 15,-27 27 1,13 0-16,-13 0 0,26 13 16,1 13-1,-14 13 1,0-12-1,1 12 1,-14-13-16,0 1 0,0-1 16,0-26 15,13 13-15,-13-14-16,13 1 15,-13 0-15,0 26 31,13-13-15,1 0 0,-1 0-16,13-13 15,-13 0 1,1 13-16,-1-14 0,0 1 16,0 0-16,1 0 15,-1 13 1,0 13-1,0 0-15,0 0 0,-13 1 0,14-1 16,12 13 0,-26-12-16,27 25 15,-27-25-15,13-14 32</inkml:trace>
  <inkml:trace contextRef="#ctx0" brushRef="#br0" timeOffset="43985.84">14645 9939 0,'0'-13'0,"0"26"0,0-39 16,0 13-16,13 13 0,-13-14 0,0-12 16,0 39 15,0 27-16,-13 52 1,-1-52-16,-25 92 16,25-92-16,-12 13 0,-27 40 15,27-54-15,-54 80 16,54-79-16,12-14 0,-12 27 16,13-26-16,0 26 15,13-40-15</inkml:trace>
  <inkml:trace contextRef="#ctx0" brushRef="#br0" timeOffset="44267.05">14869 10244 0,'14'-40'0,"-1"13"0,-40 94 0,54-200 16,-27 120-1,-13 13-15,-1 0 0,-39 40 16,27 52 15,26-65-31,40 52 16,-14-52-16,-13-1 0,14 0 0,13 27 15,12 14 1,-38-15 0,-80-25-1,-54-1 1,81-26-16,-67 0 15,80 0-15,12-13 0,-12 13 16,13-13-16</inkml:trace>
  <inkml:trace contextRef="#ctx0" brushRef="#br0" timeOffset="45610.34">17145 9741 0,'-13'-13'16,"26"26"-16,-40-40 16,27 14-16,0 0 15,0 0-15,14 13 0,25-53 16,41 13-1,-54 27-15,53 0 16,-39-1 0,13 14-16,-13 0 0,-14 0 0,40 40 15,-39 0 1,-14-27-16,-13 27 0,0-14 16,-79 106-1,39-92-15,13 0 0,-12-14 0,-1 1 16,0-1-16,1 1 0,-1-1 0,0 1 15,1-14-15,-67 26 16,79-25-16,-65-14 16,65 0-16,14 0 0,-13-14 0,12 1 15,1 13-15,13-13 0,0 0 0,0 0 16,0-1-16,40-39 16,-27 40-16,53 0 15,-39 13-15,26 0 16,-27 0-16,1 13 0,65 14 15,-65-14-15,78 13 16,-52 1 0,-13-14-16,13 0 0,-13 0 15,-14-13-15,40 14 0,-39-14 16,-1 0-16,1 0 0,-1 0 0,53 0 16,-65 0-1,-1 0-15</inkml:trace>
  <inkml:trace contextRef="#ctx0" brushRef="#br0" timeOffset="45953.96">18097 9595 0,'0'0'0,"0"-13"0,0 0 15,0-40 1,-39 53 0,25 0-1,-39 13-15,27 14 16,26-14-16,0 13 0,0-12 16,0 12-16,40 40 15,-14-53-15,27 40 0,-27-26 16,1-14-16,-1 13 0,1-12 0,-14 12 15,53 27 1,-66-40-16,0 27 16,-13-27-16,-13 14 0,-1-14 15,14-13-15,-93 26 16,93-26-16,-27-13 16</inkml:trace>
  <inkml:trace contextRef="#ctx0" brushRef="#br0" timeOffset="46157.25">17925 9556 0,'0'0'0,"13"-14"0,1 1 16,-1 0-16,40-14 16,-40 27-1,106-39 1,-92 39-16,12-13 0,27-1 15,80-12 1,-120 26-16</inkml:trace>
  <inkml:trace contextRef="#ctx0" brushRef="#br0" timeOffset="46797.44">18679 9410 0,'0'-13'16,"0"26"15,0 0-15,-13 1-16,0 25 16,0-12-16,-1 12 0,1 41 15,-40 105 1,40-145-16,-13 65 15,26-78-15,0-1 0,0 1 16,0-14-16,0 0 16,0-26-16,13 0 15,0-67 1,0 67-16,-13-66 16,0 52-16,0-39 15,0 13 1,0 40-16,13 26 15,1 1 1,-14-1-16,26 13 0,-13-13 16,40 27-16,27-27 15,12-39 1,-12-40 15,-54 53-31,1-93 16,-27 79-16,0 1 0,0-40 15,0-27 1,-14 80-16,14-14 16,0 14-16,0 26 15,0 27 1,14-27-16,25 106 16,-39-92-16,53 79 15,0 39 1,-13-26-1,-14-39 1,-26-54-16,0 14 16,13-27-1</inkml:trace>
  <inkml:trace contextRef="#ctx0" brushRef="#br0" timeOffset="47047.35">19394 9384 0,'0'-14'0,"0"28"0,0-41 0,0 14 16,13 39 0,13 67-1,-26-53-15,14 118 16,-1-118-1,-13 79-15,0 27 16,0-120 0,-13 40-16,13-52 15,-14-1-15,1 0 0</inkml:trace>
  <inkml:trace contextRef="#ctx0" brushRef="#br0" timeOffset="47391.23">19724 9437 0,'0'0'0,"-66"13"32,40 0-32,13-13 15,-14 13-15,-66 40 16,80-40-16,0 80 31,13-67-15,13-12-16,0-1 0,27 27 15,40 12 1,-54-38-16,40 12 0,-26-13 16,0 1-16,264 25 31,-278-39-31,14 14 0,13-14 15</inkml:trace>
  <inkml:trace contextRef="#ctx0" brushRef="#br0" timeOffset="47531.57">20373 9754 0,'0'13'0,"0"-26"0,-14 26 16,14-26 0</inkml:trace>
  <inkml:trace contextRef="#ctx0" brushRef="#br0" timeOffset="57747.04">14671 12082 0,'0'0'0,"-13"0"15,13-13-15,0 0 0,-13 0 16,13-14-1,0 14-15,0-27 16,0 27-16,13 0 0,0 0 16,0 13-16,27 0 15,-27 0-15,53 13 16,-39 0-16,39 13 16,-40 1-16,1-1 0,52 67 15,-52-53-15,39 79 16,-27-40-16,-25-39 15,12 39-15,14 67 16,-40-107-16,13 54 16,0-80-1,-13 14-15,0-14 0,0 0 0,0 0 16,0 1-16,-13-14 16,0-40-1,13 13-15,-53-65 16,53 52-16,-13 14 0,-1-1 15,1 1-15,-53-40 16,26 52 0,14 14-16,-27 27 15,27-14-15,-1 0 0,1 14 16,-1-1-16,1 1 0,-14-1 0,0 14 0,1 0 16,12-14-16,-12 14 0,-81 66 15,94-80-15,-53 40 16,65-39-16,1-14 15,0 0-15,13 0 0,0 0 0</inkml:trace>
  <inkml:trace contextRef="#ctx0" brushRef="#br0" timeOffset="58371.86">15465 12717 0,'0'-13'0,"0"26"0,-14-26 15,14 0-15,0 0 0,0-1 16,0 28-1,27 25 1,-14-25 0,14 52-16,-14-40 15,0 1-15,0-1 0,1-13 0,-1 14 16,0-14-16,13 27 0,1-14 16,-27-13-16,13 1 15,0-1 1,-39-13-1,13 0-15,-40 13 16,26 0-16,1 0 0,-1 1 0,1 12 16,13-13-16,-53 54 15,66-54-15,-27 66 16,40-66-16,1 1 16,-1-14-16,26-14 15,-12 1-15,13-27 16,-27 27-16,0 0 15,-13 0-15,13 0 0,-13-1 0,0-12 16,14 13-16,-14-1 0,0-12 16,0 13-16,0 26 31,0 0-31,13 0 16,26 14-1,-25-14-15,-1 0 0,0-13 0,0 14 0,14-14 16,-14 13-16,0-13 0,14 13 15,-14-13-15,13 13 0</inkml:trace>
  <inkml:trace contextRef="#ctx0" brushRef="#br0" timeOffset="58949.77">15835 12995 0,'-13'-13'0,"26"26"0,-39-39 0,26 12 15,0 1-15,0 26 32,13-13-32,13 53 15,-12-26 1,38 65 0,-38-78-16,-1 12 0,0 27 15,40 13 1,-40-39-1,-26-41 17,-27-25-17,14-41 1,13 67-16,-1-66 16,14 65-16,-13-12 0,13 0 15,0-1-15,13-65 16,1 78-16,-1-25 15,0 39-15,0-14 16,1 28 0,-1 25-16,0 41 15,-13-54 1,27 40-16,-14-53 16,0 14-16,0-14 0,0 0 0,14 1 15,-1-1-15,27 13 16,13 27-1,-66 0 1,0-40-16,-39 27 16,12-27-16,14 1 0,-13-1 15,-1-13-15,14 13 0,-40 0 16,40-13-16,0-13 16</inkml:trace>
  <inkml:trace contextRef="#ctx0" brushRef="#br0" timeOffset="59340.28">16695 12426 0,'13'14'0,"-26"-28"0,0 14 0,0-13 15,-1 13 1,14 27 0,0 12-1,27 1 1,-27-27-16,39 14 16,-25-27-16,-1 13 15,13-13-15,67-27 16,-67 14-16,80-27 15,-79 27 1,-1 0-16,1 13 0,-1-13 0,53 0 16,-52 13-1,13 0-15,-27 13 16,0 0-16,0-13 0,1 13 0,-14 0 16,13 1-16,0 12 0</inkml:trace>
  <inkml:trace contextRef="#ctx0" brushRef="#br0" timeOffset="59637.31">16814 12678 0,'-13'0'0,"26"0"0,-39 13 0,12 0 16,1 0-16,26 14 15,40-1 1,-40-26-16,67 0 15,-54 0-15,1-13 16,12 13-16,1-13 0,119-40 16,-119 40-1,118-14 1,-118 14-16,0 13 0,-14 0 0,1 0 16,65 26-1,-92-12-15,13 12 16,-13-13-16,0 14 15,-13-27-15,-13 26 16</inkml:trace>
  <inkml:trace contextRef="#ctx0" brushRef="#br0" timeOffset="60558.63">19552 11924 0,'-13'0'16,"13"-14"0,-13 14-1,0-13 1,-14 13-1,14 0 1,-40 0-16,40 13 16,0-13-16,-1 0 0,-12 0 15,-67 53 1,14 0 0,66-40-16,-53 67 15,52-54-15,-12 1 0,13 12 0,-1-12 16,1-1-16,0 14 0,13-14 0,-13 14 15,13-13-15,0 12 0,0-12 0,0 39 16,53 26 0,-27-78-16,40-1 15,-13-13-15,-26 0 16,12-13-16,-12-1 0,65-52 16,-52 40-16,53-80 15,-80 80 1,0-27-16,-13 26 0,-26-65 15,12 65 1,-52-26 0,27 27-16,25 13 0,-12 13 0,13 0 15,0 0-15,-1 13 0</inkml:trace>
  <inkml:trace contextRef="#ctx0" brushRef="#br0" timeOffset="60792.93">19261 12373 0,'-13'0'0,"26"0"31,1 0-31,25 27 16,1 26-1,-27-40 1,40 53-16,-13-26 15,-14-14-15,-13-13 0,14 14 16,39 52 0,-39-65-16,-14-1 0,0 0 0,0 0 15,14 0-15,-14-13 0,0 14 0</inkml:trace>
  <inkml:trace contextRef="#ctx0" brushRef="#br0" timeOffset="61214.67">19764 12492 0,'0'0'0,"-13"-13"0,13 0 0,0 0 0,-13-40 31,13 66-15,0 0-16,26 53 15,-26-52 1,13-1-16,1 13 0,-1-12 0,0-1 15,27 13-15,-27-26 16,40 0-16,-40-13 16,0 13-16,14-26 0,-14 12 15,13-39 1,-26 40-16,0 0 0,0-13 16,0-27-1,-13 39 1,13 28 15,0-1-31,40 27 16,-27-27-16,27 13 15,-27-13-15,0-13 16,14 14-16,39 12 16,-53-13-16</inkml:trace>
  <inkml:trace contextRef="#ctx0" brushRef="#br0" timeOffset="61542.68">20306 12426 0,'-13'-26'16,"26"52"-16,-39-79 16,13 53-16,0 14 15,-27 25 1,40 1-1,0-14 1,13-26 0,14-26-1,-27 13-15,13-14 16,-13 14 0,0 0-16,13 13 31,0 0-31,27 26 15,26 1 1,-53-27 0,40 13-16</inkml:trace>
  <inkml:trace contextRef="#ctx0" brushRef="#br0" timeOffset="62120.63">20478 12373 0,'0'-13'0,"0"26"0,0-39 0,14 26 31,-14 13-31,26 14 16,-26-14-16,0 0 16,13 0-16,-13 27 15,14-40 16,-14-26-15,0 12-16,-14-25 16,14 25-16,0 1 0,0 0 0,0 0 15,27-14 1,-1 14 0,-26 26-16,27 14 15,-14-14-15,13 27 16,14-1-1,39-39 17,-65 0-32,12-53 15,-13 27-15,-13 13 16,0-14-16,14 14 0,-14-66 16,0 52-1,-27-105 1,27 119-1,0-1-15,0 28 16,0-1 0,0 0-16,13 66 15,1-52-15,-14-1 0,13 1 0,27 79 32,-27-93-32,53 53 31,-53-66-31,-13 13 0,13-13 0</inkml:trace>
  <inkml:trace contextRef="#ctx0" brushRef="#br0" timeOffset="62339.31">20690 12228 0,'-13'0'0,"26"0"0,-53 0 0,27 0 15,13-13 16,146-1 1,-120 14-32,133 0 31,-146 0-31,0 0 0,1 0 0,-1 0 16,0 0-16</inkml:trace>
  <inkml:trace contextRef="#ctx0" brushRef="#br0" timeOffset="63339.21">21193 12175 0,'0'0'0,"-13"0"31,13 13 1,-14 53-1,14-52-31,14 91 31,-1-91-31,0-1 16,27 0-1,-40-26-15,53-40 32,-40 40-17,-13-1-15,0 1 0,0 0 0,13 0 0,-13-40 31,0 40-31,0-27 32,0 53-17,0 0 1,13 1-16,40 78 31,-40-79-31,1 1 16,12-1-1,14-66 17,-27 40-32,40-53 31,-40 66-15,0 26-1,-13-13 1,27 27 15,-27-53-15,0 0-1,40-54 17,-14 54-1,-13 13-31,-13 66 31,0-79 0,13-40 1,67 0 14,-67 53-46,66 13 32,-65 1-32,-1-1 0,-13 0 15,13 27 1,-13-14 15</inkml:trace>
  <inkml:trace contextRef="#ctx0" brushRef="#br0" timeOffset="66728.52">22979 12016 0,'0'-13'0,"0"0"31,-14 13 16,-12 0-32,-67 13 17,67-13-32,-93 119 31,119-106-16,-13 14-15,13-14 0,26 53 16,-13-66 0,146-13 15,-146 0-31,14-1 0,52-65 31,-66 66-31,-13-67 31,-13 67-31,13 0 16,0 53 0,106 145 15,-93-159-31,40 160 31,-53-160-31,0 0 16,0-12-16,0 12 0,-53 27 15,40-53 1,-93-40 15,93 40-31,0-26 0,-1 13 0,28-67 32,-1 54-32,40-27 15</inkml:trace>
  <inkml:trace contextRef="#ctx0" brushRef="#br0" timeOffset="67165.89">23428 12135 0,'0'-13'0,"-66"13"16,53 13-16,-80 40 31,120 0 0,-1-53-15,93-53 15,-105 40-31,-1 0 0,0 13 16,-13-14-1,13 14 16,1-13-31,78-79 32,-79 78-32,-13-12 0,14 13 15,25-53 1,-39 52-16,133 1 31,-107 26-31,1 1 16,-14-1-16,13 0 0,1 0 0,26 80 15,-53-67 1,-67 93 0</inkml:trace>
  <inkml:trace contextRef="#ctx0" brushRef="#br0" timeOffset="68196.8">17806 11593 0,'0'-13'0,"0"26"0,0-40 15,-13 14 17,-13 93-1,12-41-31,-197 676 31,171-583-15,0-13-16,-13-13 0,-185 463 31,40-225 0,185-265 1</inkml:trace>
  <inkml:trace contextRef="#ctx0" brushRef="#br0" timeOffset="69040.28">16960 12731 0,'-14'0'0,"28"-14"31,25-12-15,-26 13-16,252-80 31,-225 80-31,304-80 32,-291 80-32,264-80 31,-290 93-31,-14 0 0,-26 0 31,-54 27 0</inkml:trace>
  <inkml:trace contextRef="#ctx0" brushRef="#br0" timeOffset="69337.06">17079 12955 0,'-27'0'16,"54"0"-16,-41-13 16,94-26-1,-54 25-15,305-92 31,-278 80-31,0 13 0,13 0 16,53-27-16,-66 27 0,106-27 16,-106 40-1,66-13-15,-93-1 16,1 14-16,-1 0 0,0 14 16,-39-1-1</inkml:trace>
  <inkml:trace contextRef="#ctx0" brushRef="#br0" timeOffset="85300.67">20703 9622 0,'-13'0'15,"0"0"1,0 13-1,-1 0 1,1-13 0,13 13-1,0 1 17,80-14-17,92 0 1,-120-14-1,147-12-15,-133 13 16,0 13-16,0-13 0,0-1 0,1 14 16,118-39-16,-119 25 15,93-12 1,-106 13-16,-27 13 0,14-14 0,-27 14 0,0-13 16,-13 0-1,-26 0-15,-67 0 16,53 13-16,1 0 0,-1 0 15,-13 0-15,13 0 0,1 0 0,12 0 16,1 0-16,13 0 0,39 0 16,80 0-1,39 13 1,-105-13-16,53 26 16,-67-13-1,-13-13-15,14 14 0,-27-1 0,0 13 0,-13 14 16,-1-27-1,-12 14-15,13-14 0,-27 0 0,-26 14 16,39-14-16,-12 0 0,12 0 16,1-13-16,-1 14 0,14-14 0,0 13 15,0-13-15</inkml:trace>
  <inkml:trace contextRef="#ctx0" brushRef="#br0" timeOffset="86315.98">23190 9119 0,'-13'0'79,"0"0"-64,0 0-15,-14 0 16,-39 13-1,53 1-15,-27-1 16,27 0-16,0 0 16,-1-13-16,1 13 0,0 1 0,0-1 0,0 13 15,13-12-15,-14 25 16,14-12-16,0-1 16,0-13-16,0 1 0,40 52 15,-27-40 1,53 1-16,-52-14 15,12 0-15,40 0 0,-39-13 16,-1 0-16,40-13 16,-26 0-16,-14 0 0,14-1 0,-13 1 0,12 0 15,-12 0-15,52-40 16,-66 40-16,27-54 16,-27 41-16,-13 0 0,0-1 15,0-13-15,0 14 0,0-14 0,0 1 16,0 12-16,0-13 0,-26-26 15,13 40-15,-1-1 0,1 14 0,0-27 16,0 27-16,-1 0 0,14 0 16,-13 13-16,13 13 15,-13 0-15,13 27 16,-13-14 0,13 41-16,0-41 0,-14 120 15,14-107 1,14 93-1,-14-105-15,0-1 0,13 1 0,-13-1 16,13 1-16,0-1 0,1 1 16,-1-14-16,53 27 15,-53-40-15,27 0 16,-14 0-16</inkml:trace>
  <inkml:trace contextRef="#ctx0" brushRef="#br0" timeOffset="87440.61">23891 9291 0,'0'0'0,"-39"-13"16,39 0-16,-13 13 0,-1 0 15,1 0-15,-13 39 16,12-26 0,-12 27-16,26 40 15,0-67 1,0 13-16,13-13 15,0-13-15,1 14 0,39-28 32,-1-38-17,-38-1 1,-14-27 0,0 67-16,0-27 15,0 27-15,-14 13 16,1 0-1,13 40 1,-13 13 0,13 13-1,0-13 1,26-27 0,-12-13-1,-1-13 1,13-26-1,-12 13-15,-1 0 0,0-1 0,0-12 16,27-67 0,-14 40-1,-12 40-15,-1-13 16,0 12-16,0 1 0,1 13 16,25 13-1,-26 1-15,27 12 16,-27-13-16,1 1 15,-1-1-15,-13 0 0,0 0 0,0 14 16,0-14-16,0 0 0,0 0 0,0 14 16,-13-14-16,-1 0 0,1 1 0,0-1 15,0 0-15,-1 0 0,1 0 0,0 1 16,0-14-16,13 13 0,0-26 16,13 13-1,27-27-15,-1 1 16,-12 13-16,-1-1 0,-12 1 15,12 0-15,0-14 0,-12 14 16,-1-13-16,27-14 0,-27 0 16,0-13-1,-13 40-15,-26 0 16,12 13-16,1 0 0,13 13 16,-13 0-16,13 1 0,0 25 15,0-25-15,53 38 16,-40-25-16,0-14 0,1 0 15,-1 14-15,0-14 0,0 0 0,0 1 16,1-1-16,-14 0 0,0 0 0,0 0 16,0 1-16,-14-14 0,1 13 0,0 0 15,0-13-15,0 0 0,-14 13 16,14-13-16,26-13 31,0 13-31,1-13 0,-1 0 16,13-1-16,-13 14 0,1-13 15,12 0-15,27-40 16,-13 0 0,-40 40-16,13-27 15,-13 27-15,0 0 0,0 0 16,0 26 0,0 0-1,0 0-15,0 27 16,0-27-16,0 0 15,0 1-15,0-1 0,0 0 0,0 0 0,0 1 16,13-1-16,0 0 0,1 0 16,-1 0-16,40-13 15,-40 0 1,13 0-16,1 0 0</inkml:trace>
  <inkml:trace contextRef="#ctx0" brushRef="#br0" timeOffset="87565.57">24870 9159 0,'-13'0'15,"26"0"-15</inkml:trace>
  <inkml:trace contextRef="#ctx0" brushRef="#br0" timeOffset="88268.46">25109 9198 0,'0'0'0,"-14"-13"16,1 13 15,-27 27-16,27-14-15,-40 27 16,40-14-16,0-13 0,-14 27 16,27-14-16,0 14 15,0-27-15,40 27 16,-27-40-16,53 0 16,-39 0-16,52-13 15,-52 0-15,-1 13 16,27-27-16,-27 14 0,1 0 0,-1-1 15,1 1-15,-14 0 0,0 0 16,1-1-16,-1 1 0,-13 0 0,0 0 16,0 0-16,0-1 0,0 1 15,-13 13-15,-14 0 0,14 0 16,-14 13-16,14 14 16,13-1-1,13-13 1,14 14-1,-14-14-15,0-13 0,14 27 16,12-14 0,1-40-1,-27 27-15,40-39 16,-39 12-16,12 14 0,-13-13 16,0 12-16,1-12 0,25-40 15,-39 39-15,0-92 16,0 93-1,-13-14-15,13 27 0,-13-14 0,0 14 16,-1 13-16,-12 27 16,26-1-16,-13-13 15,13 14-15,0-1 0,0 1 0,0 65 16,13-65 0,53 65-1,-53-78-15,14-1 0,-14 0 0,13 0 16,1 0-16,13 1 0,-1-14 0,-12 13 15,12-13-15</inkml:trace>
  <inkml:trace contextRef="#ctx0" brushRef="#br0" timeOffset="89049.46">23653 9926 0,'14'-13'0,"-14"0"16,0-1-16,0 1 15,-27 13-15,14 0 16,-27 0-16,1 27 16,12-14-16,1 13 0,-1 1 15,-39 39 1,40-13-16,26-40 0,0 0 0,0 0 15,39 14 1,-12-27-16,39-13 16,-40-1-16,1 1 0,-1 0 0,1 0 15,-14-14-15,40-12 16,-40 12-16,-13-26 16,0 40-1,0 0-15,0 26 16,0 0-16,13 53 15,-13-39 1,40 39-16,-27-40 0,0 14 0,40 66 16,-39-80-16,12 93 15,-26-92 1,0-14-16,0 14 0,0-14 0,-13 13 16,-40 1-1,26-14-15,-52-13 16,53-13-16,-1 0 15,14-1-15,0-52 16,13 40-16,13-1 0,0 1 0,0-1 16,14 1-16,-1-1 0,1 1 0,52-27 15,-39 40-15</inkml:trace>
  <inkml:trace contextRef="#ctx0" brushRef="#br0" timeOffset="89658.64">24130 10019 0,'-14'-27'16,"-12"14"0,-27 26-1,40 0 1,-27 40-16,27-39 16,0-1-16,-1 13 0,14-13 0,0 1 15,14 39 1,-1-53-16,0 0 0,27 0 15,39-40 1,-66 27-16,27-27 16,-27 27-16,0 0 0,-13-14 0,14 14 15,-14-67 1,0 67-16,-14-26 16,1 25-16,0 14 15,0 0-15,0 27 16,13 39-1,13-13 1,-13-40-16,26 14 16,-13-27-1,1 0-15,-1 0 0,13-27 32,-12 14-32,12-53 15,-13 52-15,1-12 0,-1-14 16,0 14-16,40-27 15,-40 40-15,0-1 0,27 1 16,-27 13-16,40 13 16,-26 1-16,12 25 15,-12 41 1,-27-54-16,-13 40 16,-1-52-16,1-1 0,-27 27 15,1-27-15,-94 40 16,107-40-1,-80 0-15,27-13 16</inkml:trace>
  <inkml:trace contextRef="#ctx0" brushRef="#br0" timeOffset="89799.22">24963 9926 0,'13'0'16,"-26"0"-16,26-13 16,-13 0-16</inkml:trace>
  <inkml:trace contextRef="#ctx0" brushRef="#br0" timeOffset="93188.75">21180 825 0,'0'0'0,"-14"0"0,14-14 31,0 28 16,-13 25-16,13 27 0,0 27 0,0-80-31,0 53 32,0-52-32,0-1 15,0 0-15,13 27 16,-13-27-16,14 80 31,-1-80-15,-13 0-16,13 13 0,13 54 31,-26-54-31,40 93 31,-40-105-31,27 65 32,-14-53-32,13 120 31,-12-120-31,-14-12 0,13 131 31,-13-118-31,26 131 31,-13-105-31,1 119 32,-14-145-17,39 184 1,-39-184-1,14-1-15,-14 1 0,13 12 0,0 80 16,0-92 0,40 251 15,-53-239-31,13 1 0,-13 0 0,14-14 16,-14 14-16,13 0 0,-13 39 15,13-53-15,0 14 0,40 211 31,-53-211-31,93 304 32,-93-304-32,13-1 15,0 14-15,1-13 0,12 145 16,-13-132-16,40 265 31,-40-212-15,1-67-16,25 265 31,-25-251-31,38 344 31,-38-357-31,12 238 32,-13-225-32,27 330 31,-27-330-31,-13-13 0,13 13 15,14 172 1,-14-186-16,27 319 31,-27-305-31,-13-14 16,13 226 0,-13-212-1,14 264 1,-1-277-1,-13 0-15,0 12 0,26 200 32,-26-212-32,0 224 31,0-237-31,0 12 0,13-12 0,-13 131 31,0-131-31,0 198 31,0-199-31,0 1 16,-26 105 0,26-106-16,-66 80 31,53-92-31,-1-1 16,-52 26-1,53-39 1,-93-26 15,93 13-31,0 0 0,-14-1 0,-79-78 31,80 65-31,-67-65 32,93 78-32,-13 14 0,13 0 31,0 14-31,66 91 31,-52-91-31,-1-1 16,0 0-16,0 0 0,40 27 15,-26-40-15,131-53 32,-131 40-17,-1 0-15,107-80 31,-120 80-31,79-67 32,-92 67-32,14 0 0</inkml:trace>
  <inkml:trace contextRef="#ctx0" brushRef="#br0" timeOffset="94172.81">24130 7704 0,'0'0'0,"0"-14"0,0 1 0,0 0 15,0-14 1,-14 1 15,14 39 0,0 0-31,14 133 32,-1-106-32,-13-1 15,0 1-15,0 0 0,13 145 16,0-145 0,0 132 15,-13-159-31,14 13 31,12-52 0</inkml:trace>
  <inkml:trace contextRef="#ctx0" brushRef="#br0" timeOffset="94563.31">24526 7862 0,'0'-13'0,"0"26"16,0-39-16,-13 26 16,0 0-1,0 159 16,13-133-31,0 14 0,0-14 0,53 120 32,-40-133-32,119 66 31,-105-79-31,-14 0 0,13-13 0,67-53 31,-93 39-31,-53-131 31,27 131-31,-1 1 16,-13-1-16,1 1 0,-120-80 16,133 93-16,-54-40 31</inkml:trace>
  <inkml:trace contextRef="#ctx0" brushRef="#br0" timeOffset="94828.89">24394 7320 0,'-13'0'0,"26"0"0,-39 0 0,12-13 15,14-1 1,0 1-16,120-40 31,-94 53-31,212-39 31,-211 39-15,65 0-16</inkml:trace>
  <inkml:trace contextRef="#ctx0" brushRef="#br0" timeOffset="95203.73">25201 6936 0,'0'0'0,"0"-13"0,0 0 0,0 0 16,-26-14-1,-160 120 16,107 132 1,278-80-1,-173-132-15,159-26 15,-145 0-31,-27 0 0,-39-53 31,-252 39 0,238 27-31,-66 93 32</inkml:trace>
  <inkml:trace contextRef="#ctx0" brushRef="#br0" timeOffset="96453.36">25400 7783 0,'0'-13'0,"0"-1"16,0 1-1,0 0 1,0-13 15,0 39 16,13 40-31,-13-40-16,53 146 31,-53-133-31,13-13 15,-13 14-15,13-1 0,14 67 16,-27-80 0,0 53 15,0-79 0,0-13 0,0-1 1,0 14 46</inkml:trace>
  <inkml:trace contextRef="#ctx0" brushRef="#br0" timeOffset="96843.87">25823 7770 0,'0'-14'0,"0"28"0,13-41 0,0 14 15,-13-13 1,-92 26 15,65 0-31,-171 66 31,185-66-31,-14 13 0,14 0 16,0 40 0,13-40-16,145 80 31,-118-80-16,12 0-15,-12 1 0,39 12 0,-26-13 16,-14 1-16,27-1 0,-27 0 16,1-13-16,-1 13 0,14 0 15,-27-13-15,14 0 16,-14 0-16</inkml:trace>
  <inkml:trace contextRef="#ctx0" brushRef="#br0" timeOffset="97031.3">26101 8061 0,'13'0'16,"-26"0"-16,26-13 0,0-27 15,-13 27 1,0-27-1</inkml:trace>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57:57.207"/>
    </inkml:context>
    <inkml:brush xml:id="br0">
      <inkml:brushProperty name="width" value="0.05292" units="cm"/>
      <inkml:brushProperty name="height" value="0.05292" units="cm"/>
      <inkml:brushProperty name="color" value="#002060"/>
    </inkml:brush>
  </inkml:definitions>
  <inkml:trace contextRef="#ctx0" brushRef="#br0">8727 520 0,'-14'14'0,"28"-28"0,-41 28 0,14-14 16,0 0-16,0 0 15,13 13 17,0 0-32,66 0 31,-53 0-31,0-13 15,0 0-15,67 27 16,-67-14-16,146 14 31,-106-27-15,158 66 15,-184-66-31,211 106 31,-212-93-31,14 0 0,0 13 0,171 41 32,-171-54-32,357 119 31,-344-119-31,13 1 0,-13 12 16,13 1-16,172 65 15,-185-79-15,13 14 0,-13-14 16,0 13-16,251 67 15,-238-66-15,1-14 16,369 93 0,-356-93-1,396 119 1,-370-92 0,-53-40-16,238 53 31,-252-53-31,94-13 15</inkml:trace>
  <inkml:trace contextRef="#ctx0" brushRef="#br0" timeOffset="828.05">11200 282 0,'0'0'0,"-13"13"0,0-13 0,0 0 16,-67 67 15,54-54-31,-159 146 31,158-146-31,-158 146 31,159-133-31,-226 199 32,226-212-32,-14 14 0,14-1 15,-107 93 1,107-92-16,-146 171 31,146-172-31,-1-12 16,1 12-16,12 1 0,-12-14 0,-67 66 15,67-66 1,-133 120 15,146-120-31,-14 13 0,1-12 0,13 12 16,-14-13-16,-39 53 15,40-52-15,-1 12 0,14 1 0,-13-14 16,-1 13-16,-52 54 16,52-67-16,14 13 0,-13-12 15,-54 38 1,67-38-16,-66 39 31,65-40-31</inkml:trace>
  <inkml:trace contextRef="#ctx0" brushRef="#br0" timeOffset="1468.23">9004 2981 0,'0'0'0,"-13"0"0,0 0 16,13-13 0,40-1 30,105 14-14,-118-13-32,330-53 31,-291 53-31,0 0 0,0-1 16,14 14-16,250-53 15,-263 53-15,-1-13 16,357-26-1,-344 25 1,398-52 0,-424 53-1,-1 0-15,-12 13 0,26-14 16,-39 14-16,39-26 16,-40 26-16,-12-13 15</inkml:trace>
  <inkml:trace contextRef="#ctx0" brushRef="#br0" timeOffset="2030.55">10169 1049 0,'0'14'31,"13"-1"-15</inkml:trace>
  <inkml:trace contextRef="#ctx0" brushRef="#br0" timeOffset="2155.73">10248 1182 0,'-40'79'31,"80"-158"-15,-80 211-1</inkml:trace>
  <inkml:trace contextRef="#ctx0" brushRef="#br0" timeOffset="2280.47">10407 1565 0,'0'27'16,"0"-54"-16,0 67 0,0-27 16,0 1-1</inkml:trace>
  <inkml:trace contextRef="#ctx0" brushRef="#br0" timeOffset="2421.06">10513 1909 0,'-14'14'0,"28"-28"0,-28 41 0,1-14 16,13 0-16</inkml:trace>
  <inkml:trace contextRef="#ctx0" brushRef="#br0" timeOffset="2530.62">10539 2267 0,'0'13'16,"0"-26"-16,0 39 0,-13-13 0,13 14 15,0-14-15</inkml:trace>
  <inkml:trace contextRef="#ctx0" brushRef="#br0" timeOffset="2655.36">10658 2650 0,'0'13'0,"0"-26"0,0 40 16,-13-27-16,13 13 0</inkml:trace>
  <inkml:trace contextRef="#ctx0" brushRef="#br0" timeOffset="2780.33">10711 2796 0,'-13'13'0,"26"-26"0,-26 39 0,0-26 0</inkml:trace>
  <inkml:trace contextRef="#ctx0" brushRef="#br0" timeOffset="2889.69">10737 2822 0,'0'13'15,"0"1"1</inkml:trace>
  <inkml:trace contextRef="#ctx0" brushRef="#br0" timeOffset="11980.48">8052 2782 0,'13'0'0,"-26"0"0,53 0 0,-14 0 0,1-13 16,-1 13-16,1 0 0,-1-13 0,14 13 16,-1 0-16,1-13 0,0 13 0,317-66 31,-291 52-15,344-78 15,-330 65-31,65-52 31,-145 66-31,-66-40 31,0 53-31,39 0 0,-105 0 32,264-13-1,-92-1-31,225-12 31,-239 26-31,0 0 16,14 40-1,-53-27 1,-186 106 0,173-106-1,0 0-15,12 1 0,-12 12 16</inkml:trace>
  <inkml:trace contextRef="#ctx0" brushRef="#br0" timeOffset="12683.38">11716 2042 0,'-13'0'0,"0"0"16,0 0-16,-14 0 16,-12 13 30,25 0-46,-91 40 32,91-40-32,-12-13 0,13 13 0,-14 1 15,14-1-15,-40 13 16,40-12-16,-67 65 31,80-66-31,0 0 0,0 1 16,27-1-1,-14-13-15,133 0 32,-120 0-32,1 0 15,-1-13-15,0 13 0,120-27 16</inkml:trace>
  <inkml:trace contextRef="#ctx0" brushRef="#br0" timeOffset="12933.3">11372 2214 0,'-13'0'0,"26"0"0,-39 0 0,13 0 0,26 0 32,13 0-32,252 0 31,-212-14-31,516-52 31,-529 53-15,14 0-16,-15 0 0,160-27 15,-185 27 1,12-14 0</inkml:trace>
  <inkml:trace contextRef="#ctx0" brushRef="#br0" timeOffset="19212.53">17828 1579 0,'-13'0'0,"0"0"16,13-14-1,-14 14 1,14-13-1,-13 13 17,13 13-17,0 1 1,0 12 0,0 53-1,13-52-15,-13-1 0,0 1 0,14 13 16,-14-1-16,0-12 0,13 12 0,0-12 15,-13 13-15,13-14 0,-13 14 0,14-14 16,-14 14-16,13-14 0,-13 1 0,13 12 16,-13-12-16,13-1 0,-13 1 0,14-1 15,-1 1-15,-13-14 0,26 53 16,-26-53-16,27 27 16,-27-27-16,0 0 15,0 1-15,13-14 16</inkml:trace>
  <inkml:trace contextRef="#ctx0" brushRef="#br0" timeOffset="19665.5">18384 1737 0,'0'-13'15,"0"26"-15,0-39 0,0-1 16,0 14-16,-13 13 16,-1 13-1,14 1-15,-26 25 16,13-12-16,-1-1 0,14 1 16,-13 12-16,13-12 0,0 13 0,0 52 15,13 27 1,1-92-16,39 26 15,-27-27 1,0-13-16,27 14 0,-26-14 0,13-13 16,26 13-16,-40 0 0,80-26 15,-53 0 1,-13 0-16,-14 0 0,14-14 16,13-26-1,-40 27-15,-13 12 0,0-12 0,0 0 16,0-14-16,-13 13 0,-14-39 15,1 27-15,-93-80 16,79 79-16,-39-13 16,26 40-16,-106-53 15,119 52-15,14 1 0</inkml:trace>
  <inkml:trace contextRef="#ctx0" brushRef="#br0" timeOffset="20024.77">18437 864 0,'0'0'15,"-14"-13"-15,14 0 0,-13 0 16,13 26 31,0 0-47,13 0 16,1 0-16,-1 14 0,-13-14 0,13 14 15,0-1-15,1 1 0,-1-1 0,0 0 16,0 1-16,-13-1 0,14 1 0,12 39 15,-26-40-15,13 27 16,0-39 0,1-1-16,-14 0 0,13 0 15</inkml:trace>
  <inkml:trace contextRef="#ctx0" brushRef="#br0" timeOffset="20353">18675 891 0,'0'0'0,"0"-14"0,0 1 15,0 0-15,26-27 16,-13 40-16,40-13 16,-26 13-16,-14 0 0,27 0 15,-27 13-15,27 27 16,-40-27-16,0 14 0,0-14 15,0 13-15,0-12 0,-40 65 16,27-66 0,-14 27-16,1-14 15,26-12 1,13-14 0,27 13-1,-1-13-15,67-13 16,-66-1-16,119-12 15,-106 13-15</inkml:trace>
  <inkml:trace contextRef="#ctx0" brushRef="#br0" timeOffset="21196.26">19958 1711 0,'0'-13'0,"0"-1"16,0 1 0,0 26 15,-13-13-31,0 14 0,-14 25 15,1-12-15,-41 65 16,28-25 0,26-41-16,-1-13 0,1 14 0,13 12 31,13-25-31,40-28 16,-40 1-16,14 0 0,-14 13 15,53-79 1,-66 65-16,27-39 15,-27 40-15,0 0 0,0-13 16,0 12-16,0 28 16,0-1-1,0 66 1,0-66-16,39 40 16,-25-53-16,25 27 15,-25-27-15,12 0 0,-13 0 16,14 0-16,12-13 0,-25-1 15,12 14-15,14-26 0,13-54 16,-40 54 0,0-53-16,-13 52 15,0 1-15,0-1 0,-13-12 0,0 12 16,-14-39 0,1 39-16,13 14 15,13 26 1,-14 27-1,14-13-15,0 52 16,0-53-16,14 14 0,-1-13 16,-13-1-16,13 1 0,0-1 0,1 0 15,-1 1-15,13-1 0,-13-12 0,1-1 16,-1 0-16,79 27 16,-78-40-16,-1 0 15</inkml:trace>
  <inkml:trace contextRef="#ctx0" brushRef="#br0" timeOffset="21352.46">20196 1790 0,'-13'0'0,"26"0"0,-39 14 31,26-28-31,13 14 0,0 0 0,0 0 16,1 0-16,118-26 15</inkml:trace>
  <inkml:trace contextRef="#ctx0" brushRef="#br0" timeOffset="22305.28">20686 1684 0,'0'-13'16,"0"26"-16,-14-26 16,1 13-16,0 0 0,-27 27 15,27-14-15,0 13 16,0 41-1,39-1 1,27-13 0,-40-53-1,27 13 1,-14 0-16,-12-13 0,-1 0 0,26-13 16,1-14-1,-40-12 1,-40-14-1,27 40-15,-26-14 16,39 14-16,-14 0 0,14-1 16,14-12-1,25 13 1,14 13 0,0 39-1,0 1 1,-40-27-16,14 27 15,-14-27 1,-13 14 0,0-14-1,0-26 1,0-1 0,0 1-16,0-13 15,13 13-15,0-1 0,-13 1 0,14 0 16,-14 0-16,52-27 15,-38 40-15,12-13 16,27 26 0,-26 27-1,-14 13 1,-13-40 0,0-26-1,0-14 1,0-26-1,0 27 1,13 26 0,27 26 15,39 27-15,-39-26-1,26-41 1,-40 1-16,27-27 15,-40 14-15,1 13 0,-14-1 16,13-25-16,-13 12 0,-27-12 16,-12-14-1,39 39 1,0 28 0,13 12-16,13-13 0,-12 1 15,-1 12-15,13-13 0,-12 14 0,52 52 16,-53-66-1,27 54 1,-27-41-16,-13-13 0,-13-13 16,-40 13-1,13-13-15,27 0 0,-14 0 16,14 0-16,-27 0 0</inkml:trace>
  <inkml:trace contextRef="#ctx0" brushRef="#br0" timeOffset="22648.92">21876 1512 0,'0'-13'15,"0"0"-15,0 0 16,13 13-16,-13 13 31,0 13-15,0 80 0,0-79-16,-26 105 15,13-79-15,0-13 0,-14-1 0,14 14 16,-80 106-1,67-133-15,-67 94 16,67-107-16,12 13 16,-12 1-16,0-1 15</inkml:trace>
  <inkml:trace contextRef="#ctx0" brushRef="#br0" timeOffset="23367.44">22167 1909 0,'0'-13'16,"0"0"47,-13 13-48,0 0 1,0 0 15,-1 0-15,1 13-1,0-13 1,0 0 0,-14 13-1,27 1 1,-26-1-1,12 0-15,1 14 0,0-14 16,0 0-16,-14 27 16,14-27-16,13 0 0,0 0 15,0 1-15,0-1 0,0 0 16,27 13 0,12-26-1,-26 14-15,27-14 16,-27 0-16,14-14 0,-14 14 15,14 0-15,-14 0 0,26-13 16,-25 13-16,12-13 0</inkml:trace>
  <inkml:trace contextRef="#ctx0" brushRef="#br0" timeOffset="23648.62">22392 1883 0,'0'0'0,"-13"0"0,13-13 16,-13-1 0,-1 14-1,-38 27 1,12 26 0,40 0-1,0 0 1,13-53-16,40 39 15,-40-39-15,53 14 16,40-14 0,-79-14-16</inkml:trace>
  <inkml:trace contextRef="#ctx0" brushRef="#br0" timeOffset="23789.18">22657 1936 0,'0'0'0,"-14"0"0,1 0 0,0 0 16,13-13-1</inkml:trace>
  <inkml:trace contextRef="#ctx0" brushRef="#br0" timeOffset="39752.83">10698 2042 0,'0'0'0,"0"-14"0,-13 14 15,-1 0 17,1 0-17,-13 14 1,-41-1 15,54 0-15,-53 27 15,53-27-31,0 0 0,-14 40 31,27-40-31,-13 93 31,13-93-31,0 1 0,0 12 0,53 67 32,-53-80-32,92 66 31,-65-79-31,-14 14 16,14-14-16,-14 0 0,79-14 15,-65 14-15,158-158 31,-172 131-15,1 1-16,-1-1 0,0-118 31,-26 118-31,-172-131 32,145 144-32,-172 14 31,186 14-31,-14 12 15</inkml:trace>
  <inkml:trace contextRef="#ctx0" brushRef="#br0" timeOffset="48515.82">9044 2293 0,'13'0'313,"1"0"-297,-14-13-16,26 13 15,1-13 1,-14 13-16,13 0 15,-26-14 1</inkml:trace>
  <inkml:trace contextRef="#ctx0" brushRef="#br0" timeOffset="49327.93">9203 2253 0,'0'-13'16,"-13"13"-16,13-13 15,0 0-15,-14 13 16,14-14-16,0 1 15,-13 13 1,13 13 78,0 1-79,13-14-15,-13 13 16,14 13-16,-1-26 0,-13 14 16,13-1-16,-13 0 0,13 13 0,14 27 15,-27-39 1,13 12-16,0-13 0,1 14 0,-1-1 16,0 1-16,0-1 0,0 1 0,1-1 0,-1 0 15,0 1-15,-13-1 0,13 1 16,1-1-16,-1-12 0,0 12 0,-13 0 15,13 1-15,0-14 0,-13 14 0,14-14 16,-14 0-16,0 14 0,0-14 0,0 0 16,0 0-16,0 0 0,0 1 15,0-1-15,0 0 16,0-26 15</inkml:trace>
  <inkml:trace contextRef="#ctx0" brushRef="#br0" timeOffset="50468.13">12484 1817 0,'-14'0'15,"1"0"1,13 13 109,0 0-109,0 0-16,27 107 15,-27-94 1,26 80 0,-26-80-16,13 14 0,-13-14 0,14 14 15,-1-13-15,-13 12 0,13-12 0,0-1 16,1 1-16,12 39 15,-26-40-15,13-13 0,-13 1 0,0 12 16,0-13-16,0 1 0,13-14 16,-13 13-1,0-26 17,0-1-1,0 1-16,0 0 1</inkml:trace>
  <inkml:trace contextRef="#ctx0" brushRef="#br0" timeOffset="67134.83">9534 2452 0,'-14'0'0,"28"0"63,-14-13-63,13 13 0,13-14 31,-39 14 32</inkml:trace>
  <inkml:trace contextRef="#ctx0" brushRef="#br0" timeOffset="75241.6">10790 2544 0,'0'14'141,"0"-1"-125,-13 0-1,13 53 32,-13-53-47,0 93 16,13-93-16,0 107 31,0-94-31,13 252 31,-13-238-31,0 12 0,13-12 16,-13 13-16,27 132 16,-27-132-16,13 0 0,-13-13 15,26 158 16,-26-158-31,14 172 16,-14-199 0,0 0-16,0 13 0,0 14 15,0-27 32,0-39 0</inkml:trace>
  <inkml:trace contextRef="#ctx0" brushRef="#br0" timeOffset="75600.86">10698 3907 0,'0'0'16,"-13"0"-16,13-13 0,0 26 63,13 0-63,-13 0 0,53 133 31,-40-106-31,13 105 31,-12-132-31,25 54 31,-25-67-31,91-40 32,-91 13-32,38-12 15</inkml:trace>
  <inkml:trace contextRef="#ctx0" brushRef="#br0" timeOffset="102529.69">1133 1989 0,'0'0'0,"0"-13"78,53 13-47,-40 0-31,106-14 31,-92 14-31,-1 0 0,1-13 0,118 13 31,-105-13-31,278-27 32,-266 40-32,1-13 15,278-27 1,-265 40-16,424-53 31,-424 40-31,13 13 16,1-13-16,-1 13 0,305-40 15,-292 40 1,504-66 15,-504 66-31,1-13 0,-1 0 0,358-40 32,-357 39-32,542-65 31,-569 66-31,0 0 0,212-27 31,-252 27-31,67-14 31</inkml:trace>
  <inkml:trace contextRef="#ctx0" brushRef="#br0" timeOffset="103404.2">1305 3034 0,'0'0'16,"13"0"30,1 0-46,-1 0 16,278-27 15,-251 14-31,13 13 0,0-13 0,317-40 32,159-26-1,-450 65-31,596-105 31,-582 106-31,-14 0 16,14 0-16,356-40 15,-356 26-15,463-65 32,-477 78-32,-13 1 15,-13 0-15,0 13 0,185-40 16,-211 40-1,92 0 17</inkml:trace>
  <inkml:trace contextRef="#ctx0" brushRef="#br0" timeOffset="104263.28">2284 825 0,'0'0'16,"0"-14"-16,0 28 47,13-14-47,14 52 15,-27-38-15,13 12 0,-13-13 16,13 1-16,27 78 15,-27-65-15,0-1 0,1 1 16,-1 12-16,66 160 16,-65-160-16,12 14 15,53 278 1,-52-265 0,132 318-1,-133-318 1,14 53-16,105 251 31,-132-317-31,159 397 31,-145-384-31,-1-13 0,1 13 0,-1-13 16,1 0-16,39 93 16,-40-107-16,-12 14 0,-1-26 0,0 12 15,0-12-15,27 79 16,-40-93-16,0 66 31</inkml:trace>
  <inkml:trace contextRef="#ctx0" brushRef="#br0" timeOffset="104638.18">3435 745 0</inkml:trace>
  <inkml:trace contextRef="#ctx0" brushRef="#br0" timeOffset="104903.7">3435 758 0,'13'40'16,"-26"-80"-16,40 107 16,-27-54-16,13 13 0,0 1 0,27 52 15,105 305 16,27 198 1,66 198-1,-211-700-15,251 489 15,-239-517-31,-12 1 0,118 186 31,-118-200-31,92 107 31</inkml:trace>
  <inkml:trace contextRef="#ctx0" brushRef="#br0" timeOffset="105590.98">3303 1737 0,'0'-13'0,"0"26"0,0-39 0,-13 13 16,13-1-16,-27 28 31,-65 144 0,78-118-31,-158 251 32,146-251-17,13 0-15,-1-1 0,1 1 0,0-14 0,-14 54 16,27-67 0,14 40 15,-1-53-31,-13-13 0</inkml:trace>
  <inkml:trace contextRef="#ctx0" brushRef="#br0" timeOffset="105887.76">3554 1883 0,'13'-13'16,"-26"26"-16,40-40 0,-14 14 0,-13 0 15,0 26 1,-27 0 0,14 1-16,-53 78 15,40-52 1,-54 79-16,-26 66 16,14-13-1,79-132 1,-27 26-1,40-40-15,0-12 0,-13 12 16</inkml:trace>
  <inkml:trace contextRef="#ctx0" brushRef="#br0" timeOffset="106137.69">3634 1976 0,'13'0'16,"-26"0"-16,26-14 0,0 14 0,-13 14 16,0-1-16,-40 40 15,-26 79 1,53-92 0,-93 171-1,80-158-15,-67 119 16,0 0-1,67-145-15,0 39 16,26-53-16</inkml:trace>
  <inkml:trace contextRef="#ctx0" brushRef="#br0" timeOffset="106340.74">3700 2280 0,'0'0'16,"0"13"0,-27 40-16,-52 53 15,-14 39 1,67-105 0,-40 79-16,39-93 15,14 14-15,-13 0 0</inkml:trace>
  <inkml:trace contextRef="#ctx0" brushRef="#br0" timeOffset="106543.8">3925 2333 0,'39'0'15,"-78"0"-15,78 13 16,-52 27-16,0-14 0,-53 80 15,39-66 1,-12-1-16,-1 14 0,13 0 0,-12-13 0,-1 13 16,-26 39-16,39-39 15,1-13-15,13-14 0,-27 41 0</inkml:trace>
  <inkml:trace contextRef="#ctx0" brushRef="#br0" timeOffset="107730.92">1398 1301 0,'0'-13'15,"0"-1"17,13 1-32,27 0 15,-40 0 1,53-1 0,-40 14-16,13-26 0,-12 26 15,12 0-15,27-26 16,-27 26-16,-12-14 0,12 14 15,40 14 1,-52-14-16,25 26 16,-12-26-16,-14 13 0,0 0 15,0-13-15,1 14 0,-1-1 0,0 13 16,0-12-16,40 38 16,-40-38-16,1-1 15,-1 0-15,0-13 0,40 40 16,-40-27-1,27 0-15,-27 1 16,0-14-16,1 0 0,12 13 16,-13-13-1,27 13 1,-27 0-16,0-13 0,1 0 0,-1 13 16,0-13-16,27 27 15,-27-14-15,0 0 0,14 14 16,-14-27-16,40 40 15,-40-27-15,14 13 16,-14-13-16,0 1 0,0-14 16,-13 13-16,13 0 15,1-13-15,-1 13 16,-13 1-16,13-14 16,0 13-16,1 0 0,12 0 15,1 1 1,-14-1-1</inkml:trace>
  <inkml:trace contextRef="#ctx0" brushRef="#br0" timeOffset="108090.18">2787 1777 0,'0'-13'0,"-13"13"0,-1 0 16,14-13-16,-13 13 0,-13-14 15,13 14-15,-14 0 16,1 14 0,12-1-16,1 0 15,-27 27 1,40-14 0,0-13-16,14 1 15,-1-14-15,-13 13 0,13-13 0,0 0 16</inkml:trace>
  <inkml:trace contextRef="#ctx0" brushRef="#br0" timeOffset="108761.83">4030 1407 0,'0'-14'16,"-13"14"0,13 14 15,0-1-16,-13 27 1,0-27-16,-1 53 16,1-53-16,0 14 15,0-1-15,0-13 0,-1 14 0,1-1 0,0 1 16,0-14-16,-1 13 0,1-12 16,0-1-16,0 0 0,0 0 0,13 1 15,-14-14 1,1-27-1,13 1 1,13 12 0</inkml:trace>
  <inkml:trace contextRef="#ctx0" brushRef="#br0" timeOffset="109199.2">3925 1777 0,'0'13'47,"0"1"-32,13-1 1,0 13-1,0-13 1,0 1-16,1-1 16,-14 0-1,0 0 1,0 1 0,0-1-1</inkml:trace>
  <inkml:trace contextRef="#ctx0" brushRef="#br0" timeOffset="109839.61">3964 1909 0,'0'0'0,"-26"-13"31,13 0-31,13 0 16,-14-1 0,1 1-1,13 0 1,13 13 15,14 13-15,-1 27-1,14 0 1,-40-27-16,26 13 16,-26-12-16,14-1 15,-1 0-15,0 13 16,0-12-1,1-1 1,-1 0-16,0 0 16,0 1-1,0-1 1,-13 0 0,14-13-16,-1 26 15,0-12-15,-13-1 0,13 0 16,-13 0-16,14 27 15,-14 0 1,0-27-16,0 40 16,0-40-16,0 0 15,0 1-15,0-1 0,0 0 0,0 27 16,0-1 0,0-25-1,0-1-15,0 0 16,0 0 15,0 1-15,0-1 15,0 0 0,0 0-15</inkml:trace>
  <inkml:trace contextRef="#ctx0" brushRef="#br0" timeOffset="113901.04">4295 2663 0,'-13'0'0</inkml:trace>
  <inkml:trace contextRef="#ctx0" brushRef="#br0" timeOffset="114275.68">4255 2663 0,'-26'0'31,"52"0"-31,-65 0 0,52 0 63,40 40-32,-27-27-31,239 93 31,-212-93-31,0-13 16,211 53-1,-224-53 1,105-26 0,-145 13-1,-79-14 17,53 14-32,-80 13 31,106 13-31,13 27 31,0-40-31,-13 92 31</inkml:trace>
  <inkml:trace contextRef="#ctx0" brushRef="#br0" timeOffset="115119.18">2827 2822 0,'0'0'0,"0"13"31,0 14 0,0-1-31,-67 199 31,54-172-31,0-13 0,0 13 16,-14 0-16,-79 185 16,93-199-1,-106 160 1,119-186-1,-13 0-15</inkml:trace>
  <inkml:trace contextRef="#ctx0" brushRef="#br0" timeOffset="115337.85">2522 3484 0,'0'0'15,"0"-14"-15,-26 54 31,13-13-31,13-14 0,-14 13 0,-12 133 32,79-53-1,-40-106-31,119-80 31,-105 54-15,-1 0-16</inkml:trace>
  <inkml:trace contextRef="#ctx0" brushRef="#br0" timeOffset="115947.02">2496 1830 0,'-13'0'0,"-1"0"15,-78-26 1,65 12-1,-224-65 17,172 66-32,-107-53 31,173 66-31,-13-14 0</inkml:trace>
  <inkml:trace contextRef="#ctx0" brushRef="#br0" timeOffset="116634.31">3964 1526 0,'0'-14'16,"13"14"-16,1-13 0,-1 0 16,0-13-16,119-173 31,-118 159-31,78-145 31,-92 159-31,14-1 0,-14 14 16,0 0-16,0-14 0,-40 1 15,27 26-15,-67 40 32,80-27-17,0 0-15,40 40 16,-27-40-1,27 146 17</inkml:trace>
  <inkml:trace contextRef="#ctx0" brushRef="#br0" timeOffset="155762.34">3911 2571 0,'0'0'16</inkml:trace>
  <inkml:trace contextRef="#ctx0" brushRef="#br0" timeOffset="156371.51">4282 2571 0,'26'13'0,"-26"0"16,-26-39-16,65 52 0,28 14 15,-54-40-15,13 13 16,-12-13-16,-1 0 0,0 13 16,0-13-16,0 0 0,1 0 0,-1 0 15,0 0-15,0 0 16,1 0 0,-1 0-16,0 0 15</inkml:trace>
  <inkml:trace contextRef="#ctx0" brushRef="#br0" timeOffset="186190.05">9719 4529 0,'0'-13'0,"13"13"125,-13 13-110,13-13-15,1 0 16,-14 13-16,13-13 16,-13 13-16,13-13 0,0 13 15,0 1 1,1-14-16,-1 26 15,0-26-15,14 27 16,-27-14 0,26 0-16,-13 0 0,1 14 15,-1-27 1,13 26-16,-13-13 16,1-13-16,-14 14 0,13-14 15,0 13-15,0 0 0,1-13 0,12 40 31,-13-40-31,14 26 16,-27-13-16,13-13 0,0 14 0,0-1 16,14 13-1,-14-26-15,14 27 16,-14-14-16,0 0 16,0 1-16,14 12 15,-14-26-15,13 26 16,-26-12-16,14-14 15,-1 13-15,0 0 0,0 14 16,1-14-16,-1 13 16,0-13-16,0 1 15,-13-1-15,13 0 0,-13 0 16,14-13-16,-1 27 0,-13-14 16,13 0-16,0 1 15,1 12-15,-1-13 16,0 14-1,0-1-15,0-26 0,-13 13 16,14-13-16,12 40 16,-13-40-16,-13 13 0,14-13 0,-1 14 15,13 12 1,-12-13-16,12 14 16,-13-14-16,0-13 15,-13 13-15,40 14 16,-27-27-16,14 26 15,-14-13-15,0 1 16,1-14-16,-14 13 0,13-13 16,0 13-16,0-13 15,0 13-15,1-13 0,12 13 16,-13-13-16,1 14 16,-1-14-1,0 13-15,0-13 16,0 13-1,1-13-15,12 13 16,-13-13-16,1 14 16,-1-14-16,0 13 15,0-13-15,1 0 0,-14 13 0,13-13 16,0 13-16,0-13 16,0 14-16,1-14 15,-1 0 1,0 0-16,0 0 15,1 13-15,-1-13 16,0 0 0,0 0-16,1 0 15,-1 0-15,0 0 16,0 0-16,0 0 16,1 0-16,-1 0 0,13-13 15,-12 13 1,12 0-1,-13 0-15,1 0 0,12-14 16,14 1 0,-27 13-16,27-13 15,-27 0-15,0 13 0,0 0 16,-13-14-16,13 14 0,1-13 0,25 13 16,14-40-1,-39 40-15,38-26 16,-38 13-16,-1 0 15,0 13-15,40-40 16,-26 27 0,25-14-16,-38 14 15,-1 0-15,13-14 0,-12 14 0,12 0 0,-13 0 16,27-14-16,-14-13 16,1 27-16,-14 0 0,0 0 15,14-14-15,12-12 16,-25 12-16,12 1 0,-13-1 15,1 14-15,25-53 16,-12 13-16,-1 40 0,-13-14 16,1 1-16,25-54 15,1 41-15,-27 12 0,14-26 16,39-66 0,-53 80-16,40-54 15,-40 53-15,14-39 16,-14 39-16,13 1 0,-12-1 15,12-66-15,1 53 0,-1-53 16,0 53-16,1 0 0,-14 0 16,53-79-16,-39 93 15,-14-1-15,0 13 0,0-12 0,-13 12 16,0 14-16,0-27 0,0 27 16</inkml:trace>
  <inkml:trace contextRef="#ctx0" brushRef="#br0" timeOffset="186986.77">10618 1909 0,'-13'40'0,"26"-80"0,-39 107 0,26-41 0,-13 0 16,13-12-16,0-1 0,0 13 0,0-12 15,13-1-15</inkml:trace>
  <inkml:trace contextRef="#ctx0" brushRef="#br0" timeOffset="187111.65">10896 2756 0,'-13'40'16,"26"-80"-16,-39 106 0,13-26 0,-1-14 0,14 27 15</inkml:trace>
  <inkml:trace contextRef="#ctx0" brushRef="#br0" timeOffset="187267.84">11134 3457 0,'-13'40'16,"26"-80"-16,-26 106 0,13-52 0,0-1 15,0 0-15</inkml:trace>
  <inkml:trace contextRef="#ctx0" brushRef="#br0" timeOffset="187361.54">11187 4185 0,'-13'26'0,"26"-52"0,-26 92 0,0-53 15</inkml:trace>
  <inkml:trace contextRef="#ctx0" brushRef="#br0" timeOffset="187502.34">11306 4939 0,'-13'40'0,"26"-80"0,-39 119 16,26-52-16,-13 12 0,13-12 0</inkml:trace>
  <inkml:trace contextRef="#ctx0" brushRef="#br0" timeOffset="187595.87">11425 5521 0,'0'40'0,"0"-80"0,0 106 0,-13-53 15,13 53 1</inkml:trace>
  <inkml:trace contextRef="#ctx0" brushRef="#br0" timeOffset="187720.8">11571 5838 0,'-27'133'31,"54"-266"-31,-54 292 0,27-146 0,0 1 0,0-1 16</inkml:trace>
  <inkml:trace contextRef="#ctx0" brushRef="#br0" timeOffset="187892.62">11769 6368 0,'0'0'0,"0"26"0,0 0 0,0 1 0,-53 66 31,53-80-31,40 66 31,-27-79-15,1 13-16,-1-13 0,0 14 16</inkml:trace>
  <inkml:trace contextRef="#ctx0" brushRef="#br0" timeOffset="190797.94">10737 5508 0,'-13'0'62,"26"0"79,1 0-141,-1 0 16,13-14-1,-12 14-15,52-26 31,-40 26-31,80-40 32,-93 40-32,53-39 31,-52 39-31,-1 0 16,-13-40-1,-80 0 32,14 40-16,93 13 1,-14-13-32,106 40 31,-106-27-31,1 1 15,-14 52 1,-14-53-16,-78 53 31,78-53-15</inkml:trace>
  <inkml:trace contextRef="#ctx0" brushRef="#br0" timeOffset="191485.22">12021 5177 0,'0'-13'16,"0"26"46,-14 0-46,1-13-16,-119 106 31,105-93-15,14 14-16,-13-14 0,-67 53 16,80-53-1,-14 27 1,27-27 15,14-13-15,-1 13-16,66 1 31,-65-14-31,-1 13 0,0-13 0,66 0 31,-65 0-31,39 0 16</inkml:trace>
  <inkml:trace contextRef="#ctx0" brushRef="#br0" timeOffset="191719.75">11796 5402 0,'-13'13'16,"26"-26"-16,-40 26 0,14-13 31,26 0-31,-13-13 0,14 13 0,118-13 31,-79 13-31,383-93 32,-396 93-32,13-13 0,-13 0 15,92-27 1</inkml:trace>
  <inkml:trace contextRef="#ctx0" brushRef="#br0" timeOffset="-198821">9560 2531 0,'13'0'47,"1"-13"-47,-1 13 15,0 0-15,13 0 0,1-13 0,-1 13 16,1-14-16,13 14 0</inkml:trace>
  <inkml:trace contextRef="#ctx0" brushRef="#br0" timeOffset="-197336.96">10751 5428 0</inkml:trace>
  <inkml:trace contextRef="#ctx0" brushRef="#br0" timeOffset="-194915.99">10777 5428 0,'0'14'16,"13"-14"-1,-13 13 1,0 0 31,14-13-16,-14 13-15,13 0 15,13 1 16,-12-1-16,-1 13 0,0-26-31,0 27 32,0-14-17,1-13 1,-14 13-16,39 1 31,-39-1-15,40 0-1,0 13 32,-27-12-15,13-1-1,14 0 0,0 0 0,13 1 1,0-14-1,-40 13-16,13-13 17,-12 0-32,12 0 31,14 13 0,-1-13 0,14 0 1,0-13-1,-40 13-31,27-13 31,-27 13-15,27 0-1,-40-14 1,53 1 15,-40 13-31,27 0 32,-40-13-32,53 0 31,-40 13-31,0 0 0,27-27 31,-27 27-31,27-13 31,-40 0-31,13 13 16,0-13 0,1 13-16,38-27 46,-38 14-46,25 0 32,-25 13-32,25-27 31,-26 14-31,27-14 31,-27 27-31,27-39 31,-40 26-31,0-1 16,13-12 0,1-27 15,-14 13 0,0 14 0,13 26-15,-13-13 15,0-1-31,0 28 47,0-1-31,-27 26 15,-26 28 0,40-54-31,-53 66 32,53-66-17,0 1-15,-27 25 31,-26 1 1,66-27-32,-66 27 31,52-40-31,-52 26 31,0 1 0,53-27-31,-27 13 32,27-13-32,-14 13 31,-12 1 0,39-1-15,-27 0 15,14-13-31,-13 0 31,-14 13 1,-13-13-1,40 0-31,-53 14 31,52-14-15,-52 0-1,-26 13 17,78-13-17,-91-13 16,91-1-31,-25 1 32,12 0-1</inkml:trace>
  <inkml:trace contextRef="#ctx0" brushRef="#br0" timeOffset="-185278.48">10407 5190 0,'0'13'109,"13"-13"-93,-13 14-16,13-1 16,0-13-1,-13 13-15,14-13 16,-14 13-16,13 1 0,0-1 16,0 0-1,1 0 1,-1 0-16,0 1 15,-13-1-15,13-13 16,-13 13-16,13 0 16,1-13-16,-14 14 15,13-14-15,0 13 16,0 0-16,1 0 16,-1 1-1,0-1-15,14 0 16,-1 0-1,-13 14 1,0-27-16,14 26 16,-14-26-1,0 13-15,1-13 16,-1 14 0,-13-1-16,26-13 15,1 13 1,-14-13-16,13 13 15,-12 1-15,-1-14 16,27 26 0,-27-13-1,0-13-15,0 13 16,0-13-16,1 0 16,-1 14-16,0-14 0,0 0 15,27 13 1,-13-13-1,-27 13-15,13-13 16,0 0 0,-13 13-16,13-13 0,0 0 15,1 0 1,-1 14-16,0-14 16,0 0-1,1 13-15,-1-13 16,13 0-1,-12 13 1,12-13 0,0 0-1,-12 0-15,25 0 16,-25 0 0,-1 0-16,0-13 0,0 13 0,1 0 15,-1 0-15,0 0 0,27 0 16,-27-13-1,13 13-15,14 0 16,-27-14 0,27 14-1,-27 0-15,0-13 0,14 13 32,-14 0-32,14-13 15,-14 13-15,-13-13 0,13 13 16,0 0-16,0-14 0,1 14 15,25-26 1,1 13 0,0 0-1,-27-1-15,27 1 16,-27 0-16,0 13 16,0-13-16,1-1 0,12 1 15,27-13 1,-40 12-1,14 1-15,-14 0 16,0 13-16,-13-13 0,13 13 0,1-13 16,-1 13-16,-13-14 0,13 1 0,0 13 15,0-13-15,-13 0 0,14-1 0,-1 1 16,0 0-16,0 0 0,-13-1 16,14 1-16,-14 0 0,13-13 15,-13 12-15,13 1 0,-13 0 0,13 0 16,-13-1-16,27-25 15,-27 25-15,13-25 16,-13 26-16,13-1 0,-13 1 16,0-13-1,0 12-15</inkml:trace>
  <inkml:trace contextRef="#ctx0" brushRef="#br0" timeOffset="-184091.14">10592 5561 0,'-13'0'16,"-1"-14"15,1 14-15,0 0-1,13 14 1,-13-14-16,0 0 31,-1 0-15,28-14 93,-1 14-109,0-13 0,0 13 16,14-26-16,-14 26 0,13-14 16,-12 14-16,12-13 0,-13 13 0,14-13 15,-14 13-15,13-13 0,-12 0 0,12 13 16,1-14-16,-1 14 0,1-13 0,-1 13 15,0-13-15,14 0 16,-13-1-16,-1 14 0,-13-13 0,14 0 0,-14 13 16,0-13-16,0 13 0,-13-14 0,14 14 15,-28 0 17,-39 14-17,40-14-15,-40 13 16,40 0-16,0-13 0,0 0 15,-1 0-15,1 13 16,26-13 15,1 0-31</inkml:trace>
  <inkml:trace contextRef="#ctx0" brushRef="#br0" timeOffset="-183513.42">12166 4992 0,'13'0'0,"-13"-13"16,-13 13 15,-13 13-15,12 0-16,-38 13 16,38-12-16,1-1 0,0 0 15,0-13-15,-1 13 0,-25 14 16,39-14-16,-13 0 0,-1 0 15,14 1-15,-13 12 16,13 1 0,0-14-16,13 13 15,1-26 1,-1 0-16,0 14 0,27-14 16,-27 0-1,27-14-15,-27 14 16,13-13-16,-13 13 0,1 0 0,-1-13 15,13 13-15</inkml:trace>
  <inkml:trace contextRef="#ctx0" brushRef="#br0" timeOffset="-183279.09">11941 5230 0,'-13'13'0,"26"-26"0,-39 26 0,13-13 16,26 0-1,27 0 1,198-40 15,-199 27-31,67-13 16,-66 12-16,-14 14 16,40-26-16,-39 13 0,105-27 31</inkml:trace>
  <inkml:trace contextRef="#ctx0" brushRef="#br0" timeOffset="-160818.15">10526 1698 0,'0'-14'63,"-13"14"-32,-1 0-15,-12-13 15,-27 26 0,53 1-31,-26-1 47,12-13-47,1 13 0,-13 0 31,12 27 1,1-13-1,13-14-31,-13 26 31,13-25-31,0 52 47,0-53-47,13 40 16,0-53-16,-13 13 15,14 0-15,12 14 16,-13-14-1,14 0-15,-14-13 16,27 14 0,-27-14-1,40-14 17,-27 14-32,-26-13 0,53-13 31,-40 26-31,27-40 31,-40 27-31,13 0 0,1-1 16,-1-25-1,-13 25-15,13-78 32,-13 79-32,0-1 15,0-52 1,0 53-16,-13-14 15,0 14 1,13 0-16,-14 0 0,1 0 31,0-1-31,0 14 16,-14 0-16,-26 14 31,14-1-15,-14 13 15,53-13-15,0 1-1</inkml:trace>
  <inkml:trace contextRef="#ctx0" brushRef="#br0" timeOffset="-160162.1">10552 1751 0,'0'-14'0,"-13"14"16,13-13-16,-13 13 15,0 0 17,13 13-32,-27 1 15,27-1-15,-13 13 16,0-12-1,13-1-15,-14 0 0,14 0 0,-13 0 16,0 54 0,0-54-16,13 13 0,0-12 0,0 12 15,0 67 1,0-14 0,13-26-1,0-40-15,14 40 16,-14-13-16,27-1 15,-27-25-15,26 12 16,-25-26-16,-1 0 0,27 13 16,-27-13-16,40-26 15,-27 26-15,-13-13 0,1-1 16,-1 1-16,0 13 0,14-13 0,-14-14 16,40-65-1,-40 79 1,-13-1-16,0-12 0,0 13 0,0-1 15,0-12-15,0-14 0,0 27 16,-26-53-16,26 53 16,0-14-16,-14 14 0,1-13 0,13 12 15,-40-39 1,40 40-16,-26 0 16,13 0-16,-1 13 0,1 0 15,0 0-15,0 0 0,0 0 0</inkml:trace>
  <inkml:trace contextRef="#ctx0" brushRef="#br0" timeOffset="-159256.15">9587 2319 0,'-14'0'15,"28"0"79,-1 0-78,0-13-16,27 0 15,-27 13-15,27-13 16,-27 13-16,0-13 16,0 13-16,1 0 0,-1 0 0,0 0 0,0 0 15,-13 26 1,-26 53 0,13-65-1,-27 78-15,27-65 16,-1-14-16,-12 13 0,13 1 0,13-14 15,-14 13-15,1 1 0</inkml:trace>
  <inkml:trace contextRef="#ctx0" brushRef="#br0" timeOffset="-146619.57">12907 3246 0,'-13'0'31,"13"13"94,-13-13-109,13 13-16,-14 0 15,1-13-15,-40 40 32,53-27-17,-40 0 1,40 1-1,-52 12 17,38-26-32,1 0 0,13 13 0,-79 0 31,-27 14 0,93-27-31,-106 26 31,105-26-31,-12 0 0,13 0 16,-1 0-16,-65 14 16,53-14-16,-1 0 0,1 0 15,-1 0-15,-65 13 16,52-13-16,14 0 16,-1 0-16,1 0 0,-1 0 0,1 13 15,-1-13-15,1 0 0,-1 0 0,-171 0 31,171 0-15,-145-13 15,146 13-31,13 0 0,-14-13 0,14 13 0,-80-40 32,67 27-32,-106-67 31,118 67-31,1 0 0,0 0 15,-80-67 1,80 67-16,-79-132 31,78 131-31,1-12 16,13 13-16,-13-1 0,-14-65 16,27 66-16,-39-106 31,39 92-16,0 14-15,-13-80 32,13 80-32,0-79 31,0 78-15,0 28 30,0-1-46,-14 66 32,14-66-32,-39 106 31,25-105-31,14-1 16,-13 13-1,13-52 16,0 13-15,40-120 15,-40 120-31,13-13 0,27-67 32,-27 80-32,80-14 31,-93 41-31,13-14 0,0 13 15,0 0-15,27 14 16</inkml:trace>
  <inkml:trace contextRef="#ctx0" brushRef="#br0" timeOffset="-130859.03">13714 2028 0,'0'-13'16,"-13"13"0,13-13-1,-13 13 16</inkml:trace>
  <inkml:trace contextRef="#ctx0" brushRef="#br0" timeOffset="-130015.56">13886 1407 0,'-13'0'0,"-1"-27"16,41 54-16,-80-67 15,53 27-15,-13 13 16,13 13-1,-13 0 1,13 67 0,0-54-16,0 53 15,0-52-15,0-1 0,0 40 16,0-39-16,0-1 0,0 27 16,0-26-16,0 39 15,0-40 1,-14-26-1,14-13-15,-26-40 16,26 27 0,-27-54-16,14 54 15,13-1-15,-13 1 0,13 0 0,-13-1 16,0-39 0,-1 26-16,14 27 0,0 0 15,0 0-15,0 26 16,14 13-1,-14-13-15,26 14 16,-13-14-16,0 0 0,1-13 0,-14 14 16,13-14-16,0 0 0,14 0 15,-14-14-15,26-12 16,-25 13-16,39-40 16,-40 26-16,0 14 0,0-13 15,-13 12-15,27-39 16,-14 40-1,-13 26-15,13 27 16,0-27 0,1 1-16,-1 25 0,0-25 15,-13 12-15,13-13 0,-13 14 0,14-14 16,25 66 0,-39-52-16,27 12 15,-27-25-15,26 39 16,-13-40-16,-13 0 0,14 0 0,-1 1 15,-13-1-15,13-13 0</inkml:trace>
  <inkml:trace contextRef="#ctx0" brushRef="#br0" timeOffset="-129734.31">14336 1565 0,'0'-26'16,"0"52"-16,0-79 15,0 67 1,-14 25-1,14 41 1,27-1 0,-14-66-1,27 14-15,-27-14 16,0-13-16,1 0 0,-1 0 16,0-13-16,27-27 15,-27 27-15,0-14 0,-13 1 16,0-40-1,-53 13 1,40 40-16,-53-14 16,53 27-16</inkml:trace>
  <inkml:trace contextRef="#ctx0" brushRef="#br0" timeOffset="-129546.95">14706 1354 0,'13'0'0,"-26"0"0,40-14 16,-14 14-16,27-39 31,-27 39-31,40-27 16,-40 14-16,13 13 0,-12-13 0</inkml:trace>
  <inkml:trace contextRef="#ctx0" brushRef="#br0" timeOffset="-129375.14">14799 1327 0,'0'13'0,"0"-26"0,0 40 0,0 12 16,39 41-1,1 26 1,13-1-1,-40-65-15,0-13 16</inkml:trace>
  <inkml:trace contextRef="#ctx0" brushRef="#br0" timeOffset="-128609.76">14111 2677 0,'-13'-14'16,"26"28"-16,-26-41 15,13 14-15,0 0 0,0-1 16,-14 1-1,14 26 32,14-13-47,-1 14 0,-13-1 0,13 13 16,0-12-16,1 12 0,-1 1 0,0-1 16,0 14-16,0-1 0,1 1 0,-1 79 15,-13-66-15,13 66 16,0-92-1,-13 39-15,14-40 0,-14 54 16,0-67 0,0 13-1,-14-26 1,-12-26 0,13 26-16,-53-40 15,52 40-15,-12-13 0,13 0 0,-1 13 16,1 0-16,13-14 0,0 28 15,0 25 1,0-25-16,40 25 16,-27-26-16,14 14 15,-14-14-15,0 0 0,13-13 0,-12 14 16,-1-14-16,0 13 0,0-13 0,1 0 16,-1 0-1,-13-13-15,0-1 0,13-39 16,-13 40-1,0-13-15,0 13 0,0-1 0,0 1 16,0 0-16,0 0 0,0-1 0</inkml:trace>
  <inkml:trace contextRef="#ctx0" brushRef="#br0" timeOffset="-127563.22">14005 4436 0,'0'0'16,"-13"0"-16,13-13 0,-13 13 16,-1 0-16,14-13 0,-13 13 15,13-14-15,0 1 16,0 26 15,0 14-15,0-14-16,27 67 15,-27-54-15,13 0 16,-13 1-16,0-1 0,13-12 0,-13 12 16,0 14-16,13-27 15,-13 0-15,0 0 0,0 1 16,0-28-1,0 1 1,-13-40 0,0 27-16,-14-27 15,14 40-15,0-14 0,0 14 0,13-13 16,-14 12-16,1 1 0,13 0 0,-13 13 16,13-13-16,0-1 15,0 28-15,13-1 16,0-13-16,40 40 15,-39-40-15,-1 13 16,-13 0-16,13-13 0,0 0 0,0 0 16,1 0-16,12-13 15,-13 0-15,14-27 16,-14 27-16,-13-1 16,13-25-16,1 25 0,-14 1 15,13 0-15,-13-27 0,13 27 16,-13 0-16,13 13 15,0 0 1,14 26-16,-27 1 16,40 12-1,-27-12-15,0-14 0,-13 0 0,26 27 16,-12-27-16,-1 1 0,-13 12 16,13-13-16,0 0 0,1 1 0</inkml:trace>
  <inkml:trace contextRef="#ctx0" brushRef="#br0" timeOffset="-127219.58">14627 4436 0,'-13'13'16,"-1"-13"-16,-25 14 16,25-1-16,-39 40 15,40-40 1,0 0-16,0 14 0,13-14 15,0 27 1,13-40-16,0 0 16,14-27-1,12-26 1,-39 14 0,0 25-1,0 28 1,14-1-1,25 13 1,27-26 0,-39 0-16,26-26 15</inkml:trace>
  <inkml:trace contextRef="#ctx0" brushRef="#br0" timeOffset="-126969.63">14865 4449 0,'-27'-66'31,"54"132"-31,-67-132 0,27 66 15,0 0-15,0 0 0,-1 13 0,1 1 32,26-1-17,1 0-15,52 14 16,-53-14-16,53 13 16,0 14-1,-53-27-15,1 40 16,-14-40-16,0 1 0,-14 12 15,1-13-15,-27 27 16,14-27-16,13-13 0,0 13 16,-14-13-16,14 0 15</inkml:trace>
  <inkml:trace contextRef="#ctx0" brushRef="#br0" timeOffset="-126204.28">14997 4330 0,'0'0'0,"0"-13"16,0 26 15,13-13-31,1 40 15,-1-27-15,0 27 16,0-27-16,-13 0 0,0 1 16,0-1-16,14 0 0,-14 14 15,0-14-15,0-26 32,0-1-17,0-12-15,0-27 16,13 13-1,13 40 17,14 27-17,26-1 1,0-13 0,-53-13-16,27-13 15,-27 13-15,1-13 0,-1-14 16,0 14-16,-13-13 15,0 13-15,0-1 0,0 1 16,-13 0-16,0 13 0,-14-27 16,14 27-16,0 14 15,13-1-15,0 13 16,0-12-16,26 25 16,-13-26-1,1 1-15,-1-14 0,0 13 0,13-13 0,41 0 31,-41-13-31,14-14 16,-14 14-16,-13-13 0,14-14 16,-27 27-16,13-67 15,-13 67-15,0-13 0,-13-27 16,13 26-16,-40-39 16,27 53-16,0 0 0,13-1 0,-13 1 15,-1 13-15,14 13 16,0 1-16,0 38 15,0-38-15,14 12 0,-1 1 16,0-1-16,40 80 16,-27-93-16,41 53 15,-54-52 1,13-1-16,-13-13 0</inkml:trace>
  <inkml:trace contextRef="#ctx0" brushRef="#br0" timeOffset="-125938.74">15487 4224 0,'-14'0'16,"28"0"-16,-28-13 16,28 13-16,-1-13 0,13 13 15,-12-13-15,38 0 16,-38-1-16,-1 1 0,13 13 15,1-13-15,26 13 16,-27 40 0,-13 12-1,27 28 1,-40-67-16,27 14 16</inkml:trace>
  <inkml:trace contextRef="#ctx0" brushRef="#br0" timeOffset="-125797.93">15976 4145 0,'-13'0'0,"26"0"0,-39 0 16,12 0-16,14-13 16</inkml:trace>
  <inkml:trace contextRef="#ctx0" brushRef="#br0" timeOffset="-125594.85">16135 4079 0,'-13'13'16,"26"-26"-16,-40 26 0,14 0 0,0-13 0,0 0 16,-40 27-16,40-14 15,-27 14-15,27-14 16,13 0-16,-14 13 0,14-12 15,0 25 1,14-25-16,39-1 16,-27 0-16,40-26 15</inkml:trace>
  <inkml:trace contextRef="#ctx0" brushRef="#br0" timeOffset="-125392.04">16399 4066 0,'0'13'0,"0"0"16,0 0-16,0 1 31,0-1-31,27-13 0</inkml:trace>
  <inkml:trace contextRef="#ctx0" brushRef="#br0" timeOffset="-125267.05">16545 4172 0,'0'0'0,"-27"13"15</inkml:trace>
  <inkml:trace contextRef="#ctx0" brushRef="#br0" timeOffset="-122502.34">6584 7995 0,'0'0'0,"-14"0"0,14-13 16,-13 13-16,13-14 15,-13 1 17,13 0-32,26 0 31,-12 13-31,-1 0 15,27 53 1,-40-40 0,66 132 15,-66-131-31,13 25 0,0 27 31,-13-66 0,0-13-31,-13-79 32,13 65-32,0 14 0,0 0 15,0-54 1,13 67-16,53 14 31,-39-1-31,-14-13 16,0 13-16,0 0 0,40 40 15,-53-26 1,27 26 15,-27-40-31,0-26 16,0-14 0,0 14-16,0-93 31,0 80-31,13 12 0,0 1 0,-13 0 15,40-13 1,53 65 15,-93-26-31,52 107 32,-52-107-32,0 0 15,0 13-15,0-12 0,40 78 16,-40-78-1,13-1-15</inkml:trace>
  <inkml:trace contextRef="#ctx0" brushRef="#br0" timeOffset="-122033.75">7338 8206 0,'0'0'0,"0"-13"0,0 0 15,0 26 17,13 53-17,0-52-15,40 158 31,-27-133-15,-26-12-16,40 52 31,-40-105 1,-79-93-1,66 92-31,-40-118 31,53 131-31,39-25 31,-25 39-31,118-27 32,-106 27-17,54 0 1</inkml:trace>
  <inkml:trace contextRef="#ctx0" brushRef="#br0" timeOffset="-121830.68">7391 8326 0,'-14'13'15,"14"0"-15,0-26 31,14 13-31,91-27 32,-78 27-32,-14-13 15,40 0-15</inkml:trace>
  <inkml:trace contextRef="#ctx0" brushRef="#br0" timeOffset="-121143.18">7946 8034 0,'0'0'0,"0"-13"0,0 0 16,0 0 0,-40 0 15,-12 52 0,52-26-15,-14 80-1,14-80 1,0 1-16,14-1 0,25 0 31,-26-13-31,40-53 32,-53 40-32,14-80 31,-14 80-31,-14 13 0,14-13 15,-26-14 1,66 67 15,-27-27-31,106 133 32,-93-120-17,-12 14-15,-14-14 0,13 1 0,0 105 16,-13-119-1,-79 93 17,65-106-32,-52-40 31,106-92 0,-27 106-31,27-14 16</inkml:trace>
  <inkml:trace contextRef="#ctx0" brushRef="#br0" timeOffset="-120768.5">8237 8246 0,'0'0'0,"-13"0"15,13 13 1,0 40-1,0-39 1,53 144 15,-40-145-31,-13 14 0,0-14 0,13 0 16,-13 1-16,14 12 16,-14-39-1,0 0 1,-14-1-16,-39-131 31,40 132-31,13-14 16,0 14-16,0-66 15,0 65-15,13 1 16,67-13 0,-67 12-1,146 1 16,-146 13-31,0 0 0</inkml:trace>
  <inkml:trace contextRef="#ctx0" brushRef="#br0" timeOffset="-120596.48">8317 8339 0,'-14'13'0,"28"-26"0,-41 39 0,27-13 0,-13-13 31,79 0 0,-53 0-31,67-26 16</inkml:trace>
  <inkml:trace contextRef="#ctx0" brushRef="#br0" timeOffset="-119628.04">8859 7810 0,'0'0'16,"-13"-14"-16,13 1 15,-13 13 1,-1-13 15,1 105 1,13-65-17,-40 211 1,40-211-1,0 39-15,0 26 32,0-78-32,0-67 31,0 26-31,14 14 0,-14-14 0,0-78 31,0 91-31,0-52 31,13 79-15,27 27 0,-27-27-16,119 1 31,-119-14-15,27-27-16,53-65 31,-80 65-31,-26-158 31,-1 158-31,-25-39 31,39 185 1,0-92-32,66 198 31,-53-199-31,0 1 0,0-1 15,-13 14-15,40 39 16</inkml:trace>
  <inkml:trace contextRef="#ctx0" brushRef="#br0" timeOffset="-118987.63">9296 8233 0,'0'-13'15,"0"26"-15,0-53 32,0 53-32,0 1 0,13 65 31,0-52-31,53 171 31,-66-185-31,13 14 16,1 39-1,-14-66 17,-40-93-1,27-66 16,13 27-16,53 79 0,-53 40-31,52 79 32,-52-39-32,0-1 0,0 1 15,-39 105 1,39-106-16,39 80 31,-25-106-15,-1 13-16,0-13 0,53 27 15,-52-27 1,-54 53 0,27-53-1,-1 13-15,-12 0 0,-93 0 31,106-13-31,-1-13 0</inkml:trace>
  <inkml:trace contextRef="#ctx0" brushRef="#br0" timeOffset="-118691.06">9706 7770 0,'0'-27'0,"0"54"0,-14-107 16,14 67-16,0 0 15,-13 0-15,13 26 16,53 199 31,26 66-16,-79-239-31,53 173 31,-39-186-31,-14-12 0,0 12 32</inkml:trace>
  <inkml:trace contextRef="#ctx0" brushRef="#br0" timeOffset="-118128.72">9745 7929 0,'-13'-14'0,"26"28"0,-39-41 0,13 14 0,-14 13 15,-26-93 16,53 80-31,53-93 32,-40 93-32,1 0 0,-1 0 0,106-40 31,-106 53-31,133 53 31,-133-27-31,-13 0 16,0 1-16,0-1 0,-13 93 15,-1-79-15,-65 92 32,66-105-17,13-14 17,13-26-32,93 13 31,-93 0-31,0 13 0,14-13 0,-14 13 15,13 1-15,14 39 16,-13-14-16,-27-12 0,0 118 31,-14-118-31,-171 118 32,146-118-32,12-14 0,1 0 15,-120 40 1,120-66 15</inkml:trace>
  <inkml:trace contextRef="#ctx0" brushRef="#br0" timeOffset="-117191.53">10605 7638 0,'-13'13'94,"0"0"-94,-1 0 16,14 0-16,-66 67 15,53-54-15,0 1 16,13-14-16,-13 13 0,-1-12 0,-12 78 16,26-65-1,-13 184 17,13-184-32,13 13 0,0-14 0,40 67 31,-40-67-31,159 106 31,-145-118-31,-1-1 0,93-13 31,-92 0-31,65-40 32,-78 40-32,-14-13 0</inkml:trace>
  <inkml:trace contextRef="#ctx0" brushRef="#br0" timeOffset="-116769.82">10711 7995 0,'0'0'16,"0"-13"-16,0-1 15,40-25 17,-27 25-32,13 14 15,-12 0-15,-1 0 16,0 14-16,0-1 0,14 27 15,-27-14-15,0-13 16,0 53-16,-13 14 16,-54 12 31,54-78-47,13-1 15,0-26 1</inkml:trace>
  <inkml:trace contextRef="#ctx0" brushRef="#br0" timeOffset="-116441.8">10936 7889 0,'0'-13'15,"0"-1"1,-13 14 0,-14 40 15,14-27-31,13 27 16,0-27-16,0 14 0,0-14 0,0 0 15,0 14-15,0-14 0,0 0 0,0 14 16,0-14-16,0 0 0,13 14 15,0-14-15,14 13 16,-14-13-16,0-13 0,1 14 16,-1-14-16,66-14 15,-52 1-15,-14 13 16,13-13-16,-12 0 0,25-14 0</inkml:trace>
  <inkml:trace contextRef="#ctx0" brushRef="#br0" timeOffset="-116098.15">10949 7730 0,'0'-13'0,"0"26"0,0-39 15,0 12 1,27 1-1,25 13 1,41 0 0,26 40-1,-92-27-15,65 53 16,-52-13-16,13 40 16,-40 66-1,-53 13 1,-52 0-1,-27-67 1,92-78 0,-65 39-1,65-66-15</inkml:trace>
  <inkml:trace contextRef="#ctx0" brushRef="#br0" timeOffset="-112349.34">12312 7730 0,'-14'0'47,"1"0"-16,0 0-15,13 13 15,13-13 47,0 14-78,1-14 16,12 0-16,27 0 15,-26 0-15,25 0 0,-25 0 16,13 0-16,65 0 16,-65 0-16,106 13 15,-107-13-15,1 0 16,-14 0-16,14 13 0,-13-13 0,-1 13 16,-13-13-16,14 14 0,-14-1 0,0 0 15,0-13-15,1 13 0,-14 0 0,0 1 0,0-1 16,0 0-16,0 0 0,-27 40 15,1-39-15,-80 65 16,27-26 0,26-40-16,13 14 0,-13-1 15,0 0-15,-53 14 0,40-13 16,13-1-16,0-13 0,14 14 0,-14-14 16,13 13-16,14-12 0,-14-14 0,27 13 15,-40 0 1,53-26-1,13 13 1,0 0-16,0-13 0</inkml:trace>
  <inkml:trace contextRef="#ctx0" brushRef="#br0" timeOffset="-111818.29">13304 7571 0,'-13'-13'0,"-1"13"0,14-13 15,-13 0 1,26 13 15,14 13-15,-14-13-16,53 0 16,-53 0-16,40 13 15,-13-13-15,-13 0 0,-1 0 16,14 0-16,-14 0 0,14 0 0,-14 0 15,14 0-15,-14 13 0,1-13 0,13 0 16,-14 14-16,0-14 0,-12 13 0,12-13 16,1 13-16,-14 0 0,0-13 0,0 14 15,14 38-15,-27-25 16,-13 39 0,-14-13-16,1-27 0,-1 1 15,14 13-15,-119 79 16,92-93-16,0 1 0,1-1 15,-1 1-15,0-14 0,1 13 0,-41 14 16,40-27-16,-39 27 16,66-27-16,0-13 0,-1 13 15,14-26 1,14 13-16</inkml:trace>
  <inkml:trace contextRef="#ctx0" brushRef="#br0" timeOffset="-111349.66">14230 7399 0,'-13'0'16,"26"0"-16,-40 0 0,14 14 0,0-14 0,26 0 31,53 13-15,-52-13-16,78 0 16,-52 0-16,39 0 15,-39 0-15,13 0 0,-13 0 16,79 0-16,-93 0 15,14 13-15,-14-13 0,1 0 0,-1 13 16,-13-13-16,27 14 0,-27-1 16,0 0-16,-13 14 0,0-14 15,0 13-15,0 1 0,-13-1 0,0 1 16,-80 65 0,54-52-16,-160 92 15,146-105-15,14 12 0,-14-25 0,13 12 16,0 0-16,1-12 0,-27 12 15,52-13-15,-12 1 0,13-14 16,13 13-16</inkml:trace>
  <inkml:trace contextRef="#ctx0" brushRef="#br0" timeOffset="-110834.23">15037 7122 0,'-13'0'16,"26"0"-16,-13 0 16,13 13-16,14-13 15,-14 0-15,79 0 16,-52 13-16,66-13 16,-66 0-16,39 0 15,-39 13-15,-1-13 0,94 14 16,-28-14-1,-78 0 1,26 13 0,-27 13-16,-12-26 0,-1 27 0,-13-14 15,0 53-15,0-39 16,-40 92 0,27-80-16,-27 1 0,14 0 0,-14 13 15,0-14-15,1 1 0,-67 53 16,53-41-16,-53 28 15,53-40-15,0-1 0,0 1 0,0-14 16,0 1-16,14-1 0,-1 1 0,14-14 16,-14 13-16,13-12 0,-12 12 15</inkml:trace>
  <inkml:trace contextRef="#ctx0" brushRef="#br0" timeOffset="-110037.61">17061 7016 0,'-13'-13'16,"13"-1"-16,-27 1 16,27 0-1,-13 0 1,13-1-16,0 28 31,13 12-15,-13 1-16,40 52 15,-40-53-15,26 54 0,-12-54 16,-1 14-16,26 92 16,-39-105-16,14-1 15,-14 1-15,0-1 0,13-13 0,-13 1 16,13 12-16,-13-13 0,13 14 16,1-27-16</inkml:trace>
  <inkml:trace contextRef="#ctx0" brushRef="#br0" timeOffset="-109803.31">16810 7651 0,'-14'13'0,"28"-26"0,-28 39 16,28-26-1,38-13 1,54 0-1,-66 0-15,92-14 16,-79 14-16,0 0 0,40-14 16,-40 14-16,0 0 0,52 0 15,-65-1-15,79-12 16,-92 13-16,-1 13 16</inkml:trace>
  <inkml:trace contextRef="#ctx0" brushRef="#br0" timeOffset="-109350.33">17246 7862 0,'0'0'0,"0"14"15,40-14 1,-27 0-16,53 0 15,-53 13-15,14-13 0,-14 13 0,0 0 16,1 14-16,25 65 16,-39-65-16,0 13 15,-13 26-15,-53 79 16,39-118-16,-52 39 16,53-40-16,-1-12 15,1-1-15,-1-13 0,1 13 0,-93-26 16,105 13-1,-38-40 1,38 27-16,80-80 31,-13 67-31,-26 13 0,12 13 16,1-14-16,13 14 0,26 0 16,-26 14-16,119 12 15,-132-13-15,0-13 0,39 14 16,-39-1-16,66 0 15,-80-13-15,1 13 0,-1-13 16,0 0-16,14 0 0</inkml:trace>
  <inkml:trace contextRef="#ctx0" brushRef="#br0" timeOffset="-108663.02">17934 7347 0,'0'0'0,"13"-14"16,-13 1-16,13 13 0,-13-13 0,14 13 15,-14-13-15,13 13 0,66 13 32,-65 0-32,-1 0 15,0 14-15,40 79 16,-40-93-16,14 93 31,-41-93 0,1-26-15,13-1-16,-26-91 31,26 78-31,0 14 0,0 0 0,26-53 32,-13 66-32,53 39 31,-52-26-31,-14 1 0,13-1 15,27 13 1,-14-65 15,27-67 1,-40 106-17,53-27 1,-52 41-1,-1-1-15,0 0 0,93 80 32,-93-80-32,53 93 31,-66-93-31,0 0 0,13 0 16</inkml:trace>
  <inkml:trace contextRef="#ctx0" brushRef="#br0" timeOffset="-107147.89">19085 7095 0,'-13'0'15,"13"-13"17,0 0-1,-14 13 0,41 53 0,-14-27-31,106 186 32,-106-186-17,1-13-15,-1 14 0,13-1 0,14 27 16,-27-39 0,27-14 15,-27-14-31,0 1 0,40-146 31,-53 133-31,0-252 31,0 252-31,0-1 0,0 1 0,14-54 32,-1 80-32,26 0 15</inkml:trace>
  <inkml:trace contextRef="#ctx0" brushRef="#br0" timeOffset="-106491.85">19641 7439 0,'0'0'0,"0"-13"15,0 26 17,13 14-17,0-14-15,40 119 32,-53-119-32,0 14 0,13-14 15,-13 0-15,13 27 16,-13-67 15,0 14-15,-39-106-1,39 106 1,0 0-16,0-14 0,-14-26 16,14 40-1,14 26 16,-1 1-31,-13-1 0,13-13 0,27 40 32,-40-27-32,26-13 31,-13 0-31,-13-13 0,14-1 16,12-52-1,-26 40-15,53-54 31,-40 80-31,-13-13 16,14 13-16,-1 13 16,0 1-16,-13-1 15,79 106 17,-65-93-32,39 40 31,-40-66-31</inkml:trace>
  <inkml:trace contextRef="#ctx0" brushRef="#br0" timeOffset="-106241.73">20209 7426 0,'-13'0'47,"26"0"-47,-26 13 0,13 14 16,0 39-1,106 13 17,-93-79-17,80-53 1,-93 40 0,0-13-16,-53-54 31,40 54-31,-93-27 31,106 40-31</inkml:trace>
  <inkml:trace contextRef="#ctx0" brushRef="#br0" timeOffset="-106070.1">20381 7320 0,'0'0'0,"14"0"31,-1-13-31,132-14 32,-105 27-17</inkml:trace>
  <inkml:trace contextRef="#ctx0" brushRef="#br0" timeOffset="-105867.08">20487 7333 0,'0'27'32,"0"-54"-32,0 67 0,0-27 15,40 67 1,26 65 15,-53-132-31,40 40 31</inkml:trace>
  <inkml:trace contextRef="#ctx0" brushRef="#br0" timeOffset="-105398.25">19760 6354 0,'-27'-26'16,"54"52"-16,-54-65 0,27 25 16,0 1-16,0 0 0,13 0 15,146 0 17,-93 145-1,-66-106-31,-119 212 31,106-224-31,0-1 0,13 0 16,13-13-1,0 0-15,199-79 32,-172 65-32,12 1 0,1-13 15,0 13-15,93-40 16</inkml:trace>
  <inkml:trace contextRef="#ctx0" brushRef="#br0" timeOffset="-104211.13">18251 6844 0,'0'0'15,"-13"0"-15,0 0 16,0-13-1,0-1 1,13-65 31,-14 66-47,14-146 31,0 133-31,14-14 0,-14 13 0,52-171 31,-38 158-31,131-290 32,-132 290-32,14 0 15,79-119 1,-93 146-16,13-79 31,-26 78-31,0 1 16,-52 13-1,38 0 1,-39 40 15,53-27-15,40-13 0,-27 0-16,67 66 31,-80-53-31,0 14 0,0-14 15,-53 106 1,40-106-16,-67 133 31,80-133-31,0 0 0</inkml:trace>
  <inkml:trace contextRef="#ctx0" brushRef="#br0" timeOffset="-102758.59">18291 4052 0,'-13'0'31,"13"-13"-31,-13 13 31,-27-13 1,-26 26-1,53 0-31,-93 67 31,106-67-15,-13 0-16,-1 1 0,14 25 31,0-26-31,53 40 31,-26-53-31,-14 14 0,13-1 0,1-13 0,-1 0 16,80 26 0,-79-12-16,-1-14 0,80 52 31,-93-38-31,-39 78 31,12-78-31,1-1 0,0 0 16,0 0-16,-14 0 0,-52 27 15,66-40-15,-67-13 32,67 0-17,0-14-15,13-52 16,0 52-1,53-171 17,-27 158-32,1-66 31,-27 67 0,-14 39-31,1-14 31</inkml:trace>
  <inkml:trace contextRef="#ctx0" brushRef="#br0" timeOffset="-102258.63">18635 3986 0,'0'-13'16,"-13"13"-1,-40 13 17,27 40-1,26-40-31,0 146 31,0-132-31,0-1 0,0 1 16,0-1-16,0 1 0,13 65 15,-13-65 1,13-14-16,0 0 0,0 0 0,40 27 16,-39-40-1,105-40 1,-106 40-1,0-13-15,0-13 0,1 12 0,12-91 32,-105-67-1,-80 79 0,132 93-31,-25-27 16</inkml:trace>
  <inkml:trace contextRef="#ctx0" brushRef="#br0" timeOffset="-101259.18">19323 4198 0,'0'-13'0,"0"0"47,0-1-16,-13 14-15,-14 0 15,14 0-31,0 0 16,0 0-16,13 14 0,-14-14 16,1 13-16,-26 26 15,25-25-15,14-1 0,-13 13 16,0-12-16,0 12 0,13-13 0,0 1 15,-14 52 1,14-53-16,27 0 16,-14-13-16,0 0 15,1 0-15,-1-13 0,0 13 16,27-27-16,-27 27 16,27-39-16,-27 12 15,0 1-15,-13 13 0,0-54 31,0 54-31,0 0 0,0 0 16,0 26 0,0 0-1,0 14 1,0-14-16,26 53 16,-12-53-16,-14 1 0,79 38 31,-66-52-31,53 0 15</inkml:trace>
  <inkml:trace contextRef="#ctx0" brushRef="#br0" timeOffset="-101102.98">19588 4211 0,'-14'0'0,"1"0"16,0-13-16,13 0 31</inkml:trace>
  <inkml:trace contextRef="#ctx0" brushRef="#br0" timeOffset="-100478.18">19680 4105 0,'0'0'0,"0"-13"0,-13 13 0,13-13 15,0 26 17,0 0-17,40 40 1,-1 13-1,-25-52-15,25 52 16,-39-53-16,13 14 16,-13-41 15,0-12-15,-13 26-16,0-40 15,13 27-15,0 0 16,0-1-16,0 1 0,0 0 0,13-27 15,0 27-15,1 13 16,-1 0 0,0 0-16,-13 13 0,27 27 15,-14-27 1,-13 0-16,0 1 0,13-1 0,-13 0 31,0-26-15,0 0-1,0-40 1,0 40-16,0-14 16,13 14-16,1 0 0,-1 13 15,-13-14-15,13 14 0,0-13 0,0 13 16,14 0-16,-1 0 16,-12 13-16,12 14 15,-26-14-15,13 0 0,1 1 16,-1-1-16,-13 0 0,13 27 15,-13-27-15,13 13 16,-13-12 0,13-14-16</inkml:trace>
  <inkml:trace contextRef="#ctx0" brushRef="#br0" timeOffset="-100321.9">20315 4172 0,'0'13'0,"-13"-13"16,13-13 0</inkml:trace>
  <inkml:trace contextRef="#ctx0" brushRef="#br0" timeOffset="-99853.38">20447 4013 0,'0'0'0,"0"-13"16,0-1 0,-13 14-16,13 27 31,0-14-31,0 66 15,0-65-15,13 52 16,27-13 0,-13-27-1,-14-26-15,13-13 16,-12 0-16,-14-1 0,13 1 16,0 0-16,-13 0 0,13-14 0,-13 14 15,0-27-15,0 27 0,0 0 16,0-27-16,0-13 15,0 40-15,-13 0 16,13 0 0,0 26-16,0 13 15,13-12 1,14 65 0,-27-66-16,13 0 0,0 1 0,0-1 15,-13 0-15,14 0 0,-1-13 0,0 14 16,0-14-16,1 0 0,-1 0 0,0 0 15,40-14 1,-40 1-16,14 0 16</inkml:trace>
  <inkml:trace contextRef="#ctx0" brushRef="#br0" timeOffset="-97557.24">21254 4185 0,'0'-13'16,"0"26"140,0 0-125,0 0-15,0 0-16,0 1 0,0-1 0,0 13 16,0-12-16,0 12 0,-13 1 0,0-1 15,0 0-15,0 1 0,-1-1 0,-12 1 16,-1-1-16,14 1 0,-13-1 0,-1-13 0,1 14 16,-1-14-16</inkml:trace>
  <inkml:trace contextRef="#ctx0" brushRef="#br0" timeOffset="-95807.78">22141 3775 0,'0'-14'32,"0"1"46,-13 13-47,-1 0 0,1 0 63,13 13-47,-13-13-47,13 14 0,-27 52 31,27-40-31,-13 14 16,13 0-16,0-27 15,0 0-15,0 14 0,27 39 16,-14-27 0,0-25-16,-13-1 0,53 13 15,-40-12 1,27-14-16,-27 0 15,0 0-15,27-14 0,-27 14 16,1-13-16,25-13 16,-39 12-16,13 1 0,1 0 0,-14 0 15,0-1-15,0-38 16,0 25-16,0-26 16,-14 13-16,14 14 15,-13 13-15,-40-53 16,40 52-16,-40-38 15,40 52-15,-14-27 16,14 27-16,0 0 0,0-13 16,0 13-16,13 13 31,0 0-15</inkml:trace>
  <inkml:trace contextRef="#ctx0" brushRef="#br0" timeOffset="-95026.78">22273 3920 0,'0'-13'16,"0"0"-16,0-1 15,0 1-15,0 0 16,0 0-16,0 26 31,-13-13-31,13 13 0,-13-13 0,-27 40 16,-13 13-1,53-40 1,0 14-16,26-27 16,-12 0-16,12 0 0,-13 0 0,80-40 31,-53 27-31,-1-14 15,-25 27-15,-14-13 0,0 0 0,0-1 16,-27 14 0,1 14-16,-54 12 15,14 1-15,40-1 0,-14 14 16,14-27-16,-1 40 16,27-27-16,0-12 0,0-1 15,13 0-15,1-13 0,-1 13 0,13-13 16,-13 0-16,14 0 0,-1-13 0,-12 13 15,12-13-15,1 0 0,-1-1 16,0 1-16,-12 0 0,12-14 0,-13 14 16,27-40-16,-40 40 15,0-13-15,0 12 0,0 1 0,0-13 16,-13 12-16,0 1 0,-1 0 0,-12 0 16,-1 13-16,1-13 0,-80 13 15</inkml:trace>
  <inkml:trace contextRef="#ctx0" brushRef="#br0" timeOffset="-94464.47">22207 4423 0,'13'0'16,"-26"0"-16,26-13 0,-13-1 0,0-12 15,-13 13 1,-40 13 0,40 0-1,-27 0 1,27 13-16,0-13 0,-1 0 0,14 13 31,-13 0-15,13 1-16,-13 25 15,13-25-15,0 25 16,0 1 0,40 0 15,-27-40-31,40 0 15,-14-14-15,-12 14 16,-1 0-16,14 0 0,13 0 16,-27 14-16,1-14 0,-14 13 15,14 0-15,-14 0 0,0 1 16,-13 12-16,0 0 0,-66 27 16,53-39-1,-67 25 1,27-25-16,27-1 0,-40 0 15,39-13-15,-39 0 16,53 0-16,0 0 0,39-26 16</inkml:trace>
  <inkml:trace contextRef="#ctx0" brushRef="#br0" timeOffset="-94292.68">22591 4595 0,'13'0'16,"-26"0"-16,39 0 47</inkml:trace>
  <inkml:trace contextRef="#ctx0" brushRef="#br0" timeOffset="-93886.52">22882 4423 0,'0'-13'0,"0"-1"16,-67 14 15,-12 106 0,66-79-15,39 79-1,-12-93 1,-1 0-16,13-13 0,-13 13 0,54 0 16,-41-26-1,133-66 16,-133 66-31,-13-1 0,-13 1 0,14-66 32,-14 66-32,-119-80 31,92 93-31,14-13 0,-13 13 16,-27 0-1,53 13-15</inkml:trace>
  <inkml:trace contextRef="#ctx0" brushRef="#br0" timeOffset="-93464.59">23186 4317 0,'13'0'15,"-26"0"-15,39 0 16,1 13-1,105 106 17,-92 40-1,-53-146-31,-93 40 31,92-53-31,1 0 16,0-13-16,0 13 0,0-53 15,13 40-15,79-119 32,-53 118-17,-12-12-15,-1-1 0,27-78 16,-40 78 0,-80-52 15,67 66-31,-14 13 0,14 0 0,-40 13 31,40 0-31</inkml:trace>
  <inkml:trace contextRef="#ctx0" brushRef="#br0" timeOffset="-92777.54">23609 4304 0,'0'-13'16,"0"-1"15,0 1 0,0 0-15,13-14 15,27 14 0,-27 13-15,1 53 15,-14-40-31,0 1 0,0 65 31,0-66-31,-14 14 32,28-27-17,38 0 1,-38 13-16,65 27 31,-66-27-31,-13 0 16,14 0-16,-14 1 0,-14 25 15,1-26-15,-119 54 47,105-54-47,1-13 0,-54 0 32</inkml:trace>
  <inkml:trace contextRef="#ctx0" brushRef="#br0" timeOffset="-91996.31">24006 4396 0,'0'0'0,"-26"-26"31,12 26 1,1 13-32,-27 67 47,40-67-47,0 66 31,0-66-31,27 14 31,-14-27-31,27 0 31,-40-13-31,13 13 16,14-40 0,-27 27-16,52-40 31,-38 40-31,-14-1 15,26 1 1,1 53 31,-14 26-16,-13-53-31,0 0 31,13-26-15,0-13 0,-13 13-16,53-40 31,-53 39-31,13 14 0,-13-13 16,14 13-1,12 0 16,-13 0-15,27-13 0,-27 13-1,14 53 17,-27-40-32,13 53 31</inkml:trace>
  <inkml:trace contextRef="#ctx0" brushRef="#br0" timeOffset="-91746.63">24575 4211 0,'0'-13'0,"0"0"15,0 26 17,0 27-32,0-27 15,-53 212 17,40-199-32,-53 173 31,26-107-16</inkml:trace>
  <inkml:trace contextRef="#ctx0" brushRef="#br0" timeOffset="-91481.05">24826 4317 0,'0'-13'0,"0"26"0,0-39 0,-13 12 0,-40 1 16,40 13 0,-40 93 15,53-67-31,0-13 0,93 159 31,-80-145-31,0 118 31,-13-131-31,-13-1 0,0-13 0,-93 13 32</inkml:trace>
  <inkml:trace contextRef="#ctx0" brushRef="#br0" timeOffset="-91340.48">24879 4436 0,'0'-13'31</inkml:trace>
  <inkml:trace contextRef="#ctx0" brushRef="#br0" timeOffset="-88747.35">21307 5825 0,'0'-13'0,"0"26"0,0-39 0,-13 13 16,0-1-16,-40-25 31,40 39-31,-133-53 31,120 53-15,-1-14-16,1 14 0,-133-26 31,119 13-31,-264-14 31,264 14-31,-12 13 0,-1 0 0,13-13 16,-211 0 0,198 13-16,-331 0 31,318 0-31,13 0 0,-13 0 15,-238 13 1,237 0-16,-435 53 31,436-66-15,13 13-16,-13 1 0,-186 25 16,199-25-1,-238 52 1,265-53-1,-14 0-15,0 0 0,14 1 0,-146 52 32,146-53-32,-160 93 31,147-80-31,-80 80 31,105-93-31,-144 173 31,131-160-31,14 0 0,0-12 16,-53 52 0,26 26 15,40-78-31,-66 92 47,52-80-47,-12-13 0,13 14 0,0-1 0,-14 1 15,14-1-15,-27 27 0,27-40 16,-53 120 15,66-120-31,-13 13 0,13-13 0,0 1 16,0-1-16,0 13 0,-14 40 16,14-52-16,-13 12 0,-13 146 31,12-145-31,-12 224 31,26-211-31,0-1 0,0 1 16,0 13-16,0 132 15,0-145 1,40 198 0,-27-212-1,13 27-15,67 80 16,-80-107-1,172 173 17,-171-173-32,12 0 0,1 1 0,78 92 31,-78-93-31,198 107 31,-199-107-31,1-13 0,158 67 31,-145-67-31,211 80 32,-198-93-32,-14 13 15,1 0-15,0 0 0,172 27 16,131 13 15,-303-53-15,304-13 15,-291 13-31,0 0 0,0 0 0,264 0 31,-264 0-31,318-40 32,-305 27-32,-13 0 0,0 13 15,238-67 1,-225 54-16,410-79 31,-423 78-31,13 1 16,-13 0-16,251-67 15,-251 67 1,371-119 0,-358 105-1,-13 1-15,13 0 0,-13-1 0,0 1 16,171-80-1,-171 79-15,0 1 0,0-1 0,251-184 32,40-93-1,-304 264-31,238-370 31,-252 357-31,-12 13 0,-1-13 16,53-198-1,-53 198-15,0-317 32,-13 317-32,-13 13 15,0-13-15,0 13 0,0 1 0,-67-133 16,54 132 0,-146-211 15,145 224-31,1-13 0,-1 14 0,1-14 0,-93-105 31,-106-67 0,185 199-31,-264-66 32,251 79-32,0 0 0,0 13 15,0-13-15,0 13 0,-79 27 16,92-27-16,14 0 0</inkml:trace>
  <inkml:trace contextRef="#ctx0" brushRef="#br0" timeOffset="-85654.81">19416 9027 0,'-14'-14'31,"14"1"-16,-13 0 1,13 26 62,0 0-78,0 1 0,0-1 16,0 0-16,13 0 0,1 40 15,-14-26-15,26 79 16,-13-67-16,1 67 16,-1-66-16,13 79 15,-13-79-15,-13-1 16,14 14-16,-1-13 0,0-1 0,-13 1 0,13-13 16,1 12-16,-14 1 0,13-14 15,0 41-15,0-28 0,-13-12 16,14-1-16,-14-13 0,0 14 0,13-14 15,-13 14-15,0-14 0,0 0 0,0 0 16,0 0-16,0 1 16,-13-14-1,-14-14-15,14 14 16,-14-13 0,1-13-16,-1 13 0,14-1 15,-13-12-15,13 13 0,-1-1 0,1 1 16,0 0-16,13-13 0,-27 12 15,27 1-15,-13 0 16,13 26 0,27 14-1,-27-1-15,53 40 16,-27-39-16,-13-14 16,0 13-16,1-13 0,52 54 15,-53-54-15,27 13 16,-27-26-1,13 0-15,1-13 16,-14 0 0,40-67-1,-40 54-15,0 0 0,1-1 0,-1 1 16,0-1-16,0 1 0,1-1 0,-1 1 16,-13-1-16,13 14 0,0-13 0,-13 12 15,0 1-15</inkml:trace>
  <inkml:trace contextRef="#ctx0" brushRef="#br0" timeOffset="-82905.71">18701 10905 0,'0'-13'16,"-13"13"-16,13-13 15,0 0 1,-13 13 15,13-14-31,-13 14 31,-1 0-15,-12 0 0,-1 14-1,14-1-15,-13 13 16,-1 14-16,-12 13 16,39-27-16,-27 40 15,14-39-15,13-1 0,0 14 16,0-14-16,0 1 0,0-1 0,0 1 15,0-1-15,0 1 0,0-1 16,0-13-16,13 14 0,0-14 0,1 14 16,-1-14-16,0 0 0,0 0 0,1 0 15,-1-13-15,13 14 0,1-14 16,-14 0-16,27-14 0,-27 1 16,0 0-16,13 0 0,-12 0 0,-1-1 15,0-12-15,14-14 0,-14 27 16,0-13-16,-13-1 0,0 14 0,0-14 15,0 1-15,0-1 0,0 1 16,0 0-16,-13-1 0,13 1 0,-13-1 0,-1 1 16,1-1-16,0 1 0,-27-27 15,27 40-15,0-14 0,-14 14 0,14 0 16,0 0-16,0-1 0,-1 1 0,1 13 16,0-13-16,0 13 0,0 0 15,-1 0-15,14 13 16</inkml:trace>
  <inkml:trace contextRef="#ctx0" brushRef="#br0" timeOffset="-82437.08">19204 11077 0,'-13'0'16,"13"-13"-16,-13 13 15,13 13 16,0 0 1,0 1-1,0-1-15,0 0-1,0-26 16,0 0-15,0-1 0,0 1-1,-14 13 1,1 0 0</inkml:trace>
  <inkml:trace contextRef="#ctx0" brushRef="#br0" timeOffset="-80172.19">19667 10879 0,'0'13'141,"0"-26"78,0 0-188,0-1-16,0 1 17,0 0-17,-13 13 126,0 0 437,13-13-562,-14 13-1,14 13 282,0 0-281,0 40-1,14 0 1,-14-40 0,26 53-1,-13-53-15,0 27 0,-13-27 0,27 80 32,-14-67-32,14 41 15,-27-54-15,13 13 0,0 1 0,-13-14 16,13 13-16,-13-12 0,13 25 15,-13-25-15,0-1 0,0 0 16,0-26 47,0 0-48,0-1-15</inkml:trace>
  <inkml:trace contextRef="#ctx0" brushRef="#br0" timeOffset="-79641.14">19984 10839 0,'-13'0'16,"26"0"-16,-39 0 0,26-13 15,-13 13 1,26 0 0,106-53 15,-92 40-31,39-14 15,-53 14 1,27 0-16,-27 0 0,0-1 0,0 14 16,1-13-1,-1 13-15,-13-13 0,0 26 32,0 0-17,0 1-15,-13 25 16,13 14-16,-14-40 0,14 54 15,0-41-15,0 67 16,0-54-16,0-12 0,0 12 16,0-12-16,0 13 0,0-14 0,0 40 15,0-39-15,0-1 0,0 1 16,0 39 0,0-53-16,0 13 31</inkml:trace>
  <inkml:trace contextRef="#ctx0" brushRef="#br0" timeOffset="-79125.66">20540 10998 0,'0'-27'16,"0"14"-16,0-13 15,0 12-15,66-78 32,-53 92-32,1-13 15,-1-1-15,0 1 0,53 0 16,-66 0-16,66 39 47,-52-13-47,-14 1 0,0-1 0,0 106 31,0-93-31,-93 199 31,80-198-31,0-1 0,-14 1 0,14-1 0,-27 53 31,27-65-31,13 12 32,13-26-32,0 0 15,67-13 1,-54 0-16,199-27 31,-198 27-15,-14 13-16,13 0 0,27-13 15</inkml:trace>
  <inkml:trace contextRef="#ctx0" brushRef="#br0" timeOffset="-78313.41">21082 10839 0,'-13'-13'0,"0"0"16,13-1-1,-13 14-15,13-13 16,0-13 0,53-27 31,-40 53-47,80-80 31,-80 80-31,0-13 0,40 13 31,-27 106 0,-26-93-31,-39 172 32,25-158-17,1-14-15,13 0 0,-26 27 16,26-27 15,0-26-15,26-13 15,-13 26-31,1-14 0,-1 14 0,40-13 31,-40 13-31,119 53 31,-118-53-31,-1 13 0,0 0 16,0 1-16,14 12 0,-1 40 16,-26-52-16,-53 118 31,40-119-31,-13 0 16,12 1-16,-12-1 0,-67 26 15,67-25-15,-133-1 47,159-26-47,0-1 31,13 1-31,1 0 0</inkml:trace>
  <inkml:trace contextRef="#ctx0" brushRef="#br0" timeOffset="-76220.14">22101 10905 0</inkml:trace>
  <inkml:trace contextRef="#ctx0" brushRef="#br0" timeOffset="-75361.16">21995 10654 0,'-13'-13'0,"13"-1"16,0 1-1,0-27 17,-40 27-1,27 13-31,-79 66 31,78-39-31,1-14 0,13 0 16,-13 93-1,13-93-15,66 80 32,-53-80-17,27 14-15,92 12 16,-105-25 0,118 78 15,-145-65-31,0-14 0,0 0 0,-66 80 31,53-80-31,-133 40 31,133-53-31,-13 0 0,12 0 0,-52-53 32,53 26-32,26-105 31,0 106-31,-13-1 15,14 1-15,-14-1 0,13 1 0,13-53 16,-26 65-16,0-12 16,0 13-16,0-14 0,14 14 0,-14-27 15,-27 14 17,27 13 14</inkml:trace>
  <inkml:trace contextRef="#ctx0" brushRef="#br0" timeOffset="-73627.45">22339 10535 0,'13'0'15,"-26"0"-15,26-13 16,-13-1 15,-13 1 0,0 13 16,0 0-47,0 13 31,-1-13-31,14 14 16,-13-14 0,26 0 406,1-14-422,-1 14 15,13 0 1,1-13 15,-14 13 0,-26 0 16,-14 0-31,27 13-16,-79 40 31,66-40-15,13 1-16,-14-1 0,1 0 0,0 67 31,13-54-31,0 133 31,0-133-31,53 120 31,-40-120-31,93 80 32,-93-93-32,0-13 0,14 13 15,-14-13-15,0 0 0,40 0 16,-26 0-16,105-66 31,-119 53-31,0 0 16,1 0-16,-14-1 0,13-52 15,-13 53 1,0 0-16,-27-27 16,14 27-1,-172 53 17,172-27-32,-80 53 31,93-40-16</inkml:trace>
  <inkml:trace contextRef="#ctx0" brushRef="#br0" timeOffset="-73127.38">22802 10508 0,'-13'0'15,"0"0"-15,0 0 0,-1 0 0,1-13 47,145-27-16,-105 27-31,105-40 32,-119 40-32,1 13 0,-1-13 15,0 0 1,-13 52 15,0-26-31,-13 212 31,13-185-15,-13 53-16,-14 158 31,27-225-31,-26 133 32,26-146-32,0 14 31,0-40-16</inkml:trace>
  <inkml:trace contextRef="#ctx0" brushRef="#br0" timeOffset="-70331.63">23755 10588 0,'0'13'312,"-14"-13"-312,14 13 0,-13 0 16,13 1-16,-26 39 15,13-40-15,-1 13 0,1 1 16,0-1-16,0-13 0,-1 14 0,-25 26 16,-14 39-1,53-78-15,-27 25 16,14-26-16,13 1 0,0-1 15,-13-13-15,13 13 0,0 0 32,0-26-17</inkml:trace>
  <inkml:trace contextRef="#ctx0" brushRef="#br0" timeOffset="-70003.58">23490 10720 0,'0'-13'0,"0"26"0,-13-53 16,13 27-16,-13 13 0,26 13 31,13 1-16,54 52 1,-54-53-16,80 66 16,-80-65-16,27 38 15,14 15 1,-28-15 0,-26-25-1,-13-14 1</inkml:trace>
  <inkml:trace contextRef="#ctx0" brushRef="#br0" timeOffset="-69706.84">23874 10574 0,'0'-52'16,"0"104"-16,0-118 16,13 80 15,0-1-31,0 0 0,27 80 31,-27-67-31,27 67 16,-13 26-1,-14-93-15,13 54 16,-26-67-16,13 13 0,1 1 16,-1 12-1,-13-25-15,0-1 16</inkml:trace>
  <inkml:trace contextRef="#ctx0" brushRef="#br0" timeOffset="-69331.96">24165 10482 0,'0'-13'0,"0"26"0,0-40 16,0 41 0,0 39-1,0-27 1,0 106-1,0-92-15,26 66 16,27 26 0,13-53-1,14-39 1,-14-40 0,-40 0-16,40-53 15,-52 40-15,-1-40 16,-26-39-1,-53-28 1,52 94-16,-78-53 16,65 52-16,-12 1 15,-28-1-15,41 1 0,-53-14 16</inkml:trace>
  <inkml:trace contextRef="#ctx0" brushRef="#br0" timeOffset="-69050.76">23609 9926 0,'0'0'0,"-13"0"0,26 0 15,0 0 1,1 0-16,52-26 16,-40 26-16,-13-13 15,40-1-15,53-12 16,-26 13 0,-67-1-1,13 14-15</inkml:trace>
  <inkml:trace contextRef="#ctx0" brushRef="#br0" timeOffset="-68629.05">23993 9648 0,'0'-13'0,"0"0"16,0 0-16,40-14 16,26 14-1,-27 26 17,-25 1-32,-14 38 15,0-12-15,0 13 16,0-27-16,-40 41 15,40-41-15,-13 1 0,-1-14 0,1 0 16,13 13-16,-13-12 0,0-1 0,13 0 16,0 14-1,13-27 1,27 0 0,-27 0-16,40-14 15,-40 14-15,13-13 16,14 0-16,-13 13 0,-14 0 0,40-27 15,-40 27-15</inkml:trace>
  <inkml:trace contextRef="#ctx0" brushRef="#br0" timeOffset="-68207.33">24297 9582 0,'0'0'0,"0"-13"15,13 13 1,40-26 0,0-1-1,0 1 1,-13-1-1,-27 14 1,-13 0 0,0 26 31,0 0-32,13 40 1,-13-26-16,0 12 15,0-25-15,0 12 0,0 0 0,0 1 16,0-1-16,0 1 0,0-1 0,0 1 16,0-1-16,-13 1 0,13-14 0,0 13 15,0 1-15,0-14 0,0 0 0,0 14 16,0-14-16</inkml:trace>
  <inkml:trace contextRef="#ctx0" brushRef="#br0" timeOffset="-67613.76">24866 10402 0,'0'0'16,"-13"0"-16,13-13 15,-14 13 1,41 0 31,-14 0-47,14-13 15,-14 13-15,27-13 16,-14 13-16,-13-13 16,0 13-16,14 0 0,-14-14 0,0 14 0,14-13 15,-14 13-15,0 0 0,80-26 47</inkml:trace>
  <inkml:trace contextRef="#ctx0" brushRef="#br0" timeOffset="-67270.13">25091 10350 0,'-13'0'16,"13"-14"-16,-14 14 15,14 14 17,27 12-17,13 40 1,-27-53-16,0 67 16,0-54-16,-13 1 15,0 12-15,0 1 0,0-13 0,13 78 16,-13-65-16,0 39 15,-13-52 1,13-1-16,-13 1 0,0-14 0,0 0 0,-40 40 16,26-53-1,-39 13 1,40-13-16,-1-13 0,1 13 0,-1-13 0,-65-14 31,78 14-31,1-13 16,13 13-16,0-1 0</inkml:trace>
  <inkml:trace contextRef="#ctx0" brushRef="#br0" timeOffset="-66520.36">20937 12122 0,'-13'0'16,"26"0"-16,-40-13 0,14 13 0,0 0 15,0 0-15,0-13 0,-40 26 32,39-13-17,14 13 1,14-13 0,39-13-1,79-13 1,53-14-1,27 0 1,-14 1 0,-145 25-1,106-12 1,-119 26-16,26-13 16,-13-1-1,-40 14 1,-26 14-16</inkml:trace>
  <inkml:trace contextRef="#ctx0" brushRef="#br0" timeOffset="-66176.69">20990 12294 0,'0'0'0,"-27"13"0,14 1 16,-13-1-16,39-13 31,53 0-31,-39-13 16,92-14-1,-66 27-15,-1-13 0,1 0 0,0 0 0,13-1 16,120-39 0,-120 40-16,0 0 0,-13 0 0,0 0 15,13-1-15,106-12 16,-53 13-1,-93 13-15,1 0 16,-14 0-16,-26 0 63,0 0-63,-1 13 15</inkml:trace>
  <inkml:trace contextRef="#ctx0" brushRef="#br0" timeOffset="-58929.02">7338 11276 0,'0'0'0,"0"-14"31,0 1 0,0 26 16,0 27-16,0-27-31,53 146 32,-40-133-32,-13 1 15,13-14-15,-13 14 0,13-1 0,0 53 16,-13-65 0,0 12-16,0-13 0,0 1 0,0 52 15,0-40 16,-26-39 16,26 0-47,-13-14 32</inkml:trace>
  <inkml:trace contextRef="#ctx0" brushRef="#br0" timeOffset="-58226.16">7906 11329 0,'-13'0'31,"13"13"-16,0 0 1,0 0-16,-39 133 31,39-133-15,-14 13-16,14 1 0,-13-14 0,0 53 16,13-53-1,-27 54 16</inkml:trace>
  <inkml:trace contextRef="#ctx0" brushRef="#br0" timeOffset="-57929.36">7629 11514 0,'-27'0'16,"173"145"-16,-292-304 16,173 173-16,26-28 31,-40 14-15,13 14-16,14-14 0,53 26 15,-67-26 1,120 66 15,-133-66-31,0 14 0,13 12 31,-12-26-31,-1 0 32</inkml:trace>
  <inkml:trace contextRef="#ctx0" brushRef="#br0" timeOffset="-57585.74">8184 11209 0,'0'-13'0,"0"26"0,0-39 0,0 13 15,0 0 1,0 39 0,27 27-1,-14-27-15,27 93 16,-27-92-16,66 145 31,-79-146-31,27 14 16,-14-27-16,-13 0 15,13 1 1,-13-1 0</inkml:trace>
  <inkml:trace contextRef="#ctx0" brushRef="#br0" timeOffset="-57210.82">8780 11170 0,'0'0'16,"0"-13"-16,0-1 15,0 28 1,-14 91 15,14-78-15,-26 79-16,26-80 16,0 1-16,-13-1 0,-1 0 15,14 1-15,-13-14 0,13 14 0,-13-14 16,0 40-1,0-40-15,13 0 0,0 0 32</inkml:trace>
  <inkml:trace contextRef="#ctx0" brushRef="#br0" timeOffset="-56945.23">8555 11355 0,'0'-13'16,"0"26"-16,13-26 31,0 26-31,53 0 16,-52 0-1,65 14 1,-66-14-16,14-13 0,-1 13 0,27 1 15,26 12 1,-39-13 0,-27-13-16,-13 13 15</inkml:trace>
  <inkml:trace contextRef="#ctx0" brushRef="#br0" timeOffset="-55805.06">9269 11024 0,'0'-13'0,"0"0"16,0 0-1,0 26 17,13 40-1,-13-27-31,14 67 16,-14-67-16,0 14 0,0 13 0,0-13 0,0-1 15,0 1-15,0 26 16,0-40-16,0 54 15,0-67-15,0 0 0,0 1 0,0-1 16,0 0-16,-14 0 16,14-39-1,0-14 1,0-39 0,0 52-16,0-39 15,0 40-15,0-1 16,0 14-16,0 0 0,0-14 0,0 1 15,14 39 1,-14 0 0,39 27-16,-39-27 15,13 0-15,1 14 0,-1-14 0,0 0 16,0 1-16,1-1 0,-1-13 16,26 13-1,-39-26-15,14 13 0,12-13 16,1-54-1,-14 54-15,-13-40 16,0 27-16,0 13 0,0-14 16,0 1-16,0-1 0,0 1 0,0-14 15,0 27-15,0-40 16,0 40-16,0 26 31,0 0-31,0 0 0,13 40 16,0-26-16,-13-1 15,14 1-15,-1 12 0,-13-12 0,13 13 16,0-14-16,0 14 0,-13-14 0,14 14 16,12 52-1,-26-52-15,13 39 16,-13-52-16,0-1 0,14 1 0,-14-1 16,0 1-16,0-1 0,13 1 0</inkml:trace>
  <inkml:trace contextRef="#ctx0" brushRef="#br0" timeOffset="-55117.78">9811 11633 0,'-13'-13'15,"13"-1"1,0 28-1,0 25 1,0-26 0,0 40-16,0-39 15,13 12-15,1 1 0,-14-14 16,13 53 0,0-53-16,-13 14 15,13-14 1,-13-26 15,-13-1-15,13 1-16,-13-53 15,13 53-15,0-53 16,0-14 0,13 27-1,-13 40-15,13-27 16,1 40-16,-1-13 15,0 13-15,14 13 16,-27 40 0,0 13 15,0-52-31,0 25 16,-14-25-16,14-1 0,0 0 15,14-13 1,25 0-1,27 0 1,-13 27 0,-40 25-1,-13-38-15,-26 39 16,13-40-16,0 0 0,-14 27 16,1-27-16,-54 40 15,54-40-15,-27 0 16,13 1-1,40-28-15</inkml:trace>
  <inkml:trace contextRef="#ctx0" brushRef="#br0" timeOffset="-54758.51">10235 11064 0,'0'0'16,"0"-13"-16,-13-1 15,-1 14-15,14 14 16,-13 52-1,-13 40 1,26-67 0,-27 67-1,14-79-15,0 12 0,13-12 0,-14-1 16,14-13-16,-13 40 16,13-39-16,0-1 0,-13 0 0,13 0 15</inkml:trace>
  <inkml:trace contextRef="#ctx0" brushRef="#br0" timeOffset="-54492.98">9983 11223 0,'93'264'0,"-186"-528"0,93 250 15,0 28 1,40 25 0,-13-25-1,65 39 1,-65-40-16,-1 0 0,1 0 16,-1 0-16,0 1 0,1-1 0,-1 0 0,1 0 15,-1-13-15,1 14 0,-14-14 0,0 13 16,27-13-1,-27 13-15</inkml:trace>
  <inkml:trace contextRef="#ctx0" brushRef="#br0" timeOffset="-53571.39">10658 10879 0,'0'-13'15,"0"26"-15,0-40 0,0 41 47,13-1-31,27 66-1,-40-52-15,40 52 16,-27-39-16,13 26 0,-26-40 16,14 14-16,-1-14 0,0 14 0,0-13 15,-13-1-15,14 0 0,-1 14 16,0-27-16,-13 14 0,0-14 15,0 0-15,13-13 0,-13 13 0,0 1 16,0-1 0,-13-13-16,-13-13 15,12-1 1,1 1-16,-27-53 16,27 40-16,-13-40 15,26 26 1,-14 13-16,1-39 0,13 27 0,-13 12 15,13-13-15,0 14 0,0-14 0,0 14 16,0-14-16,0 14 0,0-1 16,0 1-16,13-1 0,-13 1 0,13-1 0,1 14 15,-14-13-15,26-1 16,-26 14-16,13 0 0,1 13 0,-1-13 16,-13-1-16,13 14 0,-13 14 15,13-14-15,-13 13 0,14 40 16,-14-27-16,0 67 15,0-67-15,0 1 0,0-1 16,13 1-16,-13-1 0,13 0 0,0-12 16,0-1-16,1 13 0,-1-12 0,0-1 15,14 0-15,-14 0 0,13 1 16,-13-1-16,14 13 0,-14-13 0,0 1 16,1-1-16,12 27 0,-13-27 15,-13 0-15,0 14 0,0-14 0,-26 53 16,13-53-1,-27 27-15,0-27 16,27 0-16,0-13 0,0 13 16,-27 1-1</inkml:trace>
  <inkml:trace contextRef="#ctx0" brushRef="#br0" timeOffset="-53259.01">11320 10932 0,'0'-14'16,"-14"1"-16,14 0 0,-26 13 16,13 26-1,-14 54 1,27 39-1,0-93 1,13 67 0,1-67-16,-1 14 0,0-13 0,0-1 15,67 67 1,-67-80-16,53 40 16,-53-40-16,27 13 15,13-26 1,-40 0-16</inkml:trace>
  <inkml:trace contextRef="#ctx0" brushRef="#br0" timeOffset="-53024.71">11439 11170 0,'0'-93'31,"0"186"-16,13-212-15,0 119 0,0 0 0,-13-14 16,40 28 0,13 39-1,-40 39 1,-13-52-16,0 39 16,-13-52-16,13-1 0,-13 14 15,13-27-15,-14 14 0</inkml:trace>
  <inkml:trace contextRef="#ctx0" brushRef="#br0" timeOffset="-52790.4">11650 11064 0,'-13'-27'31,"26"54"-31,-39-54 0,26 41 0,-13-14 0,13 53 31,0-27-31,0 40 16,13-39-16,-13-1 0,26 14 15,-13-14-15,40 27 16,-26-26-16,26-1 16,0-13-1</inkml:trace>
  <inkml:trace contextRef="#ctx0" brushRef="#br0" timeOffset="-52540.48">11716 10971 0,'27'-13'31,"-54"26"-31,67-39 0,-13 26 0,-14 0 0,93 26 16,-80-12-1,67 65 1,-67-53-16,-13 14 0,14 13 16,-27 93-1,-13-14 1,-40-40 0,39-78-16,1-1 0</inkml:trace>
  <inkml:trace contextRef="#ctx0" brushRef="#br0" timeOffset="-51821.97">14587 10839 0,'-13'0'16,"26"0"-16,-66-13 0,40 13 15,-14-13-15,1 13 0,13-14 0,-14 14 16,14-13-16,-13 13 0,12 0 0,-12 0 15,-1-13-15,14 13 0,0 0 16,0 0-16,0 0 16,26 0-1,0 0-15,119-13 16,-92 13 0,66-14-16,-53 14 0,172-26 31,-172 26-31,105-13 15,-118 0-15,13 13 0,-13-14 0,-14 14 0,14 0 16,-14-13-16,27 13 16,-26 0-16,-1 0 15</inkml:trace>
  <inkml:trace contextRef="#ctx0" brushRef="#br0" timeOffset="-51556.43">14256 11117 0,'-13'13'16,"26"-26"-16,-13 39 16,14-26-16,38 0 0,-12 0 15,0 0-15,13-13 0,0 13 0,13-13 16,185-27-1,-13 0 1,-198 27-16,92-13 16,-92 13-16,-14 13 0,1-14 0,-1 14 15,1-13 1,-54 13-16</inkml:trace>
  <inkml:trace contextRef="#ctx0" brushRef="#br0" timeOffset="-50010">11121 12241 0,'0'-13'31,"-13"13"-31,13 13 188,0 1-173,0-1-15,26 53 16,-26-40-16,14 1 16,-1 13-16,-13-1 0,13-12 15,-13-1-15,13 14 0,-13-14 0,13 67 16,1-67-16,-14 67 15,0-67-15,13 14 16,-13-27-16,0 14 0,13 12 16,-13-25-1,0-1 1,13-13-16,-13-13 16,0-1-1,0-12 1,-13 0-16,0-41 15,13 41-15,0-1 0,-13 14 16,13-13-16,0-14 0,0 14 0,-14-1 0,14 1 16,0-14-16,0-53 15,0 67-15,0-40 16,0 53-16,0-1 0,0 1 16,14 0-16,-1 13 0,0-13 15,0 13-15,1 0 0,-1 0 16,13 0-16,-12 13 0,12 40 15,-13-27 1,-13-12-16,0 12 0,-13 120 16,13-120-1,-13 27-15,13-27 16,0-12-16,13-14 16,13 13-1,-12-13-15,144 39 31,-131-39-31,-14 14 0,0-1 0,40 66 32,-53-65-32,-119 144 31,106-131-31,-27-14 16,14 0-16,-14 0 0,-79 40 15,93-39-15,-27-14 31,66-14-31</inkml:trace>
  <inkml:trace contextRef="#ctx0" brushRef="#br0" timeOffset="-49650.79">11875 12506 0,'0'-40'16,"0"80"-16,0-93 0,-26 27 31,12 26-31,-52 132 31,40 106 0,26-212-15,40 146 0,-27-158-1,0 12-15,0-13 0,0 1 0,54 25 32,-67-26-32,92-26 31</inkml:trace>
  <inkml:trace contextRef="#ctx0" brushRef="#br0" timeOffset="-49416.46">11902 12823 0,'53'-132'47,"-106"264"-47,132-264 0,-66 132 0,14 0 15,-14 0-15,66 40 16,-39 119 31,-40-146-47,-40 66 31</inkml:trace>
  <inkml:trace contextRef="#ctx0" brushRef="#br0" timeOffset="-49166.57">12193 12665 0,'0'0'31,"-27"-40"-31,14 40 0,13 13 16,0 0-16,13 120 31,119-27 16,-118-106-47,78 0 16</inkml:trace>
  <inkml:trace contextRef="#ctx0" brushRef="#br0" timeOffset="-48885.38">12153 12506 0,'26'-66'31,"-52"132"-31,66-132 0,-27 53 0,13 13 16,27-14-16,-26 14 0,198 106 31,-199-79-15,-13-1-16,53 172 31,-66-158-31,-26 26 0,13-39 0,-53 105 31,39-119-31,14 27 0</inkml:trace>
  <inkml:trace contextRef="#ctx0" brushRef="#br0" timeOffset="-48510.53">13516 12638 0,'-14'0'0,"28"0"0,-41 0 0,14 0 31,79-13 0,-40 13-31,160-53 32,-160 53-32,1-13 0,-1 13 15,93-27 1,-66 14 15</inkml:trace>
  <inkml:trace contextRef="#ctx0" brushRef="#br0" timeOffset="-48260.61">13568 12823 0,'172'-13'62,"-344"26"-62,384-26 16,-185 0-16,-1 0 0,14 13 0,13-14 16,-27 1-16,120-26 31,-133 39-31,0 0 31,-13-14-15</inkml:trace>
  <inkml:trace contextRef="#ctx0" brushRef="#br0" timeOffset="-42434.36">14812 12347 0</inkml:trace>
  <inkml:trace contextRef="#ctx0" brushRef="#br0" timeOffset="-41793.92">14852 12307 0,'0'-13'0,"0"0"31,-14 13 16,1 0-47,0 0 16,0 0-1,-14 0-15,14 13 16,0-13-16,-40 53 16,40-40-1,-27 54 1,40-41-16,0 0 0,0 27 16,0-26-16,0 65 15,0-65-15,0-1 0,0 1 16,13-1-16,0 14 0,1-27 15,-1 0-15,27 40 16,-27-53-16,0 14 0,0-14 16,1 13-16,12-26 15,-13-1-15,14-12 16,-14 13-16,0-1 16,-13 1-16,0 0 0,13 0 0,-13-27 15,0 27-15,0-53 16,-13 52-1,0-12-15,13 0 0,-13 12 0,-1-12 0,1-1 16,0 14-16,-13-27 0,12 14 16,-12-14-1,-1 27-15,14 0 16,0 0 0</inkml:trace>
  <inkml:trace contextRef="#ctx0" brushRef="#br0" timeOffset="-41403.44">15143 12665 0,'13'0'78,"-13"13"-62,-13-13 46,-1 0-46,1 0-16,0 0 16,0 0-1</inkml:trace>
  <inkml:trace contextRef="#ctx0" brushRef="#br0" timeOffset="-40559.93">15579 12334 0,'0'-13'15,"0"-1"32,-13 14-31,0 0 31,0 0 15,-1 0-30,1 0-17,13 14 32,-13-14-31,13 13-16,0 0 15,0 0-15,-13 27 16,13-13-16,0-14 0,0 13 0,0-13 16,0 14-16,0-1 0,0-12 0,0 12 15,0 1-15,0-14 0,0 13 0,0 1 16,13 12-16,0-25 0,-13-1 15,13 0-15,-13 0 0,27 14 16,-14-14-16,13-13 16,-12 0-16,-1 0 15,0 0-15,0-13 0,1-1 0,25-12 16,-25 13-16,25-40 16,-26 13-1,-13 27-15,0-13 0,-26-54 16,13 54-1,-27-54-15,14 41 16,12 25-16,-25-25 16,25 25-16,-52-12 15,53 13-15,0 13 0,0-13 0,-1 13 16</inkml:trace>
  <inkml:trace contextRef="#ctx0" brushRef="#br0" timeOffset="-40075.49">15884 12255 0,'0'-14'0,"-14"14"16,14-13 0,-13 13-1,13 13 32,13 1-31,1-1-16,-1 40 15,13 53 1,-13-80-16,27 106 16,-27-105-16,14 65 15,12 1 1,-12-40 0,-14-13-1,-13-27 1,0-26 15,0-1 0</inkml:trace>
  <inkml:trace contextRef="#ctx0" brushRef="#br0" timeOffset="-38013.92">16254 12255 0,'0'-14'62,"-13"14"16,13-13-31,-14 13-31,1 0 46,0 0-31,13 13-15,-13-13-16,0 0 16,13 14-16,-27-1 15,27 0 1,-13-13-16,13 13 0,0 0 16,-13 14-1,13-1 1,0-12-16,0 12 15,13-26-15,-13 13 0,13 1 16,0-14-16,-13 13 0,14-13 0,12 13 16,27 0-1,-40 0-15,40 1 16,-26-14-16,-14 13 0,0-13 16,0 13-16,0-13 0,1 13 0,12 1 15,-13-1-15,1 0 0,-14 0 16,13 1-16,-13-1 0,0 0 0,0 0 15,0 0-15,0 1 0,0-1 0,-13 0 16,-14 27-16,27-27 16,-13 0-16,-14 0 0,14-13 0,0 14 15,0-1-15,-14 0 0,14-13 16,0 0-16,0 0 0,-1 0 16,1 0-16,0-13 15,13-14 1,0 14-16,0-26 15,0 25-15,0-12 0,0 13 0,0-14 16,13 14-16,-13-13 0,0-1 0,13 1 16,-13-1-16,0 1 0,0-1 15,0 1-15,0-1 0,0 14 0,0-13 16,0-1-16,0 14 0,0 0 0,0-1 0,-13 1 16,-13-26-1,26 25-15,-14 14 16,1-13-1</inkml:trace>
  <inkml:trace contextRef="#ctx0" brushRef="#br0" timeOffset="-36873.65">16677 12188 0,'0'-13'31,"13"13"-15,-26 0 62,0 0-78,13 13 0,-53 1 31,40-14-15,0 0 187,-1 0-188,1 0 1,13 13-16,-13-13 31,13 13 94,0 0-109,13-13-16,14 40 16,-27-27-16,26 27 15,-13-14-15,1-12 16,-14-1-16,13 13 15,-13-12-15,0-1 16,13-13 0,-13-13-1,13-1 1,0 14-16,14 0 16,-14 0-1,0 0-15,1 0 0,-1 0 0,0 0 16,0 0-16,1 14 0,12-14 0,-13 13 15,0 0-15,1 0 0,-1 0 0,0 1 16,0 12-16,1-13 0,-14 1 0,13 65 16,-13-66-1,-13 40 1,-14-26-16,14-14 0,-14 0 0,-52 27 31,66-27-31,-67-13 16,67 0-16,0 0 0,0 0 15,13-13-15,0-1 16</inkml:trace>
  <inkml:trace contextRef="#ctx0" brushRef="#br0" timeOffset="-36326.92">17193 12215 0,'0'-13'15,"0"26"-15,0-40 0,-26 14 16,12 0-16,1 13 16,-26 0-1,25 13-15,-25 0 16,25 1-16,1-1 0,0 27 15,0-27-15,13 26 16,0-25-16,0-1 0,0 0 0,0 0 16,0 1-1,13-14 1,13-14 0,14-12-1,-40 13-15,13-1 16,1 1-16,-14 0 15,13 13-15,0-13 16,-13 26 0,13 0-16,-13 0 15,13 14-15,-13-14 0,14 14 0,-1 92 16,-13-93 0,13 93-1,-13-92-15,0 39 16,13 13-1,-13-39 1,0-27-16,0-26 31</inkml:trace>
  <inkml:trace contextRef="#ctx0" brushRef="#br0" timeOffset="-35827.11">17471 12162 0,'0'0'16,"0"-13"-16,0-27 15,-13 27-15,13 26 31,-13 0-15,13 1-16,-14 65 16,14-53-16,-13 1 0,13 26 15,-13 79 1,13 0 0,26-26-1,-26-93-15,40 40 16,-27-40-1,0-13-15,1 0 0,-1 0 0,40 0 16,-14-13 0,-25-13-16,-1 26 15,-13-13-15,0-1 0,13 1 0,-13 0 16,0 0-16,0-1 0,0 1 16,-26-13-16,26 13 0,-27-1 15,-26-12 1,40 13-16,-40 13 15,14 13-15,25-13 16,1 13-16,-27 14 16,27-27-16,0 26 15,13-13-15</inkml:trace>
  <inkml:trace contextRef="#ctx0" brushRef="#br0" timeOffset="-33671.56">17921 12096 0,'-13'0'31,"-1"0"-16,1 0 17,13 13-1,13-13 0,-13-13-15,159-14 15,-119 14-31,79-27 31,-106 40-31,27-13 32</inkml:trace>
  <inkml:trace contextRef="#ctx0" brushRef="#br0" timeOffset="-33437.03">18119 12056 0,'-39'13'63,"158"-39"-63,-199 39 0,41 14 0,39 105 15,0-92 1,0-1-16,0-12 0,0 184 31,-27-39 1</inkml:trace>
  <inkml:trace contextRef="#ctx0" brushRef="#br0" timeOffset="-32250.12">13688 13736 0,'-14'0'0,"14"-13"15,-13 13 17,-27 13-1,14 0 0,39-13 0,67-13 1,-67 13-17,119-26 1,-92 13 0,-27 13-16,40-27 31,-40 27 0</inkml:trace>
  <inkml:trace contextRef="#ctx0" brushRef="#br0" timeOffset="-31968.95">13648 13869 0,'40'13'63,"-80"-26"-63,106 13 0,-53 0 0,14 0 15,39-14-15,93-25 32,-120 25 14</inkml:trace>
  <inkml:trace contextRef="#ctx0" brushRef="#br0" timeOffset="-28313.91">15249 13498 0,'0'13'266,"-14"-13"1327,14 14-1546,-13-14 359</inkml:trace>
  <inkml:trace contextRef="#ctx0" brushRef="#br0" timeOffset="-23877.83">14918 13406 0,'0'-14'32,"0"28"30,13-14-46,-13 13-16,26 40 15,-12-40-15,-14 13 16,13 1-16,-13-1 0,13 1 0,-13-1 16,13 1-16,-13-1 0,0 1 0,14 39 15,-1-53-15,-13 27 16,13-27-16,-13 0 15,0 0-15,0 1 32,0-28-1,-13 14 0,13-13-15,0 0 15</inkml:trace>
  <inkml:trace contextRef="#ctx0" brushRef="#br0" timeOffset="-22862.51">15368 13485 0,'0'-13'16,"13"-1"0,0 14-16,-13-13 15,-13 13 63,0-13-46,-1 13-1,1 0-31,0 0 16,0 13-1,-1-13 1,1 0-16,0 13 15,13 1-15,-13-14 16,0 13-16,-1 0 16,1-13-16,0 13 15,0-13-15,13 27 16,-14-27-16,14 26 16,0-13-1,0 1 1,14-1-16,-1-13 15,-13 13-15,13-13 0,0 0 0,14 0 16,-1 13 0,1-13-16,-14 0 0,13 0 15,-12 0-15,52 14 16,-53-14-16,53 26 16,-39-13-16,-14 1 15,0-1-15,13 26 16,-26-25-16,0 12 0,0-13 15,-13 1-15,13-1 0,0 0 0,-13-13 16,0 13-16,0 1 0,13-1 0,-14 0 16,1 0-16,-13-13 0,12 13 15,-12 1-15,-1-1 0,14-13 16,-13 0-16,13 13 0,-1-13 0,-12 0 16,13 0-16,-1 0 0,1-13 0,0 13 15,0-13-15,0 13 0,-1-14 0,14 1 16,-13 0-16,0-13 0,13 12 15,-13-39-15,26-26 16,0 53 0,14-41-16,-14 41 15,-13-1-15,13 14 0,-13 0 0,13-13 16,-13 12-16,13-12 16,-13 13-16,0-1 15,-13 14 1,0 0-1,-13 14 1,12-14-16</inkml:trace>
  <inkml:trace contextRef="#ctx0" brushRef="#br0" timeOffset="-21894.1">15884 13379 0,'13'0'0,"0"0"62,-26 0 16,0 0-62,-14 13-1,-13 1 1,27-1-16,-13-13 16,12 13-16,1-13 15,13 13 79,0 0-78,13 1-16,-13 12 15,14-13-15,12 67 16,-13-54-16,-13 1 0,14-14 16,-1 13-16,0 14 15,-13-14-15,0-12 0,0-1 16,0 0-1,13-13 1,-13-13 0,14 0-1,-14-1-15,13-12 16,13 13 0,-13 0-16,1 13 0,52-14 15,-40 14 1,27 0-16,-40 0 15,14 14-15,-14-14 0,0 13 0,1 0 16,-1-13-16,-13 13 0,13 0 0,-13 1 16,0 12-16,0-13 0,0 1 15,0-1-15,-13 13 0,0-12 0,-1-1 0,1 0 16,-13 0-16,12 0 0,-39 1 16,27-1-16,-67 13 15,54-12-15,12-14 0,-12 13 16,-14-13-16,39 0 0,1 0 15,0 0-15,0 0 0</inkml:trace>
  <inkml:trace contextRef="#ctx0" brushRef="#br0" timeOffset="-17301.83">16545 13710 0,'0'-13'31,"-13"13"0,13 13-15,-27 26 15,54-25 1,-14-28-32,13-12 31,-26 13-16,-26 13 1,-27 26 31</inkml:trace>
  <inkml:trace contextRef="#ctx0" brushRef="#br0" timeOffset="-16755.13">16929 13511 0,'0'-13'0,"0"26"0,0-39 16,0 13-1,-14-1-15,1 1 32,0 13-17,-14 53 17,14-40-32,13 1 0,0 38 31,53-52 0,-53-13-31,66-66 31,-52 79-31,-14-13 16,13-40 0,-13 40 15,0 26-31,39 106 47,-39-106-47,14 13 0,-1 1 0,13 66 31,-12-67-31,12 53 31,-26-65-31,0-1 0,13-26 47</inkml:trace>
  <inkml:trace contextRef="#ctx0" brushRef="#br0" timeOffset="-16286.53">17392 13445 0,'13'-39'32,"-26"39"-32,-186 291 0,398-543 0,-199 199 15,-14 53-15,1 14 32,13 12-17,-13-13-15,0 146 31,13-146-31,0 14 0,0-1 0,13 1 16,13 39 0,-12-53-16,-1 0 15,53 0 1,0-66 15,-53 40-31,-39-93 47,13 93-47,-80 13 31,80 13-31,-53 40 16,66-39-16,0-1 0,0 0 16,13-13-16,-13 13 0</inkml:trace>
  <inkml:trace contextRef="#ctx0" brushRef="#br0" timeOffset="-15661.47">18172 13300 0,'-13'-14'15,"0"14"-15,-27-13 47,14 13-31,-27 53 15,39-40-31,-25 106 31,25-79-15,14-27-16,0 93 16,14-93-1,-1 27-15,-13-27 0,13 1 16,14 25-1,-14-39-15,0 0 0,-13 13 0,13-13 0,27-26 32,26-80-1,-53 80-31,67-67 31,-67 80-31,0 13 0,0 0 16,1 0-16,52 40 15,-53-27-15,0 0 0,0 0 16,1 0-16,25 54 31,-39-54-31,53 53 16,-39-66 0</inkml:trace>
  <inkml:trace contextRef="#ctx0" brushRef="#br0" timeOffset="-15521.12">18741 13498 0,'66'-40'63</inkml:trace>
  <inkml:trace contextRef="#ctx0" brushRef="#br0" timeOffset="-13943.3">11412 13577 0,'-13'0'0,"26"0"0,-26-13 16,0 13-1,13 13 1,26 27 0,-26-13-16,106 198 31,-93-199-15,0 0-16,1 1 0,-1-1 0,27 54 31,-14-27 0,-26-80 0,-13 14-31,-40-93 32,26 66-32,-12-92 31,39 119-31,26-106 31,-13 119-31,1-13 16,52 39-1,-53-13 1,27 106 0,-40-105-1,0-1-15,0 0 0,0 0 0,-14 14 31,41-27 1,-14-13-32,106-1 31,-106 14-31,14 0 0,-14 0 0,0 0 16,27 53-1,-40-40-15,0 1 16,-13-1-16,-53 66 15,52-66-15,-12 1 16,0-1-16,12-13 0,-78 40 16,78-27-16,-38-13 31</inkml:trace>
  <inkml:trace contextRef="#ctx0" brushRef="#br0" timeOffset="-13537.41">12325 13617 0,'0'0'0,"-40"-26"31,27 26-15,0 0-16,0 0 16,-14 79 15,27-66-15,0 53-16,-13-39 15,13-1-15,0-12 0,0 12 0,26 67 31,-26-80-31,66 53 32,-52-66-32,-1 13 0,0-13 0,0 0 15,40 0 1,-26 0-16,52-26 16</inkml:trace>
  <inkml:trace contextRef="#ctx0" brushRef="#br0" timeOffset="-13271.85">12444 13736 0,'40'-92'47,"-80"184"-47,93-184 0,-40 92 15,0 0-15,1 13 0,-1-13 16,0 13-16,66 133 31,-79-133-31,0 13 0,-13-12 16,13-1-16,-26 40 16,13-40-16</inkml:trace>
  <inkml:trace contextRef="#ctx0" brushRef="#br0" timeOffset="-13006.31">12642 13564 0,'-79'53'31,"158"-106"-31,-158 119 0,79-52 16,0-1-16,0 13 0,0-12 0,0-1 16,27 53-1,-14-40-15,53 14 16,-53-27-16,40 1 16,13-1-1,27-26 1,-27-14-1</inkml:trace>
  <inkml:trace contextRef="#ctx0" brushRef="#br0" timeOffset="-12725.17">12761 13538 0,'0'-66'31,"0"132"-31,14-132 16,-1 66-16,0-14 0,14 14 0,12 0 15,80 40 1,0 26 0,-92-39-16,39 118 15,-53-118-15,-39 92 16,-54 0-1,-52-13 1,92-93-16</inkml:trace>
  <inkml:trace contextRef="#ctx0" brushRef="#br0" timeOffset="-4181.04">1715 4661 0,'0'0'16,"0"-13"-16,14 0 31,-1-1 1,0 28-1,0-1-31,14 13 31,-27-13-15,13-13-16,0 40 31,0-40-31,27 53 31,-40-40-31,13-13 0,-13 14 0,14-14 16,-1 26-1,40 53 17,-40-65-32,53 39 31,-66-40-31,13-13 16,1 13-16,-1 0 0,13 14 15,27 39 16,-40-53-15,27 53 0,-27-66-1,1 27-15,25 26 32,-39-40-32,66 79 31,-66-78-31,14-1 0,-1 0 0,-13 0 15,26 40 1,-13-40-16,67 93 31,-67-92-31,0-1 16,53 53 0,-66-53-16,93 80 31,-80-80-16,1 0-15,-1 0 0,0 1 0,53 52 16,-53-53 0,67 80 15,-80-80-31,66 79 31,-53-78-31,106 131 31,-92-132-31,-14 14 0,93 92 32,-93-93-32,146 107 31,-146-120-31,13 0 16,1 14-16,-1-14 0,80 66 15,-93-52 1,173 52-1,-134-52 1,-25-27-16,118 39 16,-131-39-1,158 40 17,-146-40-32,-13 0 0,14 13 0,79-13 31,52-13 0,-144 13-31,91-27 31,-91 27-31,-1-13 16,66-13 0,-52 26-16,92-53 31,-106 40-16,13-1-15,-12 1 0,144-53 32,-131 53-32,145-106 31,-119 79-31,106-92 31,-133 118-31,199-171 31,-199 159-31,1-1 0,12 1 16,-25-1-16,78-78 16,-65 78-16,-14-13 0,13 14 15,67-133 1,-67 133-16,133-252 31,-146 252-15,1-14-16,-1 0 0,0 14 0,40-107 15,-53 94 1,79-226 15,-65 225-31,-1-39 0,0-146 32,-13 186-32,-26-186 31,12 198-31,14-13 0,0 14 15,-13-133 1,13 120-16,13-133 31,-13 158-31,0 1 16,14-13-16,-14-1 0</inkml:trace>
  <inkml:trace contextRef="#ctx0" brushRef="#br0" timeOffset="-2900.21">1715 4833 0,'0'-13'15,"0"26"-15,-13-39 0,0 12 16,13 1-16,0 0 31,0 26 16,-27 53-31,14-39-16,-26 131 31,39-144-31,0 12 16,0-13-16,0 14 15,0-40 32,26-93-16,-13 79-31,53-131 32,-66 144-32,0 1 15,14 0 1,12 66 15,-13-40-31,14 53 31,-14-53-15,0 1 0,0-14-1</inkml:trace>
  <inkml:trace contextRef="#ctx0" brushRef="#br0" timeOffset="-2447.23">1782 4820 0,'-14'106'78,"28"-212"-78,-41 225 0,27-106 0,0 14 16,0-1-16,27 119 31,-27-131-31,26 224 31,-26-198-15,0 12-16,13-12 0,14 212 31,39 78 0,-66-277-31,53 384 32,-40-384-32,-13 0 0,26 211 31,-26-26 0,0-225-31,0 14 31</inkml:trace>
  <inkml:trace contextRef="#ctx0" brushRef="#br0" timeOffset="-1447.55">6689 3986 0,'0'-13'16,"0"26"-16,-13-26 0,13 0 0,0 0 15,-13 13-15,0-27 47,13 40-47,-13 1 0,-27 52 31,40-40-31,-27 80 32,27-119-1,0-67 0,0 67-31,0-40 31,14 53-15,39 40 0,-40-27-1,66 27-15</inkml:trace>
  <inkml:trace contextRef="#ctx0" brushRef="#br0" timeOffset="-463.49">6689 4052 0,'-39'-26'47,"78"52"-47,-78-39 16,39 53-1,53 92 17,-40-105-32,40 145 47,-53-146-47,13 1 0,-13-1 0,13 1 0,14 78 31,-27-78-31,79 171 31,-79-171-31,13-1 0,1 1 0,-1-1 16,0-13-16,13 93 15,-12-93-15,-14 14 0,0-1 16,13 1-16,0 79 16,-13-80-16,0 0 0,13 1 15,1 105 1,-14-105-16,39 118 31,-25-132-15,-1 14-16,-13-14 0,39 80 15,-25-80 1,12 159 15,-26-119-31,13 119 31,1-146-31,25 107 32,-39-120-32,13 13 0,-13 1 0,14-14 15,12 80 1,-26-67-16,40 146 31,-40-159-31,0 0 16,0 1-16,0-1 0,0 13 0,13-26 15,-13 14-15,0-1 0,0 0 0,0 0 32,-26-26 15,12 13-47,-78-53 31,79 53-31,-14 0 31,27 66 0,13-66-31,53 0 32,-52 0-32,-1 0 0,0-13 15,0 13-15,40-53 16,-39 53-16,12-66 31,-26 53-15,0 0-16,0-1 15</inkml:trace>
  <inkml:trace contextRef="#ctx0" brushRef="#br0" timeOffset="8986.59">1808 10813 0,'-13'0'16,"13"-14"31,13 14-31,0 0 30,-13 14-30,13-14-16,1 0 16,-1 0-16,13-14 15,-12 14-15,25 0 16,-26-13-16,1 13 16,-1 0-16,0 0 0,0-13 0,1 13 15,-1 0-15,0-13 0,27-1 16,-14 14-1,-13 0 1,14-13-16,-14 0 16,0 13-16,1 0 0,-1-13 15,0 0-15,0 13 0,1-14 16,-1 14-16,13-13 16,-13 0-16,1 13 0,-1-13 0,0 13 15,0-14-15,14 1 16,-1 0-1,-13 0-15,14-1 16,-14 1-16,0 0 16,14-13-1,-14 12-15,14-25 16,-14 39-16,0-14 16,-13 1-16,13 0 0,-13 0 0,13-1 15,1-12-15,-1 26 0,13-40 16,-12 27-1,-1 0-15,0 0 0,0-1 0,-13 1 0,14 0 16,-1-14-16,0 14 0,0-13 16,0 13-16,-13-1 0,14 1 0,-14 0 15,13-14 1,-13 14-16,13-13 16,0-1-16,-13 14 0,0 0 15,14-27 1,-14 27-16,13-27 15,-13 27-15,13 0 0,-13 0 16,0-1-16,0 1 0,0 0 0,13-14 16,-13 14-16,0 0 0,0 0 15,0-1-15,0 1 0,0 0 0,0 0 16,0 0-16,13-1 0,-13 1 0,0 0 16,14 0-16,-14-1 0,0 1 15,0 0-15,0-13 0,0 12 16,0 1-16,0 0 0,0 0 0,0-1 15,0 1-15,13-13 0,-13-14 16,0 27-16,0 0 0,13-54 16,-13 54-1,0-27 1,0 14-16,13 13 0,-13 0 0,0-1 16,0-52-1,14-13 1,-14 66-16,13-40 15,0 26-15,-13 14 0,0 0 16,0-1-16,0 1 0,0 0 0,13 0 16,-13 0-16,0-1 0,0 1 0,0 0 15,0 0-15,14-40 16,-14 40 0,13-14-16,-13 14 0,13-14 15,0 1 1,0 13-1,1-1 1,12 1 0,-26 0-16,13 0 0,1 0 15,-1 13-15,0-27 16,0 14-16,1 0 16,-1-1-16,13-12 15,-13 13-15,14-1 0,-27 1 16,13 0-16,27 0 15,-40 0-15,26-1 16,-12 1 0,-1 13-16,13-26 15,-13 26-15,14-14 16,26 1 0,-40 0-1,13 13-15,-12 0 16,-14-13-16,13 13 0,0 0 15,0 0 1,1 0-16,12 13 16,1 0 15,-1-13-15,0 13-1,-12 1-15,12-1 16,-13 0-16,1-13 0,-1 13 15,-13 1-15,13-14 0,0 13 16,1-13-16,-14 13 0,39 27 16,-26-40-16,1 13 15,-1-13-15,-13 13 0,13 0 0,0 1 16,1-14-16,-1 13 0,26 27 16,1-14-1,-27-13-15,14 14 16,-1-14-1,-12 0-15,-1 0 0,0 1 16,13 12 0,1 1-16,-27-14 0,13-13 15,-13 13-15,27 13 16,-14 1-16,-13-14 0,13-13 16,-13 13-16,27 27 15,-14-27-15,-13 0 0,13 14 16,13 26-1,-26-40-15,14 27 16,-14-27-16,0 0 16,13 14-16,-13-1 0,13 14 15,0-27-15,14 53 16,-27-53 0,13 1-16,-13-1 0,13 0 0,-13 0 15,27 40-15,-1-26 16,-26-1-16,13-13 0,1 1 15,-1 12-15,0 14 0,0-27 16,1 0-16,-1 14 0,0-14 0,0 13 16,14 27-1,-14-39-15,40 65 16,-53-66-16,13 0 0,0 14 0,1-14 16,-1 0-16,0 1 0,13 25 15,-26-26-15,14 1 0,12 25 16,-13-25-16,1-1 0,-1 0 0,0 14 15,0-14-15,1 0 0,-1 13 16,0-12-16,0-1 0,14 27 16,-14-27-16,13 26 15,-12-25-15,12 12 16,-26-13-16,40 27 16,-27-27-16,13 27 15,1-27 1,-27 0-16,13 1 0,0-1 15,1 0-15,12 27 16,-13-27-16,0 0 0,-13 1 0,14-1 16,25 26-1,-39-25-15,14-1 0,-1-13 16,0 13-16,14 14 16,-14-1-16,0-13 0,0 1 15,0-1-15,14 13 16,-14-13-16,0 1 15,1-14-15,-14 13 0,26 0 16,-13 0-16,1-13 16,-14 14-16,13-14 0,0 0 0,0 0 0,0 13 15,1-13-15,-1 0 0,13 13 16,-12-13-16,-1 0 16,79 13-1,-65-13 1,-14 0-16,66-13 15,-65 0 1,52 0 0,-53-1-16,14 14 0,-14 0 0,40-26 31,-40 26-31,27-27 31</inkml:trace>
  <inkml:trace contextRef="#ctx0" brushRef="#br0" timeOffset="10111.27">3197 7677 0,'0'0'0,"0"-13"0,0 0 16,13 13-16,-13-13 0,13 13 31,-13 13-15,14-13-16,39 79 31,-53-66-31,66 106 31,-53-105-31,27 92 31,-27-93-31,-13 0 16,0 0-16,13 40 16,-13-40-1,0 40 16,0-39-31</inkml:trace>
  <inkml:trace contextRef="#ctx0" brushRef="#br0" timeOffset="10626.69">3686 9543 0,'-13'39'16,"26"-78"-16,-26 92 0,0 66 31,13-93-31</inkml:trace>
  <inkml:trace contextRef="#ctx0" brushRef="#br0" timeOffset="10876.61">3739 10019 0,'-26'145'78,"52"-290"-78,-39 290 0,13-131 0,0-1 16,0 0-16,0 13 31</inkml:trace>
  <inkml:trace contextRef="#ctx0" brushRef="#br0" timeOffset="11267.11">3607 9371 0,'0'13'31,"0"-26"-31,0 52 15,0-25-15,13 105 32,-13-93-32,53 186 31,-53-186-31,0-13 0,0 14 16,0 79-1,0-93-15,13 93 31,1-93-15,-14 0-16</inkml:trace>
  <inkml:trace contextRef="#ctx0" brushRef="#br0" timeOffset="11626.4">3753 10588 0,'0'106'31,"0"-212"-31,13 225 0,-13-106 0,0 0 0,0 0 16,13 54-1,0 38 16,-13-38 1,0-54-32,0 40 47,0-40-47,0 27 31,0-27-31</inkml:trace>
  <inkml:trace contextRef="#ctx0" brushRef="#br0" timeOffset="12220.15">3263 11593 0,'0'0'16,"-13"-13"-16,0 0 16,13-27-1,26 27 16,-13 13-31,80 79 32,-80-66-17,14 14-15,-14-1 0,53 80 32,-66-79-32,66 65 31,-53-79-31,-13-39 31,0-146 0,0 145-31,0-158 32,0 159-32,14-1 0,-14 14 15,39-40 1</inkml:trace>
  <inkml:trace contextRef="#ctx0" brushRef="#br0" timeOffset="13000.92">3819 11739 0,'0'13'47,"13"40"-32,0-40 1,14 119 15,-14-118-31,-13 12 0,0-13 0,13 14 31,-13-54 1,-26-92-1,12 106-31,14-80 31,0 107-15,14-1-1,-1 0-15,40 53 32,-53-53-17,13-13-15,-13-39 32,13 25-32,0-118 31,-13 106-31,14-14 31,25 119 0,-25-52-31,25 105 32,-39-119-32,14 1 15,-14-1-15,0 0 0,13 27 16,0-40-16,-13 13 15</inkml:trace>
  <inkml:trace contextRef="#ctx0" brushRef="#br0" timeOffset="13313.32">4163 11792 0,'0'-40'31,"0"80"-15,0-67-16,92 80 156,-105-53-156,0-13 0,0 0 0,-1-1 16,1 14-16,13-13 15</inkml:trace>
  <inkml:trace contextRef="#ctx0" brushRef="#br0" timeOffset="13532">4282 11739 0,'0'-14'32,"0"28"-32,0-41 15,198-79 63</inkml:trace>
  <inkml:trace contextRef="#ctx0" brushRef="#br0" timeOffset="14016.22">4321 11844 0,'-13'-13'0,"0"13"16,-13-26-1,12 13 32,14 79-15,0-53-32,27 132 31,-14-131-31,27-14 31,26-106 0,-66 93-31,-27-93 32,14 93-32,13-1 15,-13 1-15,0 13 0,-53-26 16,26 26 15</inkml:trace>
  <inkml:trace contextRef="#ctx0" brushRef="#br0" timeOffset="14594.19">4427 11712 0,'-13'0'15,"26"0"-15,-39 0 0,13 13 16,26-13 15,53-26 0,-53 26-15,67-27 15,-67 27-31,0-13 0,0 13 0,0-13 16,1 13 0</inkml:trace>
  <inkml:trace contextRef="#ctx0" brushRef="#br0" timeOffset="14812.84">4546 11686 0,'-26'0'16,"52"0"-16,67 357 109,-93-331-109,0-12 0,0-1 0,13 27 31,-13-54-15</inkml:trace>
  <inkml:trace contextRef="#ctx0" brushRef="#br0" timeOffset="15937.49">1001 8074 0,'-13'-13'15,"26"26"-15,-39-39 0,12 26 16,-12 39 0,13-12-16,-67 171 31,80-171-15,-13-1-16,13 1 0,0-1 0,0-13 15,0 1-15,0-1 0,0 0 16,13-39 15,0-1-31,54-118 31,-67 118-31,66-145 32,-53 146-32,0 12 0,0 1 15,27 26 1,66 107 15,-106-94-31,66 93 31,-66-106-31,13 1 16,1-1-16,-14 0 0,13 13 16</inkml:trace>
  <inkml:trace contextRef="#ctx0" brushRef="#br0" timeOffset="16468.56">1080 8458 0,'14'39'16,"-28"-78"-16,41 105 0,-27-40 0,13 1 16,-13-1-16,13 1 0,-13 12 15,53 345 16,-40-331-31,1 145 16,-1-131-16,-13-1 0,13 0 0,40 291 31,0-13 1,-40-291-32,0 106 15,-13-120-15,0 1 0,0 132 31,27-79 1,-27-80-32,0 0 15,13-13 1,-13 13-16,0 1 16,13-1-1</inkml:trace>
  <inkml:trace contextRef="#ctx0" brushRef="#br0" timeOffset="17327.74">1477 10852 0,'0'0'0,"13"0"32,1 0-17,25 0-15,-25-13 16,39 13-1,-27-13-15,0 13 0,14-13 16,-13 13-16,52-14 16,-53 14-16,14-13 0,-13 13 0,12-13 15,-12 13-15,92-27 16,-80 27-16,1-13 0,0 13 0,0-13 16,12 13-16,120-40 15,-132 27-15,13 13 0,40-26 16,-54 12-16,107-12 15,-93 13-15,-14 13 0,67-27 16,-66 27-16,105-13 16,-92 0-16,-13 13 15,13 0-15,40-13 0,79 13 16,-133-14 0,94 14-16,-81 0 15,1-13-15,40 13 0,105 0 16,-145-13-1,146 13 1,-146 0-16,105 0 16,-105 0-16,106-13 15,-106 13-15,13 0 0,53-14 16,133-12 0,-186 26-16,119-13 15,-132-1-15,13 14 0,-13 0 16,13 0-16,-13 0 0,159-13 15,-160 13-15,1 0 16,53-13-16,106 0 16,-159 0-16,106-1 15,-107 1 1,-12 0-16,13 13 0,0-13 0,-13-1 0,132-25 16,-133 25-1,41-12 1,-67 13-16,13 0 15,-26-1-15,-13 14 16,0 0-16,-14 0 16,14 0-16,0 0 15,13 27 1,-13 12 0,0-39-16,-1 27 15</inkml:trace>
  <inkml:trace contextRef="#ctx0" brushRef="#br0" timeOffset="19123.98">3832 9913 0,'0'-13'0,"0"26"62,0 0-46,0 0-16,0 1 16,-26 12-1,12 1-15,1-14 0,0 0 0,-14 14 16,-12 25-1,25-38-15,1-1 16,0 0-16,13 0 16,13-13 15,0 14-15,1-14-16,25 13 15,-25-13-15,12 0 16,-13 0-16,1 0 15,12 0-15,-13 0 0,53 0 16</inkml:trace>
  <inkml:trace contextRef="#ctx0" brushRef="#br0" timeOffset="19592.59">3911 10072 0,'-26'0'47,"52"0"-47,-39 0 0,26 0 16,53-13 0,-52 13-16,65-14 15,-52 14-15,-1 0 0,40-13 16,-39 13-16,105-40 15,-92 40 1,-1-13-16,27 0 0,53-27 16,-92 27-1,39-13-15,-53 12 16,1 14-16,12-13 16,-26 0-16,0 0 15,-13-1-15,-14 14 16,-12 0-1,25 0 1,41 14 0,-14-14-16,40 0 15,-40 0-15,0 0 0,14 13 16,-14-13-16,14 26 16,-41 1-1,-12-1 1</inkml:trace>
  <inkml:trace contextRef="#ctx0" brushRef="#br0" timeOffset="21545.05">4599 10654 0,'0'-13'16,"0"-1"-1,0 28 32,-13-14-16,0 0 48,13 13 61,-13-13-124,-1 13 15,1-13-15,13 13-1,-13-13-15,0 14 16,-1-1-16,1 0 16,-13 13-1,-1 1 1,-12 26-1,39-40-15,-27 14 16,27-14-16,-13 0 16,13 0-16,-13-13 0,13 13 0,0 1 15,-14-14-15,14 26 16,14-26 46,-1 0-62,0 0 16,14 0-16,-1 0 16,40-26-1,-39 26-15,-14-14 0,13 14 0,-12-13 16,65 0 0,-53 0-16,14 0 15,-27 13-15,1-14 0,-1 14 16,0-13-16,-13 0 31,13 13-31,-13-13 16</inkml:trace>
  <inkml:trace contextRef="#ctx0" brushRef="#br0" timeOffset="21857.45">4639 10707 0,'-40'-13'31,"173"65"-31,-266-118 16,173 93-16,-80-40 15,40 26-15,0 13 16,27 54 0,-14-54-16,13 93 15,-26-92-15,14 52 16,-1 0 0,-13-26-1,0-40 1,0 14-16</inkml:trace>
  <inkml:trace contextRef="#ctx0" brushRef="#br0" timeOffset="23481.93">5195 10402 0,'0'-13'234</inkml:trace>
  <inkml:trace contextRef="#ctx0" brushRef="#br0" timeOffset="25606.27">5155 10402 0,'0'0'0,"0"14"0,0-1 16,0 0-16,13-13 15,0 0-15,40-40 32,-40 40-32,1-13 0,-14 0 15,13 0 1,-79 52 15,39-25-31,-39 65 31,66-66-15,66-39 0,-52 13-1,52-54 17,-66 54-32,-14 0 31,-52 53 0,66-27-31,0-26 31,27-1 1,-27 1-32,0 26 46,-13 14-30,65-40 31,-38-1-47,12-38 31,-26 38-31,-13 14 0,-27 14 31</inkml:trace>
  <inkml:trace contextRef="#ctx0" brushRef="#br0" timeOffset="55190.61">15275 12400 0,'0'13'328,"0"1"-313,0-1 1,-13 26 15,-14 1 16,27-13-16,0-14-31,0 13 32,0-12-17,14-1 1,-14 0 15,0-26 157</inkml:trace>
  <inkml:trace contextRef="#ctx0" brushRef="#br0" timeOffset="63812.73">19812 12030 0,'0'13'16,"-13"-13"-1</inkml:trace>
  <inkml:trace contextRef="#ctx0" brushRef="#br0" timeOffset="64656.18">19773 11911 0,'0'0'0,"0"13"31,-13-13-15,-1 0 0,1 0-1,13 13 63,13-13-46,1 0-17,-1 0-15,0 0 0,0 0 16,27 0-16,-14-13 15,27 0-15,0-1 16,-40 14-16,14-13 0,-1 13 16,-12-13-16,52 0 15,-53-1-15,40 1 16,-40 13-16,0 0 0,1 0 0,-14-13 16,13 13-16,0 0 15,-13 13 16,-26-13-15,12 0-16,1 0 16</inkml:trace>
  <inkml:trace contextRef="#ctx0" brushRef="#br0" timeOffset="65140.42">19852 12016 0,'-40'0'63,"80"0"-63,-66 0 15,39 0-15,13-13 16,27 0-1,-13 13 1,-27-13-16,27 13 16,-40-13-16,13 13 0,0 0 15,-13-14 220</inkml:trace>
  <inkml:trace contextRef="#ctx0" brushRef="#br0" timeOffset="106798.87">15394 12360 0,'0'-13'94,"0"26"31,-13-13-125,13 14 16,0 12-1,-13-13-15,13 40 16,0-26-16,0-14 0,0 0 15,0 14-15,0-14 0,0 13 0,0-12 16,0-1-16,0 13 0,0-13 0,13 1 16,-13-1-16,13 0 0,-13 14 0,13-1 15,-13-13-15,13-13 0,-13 13 16,14 1-16,-1-1 0,-13 0 0,13-13 16,0 13-16,1 1 0,-1-1 15,0-13-15,0 0 16,1 13-16,12-13 15,-26-13 1,13 13-16,0-13 16,-13-1-1,0-39 1,0 40-16,-13-40 16,-13 0-16,26 40 0,-13-13 15,-1-1-15,1 1 0,0-1 0,-14-12 16,14 12-16,0 14 0,-14 0 15,14 0-15,0-1 0,0 1 0,-14-13 16,-26-1 0,40 27-16,0-13 15</inkml:trace>
  <inkml:trace contextRef="#ctx0" brushRef="#br0" timeOffset="107829.78">15315 14027 0,'0'0'0,"-14"0"0,1 0 0,0-13 15,0 13-15,0 0 16,-14-13-1,40 13 17,27-13-17,53-1 1,-67 14-16,93-26 16,-79 26-1,-1-13-15,14 13 0,0-14 0,0 1 0,13 0 16,1 0-16,-1 0 0,13-1 0,0-12 15,1 13-15,-1-14 0,93-13 16,-93 27-16,14-13 0,-14 13 16,14-14-16,-14 14 0,14-14 0,-14 14 15,1 0-15,-1 0 0,80-14 16,-93 14-16,159-13 16,-159 12-16,0 14 0,0-13 0,1 0 15,-15 0-15,15-1 0,-14 1 0,-1 0 16,1 13-16,-13-13 0,0 0 0,26-14 15,-40 27-15,27-13 16,-40 0-16,1 13 16,-28 0-1,1 0-15,13 13 0,-26 0 16,13-13-16,-14 27 16</inkml:trace>
  <inkml:trace contextRef="#ctx0" brushRef="#br0" timeOffset="108548.35">20276 13062 0,'0'-14'0,"0"28"0,-14-28 0,14 1 0,-13 13 15,13-13-15,-13 13 16,13-13-16,0 26 31,26 40 0,-12-27-31,25 54 16,-26-54-16,1 14 0,-1-14 16,-13 1-16,13-1 0,0 1 0,1-1 15,-14 1-15,13-1 0,0 27 16,0-40-16,0 27 15,-13-27-15,0 0 0,14 0 16,-14 1 0</inkml:trace>
  <inkml:trace contextRef="#ctx0" brushRef="#br0" timeOffset="109063.77">20752 13114 0,'-40'-13'31,"-92"291"-31,251-556 0,-159 291 15,133-13-15,-199 27 16,106-14-16,0 14 16,13-27-16,40 39 15,-26-39-15,-14 14 0,79 25 16,1 14 0,-27 13-1,-53 0 1,-52-13-1,-41-26 17,67-27-32,-66-13 15,52-1-15,14 14 0,-13-26 16,12 13-16,-12-40 16,26 26-16,0 1 0,0-1 15,0 1-15,0-1 0,13-12 0,-13 12 16,0 1-16,0-14 0,0-39 15,0 66-15,-13-40 16,13 39-16,-27 1 16,14 13-16,0 0 0,-14 13 15,14-13-15,-13 27 16,26-14 0,0 0-16</inkml:trace>
  <inkml:trace contextRef="#ctx0" brushRef="#br0" timeOffset="109376.16">21268 13114 0,'13'14'46,"-26"-28"-46,13 28 0,0-1 0,0 0 16,0 0-16,26-13 16,27-13-1,0-13 1,-40 12 0,-26 14-1,0 0 1,-14 14-16,14-1 15,0-13-15,0 0 0,13 13 16</inkml:trace>
  <inkml:trace contextRef="#ctx0" brushRef="#br0" timeOffset="110500.81">22008 12850 0,'0'13'16,"-13"-13"30,0 0-30,13 13-16,-13-13 0,0 0 0,-1 14 16,1-14-16,0 13 0,0-13 0,-1 13 15,-25 0-15,26-13 16,-1 13-16,1-13 0,0 0 0,0 14 0,-1-14 16,1 0-16,0 0 0,13 13 15,13-13 32,-13 13-31,13 27-1,1-27-15,-1 66 16,0-65-16,-13 12 0,13 1 16,-13-14-16,0 13 0,14-12 0,-14 12 15,0-13-15,13 0 16,-13 1-16,13-28 47,-13 1-47,26-40 15,-12 40 1,25-27-16,1 14 16,-27 13-16,14-1 0,65 1 15,-78 13 1,78 0-1,-79 13-15,14 1 0,-1 12 16,1 40 0,-27-39-16,-13 39 15,-1-53-15,-25 27 0,12-14 16,1-12-16,-1-1 0,-26 13 16,14-13-16,-1 1 0,13-1 15,-12 0-15,12-13 0,1 13 0,13-13 16,-27 0-16,27 0 0,0 0 15,13-13-15,26-27 16</inkml:trace>
  <inkml:trace contextRef="#ctx0" brushRef="#br0" timeOffset="111531.8">22643 12797 0,'0'-13'0,"-13"13"219,0 0-188,13-14-31,-13 14 16,0 0-1,-14 14 1,14-14 0,0 0-16,-1 0 15,14 13-15,-13-13 16,0 13-16,0 14 16,13-14-16,-14 27 15,14-14-15,0-13 16,0 0-16,0 1 0,14-1 0,-14 0 15,13 27-15,13-14 16,-12-12 0,25-28-16,-12 1 15,-14 0-15,0 0 0,53-40 16,-52 26 0,12-12-16,1-1 15,-27 27-15,0-1 16,13-12-16,-13-1 15,0 14-15,0 26 16,0 1 0,0 12-16,13 27 15,0-26-15,0 12 0,-13-12 16,14-1-16,-1 14 0,0-14 0,0 1 16,14 39-16,-27-40 0,13 1 15,0-1-15,-13 1 0,40 52 16,-40-66-16,13 14 15,-13-14-15,0-26 47</inkml:trace>
  <inkml:trace contextRef="#ctx0" brushRef="#br0" timeOffset="112000.35">23173 12757 0,'0'-66'32,"-159"503"-32,318-808 0,-173 305 15,14 79 1,-13 1-16,-13 52 15,12-40 1,1 1-16,0 39 0,0 53 16,13-93-1,0 54-15,13-54 16,-13 1-16,26 12 0,-12-25 16,39 25-1,0-26-15,13-26 16,-40 13-16,40-39 15,-52 25-15,-1 1 0,13-13 16,1-27 0,-54-13-1,14 52-15,-66 1 16,52 13-16,-39 0 16,0 27-1,26 12 1,40-12-1,13-27-15</inkml:trace>
  <inkml:trace contextRef="#ctx0" brushRef="#br0" timeOffset="112718.87">23887 12651 0,'0'0'0,"0"-13"15,-13 13-15,13-13 16,-13 0 15,-1 13-15,1 0 0,-13 0-1,12 13-15,1-13 0,-27 26 16,27-12-16,0-1 15,0 0-15,0 0 0,13 1 0,-40 78 32,40-79-32,0 173 31,0-160-31,13-13 16,0 14-16,40 52 15,-40-66-15,93 14 31,-92-40-15,-1 13-16,0-14 0,0 1 0,27-66 31,-27 66-31,14-120 32,-14 120-32,-13 0 0,0 0 0,13-1 15,-13 1-15,13 13 0,1 0 16,105 66 15,-106-39-31,66 118 31,-79-132-31,13 1 0,-13-1 16,27 40 0,-14-53-16,14-13 31</inkml:trace>
  <inkml:trace contextRef="#ctx0" brushRef="#br0" timeOffset="112875.07">24509 12916 0,'0'0'31,"13"-13"-31,0 13 15,0 0 1</inkml:trace>
  <inkml:trace contextRef="#ctx0" brushRef="#br0" timeOffset="133861.96">3832 10072 0,'-13'0'32,"0"13"-17,13 0-15,-53 40 31,39-40-31,14 1 16,-13-1 0,13 0-16,0 0 31,13-13-15,40-13-1,40-27 16,-80 27-15,66 0 15,-65 0-31,-1 13 0,-13-14 32,13 1 14,0 13-30,1-13-16,171-66 31,-145 65-31,-14 1 16,0 13-16,107-53 16,-107 53-1,1-13-15,-1 13 0,1-13 0,39 0 16,-53-1-1,13 14 17,-26-13-17,-26 13 1,-1-13 15</inkml:trace>
  <inkml:trace contextRef="#ctx0" brushRef="#br0" timeOffset="134377.41">4533 9596 0,'0'0'16,"0"-14"-16,0 1 0,-13 0 31,0 13 0,26 40 1,53 39-1,13 0 0,-79-66-31</inkml:trace>
  <inkml:trace contextRef="#ctx0" brushRef="#br0" timeOffset="136423.43">4811 10707 0,'-13'0'47,"-1"13"-31,-12 0 0,0-13-1,26 13 1,-14-13-1,1 0-15,26 0 47,-13-13-31,14 13-16,-1 0 16,0 0-16,0-13 15,14 0 1,-14 13-1,0 0-15,-26 0 47,-14 13-31,27 0 0,-39 0-16,26-13 15,-1 14-15,1-14 16,0 13-16,13-26 47,13 13-32,0 0 1,-13-14-16,14 14 16,-1 0-16,0 0 15,-13-13-15,13 13 0,0 0 16,1-13-1,-14 26 17,-14-13-17,-12 13 1,-14 1 0,27-1-1,-40 27 1,27-40-16,12 13 0,1-13 0,0 13 15,0-13-15,-14 13 16,14 1 0,13-28 15,13 14-15,1-13 15,-1 0-31,0 0 15,0-1-15,0 1 16,1 0-16,-1 0 16,0 13-16,-13-14 15,-13 28 32,-14-1-47,14 0 16,-40 27-1,40-27-15,0 0 0,-14-13 0,14 14 0,0-1 16,0 0-16,-27 0 16,27 0-1,13-26 17,13 13-1,0 0-16,-13 13-15,27 14 16,-14-14 0,-13 0-16,13 1 0,0-1 0,1 0 0,-14 0 15,13 0-15,0 1 0,0-1 0,14 13 16,-14-12 0,0-1-16,-13 0 15,13-13 16,1-26-15,12-14 0,-13 27-16,27-27 15,-27 40-15,1-13 0,-1 0 0,0 13 16,0 0-16,0-14 0,14 14 0,-14 0 16,0 0-16,1 0 0,39 27 15,-53-14-15,26 27 16,-26-27-16,0 0 15,0 0-15,0 14 0,0-14 0,-13 14 16,0-1-16,-14 0 0,14-12 0,-14 12 16,1 1-16,-1-14 0,1 13 0,0 1 15,-54 26-15,54-40 16,-1 0-16,14-13 0,-13 13 0</inkml:trace>
  <inkml:trace contextRef="#ctx0" brushRef="#br0" timeOffset="142796.37">24125 12228 0,'0'13'32,"0"1"-1,0-1 0,0 0-15,-53 80 15,40-67-31,-53 120 31,53-133-31,13 0 16,-14 0-16,1 14 15,13-14 1,0-26 31</inkml:trace>
  <inkml:trace contextRef="#ctx0" brushRef="#br0" timeOffset="143108.79">23874 12374 0,'185'13'93,"-370"-26"-93,396 39 0,-184-13 0,-1-13 0,-12 14 0,52 25 16,66 14 15,-92-40 1,-40-26-1</inkml:trace>
  <inkml:trace contextRef="#ctx0" brushRef="#br0" timeOffset="143499.25">24694 12241 0,'-27'-39'16,"54"78"-16,-67-78 15,27 39-15,0 0 0,0 0 0,-27 13 16,13 79 31,41-78-47,91 118 31,-91-119-31,-14 0 0,53 54 31,-120-14 1,54-53-32,-132 13 31,132-26-31,-1-14 15</inkml:trace>
  <inkml:trace contextRef="#ctx0" brushRef="#br0" timeOffset="143780.41">24496 12228 0,'0'-26'16,"0"12"-1,0 54-15,0-93 16,648-53 109</inkml:trace>
  <inkml:trace contextRef="#ctx0" brushRef="#br0" timeOffset="143952.23">25104 12241 0,'13'-13'31</inkml:trace>
  <inkml:trace contextRef="#ctx0" brushRef="#br0" timeOffset="161212.29">1147 6579 0,'0'13'187,"0"1"-171,13 105 15,-13-93-31,26 120 31,-26-133-31,13 0 0,-13 0 16,0 14-16,14 13 16,-14-27-16,0 0 0,0 0 15,0-26 63,13 13-78</inkml:trace>
  <inkml:trace contextRef="#ctx0" brushRef="#br0" timeOffset="161634.27">1385 6645 0,'0'0'172,"79"358"-172,-66-372 0,0 14 0,-13-13 15,14 0-15,-1 0 0,0-14 16,-26-118 15,13 131-31,-93-91 32,80 91-32,0 14 0,0-13 15,13 0 1</inkml:trace>
  <inkml:trace contextRef="#ctx0" brushRef="#br0" timeOffset="162243.22">1610 6487 0,'-14'0'0,"1"13"31,0-13-15,13 53 15,13 39 0,-13-65-31,40 92 31,-27-93-31,-13-12 0,13-1 16,40 40 0,-40-40-16,67-79 31,-67 53-31,-13-1 15,13-12-15,-13-93 16,0 106-16,-92-159 47,78 158-47,1 14 0,0-13 0,-27 0 31,27 26-31,13 14 16</inkml:trace>
  <inkml:trace contextRef="#ctx0" brushRef="#br0" timeOffset="162836.78">2033 6473 0,'-13'0'0,"-40"0"47,39 0-47,1 106 31,13-79-31,0-14 0,0 13 16,0 1-16,27 65 15,-14-78-15,0 12 0,-13-13 16,13 1-16,27 25 16,-27-25-16,1-14 15,-1-14 1,26-65 15,-39 66-15,40-53 15,-27 66-31,54 39 31,12 80 0,-66-92-31,40 92 32,-53-106-32,0 0 15,13 1 1,-13-28 0</inkml:trace>
  <inkml:trace contextRef="#ctx0" brushRef="#br0" timeOffset="165710.87">2469 7294 0,'-13'0'32,"26"13"46,1-13-47,-1 13-31,13-13 31,-12 0-31,-1 0 47,-13 13-31,-13-13 15,-1 0 0,1 14-31,0-14 16,0 0-16,-1 13 16,1 0-1,0-13-15,0 13 16,26-13 62,0 0-62,0 0-16,1 0 15,78-26 1,-79 26-1,27 0-15,-27 0 16,1-13-16,-1 13 0,0 0 0,66 0 31,-65 0-31,-1-14 0,13 14 16,-12 0-16,25-13 16,-26 13-16,1 0 0,-1 0 0,53-13 31,-53 13-31,14-13 15,-14 13-15,0 0 0,0 0 0,1 0 16,-1 0-16,27-14 16,-27 14-16,27 0 15,-27 0-15,0-13 16,0 13-16,40 0 16,-40-13-16,27 13 15,-27 0 1,1 0-16,-1 0 0,0-13 0,0 13 0,0 0 15,14-14 1,-14 14-16,27 0 16,-27 0-16,13-13 15,-12 13-15,12 0 16,-13-13-16,1 13 0,-1 0 0,0 0 16,0-13-16,40 13 15,0-13 1,-40 13-16,27 0 15,-27-14-15,1 14 16,-1 0-16,26 0 16,-25 0-16,25-13 15,-25 13-15,-1 0 16,0 0-16,13-13 0,-12 13 0,-1 0 16,0 0-16,0 0 0,1-13 0,-1 13 15,13 0-15,-12 0 16,12-14-16,-13 14 15,0 0-15,14-13 0,-1 13 16,-12 0 0,39 0-1,-40 0-15,0-13 0,0 13 16,40 0 0,-40 0-16,1 0 0,-1-13 15,0 13-15,27 0 16,-27 0-16,0 0 0,0 0 15,1 0-15,-1 0 0,0 0 0,0 0 16,1 0-16,-1 0 0,0 0 0,27 0 16,-27 0-16,27 0 15,-27 0-15,0 0 16,14 0-16,-14 0 0,0 0 0,0 0 16,27 0-16,-27-13 0,40 13 15,-13 13 1,-27-13-16,27 0 0,-14 0 15,67 13 1,-67 0-16,1-13 0,26 0 16,-27 0-16,27 13 15,-27-13-15,41 0 16,-41 0-16,0 0 0,1 0 0,-14 0 16,14 0-16,-1-13 0,53 0 15,-52 0-15,52 0 16,-52-1-16,-1 14 0,1-13 15,-1 0-15,1 13 0,-14-13 0,40-1 16,-27 14-16,40-13 16,-39 0-16,-14 13 15,13-13-15,1 13 0,-14 0 0,14-14 0,-1 14 16,-13-13-16,14 13 0,-1 0 16,1-13-16,-1 13 0,1 0 0,-1-13 15,0 13-15,27-13 0,-26 13 16,-14 0-16,40-14 0,-27 14 15,1 0-15,-1 0 0,1-13 0,-1 13 16,-12 0-16,12 0 0,0-13 0,-12 13 16,12 0-16,1 0 0,-14-13 0,13 13 15,1 0-15,-1 0 0,-13-14 0,14 14 16,-1 0-16,-12-13 0,12 13 0,0 0 16,1 0-16,39-26 15,-53 26-15,14 0 0,-1-14 0,-13 14 16,14-13-16,-14 13 0,53-13 15,-53 13-15,40-13 16,-39 0-16,12 13 16,-13-14-16,1 14 0,-1 0 15,0-13-15,0 13 0,0 0 16,1-13-16,12 13 16,-26-13-16,40 13 31,-27 0-31,-13-14 0,13 14 31</inkml:trace>
  <inkml:trace contextRef="#ctx0" brushRef="#br0" timeOffset="166944.84">7443 5627 0,'0'-13'46,"-13"13"-30,13-14 0,-13 1-1,0 0 1,0 13-16,-1-13 16,1 13-16,0-14 15,0 1 1,13 0-1,-14 13 1,14 13-16,0 0 16,0 1-1,14-1-15,-14 0 0,0 0 0,13 14 16,-13-14-16,13 13 0,-13 1 0,0-1 16,13 1-16,-13-1 0,14 1 0,-1 92 15,-13-93 1,13 54-1,-13-67-15,13 0 0,-13 0 0,13 1 16,-13-1 0,0-26-1,14-1 1</inkml:trace>
  <inkml:trace contextRef="#ctx0" brushRef="#br0" timeOffset="167288.47">7576 5600 0,'0'199'93,"0"-398"-93,13 411 0,-13-186 0,13-12 16,0 12-16,27 1 16,-27-27-16,67 0 15,-54-14-15,27-25 16,0-27 0,-40-1-1,-39 1 1,13 40-16,-80-27 15,67 40-15,-41-1 16,14 14 0,53 14-1</inkml:trace>
  <inkml:trace contextRef="#ctx0" brushRef="#br0" timeOffset="167585.25">7920 5468 0,'119'304'94,"-238"-608"-94,251 608 0,-119-304 15,14-13-15,12-53 16,-39-13 0,0 65-16,-39-78 15,25 78 1,-38-38-16,-15 12 16,54 40-1,0 0-15</inkml:trace>
  <inkml:trace contextRef="#ctx0" brushRef="#br0" timeOffset="168006.99">8356 5336 0,'-13'-14'47,"26"28"-47,-39-14 0,26 26 15,-13-13-15,-1 14 0,14-14 16,-13 66-16,13-52 16,0 52-1,13-52-15,27 12 16,13-25-1,0-14 1,-40-14-16,27-25 16,-40 26-16,39-27 15,-39 27-15,40-40 16,-40 39-16,13 14 16,14 14-1,13 25 1,12 14-1,28 0 1</inkml:trace>
  <inkml:trace contextRef="#ctx0" brushRef="#br0" timeOffset="168194.43">8978 5468 0,'-26'0'16</inkml:trace>
  <inkml:trace contextRef="#ctx0" brushRef="#br0" timeOffset="172646.37">3554 6407 0,'-13'0'0,"0"0"15,-1 0 1,1 0-16,-13-13 16,13 13-1,-1 0-15,-12-13 16,13 13-1,-67-27 17,54 14-32,13 0 0,-1 13 15,1-13-15,-53-14 16,53 14-16,0 0 0,-1 13 16,-52-66-1,53 52-15,-40-78 31,53 79-31,0-1 0,0 1 16,0-93 0,0 80-16,53-93 31,-40 106-15,0-1-16,1 1 0,12-13 0,53-41 15,-52 54 1,185-119 15,-186 119-31,0-1 0,1 1 0,118-53 31,-105 53-31,198-93 32,-198 93-32,-14 0 0,14-1 0,0 1 15,145-66 1,-145 65-16,251-65 31,-252 66-31,1 0 16,0 13-16,-1-14 0,133-25 15,-132 39-15,291-66 32,-291 66-17,-1-14-15,1 14 0,158-26 16,-171 26-1,224 13 17,-224-13-32,-1 0 0,93 40 31,-106-27-31,80 40 31,-80-40-31,0 0 0,1 1 16,65 39-1,-66-40-15,27 66 32,-40-66-32,0 1 15,0-1-15,-66 79 16,39-78-16,-105 105 31,92-80-15,27-25-16,-106 65 31,93-66-31,-133 80 31,132-80-31,1 0 0,-1 1 0,-92 39 32,106-40-32,-159 93 31,146-93-31,-1 13 15,1-13-15,-1 1 0,-78 39 16,65-40-16,-185 93 31,185-93-31,-26 13 16,40-12-16,-133 52 16,132-53-1,-197 66 1,197-65-1,1-14-15,-14 13 0,-158 40 32,158-53-32,-251 39 31,238-39-31,0 14 0,0-14 16,-225 0-1,225 0-15,-291-40 31,318 27-31,13-1 16</inkml:trace>
  <inkml:trace contextRef="#ctx0" brushRef="#br0" timeOffset="-204836.09">5102 12956 0,'-13'-14'0,"-1"14"15,1-13 1,0 13 0,0 0-1,0 0 16,13 13-15,-14 14-16,14-14 16,-13 40-16,0-26 15,13-14-15,0 13 0,0 1 0,0-1 16,0-13-16,0 14 0,0-1 0,0 1 16,13-1-16,-13 1 0,0-1 15,13-13-15,-13 14 0,14-14 0,-1 14 0,-13-14 16,13 0-16,13 27 15,-12-40-15,25 13 16,-25-13-16,-1 0 0,0 0 16,0-13-16,1-1 0,-1 1 0,13-13 15,-13 13-15,1-67 16,-1 54-16,-13-1 0,0 1 16,0-1-16,-13-12 0,13 12 0,-40-52 15,27 52-15,-40-39 16,26 53-16,14 0 15,-13-1-15,12 14 0,-38-13 16,38 40 0,41-1-1</inkml:trace>
  <inkml:trace contextRef="#ctx0" brushRef="#br0" timeOffset="-204523.69">5605 13181 0,'0'-14'31,"13"14"-31,-26 14 31,-14-1-15,14-13 0,-13 26-1,12-26-15,14 14 0</inkml:trace>
  <inkml:trace contextRef="#ctx0" brushRef="#br0" timeOffset="-204086.34">5935 12903 0,'0'0'0,"-13"0"0,13-13 16,-26-1-1,26 1 1,0 26 15,0 1-31,13 25 16,13 41-1,-26-54-15,27 40 16,-14-39-16,0-1 16,-13 1-16,14-1 0,-14-13 0,13 14 15,-13-1-15,0-13 0,13 14 0,-13-14 16,0 0-16,13 1 0,-13-1 0,0 13 15,13-26 1,-13-13 0,0 0-1</inkml:trace>
  <inkml:trace contextRef="#ctx0" brushRef="#br0" timeOffset="-203695.76">6134 12956 0,'13'-14'78,"-26"28"-78,39-41 0,-13 27 0,1-13 15,-1 0-15,0 13 0,40-40 16,-40 40 0,27-26-16,-27 26 15,0 0 1,1 26 0,-1 27-1,-13-27-15,0 54 16,0-54-16,0 1 0,0 26 15,0-27-15,0 54 16,0-67-16,13 13 16,0 1-1,1-27 1</inkml:trace>
  <inkml:trace contextRef="#ctx0" brushRef="#br0" timeOffset="-203211.61">6517 12942 0,'-26'-39'31,"26"26"-31,0 198 0,26-318 0,-52 67 16,39 66-16,0-26 16,1 13-16,39-1 15,-40 14-15,13 0 16,14 27 0,-14 39-1,-39 40 1,0-80-16,-13 54 15,-1-41 1,27-12-16,-13-14 0,0 0 0,13 1 16,0-1-16,-14 0 0,14 0 15,14 0 1,12-13 0,1 0-1,-1 0-15,14-13 16,-27 13-16,0 0 0,14-13 0,-14 13 15,0 0-15,0 0 0,0-13 0,1 13 16,-1 0-16,0 0 0,0-13 16</inkml:trace>
  <inkml:trace contextRef="#ctx0" brushRef="#br0" timeOffset="-202774.26">6835 12942 0,'-27'-39'31,"54"78"-31,-54-91 16,27 38-16,0 1 15,27 13 1,-1 0 0,-12 13-16,-1 40 15,0-40-15,-13 40 16,27 0 0,-27-39-16,39-1 15,-26 0-15,1-13 16,25 0-16,-25 0 0,52 13 15,-53 0 1,13 1 0,-26-1-16,0 27 15,-13-27-15,0 0 0,0 0 16,-53 40 0,52-40-16,-25 14 15,25-27-15,14 13 0</inkml:trace>
  <inkml:trace contextRef="#ctx0" brushRef="#br0" timeOffset="-202274.39">7324 12651 0,'0'-13'16,"0"26"-16,0-39 0,0 13 15,0 0-15,0-1 16,0 28 15,-13 12-15,13-13-1,0 80 1,-13-67-16,13 1 0,0-1 0,0 1 0,0-1 16,0-13-16,-13 40 15,13-40-15,0 54 16,0-54-16,0 0 0,0 0 16,0 1-1</inkml:trace>
  <inkml:trace contextRef="#ctx0" brushRef="#br0" timeOffset="-201993.22">7139 12757 0,'146'133'93,"-292"-266"-93,318 279 0,-159-133 0,1 0 0,12 0 0,-13 1 16,1-1-16,38 27 16,-12-1-1,-27-39-15,1 27 16</inkml:trace>
  <inkml:trace contextRef="#ctx0" brushRef="#br0" timeOffset="-201649.62">7615 12559 0,'-26'-13'47,"-67"357"-47,212-675 0,-158 357 15,39-12-15,0-1 0,0 26 16,39 41-1,1-1 1,-13-13 0,-27-52-16,26 25 15,-13-12 1,1-27-16,-14 13 0,0 0 0,13-13 0,-13 13 16,0 1-16,0-1 15,13-13-15,-13 13 0</inkml:trace>
  <inkml:trace contextRef="#ctx0" brushRef="#br0" timeOffset="-201305.98">7801 12718 0,'26'158'78,"-79"-131"-78,119-27 0,14 79 16,-199-343-16,251 528 0,-92-251 16,-27-13-16,0 0 15,0-13-15,1 0 0,12-40 31,-26 0-15,-13 40-16,-14-27 16,1 27-16,13 0 0,-27-1 15,-39-25 1,65 26-16,1 13 0</inkml:trace>
  <inkml:trace contextRef="#ctx0" brushRef="#br0" timeOffset="-201055.83">7483 12572 0,'66'-53'62,"-132"106"-62,146-119 0,-67 66 0,0-13 0,0 13 0,14-14 16,39-12-1,13 13 1,-66 13-16,27-13 16</inkml:trace>
  <inkml:trace contextRef="#ctx0" brushRef="#br0" timeOffset="-200665.56">7854 12360 0,'52'-66'78,"-104"132"-78,118-119 0,-66 67 16,0 52-1,0-40-15,-14 40 16,1-13-16,-13 0 16,13-13-1,13-27 1,0 0-1,39-26 1,-26 0-16,40-13 16,-39 12-16,39-12 15,-1-14 1,1 0 0,-39 40-1</inkml:trace>
  <inkml:trace contextRef="#ctx0" brushRef="#br0" timeOffset="-200274.83">8118 12347 0,'0'0'15,"-13"0"-15,13-13 16,0 0 0,40-14 15,-1 1-16,-25 13-15,25-1 16,-26 14-16,1-13 0,-1 13 16,0 0-16,0 27 15,-13-14-15,14 66 16,-14-52-16,0-1 0,0 1 16,0-1-16,0 0 0,0 67 15,0-66-15</inkml:trace>
  <inkml:trace contextRef="#ctx0" brushRef="#br0" timeOffset="-199462.82">5658 13829 0,'-14'0'0,"28"0"0,-28-13 16,1-1-1,0 14 1,13-13-1,-13 13 1,26 0 31,13 0-47,54-13 16,-41 0-1,67-14 1,0 14-16,-40 0 0,66-27 15,-65 27-15,171-53 16,-53 13-16,-92 26 0,-1 1 16,305-93-1,-304 92-15,198-52 16,-106 13-16,-93 39 16,-12 14-16,-1-13 0,1-1 0,105-39 15,-132 53-15,66-40 16,-93 40-16,1-1 15,-14 14-15,0-13 0,0 13 0,-26 0 32,0 0-32,0 0 0,-14 0 15,14 13-15,0-13 0</inkml:trace>
  <inkml:trace contextRef="#ctx0" brushRef="#br0" timeOffset="-197557.18">6451 13895 0,'-13'0'31,"13"-13"-31,-13 13 0,0 0 16,-1 0 15,-25 13 0,-27 40 0,39 26 1,67-39-1,-27-40-31,53-27 31,-53 14-31,1 0 16,25-40-1,-52 0 17,0 53-17,0 0 17,13 13-32,13 1 0,0 39 31,0-40-31,14 66 31,-27-66-31,0 1 0,13-14 16,-13 13-16,0 0 0,13 0 15,0 1 1</inkml:trace>
  <inkml:trace contextRef="#ctx0" brushRef="#br0" timeOffset="-197354.13">6689 14027 0,'-13'0'78</inkml:trace>
  <inkml:trace contextRef="#ctx0" brushRef="#br0" timeOffset="-196869.88">6835 13908 0,'-27'-26'47,"54"52"-47,-40-52 0,13 13 16,13-1-16,0 14 15,-13-13-15,66 26 32,-66 1-32,14 91 31,-81 14 0,67-105-31,-26 12 31,39-26-15,14 0 15,-14-13-31,93-27 32,-93 40-32,13 0 0,-12-13 0,78-14 31,-79 14-31,14 13 15</inkml:trace>
  <inkml:trace contextRef="#ctx0" brushRef="#br0" timeOffset="-196479.32">7179 13882 0,'0'0'63,"26"-40"-63,-12 27 0,-1 13 16,26-40-1,-12 27 16,-14 66 1,0-40-32,27 93 31,-40-93-31,13 0 16,-13 1-16,0 65 15,0-66-15,0 40 47,14-66-31</inkml:trace>
  <inkml:trace contextRef="#ctx0" brushRef="#br0" timeOffset="-196182.63">7668 13710 0,'-13'53'62,"13"-27"-46,-172 80-16,344-199 0,-159 1 0,-26 211 0,13-106 0,0 0 15,0 27-15,0-27 16,0 67 15,0-67-15</inkml:trace>
  <inkml:trace contextRef="#ctx0" brushRef="#br0" timeOffset="-195901.47">7523 13789 0,'-13'0'0,"26"27"31,93-1 0,-93-26-15,159 13 15,-159-13-31,14 0 0,-14-13 0,26 13 32</inkml:trace>
  <inkml:trace contextRef="#ctx0" brushRef="#br0" timeOffset="-193324.07">8317 13485 0,'13'0'62,"-13"13"1267,13-13-1314,-13 13-15,13 14 31,0-14-31,-13 0 0,14 0 0,-1 1 16,13 39 0,-12-40-16,12 53 31,-13-66-31,-13 13 0,0 0 16,14-13 15</inkml:trace>
  <inkml:trace contextRef="#ctx0" brushRef="#br0" timeOffset="-192902.4">8661 13432 0,'-27'0'46,"-79"225"-46,199-437 0,-93 331 32,40-251-32,-67 277 15,80-25 17,-40-107-32,-13 0 0,13 0 0,1-13 0,-1 13 15,0-13-15,0 0 0,1 0 16,-1 0-16,79-39 31,-92 26-31,14-1 0,-14-52 31,-14 53-31,-91-66 32,78 65-32,1 14 0,12-13 15,-12 13-15,-53-13 16,79 0-16</inkml:trace>
  <inkml:trace contextRef="#ctx0" brushRef="#br0" timeOffset="-192574.39">8581 13273 0,'-13'0'31,"26"0"-31,-13 0 16,40-26-1,92-27 16,-119 53-31,80-53 32</inkml:trace>
  <inkml:trace contextRef="#ctx0" brushRef="#br0" timeOffset="-192214.93">8872 13048 0,'66'-53'78,"-145"159"-78,92-159 0,67 14 0,-14 158 32,-53-106-17,-13 0-15,0 0 0,-27 54 32,27-54-1,27-26 0,-14 13-31,93-80 31</inkml:trace>
  <inkml:trace contextRef="#ctx0" brushRef="#br0" timeOffset="-191871.52">9243 12890 0,'0'0'93,"-67"79"-93,67-53 0,-13-12 0,13-1 0,-13 13 16,13 14 15,13-40-31,53-26 32,-52 12-32,-1 1 15,0 13-15,66-66 16,-65 53-1,-1-1-15,13 14 0,-12-13 0,-14 0 0,26 0 16</inkml:trace>
  <inkml:trace contextRef="#ctx0" brushRef="#br0" timeOffset="-191637.22">9243 12850 0,'53'291'109,"-106"-582"-109,119 595 0,-66-291 0,0 1 0,13-1 16,-13 0-16,0 0 0</inkml:trace>
  <inkml:trace contextRef="#ctx0" brushRef="#br0" timeOffset="-184405.17">15394 12307 0,'-13'0'31,"13"-13"-15,0 0 0,-13 13-1,13-13-15,-14 0 16,14-1-1,-13 1-15,0 0 16,13 0-16,0-1 0,-13-12 16,13 13-1,-14-40 1,14 40-16,0-1 0,0 1 0,0-13 16,0 12-16,0 1 0,14-13 15,-14-14-15,13 27 0,-13 0 16,26-54-1,-26 54-15,14-26 16,-14 25-16,13 1 0,-13 0 16,0 0-16,0-1 0,0 1 15,0 0 1,0 26 31,0 0 0,0 1-32,0-1 1,0 0 0,13-13-16,-13 13 15,13 1-15,-13-1 16</inkml:trace>
  <inkml:trace contextRef="#ctx0" brushRef="#br0" timeOffset="-173783.36">14389 11606 0</inkml:trace>
  <inkml:trace contextRef="#ctx0" brushRef="#br0" timeOffset="-173142.94">14415 11474 0,'0'-13'16,"0"0"0,0-1-1,-13 14-15,0 0 16,-1 14-1,1-1 1,0-13 0,-14 26-16,27-13 15,-13 1-15,0 25 0,-13 28 32,26-41-32,-14 40 15,14-39-15,0-1 0,0 14 16,0-14-16,40 40 15,-27-52-15,14 12 16,26 1 0,0-27-1,-14-14 1,-26 1-16,14-13 16,-27 12-16,13-12 0,-13-27 15,0-40 1,-40 1-1,27 65-15,-26-39 16,25 40 0,-12 12-16,-1-25 0,14 39 15,-13-13-15,12 13 16,1 0-16,13 13 16,0 0-1,13 0-15</inkml:trace>
  <inkml:trace contextRef="#ctx0" brushRef="#br0" timeOffset="-172815.14">14759 11540 0,'-13'80'62,"26"-160"-62,-13 160 16,13-80 0,-13-14-1,-13 14 16,13 14-31,-40-14 16,27 0 0,26-14 15</inkml:trace>
  <inkml:trace contextRef="#ctx0" brushRef="#br0" timeOffset="-172158.86">15196 11395 0,'0'0'0,"0"-14"0,0 1 16,-14 13-1,1 0-15,-13 0 16,12 0-1,-12 13-15,0 1 16,12-1 0,1 13-1,0-12-15,13-1 0,-13 13 0,13 54 32,0-67-32,0 53 15,0-40-15,13 14 16,27 13-1,12-26 1,1-14 0,0-13-1,-39-13-15,38-27 16,-52 27 0,14-1-16,12-12 0,-26 13 0,0-53 15,0-14 1,-13 67-16,-14-53 15,14 53 1,0-14-16,-13 1 0,12 12 16,-25-25-1,25 39-15,14 13 32</inkml:trace>
  <inkml:trace contextRef="#ctx0" brushRef="#br0" timeOffset="-171674.66">15659 11329 0,'-27'-40'47,"54"80"-47,-54-93 0,14 53 0,13 13 15,-13-13 1,-1 40 0,14-27-16,-13 66 15,13-66-15,0 67 16,0-1-1,13-13 1,14-13 0,13-40-1,-27-13-15,40-13 16,-40 13-16,13-40 16,14-12-1,-40-28 1,-13-12-1,0 65 1,-14-26-16,14 27 16,0 13-16,0 13 0,-14-27 15,14 27 1</inkml:trace>
  <inkml:trace contextRef="#ctx0" brushRef="#br0" timeOffset="-171206.28">16069 11302 0,'-53'-13'62,"106"26"-62,-119 0 16,66 1-16,0 12 0,0-13 15,0 80 1,0-67-16,0 40 16,26-26-16,0 13 15,1-13 1,13-14-1,-14-13 1,14-26 0,-27 0-16,27-14 15,-14 1 1,-13-40-16,1-27 16,-41 1-1,-26 12 1,40 67-1,-40-13-15,40 12 16,-14 14-16,14 14 16,13-1-16</inkml:trace>
  <inkml:trace contextRef="#ctx0" brushRef="#br0" timeOffset="-170597.11">16571 11236 0,'-13'0'0,"26"0"0,-39 0 16,26-13-16,0-1 15,-13 14-15,13-13 16,-14 13 0,14 13 15,0 54 0,14-54-31,-14 66 16,0-66-16,13 14 0,-13-1 0,0 1 15,0-1-15,13-13 0,0 27 16,-13-13-16,14-14 0,-14 0 0,13 0 16,-13 1-16,13-1 0,-13 0 0,13-13 15,-13 13-15,14 14 16,-1-27-16,-13 13 31,13-13-31</inkml:trace>
  <inkml:trace contextRef="#ctx0" brushRef="#br0" timeOffset="-170097.23">16796 11223 0,'-39'-40'63,"78"80"-63,-78-67 0,52 27 0,0 27 15,0-14-15,53 80 16,-52-67-16,39 67 16,-53-67-16,13 40 15,-13-13 1,-40-13 0,-13-27-1,14-13 1,25 0-1,14-40 1,0 27-16,0 0 0,0 0 0,14-1 16,12-78-1,0-27 1,1 0 0,-27 92-16,13-65 15,-13 78-15,-26 1 16,-40 0-1,13 39 1,13 1 0</inkml:trace>
  <inkml:trace contextRef="#ctx0" brushRef="#br0" timeOffset="-169659.91">17167 11183 0,'-14'0'0,"1"-13"16,0 13-1,13 13 1,0 13 0,0-12-16,26 39 15,-26-14 1,14-25-16,-1 25 15,-13 41 1,13-54-16,-13 14 16,0-27-16,0 0 0,-13 14 15,-40 12 1,40-39-16,-14 14 16,14-14-16</inkml:trace>
  <inkml:trace contextRef="#ctx0" brushRef="#br0" timeOffset="-169456.8">17101 11262 0,'211'-132'125,"-422"264"-125,435-277 0</inkml:trace>
  <inkml:trace contextRef="#ctx0" brushRef="#br0" timeOffset="-168988.25">17484 11037 0,'-132'159'109,"264"-318"-109,-251 318 0,132-146 0,1-13 16,25-13 0,-12-40 15,-27 0 0,0 67 0,0-1-31,0 119 32,0-105-32,0-1 15,0 1-15,0-1 0,39 80 16,-39-93 0,40 66 15,-27-79-31,-13 14 0</inkml:trace>
  <inkml:trace contextRef="#ctx0" brushRef="#br0" timeOffset="-167535.57">17788 10971 0,'-13'0'125,"0"0"-93,0 14-32,-27 38 47,27-38-47,-14 105 31,27-93-31,0 1 0,0-1 0,0 93 31,67-26 0,12-93 1,-66-53-1,-13 40-31,-106-40 31,93 53-15,0 0-16,0 0 0,-27-13 15</inkml:trace>
  <inkml:trace contextRef="#ctx0" brushRef="#br0" timeOffset="-167145.1">17881 11011 0,'13'0'47,"40"-13"-16,-40 0-31,107-14 31,-107 14-31,0 13 0,13 0 16,14-13 0,-27 13 15</inkml:trace>
  <inkml:trace contextRef="#ctx0" brushRef="#br0" timeOffset="-166848.28">18040 10971 0,'-27'344'109,"54"-688"-109,-54 715 16,27-358-16,-13 13 0,13 1 0,0 13 15,0 39 16</inkml:trace>
  <inkml:trace contextRef="#ctx0" brushRef="#br0" timeOffset="-163037.04">15420 11474 0,'0'-13'47,"0"0"-31,0-1-1,-13 14-15,13-13 32,0 26 15,0 1-16,0-1-31,-26 79 31,26-78-31,-13 78 31,13-79-31,13 67 32,-13-67-32,39 0 31,1-26 0,-27 13-31,27-66 31,-40 53-15,0-67 0,0 67-1,0-80 16,0 80-31,-13-13 0,-27-27 32,14 26-1,12 27-31,1 27 16</inkml:trace>
  <inkml:trace contextRef="#ctx0" brushRef="#br0" timeOffset="-157679.39">15288 13802 0,'0'-13'16,"0"26"-16,-13-26 0,13 0 0,-13 13 15,13-13-15,-13 13 0,-1 0 16,-12 0 0,13 0-16,-14 0 15,14 0 1,26 0 31,-13-14-47,40 14 15,-14-13-15,1 13 0,-1-13 0,1 13 16,12-13-16,1 0 0,0 13 0,13-14 16,-14 1-16,120-27 15,-106 40-15,66-26 16,-66 13-16,13-1 0,0 14 0,133-39 15,-133 26-15,132-14 16,-118 14-16,52-14 16,-66 27-16,0-13 0,0 0 15,67-13-15,-67 26 0,-13-14 16,13 14-16,-13-13 0,0 13 0,0-13 16,-14 13-16,14-13 0,-13 13 0,0-14 15,-14 14-15,40-13 16,-39 13-16,-14-13 0,13 13 0,-12 0 15,-1-13-15,0 13 0,0 0 0,-26 0 47,0 0-31,13 13-16</inkml:trace>
  <inkml:trace contextRef="#ctx0" brushRef="#br0" timeOffset="-156632.82">18185 12744 0,'0'0'0,"-13"0"0,0 0 16,0 0 0,-1 13-1,14 0 1,-13-13-16,13 27 15,0-1 1,0-12-16,0-1 0,0 13 0,0-12 16,13-1-16,-13 0 0,14 13 0,-14-12 15,13-1-15,0 0 0,-13 0 0,13 1 16,1-14-16,-1 26 0,0-26 16,0 0-16,0 0 0,-13 13 0,14-13 15,12 0 1,-13-13-1,1 0-15,-14-27 16,0 27-16,0 0 0,0-14 16,-40-39-1,27 40-15,-27-14 16,14 27-16,12-1 0,1 1 16,0 13-16,-14-13 0,14 0 0,0 13 15,0-13 1,26 13-16</inkml:trace>
  <inkml:trace contextRef="#ctx0" brushRef="#br0" timeOffset="-156414.15">18543 12797 0,'-40'26'78</inkml:trace>
  <inkml:trace contextRef="#ctx0" brushRef="#br0" timeOffset="-156117.39">18688 12612 0,'0'0'93,"0"119"-93,13-93 0,-13-13 0,13 14 16,-13-14-16,27 53 16,-14 14-1,-13-67-15,13 40 16,-13-40-1,0 0-15,0 1 16</inkml:trace>
  <inkml:trace contextRef="#ctx0" brushRef="#br0" timeOffset="-155648.8">18926 12678 0,'13'26'62,"-26"-52"-62,40 66 0,-1-27 16,1 0-16,65 53 15,-65-39-15,26 26 16,-40-40-16,0 13 16,0-13-16,-13 1 0,0 12 0,-13 27 15,-40-40 1,40-13 0,-27-13-16,27 0 15,0 0-15,-1-1 0,14 1 0,-13 0 16,13 0-16,-13-14 0,13 14 15,0-13-15,0 12 0,0-12 0,0-1 0,0 1 16,0-1-16,0 14 0,0-40 16,0 27-16,0-40 15,0 39-15,0 14 0,-13 0 16,13 0-16,0-1 0,-13 14 0,-1-13 16,-12 13-1,13 13-15,-1-13 16</inkml:trace>
  <inkml:trace contextRef="#ctx0" brushRef="#br0" timeOffset="-155195.78">19429 12532 0,'0'-13'32,"0"26"-32,-13-26 0,-1 13 15,-25 0 1,-1 0-1,40 13-15,-13 14 16,13-14 0,0 40-16,39 26 15,28-13 1,-54-52 0,27 39-1,-14-40-15,-13 0 0,0 0 16,1 1-16,12 12 15,-26-13-15,-13 0 16,-40 1 0,-13-1-1,26-40 1</inkml:trace>
  <inkml:trace contextRef="#ctx0" brushRef="#br0" timeOffset="-154992.76">19389 12599 0,'278'-146'109</inkml:trace>
  <inkml:trace contextRef="#ctx0" brushRef="#br0" timeOffset="-153118.28">19905 12466 0,'-13'0'297,"13"-13"-281,-13 13-16,-1 0 31,1 0 0,0 0-15,-27 40 15,27 13 0,13-40-15,26 13 15,-12-12-31,-1-14 0,13 0 32,-12-14-32,12 1 31,-26 0-16,13 0 1,-13-1-16,0 1 31,0 0 79,0 0-63,0-1-32,0 1 16,0 0 1,0 0 46,0 0-31,-13 13 0,13 13-16,13 66 0,1-52-31,25 158 31,-39-159-31,13-13 16,14 67 0,-27-67-16,13 0 31,-13-26 0</inkml:trace>
  <inkml:trace contextRef="#ctx0" brushRef="#br0" timeOffset="-152743.46">20196 12400 0,'-119'212'110,"172"-239"-110,-106 120 0,172-371 0,-225 569 0,106-264 0,14-1 15,25 14-15,67-14 32,-93-26-17,27-53 17,-40 40-32,-66-13 31,13-1-16</inkml:trace>
  <inkml:trace contextRef="#ctx0" brushRef="#br0" timeOffset="-152149.88">20686 12347 0,'0'-26'15,"0"52"-15,0-66 16,-14 40-16,1-13 15,-40 13 17,-13 133-1,53-107-31,0 146 31,13-159-15,0 0-16,0 1 0,39 25 15,41-92 32,-1-52-15,-66 91-32,67-25 31,-67 39-31,0 0 15,14 66 1,-1 40 15,-13-93-31,14 40 32,-14-53-17,0 0-15,40 0 16</inkml:trace>
  <inkml:trace contextRef="#ctx0" brushRef="#br0" timeOffset="-151931.25">21149 12612 0,'0'-40'63</inkml:trace>
  <inkml:trace contextRef="#ctx0" brushRef="#br0" timeOffset="-130922.38">10460 9357 0,'0'0'0,"0"-13"0,-14 13 0,14-13 15,0 0-15,0-1 16,-13 1-16,13 0 16,0 0-1,0 0 1,-13-1-1,13 28 1,0-1 0,0 0-1,26 27-15,-12-14 16,-14 1-16,13-14 0,0 13 0,0 1 16,1-1-16,-1 1 0,0-1 0,0 1 15,-13-1-15,13-13 0,14 27 16,-27-14-16,26 14 15,-12-27-15,-14 1 0,0-1 0,13 0 16,-13 0-16,0 0 16,0 1-1,13-14 1,-13-14 0</inkml:trace>
  <inkml:trace contextRef="#ctx0" brushRef="#br0" timeOffset="-130297.57">11148 9212 0,'-14'-40'31,"28"80"-31,-41-93 0,14 53 0,0-13 16,-14-1-1,14 14-15,-14-13 16,14 13-1,0 13 1,0 1-16,0 25 16,13 41-1,0-54-15,0 40 16,0-39 0,0-1-16,13-12 0,0 38 15,13 15 1,-12-54-16,12 13 15,-13-12-15,1-14 0,-1 0 16,0-14 0,0 1-16,14-27 15,-1 1-15,1-27 16,-1-14 0,14 27-1,-27 53-15,14-13 16,-14 13-16,0 0 0,13 13 15,-12 0-15,25 40 16,-25-39-16,-1-1 16,0 13-16,14 14 0,12 26 15,1-13 1,-40-40 0,26 14-16,-26-14 15</inkml:trace>
  <inkml:trace contextRef="#ctx0" brushRef="#br0" timeOffset="-130000.8">11267 9992 0,'304'-172'109,"-608"344"-109,648-357 0,-305 159 0,-12-1 16,12 14-16,54-53 15,0 13 1,-80 53-16,27-13 15,-27 13-15</inkml:trace>
  <inkml:trace contextRef="#ctx0" brushRef="#br0" timeOffset="-129750.65">11333 10085 0,'807'-437'140,"-1614"874"-140,1640-887 0,-806 437 16,-14 0-16,13 13 0,-12-13 15,-1-1-15</inkml:trace>
  <inkml:trace contextRef="#ctx0" brushRef="#br0" timeOffset="-129547.8">12193 9450 0,'13'-40'32</inkml:trace>
  <inkml:trace contextRef="#ctx0" brushRef="#br0" timeOffset="-94621.53">21030 3391 0,'-14'0'16,"1"0"0,0 0-16,-14-13 15,14 13 1,-13 0-16,12 0 0,1 0 0,-53-13 16,53 13-1,0 0-15,-106 0 31,105 0-31,-158-14 32,146 14-32,-27 0 0,13 0 15,14 0-15,-106 14 16,92-14-16,0 0 0,14 13 16,-14-13-16,0 0 0,14 0 0,-14 13 15,1-13-15,-1 0 0,-238 53 31,238-53-31,-317 93 32,304-67-32,14-26 15,-226 93 1,225-80 0,-264 93-1,211-67 1,54-25-16,-239 118 31,238-119-31,-251 172 31,265-158-31,-14-1 0,14 1 0,-1-1 16,-92 80 0,93-80-16,-133 173 31,146-186-31,-1 14 15,-38 92 1,38-93-16,14 133 31,0-133-31,0-12 16,0 12-16,14 0 0,38 93 16,-25-105-1,132 144 16,-133-144-31,1 12 0,-1-13 0,14 14 0,-14-14 16,67 40 0,-54-40-16,279 106 31,-265-105-31,0-1 0,344-13 31,-331-13-31,437-93 31,-437 92-31,0-12 0,13 13 16,-13-14-16,265-105 16,-278 106-1,357-186 1,-317 133 0,-40 39-16,145-172 15,-158 172 1,171-290 15,-197 290-31,12-158 31,-26 158-31,-119-159 32,93 186-32,-14-13 0,13 13 15,-12-1-15,-1-12 0,-132-14 16,119 40-16,-106 13 15</inkml:trace>
</inkml:ink>
</file>

<file path=ppt/ink/ink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10:55.090"/>
    </inkml:context>
    <inkml:brush xml:id="br0">
      <inkml:brushProperty name="width" value="0.05292" units="cm"/>
      <inkml:brushProperty name="height" value="0.05292" units="cm"/>
      <inkml:brushProperty name="color" value="#002060"/>
    </inkml:brush>
  </inkml:definitions>
  <inkml:trace contextRef="#ctx0" brushRef="#br0">9031 895 0,'0'13'109,"0"1"-77,0 12-17,13-13-15,1 40 16,-1-40-16,-13 14 0,13-1 0,0 1 0,-13-1 15,27 80 1,-27-66-16,13 119 16,-13-120-16,13 1 0,-13 0 15,14-14-15,-1 80 16,-13-93-16,13 40 16,0-40-16,-13 0 15,0 1-15,0-1 16,0-26 15,13-1-15</inkml:trace>
  <inkml:trace contextRef="#ctx0" brushRef="#br0" timeOffset="984.14">9931 1067 0,'0'-13'0,"0"0"31,-13 13-16,-1-14 1,1 1 0,-27 0 15,-13 26 0,40-13-31,-26 27 16,25-27-16,1 0 15,-53 39 1,53-25 0,-40 25-1,40-26 1,13 1-16,0-1 0,-14 0 0,14 53 31,0-39-31,0 105 31,14-119-31,-14 14 0,13-14 0,27 80 32,-27-80-32,79 119 31,-65-119-31,-27 1 16,92 25-1,-78-39-15,78-26 31,-92 13-31,13 13 16,1-14-16,-14 1 0,39-53 16,-25 39-1,25-105 17,-12 79-32,-27 40 0,53-80 31,39 67 0,-78 26-31,91 106 31,-91-80-31,12-12 0,-13 12 16,40 80 0,-40-93-16,54 106 31,-54-119-16,-13 13-15,13-13 0,27-13 16</inkml:trace>
  <inkml:trace contextRef="#ctx0" brushRef="#br0" timeOffset="5201.53">5869 2959 0,'-13'0'32,"13"-13"-1,0 26 16,13 0-32,27 14 17,13 39-1,13-13 16,-66-40-47,93 66 31,-80-65-31,80 65 31,-80-79-31,79 93 31,-78-80-31,-1 0 0,0 0 0,53 53 16,-52-52-16,105 78 47,-106-79-47,0 1 0,0-1 0,40 53 31,-40-39-31,80 78 16,-80-78-1,0-1-15,80 80 32,0 26-1,-14-26 16,-66-93-47,80 107 31,-80-107-31,0 0 0,1 0 0,-1 0 0,26 27 31,-25-40-31,65 66 16,-66-66 0,-13 14-16,53 25 15,0 14 16,-40-53-15,54 66 31,-54-66-47,-13 14 0,66 38 16,-66-38-16,79 52 31,-65-53-31,-1 0 0,0-13 15,0 14-15,53 38 16,-52-38-16,78 39 47,-79-40-47,93 40 16,-93-53-1,1 13-15,-1 0 0,0-13 0,53 40 31,-52-27-31,91 66 32,-91-65-32,91 65 31,1-13 16,0 14-32,-93-80-15,67 66 32,-67-53-32,0-13 15,0 13-15,1 0 0,39 27 16,-40-40 0,53 53 15,-53-40-31,0-13 0,1 14 0,-1-14 0,27 26 31,-27-13-31,106 27 31,-93-40-31,-12 13 0,78 14 32,-65-27-32,92 39 31,-93-39-31,-13 14 0,1-14 15,105 13 1,-93-13-16,133 0 31,-133 0-15,-13 0-16,14 0 0,-1 0 0,1 0 16,39 0-16,-53-13 15,172-14 16,-158 14-31,-1 13 0,-12-13 0,12 13 16,1-14-16,-1 14 0,14-13 16,-14 13-16,159-66 31,-158 53-31,-1 13 0,120-66 31,-120 52-31,-13 1 0,146-66 31,-132 52-31,171-105 32,-145 79-17,132-92 1,-158 118 0,171-158-1,-171 158 1,12-12-16,-12 12 0,-1 1 0,120-133 31,92-53 0,-212 186-31,173-186 32,-173 186-32,1-14 0,12 14 15,107-133 1,-120 132-16,212-237 31,-211 237-15,-1-12-16,1 12 0,132-118 15,-133 118-15,186-198 32,-186 186-17,1 12-15,131-158 31,-131 145-31,132-132 32,-133 146-32,0 13 0,1-14 0,-14 1 15,14-1-15,52-52 16,-53 52-16,-12 14 0,92-119 31,-93 105-31,13 1 0,67-146 31,-80 145-31,93-171 32,-93 185-17,0 0-15,40-80 16,-40 93 0,1-53-1</inkml:trace>
  <inkml:trace contextRef="#ctx0" brushRef="#br0" timeOffset="6357.55">5764 3091 0,'0'-13'0,"-14"13"16,14-13-16,0 0 0,0-1 16,-13 1 15,13 40 0,13-14-31,14 13 16</inkml:trace>
  <inkml:trace contextRef="#ctx0" brushRef="#br0" timeOffset="6591.62">5817 3819 0,'0'13'15,"0"-26"-15,-14 39 0,1-12 0,13-1 0,-13-13 16,13 13-16,0 0 0,0 1 0</inkml:trace>
  <inkml:trace contextRef="#ctx0" brushRef="#br0" timeOffset="6763.46">5856 4282 0,'-13'26'0,"26"-52"15,-39 79-15,26-40 0,-13 0 0,-1 1 16,14-1-16,-13 0 0,13 0 0,0 0 0,0 1 15,0 12-15</inkml:trace>
  <inkml:trace contextRef="#ctx0" brushRef="#br0" timeOffset="6857.39">5896 4798 0,'-13'66'15,"26"-132"-15,-40 159 16,14-1-1</inkml:trace>
  <inkml:trace contextRef="#ctx0" brushRef="#br0" timeOffset="7091.49">5962 5539 0,'0'79'16,"0"-158"-16,-13 171 0,13 14 31,0-66-31,13-27 0,-13 14 16,13-1-16,14 67 15,-27-80-15,0 13 0,13-12 16,-13 12-16,0-13 0,0 40 16,0-40-16,0 54 31</inkml:trace>
  <inkml:trace contextRef="#ctx0" brushRef="#br0" timeOffset="7950.79">14310 2192 0,'-14'0'0</inkml:trace>
  <inkml:trace contextRef="#ctx0" brushRef="#br0" timeOffset="8075.52">14323 2258 0,'0'13'0,"0"-26"0,0 39 16,-13 40 0,13-52-16,0-1 15,0 0-15,0 0 0</inkml:trace>
  <inkml:trace contextRef="#ctx0" brushRef="#br0" timeOffset="8216.1">14349 2681 0,'0'13'15,"0"-26"-15,0 40 0,0-1 0,0-13 16,-13 1-16,0 38 16,13-12-1,0-27-15</inkml:trace>
  <inkml:trace contextRef="#ctx0" brushRef="#br0" timeOffset="8325.44">14508 3250 0,'-13'13'0,"26"-26"0,-26 53 0,13-27 16,-13 0-16,13 0 0,0 14 15</inkml:trace>
  <inkml:trace contextRef="#ctx0" brushRef="#br0" timeOffset="8466.02">14548 3978 0,'0'26'16,"0"-52"-16,-13 65 0,13-12 0,0-14 0,0 0 15,0 0-15,0 1 0,0-1 0</inkml:trace>
  <inkml:trace contextRef="#ctx0" brushRef="#br0" timeOffset="8575.34">14587 4798 0,'-13'26'0,"26"-52"0,-26 79 0,0-40 0,13 0 15,0 1-15,0-1 0</inkml:trace>
  <inkml:trace contextRef="#ctx0" brushRef="#br0" timeOffset="8700.32">14601 5433 0,'-14'53'16,"28"-106"-16,-28 119 0,14-53 0,0 14 15,0-14-15</inkml:trace>
  <inkml:trace contextRef="#ctx0" brushRef="#br0" timeOffset="8809.66">14654 6002 0,'0'0'0,"0"13"0,0 14 0,0-1 16,0-13-16,0 0 16,0 1-16</inkml:trace>
  <inkml:trace contextRef="#ctx0" brushRef="#br0" timeOffset="9793.72">4203 6094 0,'0'0'0,"-14"-13"0,1 0 16,13 0-1,-13 0 1,13 26 0,0 0-1,0 0-15,40 53 16,-27-26-16,0-13 0,0 12 0,0-12 16,1 12-16,-1 1 0,0 0 0,0 39 15,1-39-15,12 66 16,-26-80-16,13 1 15,-13 25-15,14-25 0,-14-14 0,0 0 16,0 14-16,0-14 0,0 0 16,0 1-16,13-14 31</inkml:trace>
  <inkml:trace contextRef="#ctx0" brushRef="#br0" timeOffset="10481">4758 6319 0,'0'-13'15,"0"0"-15,-13 13 0,13-13 16,-13 13-16,-1-14 16,-12 1 15,0 13-16,-1 13 1,14 1 0,0-1-16,-1 13 15,14-12-15,0 12 16,0-13-16,0 53 16,0-39-16,0-14 0,0 14 15,0-1-15,0 0 0,27 54 16,-27-54-16,40 40 15,-40-39-15,13-14 0,0 14 16,0-14-16,0 0 0,1 0 0,12 14 16,-13-27-16,14 13 15,-14-13 1,0 0-16,-13-13 0,14-14 16,-1 14-1,0-27-15,-13 27 16,0 0-16,0-14 0,0 14 0,13 0 15,-13 0-15,13-14 0,-13 14 0,14-13 16,-1 12-16,0 1 0,14-13 16,-14 12-16,0 14 0,14 0 15,-1 0-15,27 27 16,-40-14-16,0 0 0,27 27 16,-27-27-16,1 14 0,-1-1 15,0 1-15,0 26 0,0-27 16,-13 1-16,14-1 0,12 67 15,-13-80-15</inkml:trace>
  <inkml:trace contextRef="#ctx0" brushRef="#br0" timeOffset="11480.69">15368 5790 0,'0'-13'0,"0"26"0,-13-26 16,-14-14-1,14 27 1,13-13 0,0 26-1,0 1 1,0 12-16,0 40 15,0-39-15,0 12 0,0 1 0,0 0 16,13 105 0,-13-105-16,0 66 15,14-80-15,-14 1 0,13-1 0,-13 1 16,0-1-16,26 40 16,-26-39-16,13-14 15,-13 0-15,14 0 16</inkml:trace>
  <inkml:trace contextRef="#ctx0" brushRef="#br0" timeOffset="12043">15805 5922 0,'0'-13'0,"0"26"0,-14-39 0,1 26 0,-27-40 31,1 40-15,25 14-1,1 12 1,13-13-16,-13 67 15,0-54-15,13 1 16,0-1-16,0 0 0,0 1 0,0 52 16,13-52-1,13 26-15,1-14 16,-14-39-16,0 14 0,40-1 16,-39-13-1,52-13 1,-53-1-16,0 1 0,0 0 0,1-14 15,12 14-15,-13 0 0,1-13 0,-1-1 16,-13 14-16,13-14 0,0 1 0,0-1 16,1 14-16,12-53 15,-13 53-15,27-27 16,-27 40-16,0 0 0,14 0 16,-14 0-16,0 13 0,40 27 15,-26-27-15,12 53 16,-25-39-16,-1 13 15,0-27-15,0 13 0,1 1 16,-14-14-16,13 0 0,0 27 16,-13-27-16,27 0 31,-14-13-31</inkml:trace>
  <inkml:trace contextRef="#ctx0" brushRef="#br0" timeOffset="15416.91">7034 3872 0,'-14'-13'31,"1"-1"0,13 1-15,-13 13 0,13-13 46,13 13-46,-13-13-1,13 13-15,1-14 0,12 1 16,-13 13-16,40-39 16,-26 25-1,-1 14-15,-13-13 0,14 0 0,-1 0 16,1 13-16,26-27 0,-27 14 15,1 0-15,-1 13 0,0-14 0,27-12 16,14 13-16,-41 0 16,67-27-16,-40 27 15,-14-1-15,-12 1 0,12 13 16,-12-13-16,79-14 16,-67 14-16,-12 0 0,12 13 0,-12-13 15,13 0-15,-14 13 0,40-27 16,-39 27-16,79-26 15,-80 26-15,14-14 0,26 1 16,-27 0-16,1 0 0,79-14 16,-79 27-16,0-13 15,-1 13-15,-12-13 0,12 13 0,1-13 16,26-1-16,-39 14 0,92-26 16,40-1-1,-120 14-15,107-13 16,-67 12-1,-39 1-15,13 13 0,-14-13 0,1 13 16,79-13-16,-66 0 16,-13 13-16,39-14 0,-26 1 15,-13 13-15,52-13 16,-52 0-16,0 13 0,-1-14 0,1 14 0,0-13 16,0 13-16,92-26 15,-93 26-15,1-14 0,13 14 16,-13-13-16,-1 13 0,1 0 0,53-13 15,-54 13-15,1-13 0,0 13 16,-1 0-16,1 0 0,0 0 0,26-13 16,80 13-1,-107 0-15,54 0 16,-40 0-16,-27 0 16,1 0-16,-1 0 0,67 13 15,-80-13 1,40 13-16,-27-13 15,14 13-15,-27 0 0,53 14 16,-52-27 0,39 26-1,-27-12-15,-13-1 0,0 0 0,1 0 16,12-13-16,14 27 16,-14-14-16,-12 0 0,-1 0 15,26 14 1,-25-14-16,12 14 15,-13-14-15,1 13 0,-1-12 16,-13-1-16,0 0 0,13 27 16,0-27-16,-13 0 15,0 0-15,0 1 0,0-1 0,0 0 16,0 14-16,0-1 0,0-13 16,0 14-16,0-1 0,0-13 15,0 1-15,0 12 0,0-13 0,0 53 16,-39 14-1,39-67 1,-40 40 0,27-27-16,-27 14 0,14-13 0,12-1 15,-65 53 1,26-39-16,27-13 0,-1-1 16,1 0-16,-80 67 15,79-80-15,14 14 0,-13-14 0,12 0 16,-12 0-16,13 1 0,-27 12 15,27-13-15,0-13 0,-1 14 16,-12-1-16,-1-13 0,14 13 0,-13 0 16,-14-13-16,14 14 0,-107 12 15,41 0-15,52-12 16,-13-1-16,13 0 0,-118 27 16,118-40-1,-53 26-15,54-12 16,-41-1-16,41-13 0,-1 13 15,-13-13-15,-53 26 0,-13 1 16,66-27-16,-13 13 0,0 0 16,0 1-16,-119 12 15,132-13-15,0-13 0,0 14 0,13-14 16,14 0-16,-14 13 0,-53 0 16,54-13-16,12 0 0,-12 13 15,-1-13-15,-79 27 16,26-14-16,40 0 0,14 0 15,-14 1-15,13-14 0,-92 26 16,92-26-16,0 0 16,14 13-16,-14-13 0,14 0 0,-1 0 15,-12 0-15,12 0 0,-39 0 16,53 0-16,-40 0 16,26 0-16,14 0 0,-93 14 15,80-1 1,-54 0-1,14 0-15,27 0 0,12-13 0,-13 14 16,-65-1-16,78-13 16,1 0-16,-14 0 0,14 0 15,-1 0-15,1 0 0,-1 0 0,1 0 16,-1 0-16,1 0 0,-1 0 0,1 0 0,-1 0 16,-12 0-16,12 0 0,-39 0 15,26 0-15,1 0 0,-1-13 16,0 13-16,1 0 0,-67-14 15,40 1-15,26 0 16,14 13-16,12-13 0,-52-14 16,40 14-16,13 0 15,-14-27-15,14 27 0,-27-40 16,27 27 0,0-1-16,13 14 0,-53-106 15,53 106 1,-13-54-16,-1 28 15,14 25-15,0-12 0,0 0 16,14-67 0,-1 80-16,-13-14 0,13 1 0,53-146 31,80-27 0,-120 160-31,212-186 31,-211 212-31,-1-14 0,146-52 32,-145 65-32,198-25 31,-199 26-31</inkml:trace>
  <inkml:trace contextRef="#ctx0" brushRef="#br0" timeOffset="21321.49">4467 8132 0,'0'-13'0,"0"26"0,13-26 0,-13-1 0,0 1 16,0 0-16,0-14 31,-26 14 1,-67 53-1,80-27-16,-106 93 1,119-93 0,-13 0-16,13 1 0,53 52 31,-40-53-31,185 80 31,-171-67-31,-1-13 0,1 1 16,65 78-1,-78-65-15,-81 145 32,41-146-32,0-13 15,-133 67 1,146-80-16,-14 0 16</inkml:trace>
  <inkml:trace contextRef="#ctx0" brushRef="#br0" timeOffset="21524.54">4176 8357 0,'0'-13'0,"53"-67"32,-40 67-32,0 0 0,1-1 15,12 1-15,-13 0 0,14 0 0,-1 0 16,1-1-16,211-92 31,-212 93-31,107 0 31</inkml:trace>
  <inkml:trace contextRef="#ctx0" brushRef="#br0" timeOffset="21867.97">4943 7986 0,'0'14'15,"0"-28"-15,-39 28 16,39-1 0,-14 0-16,-25 119 31,39-105-31,-13 304 31,13-292-31,13 14 0,0-26 0,53 92 31,-39-106-31,131-53 32,-131 27-32,-14-13 15,14-1-15,52-158 16,-79 145-16,-53-185 31,27 212-15,-27-27-16,-80 1 31</inkml:trace>
  <inkml:trace contextRef="#ctx0" brushRef="#br0" timeOffset="22305.31">5684 8013 0,'0'-13'0,"-13"-1"15,0 14-15,-67 53 32,80-26-17,-13-14-15,0 13 0,13 1 0,0 105 16,0-105-1,79 158 17,-52-159-32,-14-26 0,66-26 31,-65 13-31,65-133 31,-66 133-31,-13-14 0,13 14 16,1-13-16,39-14 15,-40 40-15,93 79 32,-93-52-32,93 171 31,-93-171-31,0-1 16,0-13-16</inkml:trace>
  <inkml:trace contextRef="#ctx0" brushRef="#br0" timeOffset="23601.77">15408 7761 0,'0'-13'16,"0"26"-16,0-39 15,-14 26-15,14-13 16,-13-1-1,13 1 1,0 0-16,-13 0 16,0 13-16,0 0 0,13-13 0,-14 13 15,1 0-15,-40 39 16,40-26-16,-27 40 16,1 27-1,39-67-15,172 106 31,-146-106-31,14 1 0,-14-1 16,1 0-16,-1 0 0,40 53 16,-66-39-16,0 26 15,-13-27 1,0-13-16,-14 27 0,1-13 16,13-14-16,-40 13 0,26-12 15,-52-1-15,39-26 16,14 13-16,12-14 0</inkml:trace>
  <inkml:trace contextRef="#ctx0" brushRef="#br0" timeOffset="23804.83">15156 7841 0,'0'-13'0,"0"26"0,-13-40 15,13 14-15,0 0 16,27-14-1,-14 14-15,53-27 16,-26 27-16,-14 0 16,40-13-16,-39 12 0,79-25 15,-67 39-15,1-14 16,-14 1-16,1 0 0,-1 13 0</inkml:trace>
  <inkml:trace contextRef="#ctx0" brushRef="#br0" timeOffset="24179.75">15818 7484 0,'-13'13'0,"13"-26"16,-14 26 0,14 27-1,0-14-15,-13 67 16,13-54-16,0 1 15,0 0-15,0-1 0,0 1 0,0 0 0,13 13 16,-13-14-16,14 1 0,-1-14 16,0 14-16,-13-13 0,13-1 0,53 53 15,-52-79 1,52 14-16,-53-28 16,13 14-16,1-13 0,-14 0 0,14 0 15,39-53-15,-53 39 16,27-92-1,-40 79-15,0 14 0,0-14 0,-14 14 16,1-14-16,-53-39 16,40 52-16,-54-39 15,41 53-15,12 0 0,-39-1 16,53 1-16,-14 13 0,14 0 16,0 0-16</inkml:trace>
  <inkml:trace contextRef="#ctx0" brushRef="#br0" timeOffset="24679.55">16519 7444 0,'0'-13'0,"-13"13"16,-1-14-16,-12 14 15,0 0-15,-14 0 16,27 0-16,-1 0 0,1 14 0,0-1 16,0 0-16,13 0 0,-14 1 15,1 12-15,13 1 0,0-1 0,0 27 16,13 92 0,-13-105-16,27 66 15,-14-66-15,0-14 16,1 14-16,-1-14 0,0 27 0,0-40 15,1 1-15,-1-1 0,0 13 16,0-26-16,0 0 0,1 0 16,-14-13-16,13 13 0,0-13 0,0 0 0,-13-14 15,14 14-15,-1-14 0,0 14 16,0-13-16,1-27 0,12 0 16,-13 26-16,0 14 0,1-13 15,39-14 1,-40 27-16,13 13 0,-12 0 0,-1 0 15,0 13-15,40 27 16,-40-27-16,27 53 16,-27-53-16,-13 14 0,13-14 15,0 0-15,1 1 0,12 25 16,-13-26-16,1-13 0</inkml:trace>
  <inkml:trace contextRef="#ctx0" brushRef="#br0" timeOffset="24804.51">17286 7788 0,'0'0'15,"0"-13"1,0-1 0</inkml:trace>
  <inkml:trace contextRef="#ctx0" brushRef="#br0" timeOffset="31318.04">6571 6518 0,'13'0'0,"0"0"16,66-13 0,-52 13-16,79 0 31,-80 0-15,-13 0-16,67-14 31,-67 14-31,93 0 31,-66 0-31,65-13 31,-78 13-31,132 0 32,-133 0-32,-13 0 0,14-13 15,79 13 1,-93 0-16,132-27 31,-131 27-15,25 0-16,-12 0 0,79-13 15,-80 13 1,146-13 15,-159 13-31,40-13 0,93 0 31,-120-1-31,172-12 32,-171 26-32,-1 0 0,1 0 0,105-13 31,-119 13-31,186-27 31,-173 27-31,40-13 16,133-14-1,-173 14-15,212-13 32,-211 26-17,13-13-15,-1 13 0,133-27 16,-132 27 0,251-13 15,-265 0-31,14 13 0,0 0 0,0 0 15,158-27 1,93-13 15,-251 40-31,290-26 32,-290 26-32,0 0 0,-1-13 15,160 0 1,-159 13-16,317-40 31,-318 40-15,1 0-16,225-40 15,-173 40 1,-39-13-16,172-14 16,-185 27-1,317-52 16,-317 38-31,-1 14 0,173-39 32,-185 25-32,65-12 31,-92 13 0</inkml:trace>
  <inkml:trace contextRef="#ctx0" brushRef="#br0" timeOffset="97701.93">10023 8859 0,'0'-13'16,"0"26"-16,0-39 0,0 13 31,0 0-16,0-1 1,0 28 15,0-1-15,0 13-16,0-13 16,0 14 15,0-1-31,0 1 0,0-14 0,0 0 0,-13 14 0,13-1 0,0-13 0,-13 14 15,13-1-15,0 41 16,0 38 0,0-78-16,0 52 15,0-39-15,0-14 0,0 14 16,0-13-16,0 12 0,0 1 0,0 0 16,0-1-16,26 133 15,-26-132-15,14 13 0,-14-13 16,13 12-16,-13-12 0,13 13 0,0 0 15,-13 0-15,53 238 16,-53-238 0,13 13-16,1-13 0,-1 13 0,0 0 15,0 0-15,1 14 0,-14-14 0,13 0 0,0 14 16,0-14-16,1 13 0,12-13 0,-13 14 16,0-14-16,1 13 0,-1-13 15,40 212 1,-13-146-16,-1 1 15,-26-80-15,67 171 16,-67-171-16,27 40 16,-27-40-16,40 66 15,-40-93-15,0 14 0,1-27 0,-1 14 16,0-1-16,-13-12 0,26 12 16,-26-13-16</inkml:trace>
  <inkml:trace contextRef="#ctx0" brushRef="#br0" timeOffset="98670.34">6862 11902 0,'0'0'0,"-27"0"16,27-13-16,-13 13 0,0 0 16,-1 0-16,14-13 0,-13 13 15,0 0-15,0 0 0,0 0 16,13 13-1,0 0 1,13-13-16,0 0 0,40 27 16,-27-27-1,-12 0-15,12 0 0,14 0 0,-14 0 16,14 0-16,-14-13 0,27 13 0,-13 0 16,0-14-16,13 14 0,-1 0 15,68-13-15,-68 13 0,15-13 16,-1 13-16,212 0 15,-199 0-15,0 0 0,80 0 16,211-13 0,-277 13-16,238-14 15,-225 1-15,13 0 0,-13 13 16,13-13-16,0 13 0,-13-13 0,13-1 16,0 14-16,0-13 0,-13 13 0,13-13 15,0 13-15,0-13 0,0 13 0,251-14 16,-251 14-16,265-13 15,-252 0 1,1 13-16,-14 0 0,13 0 0,0 0 16,0-13-16,1 13 0,-1 0 0,0 0 15,1-14-15,12 14 0,-13 0 0,1 0 16,12-13-16,-12 13 0,12 0 0,133-13 16,-133 0-16,1 13 0,-14 0 15,14-13-15,-1 13 0,1-14 0,-14 1 16,14 13-16,-1-13 0,-13 0 0,14-1 15,-14 1-15,397-40 16,-396 40-16,92-13 16,-120 12-16,279-39 15,-305 27-15,-12 13 16,-1-1-16</inkml:trace>
  <inkml:trace contextRef="#ctx0" brushRef="#br0" timeOffset="101731.86">7311 11823 0,'14'0'0,"-28"0"0,28 13 0,-1-13 0,0 0 0,0 0 16,1 13-16,-1-13 16,0 0-16,27 0 15,-27 0-15,0 0 0,0 0 16,1 0-16,-1-13 0,13 13 0,14-13 16,-14 13-16,14-26 15,-13 26 1,-14-14-16,0 14 0,0-13 0,14 13 0,-14-13 15,0 13-15,14-13 0,-14-1 0,13 1 16,14 0-16,-13 0 16,52-40-1,-53 40-15,1 13 0,12-27 16,-25 14-16,65-40 16,-66 53-16,1-13 0,12-14 15,-13 14-15,14 0 0,-14 0 0,0-1 16,14 1-16,-14 0 0,13 0 0,-12-1 15,25-25-15,27-1 16,-52 14-16,52-14 16,-53 27-16,0-1 15,14 1-15,-14 0 0,13 0 0,-12 0 0,25-14 16,-26 14-16,1 0 16,-1-1-16,0 1 0,0 0 0,14-27 15,-14 27-15,27-40 16,-40 40-1,13 0-15,0-27 0,0 27 16,-13-1-16,27-12 0,-27 13 16,13 0-16,-13-1 0,13 1 0,1 0 15,-1-27 1,0 27-16,14-40 16,-14 40-16,0-27 15,0 27-15,14-40 16,-14 40-16,0-1 0,-13 1 15,13 0-15,1 0 0,-1-14 0,-13 14 16,13 0-16,0-14 0,-13 14 0,14 0 16,-1 0-16,-13-14 0,13 14 0,-13 0 15,13 0-15,-13-1 0,13-12 0,14-14 16,-27 27-16,26-40 16,-12 40-1,-1-27-15,0 27 0,0-14 0,-13 14 16,13 0-16,1 0 0,-1-14 0,-13 14 15,13 0-15,0 0 0,-13-1 16,14 1-16,-1 0 0,-13 0 0,13-1 16,-13 1-16,13 0 0,-13 0 0,14 0 15,-1-1-15,-13-12 16,13 13-16,0-27 16,0 40-16,1-27 0,-14 14 15,13 0-15,0-13 16,0-1-16,-13 14 0,14 0 15,-1-1-15,0-12 16,14-1 0,-27 14-16,13 0 15,0 0 1,0 13-16,-13-13 0,27-1 16,-14 1-1,0 0-15,0-27 16,1 40-1,-1-26-15,0 12 16,-13 1-16,13 0 0,-13 0 16,13 0-16,1 13 15,-1-27 1,-13 14-16,13 13 0,0-13 16,14-1-1,-27 1-15,13 13 16,-13-13-16,27 13 15,-1-13 1,-13 13-16,14-14 16,-14 1-16,0 13 15,0 0-15,14-13 16,-14 13-16,14 0 16,-1 0-1,-13 0-15,0 0 0,14-13 16,-1 13-1,-12 0-15,-1 0 16,27 13 0,-1-13-1,-39 13-15,53 0 16,-40-13-16,1 0 16,-1 14-16,13-14 15,-12 13-15,-1-13 0,0 13 16,0-13-16,27 27 15,-27-27-15,14 26 16,-14-13-16,0-13 16,0 14-16,0-1 0,1-13 0,-1 13 15,0 0-15,0 0 0,27 14 16,-27-14-16,40 27 16,-40-27-1,1-13-15,-1 13 0,13 1 0,-12-1 16,-1 0-16,0 0 0,0 0 0,1 1 15,-1-1-15,13 13 0,-13-12 16,1-1-16,-1 0 0,0 0 0,0 1 16,-13-1-16,14 13 0,-1-13 0,0 1 15,40 52 1,-40-40-16,27 14 16,-27-27-16,0 0 0,1 1 15,-1 12-15,13-13 0,-13 1 0,14 25 16,-14-26-16,40 54 15,-40-54-15,14 13 0,-14 1 16,0-14-16,0 13 0,14 1 0,-14-1 16,27 14-16,-27-13 0,0-1 15,27 14-15,-14-14 0,-12 1 16,-1-14-16,13 13 0,-12-12 0,-1 12 16,0 0-16,14-12 0,-14 12 0,0 1 15,0-1-15,14 1 0,-14-1 0,13 0 16,-12 1-16,12-1 0,-13 1 0,0-1 15,14 1-15,-14-1 0,14-13 16,-14 14-16,13-1 0,1 1 0,-14-14 16,13 14-16,14 12 0,-13-12 15,-14-1-15,13-13 0,1 14 0,-14-14 16,13 14-16,41 25 16,-41-38-16,-13 12 0,14-13 0,-1 1 15,-13 12-15,14-13 0,-1 0 0,14 27 16,-14-27-16,-12 1 0,12 12 15,1-13-15,-1 1 0,40 25 16,-39-26-16,39 14 16,-40-14-16,27 0 15,-26-13-15,-1 0 0,1 14 16,65-14-16,-26 0 16,-26 0-16,-14 0 0,107-27 15,-94 14 1,54-14-16,-53 27 15,-14-13-15,1 0 0</inkml:trace>
  <inkml:trace contextRef="#ctx0" brushRef="#br0" timeOffset="102528.5">9719 12458 0,'-13'0'0,"26"0"15,-26-13-15,0 0 0,13-1 16,0 28 31,13-14-47,27 66 15,-27-53-15,0 13 16,0 1-16,0-1 0,1 1 0,25 52 16,-25-52-16,12 39 15,1-27 1,-27-25-16,13-1 0,0 0 16,0-13-16,14-53 15,-14 27 1,13-54-1,-12 54-15,-1-1 0,-13-12 0,13-1 0,-13 14 16,0-14-16,13 13 0,-13 1 16,0-27-16,0 27 0,0 12 15,0-12-15,14 26 0,-14-13 0</inkml:trace>
  <inkml:trace contextRef="#ctx0" brushRef="#br0" timeOffset="103293.88">10195 12604 0,'-13'13'15,"13"0"-15,0 0 0,0 53 16,0-52-1,0 52 1,0-27-16,13-25 0,1 12 16,12 14-1,-26-27 1,13-26 0,-13-40-1,0 40-15,0-40 16,0 26-16,0 1 15,0 39 17,14 0-17,-1 1 1,13-28 0,-26 1-1,27-27 1,-14 27-16,0 0 0,-13 0 15,27-1 1,-14 28 0,-13-1-16,13 27 15,-13-27-15,0 0 0,13 0 0,-13 14 16,0-14-16,27 40 16,-14-53-16,27 13 15,26-26 1,-53 0-16,13-14 15,-26 14-15,0 0 0,0-14 16,0 14-16,0 0 16,-13 13-1,0 0-15,0 40 16,13-27 0,0 26-16,0-25 15,0-1-15,13 13 0,13-12 16,-12-14-1,12-14 1,-26 1-16,0 0 0,0-14 16,13 27-16,-13-52 15,0 38-15,0 1 0,0-27 16</inkml:trace>
  <inkml:trace contextRef="#ctx0" brushRef="#br0" timeOffset="103450.07">10698 12617 0,'0'13'0,"0"-26"0,13 26 31,1-26-31,12 0 16,-13 13 0,53-27-16</inkml:trace>
  <inkml:trace contextRef="#ctx0" brushRef="#br0" timeOffset="103590.63">10870 12564 0,'0'0'0,"-13"0"16,13 13 0,0 14-1,0-14-15,13 53 16,-13-53-16,13 0 0,1 27 16,-14-13-16,26 25 15,-13-25-15,-13-1 0</inkml:trace>
  <inkml:trace contextRef="#ctx0" brushRef="#br0" timeOffset="104496.59">13106 11532 0,'0'0'0,"13"0"31,-13-13-15,13 13-16,0-14 0</inkml:trace>
  <inkml:trace contextRef="#ctx0" brushRef="#br0" timeOffset="105636.85">13450 11479 0,'-13'0'0,"-1"0"31,14-13 16,0 0 47,0 26 31,0 0-94,0 0-15,27 40-1,-27-40 1,53 133 0,-40-120-1,0 1-15,-13-1 0,53 107 16,-53-94 0,53 133 15,-53-145-31,13-14 0,0 66 31,1-65-31,-1 25 31,0-25-31,-13-28 78,0 1-62,-13 13 0,-67-79 15,54 65-31,13 1 0,-14-13 0,-78-40 31,52 39 0,53 40-31,53 133 32,-40-133-32,0 14 0,13-1 15,54 53 1,-54-65-16,107-1 31,-94-40-31,-12 14 16,79-106-1,-80 93 1,14-80 0</inkml:trace>
  <inkml:trace contextRef="#ctx0" brushRef="#br0" timeOffset="110088.55">10288 13397 0,'-13'0'31,"13"-13"1,-13 13-17,-27 13 16,27-13-31,-27 27 32,27-14-32,26 14 31,53 12 0,-53-26-31,27 40 31,-40-39-15,-40 52 0,27-66-1,-66 39 1,65-39 0,14-13-16,0 0 15</inkml:trace>
  <inkml:trace contextRef="#ctx0" brushRef="#br0" timeOffset="110244.74">10195 13450 0,'0'0'15,"0"-13"-15,-26-13 32,26 12-17,26 1 1,-12 13-16,118-53 31</inkml:trace>
  <inkml:trace contextRef="#ctx0" brushRef="#br0" timeOffset="111197.57">10592 13477 0,'0'0'0,"-13"0"0,13 13 0,0 0 16,-13 27 0,13-14 30,13-26-46,0 0 32,-13-13-17,13 13 1,1 0-16,-14 13 31,13-13-15,0 14-1,0-14 1,14-14 0,-14 1-1,0-13 17,1 26-1,-14-14-31,26 14 15,-13 0-15,27-13 32,-14 0-1,-12 13 0</inkml:trace>
  <inkml:trace contextRef="#ctx0" brushRef="#br0" timeOffset="125974.05">3726 6372 0,'-13'0'31,"13"-13"16,0 0-16,0 0-15,27-14 15,-27 14-31,52-27 31,-38 27-31,-1 13 0,13-13 31,-12 13-31,25 66 32,-25-53-32,-14 0 15,0 14-15,0-1 0,-27 67 16,14-67-16,-40 120 31,40-133-15,13 0-16,13-13 62,53-13-30,27 66-1,-93-40-31,13 106 31,-26-92-31,-1-14 0,-12 13 16,13-12-16,-67 65 15,67-66-15,0-13 16,0 14-16,-14-1 16,14-13-1,26 0 1,-13-13-16</inkml:trace>
  <inkml:trace contextRef="#ctx0" brushRef="#br0" timeOffset="126380.18">4070 6756 0,'0'-13'15,"0"-1"142,0 1-126,0 0-16,0 0 17</inkml:trace>
  <inkml:trace contextRef="#ctx0" brushRef="#br0" timeOffset="127020.59">4057 6293 0,'0'-13'47</inkml:trace>
  <inkml:trace contextRef="#ctx0" brushRef="#br0" timeOffset="128207.75">4110 6227 0,'-13'0'16,"0"0"-16,-1 13 16,-12 27-1,13-14-15,-54 67 16,54-54-16,-13 1 0,13 13 0,-14-13 16,14 13-16,0 0 0,-1-1 0,14-12 15,0 0-15,0 0 0,0-1 0,0-12 16,14-1-16,-1-13 0,40 27 15,-27-40-15,67-40 16,-53 14-16,-1-1 16,-12-12-16,12 12 0,-12-12 0,12-1 0,-12-13 15,-1 13-15,1 1 0,39-133 16,-66 132 0,13 0-16,-13 14 0,0-1 0,0 1 15,-13 13-15,0-1 0,0 1 0,-14 13 16,14 13-16,-14 1 0,1-1 0,-1 13 15,-65 80-15,52-66 16,-79 172 0,106-160-16,0-12 0,13 0 0,0 0 15,0-14-15,53 27 16,-27-53-16,67 0 16,-54 0-16,1-13 0,39-27 15,-39 14-15,0-1 0,-14 1 16,14-14-16,-14 13 0,14-12 0,-13-1 15,-1 14-15,-13-14 0,14 0 0,-14-13 16,-13 40-16,0 0 0,-40 13 16,27 13-16,-80 66 15,54-39 1,12 0-16,1 0 0,-14 12 0,27-12 0,-14 13 16,14 26-16,13-39 15,53 53 1,-13-80-16,-14 0 0,14-13 0,0-13 15,-1 0-15,1 0 0,53-27 16,-54 13-16,1-12 0,0 12 0,13-12 16,-27-1-16,67-79 15,-67 92-15,1-12 0,-14 12 0,-13 1 16,0-1-16,0 14 0,0 0 0,-13 0 16,-1-1-16,-12 14 0,-1 14 0,1-1 15,-106 93 1,118-80-16,1-13 0,13 14 15,0-14-15,0 0 0,13 0 0,14-13 16,-1 0-16,1-13 0,-1 0 16,40-27-16,-39 14 0,13-1 15,-14 1-15,40-40 0,-39 39 16,26-52-16,-40 66 16,0-40-16,-13 40 15,-13-1-15,0 14 0,-1 0 16</inkml:trace>
  <inkml:trace contextRef="#ctx0" brushRef="#br0" timeOffset="129051.19">2059 6465 0,'0'0'15,"0"-13"1,0-1-1,-13 1 1,0 0 0,0 0-1,-27 13 1,-26 53 0,53-40-16,-67 53 15,67-40-15,-13 1 16,12-1-16,1 1 0,0-1 0,13 1 0,-13 12 15,13-25-15,26 52 16,-13-53 0,14 14-16,13-1 0,-14-13 15,14 0-15,26 1 0,-26-1 16,65 27-16,-65-27 16,-14 0-16,1 0 0,-1 1 0,1 12 15,-1-13-15,-12 0 0,-1 14 0,-13-1 16,0-12-16,0 12 0,-13 1 0,-1-1 15,-12 0-15,-1-12 0,-39 39 16,40-27-16,-14 1 0,-39 12 16,-67 1-1,120-27-15,-27-26 16,40 0-16,13-1 0,0-12 16</inkml:trace>
  <inkml:trace contextRef="#ctx0" brushRef="#br0" timeOffset="129332.35">2007 6584 0,'0'0'0,"26"-13"0,0-1 0,14 1 15,-13 0-15,12 0 0,-12 0 0,52-14 16,40-39 0,-92 53-16,39-14 15,-53 14-15,0 13 16,0-13-16,1 13 0</inkml:trace>
  <inkml:trace contextRef="#ctx0" brushRef="#br0" timeOffset="129847.81">2814 6452 0,'0'0'16,"-14"13"-16,1-13 16,0 13-16,-14-13 0,14 13 15,0 1-15,0-1 0,-1 0 0,-12 13 16,13 1-16,0-1 0,-1 27 16,14-26-16,-13 105 15,26-105-15,1 39 16,-1-27-16,-13-12 0,39 52 15,-12-52-15,13 26 16,-27-40 0,13 13-16,-12-26 0,-1 14 0,13-14 15,-13-14 1,1-25 0,-1 25-16,-13 1 0,13-13 0,-13-1 15,13 14-15,-13-13 0,14-1 0,-14 1 16,13 12-16,0-12 0,0-1 0,-13 14 15,13 0-15,1 0 0,-1 0 0,0-1 16,0 14-16,1 0 0,25 0 16,-25 14-16,52 25 15,-53-26-15,53 40 16,-39-39-16,-1 12 0,0-13 16,-12 14-16,12-14 0,-13 13 0,14-12 15,-14-1-15,13 13 0,-12-12 0,-1-1 16,13 0-16,-12 0 0,-1 1 15,13-14-15</inkml:trace>
  <inkml:trace contextRef="#ctx0" brushRef="#br0" timeOffset="131331.71">15791 6240 0,'0'-40'15,"0"80"-15,0-93 0,0 40 0,0-14 16,0 14-16,-13-13 0,13 12 0,-13 1 16,0 0-16,-1-13 0,-12 12 0,13 14 15,-1-13-15,-12 13 0,-53 13 16,52 1-16,1 12 16,-1 0-16,1 1 0,-14 13 0,14-1 0,-14 1 15,14 0-15,-1-1 0,14 1 0,-14 0 16,14-1-16,13-12 0,0-1 15,0 1-15,27-1 0,-1-13 16,1-13-16,-1 0 0,14 0 0,-1-13 16,1 0-16,39-27 0,-26 14 15,-13-1-15,0 1 0,-1-14 0,-12 14 16,13-14-16,-27 14 0,13-14 0,-13 0 16,1 1-16,-1-54 15,-13 67-15,-13-1 0,-1 14 0,-12 0 16,0-1-16,-1 14 0,-52 27 15,-106 105 1,145-92-16,-66 79 16,93-79-16,-14-14 0,27 27 15,0-40-15,106 27 16,-66-40-16,105-27 16,-105 1-16,13 13 15,-13-14-15,-1 1 0,14-1 0,-26 1 16,39-27-16,-40 27 0,1 12 15,-1-12-15,-13 13 0,-13-1 0,0 1 16,-13 13 0,-79 53-1,52-26-15,-39 52 16,52-39-16,14-14 0,13-13 16,0 14-16,79-1 15,-52-26-15,12 0 0,14 0 16,-13-13-16,145-53 15,-132 39-15,-13 1 0,-1-1 16,1 1-16,-13 0 0,12-1 0,-25 1 16,12-27-16,-13 26 0,-13 1 15,0 13-15,-13-14 0,0 14 0,-40 0 16,26-1-16,-78 14 16,12 27-16,53-14 15,1 0-15,12 1 0,-13-1 16</inkml:trace>
  <inkml:trace contextRef="#ctx0" brushRef="#br0" timeOffset="131941.11">17220 5698 0,'0'0'16,"0"-14"-16,0 1 0,-13 0 0,0 0 15,-1-1-15,-39-39 16,-26 40 0,53 13-16,-41 13 15,41 1-15,0-1 16,-14 27-16,27-14 0,-27 80 15,40-66 1,0-14-16,0 27 0,26 66 31,27-13-15,-39-80-16,38 14 16,-38-27-16,-1 1 0,13-14 15,-12 0-15,39-14 16,-40 14-16,26-39 15,-12-28 1,-1 1 0,14 0-1,0 40 1,13 52 0,0 27-1,-14 13 1,1 14-1,-40-67 1,26 27-16,-26-27 16,14 0-16,-14 0 15,13-13 1,0 0 0,0 0-16</inkml:trace>
  <inkml:trace contextRef="#ctx0" brushRef="#br0" timeOffset="132456.37">16638 5843 0,'0'-13'0,"0"0"0,0-1 16,-13-25-1,-14 12 1,1 1 0,26 13-16,-27-1 15,1 14-15,13 0 16,-1 14-16,1-14 0,0 13 16,0-13-16,0 26 0,-1-13 15,14 1-15,0 12 0,14 14 16,-1-27-16,0 14 0,40 52 15,-27-66 1,1 53-16,-1-13 16,-26-40-16,0 1 0,0 12 15,-13 27 1,0-40-16,0 1 0,-14-1 0,14-13 16,0 13-16,-40 0 15,26-13-15,-12-26 16</inkml:trace>
  <inkml:trace contextRef="#ctx0" brushRef="#br0" timeOffset="132659.41">16426 5658 0,'0'-13'0,"0"26"0,0-40 0,0 14 15,0 0-15,0 0 0,66-14 16,-39 14-1,79-27 1,-67 27-16,41 0 0,-40 0 0,12-1 16,67 1-1,-79 0-15,13 13 0,-26-13 16,-14 13-16</inkml:trace>
  <inkml:trace contextRef="#ctx0" brushRef="#br0" timeOffset="163430.97">5909 3224 0,'0'-14'0,"0"28"0,-13-41 31,13 14 0,-13 13-31,13-13 16,-14 13-16,14-14 15,-13 14 17,13 14-1,-13 12-15,0 14-16,0-1 15,-1 1-15,1-27 16,13 1-16,-13-14 0,13 13 0,-13 0 15,13-26 1,0 0 0,0-1-16,26-52 15,-26 40-15,0 13 16,0-27-16,0 13 0,0-12 16,0 25-1,0 1-15,0 0 0,0 0 16,0 39-1,0-13 1,0 54 0,0-54-16,0 13 0,0-12 0,13 52 31,1-40 0,-14-66 0,-27 27 1,1 66-1,26-40-31,-53 80 31,39-80-15,14 0-16,-13 1 15,13-28 32,0 1-47,40-79 32,-40 78-32,13 1 0,14-27 31,-1 54 0,-13-1-31,27 66 31,-27-65-31,-13-1 16,13 0-16,14 13 16</inkml:trace>
  <inkml:trace contextRef="#ctx0" brushRef="#br0" timeOffset="164571.03">5962 3859 0,'13'26'15,"-26"-52"-15,26 79 0,-13-27 0,0 0 0,0 1 0,13 13 16,-13-14-16,0 14 0,0-14 16,0 14-16,0 0 0,14 132 15,-14-146 1,13 14-16,-13-14 0,26 133 15,-12-133 1,25 199 15,-25-198-31,-14-1 0,13 1 0,-13-1 0,39 93 32,-25-92-32,12 105 31,-13-106-31,-13-12 0,27 91 31,-27-91-31,13 78 31,0-78-31,1-1 16,12 53 0,-26-53-16,26 80 31,-12-80-16,-14 0-15,0 0 0,13 1 0,13 52 32,-26-53-32,27 93 31,-14-93-31,-13 0 0,0 14 0,13 65 31,-13-78-31,27 158 31,-14-159-31,-13 13 0,13-12 16,14 65 0,-27-66-16,26 53 31,-26-52-15,0-1-1,-13-13 32,-66-27-16,-41-39 1,107 53-32,-40-27 31,40 40-16,26 0 1,-13 14-16,80 52 31,-67-53-15,0 0-16,0-13 0,54 53 16,-54-40-1,79 14 16,-92-41-31,14 14 0,52-92 32,40-54-1,-106 120-31,52-40 16</inkml:trace>
  <inkml:trace contextRef="#ctx0" brushRef="#br0" timeOffset="166383.15">17934 1596 0</inkml:trace>
  <inkml:trace contextRef="#ctx0" brushRef="#br0" timeOffset="167007.76">17974 1570 0</inkml:trace>
  <inkml:trace contextRef="#ctx0" brushRef="#br0" timeOffset="169288.29">18080 1530 0,'0'0'0,"-13"0"94,0 0-63,26 0 110,0 0-110,-13-13 32,0 0-16,-13 13-16,0-14 0,-27 14 0,27 14-31,-67 12 32,67-13-32,0-13 0,13 14 15,-27 12 1,14-13-16,13 53 31,0-52-15,0-1-16,27 40 15,-14-53 1,-13 13-16,13-13 0,13 0 31,41-40 1,-67 27-32,26-66 31,-26 52-31,0-52 31,-13 66-31,13-14 31,0 40 1,0 1-32,40 91 31,-27-91-16,40 171 1,-40-119 0,-13-39-16,13 105 31,-13-106-31,-53 27 31,27-53-31,-40-26 31,52 13-31,-12-80 32,26 80-32,0-14 15,13 14-15,53-53 16</inkml:trace>
  <inkml:trace contextRef="#ctx0" brushRef="#br0" timeOffset="169944.29">18331 1742 0,'0'-13'0,"-13"13"47,13 13-32,0 0 1,13 133 15,-13-120-31,0 0 0,14 107 32,-14-107-32,13 27 31,-13-66-16,0-27 1,-80-105 15,80 118-31,-26-79 32,26 93-32,0 0 15,26 0 1,-12 13-1,91-14 17,-91 14-32,25 0 31,-25 0 0</inkml:trace>
  <inkml:trace contextRef="#ctx0" brushRef="#br0" timeOffset="170147.34">18331 1927 0,'0'13'16,"14"-13"-1,-1 0-15,0 0 16,106-39 15,-106 39-31,14-14 0</inkml:trace>
  <inkml:trace contextRef="#ctx0" brushRef="#br0" timeOffset="170819">18728 1557 0,'0'-14'0,"0"1"16,0 0-1,0 26 16,13 66 1,-13-52-32,-13 52 15,-13-13-15,-14 93 32,40-132-17,0-80 16,0 40-31,0-120 32,0 120-32,0-27 15,0 1 1,26 65 0,54 67 15,-67-80-16,80 13 17,-80-39-32,-13 0 0,13 13 0,0-13 15,-13-1-15,14 1 0,-14-26 16,0 25-16,13-92 31,-13 93-31,0 0 0,-13 0 16,13 0-16,0-1 15,0 28 1,0-1-16,26 13 16,-13-13-16,1 14 15,-14-14-15,13 0 0,-13 14 0,13-14 16,-13 14-16,26 52 16,-12-53-16</inkml:trace>
  <inkml:trace contextRef="#ctx0" brushRef="#br0" timeOffset="171537.52">19112 1742 0,'0'0'15,"0"-13"-15,0 26 47,0 0-47,0 66 16,0-65-16,0 52 15,13-40 1,-13 1-16,0-14 0,13 13 0,-13 41 16,0-54-1,14 13-15,-14-13 16,0 1-1,0-28 1,0-12 15,0 13-31,0-14 16,-14 14-16,14 0 0,0-14 0,0 14 16,0 0-16,0 0 0,0-27 15,0 27-15,0-53 16,0 52-16,0 1 0,0-13 15,14-1 1,-14 14-16,13 0 16,-13 0-16,13 13 15,13-27 1,-12 27-16,12 13 16,-26 1-1,13 12-15,-13-13 16,0 27-1,0-27-15,0 14 0,0-14 0,0 0 0,0 0 16,0 1-16,0 12 16,0-13-1,0 0-15,27 1 16,-14-14-16,0 13 16,1-13-16,12 13 15,-13 0-15,-13 14 16,0-14-16,0 0 0,0 1 15,0-1-15,0 0 0,-26 13 16,-1 1-16,14-27 16,-13 13-16,-41 0 15,54-13 1,-13 0-16</inkml:trace>
  <inkml:trace contextRef="#ctx0" brushRef="#br0" timeOffset="171959.29">19535 1279 0,'0'-13'0,"0"-1"16,0 1-1,0 40 1,27 39 0,-14-40-1,13 67 1,-12-27-16,-1 0 0,13 66 31,-26-105-31,13 65 16,-13-52-16,0-13 0,14 12 15,-14-26-15,0 14 0,0-14 16,0 0-16,0 1 0,0-1 16</inkml:trace>
  <inkml:trace contextRef="#ctx0" brushRef="#br0" timeOffset="172584.06">19562 1438 0,'0'-14'0,"0"1"16,0 0-16,0-14 16,0 1-1,0-1 1,13 27-16,0-13 16,14 0-16,-14 13 15,0-13-15,40 13 16,-40 0-16,27 13 15,-27 0 1,0-13-16,-13 13 0,14 1 0,-14-1 16,0 27-16,0-14 0,0 53 15,-14-52 1,14-14-16,-26 27 0,26-27 16,-13 0-16,13 0 0,-14 14 31,28-27 16,-14-13-47,13 13 0,13 0 15,-12 0-15,25 0 16,-26 0-16,40 26 16,-39-26-16,12 13 0,-13 1 15,0-14-15,1 13 0,-1 0 0,0 27 16,0-27-16,-13 80 15,0-80-15,0 13 16,0-12-16,-13 12 0,0-13 0,-53 27 16,39-27-1,-65 27-15,26-27 16,26-13-16,13 13 0,-92-13 16,93 0-1,-1 0-15</inkml:trace>
  <inkml:trace contextRef="#ctx0" brushRef="#br0" timeOffset="174146.09">18503 2575 0,'0'14'156,"14"-14"47,-1 0-187,0 0-16,0 0 31,0 0-31,1 0 16,-1 0-1,0 0 17,0 0-17,1 0 1,12-14 0,-13 14-16,40-13 15,-40 13-15,1 0 16,-1 0-16,13-13 0,67 0 15,-67 13 1,67-27-16,-27 14 16,-26 13-16,0-13 0,-1 13 15,67-27-15,-53 14 16,106-13 0,-80 12-16,-26 1 0,-13 0 15,-1 13-15,94-40 16,-107 40-16,1 0 0,-1-13 15,0 13-15,1 0 16,-14-13-16</inkml:trace>
  <inkml:trace contextRef="#ctx0" brushRef="#br0" timeOffset="175176.97">19152 2787 0,'0'-13'31,"0"26"110,0 0-126,13-13 1,-13 13-16,13 1 16,-13-1-16,13 0 0,-13 0 0,13 1 0,-13 12 15,40 53 1,-27-52-16,1 39 15,-1-40-15,-13 1 0,0-1 16,0 1-16,13-1 0,-13 1 0,0-14 16,0 13-16,0-12 0,0 12 0,0-13 15,0 1-15,0-1 0,0 13 16,0-39 15,0 0-15,0 0-1,0-14-15,0 14 16,13-14-16,1 1 0,-14 13 16,52-53-1,-38 52-15,-1 1 0,0 0 0,14 0 16,12-1 0,-26 14-16,27 27 15,-27-14-15,1 0 0,-14 1 16,53 52-1,-40-53-15,40 40 16,-27-53-16,-13 13 0,-13 0 16,14-13-16,39 14 15,-40-14-15,26-14 16,-25 14-16,-1-13 16,0 0-16</inkml:trace>
  <inkml:trace contextRef="#ctx0" brushRef="#br0" timeOffset="175989.24">20699 2006 0,'0'14'16,"14"-14"140,-1 0-156,0 0 15,53 0 1,-53-14-16,40 14 16,-13-13-16,-27 13 15,14-13-15,-14 13 0,27-13 16,-40 26 62,-14-13-78</inkml:trace>
  <inkml:trace contextRef="#ctx0" brushRef="#br0" timeOffset="176301.84">20752 2139 0,'-13'0'0,"26"0"0,-26 13 0,13 0 31,13-13-15,27 0-1,13-13 1,-27 0-16,40-1 16,-52 14-1,39-13-15,-40 13 16,27 0-16,-27-13 15,0 13 1</inkml:trace>
  <inkml:trace contextRef="#ctx0" brushRef="#br0" timeOffset="178019.81">21533 1517 0,'0'-13'344,"13"13"-313,0 0 0,0-14-15,1 14 15,-1 0-15,0 0-1,14-13 1,-14 13-1,0 0-15,0 0 16,1 0 0,12 0-1,-26 13 1,13-13-16,-13 14 16,0-1-16,0 27 15,0-27 1,0 40-16,-13-40 15,13 0-15,-13 0 0,13 14 0,-13-14 16,13 14-16,-14-14 0,14 13 0,-13-13 16,13 14-16,0 26 15,-13-40-15,13 0 0,0 1 0,13 38 32,-13-38-32,27-1 15,-14-13-15,0 0 16,0 0-16,0 0 0,54 0 15,-54 0-15,40-13 16,-40-1-16,0 14 16,0-13-16,54-53 15,-54 53-15,0-53 16,-13 39 0,13 1-16,-13 13 0,0-14 0,0-79 31,-13 80-31,-27-67 31,27 80-31</inkml:trace>
  <inkml:trace contextRef="#ctx0" brushRef="#br0" timeOffset="179425.63">7007 7060 0,'-13'0'16,"0"-13"-16,-1 13 16,-12 0-16,13 0 15,-67 79 16,67-52-31,13-1 0,13 146 32,1-145-32,118 79 31,-106-106-31,1-14 0,-1 14 16,1-13-16,105-93 15,-119 80-15,0-1 16,27-131-1,-40 131-15,-159-52 32,133 79-17,-14 0-15,14 13 0,-133 93 16</inkml:trace>
  <inkml:trace contextRef="#ctx0" brushRef="#br0" timeOffset="182346.55">20025 1080 0,'0'-13'16,"0"0"0,0 0-1,-14-1 16,-39-12 16,40 26-47,-66-13 32,66 13-32,-80 13 31,80 0-31,-119 53 31,118-66-31,-12 14 0,13-1 16,-1 0-16,-25 27 15,25-27-15,1 0 16,0 0-16,0 1 0,13 12 0,-27 1 16,27-1-16,-13-13 0,0 133 31,13-120-16,-13 93 1,13-106 0,0 1-16,0-1 0,0 0 0,0 53 31,0-52-31,26 78 31,-13-79-31,-13 1 0,0 12 16,14-13-16,-1 1 0,-13-1 0,13 13 0,0-13 15,-13 14-15,66 92 32,-52-106-32,52 80 31,-53-80-31,0 0 16,-13 1-16,13-1 0,1-13 0,25 39 15,-25-39-15,91 40 47,-91-40-47,-1 0 0,0 0 0,0-13 16,1 13-16,38-13 15,-25 13-15,-14 0 0,14-14 0,52-25 32,-53 26-32,107-120 31,-107 120-31,-13-13 0,67-146 31,-67 145-31,14-238 31,-27 226-31,0-1 16,-14 0-16,1 1 0,-53-107 16,39 120-1,-105-67 1,106 93-1,-1-13-15</inkml:trace>
  <inkml:trace contextRef="#ctx0" brushRef="#br0" timeOffset="183361.87">19403 578 0,'0'-14'31</inkml:trace>
  <inkml:trace contextRef="#ctx0" brushRef="#br0" timeOffset="-182342.92">19998 5671 0,'-13'13'16,"26"-26"-16,-39 26 0,39-26 47,0 13-47,0-13 0,27 0 16,-13-1-16,78-39 15,-78 40-15,-1 0 16,14 0-16,-27 0 0,14-1 0,-1 14 15,-13-13-15,1 13 0,-1 0 0,0-13 16,0 13-16,-13 40 16,14-27-16,-14 79 15,0-65 1,0 13-16,0-1 0,0-12 0,-14 12 16,14 1-16,-13 39 15,0-39-15,13 0 0,-13 0 0,13-1 16,-14 1-16,-12 66 15,26-80-15,-13 40 16,13-39-16,0-14 0,0 14 16,0-14-16</inkml:trace>
  <inkml:trace contextRef="#ctx0" brushRef="#br0" timeOffset="-182061.76">20818 5777 0,'0'-13'0,"-13"13"0,0 0 16,-14 0-16,14 13 16,13 0-1,0 40 1,13-26-16,1-1 0,12 27 15,40 53 1,-52-80-16,25 40 16,-39-52-16,13 12 0,-13 1 15,0-1-15,-13 0 16,0-12-16,0-1 0</inkml:trace>
  <inkml:trace contextRef="#ctx0" brushRef="#br0" timeOffset="-181639.79">20541 5962 0,'-14'-26'0,"28"52"0,-41-105 16,27 66-16,0-1 15,0 1-15,13 0 0,54-14 32,-41 14-32,67-13 15,-54 12-15,14 14 0,27-13 16,-41 0-16,80 0 15,-79 0-15,-14 13 0,27-14 16,-26 14-16,-1-26 16,-39 39 15,0-13-31,-27 40 16,14 26-1,26-40-15,13 67 16,0-67-16,40 41 15,53-28 1,0-52 0,-93 0-1,66-27-15,-65 27 16,-1-14-16,13-12 0,-26 12 16,-53-52-1,27 52-15,-80-25 16,80 38-16,-80-12 15,92 13-15,1 13 0</inkml:trace>
  <inkml:trace contextRef="#ctx0" brushRef="#br0" timeOffset="-181280.76">21692 5750 0,'13'0'16,"-26"0"-16,39 0 0,-13 14 16,0 25-1,-13-25 1,0 39 0,0-40-16,0 0 0,0 13 0,14 14 31,-1-40-16,0-26 1,27-27 0,0 0-1,-40 40-15,39-1 16,-26 1-16,27 13 16,0 13-1,-14 1-15,14 12 16</inkml:trace>
  <inkml:trace contextRef="#ctx0" brushRef="#br0" timeOffset="-180905.88">22141 5764 0,'0'0'0,"0"-14"16,14 1-1,12 26 1,-13-13-16,0 14 16,1-1-16,-1-13 0,0 13 15,0-13-15,14 13 16,-14-26-16,14 0 16,-14-27-1,-13 14 1,0 13-1,0 26 1,26 13 0,14 14-1,-27-27 1,27 14 0,-27-27-16,0 0 0,27 13 15,-27-13-15,14-13 16</inkml:trace>
  <inkml:trace contextRef="#ctx0" brushRef="#br0" timeOffset="-180171.75">23041 5195 0,'0'-13'0,"0"26"0,0-40 16,0 14-16,-13 0 0,-14-27 15,14 27-15,0-13 0,0 12 0,-14-12 16,14 13-16,-14-14 0,1 14 0,-1-14 16,-12 14-16,-1-13 0,-13-1 0,13 14 15,-12-13-15,-1-1 0,-14 14 0,1-14 16,0 14-16,0 0 0,-437-53 31,411 66-31,-318 26 16,304-26-16,-13 14 15,13 12-15,0-13 0,-13 14 0,13-1 16,-119 27-16,119-13 0,14-14 16,-93 54-16,92-41 0,-132 107 15,159-80-15,-106 132 16,119-131-1,13-1-15,1 13 0,-1-13 0,27 14 0,-14-14 16,14 13-16,0-13 0,13 14 0,0-14 16,0 0-16,13 80 0,14-80 15,65 119 1,1-66-16,-40-79 0,13 13 0,0-14 16,0 1-16,0-14 0,14 1 15,-1 13-15,252 39 16,-239-53-16,173 1 15,-172-27-15,-1 13 0,1-13 16,-1 0-16,1-13 0,211 0 16,-198-1-16,185-25 15,-198 25-15,-1-12 16,1 13-16,-14-14 0,1 1 0,-1-14 0,0 0 16,1 1-16,-1-14 0,1 0 15,-1 0-15,66-79 0,-78 66 0,-1-14 16,0 1-16,0 13 0,-13-14 15,0 1-15,39-80 0,-65 80 16,-1 13-16,-12-1 0,-1 1 0,-13 13 16,-13-13-16,-40-40 0,-53 14 15,40 39-15,-14 13 0,-12 0 16,-1 1-16,-13 12 0,-119-26 16,106 40-16,0 0 0,0 13 0,13 0 15</inkml:trace>
  <inkml:trace contextRef="#ctx0" brushRef="#br0" timeOffset="-160303.15">22115 2192 0,'-13'0'16,"13"13"77,0 0-77,0 0-16,0 1 16,13 105 15,-13-106-31,0 53 31,0-53-31,0 0 31,0-26-15,0 0 0,-40-53 15,27 53-31,0-93 31,13 79-15,0 14-16,0 0 0,0 0 0,13-1 15,13-12-15,-26 13 16,93-40 0,-80 53-1,53 13 17,-66 0-32,0 0 0,-13 40 31,-119 0 0,119-53-31,-27 14 31,40-1-31,13 0 32,14 0-32,78 27 31,-105-27-16,93 27 17,-93-27-32,13-13 0,-13 13 15,14-13 1,-14 14-16</inkml:trace>
  <inkml:trace contextRef="#ctx0" brushRef="#br0" timeOffset="-159803.28">22393 2178 0,'0'0'16,"0"14"15,13 65-15,0-66-1,0 133 17,1-133-32,-14 40 31,0-66 0,-67-106 0,15 13 1,52 53-1,13 40-16,93-1 17,-93 1-32,0 13 0,53-13 31,-13 13-15</inkml:trace>
  <inkml:trace contextRef="#ctx0" brushRef="#br0" timeOffset="-159569">22340 2324 0,'13'0'15,"0"0"-15,119-13 31,14-27 16,-120 40-47</inkml:trace>
  <inkml:trace contextRef="#ctx0" brushRef="#br0" timeOffset="-152836.79">10010 5975 0,'0'-13'15,"0"0"1,0 0 0,0-1-1,0 28 63,-13-14-78,13 13 0,-13 13 16,13-12-16,-14 12 16,14-13-1,0-26 32,0 0-31,0-27-1,0 14 1,0 12 0,14 28-1,-1-1 1,13 0-1,-12 0 1,-1 1-16,0-14 16,-13 13-1,13-13-15</inkml:trace>
  <inkml:trace contextRef="#ctx0" brushRef="#br0" timeOffset="-152336.92">9997 5975 0,'0'0'16,"-13"-13"-16,13 26 47,0 1-32,0-1-15,13 13 16,0 1-16,27 39 16,-40-53-16,40 53 15,-14-13 1,-26-40-16,13 14 16,-13-14-16,0 0 15,0 1 1,-13-14-16,-27-14 31,27 1-31,-13 0 16,12 0-16,1-1 15,26 14 17,14-13-17,26 13 1,-14-13-1,-12 0 1,-14 0 0,-13-1-1</inkml:trace>
  <inkml:trace contextRef="#ctx0" brushRef="#br0" timeOffset="-140559.46">9944 6835 0,'0'14'63,"-13"-14"-48,0 0 17,-40 13-1,39-13-15,-52 79-1,53-52 1,13-14-16,-26 79 15,26-78 1,13 39 0,0-40-16,-13 0 0,13 0 0,93 14 31,-53-27-15,-40-13-16,80-80 31,-80 53-31,-13 27 0,-13-106 31,0 92-31,-1 14 0,-12 0 16,-67-40-1,80 40-15,-27 13 16,27 0-16</inkml:trace>
  <inkml:trace contextRef="#ctx0" brushRef="#br0" timeOffset="-140372.03">10314 6954 0,'0'14'0,"0"-28"0,-13 28 31</inkml:trace>
  <inkml:trace contextRef="#ctx0" brushRef="#br0" timeOffset="-139965.83">10566 6888 0,'0'13'47,"0"1"-47,-13-1 15,13 13-15,0 54 16,0-67-16,0 13 0,0 1 15,13-1-15,26 41 16,-25-54-16,25 13 16,-25-13-16,-1-13 15,13 0-15,-12 0 0,-1-13 0,0 13 16,0-13-16,53-80 16,-52 80-1,-14-13-15,0 12 0,0-12 0,0 13 16,-40-40-1,27 26-15,-40-12 16,26 39-16,1-14 0,-1 14 0,14-13 0,-13 13 16,12 0-16,-12 0 15,13 0-15</inkml:trace>
  <inkml:trace contextRef="#ctx0" brushRef="#br0" timeOffset="-139637.91">10989 6809 0,'13'0'0,"-13"13"15,0 0 1,14 1-16,12 52 16,14 0-1,-27-40 1,40 27-1,-40-40-15,40 14 16,-40-27-16,27-13 16,-14-1-16,-12 14 0,12-26 15,-13 13-15,14-27 16,-27 14-16,0 12 0,0-12 16,0 13-16,-53-40 15,40 53-15,-67-27 16,1 27-1,52 0 1</inkml:trace>
  <inkml:trace contextRef="#ctx0" brushRef="#br0" timeOffset="-139309.89">11492 6743 0,'0'13'32,"-13"0"-32,13 0 15,0 1-15,0 78 16,0-65-16,26 39 16,14 0-1,13-40 1,-40-26-16,40-13 15,-13 0-15,-1-27 16,1-13 0,-40-13-1,0 53-15,-27-27 16,1 27-16,13 0 16,-27 0-16,14 13 15,-14 0-15</inkml:trace>
  <inkml:trace contextRef="#ctx0" brushRef="#br0" timeOffset="-138950.63">11902 6729 0,'0'14'31,"0"-1"-31,0 27 16,0-27-16,13 53 16,-13-53-16,13 14 15,-13-14-15,14 0 0,-14 14 0,13-14 16,0 0-16,0 0 0,14-13 16,-14 0-16,13 0 15,1 0-15,-14-13 0,14 13 0,-14-13 0,0 0 16,14-1-16,-14 1 0,0 0 0,0-14 15,0 14-15,-13 0 0,0-27 16,0 27-16,-13-53 16,-13 39-16,-27-12 15,40 26-15,-14-1 0,1 1 16,-1 13-16,14-13 0,-13 13 0,12 0 16</inkml:trace>
  <inkml:trace contextRef="#ctx0" brushRef="#br0" timeOffset="-138575.75">12444 6597 0,'0'0'16,"-13"0"-16,0 0 0,0 0 0,-1 0 15,-12 40 1,26-14-16,0 40 16,0-39-16,-13-1 0,13 14 15,0-13-15,39 39 16,-25-53-16,-1 0 0,40 14 16,26-27-1,1-53 1,-54 39-16,14-38 15,-27 38-15,0 1 16,-13-27-16,0 14 0,-26-27 16,-1 13-1,-39-13-15,-27 27 16,54 26 0</inkml:trace>
  <inkml:trace contextRef="#ctx0" brushRef="#br0" timeOffset="-138231.88">12828 6491 0,'-13'0'15,"0"0"-15,-1 14 16,1 38-1,0 41 1,13 13 0,0-93-16,40 27 15,-14-27 1,-13 0-16,40-13 0,-40 0 16,80-39-1,-67 12-15,27-13 16,-39 14-16,-1-27 15,-13 27-15,0 12 0,0-25 16,-93-27 0,67 52-16,-67-12 15,67 26-15,-1 0 0</inkml:trace>
  <inkml:trace contextRef="#ctx0" brushRef="#br0" timeOffset="-137904.01">13291 6425 0,'0'-13'0,"0"26"0,0-39 15,-26 13-15,-1 13 31,14 13-31,-27 26 16,27-25-16,0 39 16,39 39-16,-26-79 0,40 40 31,-27-39-31,0-1 0,14 13 0,-14-13 0,13 14 16,-12-14 15,-14 0-16,-27-13-15</inkml:trace>
  <inkml:trace contextRef="#ctx0" brushRef="#br0" timeOffset="-137701.03">13119 6478 0,'0'0'0,"0"-26"16,13 26-16,-13-14 0,27-12 15,65-27 17,-65 40-32,79-27 15,-80 40-15,53-26 0,-39 12 0</inkml:trace>
  <inkml:trace contextRef="#ctx0" brushRef="#br0" timeOffset="-136873.15">13278 6743 0,'0'0'0,"13"0"15,0-14 1,0 14-16,27-13 16,-27 13-16,1 0 0,-1 0 15,13 13-15,-12-13 0,12 67 16,-26 12 0,-13-66-16,-14 53 15,14-52 1,-27 12-16,27-13 0,-13 1 0,-27-1 15,40 0 1,-27-13-16</inkml:trace>
  <inkml:trace contextRef="#ctx0" brushRef="#br0" timeOffset="-136217.15">13939 6425 0,'0'-13'0,"-13"13"47,13 13-47,-13-13 15,0 0-15,-1 27 16,1-14-16,13 0 0,-13 0 16,13 1-16,-13 12 0,13-13 0,0 14 15,0-1-15,0 1 0,0-1 0,0 1 16,0-1-16,0 0 0,0 1 0,26 39 16,-26-53-16,27 27 15,-14-27 1,0-13-16,0 0 0,14-26 15,-27 13 1,39-54 0,-25 54-16,-14-13 0,13 12 0,-13-12 15,13 13-15,14-40 16,-14 40-16,13-14 16,14 27-16,-27 13 0,0-13 15,14 14-15,39 25 16,-53-25-16,14 12 0,-14-13 15,13 14-15,-12-14 0,12 13 0,-13 1 0,0-14 16,1 0-16,-1 1 0,0-1 16,-13 0-16,13-13 0</inkml:trace>
  <inkml:trace contextRef="#ctx0" brushRef="#br0" timeOffset="-135154.98">14349 5922 0,'0'-13'0,"0"26"0,0-39 0,0 13 16,-13 0-16,0 13 0,0-14 16,-1 1-16,-52 0 15,40 0-15,-1 13 16,-12 0-16,-1-14 0,0 14 0,-13 0 16,-52 0-16,38 0 0,1 0 15,0 0-15,-13 0 0,-1 14 16,14-14-16,-93 26 0,1 1 15,78-14-15,-12 0 0,12 0 16,1 0-16,-186 54 16,173-41-16,-1 1 0,1-1 0,-1-13 15,0 14-15,-12-1 0,-81 27 16,81-26-16,-200 52 16,120-39-16,79-14 0,27 1 15,-14-1-15,1-13 0,-67 40 16,79-26-16,-224 65 15,172-52-15,66-14 16,0 1-16,-14-14 0,-52 40 16,66-27-16,0 1 0,0 13 15,13-14-15,-14 0 0,1 1 0,13-14 16,-66 40-16,66-40 0,-52 27 16,52-27-16,13 0 0,-119 54 15,120-54 1,-54 53-16,27-26 15,39-14-15,1-13 0,-1 14 16,1-1-16,-40 27 0,39-40 16,1 14-16,-1-1 0,1-12 0,13 12 15,-14-13-15,-26 53 16,40-52-16,-40 39 16,40-40-16,13 0 0,-13 13 15,0-12-15,-1-1 0,14 40 16,0-27-16,0 27 15,14-40-15,12 14 0,-13-14 16,27 14-16,-14-1 0,14-13 0,13 14 16,0-14-16,0 13 0,13 1 0,0-14 15,66 27-15,-52-14 0,-14-12 16,93 25-16,-80-12 0,172 12 16,120-25-1,-265-14 1,211-14-16,-92-12 15,-119-1-15,13 1 0,0 0 16,13-14-16,239-92 16,-252 79-16,132-40 0,-132 40 15,0 13-15,371-105 16,-371 105-16,0 14 0,-13-14 16,13 14-16,185-54 15,-211 41-15,237-94 16,-250 94-16,-14-1 15,0 13-15,0-12 0,0-1 0,-13 0 0,0 14 16,0-14-16,0 0 0,-13 1 16,52-41-16,-52 27 0,-14 14 0,27-67 15,-26 53-15,-14-119 16,-26 132 0,-14 1-16,1-1 0,-14 14 0,1-1 15,-14 1-15,-80-27 0,54 39 16,13 1-16,-14 13 0,-12-13 0</inkml:trace>
  <inkml:trace contextRef="#ctx0" brushRef="#br0" timeOffset="-101790.63">11254 7325 0,'0'13'63,"13"-13"-63,-13 27 15,13-14-15,133 198 32,-120-184-17,1 13-15,-1-1 0,93 146 16,-106-145 0,54 145-1,-67-145 1,0-27-16,-40 14 31,27-27-31,-120-40 31,120 40-31,0-13 0,0 0 16,-1 13-16,14-14 0,14 28 16,65 39 15,-66-40-31,106 26 31,-105-25-31,-1-14 16,0 0-16,0-14 0,0 1 15,1 0-15,-14-80 47,0 80-47,0-13 16</inkml:trace>
  <inkml:trace contextRef="#ctx0" brushRef="#br0" timeOffset="-97901.32">18728 9151 0,'0'0'0,"-13"-14"0,0 14 0,13-13 15,-14 0-15,14 0 0,0-1 0,0 1 16,0 0-16,53-106 31,-26 106-31,-14-1 16,0 1-16,93-13 16,-79 26-1,-1 0-15,1 13 0,52 80 16,-66-67-1,-39 397 17,26-370-32,-14 13 0,1-13 0,13 186 31,133-200 0,-94-39-31,213-264 31,-226 224-31,0-13 0,1 0 16,52-185 0,-79 198-16,-39-251 31,39 278-31,-14-14 16,14 14-16,0 0 0,-13 0 15,13 26 1,0 0-16</inkml:trace>
  <inkml:trace contextRef="#ctx0" brushRef="#br0" timeOffset="-97307.78">19628 9825 0,'0'-13'0,"0"26"0,0-39 15,0-14 1,13 80 15,27 198 16,-27-198-47,-13 118 31,0-144-31,0-1 0,0-26 32,0-133-1,13-52 0,0 171-31,40-26 31,-39 67-15,-28 65 0,1-66-1,-27 40 16,40-40-31,0 0 0,0 1 16,14-14 0,78 26 15,-79-26-31,1 13 0,-1-13 16,53 14-1</inkml:trace>
  <inkml:trace contextRef="#ctx0" brushRef="#br0" timeOffset="-96917.28">19945 9971 0,'-13'-27'15,"26"54"-15,-39-54 0,26 14 0,-13 0 16,13 26 15,13-13-31,0 13 16,40 120 15,-53-120-31,13 13 0,-13-12 0,13 52 31,-13-53-31,0-13 32,0-13-32,-26-93 31,26 79-31,-53-92 31,53 106-31,0 0 16,0-14-1,13 27-15,106-26 32,-105 26-17,-1 0-15,0 0 0,0 0 0,14 0 16</inkml:trace>
  <inkml:trace contextRef="#ctx0" brushRef="#br0" timeOffset="-96745.47">20025 9984 0,'-27'13'0,"54"-26"0,-67 26 16,40 0-1,66-39 16,-39 26-31,78-40 16</inkml:trace>
  <inkml:trace contextRef="#ctx0" brushRef="#br0" timeOffset="-96464.3">20435 9455 0,'-13'0'16,"26"0"-16,-26-13 16,26 13 15,79-27-16,-65 27-15,158-26 32,-159 12-32,-12 14 15,12 0-15,-13 0 0,1 0 0,-1-13 16</inkml:trace>
  <inkml:trace contextRef="#ctx0" brushRef="#br0" timeOffset="-96245.63">20488 9547 0,'0'0'16,"-14"0"-16,14 14 0,14-14 31,39 0-15,-40-14-16,53 1 15,-40 13-15,1-13 0,26 0 16,-27 13-16,40-13 15,-26-1-15,-13 1 16</inkml:trace>
  <inkml:trace contextRef="#ctx0" brushRef="#br0" timeOffset="-95245.95">21850 8859 0,'0'0'0,"-13"0"16,0 0-16,13-13 16,-13 13-16,-1 0 15,14-13-15,-13 13 16,0 0-16,0 13 15,-1-13-15,1 0 0,0 13 0,0-13 16,0 14-16,-27 25 16,40-25-16,-27 52 15,14-53-15,13 13 0,0-12 0,0 12 16,0 14-16,13-27 0,1 0 16,52 27-1,-53-40-15,0 0 0,0 0 16,14-13-16,-14 13 0,40-40 15,-40 27-15,14-40 16,-14 26-16,-13 14 16,0-13-16,0 13 0,0-14 0,0 14 15,0-14-15,0 1 0,0 13 16,-13-1-16,13 1 16,0 26-16,26 27 15,-26-27 1,53 67-1,-26-1-15,-14-52 0,0 52 16,0 80 0,-13-133-16,-13 67 15,0-80-15,0 14 0,13-14 16,-14 0-16,1 0 0,0 0 0,0-13 16,-1 14-16,1-14 0,0 0 0,-13-14 15,12 14-15,1-39 16,13 26-16,0-1 15,0 1-15,0 0 0,13 0 0,27-27 16,-14 27-16,27-1 16</inkml:trace>
  <inkml:trace contextRef="#ctx0" brushRef="#br0" timeOffset="-94855.45">22155 9283 0,'0'0'0,"-14"0"16,14 13 0,0 14-1,14 12 1,-1 27 0,0 14-1,0-67-15,0 13 16,-13-12-16,0-1 15,0-26 1,0-1-16,-13-12 16,-13-27-1,-1-13 1,27 13 0,27 0-1,-14 53 1,53-40-1,-53 40-15,40-13 16,13 0 0,-52 13-16</inkml:trace>
  <inkml:trace contextRef="#ctx0" brushRef="#br0" timeOffset="-94699.25">22181 9349 0,'-13'13'0,"26"-26"0,-13 26 47,13-26-47,14 13 0,65-26 32,-65 26-32</inkml:trace>
  <inkml:trace contextRef="#ctx0" brushRef="#br0" timeOffset="-94027.59">22657 8846 0,'0'0'0,"0"-13"16,0 0-16,0 0 0,0-14 16,0 40 15,0 1-15,0 38-16,0-25 15,-39 92 1,25-79-16,-12 52 15,-1 1 1,27-53 0,0-54-1,0-39 1,0 40-16,14-53 16,-14 53-16,0-14 15,0 1-15,13-1 16,13 27-1,14 27 1,-27-27-16,40 13 16,-40-13-1,27 0-15,-13-13 0,-1 0 16,14-27 0,-27 27-16,0 0 0,0-14 0,1 14 15,-14-14-15,0 14 0,13 0 0,-13-14 16,0 14-16,0-13 0,0 13 0,0-1 15,-13-39 1,-1 67 0,14 25-1,0-25-15,0 52 16,0-40-16,0 14 0,0-14 16,0 1-16,0-1 0,0 67 15,0-53-15,0 39 16,0-26-1,0-27-15,0 1 0</inkml:trace>
  <inkml:trace contextRef="#ctx0" brushRef="#br0" timeOffset="-93340.31">23028 9137 0,'0'0'0,"0"-13"0,0 0 0,0 0 0,0-14 31,0 40-15,0 14 0,13 39-1,0 27 1,-13-67-16,0 27 15,0-27-15,0-12 16,0 12-16,0-13 0,0 1 0,13 25 16,-13-25 15,0-28-15,0 1-1,0-27 1,0-13-1,0 40-15,0-53 16,0 53-16,0-14 0,0 1 16,0 13-16,14-40 15,-1 40-15,-13-1 0,0 1 16,13 0-16,-13 0 0,0-1 0,13 1 16,1 0-16,-1 0 15,0-1-15,0 14 16,-13 27-1,0-14 1,0 40-16,0-26 16,0-1-16,-13-13 0,13 14 0,0-1 15,0-13-15,0 14 0,0-14 0,0 14 16,13-14-16,0 0 0,1 13 0,12-12 16,40 25-1,-53-25-15,1-1 0,-14 0 16,13 0-1,-26 1-15,-40-1 16,40-13-16,-14 0 0,-13 0 16,14 13-16,0-13 0,-1 0 15,14-13-15,0 13 16</inkml:trace>
  <inkml:trace contextRef="#ctx0" brushRef="#br0" timeOffset="-92402.88">23517 8648 0,'-13'0'0,"26"0"0,-26-13 0,13-1 16,0 1 15</inkml:trace>
  <inkml:trace contextRef="#ctx0" brushRef="#br0" timeOffset="-90169.46">23676 8608 0,'0'13'125,"-13"-13"-109,13-13 62,13 13-63,0 0 1,0 0 0,1 0-1,-1 0-15,-13-13 16,13 13-16,0 0 31,-13-13 0,0-1 438,0 1-297,0 0 78,13 13-234,1 0 93,-1 0-93,0-13-1,14 13 16,-14 0-31,0-13 16,0 13-16,1 0 47,-28 0 0,1 0-47,0 0 15,-40 13 1,26-13-16,-25 13 16,25-13-16,1 0 15,12 0-15,1 0 0,-26 0 16,39 13 62,0 0-78,0 1 0,0 65 31,0-39-31,0-1 16,0-25-16,0-1 0,0 0 0,0 14 16,13-14-16,-13 0 0,0 0 15,13-13-15,0 13 16,0-13-1,1 0-15,12-13 16,-13 0-16,27 0 16,-27 13-16,14-13 15,-1-1-15,-13 14 0,40 0 16,-26 0-16,52 14 16,-66-1-1,1 0-15,-1-13 0,0 13 0,0 0 16,1 1-16,-1 25 15,-13 1-15,0-27 0,0 14 16,-13-14-16,-80 66 16,66-52-16,1-14 0,0 0 15,-14 14-15,-92 12 16,26-12 0,79-27-16,-12 0 15,52-13 1</inkml:trace>
  <inkml:trace contextRef="#ctx0" brushRef="#br0" timeOffset="-89341.57">24430 8621 0,'0'0'0,"-13"0"15,0-13 1</inkml:trace>
  <inkml:trace contextRef="#ctx0" brushRef="#br0" timeOffset="-88529.36">24483 8635 0,'-13'0'110,"-1"0"-95,14 13 1,-13-13-16,-13 40 16,13-27-16,13 0 15,0 0-15,-27 67 16,14-67-16,13 106 31,0-93-31,0-12 16,0-1-16,0 0 0,40 66 15,-27-65 1,53 39 15,-53-40-31,0-13 0,14-13 31,-1-67 1,-26 67-32,40-80 31,-40 80-31,13 0 0,-13 0 16,40-14-1,13 67 16,-53-27-31,26 93 32,-13-93-17,-13 0-15,0 1 0,14-1 0,-1 40 16,0-53 0,40 39-1</inkml:trace>
  <inkml:trace contextRef="#ctx0" brushRef="#br0" timeOffset="-87685.65">21599 9944 0,'-27'0'0,"54"0"0,-67 0 16,27-13-16,0 13 0,0 0 15,-1 0-15,1 0 0,0-13 31,26 13-15,0 0-16,159-27 16,-119 14-1,543-53 17,-491 53-32,1 0 0,0 13 0,-13-14 0,304-25 31,-305 39-31,464-66 31,-503 52-31,-14 14 0,-12-13 16,65 0-1,-118 13 17,13 0-32</inkml:trace>
  <inkml:trace contextRef="#ctx0" brushRef="#br0" timeOffset="-87013.99">22842 10143 0,'0'-13'16,"0"26"-16,0-40 0,0 41 47,40 144 0,-27-118-47,1 264 31,-14-264-31,0 0 0,13 105 31,-13-132-31,0 1 31,0-28-31,0 1 16,0-93 0,0 80-16,66-80 31,-53 106-16,27-13-15,53 26 16,-67 0 0,133 67 15,-120-67-31,94-13 31,-107 0-31,14-13 0</inkml:trace>
  <inkml:trace contextRef="#ctx0" brushRef="#br0" timeOffset="-86186.36">20408 12154 0,'-13'0'0,"26"0"0,-52 13 16,-67 53 15,93-66-31,-1 13 0,1-13 16,26 14-1,1-14-15,184-14 31,-158 1-31,-1 0 0,14 13 16,0-13-16,146-27 16,-160 27-16,213-40 31,-226 53-31,-13 0 16</inkml:trace>
  <inkml:trace contextRef="#ctx0" brushRef="#br0" timeOffset="-85967.58">20514 12471 0,'582'-304'0,"-1164"608"0,556-291 0,-1 1 15,14-1-15,0 0 0,52-13 32,-12-13-32,264-66 31,-238 52-31,-13 14 0,12 0 0,1-1 15,0 1-15,119-26 16,-145 25-16,12 14 0</inkml:trace>
  <inkml:trace contextRef="#ctx0" brushRef="#br0" timeOffset="-83093.58">19826 10222 0,'13'0'15,"-13"-13"-15,27-27 32,-40 40-1,-1 13-16,-65 107 17,79-107-32,0 0 0,0 0 15,53 40 1,-40-53-16,133-66 31,-133 40-31,13 12 0,-12 1 16,12-93-1,-26 93-15,-159 0 32,120 13-32,12 13 15,-12 13-15,-120 67 16,146-80 0,118 40 15,-65-53-31,0-13 0,-1 0 0,147-93 31,-160 79-31,93-131 31,-119 131-31,0 14 0,-13-13 0,-14 12 16,1 1-16,-106 0 16,92 26-16,-13 0 0,13 1 15,-145 78 1,172-65-16,66 39 31,-27-66-31,14 0 16,-13-13-16,12-1 0,1 1 0,105-66 15,-118 52 1,39-79 15,-79 93-31,0 0 0,-14 13 0,1 0 0,-146 53 31,132-27-31,-172 212 32,212-211-32,14-1 0,184-26 31,-145-13-31,238-146 31,-251 120-31,-93-67 31,26 106-31,-277 53 32,264-40-17,14 0-15,-1 0 0,27 40 16,27-53 0,264-92 15,-238 52-31,-14 14 31,-52 26-31,-79 26 16</inkml:trace>
  <inkml:trace contextRef="#ctx0" brushRef="#br0" timeOffset="101759.49">21321 11638 0,'0'0'0,"13"-13"172,1 13-172,-1-14 16,40 14-16,39-13 31,-65 13-31,26 0 15,-27 13-15,-13-13 0,1 14 0,-1-1 16,-13 0-16,0 13 16,0-12-16,-40 25 15,-13-12-15,40-14 0,-13 0 16,-1-13-16,-39 27 16,53-27-16,-1 0 0,14 13 15,14-13 1,52 26-1,-40-26-15,40 40 16,-39-27-16,13 14 16,-27-1-16,0-12 0,-13-1 15,0 0-15,0 13 0,-13-12 16,0-1-16,-1 0 0,1 0 0,-13 1 16,-1-14-16,1 0 0,-1 13 0,-12-13 15,12 0-15,-13 0 0,14 0 0,-40-13 16,26 13-16,14-14 0,12 14 15,-25-13 1</inkml:trace>
  <inkml:trace contextRef="#ctx0" brushRef="#br0" timeOffset="101931.27">21877 11955 0,'13'-13'16,"-26"26"-16,26-39 16,-13 13-16,-13 13 15,0-14-15,-1 14 16,1-13 0</inkml:trace>
  <inkml:trace contextRef="#ctx0" brushRef="#br0" timeOffset="104289.85">22234 11651 0,'0'-13'984,"-13"13"-156</inkml:trace>
  <inkml:trace contextRef="#ctx0" brushRef="#br0" timeOffset="105008.37">22194 11638 0,'-13'0'140,"0"0"-140,13 13 16,-13-13-16,-54 53 16,54-40-16,-13 0 15,12 1-15,-78 39 16,65-40-16,-39 53 47,66-53-47,40-13 31,-14 0-31,133-13 31,-132 13-31,-1 0 0,-13-13 0,14 13 16,79-14-1,-80 14-15,40-13 32</inkml:trace>
  <inkml:trace contextRef="#ctx0" brushRef="#br0" timeOffset="105336.42">22168 11664 0,'0'0'0,"0"13"31,0 14-15,13 105 15,-13-105-31,0 145 31,0-146-31,0-13 16,0 1-16,0 39 16,0-40-16,0 0 15</inkml:trace>
  <inkml:trace contextRef="#ctx0" brushRef="#br0" timeOffset="106539.36">21824 12008 0,'13'0'16,"-13"13"15,-13 14 0,13-1 1,13-26-1,-53 14 16,27-1-47,-13 13 31,39-12-15,53-14-1,-53 0-15,27-14 31,-40 1-15,-13 13 0,0-13-1</inkml:trace>
  <inkml:trace contextRef="#ctx0" brushRef="#br0" timeOffset="107960.58">22882 11704 0,'0'-13'188,"-13"13"-173,0 0 17,13-14-32,-14 14 125,1 0-110,-40 14 16,40-14-31,-66 13 32,65 0-32,-78 40 31,79-40-31,-67 106 31,80-105-31,0-1 0,0 13 16,0 54-1,13-67-15,1 0 16,-1 0-16,0 1 0,67 12 16,-54-13-16,159 14 31,-172-27-15,1 0-16,12 0 0,14-27 31,-67-39 0,14 66-31,-185-66 31,171 66-31,14 0 0,-106 0 32,106 0-32,-1 26 15</inkml:trace>
  <inkml:trace contextRef="#ctx0" brushRef="#br0" timeOffset="108960.22">23358 11730 0,'0'14'63,"0"-1"-47,0 0-16,14 133 31,-14-93-31,13 79 31,-13-119-31,13 27 31,-13-53-15,-26-54 0,26 41-1,-67-173 16,54 173-31,13 13 0,0-14 0,0-26 32,0 53-1,0 14-31,53 52 31,-40-66-31,1 13 16,-1-13-16,0 0 0,27 0 15,-27 0-15,93-53 32,-93 40-17,0 0-15,53-40 16,-66 39 0,53 28 15,-39-1-31,-14 0 0,13 0 0,-13 1 15,13-1-15,-13 0 0,0 14 0,0-14 16,13 13-16,-13 159 31,0-171-31,0 12 0,0-13 16,0 67 0,0-67-16,0 27 31</inkml:trace>
  <inkml:trace contextRef="#ctx0" brushRef="#br0" timeOffset="109241.38">24086 11638 0,'0'-13'15,"0"26"1,-13 13 0,0-26-16,-27 185 31,40-158-31,-27 158 31,27-172-31,0 106 31,0-105-31,0-1 16</inkml:trace>
  <inkml:trace contextRef="#ctx0" brushRef="#br0" timeOffset="109663.35">24033 11942 0,'0'0'0,"-13"0"0,13-13 31,0 0-15,26 13-1,67-53 17,-80 39-32,119-105 31,-118 106-31,-1 0 15,0-14-15,27-12 16,-40 39 15,0 13-15,0 133 15,0-120-31,0 0 0,0 1 0,0-1 16,-27 80-1,14-79-15,13-1 0,-13 1 0,13-1 16,-13 1-16,-1 25 16,14-38-16,0 12 0,0-13 0</inkml:trace>
  <inkml:trace contextRef="#ctx0" brushRef="#br0" timeOffset="110022.38">24509 12035 0,'0'-14'0,"0"28"0,106-120 31,-93 106-15,14-13-16,-1-1 0,120-12 31,-40 79 0,-106-40-31,-199 146 31,146-133-31,14-12 0,12 12 16,-13-13-16,-65 53 16,91-52-16,107 65 31,-53-66-31,-1-13 15,14 13-15,0 1 0,172-1 16,-172 0 0,13-13-16,-26 0 0,13 0 0,0 0 15,-14 0-15</inkml:trace>
  <inkml:trace contextRef="#ctx0" brushRef="#br0" timeOffset="123986.64">9507 8172 0,'0'0'0,"-13"26"0,13-13 0</inkml:trace>
  <inkml:trace contextRef="#ctx0" brushRef="#br0" timeOffset="124908.22">10738 7629 0,'-40'13'15,"80"-26"-15,-93 26 0,40-13 0,-1 0 0,-12 14 16,13-14-16,-1 13 0,1-13 0,-13 13 15,-54 27 1,226-67 47,-106 14-63,343-66 15,-330 65-15,0 1 0,0 0 0,0 0 16,145-27-1,-158 27-15,198-53 32,-225 66-32</inkml:trace>
  <inkml:trace contextRef="#ctx0" brushRef="#br0" timeOffset="125158.17">10632 7788 0,'0'0'0,"-27"13"0,-65 27 31,105-40-31,27 0 16,-14 0-16,411-93 31,-358 80-31,146-40 16,251-53 15,-423 93-31,80-27 31</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22:48.826"/>
    </inkml:context>
    <inkml:brush xml:id="br0">
      <inkml:brushProperty name="width" value="0.05292" units="cm"/>
      <inkml:brushProperty name="height" value="0.05292" units="cm"/>
      <inkml:brushProperty name="color" value="#002060"/>
    </inkml:brush>
  </inkml:definitions>
  <inkml:trace contextRef="#ctx0" brushRef="#br0">4635 922 0,'-14'-14'16,"14"1"-1,-13 13 1,13 13 31,0 1-47,0-1 16,0 0-16,0 27 15,0-14-15,0-13 0,0 14 16,13 66-1,-13-80-15,14 79 16,-14-65-16,0 26 16,13-27-16,-13 14 0,13 39 15,-13-52-15,13 105 16,-13-106 0,0 14-16,0-13 0,14 12 0,-14-12 15,0 12-15,13-12 0,-13 13 0,0-14 16,13 1-16,-13 12 0,0-12 0,13-1 15,-13 1-15,0 39 0,13-40 16,-13 40-16,0-39 0,14 12 16,-14 94-1,0-94-15,0 67 16,0-40-16,0-26 16,0-13-16,0 118 15,0-105-15,0 66 16,0-67-16,0 1 0,0 0 15,13-1-15,-13 1 0,0-13 0,0 12 16,13 41-16,-13-41 0,0 1 16,13 13-16,-13-13 0,14 132 15,-14-120-15,13 81 16,-13-80 0,13 39-16,-13-39 0,0 0 15,13 0-15,-13 40 0,27 12 16,-27-52-16,13-13 0,-13 13 15,13 0-15,14 159 16,-27-159-16,13-1 0,-13 1 16,0 0-16,26 119 15,-26-66-15,14-53 0,-14 13 16,0-13-16,13 106 16,0-53-16,0-53 0,-13 0 15,14-1-15,12 187 16,-26-187-16,26 107 15,-12-106-15,-1 0 16,0 0-16,-13 0 0,13 0 0,1 0 16,-1-14-16,0 14 0,0-13 0,1 13 15,-1-13-15,-13-1 0,13 1 0,0 0 16,0-1-16,14 41 0,-14-41 16,-13-12-16,13 13 0,1-14 0,12 67 15,-13-80 1,0 13-16,1-12 15</inkml:trace>
  <inkml:trace contextRef="#ctx0" brushRef="#br0" timeOffset="1296.67">3550 2297 0,'-13'-13'0,"26"26"0,-40-39 0,14 26 15,0 0-15,-27 13 16,40 172 15,13-145-15,80 264 15,-80-264-31,-13 0 0,14 171 31,-14-184-31,-53 118 32,39-131-32,-12-1 15</inkml:trace>
  <inkml:trace contextRef="#ctx0" brushRef="#br0" timeOffset="1499.54">3113 2853 0,'0'-13'16,"0"26"-16,0-39 15,13 26-15,1 0 0,-1-14 0,13 14 16,-12-13-16,12 13 0,1-13 0,211-53 31,-199 53-15,147-27 15,-173 40-31</inkml:trace>
  <inkml:trace contextRef="#ctx0" brushRef="#br0" timeOffset="3311.47">4780 3462 0,'13'0'0,"1"0"16,25-14-1,-25 14-15,131-52 32,-118 52-17,25-27-15,187-52 32,-200 65-32,252-78 31,-251 79-31,0-1 0,13 1 0,-14 0 15,199-66 1,159-41 15,-344 94-31,304-80 32,-304 93-32,0 0 0,0-1 15,199-52 1,-200 53-16,319-93 31,-331 93-15,12 0-16,-12 13 0,0-13 0,119-27 15,-133 27 1,225-67 15,-171 54-31,145-54 31,-199 67-31,159-40 32,-171 53-32,12-13 0,1 13 15,92-40 1,-93 40-16,133-53 31,-146 53-31,0-13 16,0 13-16,1 0 0,-1 0 0,0-13 15,0 13 17,-39 13 15,26-26 15,0 0-31</inkml:trace>
  <inkml:trace contextRef="#ctx0" brushRef="#br0" timeOffset="3795.68">9344 2112 0,'-13'0'0,"13"13"31,-13 27 1,13-27-32,13 93 31</inkml:trace>
  <inkml:trace contextRef="#ctx0" brushRef="#br0" timeOffset="3920.61">9344 2694 0,'14'-13'0,"-28"26"0,14 1 0,-13-1 15,13 0-15</inkml:trace>
  <inkml:trace contextRef="#ctx0" brushRef="#br0" timeOffset="4061.44">9450 2906 0,'0'26'15,"0"-52"-15,-13 52 0,13-12 0,0-1 16</inkml:trace>
  <inkml:trace contextRef="#ctx0" brushRef="#br0" timeOffset="4202">9530 3131 0,'-27'40'31,"54"-80"-31</inkml:trace>
  <inkml:trace contextRef="#ctx0" brushRef="#br0" timeOffset="8356.68">9331 2655 0,'-13'0'31,"0"0"32,13 13-63,13-13 156,0 0-140,-13-13-16,13 13 0,14 0 15,-14 0 1,13-14-16,27 1 31,-39 0-31,65 0 31,-53 13-31,54-13 32,-67 13-32,93-27 31,-93 27-31,0-13 0,1 13 16,-1 0-16,53-13 15,-53-1-15,14 14 0,-14 0 16,13-13-16,1 13 0,39-26 15,-40 12-15,173-38 32,-173 52-17,-12-14-15,12 14 0,93-39 16,-92 39 0,144-53-1,-118 26 1,-26 27-16,132-39 31,-133 25-31,173-39 31,-173 40-31,14 0 0,-14 13 0,1-13 16,92-14 0,-80 14-16,-12 0 0,-1 13 15,1-13-15,-1 13 0,1-14 0,52-12 16,-39 26-16,171-79 31,-184 79-31,-1-14 16,14 1-16,119-40 15,-133 53 1,212-79 15,-211 66-31,-1-1 0,1 14 0,105-53 31,-119 40-31,159-53 32,-119 53-32,-26 0 0,105-27 31,-119 27-31,159-54 31,-159 67-31,14-13 0,-1 13 16,1-13-16,-1 13 0,1-13 0,12 0 15,-12 13-15,118-53 32,-131 53-17,-1-14-15,13 14 0,-13 0 0,54-26 16,-54 13 0,93-14 15,-106 14-31,13 13 0,0 0 0,0 0 15,14-26 1,-14 26-16,27-14 31,-27 1-31,93-27 32,-93 40-32,0 0 0,27-13 31,-40 0 172,0 26 219</inkml:trace>
  <inkml:trace contextRef="#ctx0" brushRef="#br0" timeOffset="9903.06">14094 1080 0,'0'14'110,"-14"-1"-95,14 0 1,-13 0 0,13 14 15,-13-27-31,13 13 16,0 0-16,0 0 46,0 1-30,0-1 0,0 0-1,0 0 1,0 1-16,0-1 16,0 0-1,0 0 1,0 14-1,0-14 1,0 0 0,0 0-1,0 1-15,0-1 0,0 13 32,-13-26-32,13 14 15,0 12-15,0-13 16,-13 14-1,13-1 1,-14-13-16,14 14 16,-13-27-16,13 13 0,0 0 15,0 1-15,0 12 16,0-13-16,-13 40 16,13-40-1,0 1-15,0-1 0,0 13 0,-13-12 0,13-1 16,0 0-16,0 0 0,0 0 15,0 1-15,-14 25 0,14-25 16,0-1-16,0 0 0,0 27 16,0-27-16,-13 13 15,13-12-15,-13 39 16,13-40-16,0 0 0,0 0 0,0 0 16,-13 14-16,13-14 0,0 14 15,0-14-15,0 27 16,0-27-16,0 0 0,0 0 15,0 0-15,0 1 0,0-1 0,0 0 0,0 0 16,0 1-16,0-1 0,0 0 0,0 0 16,0 14-16,0-1 15,0-13-15,-14 27 16,14-27-16,-13 1 16,13-1-16,0 0 0,0 14 15,0-14 1,0 0-16,0 13 15,0-12 1,0-1 0,0 0-1,0 0 1,0-26 62,0 0-78,0 0 16,0-1-16</inkml:trace>
  <inkml:trace contextRef="#ctx0" brushRef="#br0" timeOffset="11511.91">14041 1715 0,'0'-13'16,"-13"26"15,13 1-15,0-1-16,-14-13 15,14 13-15,0 0 0,0 1 0,-13-1 16,13 0-16,0 27 16,-13 13-1,13-40-15,0 40 16,0-40-16,0 0 0,0 0 15,0 14-15,0-14 0,0 0 0,0 1 16,0 12-16,0 14 0,0-27 16,0 0-16,0 14 0,0-14 0,0 40 15,0-40-15,0 40 16,0-40 0,0 0-16,0 1 0,0-1 0,0 0 0,13 0 15,-13 1-15,0-1 0,0 0 0,0 0 16,0 0-16,0 1 0,0-1 0,0 13 15,0 1 1,0-14-16,0 0 16,0 1-16,0-1 15,0 0-15,0 0 0,0 0 16,0 1 0,0-1-16,0 0 15,0 0-15,0 1 16,0-1-1,0 0 1,0 0 0,0 0-1,0 14 1,13-27-16,-13 26 16,14-12-1,-14-1-15,0 0 16,13 0-16,-13 1 15,0-1 1,0 0-16,13-13 0,-13 13 0,0 0 16,0 1-1,13-14-15,-13 26 16,13-13-16,-13 1 16,0-1-1,0 0-15,14 0 16,-14 1-16,0-1 15,0 0-15,13-13 0,-13 13 0,0 0 16,13 14 0,-13-14-16,13 14 15,-13-14 1,0 0-16,0 0 16,0 1-16,0 12 15,0-13 1,0 0-1,0 14 1,0-14-16,0 0 16,0 1-1,0 12 1,0-13 0,0 14-1,0-14-15,0 13 16,0-12-16,0-1 15,0 0-15,0 0 32,0 1 233,0-1-249,0 0-16,0 0 0,0 14 16,0 12-1,0-25 1</inkml:trace>
  <inkml:trace contextRef="#ctx0" brushRef="#br0" timeOffset="13433.2">5177 6372 0,'0'0'0,"-13"0"0,13 27 32,0-14-17,0 13 1,13 1 0,14 12-1,-27-25-15,13 25 16,0-39-16,-13 14 0,13 25 15,0 1 1,1 13 0,-1 0-1,0 0 1,-13-40-16,13 40 31,-13-40-31,0 0 0,14 14 0,-14-14 16,13 53-1,-13-39-15,13 26 16,-13-27-16,0-13 0,0 14 0,0-1 16,13 67-1,-13-67-15,0 67 16,0-67-16,0 40 16,0-39-16,0 52 15,0-52-15,0-1 16,0 1-16,0 12 0,0-12 0,0 65 15,13-65-15,-13 65 16,0-52-16,0-13 16,0-1-16,0 14 0,0-14 0,0 14 15,0 0-15,0 26 0,0-27 16,0-12-16,0 13 0,0-1 0,0 1 16,0-14-16,14 41 0,-14-28 15,0 1-15,0 26 16,0-26-16,13 39 0,-13-39 15,0 0-15,0 132 16,13-93-16,-13-39 0,0-1 16,0 14-16,0 79 15,0-79-15,0 40 16,0-40-16,0 0 0,0 0 0,13-14 16,-13 14-16,0 0 0,0 0 0,0 106 15,0-106-15,0 0 16,-13-14-16,13 14 0,0 0 0,0-13 15,0 39-15,0-39 0,0 0 16,0-1-16,0-12 0,-13 13 16,13 12-16,0-25 0,0-1 0,0-12 15,0-1-15,0 0 0,13 0 0,0 1 16</inkml:trace>
  <inkml:trace contextRef="#ctx0" brushRef="#br0" timeOffset="14620.31">3060 7272 0,'-13'-13'0,"13"-1"15,-13 14-15,13-13 16,0 26 15,0 1-15,13 12-1,0 0-15,1 41 16,-1-54-16,-13 13 0,13 1 0,-13 12 16,0-12-16,13-1 0,-13 1 0,0 12 15,13-12-15,-13-1 0,14 1 0,-14-1 16,13 67 0,-13-80-16,0 0 15,0 1-15,0-1 0,0 0 0,13 0 16,-13 1-16</inkml:trace>
  <inkml:trace contextRef="#ctx0" brushRef="#br0" timeOffset="15104.55">2994 7391 0,'-13'-13'0,"26"26"0,-39-40 16,13-12 0,13-1-1,0 27-15,26-27 16,-26 27-16,26 0 0,-12-1 16,25-12-16,41-14 15,-14 27 1,-40 53-1,-39 39 1,0-52-16,-27 39 16,14-40-1,26-13-15,-14 14 0,14-14 16,14-13 0,52 27-1,-40-27-15,67 13 16,-67-13-16,1 13 0,13-13 0,-14 13 15,0 0-15,27 27 16,-26-13-16,-27-1 0,0 14 16,-27-27-16,-26 53 15,-291 80 17,305-146-32,-80 26 15,106-26-15,-14-13 16</inkml:trace>
  <inkml:trace contextRef="#ctx0" brushRef="#br0" timeOffset="16838.36">5309 6888 0,'14'0'31,"-1"0"-31,0 0 16,93 0 15,-80 0-31,1 0 0,-14 0 0,13 0 16,1-13-16,-1 13 0,1 0 0,-1 0 16,1 0-16,-1 0 0,1-13 0,12 13 15,-12 0-15,-1 0 0,14 0 16,-14 0-16,-12 0 0,12 0 0,-13 0 15,1 0-15,52 0 16,-53 0-16,132 0 31,-118 0-31,-1 0 16,1 0-16,-1 0 0,1 0 0,-1 0 0,1 13 16,-1-13-16,1 0 0,12 0 15,-12 0-15,-1 13 0,-13-13 16,67 0-16,-54 0 15,27 13-15,80 1 16,-94-14 0,199 13 15,-198-13-31,0 0 0,-14 13 0,146-13 31,-145 13-31,12-13 0,1 0 0,-14 0 16,120 13-1,-120-13-15,252 40 32,-238-40-32,0 13 15,185 1 1,-186-14-16,213 13 31,-213-13-15,-12 0-16,12 0 0,133 13 15,-132-13-15,238 0 32,-252-13-17,226 0 17,-1-1-1,-224 14-31,211-39 31,-212 39-31,173-27 31,39 1 1,-27-1-1,1 1 0,-186 26-15,133-13 15,-146-1-31,14 14 0,-14 0 0,27-13 31,-14 13 0,-26-13 32</inkml:trace>
  <inkml:trace contextRef="#ctx0" brushRef="#br0" timeOffset="18353.47">10244 6227 0,'0'-14'16,"0"1"15,0 26 313,0 1-329,0-1-15,0 0 16,13 66 15,-13-65-31,13 92 31,1-93-15,-14 0-16,0 0 0,13 53 16,-13-52-1,13 65 1,-13-66-1,0 0-15,13 1 0,-13-1 0,0 27 32,14-27-32,-1 53 31,-13-53-31,0 0 0,0 27 31,0-27-31,26 27 31,-26-27-15,13-13 0,-13-26 15,0-40 0</inkml:trace>
  <inkml:trace contextRef="#ctx0" brushRef="#br0" timeOffset="18853.34">10270 6160 0</inkml:trace>
  <inkml:trace contextRef="#ctx0" brushRef="#br0" timeOffset="20477.8">10270 6160 0,'27'0'47,"39"0"-15,-53 0-32,93 0 31,-93 0-31,1 0 15,-1 0-15,0 0 0,27 0 16,-27 0-16,40 14 31,-40-14-15,0 0-16,0 0 0,1 0 0,12 0 31,14 0 0,-27 0-31,27 0 32,-27 0-32,27 0 31,-1 0 0,-25 0-31,52 0 31,-53 0-31,0 0 16,40 0 0,-40 0-1,1 0-15,-1 0 0,27 0 16,-27 0 0,40 0 15,-40 0-31,27-14 31,-27 14-31,40 0 31,-40 0-31,0 0 0,27 0 32,52 0-1,-78 0-31,65 0 31,-66 0-31,1 0 16,-1 0-16,0 0 0,0 0 0,27 0 15,-27 0 1,80-13 15,-80 13-31,0 0 0,0 0 0,1 0 0,-1 0 16,27 0-1,-27 0-15,13 0 0,-12 0 0,12 0 16,67 0 0,-67 0-16,120-13 31,-120 13-31,0 0 0,-12 0 16,105 0-1,-93-13-15,146 0 31,-159 13-15,14 0-16,-14 0 0,80-14 16,-80 14-1,80-13 1,-80 13 0,0 0-16,0 0 0,1 0 0,38 0 31,-38 0-31,91-13 31,-91 13-31,92 0 31,-93 0-31,159-13 32,-146 13-32,1 0 15,-1 0-15,1 0 0,-1-14 0,40 14 16,-39 0-16,-1 0 15,1 0-15,-1 0 0,1-13 0,39 13 16,-40 0-16,1 0 16,-1 0-16,0 0 0,-12 0 0,78 0 15,-65 0 1,105 0 15,-92 0-31,39-13 31,-13 13 1,-52 0-1,12 0 0,40 0 0,-53 0-15,27 0 0,-27-13-1,1 13-15,-1 0 16,13 0 31</inkml:trace>
  <inkml:trace contextRef="#ctx0" brushRef="#br0" timeOffset="21321.27">14557 5988 0,'0'14'125,"0"-1"-110,0 0 1,-13-13-1,13 27 1,0-14 0,0 27 15,0-27-31,0 40 31,0 39 0,13-78-31,-13 78 32,0-79-32,0 14 0,0-14 15,0 0-15,0 40 16,0-40-16,0 40 31,0-39-31,0-1 16,0 13-1,0-12 17,13-1-1</inkml:trace>
  <inkml:trace contextRef="#ctx0" brushRef="#br0" timeOffset="22492.79">9596 6108 0,'0'-14'15,"0"1"17,-53 26-1,40-13-31,-27 53 47,40-40-47,-13 40 31,13-39-31,39 39 31,-25-40-31,-1-13 16,0 0-16,27-13 15,-27-1-15,40-39 32,-53 40-32,-40-66 31,27 66-15,-40-1-1,53 28 16</inkml:trace>
  <inkml:trace contextRef="#ctx0" brushRef="#br0" timeOffset="22695.83">9741 6147 0,'0'-13'47</inkml:trace>
  <inkml:trace contextRef="#ctx0" brushRef="#br0" timeOffset="23055.07">9940 6041 0,'0'-13'16,"-14"13"-16,1 0 16,0 13-16,-27 14 15,40-14 1,0 53 0,0-53-1,40 14-15,-27-1 16,0-12-16,1-1 0,-1 0 15,-13 14-15,0-1 32,-13-13-17,-1-13-15,-12 0 16</inkml:trace>
  <inkml:trace contextRef="#ctx0" brushRef="#br0" timeOffset="23242.52">9834 6068 0,'0'0'0,"0"-13"0,-13 13 0,13-14 15,13 14 1,0-13-16,27 0 16,-27 13-16,13 0 15,-12-13-15,12 13 0,1 0 0,39-14 16,-53 14-1</inkml:trace>
  <inkml:trace contextRef="#ctx0" brushRef="#br0" timeOffset="23929.82">10138 6015 0,'-13'0'15,"0"0"-15,-1 13 16,1 14 0,0-27-16,0 39 15,13-25-15,-14-1 16,14 0-16,0 0 0,0 27 16,0-27-1,0 0-15,0 1 0,14-1 16,-1 0-1,0-13 1,0 0-16,-13-13 16,14 13-16,-1-13 15,-13-1-15,13 1 0,-13 0 16,13 13-16,-13-27 16,14 27-16,-14-13 15,13 13-15,0 0 16,0 13-16,0 1 15,-13-1 1,14 0-16,-1 14 16,-13-14-1,13 0 1</inkml:trace>
  <inkml:trace contextRef="#ctx0" brushRef="#br0" timeOffset="26210.31">14570 6663 0,'13'0'63,"0"0"-48,1 13 1,-1-13-16,0 0 16,0 0-16,1 0 15,12 0 1,-26 14 125</inkml:trace>
  <inkml:trace contextRef="#ctx0" brushRef="#br0" timeOffset="32833.18">14557 5988 0,'0'-13'125,"0"0"-47,13 13 109</inkml:trace>
  <inkml:trace contextRef="#ctx0" brushRef="#br0" timeOffset="36097.98">14649 5949 0,'0'-13'140,"0"26"-77,-13-13-48,13 13 1,-13-13-16,-14 13 16,14 0-16,0-13 15,-13 14 1,12-14-16,14-14 47,14 1-16,12 0 0,0 0 0,-12 13-31,12-13 32,-13 13-17,1-14 1,25-12 15,1-1 0,13 1 1,0 0 15,-53 12-47,39 1 31,-25 13-31,-1-13 31,-13 0-31,26-1 31,-12 14-15,-1-13 0,0 13-16,14-26 31,-14 26-16,26-27 1,-25 27 0,25-26 15,-25 13-31,-1 13 0,0 0 0,14-27 31,-14 27-31,26-26 31,-25 26-31,12-27 32,1 1-1,12-1 0,-39 14-15,40 0-1,-27 13 1,0-13-16,27-14 31,-40 14-31,53-14 32,-27 14-32,14-13 31,-27 12-31,27-12 31,-27 26-31,27-40 31,13 1 1,-40 25-32,53-25 31,-66 25-16,14 14-15,-14-13 0,52-13 32,-38 13-32,25-27 31,-25 40-31,-14-13 0,13 13 0,27-27 31,-40 14-31,66-27 31,-53 27-31,13-13 32,-12 12-32,38-25 31,-52 25-15,14 14-16,-14-13 0,13 13 0,13-26 15,-12 13 1,39-14-1,-53 14 1,26 0-16,0-14 31,-12 27-31,39-53 32,-40 53-32,27-39 31,12-1 0,-38 27-31,39-14 31,-40 14-31,0 13 16,27-27 0,-27 14-16,40-26 31,-40 39-16,-13-14-15,13 14 0,1-13 0,12-13 32,1 26-32,-27-14 0,26 1 31,-26 0-31,26 0 31,-26 26 47,0 0 32,-13-13-110,13 13 15,-13-13 17</inkml:trace>
  <inkml:trace contextRef="#ctx0" brushRef="#br0" timeOffset="37550.47">16462 4573 0,'0'0'0,"0"-13"0,-13 13 15,-1 0-15,1 0 16,0 0 0,-14-14-1,14 14 1,13-13 15,13 13 0,40-13 1,-39 13-32,131-26 31,-132 26-31,1 0 15,-1 0-15,0 0 0,0 0 16,-26 0 15,0 0-31,-93 13 32,93-13-17,-14 0-15,40 0 31,14-13-15,-1 13-16,133-14 31,-132 14-31,-1 0 0,-13-13 0,14 13 16,26-13 0,-40 13-16,-26 13 31,-1-13-31,1 0 0,-198 40 31,184-40-31,-26 13 16,53-13 15,13 0-15,27-13-16,-13 13 15,-1 0-15,40-27 31,-53 27-31,-26 0 32,-13 14-17,-1-14-15,-26 26 16</inkml:trace>
  <inkml:trace contextRef="#ctx0" brushRef="#br0" timeOffset="39221.78">16779 4361 0,'-13'0'15,"0"13"1,0-13-16,-1 0 0,-25 0 16,12 0-16,14 14 0,0-14 15,0 0-15,-1 0 16,28 0 0,12 0-1,-13 0-15,27-14 16,-27 14-16,0 0 15,1 0-15,-1 0 0,0 0 16,14-13-16,-41 13 31,-25 0-15,-1 13 0,27-13-1,-27 0 1</inkml:trace>
  <inkml:trace contextRef="#ctx0" brushRef="#br0" timeOffset="40861.85">15192 4269 0,'0'-14'0,"0"28"0,0-41 31,-13 27 32,-1 0-48,1 0 1,-13 13-16,-1 1 15,14-14 1,0 13-16,-1 0 16,14 0-16,0 1 15,27-1 17,-14-13-32,40 26 15,-26-26-15,12 13 0,-26-13 16,1 14-16,12-14 0,1 13 15,-14 0-15,0-13 0,0 13 16,-13 1-16,13-14 0,-13 13 16,-26 0-1,13-13-15,-53 13 16,39-13 0,-12 0-16,25 0 0,1 0 0,-27 0 15,27 0-15,13-13 16,0 0-1</inkml:trace>
  <inkml:trace contextRef="#ctx0" brushRef="#br0" timeOffset="41174.25">15126 4229 0,'0'0'16,"13"0"0,13 0-1,1 0-15,39 0 16,-53 0-16,14 0 0,-1 0 16,0 0-16,1-13 0,-1 13 15,14 0-15,-13-13 16,-41 13 31,1 0-32</inkml:trace>
  <inkml:trace contextRef="#ctx0" brushRef="#br0" timeOffset="43157.98">15694 4216 0,'0'-13'313,"-13"13"-282,0 0-16,0 0 1,0 0 15,-1 0-15,1 0 0,-13 13-1,12-13 1,1 13-1,0 0-15,0 0 16,-1 1 0,14-1-16,-13 27 15,0-14 1,13-13-16,0 14 16,0-14-1,0 0-15,13 0 0,14 1 31,-14-14-31,13 13 16,-12-13-16,-1 0 0,0 0 0,14-13 31,-14 13-31,0-14 16,13 1-16,-26 0 16,27-14-1,-14 1 1,0 26-16,1-13 15,-1 13-15,0 0 16,-13 13 0,27 13-1,-27 14 1,0-13 0,0-14-1,0 13-15,0-12 16,0-1-16,0 0 15,0 0 17</inkml:trace>
  <inkml:trace contextRef="#ctx0" brushRef="#br0" timeOffset="47703.4">16872 4454 0,'13'0'234,"0"0"-234,1 0 16,-1-13 0,0 13-16,27 0 31,-27 0-15,0 0-1,0 0-15,40 0 31,-39 0-15,-1 0-16,40-14 31,-40 14-31,0 0 0,40 0 32,13 0-1,14-13 0,-67 13-31,66 0 31,-66-13-31,1 13 0,-1 0 16,40 0 0,-40 0-16,53 0 31,-53 0-16,40 0 1,-39 0 0,12-13-1,-13 13 1,0 0 15,27 0 0,-27 0-31,67-14 32,-67 14-32,0 0 0,80 0 31,-80 0-31,93-13 31,-80 13-31,-12 0 16,-1 0-16,0 0 0,0 0 0,40 0 15,-40 0 1,133-13 15,-133 13-31,0 0 0,14-13 0,52 13 32,-52 0-32,118-13 31,-132 13-31,1 0 0,78 0 31,-65 0-31,79-14 31,-80 14-31,-13 0 0,1 0 16,12 0-16,53-13 16,-52 13-16,-14 0 15,0 0-15,80-13 16,-80 13-1,119 0 1,-105-13 0,-1 13-16,93 0 31,-105 0-31,144-14 31,-144 14-31,91 0 31,-78 0-31,105 0 32,-119 0-32,14 0 15,-14 0-15,0-13 0,53 13 16,-52 0-16,78 0 31,-78 0-31,12 0 16,-13 0-16,0 0 0,1 0 0,-1 0 15,53-13-15,-53 13 16,1 0-16,12 0 0,0 0 0,54 0 31,-67 0-31,119 0 32,-105 0-32,12-13 0,120 0 31,-132 13-31,118 0 31,-132 0-31,1-14 0,-1 14 16,0 0-1</inkml:trace>
  <inkml:trace contextRef="#ctx0" brushRef="#br0" timeOffset="50390.04">3193 9772 0,'-14'0'0,"14"-13"16,0 0 0,-13 13-1,0-14 16,13 28-31,26 52 32,27 106-1,-39-146-31,25 146 31,-26-159-31,-13 1 16,0-1-16,0 0 0,0 0 15,0 1-15,14-14 32</inkml:trace>
  <inkml:trace contextRef="#ctx0" brushRef="#br0" timeOffset="50983.62">3140 9799 0,'0'0'0,"0"-14"15,0-25 1,106-54 31,-93 80-47,146-14 31,-133 41-31,14 65 31,-40-66-31,-119 119 32,105-132-32,-12 14 0,13-14 15,-1 13-15,-12-13 16,39 13 15,-13 0-31,106 146 31,-93-132-15,27 39-16,13 66 16,-53-119-1,66 80 16,-66-80-31,13-13 0</inkml:trace>
  <inkml:trace contextRef="#ctx0" brushRef="#br0" timeOffset="51249.16">3709 9944 0,'0'-13'0,"0"0"16,0 26 0,0 0-1,52 133 1,-38-80 0,-1-40-16,53 133 31,-53-146-31,40 27 31,-53-53-31</inkml:trace>
  <inkml:trace contextRef="#ctx0" brushRef="#br0" timeOffset="51452.18">3656 9984 0,'-14'-27'0,"1"-12"16,40 105-16,-54-146 0,120 41 31,-54 25-31,-12 14 16,39-26-16,-39 26 0,12-13 15,54 0-15,-67-1 16,93 14 15,-105 0-31</inkml:trace>
  <inkml:trace contextRef="#ctx0" brushRef="#br0" timeOffset="51624.01">3814 9984 0,'-13'13'0,"26"-26"0,-39 39 0,13-13 16,13 1-16,66 12 31,146-52 0,-173 12-31,27 1 16</inkml:trace>
  <inkml:trace contextRef="#ctx0" brushRef="#br0" timeOffset="53498.44">5481 10076 0,'0'-13'31,"53"13"0,-40 0-15,27-13-16,-27 13 16,1 0-16,-1 0 0,53-13 15,-40 13 1,41-14 0,-54 14-16,27 0 0,-27 0 15,79-13 1,-52 13-16,13-13 15,-27 13-15,160-13 32,-160 13-32,-13 0 0,133-13 31,-120 13-31,54-14 16,-67 14-16,13 0 15,1 0-15,-1-13 0,1 13 0,-1 0 16,14 0-16,-14-13 0,41 13 15,-15 0 1,-38 0-16,131-13 16,-118 13-1,39 0-15,-53 0 16,40 0-16,53 0 31,-80 0-31,67 0 16,-67 0-16,-12 0 0,131 0 31,-105 0-31,39-14 16,-52 14-16,-1 0 0,0 0 15,1 0-15,13 0 0,-14-13 0,27 13 16,-27 0-16,80 0 16,-66 0-16,-14 0 15,1 0-15,145 0 16,-146 0-1,14 0-15,0 0 0,-14 0 0,14 0 0,0 0 16,39-13-16,-39 13 16,-1 0-16,-12 0 0,12-13 0,1 13 0,0 0 15,0 0-15,-1 0 0,186-14 32,-185 14-32,39 0 15,-39 0-15,79 0 16,-79-13-16,13 13 0,-14 0 0,173-26 31,-159 26-31,119-13 16,-133 13-16,14 0 0,40-14 15,92 1 1,-145 13-16,92-13 16,-79 13-16,-13 0 15,-1 0-15,14 0 0,-13-13 0,13 13 16,-13 0-16,52 0 0,-52 0 0,13-14 15,26 14-15,-26 0 16,80-13-16,-94 13 16,14 0-16,-13 0 0,13-13 0,-14 13 15,1 0-15,0 0 0,-1 0 0,1-13 16,0 13-16,0 0 0,-1 0 0,1 0 16,0 0-16,-1-13 0,41 13 15,65 0 1,-118-14-16,78 14 15,-65 0-15,0 0 0,-14 0 0,14-13 16,0 13-16,-1 0 0,28 0 16,-28 0-16,1-13 0,0 13 15,-1 0-15,-12 0 0,12 0 0,67-13 16,53-1 0,-119 14-16,79-13 15,-93 13-15,14 0 16,13-13-16,-13 13 0,-1 0 0,1-13 15,0 13-15,-1 0 0,41-14 16,-41 14-16,1 0 0,0-13 0,118 0 31,-118 13-31,0-13 0,39 13 16,-52-13-16,92 13 16,-93-14-16,14 14 0,0 0 0,-14 0 15,14-13-15,-14 13 0,40 0 16,-26 0-16,-13-13 0,-1 13 0,14 0 15,-14 0-15,1 0 0,-1 0 0,14-13 16,-14 13-16,1 0 0,-1 0 0,27 0 16,53-14-1,-80 14-15,54 0 16,-54 0-16,1-13 16,-1 13-16,-13 0 0,14 0 0,-1 0 0,40 0 15,-39 0-15,-1 0 16,1 0-16,-14 0 0,13 0 15,1 13-15,13-13 0,-14 0 16,27-13-16,-27 13 16,-12 0-16,-1-13 15,-26 13 79,-1 0-94</inkml:trace>
  <inkml:trace contextRef="#ctx0" brushRef="#br0" timeOffset="54732.44">15443 9508 0,'0'0'15,"13"0"-15,-13-14 0,14 14 16,-1 0 0,0-13-1,0 13-15,14 0 16,-14 0-16,0 0 15,0 0-15,1 0 0,39-13 16,-27 13-16,-13 0 0,40 0 16,-26 0-16,-1 0 0,80 0 15,-80 0-15,93 0 16,-79 0-16,0 0 16,-1-13-16,14 13 0,-13 0 0,0 0 15,13 0-15,-14 0 0,1 0 0,13 0 16,40 0-16,-54 0 15,173 0 1,-172-14-16,13 14 0,-1 0 0,1 0 16,0 0-16,80 0 15,-94-13-15,14 13 0,-26 0 0,12 0 16,1 0-16,-13 0 0,-1 0 0,0 0 16,1 0-16,-1 0 0,-12 0 0,-1 0 15,0 0-15,0 0 0,1-13 16</inkml:trace>
  <inkml:trace contextRef="#ctx0" brushRef="#br0" timeOffset="55669.58">16793 4560 0,'-14'13'0,"28"-26"0,-41 39 0,14-26 0,0 0 16,13 13-16,-14 1 15,14 12-15</inkml:trace>
  <inkml:trace contextRef="#ctx0" brushRef="#br0" timeOffset="55903.91">16912 5446 0,'0'13'15,"0"-26"-15,0 40 0</inkml:trace>
  <inkml:trace contextRef="#ctx0" brushRef="#br0" timeOffset="56044.58">16898 5883 0,'0'26'0,"0"-52"0</inkml:trace>
  <inkml:trace contextRef="#ctx0" brushRef="#br0" timeOffset="56185.04">16951 6293 0,'-13'26'0,"26"-52"16,-26 79-16,13-40 0,0 0 16</inkml:trace>
  <inkml:trace contextRef="#ctx0" brushRef="#br0" timeOffset="56310">16938 6676 0,'-13'14'0,"13"-1"16,13-40-16,-26 67 0</inkml:trace>
  <inkml:trace contextRef="#ctx0" brushRef="#br0" timeOffset="56450.83">16951 6981 0,'-13'13'0,"26"-26"0,-26 39 0,13-13 0,0 1 31</inkml:trace>
  <inkml:trace contextRef="#ctx0" brushRef="#br0" timeOffset="56575.54">17031 7417 0,'0'14'0,"0"-28"0,-14 41 0,14-14 0</inkml:trace>
  <inkml:trace contextRef="#ctx0" brushRef="#br0" timeOffset="56716.12">17044 7854 0,'-27'26'16,"54"-52"-16,-54 66 0,27-27 15</inkml:trace>
  <inkml:trace contextRef="#ctx0" brushRef="#br0" timeOffset="56856.71">16991 8264 0,'0'13'0,"0"-26"0,0 39 16,0-12-16,0-1 0,0 0 15</inkml:trace>
  <inkml:trace contextRef="#ctx0" brushRef="#br0" timeOffset="56934.8">16938 8621 0,'-13'13'0,"26"-26"0,-26 53 0,0-27 0</inkml:trace>
  <inkml:trace contextRef="#ctx0" brushRef="#br0" timeOffset="57059.75">16898 8992 0,'0'13'0,"0"-26"0,0 39 0,-13-13 15,13 1-15,0-1 0,0 0 16</inkml:trace>
  <inkml:trace contextRef="#ctx0" brushRef="#br0" timeOffset="57184.75">16872 9256 0,'0'13'0,"0"-26"0,-13 40 16,13-14-16,0 0 15,0 0 1</inkml:trace>
  <inkml:trace contextRef="#ctx0" brushRef="#br0" timeOffset="57388.03">16912 9455 0,'0'0'0,"0"13"16,0 0-1,0 0 1,13-13 0,-13 14-16,13-14 31,0 0-16</inkml:trace>
  <inkml:trace contextRef="#ctx0" brushRef="#br0" timeOffset="67431.42">17070 7748 0,'0'13'31,"0"0"172,14 1-140,-1-14-32,-13 13 16,13-13-16,0 0 94,0 13-94,1-13 0,12 0-15,-13 13 15,1-13 1,-1 0-32,0 14 31,0-14-16,1 0 17,-1 13-17,26-13 32,1 13-16,0 0 1,-27-13-32,27 0 31,-27 14-31,0-14 0,0 0 16,27 0-1,-40 13-15,40 0 31,-27-13-15,0 0-16,14 13 16,-14-13-1,53 13 17,-53-13-32,1 0 0,25 14 31,-26-14-31,54 0 31,-54 13-31,66-13 31,-13 13 1,-52-13-32,52 13 31,-53-13-16,13 14-15,27-14 16,-39 0 0,52 13 15,-53 0-31,0-13 0,53 13 31,14 1 0,-14-1 1,-13 0-1,13 0 0,-53-13-31,53 27 31,-52-27-15,-1 0-16,53 13 16,-53-13-1,67 26 17,-67-26-32,40 14 31,-40-14-31,53 26 31,-53-26-31,1 0 0,25 13 31,-26-13-31,54 27 32,-54-27-17,53 13 1,-53-13-1,80 13 1,-80 0 0,0-13-16,53 14 15,-52-14 1,65 0 15,-66 13-31,0-13 0,1 0 0,-1 0 16,13 0-1,27 0 17,-39 0-32,52 0 31,-53 0-31,0 0 16,0 0-16,27 13 15,26-13 16,-53 0-15,67 13 15,-67-13-31,53 14 32,-53-14-32,67 0 31,-67 13-31,0-13 0,40 0 31,-40 0-31,40 13 31,-39-13-31,-1 0 16,0 0-16,0 0 16,0 0-16,40 13 31,-39-13-16,-1 13-15,13-13 16,-12 0 0,38 14 15,-38-14-31,39 13 31,-14-13 0,-25 13-31,25-13 32,-26 0-32,-13 13 15,14-13 1,-1 0-16,13 0 31,-26 14-15,27-14-16,-14 0 15,27 13 32,-14-13-15,-13 0-32,1 0 31,-1 13 0,0-13-31,0 0 31,1 0-15,-1 0 15,0 13-15,0-13 15,14 0 16,-14 14-16,27-14 0,-14 13 1,1-13-1,-14 0-31,13 13 31,-13-13 0,1 0-31,-1 0 47,0 0-47,14 13 32,-14-13-17,0 0 1,40 13 15,-13-13 0,-14 14 1,-13-14-17,1 0 1,-1 0-1,0 0 17,27 13-1,-14-13 0,1 13 0,-14-13-15,27 13 15,-27-13-31,0 14 32,0-14-17,0 0 1,1 13-1,12-13 17,-13 0-32,1 0 15,-1 13 1,13-13 0,1 0 15,-14 0-16,0 0 1,-13 13 15,13-13-15,1 0 15,-1 0-15,-13 14-1,13-14 1,0 0 0,1 0-16,-14 13 0,13-13 31,0 0-31,0 0 16,1 0-1,-1 13 1,0-13 15,0 0-15,14 13-1,-14-13 1</inkml:trace>
  <inkml:trace contextRef="#ctx0" brushRef="#br0" timeOffset="72757.83">22018 8714 0,'-13'0'31,"0"0"-16,26 0 64,0 0-64,0 0-15,1 0 0,-1 0 0,0 0 16,14 0-16,-14 0 0,0 0 15,13 0-15,-12 0 0,-1 0 0,0 0 0,0 0 16,14-13-16,-14 13 0,0 0 16,1 0-1,-28 0 17,1 0-32,-40 0 15,13 0-15,14 13 0,0-13 16,12 0-16,1 0 0,0 0 0,-14 13 15,14-13-15,0 13 16,0-13-16,13 13 16,13-13 15,-13 14-31,53-14 16,-27 0-1,-12 0-15,-1 0 0,13 0 16,-13 0-16,14 0 0,-14 0 15,-13 13 1,-13-13 0,-14 0-16,1 0 15,-106 0 1,92 0-16,0 0 0,1 0 0,-1-13 16,0 13-16,1 0 0,-14 0 15,26 13-15,14-13 0,0 0 16,13 13-1,26-13 1,-13 0-16,40 0 16,-39 0-16,12 0 15,0 0-15,-12 0 0,12 0 0,1 0 16,-1 0-16,1 0 0,-14 0 0,13 0 16,1 0-16,-14 0 0,0 0 0,0 0 15,1 0-15,-1 0 0,-26 0 31,-1 0-31,1 0 16,-53 0 0,0 0-16,26 0 0,14 0 0,-14 0 15,-39 13 1,65 1 0,28-14-1,-1 0-15,40 0 16,-40 13-16,13-13 0,-12 0 15,12 0-15,1 0 0,-14 0 0,13 0 16,1 0-16,-14 0 0,0 0 0,27-13 16,-27 13-16,0 0 15,-13-14 17,-26 14-17,13-13 1,-1 13-1</inkml:trace>
  <inkml:trace contextRef="#ctx0" brushRef="#br0" timeOffset="75304.12">21357 4189 0,'0'14'46,"0"38"-14,0-25-32</inkml:trace>
  <inkml:trace contextRef="#ctx0" brushRef="#br0" timeOffset="75428.88">21357 4533 0,'0'13'16,"0"1"-1,0-1-15</inkml:trace>
  <inkml:trace contextRef="#ctx0" brushRef="#br0" timeOffset="75944.35">21476 5724 0,'0'13'0,"0"0"15,0 1-15,0 39 16</inkml:trace>
  <inkml:trace contextRef="#ctx0" brushRef="#br0" timeOffset="76069.28">21621 6174 0,'13'13'15,"-26"-26"-15,53 66 16</inkml:trace>
  <inkml:trace contextRef="#ctx0" brushRef="#br0" timeOffset="76209.85">21806 6584 0,'0'26'15,"0"-52"-15,14 118 32</inkml:trace>
  <inkml:trace contextRef="#ctx0" brushRef="#br0" timeOffset="76334.81">21886 6862 0,'0'13'0,"0"-26"0,0 66 31,0-40-31,0 0 16,13 0-16,-13 0 0,0 1 0,13-1 0</inkml:trace>
  <inkml:trace contextRef="#ctx0" brushRef="#br0" timeOffset="76444.15">21806 7325 0,'-13'13'0,"26"-26"0,-26 39 15,13 40 1</inkml:trace>
  <inkml:trace contextRef="#ctx0" brushRef="#br0" timeOffset="76569.13">21846 7761 0,'0'13'0,"0"-26"0,0 40 0,0-14 0,13 27 32</inkml:trace>
  <inkml:trace contextRef="#ctx0" brushRef="#br0" timeOffset="76709.7">21965 8118 0,'0'27'31,"0"-54"-31,0 67 0,0-27 16</inkml:trace>
  <inkml:trace contextRef="#ctx0" brushRef="#br0" timeOffset="76819.03">22018 8423 0,'0'26'31,"0"-52"-31,0 65 0,0-25 0,0-1 16,0 0-16</inkml:trace>
  <inkml:trace contextRef="#ctx0" brushRef="#br0" timeOffset="76975.23">22058 8674 0,'0'13'0,"0"1"15,0 12 1,0 14 15</inkml:trace>
  <inkml:trace contextRef="#ctx0" brushRef="#br0" timeOffset="77068.98">22031 8820 0,'0'13'0,"0"-26"0,0 39 15,0-13 1</inkml:trace>
  <inkml:trace contextRef="#ctx0" brushRef="#br0" timeOffset="77162.67">22045 8965 0,'-14'13'16,"28"-26"-16,-41 40 15</inkml:trace>
  <inkml:trace contextRef="#ctx0" brushRef="#br0" timeOffset="77584.39">22058 9045 0,'0'0'0,"0"26"31,0-13-31,0 14 32,0 12-1,13-39-31,0 40 31,-13-27-15,14-13-16,-1 27 15,0 12 32,0 1-16,0-13 1,-13-1-1,0-13-31,0 0 31</inkml:trace>
  <inkml:trace contextRef="#ctx0" brushRef="#br0" timeOffset="78834">22256 9375 0,'0'13'15,"14"-13"48,12 0-48,-13 0 1,119-13 0,-118 13-1,12 0-15,1-13 0,-1 13 0,1 0 16,-1 0-16,80 0 16,-80-13-16,14 13 0,238-13 31,-212-1-31,371-25 31,-358 39-31,-13-14 0,0 14 16,0 0-16,0-13 0,199 0 15,-212 0-15,384-27 32,-385 27-17,1 0-15,0 13 0,0-14 0,-13 1 0,13 13 16,0-13-16,-14 13 0,14-13 0,-13 13 15,225-27 17,-239 27-32,173 0 31,-173 0-31,80 0 31,-93 0-31,80-13 31,-80 13-31,0 0 0,0 0 16,27 0 0,-27 0-16,67 0 31,-67 0-31,0 0 16,0 0-16,1 13 0,25-13 15</inkml:trace>
  <inkml:trace contextRef="#ctx0" brushRef="#br0" timeOffset="80130.48">23685 8092 0,'0'-13'0,"0"0"15,0-14 1,-13 1 31,0 26-47,-1-14 31,14 28-15,0 12-1,0-13-15,14 146 31,-14-106-31,13-27 16,0 120 0,-13-133-16,13 0 15,-13 14-15,0-14 0,14 40 16,12 13 15,-26-53-15</inkml:trace>
  <inkml:trace contextRef="#ctx0" brushRef="#br0" timeOffset="80817.77">23817 8409 0,'0'-13'16,"0"26"-16,0-39 0,0 13 0,40-40 31,26 66 1,-66 0-17,66 67 1,-66-54-1,0-13-15,14 1 0,-14-1 0,0 0 16,0 40 0,0-40-16,0 0 0,0 1 31,0-41 0,0 14-31,0-80 31,13 80-31,-13 0 16,13 0-16,13-27 16,27 66 15,-53-12-31,14 65 47,-14-66-47,0-26 31,0-27 0,0 27-31,39-40 32,-25 40-32,-1 13 15,13 13 1,1 40 15,-14-53-31,0 53 31,0-40-15,1 1 0</inkml:trace>
  <inkml:trace contextRef="#ctx0" brushRef="#br0" timeOffset="81239.48">24505 8449 0,'14'-13'16,"-28"26"-16,28-39 0,-14-14 31,-80 27 0,67 13-31,-53 66 32,53-53-17,13 0-15,0 14 16,52-54 31,-38 14-47,25-40 31,-25 53 16,-14 27-31,13-27-16,27 39 31,-40-25-31,13-14 0,-13 13 15</inkml:trace>
  <inkml:trace contextRef="#ctx0" brushRef="#br0" timeOffset="81879.89">24717 8357 0,'0'0'0,"0"-14"0,0 1 16,0 0-1,-13 13 1,-1 13 15,1-13-31,-40 79 32,53-65-32,-13-1 0,13 0 15,0 80 1,13-40 15,1-53 16,-1-40-16,0 40-31,0-66 31,-13 53-31,13-1 0,-13 1 0,0 0 16,0 0-16,0-1 0,0-12 31,0 39 1,27 14-17,-27-14-15,40 132 31,-27-118-31,-13-1 16,0 1-16,13-14 0,-13 106 16,0-106-1,0 27-15,0-27 16,-13-13 0,-27-13-16,27 13 15,-27-40-15,27 27 16,0 0-16,0-40 31,26 40-31</inkml:trace>
  <inkml:trace contextRef="#ctx0" brushRef="#br0" timeOffset="82489.09">24902 8330 0,'0'0'0,"0"-13"16,-13 13 15,13 13-15,-13 0-1,13 1-15,0 25 16,0-26-16,0 1 0,0-1 0,0 0 15,0 0-15,0 1 0,0-1 16,13-13-16,13 13 16,-12-13-16,-1-13 15,40-14 1,-40 14-16,27-27 16,-27 27-16,0 13 0,0-13 15,1 0-15,25-27 16,-25 40-16,-14 13 62,13-13-62,-13 14 47,13-1-31,0 0-1,0 13-15,14 14 16,-27-13-16,26 26 16,-12-40-16,-1 0 0,-13 0 15,13 0-15,-13 1 0,0-1 16,-26-13 0,12 0-16,-39-13 15,40 13-15,-13-14 16,13 14-16,-1-13 0,-12 13 0,13 0 15,-1-13-15</inkml:trace>
  <inkml:trace contextRef="#ctx0" brushRef="#br0" timeOffset="82645.27">25392 8357 0,'0'-14'0,"0"1"15</inkml:trace>
  <inkml:trace contextRef="#ctx0" brushRef="#br0" timeOffset="83598.09">25220 7722 0,'0'0'16,"0"-14"-16,0 1 0,0 0 16,0 0-16,0-1 0,-14-12 15,-25-1 1,12 14-16,-26-26 15,27 25-15,-1 14 0,1-13 0,0 0 16,-14 13-16,0-13 0,-79-14 16,79 14-16,-105 0 15,92 0-15,13 13 0,-13 0 16,14 0-16,-1 13 0,0-13 0,-52 13 16,52 0-16,-92 40 15,79-40-15,13 14 16,-13-14-16,13 13 0,-12 1 0,12-14 15,0 14-15,-13-1 0,-26 27 0,39-27 16,1 1-16,12-1 0,-13 1 16,14-1-16,-1 1 0,1-1 0,0 1 15,-1-1-15,14 1 0,-14 12 0,14-12 16,-27 79-16,27-67 16,0 133-1,13-132-15,0 0 0,13-1 0,0-12 16,1 12-16,12-12 0,1 13 0,-1-14 15,14 1-15,-14-1 0,14 0 0,0-12 16,13 12-16,79 40 16,-79-52-16,105 52 15,-52-40-15,-40-13 16,40 27-16,-53-27 0,106 27 16,-93-27-16,-13-13 15,0 13-15,13-13 0,-13 0 0,13 0 16,0 0-16,-13 0 0,13-13 0,1 0 15,-1 0-15,53-14 0,66-39 16,-132 40 0,132-107-1,-145 94-15,-1-1 0,-12 0 0,-1 1 0,1-14 16,-1 13-16,1 0 0,-14-13 16,0 0-16,-13 14 0,0-14 0,0 0 15,0 13-15,-79-92 16,52 92-16,-12 14 0,-14-14 0</inkml:trace>
  <inkml:trace contextRef="#ctx0" brushRef="#br0" timeOffset="84816.51">23090 9203 0,'0'-13'93,"0"0"-77,0 0 0,0 26 77,0 0-77,0 0-16,13 0 0,0 40 16,0-39-16,1 12 15,-14 1-15,13-1 0,-13 0 0,13 14 16,-13-13-16,13-1 0,-13 1 0,0-1 15,14 0-15,-14 14 0,0-27 16,0 1-16,0-1 0,0 0 0,0 0 16,0 1-16,0-1 15</inkml:trace>
  <inkml:trace contextRef="#ctx0" brushRef="#br0" timeOffset="85410.02">22336 9706 0,'0'13'78,"-14"-13"-78,1 13 0,0-13 16,-27 27-1,27-14-15,0-13 0,0 13 0,-1-13 0,1 14 16,0-14-16,13 13 0,-13 0 16,13 0-1,0 0 1,0 1-1,13-1 1,0-13-16,27 0 16,-27 0-16,0 13 0,1-13 15</inkml:trace>
  <inkml:trace contextRef="#ctx0" brushRef="#br0" timeOffset="85894.24">22283 9851 0,'0'-13'0,"-13"13"15,13-13 1,26 13 0,27 0-1,-40 0-15,66 0 16,-52 0-16,-1 0 0,80 13 15,66-13 1,-132 0-16,92 0 16,-92 0-16,0-13 15,39 13-15,53-13 16,-39 0 0,-80-1-16,0 1 15,-26 0 1,-53 0-16,-40-14 15,80 27 1,-27 0 0,39 13-16,67 14 31,-39-27-31,52 40 16,-40-40-16,14 26 15,-27 0 1,-26 1-1,-53-1 1,39-26-16,-52 27 16</inkml:trace>
  <inkml:trace contextRef="#ctx0" brushRef="#br0" timeOffset="91595.55">14120 3792 0,'0'14'0,"0"-1"15,0-40-15,0 80 16</inkml:trace>
  <inkml:trace contextRef="#ctx0" brushRef="#br0" timeOffset="91736.13">14160 4203 0,'0'26'15,"0"-52"-15,0 65 0,0-12 31,13-27-31</inkml:trace>
  <inkml:trace contextRef="#ctx0" brushRef="#br0" timeOffset="91876.68">14292 4520 0,'-13'13'0,"26"-26"0,-26 79 31,13-53-15</inkml:trace>
  <inkml:trace contextRef="#ctx0" brushRef="#br0" timeOffset="92001.89">14438 4890 0,'0'14'0,"0"-28"0,0 41 0,-14-14 0,14 27 31</inkml:trace>
  <inkml:trace contextRef="#ctx0" brushRef="#br0" timeOffset="92126.63">14530 5221 0,'0'13'0,"0"-26"0,0 40 15,0 26 1</inkml:trace>
  <inkml:trace contextRef="#ctx0" brushRef="#br0" timeOffset="92267.22">14610 5512 0,'0'13'0,"0"-26"0,0 40 0,-14-14 16</inkml:trace>
  <inkml:trace contextRef="#ctx0" brushRef="#br0" timeOffset="92407.76">14544 5830 0,'-14'13'16,"28"-26"-16,-28 39 0,14-13 0</inkml:trace>
  <inkml:trace contextRef="#ctx0" brushRef="#br0" timeOffset="92517.1">14530 6094 0,'-13'27'16,"26"-54"-16,-39 67 0</inkml:trace>
  <inkml:trace contextRef="#ctx0" brushRef="#br0" timeOffset="92673.53">14530 6240 0,'-13'13'0,"-27"27"32,93-93-32,-132 119 0,79-53 0</inkml:trace>
  <inkml:trace contextRef="#ctx0" brushRef="#br0" timeOffset="92751.4">14477 6491 0,'0'40'15,"0"-80"-15,0 93 16,0-40-16,0 1 0</inkml:trace>
  <inkml:trace contextRef="#ctx0" brushRef="#br0" timeOffset="93063.8">14663 7206 0,'0'26'0,"-14"1"16,28-80-16,-28 119 0,1 0 16</inkml:trace>
  <inkml:trace contextRef="#ctx0" brushRef="#br0" timeOffset="93204.38">14676 7550 0,'-13'13'0,"26"-26"0,-40 39 0,27-13 0,-13-13 15,13 13-15</inkml:trace>
  <inkml:trace contextRef="#ctx0" brushRef="#br0" timeOffset="93344.96">14755 7880 0,'0'27'15,"0"-54"-15,-13 67 0,13-27 0,0 0 0,-13 1 16,13-1-16</inkml:trace>
  <inkml:trace contextRef="#ctx0" brushRef="#br0" timeOffset="93485.79">14795 8343 0,'0'14'0,"0"-28"0,-27 107 31</inkml:trace>
  <inkml:trace contextRef="#ctx0" brushRef="#br0" timeOffset="93626.14">14874 8859 0,'0'27'0,"0"-54"0,0 67 0,-13-14 0,0 41 15</inkml:trace>
  <inkml:trace contextRef="#ctx0" brushRef="#br0" timeOffset="93719.86">14914 9494 0,'13'66'16</inkml:trace>
  <inkml:trace contextRef="#ctx0" brushRef="#br0" timeOffset="93860.43">15033 9971 0,'0'26'16,"-13"0"-16,13 1 0,-27-411 0,41 794 0,12-515 16,-52 237-16,26-106 0,0-12 0,0 12 0,13 40 15</inkml:trace>
  <inkml:trace contextRef="#ctx0" brushRef="#br0" timeOffset="95469.29">9186 1398 0,'0'0'0,"0"13"16,0 0-16</inkml:trace>
  <inkml:trace contextRef="#ctx0" brushRef="#br0" timeOffset="95734.85">9252 326 0,'-14'-13'0,"28"26"0,-28-52 0,-12 12 16,26 14-16,-13 0 0,13-1 0,0 1 15,-13 0-15,13 0 16</inkml:trace>
  <inkml:trace contextRef="#ctx0" brushRef="#br0" timeOffset="96063.06">9318 1239 0,'13'-13'0,"-26"39"0</inkml:trace>
  <inkml:trace contextRef="#ctx0" brushRef="#br0" timeOffset="96219.03">9397 1596 0,'-13'27'0,"26"-54"0,-39 67 0,13-27 0,-1 0 15,14 1-15,0-1 0</inkml:trace>
  <inkml:trace contextRef="#ctx0" brushRef="#br0" timeOffset="96359.86">9490 2125 0,'0'0'0,"-13"14"0,-1 12 0,14-13 16,0 1-16,-13-14 0</inkml:trace>
  <inkml:trace contextRef="#ctx0" brushRef="#br0" timeOffset="96468.95">9715 2311 0,'0'0'0</inkml:trace>
  <inkml:trace contextRef="#ctx0" brushRef="#br0" timeOffset="96734.49">10125 2959 0,'0'0'0,"-13"26"0,13-12 0,0-1 15,-14 0-15,14 0 0</inkml:trace>
  <inkml:trace contextRef="#ctx0" brushRef="#br0" timeOffset="96875.16">10231 3488 0,'-14'27'0,"28"-54"0,-28 80 0,14-27 15,0-12-15,-13 25 16</inkml:trace>
  <inkml:trace contextRef="#ctx0" brushRef="#br0" timeOffset="97000.03">10217 4031 0,'0'26'16,"0"-52"-16,-13 65 0,0-26 0,13 1 0</inkml:trace>
  <inkml:trace contextRef="#ctx0" brushRef="#br0" timeOffset="97390.53">10098 5261 0,'-13'26'0,"26"-52"0,-39 92 16,26-40-16,0-12 0,-13 12 0</inkml:trace>
  <inkml:trace contextRef="#ctx0" brushRef="#br0" timeOffset="97531.11">10112 5949 0,'-14'26'0,"28"-52"0,-28 65 0,14-25 0,-13-1 15</inkml:trace>
  <inkml:trace contextRef="#ctx0" brushRef="#br0" timeOffset="97671.69">10085 6478 0,'-13'13'0,"26"-26"0,-26 39 0,13-12 0,0-1 16</inkml:trace>
  <inkml:trace contextRef="#ctx0" brushRef="#br0" timeOffset="97828.14">10138 6822 0,'0'13'0,"0"-26"0,0 39 0,0-12 16</inkml:trace>
  <inkml:trace contextRef="#ctx0" brushRef="#br0" timeOffset="97937.23">10310 7153 0,'-13'26'0,"26"-52"0,-26 65 0,13 1 16,0-27-16</inkml:trace>
  <inkml:trace contextRef="#ctx0" brushRef="#br0" timeOffset="98187.15">10456 8158 0,'0'27'15,"0"-54"-15,-14 80 0,1-26 0,13-14 16,-13 13-16,13-13 0,-13 14 0,13-1 0,0-12 16,0 12-16,0 0 0</inkml:trace>
  <inkml:trace contextRef="#ctx0" brushRef="#br0" timeOffset="98327.98">10509 8753 0,'0'80'0,"0"-160"0,0 186 15,0-79-15,0-1 0,-14 27 16,1 66 0,13-92-16,0 65 15</inkml:trace>
  <inkml:trace contextRef="#ctx0" brushRef="#br0" timeOffset="98437.07">10628 9640 0,'-14'106'15,"28"-212"-15,-41 225 0,27-93 16,-13 1-16,0-1 0,-1 80 16</inkml:trace>
  <inkml:trace contextRef="#ctx0" brushRef="#br0" timeOffset="98562.06">10680 10619 0,'0'26'0,"0"-52"0,0 105 16</inkml:trace>
  <inkml:trace contextRef="#ctx0" brushRef="#br0" timeOffset="102045.28">13551 88 0,'-13'13'15,"26"-26"-15,-26 40 0,13-14 0,0 0 16</inkml:trace>
  <inkml:trace contextRef="#ctx0" brushRef="#br0" timeOffset="102201.48">13578 392 0,'-27'27'0,"27"-14"0,-13 0 15,13 1-15,0-1 0,0 13 32,13-13-32,1 1 0</inkml:trace>
  <inkml:trace contextRef="#ctx0" brushRef="#br0" timeOffset="102513.9">13922 1186 0,'-14'13'15,"28"-26"-15,-41 26 0,27 1 16,0-1-16,0 0 15,27 27 1,-14-27-16,13 40 16,-26-40-16</inkml:trace>
  <inkml:trace contextRef="#ctx0" brushRef="#br0" timeOffset="104232.11">5230 763 0,'0'-13'0,"0"26"0,-13-40 16,13 14-16,-13 0 16,13 0-16,0-1 0,-14 1 15,14 0-15,0 0 16,0 0-16,-13 26 31,13 0-31,13-13 0,-13 26 0,14-12 16,12 92-1,-26-80-15,13 120 32,-13-120-32,0-13 15,-13 0-15,13 1 0,-40 39 16,27-27 15,106-52 0,-67 12-15,133-12 15,-133 26-31,-12-13 0,12 13 0,0 0 0,67-14 32,-80 1-32,1 13 31</inkml:trace>
  <inkml:trace contextRef="#ctx0" brushRef="#br0" timeOffset="105512.93">5772 908 0,'0'-13'16,"0"0"0,-13 0 15,-27 13 0,-26 66 0,53 26 1,26-39-1,1-53-31,118-39 31,-119 25-15,27-12-16,13-27 15,-40 40 1,-26-40 15,-1 40-31,14-1 0,-13 14 32,13 14-1,0 25 0,0-25-31,40 39 31,-27-53-31,0 13 16,40-13 0,13 0 15,-66-13-16,14-40 17,-14 39-32,-14-12 31,14 13-31,27-1 16,-14 14-16,0 0 0,80 14 46,-80-1-46,14 40 32,-27-40-32,0 0 0,-40 27 15,27-27 17,92-39-1,-66 13-16,93-54 17,-106 54-32,13-13 47,-52 26-32,25 0-15,1 66 31,13-53-31,0 0 16,53 27 0,13-40 15,-52 0-15,78-79 15,-79 79-31,1-14 0,-14 1 0,13 13 15,-13-13-15,13 0 16,-13 26 0,0 0-1,0 0-15,27 67 32,-27-67-32,13 0 0,0 0 15,27 1 16,-27-14-31,93-14 16</inkml:trace>
  <inkml:trace contextRef="#ctx0" brushRef="#br0" timeOffset="106746.89">5680 1451 0,'0'13'15,"-13"-13"189,-1 0-189,1 0 1,0 13 15,-67 14 0,67-27-31,-26 13 32,39 0-32,-14-13 0,14 13 15,-13 1 1,0-1-16,0 53 31,13-53-15,13 40-1,0-40 1,66 27 0,-65-27-1,-1-13-15,0 0 0,14 0 0,52 0 31,-53 0-31,67-26 32,-80 26-32,-13-13 15</inkml:trace>
  <inkml:trace contextRef="#ctx0" brushRef="#br0" timeOffset="108683.78">5984 1636 0,'0'-13'16,"-13"13"15,-14 0 1,14 13-32,-13 40 31,26-40-31,0 53 31,79-52 0,-52-14-15,52-53 15,-66 53-31,-13-14 0,-13-25 31,0 39-31,-93-27 32,93 27-32,-1-13 31,28 13-31,91-26 31,-78 26-31,-14 0 16,0-14-16,1 14 0,25-13 15,-26 13-15,1-13 32,-14 26-17,0 0 17,0 1-32,0 65 31,13-66-31,53 14 31,-53-27-31,93-27 31,-106 14-31,0 0 16,-13-27 0,0 27-16,-120-27 31,94 40-31,25 0 15,1 0 1,13 13 0,66 1-1,-52-14 1,25 0-16,41-14 31,-54 14-31,54-66 31,-80 53-31,0 0 0,0-1 16,0-38 0,0 38-16,-93-52 31,93 53-31,-13 13 16,13 13 15,-14 53-16,14-52-15,40 105 47,-27-106-47,-13 0 0,14 0 0,52 14 32,-53-14-32,106-26 31,-106 0-31,1 13 0,-1-14 0,0 14 15,0-13-15,27-27 16,-40 27-16,0 0 0,-27-27 31,27 27-31,-26 13 32,13 0-17,13 26 1,0-12-1,26 52 1,-13-53 0,-13 0-16,14-13 0,-14 14 0,13-14 15,13 26-15,-12-26 16,-1 0-16,13 13 31,-12-13-31,-14-13 31,13 0-31,-13 0 16,13-14 0,-13 14-16,26-40 31,-12 53-31,-14-13 16,0-1-16,13 14 15,0 14 16,27 25 16,-27-39-47,40 0 32,-40-13-32,14-13 31,-27-27 0,-14 53-31,-12 0 31,26 13-31,0 0 32,13-13-1,27 13 0,39 54 0,-66-54-15,67 119 15,-67-119-31,-13 1 0,0-1 0,-13 27 31,0-40-31,-93 13 32,79-13-32,14 0 0,0-13 0,0 13 15,-27-40 1,40 27-16</inkml:trace>
  <inkml:trace contextRef="#ctx0" brushRef="#br0" timeOffset="108840.01">6778 1279 0,'-13'0'0</inkml:trace>
  <inkml:trace contextRef="#ctx0" brushRef="#br0" timeOffset="140236.14">17017 710 0,'0'0'0,"0"-13"0,0 26 94,0 0-78,14 27-1,-14-27 1,26 66 15,-13-65-31,-13-1 0,14 0 0,-14 0 16,13 1-16,13 39 15,-13-40-15,1 0 0,25 40 32,-25-40-32,52 53 31,-53-52-31,0-1 16,40 53-1,-40-53-15,54 66 31,-67-65-15,26-1-16,27 53 16,-40-53-1,67 80 17,-80-80-32,13-13 0,0 13 0,-13 1 15,13-14-15,14 39 16,-14-25-16,13 12 31,-26-13-31,80 53 31,-67-52-31,53 39 32,-53-53-32,53 52 31,-52-52-31,-1 14 15,0-1-15,53 27 16,-52-40 0,91 39 15,-78-25-31,-14-1 0,66 0 31,-65 0-31,118 0 31,-106-13-31,-12 0 0,-1 0 16,13 0-16,-12 0 0,52 0 16,-53 0-16,146-13 31,-146 0-31,13 13 0,1 0 16,-14 0-16,93-26 15,-93 26-15,106-27 31,-92 14-15,-14 13-16,0 0 0,14-13 0,-14 13 0,13-14 16,14 1-16,-27 13 15,186-79 17,-186 66-32,13-1 0,-12 1 0,12 13 15,40-66 1,-53 66-16,54-79 31,-54 65-31,106-118 31,-93 119-31,-12-14 16,-14 14-16,13-13 0,0 12 0,0-12 16,0 13-16,-13-14 0,14 14 0,-1-13 15,40-120 1,-53 120-16,79-146 31,-66 145-15,14-13-16,13-79 15,-27 93 1,13-106 15,-26 105-31,0 14 16</inkml:trace>
  <inkml:trace contextRef="#ctx0" brushRef="#br0" timeOffset="141282.69">17467 1266 0,'-13'0'16,"0"0"-1,13-14 1,-40 41 15,27-27-31,-14 53 16,1-27-16,13 1 0,-93 92 31,93-93-31,-54 40 16,54-52-16,0-1 15,0 0-15,0 0 0,13 0 0,13-26 47,0 0-47,93-66 16,-93 52-1,0 14-15,14-14 0,-14 1 0,0 13 16,0-14-16,1 14 0,25-80 16,-39 80-1,14 0 1,-14 26-16,13-13 16,0 40-1,0-27-15,1 27 16,-1-27-16,0 0 15,0 1-15,0 25 16,-13-26-16,0 1 16,14-14-16,-14 26 15</inkml:trace>
  <inkml:trace contextRef="#ctx0" brushRef="#br0" timeOffset="141595.04">17441 1424 0,'0'0'0,"-13"-26"31,13 39-15,-14 0 0,14 27-1,-13-27-15,13 40 16,0-26-16,0-1 0,0 1 0,-13 39 15,13 53 1,0 13 0,0-105-16,0 52 15,0-53-15,0 1 0,-13 26 16,13-40-16,0 40 16,0-27-16,0 1 15,0-14 1</inkml:trace>
  <inkml:trace contextRef="#ctx0" brushRef="#br0" timeOffset="142235.51">17732 1861 0,'0'-13'15,"-13"26"32,-1 0-31,14 0-16,-26 27 15,13-27-15,-1 14 16,14-14 0,0-26-1,0-14 1,14 14-16,12-40 16,-13 40-1,-13-27-15,0 27 0,14-27 16,-14 54 15,0-1-15,0 26-1,0-25-15,0 52 16,13-53-16,-13 0 0,0 1 16,13-1-16,-13 0 0,0 0 0,13 0 15,0-13-15,-13 14 0,0-1 0,14-13 16,-14 13-16,0 0 0,13-13 15</inkml:trace>
  <inkml:trace contextRef="#ctx0" brushRef="#br0" timeOffset="142501.1">17719 1927 0,'0'13'0,"-14"-13"15,14 53 1,0-40-16,0 1 0,0-1 16,0 0-16,0 40 15,0-40-15,0 0 0,0 14 16,0 26-1,14-40 1</inkml:trace>
  <inkml:trace contextRef="#ctx0" brushRef="#br0" timeOffset="143141.5">18314 1954 0,'0'0'0,"-13"13"47,-1 0-31,-12 13-1,13-12-15,-14 25 16,27-25-16,-13-1 0,0 0 0,13 0 16,-13 0-16,-1 14 15,1-14-15,13 0 0,0 1 16,0-28 15,13-25-15,1-1-1,-14 27-15,13-27 16,-13 27-16,0 0 16,0-1-16,0 28 31,0-1-31,0 0 16,0 14-16,0-14 15,0 13-15,0-13 0,13 1 16,-13 12-16,0-13 15,13 14-15,-13-14 0,0 0 16</inkml:trace>
  <inkml:trace contextRef="#ctx0" brushRef="#br0" timeOffset="144984.59">16845 829 0,'27'13'16,"-54"-26"-16,54 39 0,-14-12 0,0-14 15,1 13-15,12 0 0,-13 0 0,0 1 16,1-14-16,12 13 0,1 13 16,12 14-16,-25-27 15,38 14-15,-12-1 16,-27-13-16,14 1 0,-14-14 16,14 13-16,-14 0 0,0 0 0,13 1 15,-12-14-15,-1 13 0,0 0 0,0 0 16,1 0-16,12 27 15,-26-27-15,27 27 16,-14-27-16,0 0 0,0 1 16,0-1-16,14 0 15,-14 0-15,14 14 16,-14-27-16,-13 13 0,13-13 16,0 13-16,1 1 0,-1-14 15,-13 13-15,13 0 0,0 0 16,-13 0-16,13-13 0,-13 14 0,27 12 15,-14-26-15,27 27 16,-27-14-16,0 0 16,0-13-16,1 13 0,12 14 15,-13-14 1,27 27 0,-27-27-16,1 0 0,-1 0 15,53 27 1,-13 0-1,-27-14 1,-12-13-16,12 27 16,-13-27-16,-13 1 0,13-1 15,27 27 1,-40-27-16,27 13 16,-14-26-16,-13 13 15,13-13-15,0 0 0,-13 14 0,14-14 16,-1 13-16,0-13 0,0 0 15</inkml:trace>
  <inkml:trace contextRef="#ctx0" brushRef="#br0" timeOffset="146359.15">18724 8608 0,'0'0'15</inkml:trace>
  <inkml:trace contextRef="#ctx0" brushRef="#br0" timeOffset="147483.79">19425 7285 0,'-13'0'0,"13"13"62,-13-13-46,-1 13-16,1 80 31,0-80-31,13 67 16,0-54-16,0 1 0,-13 12 15,13-12-15,0 12 0,0 1 0,0-13 0,0 12 16,0 1-16,13 0 0,-13-14 16,13 14-16,-13-14 0,0 1 0,0 12 15,13 14-15,-13 53 16,0-26 0,0-54-1,0 27-15,-13-40 16,13 0-16,0 1 0,0-1 15,-13-13 1,13 13 31,0 0-31,0 0-1,0 14 1,0-14-16,0 0 15,0 1-15,13-14 0,-26-14 47,0 1-47,0 13 0,-1-13 16,1 0-16,-13-14 0,12 14 0,-25-40 16,25 13-1,1 14-15,0 13 0,-13-80 16,12 80-1,1-40-15,0 40 16,13 0-16,0-1 0,0 1 16,0 26-1,13 1 1,0-1-16,27 53 16,-14-40-16,1 41 0,-1-41 15,54 93 1,-67-93-16,53 27 15,-53-39-15,27 12 16,-27-13-16,1-13 0,65 0 16,-66-13-16,27-13 15,-27 12-15,53-65 16,-13-40 0,-40 93-16,1-41 15,-14 41 1,0 13-16,0-1 0</inkml:trace>
  <inkml:trace contextRef="#ctx0" brushRef="#br0" timeOffset="151170.11">18287 1874 0,'0'0'15,"0"13"64,27-13-64,66 0 16,-67-13-31,106 0 32,-119 13-17,1 0-15,12 0 0,40-13 16,-39 13 0,105-27 15,-119 27-31,1 0 0,-1 0 0,53-13 31,-53 13-31,53-13 31,-52 13-31,-1 0 0,0 0 0,0 0 16,0 0-16,27-13 16,39 13 15,-65 0-31,52-14 31,-53 14-31,0 0 16,53-26-1,-52 26 1,-1-13 15,0 13 172</inkml:trace>
  <inkml:trace contextRef="#ctx0" brushRef="#br0" timeOffset="153153.84">18592 1887 0,'-14'0'0,"1"0"31,0 0-31,-13 0 32,12 0-32,-25 0 31,25 14-31,1-14 15,-13 13 1,13-13 0,-1 26 15,1-26-31,13 27 31,27 12 0,52-25 1,-66-14-32,133 0 31,-133 0-31,13 0 0,1 0 16,-14 0-16,93 0 15,-93-14-15,106-12 31,-106 26-15,14-26-16,-14-1 16,0 14-1,-13-53 17,0 52-32,-13 1 0,0 0 15,-14 0 1,14 13-16,-93-13 31,93 13-31,-13 0 0,12 0 0,-131 26 31,132-13-31,-159 53 32,145-52-32,14-14 15,-13 13-15,12 0 0,-25 27 16,52 26 15,-13-53-15,119 27 15,-66-40-31,-27 0 0,120-13 31,-107 13-31,226-53 31,-225 53-31,-14-14 0,1 1 16,-1 0-16,-13 13 0,53-40 16,-52 27-16,-1 0 0,0 0 15,0-1-15,14-25 16,-27 25-16,0 1 0,0 0 16,0 0-16,0 0 0,-27-14 15,1 14-15,-133 13 31,106 13-15,14-13-16,-120 40 16,132-27-1,-158 53 17,172-53-32,0 1 0,-1-14 0,1 13 15,13 13 1,0-12-16,80 25 31,-67-26-31,13-13 0,1 0 0,12 0 16,120-13-1,-132 13-15,198-53 32,-199 40-32,0 0 15,1 0-15,-1-1 0,-12 1 0,-1-53 16,-13 53-1,0 0-15,-66-80 16,39 80 0,-131-14 15,105 27-31,26 13 0,-132 54 31,-26 91 0,172-144-31,0 52 32,13-53-32,13 0 0,13-13 15,120 27 1,119-93 15,-239 52-15,67-78-1,-107 92 1,-25-14-16,-1 1 0</inkml:trace>
  <inkml:trace contextRef="#ctx0" brushRef="#br0" timeOffset="158636.47">10231 683 0,'-14'0'62,"14"-13"-46,-13 13 0,13-13 15,0 26 0,0 0-15,0 1-1,0-1-15,0 40 16,0-40-16,0 40 16,0 0-1,0-40-15,0 27 16,13-14-16,-13 1 15,0-14-15,0 13 16,0-39 15,0 0-15,0-27 0,-13 1-1,13 12-15,-13-26 16,0 40-1,13 0-15,-13 0 0,13-1 0,0 1 16,0 0-16,0 0 0,0-1 16,0 28 15,26-1-15,-13-13-16,14 26 15,-14-12-15,0-1 0,0-13 0,-13 13 16,14-13-16,12 26 15,-13-26-15,1 0 16,-1 0-16,0-13 16,27-26-1,-40 25-15,13-25 16,-13 25-16,13-12 16,-13 13-16,0-1 0,13 1 15,-13 0-15,0 0 16,14 39-1,-14-13 1,26 40 0,-26-26-16,13-14 0,-13 14 0,14-14 15,-14 0-15,13 13 0,-13-12 0,0 12 16,13-13-16,-13 1 0,13 12 0,-13-13 16,0 1-16,13-1 0,-13 13 15,14-13-15,-14 1 0,0-1 0,0 0 16,13 0-1</inkml:trace>
  <inkml:trace contextRef="#ctx0" brushRef="#br0" timeOffset="158980.09">10786 723 0,'0'13'16,"0"1"0,-26 25-16,26-25 15,-27 52 1,27-13-16,0 13 16,0-53-16,27 40 15,-14-40-15,40 14 16,-40-27-16,40-14 15,-40 14-15,14-13 0,-1-13 16,1 12-16,12-25 16,-25 12-16,-14-26 15,-40 0 1,-39 1 0,65 38-16,-52-12 15,53 26 1,0 0-16,0-13 0</inkml:trace>
  <inkml:trace contextRef="#ctx0" brushRef="#br0" timeOffset="159198.79">11051 657 0,'0'0'0,"13"0"15,0 0 1,40-13-1,53-14 1,13 1 0,0-1-1,-92 27-15,39-13 16,-40 13-16,-12 0 0,-1 0 16,0 0-16</inkml:trace>
  <inkml:trace contextRef="#ctx0" brushRef="#br0" timeOffset="159433.09">11302 578 0,'-39'13'0,"78"-26"16,-78 39-16,39-13 16,13 40-1,27 27 1,-14 39-1,-13-93-15,0 67 16,1-67-16,-14 1 0,13 52 16,-13 27-1,0-93-15</inkml:trace>
  <inkml:trace contextRef="#ctx0" brushRef="#br0" timeOffset="160776.41">16263 88 0,'0'0'0,"-13"0"0,13 13 78,0 1-78,0-1 16,0 13-1,0-12 1,0-1-16,0 13 15,0-13-15,0 1 16</inkml:trace>
  <inkml:trace contextRef="#ctx0" brushRef="#br0" timeOffset="161166.91">16277 829 0,'-14'13'0,"28"-26"16,-41 39-16,27-12 0,-13-14 0,13 13 0,-13 13 16</inkml:trace>
  <inkml:trace contextRef="#ctx0" brushRef="#br0" timeOffset="161276.22">16329 1120 0,'-52'40'32,"104"-80"-32,-118 93 0,66-40 0</inkml:trace>
  <inkml:trace contextRef="#ctx0" brushRef="#br0" timeOffset="161416.81">16329 1517 0,'-13'13'0,"26"-26"0,-39 66 15</inkml:trace>
  <inkml:trace contextRef="#ctx0" brushRef="#br0" timeOffset="161573.04">16356 2165 0,'-27'40'16,"54"-80"-16,-54 93 0</inkml:trace>
  <inkml:trace contextRef="#ctx0" brushRef="#br0" timeOffset="161697.97">16409 2562 0,'0'0'0,"0"13"16,-13 1-16,13-1 0</inkml:trace>
  <inkml:trace contextRef="#ctx0" brushRef="#br0" timeOffset="161838.57">16462 3065 0,'-13'26'16,"26"-52"-16,-26 65 0,13-25 0,0-1 16,0 0-16,0 0 0</inkml:trace>
  <inkml:trace contextRef="#ctx0" brushRef="#br0" timeOffset="161947.91">16541 3726 0,'-13'66'16,"26"-132"-16,-26 146 0,13-67 0</inkml:trace>
  <inkml:trace contextRef="#ctx0" brushRef="#br0" timeOffset="162088.46">16581 4242 0,'0'40'16,"0"-80"-16,0 93 0,0-40 0,0 1 16,0-1-16</inkml:trace>
  <inkml:trace contextRef="#ctx0" brushRef="#br0" timeOffset="163416.19">14477 379 0,'0'-13'16,"-13"13"-1,13 13 17,0 0-17,0 14-15,0 13 16,13-14-16,-13 0 0,14 1 16,-1 52-1,-13-13-15,13-39 0,-13-14 0,0 14 16,0 39-1,0-53-15,0 13 32,0-39-32,-26-93 31,12 80-31,-39-146 31,53 145-31,-13 14 16,13 0-16,0 0 0,-26-14 15,52 80 17,-13-40-17,54 67 17,-54-80-32,0 0 0,0 0 0,14-13 31,-14-1-31,40-78 31,-53 79-31,13-1 0,-13 1 16,0-13-1,40 65 17,-27-25-32,53 118 31,-53-106-16,1-12-15,-14 12 0,0-13 0,26 53 16,-26-52 0,13-1-16</inkml:trace>
  <inkml:trace contextRef="#ctx0" brushRef="#br0" timeOffset="163822.4">14967 538 0,'0'-40'16,"0"80"-16,0-93 15,0 66 1,-106 106 15,93-13 0,26-106-31,66-13 32,-65 0-17,-1-1-15,0 14 0,-13-13 0,13-40 32,1 40-32,-14-53 31,0 79 0,0 67 0,13-67-31,40 26 32,-40-39-32,13 0 0</inkml:trace>
  <inkml:trace contextRef="#ctx0" brushRef="#br0" timeOffset="164259.66">15231 525 0,'-39'-53'47,"78"106"-47,-91-93 0,38 40 16,1 13-16,13 0 0,-13 1 15,0-1-15,13 0 0,13 14 31,79-67 1,-92 27-32,14 13 31,-1 13-15,27 93-1,-27-80-15,26 146 31,-39-145-15,-13 26 0,0-53-1,-93-40 17,93 27-32,39-53 31,-12 52-31,25 1 0</inkml:trace>
  <inkml:trace contextRef="#ctx0" brushRef="#br0" timeOffset="164665.76">14715 1199 0,'0'0'0,"0"-13"0,-13 0 16,13 26 31,0 0-47,-13 1 0,-27 131 31,27-118-31,0-1 16,13 1-16,0-1 0,-13 53 15,13-52-15,13 65 31,0-92-15,66-26 0</inkml:trace>
  <inkml:trace contextRef="#ctx0" brushRef="#br0" timeOffset="164868.81">14517 1464 0,'0'0'16,"-26"0"-1,39-13 1,27 13 0,-27 0-16,132-27 31,-118 14-16</inkml:trace>
  <inkml:trace contextRef="#ctx0" brushRef="#br0" timeOffset="166024.7">14861 1490 0,'0'0'0,"0"14"16,0-1 31,53-26-32,-40-1-15,93-38 31,-93 38-15,0 1-16,-13 0 0,14 13 0,-14-53 16,-80 13 31,67 67-16,79 26 0,-53-40-31,27 53 31,-27-66-31,1 13 0,-1-13 16,66-13 0,-52 13-16,92-66 31,-106 53-16,-13-1-15,-13 1 16,-133 66 31,133-53-47,13 27 31,13-27-31,14 0 0,-14-14 0,13 14 16,-12-13-16,52-13 15,-27 12-15,-12-12 32,-27 39-1,53 0 0,-40-13-31,66-66 31,-79 53-15,0-27 15,-13 106 1,13-39-32,27 158 31,-14-172-31,-13 14 0,13-14 15,0 66 1,1-79-16,-14 0 31,0-13-31,0 0 16,-67-119 0,54 105-1,-66-145 1,79 159-1,0-13-15,66-1 32,-40 27-32,93 106 31,-119-80-31,-26 41 31,0-54-31,-199 13 31,198-26-31,14 0 0,-14 0 16,14 0-16,13-13 16</inkml:trace>
  <inkml:trace contextRef="#ctx0" brushRef="#br0" timeOffset="167461.99">17044 2734 0,'0'-13'0,"0"0"15,0-1 16,-13 28-15,-1-14-16,-105 92 31,106-79-15,-27 14-16,-39 26 16,66-40-1,-27 40 16,40-40-31,53 27 32,-40-27-32,120 27 31,-120-27-31,40-13 16</inkml:trace>
  <inkml:trace contextRef="#ctx0" brushRef="#br0" timeOffset="167805.6">16898 2880 0,'-13'0'0,"26"0"0,-39 0 0,13 0 15,-1 0-15,1-14 16,106 41 31,-67-27-47,279-13 31,-253 13-31,1-14 0,14 14 0,-15 0 16,-12-13-16,106 13 15,-107 0-15,-12 0 0,-1 0 16,54 13-1,-67-13 17,-26 0-1</inkml:trace>
  <inkml:trace contextRef="#ctx0" brushRef="#br0" timeOffset="168149.24">18076 2641 0,'-13'0'0,"26"0"0,-40 0 0,14 0 31,13 14-15,13 65-1,-13-66 1,27 146 0,-14-133-1,-13-12-15,0 12 0,0-13 0,0 1 16,13 12-16,-13-13 0,0 1 0,13 12 15</inkml:trace>
  <inkml:trace contextRef="#ctx0" brushRef="#br0" timeOffset="168539.54">18063 2694 0,'0'-26'16,"0"52"-16,0-65 0,0 25 0,0 1 0,13 0 16,0 0-16,119-14 31,-118 27-15,78 53 15,-92-40-31,0 1 0,0-1 0,0 0 15,-13 0-15,-14 14 16,14-27-16,-40 26 31,53-13-31,0 14 32,93 52-1,-80-65-31,106 65 31,-106-79-31,27 13 16,39 14-1</inkml:trace>
  <inkml:trace contextRef="#ctx0" brushRef="#br0" timeOffset="168851.94">18592 2615 0,'-14'0'0,"14"13"46,0 0-46,40 120 32,0-14-1,-27-93-15,0 1-1</inkml:trace>
  <inkml:trace contextRef="#ctx0" brushRef="#br0" timeOffset="169086.41">18552 2602 0,'0'0'15,"0"-13"-15,40-1 31,-27 14-31,119-13 32,-105 0-17,-1 13-15,-13 0 0,14 0 0,-14 0 16,14 0-16,-1-13 0,-13 13 16,0 0-16</inkml:trace>
  <inkml:trace contextRef="#ctx0" brushRef="#br0" timeOffset="169273.65">18618 2655 0,'0'39'47,"0"-78"-47,27 78 0,-14-39 0,13 0 16,120-13-1,-120 13-15,80-13 16</inkml:trace>
  <inkml:trace contextRef="#ctx0" brushRef="#br0" timeOffset="170320.2">19385 2734 0,'0'0'16,"-13"0"-16,0 0 0,26 0 94,0 0-94,173-13 31,-147 13-15,252-27 15,-251 27-31,0 0 0,-1 0 0,1 0 16,132-13-1,-132 0-15,0 13 0,-1 0 0,146-27 31,-145 27-31,119-13 32,-146 13-32,-13-13 0,40 0 31,-27 13-31,13-27 31,-12 27-31,25-26 31,-25 26-15,65-13 0,-66 13-1,0 0-15,1 0 16,-1-14 31,-13 1-47,13-13 31,-13 12-31,-40-12 31,27 13-31,-79-14 32,105 41-1,0-14-31,93 26 31,-93-13-15,0-13-16,-13 13 0,0 1 0,-26 12 31,13-13-31,-67 14 16,41-14-16,12 0 0,-13-13 0</inkml:trace>
  <inkml:trace contextRef="#ctx0" brushRef="#br0" timeOffset="171007.47">18102 3210 0,'13'-13'15,"-26"13"48,13 13-63,-13-13 0,0 0 15,0 14-15,-1-14 0,1 13 0,-13 0 16,-1 13-16,-39 14 16,53-27-16,-27 27 15,27-27-15,0 1 0,13-1 16,0 0-16,0 0 0,39 53 31,41-39-15,-54-27-1,54 0-15,-54-13 16,0 13-16,1 0 0</inkml:trace>
  <inkml:trace contextRef="#ctx0" brushRef="#br0" timeOffset="172178.97">18327 3369 0,'-26'0'15,"52"0"-15,-66 0 16,27 0 0,0 13-16,13 27 15,0 13 1,53-13 0,-40-40-16,27 26 15,-14-26-15,-12 0 16,12 0-16,-13-26 15,-52-1 1,25 14 0,-65 0-1,52-1-15,14 14 0,-13-13 0,13 13 16,-1 0-16,1-13 0,0 13 0,13-13 16,26 0-1,-12 13-15,38-14 16,-25 1-16,26 13 0,0-13 15,26 0 1,-66 13-16,27-14 16,-27 14-16,-13 14 47,0-1-47,0 13 15,0-12 1,27 25-16,-27-26 15,26 14-15,-13-14 0,1 0 16,25 14-16,-25-14 16,-1-13-16,0 0 0,0 0 0,14 0 15,-14 0-15,13-13 16,-12 0-16,-1-14 16,-13 14-16,-13-14 15,-40-25 1,26 52-16,-26-27 15,27 27-15,-1-13 16,14 13-16,0 0 0,13 13 16,13 0-1,0-13-15,27 14 16,-13-14-16,-14 0 16,13 0-16,1 0 0,-14 0 0,53-14 15,-53 14-15,40-13 16,-26-13-1,-14 26-15,-13-14 0,0 1 16,13-40 0,-13 40-16,0 0 0,0 0 0,0-1 15,0 1-15,0-13 0,0-1 16,0 14-16,-13 0 16,0-1-1,-1 41 1,14-14-16,0 27 15,0-14-15,0-12 0,0 12 16,0-13-16,0 0 0,0 14 0,0 13 16,40 26-1,-40-53-15,40 13 16,-27-12-16,0-14 16,1 0-16,-1 13 0,0-13 0,0 0 15,0 0-15,1-13 0,12 13 0,-13-14 16,1 14-16,-1-13 0,0 0 0,0 13 15,0-13-15,-13 0 0,14-1 0,-14 1 16,0-13-16,0 12 16,0-12-16,0 13 31,0 26-15,0 13-1,0 14 1,13-13-1,-13-14-15,40 13 16,-27-26-16,0 0 16,0 0-16,1 13 0,12-13 0,-13 0 15,0 0-15,14-13 0,-14 13 0,0 0 16,14-13-16</inkml:trace>
  <inkml:trace contextRef="#ctx0" brushRef="#br0" timeOffset="172319.57">19359 3197 0,'-13'13'0,"26"-26"0,-39 26 16,26-26-16</inkml:trace>
  <inkml:trace contextRef="#ctx0" brushRef="#br0" timeOffset="172803.76">19425 3197 0,'13'0'15,"-13"13"-15,14-13 0,-1 0 16,-13 14-16,13 12 15,14 27 1,-27-40 0,26 27-1,-13-40-15,0 26 16,1-26 0,12-26-1,-13-14 1,-13 27-16,0-27 15,0 27-15,0-13 16,0 12 0,0 28-1,14 12 1,-14-13-16,53 40 16,-40-26-1,13-14-15,-13 13 0,14-12 0,-14 12 0,14 0 16,-14 1-16,0-14 0,0 14 0,1-1 15,-14-13-15,0 14 0,0-14 16,0 0-16,0 0 0,0 1 0,-14-1 16,1 0-16,-27 0 15,27-13-15,0 0 0,0 0 0,-14-13 16,14 13-16,13-13 0</inkml:trace>
  <inkml:trace contextRef="#ctx0" brushRef="#br0" timeOffset="173287.98">21330 2073 0,'0'-14'16,"0"1"-16,0 0 15,-13 13 1,13 13 31,13 0-47,0 1 0</inkml:trace>
  <inkml:trace contextRef="#ctx0" brushRef="#br0" timeOffset="173491.04">21330 2099 0,'-79'-40'32,"158"80"-32,-158-66 31,79 39-31,0 26 16,0-25-1,13 52-15,-13-26 16,13-14-16,-13 14 0,0-14 15</inkml:trace>
  <inkml:trace contextRef="#ctx0" brushRef="#br0" timeOffset="173600.41">21264 2641 0,'-53'199'47</inkml:trace>
  <inkml:trace contextRef="#ctx0" brushRef="#br0" timeOffset="173850.3">21171 3144 0,'-52'106'47,"104"-212"-47,-104 225 0,65-106 16,26 27-16,-25-27 15,12 27 1,-26-27-16,0 1 0,0 12 16,0-13-16,0 40 15,0-40-15,0 1 0,0 25 16,0 1 0,13 13-1,1-40-15</inkml:trace>
  <inkml:trace contextRef="#ctx0" brushRef="#br0" timeOffset="174006.53">21291 3819 0,'0'13'16,"0"-26"-16,0 158 62,0-131-46,0-1-16,-14 0 0,14 0 0,0 1 15,0 12-15</inkml:trace>
  <inkml:trace contextRef="#ctx0" brushRef="#br0" timeOffset="174115.87">21317 4427 0,'0'14'15</inkml:trace>
  <inkml:trace contextRef="#ctx0" brushRef="#br0" timeOffset="177942.73">22825 5208 0,'0'0'0,"0"-13"15,0-1 17,0 28-17,0-1 1,0 40 0,13-40-16,1 80 15,-14-67-15,13 1 0,-13 12 0,13-12 16,-13-1-16,13 1 0,-13-1 0,14 1 15,-14-14-15,13 13 0,-13-12 0,0-1 16,0 0-16,0 0 0,0 0 16,0-26 15,-66-66-15,52 66-16,-12-54 15,26 41-15,-13-27 16,13 27-16,0-1 0,0 1 15,0-80-15,0 53 16,0 26-16,0 1 0,0 13 16,13-40-1,0 40-15,0-1 0,1 14 0,-1-13 16,27 13 0,-27 13-16,0-13 0,0 14 15,0-1-15,-13 40 16,0-40-16,-26 119 31,26-105-31,0-14 0,0 0 16,13 0-16,67 54 15,-54-54-15,133 93 32,-159-93-17,0 0-15,0 0 0,-13 1 0,-40 12 16,39-13-1,-65 1-15,66-14 16,-14 0-16,1 0 0,-1 0 0,-92-14 31,119 1-31,-13 13 0</inkml:trace>
  <inkml:trace contextRef="#ctx0" brushRef="#br0" timeOffset="178255.16">23420 5129 0,'27'-53'16,"-54"106"-16,54-120 16,-14 81-16,0 12 15,-13-13-15,14 186 31,-14-173-15,0 27-16,13 79 16,0-118-1,40 65 17,-27-66-32,-12-13 0,92-13 31,-93 0-31,53-27 15</inkml:trace>
  <inkml:trace contextRef="#ctx0" brushRef="#br0" timeOffset="178474.04">23513 5102 0,'-53'-40'46,"106"80"-46,-93-80 16,54 40-16,12 0 0,-13 0 0,93 0 31,145 14 1,-145-14-17</inkml:trace>
  <inkml:trace contextRef="#ctx0" brushRef="#br0" timeOffset="178708.14">23473 5208 0,'0'26'0,"0"-52"0,0 66 0,0-27 16,14 0-16,118 27 31,106-27 16,-172-26-47</inkml:trace>
  <inkml:trace contextRef="#ctx0" brushRef="#br0" timeOffset="179098.62">24624 5049 0,'14'-26'0,"-28"52"0,41-65 15,-54-28 17,14 67-32,-27-13 0,14 13 15,0 13-15,-1-13 0,1 14 0,-1-14 16,1 13-16,-14 13 0,-106 107 31,120-107-31,-80 225 31,106-224-31,0-1 16,0 1-16,13-14 0,54 66 16,184-26 15,-211-53-31,330-13 31,-330 13-15,-1 0-16,1-13 0</inkml:trace>
  <inkml:trace contextRef="#ctx0" brushRef="#br0" timeOffset="179254.84">25140 5367 0,'-13'0'0,"26"0"0,-39 0 0,26-14 15,-13 1 1</inkml:trace>
  <inkml:trace contextRef="#ctx0" brushRef="#br0" timeOffset="186986.72">22071 8899 0</inkml:trace>
  <inkml:trace contextRef="#ctx0" brushRef="#br0" timeOffset="187017.94">22071 8899 0</inkml:trace>
  <inkml:trace contextRef="#ctx0" brushRef="#br0" timeOffset="187268.09">22071 8925 0,'-13'53'16,"13"-26"0,0-14-16,13-106 0,-39 199 0,26-92 0,-27 329 78,27-329-63,0 25-15,0-12 16,0-14 0,0 0-16</inkml:trace>
  <inkml:trace contextRef="#ctx0" brushRef="#br0" timeOffset="188423.77">23579 9971 0,'0'-14'78,"-13"14"-47,0 0 79</inkml:trace>
  <inkml:trace contextRef="#ctx0" brushRef="#br0" timeOffset="196468.25">20060 8396 0,'-13'-13'15,"0"0"17,13 26 30,-14-13-46,14 13 15,0 0 0,0 1 141,0-1-156,-13-13-1,13 13 17,0 0-1,0-26 47,0-13-47,0-40 1,-13 26-1,0 40 0,13 13 16,0 0-31,0 27 15,0-27 0,0-26 0,0 0 16</inkml:trace>
  <inkml:trace contextRef="#ctx0" brushRef="#br0" timeOffset="197905.29">19081 8185 0,'0'0'0,"-13"0"0,13-14 31,-13 1 1,13 26 30,0 1 16,0-1-46</inkml:trace>
  <inkml:trace contextRef="#ctx0" brushRef="#br0" timeOffset="198998.49">19425 8092 0,'-13'0'0,"13"13"16,-13-13-1,-14 13 16,-39 1 1,26-1-1,27-13 0,13-13 0,0 26 48,-13 13-48,13 41 0,0-54-31,-13 66 31,-1-66-15,14 67 0,0-67-1,14 106 16,-14-106-31,0 0 0,0 1 0,0 78 32,0-78-32,0 91 31,0-78-31,0-14 0,26 40 31,-26-40-31,0 27 31,0-27-15,0-26 62</inkml:trace>
  <inkml:trace contextRef="#ctx0" brushRef="#br0" timeOffset="-209426.92">17930 4626 0,'0'-27'16,"0"54"-16,0-67 0,0 27 0,0 0 16</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38:05.719"/>
    </inkml:context>
    <inkml:brush xml:id="br0">
      <inkml:brushProperty name="width" value="0.05292" units="cm"/>
      <inkml:brushProperty name="height" value="0.05292" units="cm"/>
      <inkml:brushProperty name="color" value="#002060"/>
    </inkml:brush>
  </inkml:definitions>
  <inkml:trace contextRef="#ctx0" brushRef="#br0">9878 11165 0,'-18'0'0,"36"0"0,-53 0 0,17-17 15,1-19-15,-1 1 0,0 0 0,-52-318 31,70 283-31,-36-71 16</inkml:trace>
  <inkml:trace contextRef="#ctx0" brushRef="#br0" timeOffset="327.81">8855 8749 0,'18'-53'15,"-36"106"-15,71-159 0,-35 53 0,17 0 0,0 0 0,0 0 16,18 0-16,-17 1 0,-1-1 0,0 17 16,-17 1-16,17 0 0,-17 17 0,-18-17 31,-36 35-31,-175 106 31,193-106-31,1 0 16,52-18-16,71-35 15,-53 18-15,405-194 32,-405 211-17,0 0-15,0 1 0,-18 17 0,-17 0 0</inkml:trace>
  <inkml:trace contextRef="#ctx0" brushRef="#br0" timeOffset="4842">12647 15610 0,'0'-17'0,"0"34"0,0-52 0,0 18 16,0-1-16,18 0 0,-18 1 0,0-1 15,0 0-15,0 1 16,-18 17 0,1 0-16,-1 17 15,-229 195 1,177-106 0,34-53-16,-140 229 31,158-247-31,71 142 31,18-160-31,158-70 31,-194 36-31,212-195 32,-247 177-32,0 17 15,0 0-15,-17 1 0,-54 17 16,53 0-16,-228 211 31,210-175-31,19 17 16,-1-18-16,0 18 0,1 0 0,17 141 15,0-159 1,17 0-16,1 1 0,0-19 0,70 36 31,-53-70-31,0-1 0,-17-17 16,88-142-1,-71 124-15,-17 0 0,-18 1 0,-71-231 32,18 248-32,-335 53 31,318 17-31,17 0 0,0 18 16,-18-18-16,-87 212 15,140-176-15,0-1 0,18-17 16,0 18-16,0-18 0,18 17 0,0-17 15,-1 0-15,54 18 16,-36-36-16,265 0 16,-265-52-1,71-54-15,-71 18 0,124-176 16,-124 88 0,-35 70-16,0 1 0,0-1 15,-88-176 1,53 212-16,0 0 0,-18-1 0,0 19 15,0-1-15,-124 53 16,125 1-16,-1-19 0,0 19 0,-53 52 16,53-53-16,-18 71 15,36-53-15,70 335 32,1-335-32,-1-18 15,18-17-15,0 17 0,0-17 0,123 17 16,-105-35-16,-1-18 15,-17 1-15,18-1 0,52-53 16,-70 19-16,0 16 0,-18-17 0,0-17 16,1 17-16,-1 0 0,-35 0 0,-18-159 31,1 159-31,-19 18 0,1 0 0,0 0 16,-18 17-16,0-17 0,0 17 0,-17 18 0,-54 0 15,71 18-15,-282 123 31,282-88-31,0-18 0,0 18 0,18 0 16,0-18-16,17 159 16,36-141-16,-1-18 0,36 1 15,-17-19-15,211 36 16,-177-53-16,1-17 0,-1 17 16,1-36-16,-1 19 0,124-89 15,-123 53-15,-1 0 0,-17 0 16,-17 0-16,87-229 15,-123 211-15,-247-264 32,194 300-17,-17 17-15,17 1 0,-18 17 0,1 17 16,-142 71-16,89 1 16,70-36-16,-106 229 31,159-229-31,335 247 31,-264-283-31,352-105 31,-353 53-31,354-442 32,-407 425-32,-17-1 15,0-18-15,0 18 0,-35 0 0,0 0 16,0 0-16,-18 1 0,0-1 0,-18 17 15,1 1-15,-19 17 0,1 1 0,0-1 16,0 18-16,-88 18 0,87-1 16,1 19-16,0-1 0,17 0 0,-17 18 15,18 0-15,17 0 0,0 0 0,-18 70 16,36-70-16,35 18 0,0-18 16,35 105-1,1-105-15,16 0 0,1-17 0,18-1 16,317 35-1,-300-70-15,-17 0 0,387-158 32,-405 105-32,124-353 31,-177 336-31,-36 17 0,19-18 16,-19 18-16,-16 18 0,-195-53 15,158 88-15,19 17 16,-406 213-1,405-177 1,-141 387 0,212-369-1,18-18-15,0 18 0,17-19 0,0 19 16,18-36-16,141 71 16,-123-88-16,458-106 31,-388-1-31,124-246 31,-265 282-31,-142-282 31,90 318-31,-19 17 16,-282 158 0,300-122-16,-88 299 31,159-282-31,17 0 15,0-18-15,1 18 0,17-18 0,17 0 16,-17 1-16,106-1 0,-89-35 16,477-194 15,-423 70-31,-71 71 0,52-246 31,-122 246-31,-283-159 31,229 212-31,1 18 0,-18-1 16,17 1-16,-229 141 16,247-124-16,-17 18 0,17 0 15,17 0-15,1 0 0,18 88 16,17-88-16,17-18 0,18 18 16,18-18-16,-17 18 0,34-35 0,-17 17 15,18 0-15,-1-35 0,1 18 16,17-18-16,-17 0 0,-1-18 0,230-70 15,-229 35 1,193-229 0,-264 229-1,0 18-15,-18-18 0,1 17 0,-18-16 16,-1 16-16,-17 1 0,0 0 0,-88-1 16,-476 178 15,335 210 0,282-299-31,282 318 31,-211-354-31,-1 1 16,1-18-16,-18 0 0,17-18 0,1 1 16,35-36-16,-54 17 0,231-299 31,-283 282-31,0 0 15,0 18-15,-18-18 0,18 18 0,-35-18 16,17 18-16,-17 17 0,0-17 0,-107 17 16,90 36-1,-160 123 1,159-88-16,35 0 0,-17 17 0,17-17 16,1 0-16,52 177 15,-17-178-15,17-16 0,247 87 31,-247-123-31,283-176 32,-283 123-32,0 0 0,-17 0 15,17 0-15,-17 0 0,-18 0 0,0 0 16,0 0-16,-18-35 0,1 53 16,-19 0-16,1-1 0,-18 19 0,0-1 15,-70 36-15,52-1 0,-370 283 31,388-194-15,53-53-16,0-18 0,36 106 16,34-88-1,-34-35-15,281-71 32,-264 18-32,212-353 31,-265 335-31,0 0 0,-18 18 15,-211-159 1,176 176-16,-35 18 0,17 0 16,-352 141-1,334-88-15,19 0 16,17 0-16,-18 0 0,36 0 0,0 0 16,0 0-16,17-1 0,18-16 0,18 52 15,17-53-15,53 18 16,-35-35-16,70-18 0,-52 0 15,0-18-15,387-246 16,-405 211 0,141-300 15,-229 318-31,-53-18 0,35 35 16,-318 106-1,301-53-15,-18 1 0,17-1 16</inkml:trace>
  <inkml:trace contextRef="#ctx0" brushRef="#br0" timeOffset="14276.5">2946 15734 0,'0'-18'0,"0"36"0,18-53 0,-18 17 16,17 0-1,-17 1 1,71-19 15,70-34 0,-123 70-31,229-141 32,-212 123-32,0 0 15,53-52 1,-70 70-16,-18-18 31,0 36 0</inkml:trace>
  <inkml:trace contextRef="#ctx0" brushRef="#br0" timeOffset="17228.7">1200 16016 0,'0'0'0,"0"-18"0,0 1 15,0-1 32,-18 18-31,0 18-1,-17 88 17,35-89-17,18 124 17,-18-88-32,17-35 0,-17 0 0,71 87 31,-53-87-31,88 17 31,17-140 0,-105 87-31,105-159 32,-105 142-32,-1 0 0,-17 17 15,-35-158 1,17 158-1,-123-105 1,106 123 0,17 0-16,-52 17 15,52 1 1,-35 176 15,53-159-31,0-17 0,0 17 0,0 1 16,0-1-16,0 0 0,0 0 0,0-17 15,18 17-15,-18-17 0,18 17 0,52 89 32,-52-107-32,105 54 31,-105-71-31,0 0 16,-1-18-16,1 1 0,-1 17 0,-17-36 15,18 19-15,-18-1 0,18-17 0,-1-195 31,-34 195-31,-160-212 47,142 212-47,17 17 0,-17 18 0,-124-35 32,142 35-32,-1 18 0,-105 140 31,123-122-31,0-1 0,0 0 0,0 18 15,0-18-15,0 1 0,17 17 0,1 17 16,0-17-16,140 159 31,-140-195-31,17-17 0,-17 0 16,0 0-16,17 0 0,-18 0 0,1-17 16,0 17-16,17-35 15,-17-1-15,-18 19 0,17-19 0,1 19 0,-18-89 16,0 71-1,0-1-15,0 19 0,-71-160 16,54 160 0,-195-89 15,194 106-31,-17 17 0,0 1 0,17 0 16,-88 70-1,89-53-15,17-17 0,-18 17 0,18 0 16,0 1-16,0-19 0,0 19 0,0-1 15,35 35-15,142 142 32,-142-194-32,194-36 31,-193 0-31,17-34 16,-36 16-16,36-87 15,-53 105-15,-88-211 31,53 194-15,17 17-16,-17 0 0,17 18 0,-123-17 31,88 34-31,-123 160 32,176-160-32,0 248 31,17-230-31,1 0 0,176 71 31,-159-106-31,212-123 31,-212 70-31,1 18 0,-19-18 16,54-230 0,-71 248-16,-176-194 31,140 211-16,1 18-15,-18-17 0,18 17 0,-18 0 16,18 17-16,-54 19 0,54-19 16,-35 54-16,-36 158 31,106-194-31,141 265 31,-106-282-31,0 17 0,1-17 0,-1-1 16,53 1-16,53-18 15,-105-18-15,158-176 32,-177 159-32,1-18 0,-18 18 15,-35-212 1,17 212-16,-194-195 31,177 230-31,0 0 16,-18 18-16,18-18 0,-18 35 0,-89 71 15,125-71 1,-18 230 15,52-212-31,1-18 0,17 0 0,-17-17 16,17 17-16,-17-17 0,17 0 0,36 17 16,-36-35-16,212-124 31,-212 89-31,0-18 0,-17 18 15,0 0-15,-1-142 16,-17 142-16,-17 0 0,-1-1 16,-158-34-1,123 88-15,-247 246 32,282-229-17,0 18-15,18-17 0,0-1 0,71 106 16,-53-123-1,17-1-15,-17 1 0,17-18 0,35 0 16,-17-18-16,53-52 16,53-142 15,-159 194-31,-141-35 31,123 71-31,-17 0 0,0-1 0,-71 107 31,106-106-31,123-1 32,-87-34-32,-1-1 15,0-17-15,0-1 0,-17 19 0,17-19 16,1-17-16,-19 36 0,-70-54 31,36 71-31,-1 18 16,-105 52-1</inkml:trace>
  <inkml:trace contextRef="#ctx0" brushRef="#br0" timeOffset="22867.43">1147 10389 0,'0'0'0,"0"-17"0,0-1 15,0 0-15,0 1 16,0-1-1,17 18 1,54-18 0,-53 1-16,123-18 15,-88 17-15,0 0 16,0 1-16,-1-1 0,1 0 0,18 1 16,-18-1-16,0 0 0,0 1 0,-18 17 15,0-18-15,1 1 0,-1-1 0,0 18 16,-17-18-16,-1 18 0,1 0 0</inkml:trace>
  <inkml:trace contextRef="#ctx0" brushRef="#br0" timeOffset="23117.32">1888 10195 0,'-18'0'47,"18"18"-47,0 35 15,0 88 1,35 35 0,1-17-1,-19 0 1,19-18-1,-36-106-15,17 36 16</inkml:trace>
  <inkml:trace contextRef="#ctx0" brushRef="#br0" timeOffset="23336">1711 11307 0,'0'0'0,"-17"0"0,34 0 32,1 0-32,53-18 15,-36 18-15,71-18 16,-71 18-16,0-17 16,18-1-16,-18 18 0,1-18 0,17 1 0,-18-1 15,71-17-15,52-18 16</inkml:trace>
  <inkml:trace contextRef="#ctx0" brushRef="#br0" timeOffset="23554.72">2576 10672 0,'-18'0'16,"36"0"-16,-71 0 0,53-18 15,35 0 1,-17 18-16,70-53 16,-53 36-16,0-1 0,1 0 15,52-34-15,71-1 16,-124 35-16</inkml:trace>
  <inkml:trace contextRef="#ctx0" brushRef="#br0" timeOffset="23726.7">2681 10707 0,'-17'0'0,"34"0"0,-52 17 0,53-17 32,-1 0-32,54-17 15,-53-1-15,17 1 0,0-1 0,18 0 16,-18 1-16,142-54 15</inkml:trace>
  <inkml:trace contextRef="#ctx0" brushRef="#br0" timeOffset="23929.56">3228 10231 0,'0'0'0,"0"-18"16,18 0-16,0 1 0,-1-1 16,18 0-16,-17 1 0,17-19 0,1 19 15,-1-1-15,0 1 0,0-19 0,1 19 16,-1-1-16,0 18 0,1-18 16,-19 1-16</inkml:trace>
  <inkml:trace contextRef="#ctx0" brushRef="#br0" timeOffset="24148.27">3440 10019 0,'-18'0'15,"36"0"-15,-36 18 0,18-1 32,36 54-17,16 52 1,-52-88-1,53 107 1,-53-89-16,18-18 0,0 35 16,-18-52-16</inkml:trace>
  <inkml:trace contextRef="#ctx0" brushRef="#br0" timeOffset="24304.45">3422 10989 0,'0'18'0,"0"-36"0,-17 36 0,-1-18 15,36-18 1,-1 18 0,71-53-1,-52 35-15,105-52 16,-106 52 0,89-17-16</inkml:trace>
  <inkml:trace contextRef="#ctx0" brushRef="#br0" timeOffset="24554.37">4040 10636 0,'0'0'0,"0"-17"16,-18 17 0,0 17-16,1-17 0,-1 18 15,0 0-15,-17 70 16,35-71-16,0 1 0,18 35 16,52 35-1,54-35 1,-89-53-16,53-18 15,-52 1-15,-1-1 0,-17 0 16,17-17-16,-18 18 0,1-19 0,0-34 16,-36-18-1,-70 35 1,53 35-16</inkml:trace>
  <inkml:trace contextRef="#ctx0" brushRef="#br0" timeOffset="25022.96">4428 10001 0,'17'0'0,"1"0"16,0-17-16,-1-1 0,71-35 16,-52 18-16,70-53 15,-54 17 1,-34 36-16,0-36 0,-18 36 16,-36-18-16,-87 18 15,-36 70 1,-17 88-1,141-87 1,-89 140 0,106-123-16,18 88 15,18 53 1,0-159-16,70 71 16,-53-70-16,1-19 0,52 1 15,88-18 1,-123 0-16,141-88 15,-141 52-15,53-52 16,0-18 0,-71 53-1</inkml:trace>
  <inkml:trace contextRef="#ctx0" brushRef="#br0" timeOffset="25350.98">3334 9454 0,'-18'0'16,"36"0"-16,-53 0 0,35-17 0,-18 17 0,18-18 15,0 1-15,18-1 0,35-17 16,-36 17-16,19 0 0,-1-17 16,18 17-16,-18-17 0,18 0 15,0 0-15,53-18 0,-36 17 16,-17 1-16,0 0 0,-18 17 0,18-17 16,18 0-16,-53 17 0,-1 18 15,1-18-15,-1 18 0,-34 0 31,17 18-31</inkml:trace>
  <inkml:trace contextRef="#ctx0" brushRef="#br0" timeOffset="26022.67">4851 8378 0,'0'-17'0,"0"34"0,0-52 16,0 18-16,0-1 16,0 0-16,0 1 15,0 34 1,0 36-1,0-35-15,0 88 16,-18-1-16,1-52 16,17-17-16,-18 17 0,-88 123 15,89-141-15,-54 36 16,18-36 0,36-35-16,-1 18 0,0-18 15,1 0-15,-1-18 0,0 18 0,1-18 16,-19-17-16,19 18 0,-1-1 15,18 0-15,-17 1 0,17-1 0,-18-35 16,18 35-16,0 1 0,0-54 31,0 54-31,35 17 0,-17 0 16,105 35 0,-87-35-16,122 35 15,-105-17-15,-18-1 16,18-17-16,-17 0 0,-1 18 0,0-18 15,0 0-15,1 18 0,-19-18 0,19 0 16,-19 0-16,1 0 0,0 0 16,-18 17-16,17-17 0</inkml:trace>
  <inkml:trace contextRef="#ctx0" brushRef="#br0" timeOffset="26772.43">5169 8343 0,'0'-17'15,"-18"17"-15,0 0 16,18-18 0,0 0-1,0 1 16,18 17-31,35-18 16,-36 18-16,1-18 0,0 18 16,-1 0-16,19 0 0,-19 0 0,1 0 15,17 0-15,-17 0 0,-1 18 0,19-18 16,-19 18-16,1-1 0,0 1 0,-1 17 16,-17 53-1,-17-52-15,-19 52 16,-17-18-16,36-52 15,-18 17-15,17-17 0,-53 53 16,54-71 0,-1 17-16</inkml:trace>
  <inkml:trace contextRef="#ctx0" brushRef="#br0" timeOffset="26928.62">5521 8167 0,'0'0'16,"-17"0"-16</inkml:trace>
  <inkml:trace contextRef="#ctx0" brushRef="#br0" timeOffset="27069.19">5486 8202 0,'-18'71'16,"18"-54"-16,0 1 15,0 17-15,0-17 0,18 70 16,70-17 0,-70-54-16,105 1 15,-87-18 1,-1-18-16,18 18 0,-18 0 0,141-53 16</inkml:trace>
  <inkml:trace contextRef="#ctx0" brushRef="#br0" timeOffset="30771.1">10954 14446 0,'-18'-17'0,"36"34"0,-53-34 0,35-1 16,0 0-16,-18 18 0,18-17 0,-17-1 15,-1 0-15,18 1 0,-18-1 16,18 1-16,-17-19 31,17 160 0,0-89-31,70 300 32,-70-264-32,0-18 15,0 17-15,18 54 0,-18-1 16,17-52-16,-17-18 0,0-1 16,18-16-16,-18 17 0,18 158 15,-1-175 1,36 122 15,-35-140-31,0 0 0,-1-1 16</inkml:trace>
  <inkml:trace contextRef="#ctx0" brushRef="#br0" timeOffset="31427.18">13565 14111 0,'0'-18'0,"17"1"16,-17-1-16,0 1 15,0-1 1,0 0-16,0 36 31,36 123 1,-19-106-32,71 389 31,-88-354-31,18 1 0,-18 17 15,0-18-15,18 266 16,-18-266-16,17 336 31,-17-388-15,0 17-16,0-18 0,0 1 0,0 0 16</inkml:trace>
  <inkml:trace contextRef="#ctx0" brushRef="#br0" timeOffset="34957.25">4304 8449 0,'0'-18'0,"-17"18"15,17-35 1,0 17 0,53-105-1,-36 88 1,1-1-16,88-105 31,105 0 0,-193 141-31,52 18 32,-52-18-32,-18 18 0,18-18 15,-1 17-15,1-17 16,0 0-16,140-35 31,-140 35-15,0 0-16,17-18 0,-17 18 0,-1 0 0,54-17 15,-54 17-15,107-71 47,-124 53-47,0 1 16,0-1 0</inkml:trace>
  <inkml:trace contextRef="#ctx0" brushRef="#br0" timeOffset="35504.18">3916 7391 0,'-17'-18'0,"34"36"0,-52-54 0,17 19 0,1-1 16,-1 18-1,18-18-15,-18 36 16,1 0-16,17-1 0,0 1 16,-18 0-16,18-1 0,-18 1 0,18 35 15,0-35-15,71 140 32,-53-140-32,-1-18 15,19 18-15,-19-18 0,1 17 0,17-17 16,18 0-16,-18-17 0,195-142 31,-213 124-15,1-1-16,0 1 0,-18 0 0,0-1 15,-36-87 1,-175-18 15,158 141-31,-159 17 31,194-17-31,18 18 0</inkml:trace>
  <inkml:trace contextRef="#ctx0" brushRef="#br0" timeOffset="35847.61">4392 6950 0,'0'-18'16,"0"36"-16,0-54 0,0 54 31,71 53 0,-53-54-31,123 142 31,-124-124-31,1-17 16,0 0-16,52 70 16,-52-71-16,-1 1 15,1-18-15,-18 18 0,18-18 0,-18 17 16,17-17-16,-17 18 0</inkml:trace>
  <inkml:trace contextRef="#ctx0" brushRef="#br0" timeOffset="36191.3">4551 7091 0,'-17'-18'0,"34"36"16,-52-53-16,35-36 16,18 53-16,-1-17 15,1 17-15,-1-17 0,19 18 0,-19-19 16,19 19-16,-1-1 0,0-17 0,0 17 0,1 0 16,17 1-16,35-1 15,-35 18-15,-18-17 0,159 52 16,-176-18-1,-1 1-15,1 0 0,0 17 0,-18-17 16,0 17-16,0-17 0,0 17 0,-18 0 16,0 0-16,-52 54 0,35-54 15,-1 18-15,-17-18 0,0 18 16,0-18-16,1 18 0,-1-18 0,0 18 16,-53 18-16,71-36 0,-18 18 0</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36:24.642"/>
    </inkml:context>
    <inkml:brush xml:id="br0">
      <inkml:brushProperty name="width" value="0.05292" units="cm"/>
      <inkml:brushProperty name="height" value="0.05292" units="cm"/>
      <inkml:brushProperty name="color" value="#002060"/>
    </inkml:brush>
  </inkml:definitions>
  <inkml:trace contextRef="#ctx0" brushRef="#br0">13424 16792 0,'0'-17'31,"0"-1"0,-18 18-15,-17 71 15,-1 52 0,36-105-31,36 35 31,-19-53-15,1 17-16,35-52 31,-18-71 1,-70 71-1,17 52-31,-70 107 31,88-106-31,-18-1 0,18 1 16,0-1-16,0 1 0,0 0 0,0-1 15,36-17 17,17-123-1,-53 105-16,-36-35 1,19 71 0,-1 0-16,0-1 0,-17 71 31,35-52-31,0-19 0,0 1 16,18 0-1,-1-18-15,72-89 31,-72 72-31,1-1 0,-18 1 0,0-19 16,0 19-16,0-54 16,-18 53-16,-70 54 31,70-19-31,-17 72 31,35-72-31,0 1 16,35-36-1,-17 18 1,0-53 15,-18 36-31,-18 17 16</inkml:trace>
  <inkml:trace contextRef="#ctx0" brushRef="#br0" timeOffset="4545.38">14023 16951 0,'-17'0'15,"17"18"1,-36 17 0,36-17-1,-17 17 1,17-18-16,0 1 0,0-36 31,0 1 0,0-1-31,0-35 16,0 36 0,17 17-1,-17 17-15,18 19 16,0-36-16,-18 17 0,17 1 16,1 17-16,0-17 15,-18-1-15,17 1 16,1-18-16</inkml:trace>
  <inkml:trace contextRef="#ctx0" brushRef="#br0" timeOffset="4951.53">14006 17074 0,'0'0'16,"0"18"15,0 0-16,17-1-15,1 19 16,0-19-16,-1 1 0,1 17 16,-18-17-16,35 52 15,-35-52-15,18 17 16,-18 18 0,0-35-1,-18-18 16,0 0-31,-17-18 16,18 1 0,17 34 15,17-17-31,18 0 16,-35 18-1,18-18 1,0 0-16,-18-18 15,17 18 1,-17-17-16</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3-30T11:52:03.765"/>
    </inkml:context>
    <inkml:brush xml:id="br0">
      <inkml:brushProperty name="width" value="0.05292" units="cm"/>
      <inkml:brushProperty name="height" value="0.05292" units="cm"/>
      <inkml:brushProperty name="color" value="#002060"/>
    </inkml:brush>
  </inkml:definitions>
  <inkml:trace contextRef="#ctx0" brushRef="#br0">12849 10567,'0'-25,"-25"25,25 25,-25-25,0 25,1-25,-1 0,0 0,25 24,-25-24,0 0,1 0,-1 0,0 25,0-25,0 0,1 0,-1 0,0 0,0 0,0 0,1 25,-1-25,25-25</inkml:trace>
  <inkml:trace contextRef="#ctx0" brushRef="#br0" timeOffset="275.39">12402 10542,'0'0,"0"-25,25 25,-25-25,0 50,-25-25,25 25,-24-25,-1 25,25 0,-25-1,0 1,0-25,25 25,-24 0,-1 0,25-1,-25-24,25 25,0 0,0 0,0 0,25-1,0-24,-1 0,1 0,0 0,0 0,24 0,-24 0,0 0,25 0,-26 0</inkml:trace>
  <inkml:trace contextRef="#ctx0" brushRef="#br0" timeOffset="1422.95">10666 10195,'-25'0,"0"0,25-25,25 0,0 25,0 0,0 0,-1 0,1 0,-25 25,25-25,0 25,-25 0,25-25,-25 24,0 1,0 0,0 0,0 0,-25-1,0 1,0 0,25 0,-25-25,1 25,-1-1,0-24,0 25,0-25</inkml:trace>
  <inkml:trace contextRef="#ctx0" brushRef="#br0" timeOffset="1727.01">11013 10120,'0'0,"0"-24,-25 24,1 0,24 24,-25-24,25 25,-25-25,25 25,0 0,-25 0,25-1,0 1,-25 0,25 0,0 0,0-1,0 1,0 0,0 0,0 0,25-1,0-24,0 0,0 0,-1 0,1 0</inkml:trace>
  <inkml:trace contextRef="#ctx0" brushRef="#br0" timeOffset="1973.89">11162 10344,'-25'0,"25"24,0 1,0 0,0 0,0 0,0-1,0 1,0 0,0 0,0 0,25-25,-25 24,0 1,0 0,0 0</inkml:trace>
  <inkml:trace contextRef="#ctx0" brushRef="#br0" timeOffset="2870.63">11435 10195,'0'-25,"0"50,0 0,0-1,0 1,0 0,0 0,0 0,0-1,0 1,0 0,0 0,0 0,0-1,0-48,0-1,0 0,0 0,0 0,0 1,0-1,0-25,0 25,0 1,0-1,0 0,0 0,0 0,0 1,0 48,0 1,0 0,0 0,0 0,0-1,0 1,25 0,0-25,-25-25,24 25,-24-25,0 1,25-1,-25 0,0 0,25 25,-25-25,0 1,0-1,25 25,0 25,-25-1,0 1,24 0,-24 0,0 0,0-1,0 1,0 0,0 0,0 0,0-1,25-24,-25 25,0 0,0 0,0 0,25-1</inkml:trace>
  <inkml:trace contextRef="#ctx0" brushRef="#br0" timeOffset="5026.96">11336 10542,'0'-25,"-25"25,25-25,-25 25,0 0,25-24,-24 24,-1 0,25 24,-25-24,0 25,0-25,25 25,-25-25,25 25,0 0,0-1,0 1,0 0,0 0,25-25,-25 25,25-25,0 0,0 0,-25 24,25-24,-1 0,-24-24,25 24,0 0,0 0,-25 24,-25-24,25 25,-25-25,0 0,1 0,-1 0,0-25,0 25,25-24,-25 24,25-25,0 0,0 0,0 0,0 1,25 24,-25-25,25 25,-25-25,25 25,0 0,-25-25,24 25,1 0,-50 0,1 0,-1-25,0 25,0 0,0 25,0-25,25 25,-24-25,24 25,0 0,0-1,-25-24,25 25,0 0,0 0,25 0,-25-1,24-24,-24 25,25-25,0 0,-25 25,25-25,0 0,0 0,-1 0,1 0,0 0,0-25</inkml:trace>
  <inkml:trace contextRef="#ctx0" brushRef="#br0" timeOffset="5994.55">11733 10145,'0'-25,"0"50,0 0,0 0,0 0,0-1,24-24,-24 25,0 0,0 0,0 0,0-1,0 1,0 0,0 0,0 0,0-1,0 1,25-25,-25-25,0 1,0-1,0 0,0 0,0 0,0 1,0-1,0 0,0 0,0 0,0 1,0-1,0 0,0 50,0 0,0-1,0 1,25-25,0 0,0 0,-25-25,24 25,-24-24,25 24,-25-25,0 0,25 25,-25-25,0 0,0 1,25 24,-25-25,0 50,25-1,-25 1,0 0,0 0,0 0,0-1,0 1,0 0,0 0,0 0,0-1,0 1,0 0,0 0,0 0,0-1,24-24</inkml:trace>
  <inkml:trace contextRef="#ctx0" brushRef="#br0" timeOffset="6235.87">12129 10046,'0'-25,"0"50,0 0,0 0,0-1,0 1,0 0,0 0,0 0,0-1,0 1,0 25,0-25,0-1,0 1,25 0</inkml:trace>
  <inkml:trace contextRef="#ctx0" brushRef="#br0" timeOffset="6566.84">12154 10294,'25'0,"-25"-25,25 25,0 0,-25-25,25 25,-1-24,-24-1,25 25,-25-25,25 0,-25 0,0 1,0-1,0 0,0 0,0 50,0 0,0 0,0-1,0 1,0 0,0 0,0 0,0-1,0 1,0 0,0 0,0 0</inkml:trace>
  <inkml:trace contextRef="#ctx0" brushRef="#br0" timeOffset="6831.08">12378 10269,'0'-25,"0"1,24-1,-24 50,25-25,-25 24,0 1,25-25,-25 25,0 0,0 0,0-1,0 1,-25 0,25 0,0 0,-25-1,25 1,0 0,25-25,0-25,0 25,24-25,-24 25</inkml:trace>
  <inkml:trace contextRef="#ctx0" brushRef="#br0" timeOffset="8134">13692 10269,'0'-25,"25"25,0 0,0 0,-25-24,24 24,1 0,0 0,0 0,0 0,-1-25,1 25,25 0,-25 0,24 0,1-25,-1 25,1 0,24 0,-24 0,25-25,-1 25,-24 0,24 0,0 0,1-25,-1 25,1 0,-26 0,26 0,-26 0,26-24,-26 24,1 0,-1 0,1 0,-25 0,25 0,-26 0,1 0,0-25,0 25,-25-25,-25 25,0 0,0-25,1 25,-1 0,0 0,0 0,0 0,50 0,-25 25,25-25,0 0,0 0,-1 25,1-25,0 0,0 0,-25 25,25-25,-25 24,-25-24,0 0,25 25,-25-25,0 0,1 0,-1 25,0-25</inkml:trace>
  <inkml:trace contextRef="#ctx0" brushRef="#br0" timeOffset="8767.89">16098 9823,'25'0,"0"0,0 0,-25-25,24 25,1 0,0 0,0 25,0-25,-1 24,1-24,-25 25,25-25,-25 25,25-25,-25 25,0 0,0-1,0 1,-25 0,0 0,0 0,1-25,-1 25,0-25,0 24,0-24,1 25,-1-25,0 0,0 0,0 0,25-25</inkml:trace>
  <inkml:trace contextRef="#ctx0" brushRef="#br0" timeOffset="9098.83">16619 9823,'0'-25,"-25"25,1 0,-1 25,0-1,0 1,25 0,-25-25,25 25,0 0,0-1,-24 1,24 0,0 0,0 0,24-25,1 25,0-25,0 0,0 0,-1 0,1 0,0 0,0 0,0 0,24 0,-24 0,0-25</inkml:trace>
  <inkml:trace contextRef="#ctx0" brushRef="#br0" timeOffset="9510.83">16917 9996,'-25'0,"25"25,0 0,25 0,-25 0,0-1,25 1,-25 0,0 0,0 0,0-1,0 1,0 0,0 0,24 0,-24-1,0 1,0 0,0 0,0 0,25-25</inkml:trace>
  <inkml:trace contextRef="#ctx0" brushRef="#br0" timeOffset="9766.79">16942 10071,'0'0,"0"-25,0 0,0 0,24 0,1 25,-25-24,25 24,0 0,0 0,-1 0,1 24,0-24,-25 25,25-25,-25 25,0 0,0 0,0 0,-25-25,0 24,0 1,1-25,-1 25,0-25,0 0,0 0</inkml:trace>
  <inkml:trace contextRef="#ctx0" brushRef="#br0" timeOffset="10610.71">17413 9723,'0'-24,"0"48,0 1,0 0,0 0,25 0,-25-1,0 1,0 0,0 0,0 24,24-24,-24 0,0 25,0-25,0-1,0 26,0-25,0 0,0-1,0 1,0 0,0-50,0 0,0 1,0-1,0 0,0-25,0 26,0-1,0 0,0 0,0-25,0 26,0-1,0 0,0 0,0 0,0 1,0-1,0 0,0 0,0 50,0 0,0 0,0-1,0 1,25-25,-25 25,0 0,25-25,-25 25,25-25,0 0,0 0,-25-25,24 25,-24-25,25 25,-25-25,25 25,-25-25,25 25,-25-24,25-1,-25 0,24 0,-24 0,25 25,0 0,-25 25,25-25,-25 25,25 0,-25 0,24-1,-24 1,0 0,0 0,25 0,-25-1,0 1,0 0,0 0,0 0,0 0,25-1,-25 1,0 0,0 0,0 0</inkml:trace>
  <inkml:trace contextRef="#ctx0" brushRef="#br0" timeOffset="10846.8">18058 9649,'0'-25,"0"50,0 0,0 0,0-1,0 1,0 0,0 0,0 0,0-1,0 1,0 25,0-25,0-1,0 1,0 25,0-25,0 0,0-1,0 1,25 0</inkml:trace>
  <inkml:trace contextRef="#ctx0" brushRef="#br0" timeOffset="11223.07">18083 9922,'-25'-25,"25"0,25 25,-1 0,1 0,0 0,-25-25,25 25,0 0,-1-24,1 24,-25-25,0 0,0 0,0 0,0 1,0-1,0 0,0 50,0 0,0-1,0 1,0 0,0 0,25 0,-25-1,0 1,0 0,0 0,0 0,0-1,0 1,0 0,0 0,0 0,25 0,-25-1,0 1,0 0</inkml:trace>
  <inkml:trace contextRef="#ctx0" brushRef="#br0" timeOffset="11575.89">18430 9996,'0'-25,"-25"25,50-24,0 24,-1-25,1 25,0 0,0 0,0 0,0 0,-1 0,-24 25,0-1,-24 1,-1-25,25 25,-25 0,0-25,25 25,-25 0,0-25,25 24,-24-24,24 25,0 0,24-25,1 0,0 0,0 0,0-25,0 25,24 0,-24 0</inkml:trace>
  <inkml:trace contextRef="#ctx0" brushRef="#br0" timeOffset="11718.9">19124 10046,'0'0,"-24"0,-1-25,25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3-30T12:12:19.437"/>
    </inkml:context>
    <inkml:brush xml:id="br0">
      <inkml:brushProperty name="width" value="0.05292" units="cm"/>
      <inkml:brushProperty name="height" value="0.05292" units="cm"/>
      <inkml:brushProperty name="color" value="#002060"/>
    </inkml:brush>
  </inkml:definitions>
  <inkml:trace contextRef="#ctx0" brushRef="#br0">13593 18132,'-25'0,"0"0,25 25,25-25,-25-25,25 25,-25-25,0 1,-25 24,25-25,-25 25,1 0,-1 0,25 25,-25-25,25 24,-25 1,25 0,25 0,0-25,-25 25,25-25,-1 0,-24-25,25 25,0-25,-25 0,0 0,-25 25,25-24,-25 24,1 0,24 24,-25-24,25 25,0 0,-25-25,25 25,0 0,25-25,0 0,-1 0,1-25,0 25,0 0,-25-25,25 0,-25 0,0 1,0-1,0 0,-25 25,0-25,0 25,0 0,1 0,24 25,-25-25,0 25,25 0,-25-25,25 24,0 1,0 0,0 0,25-25,0 0,0 0,-1 0,1 0,0-25,-25 0,0 0,0 1,0-1,0 0,0 0,-25 0,0 25,1 0,24 25,-25-25,25 25,-25 0,0 0,25-1,0 1,0 0,0 0,0 0,25-25,-25 24,25-24,0 0,-25-24,24 24,1-25,-25 0,0 0,0 0,0 1,0-1,-25 25,1 0,24 25,-25-25,25 24,-25-24,25 25,-25 0,0 0,25 0,0-1,0 1,25-25,0 0,0 0,-25-25,25 25,-25-24,24-1,-24 0,0 0,0 0,0 1,-24 24,-1 0,25 24,-25-24,25 25,-25-25,25 25,0 0,0 0,25-25,0 0,0 0,-25-25,24 25,1-25,-25 0,0 0,-25 25,25-24,-24 24,-1 0,25 24,-25-24,0 0,0 25,1 0,-1-25,25 25</inkml:trace>
  <inkml:trace contextRef="#ctx0" brushRef="#br0" timeOffset="375.58">13667 18231,'0'0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4.32901" units="1/cm"/>
          <inkml:channelProperty channel="Y" name="resolution" value="44.13793" units="1/cm"/>
        </inkml:channelProperties>
      </inkml:inkSource>
      <inkml:timestamp xml:id="ts0" timeString="2023-03-30T12:12:51.585"/>
    </inkml:context>
    <inkml:brush xml:id="br0">
      <inkml:brushProperty name="width" value="0.05292" units="cm"/>
      <inkml:brushProperty name="height" value="0.05292" units="cm"/>
      <inkml:brushProperty name="color" value="#002060"/>
    </inkml:brush>
  </inkml:definitions>
  <inkml:trace contextRef="#ctx0" brushRef="#br0">11385 14734,'-24'0,"-1"-25,0 25,0 0,0 0</inkml:trace>
  <inkml:trace contextRef="#ctx0" brushRef="#br0" timeOffset="1097.95">9550 16272,'0'25,"0"-1,0 1,0 0,0 0,0 0,0 24,0-24,0 25,0-25,0 24,0-24,0 25,0-26,0 1,0 0,25 0,-25 0,0-1,0 1,0 0,0-50,0 0,0 1,0-1,-25 0,25 0,0-24,-25 24,25-25,-25 25,25-24,-25 24,25-25,-24 26,24-1,-25 0,25 0,0 0,0 0,0 1,0-1,25 25,-1-25,1 25,0-25,25 25,-26 0,1-25,25 25,-25-24,-1 24,26 0,-25-25,0 25,24 0,-24 0,0 0,0 0,-1 0</inkml:trace>
  <inkml:trace contextRef="#ctx0" brushRef="#br0" timeOffset="1278.04">9624 16470,'0'0,"-25"0,25 25,25-25,0-25,0 25,0-24,-1 24,1-25,0 25,25-25,-26 25,1-25,0 25</inkml:trace>
  <inkml:trace contextRef="#ctx0" brushRef="#br0" timeOffset="1498.03">10319 16346,'0'25,"25"-50,-1 25,1 0,0-25,0 25,0 0,-1 0,1-24,0 24,0 0,0 0,-1 0,1 0,0 0</inkml:trace>
  <inkml:trace contextRef="#ctx0" brushRef="#br0" timeOffset="1689.94">10443 16545,'0'0,"-25"0,0 25,0-25,25 24,-24-24,-1 0,50 25,-1-25,1 0,-25-25,25 25,0 0,24-24,-24 24,0-25,25 25,-26-25,26 0,0 25,-26-25,26 1</inkml:trace>
  <inkml:trace contextRef="#ctx0" brushRef="#br0" timeOffset="1930.97">11162 16073,'0'0,"-25"0,25-24,0-1,-25 25,25 25,0-1,25 1,-25 0,25 0,-25 0,0 24,25-24,-25 0,0 0,25 24,-25-24,0 0,25 25,-25-26,24 1</inkml:trace>
  <inkml:trace contextRef="#ctx0" brushRef="#br0" timeOffset="2234.12">11683 16520,'25'0,"-25"25,25-25,-25 25,24-25,-24 24,0 1,0 0,0 0,0 0,-24-1,-1 1,25 0,-25 0</inkml:trace>
  <inkml:trace contextRef="#ctx0" brushRef="#br0" timeOffset="3103.01">12204 16173,'0'0,"0"-25,0 50,25-25,-25 24,25 1,-25 0,0 0,24-25,-24 25,0-1,25 1,-25 0,0 0,25 0,-25 0,0-1,0 1,25-25,-25 25,0 0,0-50,-25 25,25-25,0 0,0 1,0-26,0 25,0 0,0 0,0 1,0-1,0 0,25 0,-25 0,0 1,25 24,-25-25,24 0,1 25,-25 25,25-25,-25 25,0-1,25-24,-25 25,0 0,25-25,-25-25,24 25,-24-25,0 1,25 24,-25-25,0 0,25 0,0 0,-25 1,25 24,-1 0,-24 24,25-24,-25 25,0 0,25 0,-25 0,25-1,-25 1,0 0,25 0,-25 0,24-1,-24 1</inkml:trace>
  <inkml:trace contextRef="#ctx0" brushRef="#br0" timeOffset="3306.33">12923 16321,'25'0,"-25"25,25 0,-25 0,0 0,25 0,-25-1,0 1,24 25,-24-25,25-1,-25 26,25-25,-25 0,25-1,-25 1</inkml:trace>
  <inkml:trace contextRef="#ctx0" brushRef="#br0" timeOffset="3489.92">12973 16321,'0'-24,"-25"24,25-25,0 0,25 25,0 0,-1-25,1 25,0 0,0 0,0 0,-1 0,1 0</inkml:trace>
  <inkml:trace contextRef="#ctx0" brushRef="#br0" timeOffset="3637.8">13047 16446,'0'0,"-25"24,1-24,-1 0,0 0,50 0,0 0,-1-24,1 24</inkml:trace>
  <inkml:trace contextRef="#ctx0" brushRef="#br0" timeOffset="3851.22">13618 16098,'-25'-25,"0"25,25-24,25-1,0 25,0 0,-1 0,-24-25,25 25,0 0,25 0,-26 0,1 0,0 0</inkml:trace>
  <inkml:trace contextRef="#ctx0" brushRef="#br0" timeOffset="4029.59">13593 16222,'0'0,"-25"25,0-25,1 0,48 0,1 0,0 0,0 0,0-25,-1 25,1 0,25-25,-25 25,24 0,-24-24</inkml:trace>
  <inkml:trace contextRef="#ctx0" brushRef="#br0" timeOffset="4862.45">14312 16123,'0'25,"25"-25,0 0,0-25,0 25,-1 0,1 0,0 0,0-25,0 25,-1 0,1-25,0 25,25 0,-26-24,1 24,0-25</inkml:trace>
  <inkml:trace contextRef="#ctx0" brushRef="#br0" timeOffset="5086.03">14486 15925,'0'0,"-25"0,25-25,0 50,0-1,25 1,-25 0,25 0,-25 0,25-1,-1 1,-24 0,25 0,-25 0,25-1,-25 1,0 25,25-25,-25-1,0 1,25-25,-25 25,0 0,0 0</inkml:trace>
  <inkml:trace contextRef="#ctx0" brushRef="#br0" timeOffset="5369.87">15106 15652,'0'0,"-25"0,25 25,-25-1,25 1,0 0,0 0,0 0,0-1,25 26,-25-25,25 24,-25-24,25 25,-25-25,25 24,-1-24,-24 25,25-26,0 1,-25 25,25-25</inkml:trace>
  <inkml:trace contextRef="#ctx0" brushRef="#br0" timeOffset="6153.92">15850 16148,'0'0,"25"0,-25 25,25-1,-25 1,0 0,0 0,0 0,0-1,0 26,-25-25,25 25,0-26,-25 26,0-25,1 24,-1-24,0 0,0 25,0-26,-24 1,24 0,0 0</inkml:trace>
  <inkml:trace contextRef="#ctx0" brushRef="#br0" timeOffset="31496.38">18728 7094,'0'-25,"0"50,24-25,-24 25,0 0,25-25,-25 25,0 24,25-24,-25 0,25 24,-25-24,25 25,-25-25,0-1,24 26,-24-25,0 0,0 24,0-24,0 0,0 0,0-1,0 1,0 0,0-50,0 0,0 1,0-1,-24-25,24 25,0 1,-25-26,0 25,25 0,-25-24,25 24,-25-25,25 26,-24-26,24 25,0 0,-25 1,25-1,0 0,0 0,-25 25,25-25,0 1,0-1,25 0,0 25,-1-25,1 25,0 0,25-25,-26 25,1 0,25-24,-25 24,-1 0,26 0,-25 0,0-25,-1 25,1 0,0 0,0 0,0 0,-25 25</inkml:trace>
  <inkml:trace contextRef="#ctx0" brushRef="#br0" timeOffset="31724.7">18752 7293,'0'24,"-24"-24,48 0,1 0,0 0,0-24,0 24,-1 0,1 0,0 0,0 0,0 0,24-25,-24 25,25 0,-26 0,26 0</inkml:trace>
  <inkml:trace contextRef="#ctx0" brushRef="#br0" timeOffset="32027.48">19645 7293,'0'24,"25"-24,-25 25,25-25,0 0,0 0,-1 0,1 0,0 0,0-25,0 25,-1 0,1 0,0 0,0 0</inkml:trace>
  <inkml:trace contextRef="#ctx0" brushRef="#br0" timeOffset="32227.66">19621 7441,'0'0,"-25"25,25 0,25-25,-1 0,1 0,0 0,0 0,0 0,-1 0,1 0,25 0,-25 0,24 0,-24-25</inkml:trace>
  <inkml:trace contextRef="#ctx0" brushRef="#br0" timeOffset="33191.58">20389 6871,'0'25,"0"0,0-1,0 1,0 0,0 0,0 0,0 24,0-24,0 25,0-26,25 26,-25-25,0 24,0-24,0 0,0 25,0-26,25 1,-25 0,0 0,0 0,0-1,25-24,-25 25</inkml:trace>
  <inkml:trace contextRef="#ctx0" brushRef="#br0" timeOffset="33463.58">20762 7491,'0'0,"0"25,0 0,0-1,0 1,0 0,0 0,0 0,0-1,0 1,0 0,0 0,0 0,-25-1,25 1,-25 0,0 0,25 0,-25-25</inkml:trace>
  <inkml:trace contextRef="#ctx0" brushRef="#br0" timeOffset="34203.55">21158 7243,'0'0,"0"-25,0 0,25 50,-25 0,25-25,-25 25,0 0,25-1,-25 1,0 0,25 0,-25 0,0-1,0 1,24 0,-24 0,0 0,0-1,0 1,0-50,0 1,25 24,-25-25,0 0,0 0,0 0,25 1,-25-1,0 0,25 0,-25 0,25 1,-25-1,24 25,-24 25,0-1,0 1,0 0,0 0,0 0,0-50,25 0,-25 0,25 0,-25 1,25-1,-25 0,25 0,-1 0,-24 1,25-1,0 0,0 25,0 0,-1 25,-24 0,0-1,0 1,25 25,-25-25,0-1,0 1,0 0,0 25,0-26,0 1,0 0,25 0,-25 0,0-1,0 1,25 0</inkml:trace>
  <inkml:trace contextRef="#ctx0" brushRef="#br0" timeOffset="34414.54">21803 7516,'0'0,"0"25,25-25,-25 24,0 1,25 0,-25 0,0 0,25-1,-25 1,0 25,0-25,25-1,-25 1,0 25,0-25,0-1,0 1,24 0,-24 25,0-25,0-1,25-24,-25 25</inkml:trace>
  <inkml:trace contextRef="#ctx0" brushRef="#br0" timeOffset="34615.82">21878 7565,'0'0,"-25"0,25-24,25-1,0 25,-1 0,1 0,0 0,0 0,0 0,-1 0,26 0</inkml:trace>
  <inkml:trace contextRef="#ctx0" brushRef="#br0" timeOffset="34787.71">21952 7689,'0'0,"-25"0,25 25,-24-25,-1 0,0 0,50-25,0 25,-1 0,1 0,0 0,25 0,-26-24</inkml:trace>
  <inkml:trace contextRef="#ctx0" brushRef="#br0" timeOffset="35059.08">22374 7218,'0'-25,"25"25,-1 0,1 0,0 0,0 0,0-24,-1 24,1 0,0 0,0 0,0 0,-1 0,1-25,0 25,0 0,0 0,0 0</inkml:trace>
  <inkml:trace contextRef="#ctx0" brushRef="#br0" timeOffset="35271.75">22399 7342,'0'0,"-25"0,25 25,25-25,-25-25,24 25,1 0,0 0,0 0,0-25,-1 25,26 0,-25 0,0 0,24-24</inkml:trace>
  <inkml:trace contextRef="#ctx0" brushRef="#br0" timeOffset="35779.58">23292 7218,'24'0,"-24"-25,25 25,0 0,0 0,0-24,-1 24,1 0,0 0,0 0,0 0,-1 0,1 0</inkml:trace>
  <inkml:trace contextRef="#ctx0" brushRef="#br0" timeOffset="36027.71">23837 6772,'-25'-25,"25"0,25 25,-25 25,0 0,25-1,-25 1,0 25,25-25,-25 24,0 1,25 0,-25-1,0 26,0-26,0 1,0-1,0 26,0-26,0-24,0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E5A7-36EF-44A1-B652-F8B29E825ECE}" type="datetimeFigureOut">
              <a:rPr lang="en-US" smtClean="0"/>
              <a:t>11/24/2023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73768-80FA-47F6-84B3-73ABEDE1A7C0}" type="slidenum">
              <a:rPr lang="en-US" smtClean="0"/>
              <a:t>‹#›</a:t>
            </a:fld>
            <a:endParaRPr lang="en-US"/>
          </a:p>
        </p:txBody>
      </p:sp>
    </p:spTree>
    <p:extLst>
      <p:ext uri="{BB962C8B-B14F-4D97-AF65-F5344CB8AC3E}">
        <p14:creationId xmlns:p14="http://schemas.microsoft.com/office/powerpoint/2010/main" val="257848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73768-80FA-47F6-84B3-73ABEDE1A7C0}" type="slidenum">
              <a:rPr lang="en-US" smtClean="0"/>
              <a:t>65</a:t>
            </a:fld>
            <a:endParaRPr lang="en-US"/>
          </a:p>
        </p:txBody>
      </p:sp>
    </p:spTree>
    <p:extLst>
      <p:ext uri="{BB962C8B-B14F-4D97-AF65-F5344CB8AC3E}">
        <p14:creationId xmlns:p14="http://schemas.microsoft.com/office/powerpoint/2010/main" val="95071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73768-80FA-47F6-84B3-73ABEDE1A7C0}" type="slidenum">
              <a:rPr lang="en-US" smtClean="0"/>
              <a:t>66</a:t>
            </a:fld>
            <a:endParaRPr lang="en-US"/>
          </a:p>
        </p:txBody>
      </p:sp>
    </p:spTree>
    <p:extLst>
      <p:ext uri="{BB962C8B-B14F-4D97-AF65-F5344CB8AC3E}">
        <p14:creationId xmlns:p14="http://schemas.microsoft.com/office/powerpoint/2010/main" val="95071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73768-80FA-47F6-84B3-73ABEDE1A7C0}" type="slidenum">
              <a:rPr lang="en-US" smtClean="0"/>
              <a:t>111</a:t>
            </a:fld>
            <a:endParaRPr lang="en-US"/>
          </a:p>
        </p:txBody>
      </p:sp>
    </p:spTree>
    <p:extLst>
      <p:ext uri="{BB962C8B-B14F-4D97-AF65-F5344CB8AC3E}">
        <p14:creationId xmlns:p14="http://schemas.microsoft.com/office/powerpoint/2010/main" val="95071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73768-80FA-47F6-84B3-73ABEDE1A7C0}" type="slidenum">
              <a:rPr lang="en-US" smtClean="0"/>
              <a:t>112</a:t>
            </a:fld>
            <a:endParaRPr lang="en-US"/>
          </a:p>
        </p:txBody>
      </p:sp>
    </p:spTree>
    <p:extLst>
      <p:ext uri="{BB962C8B-B14F-4D97-AF65-F5344CB8AC3E}">
        <p14:creationId xmlns:p14="http://schemas.microsoft.com/office/powerpoint/2010/main" val="95071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222D8607-8564-4738-B517-1011B1AE2700}" type="datetimeFigureOut">
              <a:rPr lang="en-US" smtClean="0"/>
              <a:t>11/24/2023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554D341-84B5-43AD-BEB1-746F83E2773C}" type="datetimeFigureOut">
              <a:rPr lang="en-US" smtClean="0"/>
              <a:t>11/24/2023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2144257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56426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45805443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52885090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87418179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14304750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31397197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0661144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5458414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9879836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BA757BC-5D4A-4ABB-A090-23DA2CFB2F9C}" type="datetimeFigureOut">
              <a:rPr lang="en-US" smtClean="0"/>
              <a:t>11/24/2023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091890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6605105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773994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2234182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085772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831885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1712776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2950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1133567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0ECF207-D9EF-42BD-884A-E53E087A0B5C}" type="datetimeFigureOut">
              <a:rPr lang="en-US" smtClean="0"/>
              <a:t>11/24/2023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57491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4263927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4580874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6605105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773994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2234182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085772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8318857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17127769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2950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926A0178-78FC-4568-AC3E-3E6EE477E9C7}" type="datetimeFigureOut">
              <a:rPr lang="en-US" smtClean="0"/>
              <a:t>11/24/2023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1133567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5749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42639270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4580874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6605105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773994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22341827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085772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831885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1712776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4C002B0C-B3B7-49D9-BA0C-72090EA0351F}" type="datetimeFigureOut">
              <a:rPr lang="en-US" smtClean="0"/>
              <a:t>11/24/2023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29503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11335673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5749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42639270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4580874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27579260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78935447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35526142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70868620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1406171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FAA4D34-8E34-47BD-9721-BBAF7A83A6A7}" type="datetimeFigureOut">
              <a:rPr lang="en-US" smtClean="0"/>
              <a:t>11/24/2023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7070837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23959411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29304325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02525398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7375323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63279595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2144257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56426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45805443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5288509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4B437C64-2EB6-467F-A9E7-4B3869232866}" type="datetimeFigureOut">
              <a:rPr lang="en-US" smtClean="0"/>
              <a:t>11/24/2023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8741817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14304750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3139719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06611447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5458414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98798367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0918905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0035918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174317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79607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5A27F9F4-1DD5-45DD-A5D9-4BD9E57FB823}" type="datetimeFigureOut">
              <a:rPr lang="en-US" smtClean="0"/>
              <a:t>11/24/2023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1272722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72645531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6846312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7422794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7134195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90395873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1964615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3750599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66051057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9773994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10FC87F6-0FA2-452A-886F-7E005CC7AAF2}" type="datetimeFigureOut">
              <a:rPr lang="en-US" smtClean="0"/>
              <a:t>11/24/2023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22341827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0857728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8318857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17127769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2950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11335673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57257491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42639270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45808744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2757926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E1A879D-5422-46B7-BAC1-AFA80328D82F}" type="datetimeFigureOut">
              <a:rPr lang="en-US" smtClean="0"/>
              <a:t>11/24/2023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78935447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35526142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70868620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14061717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70708378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23959411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29304325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102525398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7375323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6327959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192788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90721156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907211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9072115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32058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28192788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BD7C2E-828B-44FA-B5B9-E30849ECF5E0}" type="datetimeFigureOut">
              <a:rPr lang="en-US" smtClean="0">
                <a:solidFill>
                  <a:prstClr val="black">
                    <a:tint val="75000"/>
                  </a:prstClr>
                </a:solidFill>
              </a:r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AB24FA-DA1F-46C7-BD49-55B57751B45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5376007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39072115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315155-68DA-420E-8B9B-A240EEF0B960}" type="datetimeFigureOut">
              <a:rPr lang="en-IN" smtClean="0">
                <a:solidFill>
                  <a:prstClr val="black">
                    <a:tint val="75000"/>
                  </a:prstClr>
                </a:solidFill>
              </a:rPr>
              <a:t>24-11-2023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27A6B0-D754-492F-BACD-0D3E0072F33F}" type="slidenum">
              <a:rPr lang="en-IN" smtClean="0">
                <a:solidFill>
                  <a:prstClr val="black">
                    <a:tint val="75000"/>
                  </a:prstClr>
                </a:solidFill>
              </a:rPr>
              <a:t>‹#›</a:t>
            </a:fld>
            <a:endParaRPr lang="en-IN">
              <a:solidFill>
                <a:prstClr val="black">
                  <a:tint val="75000"/>
                </a:prstClr>
              </a:solidFill>
            </a:endParaRPr>
          </a:p>
        </p:txBody>
      </p:sp>
    </p:spTree>
    <p:extLst>
      <p:ext uri="{BB962C8B-B14F-4D97-AF65-F5344CB8AC3E}">
        <p14:creationId xmlns:p14="http://schemas.microsoft.com/office/powerpoint/2010/main" val="4320583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1.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57.xml"/></Relationships>
</file>

<file path=ppt/slides/_rels/slide1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9.bin"/><Relationship Id="rId1" Type="http://schemas.openxmlformats.org/officeDocument/2006/relationships/slideLayout" Target="../slideLayouts/slideLayout57.xml"/></Relationships>
</file>

<file path=ppt/slides/_rels/slide11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5.gif"/><Relationship Id="rId1" Type="http://schemas.openxmlformats.org/officeDocument/2006/relationships/slideLayout" Target="../slideLayouts/slideLayout46.xml"/><Relationship Id="rId5" Type="http://schemas.openxmlformats.org/officeDocument/2006/relationships/image" Target="../media/image46.png"/><Relationship Id="rId4" Type="http://schemas.openxmlformats.org/officeDocument/2006/relationships/customXml" Target="../ink/ink43.xml"/></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6.xml"/><Relationship Id="rId5" Type="http://schemas.openxmlformats.org/officeDocument/2006/relationships/image" Target="../media/image49.png"/><Relationship Id="rId4" Type="http://schemas.openxmlformats.org/officeDocument/2006/relationships/customXml" Target="../ink/ink44.xml"/></Relationships>
</file>

<file path=ppt/slides/_rels/slide1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45.xml"/><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46.xml"/><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customXml" Target="../ink/ink47.xml"/><Relationship Id="rId1" Type="http://schemas.openxmlformats.org/officeDocument/2006/relationships/slideLayout" Target="../slideLayouts/slideLayout46.xml"/></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8.xml"/><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9.xml"/><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customXml" Target="../ink/ink50.xml"/><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51.xml"/><Relationship Id="rId1" Type="http://schemas.openxmlformats.org/officeDocument/2006/relationships/slideLayout" Target="../slideLayouts/slideLayout68.xml"/></Relationships>
</file>

<file path=ppt/slides/_rels/slide1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52.xml"/><Relationship Id="rId1" Type="http://schemas.openxmlformats.org/officeDocument/2006/relationships/slideLayout" Target="../slideLayouts/slideLayout68.xml"/></Relationships>
</file>

<file path=ppt/slides/_rels/slide1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53.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54.xml"/><Relationship Id="rId1" Type="http://schemas.openxmlformats.org/officeDocument/2006/relationships/slideLayout" Target="../slideLayouts/slideLayout68.xml"/></Relationships>
</file>

<file path=ppt/slides/_rels/slide1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5.xml"/><Relationship Id="rId1" Type="http://schemas.openxmlformats.org/officeDocument/2006/relationships/slideLayout" Target="../slideLayouts/slideLayout68.xml"/></Relationships>
</file>

<file path=ppt/slides/_rels/slide1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56.xml"/><Relationship Id="rId1" Type="http://schemas.openxmlformats.org/officeDocument/2006/relationships/slideLayout" Target="../slideLayouts/slideLayout68.xml"/></Relationships>
</file>

<file path=ppt/slides/_rels/slide1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57.xml"/><Relationship Id="rId1" Type="http://schemas.openxmlformats.org/officeDocument/2006/relationships/slideLayout" Target="../slideLayouts/slideLayout68.xml"/></Relationships>
</file>

<file path=ppt/slides/_rels/slide1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58.xml"/><Relationship Id="rId1" Type="http://schemas.openxmlformats.org/officeDocument/2006/relationships/slideLayout" Target="../slideLayouts/slideLayout68.xml"/></Relationships>
</file>

<file path=ppt/slides/_rels/slide1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59.xml"/><Relationship Id="rId1" Type="http://schemas.openxmlformats.org/officeDocument/2006/relationships/slideLayout" Target="../slideLayouts/slideLayout78.xml"/><Relationship Id="rId5" Type="http://schemas.openxmlformats.org/officeDocument/2006/relationships/image" Target="../media/image61.png"/><Relationship Id="rId4" Type="http://schemas.openxmlformats.org/officeDocument/2006/relationships/customXml" Target="../ink/ink60.xml"/></Relationships>
</file>

<file path=ppt/slides/_rels/slide1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61.xml"/><Relationship Id="rId1" Type="http://schemas.openxmlformats.org/officeDocument/2006/relationships/slideLayout" Target="../slideLayouts/slideLayout79.xml"/></Relationships>
</file>

<file path=ppt/slides/_rels/slide1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62.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ustomXml" Target="../ink/ink63.xml"/><Relationship Id="rId1" Type="http://schemas.openxmlformats.org/officeDocument/2006/relationships/slideLayout" Target="../slideLayouts/slideLayout79.xml"/></Relationships>
</file>

<file path=ppt/slides/_rels/slide1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ustomXml" Target="../ink/ink64.xml"/><Relationship Id="rId1" Type="http://schemas.openxmlformats.org/officeDocument/2006/relationships/slideLayout" Target="../slideLayouts/slideLayout79.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65.xml"/><Relationship Id="rId1" Type="http://schemas.openxmlformats.org/officeDocument/2006/relationships/slideLayout" Target="../slideLayouts/slideLayout79.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ustomXml" Target="../ink/ink66.xml"/><Relationship Id="rId1" Type="http://schemas.openxmlformats.org/officeDocument/2006/relationships/slideLayout" Target="../slideLayouts/slideLayout79.xml"/></Relationships>
</file>

<file path=ppt/slides/_rels/slide1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ustomXml" Target="../ink/ink67.xml"/><Relationship Id="rId1" Type="http://schemas.openxmlformats.org/officeDocument/2006/relationships/slideLayout" Target="../slideLayouts/slideLayout7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customXml" Target="../ink/ink68.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customXml" Target="../ink/ink69.xml"/><Relationship Id="rId2" Type="http://schemas.openxmlformats.org/officeDocument/2006/relationships/image" Target="../media/image1.jpeg"/><Relationship Id="rId1" Type="http://schemas.openxmlformats.org/officeDocument/2006/relationships/slideLayout" Target="../slideLayouts/slideLayout79.xml"/><Relationship Id="rId4" Type="http://schemas.openxmlformats.org/officeDocument/2006/relationships/image" Target="../media/image70.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0.xml"/></Relationships>
</file>

<file path=ppt/slides/_rels/slide1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0.xml"/></Relationships>
</file>

<file path=ppt/slides/_rels/slide1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0.xml"/></Relationships>
</file>

<file path=ppt/slides/_rels/slide16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01.xml"/></Relationships>
</file>

<file path=ppt/slides/_rels/slide16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5.gif"/><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customXml" Target="../ink/ink1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customXml" Target="../ink/ink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customXml" Target="../ink/ink1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customXml" Target="../ink/ink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2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customXml" Target="../ink/ink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customXml" Target="../ink/ink3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customXml" Target="../ink/ink3.xml"/></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bin"/><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bin"/><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4.bin"/><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wmf"/><Relationship Id="rId7" Type="http://schemas.openxmlformats.org/officeDocument/2006/relationships/customXml" Target="../ink/ink33.xml"/><Relationship Id="rId2" Type="http://schemas.openxmlformats.org/officeDocument/2006/relationships/oleObject" Target="../embeddings/oleObject5.bin"/><Relationship Id="rId1" Type="http://schemas.openxmlformats.org/officeDocument/2006/relationships/slideLayout" Target="../slideLayouts/slideLayout24.x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0.bin"/><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36.jpeg"/><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1.bin"/><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6.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customXml" Target="../ink/ink37.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customXml" Target="../ink/ink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36.jpeg"/><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customXml" Target="../ink/ink40.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customXml" Target="../ink/ink41.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13.xml"/><Relationship Id="rId6" Type="http://schemas.openxmlformats.org/officeDocument/2006/relationships/customXml" Target="../ink/ink6.xml"/><Relationship Id="rId5" Type="http://schemas.openxmlformats.org/officeDocument/2006/relationships/image" Target="../media/image8.png"/><Relationship Id="rId4" Type="http://schemas.openxmlformats.org/officeDocument/2006/relationships/customXml" Target="../ink/ink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42.jpeg"/><Relationship Id="rId1" Type="http://schemas.openxmlformats.org/officeDocument/2006/relationships/slideLayout" Target="../slideLayouts/slideLayout35.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customXml" Target="../ink/ink8.xml"/><Relationship Id="rId4" Type="http://schemas.openxmlformats.org/officeDocument/2006/relationships/image" Target="../media/image9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2.bin"/><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3.bin"/><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4.bin"/><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5.bin"/><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customXml" Target="../ink/ink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6.bin"/><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8.bin"/><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99CF6B-62BC-8461-FD9A-8E0E59F94ECB}"/>
              </a:ext>
            </a:extLst>
          </p:cNvPr>
          <p:cNvGraphicFramePr>
            <a:graphicFrameLocks noGrp="1"/>
          </p:cNvGraphicFramePr>
          <p:nvPr>
            <p:extLst>
              <p:ext uri="{D42A27DB-BD31-4B8C-83A1-F6EECF244321}">
                <p14:modId xmlns:p14="http://schemas.microsoft.com/office/powerpoint/2010/main" val="4015839124"/>
              </p:ext>
            </p:extLst>
          </p:nvPr>
        </p:nvGraphicFramePr>
        <p:xfrm>
          <a:off x="1475656" y="55316"/>
          <a:ext cx="5832797" cy="6747368"/>
        </p:xfrm>
        <a:graphic>
          <a:graphicData uri="http://schemas.openxmlformats.org/drawingml/2006/table">
            <a:tbl>
              <a:tblPr/>
              <a:tblGrid>
                <a:gridCol w="1302796">
                  <a:extLst>
                    <a:ext uri="{9D8B030D-6E8A-4147-A177-3AD203B41FA5}">
                      <a16:colId xmlns:a16="http://schemas.microsoft.com/office/drawing/2014/main" val="4128896318"/>
                    </a:ext>
                  </a:extLst>
                </a:gridCol>
                <a:gridCol w="1302796">
                  <a:extLst>
                    <a:ext uri="{9D8B030D-6E8A-4147-A177-3AD203B41FA5}">
                      <a16:colId xmlns:a16="http://schemas.microsoft.com/office/drawing/2014/main" val="812087756"/>
                    </a:ext>
                  </a:extLst>
                </a:gridCol>
                <a:gridCol w="1496082">
                  <a:extLst>
                    <a:ext uri="{9D8B030D-6E8A-4147-A177-3AD203B41FA5}">
                      <a16:colId xmlns:a16="http://schemas.microsoft.com/office/drawing/2014/main" val="3924899729"/>
                    </a:ext>
                  </a:extLst>
                </a:gridCol>
                <a:gridCol w="867755">
                  <a:extLst>
                    <a:ext uri="{9D8B030D-6E8A-4147-A177-3AD203B41FA5}">
                      <a16:colId xmlns:a16="http://schemas.microsoft.com/office/drawing/2014/main" val="1070354764"/>
                    </a:ext>
                  </a:extLst>
                </a:gridCol>
                <a:gridCol w="863368">
                  <a:extLst>
                    <a:ext uri="{9D8B030D-6E8A-4147-A177-3AD203B41FA5}">
                      <a16:colId xmlns:a16="http://schemas.microsoft.com/office/drawing/2014/main" val="1289834894"/>
                    </a:ext>
                  </a:extLst>
                </a:gridCol>
              </a:tblGrid>
              <a:tr h="378602">
                <a:tc>
                  <a:txBody>
                    <a:bodyPr/>
                    <a:lstStyle/>
                    <a:p>
                      <a:endParaRPr lang="en-IN" sz="1200"/>
                    </a:p>
                  </a:txBody>
                  <a:tcPr marL="31873" marR="31873" marT="15936" marB="15936" anchor="ctr">
                    <a:lnL>
                      <a:noFill/>
                    </a:lnL>
                    <a:lnR>
                      <a:noFill/>
                    </a:lnR>
                    <a:lnT>
                      <a:noFill/>
                    </a:lnT>
                    <a:lnB>
                      <a:noFill/>
                    </a:lnB>
                    <a:solidFill>
                      <a:srgbClr val="87CEEB"/>
                    </a:solidFill>
                  </a:tcPr>
                </a:tc>
                <a:tc>
                  <a:txBody>
                    <a:bodyPr/>
                    <a:lstStyle/>
                    <a:p>
                      <a:endParaRPr lang="en-IN" sz="1200"/>
                    </a:p>
                  </a:txBody>
                  <a:tcPr marL="31873" marR="31873" marT="15936" marB="15936" anchor="ctr">
                    <a:lnL>
                      <a:noFill/>
                    </a:lnL>
                    <a:lnR>
                      <a:noFill/>
                    </a:lnR>
                    <a:lnT>
                      <a:noFill/>
                    </a:lnT>
                    <a:lnB>
                      <a:noFill/>
                    </a:lnB>
                    <a:solidFill>
                      <a:srgbClr val="87CEEB"/>
                    </a:solidFill>
                  </a:tcPr>
                </a:tc>
                <a:tc>
                  <a:txBody>
                    <a:bodyPr/>
                    <a:lstStyle/>
                    <a:p>
                      <a:endParaRPr lang="en-IN" sz="1600" b="1"/>
                    </a:p>
                  </a:txBody>
                  <a:tcPr marL="31873" marR="31873" marT="15936" marB="15936" anchor="ctr">
                    <a:lnL>
                      <a:noFill/>
                    </a:lnL>
                    <a:lnR>
                      <a:noFill/>
                    </a:lnR>
                    <a:lnT>
                      <a:noFill/>
                    </a:lnT>
                    <a:lnB>
                      <a:noFill/>
                    </a:lnB>
                    <a:solidFill>
                      <a:srgbClr val="87CEEB"/>
                    </a:solidFill>
                  </a:tcPr>
                </a:tc>
                <a:tc>
                  <a:txBody>
                    <a:bodyPr/>
                    <a:lstStyle/>
                    <a:p>
                      <a:endParaRPr lang="en-IN" sz="2400" b="1" dirty="0"/>
                    </a:p>
                  </a:txBody>
                  <a:tcPr marL="31873" marR="31873" marT="15936" marB="15936" anchor="ctr">
                    <a:lnL>
                      <a:noFill/>
                    </a:lnL>
                    <a:lnR>
                      <a:noFill/>
                    </a:lnR>
                    <a:lnT>
                      <a:noFill/>
                    </a:lnT>
                    <a:lnB>
                      <a:noFill/>
                    </a:lnB>
                    <a:solidFill>
                      <a:srgbClr val="87CEEB"/>
                    </a:solidFill>
                  </a:tcPr>
                </a:tc>
                <a:tc>
                  <a:txBody>
                    <a:bodyPr/>
                    <a:lstStyle/>
                    <a:p>
                      <a:endParaRPr lang="en-IN" sz="2400" b="1"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591008443"/>
                  </a:ext>
                </a:extLst>
              </a:tr>
              <a:tr h="378602">
                <a:tc>
                  <a:txBody>
                    <a:bodyPr/>
                    <a:lstStyle/>
                    <a:p>
                      <a:r>
                        <a:rPr lang="en-IN" sz="1200"/>
                        <a:t>1</a:t>
                      </a:r>
                    </a:p>
                  </a:txBody>
                  <a:tcPr marL="31873" marR="31873" marT="15936" marB="15936" anchor="ctr">
                    <a:lnL>
                      <a:noFill/>
                    </a:lnL>
                    <a:lnR>
                      <a:noFill/>
                    </a:lnR>
                    <a:lnT>
                      <a:noFill/>
                    </a:lnT>
                    <a:lnB>
                      <a:noFill/>
                    </a:lnB>
                    <a:solidFill>
                      <a:srgbClr val="87CEEB"/>
                    </a:solidFill>
                  </a:tcPr>
                </a:tc>
                <a:tc>
                  <a:txBody>
                    <a:bodyPr/>
                    <a:lstStyle/>
                    <a:p>
                      <a:r>
                        <a:rPr lang="en-IN" sz="1200"/>
                        <a:t>1921PH19</a:t>
                      </a:r>
                    </a:p>
                  </a:txBody>
                  <a:tcPr marL="31873" marR="31873" marT="15936" marB="15936" anchor="ctr">
                    <a:lnL>
                      <a:noFill/>
                    </a:lnL>
                    <a:lnR>
                      <a:noFill/>
                    </a:lnR>
                    <a:lnT>
                      <a:noFill/>
                    </a:lnT>
                    <a:lnB>
                      <a:noFill/>
                    </a:lnB>
                    <a:solidFill>
                      <a:srgbClr val="87CEEB"/>
                    </a:solidFill>
                  </a:tcPr>
                </a:tc>
                <a:tc>
                  <a:txBody>
                    <a:bodyPr/>
                    <a:lstStyle/>
                    <a:p>
                      <a:r>
                        <a:rPr lang="en-IN" sz="1200"/>
                        <a:t>SAUMYASHREE BARAL</a:t>
                      </a:r>
                    </a:p>
                  </a:txBody>
                  <a:tcPr marL="31873" marR="31873" marT="15936" marB="15936" anchor="ctr">
                    <a:lnL>
                      <a:noFill/>
                    </a:lnL>
                    <a:lnR>
                      <a:noFill/>
                    </a:lnR>
                    <a:lnT>
                      <a:noFill/>
                    </a:lnT>
                    <a:lnB>
                      <a:noFill/>
                    </a:lnB>
                    <a:solidFill>
                      <a:srgbClr val="87CEEB"/>
                    </a:solidFill>
                  </a:tcPr>
                </a:tc>
                <a:tc>
                  <a:txBody>
                    <a:bodyPr/>
                    <a:lstStyle/>
                    <a:p>
                      <a:endParaRPr lang="en-IN" sz="18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980719460"/>
                  </a:ext>
                </a:extLst>
              </a:tr>
              <a:tr h="350678">
                <a:tc>
                  <a:txBody>
                    <a:bodyPr/>
                    <a:lstStyle/>
                    <a:p>
                      <a:r>
                        <a:rPr lang="en-IN" sz="1200"/>
                        <a:t>2</a:t>
                      </a:r>
                    </a:p>
                  </a:txBody>
                  <a:tcPr marL="31873" marR="31873" marT="15936" marB="15936" anchor="ctr">
                    <a:lnL>
                      <a:noFill/>
                    </a:lnL>
                    <a:lnR>
                      <a:noFill/>
                    </a:lnR>
                    <a:lnT>
                      <a:noFill/>
                    </a:lnT>
                    <a:lnB>
                      <a:noFill/>
                    </a:lnB>
                    <a:solidFill>
                      <a:srgbClr val="87CEEB"/>
                    </a:solidFill>
                  </a:tcPr>
                </a:tc>
                <a:tc>
                  <a:txBody>
                    <a:bodyPr/>
                    <a:lstStyle/>
                    <a:p>
                      <a:r>
                        <a:rPr lang="en-IN" sz="1200"/>
                        <a:t>2321PH02</a:t>
                      </a:r>
                    </a:p>
                  </a:txBody>
                  <a:tcPr marL="31873" marR="31873" marT="15936" marB="15936" anchor="ctr">
                    <a:lnL>
                      <a:noFill/>
                    </a:lnL>
                    <a:lnR>
                      <a:noFill/>
                    </a:lnR>
                    <a:lnT>
                      <a:noFill/>
                    </a:lnT>
                    <a:lnB>
                      <a:noFill/>
                    </a:lnB>
                    <a:solidFill>
                      <a:srgbClr val="87CEEB"/>
                    </a:solidFill>
                  </a:tcPr>
                </a:tc>
                <a:tc>
                  <a:txBody>
                    <a:bodyPr/>
                    <a:lstStyle/>
                    <a:p>
                      <a:r>
                        <a:rPr lang="en-IN" sz="1200"/>
                        <a:t>ARYA KUMAR SIDDHARTH</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1113816737"/>
                  </a:ext>
                </a:extLst>
              </a:tr>
              <a:tr h="378602">
                <a:tc>
                  <a:txBody>
                    <a:bodyPr/>
                    <a:lstStyle/>
                    <a:p>
                      <a:r>
                        <a:rPr lang="en-IN" sz="1200"/>
                        <a:t>3</a:t>
                      </a:r>
                    </a:p>
                  </a:txBody>
                  <a:tcPr marL="31873" marR="31873" marT="15936" marB="15936" anchor="ctr">
                    <a:lnL>
                      <a:noFill/>
                    </a:lnL>
                    <a:lnR>
                      <a:noFill/>
                    </a:lnR>
                    <a:lnT>
                      <a:noFill/>
                    </a:lnT>
                    <a:lnB>
                      <a:noFill/>
                    </a:lnB>
                    <a:solidFill>
                      <a:srgbClr val="87CEEB"/>
                    </a:solidFill>
                  </a:tcPr>
                </a:tc>
                <a:tc>
                  <a:txBody>
                    <a:bodyPr/>
                    <a:lstStyle/>
                    <a:p>
                      <a:r>
                        <a:rPr lang="en-IN" sz="1200"/>
                        <a:t>2321PH07</a:t>
                      </a:r>
                    </a:p>
                  </a:txBody>
                  <a:tcPr marL="31873" marR="31873" marT="15936" marB="15936" anchor="ctr">
                    <a:lnL>
                      <a:noFill/>
                    </a:lnL>
                    <a:lnR>
                      <a:noFill/>
                    </a:lnR>
                    <a:lnT>
                      <a:noFill/>
                    </a:lnT>
                    <a:lnB>
                      <a:noFill/>
                    </a:lnB>
                    <a:solidFill>
                      <a:srgbClr val="87CEEB"/>
                    </a:solidFill>
                  </a:tcPr>
                </a:tc>
                <a:tc>
                  <a:txBody>
                    <a:bodyPr/>
                    <a:lstStyle/>
                    <a:p>
                      <a:r>
                        <a:rPr lang="en-IN" sz="1200"/>
                        <a:t>NAINCY SHRIVASTAVA</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1975555580"/>
                  </a:ext>
                </a:extLst>
              </a:tr>
              <a:tr h="378602">
                <a:tc>
                  <a:txBody>
                    <a:bodyPr/>
                    <a:lstStyle/>
                    <a:p>
                      <a:r>
                        <a:rPr lang="en-IN" sz="1200"/>
                        <a:t>4</a:t>
                      </a:r>
                    </a:p>
                  </a:txBody>
                  <a:tcPr marL="31873" marR="31873" marT="15936" marB="15936" anchor="ctr">
                    <a:lnL>
                      <a:noFill/>
                    </a:lnL>
                    <a:lnR>
                      <a:noFill/>
                    </a:lnR>
                    <a:lnT>
                      <a:noFill/>
                    </a:lnT>
                    <a:lnB>
                      <a:noFill/>
                    </a:lnB>
                    <a:solidFill>
                      <a:srgbClr val="87CEEB"/>
                    </a:solidFill>
                  </a:tcPr>
                </a:tc>
                <a:tc>
                  <a:txBody>
                    <a:bodyPr/>
                    <a:lstStyle/>
                    <a:p>
                      <a:r>
                        <a:rPr lang="en-IN" sz="1200"/>
                        <a:t>2321PH09</a:t>
                      </a:r>
                    </a:p>
                  </a:txBody>
                  <a:tcPr marL="31873" marR="31873" marT="15936" marB="15936" anchor="ctr">
                    <a:lnL>
                      <a:noFill/>
                    </a:lnL>
                    <a:lnR>
                      <a:noFill/>
                    </a:lnR>
                    <a:lnT>
                      <a:noFill/>
                    </a:lnT>
                    <a:lnB>
                      <a:noFill/>
                    </a:lnB>
                    <a:solidFill>
                      <a:srgbClr val="87CEEB"/>
                    </a:solidFill>
                  </a:tcPr>
                </a:tc>
                <a:tc>
                  <a:txBody>
                    <a:bodyPr/>
                    <a:lstStyle/>
                    <a:p>
                      <a:r>
                        <a:rPr lang="en-IN" sz="1200"/>
                        <a:t>PRITAM SAMANTA</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2594088420"/>
                  </a:ext>
                </a:extLst>
              </a:tr>
              <a:tr h="286900">
                <a:tc>
                  <a:txBody>
                    <a:bodyPr/>
                    <a:lstStyle/>
                    <a:p>
                      <a:r>
                        <a:rPr lang="en-IN" sz="1200"/>
                        <a:t>5</a:t>
                      </a:r>
                    </a:p>
                  </a:txBody>
                  <a:tcPr marL="31873" marR="31873" marT="15936" marB="15936" anchor="ctr">
                    <a:lnL>
                      <a:noFill/>
                    </a:lnL>
                    <a:lnR>
                      <a:noFill/>
                    </a:lnR>
                    <a:lnT>
                      <a:noFill/>
                    </a:lnT>
                    <a:lnB>
                      <a:noFill/>
                    </a:lnB>
                    <a:solidFill>
                      <a:srgbClr val="87CEEB"/>
                    </a:solidFill>
                  </a:tcPr>
                </a:tc>
                <a:tc>
                  <a:txBody>
                    <a:bodyPr/>
                    <a:lstStyle/>
                    <a:p>
                      <a:r>
                        <a:rPr lang="en-IN" sz="1200"/>
                        <a:t>2321PH10</a:t>
                      </a:r>
                    </a:p>
                  </a:txBody>
                  <a:tcPr marL="31873" marR="31873" marT="15936" marB="15936" anchor="ctr">
                    <a:lnL>
                      <a:noFill/>
                    </a:lnL>
                    <a:lnR>
                      <a:noFill/>
                    </a:lnR>
                    <a:lnT>
                      <a:noFill/>
                    </a:lnT>
                    <a:lnB>
                      <a:noFill/>
                    </a:lnB>
                    <a:solidFill>
                      <a:srgbClr val="87CEEB"/>
                    </a:solidFill>
                  </a:tcPr>
                </a:tc>
                <a:tc>
                  <a:txBody>
                    <a:bodyPr/>
                    <a:lstStyle/>
                    <a:p>
                      <a:r>
                        <a:rPr lang="en-IN" sz="1200"/>
                        <a:t>REETU SAINI</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3125034857"/>
                  </a:ext>
                </a:extLst>
              </a:tr>
              <a:tr h="286900">
                <a:tc>
                  <a:txBody>
                    <a:bodyPr/>
                    <a:lstStyle/>
                    <a:p>
                      <a:r>
                        <a:rPr lang="en-IN" sz="1200"/>
                        <a:t>6</a:t>
                      </a:r>
                    </a:p>
                  </a:txBody>
                  <a:tcPr marL="31873" marR="31873" marT="15936" marB="15936" anchor="ctr">
                    <a:lnL>
                      <a:noFill/>
                    </a:lnL>
                    <a:lnR>
                      <a:noFill/>
                    </a:lnR>
                    <a:lnT>
                      <a:noFill/>
                    </a:lnT>
                    <a:lnB>
                      <a:noFill/>
                    </a:lnB>
                    <a:solidFill>
                      <a:srgbClr val="87CEEB"/>
                    </a:solidFill>
                  </a:tcPr>
                </a:tc>
                <a:tc>
                  <a:txBody>
                    <a:bodyPr/>
                    <a:lstStyle/>
                    <a:p>
                      <a:r>
                        <a:rPr lang="en-IN" sz="1200"/>
                        <a:t>2321PH13</a:t>
                      </a:r>
                    </a:p>
                  </a:txBody>
                  <a:tcPr marL="31873" marR="31873" marT="15936" marB="15936" anchor="ctr">
                    <a:lnL>
                      <a:noFill/>
                    </a:lnL>
                    <a:lnR>
                      <a:noFill/>
                    </a:lnR>
                    <a:lnT>
                      <a:noFill/>
                    </a:lnT>
                    <a:lnB>
                      <a:noFill/>
                    </a:lnB>
                    <a:solidFill>
                      <a:srgbClr val="87CEEB"/>
                    </a:solidFill>
                  </a:tcPr>
                </a:tc>
                <a:tc>
                  <a:txBody>
                    <a:bodyPr/>
                    <a:lstStyle/>
                    <a:p>
                      <a:r>
                        <a:rPr lang="en-IN" sz="1200"/>
                        <a:t>SOUBHIK MUKHERJEE</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1142845804"/>
                  </a:ext>
                </a:extLst>
              </a:tr>
              <a:tr h="286900">
                <a:tc>
                  <a:txBody>
                    <a:bodyPr/>
                    <a:lstStyle/>
                    <a:p>
                      <a:r>
                        <a:rPr lang="en-IN" sz="1200"/>
                        <a:t>7</a:t>
                      </a:r>
                    </a:p>
                  </a:txBody>
                  <a:tcPr marL="31873" marR="31873" marT="15936" marB="15936" anchor="ctr">
                    <a:lnL>
                      <a:noFill/>
                    </a:lnL>
                    <a:lnR>
                      <a:noFill/>
                    </a:lnR>
                    <a:lnT>
                      <a:noFill/>
                    </a:lnT>
                    <a:lnB>
                      <a:noFill/>
                    </a:lnB>
                    <a:solidFill>
                      <a:srgbClr val="87CEEB"/>
                    </a:solidFill>
                  </a:tcPr>
                </a:tc>
                <a:tc>
                  <a:txBody>
                    <a:bodyPr/>
                    <a:lstStyle/>
                    <a:p>
                      <a:r>
                        <a:rPr lang="en-IN" sz="1200"/>
                        <a:t>2321PH14</a:t>
                      </a:r>
                    </a:p>
                  </a:txBody>
                  <a:tcPr marL="31873" marR="31873" marT="15936" marB="15936" anchor="ctr">
                    <a:lnL>
                      <a:noFill/>
                    </a:lnL>
                    <a:lnR>
                      <a:noFill/>
                    </a:lnR>
                    <a:lnT>
                      <a:noFill/>
                    </a:lnT>
                    <a:lnB>
                      <a:noFill/>
                    </a:lnB>
                    <a:solidFill>
                      <a:srgbClr val="87CEEB"/>
                    </a:solidFill>
                  </a:tcPr>
                </a:tc>
                <a:tc>
                  <a:txBody>
                    <a:bodyPr/>
                    <a:lstStyle/>
                    <a:p>
                      <a:r>
                        <a:rPr lang="en-IN" sz="1200"/>
                        <a:t>NEHA CHOUDHARY</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2967683620"/>
                  </a:ext>
                </a:extLst>
              </a:tr>
              <a:tr h="378602">
                <a:tc>
                  <a:txBody>
                    <a:bodyPr/>
                    <a:lstStyle/>
                    <a:p>
                      <a:r>
                        <a:rPr lang="en-IN" sz="1200"/>
                        <a:t>8</a:t>
                      </a:r>
                    </a:p>
                  </a:txBody>
                  <a:tcPr marL="31873" marR="31873" marT="15936" marB="15936" anchor="ctr">
                    <a:lnL>
                      <a:noFill/>
                    </a:lnL>
                    <a:lnR>
                      <a:noFill/>
                    </a:lnR>
                    <a:lnT>
                      <a:noFill/>
                    </a:lnT>
                    <a:lnB>
                      <a:noFill/>
                    </a:lnB>
                    <a:solidFill>
                      <a:srgbClr val="87CEEB"/>
                    </a:solidFill>
                  </a:tcPr>
                </a:tc>
                <a:tc>
                  <a:txBody>
                    <a:bodyPr/>
                    <a:lstStyle/>
                    <a:p>
                      <a:r>
                        <a:rPr lang="en-IN" sz="1200"/>
                        <a:t>2321PH15</a:t>
                      </a:r>
                    </a:p>
                  </a:txBody>
                  <a:tcPr marL="31873" marR="31873" marT="15936" marB="15936" anchor="ctr">
                    <a:lnL>
                      <a:noFill/>
                    </a:lnL>
                    <a:lnR>
                      <a:noFill/>
                    </a:lnR>
                    <a:lnT>
                      <a:noFill/>
                    </a:lnT>
                    <a:lnB>
                      <a:noFill/>
                    </a:lnB>
                    <a:solidFill>
                      <a:srgbClr val="87CEEB"/>
                    </a:solidFill>
                  </a:tcPr>
                </a:tc>
                <a:tc>
                  <a:txBody>
                    <a:bodyPr/>
                    <a:lstStyle/>
                    <a:p>
                      <a:r>
                        <a:rPr lang="en-IN" sz="1200"/>
                        <a:t>RABI DAS</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167743314"/>
                  </a:ext>
                </a:extLst>
              </a:tr>
              <a:tr h="286900">
                <a:tc>
                  <a:txBody>
                    <a:bodyPr/>
                    <a:lstStyle/>
                    <a:p>
                      <a:r>
                        <a:rPr lang="en-IN" sz="1200"/>
                        <a:t>9</a:t>
                      </a:r>
                    </a:p>
                  </a:txBody>
                  <a:tcPr marL="31873" marR="31873" marT="15936" marB="15936" anchor="ctr">
                    <a:lnL>
                      <a:noFill/>
                    </a:lnL>
                    <a:lnR>
                      <a:noFill/>
                    </a:lnR>
                    <a:lnT>
                      <a:noFill/>
                    </a:lnT>
                    <a:lnB>
                      <a:noFill/>
                    </a:lnB>
                    <a:solidFill>
                      <a:srgbClr val="87CEEB"/>
                    </a:solidFill>
                  </a:tcPr>
                </a:tc>
                <a:tc>
                  <a:txBody>
                    <a:bodyPr/>
                    <a:lstStyle/>
                    <a:p>
                      <a:r>
                        <a:rPr lang="en-IN" sz="1200"/>
                        <a:t>2321PH19</a:t>
                      </a:r>
                    </a:p>
                  </a:txBody>
                  <a:tcPr marL="31873" marR="31873" marT="15936" marB="15936" anchor="ctr">
                    <a:lnL>
                      <a:noFill/>
                    </a:lnL>
                    <a:lnR>
                      <a:noFill/>
                    </a:lnR>
                    <a:lnT>
                      <a:noFill/>
                    </a:lnT>
                    <a:lnB>
                      <a:noFill/>
                    </a:lnB>
                    <a:solidFill>
                      <a:srgbClr val="87CEEB"/>
                    </a:solidFill>
                  </a:tcPr>
                </a:tc>
                <a:tc>
                  <a:txBody>
                    <a:bodyPr/>
                    <a:lstStyle/>
                    <a:p>
                      <a:r>
                        <a:rPr lang="en-IN" sz="1200"/>
                        <a:t>SHRUTI SARSWAT</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236519423"/>
                  </a:ext>
                </a:extLst>
              </a:tr>
              <a:tr h="286900">
                <a:tc>
                  <a:txBody>
                    <a:bodyPr/>
                    <a:lstStyle/>
                    <a:p>
                      <a:r>
                        <a:rPr lang="en-IN" sz="1200"/>
                        <a:t>10</a:t>
                      </a:r>
                    </a:p>
                  </a:txBody>
                  <a:tcPr marL="31873" marR="31873" marT="15936" marB="15936" anchor="ctr">
                    <a:lnL>
                      <a:noFill/>
                    </a:lnL>
                    <a:lnR>
                      <a:noFill/>
                    </a:lnR>
                    <a:lnT w="12700" cmpd="sng">
                      <a:noFill/>
                      <a:prstDash val="solid"/>
                    </a:lnT>
                    <a:lnB>
                      <a:noFill/>
                    </a:lnB>
                    <a:solidFill>
                      <a:srgbClr val="87CEEB"/>
                    </a:solidFill>
                  </a:tcPr>
                </a:tc>
                <a:tc>
                  <a:txBody>
                    <a:bodyPr/>
                    <a:lstStyle/>
                    <a:p>
                      <a:r>
                        <a:rPr lang="en-IN" sz="1200"/>
                        <a:t>2212PH02</a:t>
                      </a:r>
                    </a:p>
                  </a:txBody>
                  <a:tcPr marL="31873" marR="31873" marT="15936" marB="15936" anchor="ctr">
                    <a:lnL>
                      <a:noFill/>
                    </a:lnL>
                    <a:lnR>
                      <a:noFill/>
                    </a:lnR>
                    <a:lnT w="12700" cmpd="sng">
                      <a:noFill/>
                      <a:prstDash val="solid"/>
                    </a:lnT>
                    <a:lnB>
                      <a:noFill/>
                    </a:lnB>
                    <a:solidFill>
                      <a:srgbClr val="87CEEB"/>
                    </a:solidFill>
                  </a:tcPr>
                </a:tc>
                <a:tc>
                  <a:txBody>
                    <a:bodyPr/>
                    <a:lstStyle/>
                    <a:p>
                      <a:r>
                        <a:rPr lang="en-IN" sz="1200" dirty="0"/>
                        <a:t>AMAN KUMAR</a:t>
                      </a:r>
                    </a:p>
                  </a:txBody>
                  <a:tcPr marL="31873" marR="31873" marT="15936" marB="15936" anchor="ctr">
                    <a:lnL>
                      <a:noFill/>
                    </a:lnL>
                    <a:lnR>
                      <a:noFill/>
                    </a:lnR>
                    <a:lnT w="12700" cmpd="sng">
                      <a:noFill/>
                      <a:prstDash val="solid"/>
                    </a:lnT>
                    <a:lnB>
                      <a:noFill/>
                    </a:lnB>
                    <a:solidFill>
                      <a:srgbClr val="87CEEB"/>
                    </a:solidFill>
                  </a:tcPr>
                </a:tc>
                <a:tc>
                  <a:txBody>
                    <a:bodyPr/>
                    <a:lstStyle/>
                    <a:p>
                      <a:endParaRPr lang="en-IN" sz="2000" dirty="0"/>
                    </a:p>
                  </a:txBody>
                  <a:tcPr marL="31873" marR="31873" marT="15936" marB="15936" anchor="ctr">
                    <a:lnL>
                      <a:noFill/>
                    </a:lnL>
                    <a:lnR>
                      <a:noFill/>
                    </a:lnR>
                    <a:lnT w="12700" cmpd="sng">
                      <a:noFill/>
                      <a:prstDash val="solid"/>
                    </a:lnT>
                    <a:lnB>
                      <a:noFill/>
                    </a:lnB>
                    <a:solidFill>
                      <a:srgbClr val="87CEEB"/>
                    </a:solidFill>
                  </a:tcPr>
                </a:tc>
                <a:tc>
                  <a:txBody>
                    <a:bodyPr/>
                    <a:lstStyle/>
                    <a:p>
                      <a:endParaRPr lang="en-IN" sz="2000" dirty="0"/>
                    </a:p>
                  </a:txBody>
                  <a:tcPr marL="31873" marR="31873" marT="15936" marB="15936" anchor="ctr">
                    <a:lnL>
                      <a:noFill/>
                    </a:lnL>
                    <a:lnR>
                      <a:noFill/>
                    </a:lnR>
                    <a:lnT w="12700" cmpd="sng">
                      <a:noFill/>
                      <a:prstDash val="solid"/>
                    </a:lnT>
                    <a:lnB>
                      <a:noFill/>
                    </a:lnB>
                    <a:solidFill>
                      <a:srgbClr val="87CEEB"/>
                    </a:solidFill>
                  </a:tcPr>
                </a:tc>
                <a:extLst>
                  <a:ext uri="{0D108BD9-81ED-4DB2-BD59-A6C34878D82A}">
                    <a16:rowId xmlns:a16="http://schemas.microsoft.com/office/drawing/2014/main" val="675030496"/>
                  </a:ext>
                </a:extLst>
              </a:tr>
              <a:tr h="286900">
                <a:tc>
                  <a:txBody>
                    <a:bodyPr/>
                    <a:lstStyle/>
                    <a:p>
                      <a:r>
                        <a:rPr lang="en-IN" sz="1200"/>
                        <a:t>11</a:t>
                      </a:r>
                    </a:p>
                  </a:txBody>
                  <a:tcPr marL="31873" marR="31873" marT="15936" marB="15936" anchor="ctr">
                    <a:lnL>
                      <a:noFill/>
                    </a:lnL>
                    <a:lnR>
                      <a:noFill/>
                    </a:lnR>
                    <a:lnT>
                      <a:noFill/>
                    </a:lnT>
                    <a:lnB>
                      <a:noFill/>
                    </a:lnB>
                    <a:solidFill>
                      <a:srgbClr val="87CEEB"/>
                    </a:solidFill>
                  </a:tcPr>
                </a:tc>
                <a:tc>
                  <a:txBody>
                    <a:bodyPr/>
                    <a:lstStyle/>
                    <a:p>
                      <a:r>
                        <a:rPr lang="en-IN" sz="1200"/>
                        <a:t>2212PH10</a:t>
                      </a:r>
                    </a:p>
                  </a:txBody>
                  <a:tcPr marL="31873" marR="31873" marT="15936" marB="15936" anchor="ctr">
                    <a:lnL>
                      <a:noFill/>
                    </a:lnL>
                    <a:lnR>
                      <a:noFill/>
                    </a:lnR>
                    <a:lnT>
                      <a:noFill/>
                    </a:lnT>
                    <a:lnB>
                      <a:noFill/>
                    </a:lnB>
                    <a:solidFill>
                      <a:srgbClr val="87CEEB"/>
                    </a:solidFill>
                  </a:tcPr>
                </a:tc>
                <a:tc>
                  <a:txBody>
                    <a:bodyPr/>
                    <a:lstStyle/>
                    <a:p>
                      <a:r>
                        <a:rPr lang="en-IN" sz="1200"/>
                        <a:t>BINAYAK ROUT</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1301823089"/>
                  </a:ext>
                </a:extLst>
              </a:tr>
              <a:tr h="286900">
                <a:tc>
                  <a:txBody>
                    <a:bodyPr/>
                    <a:lstStyle/>
                    <a:p>
                      <a:r>
                        <a:rPr lang="en-IN" sz="1200"/>
                        <a:t>12</a:t>
                      </a:r>
                    </a:p>
                  </a:txBody>
                  <a:tcPr marL="31873" marR="31873" marT="15936" marB="15936" anchor="ctr">
                    <a:lnL>
                      <a:noFill/>
                    </a:lnL>
                    <a:lnR>
                      <a:noFill/>
                    </a:lnR>
                    <a:lnT>
                      <a:noFill/>
                    </a:lnT>
                    <a:lnB>
                      <a:noFill/>
                    </a:lnB>
                    <a:solidFill>
                      <a:srgbClr val="87CEEB"/>
                    </a:solidFill>
                  </a:tcPr>
                </a:tc>
                <a:tc>
                  <a:txBody>
                    <a:bodyPr/>
                    <a:lstStyle/>
                    <a:p>
                      <a:r>
                        <a:rPr lang="en-IN" sz="1200"/>
                        <a:t>2212PH11</a:t>
                      </a:r>
                    </a:p>
                  </a:txBody>
                  <a:tcPr marL="31873" marR="31873" marT="15936" marB="15936" anchor="ctr">
                    <a:lnL>
                      <a:noFill/>
                    </a:lnL>
                    <a:lnR>
                      <a:noFill/>
                    </a:lnR>
                    <a:lnT>
                      <a:noFill/>
                    </a:lnT>
                    <a:lnB>
                      <a:noFill/>
                    </a:lnB>
                    <a:solidFill>
                      <a:srgbClr val="87CEEB"/>
                    </a:solidFill>
                  </a:tcPr>
                </a:tc>
                <a:tc>
                  <a:txBody>
                    <a:bodyPr/>
                    <a:lstStyle/>
                    <a:p>
                      <a:r>
                        <a:rPr lang="en-IN" sz="1200"/>
                        <a:t>DARPAN SARKAR</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4104993315"/>
                  </a:ext>
                </a:extLst>
              </a:tr>
              <a:tr h="286900">
                <a:tc>
                  <a:txBody>
                    <a:bodyPr/>
                    <a:lstStyle/>
                    <a:p>
                      <a:r>
                        <a:rPr lang="en-IN" sz="1200"/>
                        <a:t>13</a:t>
                      </a:r>
                    </a:p>
                  </a:txBody>
                  <a:tcPr marL="31873" marR="31873" marT="15936" marB="15936" anchor="ctr">
                    <a:lnL>
                      <a:noFill/>
                    </a:lnL>
                    <a:lnR>
                      <a:noFill/>
                    </a:lnR>
                    <a:lnT>
                      <a:noFill/>
                    </a:lnT>
                    <a:lnB>
                      <a:noFill/>
                    </a:lnB>
                    <a:solidFill>
                      <a:srgbClr val="87CEEB"/>
                    </a:solidFill>
                  </a:tcPr>
                </a:tc>
                <a:tc>
                  <a:txBody>
                    <a:bodyPr/>
                    <a:lstStyle/>
                    <a:p>
                      <a:r>
                        <a:rPr lang="en-IN" sz="1200"/>
                        <a:t>2212PH13</a:t>
                      </a:r>
                    </a:p>
                  </a:txBody>
                  <a:tcPr marL="31873" marR="31873" marT="15936" marB="15936" anchor="ctr">
                    <a:lnL>
                      <a:noFill/>
                    </a:lnL>
                    <a:lnR>
                      <a:noFill/>
                    </a:lnR>
                    <a:lnT>
                      <a:noFill/>
                    </a:lnT>
                    <a:lnB>
                      <a:noFill/>
                    </a:lnB>
                    <a:solidFill>
                      <a:srgbClr val="87CEEB"/>
                    </a:solidFill>
                  </a:tcPr>
                </a:tc>
                <a:tc>
                  <a:txBody>
                    <a:bodyPr/>
                    <a:lstStyle/>
                    <a:p>
                      <a:r>
                        <a:rPr lang="en-IN" sz="1200"/>
                        <a:t>GAURAV JAISWAL</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146196916"/>
                  </a:ext>
                </a:extLst>
              </a:tr>
              <a:tr h="286900">
                <a:tc>
                  <a:txBody>
                    <a:bodyPr/>
                    <a:lstStyle/>
                    <a:p>
                      <a:r>
                        <a:rPr lang="en-IN" sz="1200"/>
                        <a:t>14</a:t>
                      </a:r>
                    </a:p>
                  </a:txBody>
                  <a:tcPr marL="31873" marR="31873" marT="15936" marB="15936" anchor="ctr">
                    <a:lnL>
                      <a:noFill/>
                    </a:lnL>
                    <a:lnR>
                      <a:noFill/>
                    </a:lnR>
                    <a:lnT>
                      <a:noFill/>
                    </a:lnT>
                    <a:lnB>
                      <a:noFill/>
                    </a:lnB>
                    <a:solidFill>
                      <a:srgbClr val="87CEEB"/>
                    </a:solidFill>
                  </a:tcPr>
                </a:tc>
                <a:tc>
                  <a:txBody>
                    <a:bodyPr/>
                    <a:lstStyle/>
                    <a:p>
                      <a:r>
                        <a:rPr lang="en-IN" sz="1200"/>
                        <a:t>2212PH17</a:t>
                      </a:r>
                    </a:p>
                  </a:txBody>
                  <a:tcPr marL="31873" marR="31873" marT="15936" marB="15936" anchor="ctr">
                    <a:lnL>
                      <a:noFill/>
                    </a:lnL>
                    <a:lnR>
                      <a:noFill/>
                    </a:lnR>
                    <a:lnT>
                      <a:noFill/>
                    </a:lnT>
                    <a:lnB>
                      <a:noFill/>
                    </a:lnB>
                    <a:solidFill>
                      <a:srgbClr val="87CEEB"/>
                    </a:solidFill>
                  </a:tcPr>
                </a:tc>
                <a:tc>
                  <a:txBody>
                    <a:bodyPr/>
                    <a:lstStyle/>
                    <a:p>
                      <a:r>
                        <a:rPr lang="en-IN" sz="1200"/>
                        <a:t>KAUSHIP SAHA</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288311641"/>
                  </a:ext>
                </a:extLst>
              </a:tr>
              <a:tr h="350678">
                <a:tc>
                  <a:txBody>
                    <a:bodyPr/>
                    <a:lstStyle/>
                    <a:p>
                      <a:r>
                        <a:rPr lang="en-IN" sz="1200"/>
                        <a:t>15</a:t>
                      </a:r>
                    </a:p>
                  </a:txBody>
                  <a:tcPr marL="31873" marR="31873" marT="15936" marB="15936" anchor="ctr">
                    <a:lnL>
                      <a:noFill/>
                    </a:lnL>
                    <a:lnR>
                      <a:noFill/>
                    </a:lnR>
                    <a:lnT>
                      <a:noFill/>
                    </a:lnT>
                    <a:lnB>
                      <a:noFill/>
                    </a:lnB>
                    <a:solidFill>
                      <a:srgbClr val="87CEEB"/>
                    </a:solidFill>
                  </a:tcPr>
                </a:tc>
                <a:tc>
                  <a:txBody>
                    <a:bodyPr/>
                    <a:lstStyle/>
                    <a:p>
                      <a:r>
                        <a:rPr lang="en-IN" sz="1200"/>
                        <a:t>2212PH20</a:t>
                      </a:r>
                    </a:p>
                  </a:txBody>
                  <a:tcPr marL="31873" marR="31873" marT="15936" marB="15936" anchor="ctr">
                    <a:lnL>
                      <a:noFill/>
                    </a:lnL>
                    <a:lnR>
                      <a:noFill/>
                    </a:lnR>
                    <a:lnT>
                      <a:noFill/>
                    </a:lnT>
                    <a:lnB>
                      <a:noFill/>
                    </a:lnB>
                    <a:solidFill>
                      <a:srgbClr val="87CEEB"/>
                    </a:solidFill>
                  </a:tcPr>
                </a:tc>
                <a:tc>
                  <a:txBody>
                    <a:bodyPr/>
                    <a:lstStyle/>
                    <a:p>
                      <a:r>
                        <a:rPr lang="en-IN" sz="1200"/>
                        <a:t>NEELLOHIT KARMAKAR</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2268843421"/>
                  </a:ext>
                </a:extLst>
              </a:tr>
              <a:tr h="286900">
                <a:tc>
                  <a:txBody>
                    <a:bodyPr/>
                    <a:lstStyle/>
                    <a:p>
                      <a:r>
                        <a:rPr lang="en-IN" sz="1200"/>
                        <a:t>16</a:t>
                      </a:r>
                    </a:p>
                  </a:txBody>
                  <a:tcPr marL="31873" marR="31873" marT="15936" marB="15936" anchor="ctr">
                    <a:lnL>
                      <a:noFill/>
                    </a:lnL>
                    <a:lnR>
                      <a:noFill/>
                    </a:lnR>
                    <a:lnT>
                      <a:noFill/>
                    </a:lnT>
                    <a:lnB>
                      <a:noFill/>
                    </a:lnB>
                    <a:solidFill>
                      <a:srgbClr val="87CEEB"/>
                    </a:solidFill>
                  </a:tcPr>
                </a:tc>
                <a:tc>
                  <a:txBody>
                    <a:bodyPr/>
                    <a:lstStyle/>
                    <a:p>
                      <a:r>
                        <a:rPr lang="en-IN" sz="1200"/>
                        <a:t>2212PH23</a:t>
                      </a:r>
                    </a:p>
                  </a:txBody>
                  <a:tcPr marL="31873" marR="31873" marT="15936" marB="15936" anchor="ctr">
                    <a:lnL>
                      <a:noFill/>
                    </a:lnL>
                    <a:lnR>
                      <a:noFill/>
                    </a:lnR>
                    <a:lnT>
                      <a:noFill/>
                    </a:lnT>
                    <a:lnB>
                      <a:noFill/>
                    </a:lnB>
                    <a:solidFill>
                      <a:srgbClr val="87CEEB"/>
                    </a:solidFill>
                  </a:tcPr>
                </a:tc>
                <a:tc>
                  <a:txBody>
                    <a:bodyPr/>
                    <a:lstStyle/>
                    <a:p>
                      <a:r>
                        <a:rPr lang="en-IN" sz="1200"/>
                        <a:t>RITIK PAL</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1528135267"/>
                  </a:ext>
                </a:extLst>
              </a:tr>
              <a:tr h="286900">
                <a:tc>
                  <a:txBody>
                    <a:bodyPr/>
                    <a:lstStyle/>
                    <a:p>
                      <a:r>
                        <a:rPr lang="en-IN" sz="1200"/>
                        <a:t>17</a:t>
                      </a:r>
                    </a:p>
                  </a:txBody>
                  <a:tcPr marL="31873" marR="31873" marT="15936" marB="15936" anchor="ctr">
                    <a:lnL>
                      <a:noFill/>
                    </a:lnL>
                    <a:lnR>
                      <a:noFill/>
                    </a:lnR>
                    <a:lnT>
                      <a:noFill/>
                    </a:lnT>
                    <a:lnB>
                      <a:noFill/>
                    </a:lnB>
                    <a:solidFill>
                      <a:srgbClr val="87CEEB"/>
                    </a:solidFill>
                  </a:tcPr>
                </a:tc>
                <a:tc>
                  <a:txBody>
                    <a:bodyPr/>
                    <a:lstStyle/>
                    <a:p>
                      <a:r>
                        <a:rPr lang="en-IN" sz="1200"/>
                        <a:t>2212PH26</a:t>
                      </a:r>
                    </a:p>
                  </a:txBody>
                  <a:tcPr marL="31873" marR="31873" marT="15936" marB="15936" anchor="ctr">
                    <a:lnL>
                      <a:noFill/>
                    </a:lnL>
                    <a:lnR>
                      <a:noFill/>
                    </a:lnR>
                    <a:lnT>
                      <a:noFill/>
                    </a:lnT>
                    <a:lnB>
                      <a:noFill/>
                    </a:lnB>
                    <a:solidFill>
                      <a:srgbClr val="87CEEB"/>
                    </a:solidFill>
                  </a:tcPr>
                </a:tc>
                <a:tc>
                  <a:txBody>
                    <a:bodyPr/>
                    <a:lstStyle/>
                    <a:p>
                      <a:r>
                        <a:rPr lang="en-IN" sz="1200"/>
                        <a:t>SOUMIK KARMAKAR</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2395287616"/>
                  </a:ext>
                </a:extLst>
              </a:tr>
              <a:tr h="286900">
                <a:tc>
                  <a:txBody>
                    <a:bodyPr/>
                    <a:lstStyle/>
                    <a:p>
                      <a:r>
                        <a:rPr lang="en-IN" sz="1200"/>
                        <a:t>18</a:t>
                      </a:r>
                    </a:p>
                  </a:txBody>
                  <a:tcPr marL="31873" marR="31873" marT="15936" marB="15936" anchor="ctr">
                    <a:lnL>
                      <a:noFill/>
                    </a:lnL>
                    <a:lnR>
                      <a:noFill/>
                    </a:lnR>
                    <a:lnT>
                      <a:noFill/>
                    </a:lnT>
                    <a:lnB>
                      <a:noFill/>
                    </a:lnB>
                    <a:solidFill>
                      <a:srgbClr val="87CEEB"/>
                    </a:solidFill>
                  </a:tcPr>
                </a:tc>
                <a:tc>
                  <a:txBody>
                    <a:bodyPr/>
                    <a:lstStyle/>
                    <a:p>
                      <a:r>
                        <a:rPr lang="en-IN" sz="1200"/>
                        <a:t>2212PH32</a:t>
                      </a:r>
                    </a:p>
                  </a:txBody>
                  <a:tcPr marL="31873" marR="31873" marT="15936" marB="15936" anchor="ctr">
                    <a:lnL>
                      <a:noFill/>
                    </a:lnL>
                    <a:lnR>
                      <a:noFill/>
                    </a:lnR>
                    <a:lnT>
                      <a:noFill/>
                    </a:lnT>
                    <a:lnB>
                      <a:noFill/>
                    </a:lnB>
                    <a:solidFill>
                      <a:srgbClr val="87CEEB"/>
                    </a:solidFill>
                  </a:tcPr>
                </a:tc>
                <a:tc>
                  <a:txBody>
                    <a:bodyPr/>
                    <a:lstStyle/>
                    <a:p>
                      <a:r>
                        <a:rPr lang="en-IN" sz="1200" dirty="0"/>
                        <a:t>KAUSTAB BHARASA</a:t>
                      </a:r>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tc>
                  <a:txBody>
                    <a:bodyPr/>
                    <a:lstStyle/>
                    <a:p>
                      <a:endParaRPr lang="en-IN" sz="2000" dirty="0"/>
                    </a:p>
                  </a:txBody>
                  <a:tcPr marL="31873" marR="31873" marT="15936" marB="15936" anchor="ctr">
                    <a:lnL>
                      <a:noFill/>
                    </a:lnL>
                    <a:lnR>
                      <a:noFill/>
                    </a:lnR>
                    <a:lnT>
                      <a:noFill/>
                    </a:lnT>
                    <a:lnB>
                      <a:noFill/>
                    </a:lnB>
                    <a:solidFill>
                      <a:srgbClr val="87CEEB"/>
                    </a:solidFill>
                  </a:tcPr>
                </a:tc>
                <a:extLst>
                  <a:ext uri="{0D108BD9-81ED-4DB2-BD59-A6C34878D82A}">
                    <a16:rowId xmlns:a16="http://schemas.microsoft.com/office/drawing/2014/main" val="3179986375"/>
                  </a:ext>
                </a:extLst>
              </a:tr>
            </a:tbl>
          </a:graphicData>
        </a:graphic>
      </p:graphicFrame>
    </p:spTree>
    <p:extLst>
      <p:ext uri="{BB962C8B-B14F-4D97-AF65-F5344CB8AC3E}">
        <p14:creationId xmlns:p14="http://schemas.microsoft.com/office/powerpoint/2010/main" val="24143423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69600" y="178560"/>
              <a:ext cx="7840800" cy="4804560"/>
            </p14:xfrm>
          </p:contentPart>
        </mc:Choice>
        <mc:Fallback xmlns="">
          <p:pic>
            <p:nvPicPr>
              <p:cNvPr id="4" name="Ink 3"/>
              <p:cNvPicPr/>
              <p:nvPr/>
            </p:nvPicPr>
            <p:blipFill>
              <a:blip r:embed="rId3"/>
              <a:stretch>
                <a:fillRect/>
              </a:stretch>
            </p:blipFill>
            <p:spPr>
              <a:xfrm>
                <a:off x="660240" y="169200"/>
                <a:ext cx="7859520" cy="4823280"/>
              </a:xfrm>
              <a:prstGeom prst="rect">
                <a:avLst/>
              </a:prstGeom>
            </p:spPr>
          </p:pic>
        </mc:Fallback>
      </mc:AlternateContent>
    </p:spTree>
    <p:extLst>
      <p:ext uri="{BB962C8B-B14F-4D97-AF65-F5344CB8AC3E}">
        <p14:creationId xmlns:p14="http://schemas.microsoft.com/office/powerpoint/2010/main" val="327326190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How is the internal structure?</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88162945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How to remove them?</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8" name="Oval 37"/>
          <p:cNvSpPr/>
          <p:nvPr/>
        </p:nvSpPr>
        <p:spPr>
          <a:xfrm>
            <a:off x="1828800" y="2286000"/>
            <a:ext cx="5486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74722680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De-excite using light to mF=0</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4" name="Straight Arrow Connector 3"/>
          <p:cNvCxnSpPr/>
          <p:nvPr/>
        </p:nvCxnSpPr>
        <p:spPr>
          <a:xfrm flipH="1">
            <a:off x="1600200" y="26289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6576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388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91400" y="25146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3632716"/>
            <a:ext cx="22070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err="1"/>
              <a:t>Rf resonant radiation</a:t>
            </a:r>
            <a:endParaRPr lang="en-US" b="1"/>
          </a:p>
        </p:txBody>
      </p:sp>
      <p:sp>
        <p:nvSpPr>
          <p:cNvPr id="8" name="Right Arrow 7"/>
          <p:cNvSpPr/>
          <p:nvPr/>
        </p:nvSpPr>
        <p:spPr>
          <a:xfrm>
            <a:off x="76200" y="4038600"/>
            <a:ext cx="838200" cy="33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588533472"/>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De-excite using light to mF=0</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4" name="Straight Arrow Connector 3"/>
          <p:cNvCxnSpPr/>
          <p:nvPr/>
        </p:nvCxnSpPr>
        <p:spPr>
          <a:xfrm flipH="1">
            <a:off x="1600200" y="26289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6576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388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91400" y="25146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3632716"/>
            <a:ext cx="22070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err="1"/>
              <a:t>Rf resonant radiation</a:t>
            </a:r>
            <a:endParaRPr lang="en-US" b="1"/>
          </a:p>
        </p:txBody>
      </p:sp>
      <p:sp>
        <p:nvSpPr>
          <p:cNvPr id="8" name="Right Arrow 7"/>
          <p:cNvSpPr/>
          <p:nvPr/>
        </p:nvSpPr>
        <p:spPr>
          <a:xfrm>
            <a:off x="76200" y="4038600"/>
            <a:ext cx="838200" cy="33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6" name="Straight Arrow Connector 5"/>
          <p:cNvCxnSpPr/>
          <p:nvPr/>
        </p:nvCxnSpPr>
        <p:spPr>
          <a:xfrm flipH="1">
            <a:off x="6400801" y="1265065"/>
            <a:ext cx="1752599" cy="3110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990600"/>
            <a:ext cx="2009012"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No Force </a:t>
            </a:r>
          </a:p>
          <a:p>
            <a:r>
              <a:rPr lang="en-US" b="1"/>
              <a:t>On atoms anymore</a:t>
            </a:r>
          </a:p>
          <a:p>
            <a:r>
              <a:rPr lang="en-US" b="1"/>
              <a:t>They escape</a:t>
            </a:r>
          </a:p>
        </p:txBody>
      </p:sp>
      <p:sp>
        <p:nvSpPr>
          <p:cNvPr id="3" name="Oval 2"/>
          <p:cNvSpPr/>
          <p:nvPr/>
        </p:nvSpPr>
        <p:spPr>
          <a:xfrm>
            <a:off x="2057400" y="2667000"/>
            <a:ext cx="4704057"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Oval 9"/>
          <p:cNvSpPr/>
          <p:nvPr/>
        </p:nvSpPr>
        <p:spPr>
          <a:xfrm>
            <a:off x="2283214" y="2514600"/>
            <a:ext cx="4346186" cy="305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425362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dur="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dur="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dur="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xit" presetSubtype="0" dur="1"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dur="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3"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r>
              <a:rPr lang="en-US"/>
              <a:t>This gets thermalised…..</a:t>
            </a:r>
            <a:br>
              <a:rPr lang="en-US"/>
            </a:br>
            <a:br>
              <a:rPr lang="en-US"/>
            </a:br>
            <a:r>
              <a:rPr lang="en-US"/>
              <a:t>Recollect Distribution </a:t>
            </a:r>
          </a:p>
        </p:txBody>
      </p:sp>
    </p:spTree>
    <p:extLst>
      <p:ext uri="{BB962C8B-B14F-4D97-AF65-F5344CB8AC3E}">
        <p14:creationId xmlns:p14="http://schemas.microsoft.com/office/powerpoint/2010/main" val="54718894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AutoShape 4"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197" name="Picture 5" descr="D:\a-Principle-of-evaporative-cooling-A-thermal-Maxwell-Boltzmann-distribution_W64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611" y="1600201"/>
            <a:ext cx="636179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0" y="914400"/>
            <a:ext cx="44196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7" name="Rectangle 6"/>
          <p:cNvSpPr/>
          <p:nvPr/>
        </p:nvSpPr>
        <p:spPr>
          <a:xfrm>
            <a:off x="1143000" y="4343400"/>
            <a:ext cx="5410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TextBox 7"/>
          <p:cNvSpPr txBox="1"/>
          <p:nvPr/>
        </p:nvSpPr>
        <p:spPr>
          <a:xfrm>
            <a:off x="4038600" y="4202668"/>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Tree>
    <p:extLst>
      <p:ext uri="{BB962C8B-B14F-4D97-AF65-F5344CB8AC3E}">
        <p14:creationId xmlns:p14="http://schemas.microsoft.com/office/powerpoint/2010/main" val="358293690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sz="2800" b="1"/>
              <a:t>This process repeated for lower speed/lower energetic atoms as well</a:t>
            </a:r>
            <a:br>
              <a:rPr lang="en-US" sz="2800" b="1"/>
            </a:br>
            <a:endParaRPr lang="en-US" sz="2800" b="1"/>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8" name="Oval 37"/>
          <p:cNvSpPr/>
          <p:nvPr/>
        </p:nvSpPr>
        <p:spPr>
          <a:xfrm>
            <a:off x="3009900" y="3390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Oval 2"/>
          <p:cNvSpPr/>
          <p:nvPr/>
        </p:nvSpPr>
        <p:spPr>
          <a:xfrm>
            <a:off x="3021106" y="3285565"/>
            <a:ext cx="2667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983491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path" presetSubtype="0" dur="1000" repeatCount="indefinite" fill="hold" grpId="0" nodeType="clickEffect">
                                  <p:stCondLst>
                                    <p:cond delay="0"/>
                                  </p:stCondLst>
                                  <p:endCondLst>
                                    <p:cond evt="onNext" delay="0">
                                      <p:tgtEl>
                                        <p:sldTgt/>
                                      </p:tgtEl>
                                    </p:cond>
                                  </p:endCondLst>
                                  <p:childTnLst>
                                    <p:animMotion origin="layout" path="M 0.12482 -0.03333 C 0.21163 -0.03333 0.28264 -0.01991 0.28333 -0.00278 C 0.28333 0.01343 0.21163 0.02778 0.12482 0.02778 C 0.03698 0.02778 -0.03334 0.0132 -0.03334 -0.00278 C -0.03334 -0.01991 0.03698 -0.03333 0.12482 -0.03333 Z" pathEditMode="relative" rAng="0" ptsTypes="fffff">
                                      <p:cBhvr>
                                        <p:cTn id="6" dur="1000" fill="hold"/>
                                        <p:tgtEl>
                                          <p:spTgt spid="38"/>
                                        </p:tgtEl>
                                        <p:attrNameLst>
                                          <p:attrName>ppt_x</p:attrName>
                                          <p:attrName>ppt_y</p:attrName>
                                        </p:attrNameLst>
                                      </p:cBhvr>
                                      <p:rCtr x="17" y="3056"/>
                                    </p:animMotion>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a:t>Lets now Summarize the Forced</a:t>
            </a:r>
            <a:br>
              <a:rPr lang="en-US"/>
            </a:br>
            <a:r>
              <a:rPr lang="en-US"/>
              <a:t>Evaporation</a:t>
            </a:r>
          </a:p>
        </p:txBody>
      </p:sp>
    </p:spTree>
    <p:extLst>
      <p:ext uri="{BB962C8B-B14F-4D97-AF65-F5344CB8AC3E}">
        <p14:creationId xmlns:p14="http://schemas.microsoft.com/office/powerpoint/2010/main" val="1316166112"/>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8679" y="1355284"/>
            <a:ext cx="2310248" cy="156966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prstClr val="black"/>
                </a:solidFill>
                <a:cs typeface="Arial" pitchFamily="34" charset="0"/>
              </a:rPr>
              <a:t>  </a:t>
            </a:r>
          </a:p>
          <a:p>
            <a:r>
              <a:rPr lang="en-US" sz="2400" b="1">
                <a:solidFill>
                  <a:prstClr val="black"/>
                </a:solidFill>
                <a:cs typeface="Times New Roman" pitchFamily="18" charset="0"/>
              </a:rPr>
              <a:t>H(r)  = </a:t>
            </a:r>
            <a:r>
              <a:rPr lang="el-GR" sz="2400" b="1">
                <a:solidFill>
                  <a:prstClr val="black"/>
                </a:solidFill>
                <a:cs typeface="Times New Roman" pitchFamily="18" charset="0"/>
              </a:rPr>
              <a:t>μ</a:t>
            </a:r>
            <a:r>
              <a:rPr lang="en-US" sz="2400" b="1">
                <a:solidFill>
                  <a:prstClr val="black"/>
                </a:solidFill>
                <a:cs typeface="Times New Roman" pitchFamily="18" charset="0"/>
              </a:rPr>
              <a:t>.B</a:t>
            </a:r>
            <a:r>
              <a:rPr lang="en-US" sz="2400" b="1" baseline="-25000" err="1">
                <a:solidFill>
                  <a:prstClr val="black"/>
                </a:solidFill>
                <a:cs typeface="Times New Roman" pitchFamily="18" charset="0"/>
              </a:rPr>
              <a:t>dc</a:t>
            </a:r>
            <a:r>
              <a:rPr lang="en-US" sz="2400" b="1">
                <a:solidFill>
                  <a:prstClr val="black"/>
                </a:solidFill>
                <a:cs typeface="Times New Roman" pitchFamily="18" charset="0"/>
              </a:rPr>
              <a:t>(r)</a:t>
            </a:r>
          </a:p>
          <a:p>
            <a:endParaRPr lang="en-US" sz="2400" b="1">
              <a:solidFill>
                <a:prstClr val="black"/>
              </a:solidFill>
              <a:cs typeface="Arial" pitchFamily="34" charset="0"/>
            </a:endParaRPr>
          </a:p>
          <a:p>
            <a:r>
              <a:rPr lang="en-IN" sz="2400" b="1">
                <a:solidFill>
                  <a:prstClr val="black"/>
                </a:solidFill>
                <a:cs typeface="Arial" pitchFamily="34" charset="0"/>
              </a:rPr>
              <a:t>E(r) = </a:t>
            </a:r>
            <a:r>
              <a:rPr lang="en-IN" sz="2400" b="1" err="1">
                <a:solidFill>
                  <a:prstClr val="black"/>
                </a:solidFill>
                <a:cs typeface="Arial" pitchFamily="34" charset="0"/>
              </a:rPr>
              <a:t>m</a:t>
            </a:r>
            <a:r>
              <a:rPr lang="en-IN" sz="2400" b="1" baseline="-25000" err="1">
                <a:solidFill>
                  <a:prstClr val="black"/>
                </a:solidFill>
                <a:cs typeface="Arial" pitchFamily="34" charset="0"/>
              </a:rPr>
              <a:t>F</a:t>
            </a:r>
            <a:r>
              <a:rPr lang="en-IN" sz="2400" b="1" err="1">
                <a:solidFill>
                  <a:prstClr val="black"/>
                </a:solidFill>
                <a:cs typeface="Arial" pitchFamily="34" charset="0"/>
              </a:rPr>
              <a:t>g</a:t>
            </a:r>
            <a:r>
              <a:rPr lang="en-IN" sz="2400" b="1" baseline="-25000" err="1">
                <a:solidFill>
                  <a:prstClr val="black"/>
                </a:solidFill>
                <a:cs typeface="Arial" pitchFamily="34" charset="0"/>
              </a:rPr>
              <a:t>F</a:t>
            </a:r>
            <a:r>
              <a:rPr lang="en-IN" sz="2400" b="1" err="1">
                <a:solidFill>
                  <a:prstClr val="black"/>
                </a:solidFill>
                <a:cs typeface="Arial" pitchFamily="34" charset="0"/>
              </a:rPr>
              <a:t>µ</a:t>
            </a:r>
            <a:r>
              <a:rPr lang="en-IN" sz="2400" b="1" baseline="-25000" err="1">
                <a:solidFill>
                  <a:prstClr val="black"/>
                </a:solidFill>
                <a:cs typeface="Arial" pitchFamily="34" charset="0"/>
              </a:rPr>
              <a:t>B</a:t>
            </a:r>
            <a:r>
              <a:rPr lang="en-IN" sz="2400" b="1" err="1">
                <a:solidFill>
                  <a:prstClr val="black"/>
                </a:solidFill>
                <a:cs typeface="Arial" pitchFamily="34" charset="0"/>
              </a:rPr>
              <a:t>B</a:t>
            </a:r>
            <a:r>
              <a:rPr lang="en-IN" sz="2400" b="1" baseline="-25000" err="1">
                <a:solidFill>
                  <a:prstClr val="black"/>
                </a:solidFill>
                <a:cs typeface="Arial" pitchFamily="34" charset="0"/>
              </a:rPr>
              <a:t>dc</a:t>
            </a:r>
            <a:r>
              <a:rPr lang="en-US" sz="2400" b="1">
                <a:solidFill>
                  <a:prstClr val="black"/>
                </a:solidFill>
                <a:cs typeface="Arial" pitchFamily="34" charset="0"/>
              </a:rPr>
              <a:t>  </a:t>
            </a:r>
            <a:endParaRPr lang="en-IN" sz="2400" b="1">
              <a:solidFill>
                <a:prstClr val="black"/>
              </a:solidFill>
              <a:cs typeface="Arial" pitchFamily="34" charset="0"/>
            </a:endParaRPr>
          </a:p>
        </p:txBody>
      </p:sp>
      <p:pic>
        <p:nvPicPr>
          <p:cNvPr id="15" name="Picture 2" descr="C:\Users\raghavanke\Desktop\Picture1.png"/>
          <p:cNvPicPr>
            <a:picLocks noChangeAspect="1" noChangeArrowheads="1"/>
          </p:cNvPicPr>
          <p:nvPr/>
        </p:nvPicPr>
        <p:blipFill>
          <a:blip r:embed="rId2">
            <a:extLst>
              <a:ext uri="{28A0092B-C50C-407E-A947-70E740481C1C}">
                <a14:useLocalDpi xmlns:a14="http://schemas.microsoft.com/office/drawing/2010/main" val="0"/>
              </a:ext>
            </a:extLst>
          </a:blip>
          <a:srcRect l="6948" t="-79" r="15817" b="55163"/>
          <a:stretch>
            <a:fillRect/>
          </a:stretch>
        </p:blipFill>
        <p:spPr bwMode="auto">
          <a:xfrm>
            <a:off x="1905000" y="3065929"/>
            <a:ext cx="4724400" cy="17091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3" name="Rectangle 2"/>
          <p:cNvSpPr/>
          <p:nvPr/>
        </p:nvSpPr>
        <p:spPr>
          <a:xfrm>
            <a:off x="5486400" y="31242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+1</a:t>
            </a: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5638800" y="31242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5486400" y="308208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989124"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267200" y="4387334"/>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765311" y="4007104"/>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505200" y="3679725"/>
            <a:ext cx="0" cy="1095363"/>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22217966"/>
      </p:ext>
    </p:extLst>
  </p:cSld>
  <p:clrMapOvr>
    <a:masterClrMapping/>
  </p:clrMapOvr>
  <p:transition advClick="0"/>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2">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989124"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200400" y="3082080"/>
            <a:ext cx="0" cy="169300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6248400" y="2939534"/>
            <a:ext cx="0" cy="1632466"/>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0" name="Oval 19"/>
          <p:cNvSpPr/>
          <p:nvPr/>
        </p:nvSpPr>
        <p:spPr>
          <a:xfrm>
            <a:off x="3303208" y="2895600"/>
            <a:ext cx="2868992" cy="381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Rectangle 20"/>
          <p:cNvSpPr/>
          <p:nvPr/>
        </p:nvSpPr>
        <p:spPr>
          <a:xfrm>
            <a:off x="381000"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extBox 1"/>
          <p:cNvSpPr txBox="1"/>
          <p:nvPr/>
        </p:nvSpPr>
        <p:spPr>
          <a:xfrm>
            <a:off x="2362200" y="3886200"/>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1</a:t>
            </a:r>
          </a:p>
        </p:txBody>
      </p:sp>
    </p:spTree>
    <p:extLst>
      <p:ext uri="{BB962C8B-B14F-4D97-AF65-F5344CB8AC3E}">
        <p14:creationId xmlns:p14="http://schemas.microsoft.com/office/powerpoint/2010/main" val="96560315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MOT to MAGNETIC TRAP</a:t>
            </a:r>
          </a:p>
        </p:txBody>
      </p:sp>
      <p:sp>
        <p:nvSpPr>
          <p:cNvPr id="3" name="Content Placeholder 2"/>
          <p:cNvSpPr>
            <a:spLocks noGrp="1"/>
          </p:cNvSpPr>
          <p:nvPr>
            <p:ph idx="1"/>
          </p:nvPr>
        </p:nvSpPr>
        <p:spPr/>
        <p:txBody>
          <a:bodyPr/>
          <a:lstStyle/>
          <a:p>
            <a:pPr marL="0" indent="0">
              <a:buNone/>
            </a:pPr>
            <a:r>
              <a:rPr lang="en-US"/>
              <a:t>LIGHT FIELD IS OFF</a:t>
            </a:r>
          </a:p>
          <a:p>
            <a:pPr marL="0" indent="0">
              <a:buNone/>
            </a:pPr>
            <a:endParaRPr lang="en-US"/>
          </a:p>
          <a:p>
            <a:pPr marL="0" indent="0">
              <a:buNone/>
            </a:pPr>
            <a:endParaRPr lang="en-US"/>
          </a:p>
          <a:p>
            <a:pPr marL="0" indent="0">
              <a:buNone/>
            </a:pPr>
            <a:r>
              <a:rPr lang="en-US"/>
              <a:t>ATOMS REMAIN IN mF = +1 STATE</a:t>
            </a:r>
          </a:p>
        </p:txBody>
      </p:sp>
    </p:spTree>
    <p:extLst>
      <p:ext uri="{BB962C8B-B14F-4D97-AF65-F5344CB8AC3E}">
        <p14:creationId xmlns:p14="http://schemas.microsoft.com/office/powerpoint/2010/main" val="3670126082"/>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2">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989124"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429000" y="3200400"/>
            <a:ext cx="0" cy="15746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6096000" y="3200400"/>
            <a:ext cx="0" cy="13716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3379408" y="2939534"/>
            <a:ext cx="2792792" cy="26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4" name="Rectangle 13"/>
          <p:cNvSpPr/>
          <p:nvPr/>
        </p:nvSpPr>
        <p:spPr>
          <a:xfrm>
            <a:off x="3124200" y="3069967"/>
            <a:ext cx="152400" cy="1705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3379408" y="3124200"/>
            <a:ext cx="2868992" cy="2158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2" name="Rectangle 21"/>
          <p:cNvSpPr/>
          <p:nvPr/>
        </p:nvSpPr>
        <p:spPr>
          <a:xfrm>
            <a:off x="524799"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0" name="TextBox 19"/>
          <p:cNvSpPr txBox="1"/>
          <p:nvPr/>
        </p:nvSpPr>
        <p:spPr>
          <a:xfrm>
            <a:off x="2362200" y="3886200"/>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2</a:t>
            </a:r>
          </a:p>
        </p:txBody>
      </p:sp>
    </p:spTree>
    <p:extLst>
      <p:ext uri="{BB962C8B-B14F-4D97-AF65-F5344CB8AC3E}">
        <p14:creationId xmlns:p14="http://schemas.microsoft.com/office/powerpoint/2010/main" val="81580080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3">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066800"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886200" y="3564288"/>
            <a:ext cx="0" cy="12108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5867400" y="3505200"/>
            <a:ext cx="0" cy="10668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3379408" y="2939534"/>
            <a:ext cx="2792792" cy="26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4" name="Rectangle 13"/>
          <p:cNvSpPr/>
          <p:nvPr/>
        </p:nvSpPr>
        <p:spPr>
          <a:xfrm>
            <a:off x="3124200" y="3069967"/>
            <a:ext cx="152400" cy="1705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2" name="Rectangle 21"/>
          <p:cNvSpPr/>
          <p:nvPr/>
        </p:nvSpPr>
        <p:spPr>
          <a:xfrm>
            <a:off x="524799"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0" name="Rectangle 19"/>
          <p:cNvSpPr/>
          <p:nvPr/>
        </p:nvSpPr>
        <p:spPr>
          <a:xfrm>
            <a:off x="3651113" y="3124199"/>
            <a:ext cx="2368687" cy="317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3886200" y="3441755"/>
            <a:ext cx="1981200" cy="2158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3" name="TextBox 22"/>
          <p:cNvSpPr txBox="1"/>
          <p:nvPr/>
        </p:nvSpPr>
        <p:spPr>
          <a:xfrm>
            <a:off x="2133600" y="4110335"/>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3</a:t>
            </a:r>
          </a:p>
        </p:txBody>
      </p:sp>
    </p:spTree>
    <p:extLst>
      <p:ext uri="{BB962C8B-B14F-4D97-AF65-F5344CB8AC3E}">
        <p14:creationId xmlns:p14="http://schemas.microsoft.com/office/powerpoint/2010/main" val="62490217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3">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066800"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4038600" y="3657600"/>
            <a:ext cx="0" cy="10412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5638800" y="3657600"/>
            <a:ext cx="0" cy="9144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3379408" y="2939534"/>
            <a:ext cx="2792792" cy="26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4" name="Rectangle 13"/>
          <p:cNvSpPr/>
          <p:nvPr/>
        </p:nvSpPr>
        <p:spPr>
          <a:xfrm>
            <a:off x="3124200" y="3069967"/>
            <a:ext cx="152400" cy="1705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2" name="Rectangle 21"/>
          <p:cNvSpPr/>
          <p:nvPr/>
        </p:nvSpPr>
        <p:spPr>
          <a:xfrm>
            <a:off x="524799"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0" name="Rectangle 19"/>
          <p:cNvSpPr/>
          <p:nvPr/>
        </p:nvSpPr>
        <p:spPr>
          <a:xfrm>
            <a:off x="3651113" y="3124199"/>
            <a:ext cx="2368687" cy="317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4032342" y="3625878"/>
            <a:ext cx="1606458" cy="10792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3" name="Rectangle 22"/>
          <p:cNvSpPr/>
          <p:nvPr/>
        </p:nvSpPr>
        <p:spPr>
          <a:xfrm>
            <a:off x="3886200" y="3276601"/>
            <a:ext cx="1905000" cy="287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4" name="TextBox 23"/>
          <p:cNvSpPr txBox="1"/>
          <p:nvPr/>
        </p:nvSpPr>
        <p:spPr>
          <a:xfrm>
            <a:off x="2362200" y="3957935"/>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4</a:t>
            </a:r>
          </a:p>
        </p:txBody>
      </p:sp>
    </p:spTree>
    <p:extLst>
      <p:ext uri="{BB962C8B-B14F-4D97-AF65-F5344CB8AC3E}">
        <p14:creationId xmlns:p14="http://schemas.microsoft.com/office/powerpoint/2010/main" val="17558340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1</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47800075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2</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a:p>
            <a:pPr algn="ctr"/>
            <a:r>
              <a:rPr lang="en-US"/>
              <a:t>To f</a:t>
            </a:r>
            <a:r>
              <a:rPr lang="en-US" baseline="-25000"/>
              <a:t>2</a:t>
            </a:r>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042011429"/>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3</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a:p>
            <a:pPr algn="ctr"/>
            <a:r>
              <a:rPr lang="en-US"/>
              <a:t>To f</a:t>
            </a:r>
            <a:r>
              <a:rPr lang="en-US" baseline="-25000"/>
              <a:t>3</a:t>
            </a:r>
          </a:p>
          <a:p>
            <a:pPr algn="ctr"/>
            <a:endParaRPr lang="en-US" baseline="-25000"/>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25009900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4</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a:p>
            <a:pPr algn="ctr"/>
            <a:r>
              <a:rPr lang="en-US"/>
              <a:t>To f</a:t>
            </a:r>
            <a:r>
              <a:rPr lang="en-US" baseline="-25000"/>
              <a:t>4</a:t>
            </a:r>
          </a:p>
          <a:p>
            <a:pPr algn="ctr"/>
            <a:endParaRPr lang="en-US" baseline="-25000"/>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rot="5557953">
            <a:off x="6255435" y="2311364"/>
            <a:ext cx="1782894" cy="1259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630157" y="1490990"/>
            <a:ext cx="1066043" cy="215901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9" name="TextBox 8"/>
          <p:cNvSpPr txBox="1"/>
          <p:nvPr/>
        </p:nvSpPr>
        <p:spPr>
          <a:xfrm>
            <a:off x="7353300" y="914400"/>
            <a:ext cx="129458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Distribution</a:t>
            </a:r>
          </a:p>
          <a:p>
            <a:r>
              <a:rPr lang="en-US"/>
              <a:t>changes</a:t>
            </a:r>
          </a:p>
        </p:txBody>
      </p:sp>
    </p:spTree>
    <p:extLst>
      <p:ext uri="{BB962C8B-B14F-4D97-AF65-F5344CB8AC3E}">
        <p14:creationId xmlns:p14="http://schemas.microsoft.com/office/powerpoint/2010/main" val="73406913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Till how much you do evaporation?</a:t>
            </a:r>
          </a:p>
        </p:txBody>
      </p:sp>
      <p:pic>
        <p:nvPicPr>
          <p:cNvPr id="4" name="Picture 2" descr="evaporative cooling animated gif of Bose-Einstein condensate"/>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849799" y="1524000"/>
            <a:ext cx="541338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29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7F9CBF-6EAA-4FCA-BECF-9A1A425A2D6C}" type="slidenum">
              <a:rPr lang="en-IN" smtClean="0">
                <a:solidFill>
                  <a:prstClr val="black">
                    <a:tint val="75000"/>
                  </a:prstClr>
                </a:solidFill>
              </a:rPr>
              <a:t>118</a:t>
            </a:fld>
            <a:endParaRPr lang="en-IN">
              <a:solidFill>
                <a:prstClr val="black">
                  <a:tint val="75000"/>
                </a:prstClr>
              </a:solidFill>
            </a:endParaRPr>
          </a:p>
        </p:txBody>
      </p:sp>
      <p:sp>
        <p:nvSpPr>
          <p:cNvPr id="5" name="Title 1"/>
          <p:cNvSpPr>
            <a:spLocks noGrp="1"/>
          </p:cNvSpPr>
          <p:nvPr>
            <p:ph type="title"/>
          </p:nvPr>
        </p:nvSpPr>
        <p:spPr>
          <a:xfrm>
            <a:off x="374848" y="836712"/>
            <a:ext cx="8229600" cy="1143000"/>
          </a:xfrm>
        </p:spPr>
        <p:txBody>
          <a:bodyPr>
            <a:normAutofit fontScale="90000"/>
          </a:bodyPr>
          <a:lstStyle/>
          <a:p>
            <a:r>
              <a:rPr lang="en-IN" sz="3600" b="1">
                <a:latin typeface="+mn-lt"/>
                <a:cs typeface="Times New Roman" pitchFamily="18" charset="0"/>
              </a:rPr>
              <a:t>Quantized levels start appearing…</a:t>
            </a:r>
            <a:br>
              <a:rPr lang="en-IN" sz="3600" b="1">
                <a:latin typeface="+mn-lt"/>
                <a:cs typeface="Times New Roman" pitchFamily="18" charset="0"/>
              </a:rPr>
            </a:br>
            <a:r>
              <a:rPr lang="en-IN" sz="3600" b="1">
                <a:latin typeface="+mn-lt"/>
                <a:cs typeface="Times New Roman" pitchFamily="18" charset="0"/>
              </a:rPr>
              <a:t>Once atoms become quantum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4137233940"/>
              </p:ext>
            </p:extLst>
          </p:nvPr>
        </p:nvGraphicFramePr>
        <p:xfrm>
          <a:off x="2789865" y="2348880"/>
          <a:ext cx="3150287" cy="2219300"/>
        </p:xfrm>
        <a:graphic>
          <a:graphicData uri="http://schemas.openxmlformats.org/presentationml/2006/ole">
            <mc:AlternateContent xmlns:mc="http://schemas.openxmlformats.org/markup-compatibility/2006">
              <mc:Choice xmlns:v="urn:schemas-microsoft-com:vml" Requires="v">
                <p:oleObj name="Graph" r:id="rId2" imgW="4145760" imgH="2881440" progId="">
                  <p:embed/>
                </p:oleObj>
              </mc:Choice>
              <mc:Fallback>
                <p:oleObj name="Graph" r:id="rId2" imgW="4145760" imgH="288144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865" y="2348880"/>
                        <a:ext cx="3150287" cy="2219300"/>
                      </a:xfrm>
                      <a:prstGeom prst="rect">
                        <a:avLst/>
                      </a:prstGeom>
                      <a:noFill/>
                    </p:spPr>
                  </p:pic>
                </p:oleObj>
              </mc:Fallback>
            </mc:AlternateContent>
          </a:graphicData>
        </a:graphic>
      </p:graphicFrame>
      <p:cxnSp>
        <p:nvCxnSpPr>
          <p:cNvPr id="7" name="Straight Connector 6"/>
          <p:cNvCxnSpPr/>
          <p:nvPr/>
        </p:nvCxnSpPr>
        <p:spPr>
          <a:xfrm>
            <a:off x="3821000" y="4304090"/>
            <a:ext cx="1015794"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622787" y="4092818"/>
            <a:ext cx="1406484"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508413" y="3881547"/>
            <a:ext cx="1666944"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352120" y="3670275"/>
            <a:ext cx="195345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247924" y="3459003"/>
            <a:ext cx="2136009"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143729" y="3247731"/>
            <a:ext cx="2344140"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3065863" y="3036460"/>
            <a:ext cx="2526462"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987435" y="2825188"/>
            <a:ext cx="2682738"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883240" y="2613916"/>
            <a:ext cx="2865059"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21000" y="4304090"/>
            <a:ext cx="103620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622787" y="3670275"/>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4003787" y="3657600"/>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2" name="Oval 21"/>
          <p:cNvSpPr/>
          <p:nvPr/>
        </p:nvSpPr>
        <p:spPr>
          <a:xfrm>
            <a:off x="4406153" y="3657600"/>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3" name="Oval 22"/>
          <p:cNvSpPr/>
          <p:nvPr/>
        </p:nvSpPr>
        <p:spPr>
          <a:xfrm>
            <a:off x="4779234" y="3657600"/>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4" name="Oval 23"/>
          <p:cNvSpPr/>
          <p:nvPr/>
        </p:nvSpPr>
        <p:spPr>
          <a:xfrm>
            <a:off x="3352800" y="3441675"/>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5" name="Oval 24"/>
          <p:cNvSpPr/>
          <p:nvPr/>
        </p:nvSpPr>
        <p:spPr>
          <a:xfrm>
            <a:off x="3775187" y="3441675"/>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6" name="Oval 25"/>
          <p:cNvSpPr/>
          <p:nvPr/>
        </p:nvSpPr>
        <p:spPr>
          <a:xfrm>
            <a:off x="4191000" y="3441675"/>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7" name="Oval 26"/>
          <p:cNvSpPr/>
          <p:nvPr/>
        </p:nvSpPr>
        <p:spPr>
          <a:xfrm>
            <a:off x="4648200" y="3441675"/>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8" name="Oval 27"/>
          <p:cNvSpPr/>
          <p:nvPr/>
        </p:nvSpPr>
        <p:spPr>
          <a:xfrm>
            <a:off x="5029200" y="3505200"/>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9" name="Oval 28"/>
          <p:cNvSpPr/>
          <p:nvPr/>
        </p:nvSpPr>
        <p:spPr>
          <a:xfrm>
            <a:off x="3505200" y="3200400"/>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0" name="Oval 29"/>
          <p:cNvSpPr/>
          <p:nvPr/>
        </p:nvSpPr>
        <p:spPr>
          <a:xfrm>
            <a:off x="3927587" y="3200400"/>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1" name="Oval 30"/>
          <p:cNvSpPr/>
          <p:nvPr/>
        </p:nvSpPr>
        <p:spPr>
          <a:xfrm>
            <a:off x="4308587" y="3200400"/>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2" name="Oval 31"/>
          <p:cNvSpPr/>
          <p:nvPr/>
        </p:nvSpPr>
        <p:spPr>
          <a:xfrm>
            <a:off x="4716481" y="3213075"/>
            <a:ext cx="339613" cy="21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533537955"/>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609600" y="1905001"/>
            <a:ext cx="4038600" cy="4343400"/>
            <a:chOff x="5133701" y="2420888"/>
            <a:chExt cx="2714799" cy="464422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3701" y="2420888"/>
              <a:ext cx="2714799" cy="2791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239213" y="6390637"/>
              <a:ext cx="227097" cy="67447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2000" b="1">
                <a:solidFill>
                  <a:prstClr val="black"/>
                </a:solidFill>
                <a:latin typeface="Times New Roman" pitchFamily="18" charset="0"/>
                <a:cs typeface="Times New Roman" pitchFamily="18" charset="0"/>
              </a:endParaRPr>
            </a:p>
          </p:txBody>
        </p:sp>
      </p:grpSp>
      <p:pic>
        <p:nvPicPr>
          <p:cNvPr id="9" name="Picture 2" descr="evaporative cooling animated gif of Bose-Einstein condensate"/>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029201" y="1905001"/>
            <a:ext cx="3865200" cy="31012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95936" y="1116033"/>
            <a:ext cx="822661"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200" b="1">
                <a:solidFill>
                  <a:srgbClr val="1F497D"/>
                </a:solidFill>
              </a:rPr>
              <a:t>BEC</a:t>
            </a:r>
          </a:p>
        </p:txBody>
      </p:sp>
      <p:sp>
        <p:nvSpPr>
          <p:cNvPr id="11" name="Title 1"/>
          <p:cNvSpPr>
            <a:spLocks noGrp="1"/>
          </p:cNvSpPr>
          <p:nvPr>
            <p:ph type="title"/>
          </p:nvPr>
        </p:nvSpPr>
        <p:spPr>
          <a:xfrm>
            <a:off x="86816" y="-18256"/>
            <a:ext cx="8229600" cy="1143000"/>
          </a:xfrm>
        </p:spPr>
        <p:txBody>
          <a:bodyPr>
            <a:normAutofit/>
          </a:bodyPr>
          <a:lstStyle/>
          <a:p>
            <a:r>
              <a:rPr lang="en-US" sz="3200" b="1">
                <a:latin typeface="Arial" pitchFamily="34" charset="0"/>
                <a:cs typeface="Arial" pitchFamily="34" charset="0"/>
              </a:rPr>
              <a:t>Quantum degeneracy</a:t>
            </a:r>
            <a:endParaRPr lang="en-IN" sz="3200" b="1">
              <a:latin typeface="Arial" pitchFamily="34" charset="0"/>
              <a:cs typeface="Arial"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00376B3-1E7D-AEA0-B2ED-8A356B42CB6B}"/>
                  </a:ext>
                </a:extLst>
              </p14:cNvPr>
              <p14:cNvContentPartPr/>
              <p14:nvPr/>
            </p14:nvContentPartPr>
            <p14:xfrm>
              <a:off x="554040" y="816480"/>
              <a:ext cx="6523920" cy="5962680"/>
            </p14:xfrm>
          </p:contentPart>
        </mc:Choice>
        <mc:Fallback>
          <p:pic>
            <p:nvPicPr>
              <p:cNvPr id="2" name="Ink 1">
                <a:extLst>
                  <a:ext uri="{FF2B5EF4-FFF2-40B4-BE49-F238E27FC236}">
                    <a16:creationId xmlns:a16="http://schemas.microsoft.com/office/drawing/2014/main" id="{600376B3-1E7D-AEA0-B2ED-8A356B42CB6B}"/>
                  </a:ext>
                </a:extLst>
              </p:cNvPr>
              <p:cNvPicPr/>
              <p:nvPr/>
            </p:nvPicPr>
            <p:blipFill>
              <a:blip r:embed="rId5"/>
              <a:stretch>
                <a:fillRect/>
              </a:stretch>
            </p:blipFill>
            <p:spPr>
              <a:xfrm>
                <a:off x="544680" y="807120"/>
                <a:ext cx="6542640" cy="5981400"/>
              </a:xfrm>
              <a:prstGeom prst="rect">
                <a:avLst/>
              </a:prstGeom>
            </p:spPr>
          </p:pic>
        </mc:Fallback>
      </mc:AlternateContent>
    </p:spTree>
    <p:extLst>
      <p:ext uri="{BB962C8B-B14F-4D97-AF65-F5344CB8AC3E}">
        <p14:creationId xmlns:p14="http://schemas.microsoft.com/office/powerpoint/2010/main" val="2166092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bank.osa.org/getImage.xqy?img=dTcqLmxhcmdlLGpvc2FiLTEyLTEwLTE4MzktZzAwMQ"/>
          <p:cNvPicPr>
            <a:picLocks noChangeAspect="1" noChangeArrowheads="1"/>
          </p:cNvPicPr>
          <p:nvPr/>
        </p:nvPicPr>
        <p:blipFill>
          <a:blip r:embed="rId2">
            <a:extLst>
              <a:ext uri="{28A0092B-C50C-407E-A947-70E740481C1C}">
                <a14:useLocalDpi xmlns:a14="http://schemas.microsoft.com/office/drawing/2010/main" val="0"/>
              </a:ext>
            </a:extLst>
          </a:blip>
          <a:srcRect l="44964"/>
          <a:stretch>
            <a:fillRect/>
          </a:stretch>
        </p:blipFill>
        <p:spPr bwMode="auto">
          <a:xfrm>
            <a:off x="76200"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762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sz="2400" b="1"/>
              <a:t>-B Location</a:t>
            </a:r>
          </a:p>
        </p:txBody>
      </p:sp>
      <p:cxnSp>
        <p:nvCxnSpPr>
          <p:cNvPr id="7" name="Straight Connector 6"/>
          <p:cNvCxnSpPr/>
          <p:nvPr/>
        </p:nvCxnSpPr>
        <p:spPr>
          <a:xfrm>
            <a:off x="1981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819400" y="5562600"/>
            <a:ext cx="4748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a:t>
            </a:r>
          </a:p>
        </p:txBody>
      </p:sp>
      <p:sp>
        <p:nvSpPr>
          <p:cNvPr id="10" name="TextBox 9"/>
          <p:cNvSpPr txBox="1"/>
          <p:nvPr/>
        </p:nvSpPr>
        <p:spPr>
          <a:xfrm>
            <a:off x="3124200" y="58674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1" name="Straight Connector 10"/>
          <p:cNvCxnSpPr/>
          <p:nvPr/>
        </p:nvCxnSpPr>
        <p:spPr>
          <a:xfrm>
            <a:off x="1981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3124200" y="63246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24" name="TextBox 23"/>
          <p:cNvSpPr txBox="1"/>
          <p:nvPr/>
        </p:nvSpPr>
        <p:spPr>
          <a:xfrm>
            <a:off x="5334000" y="14478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5334000" y="46598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7" name="TextBox 36"/>
          <p:cNvSpPr txBox="1"/>
          <p:nvPr/>
        </p:nvSpPr>
        <p:spPr>
          <a:xfrm>
            <a:off x="5678898" y="45720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sp>
        <p:nvSpPr>
          <p:cNvPr id="6" name="Rectangle 5"/>
          <p:cNvSpPr/>
          <p:nvPr/>
        </p:nvSpPr>
        <p:spPr>
          <a:xfrm>
            <a:off x="228600" y="1066800"/>
            <a:ext cx="88392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a:t>
            </a:r>
          </a:p>
        </p:txBody>
      </p:sp>
      <p:cxnSp>
        <p:nvCxnSpPr>
          <p:cNvPr id="13" name="Straight Arrow Connector 12"/>
          <p:cNvCxnSpPr/>
          <p:nvPr/>
        </p:nvCxnSpPr>
        <p:spPr>
          <a:xfrm flipH="1">
            <a:off x="2819400" y="3657600"/>
            <a:ext cx="3276600" cy="28516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4495800" y="3212068"/>
            <a:ext cx="34857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 has electron in mF = +1 state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661120" y="6491880"/>
              <a:ext cx="89640" cy="152280"/>
            </p14:xfrm>
          </p:contentPart>
        </mc:Choice>
        <mc:Fallback xmlns="">
          <p:pic>
            <p:nvPicPr>
              <p:cNvPr id="2" name="Ink 1"/>
              <p:cNvPicPr/>
              <p:nvPr/>
            </p:nvPicPr>
            <p:blipFill>
              <a:blip r:embed="rId4"/>
              <a:stretch>
                <a:fillRect/>
              </a:stretch>
            </p:blipFill>
            <p:spPr>
              <a:xfrm>
                <a:off x="2651760" y="6482520"/>
                <a:ext cx="108360" cy="171000"/>
              </a:xfrm>
              <a:prstGeom prst="rect">
                <a:avLst/>
              </a:prstGeom>
            </p:spPr>
          </p:pic>
        </mc:Fallback>
      </mc:AlternateContent>
    </p:spTree>
    <p:extLst>
      <p:ext uri="{BB962C8B-B14F-4D97-AF65-F5344CB8AC3E}">
        <p14:creationId xmlns:p14="http://schemas.microsoft.com/office/powerpoint/2010/main" val="270107785"/>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IT\Downloads\IMG_0254.JPG"/>
          <p:cNvPicPr>
            <a:picLocks noChangeAspect="1" noChangeArrowheads="1"/>
          </p:cNvPicPr>
          <p:nvPr/>
        </p:nvPicPr>
        <p:blipFill>
          <a:blip r:embed="rId2"/>
          <a:stretch>
            <a:fillRect/>
          </a:stretch>
        </p:blipFill>
        <p:spPr bwMode="auto">
          <a:xfrm>
            <a:off x="2880320" y="1714489"/>
            <a:ext cx="6300192" cy="4071965"/>
          </a:xfrm>
          <a:prstGeom prst="rect">
            <a:avLst/>
          </a:prstGeom>
          <a:noFill/>
        </p:spPr>
      </p:pic>
      <p:pic>
        <p:nvPicPr>
          <p:cNvPr id="5" name="Picture 6" descr="Montage exp"/>
          <p:cNvPicPr>
            <a:picLocks noChangeAspect="1" noChangeArrowheads="1"/>
          </p:cNvPicPr>
          <p:nvPr/>
        </p:nvPicPr>
        <p:blipFill>
          <a:blip r:embed="rId3">
            <a:lum bright="20000" contrast="-20000"/>
          </a:blip>
          <a:stretch>
            <a:fillRect/>
          </a:stretch>
        </p:blipFill>
        <p:spPr bwMode="auto">
          <a:xfrm>
            <a:off x="0" y="1705496"/>
            <a:ext cx="3498824" cy="4080958"/>
          </a:xfrm>
          <a:prstGeom prst="rect">
            <a:avLst/>
          </a:prstGeom>
          <a:noFill/>
        </p:spPr>
      </p:pic>
      <p:sp>
        <p:nvSpPr>
          <p:cNvPr id="6" name="TextBox 5"/>
          <p:cNvSpPr txBox="1"/>
          <p:nvPr/>
        </p:nvSpPr>
        <p:spPr>
          <a:xfrm>
            <a:off x="2437085" y="692696"/>
            <a:ext cx="40071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600" b="1">
                <a:solidFill>
                  <a:srgbClr val="1F497D"/>
                </a:solidFill>
              </a:rPr>
              <a:t>Experimental set up</a:t>
            </a:r>
          </a:p>
        </p:txBody>
      </p:sp>
      <p:sp>
        <p:nvSpPr>
          <p:cNvPr id="2" name="TextBox 1"/>
          <p:cNvSpPr txBox="1"/>
          <p:nvPr/>
        </p:nvSpPr>
        <p:spPr>
          <a:xfrm>
            <a:off x="1066800" y="6096000"/>
            <a:ext cx="64665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Paris</a:t>
            </a:r>
          </a:p>
        </p:txBody>
      </p:sp>
      <p:sp>
        <p:nvSpPr>
          <p:cNvPr id="7" name="TextBox 6"/>
          <p:cNvSpPr txBox="1"/>
          <p:nvPr/>
        </p:nvSpPr>
        <p:spPr>
          <a:xfrm>
            <a:off x="6378624" y="6019800"/>
            <a:ext cx="145424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TIFR Mumbai</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5843C41-F55D-202A-E6D9-71AF028B79C0}"/>
                  </a:ext>
                </a:extLst>
              </p14:cNvPr>
              <p14:cNvContentPartPr/>
              <p14:nvPr/>
            </p14:nvContentPartPr>
            <p14:xfrm>
              <a:off x="1841760" y="4665960"/>
              <a:ext cx="481320" cy="1444680"/>
            </p14:xfrm>
          </p:contentPart>
        </mc:Choice>
        <mc:Fallback>
          <p:pic>
            <p:nvPicPr>
              <p:cNvPr id="3" name="Ink 2">
                <a:extLst>
                  <a:ext uri="{FF2B5EF4-FFF2-40B4-BE49-F238E27FC236}">
                    <a16:creationId xmlns:a16="http://schemas.microsoft.com/office/drawing/2014/main" id="{85843C41-F55D-202A-E6D9-71AF028B79C0}"/>
                  </a:ext>
                </a:extLst>
              </p:cNvPr>
              <p:cNvPicPr/>
              <p:nvPr/>
            </p:nvPicPr>
            <p:blipFill>
              <a:blip r:embed="rId5"/>
              <a:stretch>
                <a:fillRect/>
              </a:stretch>
            </p:blipFill>
            <p:spPr>
              <a:xfrm>
                <a:off x="1832400" y="4656600"/>
                <a:ext cx="500040" cy="1463400"/>
              </a:xfrm>
              <a:prstGeom prst="rect">
                <a:avLst/>
              </a:prstGeom>
            </p:spPr>
          </p:pic>
        </mc:Fallback>
      </mc:AlternateContent>
    </p:spTree>
    <p:extLst>
      <p:ext uri="{BB962C8B-B14F-4D97-AF65-F5344CB8AC3E}">
        <p14:creationId xmlns:p14="http://schemas.microsoft.com/office/powerpoint/2010/main" val="410148345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0" y="603360"/>
              <a:ext cx="8674560" cy="6166080"/>
            </p14:xfrm>
          </p:contentPart>
        </mc:Choice>
        <mc:Fallback xmlns="">
          <p:pic>
            <p:nvPicPr>
              <p:cNvPr id="4" name="Ink 3"/>
              <p:cNvPicPr/>
              <p:nvPr/>
            </p:nvPicPr>
            <p:blipFill>
              <a:blip r:embed="rId3"/>
              <a:stretch>
                <a:fillRect/>
              </a:stretch>
            </p:blipFill>
            <p:spPr>
              <a:xfrm>
                <a:off x="-9360" y="594000"/>
                <a:ext cx="8693280" cy="6184800"/>
              </a:xfrm>
              <a:prstGeom prst="rect">
                <a:avLst/>
              </a:prstGeom>
            </p:spPr>
          </p:pic>
        </mc:Fallback>
      </mc:AlternateContent>
    </p:spTree>
    <p:extLst>
      <p:ext uri="{BB962C8B-B14F-4D97-AF65-F5344CB8AC3E}">
        <p14:creationId xmlns:p14="http://schemas.microsoft.com/office/powerpoint/2010/main" val="361587161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2240" y="76320"/>
              <a:ext cx="9950760" cy="6343920"/>
            </p14:xfrm>
          </p:contentPart>
        </mc:Choice>
        <mc:Fallback xmlns="">
          <p:pic>
            <p:nvPicPr>
              <p:cNvPr id="4" name="Ink 3"/>
              <p:cNvPicPr/>
              <p:nvPr/>
            </p:nvPicPr>
            <p:blipFill>
              <a:blip r:embed="rId3"/>
              <a:stretch>
                <a:fillRect/>
              </a:stretch>
            </p:blipFill>
            <p:spPr>
              <a:xfrm>
                <a:off x="-561600" y="66960"/>
                <a:ext cx="9969480" cy="6362640"/>
              </a:xfrm>
              <a:prstGeom prst="rect">
                <a:avLst/>
              </a:prstGeom>
            </p:spPr>
          </p:pic>
        </mc:Fallback>
      </mc:AlternateContent>
    </p:spTree>
    <p:extLst>
      <p:ext uri="{BB962C8B-B14F-4D97-AF65-F5344CB8AC3E}">
        <p14:creationId xmlns:p14="http://schemas.microsoft.com/office/powerpoint/2010/main" val="739975539"/>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25440" y="152280"/>
              <a:ext cx="10388880" cy="6464880"/>
            </p14:xfrm>
          </p:contentPart>
        </mc:Choice>
        <mc:Fallback xmlns="">
          <p:pic>
            <p:nvPicPr>
              <p:cNvPr id="4" name="Ink 3"/>
              <p:cNvPicPr/>
              <p:nvPr/>
            </p:nvPicPr>
            <p:blipFill>
              <a:blip r:embed="rId3"/>
              <a:stretch>
                <a:fillRect/>
              </a:stretch>
            </p:blipFill>
            <p:spPr>
              <a:xfrm>
                <a:off x="-1234800" y="142920"/>
                <a:ext cx="10407600" cy="6483600"/>
              </a:xfrm>
              <a:prstGeom prst="rect">
                <a:avLst/>
              </a:prstGeom>
            </p:spPr>
          </p:pic>
        </mc:Fallback>
      </mc:AlternateContent>
    </p:spTree>
    <p:extLst>
      <p:ext uri="{BB962C8B-B14F-4D97-AF65-F5344CB8AC3E}">
        <p14:creationId xmlns:p14="http://schemas.microsoft.com/office/powerpoint/2010/main" val="142116110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5400" y="558720"/>
              <a:ext cx="9550800" cy="5683680"/>
            </p14:xfrm>
          </p:contentPart>
        </mc:Choice>
        <mc:Fallback xmlns="">
          <p:pic>
            <p:nvPicPr>
              <p:cNvPr id="4" name="Ink 3"/>
              <p:cNvPicPr/>
              <p:nvPr/>
            </p:nvPicPr>
            <p:blipFill>
              <a:blip r:embed="rId3"/>
              <a:stretch>
                <a:fillRect/>
              </a:stretch>
            </p:blipFill>
            <p:spPr>
              <a:xfrm>
                <a:off x="86040" y="549360"/>
                <a:ext cx="9569520" cy="5702400"/>
              </a:xfrm>
              <a:prstGeom prst="rect">
                <a:avLst/>
              </a:prstGeom>
            </p:spPr>
          </p:pic>
        </mc:Fallback>
      </mc:AlternateContent>
    </p:spTree>
    <p:extLst>
      <p:ext uri="{BB962C8B-B14F-4D97-AF65-F5344CB8AC3E}">
        <p14:creationId xmlns:p14="http://schemas.microsoft.com/office/powerpoint/2010/main" val="3921437802"/>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74760" y="101520"/>
              <a:ext cx="8693640" cy="4731120"/>
            </p14:xfrm>
          </p:contentPart>
        </mc:Choice>
        <mc:Fallback xmlns="">
          <p:pic>
            <p:nvPicPr>
              <p:cNvPr id="4" name="Ink 3"/>
              <p:cNvPicPr/>
              <p:nvPr/>
            </p:nvPicPr>
            <p:blipFill>
              <a:blip r:embed="rId3"/>
              <a:stretch>
                <a:fillRect/>
              </a:stretch>
            </p:blipFill>
            <p:spPr>
              <a:xfrm>
                <a:off x="365400" y="92160"/>
                <a:ext cx="8712360" cy="4749840"/>
              </a:xfrm>
              <a:prstGeom prst="rect">
                <a:avLst/>
              </a:prstGeom>
            </p:spPr>
          </p:pic>
        </mc:Fallback>
      </mc:AlternateContent>
    </p:spTree>
    <p:extLst>
      <p:ext uri="{BB962C8B-B14F-4D97-AF65-F5344CB8AC3E}">
        <p14:creationId xmlns:p14="http://schemas.microsoft.com/office/powerpoint/2010/main" val="408829863"/>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82400" y="539640"/>
              <a:ext cx="8357040" cy="5899680"/>
            </p14:xfrm>
          </p:contentPart>
        </mc:Choice>
        <mc:Fallback xmlns="">
          <p:pic>
            <p:nvPicPr>
              <p:cNvPr id="4" name="Ink 3"/>
              <p:cNvPicPr/>
              <p:nvPr/>
            </p:nvPicPr>
            <p:blipFill>
              <a:blip r:embed="rId3"/>
              <a:stretch>
                <a:fillRect/>
              </a:stretch>
            </p:blipFill>
            <p:spPr>
              <a:xfrm>
                <a:off x="-491760" y="530280"/>
                <a:ext cx="8375760" cy="5918400"/>
              </a:xfrm>
              <a:prstGeom prst="rect">
                <a:avLst/>
              </a:prstGeom>
            </p:spPr>
          </p:pic>
        </mc:Fallback>
      </mc:AlternateContent>
    </p:spTree>
    <p:extLst>
      <p:ext uri="{BB962C8B-B14F-4D97-AF65-F5344CB8AC3E}">
        <p14:creationId xmlns:p14="http://schemas.microsoft.com/office/powerpoint/2010/main" val="662757158"/>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09520" y="412920"/>
              <a:ext cx="9182520" cy="6267600"/>
            </p14:xfrm>
          </p:contentPart>
        </mc:Choice>
        <mc:Fallback xmlns="">
          <p:pic>
            <p:nvPicPr>
              <p:cNvPr id="4" name="Ink 3"/>
              <p:cNvPicPr/>
              <p:nvPr/>
            </p:nvPicPr>
            <p:blipFill>
              <a:blip r:embed="rId3"/>
              <a:stretch>
                <a:fillRect/>
              </a:stretch>
            </p:blipFill>
            <p:spPr>
              <a:xfrm>
                <a:off x="-218880" y="403560"/>
                <a:ext cx="9201240" cy="6286320"/>
              </a:xfrm>
              <a:prstGeom prst="rect">
                <a:avLst/>
              </a:prstGeom>
            </p:spPr>
          </p:pic>
        </mc:Fallback>
      </mc:AlternateContent>
    </p:spTree>
    <p:extLst>
      <p:ext uri="{BB962C8B-B14F-4D97-AF65-F5344CB8AC3E}">
        <p14:creationId xmlns:p14="http://schemas.microsoft.com/office/powerpoint/2010/main" val="43078323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80880" y="463680"/>
              <a:ext cx="9519120" cy="6337440"/>
            </p14:xfrm>
          </p:contentPart>
        </mc:Choice>
        <mc:Fallback xmlns="">
          <p:pic>
            <p:nvPicPr>
              <p:cNvPr id="4" name="Ink 3"/>
              <p:cNvPicPr/>
              <p:nvPr/>
            </p:nvPicPr>
            <p:blipFill>
              <a:blip r:embed="rId3"/>
              <a:stretch>
                <a:fillRect/>
              </a:stretch>
            </p:blipFill>
            <p:spPr>
              <a:xfrm>
                <a:off x="-390240" y="454320"/>
                <a:ext cx="9537840" cy="6356160"/>
              </a:xfrm>
              <a:prstGeom prst="rect">
                <a:avLst/>
              </a:prstGeom>
            </p:spPr>
          </p:pic>
        </mc:Fallback>
      </mc:AlternateContent>
    </p:spTree>
    <p:extLst>
      <p:ext uri="{BB962C8B-B14F-4D97-AF65-F5344CB8AC3E}">
        <p14:creationId xmlns:p14="http://schemas.microsoft.com/office/powerpoint/2010/main" val="1741639589"/>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17840" y="108000"/>
              <a:ext cx="8020080" cy="6712200"/>
            </p14:xfrm>
          </p:contentPart>
        </mc:Choice>
        <mc:Fallback xmlns="">
          <p:pic>
            <p:nvPicPr>
              <p:cNvPr id="4" name="Ink 3"/>
              <p:cNvPicPr/>
              <p:nvPr/>
            </p:nvPicPr>
            <p:blipFill>
              <a:blip r:embed="rId3"/>
              <a:stretch>
                <a:fillRect/>
              </a:stretch>
            </p:blipFill>
            <p:spPr>
              <a:xfrm>
                <a:off x="708480" y="98640"/>
                <a:ext cx="8038800" cy="6730920"/>
              </a:xfrm>
              <a:prstGeom prst="rect">
                <a:avLst/>
              </a:prstGeom>
            </p:spPr>
          </p:pic>
        </mc:Fallback>
      </mc:AlternateContent>
    </p:spTree>
    <p:extLst>
      <p:ext uri="{BB962C8B-B14F-4D97-AF65-F5344CB8AC3E}">
        <p14:creationId xmlns:p14="http://schemas.microsoft.com/office/powerpoint/2010/main" val="14285064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b="1"/>
              <a:t>What happens in +B location?</a:t>
            </a:r>
          </a:p>
        </p:txBody>
      </p:sp>
    </p:spTree>
    <p:extLst>
      <p:ext uri="{BB962C8B-B14F-4D97-AF65-F5344CB8AC3E}">
        <p14:creationId xmlns:p14="http://schemas.microsoft.com/office/powerpoint/2010/main" val="457851282"/>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51040" y="590400"/>
              <a:ext cx="8191800" cy="5334480"/>
            </p14:xfrm>
          </p:contentPart>
        </mc:Choice>
        <mc:Fallback xmlns="">
          <p:pic>
            <p:nvPicPr>
              <p:cNvPr id="4" name="Ink 3"/>
              <p:cNvPicPr/>
              <p:nvPr/>
            </p:nvPicPr>
            <p:blipFill>
              <a:blip r:embed="rId3"/>
              <a:stretch>
                <a:fillRect/>
              </a:stretch>
            </p:blipFill>
            <p:spPr>
              <a:xfrm>
                <a:off x="841680" y="581040"/>
                <a:ext cx="8210520" cy="5353200"/>
              </a:xfrm>
              <a:prstGeom prst="rect">
                <a:avLst/>
              </a:prstGeom>
            </p:spPr>
          </p:pic>
        </mc:Fallback>
      </mc:AlternateContent>
    </p:spTree>
    <p:extLst>
      <p:ext uri="{BB962C8B-B14F-4D97-AF65-F5344CB8AC3E}">
        <p14:creationId xmlns:p14="http://schemas.microsoft.com/office/powerpoint/2010/main" val="2508120025"/>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25160" y="457200"/>
              <a:ext cx="8705880" cy="5988240"/>
            </p14:xfrm>
          </p:contentPart>
        </mc:Choice>
        <mc:Fallback xmlns="">
          <p:pic>
            <p:nvPicPr>
              <p:cNvPr id="4" name="Ink 3"/>
              <p:cNvPicPr/>
              <p:nvPr/>
            </p:nvPicPr>
            <p:blipFill>
              <a:blip r:embed="rId3"/>
              <a:stretch>
                <a:fillRect/>
              </a:stretch>
            </p:blipFill>
            <p:spPr>
              <a:xfrm>
                <a:off x="-434520" y="447840"/>
                <a:ext cx="8724600" cy="6006960"/>
              </a:xfrm>
              <a:prstGeom prst="rect">
                <a:avLst/>
              </a:prstGeom>
            </p:spPr>
          </p:pic>
        </mc:Fallback>
      </mc:AlternateContent>
    </p:spTree>
    <p:extLst>
      <p:ext uri="{BB962C8B-B14F-4D97-AF65-F5344CB8AC3E}">
        <p14:creationId xmlns:p14="http://schemas.microsoft.com/office/powerpoint/2010/main" val="4120991208"/>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80840" y="177840"/>
              <a:ext cx="9874440" cy="6248880"/>
            </p14:xfrm>
          </p:contentPart>
        </mc:Choice>
        <mc:Fallback xmlns="">
          <p:pic>
            <p:nvPicPr>
              <p:cNvPr id="4" name="Ink 3"/>
              <p:cNvPicPr/>
              <p:nvPr/>
            </p:nvPicPr>
            <p:blipFill>
              <a:blip r:embed="rId3"/>
              <a:stretch>
                <a:fillRect/>
              </a:stretch>
            </p:blipFill>
            <p:spPr>
              <a:xfrm>
                <a:off x="-790200" y="168480"/>
                <a:ext cx="9893160" cy="6267600"/>
              </a:xfrm>
              <a:prstGeom prst="rect">
                <a:avLst/>
              </a:prstGeom>
            </p:spPr>
          </p:pic>
        </mc:Fallback>
      </mc:AlternateContent>
    </p:spTree>
    <p:extLst>
      <p:ext uri="{BB962C8B-B14F-4D97-AF65-F5344CB8AC3E}">
        <p14:creationId xmlns:p14="http://schemas.microsoft.com/office/powerpoint/2010/main" val="1373895894"/>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90720" y="228600"/>
              <a:ext cx="8668080" cy="6534360"/>
            </p14:xfrm>
          </p:contentPart>
        </mc:Choice>
        <mc:Fallback xmlns="">
          <p:pic>
            <p:nvPicPr>
              <p:cNvPr id="4" name="Ink 3"/>
              <p:cNvPicPr/>
              <p:nvPr/>
            </p:nvPicPr>
            <p:blipFill>
              <a:blip r:embed="rId3"/>
              <a:stretch>
                <a:fillRect/>
              </a:stretch>
            </p:blipFill>
            <p:spPr>
              <a:xfrm>
                <a:off x="981360" y="219240"/>
                <a:ext cx="8686800" cy="6553080"/>
              </a:xfrm>
              <a:prstGeom prst="rect">
                <a:avLst/>
              </a:prstGeom>
            </p:spPr>
          </p:pic>
        </mc:Fallback>
      </mc:AlternateContent>
    </p:spTree>
    <p:extLst>
      <p:ext uri="{BB962C8B-B14F-4D97-AF65-F5344CB8AC3E}">
        <p14:creationId xmlns:p14="http://schemas.microsoft.com/office/powerpoint/2010/main" val="3681356786"/>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09480" y="520560"/>
              <a:ext cx="9677880" cy="6090120"/>
            </p14:xfrm>
          </p:contentPart>
        </mc:Choice>
        <mc:Fallback xmlns="">
          <p:pic>
            <p:nvPicPr>
              <p:cNvPr id="4" name="Ink 3"/>
              <p:cNvPicPr/>
              <p:nvPr/>
            </p:nvPicPr>
            <p:blipFill>
              <a:blip r:embed="rId3"/>
              <a:stretch>
                <a:fillRect/>
              </a:stretch>
            </p:blipFill>
            <p:spPr>
              <a:xfrm>
                <a:off x="-618840" y="511200"/>
                <a:ext cx="9696600" cy="6108840"/>
              </a:xfrm>
              <a:prstGeom prst="rect">
                <a:avLst/>
              </a:prstGeom>
            </p:spPr>
          </p:pic>
        </mc:Fallback>
      </mc:AlternateContent>
    </p:spTree>
    <p:extLst>
      <p:ext uri="{BB962C8B-B14F-4D97-AF65-F5344CB8AC3E}">
        <p14:creationId xmlns:p14="http://schemas.microsoft.com/office/powerpoint/2010/main" val="1696011435"/>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 Optical Trap</a:t>
            </a:r>
          </a:p>
        </p:txBody>
      </p:sp>
      <p:pic>
        <p:nvPicPr>
          <p:cNvPr id="7" name="Picture 4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5776" y="4722397"/>
            <a:ext cx="4476924" cy="209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413677" y="1863444"/>
            <a:ext cx="3139523" cy="1413156"/>
            <a:chOff x="0" y="1081714"/>
            <a:chExt cx="7839326" cy="2232248"/>
          </a:xfrm>
        </p:grpSpPr>
        <p:grpSp>
          <p:nvGrpSpPr>
            <p:cNvPr id="9" name="Group 8"/>
            <p:cNvGrpSpPr/>
            <p:nvPr/>
          </p:nvGrpSpPr>
          <p:grpSpPr>
            <a:xfrm>
              <a:off x="1907705" y="1369742"/>
              <a:ext cx="5544621" cy="1800204"/>
              <a:chOff x="1907705" y="1340767"/>
              <a:chExt cx="5544621" cy="1800204"/>
            </a:xfrm>
          </p:grpSpPr>
          <p:sp>
            <p:nvSpPr>
              <p:cNvPr id="20" name="Freeform 19"/>
              <p:cNvSpPr/>
              <p:nvPr/>
            </p:nvSpPr>
            <p:spPr bwMode="auto">
              <a:xfrm rot="16200000">
                <a:off x="4211958" y="44624"/>
                <a:ext cx="792089" cy="5256586"/>
              </a:xfrm>
              <a:custGeom>
                <a:avLst/>
                <a:gdLst>
                  <a:gd name="connsiteX0" fmla="*/ 0 w 283028"/>
                  <a:gd name="connsiteY0" fmla="*/ 0 h 1146629"/>
                  <a:gd name="connsiteX1" fmla="*/ 275771 w 283028"/>
                  <a:gd name="connsiteY1" fmla="*/ 595086 h 1146629"/>
                  <a:gd name="connsiteX2" fmla="*/ 43542 w 283028"/>
                  <a:gd name="connsiteY2" fmla="*/ 1146629 h 1146629"/>
                </a:gdLst>
                <a:ahLst/>
                <a:cxnLst>
                  <a:cxn ang="0">
                    <a:pos x="connsiteX0" y="connsiteY0"/>
                  </a:cxn>
                  <a:cxn ang="0">
                    <a:pos x="connsiteX1" y="connsiteY1"/>
                  </a:cxn>
                  <a:cxn ang="0">
                    <a:pos x="connsiteX2" y="connsiteY2"/>
                  </a:cxn>
                </a:cxnLst>
                <a:rect l="l" t="t" r="r" b="b"/>
                <a:pathLst>
                  <a:path w="283028" h="1146629">
                    <a:moveTo>
                      <a:pt x="0" y="0"/>
                    </a:moveTo>
                    <a:cubicBezTo>
                      <a:pt x="134257" y="201990"/>
                      <a:pt x="268514" y="403981"/>
                      <a:pt x="275771" y="595086"/>
                    </a:cubicBezTo>
                    <a:cubicBezTo>
                      <a:pt x="283028" y="786191"/>
                      <a:pt x="163285" y="966410"/>
                      <a:pt x="43542" y="1146629"/>
                    </a:cubicBezTo>
                  </a:path>
                </a:pathLst>
              </a:custGeom>
              <a:noFill/>
              <a:ln w="76200">
                <a:solidFill>
                  <a:srgbClr val="FF0000"/>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defTabSz="1579563" eaLnBrk="0" fontAlgn="base" hangingPunct="0">
                  <a:spcBef>
                    <a:spcPct val="0"/>
                  </a:spcBef>
                  <a:spcAft>
                    <a:spcPct val="0"/>
                  </a:spcAft>
                </a:pPr>
                <a:endParaRPr lang="en-US" sz="4100">
                  <a:solidFill>
                    <a:prstClr val="black"/>
                  </a:solidFill>
                  <a:latin typeface="Times New Roman" pitchFamily="18" charset="0"/>
                </a:endParaRPr>
              </a:p>
            </p:txBody>
          </p:sp>
          <p:sp>
            <p:nvSpPr>
              <p:cNvPr id="21" name="Freeform 20"/>
              <p:cNvSpPr/>
              <p:nvPr/>
            </p:nvSpPr>
            <p:spPr bwMode="auto">
              <a:xfrm rot="5400000" flipV="1">
                <a:off x="4139953" y="-819474"/>
                <a:ext cx="792089" cy="5256586"/>
              </a:xfrm>
              <a:custGeom>
                <a:avLst/>
                <a:gdLst>
                  <a:gd name="connsiteX0" fmla="*/ 0 w 283028"/>
                  <a:gd name="connsiteY0" fmla="*/ 0 h 1146629"/>
                  <a:gd name="connsiteX1" fmla="*/ 275771 w 283028"/>
                  <a:gd name="connsiteY1" fmla="*/ 595086 h 1146629"/>
                  <a:gd name="connsiteX2" fmla="*/ 43542 w 283028"/>
                  <a:gd name="connsiteY2" fmla="*/ 1146629 h 1146629"/>
                </a:gdLst>
                <a:ahLst/>
                <a:cxnLst>
                  <a:cxn ang="0">
                    <a:pos x="connsiteX0" y="connsiteY0"/>
                  </a:cxn>
                  <a:cxn ang="0">
                    <a:pos x="connsiteX1" y="connsiteY1"/>
                  </a:cxn>
                  <a:cxn ang="0">
                    <a:pos x="connsiteX2" y="connsiteY2"/>
                  </a:cxn>
                </a:cxnLst>
                <a:rect l="l" t="t" r="r" b="b"/>
                <a:pathLst>
                  <a:path w="283028" h="1146629">
                    <a:moveTo>
                      <a:pt x="0" y="0"/>
                    </a:moveTo>
                    <a:cubicBezTo>
                      <a:pt x="134257" y="201990"/>
                      <a:pt x="268514" y="403981"/>
                      <a:pt x="275771" y="595086"/>
                    </a:cubicBezTo>
                    <a:cubicBezTo>
                      <a:pt x="283028" y="786191"/>
                      <a:pt x="163285" y="966410"/>
                      <a:pt x="43542" y="1146629"/>
                    </a:cubicBezTo>
                  </a:path>
                </a:pathLst>
              </a:custGeom>
              <a:ln w="76200">
                <a:solidFill>
                  <a:srgbClr val="FF0000"/>
                </a:solidFill>
                <a:headEnd type="none" w="med" len="med"/>
                <a:tailEnd type="none" w="med" len="med"/>
              </a:ln>
            </p:spPr>
            <p:style>
              <a:lnRef idx="3">
                <a:schemeClr val="accent3"/>
              </a:lnRef>
              <a:fillRef idx="4294967295">
                <a:schemeClr val="lt1"/>
              </a:fillRef>
              <a:effectRef idx="2">
                <a:schemeClr val="accent3"/>
              </a:effectRef>
              <a:fontRef idx="minor">
                <a:schemeClr val="tx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defTabSz="1579563" eaLnBrk="0" fontAlgn="base" hangingPunct="0">
                  <a:spcBef>
                    <a:spcPct val="0"/>
                  </a:spcBef>
                  <a:spcAft>
                    <a:spcPct val="0"/>
                  </a:spcAft>
                </a:pPr>
                <a:endParaRPr lang="en-US" sz="4100">
                  <a:solidFill>
                    <a:prstClr val="black"/>
                  </a:solidFill>
                  <a:latin typeface="Times New Roman" pitchFamily="18" charset="0"/>
                </a:endParaRPr>
              </a:p>
            </p:txBody>
          </p:sp>
          <p:sp>
            <p:nvSpPr>
              <p:cNvPr id="22" name="Isosceles Triangle 21"/>
              <p:cNvSpPr/>
              <p:nvPr/>
            </p:nvSpPr>
            <p:spPr>
              <a:xfrm rot="5400000">
                <a:off x="3140867" y="1565818"/>
                <a:ext cx="900101" cy="1386101"/>
              </a:xfrm>
              <a:prstGeom prst="triangle">
                <a:avLst/>
              </a:prstGeom>
              <a:solidFill>
                <a:srgbClr val="FF0000"/>
              </a:solidFill>
              <a:ln>
                <a:solidFill>
                  <a:srgbClr val="FF0000"/>
                </a:solidFill>
              </a:ln>
              <a:effectLst/>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srgbClr val="FF0000"/>
                  </a:solidFill>
                </a:endParaRPr>
              </a:p>
            </p:txBody>
          </p:sp>
          <p:cxnSp>
            <p:nvCxnSpPr>
              <p:cNvPr id="23" name="Straight Connector 22"/>
              <p:cNvCxnSpPr/>
              <p:nvPr/>
            </p:nvCxnSpPr>
            <p:spPr>
              <a:xfrm flipV="1">
                <a:off x="3859940" y="2204864"/>
                <a:ext cx="1836000" cy="72006"/>
              </a:xfrm>
              <a:prstGeom prst="line">
                <a:avLst/>
              </a:prstGeom>
              <a:ln w="63500">
                <a:solidFill>
                  <a:srgbClr val="FF0000"/>
                </a:solidFill>
              </a:ln>
              <a:effectLst/>
            </p:spPr>
            <p:style>
              <a:lnRef idx="3">
                <a:schemeClr val="dk1"/>
              </a:lnRef>
              <a:fillRef idx="0">
                <a:schemeClr val="dk1"/>
              </a:fillRef>
              <a:effectRef idx="2">
                <a:schemeClr val="dk1"/>
              </a:effectRef>
              <a:fontRef idx="minor">
                <a:schemeClr val="tx1"/>
              </a:fontRef>
            </p:style>
          </p:cxnSp>
          <p:sp>
            <p:nvSpPr>
              <p:cNvPr id="24" name="Isosceles Triangle 23"/>
              <p:cNvSpPr/>
              <p:nvPr/>
            </p:nvSpPr>
            <p:spPr>
              <a:xfrm rot="16200000" flipH="1">
                <a:off x="5391064" y="1529817"/>
                <a:ext cx="900101" cy="1386101"/>
              </a:xfrm>
              <a:prstGeom prst="triangle">
                <a:avLst/>
              </a:prstGeom>
              <a:solidFill>
                <a:srgbClr val="FF0000"/>
              </a:solidFill>
              <a:ln>
                <a:solidFill>
                  <a:srgbClr val="FF0000"/>
                </a:solidFill>
              </a:ln>
              <a:effectLst/>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srgbClr val="FF0000"/>
                  </a:solidFill>
                </a:endParaRPr>
              </a:p>
            </p:txBody>
          </p:sp>
          <p:cxnSp>
            <p:nvCxnSpPr>
              <p:cNvPr id="25" name="Straight Connector 24"/>
              <p:cNvCxnSpPr/>
              <p:nvPr/>
            </p:nvCxnSpPr>
            <p:spPr>
              <a:xfrm>
                <a:off x="3859940" y="2204864"/>
                <a:ext cx="648000" cy="0"/>
              </a:xfrm>
              <a:prstGeom prst="line">
                <a:avLst/>
              </a:prstGeom>
              <a:ln>
                <a:solidFill>
                  <a:srgbClr val="FF0000"/>
                </a:solidFill>
              </a:ln>
              <a:effectLst/>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4860104" y="2204864"/>
                <a:ext cx="648000" cy="0"/>
              </a:xfrm>
              <a:prstGeom prst="line">
                <a:avLst/>
              </a:prstGeom>
              <a:ln>
                <a:solidFill>
                  <a:srgbClr val="FF0000"/>
                </a:solidFill>
              </a:ln>
              <a:effectLst/>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4788096" y="2276872"/>
                <a:ext cx="648000" cy="0"/>
              </a:xfrm>
              <a:prstGeom prst="line">
                <a:avLst/>
              </a:prstGeom>
              <a:ln>
                <a:solidFill>
                  <a:srgbClr val="FF0000"/>
                </a:solidFill>
              </a:ln>
              <a:effectLst/>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4788096" y="2204864"/>
                <a:ext cx="648000" cy="0"/>
              </a:xfrm>
              <a:prstGeom prst="line">
                <a:avLst/>
              </a:prstGeom>
              <a:ln>
                <a:solidFill>
                  <a:srgbClr val="FF0000"/>
                </a:solidFill>
              </a:ln>
              <a:effectLst/>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5148136" y="2276872"/>
                <a:ext cx="648000" cy="0"/>
              </a:xfrm>
              <a:prstGeom prst="line">
                <a:avLst/>
              </a:prstGeom>
              <a:ln>
                <a:solidFill>
                  <a:srgbClr val="FF0000"/>
                </a:solidFill>
              </a:ln>
              <a:effectLst/>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5220072" y="2168861"/>
                <a:ext cx="595177" cy="1800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1" name="Rectangle 30"/>
              <p:cNvSpPr/>
              <p:nvPr/>
            </p:nvSpPr>
            <p:spPr>
              <a:xfrm>
                <a:off x="3851920" y="2168861"/>
                <a:ext cx="595177" cy="1440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2" name="Rectangle 31"/>
              <p:cNvSpPr/>
              <p:nvPr/>
            </p:nvSpPr>
            <p:spPr>
              <a:xfrm>
                <a:off x="3707904" y="2168861"/>
                <a:ext cx="595177" cy="1800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3" name="Isosceles Triangle 32"/>
              <p:cNvSpPr/>
              <p:nvPr/>
            </p:nvSpPr>
            <p:spPr>
              <a:xfrm rot="5400000">
                <a:off x="2518490" y="1807537"/>
                <a:ext cx="1080118" cy="1010680"/>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4" name="Isosceles Triangle 33"/>
              <p:cNvSpPr/>
              <p:nvPr/>
            </p:nvSpPr>
            <p:spPr>
              <a:xfrm rot="16200000" flipH="1">
                <a:off x="5868143" y="1772815"/>
                <a:ext cx="1224137" cy="936105"/>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5" name="Rectangle 34"/>
              <p:cNvSpPr/>
              <p:nvPr/>
            </p:nvSpPr>
            <p:spPr>
              <a:xfrm rot="16200000">
                <a:off x="2341164" y="2098261"/>
                <a:ext cx="897277" cy="3240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6" name="Rectangle 35"/>
              <p:cNvSpPr/>
              <p:nvPr/>
            </p:nvSpPr>
            <p:spPr>
              <a:xfrm rot="16200000">
                <a:off x="6213002" y="2078848"/>
                <a:ext cx="858453" cy="3240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7" name="Isosceles Triangle 36"/>
              <p:cNvSpPr/>
              <p:nvPr/>
            </p:nvSpPr>
            <p:spPr>
              <a:xfrm rot="16200000" flipH="1">
                <a:off x="5946665" y="1766304"/>
                <a:ext cx="1440159" cy="1021137"/>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8" name="Isosceles Triangle 37"/>
              <p:cNvSpPr/>
              <p:nvPr/>
            </p:nvSpPr>
            <p:spPr>
              <a:xfrm rot="5400000">
                <a:off x="2153219" y="1730300"/>
                <a:ext cx="1368151" cy="1021137"/>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39" name="Isosceles Triangle 38"/>
              <p:cNvSpPr/>
              <p:nvPr/>
            </p:nvSpPr>
            <p:spPr>
              <a:xfrm rot="5400000">
                <a:off x="1871700" y="1520789"/>
                <a:ext cx="1728192" cy="1512168"/>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40" name="Isosceles Triangle 39"/>
              <p:cNvSpPr/>
              <p:nvPr/>
            </p:nvSpPr>
            <p:spPr>
              <a:xfrm rot="16200000" flipH="1">
                <a:off x="5760133" y="1448776"/>
                <a:ext cx="1800202" cy="1584184"/>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41" name="Isosceles Triangle 40"/>
              <p:cNvSpPr/>
              <p:nvPr/>
            </p:nvSpPr>
            <p:spPr>
              <a:xfrm rot="5400000">
                <a:off x="1890434" y="1574061"/>
                <a:ext cx="1584178" cy="1405623"/>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42" name="Isosceles Triangle 41"/>
              <p:cNvSpPr/>
              <p:nvPr/>
            </p:nvSpPr>
            <p:spPr>
              <a:xfrm rot="5400000">
                <a:off x="2067453" y="1268761"/>
                <a:ext cx="1728197" cy="2016224"/>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43" name="Isosceles Triangle 42"/>
              <p:cNvSpPr/>
              <p:nvPr/>
            </p:nvSpPr>
            <p:spPr>
              <a:xfrm rot="5400000">
                <a:off x="2976976" y="1063588"/>
                <a:ext cx="900101" cy="2318564"/>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44" name="Isosceles Triangle 43"/>
              <p:cNvSpPr/>
              <p:nvPr/>
            </p:nvSpPr>
            <p:spPr>
              <a:xfrm rot="16200000" flipH="1">
                <a:off x="5764324" y="1372581"/>
                <a:ext cx="1215755" cy="1584178"/>
              </a:xfrm>
              <a:prstGeom prst="triangle">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45" name="Rectangle 44"/>
              <p:cNvSpPr/>
              <p:nvPr/>
            </p:nvSpPr>
            <p:spPr>
              <a:xfrm>
                <a:off x="4063472" y="1848956"/>
                <a:ext cx="4860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prstClr val="black"/>
                    </a:solidFill>
                    <a:latin typeface="Times New Roman" pitchFamily="18" charset="0"/>
                    <a:cs typeface="Times New Roman" pitchFamily="18" charset="0"/>
                  </a:rPr>
                  <a:t>w</a:t>
                </a:r>
                <a:r>
                  <a:rPr lang="en-US" b="1" baseline="-25000">
                    <a:solidFill>
                      <a:prstClr val="black"/>
                    </a:solidFill>
                    <a:latin typeface="Times New Roman" pitchFamily="18" charset="0"/>
                    <a:cs typeface="Times New Roman" pitchFamily="18" charset="0"/>
                  </a:rPr>
                  <a:t>0</a:t>
                </a:r>
                <a:r>
                  <a:rPr lang="en-US" b="1">
                    <a:solidFill>
                      <a:prstClr val="black"/>
                    </a:solidFill>
                    <a:latin typeface="Times New Roman" pitchFamily="18" charset="0"/>
                    <a:cs typeface="Times New Roman" pitchFamily="18" charset="0"/>
                  </a:rPr>
                  <a:t> </a:t>
                </a:r>
                <a:endParaRPr lang="en-IN">
                  <a:solidFill>
                    <a:prstClr val="black"/>
                  </a:solidFill>
                </a:endParaRPr>
              </a:p>
            </p:txBody>
          </p:sp>
        </p:grpSp>
        <p:sp>
          <p:nvSpPr>
            <p:cNvPr id="10" name="Rectangle 9"/>
            <p:cNvSpPr/>
            <p:nvPr/>
          </p:nvSpPr>
          <p:spPr>
            <a:xfrm>
              <a:off x="5633007" y="2161834"/>
              <a:ext cx="595177" cy="1800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cxnSp>
          <p:nvCxnSpPr>
            <p:cNvPr id="11" name="Straight Connector 10"/>
            <p:cNvCxnSpPr>
              <a:stCxn id="30" idx="2"/>
              <a:endCxn id="40" idx="5"/>
            </p:cNvCxnSpPr>
            <p:nvPr/>
          </p:nvCxnSpPr>
          <p:spPr>
            <a:xfrm>
              <a:off x="5517661" y="2377855"/>
              <a:ext cx="1142573" cy="3420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20050" y="2494870"/>
              <a:ext cx="540184" cy="1710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20266" y="2809906"/>
              <a:ext cx="648078" cy="36842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sp>
          <p:nvSpPr>
            <p:cNvPr id="14" name="Rectangle 13"/>
            <p:cNvSpPr/>
            <p:nvPr/>
          </p:nvSpPr>
          <p:spPr>
            <a:xfrm>
              <a:off x="1989645" y="1585770"/>
              <a:ext cx="134083" cy="1440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srgbClr val="FF0000"/>
                </a:solidFill>
              </a:endParaRPr>
            </a:p>
          </p:txBody>
        </p:sp>
        <p:cxnSp>
          <p:nvCxnSpPr>
            <p:cNvPr id="15" name="Straight Connector 14"/>
            <p:cNvCxnSpPr/>
            <p:nvPr/>
          </p:nvCxnSpPr>
          <p:spPr>
            <a:xfrm flipV="1">
              <a:off x="1911472" y="2823974"/>
              <a:ext cx="612000" cy="28800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sp>
          <p:nvSpPr>
            <p:cNvPr id="16" name="Oval 15"/>
            <p:cNvSpPr/>
            <p:nvPr/>
          </p:nvSpPr>
          <p:spPr>
            <a:xfrm>
              <a:off x="1619672" y="1153722"/>
              <a:ext cx="774252" cy="2088232"/>
            </a:xfrm>
            <a:prstGeom prst="ellipse">
              <a:avLst/>
            </a:prstGeom>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17" name="Rectangle 16"/>
            <p:cNvSpPr/>
            <p:nvPr/>
          </p:nvSpPr>
          <p:spPr>
            <a:xfrm>
              <a:off x="0" y="1441753"/>
              <a:ext cx="1907704" cy="15262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18" name="Oval 17"/>
            <p:cNvSpPr/>
            <p:nvPr/>
          </p:nvSpPr>
          <p:spPr>
            <a:xfrm>
              <a:off x="1645460" y="1153722"/>
              <a:ext cx="774252" cy="2088232"/>
            </a:xfrm>
            <a:prstGeom prst="ellipse">
              <a:avLst/>
            </a:prstGeom>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sp>
          <p:nvSpPr>
            <p:cNvPr id="19" name="Rectangle 18"/>
            <p:cNvSpPr/>
            <p:nvPr/>
          </p:nvSpPr>
          <p:spPr>
            <a:xfrm>
              <a:off x="7092279" y="1081714"/>
              <a:ext cx="747047" cy="2232248"/>
            </a:xfrm>
            <a:prstGeom prst="rect">
              <a:avLst/>
            </a:prstGeom>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prstClr val="white"/>
                </a:solidFill>
              </a:endParaRPr>
            </a:p>
          </p:txBody>
        </p:sp>
      </p:grpSp>
      <p:sp>
        <p:nvSpPr>
          <p:cNvPr id="46" name="TextBox 45"/>
          <p:cNvSpPr txBox="1"/>
          <p:nvPr/>
        </p:nvSpPr>
        <p:spPr>
          <a:xfrm>
            <a:off x="228600" y="2286000"/>
            <a:ext cx="259228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prstClr val="black"/>
                </a:solidFill>
                <a:latin typeface="Arial" pitchFamily="34" charset="0"/>
                <a:cs typeface="Arial" pitchFamily="34" charset="0"/>
              </a:rPr>
              <a:t>Optical Dipole trap</a:t>
            </a:r>
            <a:endParaRPr lang="en-IN" sz="2400" b="1">
              <a:solidFill>
                <a:prstClr val="black"/>
              </a:solidFill>
              <a:latin typeface="Arial" pitchFamily="34" charset="0"/>
              <a:cs typeface="Arial" pitchFamily="34" charset="0"/>
            </a:endParaRPr>
          </a:p>
        </p:txBody>
      </p:sp>
      <p:sp>
        <p:nvSpPr>
          <p:cNvPr id="47" name="Rectangle 46"/>
          <p:cNvSpPr/>
          <p:nvPr/>
        </p:nvSpPr>
        <p:spPr>
          <a:xfrm>
            <a:off x="269802" y="5013176"/>
            <a:ext cx="2718022"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prstClr val="black"/>
                </a:solidFill>
                <a:latin typeface="Arial" pitchFamily="34" charset="0"/>
                <a:cs typeface="Arial" pitchFamily="34" charset="0"/>
              </a:rPr>
              <a:t>Hybrid trap =</a:t>
            </a:r>
          </a:p>
          <a:p>
            <a:r>
              <a:rPr lang="en-US" sz="2400" b="1">
                <a:solidFill>
                  <a:prstClr val="black"/>
                </a:solidFill>
                <a:latin typeface="Arial" pitchFamily="34" charset="0"/>
                <a:cs typeface="Arial" pitchFamily="34" charset="0"/>
              </a:rPr>
              <a:t>     </a:t>
            </a:r>
          </a:p>
          <a:p>
            <a:r>
              <a:rPr lang="en-US" sz="2400" b="1">
                <a:solidFill>
                  <a:prstClr val="black"/>
                </a:solidFill>
                <a:latin typeface="Arial" pitchFamily="34" charset="0"/>
                <a:cs typeface="Arial" pitchFamily="34" charset="0"/>
              </a:rPr>
              <a:t>Magnetic + Optical field</a:t>
            </a:r>
            <a:endParaRPr lang="en-IN" sz="2400">
              <a:solidFill>
                <a:prstClr val="black"/>
              </a:solidFill>
              <a:latin typeface="Arial" pitchFamily="34" charset="0"/>
              <a:cs typeface="Arial" pitchFamily="34" charset="0"/>
            </a:endParaRPr>
          </a:p>
        </p:txBody>
      </p:sp>
      <p:pic>
        <p:nvPicPr>
          <p:cNvPr id="48" name="Picture 3" descr="C:\Users\raghavanke\Desktop\hybrid-trap-2s (2).bmp"/>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4753670"/>
            <a:ext cx="1353816" cy="126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864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1" presetClass="entr" presetSubtype="0" dur="1"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82" y="1053060"/>
            <a:ext cx="8485910" cy="5078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a:t>Find out the Single-photon recoil velocity and recoil temperature for Sodium atom [Mass of Na atom is 22.98 a.m.u, Resonant wavelength = 589.3 nm]</a:t>
            </a:r>
            <a:endParaRPr lang="en-IN" sz="1350"/>
          </a:p>
        </p:txBody>
      </p:sp>
    </p:spTree>
    <p:extLst>
      <p:ext uri="{BB962C8B-B14F-4D97-AF65-F5344CB8AC3E}">
        <p14:creationId xmlns:p14="http://schemas.microsoft.com/office/powerpoint/2010/main" val="758844566"/>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782" y="1628507"/>
            <a:ext cx="7869382" cy="320857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a:t>An ensemble of two level atoms moving at a room temperature of 300K needs to be laser cooled and trapped in an experiment. Assume average atomic speed inside the Vacuum chamber as 300m/s. Being an experimentalist in Quantum Optics, think of implementing this in a set up </a:t>
            </a:r>
          </a:p>
          <a:p>
            <a:endParaRPr lang="en-US" sz="1350"/>
          </a:p>
          <a:p>
            <a:endParaRPr lang="en-US" sz="1350"/>
          </a:p>
          <a:p>
            <a:pPr marL="257175" indent="-257175">
              <a:buAutoNum type="alphaLcParenBoth"/>
            </a:pPr>
            <a:r>
              <a:rPr lang="en-US" sz="1350"/>
              <a:t>How will you achieve the appropriate detuning for the laser experimentally for cooling process? (a)What will be the experimental parameters you need to set for laser cooling  stage and MOT stage given the Magnetic field numerical value changes from +0.5G to -0.5G along the periphery of the laser cooling beam in an anti-Helmholtz configuration. Magnetic field gradient is very small and negligible (Band gap Wavelength for this atom 750 nm) </a:t>
            </a:r>
          </a:p>
          <a:p>
            <a:endParaRPr lang="en-US" sz="1350"/>
          </a:p>
          <a:p>
            <a:endParaRPr lang="en-US" sz="1350"/>
          </a:p>
          <a:p>
            <a:pPr marL="257175" indent="-257175">
              <a:buAutoNum type="alphaLcParenBoth"/>
            </a:pPr>
            <a:r>
              <a:rPr lang="en-US" sz="1350"/>
              <a:t>Sketch the Experimental sequence of laser cooling stage and MOT stage assuming optimum time scales of frequency ramp as 5 ms for  laser cooling  and 10 ms for MOT stage. {Use F = 0 to F = 1 as ground and excited states, for simplicity choose gf = 1 for F = 1 level of the hypothetical atom}</a:t>
            </a:r>
            <a:endParaRPr lang="en-IN" sz="135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533600" y="857250"/>
              <a:ext cx="4648320" cy="1938600"/>
            </p14:xfrm>
          </p:contentPart>
        </mc:Choice>
        <mc:Fallback xmlns="">
          <p:pic>
            <p:nvPicPr>
              <p:cNvPr id="5" name="Ink 4"/>
              <p:cNvPicPr/>
              <p:nvPr/>
            </p:nvPicPr>
            <p:blipFill>
              <a:blip r:embed="rId3"/>
              <a:stretch>
                <a:fillRect/>
              </a:stretch>
            </p:blipFill>
            <p:spPr>
              <a:xfrm>
                <a:off x="1524240" y="847890"/>
                <a:ext cx="4667040" cy="1957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357370" y="1433430"/>
              <a:ext cx="5934330" cy="3500820"/>
            </p14:xfrm>
          </p:contentPart>
        </mc:Choice>
        <mc:Fallback xmlns="">
          <p:pic>
            <p:nvPicPr>
              <p:cNvPr id="6" name="Ink 5"/>
              <p:cNvPicPr/>
              <p:nvPr/>
            </p:nvPicPr>
            <p:blipFill>
              <a:blip r:embed="rId5"/>
              <a:stretch>
                <a:fillRect/>
              </a:stretch>
            </p:blipFill>
            <p:spPr>
              <a:xfrm>
                <a:off x="2348010" y="1424070"/>
                <a:ext cx="5953049" cy="3519541"/>
              </a:xfrm>
              <a:prstGeom prst="rect">
                <a:avLst/>
              </a:prstGeom>
            </p:spPr>
          </p:pic>
        </mc:Fallback>
      </mc:AlternateContent>
    </p:spTree>
    <p:extLst>
      <p:ext uri="{BB962C8B-B14F-4D97-AF65-F5344CB8AC3E}">
        <p14:creationId xmlns:p14="http://schemas.microsoft.com/office/powerpoint/2010/main" val="134181642"/>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62000" y="1052460"/>
              <a:ext cx="8167770" cy="4658040"/>
            </p14:xfrm>
          </p:contentPart>
        </mc:Choice>
        <mc:Fallback xmlns="">
          <p:pic>
            <p:nvPicPr>
              <p:cNvPr id="4" name="Ink 3"/>
              <p:cNvPicPr/>
              <p:nvPr/>
            </p:nvPicPr>
            <p:blipFill>
              <a:blip r:embed="rId3"/>
              <a:stretch>
                <a:fillRect/>
              </a:stretch>
            </p:blipFill>
            <p:spPr>
              <a:xfrm>
                <a:off x="152640" y="1043100"/>
                <a:ext cx="8186489" cy="4676760"/>
              </a:xfrm>
              <a:prstGeom prst="rect">
                <a:avLst/>
              </a:prstGeom>
            </p:spPr>
          </p:pic>
        </mc:Fallback>
      </mc:AlternateContent>
    </p:spTree>
    <p:extLst>
      <p:ext uri="{BB962C8B-B14F-4D97-AF65-F5344CB8AC3E}">
        <p14:creationId xmlns:p14="http://schemas.microsoft.com/office/powerpoint/2010/main" val="1623486380"/>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85900" y="1033560"/>
              <a:ext cx="8377290" cy="4553010"/>
            </p14:xfrm>
          </p:contentPart>
        </mc:Choice>
        <mc:Fallback xmlns="">
          <p:pic>
            <p:nvPicPr>
              <p:cNvPr id="4" name="Ink 3"/>
              <p:cNvPicPr/>
              <p:nvPr/>
            </p:nvPicPr>
            <p:blipFill>
              <a:blip r:embed="rId3"/>
              <a:stretch>
                <a:fillRect/>
              </a:stretch>
            </p:blipFill>
            <p:spPr>
              <a:xfrm>
                <a:off x="576540" y="1024201"/>
                <a:ext cx="8396009" cy="4571729"/>
              </a:xfrm>
              <a:prstGeom prst="rect">
                <a:avLst/>
              </a:prstGeom>
            </p:spPr>
          </p:pic>
        </mc:Fallback>
      </mc:AlternateContent>
    </p:spTree>
    <p:extLst>
      <p:ext uri="{BB962C8B-B14F-4D97-AF65-F5344CB8AC3E}">
        <p14:creationId xmlns:p14="http://schemas.microsoft.com/office/powerpoint/2010/main" val="32126218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a:t>MOT</a:t>
            </a:r>
          </a:p>
        </p:txBody>
      </p:sp>
      <p:pic>
        <p:nvPicPr>
          <p:cNvPr id="4" name="Picture 2" descr="http://imagebank.osa.org/getImage.xqy?img=dTcqLmxhcmdlLGpvc2FiLTEyLTEwLTE4MzktZzAwMQ"/>
          <p:cNvPicPr>
            <a:picLocks noChangeAspect="1" noChangeArrowheads="1"/>
          </p:cNvPicPr>
          <p:nvPr/>
        </p:nvPicPr>
        <p:blipFill>
          <a:blip r:embed="rId2">
            <a:extLst>
              <a:ext uri="{28A0092B-C50C-407E-A947-70E740481C1C}">
                <a14:useLocalDpi xmlns:a14="http://schemas.microsoft.com/office/drawing/2010/main" val="0"/>
              </a:ext>
            </a:extLst>
          </a:blip>
          <a:srcRect l="44964"/>
          <a:stretch>
            <a:fillRect/>
          </a:stretch>
        </p:blipFill>
        <p:spPr bwMode="auto">
          <a:xfrm>
            <a:off x="2362201"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762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sz="2400" b="1"/>
              <a:t>+B Location</a:t>
            </a:r>
          </a:p>
        </p:txBody>
      </p:sp>
      <p:cxnSp>
        <p:nvCxnSpPr>
          <p:cNvPr id="7" name="Straight Connector 6"/>
          <p:cNvCxnSpPr/>
          <p:nvPr/>
        </p:nvCxnSpPr>
        <p:spPr>
          <a:xfrm>
            <a:off x="4267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5638800"/>
            <a:ext cx="4748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a:t>
            </a:r>
          </a:p>
        </p:txBody>
      </p:sp>
      <p:sp>
        <p:nvSpPr>
          <p:cNvPr id="10" name="TextBox 9"/>
          <p:cNvSpPr txBox="1"/>
          <p:nvPr/>
        </p:nvSpPr>
        <p:spPr>
          <a:xfrm>
            <a:off x="5468715" y="6390056"/>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1" name="Straight Connector 10"/>
          <p:cNvCxnSpPr/>
          <p:nvPr/>
        </p:nvCxnSpPr>
        <p:spPr>
          <a:xfrm>
            <a:off x="4267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10200" y="5823466"/>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cxnSp>
        <p:nvCxnSpPr>
          <p:cNvPr id="21" name="Straight Arrow Connector 20"/>
          <p:cNvCxnSpPr/>
          <p:nvPr/>
        </p:nvCxnSpPr>
        <p:spPr>
          <a:xfrm flipH="1" flipV="1">
            <a:off x="4648200" y="2286000"/>
            <a:ext cx="76200" cy="426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34000" y="14478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25" name="TextBox 24"/>
          <p:cNvSpPr txBox="1"/>
          <p:nvPr/>
        </p:nvSpPr>
        <p:spPr>
          <a:xfrm>
            <a:off x="533400" y="5867400"/>
            <a:ext cx="17919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a:latin typeface="Calibri"/>
              </a:rPr>
              <a:t>σ</a:t>
            </a:r>
            <a:r>
              <a:rPr lang="en-US" b="1">
                <a:latin typeface="Calibri"/>
              </a:rPr>
              <a:t>-Light, </a:t>
            </a:r>
            <a:r>
              <a:rPr lang="el-GR" b="1">
                <a:latin typeface="Calibri"/>
              </a:rPr>
              <a:t>Δ</a:t>
            </a:r>
            <a:r>
              <a:rPr lang="en-US" b="1">
                <a:latin typeface="Calibri"/>
              </a:rPr>
              <a:t>mF = -1</a:t>
            </a:r>
            <a:endParaRPr lang="en-US" b="1"/>
          </a:p>
        </p:txBody>
      </p:sp>
      <p:sp>
        <p:nvSpPr>
          <p:cNvPr id="26" name="TextBox 25"/>
          <p:cNvSpPr txBox="1"/>
          <p:nvPr/>
        </p:nvSpPr>
        <p:spPr>
          <a:xfrm>
            <a:off x="6858000" y="2069068"/>
            <a:ext cx="1446230"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emission</a:t>
            </a:r>
          </a:p>
          <a:p>
            <a:r>
              <a:rPr lang="el-GR"/>
              <a:t>Δ</a:t>
            </a:r>
            <a:r>
              <a:rPr lang="en-US"/>
              <a:t>mF = 0, +/-1</a:t>
            </a:r>
          </a:p>
          <a:p>
            <a:r>
              <a:rPr lang="en-US"/>
              <a:t>ΔF=0, +/-1</a:t>
            </a:r>
          </a:p>
          <a:p>
            <a:endParaRPr lang="en-US"/>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5029200" y="2286000"/>
            <a:ext cx="762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132294" y="2272553"/>
            <a:ext cx="49306" cy="2451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0" y="4659868"/>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7" name="TextBox 36"/>
          <p:cNvSpPr txBox="1"/>
          <p:nvPr/>
        </p:nvSpPr>
        <p:spPr>
          <a:xfrm>
            <a:off x="5678898" y="45720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39" name="Straight Arrow Connector 38"/>
          <p:cNvCxnSpPr/>
          <p:nvPr/>
        </p:nvCxnSpPr>
        <p:spPr>
          <a:xfrm flipH="1" flipV="1">
            <a:off x="4876800" y="2253734"/>
            <a:ext cx="76200" cy="2590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a:off x="4953000" y="37338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15200" y="3352800"/>
            <a:ext cx="142859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Repump,</a:t>
            </a:r>
          </a:p>
          <a:p>
            <a:r>
              <a:rPr lang="en-US"/>
              <a:t>Π POLARIZED</a:t>
            </a:r>
          </a:p>
        </p:txBody>
      </p:sp>
    </p:spTree>
    <p:extLst>
      <p:ext uri="{BB962C8B-B14F-4D97-AF65-F5344CB8AC3E}">
        <p14:creationId xmlns:p14="http://schemas.microsoft.com/office/powerpoint/2010/main" val="1311477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dur="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dur="1"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9170" y="857250"/>
              <a:ext cx="9115470" cy="4910490"/>
            </p14:xfrm>
          </p:contentPart>
        </mc:Choice>
        <mc:Fallback xmlns="">
          <p:pic>
            <p:nvPicPr>
              <p:cNvPr id="4" name="Ink 3"/>
              <p:cNvPicPr/>
              <p:nvPr/>
            </p:nvPicPr>
            <p:blipFill>
              <a:blip r:embed="rId3"/>
              <a:stretch>
                <a:fillRect/>
              </a:stretch>
            </p:blipFill>
            <p:spPr>
              <a:xfrm>
                <a:off x="9810" y="847891"/>
                <a:ext cx="9134189" cy="4929209"/>
              </a:xfrm>
              <a:prstGeom prst="rect">
                <a:avLst/>
              </a:prstGeom>
            </p:spPr>
          </p:pic>
        </mc:Fallback>
      </mc:AlternateContent>
    </p:spTree>
    <p:extLst>
      <p:ext uri="{BB962C8B-B14F-4D97-AF65-F5344CB8AC3E}">
        <p14:creationId xmlns:p14="http://schemas.microsoft.com/office/powerpoint/2010/main" val="4054606710"/>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900260" y="1076220"/>
              <a:ext cx="6872580" cy="4653450"/>
            </p14:xfrm>
          </p:contentPart>
        </mc:Choice>
        <mc:Fallback xmlns="">
          <p:pic>
            <p:nvPicPr>
              <p:cNvPr id="4" name="Ink 3"/>
              <p:cNvPicPr/>
              <p:nvPr/>
            </p:nvPicPr>
            <p:blipFill>
              <a:blip r:embed="rId3"/>
              <a:stretch>
                <a:fillRect/>
              </a:stretch>
            </p:blipFill>
            <p:spPr>
              <a:xfrm>
                <a:off x="1890900" y="1066860"/>
                <a:ext cx="6891300" cy="4672170"/>
              </a:xfrm>
              <a:prstGeom prst="rect">
                <a:avLst/>
              </a:prstGeom>
            </p:spPr>
          </p:pic>
        </mc:Fallback>
      </mc:AlternateContent>
    </p:spTree>
    <p:extLst>
      <p:ext uri="{BB962C8B-B14F-4D97-AF65-F5344CB8AC3E}">
        <p14:creationId xmlns:p14="http://schemas.microsoft.com/office/powerpoint/2010/main" val="4134242433"/>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3830" y="933390"/>
              <a:ext cx="8777700" cy="4996080"/>
            </p14:xfrm>
          </p:contentPart>
        </mc:Choice>
        <mc:Fallback xmlns="">
          <p:pic>
            <p:nvPicPr>
              <p:cNvPr id="4" name="Ink 3"/>
              <p:cNvPicPr/>
              <p:nvPr/>
            </p:nvPicPr>
            <p:blipFill>
              <a:blip r:embed="rId3"/>
              <a:stretch>
                <a:fillRect/>
              </a:stretch>
            </p:blipFill>
            <p:spPr>
              <a:xfrm>
                <a:off x="214470" y="924031"/>
                <a:ext cx="8796420" cy="5014799"/>
              </a:xfrm>
              <a:prstGeom prst="rect">
                <a:avLst/>
              </a:prstGeom>
            </p:spPr>
          </p:pic>
        </mc:Fallback>
      </mc:AlternateContent>
    </p:spTree>
    <p:extLst>
      <p:ext uri="{BB962C8B-B14F-4D97-AF65-F5344CB8AC3E}">
        <p14:creationId xmlns:p14="http://schemas.microsoft.com/office/powerpoint/2010/main" val="2666996998"/>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6830" y="1009530"/>
              <a:ext cx="8472600" cy="4724730"/>
            </p14:xfrm>
          </p:contentPart>
        </mc:Choice>
        <mc:Fallback xmlns="">
          <p:pic>
            <p:nvPicPr>
              <p:cNvPr id="4" name="Ink 3"/>
              <p:cNvPicPr/>
              <p:nvPr/>
            </p:nvPicPr>
            <p:blipFill>
              <a:blip r:embed="rId3"/>
              <a:stretch>
                <a:fillRect/>
              </a:stretch>
            </p:blipFill>
            <p:spPr>
              <a:xfrm>
                <a:off x="457470" y="1000171"/>
                <a:ext cx="8491320" cy="4743449"/>
              </a:xfrm>
              <a:prstGeom prst="rect">
                <a:avLst/>
              </a:prstGeom>
            </p:spPr>
          </p:pic>
        </mc:Fallback>
      </mc:AlternateContent>
    </p:spTree>
    <p:extLst>
      <p:ext uri="{BB962C8B-B14F-4D97-AF65-F5344CB8AC3E}">
        <p14:creationId xmlns:p14="http://schemas.microsoft.com/office/powerpoint/2010/main" val="3673759322"/>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90560" y="881010"/>
              <a:ext cx="8348940" cy="3848310"/>
            </p14:xfrm>
          </p:contentPart>
        </mc:Choice>
        <mc:Fallback xmlns="">
          <p:pic>
            <p:nvPicPr>
              <p:cNvPr id="4" name="Ink 3"/>
              <p:cNvPicPr/>
              <p:nvPr/>
            </p:nvPicPr>
            <p:blipFill>
              <a:blip r:embed="rId3"/>
              <a:stretch>
                <a:fillRect/>
              </a:stretch>
            </p:blipFill>
            <p:spPr>
              <a:xfrm>
                <a:off x="781200" y="871651"/>
                <a:ext cx="8367660" cy="3867028"/>
              </a:xfrm>
              <a:prstGeom prst="rect">
                <a:avLst/>
              </a:prstGeom>
            </p:spPr>
          </p:pic>
        </mc:Fallback>
      </mc:AlternateContent>
    </p:spTree>
    <p:extLst>
      <p:ext uri="{BB962C8B-B14F-4D97-AF65-F5344CB8AC3E}">
        <p14:creationId xmlns:p14="http://schemas.microsoft.com/office/powerpoint/2010/main" val="766796559"/>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400" b="1"/>
              <a:t>Potential seen by the atom in different </a:t>
            </a:r>
            <a:br>
              <a:rPr lang="en-US" sz="2400" b="1"/>
            </a:br>
            <a:r>
              <a:rPr lang="en-US" sz="2400" b="1"/>
              <a:t>mF states</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cxnSp>
        <p:nvCxnSpPr>
          <p:cNvPr id="39" name="Straight Arrow Connector 38"/>
          <p:cNvCxnSpPr/>
          <p:nvPr/>
        </p:nvCxnSpPr>
        <p:spPr>
          <a:xfrm flipH="1">
            <a:off x="5562600" y="1066800"/>
            <a:ext cx="17145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15200" y="773668"/>
            <a:ext cx="89639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sp>
        <p:nvSpPr>
          <p:cNvPr id="41" name="TextBox 40"/>
          <p:cNvSpPr txBox="1"/>
          <p:nvPr/>
        </p:nvSpPr>
        <p:spPr>
          <a:xfrm>
            <a:off x="8083979" y="4812268"/>
            <a:ext cx="9669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cxnSp>
        <p:nvCxnSpPr>
          <p:cNvPr id="42" name="Straight Arrow Connector 41"/>
          <p:cNvCxnSpPr>
            <a:stCxn id="41" idx="1"/>
          </p:cNvCxnSpPr>
          <p:nvPr/>
        </p:nvCxnSpPr>
        <p:spPr>
          <a:xfrm flipH="1">
            <a:off x="6419851" y="4996934"/>
            <a:ext cx="1664128"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37707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Restoring Force </a:t>
            </a:r>
          </a:p>
        </p:txBody>
      </p:sp>
      <p:sp>
        <p:nvSpPr>
          <p:cNvPr id="3" name="Content Placeholder 2"/>
          <p:cNvSpPr>
            <a:spLocks noGrp="1"/>
          </p:cNvSpPr>
          <p:nvPr>
            <p:ph idx="1"/>
          </p:nvPr>
        </p:nvSpPr>
        <p:spPr/>
        <p:txBody>
          <a:bodyPr/>
          <a:lstStyle/>
          <a:p>
            <a:pPr marL="0" indent="0">
              <a:buNone/>
            </a:pPr>
            <a:r>
              <a:rPr lang="en-US"/>
              <a:t>Hence, restoring force is experienced for atoms having electron in mF =+1 state only (F=-Kx form)</a:t>
            </a:r>
          </a:p>
          <a:p>
            <a:pPr marL="0" indent="0">
              <a:buNone/>
            </a:pPr>
            <a:endParaRPr lang="en-US"/>
          </a:p>
          <a:p>
            <a:pPr marL="0" indent="0">
              <a:buNone/>
            </a:pPr>
            <a:r>
              <a:rPr lang="en-US"/>
              <a:t>Only those toms will ‘feel’ a trapping potential</a:t>
            </a:r>
          </a:p>
          <a:p>
            <a:pPr marL="0" indent="0">
              <a:buNone/>
            </a:pPr>
            <a:endParaRPr lang="en-US"/>
          </a:p>
          <a:p>
            <a:pPr marL="0" indent="0">
              <a:buNone/>
            </a:pPr>
            <a:endParaRPr lang="en-US"/>
          </a:p>
        </p:txBody>
      </p:sp>
      <p:sp>
        <p:nvSpPr>
          <p:cNvPr id="4" name="TextBox 3"/>
          <p:cNvSpPr txBox="1"/>
          <p:nvPr/>
        </p:nvSpPr>
        <p:spPr>
          <a:xfrm>
            <a:off x="457200" y="4724400"/>
            <a:ext cx="83058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This is like a trap for atoms having electron in mF =+1  inside this region</a:t>
            </a:r>
          </a:p>
          <a:p>
            <a:endParaRPr lang="en-US" sz="2400"/>
          </a:p>
          <a:p>
            <a:r>
              <a:rPr lang="en-US" sz="2400"/>
              <a:t> where +1g</a:t>
            </a:r>
            <a:r>
              <a:rPr lang="en-US" sz="2400" baseline="-25000"/>
              <a:t>F</a:t>
            </a:r>
            <a:r>
              <a:rPr lang="en-US" sz="2400"/>
              <a:t>µ</a:t>
            </a:r>
            <a:r>
              <a:rPr lang="en-US" sz="2400" baseline="-25000"/>
              <a:t>B</a:t>
            </a:r>
            <a:r>
              <a:rPr lang="en-US" sz="2400"/>
              <a:t>B(x) &gt;&gt;&gt; ½ mv</a:t>
            </a:r>
            <a:r>
              <a:rPr lang="en-US" sz="2400" baseline="-25000"/>
              <a:t>D</a:t>
            </a:r>
            <a:r>
              <a:rPr lang="en-US" sz="2400" baseline="30000"/>
              <a:t>2</a:t>
            </a:r>
          </a:p>
        </p:txBody>
      </p:sp>
    </p:spTree>
    <p:extLst>
      <p:ext uri="{BB962C8B-B14F-4D97-AF65-F5344CB8AC3E}">
        <p14:creationId xmlns:p14="http://schemas.microsoft.com/office/powerpoint/2010/main" val="3384199157"/>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13" name="Arc 12"/>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14" name="Arc 13"/>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15" name="Oval 14"/>
          <p:cNvSpPr/>
          <p:nvPr/>
        </p:nvSpPr>
        <p:spPr>
          <a:xfrm>
            <a:off x="1981200" y="1466071"/>
            <a:ext cx="4953000" cy="1810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7" name="Straight Arrow Connector 16"/>
          <p:cNvCxnSpPr/>
          <p:nvPr/>
        </p:nvCxnSpPr>
        <p:spPr>
          <a:xfrm flipH="1">
            <a:off x="4724400" y="457200"/>
            <a:ext cx="2057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1800" y="228600"/>
            <a:ext cx="141250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Atomic cloud</a:t>
            </a:r>
          </a:p>
          <a:p>
            <a:r>
              <a:rPr lang="en-US"/>
              <a:t>½ mv</a:t>
            </a:r>
            <a:r>
              <a:rPr lang="en-US" baseline="-25000"/>
              <a:t>D</a:t>
            </a:r>
            <a:r>
              <a:rPr lang="en-US" baseline="30000"/>
              <a:t>2</a:t>
            </a:r>
            <a:endParaRPr lang="en-US"/>
          </a:p>
        </p:txBody>
      </p:sp>
      <p:sp>
        <p:nvSpPr>
          <p:cNvPr id="19" name="Rectangle 18"/>
          <p:cNvSpPr/>
          <p:nvPr/>
        </p:nvSpPr>
        <p:spPr>
          <a:xfrm>
            <a:off x="152400" y="2971800"/>
            <a:ext cx="122501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+1g</a:t>
            </a:r>
            <a:r>
              <a:rPr lang="en-US" baseline="-25000"/>
              <a:t>F</a:t>
            </a:r>
            <a:r>
              <a:rPr lang="en-US"/>
              <a:t>µ</a:t>
            </a:r>
            <a:r>
              <a:rPr lang="en-US" baseline="-25000"/>
              <a:t>B</a:t>
            </a:r>
            <a:r>
              <a:rPr lang="en-US"/>
              <a:t>B(x) </a:t>
            </a:r>
          </a:p>
        </p:txBody>
      </p:sp>
      <p:cxnSp>
        <p:nvCxnSpPr>
          <p:cNvPr id="21" name="Straight Arrow Connector 20"/>
          <p:cNvCxnSpPr/>
          <p:nvPr/>
        </p:nvCxnSpPr>
        <p:spPr>
          <a:xfrm>
            <a:off x="1377415" y="2025134"/>
            <a:ext cx="32285" cy="20134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6600" y="4800600"/>
            <a:ext cx="229037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+1g</a:t>
            </a:r>
            <a:r>
              <a:rPr lang="en-US" baseline="-25000"/>
              <a:t>F</a:t>
            </a:r>
            <a:r>
              <a:rPr lang="en-US"/>
              <a:t>µ</a:t>
            </a:r>
            <a:r>
              <a:rPr lang="en-US" baseline="-25000"/>
              <a:t>B</a:t>
            </a:r>
            <a:r>
              <a:rPr lang="en-US"/>
              <a:t>B(x) &gt;&gt;&gt; ½ mv</a:t>
            </a:r>
            <a:r>
              <a:rPr lang="en-US" baseline="-25000"/>
              <a:t>D</a:t>
            </a:r>
            <a:r>
              <a:rPr lang="en-US" baseline="30000"/>
              <a:t>2</a:t>
            </a:r>
          </a:p>
        </p:txBody>
      </p:sp>
      <p:sp>
        <p:nvSpPr>
          <p:cNvPr id="23" name="TextBox 22"/>
          <p:cNvSpPr txBox="1"/>
          <p:nvPr/>
        </p:nvSpPr>
        <p:spPr>
          <a:xfrm>
            <a:off x="1752600" y="5562600"/>
            <a:ext cx="6398034"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Atoms who has  ½ mv</a:t>
            </a:r>
            <a:r>
              <a:rPr lang="en-US" b="1" baseline="30000"/>
              <a:t>2</a:t>
            </a:r>
            <a:r>
              <a:rPr lang="en-US" b="1"/>
              <a:t>&gt;&gt;&gt; +1g</a:t>
            </a:r>
            <a:r>
              <a:rPr lang="en-US" b="1" baseline="-25000"/>
              <a:t>F</a:t>
            </a:r>
            <a:r>
              <a:rPr lang="en-US" b="1"/>
              <a:t>µ</a:t>
            </a:r>
            <a:r>
              <a:rPr lang="en-US" b="1" baseline="-25000"/>
              <a:t>B</a:t>
            </a:r>
            <a:r>
              <a:rPr lang="en-US" b="1"/>
              <a:t>B(x) will escape the trap leaving</a:t>
            </a:r>
          </a:p>
          <a:p>
            <a:r>
              <a:rPr lang="en-US" b="1"/>
              <a:t>Colder ones behind and they thermalize</a:t>
            </a:r>
          </a:p>
          <a:p>
            <a:r>
              <a:rPr lang="en-US" b="1"/>
              <a:t>Evaporation Process……</a:t>
            </a:r>
          </a:p>
          <a:p>
            <a:endParaRPr lang="en-US"/>
          </a:p>
        </p:txBody>
      </p:sp>
      <p:cxnSp>
        <p:nvCxnSpPr>
          <p:cNvPr id="25" name="Straight Arrow Connector 24"/>
          <p:cNvCxnSpPr/>
          <p:nvPr/>
        </p:nvCxnSpPr>
        <p:spPr>
          <a:xfrm>
            <a:off x="3657600" y="2514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438400" y="551765"/>
            <a:ext cx="1524000" cy="1288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457700" y="228600"/>
            <a:ext cx="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86400" y="1676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81600" y="228600"/>
            <a:ext cx="99060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70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dur="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Self Evaporation</a:t>
            </a:r>
          </a:p>
        </p:txBody>
      </p:sp>
      <p:grpSp>
        <p:nvGrpSpPr>
          <p:cNvPr id="9" name="Group 8"/>
          <p:cNvGrpSpPr/>
          <p:nvPr/>
        </p:nvGrpSpPr>
        <p:grpSpPr>
          <a:xfrm>
            <a:off x="914400" y="-1153251"/>
            <a:ext cx="7772400" cy="7401651"/>
            <a:chOff x="914400" y="-2435761"/>
            <a:chExt cx="7772400" cy="7401651"/>
          </a:xfrm>
        </p:grpSpPr>
        <p:cxnSp>
          <p:nvCxnSpPr>
            <p:cNvPr id="10" name="Straight Connector 9"/>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18" name="Arc 17"/>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19" name="Arc 18"/>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20" name="Oval 19"/>
          <p:cNvSpPr/>
          <p:nvPr/>
        </p:nvSpPr>
        <p:spPr>
          <a:xfrm>
            <a:off x="1371600" y="2164761"/>
            <a:ext cx="6019800" cy="195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1905000" y="3101788"/>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23" name="Straight Arrow Connector 22"/>
          <p:cNvCxnSpPr/>
          <p:nvPr/>
        </p:nvCxnSpPr>
        <p:spPr>
          <a:xfrm flipH="1" flipV="1">
            <a:off x="6553200" y="3873310"/>
            <a:ext cx="1295400" cy="2070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5943600"/>
            <a:ext cx="32079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Overall temperature goes down</a:t>
            </a:r>
          </a:p>
        </p:txBody>
      </p:sp>
    </p:spTree>
    <p:extLst>
      <p:ext uri="{BB962C8B-B14F-4D97-AF65-F5344CB8AC3E}">
        <p14:creationId xmlns:p14="http://schemas.microsoft.com/office/powerpoint/2010/main" val="1879072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xit" presetSubtype="0" dur="1"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Temperature measurement</a:t>
            </a:r>
          </a:p>
        </p:txBody>
      </p:sp>
      <p:sp>
        <p:nvSpPr>
          <p:cNvPr id="4" name="Rectangle 3"/>
          <p:cNvSpPr/>
          <p:nvPr/>
        </p:nvSpPr>
        <p:spPr>
          <a:xfrm>
            <a:off x="3048000" y="1600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Trap off</a:t>
            </a:r>
          </a:p>
        </p:txBody>
      </p:sp>
      <p:cxnSp>
        <p:nvCxnSpPr>
          <p:cNvPr id="7" name="Straight Arrow Connector 6"/>
          <p:cNvCxnSpPr>
            <a:stCxn id="4" idx="2"/>
          </p:cNvCxnSpPr>
          <p:nvPr/>
        </p:nvCxnSpPr>
        <p:spPr>
          <a:xfrm flipH="1">
            <a:off x="4724400" y="29718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124200" y="35814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Cloud expands</a:t>
            </a:r>
          </a:p>
        </p:txBody>
      </p:sp>
      <p:sp>
        <p:nvSpPr>
          <p:cNvPr id="9" name="Rectangle 8"/>
          <p:cNvSpPr/>
          <p:nvPr/>
        </p:nvSpPr>
        <p:spPr>
          <a:xfrm>
            <a:off x="0" y="5410200"/>
            <a:ext cx="914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Oval 9"/>
          <p:cNvSpPr/>
          <p:nvPr/>
        </p:nvSpPr>
        <p:spPr>
          <a:xfrm>
            <a:off x="3962400" y="55626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a:t>
            </a:r>
          </a:p>
          <a:p>
            <a:pPr algn="ctr"/>
            <a:r>
              <a:rPr lang="en-US"/>
              <a:t>cloud</a:t>
            </a:r>
          </a:p>
        </p:txBody>
      </p:sp>
      <p:cxnSp>
        <p:nvCxnSpPr>
          <p:cNvPr id="12" name="Straight Arrow Connector 11"/>
          <p:cNvCxnSpPr/>
          <p:nvPr/>
        </p:nvCxnSpPr>
        <p:spPr>
          <a:xfrm flipH="1">
            <a:off x="6248400" y="5715000"/>
            <a:ext cx="1981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6400" y="5879068"/>
            <a:ext cx="352327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Resonant light is shone on to atoms</a:t>
            </a:r>
          </a:p>
        </p:txBody>
      </p:sp>
      <p:sp>
        <p:nvSpPr>
          <p:cNvPr id="3" name="Rectangle 2"/>
          <p:cNvSpPr/>
          <p:nvPr/>
        </p:nvSpPr>
        <p:spPr>
          <a:xfrm>
            <a:off x="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camera</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55680" y="2400480"/>
              <a:ext cx="4604040" cy="3765600"/>
            </p14:xfrm>
          </p:contentPart>
        </mc:Choice>
        <mc:Fallback xmlns="">
          <p:pic>
            <p:nvPicPr>
              <p:cNvPr id="5" name="Ink 4"/>
              <p:cNvPicPr/>
              <p:nvPr/>
            </p:nvPicPr>
            <p:blipFill>
              <a:blip r:embed="rId3"/>
              <a:stretch>
                <a:fillRect/>
              </a:stretch>
            </p:blipFill>
            <p:spPr>
              <a:xfrm>
                <a:off x="346320" y="2391120"/>
                <a:ext cx="4622760" cy="3784320"/>
              </a:xfrm>
              <a:prstGeom prst="rect">
                <a:avLst/>
              </a:prstGeom>
            </p:spPr>
          </p:pic>
        </mc:Fallback>
      </mc:AlternateContent>
    </p:spTree>
    <p:extLst>
      <p:ext uri="{BB962C8B-B14F-4D97-AF65-F5344CB8AC3E}">
        <p14:creationId xmlns:p14="http://schemas.microsoft.com/office/powerpoint/2010/main" val="10157100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dur="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MOT to MAGNETIC TRAP</a:t>
            </a:r>
          </a:p>
        </p:txBody>
      </p:sp>
      <p:sp>
        <p:nvSpPr>
          <p:cNvPr id="3" name="Content Placeholder 2"/>
          <p:cNvSpPr>
            <a:spLocks noGrp="1"/>
          </p:cNvSpPr>
          <p:nvPr>
            <p:ph idx="1"/>
          </p:nvPr>
        </p:nvSpPr>
        <p:spPr/>
        <p:txBody>
          <a:bodyPr/>
          <a:lstStyle/>
          <a:p>
            <a:pPr marL="0" indent="0">
              <a:buNone/>
            </a:pPr>
            <a:r>
              <a:rPr lang="en-US"/>
              <a:t>LIGHT FIELD IS OFF</a:t>
            </a:r>
          </a:p>
          <a:p>
            <a:pPr marL="0" indent="0">
              <a:buNone/>
            </a:pPr>
            <a:endParaRPr lang="en-US"/>
          </a:p>
          <a:p>
            <a:pPr marL="0" indent="0">
              <a:buNone/>
            </a:pPr>
            <a:endParaRPr lang="en-US"/>
          </a:p>
          <a:p>
            <a:pPr marL="0" indent="0">
              <a:buNone/>
            </a:pPr>
            <a:r>
              <a:rPr lang="en-US"/>
              <a:t>ATOMS REMAIN IN mF = -1 STATE</a:t>
            </a:r>
          </a:p>
        </p:txBody>
      </p:sp>
    </p:spTree>
    <p:extLst>
      <p:ext uri="{BB962C8B-B14F-4D97-AF65-F5344CB8AC3E}">
        <p14:creationId xmlns:p14="http://schemas.microsoft.com/office/powerpoint/2010/main" val="1419273352"/>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a:t>Frequency of detection light?</a:t>
            </a:r>
          </a:p>
        </p:txBody>
      </p:sp>
      <p:pic>
        <p:nvPicPr>
          <p:cNvPr id="4" name="Picture 2" descr="http://imagebank.osa.org/getImage.xqy?img=dTcqLmxhcmdlLGpvc2FiLTEyLTEwLTE4MzktZzAwMQ"/>
          <p:cNvPicPr>
            <a:picLocks noChangeAspect="1" noChangeArrowheads="1"/>
          </p:cNvPicPr>
          <p:nvPr/>
        </p:nvPicPr>
        <p:blipFill>
          <a:blip r:embed="rId2">
            <a:extLst>
              <a:ext uri="{28A0092B-C50C-407E-A947-70E740481C1C}">
                <a14:useLocalDpi xmlns:a14="http://schemas.microsoft.com/office/drawing/2010/main" val="0"/>
              </a:ext>
            </a:extLst>
          </a:blip>
          <a:srcRect l="44964"/>
          <a:stretch>
            <a:fillRect/>
          </a:stretch>
        </p:blipFill>
        <p:spPr bwMode="auto">
          <a:xfrm>
            <a:off x="2362201"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267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5638800"/>
            <a:ext cx="4748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a:t>
            </a:r>
          </a:p>
        </p:txBody>
      </p:sp>
      <p:sp>
        <p:nvSpPr>
          <p:cNvPr id="10" name="TextBox 9"/>
          <p:cNvSpPr txBox="1"/>
          <p:nvPr/>
        </p:nvSpPr>
        <p:spPr>
          <a:xfrm>
            <a:off x="5468715" y="6390056"/>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1" name="Straight Connector 10"/>
          <p:cNvCxnSpPr/>
          <p:nvPr/>
        </p:nvCxnSpPr>
        <p:spPr>
          <a:xfrm>
            <a:off x="4267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10200" y="5823466"/>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cxnSp>
        <p:nvCxnSpPr>
          <p:cNvPr id="21" name="Straight Arrow Connector 20"/>
          <p:cNvCxnSpPr/>
          <p:nvPr/>
        </p:nvCxnSpPr>
        <p:spPr>
          <a:xfrm flipH="1" flipV="1">
            <a:off x="4675094" y="1676400"/>
            <a:ext cx="49306" cy="4331732"/>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34000" y="14478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25" name="TextBox 24"/>
          <p:cNvSpPr txBox="1"/>
          <p:nvPr/>
        </p:nvSpPr>
        <p:spPr>
          <a:xfrm>
            <a:off x="457200" y="5791200"/>
            <a:ext cx="188173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a:latin typeface="Calibri"/>
              </a:rPr>
              <a:t>σ</a:t>
            </a:r>
            <a:r>
              <a:rPr lang="en-US" b="1">
                <a:latin typeface="Calibri"/>
              </a:rPr>
              <a:t>+Light, </a:t>
            </a:r>
            <a:r>
              <a:rPr lang="el-GR" b="1">
                <a:latin typeface="Calibri"/>
              </a:rPr>
              <a:t>Δ</a:t>
            </a:r>
            <a:r>
              <a:rPr lang="en-US" b="1">
                <a:latin typeface="Calibri"/>
              </a:rPr>
              <a:t>mF = +1</a:t>
            </a:r>
            <a:endParaRPr lang="en-US" b="1"/>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5334000" y="4659868"/>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7" name="TextBox 36"/>
          <p:cNvSpPr txBox="1"/>
          <p:nvPr/>
        </p:nvSpPr>
        <p:spPr>
          <a:xfrm>
            <a:off x="5678898" y="45720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sp>
        <p:nvSpPr>
          <p:cNvPr id="8" name="Rectangle 7"/>
          <p:cNvSpPr/>
          <p:nvPr/>
        </p:nvSpPr>
        <p:spPr>
          <a:xfrm>
            <a:off x="4495800" y="6096000"/>
            <a:ext cx="457200" cy="19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788000" y="6032520"/>
              <a:ext cx="311400" cy="248040"/>
            </p14:xfrm>
          </p:contentPart>
        </mc:Choice>
        <mc:Fallback xmlns="">
          <p:pic>
            <p:nvPicPr>
              <p:cNvPr id="3" name="Ink 2"/>
              <p:cNvPicPr/>
              <p:nvPr/>
            </p:nvPicPr>
            <p:blipFill>
              <a:blip r:embed="rId4"/>
              <a:stretch>
                <a:fillRect/>
              </a:stretch>
            </p:blipFill>
            <p:spPr>
              <a:xfrm>
                <a:off x="4778640" y="6023160"/>
                <a:ext cx="330120" cy="266760"/>
              </a:xfrm>
              <a:prstGeom prst="rect">
                <a:avLst/>
              </a:prstGeom>
            </p:spPr>
          </p:pic>
        </mc:Fallback>
      </mc:AlternateContent>
    </p:spTree>
    <p:extLst>
      <p:ext uri="{BB962C8B-B14F-4D97-AF65-F5344CB8AC3E}">
        <p14:creationId xmlns:p14="http://schemas.microsoft.com/office/powerpoint/2010/main" val="4014666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As seen on Camera: Absorption imaging</a:t>
            </a:r>
          </a:p>
        </p:txBody>
      </p:sp>
      <p:sp>
        <p:nvSpPr>
          <p:cNvPr id="4" name="Oval 3"/>
          <p:cNvSpPr/>
          <p:nvPr/>
        </p:nvSpPr>
        <p:spPr>
          <a:xfrm>
            <a:off x="2895600" y="2362200"/>
            <a:ext cx="3352800" cy="3048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5" name="Oval 4"/>
          <p:cNvSpPr/>
          <p:nvPr/>
        </p:nvSpPr>
        <p:spPr>
          <a:xfrm>
            <a:off x="3962400" y="35814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a:t>
            </a:r>
          </a:p>
          <a:p>
            <a:pPr algn="ctr"/>
            <a:r>
              <a:rPr lang="en-US"/>
              <a:t>cloud</a:t>
            </a:r>
          </a:p>
        </p:txBody>
      </p:sp>
    </p:spTree>
    <p:extLst>
      <p:ext uri="{BB962C8B-B14F-4D97-AF65-F5344CB8AC3E}">
        <p14:creationId xmlns:p14="http://schemas.microsoft.com/office/powerpoint/2010/main" val="1702788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How it looks in camera?</a:t>
            </a:r>
          </a:p>
        </p:txBody>
      </p:sp>
      <p:pic>
        <p:nvPicPr>
          <p:cNvPr id="1026"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2362200" y="1828800"/>
            <a:ext cx="4785384" cy="26580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3505200" y="28956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6248400" y="28194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505200" y="5562600"/>
            <a:ext cx="2743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876800" y="5257800"/>
            <a:ext cx="29527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a:t>
            </a:r>
          </a:p>
        </p:txBody>
      </p:sp>
      <p:cxnSp>
        <p:nvCxnSpPr>
          <p:cNvPr id="4" name="Straight Arrow Connector 3"/>
          <p:cNvCxnSpPr/>
          <p:nvPr/>
        </p:nvCxnSpPr>
        <p:spPr>
          <a:xfrm flipH="1">
            <a:off x="5943600" y="1447800"/>
            <a:ext cx="16002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7924800" y="1447800"/>
            <a:ext cx="71378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False </a:t>
            </a:r>
          </a:p>
          <a:p>
            <a:r>
              <a:rPr lang="en-US" b="1"/>
              <a:t>Color</a:t>
            </a:r>
          </a:p>
        </p:txBody>
      </p:sp>
    </p:spTree>
    <p:extLst>
      <p:ext uri="{BB962C8B-B14F-4D97-AF65-F5344CB8AC3E}">
        <p14:creationId xmlns:p14="http://schemas.microsoft.com/office/powerpoint/2010/main" val="1976340913"/>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1</a:t>
            </a:r>
            <a:r>
              <a:rPr lang="en-US"/>
              <a:t> s</a:t>
            </a:r>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1" name="TextBox 30"/>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1</a:t>
            </a:r>
          </a:p>
        </p:txBody>
      </p:sp>
    </p:spTree>
    <p:extLst>
      <p:ext uri="{BB962C8B-B14F-4D97-AF65-F5344CB8AC3E}">
        <p14:creationId xmlns:p14="http://schemas.microsoft.com/office/powerpoint/2010/main" val="4182226761"/>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458200" cy="4221162"/>
          </a:xfrm>
        </p:spPr>
        <p:txBody>
          <a:bodyPr>
            <a:normAutofit/>
          </a:bodyPr>
          <a:lstStyle/>
          <a:p>
            <a:r>
              <a:rPr lang="en-US" b="1"/>
              <a:t>Again the sequence starts from beginning!</a:t>
            </a:r>
            <a:br>
              <a:rPr lang="en-US" b="1"/>
            </a:br>
            <a:r>
              <a:rPr lang="en-US" b="1"/>
              <a:t>Why?</a:t>
            </a:r>
            <a:br>
              <a:rPr lang="en-US" b="1"/>
            </a:br>
            <a:r>
              <a:rPr lang="en-US" b="1"/>
              <a:t>Because atoms are destroyed by detection light</a:t>
            </a:r>
          </a:p>
        </p:txBody>
      </p:sp>
      <p:sp>
        <p:nvSpPr>
          <p:cNvPr id="4" name="Rectangle 3"/>
          <p:cNvSpPr/>
          <p:nvPr/>
        </p:nvSpPr>
        <p:spPr>
          <a:xfrm>
            <a:off x="1828800" y="5334000"/>
            <a:ext cx="6629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Note: Absorption imaging is a destructive method</a:t>
            </a:r>
          </a:p>
        </p:txBody>
      </p:sp>
    </p:spTree>
    <p:extLst>
      <p:ext uri="{BB962C8B-B14F-4D97-AF65-F5344CB8AC3E}">
        <p14:creationId xmlns:p14="http://schemas.microsoft.com/office/powerpoint/2010/main" val="1080927116"/>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1</a:t>
            </a:r>
            <a:r>
              <a:rPr lang="en-US"/>
              <a:t> s</a:t>
            </a:r>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1" name="TextBox 30"/>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1</a:t>
            </a:r>
          </a:p>
        </p:txBody>
      </p:sp>
      <p:sp>
        <p:nvSpPr>
          <p:cNvPr id="20" name="TextBox 19"/>
          <p:cNvSpPr txBox="1"/>
          <p:nvPr/>
        </p:nvSpPr>
        <p:spPr>
          <a:xfrm>
            <a:off x="7239000" y="2667000"/>
            <a:ext cx="1380250" cy="230832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It is </a:t>
            </a:r>
          </a:p>
          <a:p>
            <a:r>
              <a:rPr lang="en-US" b="1"/>
              <a:t>Difficult </a:t>
            </a:r>
          </a:p>
          <a:p>
            <a:r>
              <a:rPr lang="en-US" b="1"/>
              <a:t>To get </a:t>
            </a:r>
          </a:p>
          <a:p>
            <a:r>
              <a:rPr lang="en-US" b="1"/>
              <a:t>A ultra short</a:t>
            </a:r>
          </a:p>
          <a:p>
            <a:r>
              <a:rPr lang="en-US" b="1"/>
              <a:t>Light</a:t>
            </a:r>
          </a:p>
          <a:p>
            <a:r>
              <a:rPr lang="en-US" b="1"/>
              <a:t>Pulse </a:t>
            </a:r>
          </a:p>
          <a:p>
            <a:r>
              <a:rPr lang="en-US" b="1"/>
              <a:t>As our laser</a:t>
            </a:r>
          </a:p>
          <a:p>
            <a:r>
              <a:rPr lang="en-US" b="1"/>
              <a:t>Is CW</a:t>
            </a:r>
          </a:p>
        </p:txBody>
      </p:sp>
    </p:spTree>
    <p:extLst>
      <p:ext uri="{BB962C8B-B14F-4D97-AF65-F5344CB8AC3E}">
        <p14:creationId xmlns:p14="http://schemas.microsoft.com/office/powerpoint/2010/main" val="1082075445"/>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19050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18288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2</a:t>
            </a:r>
            <a:r>
              <a:rPr lang="en-US"/>
              <a:t> s</a:t>
            </a:r>
          </a:p>
        </p:txBody>
      </p:sp>
      <p:cxnSp>
        <p:nvCxnSpPr>
          <p:cNvPr id="11" name="Straight Connector 10"/>
          <p:cNvCxnSpPr/>
          <p:nvPr/>
        </p:nvCxnSpPr>
        <p:spPr>
          <a:xfrm>
            <a:off x="304800" y="5029200"/>
            <a:ext cx="51816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5486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54864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6324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6324600" y="5017532"/>
            <a:ext cx="2819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55626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6019800" y="2514600"/>
            <a:ext cx="4572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a:p>
            <a:r>
              <a:rPr lang="en-US" b="1"/>
              <a:t>later</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 name="TextBox 2"/>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2</a:t>
            </a:r>
          </a:p>
        </p:txBody>
      </p:sp>
    </p:spTree>
    <p:extLst>
      <p:ext uri="{BB962C8B-B14F-4D97-AF65-F5344CB8AC3E}">
        <p14:creationId xmlns:p14="http://schemas.microsoft.com/office/powerpoint/2010/main" val="802486503"/>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28956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3</a:t>
            </a:r>
            <a:r>
              <a:rPr lang="en-US"/>
              <a:t> s</a:t>
            </a:r>
          </a:p>
        </p:txBody>
      </p:sp>
      <p:cxnSp>
        <p:nvCxnSpPr>
          <p:cNvPr id="11" name="Straight Connector 10"/>
          <p:cNvCxnSpPr/>
          <p:nvPr/>
        </p:nvCxnSpPr>
        <p:spPr>
          <a:xfrm flipV="1">
            <a:off x="304800" y="5017532"/>
            <a:ext cx="6248400" cy="1166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65532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5532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7391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7391400" y="5017532"/>
            <a:ext cx="1752600" cy="0"/>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65532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538222" y="2209800"/>
            <a:ext cx="26057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 name="TextBox 2"/>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3</a:t>
            </a:r>
          </a:p>
        </p:txBody>
      </p:sp>
    </p:spTree>
    <p:extLst>
      <p:ext uri="{BB962C8B-B14F-4D97-AF65-F5344CB8AC3E}">
        <p14:creationId xmlns:p14="http://schemas.microsoft.com/office/powerpoint/2010/main" val="2255269842"/>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7620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Down Arrow 4"/>
          <p:cNvSpPr/>
          <p:nvPr/>
        </p:nvSpPr>
        <p:spPr>
          <a:xfrm>
            <a:off x="4038600" y="2819400"/>
            <a:ext cx="304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2895600" y="38862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sp>
        <p:nvSpPr>
          <p:cNvPr id="8" name="Freeform 7"/>
          <p:cNvSpPr/>
          <p:nvPr/>
        </p:nvSpPr>
        <p:spPr>
          <a:xfrm rot="5400000">
            <a:off x="1254606" y="3012593"/>
            <a:ext cx="4351460" cy="2441074"/>
          </a:xfrm>
          <a:custGeom>
            <a:avLst/>
            <a:gdLst>
              <a:gd name="connsiteX0" fmla="*/ 0 w 3079376"/>
              <a:gd name="connsiteY0" fmla="*/ 2743200 h 3203073"/>
              <a:gd name="connsiteX1" fmla="*/ 833718 w 3079376"/>
              <a:gd name="connsiteY1" fmla="*/ 3025589 h 3203073"/>
              <a:gd name="connsiteX2" fmla="*/ 900953 w 3079376"/>
              <a:gd name="connsiteY2" fmla="*/ 3065930 h 3203073"/>
              <a:gd name="connsiteX3" fmla="*/ 1008529 w 3079376"/>
              <a:gd name="connsiteY3" fmla="*/ 3106271 h 3203073"/>
              <a:gd name="connsiteX4" fmla="*/ 1143000 w 3079376"/>
              <a:gd name="connsiteY4" fmla="*/ 3160059 h 3203073"/>
              <a:gd name="connsiteX5" fmla="*/ 1438835 w 3079376"/>
              <a:gd name="connsiteY5" fmla="*/ 3200400 h 3203073"/>
              <a:gd name="connsiteX6" fmla="*/ 1949824 w 3079376"/>
              <a:gd name="connsiteY6" fmla="*/ 3146612 h 3203073"/>
              <a:gd name="connsiteX7" fmla="*/ 2030506 w 3079376"/>
              <a:gd name="connsiteY7" fmla="*/ 3092824 h 3203073"/>
              <a:gd name="connsiteX8" fmla="*/ 2124635 w 3079376"/>
              <a:gd name="connsiteY8" fmla="*/ 3052483 h 3203073"/>
              <a:gd name="connsiteX9" fmla="*/ 2191871 w 3079376"/>
              <a:gd name="connsiteY9" fmla="*/ 2998694 h 3203073"/>
              <a:gd name="connsiteX10" fmla="*/ 2393576 w 3079376"/>
              <a:gd name="connsiteY10" fmla="*/ 2770094 h 3203073"/>
              <a:gd name="connsiteX11" fmla="*/ 2514600 w 3079376"/>
              <a:gd name="connsiteY11" fmla="*/ 2568389 h 3203073"/>
              <a:gd name="connsiteX12" fmla="*/ 2662518 w 3079376"/>
              <a:gd name="connsiteY12" fmla="*/ 2205318 h 3203073"/>
              <a:gd name="connsiteX13" fmla="*/ 2796988 w 3079376"/>
              <a:gd name="connsiteY13" fmla="*/ 1775012 h 3203073"/>
              <a:gd name="connsiteX14" fmla="*/ 3039035 w 3079376"/>
              <a:gd name="connsiteY14" fmla="*/ 793377 h 3203073"/>
              <a:gd name="connsiteX15" fmla="*/ 3079376 w 3079376"/>
              <a:gd name="connsiteY15" fmla="*/ 510989 h 3203073"/>
              <a:gd name="connsiteX16" fmla="*/ 3052482 w 3079376"/>
              <a:gd name="connsiteY16" fmla="*/ 484094 h 3203073"/>
              <a:gd name="connsiteX17" fmla="*/ 3025588 w 3079376"/>
              <a:gd name="connsiteY17" fmla="*/ 524436 h 3203073"/>
              <a:gd name="connsiteX18" fmla="*/ 3012141 w 3079376"/>
              <a:gd name="connsiteY18" fmla="*/ 578224 h 3203073"/>
              <a:gd name="connsiteX19" fmla="*/ 2985247 w 3079376"/>
              <a:gd name="connsiteY19" fmla="*/ 658906 h 3203073"/>
              <a:gd name="connsiteX20" fmla="*/ 2971800 w 3079376"/>
              <a:gd name="connsiteY20" fmla="*/ 699247 h 3203073"/>
              <a:gd name="connsiteX21" fmla="*/ 2662518 w 3079376"/>
              <a:gd name="connsiteY21" fmla="*/ 403412 h 3203073"/>
              <a:gd name="connsiteX22" fmla="*/ 2017059 w 3079376"/>
              <a:gd name="connsiteY22" fmla="*/ 26894 h 3203073"/>
              <a:gd name="connsiteX23" fmla="*/ 1976718 w 3079376"/>
              <a:gd name="connsiteY23" fmla="*/ 13447 h 3203073"/>
              <a:gd name="connsiteX24" fmla="*/ 1788459 w 3079376"/>
              <a:gd name="connsiteY24" fmla="*/ 0 h 3203073"/>
              <a:gd name="connsiteX25" fmla="*/ 1734671 w 3079376"/>
              <a:gd name="connsiteY25" fmla="*/ 121024 h 3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79376" h="3203073">
                <a:moveTo>
                  <a:pt x="0" y="2743200"/>
                </a:moveTo>
                <a:cubicBezTo>
                  <a:pt x="231329" y="2807973"/>
                  <a:pt x="647300" y="2913738"/>
                  <a:pt x="833718" y="3025589"/>
                </a:cubicBezTo>
                <a:cubicBezTo>
                  <a:pt x="856130" y="3039036"/>
                  <a:pt x="877576" y="3054242"/>
                  <a:pt x="900953" y="3065930"/>
                </a:cubicBezTo>
                <a:cubicBezTo>
                  <a:pt x="1012379" y="3121643"/>
                  <a:pt x="927067" y="3071359"/>
                  <a:pt x="1008529" y="3106271"/>
                </a:cubicBezTo>
                <a:cubicBezTo>
                  <a:pt x="1064394" y="3130213"/>
                  <a:pt x="1076223" y="3148930"/>
                  <a:pt x="1143000" y="3160059"/>
                </a:cubicBezTo>
                <a:cubicBezTo>
                  <a:pt x="1348799" y="3194359"/>
                  <a:pt x="1250105" y="3181527"/>
                  <a:pt x="1438835" y="3200400"/>
                </a:cubicBezTo>
                <a:cubicBezTo>
                  <a:pt x="1660738" y="3193003"/>
                  <a:pt x="1778828" y="3232109"/>
                  <a:pt x="1949824" y="3146612"/>
                </a:cubicBezTo>
                <a:cubicBezTo>
                  <a:pt x="1978734" y="3132157"/>
                  <a:pt x="2002047" y="3108148"/>
                  <a:pt x="2030506" y="3092824"/>
                </a:cubicBezTo>
                <a:cubicBezTo>
                  <a:pt x="2060562" y="3076640"/>
                  <a:pt x="2095149" y="3069683"/>
                  <a:pt x="2124635" y="3052483"/>
                </a:cubicBezTo>
                <a:cubicBezTo>
                  <a:pt x="2149427" y="3038021"/>
                  <a:pt x="2170889" y="3018277"/>
                  <a:pt x="2191871" y="2998694"/>
                </a:cubicBezTo>
                <a:cubicBezTo>
                  <a:pt x="2290745" y="2906412"/>
                  <a:pt x="2327734" y="2873560"/>
                  <a:pt x="2393576" y="2770094"/>
                </a:cubicBezTo>
                <a:cubicBezTo>
                  <a:pt x="2435672" y="2703943"/>
                  <a:pt x="2482755" y="2640040"/>
                  <a:pt x="2514600" y="2568389"/>
                </a:cubicBezTo>
                <a:cubicBezTo>
                  <a:pt x="2573500" y="2435862"/>
                  <a:pt x="2611306" y="2355940"/>
                  <a:pt x="2662518" y="2205318"/>
                </a:cubicBezTo>
                <a:cubicBezTo>
                  <a:pt x="2710892" y="2063041"/>
                  <a:pt x="2758268" y="1920214"/>
                  <a:pt x="2796988" y="1775012"/>
                </a:cubicBezTo>
                <a:cubicBezTo>
                  <a:pt x="2883823" y="1449379"/>
                  <a:pt x="2987790" y="1126470"/>
                  <a:pt x="3039035" y="793377"/>
                </a:cubicBezTo>
                <a:cubicBezTo>
                  <a:pt x="3071424" y="582847"/>
                  <a:pt x="3058616" y="677066"/>
                  <a:pt x="3079376" y="510989"/>
                </a:cubicBezTo>
                <a:cubicBezTo>
                  <a:pt x="3070411" y="502024"/>
                  <a:pt x="3064782" y="481019"/>
                  <a:pt x="3052482" y="484094"/>
                </a:cubicBezTo>
                <a:cubicBezTo>
                  <a:pt x="3036803" y="488014"/>
                  <a:pt x="3031954" y="509581"/>
                  <a:pt x="3025588" y="524436"/>
                </a:cubicBezTo>
                <a:cubicBezTo>
                  <a:pt x="3018308" y="541423"/>
                  <a:pt x="3017452" y="560522"/>
                  <a:pt x="3012141" y="578224"/>
                </a:cubicBezTo>
                <a:cubicBezTo>
                  <a:pt x="3003995" y="605377"/>
                  <a:pt x="2994212" y="632012"/>
                  <a:pt x="2985247" y="658906"/>
                </a:cubicBezTo>
                <a:lnTo>
                  <a:pt x="2971800" y="699247"/>
                </a:lnTo>
                <a:cubicBezTo>
                  <a:pt x="2808141" y="644694"/>
                  <a:pt x="2941234" y="696064"/>
                  <a:pt x="2662518" y="403412"/>
                </a:cubicBezTo>
                <a:cubicBezTo>
                  <a:pt x="2481412" y="213250"/>
                  <a:pt x="2250060" y="132120"/>
                  <a:pt x="2017059" y="26894"/>
                </a:cubicBezTo>
                <a:cubicBezTo>
                  <a:pt x="2004141" y="21060"/>
                  <a:pt x="1990795" y="15103"/>
                  <a:pt x="1976718" y="13447"/>
                </a:cubicBezTo>
                <a:cubicBezTo>
                  <a:pt x="1914236" y="6096"/>
                  <a:pt x="1851212" y="4482"/>
                  <a:pt x="1788459" y="0"/>
                </a:cubicBezTo>
                <a:cubicBezTo>
                  <a:pt x="1699883" y="22144"/>
                  <a:pt x="1734671" y="-5034"/>
                  <a:pt x="1734671" y="121024"/>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853748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1</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4780007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bank.osa.org/getImage.xqy?img=dTcqLmxhcmdlLGpvc2FiLTEyLTEwLTE4MzktZzAwMQ"/>
          <p:cNvPicPr>
            <a:picLocks noChangeAspect="1" noChangeArrowheads="1"/>
          </p:cNvPicPr>
          <p:nvPr/>
        </p:nvPicPr>
        <p:blipFill>
          <a:blip r:embed="rId2">
            <a:extLst>
              <a:ext uri="{28A0092B-C50C-407E-A947-70E740481C1C}">
                <a14:useLocalDpi xmlns:a14="http://schemas.microsoft.com/office/drawing/2010/main" val="0"/>
              </a:ext>
            </a:extLst>
          </a:blip>
          <a:srcRect l="44964"/>
          <a:stretch>
            <a:fillRect/>
          </a:stretch>
        </p:blipFill>
        <p:spPr bwMode="auto">
          <a:xfrm>
            <a:off x="76200"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762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sz="2400" b="1"/>
              <a:t>+B Location</a:t>
            </a:r>
          </a:p>
        </p:txBody>
      </p:sp>
      <p:cxnSp>
        <p:nvCxnSpPr>
          <p:cNvPr id="7" name="Straight Connector 6"/>
          <p:cNvCxnSpPr/>
          <p:nvPr/>
        </p:nvCxnSpPr>
        <p:spPr>
          <a:xfrm>
            <a:off x="1981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819400" y="5562600"/>
            <a:ext cx="4748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a:t>
            </a:r>
          </a:p>
        </p:txBody>
      </p:sp>
      <p:sp>
        <p:nvSpPr>
          <p:cNvPr id="10" name="TextBox 9"/>
          <p:cNvSpPr txBox="1"/>
          <p:nvPr/>
        </p:nvSpPr>
        <p:spPr>
          <a:xfrm>
            <a:off x="3137168" y="6368534"/>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1" name="Straight Connector 10"/>
          <p:cNvCxnSpPr/>
          <p:nvPr/>
        </p:nvCxnSpPr>
        <p:spPr>
          <a:xfrm>
            <a:off x="1981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3085659" y="5911334"/>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24" name="TextBox 23"/>
          <p:cNvSpPr txBox="1"/>
          <p:nvPr/>
        </p:nvSpPr>
        <p:spPr>
          <a:xfrm>
            <a:off x="5334000" y="14478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5334000" y="46598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7" name="TextBox 36"/>
          <p:cNvSpPr txBox="1"/>
          <p:nvPr/>
        </p:nvSpPr>
        <p:spPr>
          <a:xfrm>
            <a:off x="5678898" y="45720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sp>
        <p:nvSpPr>
          <p:cNvPr id="6" name="Rectangle 5"/>
          <p:cNvSpPr/>
          <p:nvPr/>
        </p:nvSpPr>
        <p:spPr>
          <a:xfrm>
            <a:off x="228600" y="1066800"/>
            <a:ext cx="88392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a:t>
            </a:r>
          </a:p>
        </p:txBody>
      </p:sp>
      <p:cxnSp>
        <p:nvCxnSpPr>
          <p:cNvPr id="13" name="Straight Arrow Connector 12"/>
          <p:cNvCxnSpPr/>
          <p:nvPr/>
        </p:nvCxnSpPr>
        <p:spPr>
          <a:xfrm flipH="1">
            <a:off x="2819400" y="3657600"/>
            <a:ext cx="3276600" cy="28516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4495800" y="3212068"/>
            <a:ext cx="34408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 has electron in mF = -1 state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821680" y="6456240"/>
              <a:ext cx="36000" cy="71640"/>
            </p14:xfrm>
          </p:contentPart>
        </mc:Choice>
        <mc:Fallback xmlns="">
          <p:pic>
            <p:nvPicPr>
              <p:cNvPr id="2" name="Ink 1"/>
              <p:cNvPicPr/>
              <p:nvPr/>
            </p:nvPicPr>
            <p:blipFill>
              <a:blip r:embed="rId4"/>
              <a:stretch>
                <a:fillRect/>
              </a:stretch>
            </p:blipFill>
            <p:spPr>
              <a:xfrm>
                <a:off x="2812320" y="6446880"/>
                <a:ext cx="54720" cy="90360"/>
              </a:xfrm>
              <a:prstGeom prst="rect">
                <a:avLst/>
              </a:prstGeom>
            </p:spPr>
          </p:pic>
        </mc:Fallback>
      </mc:AlternateContent>
    </p:spTree>
    <p:extLst>
      <p:ext uri="{BB962C8B-B14F-4D97-AF65-F5344CB8AC3E}">
        <p14:creationId xmlns:p14="http://schemas.microsoft.com/office/powerpoint/2010/main" val="3097996702"/>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2</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a:p>
            <a:pPr algn="ctr"/>
            <a:r>
              <a:rPr lang="en-US"/>
              <a:t>To f</a:t>
            </a:r>
            <a:r>
              <a:rPr lang="en-US" baseline="-25000"/>
              <a:t>2</a:t>
            </a:r>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042011429"/>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3</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a:p>
            <a:pPr algn="ctr"/>
            <a:r>
              <a:rPr lang="en-US"/>
              <a:t>To f</a:t>
            </a:r>
            <a:r>
              <a:rPr lang="en-US" baseline="-25000"/>
              <a:t>3</a:t>
            </a:r>
          </a:p>
          <a:p>
            <a:pPr algn="ctr"/>
            <a:endParaRPr lang="en-US" baseline="-25000"/>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250099006"/>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prstClr val="white"/>
                </a:solidFill>
              </a:rPr>
              <a:t>ALL OFF</a:t>
            </a:r>
          </a:p>
          <a:p>
            <a:pPr algn="ctr"/>
            <a:r>
              <a:rPr lang="en-US">
                <a:solidFill>
                  <a:prstClr val="white"/>
                </a:solidFill>
              </a:rPr>
              <a:t>Expansion</a:t>
            </a:r>
          </a:p>
          <a:p>
            <a:pPr algn="ctr"/>
            <a:r>
              <a:rPr lang="en-US">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prstClr val="black"/>
                </a:solidFill>
              </a:rPr>
              <a:t>Step 4</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RF</a:t>
            </a:r>
          </a:p>
          <a:p>
            <a:pPr algn="ctr"/>
            <a:r>
              <a:rPr lang="en-US"/>
              <a:t>Evaporation</a:t>
            </a:r>
          </a:p>
          <a:p>
            <a:pPr algn="ctr"/>
            <a:r>
              <a:rPr lang="en-US"/>
              <a:t>Frequency f</a:t>
            </a:r>
            <a:r>
              <a:rPr lang="en-US" baseline="-25000"/>
              <a:t>1</a:t>
            </a:r>
          </a:p>
          <a:p>
            <a:pPr algn="ctr"/>
            <a:r>
              <a:rPr lang="en-US"/>
              <a:t>To f</a:t>
            </a:r>
            <a:r>
              <a:rPr lang="en-US" baseline="-25000"/>
              <a:t>4</a:t>
            </a:r>
          </a:p>
          <a:p>
            <a:pPr algn="ctr"/>
            <a:endParaRPr lang="en-US" baseline="-25000"/>
          </a:p>
        </p:txBody>
      </p:sp>
      <p:pic>
        <p:nvPicPr>
          <p:cNvPr id="21"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rot="5557953">
            <a:off x="6255435" y="2311364"/>
            <a:ext cx="1782894" cy="1259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Analysis</a:t>
            </a:r>
          </a:p>
        </p:txBody>
      </p:sp>
      <p:sp>
        <p:nvSpPr>
          <p:cNvPr id="8" name="Freeform 7"/>
          <p:cNvSpPr/>
          <p:nvPr/>
        </p:nvSpPr>
        <p:spPr>
          <a:xfrm>
            <a:off x="6630157" y="1490990"/>
            <a:ext cx="1066043" cy="215901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2"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9" name="TextBox 8"/>
          <p:cNvSpPr txBox="1"/>
          <p:nvPr/>
        </p:nvSpPr>
        <p:spPr>
          <a:xfrm>
            <a:off x="7353300" y="914400"/>
            <a:ext cx="129458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Distribution</a:t>
            </a:r>
          </a:p>
          <a:p>
            <a:r>
              <a:rPr lang="en-US"/>
              <a:t>changes</a:t>
            </a:r>
          </a:p>
        </p:txBody>
      </p:sp>
    </p:spTree>
    <p:extLst>
      <p:ext uri="{BB962C8B-B14F-4D97-AF65-F5344CB8AC3E}">
        <p14:creationId xmlns:p14="http://schemas.microsoft.com/office/powerpoint/2010/main" val="734069130"/>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Till how much you do evaporation?</a:t>
            </a:r>
          </a:p>
        </p:txBody>
      </p:sp>
      <p:pic>
        <p:nvPicPr>
          <p:cNvPr id="4" name="Picture 2" descr="evaporative cooling animated gif of Bose-Einstein condensate"/>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849799" y="1524000"/>
            <a:ext cx="541338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29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609600" y="1905001"/>
            <a:ext cx="4038600" cy="4343400"/>
            <a:chOff x="5133701" y="2420888"/>
            <a:chExt cx="2714799" cy="464422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3701" y="2420888"/>
              <a:ext cx="2714799" cy="2791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239213" y="6390637"/>
              <a:ext cx="227097" cy="67447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2000" b="1">
                <a:solidFill>
                  <a:prstClr val="black"/>
                </a:solidFill>
                <a:latin typeface="Times New Roman" pitchFamily="18" charset="0"/>
                <a:cs typeface="Times New Roman" pitchFamily="18" charset="0"/>
              </a:endParaRPr>
            </a:p>
          </p:txBody>
        </p:sp>
      </p:grpSp>
      <p:pic>
        <p:nvPicPr>
          <p:cNvPr id="9" name="Picture 2" descr="evaporative cooling animated gif of Bose-Einstein condensate"/>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029201" y="1905001"/>
            <a:ext cx="3865200" cy="31012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95936" y="1116033"/>
            <a:ext cx="822661"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200" b="1">
                <a:solidFill>
                  <a:srgbClr val="1F497D"/>
                </a:solidFill>
              </a:rPr>
              <a:t>BEC</a:t>
            </a:r>
          </a:p>
        </p:txBody>
      </p:sp>
      <p:sp>
        <p:nvSpPr>
          <p:cNvPr id="11" name="Title 1"/>
          <p:cNvSpPr>
            <a:spLocks noGrp="1"/>
          </p:cNvSpPr>
          <p:nvPr>
            <p:ph type="title"/>
          </p:nvPr>
        </p:nvSpPr>
        <p:spPr>
          <a:xfrm>
            <a:off x="86816" y="-18256"/>
            <a:ext cx="8229600" cy="1143000"/>
          </a:xfrm>
        </p:spPr>
        <p:txBody>
          <a:bodyPr>
            <a:normAutofit/>
          </a:bodyPr>
          <a:lstStyle/>
          <a:p>
            <a:r>
              <a:rPr lang="en-US" sz="3200" b="1">
                <a:latin typeface="Arial" pitchFamily="34" charset="0"/>
                <a:cs typeface="Arial" pitchFamily="34" charset="0"/>
              </a:rPr>
              <a:t>Quantum degeneracy</a:t>
            </a:r>
            <a:endParaRPr lang="en-IN" sz="3200" b="1">
              <a:latin typeface="Arial" pitchFamily="34" charset="0"/>
              <a:cs typeface="Arial" pitchFamily="34" charset="0"/>
            </a:endParaRPr>
          </a:p>
        </p:txBody>
      </p:sp>
    </p:spTree>
    <p:extLst>
      <p:ext uri="{BB962C8B-B14F-4D97-AF65-F5344CB8AC3E}">
        <p14:creationId xmlns:p14="http://schemas.microsoft.com/office/powerpoint/2010/main" val="2166092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26A9-3732-300C-95EE-7CA7BFE5B0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716A312-64CB-BDAF-3ECF-DD47E93C06C6}"/>
              </a:ext>
            </a:extLst>
          </p:cNvPr>
          <p:cNvSpPr>
            <a:spLocks noGrp="1"/>
          </p:cNvSpPr>
          <p:nvPr>
            <p:ph idx="1"/>
          </p:nvPr>
        </p:nvSpPr>
        <p:spPr/>
        <p:txBody>
          <a:bodyPr/>
          <a:lstStyle/>
          <a:p>
            <a:endParaRPr lang="en-IN"/>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0B60E2E-E8A4-BAC6-E859-AEFA0E7D449C}"/>
                  </a:ext>
                </a:extLst>
              </p14:cNvPr>
              <p14:cNvContentPartPr/>
              <p14:nvPr/>
            </p14:nvContentPartPr>
            <p14:xfrm>
              <a:off x="753120" y="0"/>
              <a:ext cx="8142480" cy="6624720"/>
            </p14:xfrm>
          </p:contentPart>
        </mc:Choice>
        <mc:Fallback>
          <p:pic>
            <p:nvPicPr>
              <p:cNvPr id="4" name="Ink 3">
                <a:extLst>
                  <a:ext uri="{FF2B5EF4-FFF2-40B4-BE49-F238E27FC236}">
                    <a16:creationId xmlns:a16="http://schemas.microsoft.com/office/drawing/2014/main" id="{90B60E2E-E8A4-BAC6-E859-AEFA0E7D449C}"/>
                  </a:ext>
                </a:extLst>
              </p:cNvPr>
              <p:cNvPicPr/>
              <p:nvPr/>
            </p:nvPicPr>
            <p:blipFill>
              <a:blip r:embed="rId3"/>
              <a:stretch>
                <a:fillRect/>
              </a:stretch>
            </p:blipFill>
            <p:spPr>
              <a:xfrm>
                <a:off x="743760" y="-9360"/>
                <a:ext cx="8161200" cy="6643440"/>
              </a:xfrm>
              <a:prstGeom prst="rect">
                <a:avLst/>
              </a:prstGeom>
            </p:spPr>
          </p:pic>
        </mc:Fallback>
      </mc:AlternateContent>
    </p:spTree>
    <p:extLst>
      <p:ext uri="{BB962C8B-B14F-4D97-AF65-F5344CB8AC3E}">
        <p14:creationId xmlns:p14="http://schemas.microsoft.com/office/powerpoint/2010/main" val="33508052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400" b="1"/>
              <a:t>Potential seen by the atom in different </a:t>
            </a:r>
            <a:br>
              <a:rPr lang="en-US" sz="2400" b="1"/>
            </a:br>
            <a:r>
              <a:rPr lang="en-US" sz="2400" b="1"/>
              <a:t>mF states</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cxnSp>
        <p:nvCxnSpPr>
          <p:cNvPr id="39" name="Straight Arrow Connector 38"/>
          <p:cNvCxnSpPr/>
          <p:nvPr/>
        </p:nvCxnSpPr>
        <p:spPr>
          <a:xfrm flipH="1">
            <a:off x="5562600" y="1066800"/>
            <a:ext cx="17145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15200" y="773668"/>
            <a:ext cx="89639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sp>
        <p:nvSpPr>
          <p:cNvPr id="41" name="TextBox 40"/>
          <p:cNvSpPr txBox="1"/>
          <p:nvPr/>
        </p:nvSpPr>
        <p:spPr>
          <a:xfrm>
            <a:off x="8083979" y="4812268"/>
            <a:ext cx="9669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cxnSp>
        <p:nvCxnSpPr>
          <p:cNvPr id="42" name="Straight Arrow Connector 41"/>
          <p:cNvCxnSpPr>
            <a:stCxn id="41" idx="1"/>
          </p:cNvCxnSpPr>
          <p:nvPr/>
        </p:nvCxnSpPr>
        <p:spPr>
          <a:xfrm flipH="1">
            <a:off x="6419851" y="4996934"/>
            <a:ext cx="1664128"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16320" y="375120"/>
              <a:ext cx="8349480" cy="6277680"/>
            </p14:xfrm>
          </p:contentPart>
        </mc:Choice>
        <mc:Fallback xmlns="">
          <p:pic>
            <p:nvPicPr>
              <p:cNvPr id="3" name="Ink 2"/>
              <p:cNvPicPr/>
              <p:nvPr/>
            </p:nvPicPr>
            <p:blipFill>
              <a:blip r:embed="rId3"/>
              <a:stretch>
                <a:fillRect/>
              </a:stretch>
            </p:blipFill>
            <p:spPr>
              <a:xfrm>
                <a:off x="606960" y="365760"/>
                <a:ext cx="8368200" cy="6296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67B9208-1691-6ECA-8328-2EF138FAA33D}"/>
                  </a:ext>
                </a:extLst>
              </p14:cNvPr>
              <p14:cNvContentPartPr/>
              <p14:nvPr/>
            </p14:nvContentPartPr>
            <p14:xfrm>
              <a:off x="3432600" y="2133720"/>
              <a:ext cx="5184000" cy="3466440"/>
            </p14:xfrm>
          </p:contentPart>
        </mc:Choice>
        <mc:Fallback>
          <p:pic>
            <p:nvPicPr>
              <p:cNvPr id="4" name="Ink 3">
                <a:extLst>
                  <a:ext uri="{FF2B5EF4-FFF2-40B4-BE49-F238E27FC236}">
                    <a16:creationId xmlns:a16="http://schemas.microsoft.com/office/drawing/2014/main" id="{367B9208-1691-6ECA-8328-2EF138FAA33D}"/>
                  </a:ext>
                </a:extLst>
              </p:cNvPr>
              <p:cNvPicPr/>
              <p:nvPr/>
            </p:nvPicPr>
            <p:blipFill>
              <a:blip r:embed="rId5"/>
              <a:stretch>
                <a:fillRect/>
              </a:stretch>
            </p:blipFill>
            <p:spPr>
              <a:xfrm>
                <a:off x="3423240" y="2124360"/>
                <a:ext cx="5202720" cy="3485160"/>
              </a:xfrm>
              <a:prstGeom prst="rect">
                <a:avLst/>
              </a:prstGeom>
            </p:spPr>
          </p:pic>
        </mc:Fallback>
      </mc:AlternateContent>
    </p:spTree>
    <p:extLst>
      <p:ext uri="{BB962C8B-B14F-4D97-AF65-F5344CB8AC3E}">
        <p14:creationId xmlns:p14="http://schemas.microsoft.com/office/powerpoint/2010/main" val="137707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67880" y="0"/>
              <a:ext cx="7688880" cy="5849280"/>
            </p14:xfrm>
          </p:contentPart>
        </mc:Choice>
        <mc:Fallback xmlns="">
          <p:pic>
            <p:nvPicPr>
              <p:cNvPr id="4" name="Ink 3"/>
              <p:cNvPicPr/>
              <p:nvPr/>
            </p:nvPicPr>
            <p:blipFill>
              <a:blip r:embed="rId3"/>
              <a:stretch>
                <a:fillRect/>
              </a:stretch>
            </p:blipFill>
            <p:spPr>
              <a:xfrm>
                <a:off x="758520" y="-9360"/>
                <a:ext cx="7707600" cy="586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1280" y="3268440"/>
              <a:ext cx="4759920" cy="2571840"/>
            </p14:xfrm>
          </p:contentPart>
        </mc:Choice>
        <mc:Fallback xmlns="">
          <p:pic>
            <p:nvPicPr>
              <p:cNvPr id="5" name="Ink 4"/>
              <p:cNvPicPr/>
              <p:nvPr/>
            </p:nvPicPr>
            <p:blipFill>
              <a:blip r:embed="rId5"/>
              <a:stretch>
                <a:fillRect/>
              </a:stretch>
            </p:blipFill>
            <p:spPr>
              <a:xfrm>
                <a:off x="61920" y="3259080"/>
                <a:ext cx="4778640" cy="2590560"/>
              </a:xfrm>
              <a:prstGeom prst="rect">
                <a:avLst/>
              </a:prstGeom>
            </p:spPr>
          </p:pic>
        </mc:Fallback>
      </mc:AlternateContent>
    </p:spTree>
    <p:extLst>
      <p:ext uri="{BB962C8B-B14F-4D97-AF65-F5344CB8AC3E}">
        <p14:creationId xmlns:p14="http://schemas.microsoft.com/office/powerpoint/2010/main" val="15990486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a:t>MOT</a:t>
            </a:r>
          </a:p>
        </p:txBody>
      </p:sp>
      <p:pic>
        <p:nvPicPr>
          <p:cNvPr id="4" name="Picture 2" descr="http://imagebank.osa.org/getImage.xqy?img=dTcqLmxhcmdlLGpvc2FiLTEyLTEwLTE4MzktZzAwMQ"/>
          <p:cNvPicPr>
            <a:picLocks noChangeAspect="1" noChangeArrowheads="1"/>
          </p:cNvPicPr>
          <p:nvPr/>
        </p:nvPicPr>
        <p:blipFill>
          <a:blip r:embed="rId2">
            <a:extLst>
              <a:ext uri="{28A0092B-C50C-407E-A947-70E740481C1C}">
                <a14:useLocalDpi xmlns:a14="http://schemas.microsoft.com/office/drawing/2010/main" val="0"/>
              </a:ext>
            </a:extLst>
          </a:blip>
          <a:srcRect l="44964"/>
          <a:stretch>
            <a:fillRect/>
          </a:stretch>
        </p:blipFill>
        <p:spPr bwMode="auto">
          <a:xfrm>
            <a:off x="2362201"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762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sz="2400" b="1"/>
              <a:t>-B Location</a:t>
            </a:r>
          </a:p>
        </p:txBody>
      </p:sp>
      <p:cxnSp>
        <p:nvCxnSpPr>
          <p:cNvPr id="7" name="Straight Connector 6"/>
          <p:cNvCxnSpPr/>
          <p:nvPr/>
        </p:nvCxnSpPr>
        <p:spPr>
          <a:xfrm>
            <a:off x="4267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5638800"/>
            <a:ext cx="4748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a:t>
            </a:r>
          </a:p>
        </p:txBody>
      </p:sp>
      <p:sp>
        <p:nvSpPr>
          <p:cNvPr id="10" name="TextBox 9"/>
          <p:cNvSpPr txBox="1"/>
          <p:nvPr/>
        </p:nvSpPr>
        <p:spPr>
          <a:xfrm>
            <a:off x="5410200" y="58674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1" name="Straight Connector 10"/>
          <p:cNvCxnSpPr/>
          <p:nvPr/>
        </p:nvCxnSpPr>
        <p:spPr>
          <a:xfrm>
            <a:off x="4267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10200" y="64008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cxnSp>
        <p:nvCxnSpPr>
          <p:cNvPr id="21" name="Straight Arrow Connector 20"/>
          <p:cNvCxnSpPr/>
          <p:nvPr/>
        </p:nvCxnSpPr>
        <p:spPr>
          <a:xfrm flipH="1" flipV="1">
            <a:off x="4648200" y="2286000"/>
            <a:ext cx="76200" cy="426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34000" y="14478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25" name="TextBox 24"/>
          <p:cNvSpPr txBox="1"/>
          <p:nvPr/>
        </p:nvSpPr>
        <p:spPr>
          <a:xfrm>
            <a:off x="533400" y="5867400"/>
            <a:ext cx="186410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a:latin typeface="Calibri"/>
              </a:rPr>
              <a:t>σ</a:t>
            </a:r>
            <a:r>
              <a:rPr lang="en-US" b="1">
                <a:latin typeface="Calibri"/>
              </a:rPr>
              <a:t>+Light, </a:t>
            </a:r>
            <a:r>
              <a:rPr lang="el-GR" b="1">
                <a:latin typeface="Calibri"/>
              </a:rPr>
              <a:t>Δ</a:t>
            </a:r>
            <a:r>
              <a:rPr lang="en-US" b="1">
                <a:latin typeface="Calibri"/>
              </a:rPr>
              <a:t>mF = +1</a:t>
            </a:r>
            <a:endParaRPr lang="en-US" b="1"/>
          </a:p>
        </p:txBody>
      </p:sp>
      <p:sp>
        <p:nvSpPr>
          <p:cNvPr id="26" name="TextBox 25"/>
          <p:cNvSpPr txBox="1"/>
          <p:nvPr/>
        </p:nvSpPr>
        <p:spPr>
          <a:xfrm>
            <a:off x="6858000" y="2069068"/>
            <a:ext cx="1446230"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emission</a:t>
            </a:r>
          </a:p>
          <a:p>
            <a:r>
              <a:rPr lang="el-GR"/>
              <a:t>Δ</a:t>
            </a:r>
            <a:r>
              <a:rPr lang="en-US"/>
              <a:t>mF = 0, +/-1</a:t>
            </a:r>
          </a:p>
          <a:p>
            <a:r>
              <a:rPr lang="en-US"/>
              <a:t>ΔF=0, +/-1</a:t>
            </a:r>
          </a:p>
          <a:p>
            <a:endParaRPr lang="en-US"/>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5029200" y="2286000"/>
            <a:ext cx="762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132294" y="2272553"/>
            <a:ext cx="49306" cy="2451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0" y="46598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7" name="TextBox 36"/>
          <p:cNvSpPr txBox="1"/>
          <p:nvPr/>
        </p:nvSpPr>
        <p:spPr>
          <a:xfrm>
            <a:off x="5678898" y="45720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39" name="Straight Arrow Connector 38"/>
          <p:cNvCxnSpPr/>
          <p:nvPr/>
        </p:nvCxnSpPr>
        <p:spPr>
          <a:xfrm flipH="1" flipV="1">
            <a:off x="4876800" y="2253734"/>
            <a:ext cx="76200" cy="2590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a:off x="4953000" y="37338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15200" y="3352800"/>
            <a:ext cx="142859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Repump,</a:t>
            </a:r>
          </a:p>
          <a:p>
            <a:r>
              <a:rPr lang="en-US"/>
              <a:t>Π POLARIZED</a:t>
            </a:r>
          </a:p>
        </p:txBody>
      </p:sp>
    </p:spTree>
    <p:extLst>
      <p:ext uri="{BB962C8B-B14F-4D97-AF65-F5344CB8AC3E}">
        <p14:creationId xmlns:p14="http://schemas.microsoft.com/office/powerpoint/2010/main" val="231797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dur="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dur="1"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Restoring Force </a:t>
            </a:r>
          </a:p>
        </p:txBody>
      </p:sp>
      <p:sp>
        <p:nvSpPr>
          <p:cNvPr id="3" name="Content Placeholder 2"/>
          <p:cNvSpPr>
            <a:spLocks noGrp="1"/>
          </p:cNvSpPr>
          <p:nvPr>
            <p:ph idx="1"/>
          </p:nvPr>
        </p:nvSpPr>
        <p:spPr/>
        <p:txBody>
          <a:bodyPr/>
          <a:lstStyle/>
          <a:p>
            <a:pPr marL="0" indent="0">
              <a:buNone/>
            </a:pPr>
            <a:r>
              <a:rPr lang="en-US"/>
              <a:t>Hence, restoring force is experienced for atoms having electron in mF =+1 state only (F=-Kx form)</a:t>
            </a:r>
          </a:p>
          <a:p>
            <a:pPr marL="0" indent="0">
              <a:buNone/>
            </a:pPr>
            <a:endParaRPr lang="en-US"/>
          </a:p>
          <a:p>
            <a:pPr marL="0" indent="0">
              <a:buNone/>
            </a:pPr>
            <a:r>
              <a:rPr lang="en-US"/>
              <a:t>Only those toms will ‘feel’ a trapping potential</a:t>
            </a:r>
          </a:p>
          <a:p>
            <a:pPr marL="0" indent="0">
              <a:buNone/>
            </a:pPr>
            <a:endParaRPr lang="en-US"/>
          </a:p>
          <a:p>
            <a:pPr marL="0" indent="0">
              <a:buNone/>
            </a:pPr>
            <a:endParaRPr lang="en-US"/>
          </a:p>
        </p:txBody>
      </p:sp>
      <p:sp>
        <p:nvSpPr>
          <p:cNvPr id="4" name="TextBox 3"/>
          <p:cNvSpPr txBox="1"/>
          <p:nvPr/>
        </p:nvSpPr>
        <p:spPr>
          <a:xfrm>
            <a:off x="457200" y="4724400"/>
            <a:ext cx="83058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This is like a trap for atoms having electron in mF =+1  inside this region</a:t>
            </a:r>
          </a:p>
          <a:p>
            <a:endParaRPr lang="en-US" sz="2400"/>
          </a:p>
          <a:p>
            <a:r>
              <a:rPr lang="en-US" sz="2400"/>
              <a:t> where +1g</a:t>
            </a:r>
            <a:r>
              <a:rPr lang="en-US" sz="2400" baseline="-25000"/>
              <a:t>F</a:t>
            </a:r>
            <a:r>
              <a:rPr lang="en-US" sz="2400"/>
              <a:t>µ</a:t>
            </a:r>
            <a:r>
              <a:rPr lang="en-US" sz="2400" baseline="-25000"/>
              <a:t>B</a:t>
            </a:r>
            <a:r>
              <a:rPr lang="en-US" sz="2400"/>
              <a:t>B(x) &gt;&gt;&gt; ½ mv</a:t>
            </a:r>
            <a:r>
              <a:rPr lang="en-US" sz="2400" baseline="-25000"/>
              <a:t>D</a:t>
            </a:r>
            <a:r>
              <a:rPr lang="en-US" sz="2400" baseline="30000"/>
              <a:t>2</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64400" y="3491640"/>
              <a:ext cx="7983360" cy="3214800"/>
            </p14:xfrm>
          </p:contentPart>
        </mc:Choice>
        <mc:Fallback xmlns="">
          <p:pic>
            <p:nvPicPr>
              <p:cNvPr id="5" name="Ink 4"/>
              <p:cNvPicPr/>
              <p:nvPr/>
            </p:nvPicPr>
            <p:blipFill>
              <a:blip r:embed="rId3"/>
              <a:stretch>
                <a:fillRect/>
              </a:stretch>
            </p:blipFill>
            <p:spPr>
              <a:xfrm>
                <a:off x="455040" y="3482280"/>
                <a:ext cx="8002080" cy="3233520"/>
              </a:xfrm>
              <a:prstGeom prst="rect">
                <a:avLst/>
              </a:prstGeom>
            </p:spPr>
          </p:pic>
        </mc:Fallback>
      </mc:AlternateContent>
    </p:spTree>
    <p:extLst>
      <p:ext uri="{BB962C8B-B14F-4D97-AF65-F5344CB8AC3E}">
        <p14:creationId xmlns:p14="http://schemas.microsoft.com/office/powerpoint/2010/main" val="33841991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96560" y="562680"/>
              <a:ext cx="8938800" cy="6251040"/>
            </p14:xfrm>
          </p:contentPart>
        </mc:Choice>
        <mc:Fallback xmlns="">
          <p:pic>
            <p:nvPicPr>
              <p:cNvPr id="4" name="Ink 3"/>
              <p:cNvPicPr/>
              <p:nvPr/>
            </p:nvPicPr>
            <p:blipFill>
              <a:blip r:embed="rId3"/>
              <a:stretch>
                <a:fillRect/>
              </a:stretch>
            </p:blipFill>
            <p:spPr>
              <a:xfrm>
                <a:off x="187200" y="553320"/>
                <a:ext cx="8957520" cy="6269760"/>
              </a:xfrm>
              <a:prstGeom prst="rect">
                <a:avLst/>
              </a:prstGeom>
            </p:spPr>
          </p:pic>
        </mc:Fallback>
      </mc:AlternateContent>
    </p:spTree>
    <p:extLst>
      <p:ext uri="{BB962C8B-B14F-4D97-AF65-F5344CB8AC3E}">
        <p14:creationId xmlns:p14="http://schemas.microsoft.com/office/powerpoint/2010/main" val="40143158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2640" y="0"/>
              <a:ext cx="9072720" cy="6840360"/>
            </p14:xfrm>
          </p:contentPart>
        </mc:Choice>
        <mc:Fallback xmlns="">
          <p:pic>
            <p:nvPicPr>
              <p:cNvPr id="4" name="Ink 3"/>
              <p:cNvPicPr/>
              <p:nvPr/>
            </p:nvPicPr>
            <p:blipFill>
              <a:blip r:embed="rId3"/>
              <a:stretch>
                <a:fillRect/>
              </a:stretch>
            </p:blipFill>
            <p:spPr>
              <a:xfrm>
                <a:off x="53280" y="-9360"/>
                <a:ext cx="9091440" cy="685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30480" y="2991600"/>
              <a:ext cx="8795880" cy="3857760"/>
            </p14:xfrm>
          </p:contentPart>
        </mc:Choice>
        <mc:Fallback xmlns="">
          <p:pic>
            <p:nvPicPr>
              <p:cNvPr id="5" name="Ink 4"/>
              <p:cNvPicPr/>
              <p:nvPr/>
            </p:nvPicPr>
            <p:blipFill>
              <a:blip r:embed="rId5"/>
              <a:stretch>
                <a:fillRect/>
              </a:stretch>
            </p:blipFill>
            <p:spPr>
              <a:xfrm>
                <a:off x="321120" y="2982240"/>
                <a:ext cx="8814600" cy="3876480"/>
              </a:xfrm>
              <a:prstGeom prst="rect">
                <a:avLst/>
              </a:prstGeom>
            </p:spPr>
          </p:pic>
        </mc:Fallback>
      </mc:AlternateContent>
    </p:spTree>
    <p:extLst>
      <p:ext uri="{BB962C8B-B14F-4D97-AF65-F5344CB8AC3E}">
        <p14:creationId xmlns:p14="http://schemas.microsoft.com/office/powerpoint/2010/main" val="40987290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71720" y="178560"/>
              <a:ext cx="7715520" cy="5751000"/>
            </p14:xfrm>
          </p:contentPart>
        </mc:Choice>
        <mc:Fallback xmlns="">
          <p:pic>
            <p:nvPicPr>
              <p:cNvPr id="4" name="Ink 3"/>
              <p:cNvPicPr/>
              <p:nvPr/>
            </p:nvPicPr>
            <p:blipFill>
              <a:blip r:embed="rId3"/>
              <a:stretch>
                <a:fillRect/>
              </a:stretch>
            </p:blipFill>
            <p:spPr>
              <a:xfrm>
                <a:off x="1062360" y="169200"/>
                <a:ext cx="7734240" cy="5769720"/>
              </a:xfrm>
              <a:prstGeom prst="rect">
                <a:avLst/>
              </a:prstGeom>
            </p:spPr>
          </p:pic>
        </mc:Fallback>
      </mc:AlternateContent>
    </p:spTree>
    <p:extLst>
      <p:ext uri="{BB962C8B-B14F-4D97-AF65-F5344CB8AC3E}">
        <p14:creationId xmlns:p14="http://schemas.microsoft.com/office/powerpoint/2010/main" val="5442738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lstStyle/>
          <a:p>
            <a:r>
              <a:rPr lang="en-US" b="1"/>
              <a:t>MAGNETIC TRAP</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2286000"/>
            <a:ext cx="461167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flipV="1">
            <a:off x="5410200" y="5029200"/>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0" y="5802868"/>
            <a:ext cx="17636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Nearly Harmonic</a:t>
            </a:r>
          </a:p>
        </p:txBody>
      </p:sp>
      <p:sp>
        <p:nvSpPr>
          <p:cNvPr id="10" name="TextBox 9"/>
          <p:cNvSpPr txBox="1"/>
          <p:nvPr/>
        </p:nvSpPr>
        <p:spPr>
          <a:xfrm>
            <a:off x="457200" y="609600"/>
            <a:ext cx="85903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t>IMMEDIATELY AS LIGHT GETS OFF MAGNETIC COILS FOR </a:t>
            </a:r>
          </a:p>
          <a:p>
            <a:pPr algn="ctr"/>
            <a:r>
              <a:rPr lang="en-US" sz="2800" b="1"/>
              <a:t>MAGNETIC TRAP GETS ON</a:t>
            </a:r>
          </a:p>
        </p:txBody>
      </p:sp>
    </p:spTree>
    <p:extLst>
      <p:ext uri="{BB962C8B-B14F-4D97-AF65-F5344CB8AC3E}">
        <p14:creationId xmlns:p14="http://schemas.microsoft.com/office/powerpoint/2010/main" val="21303393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066800" y="0"/>
            <a:ext cx="0" cy="6858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974" y="1537855"/>
            <a:ext cx="77822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Laser</a:t>
            </a:r>
          </a:p>
          <a:p>
            <a:r>
              <a:rPr lang="en-US"/>
              <a:t>Power</a:t>
            </a:r>
          </a:p>
        </p:txBody>
      </p:sp>
      <p:cxnSp>
        <p:nvCxnSpPr>
          <p:cNvPr id="9" name="Straight Connector 8"/>
          <p:cNvCxnSpPr/>
          <p:nvPr/>
        </p:nvCxnSpPr>
        <p:spPr>
          <a:xfrm>
            <a:off x="1066800" y="2133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1752600" y="1295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52600" y="1295400"/>
            <a:ext cx="64008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a:off x="8153400" y="12954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53400" y="19812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950" y="3620869"/>
            <a:ext cx="1072025" cy="10772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t>Laser</a:t>
            </a:r>
          </a:p>
          <a:p>
            <a:r>
              <a:rPr lang="en-US" sz="1600" b="1"/>
              <a:t>Frequency</a:t>
            </a:r>
          </a:p>
          <a:p>
            <a:r>
              <a:rPr lang="en-US" sz="1600" b="1"/>
              <a:t>Cooling+</a:t>
            </a:r>
          </a:p>
          <a:p>
            <a:r>
              <a:rPr lang="en-US" sz="1600" b="1" err="1"/>
              <a:t>Repump</a:t>
            </a:r>
            <a:endParaRPr lang="en-US" sz="1600" b="1"/>
          </a:p>
        </p:txBody>
      </p:sp>
      <p:cxnSp>
        <p:nvCxnSpPr>
          <p:cNvPr id="20" name="Straight Connector 19"/>
          <p:cNvCxnSpPr/>
          <p:nvPr/>
        </p:nvCxnSpPr>
        <p:spPr>
          <a:xfrm>
            <a:off x="1066800" y="3913256"/>
            <a:ext cx="685800" cy="1"/>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H="1">
            <a:off x="1752600"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752600" y="3429000"/>
            <a:ext cx="3200400" cy="48425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4953000" y="3429000"/>
            <a:ext cx="0" cy="242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53000" y="3276600"/>
            <a:ext cx="3200400" cy="39453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H="1">
            <a:off x="8153400" y="0"/>
            <a:ext cx="0" cy="70104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953000" y="13855"/>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8153400" y="3276600"/>
            <a:ext cx="0" cy="39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67250" y="5029200"/>
            <a:ext cx="990600" cy="0"/>
          </a:xfrm>
          <a:prstGeom prst="line">
            <a:avLst/>
          </a:prstGeom>
        </p:spPr>
        <p:style>
          <a:lnRef idx="2">
            <a:schemeClr val="dk1"/>
          </a:lnRef>
          <a:fillRef idx="0">
            <a:schemeClr val="dk1"/>
          </a:fillRef>
          <a:effectRef idx="1">
            <a:schemeClr val="dk1"/>
          </a:effectRef>
          <a:fontRef idx="minor">
            <a:schemeClr val="tx1"/>
          </a:fontRef>
        </p:style>
      </p:cxnSp>
      <p:sp>
        <p:nvSpPr>
          <p:cNvPr id="37" name="Rectangle 36"/>
          <p:cNvSpPr/>
          <p:nvPr/>
        </p:nvSpPr>
        <p:spPr>
          <a:xfrm>
            <a:off x="76200" y="5605046"/>
            <a:ext cx="4572000" cy="338554"/>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MOT COIL</a:t>
            </a:r>
          </a:p>
        </p:txBody>
      </p:sp>
      <p:sp>
        <p:nvSpPr>
          <p:cNvPr id="38" name="Rectangle 37"/>
          <p:cNvSpPr/>
          <p:nvPr/>
        </p:nvSpPr>
        <p:spPr>
          <a:xfrm>
            <a:off x="2590800" y="2286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a:t>
            </a:r>
          </a:p>
          <a:p>
            <a:pPr algn="ctr"/>
            <a:r>
              <a:rPr lang="en-US"/>
              <a:t>Cooling</a:t>
            </a:r>
          </a:p>
        </p:txBody>
      </p:sp>
      <p:sp>
        <p:nvSpPr>
          <p:cNvPr id="39" name="Rectangle 38"/>
          <p:cNvSpPr/>
          <p:nvPr/>
        </p:nvSpPr>
        <p:spPr>
          <a:xfrm>
            <a:off x="5791200" y="2286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MOT</a:t>
            </a:r>
          </a:p>
        </p:txBody>
      </p:sp>
      <p:cxnSp>
        <p:nvCxnSpPr>
          <p:cNvPr id="41" name="Straight Connector 40"/>
          <p:cNvCxnSpPr/>
          <p:nvPr/>
        </p:nvCxnSpPr>
        <p:spPr>
          <a:xfrm>
            <a:off x="1066800" y="5867400"/>
            <a:ext cx="3886200"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flipH="1" flipV="1">
            <a:off x="1752600" y="5373469"/>
            <a:ext cx="0" cy="493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953000" y="5334000"/>
            <a:ext cx="3214250" cy="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flipH="1" flipV="1">
            <a:off x="8153400" y="5334000"/>
            <a:ext cx="0" cy="493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67250" y="38100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172658" y="3124200"/>
            <a:ext cx="780342"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t>ω</a:t>
            </a:r>
            <a:r>
              <a:rPr lang="en-US" baseline="-25000"/>
              <a:t>0</a:t>
            </a:r>
            <a:r>
              <a:rPr lang="en-US"/>
              <a:t>-kv</a:t>
            </a:r>
            <a:r>
              <a:rPr lang="en-US" baseline="-25000"/>
              <a:t>d</a:t>
            </a:r>
          </a:p>
        </p:txBody>
      </p:sp>
      <p:sp>
        <p:nvSpPr>
          <p:cNvPr id="48" name="Rectangle 47"/>
          <p:cNvSpPr/>
          <p:nvPr/>
        </p:nvSpPr>
        <p:spPr>
          <a:xfrm>
            <a:off x="5029200" y="3669268"/>
            <a:ext cx="1739322"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t>ω</a:t>
            </a:r>
            <a:r>
              <a:rPr lang="en-US" baseline="-25000"/>
              <a:t>0</a:t>
            </a:r>
            <a:r>
              <a:rPr lang="en-US"/>
              <a:t> -  </a:t>
            </a:r>
            <a:r>
              <a:rPr lang="el-GR"/>
              <a:t>ω</a:t>
            </a:r>
            <a:r>
              <a:rPr lang="en-US" baseline="-25000" err="1"/>
              <a:t>zeeman</a:t>
            </a:r>
            <a:r>
              <a:rPr lang="en-US"/>
              <a:t>  - kv</a:t>
            </a:r>
          </a:p>
        </p:txBody>
      </p:sp>
      <p:sp>
        <p:nvSpPr>
          <p:cNvPr id="30" name="Rectangle 29"/>
          <p:cNvSpPr/>
          <p:nvPr/>
        </p:nvSpPr>
        <p:spPr>
          <a:xfrm>
            <a:off x="0" y="6120825"/>
            <a:ext cx="4572000" cy="58477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IOFFE </a:t>
            </a:r>
          </a:p>
          <a:p>
            <a:r>
              <a:rPr lang="en-US" sz="1600"/>
              <a:t>COIL</a:t>
            </a:r>
          </a:p>
        </p:txBody>
      </p:sp>
      <p:cxnSp>
        <p:nvCxnSpPr>
          <p:cNvPr id="3" name="Straight Connector 2"/>
          <p:cNvCxnSpPr/>
          <p:nvPr/>
        </p:nvCxnSpPr>
        <p:spPr>
          <a:xfrm>
            <a:off x="1066800" y="6553200"/>
            <a:ext cx="708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153400" y="6120825"/>
            <a:ext cx="990600" cy="0"/>
          </a:xfrm>
          <a:prstGeom prst="line">
            <a:avLst/>
          </a:prstGeom>
        </p:spPr>
        <p:style>
          <a:lnRef idx="3">
            <a:schemeClr val="dk1"/>
          </a:lnRef>
          <a:fillRef idx="0">
            <a:schemeClr val="dk1"/>
          </a:fillRef>
          <a:effectRef idx="2">
            <a:schemeClr val="dk1"/>
          </a:effectRef>
          <a:fontRef idx="minor">
            <a:schemeClr val="tx1"/>
          </a:fontRef>
        </p:style>
      </p:cxnSp>
      <p:sp>
        <p:nvSpPr>
          <p:cNvPr id="34" name="Rectangle 33"/>
          <p:cNvSpPr/>
          <p:nvPr/>
        </p:nvSpPr>
        <p:spPr>
          <a:xfrm>
            <a:off x="8077200" y="1524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Magnetic</a:t>
            </a:r>
          </a:p>
          <a:p>
            <a:pPr algn="ctr"/>
            <a:r>
              <a:rPr lang="en-US"/>
              <a:t>Trap</a:t>
            </a:r>
          </a:p>
        </p:txBody>
      </p:sp>
    </p:spTree>
    <p:extLst>
      <p:ext uri="{BB962C8B-B14F-4D97-AF65-F5344CB8AC3E}">
        <p14:creationId xmlns:p14="http://schemas.microsoft.com/office/powerpoint/2010/main" val="1664403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dur="5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dur="5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dur="50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dur="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dur="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dur="1"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p:stCondLst>
                              <p:cond delay="0"/>
                            </p:stCondLst>
                            <p:childTnLst>
                              <p:par>
                                <p:cTn id="35" presetID="1" presetClass="entr" presetSubtype="0" dur="1"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1" presetClass="entr" presetSubtype="0" dur="1"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p:stCondLst>
                              <p:cond delay="0"/>
                            </p:stCondLst>
                            <p:childTnLst>
                              <p:par>
                                <p:cTn id="43" presetID="12" presetClass="entr" presetSubtype="4" dur="5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p:tgtEl>
                                          <p:spTgt spid="46"/>
                                        </p:tgtEl>
                                        <p:attrNameLst>
                                          <p:attrName>ppt_y</p:attrName>
                                        </p:attrNameLst>
                                      </p:cBhvr>
                                      <p:tavLst>
                                        <p:tav tm="0">
                                          <p:val>
                                            <p:strVal val="#ppt_y+#ppt_h*1.125000"/>
                                          </p:val>
                                        </p:tav>
                                        <p:tav tm="100000">
                                          <p:val>
                                            <p:strVal val="#ppt_y"/>
                                          </p:val>
                                        </p:tav>
                                      </p:tavLst>
                                    </p:anim>
                                    <p:animEffect transition="in" filter="wipe(up)">
                                      <p:cBhvr>
                                        <p:cTn id="46" dur="500"/>
                                        <p:tgtEl>
                                          <p:spTgt spid="46"/>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dur="1"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dur="1"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p:stCondLst>
                              <p:cond delay="0"/>
                            </p:stCondLst>
                            <p:childTnLst>
                              <p:par>
                                <p:cTn id="57" presetID="1" presetClass="entr" presetSubtype="0" dur="1"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dur="1"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dur="1"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13" name="Arc 12"/>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14" name="Arc 13"/>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15" name="Oval 14"/>
          <p:cNvSpPr/>
          <p:nvPr/>
        </p:nvSpPr>
        <p:spPr>
          <a:xfrm>
            <a:off x="1981200" y="1466071"/>
            <a:ext cx="4953000" cy="1810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7" name="Straight Arrow Connector 16"/>
          <p:cNvCxnSpPr/>
          <p:nvPr/>
        </p:nvCxnSpPr>
        <p:spPr>
          <a:xfrm flipH="1">
            <a:off x="4724400" y="457200"/>
            <a:ext cx="2057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1800" y="228600"/>
            <a:ext cx="141250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Atomic cloud</a:t>
            </a:r>
          </a:p>
          <a:p>
            <a:r>
              <a:rPr lang="en-US"/>
              <a:t>½ mv</a:t>
            </a:r>
            <a:r>
              <a:rPr lang="en-US" baseline="-25000"/>
              <a:t>D</a:t>
            </a:r>
            <a:r>
              <a:rPr lang="en-US" baseline="30000"/>
              <a:t>2</a:t>
            </a:r>
            <a:endParaRPr lang="en-US"/>
          </a:p>
        </p:txBody>
      </p:sp>
      <p:sp>
        <p:nvSpPr>
          <p:cNvPr id="19" name="Rectangle 18"/>
          <p:cNvSpPr/>
          <p:nvPr/>
        </p:nvSpPr>
        <p:spPr>
          <a:xfrm>
            <a:off x="152400" y="2971800"/>
            <a:ext cx="122501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+1g</a:t>
            </a:r>
            <a:r>
              <a:rPr lang="en-US" baseline="-25000"/>
              <a:t>F</a:t>
            </a:r>
            <a:r>
              <a:rPr lang="en-US"/>
              <a:t>µ</a:t>
            </a:r>
            <a:r>
              <a:rPr lang="en-US" baseline="-25000"/>
              <a:t>B</a:t>
            </a:r>
            <a:r>
              <a:rPr lang="en-US"/>
              <a:t>B(x) </a:t>
            </a:r>
          </a:p>
        </p:txBody>
      </p:sp>
      <p:cxnSp>
        <p:nvCxnSpPr>
          <p:cNvPr id="21" name="Straight Arrow Connector 20"/>
          <p:cNvCxnSpPr/>
          <p:nvPr/>
        </p:nvCxnSpPr>
        <p:spPr>
          <a:xfrm>
            <a:off x="1377415" y="2025134"/>
            <a:ext cx="32285" cy="20134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6600" y="4800600"/>
            <a:ext cx="229037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+1g</a:t>
            </a:r>
            <a:r>
              <a:rPr lang="en-US" baseline="-25000"/>
              <a:t>F</a:t>
            </a:r>
            <a:r>
              <a:rPr lang="en-US"/>
              <a:t>µ</a:t>
            </a:r>
            <a:r>
              <a:rPr lang="en-US" baseline="-25000"/>
              <a:t>B</a:t>
            </a:r>
            <a:r>
              <a:rPr lang="en-US"/>
              <a:t>B(x) &gt;&gt;&gt; ½ mv</a:t>
            </a:r>
            <a:r>
              <a:rPr lang="en-US" baseline="-25000"/>
              <a:t>D</a:t>
            </a:r>
            <a:r>
              <a:rPr lang="en-US" baseline="30000"/>
              <a:t>2</a:t>
            </a:r>
          </a:p>
        </p:txBody>
      </p:sp>
      <p:sp>
        <p:nvSpPr>
          <p:cNvPr id="23" name="TextBox 22"/>
          <p:cNvSpPr txBox="1"/>
          <p:nvPr/>
        </p:nvSpPr>
        <p:spPr>
          <a:xfrm>
            <a:off x="1752600" y="5562600"/>
            <a:ext cx="6398034"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Atoms who has  ½ mv</a:t>
            </a:r>
            <a:r>
              <a:rPr lang="en-US" b="1" baseline="30000"/>
              <a:t>2</a:t>
            </a:r>
            <a:r>
              <a:rPr lang="en-US" b="1"/>
              <a:t>&gt;&gt;&gt; +1g</a:t>
            </a:r>
            <a:r>
              <a:rPr lang="en-US" b="1" baseline="-25000"/>
              <a:t>F</a:t>
            </a:r>
            <a:r>
              <a:rPr lang="en-US" b="1"/>
              <a:t>µ</a:t>
            </a:r>
            <a:r>
              <a:rPr lang="en-US" b="1" baseline="-25000"/>
              <a:t>B</a:t>
            </a:r>
            <a:r>
              <a:rPr lang="en-US" b="1"/>
              <a:t>B(x) will escape the trap leaving</a:t>
            </a:r>
          </a:p>
          <a:p>
            <a:r>
              <a:rPr lang="en-US" b="1"/>
              <a:t>Colder ones behind and they thermalize</a:t>
            </a:r>
          </a:p>
          <a:p>
            <a:r>
              <a:rPr lang="en-US" b="1"/>
              <a:t>Evaporation Process……</a:t>
            </a:r>
          </a:p>
          <a:p>
            <a:endParaRPr lang="en-US"/>
          </a:p>
        </p:txBody>
      </p:sp>
      <p:cxnSp>
        <p:nvCxnSpPr>
          <p:cNvPr id="25" name="Straight Arrow Connector 24"/>
          <p:cNvCxnSpPr/>
          <p:nvPr/>
        </p:nvCxnSpPr>
        <p:spPr>
          <a:xfrm>
            <a:off x="3657600" y="2514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438400" y="551765"/>
            <a:ext cx="1524000" cy="1288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457700" y="228600"/>
            <a:ext cx="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86400" y="1676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81600" y="228600"/>
            <a:ext cx="99060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70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dur="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7200" b="1"/>
              <a:t>Coffee cup!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0" y="2514600"/>
            <a:ext cx="2286000" cy="357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2289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Self Evaporation</a:t>
            </a:r>
          </a:p>
        </p:txBody>
      </p:sp>
      <p:grpSp>
        <p:nvGrpSpPr>
          <p:cNvPr id="9" name="Group 8"/>
          <p:cNvGrpSpPr/>
          <p:nvPr/>
        </p:nvGrpSpPr>
        <p:grpSpPr>
          <a:xfrm>
            <a:off x="914400" y="-1153251"/>
            <a:ext cx="7772400" cy="7401651"/>
            <a:chOff x="914400" y="-2435761"/>
            <a:chExt cx="7772400" cy="7401651"/>
          </a:xfrm>
        </p:grpSpPr>
        <p:cxnSp>
          <p:nvCxnSpPr>
            <p:cNvPr id="10" name="Straight Connector 9"/>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18" name="Arc 17"/>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19" name="Arc 18"/>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20" name="Oval 19"/>
          <p:cNvSpPr/>
          <p:nvPr/>
        </p:nvSpPr>
        <p:spPr>
          <a:xfrm>
            <a:off x="1371600" y="2164761"/>
            <a:ext cx="6019800" cy="195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1905000" y="3101788"/>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23" name="Straight Arrow Connector 22"/>
          <p:cNvCxnSpPr/>
          <p:nvPr/>
        </p:nvCxnSpPr>
        <p:spPr>
          <a:xfrm flipH="1" flipV="1">
            <a:off x="6553200" y="3873310"/>
            <a:ext cx="1295400" cy="2070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5943600"/>
            <a:ext cx="32079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Overall temperature goes down</a:t>
            </a:r>
          </a:p>
        </p:txBody>
      </p:sp>
    </p:spTree>
    <p:extLst>
      <p:ext uri="{BB962C8B-B14F-4D97-AF65-F5344CB8AC3E}">
        <p14:creationId xmlns:p14="http://schemas.microsoft.com/office/powerpoint/2010/main" val="1879072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xit" presetSubtype="0" dur="1"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4920" y="9000"/>
              <a:ext cx="8885520" cy="6840360"/>
            </p14:xfrm>
          </p:contentPart>
        </mc:Choice>
        <mc:Fallback xmlns="">
          <p:pic>
            <p:nvPicPr>
              <p:cNvPr id="4" name="Ink 3"/>
              <p:cNvPicPr/>
              <p:nvPr/>
            </p:nvPicPr>
            <p:blipFill>
              <a:blip r:embed="rId3"/>
              <a:stretch>
                <a:fillRect/>
              </a:stretch>
            </p:blipFill>
            <p:spPr>
              <a:xfrm>
                <a:off x="115560" y="-360"/>
                <a:ext cx="8904240" cy="6859080"/>
              </a:xfrm>
              <a:prstGeom prst="rect">
                <a:avLst/>
              </a:prstGeom>
            </p:spPr>
          </p:pic>
        </mc:Fallback>
      </mc:AlternateContent>
    </p:spTree>
    <p:extLst>
      <p:ext uri="{BB962C8B-B14F-4D97-AF65-F5344CB8AC3E}">
        <p14:creationId xmlns:p14="http://schemas.microsoft.com/office/powerpoint/2010/main" val="32074661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7F9CBF-6EAA-4FCA-BECF-9A1A425A2D6C}" type="slidenum">
              <a:rPr lang="en-IN" smtClean="0"/>
              <a:t>3</a:t>
            </a:fld>
            <a:endParaRPr lang="en-IN"/>
          </a:p>
        </p:txBody>
      </p:sp>
      <p:sp>
        <p:nvSpPr>
          <p:cNvPr id="32" name="Slide Number Placeholder 4"/>
          <p:cNvSpPr txBox="1"/>
          <p:nvPr/>
        </p:nvSpPr>
        <p:spPr>
          <a:xfrm>
            <a:off x="8077200" y="6508750"/>
            <a:ext cx="762000" cy="365125"/>
          </a:xfrm>
          <a:prstGeom prst="rect">
            <a:avLst/>
          </a:prstGeom>
        </p:spPr>
        <p:txBody>
          <a:bodyPr vert="horz" lIns="0" tIns="0" rIns="0" bIns="0" anchor="b"/>
          <a:lstStyle>
            <a:defPPr>
              <a:defRPr lang="en-US"/>
            </a:defPPr>
            <a:lvl1pPr marL="0" algn="r" defTabSz="914400" rtl="0" eaLnBrk="1" latinLnBrk="0" hangingPunct="1">
              <a:defRPr kumimoji="0" sz="2200" b="1" i="0" kern="1200" baseline="0">
                <a:solidFill>
                  <a:schemeClr val="tx2">
                    <a:shade val="90000"/>
                  </a:schemeClr>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3" name="Title 1"/>
          <p:cNvSpPr>
            <a:spLocks noGrp="1"/>
          </p:cNvSpPr>
          <p:nvPr>
            <p:ph type="title"/>
          </p:nvPr>
        </p:nvSpPr>
        <p:spPr>
          <a:xfrm>
            <a:off x="35496" y="-27384"/>
            <a:ext cx="8229600" cy="1143000"/>
          </a:xfrm>
        </p:spPr>
        <p:txBody>
          <a:bodyPr>
            <a:normAutofit/>
          </a:bodyPr>
          <a:lstStyle/>
          <a:p>
            <a:r>
              <a:rPr lang="en-US" sz="3200" b="1">
                <a:latin typeface="+mn-lt"/>
                <a:cs typeface="Times New Roman" pitchFamily="18" charset="0"/>
              </a:rPr>
              <a:t>Technique to reach ultra low temperatures</a:t>
            </a:r>
            <a:endParaRPr lang="en-IN" sz="3200" b="1">
              <a:latin typeface="+mn-lt"/>
              <a:cs typeface="Times New Roman" pitchFamily="18" charset="0"/>
            </a:endParaRPr>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971" b="80743" l="23419" r="91491"/>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l="39257" t="34300" r="40311" b="43047"/>
          <a:stretch>
            <a:fillRect/>
          </a:stretch>
        </p:blipFill>
        <p:spPr bwMode="auto">
          <a:xfrm>
            <a:off x="7460883" y="2638852"/>
            <a:ext cx="99206" cy="12326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086330" y="2454996"/>
            <a:ext cx="2821898" cy="498468"/>
          </a:xfrm>
          <a:prstGeom prst="roundRect">
            <a:avLst/>
          </a:prstGeom>
          <a:solidFill>
            <a:srgbClr val="0F6FC6">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12" name="Rounded Rectangle 11"/>
          <p:cNvSpPr/>
          <p:nvPr/>
        </p:nvSpPr>
        <p:spPr>
          <a:xfrm>
            <a:off x="6214598" y="2548459"/>
            <a:ext cx="2821898" cy="498468"/>
          </a:xfrm>
          <a:prstGeom prst="roundRect">
            <a:avLst/>
          </a:prstGeom>
          <a:solidFill>
            <a:schemeClr val="accent1">
              <a:alpha val="1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solidFill>
                <a:schemeClr val="bg2"/>
              </a:solidFill>
            </a:endParaRPr>
          </a:p>
        </p:txBody>
      </p:sp>
      <p:cxnSp>
        <p:nvCxnSpPr>
          <p:cNvPr id="13" name="Straight Connector 12"/>
          <p:cNvCxnSpPr/>
          <p:nvPr/>
        </p:nvCxnSpPr>
        <p:spPr>
          <a:xfrm>
            <a:off x="8844094" y="2454996"/>
            <a:ext cx="128268" cy="93463"/>
          </a:xfrm>
          <a:prstGeom prst="line">
            <a:avLst/>
          </a:prstGeom>
          <a:ln>
            <a:solidFill>
              <a:schemeClr val="bg2">
                <a:lumMod val="75000"/>
                <a:alpha val="40000"/>
              </a:schemeClr>
            </a:solidFill>
          </a:ln>
          <a:effectLst>
            <a:glow rad="101600">
              <a:schemeClr val="tx2">
                <a:lumMod val="20000"/>
                <a:lumOff val="80000"/>
                <a:alpha val="18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76161" y="2922310"/>
            <a:ext cx="128268" cy="93463"/>
          </a:xfrm>
          <a:prstGeom prst="line">
            <a:avLst/>
          </a:prstGeom>
          <a:ln>
            <a:solidFill>
              <a:schemeClr val="bg2">
                <a:lumMod val="75000"/>
                <a:alpha val="40000"/>
              </a:schemeClr>
            </a:solidFill>
          </a:ln>
          <a:effectLst>
            <a:glow rad="101600">
              <a:schemeClr val="tx2">
                <a:lumMod val="20000"/>
                <a:lumOff val="80000"/>
                <a:alpha val="18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50464" y="2454996"/>
            <a:ext cx="128268" cy="93463"/>
          </a:xfrm>
          <a:prstGeom prst="line">
            <a:avLst/>
          </a:prstGeom>
          <a:ln>
            <a:solidFill>
              <a:schemeClr val="bg2">
                <a:lumMod val="75000"/>
                <a:alpha val="40000"/>
              </a:schemeClr>
            </a:solidFill>
          </a:ln>
          <a:effectLst>
            <a:glow rad="101600">
              <a:schemeClr val="tx2">
                <a:lumMod val="20000"/>
                <a:lumOff val="80000"/>
                <a:alpha val="18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82531" y="2922310"/>
            <a:ext cx="128268" cy="93463"/>
          </a:xfrm>
          <a:prstGeom prst="line">
            <a:avLst/>
          </a:prstGeom>
          <a:ln>
            <a:solidFill>
              <a:schemeClr val="bg2">
                <a:lumMod val="75000"/>
                <a:alpha val="40000"/>
              </a:schemeClr>
            </a:solidFill>
          </a:ln>
          <a:effectLst>
            <a:glow rad="101600">
              <a:schemeClr val="tx2">
                <a:lumMod val="20000"/>
                <a:lumOff val="80000"/>
                <a:alpha val="18000"/>
              </a:schemeClr>
            </a:glow>
          </a:effectLst>
        </p:spPr>
        <p:style>
          <a:lnRef idx="1">
            <a:schemeClr val="accent1"/>
          </a:lnRef>
          <a:fillRef idx="0">
            <a:schemeClr val="accent1"/>
          </a:fillRef>
          <a:effectRef idx="0">
            <a:schemeClr val="accent1"/>
          </a:effectRef>
          <a:fontRef idx="minor">
            <a:schemeClr val="tx1"/>
          </a:fontRef>
        </p:style>
      </p:cxnSp>
      <p:sp>
        <p:nvSpPr>
          <p:cNvPr id="17" name="Flowchart: Magnetic Disk 16"/>
          <p:cNvSpPr/>
          <p:nvPr/>
        </p:nvSpPr>
        <p:spPr>
          <a:xfrm rot="5400000" flipH="1">
            <a:off x="5707260" y="2366195"/>
            <a:ext cx="435940" cy="707002"/>
          </a:xfrm>
          <a:prstGeom prst="flowChartMagneticDisk">
            <a:avLst/>
          </a:prstGeom>
          <a:solidFill>
            <a:srgbClr val="91C6F7">
              <a:alpha val="20000"/>
            </a:srgbClr>
          </a:solidFill>
          <a:ln>
            <a:noFill/>
          </a:ln>
          <a:effectLst>
            <a:outerShdw blurRad="50800" dist="38100" dir="8100000" algn="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18" name="Down Arrow 17"/>
          <p:cNvSpPr/>
          <p:nvPr/>
        </p:nvSpPr>
        <p:spPr>
          <a:xfrm>
            <a:off x="7275666" y="1124744"/>
            <a:ext cx="320670" cy="56077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19" name="Down Arrow 18"/>
          <p:cNvSpPr/>
          <p:nvPr/>
        </p:nvSpPr>
        <p:spPr>
          <a:xfrm flipV="1">
            <a:off x="7304877" y="3732320"/>
            <a:ext cx="320670" cy="56077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20" name="Right Arrow 19"/>
          <p:cNvSpPr/>
          <p:nvPr/>
        </p:nvSpPr>
        <p:spPr>
          <a:xfrm rot="19281276">
            <a:off x="6407916" y="2749857"/>
            <a:ext cx="833742" cy="374637"/>
          </a:xfrm>
          <a:prstGeom prst="rightArrow">
            <a:avLst/>
          </a:prstGeom>
          <a:solidFill>
            <a:srgbClr val="FF0000"/>
          </a:solidFill>
          <a:ln>
            <a:noFill/>
          </a:ln>
          <a:effectLst>
            <a:outerShdw blurRad="127000" dist="38100" dir="2700000" algn="ctr">
              <a:srgbClr val="000000">
                <a:alpha val="45000"/>
              </a:srgbClr>
            </a:outerShdw>
          </a:effectLst>
          <a:scene3d>
            <a:camera prst="perspectiveFront">
              <a:rot lat="20376000" lon="1938000" rev="20112000"/>
            </a:camera>
            <a:lightRig rig="soft" dir="t"/>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21" name="Right Arrow 20"/>
          <p:cNvSpPr/>
          <p:nvPr/>
        </p:nvSpPr>
        <p:spPr>
          <a:xfrm rot="19281276">
            <a:off x="7692625" y="2293053"/>
            <a:ext cx="833742" cy="374637"/>
          </a:xfrm>
          <a:prstGeom prst="rightArrow">
            <a:avLst/>
          </a:prstGeom>
          <a:solidFill>
            <a:srgbClr val="FF0000"/>
          </a:solidFill>
          <a:ln>
            <a:noFill/>
          </a:ln>
          <a:effectLst>
            <a:outerShdw blurRad="127000" dist="38100" dir="2700000" algn="ctr">
              <a:srgbClr val="000000">
                <a:alpha val="45000"/>
              </a:srgbClr>
            </a:outerShdw>
          </a:effectLst>
          <a:scene3d>
            <a:camera prst="perspectiveFront">
              <a:rot lat="20376000" lon="13200000" rev="20112000"/>
            </a:camera>
            <a:lightRig rig="soft" dir="t"/>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22" name="Left Arrow 21"/>
          <p:cNvSpPr/>
          <p:nvPr/>
        </p:nvSpPr>
        <p:spPr>
          <a:xfrm rot="740351">
            <a:off x="7785904" y="2797693"/>
            <a:ext cx="929944" cy="389428"/>
          </a:xfrm>
          <a:prstGeom prst="leftArrow">
            <a:avLst/>
          </a:prstGeom>
          <a:solidFill>
            <a:srgbClr val="FF0000">
              <a:alpha val="40000"/>
            </a:srgbClr>
          </a:solidFill>
          <a:ln>
            <a:solidFill>
              <a:srgbClr val="000000">
                <a:alpha val="50196"/>
              </a:srgbClr>
            </a:solidFill>
          </a:ln>
          <a:effectLst>
            <a:outerShdw blurRad="184150" dist="241300" dir="11520000" sx="110000" sy="110000" algn="ctr">
              <a:srgbClr val="000000">
                <a:alpha val="18000"/>
              </a:srgbClr>
            </a:outerShdw>
            <a:softEdge rad="3175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23" name="Right Arrow 22"/>
          <p:cNvSpPr/>
          <p:nvPr/>
        </p:nvSpPr>
        <p:spPr>
          <a:xfrm rot="2084333">
            <a:off x="6567335" y="2309396"/>
            <a:ext cx="577207" cy="280388"/>
          </a:xfrm>
          <a:prstGeom prst="rightArrow">
            <a:avLst/>
          </a:prstGeom>
          <a:solidFill>
            <a:srgbClr val="FF0000">
              <a:alpha val="30196"/>
            </a:srgbClr>
          </a:solidFill>
          <a:ln>
            <a:noFill/>
          </a:ln>
          <a:effectLst>
            <a:innerShdw blurRad="63500" dist="50800" dir="8100000">
              <a:prstClr val="black">
                <a:alpha val="50000"/>
              </a:prstClr>
            </a:inn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7" name="Flowchart: Magnetic Disk 6"/>
          <p:cNvSpPr/>
          <p:nvPr/>
        </p:nvSpPr>
        <p:spPr>
          <a:xfrm>
            <a:off x="6759738" y="1769603"/>
            <a:ext cx="1475083" cy="591930"/>
          </a:xfrm>
          <a:prstGeom prst="flowChartMagneticDisk">
            <a:avLst/>
          </a:prstGeom>
          <a:ln>
            <a:solidFill>
              <a:schemeClr val="accent1">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8" name="Oval 7"/>
          <p:cNvSpPr/>
          <p:nvPr/>
        </p:nvSpPr>
        <p:spPr>
          <a:xfrm>
            <a:off x="7208676" y="1831912"/>
            <a:ext cx="545139" cy="93463"/>
          </a:xfrm>
          <a:prstGeom prst="ellipse">
            <a:avLst/>
          </a:prstGeom>
          <a:solidFill>
            <a:schemeClr val="bg1"/>
          </a:solid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9" name="Flowchart: Magnetic Disk 8"/>
          <p:cNvSpPr/>
          <p:nvPr/>
        </p:nvSpPr>
        <p:spPr>
          <a:xfrm>
            <a:off x="6759738" y="3078081"/>
            <a:ext cx="1475083" cy="591930"/>
          </a:xfrm>
          <a:prstGeom prst="flowChartMagneticDisk">
            <a:avLst/>
          </a:prstGeom>
          <a:ln>
            <a:solidFill>
              <a:schemeClr val="accent1">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10" name="Oval 9"/>
          <p:cNvSpPr/>
          <p:nvPr/>
        </p:nvSpPr>
        <p:spPr>
          <a:xfrm>
            <a:off x="7208676" y="3140390"/>
            <a:ext cx="545139" cy="93463"/>
          </a:xfrm>
          <a:prstGeom prst="ellipse">
            <a:avLst/>
          </a:prstGeom>
          <a:solidFill>
            <a:schemeClr val="bg1"/>
          </a:solid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cxnSp>
        <p:nvCxnSpPr>
          <p:cNvPr id="24" name="Straight Arrow Connector 23"/>
          <p:cNvCxnSpPr/>
          <p:nvPr/>
        </p:nvCxnSpPr>
        <p:spPr>
          <a:xfrm>
            <a:off x="7270782" y="2174608"/>
            <a:ext cx="35476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H="1">
            <a:off x="7304877" y="3483086"/>
            <a:ext cx="35476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467544" y="1124744"/>
            <a:ext cx="468052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Arial" pitchFamily="34" charset="0"/>
                <a:cs typeface="Arial" pitchFamily="34" charset="0"/>
              </a:rPr>
              <a:t>Laser cooling and trapping </a:t>
            </a:r>
          </a:p>
          <a:p>
            <a:r>
              <a:rPr lang="en-US" sz="2400" b="1">
                <a:latin typeface="Arial" pitchFamily="34" charset="0"/>
                <a:cs typeface="Arial" pitchFamily="34" charset="0"/>
              </a:rPr>
              <a:t>                   MOT</a:t>
            </a:r>
            <a:endParaRPr lang="en-IN" sz="2400" b="1">
              <a:latin typeface="Arial" pitchFamily="34" charset="0"/>
              <a:cs typeface="Arial" pitchFamily="34" charset="0"/>
            </a:endParaRPr>
          </a:p>
        </p:txBody>
      </p:sp>
      <p:grpSp>
        <p:nvGrpSpPr>
          <p:cNvPr id="2" name="Group 46"/>
          <p:cNvGrpSpPr/>
          <p:nvPr/>
        </p:nvGrpSpPr>
        <p:grpSpPr>
          <a:xfrm>
            <a:off x="899592" y="3861048"/>
            <a:ext cx="6198559" cy="2846860"/>
            <a:chOff x="200735" y="2463133"/>
            <a:chExt cx="8547736" cy="3602401"/>
          </a:xfrm>
        </p:grpSpPr>
        <p:pic>
          <p:nvPicPr>
            <p:cNvPr id="48"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6768467" flipV="1">
              <a:off x="-224015" y="2887883"/>
              <a:ext cx="3602401" cy="27529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20076" y="2564906"/>
              <a:ext cx="3528395" cy="230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Arrow Connector 49"/>
            <p:cNvCxnSpPr/>
            <p:nvPr/>
          </p:nvCxnSpPr>
          <p:spPr>
            <a:xfrm flipH="1" flipV="1">
              <a:off x="3707907" y="2780930"/>
              <a:ext cx="0" cy="13444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V="1">
              <a:off x="3707907" y="3333290"/>
              <a:ext cx="720081"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a:off x="3707907" y="4125376"/>
              <a:ext cx="1008113" cy="4320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TextBox 52"/>
            <p:cNvSpPr txBox="1"/>
            <p:nvPr/>
          </p:nvSpPr>
          <p:spPr>
            <a:xfrm>
              <a:off x="3275859" y="2780930"/>
              <a:ext cx="31771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Z</a:t>
              </a:r>
              <a:endParaRPr lang="en-IN"/>
            </a:p>
          </p:txBody>
        </p:sp>
        <p:sp>
          <p:nvSpPr>
            <p:cNvPr id="54" name="TextBox 53"/>
            <p:cNvSpPr txBox="1"/>
            <p:nvPr/>
          </p:nvSpPr>
          <p:spPr>
            <a:xfrm>
              <a:off x="4499996" y="3068960"/>
              <a:ext cx="3369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X</a:t>
              </a:r>
              <a:endParaRPr lang="en-IN"/>
            </a:p>
          </p:txBody>
        </p:sp>
        <p:sp>
          <p:nvSpPr>
            <p:cNvPr id="55" name="TextBox 54"/>
            <p:cNvSpPr txBox="1"/>
            <p:nvPr/>
          </p:nvSpPr>
          <p:spPr>
            <a:xfrm>
              <a:off x="3434714" y="4125375"/>
              <a:ext cx="3706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a:t>
              </a:r>
              <a:endParaRPr lang="en-IN"/>
            </a:p>
          </p:txBody>
        </p:sp>
      </p:grpSp>
      <p:sp>
        <p:nvSpPr>
          <p:cNvPr id="58" name="Rectangle 57"/>
          <p:cNvSpPr/>
          <p:nvPr/>
        </p:nvSpPr>
        <p:spPr>
          <a:xfrm>
            <a:off x="1321100" y="6858000"/>
            <a:ext cx="2437706" cy="62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IN"/>
          </a:p>
        </p:txBody>
      </p:sp>
      <p:sp>
        <p:nvSpPr>
          <p:cNvPr id="59" name="TextBox 58"/>
          <p:cNvSpPr txBox="1"/>
          <p:nvPr/>
        </p:nvSpPr>
        <p:spPr>
          <a:xfrm>
            <a:off x="539552" y="3399383"/>
            <a:ext cx="566853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Arial" pitchFamily="34" charset="0"/>
                <a:cs typeface="Arial" pitchFamily="34" charset="0"/>
              </a:rPr>
              <a:t>Magnetic trap -  Quadrupole Ioffe trap</a:t>
            </a:r>
            <a:endParaRPr lang="en-IN" sz="2400" b="1">
              <a:latin typeface="Arial" pitchFamily="34" charset="0"/>
              <a:cs typeface="Arial" pitchFamily="34" charset="0"/>
            </a:endParaRPr>
          </a:p>
        </p:txBody>
      </p:sp>
      <p:sp>
        <p:nvSpPr>
          <p:cNvPr id="62" name="TextBox 61"/>
          <p:cNvSpPr txBox="1"/>
          <p:nvPr/>
        </p:nvSpPr>
        <p:spPr>
          <a:xfrm>
            <a:off x="467544" y="2535868"/>
            <a:ext cx="432048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cs typeface="Times New Roman" pitchFamily="18" charset="0"/>
              </a:rPr>
              <a:t>Temperature in a MOT is limited to Doppler Temperature T</a:t>
            </a:r>
            <a:r>
              <a:rPr lang="en-US" b="1" baseline="-25000">
                <a:cs typeface="Times New Roman" pitchFamily="18" charset="0"/>
              </a:rPr>
              <a:t>D</a:t>
            </a:r>
            <a:r>
              <a:rPr lang="en-US" b="1">
                <a:cs typeface="Times New Roman" pitchFamily="18" charset="0"/>
              </a:rPr>
              <a:t>   </a:t>
            </a:r>
            <a:r>
              <a:rPr lang="en-US" sz="2000" b="1" baseline="-25000">
                <a:cs typeface="Times New Roman" pitchFamily="18" charset="0"/>
              </a:rPr>
              <a:t> </a:t>
            </a:r>
            <a:r>
              <a:rPr lang="en-US" sz="2000" b="1">
                <a:cs typeface="Times New Roman" pitchFamily="18" charset="0"/>
              </a:rPr>
              <a:t>≈  200  µK</a:t>
            </a:r>
            <a:endParaRPr lang="en-IN" sz="2000" b="1">
              <a:cs typeface="Times New Roman" pitchFamily="18" charset="0"/>
            </a:endParaRPr>
          </a:p>
        </p:txBody>
      </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85840" y="4723920"/>
              <a:ext cx="7251120" cy="2125440"/>
            </p14:xfrm>
          </p:contentPart>
        </mc:Choice>
        <mc:Fallback xmlns="">
          <p:pic>
            <p:nvPicPr>
              <p:cNvPr id="3" name="Ink 2"/>
              <p:cNvPicPr/>
              <p:nvPr/>
            </p:nvPicPr>
            <p:blipFill>
              <a:blip r:embed="rId7"/>
              <a:stretch>
                <a:fillRect/>
              </a:stretch>
            </p:blipFill>
            <p:spPr>
              <a:xfrm>
                <a:off x="276480" y="4714560"/>
                <a:ext cx="7269840" cy="214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98280" y="4143240"/>
              <a:ext cx="8242560" cy="1884600"/>
            </p14:xfrm>
          </p:contentPart>
        </mc:Choice>
        <mc:Fallback xmlns="">
          <p:pic>
            <p:nvPicPr>
              <p:cNvPr id="5" name="Ink 4"/>
              <p:cNvPicPr/>
              <p:nvPr/>
            </p:nvPicPr>
            <p:blipFill>
              <a:blip r:embed="rId9"/>
              <a:stretch>
                <a:fillRect/>
              </a:stretch>
            </p:blipFill>
            <p:spPr>
              <a:xfrm>
                <a:off x="88920" y="4133880"/>
                <a:ext cx="8261280" cy="1903320"/>
              </a:xfrm>
              <a:prstGeom prst="rect">
                <a:avLst/>
              </a:prstGeom>
            </p:spPr>
          </p:pic>
        </mc:Fallback>
      </mc:AlternateContent>
    </p:spTree>
    <p:extLst>
      <p:ext uri="{BB962C8B-B14F-4D97-AF65-F5344CB8AC3E}">
        <p14:creationId xmlns:p14="http://schemas.microsoft.com/office/powerpoint/2010/main" val="1617667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dur="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dur="1"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dur="1"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dur="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59" grpId="0"/>
      <p:bldP spid="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0" y="0"/>
              <a:ext cx="8510400" cy="6733440"/>
            </p14:xfrm>
          </p:contentPart>
        </mc:Choice>
        <mc:Fallback xmlns="">
          <p:pic>
            <p:nvPicPr>
              <p:cNvPr id="4" name="Ink 3"/>
              <p:cNvPicPr/>
              <p:nvPr/>
            </p:nvPicPr>
            <p:blipFill>
              <a:blip r:embed="rId3"/>
              <a:stretch>
                <a:fillRect/>
              </a:stretch>
            </p:blipFill>
            <p:spPr>
              <a:xfrm>
                <a:off x="-9360" y="-9360"/>
                <a:ext cx="8529120" cy="6752160"/>
              </a:xfrm>
              <a:prstGeom prst="rect">
                <a:avLst/>
              </a:prstGeom>
            </p:spPr>
          </p:pic>
        </mc:Fallback>
      </mc:AlternateContent>
    </p:spTree>
    <p:extLst>
      <p:ext uri="{BB962C8B-B14F-4D97-AF65-F5344CB8AC3E}">
        <p14:creationId xmlns:p14="http://schemas.microsoft.com/office/powerpoint/2010/main" val="7242405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Magnetic trapping</a:t>
            </a:r>
            <a:endParaRPr lang="en-IN" b="1"/>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4640" y="9000"/>
              <a:ext cx="9090720" cy="6786720"/>
            </p14:xfrm>
          </p:contentPart>
        </mc:Choice>
        <mc:Fallback xmlns="">
          <p:pic>
            <p:nvPicPr>
              <p:cNvPr id="4" name="Ink 3"/>
              <p:cNvPicPr/>
              <p:nvPr/>
            </p:nvPicPr>
            <p:blipFill>
              <a:blip r:embed="rId3"/>
              <a:stretch>
                <a:fillRect/>
              </a:stretch>
            </p:blipFill>
            <p:spPr>
              <a:xfrm>
                <a:off x="35280" y="-360"/>
                <a:ext cx="9109440" cy="6805440"/>
              </a:xfrm>
              <a:prstGeom prst="rect">
                <a:avLst/>
              </a:prstGeom>
            </p:spPr>
          </p:pic>
        </mc:Fallback>
      </mc:AlternateContent>
    </p:spTree>
    <p:extLst>
      <p:ext uri="{BB962C8B-B14F-4D97-AF65-F5344CB8AC3E}">
        <p14:creationId xmlns:p14="http://schemas.microsoft.com/office/powerpoint/2010/main" val="6152297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48160" y="366120"/>
              <a:ext cx="6179760" cy="5831280"/>
            </p14:xfrm>
          </p:contentPart>
        </mc:Choice>
        <mc:Fallback xmlns="">
          <p:pic>
            <p:nvPicPr>
              <p:cNvPr id="4" name="Ink 3"/>
              <p:cNvPicPr/>
              <p:nvPr/>
            </p:nvPicPr>
            <p:blipFill>
              <a:blip r:embed="rId3"/>
              <a:stretch>
                <a:fillRect/>
              </a:stretch>
            </p:blipFill>
            <p:spPr>
              <a:xfrm>
                <a:off x="838800" y="356760"/>
                <a:ext cx="6198480" cy="5850000"/>
              </a:xfrm>
              <a:prstGeom prst="rect">
                <a:avLst/>
              </a:prstGeom>
            </p:spPr>
          </p:pic>
        </mc:Fallback>
      </mc:AlternateContent>
    </p:spTree>
    <p:extLst>
      <p:ext uri="{BB962C8B-B14F-4D97-AF65-F5344CB8AC3E}">
        <p14:creationId xmlns:p14="http://schemas.microsoft.com/office/powerpoint/2010/main" val="7763168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400" b="1"/>
              <a:t>Potential seen by the atom in different </a:t>
            </a:r>
            <a:br>
              <a:rPr lang="en-US" sz="2400" b="1"/>
            </a:br>
            <a:r>
              <a:rPr lang="en-US" sz="2400" b="1"/>
              <a:t>mF states</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cxnSp>
        <p:nvCxnSpPr>
          <p:cNvPr id="39" name="Straight Arrow Connector 38"/>
          <p:cNvCxnSpPr/>
          <p:nvPr/>
        </p:nvCxnSpPr>
        <p:spPr>
          <a:xfrm flipH="1">
            <a:off x="5562600" y="1066800"/>
            <a:ext cx="17145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15200" y="773668"/>
            <a:ext cx="89639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sp>
        <p:nvSpPr>
          <p:cNvPr id="41" name="TextBox 40"/>
          <p:cNvSpPr txBox="1"/>
          <p:nvPr/>
        </p:nvSpPr>
        <p:spPr>
          <a:xfrm>
            <a:off x="8083979" y="4812268"/>
            <a:ext cx="9669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cxnSp>
        <p:nvCxnSpPr>
          <p:cNvPr id="42" name="Straight Arrow Connector 41"/>
          <p:cNvCxnSpPr>
            <a:stCxn id="41" idx="1"/>
          </p:cNvCxnSpPr>
          <p:nvPr/>
        </p:nvCxnSpPr>
        <p:spPr>
          <a:xfrm flipH="1">
            <a:off x="6419851" y="4996934"/>
            <a:ext cx="1664128"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87600" y="1312560"/>
              <a:ext cx="8233560" cy="4750920"/>
            </p14:xfrm>
          </p:contentPart>
        </mc:Choice>
        <mc:Fallback xmlns="">
          <p:pic>
            <p:nvPicPr>
              <p:cNvPr id="3" name="Ink 2"/>
              <p:cNvPicPr/>
              <p:nvPr/>
            </p:nvPicPr>
            <p:blipFill>
              <a:blip r:embed="rId3"/>
              <a:stretch>
                <a:fillRect/>
              </a:stretch>
            </p:blipFill>
            <p:spPr>
              <a:xfrm>
                <a:off x="678240" y="1303200"/>
                <a:ext cx="8252280" cy="4769640"/>
              </a:xfrm>
              <a:prstGeom prst="rect">
                <a:avLst/>
              </a:prstGeom>
            </p:spPr>
          </p:pic>
        </mc:Fallback>
      </mc:AlternateContent>
    </p:spTree>
    <p:extLst>
      <p:ext uri="{BB962C8B-B14F-4D97-AF65-F5344CB8AC3E}">
        <p14:creationId xmlns:p14="http://schemas.microsoft.com/office/powerpoint/2010/main" val="137707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Restoring Force </a:t>
            </a:r>
          </a:p>
        </p:txBody>
      </p:sp>
      <p:sp>
        <p:nvSpPr>
          <p:cNvPr id="3" name="Content Placeholder 2"/>
          <p:cNvSpPr>
            <a:spLocks noGrp="1"/>
          </p:cNvSpPr>
          <p:nvPr>
            <p:ph idx="1"/>
          </p:nvPr>
        </p:nvSpPr>
        <p:spPr/>
        <p:txBody>
          <a:bodyPr/>
          <a:lstStyle/>
          <a:p>
            <a:pPr marL="0" indent="0">
              <a:buNone/>
            </a:pPr>
            <a:r>
              <a:rPr lang="en-US"/>
              <a:t>Hence, restoring force is experienced for atoms having electron in mF =+1 state only (F=-Kx form)</a:t>
            </a:r>
          </a:p>
          <a:p>
            <a:pPr marL="0" indent="0">
              <a:buNone/>
            </a:pPr>
            <a:endParaRPr lang="en-US"/>
          </a:p>
          <a:p>
            <a:pPr marL="0" indent="0">
              <a:buNone/>
            </a:pPr>
            <a:r>
              <a:rPr lang="en-US"/>
              <a:t>Only those toms will ‘feel’ a trapping potential</a:t>
            </a:r>
          </a:p>
          <a:p>
            <a:pPr marL="0" indent="0">
              <a:buNone/>
            </a:pPr>
            <a:endParaRPr lang="en-US"/>
          </a:p>
          <a:p>
            <a:pPr marL="0" indent="0">
              <a:buNone/>
            </a:pPr>
            <a:endParaRPr lang="en-US"/>
          </a:p>
        </p:txBody>
      </p:sp>
      <p:sp>
        <p:nvSpPr>
          <p:cNvPr id="4" name="TextBox 3"/>
          <p:cNvSpPr txBox="1"/>
          <p:nvPr/>
        </p:nvSpPr>
        <p:spPr>
          <a:xfrm>
            <a:off x="457200" y="4724400"/>
            <a:ext cx="83058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This is like a trap for atoms having electron in mF =+1  inside this region</a:t>
            </a:r>
          </a:p>
          <a:p>
            <a:endParaRPr lang="en-US" sz="2400"/>
          </a:p>
          <a:p>
            <a:r>
              <a:rPr lang="en-US" sz="2400"/>
              <a:t> where +1g</a:t>
            </a:r>
            <a:r>
              <a:rPr lang="en-US" sz="2400" baseline="-25000"/>
              <a:t>F</a:t>
            </a:r>
            <a:r>
              <a:rPr lang="en-US" sz="2400"/>
              <a:t>µ</a:t>
            </a:r>
            <a:r>
              <a:rPr lang="en-US" sz="2400" baseline="-25000"/>
              <a:t>B</a:t>
            </a:r>
            <a:r>
              <a:rPr lang="en-US" sz="2400"/>
              <a:t>B(x) &gt;&gt;&gt; ½ mv</a:t>
            </a:r>
            <a:r>
              <a:rPr lang="en-US" sz="2400" baseline="-25000"/>
              <a:t>D</a:t>
            </a:r>
            <a:r>
              <a:rPr lang="en-US" sz="2400" baseline="30000"/>
              <a:t>2</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321560" y="5536440"/>
              <a:ext cx="1554120" cy="1188000"/>
            </p14:xfrm>
          </p:contentPart>
        </mc:Choice>
        <mc:Fallback xmlns="">
          <p:pic>
            <p:nvPicPr>
              <p:cNvPr id="5" name="Ink 4"/>
              <p:cNvPicPr/>
              <p:nvPr/>
            </p:nvPicPr>
            <p:blipFill>
              <a:blip r:embed="rId3"/>
              <a:stretch>
                <a:fillRect/>
              </a:stretch>
            </p:blipFill>
            <p:spPr>
              <a:xfrm>
                <a:off x="1312200" y="5527080"/>
                <a:ext cx="1572840" cy="1206720"/>
              </a:xfrm>
              <a:prstGeom prst="rect">
                <a:avLst/>
              </a:prstGeom>
            </p:spPr>
          </p:pic>
        </mc:Fallback>
      </mc:AlternateContent>
    </p:spTree>
    <p:extLst>
      <p:ext uri="{BB962C8B-B14F-4D97-AF65-F5344CB8AC3E}">
        <p14:creationId xmlns:p14="http://schemas.microsoft.com/office/powerpoint/2010/main" val="33841991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13" name="Arc 12"/>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14" name="Arc 13"/>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15" name="Oval 14"/>
          <p:cNvSpPr/>
          <p:nvPr/>
        </p:nvSpPr>
        <p:spPr>
          <a:xfrm>
            <a:off x="1981200" y="1466071"/>
            <a:ext cx="4953000" cy="1810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7" name="Straight Arrow Connector 16"/>
          <p:cNvCxnSpPr/>
          <p:nvPr/>
        </p:nvCxnSpPr>
        <p:spPr>
          <a:xfrm flipH="1">
            <a:off x="4724400" y="457200"/>
            <a:ext cx="2057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1800" y="228600"/>
            <a:ext cx="141250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Atomic cloud</a:t>
            </a:r>
          </a:p>
          <a:p>
            <a:r>
              <a:rPr lang="en-US"/>
              <a:t>½ mv</a:t>
            </a:r>
            <a:r>
              <a:rPr lang="en-US" baseline="-25000"/>
              <a:t>D</a:t>
            </a:r>
            <a:r>
              <a:rPr lang="en-US" baseline="30000"/>
              <a:t>2</a:t>
            </a:r>
            <a:endParaRPr lang="en-US"/>
          </a:p>
        </p:txBody>
      </p:sp>
      <p:sp>
        <p:nvSpPr>
          <p:cNvPr id="19" name="Rectangle 18"/>
          <p:cNvSpPr/>
          <p:nvPr/>
        </p:nvSpPr>
        <p:spPr>
          <a:xfrm>
            <a:off x="152400" y="2971800"/>
            <a:ext cx="122501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+1g</a:t>
            </a:r>
            <a:r>
              <a:rPr lang="en-US" baseline="-25000"/>
              <a:t>F</a:t>
            </a:r>
            <a:r>
              <a:rPr lang="en-US"/>
              <a:t>µ</a:t>
            </a:r>
            <a:r>
              <a:rPr lang="en-US" baseline="-25000"/>
              <a:t>B</a:t>
            </a:r>
            <a:r>
              <a:rPr lang="en-US"/>
              <a:t>B(x) </a:t>
            </a:r>
          </a:p>
        </p:txBody>
      </p:sp>
      <p:cxnSp>
        <p:nvCxnSpPr>
          <p:cNvPr id="21" name="Straight Arrow Connector 20"/>
          <p:cNvCxnSpPr/>
          <p:nvPr/>
        </p:nvCxnSpPr>
        <p:spPr>
          <a:xfrm>
            <a:off x="1377415" y="2025134"/>
            <a:ext cx="32285" cy="20134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6600" y="4800600"/>
            <a:ext cx="229037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+1g</a:t>
            </a:r>
            <a:r>
              <a:rPr lang="en-US" baseline="-25000"/>
              <a:t>F</a:t>
            </a:r>
            <a:r>
              <a:rPr lang="en-US"/>
              <a:t>µ</a:t>
            </a:r>
            <a:r>
              <a:rPr lang="en-US" baseline="-25000"/>
              <a:t>B</a:t>
            </a:r>
            <a:r>
              <a:rPr lang="en-US"/>
              <a:t>B(x) &gt;&gt;&gt; ½ mv</a:t>
            </a:r>
            <a:r>
              <a:rPr lang="en-US" baseline="-25000"/>
              <a:t>D</a:t>
            </a:r>
            <a:r>
              <a:rPr lang="en-US" baseline="30000"/>
              <a:t>2</a:t>
            </a:r>
          </a:p>
        </p:txBody>
      </p:sp>
      <p:sp>
        <p:nvSpPr>
          <p:cNvPr id="23" name="TextBox 22"/>
          <p:cNvSpPr txBox="1"/>
          <p:nvPr/>
        </p:nvSpPr>
        <p:spPr>
          <a:xfrm>
            <a:off x="1752600" y="5562600"/>
            <a:ext cx="6398034"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Atoms who has  ½ mv</a:t>
            </a:r>
            <a:r>
              <a:rPr lang="en-US" b="1" baseline="30000"/>
              <a:t>2</a:t>
            </a:r>
            <a:r>
              <a:rPr lang="en-US" b="1"/>
              <a:t>&gt;&gt;&gt; +1g</a:t>
            </a:r>
            <a:r>
              <a:rPr lang="en-US" b="1" baseline="-25000"/>
              <a:t>F</a:t>
            </a:r>
            <a:r>
              <a:rPr lang="en-US" b="1"/>
              <a:t>µ</a:t>
            </a:r>
            <a:r>
              <a:rPr lang="en-US" b="1" baseline="-25000"/>
              <a:t>B</a:t>
            </a:r>
            <a:r>
              <a:rPr lang="en-US" b="1"/>
              <a:t>B(x) will escape the trap leaving</a:t>
            </a:r>
          </a:p>
          <a:p>
            <a:r>
              <a:rPr lang="en-US" b="1"/>
              <a:t>Colder ones behind and they thermalize</a:t>
            </a:r>
          </a:p>
          <a:p>
            <a:r>
              <a:rPr lang="en-US" b="1"/>
              <a:t>Evaporation Process……</a:t>
            </a:r>
          </a:p>
          <a:p>
            <a:endParaRPr lang="en-US"/>
          </a:p>
        </p:txBody>
      </p:sp>
      <p:cxnSp>
        <p:nvCxnSpPr>
          <p:cNvPr id="25" name="Straight Arrow Connector 24"/>
          <p:cNvCxnSpPr/>
          <p:nvPr/>
        </p:nvCxnSpPr>
        <p:spPr>
          <a:xfrm>
            <a:off x="3657600" y="2514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438400" y="551765"/>
            <a:ext cx="1524000" cy="1288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457700" y="228600"/>
            <a:ext cx="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86400" y="1676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81600" y="228600"/>
            <a:ext cx="99060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607800" y="5973840"/>
              <a:ext cx="152280" cy="9360"/>
            </p14:xfrm>
          </p:contentPart>
        </mc:Choice>
        <mc:Fallback xmlns="">
          <p:pic>
            <p:nvPicPr>
              <p:cNvPr id="2" name="Ink 1"/>
              <p:cNvPicPr/>
              <p:nvPr/>
            </p:nvPicPr>
            <p:blipFill>
              <a:blip r:embed="rId3"/>
              <a:stretch>
                <a:fillRect/>
              </a:stretch>
            </p:blipFill>
            <p:spPr>
              <a:xfrm>
                <a:off x="6598440" y="5964480"/>
                <a:ext cx="171000" cy="28080"/>
              </a:xfrm>
              <a:prstGeom prst="rect">
                <a:avLst/>
              </a:prstGeom>
            </p:spPr>
          </p:pic>
        </mc:Fallback>
      </mc:AlternateContent>
    </p:spTree>
    <p:extLst>
      <p:ext uri="{BB962C8B-B14F-4D97-AF65-F5344CB8AC3E}">
        <p14:creationId xmlns:p14="http://schemas.microsoft.com/office/powerpoint/2010/main" val="1997170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dur="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Self Evaporation</a:t>
            </a:r>
          </a:p>
        </p:txBody>
      </p:sp>
      <p:grpSp>
        <p:nvGrpSpPr>
          <p:cNvPr id="9" name="Group 8"/>
          <p:cNvGrpSpPr/>
          <p:nvPr/>
        </p:nvGrpSpPr>
        <p:grpSpPr>
          <a:xfrm>
            <a:off x="914400" y="-1153251"/>
            <a:ext cx="7772400" cy="7401651"/>
            <a:chOff x="914400" y="-2435761"/>
            <a:chExt cx="7772400" cy="7401651"/>
          </a:xfrm>
        </p:grpSpPr>
        <p:cxnSp>
          <p:nvCxnSpPr>
            <p:cNvPr id="10" name="Straight Connector 9"/>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18" name="Arc 17"/>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19" name="Arc 18"/>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20" name="Oval 19"/>
          <p:cNvSpPr/>
          <p:nvPr/>
        </p:nvSpPr>
        <p:spPr>
          <a:xfrm>
            <a:off x="1371600" y="2164761"/>
            <a:ext cx="6019800" cy="195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1905000" y="3101788"/>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23" name="Straight Arrow Connector 22"/>
          <p:cNvCxnSpPr/>
          <p:nvPr/>
        </p:nvCxnSpPr>
        <p:spPr>
          <a:xfrm flipH="1" flipV="1">
            <a:off x="6553200" y="3873310"/>
            <a:ext cx="1295400" cy="2070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5943600"/>
            <a:ext cx="32079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Overall temperature goes down</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544760" y="3053880"/>
              <a:ext cx="2429280" cy="161280"/>
            </p14:xfrm>
          </p:contentPart>
        </mc:Choice>
        <mc:Fallback xmlns="">
          <p:pic>
            <p:nvPicPr>
              <p:cNvPr id="3" name="Ink 2"/>
              <p:cNvPicPr/>
              <p:nvPr/>
            </p:nvPicPr>
            <p:blipFill>
              <a:blip r:embed="rId3"/>
              <a:stretch>
                <a:fillRect/>
              </a:stretch>
            </p:blipFill>
            <p:spPr>
              <a:xfrm>
                <a:off x="1535400" y="3044520"/>
                <a:ext cx="2448000" cy="180000"/>
              </a:xfrm>
              <a:prstGeom prst="rect">
                <a:avLst/>
              </a:prstGeom>
            </p:spPr>
          </p:pic>
        </mc:Fallback>
      </mc:AlternateContent>
    </p:spTree>
    <p:extLst>
      <p:ext uri="{BB962C8B-B14F-4D97-AF65-F5344CB8AC3E}">
        <p14:creationId xmlns:p14="http://schemas.microsoft.com/office/powerpoint/2010/main" val="1879072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xit" presetSubtype="0" dur="1"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b="1"/>
              <a:t>How to cool further in conservative trap such that de Broglie wave length becomes significant and atoms start to show quantum nature?</a:t>
            </a:r>
          </a:p>
        </p:txBody>
      </p:sp>
    </p:spTree>
    <p:extLst>
      <p:ext uri="{BB962C8B-B14F-4D97-AF65-F5344CB8AC3E}">
        <p14:creationId xmlns:p14="http://schemas.microsoft.com/office/powerpoint/2010/main" val="497710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lstStyle/>
          <a:p>
            <a:pPr marL="0" indent="0">
              <a:buNone/>
            </a:pPr>
            <a:r>
              <a:rPr lang="en-US" b="1"/>
              <a:t>Keep on reducing the potential Barrier? </a:t>
            </a:r>
          </a:p>
          <a:p>
            <a:pPr marL="0" indent="0">
              <a:buNone/>
            </a:pPr>
            <a:r>
              <a:rPr lang="en-US" b="1"/>
              <a:t>Such that self evaporation gets promoted?</a:t>
            </a:r>
          </a:p>
        </p:txBody>
      </p:sp>
    </p:spTree>
    <p:extLst>
      <p:ext uri="{BB962C8B-B14F-4D97-AF65-F5344CB8AC3E}">
        <p14:creationId xmlns:p14="http://schemas.microsoft.com/office/powerpoint/2010/main" val="40892896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85321751"/>
              </p:ext>
            </p:extLst>
          </p:nvPr>
        </p:nvGraphicFramePr>
        <p:xfrm>
          <a:off x="2789238" y="2349500"/>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2349500"/>
                        <a:ext cx="3151187" cy="2219325"/>
                      </a:xfrm>
                      <a:prstGeom prst="rect">
                        <a:avLst/>
                      </a:prstGeom>
                      <a:noFill/>
                      <a:ln>
                        <a:noFill/>
                      </a:ln>
                    </p:spPr>
                  </p:pic>
                </p:oleObj>
              </mc:Fallback>
            </mc:AlternateContent>
          </a:graphicData>
        </a:graphic>
      </p:graphicFrame>
      <p:sp>
        <p:nvSpPr>
          <p:cNvPr id="5" name="Oval 4"/>
          <p:cNvSpPr/>
          <p:nvPr/>
        </p:nvSpPr>
        <p:spPr>
          <a:xfrm>
            <a:off x="2819400" y="2057400"/>
            <a:ext cx="2971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7C2FB98-D7BF-22DE-06BB-11FFEFF422C8}"/>
                  </a:ext>
                </a:extLst>
              </p14:cNvPr>
              <p14:cNvContentPartPr/>
              <p14:nvPr/>
            </p14:nvContentPartPr>
            <p14:xfrm>
              <a:off x="1114560" y="2409480"/>
              <a:ext cx="2540880" cy="2305800"/>
            </p14:xfrm>
          </p:contentPart>
        </mc:Choice>
        <mc:Fallback>
          <p:pic>
            <p:nvPicPr>
              <p:cNvPr id="2" name="Ink 1">
                <a:extLst>
                  <a:ext uri="{FF2B5EF4-FFF2-40B4-BE49-F238E27FC236}">
                    <a16:creationId xmlns:a16="http://schemas.microsoft.com/office/drawing/2014/main" id="{27C2FB98-D7BF-22DE-06BB-11FFEFF422C8}"/>
                  </a:ext>
                </a:extLst>
              </p:cNvPr>
              <p:cNvPicPr/>
              <p:nvPr/>
            </p:nvPicPr>
            <p:blipFill>
              <a:blip r:embed="rId5"/>
              <a:stretch>
                <a:fillRect/>
              </a:stretch>
            </p:blipFill>
            <p:spPr>
              <a:xfrm>
                <a:off x="1105200" y="2400120"/>
                <a:ext cx="2559600" cy="2324520"/>
              </a:xfrm>
              <a:prstGeom prst="rect">
                <a:avLst/>
              </a:prstGeom>
            </p:spPr>
          </p:pic>
        </mc:Fallback>
      </mc:AlternateContent>
    </p:spTree>
    <p:extLst>
      <p:ext uri="{BB962C8B-B14F-4D97-AF65-F5344CB8AC3E}">
        <p14:creationId xmlns:p14="http://schemas.microsoft.com/office/powerpoint/2010/main" val="10841335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3886" y="3429000"/>
            <a:ext cx="3678914" cy="261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2920707" y="1618517"/>
            <a:ext cx="0" cy="10624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V="1">
            <a:off x="2920707" y="2055029"/>
            <a:ext cx="522181" cy="6259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920707" y="2680988"/>
            <a:ext cx="731053" cy="3414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607399" y="1618517"/>
            <a:ext cx="230398" cy="29187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Z</a:t>
            </a:r>
            <a:endParaRPr lang="en-IN"/>
          </a:p>
        </p:txBody>
      </p:sp>
      <p:sp>
        <p:nvSpPr>
          <p:cNvPr id="9" name="TextBox 8"/>
          <p:cNvSpPr txBox="1"/>
          <p:nvPr/>
        </p:nvSpPr>
        <p:spPr>
          <a:xfrm>
            <a:off x="3495106" y="1846137"/>
            <a:ext cx="244348" cy="29187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X</a:t>
            </a:r>
            <a:endParaRPr lang="en-IN"/>
          </a:p>
        </p:txBody>
      </p:sp>
      <p:sp>
        <p:nvSpPr>
          <p:cNvPr id="10" name="TextBox 9"/>
          <p:cNvSpPr txBox="1"/>
          <p:nvPr/>
        </p:nvSpPr>
        <p:spPr>
          <a:xfrm>
            <a:off x="2722596" y="2680988"/>
            <a:ext cx="268758" cy="29187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a:t>
            </a:r>
            <a:endParaRPr lang="en-IN"/>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768467" flipV="1">
            <a:off x="-127683" y="3618159"/>
            <a:ext cx="2846860" cy="199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p:cNvCxnSpPr/>
          <p:nvPr/>
        </p:nvCxnSpPr>
        <p:spPr>
          <a:xfrm flipV="1">
            <a:off x="1905000" y="1447800"/>
            <a:ext cx="43434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5000" y="1447800"/>
            <a:ext cx="4343400" cy="388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53200" y="1447800"/>
            <a:ext cx="1044068"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MOT Coil</a:t>
            </a:r>
          </a:p>
          <a:p>
            <a:r>
              <a:rPr lang="en-US"/>
              <a:t>+ </a:t>
            </a:r>
          </a:p>
          <a:p>
            <a:r>
              <a:rPr lang="en-US" err="1"/>
              <a:t>Ioffe Coil</a:t>
            </a:r>
          </a:p>
        </p:txBody>
      </p:sp>
      <p:cxnSp>
        <p:nvCxnSpPr>
          <p:cNvPr id="16" name="Straight Arrow Connector 15"/>
          <p:cNvCxnSpPr/>
          <p:nvPr/>
        </p:nvCxnSpPr>
        <p:spPr>
          <a:xfrm flipH="1">
            <a:off x="1295747" y="2055029"/>
            <a:ext cx="5409853" cy="2561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C64ABF4-95DC-59DA-2F8E-DC99EF1E4855}"/>
                  </a:ext>
                </a:extLst>
              </p14:cNvPr>
              <p14:cNvContentPartPr/>
              <p14:nvPr/>
            </p14:nvContentPartPr>
            <p14:xfrm>
              <a:off x="1745640" y="396720"/>
              <a:ext cx="7255800" cy="5923800"/>
            </p14:xfrm>
          </p:contentPart>
        </mc:Choice>
        <mc:Fallback>
          <p:pic>
            <p:nvPicPr>
              <p:cNvPr id="2" name="Ink 1">
                <a:extLst>
                  <a:ext uri="{FF2B5EF4-FFF2-40B4-BE49-F238E27FC236}">
                    <a16:creationId xmlns:a16="http://schemas.microsoft.com/office/drawing/2014/main" id="{BC64ABF4-95DC-59DA-2F8E-DC99EF1E4855}"/>
                  </a:ext>
                </a:extLst>
              </p:cNvPr>
              <p:cNvPicPr/>
              <p:nvPr/>
            </p:nvPicPr>
            <p:blipFill>
              <a:blip r:embed="rId5"/>
              <a:stretch>
                <a:fillRect/>
              </a:stretch>
            </p:blipFill>
            <p:spPr>
              <a:xfrm>
                <a:off x="1736280" y="387360"/>
                <a:ext cx="7274520" cy="5942520"/>
              </a:xfrm>
              <a:prstGeom prst="rect">
                <a:avLst/>
              </a:prstGeom>
            </p:spPr>
          </p:pic>
        </mc:Fallback>
      </mc:AlternateContent>
    </p:spTree>
    <p:extLst>
      <p:ext uri="{BB962C8B-B14F-4D97-AF65-F5344CB8AC3E}">
        <p14:creationId xmlns:p14="http://schemas.microsoft.com/office/powerpoint/2010/main" val="2285041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dur="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270835139"/>
              </p:ext>
            </p:extLst>
          </p:nvPr>
        </p:nvGraphicFramePr>
        <p:xfrm>
          <a:off x="3276600" y="2746407"/>
          <a:ext cx="2587625" cy="1822418"/>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3276600" y="2746407"/>
                        <a:ext cx="2587625" cy="1822418"/>
                      </a:xfrm>
                      <a:prstGeom prst="rect">
                        <a:avLst/>
                      </a:prstGeom>
                      <a:noFill/>
                      <a:ln>
                        <a:noFill/>
                      </a:ln>
                    </p:spPr>
                  </p:pic>
                </p:oleObj>
              </mc:Fallback>
            </mc:AlternateContent>
          </a:graphicData>
        </a:graphic>
      </p:graphicFrame>
      <p:sp>
        <p:nvSpPr>
          <p:cNvPr id="5" name="Oval 4"/>
          <p:cNvSpPr/>
          <p:nvPr/>
        </p:nvSpPr>
        <p:spPr>
          <a:xfrm>
            <a:off x="3352800" y="2667000"/>
            <a:ext cx="2362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5994978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81400" y="2971800"/>
            <a:ext cx="2057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44672000"/>
              </p:ext>
            </p:extLst>
          </p:nvPr>
        </p:nvGraphicFramePr>
        <p:xfrm>
          <a:off x="3657600" y="3077919"/>
          <a:ext cx="1905000" cy="1341681"/>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3657600" y="3077919"/>
                        <a:ext cx="1905000" cy="13416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898493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3467100"/>
            <a:ext cx="14478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02486953"/>
              </p:ext>
            </p:extLst>
          </p:nvPr>
        </p:nvGraphicFramePr>
        <p:xfrm>
          <a:off x="4267200" y="3507257"/>
          <a:ext cx="1295400" cy="912343"/>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267200" y="3507257"/>
                        <a:ext cx="1295400" cy="9123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417246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10991935"/>
              </p:ext>
            </p:extLst>
          </p:nvPr>
        </p:nvGraphicFramePr>
        <p:xfrm>
          <a:off x="4495800" y="3506788"/>
          <a:ext cx="1295400" cy="912812"/>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495800" y="3506788"/>
                        <a:ext cx="1295400" cy="912812"/>
                      </a:xfrm>
                      <a:prstGeom prst="rect">
                        <a:avLst/>
                      </a:prstGeom>
                      <a:noFill/>
                      <a:ln>
                        <a:noFill/>
                      </a:ln>
                    </p:spPr>
                  </p:pic>
                </p:oleObj>
              </mc:Fallback>
            </mc:AlternateContent>
          </a:graphicData>
        </a:graphic>
      </p:graphicFrame>
      <p:sp>
        <p:nvSpPr>
          <p:cNvPr id="5" name="TextBox 4"/>
          <p:cNvSpPr txBox="1"/>
          <p:nvPr/>
        </p:nvSpPr>
        <p:spPr>
          <a:xfrm>
            <a:off x="1981200" y="1828800"/>
            <a:ext cx="6282617"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TECHNICAL PROBLEM ARISES! GETTING STABLE LOW MAGNETIC</a:t>
            </a:r>
          </a:p>
          <a:p>
            <a:r>
              <a:rPr lang="en-US" b="1"/>
              <a:t>FIELDS ARE DIFFICULT IN MAGNETIC TRAP COILS……………</a:t>
            </a:r>
          </a:p>
        </p:txBody>
      </p:sp>
      <p:graphicFrame>
        <p:nvGraphicFramePr>
          <p:cNvPr id="6" name="Object 5"/>
          <p:cNvGraphicFramePr>
            <a:graphicFrameLocks noChangeAspect="1"/>
          </p:cNvGraphicFramePr>
          <p:nvPr>
            <p:extLst>
              <p:ext uri="{D42A27DB-BD31-4B8C-83A1-F6EECF244321}">
                <p14:modId xmlns:p14="http://schemas.microsoft.com/office/powerpoint/2010/main" val="3613061518"/>
              </p:ext>
            </p:extLst>
          </p:nvPr>
        </p:nvGraphicFramePr>
        <p:xfrm>
          <a:off x="4495800" y="3659188"/>
          <a:ext cx="1295400" cy="912812"/>
        </p:xfrm>
        <a:graphic>
          <a:graphicData uri="http://schemas.openxmlformats.org/presentationml/2006/ole">
            <mc:AlternateContent xmlns:mc="http://schemas.openxmlformats.org/markup-compatibility/2006">
              <mc:Choice xmlns:v="urn:schemas-microsoft-com:vml" Requires="v">
                <p:oleObj name="Graph" r:id="rId4" imgW="4145280" imgH="2880970" progId="">
                  <p:embed/>
                </p:oleObj>
              </mc:Choice>
              <mc:Fallback>
                <p:oleObj name="Graph" r:id="rId4"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495800" y="3659188"/>
                        <a:ext cx="1295400" cy="9128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7898846"/>
              </p:ext>
            </p:extLst>
          </p:nvPr>
        </p:nvGraphicFramePr>
        <p:xfrm>
          <a:off x="4495800" y="3429000"/>
          <a:ext cx="1295400" cy="912812"/>
        </p:xfrm>
        <a:graphic>
          <a:graphicData uri="http://schemas.openxmlformats.org/presentationml/2006/ole">
            <mc:AlternateContent xmlns:mc="http://schemas.openxmlformats.org/markup-compatibility/2006">
              <mc:Choice xmlns:v="urn:schemas-microsoft-com:vml" Requires="v">
                <p:oleObj name="Graph" r:id="rId5" imgW="4145280" imgH="2880970" progId="">
                  <p:embed/>
                </p:oleObj>
              </mc:Choice>
              <mc:Fallback>
                <p:oleObj name="Graph" r:id="rId5"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495800" y="3429000"/>
                        <a:ext cx="1295400" cy="91281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77799531"/>
              </p:ext>
            </p:extLst>
          </p:nvPr>
        </p:nvGraphicFramePr>
        <p:xfrm>
          <a:off x="4513730" y="3811588"/>
          <a:ext cx="1295400" cy="912812"/>
        </p:xfrm>
        <a:graphic>
          <a:graphicData uri="http://schemas.openxmlformats.org/presentationml/2006/ole">
            <mc:AlternateContent xmlns:mc="http://schemas.openxmlformats.org/markup-compatibility/2006">
              <mc:Choice xmlns:v="urn:schemas-microsoft-com:vml" Requires="v">
                <p:oleObj name="Graph" r:id="rId6" imgW="4145280" imgH="2880970" progId="">
                  <p:embed/>
                </p:oleObj>
              </mc:Choice>
              <mc:Fallback>
                <p:oleObj name="Graph" r:id="rId6"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513730" y="3811588"/>
                        <a:ext cx="1295400" cy="912812"/>
                      </a:xfrm>
                      <a:prstGeom prst="rect">
                        <a:avLst/>
                      </a:prstGeom>
                      <a:noFill/>
                      <a:ln>
                        <a:noFill/>
                      </a:ln>
                    </p:spPr>
                  </p:pic>
                </p:oleObj>
              </mc:Fallback>
            </mc:AlternateContent>
          </a:graphicData>
        </a:graphic>
      </p:graphicFrame>
      <p:sp>
        <p:nvSpPr>
          <p:cNvPr id="10" name="TextBox 9"/>
          <p:cNvSpPr txBox="1"/>
          <p:nvPr/>
        </p:nvSpPr>
        <p:spPr>
          <a:xfrm>
            <a:off x="6705600" y="3276600"/>
            <a:ext cx="21446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Field value jitters……</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0C447317-A568-3082-2E41-FC6885D0C6C3}"/>
                  </a:ext>
                </a:extLst>
              </p14:cNvPr>
              <p14:cNvContentPartPr/>
              <p14:nvPr/>
            </p14:nvContentPartPr>
            <p14:xfrm>
              <a:off x="812160" y="2451600"/>
              <a:ext cx="6781320" cy="3707640"/>
            </p14:xfrm>
          </p:contentPart>
        </mc:Choice>
        <mc:Fallback>
          <p:pic>
            <p:nvPicPr>
              <p:cNvPr id="2" name="Ink 1">
                <a:extLst>
                  <a:ext uri="{FF2B5EF4-FFF2-40B4-BE49-F238E27FC236}">
                    <a16:creationId xmlns:a16="http://schemas.microsoft.com/office/drawing/2014/main" id="{0C447317-A568-3082-2E41-FC6885D0C6C3}"/>
                  </a:ext>
                </a:extLst>
              </p:cNvPr>
              <p:cNvPicPr/>
              <p:nvPr/>
            </p:nvPicPr>
            <p:blipFill>
              <a:blip r:embed="rId8"/>
              <a:stretch>
                <a:fillRect/>
              </a:stretch>
            </p:blipFill>
            <p:spPr>
              <a:xfrm>
                <a:off x="802800" y="2442240"/>
                <a:ext cx="6800040" cy="3726360"/>
              </a:xfrm>
              <a:prstGeom prst="rect">
                <a:avLst/>
              </a:prstGeom>
            </p:spPr>
          </p:pic>
        </mc:Fallback>
      </mc:AlternateContent>
    </p:spTree>
    <p:extLst>
      <p:ext uri="{BB962C8B-B14F-4D97-AF65-F5344CB8AC3E}">
        <p14:creationId xmlns:p14="http://schemas.microsoft.com/office/powerpoint/2010/main" val="3995077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a:t>Forced Evaporation is the method!</a:t>
            </a:r>
          </a:p>
        </p:txBody>
      </p:sp>
    </p:spTree>
    <p:extLst>
      <p:ext uri="{BB962C8B-B14F-4D97-AF65-F5344CB8AC3E}">
        <p14:creationId xmlns:p14="http://schemas.microsoft.com/office/powerpoint/2010/main" val="81156707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t>How it works?</a:t>
            </a:r>
          </a:p>
        </p:txBody>
      </p:sp>
      <p:sp>
        <p:nvSpPr>
          <p:cNvPr id="3" name="Content Placeholder 2"/>
          <p:cNvSpPr>
            <a:spLocks noGrp="1"/>
          </p:cNvSpPr>
          <p:nvPr>
            <p:ph idx="1"/>
          </p:nvPr>
        </p:nvSpPr>
        <p:spPr>
          <a:xfrm>
            <a:off x="457200" y="2027237"/>
            <a:ext cx="8229600" cy="4525963"/>
          </a:xfrm>
        </p:spPr>
        <p:txBody>
          <a:bodyPr/>
          <a:lstStyle/>
          <a:p>
            <a:r>
              <a:rPr lang="en-US" b="1"/>
              <a:t>Force fully remove the higher energetic atoms in the trap</a:t>
            </a:r>
          </a:p>
          <a:p>
            <a:endParaRPr lang="en-US"/>
          </a:p>
          <a:p>
            <a:r>
              <a:rPr lang="en-US" b="1"/>
              <a:t>This will lead to a loss in atom number but overall a reduction occurs in temperature after thermalisation</a:t>
            </a:r>
          </a:p>
        </p:txBody>
      </p:sp>
    </p:spTree>
    <p:extLst>
      <p:ext uri="{BB962C8B-B14F-4D97-AF65-F5344CB8AC3E}">
        <p14:creationId xmlns:p14="http://schemas.microsoft.com/office/powerpoint/2010/main" val="174757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4525963"/>
          </a:xfrm>
        </p:spPr>
        <p:txBody>
          <a:bodyPr/>
          <a:lstStyle/>
          <a:p>
            <a:pPr marL="0" indent="0">
              <a:buNone/>
            </a:pPr>
            <a:r>
              <a:rPr lang="en-US" b="1"/>
              <a:t>We know atoms move randomly in the trap</a:t>
            </a:r>
          </a:p>
          <a:p>
            <a:pPr marL="0" indent="0">
              <a:buNone/>
            </a:pPr>
            <a:r>
              <a:rPr lang="en-US" b="1"/>
              <a:t>Overall atomic cloud will have average speed of v for a given T</a:t>
            </a:r>
          </a:p>
        </p:txBody>
      </p:sp>
      <p:sp>
        <p:nvSpPr>
          <p:cNvPr id="4" name="TextBox 3"/>
          <p:cNvSpPr txBox="1"/>
          <p:nvPr/>
        </p:nvSpPr>
        <p:spPr>
          <a:xfrm>
            <a:off x="304800" y="2133600"/>
            <a:ext cx="895892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Lets look at this situation  in Energy diagram where these atoms are?</a:t>
            </a:r>
          </a:p>
        </p:txBody>
      </p:sp>
      <p:graphicFrame>
        <p:nvGraphicFramePr>
          <p:cNvPr id="5" name="Object 4"/>
          <p:cNvGraphicFramePr>
            <a:graphicFrameLocks noChangeAspect="1"/>
          </p:cNvGraphicFramePr>
          <p:nvPr>
            <p:extLst>
              <p:ext uri="{D42A27DB-BD31-4B8C-83A1-F6EECF244321}">
                <p14:modId xmlns:p14="http://schemas.microsoft.com/office/powerpoint/2010/main" val="3082674828"/>
              </p:ext>
            </p:extLst>
          </p:nvPr>
        </p:nvGraphicFramePr>
        <p:xfrm>
          <a:off x="2789238" y="3952875"/>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3952875"/>
                        <a:ext cx="3151187" cy="2219325"/>
                      </a:xfrm>
                      <a:prstGeom prst="rect">
                        <a:avLst/>
                      </a:prstGeom>
                      <a:noFill/>
                      <a:ln>
                        <a:noFill/>
                      </a:ln>
                    </p:spPr>
                  </p:pic>
                </p:oleObj>
              </mc:Fallback>
            </mc:AlternateContent>
          </a:graphicData>
        </a:graphic>
      </p:graphicFrame>
      <p:cxnSp>
        <p:nvCxnSpPr>
          <p:cNvPr id="6" name="Straight Arrow Connector 5"/>
          <p:cNvCxnSpPr/>
          <p:nvPr/>
        </p:nvCxnSpPr>
        <p:spPr>
          <a:xfrm flipH="1" flipV="1">
            <a:off x="1371600" y="3048000"/>
            <a:ext cx="0" cy="3200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Oval 6"/>
          <p:cNvSpPr/>
          <p:nvPr/>
        </p:nvSpPr>
        <p:spPr>
          <a:xfrm>
            <a:off x="2819400" y="3886200"/>
            <a:ext cx="3048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Oval 7"/>
          <p:cNvSpPr/>
          <p:nvPr/>
        </p:nvSpPr>
        <p:spPr>
          <a:xfrm>
            <a:off x="2971800" y="4114800"/>
            <a:ext cx="2667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9" name="Straight Arrow Connector 8"/>
          <p:cNvCxnSpPr/>
          <p:nvPr/>
        </p:nvCxnSpPr>
        <p:spPr>
          <a:xfrm>
            <a:off x="1371600" y="6239435"/>
            <a:ext cx="563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457200" y="4343400"/>
            <a:ext cx="8243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Energy</a:t>
            </a:r>
          </a:p>
        </p:txBody>
      </p:sp>
      <p:sp>
        <p:nvSpPr>
          <p:cNvPr id="11" name="TextBox 10"/>
          <p:cNvSpPr txBox="1"/>
          <p:nvPr/>
        </p:nvSpPr>
        <p:spPr>
          <a:xfrm>
            <a:off x="3810000" y="6324600"/>
            <a:ext cx="98719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Distance</a:t>
            </a:r>
          </a:p>
        </p:txBody>
      </p:sp>
      <p:sp>
        <p:nvSpPr>
          <p:cNvPr id="14" name="TextBox 13"/>
          <p:cNvSpPr txBox="1"/>
          <p:nvPr/>
        </p:nvSpPr>
        <p:spPr>
          <a:xfrm>
            <a:off x="5715000" y="4343400"/>
            <a:ext cx="2936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v</a:t>
            </a:r>
          </a:p>
        </p:txBody>
      </p:sp>
      <p:sp>
        <p:nvSpPr>
          <p:cNvPr id="19" name="TextBox 18"/>
          <p:cNvSpPr txBox="1"/>
          <p:nvPr/>
        </p:nvSpPr>
        <p:spPr>
          <a:xfrm>
            <a:off x="6781800" y="4343400"/>
            <a:ext cx="162595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How to</a:t>
            </a:r>
          </a:p>
          <a:p>
            <a:r>
              <a:rPr lang="en-US" b="1"/>
              <a:t>Remove them?</a:t>
            </a:r>
          </a:p>
        </p:txBody>
      </p:sp>
    </p:spTree>
    <p:extLst>
      <p:ext uri="{BB962C8B-B14F-4D97-AF65-F5344CB8AC3E}">
        <p14:creationId xmlns:p14="http://schemas.microsoft.com/office/powerpoint/2010/main" val="2559558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dur="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dur="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dur="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dur="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4"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b="1"/>
              <a:t>How to do it??</a:t>
            </a:r>
          </a:p>
        </p:txBody>
      </p:sp>
    </p:spTree>
    <p:extLst>
      <p:ext uri="{BB962C8B-B14F-4D97-AF65-F5344CB8AC3E}">
        <p14:creationId xmlns:p14="http://schemas.microsoft.com/office/powerpoint/2010/main" val="257802629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Lets C how it works?......</a:t>
            </a:r>
          </a:p>
        </p:txBody>
      </p:sp>
      <p:graphicFrame>
        <p:nvGraphicFramePr>
          <p:cNvPr id="4" name="Object 3"/>
          <p:cNvGraphicFramePr>
            <a:graphicFrameLocks noChangeAspect="1"/>
          </p:cNvGraphicFramePr>
          <p:nvPr>
            <p:extLst>
              <p:ext uri="{D42A27DB-BD31-4B8C-83A1-F6EECF244321}">
                <p14:modId xmlns:p14="http://schemas.microsoft.com/office/powerpoint/2010/main" val="4155821009"/>
              </p:ext>
            </p:extLst>
          </p:nvPr>
        </p:nvGraphicFramePr>
        <p:xfrm>
          <a:off x="2789238" y="2962275"/>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2962275"/>
                        <a:ext cx="3151187" cy="2219325"/>
                      </a:xfrm>
                      <a:prstGeom prst="rect">
                        <a:avLst/>
                      </a:prstGeom>
                      <a:noFill/>
                      <a:ln>
                        <a:noFill/>
                      </a:ln>
                    </p:spPr>
                  </p:pic>
                </p:oleObj>
              </mc:Fallback>
            </mc:AlternateContent>
          </a:graphicData>
        </a:graphic>
      </p:graphicFrame>
      <p:cxnSp>
        <p:nvCxnSpPr>
          <p:cNvPr id="6" name="Straight Arrow Connector 5"/>
          <p:cNvCxnSpPr/>
          <p:nvPr/>
        </p:nvCxnSpPr>
        <p:spPr>
          <a:xfrm flipH="1" flipV="1">
            <a:off x="1371600" y="2057400"/>
            <a:ext cx="0" cy="3200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1371600" y="5257800"/>
            <a:ext cx="563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2971800" y="3200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1219200" y="1295400"/>
            <a:ext cx="65836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Lets look at a hotter atom with  average speed v in the energy v/s x </a:t>
            </a:r>
          </a:p>
        </p:txBody>
      </p:sp>
      <p:cxnSp>
        <p:nvCxnSpPr>
          <p:cNvPr id="13" name="Straight Arrow Connector 12"/>
          <p:cNvCxnSpPr/>
          <p:nvPr/>
        </p:nvCxnSpPr>
        <p:spPr>
          <a:xfrm flipH="1">
            <a:off x="5410200" y="2057400"/>
            <a:ext cx="2227395"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1752600"/>
            <a:ext cx="1689052"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These</a:t>
            </a:r>
          </a:p>
          <a:p>
            <a:r>
              <a:rPr lang="en-US" b="1"/>
              <a:t>Atoms move</a:t>
            </a:r>
          </a:p>
          <a:p>
            <a:r>
              <a:rPr lang="en-US" b="1"/>
              <a:t>In this height</a:t>
            </a:r>
          </a:p>
          <a:p>
            <a:r>
              <a:rPr lang="en-US" b="1"/>
              <a:t>On Energy scale</a:t>
            </a:r>
          </a:p>
        </p:txBody>
      </p:sp>
      <p:sp>
        <p:nvSpPr>
          <p:cNvPr id="15" name="5-Point Star 14"/>
          <p:cNvSpPr/>
          <p:nvPr/>
        </p:nvSpPr>
        <p:spPr>
          <a:xfrm>
            <a:off x="4953000" y="4038600"/>
            <a:ext cx="4191000" cy="2667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schemeClr val="tx1"/>
                </a:solidFill>
              </a:rPr>
              <a:t>Off course there are many atoms </a:t>
            </a:r>
          </a:p>
          <a:p>
            <a:pPr algn="ctr"/>
            <a:r>
              <a:rPr lang="en-US">
                <a:solidFill>
                  <a:schemeClr val="tx1"/>
                </a:solidFill>
              </a:rPr>
              <a:t>Doing the same…</a:t>
            </a:r>
          </a:p>
        </p:txBody>
      </p:sp>
      <p:sp>
        <p:nvSpPr>
          <p:cNvPr id="12" name="Oval 11"/>
          <p:cNvSpPr/>
          <p:nvPr/>
        </p:nvSpPr>
        <p:spPr>
          <a:xfrm>
            <a:off x="3124200" y="3200400"/>
            <a:ext cx="2438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576945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 presetClass="path" presetSubtype="0" dur="1000" repeatCount="indefinite" fill="hold" grpId="0" nodeType="clickEffect">
                                  <p:stCondLst>
                                    <p:cond delay="0"/>
                                  </p:stCondLst>
                                  <p:endCondLst>
                                    <p:cond evt="onNext" delay="0">
                                      <p:tgtEl>
                                        <p:sldTgt/>
                                      </p:tgtEl>
                                    </p:cond>
                                  </p:endCondLst>
                                  <p:childTnLst>
                                    <p:animMotion origin="layout" path="M 0.14115 -0.03333 C 0.22587 -0.03333 0.29514 -0.0199 0.29531 -0.00277 C 0.29531 0.01343 0.22587 0.02778 0.14115 0.02778 C 0.0559 0.02778 -0.01302 0.0132 -0.01302 -0.00277 C -0.01285 -0.0199 0.0559 -0.03333 0.14115 -0.03333 Z" pathEditMode="relative" rAng="0" ptsTypes="fffff">
                                      <p:cBhvr>
                                        <p:cTn id="10" dur="1000" fill="hold"/>
                                        <p:tgtEl>
                                          <p:spTgt spid="9"/>
                                        </p:tgtEl>
                                        <p:attrNameLst>
                                          <p:attrName>ppt_x</p:attrName>
                                          <p:attrName>ppt_y</p:attrName>
                                        </p:attrNameLst>
                                      </p:cBhvr>
                                      <p:rCtr x="0" y="3056"/>
                                    </p:animMotion>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Important</a:t>
            </a:r>
          </a:p>
        </p:txBody>
      </p:sp>
      <p:sp>
        <p:nvSpPr>
          <p:cNvPr id="3" name="Content Placeholder 2"/>
          <p:cNvSpPr>
            <a:spLocks noGrp="1"/>
          </p:cNvSpPr>
          <p:nvPr>
            <p:ph idx="1"/>
          </p:nvPr>
        </p:nvSpPr>
        <p:spPr/>
        <p:txBody>
          <a:bodyPr>
            <a:normAutofit fontScale="92500" lnSpcReduction="10000"/>
          </a:bodyPr>
          <a:lstStyle/>
          <a:p>
            <a:pPr marL="0" indent="0">
              <a:buNone/>
            </a:pPr>
            <a:r>
              <a:rPr lang="en-US"/>
              <a:t>Note that ATOMS ARE not actually under uniform circular motion, this is SYMBOLIC</a:t>
            </a:r>
          </a:p>
          <a:p>
            <a:pPr marL="0" indent="0">
              <a:buNone/>
            </a:pPr>
            <a:endParaRPr lang="en-US"/>
          </a:p>
          <a:p>
            <a:pPr marL="0" indent="0">
              <a:buNone/>
            </a:pPr>
            <a:r>
              <a:rPr lang="en-US"/>
              <a:t>Actual motion is different from the Energy Scale </a:t>
            </a:r>
          </a:p>
          <a:p>
            <a:pPr marL="0" indent="0">
              <a:buNone/>
            </a:pPr>
            <a:r>
              <a:rPr lang="en-US"/>
              <a:t>Picture</a:t>
            </a:r>
          </a:p>
          <a:p>
            <a:pPr marL="0" indent="0">
              <a:buNone/>
            </a:pPr>
            <a:endParaRPr lang="en-US"/>
          </a:p>
          <a:p>
            <a:pPr marL="0" indent="0">
              <a:buNone/>
            </a:pPr>
            <a:r>
              <a:rPr lang="en-US"/>
              <a:t>Energy Picture is an easy way to understand Forced</a:t>
            </a:r>
          </a:p>
          <a:p>
            <a:pPr marL="0" indent="0">
              <a:buNone/>
            </a:pPr>
            <a:r>
              <a:rPr lang="en-US"/>
              <a:t>Evaporation, compared to actual motion in position space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0FC47AB-2811-A776-FF24-1984B7BDBF72}"/>
                  </a:ext>
                </a:extLst>
              </p14:cNvPr>
              <p14:cNvContentPartPr/>
              <p14:nvPr/>
            </p14:nvContentPartPr>
            <p14:xfrm>
              <a:off x="561240" y="2636280"/>
              <a:ext cx="4780800" cy="1608120"/>
            </p14:xfrm>
          </p:contentPart>
        </mc:Choice>
        <mc:Fallback>
          <p:pic>
            <p:nvPicPr>
              <p:cNvPr id="4" name="Ink 3">
                <a:extLst>
                  <a:ext uri="{FF2B5EF4-FFF2-40B4-BE49-F238E27FC236}">
                    <a16:creationId xmlns:a16="http://schemas.microsoft.com/office/drawing/2014/main" id="{20FC47AB-2811-A776-FF24-1984B7BDBF72}"/>
                  </a:ext>
                </a:extLst>
              </p:cNvPr>
              <p:cNvPicPr/>
              <p:nvPr/>
            </p:nvPicPr>
            <p:blipFill>
              <a:blip r:embed="rId3"/>
              <a:stretch>
                <a:fillRect/>
              </a:stretch>
            </p:blipFill>
            <p:spPr>
              <a:xfrm>
                <a:off x="551880" y="2626920"/>
                <a:ext cx="4799520" cy="1626840"/>
              </a:xfrm>
              <a:prstGeom prst="rect">
                <a:avLst/>
              </a:prstGeom>
            </p:spPr>
          </p:pic>
        </mc:Fallback>
      </mc:AlternateContent>
    </p:spTree>
    <p:extLst>
      <p:ext uri="{BB962C8B-B14F-4D97-AF65-F5344CB8AC3E}">
        <p14:creationId xmlns:p14="http://schemas.microsoft.com/office/powerpoint/2010/main" val="36485349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b="1"/>
              <a:t>MAGNETIC TRAPPING </a:t>
            </a:r>
          </a:p>
        </p:txBody>
      </p:sp>
      <p:sp>
        <p:nvSpPr>
          <p:cNvPr id="3" name="Oval 2"/>
          <p:cNvSpPr/>
          <p:nvPr/>
        </p:nvSpPr>
        <p:spPr>
          <a:xfrm>
            <a:off x="1676400" y="2286000"/>
            <a:ext cx="594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b="1"/>
              <a:t>A conservative Trap/ Potential for laser cooled atoms</a:t>
            </a:r>
          </a:p>
        </p:txBody>
      </p:sp>
      <p:sp>
        <p:nvSpPr>
          <p:cNvPr id="4" name="Down Arrow 3"/>
          <p:cNvSpPr/>
          <p:nvPr/>
        </p:nvSpPr>
        <p:spPr>
          <a:xfrm>
            <a:off x="4267200" y="38100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5" name="Oval 4"/>
          <p:cNvSpPr/>
          <p:nvPr/>
        </p:nvSpPr>
        <p:spPr>
          <a:xfrm>
            <a:off x="2362200" y="4572000"/>
            <a:ext cx="4114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No Laser Cooling Lights, they are off</a:t>
            </a:r>
          </a:p>
        </p:txBody>
      </p:sp>
    </p:spTree>
    <p:extLst>
      <p:ext uri="{BB962C8B-B14F-4D97-AF65-F5344CB8AC3E}">
        <p14:creationId xmlns:p14="http://schemas.microsoft.com/office/powerpoint/2010/main" val="8175277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How to remove those hotter ones?</a:t>
            </a:r>
          </a:p>
        </p:txBody>
      </p:sp>
      <p:sp>
        <p:nvSpPr>
          <p:cNvPr id="3" name="Content Placeholder 2"/>
          <p:cNvSpPr>
            <a:spLocks noGrp="1"/>
          </p:cNvSpPr>
          <p:nvPr>
            <p:ph idx="1"/>
          </p:nvPr>
        </p:nvSpPr>
        <p:spPr/>
        <p:txBody>
          <a:bodyPr/>
          <a:lstStyle/>
          <a:p>
            <a:r>
              <a:rPr lang="en-US" b="1"/>
              <a:t>Think on why we remove them?......</a:t>
            </a:r>
          </a:p>
          <a:p>
            <a:endParaRPr lang="en-US" b="1"/>
          </a:p>
          <a:p>
            <a:r>
              <a:rPr lang="en-US" b="1"/>
              <a:t>This leads to overall reduction in speed and temperature due to thermalisation effects from elastic collision…………</a:t>
            </a:r>
          </a:p>
          <a:p>
            <a:endParaRPr lang="en-US" b="1"/>
          </a:p>
          <a:p>
            <a:r>
              <a:rPr lang="en-US" b="1"/>
              <a:t>Recollect the CUT in Boltzmann distribution……..</a:t>
            </a:r>
          </a:p>
        </p:txBody>
      </p:sp>
    </p:spTree>
    <p:extLst>
      <p:ext uri="{BB962C8B-B14F-4D97-AF65-F5344CB8AC3E}">
        <p14:creationId xmlns:p14="http://schemas.microsoft.com/office/powerpoint/2010/main" val="231458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AutoShape 4"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197" name="Picture 5" descr="D:\a-Principle-of-evaporative-cooling-A-thermal-Maxwell-Boltzmann-distribution_W64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611" y="1600201"/>
            <a:ext cx="636179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0" y="914400"/>
            <a:ext cx="44196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7" name="Rectangle 6"/>
          <p:cNvSpPr/>
          <p:nvPr/>
        </p:nvSpPr>
        <p:spPr>
          <a:xfrm>
            <a:off x="1143000" y="4343400"/>
            <a:ext cx="5410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TextBox 7"/>
          <p:cNvSpPr txBox="1"/>
          <p:nvPr/>
        </p:nvSpPr>
        <p:spPr>
          <a:xfrm>
            <a:off x="4038600" y="4202668"/>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24EF6D2-4A46-0C4C-88BF-F666AE9AD045}"/>
                  </a:ext>
                </a:extLst>
              </p14:cNvPr>
              <p14:cNvContentPartPr/>
              <p14:nvPr/>
            </p14:nvContentPartPr>
            <p14:xfrm>
              <a:off x="558720" y="456120"/>
              <a:ext cx="7121520" cy="5270400"/>
            </p14:xfrm>
          </p:contentPart>
        </mc:Choice>
        <mc:Fallback>
          <p:pic>
            <p:nvPicPr>
              <p:cNvPr id="2" name="Ink 1">
                <a:extLst>
                  <a:ext uri="{FF2B5EF4-FFF2-40B4-BE49-F238E27FC236}">
                    <a16:creationId xmlns:a16="http://schemas.microsoft.com/office/drawing/2014/main" id="{524EF6D2-4A46-0C4C-88BF-F666AE9AD045}"/>
                  </a:ext>
                </a:extLst>
              </p:cNvPr>
              <p:cNvPicPr/>
              <p:nvPr/>
            </p:nvPicPr>
            <p:blipFill>
              <a:blip r:embed="rId4"/>
              <a:stretch>
                <a:fillRect/>
              </a:stretch>
            </p:blipFill>
            <p:spPr>
              <a:xfrm>
                <a:off x="549360" y="446760"/>
                <a:ext cx="7140240" cy="5289120"/>
              </a:xfrm>
              <a:prstGeom prst="rect">
                <a:avLst/>
              </a:prstGeom>
            </p:spPr>
          </p:pic>
        </mc:Fallback>
      </mc:AlternateContent>
    </p:spTree>
    <p:extLst>
      <p:ext uri="{BB962C8B-B14F-4D97-AF65-F5344CB8AC3E}">
        <p14:creationId xmlns:p14="http://schemas.microsoft.com/office/powerpoint/2010/main" val="64969542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Lets C how it works?......</a:t>
            </a:r>
          </a:p>
        </p:txBody>
      </p:sp>
      <p:graphicFrame>
        <p:nvGraphicFramePr>
          <p:cNvPr id="4" name="Object 3"/>
          <p:cNvGraphicFramePr>
            <a:graphicFrameLocks noChangeAspect="1"/>
          </p:cNvGraphicFramePr>
          <p:nvPr>
            <p:extLst>
              <p:ext uri="{D42A27DB-BD31-4B8C-83A1-F6EECF244321}">
                <p14:modId xmlns:p14="http://schemas.microsoft.com/office/powerpoint/2010/main" val="1491375910"/>
              </p:ext>
            </p:extLst>
          </p:nvPr>
        </p:nvGraphicFramePr>
        <p:xfrm>
          <a:off x="2789238" y="2962275"/>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2962275"/>
                        <a:ext cx="3151187" cy="2219325"/>
                      </a:xfrm>
                      <a:prstGeom prst="rect">
                        <a:avLst/>
                      </a:prstGeom>
                      <a:noFill/>
                      <a:ln>
                        <a:noFill/>
                      </a:ln>
                    </p:spPr>
                  </p:pic>
                </p:oleObj>
              </mc:Fallback>
            </mc:AlternateContent>
          </a:graphicData>
        </a:graphic>
      </p:graphicFrame>
      <p:cxnSp>
        <p:nvCxnSpPr>
          <p:cNvPr id="6" name="Straight Arrow Connector 5"/>
          <p:cNvCxnSpPr/>
          <p:nvPr/>
        </p:nvCxnSpPr>
        <p:spPr>
          <a:xfrm flipH="1" flipV="1">
            <a:off x="1371600" y="2057400"/>
            <a:ext cx="0" cy="3200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1371600" y="5257800"/>
            <a:ext cx="563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2971800" y="3200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1" name="Oval 10"/>
          <p:cNvSpPr/>
          <p:nvPr/>
        </p:nvSpPr>
        <p:spPr>
          <a:xfrm>
            <a:off x="2971800" y="2971800"/>
            <a:ext cx="2743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5410200" y="2057400"/>
            <a:ext cx="2227395"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1752600"/>
            <a:ext cx="176676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How to remove?</a:t>
            </a:r>
          </a:p>
        </p:txBody>
      </p:sp>
    </p:spTree>
    <p:extLst>
      <p:ext uri="{BB962C8B-B14F-4D97-AF65-F5344CB8AC3E}">
        <p14:creationId xmlns:p14="http://schemas.microsoft.com/office/powerpoint/2010/main" val="2293830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path" presetSubtype="0" dur="1000" repeatCount="indefinite" fill="hold" grpId="0" nodeType="clickEffect">
                                  <p:stCondLst>
                                    <p:cond delay="0"/>
                                  </p:stCondLst>
                                  <p:endCondLst>
                                    <p:cond evt="onNext" delay="0">
                                      <p:tgtEl>
                                        <p:sldTgt/>
                                      </p:tgtEl>
                                    </p:cond>
                                  </p:endCondLst>
                                  <p:childTnLst>
                                    <p:animMotion origin="layout" path="M 0.14115 -0.05046 C 0.22587 -0.05046 0.29514 -0.03703 0.29531 -0.0199 C 0.29531 -0.0037 0.22587 0.01065 0.14115 0.01065 C 0.0559 0.01065 -0.01302 -0.00393 -0.01302 -0.0199 C -0.01285 -0.03703 0.0559 -0.05046 0.14115 -0.05046 Z" pathEditMode="relative" rAng="0" ptsTypes="fffff">
                                      <p:cBhvr>
                                        <p:cTn id="6" dur="1000" fill="hold"/>
                                        <p:tgtEl>
                                          <p:spTgt spid="9"/>
                                        </p:tgtEl>
                                        <p:attrNameLst>
                                          <p:attrName>ppt_x</p:attrName>
                                          <p:attrName>ppt_y</p:attrName>
                                        </p:attrNameLst>
                                      </p:cBhvr>
                                      <p:rCtr x="0" y="3056"/>
                                    </p:animMotion>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How is the internal structure?</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cxnSp>
        <p:nvCxnSpPr>
          <p:cNvPr id="39" name="Straight Arrow Connector 38"/>
          <p:cNvCxnSpPr/>
          <p:nvPr/>
        </p:nvCxnSpPr>
        <p:spPr>
          <a:xfrm flipH="1">
            <a:off x="5562600" y="1066800"/>
            <a:ext cx="17145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15200" y="773668"/>
            <a:ext cx="89639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sp>
        <p:nvSpPr>
          <p:cNvPr id="41" name="TextBox 40"/>
          <p:cNvSpPr txBox="1"/>
          <p:nvPr/>
        </p:nvSpPr>
        <p:spPr>
          <a:xfrm>
            <a:off x="8083979" y="4812268"/>
            <a:ext cx="9669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cxnSp>
        <p:nvCxnSpPr>
          <p:cNvPr id="42" name="Straight Arrow Connector 41"/>
          <p:cNvCxnSpPr>
            <a:stCxn id="41" idx="1"/>
          </p:cNvCxnSpPr>
          <p:nvPr/>
        </p:nvCxnSpPr>
        <p:spPr>
          <a:xfrm flipH="1">
            <a:off x="6419851" y="4996934"/>
            <a:ext cx="1664128"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Rectangle 2"/>
          <p:cNvSpPr/>
          <p:nvPr/>
        </p:nvSpPr>
        <p:spPr>
          <a:xfrm>
            <a:off x="2133601" y="773668"/>
            <a:ext cx="426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Atoms with higher energy remains in the periphery at farther away distance, hence</a:t>
            </a:r>
          </a:p>
          <a:p>
            <a:pPr algn="ctr"/>
            <a:r>
              <a:rPr lang="en-US"/>
              <a:t>They have larger energy  </a:t>
            </a:r>
          </a:p>
        </p:txBody>
      </p:sp>
      <p:cxnSp>
        <p:nvCxnSpPr>
          <p:cNvPr id="6" name="Straight Arrow Connector 5"/>
          <p:cNvCxnSpPr/>
          <p:nvPr/>
        </p:nvCxnSpPr>
        <p:spPr>
          <a:xfrm flipH="1">
            <a:off x="1752602" y="1143000"/>
            <a:ext cx="533397"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6248400" y="1143000"/>
            <a:ext cx="83820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8A3386B-162D-33C5-55FC-7A0FEA3002F3}"/>
                  </a:ext>
                </a:extLst>
              </p14:cNvPr>
              <p14:cNvContentPartPr/>
              <p14:nvPr/>
            </p14:nvContentPartPr>
            <p14:xfrm>
              <a:off x="-6480" y="1312200"/>
              <a:ext cx="8878680" cy="5429880"/>
            </p14:xfrm>
          </p:contentPart>
        </mc:Choice>
        <mc:Fallback>
          <p:pic>
            <p:nvPicPr>
              <p:cNvPr id="4" name="Ink 3">
                <a:extLst>
                  <a:ext uri="{FF2B5EF4-FFF2-40B4-BE49-F238E27FC236}">
                    <a16:creationId xmlns:a16="http://schemas.microsoft.com/office/drawing/2014/main" id="{C8A3386B-162D-33C5-55FC-7A0FEA3002F3}"/>
                  </a:ext>
                </a:extLst>
              </p:cNvPr>
              <p:cNvPicPr/>
              <p:nvPr/>
            </p:nvPicPr>
            <p:blipFill>
              <a:blip r:embed="rId3"/>
              <a:stretch>
                <a:fillRect/>
              </a:stretch>
            </p:blipFill>
            <p:spPr>
              <a:xfrm>
                <a:off x="-15840" y="1302840"/>
                <a:ext cx="8897400" cy="5448600"/>
              </a:xfrm>
              <a:prstGeom prst="rect">
                <a:avLst/>
              </a:prstGeom>
            </p:spPr>
          </p:pic>
        </mc:Fallback>
      </mc:AlternateContent>
    </p:spTree>
    <p:extLst>
      <p:ext uri="{BB962C8B-B14F-4D97-AF65-F5344CB8AC3E}">
        <p14:creationId xmlns:p14="http://schemas.microsoft.com/office/powerpoint/2010/main" val="3502768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How is the internal structure?</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88208250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How to remove them?</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8" name="Oval 37"/>
          <p:cNvSpPr/>
          <p:nvPr/>
        </p:nvSpPr>
        <p:spPr>
          <a:xfrm>
            <a:off x="1828800" y="2286000"/>
            <a:ext cx="5486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77202866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De-excite using light to mF=0</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4" name="Straight Arrow Connector 3"/>
          <p:cNvCxnSpPr/>
          <p:nvPr/>
        </p:nvCxnSpPr>
        <p:spPr>
          <a:xfrm flipH="1">
            <a:off x="1600200" y="26289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6576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388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91400" y="25146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3632716"/>
            <a:ext cx="22070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err="1"/>
              <a:t>Rf resonant radiation</a:t>
            </a:r>
            <a:endParaRPr lang="en-US" b="1"/>
          </a:p>
        </p:txBody>
      </p:sp>
      <p:sp>
        <p:nvSpPr>
          <p:cNvPr id="8" name="Right Arrow 7"/>
          <p:cNvSpPr/>
          <p:nvPr/>
        </p:nvSpPr>
        <p:spPr>
          <a:xfrm>
            <a:off x="76200" y="4038600"/>
            <a:ext cx="838200" cy="33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21480" y="910800"/>
              <a:ext cx="7679880" cy="3643560"/>
            </p14:xfrm>
          </p:contentPart>
        </mc:Choice>
        <mc:Fallback xmlns="">
          <p:pic>
            <p:nvPicPr>
              <p:cNvPr id="3" name="Ink 2"/>
              <p:cNvPicPr/>
              <p:nvPr/>
            </p:nvPicPr>
            <p:blipFill>
              <a:blip r:embed="rId3"/>
              <a:stretch>
                <a:fillRect/>
              </a:stretch>
            </p:blipFill>
            <p:spPr>
              <a:xfrm>
                <a:off x="312120" y="901440"/>
                <a:ext cx="7698600" cy="3662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145A00A8-BB92-8BB7-84B0-4EC161F9539F}"/>
                  </a:ext>
                </a:extLst>
              </p14:cNvPr>
              <p14:cNvContentPartPr/>
              <p14:nvPr/>
            </p14:nvContentPartPr>
            <p14:xfrm>
              <a:off x="1583640" y="4597560"/>
              <a:ext cx="5977440" cy="2005200"/>
            </p14:xfrm>
          </p:contentPart>
        </mc:Choice>
        <mc:Fallback>
          <p:pic>
            <p:nvPicPr>
              <p:cNvPr id="6" name="Ink 5">
                <a:extLst>
                  <a:ext uri="{FF2B5EF4-FFF2-40B4-BE49-F238E27FC236}">
                    <a16:creationId xmlns:a16="http://schemas.microsoft.com/office/drawing/2014/main" id="{145A00A8-BB92-8BB7-84B0-4EC161F9539F}"/>
                  </a:ext>
                </a:extLst>
              </p:cNvPr>
              <p:cNvPicPr/>
              <p:nvPr/>
            </p:nvPicPr>
            <p:blipFill>
              <a:blip r:embed="rId5"/>
              <a:stretch>
                <a:fillRect/>
              </a:stretch>
            </p:blipFill>
            <p:spPr>
              <a:xfrm>
                <a:off x="1574280" y="4588200"/>
                <a:ext cx="5996160" cy="2023920"/>
              </a:xfrm>
              <a:prstGeom prst="rect">
                <a:avLst/>
              </a:prstGeom>
            </p:spPr>
          </p:pic>
        </mc:Fallback>
      </mc:AlternateContent>
    </p:spTree>
    <p:extLst>
      <p:ext uri="{BB962C8B-B14F-4D97-AF65-F5344CB8AC3E}">
        <p14:creationId xmlns:p14="http://schemas.microsoft.com/office/powerpoint/2010/main" val="284522710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De-excite using light to mF=0</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86602"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4" name="Straight Arrow Connector 3"/>
          <p:cNvCxnSpPr/>
          <p:nvPr/>
        </p:nvCxnSpPr>
        <p:spPr>
          <a:xfrm flipH="1">
            <a:off x="1600200" y="26289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6576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38800" y="26670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91400" y="2514600"/>
            <a:ext cx="0" cy="193143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3632716"/>
            <a:ext cx="22070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err="1"/>
              <a:t>Rf resonant radiation</a:t>
            </a:r>
            <a:endParaRPr lang="en-US" b="1"/>
          </a:p>
        </p:txBody>
      </p:sp>
      <p:sp>
        <p:nvSpPr>
          <p:cNvPr id="8" name="Right Arrow 7"/>
          <p:cNvSpPr/>
          <p:nvPr/>
        </p:nvSpPr>
        <p:spPr>
          <a:xfrm>
            <a:off x="76200" y="4038600"/>
            <a:ext cx="838200" cy="33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6" name="Straight Arrow Connector 5"/>
          <p:cNvCxnSpPr/>
          <p:nvPr/>
        </p:nvCxnSpPr>
        <p:spPr>
          <a:xfrm flipH="1">
            <a:off x="6400801" y="1265065"/>
            <a:ext cx="1752599" cy="3110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990600"/>
            <a:ext cx="2009012"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No Force </a:t>
            </a:r>
          </a:p>
          <a:p>
            <a:r>
              <a:rPr lang="en-US" b="1"/>
              <a:t>On atoms anymore</a:t>
            </a:r>
          </a:p>
          <a:p>
            <a:r>
              <a:rPr lang="en-US" b="1"/>
              <a:t>They escape</a:t>
            </a:r>
          </a:p>
        </p:txBody>
      </p:sp>
      <p:sp>
        <p:nvSpPr>
          <p:cNvPr id="3" name="Oval 2"/>
          <p:cNvSpPr/>
          <p:nvPr/>
        </p:nvSpPr>
        <p:spPr>
          <a:xfrm>
            <a:off x="2057400" y="2667000"/>
            <a:ext cx="4704057"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Oval 9"/>
          <p:cNvSpPr/>
          <p:nvPr/>
        </p:nvSpPr>
        <p:spPr>
          <a:xfrm>
            <a:off x="2283214" y="2514600"/>
            <a:ext cx="4346186" cy="305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643082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dur="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dur="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dur="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xit" presetSubtype="0" dur="1"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dur="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3"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r>
              <a:rPr lang="en-US"/>
              <a:t>This gets thermalised…..</a:t>
            </a:r>
            <a:br>
              <a:rPr lang="en-US"/>
            </a:br>
            <a:br>
              <a:rPr lang="en-US"/>
            </a:br>
            <a:r>
              <a:rPr lang="en-US"/>
              <a:t>Recollect Distribution </a:t>
            </a:r>
          </a:p>
        </p:txBody>
      </p:sp>
    </p:spTree>
    <p:extLst>
      <p:ext uri="{BB962C8B-B14F-4D97-AF65-F5344CB8AC3E}">
        <p14:creationId xmlns:p14="http://schemas.microsoft.com/office/powerpoint/2010/main" val="326661934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AutoShape 4"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197" name="Picture 5" descr="D:\a-Principle-of-evaporative-cooling-A-thermal-Maxwell-Boltzmann-distribution_W64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611" y="1600201"/>
            <a:ext cx="636179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0" y="914400"/>
            <a:ext cx="44196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7" name="Rectangle 6"/>
          <p:cNvSpPr/>
          <p:nvPr/>
        </p:nvSpPr>
        <p:spPr>
          <a:xfrm>
            <a:off x="1143000" y="4343400"/>
            <a:ext cx="5410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TextBox 7"/>
          <p:cNvSpPr txBox="1"/>
          <p:nvPr/>
        </p:nvSpPr>
        <p:spPr>
          <a:xfrm>
            <a:off x="4038600" y="4202668"/>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D9C2790-307E-9C89-D5C4-F6F9F37FD38B}"/>
                  </a:ext>
                </a:extLst>
              </p14:cNvPr>
              <p14:cNvContentPartPr/>
              <p14:nvPr/>
            </p14:nvContentPartPr>
            <p14:xfrm>
              <a:off x="920160" y="200160"/>
              <a:ext cx="7410600" cy="6505560"/>
            </p14:xfrm>
          </p:contentPart>
        </mc:Choice>
        <mc:Fallback>
          <p:pic>
            <p:nvPicPr>
              <p:cNvPr id="2" name="Ink 1">
                <a:extLst>
                  <a:ext uri="{FF2B5EF4-FFF2-40B4-BE49-F238E27FC236}">
                    <a16:creationId xmlns:a16="http://schemas.microsoft.com/office/drawing/2014/main" id="{1D9C2790-307E-9C89-D5C4-F6F9F37FD38B}"/>
                  </a:ext>
                </a:extLst>
              </p:cNvPr>
              <p:cNvPicPr/>
              <p:nvPr/>
            </p:nvPicPr>
            <p:blipFill>
              <a:blip r:embed="rId4"/>
              <a:stretch>
                <a:fillRect/>
              </a:stretch>
            </p:blipFill>
            <p:spPr>
              <a:xfrm>
                <a:off x="910800" y="190800"/>
                <a:ext cx="7429320" cy="6524280"/>
              </a:xfrm>
              <a:prstGeom prst="rect">
                <a:avLst/>
              </a:prstGeom>
            </p:spPr>
          </p:pic>
        </mc:Fallback>
      </mc:AlternateContent>
    </p:spTree>
    <p:extLst>
      <p:ext uri="{BB962C8B-B14F-4D97-AF65-F5344CB8AC3E}">
        <p14:creationId xmlns:p14="http://schemas.microsoft.com/office/powerpoint/2010/main" val="14553093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a:t>How to use this as a Conservative Trap?</a:t>
            </a:r>
          </a:p>
        </p:txBody>
      </p:sp>
      <p:sp>
        <p:nvSpPr>
          <p:cNvPr id="4" name="Rectangle 3"/>
          <p:cNvSpPr/>
          <p:nvPr/>
        </p:nvSpPr>
        <p:spPr>
          <a:xfrm>
            <a:off x="1295400" y="2819400"/>
            <a:ext cx="6705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sz="3200"/>
              <a:t>Loading from MOT to Magnetic TRAP</a:t>
            </a:r>
          </a:p>
        </p:txBody>
      </p:sp>
    </p:spTree>
    <p:extLst>
      <p:ext uri="{BB962C8B-B14F-4D97-AF65-F5344CB8AC3E}">
        <p14:creationId xmlns:p14="http://schemas.microsoft.com/office/powerpoint/2010/main" val="180800523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sz="2800" b="1"/>
              <a:t>This process repeated for lower speed/lower energetic atoms as well</a:t>
            </a:r>
            <a:br>
              <a:rPr lang="en-US" sz="2800" b="1"/>
            </a:br>
            <a:endParaRPr lang="en-US" sz="2800" b="1"/>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8" name="Oval 37"/>
          <p:cNvSpPr/>
          <p:nvPr/>
        </p:nvSpPr>
        <p:spPr>
          <a:xfrm>
            <a:off x="3009900" y="3390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Oval 2"/>
          <p:cNvSpPr/>
          <p:nvPr/>
        </p:nvSpPr>
        <p:spPr>
          <a:xfrm>
            <a:off x="3021106" y="3285565"/>
            <a:ext cx="2667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7198381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path" presetSubtype="0" dur="1000" repeatCount="indefinite" fill="hold" grpId="0" nodeType="clickEffect">
                                  <p:stCondLst>
                                    <p:cond delay="0"/>
                                  </p:stCondLst>
                                  <p:endCondLst>
                                    <p:cond evt="onNext" delay="0">
                                      <p:tgtEl>
                                        <p:sldTgt/>
                                      </p:tgtEl>
                                    </p:cond>
                                  </p:endCondLst>
                                  <p:childTnLst>
                                    <p:animMotion origin="layout" path="M 0.12482 -0.03333 C 0.21163 -0.03333 0.28264 -0.01991 0.28333 -0.00278 C 0.28333 0.01343 0.21163 0.02778 0.12482 0.02778 C 0.03698 0.02778 -0.03334 0.0132 -0.03334 -0.00278 C -0.03334 -0.01991 0.03698 -0.03333 0.12482 -0.03333 Z" pathEditMode="relative" rAng="0" ptsTypes="fffff">
                                      <p:cBhvr>
                                        <p:cTn id="6" dur="1000" fill="hold"/>
                                        <p:tgtEl>
                                          <p:spTgt spid="38"/>
                                        </p:tgtEl>
                                        <p:attrNameLst>
                                          <p:attrName>ppt_x</p:attrName>
                                          <p:attrName>ppt_y</p:attrName>
                                        </p:attrNameLst>
                                      </p:cBhvr>
                                      <p:rCtr x="17" y="3056"/>
                                    </p:animMotion>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a:t>Lets now Summarize the Forced</a:t>
            </a:r>
            <a:br>
              <a:rPr lang="en-US"/>
            </a:br>
            <a:r>
              <a:rPr lang="en-US"/>
              <a:t>Evaporation</a:t>
            </a:r>
          </a:p>
        </p:txBody>
      </p:sp>
    </p:spTree>
    <p:extLst>
      <p:ext uri="{BB962C8B-B14F-4D97-AF65-F5344CB8AC3E}">
        <p14:creationId xmlns:p14="http://schemas.microsoft.com/office/powerpoint/2010/main" val="381314831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8679" y="1355284"/>
            <a:ext cx="2310248" cy="156966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prstClr val="black"/>
                </a:solidFill>
                <a:cs typeface="Arial" pitchFamily="34" charset="0"/>
              </a:rPr>
              <a:t>  </a:t>
            </a:r>
          </a:p>
          <a:p>
            <a:r>
              <a:rPr lang="en-US" sz="2400" b="1">
                <a:solidFill>
                  <a:prstClr val="black"/>
                </a:solidFill>
                <a:cs typeface="Times New Roman" pitchFamily="18" charset="0"/>
              </a:rPr>
              <a:t>H(r)  = </a:t>
            </a:r>
            <a:r>
              <a:rPr lang="el-GR" sz="2400" b="1">
                <a:solidFill>
                  <a:prstClr val="black"/>
                </a:solidFill>
                <a:cs typeface="Times New Roman" pitchFamily="18" charset="0"/>
              </a:rPr>
              <a:t>μ</a:t>
            </a:r>
            <a:r>
              <a:rPr lang="en-US" sz="2400" b="1">
                <a:solidFill>
                  <a:prstClr val="black"/>
                </a:solidFill>
                <a:cs typeface="Times New Roman" pitchFamily="18" charset="0"/>
              </a:rPr>
              <a:t>.B</a:t>
            </a:r>
            <a:r>
              <a:rPr lang="en-US" sz="2400" b="1" baseline="-25000" err="1">
                <a:solidFill>
                  <a:prstClr val="black"/>
                </a:solidFill>
                <a:cs typeface="Times New Roman" pitchFamily="18" charset="0"/>
              </a:rPr>
              <a:t>dc</a:t>
            </a:r>
            <a:r>
              <a:rPr lang="en-US" sz="2400" b="1">
                <a:solidFill>
                  <a:prstClr val="black"/>
                </a:solidFill>
                <a:cs typeface="Times New Roman" pitchFamily="18" charset="0"/>
              </a:rPr>
              <a:t>(r)</a:t>
            </a:r>
          </a:p>
          <a:p>
            <a:endParaRPr lang="en-US" sz="2400" b="1">
              <a:solidFill>
                <a:prstClr val="black"/>
              </a:solidFill>
              <a:cs typeface="Arial" pitchFamily="34" charset="0"/>
            </a:endParaRPr>
          </a:p>
          <a:p>
            <a:r>
              <a:rPr lang="en-IN" sz="2400" b="1">
                <a:solidFill>
                  <a:prstClr val="black"/>
                </a:solidFill>
                <a:cs typeface="Arial" pitchFamily="34" charset="0"/>
              </a:rPr>
              <a:t>E(r) = </a:t>
            </a:r>
            <a:r>
              <a:rPr lang="en-IN" sz="2400" b="1" err="1">
                <a:solidFill>
                  <a:prstClr val="black"/>
                </a:solidFill>
                <a:cs typeface="Arial" pitchFamily="34" charset="0"/>
              </a:rPr>
              <a:t>m</a:t>
            </a:r>
            <a:r>
              <a:rPr lang="en-IN" sz="2400" b="1" baseline="-25000" err="1">
                <a:solidFill>
                  <a:prstClr val="black"/>
                </a:solidFill>
                <a:cs typeface="Arial" pitchFamily="34" charset="0"/>
              </a:rPr>
              <a:t>F</a:t>
            </a:r>
            <a:r>
              <a:rPr lang="en-IN" sz="2400" b="1" err="1">
                <a:solidFill>
                  <a:prstClr val="black"/>
                </a:solidFill>
                <a:cs typeface="Arial" pitchFamily="34" charset="0"/>
              </a:rPr>
              <a:t>g</a:t>
            </a:r>
            <a:r>
              <a:rPr lang="en-IN" sz="2400" b="1" baseline="-25000" err="1">
                <a:solidFill>
                  <a:prstClr val="black"/>
                </a:solidFill>
                <a:cs typeface="Arial" pitchFamily="34" charset="0"/>
              </a:rPr>
              <a:t>F</a:t>
            </a:r>
            <a:r>
              <a:rPr lang="en-IN" sz="2400" b="1" err="1">
                <a:solidFill>
                  <a:prstClr val="black"/>
                </a:solidFill>
                <a:cs typeface="Arial" pitchFamily="34" charset="0"/>
              </a:rPr>
              <a:t>µ</a:t>
            </a:r>
            <a:r>
              <a:rPr lang="en-IN" sz="2400" b="1" baseline="-25000" err="1">
                <a:solidFill>
                  <a:prstClr val="black"/>
                </a:solidFill>
                <a:cs typeface="Arial" pitchFamily="34" charset="0"/>
              </a:rPr>
              <a:t>B</a:t>
            </a:r>
            <a:r>
              <a:rPr lang="en-IN" sz="2400" b="1" err="1">
                <a:solidFill>
                  <a:prstClr val="black"/>
                </a:solidFill>
                <a:cs typeface="Arial" pitchFamily="34" charset="0"/>
              </a:rPr>
              <a:t>B</a:t>
            </a:r>
            <a:r>
              <a:rPr lang="en-IN" sz="2400" b="1" baseline="-25000" err="1">
                <a:solidFill>
                  <a:prstClr val="black"/>
                </a:solidFill>
                <a:cs typeface="Arial" pitchFamily="34" charset="0"/>
              </a:rPr>
              <a:t>dc</a:t>
            </a:r>
            <a:r>
              <a:rPr lang="en-US" sz="2400" b="1">
                <a:solidFill>
                  <a:prstClr val="black"/>
                </a:solidFill>
                <a:cs typeface="Arial" pitchFamily="34" charset="0"/>
              </a:rPr>
              <a:t>  </a:t>
            </a:r>
            <a:endParaRPr lang="en-IN" sz="2400" b="1">
              <a:solidFill>
                <a:prstClr val="black"/>
              </a:solidFill>
              <a:cs typeface="Arial" pitchFamily="34" charset="0"/>
            </a:endParaRPr>
          </a:p>
        </p:txBody>
      </p:sp>
      <p:pic>
        <p:nvPicPr>
          <p:cNvPr id="15" name="Picture 2" descr="C:\Users\raghavanke\Desktop\Picture1.png"/>
          <p:cNvPicPr>
            <a:picLocks noChangeAspect="1" noChangeArrowheads="1"/>
          </p:cNvPicPr>
          <p:nvPr/>
        </p:nvPicPr>
        <p:blipFill>
          <a:blip r:embed="rId2">
            <a:extLst>
              <a:ext uri="{28A0092B-C50C-407E-A947-70E740481C1C}">
                <a14:useLocalDpi xmlns:a14="http://schemas.microsoft.com/office/drawing/2010/main" val="0"/>
              </a:ext>
            </a:extLst>
          </a:blip>
          <a:srcRect l="6948" t="-79" r="15817" b="55163"/>
          <a:stretch>
            <a:fillRect/>
          </a:stretch>
        </p:blipFill>
        <p:spPr bwMode="auto">
          <a:xfrm>
            <a:off x="1905000" y="3065929"/>
            <a:ext cx="4724400" cy="17091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3" name="Rectangle 2"/>
          <p:cNvSpPr/>
          <p:nvPr/>
        </p:nvSpPr>
        <p:spPr>
          <a:xfrm>
            <a:off x="5486400" y="31242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+1</a:t>
            </a: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5638800" y="31242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5486400" y="308208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989124"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267200" y="4387334"/>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765311" y="4007104"/>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505200" y="3679725"/>
            <a:ext cx="0" cy="1095363"/>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37791212"/>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2">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989124"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200400" y="3082080"/>
            <a:ext cx="0" cy="169300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6248400" y="2939534"/>
            <a:ext cx="0" cy="1632466"/>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0" name="Oval 19"/>
          <p:cNvSpPr/>
          <p:nvPr/>
        </p:nvSpPr>
        <p:spPr>
          <a:xfrm>
            <a:off x="3303208" y="2895600"/>
            <a:ext cx="2868992" cy="381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Rectangle 20"/>
          <p:cNvSpPr/>
          <p:nvPr/>
        </p:nvSpPr>
        <p:spPr>
          <a:xfrm>
            <a:off x="381000"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extBox 1"/>
          <p:cNvSpPr txBox="1"/>
          <p:nvPr/>
        </p:nvSpPr>
        <p:spPr>
          <a:xfrm>
            <a:off x="2362200" y="3886200"/>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1</a:t>
            </a:r>
          </a:p>
        </p:txBody>
      </p:sp>
    </p:spTree>
    <p:extLst>
      <p:ext uri="{BB962C8B-B14F-4D97-AF65-F5344CB8AC3E}">
        <p14:creationId xmlns:p14="http://schemas.microsoft.com/office/powerpoint/2010/main" val="390136372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2">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989124"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429000" y="3200400"/>
            <a:ext cx="0" cy="15746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6096000" y="3200400"/>
            <a:ext cx="0" cy="13716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3379408" y="2939534"/>
            <a:ext cx="2792792" cy="26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4" name="Rectangle 13"/>
          <p:cNvSpPr/>
          <p:nvPr/>
        </p:nvSpPr>
        <p:spPr>
          <a:xfrm>
            <a:off x="3124200" y="3069967"/>
            <a:ext cx="152400" cy="1705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3379408" y="3124200"/>
            <a:ext cx="2868992" cy="2158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2" name="Rectangle 21"/>
          <p:cNvSpPr/>
          <p:nvPr/>
        </p:nvSpPr>
        <p:spPr>
          <a:xfrm>
            <a:off x="524799"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0" name="TextBox 19"/>
          <p:cNvSpPr txBox="1"/>
          <p:nvPr/>
        </p:nvSpPr>
        <p:spPr>
          <a:xfrm>
            <a:off x="2362200" y="3886200"/>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2</a:t>
            </a:r>
          </a:p>
        </p:txBody>
      </p:sp>
    </p:spTree>
    <p:extLst>
      <p:ext uri="{BB962C8B-B14F-4D97-AF65-F5344CB8AC3E}">
        <p14:creationId xmlns:p14="http://schemas.microsoft.com/office/powerpoint/2010/main" val="3370941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3">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066800"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3886200" y="3564288"/>
            <a:ext cx="0" cy="12108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5867400" y="3505200"/>
            <a:ext cx="0" cy="10668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3379408" y="2939534"/>
            <a:ext cx="2792792" cy="26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4" name="Rectangle 13"/>
          <p:cNvSpPr/>
          <p:nvPr/>
        </p:nvSpPr>
        <p:spPr>
          <a:xfrm>
            <a:off x="3124200" y="3069967"/>
            <a:ext cx="152400" cy="1705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2" name="Rectangle 21"/>
          <p:cNvSpPr/>
          <p:nvPr/>
        </p:nvSpPr>
        <p:spPr>
          <a:xfrm>
            <a:off x="524799"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0" name="Rectangle 19"/>
          <p:cNvSpPr/>
          <p:nvPr/>
        </p:nvSpPr>
        <p:spPr>
          <a:xfrm>
            <a:off x="3651113" y="3124199"/>
            <a:ext cx="2368687" cy="317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3886200" y="3441755"/>
            <a:ext cx="1981200" cy="2158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3" name="TextBox 22"/>
          <p:cNvSpPr txBox="1"/>
          <p:nvPr/>
        </p:nvSpPr>
        <p:spPr>
          <a:xfrm>
            <a:off x="2133600" y="4110335"/>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3</a:t>
            </a:r>
          </a:p>
        </p:txBody>
      </p:sp>
    </p:spTree>
    <p:extLst>
      <p:ext uri="{BB962C8B-B14F-4D97-AF65-F5344CB8AC3E}">
        <p14:creationId xmlns:p14="http://schemas.microsoft.com/office/powerpoint/2010/main" val="266817165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raghavanke\Desktop\Picture1.png"/>
          <p:cNvPicPr>
            <a:picLocks noChangeAspect="1" noChangeArrowheads="1"/>
          </p:cNvPicPr>
          <p:nvPr/>
        </p:nvPicPr>
        <p:blipFill>
          <a:blip r:embed="rId3">
            <a:extLst>
              <a:ext uri="{28A0092B-C50C-407E-A947-70E740481C1C}">
                <a14:useLocalDpi xmlns:a14="http://schemas.microsoft.com/office/drawing/2010/main" val="0"/>
              </a:ext>
            </a:extLst>
          </a:blip>
          <a:srcRect l="6948" t="-79" r="15817" b="55163"/>
          <a:stretch>
            <a:fillRect/>
          </a:stretch>
        </p:blipFill>
        <p:spPr bwMode="auto">
          <a:xfrm>
            <a:off x="524799" y="1905001"/>
            <a:ext cx="7933401" cy="2870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0" y="381000"/>
            <a:ext cx="53266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1F497D"/>
                </a:solidFill>
                <a:cs typeface="Arial" pitchFamily="34" charset="0"/>
              </a:rPr>
              <a:t>Forced evaporative cooling</a:t>
            </a:r>
          </a:p>
          <a:p>
            <a:endParaRPr lang="en-IN" sz="3600">
              <a:solidFill>
                <a:srgbClr val="1F497D"/>
              </a:solidFill>
            </a:endParaRPr>
          </a:p>
        </p:txBody>
      </p:sp>
      <p:sp>
        <p:nvSpPr>
          <p:cNvPr id="7" name="Rectangle 6"/>
          <p:cNvSpPr/>
          <p:nvPr/>
        </p:nvSpPr>
        <p:spPr>
          <a:xfrm>
            <a:off x="5867400" y="601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6934200" y="2133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 name="TextBox 3"/>
          <p:cNvSpPr txBox="1"/>
          <p:nvPr/>
        </p:nvSpPr>
        <p:spPr>
          <a:xfrm>
            <a:off x="7050498" y="2057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TextBox 7"/>
          <p:cNvSpPr txBox="1"/>
          <p:nvPr/>
        </p:nvSpPr>
        <p:spPr>
          <a:xfrm>
            <a:off x="1066800" y="388620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
        <p:nvSpPr>
          <p:cNvPr id="9" name="Rectangle 8"/>
          <p:cNvSpPr/>
          <p:nvPr/>
        </p:nvSpPr>
        <p:spPr>
          <a:xfrm>
            <a:off x="1219200" y="4257574"/>
            <a:ext cx="1219200" cy="84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6629400" y="43434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a:t>
            </a:r>
          </a:p>
        </p:txBody>
      </p:sp>
      <p:sp>
        <p:nvSpPr>
          <p:cNvPr id="11" name="Rectangle 10"/>
          <p:cNvSpPr/>
          <p:nvPr/>
        </p:nvSpPr>
        <p:spPr>
          <a:xfrm>
            <a:off x="4419600" y="4114800"/>
            <a:ext cx="533400"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2" name="Rectangle 11"/>
          <p:cNvSpPr/>
          <p:nvPr/>
        </p:nvSpPr>
        <p:spPr>
          <a:xfrm rot="20013822">
            <a:off x="4689686" y="3891667"/>
            <a:ext cx="1517803" cy="20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6" name="Rectangle 15"/>
          <p:cNvSpPr/>
          <p:nvPr/>
        </p:nvSpPr>
        <p:spPr>
          <a:xfrm rot="1586178" flipH="1">
            <a:off x="3567665" y="4304546"/>
            <a:ext cx="929355" cy="18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7" name="Rectangle 16"/>
          <p:cNvSpPr/>
          <p:nvPr/>
        </p:nvSpPr>
        <p:spPr>
          <a:xfrm rot="177430" flipH="1">
            <a:off x="2646097" y="3966717"/>
            <a:ext cx="730851" cy="1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4038600" y="3657600"/>
            <a:ext cx="0" cy="10412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5638800" y="3657600"/>
            <a:ext cx="0" cy="9144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3379408" y="2939534"/>
            <a:ext cx="2792792" cy="26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4" name="Rectangle 13"/>
          <p:cNvSpPr/>
          <p:nvPr/>
        </p:nvSpPr>
        <p:spPr>
          <a:xfrm>
            <a:off x="3124200" y="3069967"/>
            <a:ext cx="152400" cy="1705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2" name="Rectangle 21"/>
          <p:cNvSpPr/>
          <p:nvPr/>
        </p:nvSpPr>
        <p:spPr>
          <a:xfrm>
            <a:off x="524799" y="3124200"/>
            <a:ext cx="9992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0" name="Rectangle 19"/>
          <p:cNvSpPr/>
          <p:nvPr/>
        </p:nvSpPr>
        <p:spPr>
          <a:xfrm>
            <a:off x="3651113" y="3124199"/>
            <a:ext cx="2368687" cy="317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1" name="Oval 20"/>
          <p:cNvSpPr/>
          <p:nvPr/>
        </p:nvSpPr>
        <p:spPr>
          <a:xfrm>
            <a:off x="4032342" y="3625878"/>
            <a:ext cx="1606458" cy="10792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3" name="Rectangle 22"/>
          <p:cNvSpPr/>
          <p:nvPr/>
        </p:nvSpPr>
        <p:spPr>
          <a:xfrm>
            <a:off x="3886200" y="3276601"/>
            <a:ext cx="1905000" cy="287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4" name="TextBox 23"/>
          <p:cNvSpPr txBox="1"/>
          <p:nvPr/>
        </p:nvSpPr>
        <p:spPr>
          <a:xfrm>
            <a:off x="2362200" y="3957935"/>
            <a:ext cx="38664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f</a:t>
            </a:r>
            <a:r>
              <a:rPr lang="en-US" sz="2400" b="1" baseline="-25000"/>
              <a:t>4</a:t>
            </a:r>
          </a:p>
        </p:txBody>
      </p:sp>
    </p:spTree>
    <p:extLst>
      <p:ext uri="{BB962C8B-B14F-4D97-AF65-F5344CB8AC3E}">
        <p14:creationId xmlns:p14="http://schemas.microsoft.com/office/powerpoint/2010/main" val="223284916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60560" y="0"/>
              <a:ext cx="8974800" cy="6536880"/>
            </p14:xfrm>
          </p:contentPart>
        </mc:Choice>
        <mc:Fallback xmlns="">
          <p:pic>
            <p:nvPicPr>
              <p:cNvPr id="4" name="Ink 3"/>
              <p:cNvPicPr/>
              <p:nvPr/>
            </p:nvPicPr>
            <p:blipFill>
              <a:blip r:embed="rId3"/>
              <a:stretch>
                <a:fillRect/>
              </a:stretch>
            </p:blipFill>
            <p:spPr>
              <a:xfrm>
                <a:off x="151200" y="-9360"/>
                <a:ext cx="8993520" cy="6555600"/>
              </a:xfrm>
              <a:prstGeom prst="rect">
                <a:avLst/>
              </a:prstGeom>
            </p:spPr>
          </p:pic>
        </mc:Fallback>
      </mc:AlternateContent>
    </p:spTree>
    <p:extLst>
      <p:ext uri="{BB962C8B-B14F-4D97-AF65-F5344CB8AC3E}">
        <p14:creationId xmlns:p14="http://schemas.microsoft.com/office/powerpoint/2010/main" val="66523804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60560" y="133920"/>
              <a:ext cx="8662320" cy="6474240"/>
            </p14:xfrm>
          </p:contentPart>
        </mc:Choice>
        <mc:Fallback xmlns="">
          <p:pic>
            <p:nvPicPr>
              <p:cNvPr id="4" name="Ink 3"/>
              <p:cNvPicPr/>
              <p:nvPr/>
            </p:nvPicPr>
            <p:blipFill>
              <a:blip r:embed="rId3"/>
              <a:stretch>
                <a:fillRect/>
              </a:stretch>
            </p:blipFill>
            <p:spPr>
              <a:xfrm>
                <a:off x="151200" y="124560"/>
                <a:ext cx="8681040" cy="6492960"/>
              </a:xfrm>
              <a:prstGeom prst="rect">
                <a:avLst/>
              </a:prstGeom>
            </p:spPr>
          </p:pic>
        </mc:Fallback>
      </mc:AlternateContent>
    </p:spTree>
    <p:extLst>
      <p:ext uri="{BB962C8B-B14F-4D97-AF65-F5344CB8AC3E}">
        <p14:creationId xmlns:p14="http://schemas.microsoft.com/office/powerpoint/2010/main" val="218236473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Temperature measurement</a:t>
            </a:r>
          </a:p>
        </p:txBody>
      </p:sp>
      <p:sp>
        <p:nvSpPr>
          <p:cNvPr id="4" name="Rectangle 3"/>
          <p:cNvSpPr/>
          <p:nvPr/>
        </p:nvSpPr>
        <p:spPr>
          <a:xfrm>
            <a:off x="3048000" y="1600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Trap off</a:t>
            </a:r>
          </a:p>
        </p:txBody>
      </p:sp>
      <p:cxnSp>
        <p:nvCxnSpPr>
          <p:cNvPr id="7" name="Straight Arrow Connector 6"/>
          <p:cNvCxnSpPr>
            <a:stCxn id="4" idx="2"/>
          </p:cNvCxnSpPr>
          <p:nvPr/>
        </p:nvCxnSpPr>
        <p:spPr>
          <a:xfrm flipH="1">
            <a:off x="4724400" y="29718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124200" y="35814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Cloud expands</a:t>
            </a:r>
          </a:p>
        </p:txBody>
      </p:sp>
      <p:sp>
        <p:nvSpPr>
          <p:cNvPr id="9" name="Rectangle 8"/>
          <p:cNvSpPr/>
          <p:nvPr/>
        </p:nvSpPr>
        <p:spPr>
          <a:xfrm>
            <a:off x="0" y="5410200"/>
            <a:ext cx="914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Oval 9"/>
          <p:cNvSpPr/>
          <p:nvPr/>
        </p:nvSpPr>
        <p:spPr>
          <a:xfrm>
            <a:off x="3962400" y="55626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a:t>
            </a:r>
          </a:p>
          <a:p>
            <a:pPr algn="ctr"/>
            <a:r>
              <a:rPr lang="en-US"/>
              <a:t>cloud</a:t>
            </a:r>
          </a:p>
        </p:txBody>
      </p:sp>
      <p:cxnSp>
        <p:nvCxnSpPr>
          <p:cNvPr id="12" name="Straight Arrow Connector 11"/>
          <p:cNvCxnSpPr/>
          <p:nvPr/>
        </p:nvCxnSpPr>
        <p:spPr>
          <a:xfrm flipH="1">
            <a:off x="6248400" y="5715000"/>
            <a:ext cx="1981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6400" y="5879068"/>
            <a:ext cx="352327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Resonant light is shone on to atoms</a:t>
            </a:r>
          </a:p>
        </p:txBody>
      </p:sp>
      <p:sp>
        <p:nvSpPr>
          <p:cNvPr id="3" name="Rectangle 2"/>
          <p:cNvSpPr/>
          <p:nvPr/>
        </p:nvSpPr>
        <p:spPr>
          <a:xfrm>
            <a:off x="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camera</a:t>
            </a:r>
          </a:p>
        </p:txBody>
      </p:sp>
    </p:spTree>
    <p:extLst>
      <p:ext uri="{BB962C8B-B14F-4D97-AF65-F5344CB8AC3E}">
        <p14:creationId xmlns:p14="http://schemas.microsoft.com/office/powerpoint/2010/main" val="10157100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dur="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t>Cooling phases</a:t>
            </a:r>
          </a:p>
        </p:txBody>
      </p:sp>
      <p:sp>
        <p:nvSpPr>
          <p:cNvPr id="4" name="Rectangle 3"/>
          <p:cNvSpPr/>
          <p:nvPr/>
        </p:nvSpPr>
        <p:spPr>
          <a:xfrm>
            <a:off x="4038600" y="8382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a:t>
            </a:r>
          </a:p>
          <a:p>
            <a:pPr algn="ctr"/>
            <a:r>
              <a:rPr lang="en-US"/>
              <a:t>Cooling</a:t>
            </a:r>
          </a:p>
        </p:txBody>
      </p:sp>
      <p:cxnSp>
        <p:nvCxnSpPr>
          <p:cNvPr id="6" name="Straight Arrow Connector 5"/>
          <p:cNvCxnSpPr/>
          <p:nvPr/>
        </p:nvCxnSpPr>
        <p:spPr>
          <a:xfrm flipH="1">
            <a:off x="4659406" y="1676400"/>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4087906" y="25908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MOT</a:t>
            </a:r>
          </a:p>
        </p:txBody>
      </p:sp>
      <p:sp>
        <p:nvSpPr>
          <p:cNvPr id="8" name="Right Brace 7"/>
          <p:cNvSpPr/>
          <p:nvPr/>
        </p:nvSpPr>
        <p:spPr>
          <a:xfrm>
            <a:off x="5638800" y="990600"/>
            <a:ext cx="381000" cy="21336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9" name="Oval 8"/>
          <p:cNvSpPr/>
          <p:nvPr/>
        </p:nvSpPr>
        <p:spPr>
          <a:xfrm>
            <a:off x="6324600" y="1600200"/>
            <a:ext cx="2286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err="1"/>
              <a:t>Milli Kelvin range</a:t>
            </a:r>
          </a:p>
        </p:txBody>
      </p:sp>
      <p:cxnSp>
        <p:nvCxnSpPr>
          <p:cNvPr id="11" name="Straight Arrow Connector 10"/>
          <p:cNvCxnSpPr/>
          <p:nvPr/>
        </p:nvCxnSpPr>
        <p:spPr>
          <a:xfrm>
            <a:off x="5181600" y="2971800"/>
            <a:ext cx="1600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ounded Rectangle 11"/>
          <p:cNvSpPr/>
          <p:nvPr/>
        </p:nvSpPr>
        <p:spPr>
          <a:xfrm>
            <a:off x="6781800" y="2667000"/>
            <a:ext cx="182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Atomic density </a:t>
            </a:r>
          </a:p>
          <a:p>
            <a:pPr algn="ctr"/>
            <a:r>
              <a:rPr lang="en-US"/>
              <a:t>Increased</a:t>
            </a:r>
          </a:p>
        </p:txBody>
      </p:sp>
      <p:cxnSp>
        <p:nvCxnSpPr>
          <p:cNvPr id="13" name="Straight Arrow Connector 12"/>
          <p:cNvCxnSpPr/>
          <p:nvPr/>
        </p:nvCxnSpPr>
        <p:spPr>
          <a:xfrm flipH="1">
            <a:off x="4724400" y="3429000"/>
            <a:ext cx="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3657600" y="4191000"/>
            <a:ext cx="23241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Magnetic Trapping</a:t>
            </a:r>
          </a:p>
        </p:txBody>
      </p:sp>
      <p:cxnSp>
        <p:nvCxnSpPr>
          <p:cNvPr id="16" name="Straight Arrow Connector 15"/>
          <p:cNvCxnSpPr/>
          <p:nvPr/>
        </p:nvCxnSpPr>
        <p:spPr>
          <a:xfrm flipH="1">
            <a:off x="4724400" y="4953000"/>
            <a:ext cx="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3733800" y="5715000"/>
            <a:ext cx="23241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Evaporative Cooling</a:t>
            </a:r>
          </a:p>
        </p:txBody>
      </p:sp>
      <p:sp>
        <p:nvSpPr>
          <p:cNvPr id="18" name="Right Brace 17"/>
          <p:cNvSpPr/>
          <p:nvPr/>
        </p:nvSpPr>
        <p:spPr>
          <a:xfrm>
            <a:off x="6248400" y="4572000"/>
            <a:ext cx="457200" cy="15240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19" name="Oval 18"/>
          <p:cNvSpPr/>
          <p:nvPr/>
        </p:nvSpPr>
        <p:spPr>
          <a:xfrm>
            <a:off x="6781800" y="4419600"/>
            <a:ext cx="19050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Need </a:t>
            </a:r>
          </a:p>
          <a:p>
            <a:pPr algn="ctr"/>
            <a:r>
              <a:rPr lang="en-US"/>
              <a:t>Multi-Level</a:t>
            </a:r>
          </a:p>
          <a:p>
            <a:pPr algn="ctr"/>
            <a:r>
              <a:rPr lang="en-US"/>
              <a:t>Treatment.</a:t>
            </a:r>
            <a:endParaRPr lang="en-US">
              <a:solidFill>
                <a:schemeClr val="tx1"/>
              </a:solidFill>
            </a:endParaRPr>
          </a:p>
          <a:p>
            <a:pPr algn="ctr"/>
            <a:r>
              <a:rPr lang="en-US">
                <a:solidFill>
                  <a:schemeClr val="tx1"/>
                </a:solidFill>
              </a:rPr>
              <a:t>2 level model fails…</a:t>
            </a:r>
          </a:p>
        </p:txBody>
      </p:sp>
      <p:sp>
        <p:nvSpPr>
          <p:cNvPr id="20" name="Left Brace 19"/>
          <p:cNvSpPr/>
          <p:nvPr/>
        </p:nvSpPr>
        <p:spPr>
          <a:xfrm>
            <a:off x="3352800" y="5562600"/>
            <a:ext cx="228600" cy="11430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1" name="Oval 20"/>
          <p:cNvSpPr/>
          <p:nvPr/>
        </p:nvSpPr>
        <p:spPr>
          <a:xfrm>
            <a:off x="838200" y="5524500"/>
            <a:ext cx="2057400" cy="1257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Quantum nature of atoms observed</a:t>
            </a:r>
          </a:p>
        </p:txBody>
      </p:sp>
      <p:cxnSp>
        <p:nvCxnSpPr>
          <p:cNvPr id="5" name="Straight Connector 4"/>
          <p:cNvCxnSpPr/>
          <p:nvPr/>
        </p:nvCxnSpPr>
        <p:spPr>
          <a:xfrm flipV="1">
            <a:off x="152400" y="3810000"/>
            <a:ext cx="8839200" cy="76200"/>
          </a:xfrm>
          <a:prstGeom prst="line">
            <a:avLst/>
          </a:prstGeom>
        </p:spPr>
        <p:style>
          <a:lnRef idx="3">
            <a:schemeClr val="dk1"/>
          </a:lnRef>
          <a:fillRef idx="0">
            <a:schemeClr val="dk1"/>
          </a:fillRef>
          <a:effectRef idx="2">
            <a:schemeClr val="dk1"/>
          </a:effectRef>
          <a:fontRef idx="minor">
            <a:schemeClr val="tx1"/>
          </a:fontRef>
        </p:style>
      </p:cxnSp>
      <p:sp>
        <p:nvSpPr>
          <p:cNvPr id="15" name="Rounded Rectangle 14"/>
          <p:cNvSpPr/>
          <p:nvPr/>
        </p:nvSpPr>
        <p:spPr>
          <a:xfrm>
            <a:off x="762000" y="3352800"/>
            <a:ext cx="2133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Cooling is limited</a:t>
            </a:r>
          </a:p>
          <a:p>
            <a:pPr algn="ctr"/>
            <a:r>
              <a:rPr lang="en-US" err="1"/>
              <a:t>Upto Doppler Temp due to light</a:t>
            </a:r>
          </a:p>
        </p:txBody>
      </p:sp>
      <p:sp>
        <p:nvSpPr>
          <p:cNvPr id="22" name="Rounded Rectangle 21"/>
          <p:cNvSpPr/>
          <p:nvPr/>
        </p:nvSpPr>
        <p:spPr>
          <a:xfrm>
            <a:off x="304800" y="4724400"/>
            <a:ext cx="2895600" cy="5715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b="1"/>
              <a:t>Cooling Beyond Doppler Limit</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5027400" y="2250360"/>
              <a:ext cx="3866760" cy="1803960"/>
            </p14:xfrm>
          </p:contentPart>
        </mc:Choice>
        <mc:Fallback xmlns="">
          <p:pic>
            <p:nvPicPr>
              <p:cNvPr id="3" name="Ink 2"/>
              <p:cNvPicPr/>
              <p:nvPr/>
            </p:nvPicPr>
            <p:blipFill>
              <a:blip r:embed="rId3"/>
              <a:stretch>
                <a:fillRect/>
              </a:stretch>
            </p:blipFill>
            <p:spPr>
              <a:xfrm>
                <a:off x="5018040" y="2241000"/>
                <a:ext cx="3885480" cy="1822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598560" y="3429000"/>
              <a:ext cx="3009600" cy="1929240"/>
            </p14:xfrm>
          </p:contentPart>
        </mc:Choice>
        <mc:Fallback xmlns="">
          <p:pic>
            <p:nvPicPr>
              <p:cNvPr id="10" name="Ink 9"/>
              <p:cNvPicPr/>
              <p:nvPr/>
            </p:nvPicPr>
            <p:blipFill>
              <a:blip r:embed="rId5"/>
              <a:stretch>
                <a:fillRect/>
              </a:stretch>
            </p:blipFill>
            <p:spPr>
              <a:xfrm>
                <a:off x="3589200" y="3419640"/>
                <a:ext cx="3028320" cy="194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Ink 22">
                <a:extLst>
                  <a:ext uri="{FF2B5EF4-FFF2-40B4-BE49-F238E27FC236}">
                    <a16:creationId xmlns:a16="http://schemas.microsoft.com/office/drawing/2014/main" id="{529B1FFC-AC73-9E8C-92DD-CBA0C94EAF92}"/>
                  </a:ext>
                </a:extLst>
              </p14:cNvPr>
              <p14:cNvContentPartPr/>
              <p14:nvPr/>
            </p14:nvContentPartPr>
            <p14:xfrm>
              <a:off x="3563640" y="5015520"/>
              <a:ext cx="5416560" cy="1744200"/>
            </p14:xfrm>
          </p:contentPart>
        </mc:Choice>
        <mc:Fallback>
          <p:pic>
            <p:nvPicPr>
              <p:cNvPr id="23" name="Ink 22">
                <a:extLst>
                  <a:ext uri="{FF2B5EF4-FFF2-40B4-BE49-F238E27FC236}">
                    <a16:creationId xmlns:a16="http://schemas.microsoft.com/office/drawing/2014/main" id="{529B1FFC-AC73-9E8C-92DD-CBA0C94EAF92}"/>
                  </a:ext>
                </a:extLst>
              </p:cNvPr>
              <p:cNvPicPr/>
              <p:nvPr/>
            </p:nvPicPr>
            <p:blipFill>
              <a:blip r:embed="rId7"/>
              <a:stretch>
                <a:fillRect/>
              </a:stretch>
            </p:blipFill>
            <p:spPr>
              <a:xfrm>
                <a:off x="3554280" y="5006160"/>
                <a:ext cx="5435280" cy="1762920"/>
              </a:xfrm>
              <a:prstGeom prst="rect">
                <a:avLst/>
              </a:prstGeom>
            </p:spPr>
          </p:pic>
        </mc:Fallback>
      </mc:AlternateContent>
    </p:spTree>
    <p:extLst>
      <p:ext uri="{BB962C8B-B14F-4D97-AF65-F5344CB8AC3E}">
        <p14:creationId xmlns:p14="http://schemas.microsoft.com/office/powerpoint/2010/main" val="104348271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lstStyle/>
          <a:p>
            <a:r>
              <a:rPr lang="en-US"/>
              <a:t>	</a:t>
            </a:r>
            <a:r>
              <a:rPr lang="en-US" b="1"/>
              <a:t>RECAP</a:t>
            </a:r>
          </a:p>
        </p:txBody>
      </p:sp>
    </p:spTree>
    <p:extLst>
      <p:ext uri="{BB962C8B-B14F-4D97-AF65-F5344CB8AC3E}">
        <p14:creationId xmlns:p14="http://schemas.microsoft.com/office/powerpoint/2010/main" val="279150151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Temperature measurement</a:t>
            </a:r>
          </a:p>
        </p:txBody>
      </p:sp>
      <p:sp>
        <p:nvSpPr>
          <p:cNvPr id="4" name="Rectangle 3"/>
          <p:cNvSpPr/>
          <p:nvPr/>
        </p:nvSpPr>
        <p:spPr>
          <a:xfrm>
            <a:off x="3048000" y="1600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Trap off</a:t>
            </a:r>
          </a:p>
        </p:txBody>
      </p:sp>
      <p:cxnSp>
        <p:nvCxnSpPr>
          <p:cNvPr id="7" name="Straight Arrow Connector 6"/>
          <p:cNvCxnSpPr>
            <a:stCxn id="4" idx="2"/>
          </p:cNvCxnSpPr>
          <p:nvPr/>
        </p:nvCxnSpPr>
        <p:spPr>
          <a:xfrm flipH="1">
            <a:off x="4724400" y="29718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124200" y="35814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Cloud expands</a:t>
            </a:r>
          </a:p>
        </p:txBody>
      </p:sp>
      <p:sp>
        <p:nvSpPr>
          <p:cNvPr id="9" name="Rectangle 8"/>
          <p:cNvSpPr/>
          <p:nvPr/>
        </p:nvSpPr>
        <p:spPr>
          <a:xfrm>
            <a:off x="0" y="5410200"/>
            <a:ext cx="914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Oval 9"/>
          <p:cNvSpPr/>
          <p:nvPr/>
        </p:nvSpPr>
        <p:spPr>
          <a:xfrm>
            <a:off x="3962400" y="55626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a:t>
            </a:r>
          </a:p>
          <a:p>
            <a:pPr algn="ctr"/>
            <a:r>
              <a:rPr lang="en-US"/>
              <a:t>cloud</a:t>
            </a:r>
          </a:p>
        </p:txBody>
      </p:sp>
      <p:cxnSp>
        <p:nvCxnSpPr>
          <p:cNvPr id="12" name="Straight Arrow Connector 11"/>
          <p:cNvCxnSpPr/>
          <p:nvPr/>
        </p:nvCxnSpPr>
        <p:spPr>
          <a:xfrm flipH="1">
            <a:off x="6248400" y="5715000"/>
            <a:ext cx="1981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6400" y="5879068"/>
            <a:ext cx="352327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Resonant light is shone on to atoms</a:t>
            </a:r>
          </a:p>
        </p:txBody>
      </p:sp>
      <p:sp>
        <p:nvSpPr>
          <p:cNvPr id="3" name="Rectangle 2"/>
          <p:cNvSpPr/>
          <p:nvPr/>
        </p:nvSpPr>
        <p:spPr>
          <a:xfrm>
            <a:off x="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camera</a:t>
            </a:r>
          </a:p>
        </p:txBody>
      </p:sp>
    </p:spTree>
    <p:extLst>
      <p:ext uri="{BB962C8B-B14F-4D97-AF65-F5344CB8AC3E}">
        <p14:creationId xmlns:p14="http://schemas.microsoft.com/office/powerpoint/2010/main" val="10157100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dur="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a:t>Frequency of detection light?</a:t>
            </a:r>
          </a:p>
        </p:txBody>
      </p:sp>
      <p:pic>
        <p:nvPicPr>
          <p:cNvPr id="4" name="Picture 2" descr="http://imagebank.osa.org/getImage.xqy?img=dTcqLmxhcmdlLGpvc2FiLTEyLTEwLTE4MzktZzAwMQ"/>
          <p:cNvPicPr>
            <a:picLocks noChangeAspect="1" noChangeArrowheads="1"/>
          </p:cNvPicPr>
          <p:nvPr/>
        </p:nvPicPr>
        <p:blipFill>
          <a:blip r:embed="rId2">
            <a:extLst>
              <a:ext uri="{28A0092B-C50C-407E-A947-70E740481C1C}">
                <a14:useLocalDpi xmlns:a14="http://schemas.microsoft.com/office/drawing/2010/main" val="0"/>
              </a:ext>
            </a:extLst>
          </a:blip>
          <a:srcRect l="44964"/>
          <a:stretch>
            <a:fillRect/>
          </a:stretch>
        </p:blipFill>
        <p:spPr bwMode="auto">
          <a:xfrm>
            <a:off x="2362201"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267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5638800"/>
            <a:ext cx="4748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a:t>
            </a:r>
          </a:p>
        </p:txBody>
      </p:sp>
      <p:sp>
        <p:nvSpPr>
          <p:cNvPr id="10" name="TextBox 9"/>
          <p:cNvSpPr txBox="1"/>
          <p:nvPr/>
        </p:nvSpPr>
        <p:spPr>
          <a:xfrm>
            <a:off x="5468715" y="6390056"/>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1" name="Straight Connector 10"/>
          <p:cNvCxnSpPr/>
          <p:nvPr/>
        </p:nvCxnSpPr>
        <p:spPr>
          <a:xfrm>
            <a:off x="4267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10200" y="5823466"/>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cxnSp>
        <p:nvCxnSpPr>
          <p:cNvPr id="21" name="Straight Arrow Connector 20"/>
          <p:cNvCxnSpPr/>
          <p:nvPr/>
        </p:nvCxnSpPr>
        <p:spPr>
          <a:xfrm flipH="1" flipV="1">
            <a:off x="4675094" y="1676400"/>
            <a:ext cx="49306" cy="4331732"/>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34000" y="14478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25" name="TextBox 24"/>
          <p:cNvSpPr txBox="1"/>
          <p:nvPr/>
        </p:nvSpPr>
        <p:spPr>
          <a:xfrm>
            <a:off x="457200" y="5791200"/>
            <a:ext cx="188173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a:latin typeface="Calibri"/>
              </a:rPr>
              <a:t>σ</a:t>
            </a:r>
            <a:r>
              <a:rPr lang="en-US" b="1">
                <a:latin typeface="Calibri"/>
              </a:rPr>
              <a:t>+Light, </a:t>
            </a:r>
            <a:r>
              <a:rPr lang="el-GR" b="1">
                <a:latin typeface="Calibri"/>
              </a:rPr>
              <a:t>Δ</a:t>
            </a:r>
            <a:r>
              <a:rPr lang="en-US" b="1">
                <a:latin typeface="Calibri"/>
              </a:rPr>
              <a:t>mF = +1</a:t>
            </a:r>
            <a:endParaRPr lang="en-US" b="1"/>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5334000" y="4659868"/>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7" name="TextBox 36"/>
          <p:cNvSpPr txBox="1"/>
          <p:nvPr/>
        </p:nvSpPr>
        <p:spPr>
          <a:xfrm>
            <a:off x="5678898" y="45720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sp>
        <p:nvSpPr>
          <p:cNvPr id="8" name="Rectangle 7"/>
          <p:cNvSpPr/>
          <p:nvPr/>
        </p:nvSpPr>
        <p:spPr>
          <a:xfrm>
            <a:off x="4495800" y="6096000"/>
            <a:ext cx="457200" cy="19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4014666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As seen on Camera: Absorption imaging</a:t>
            </a:r>
          </a:p>
        </p:txBody>
      </p:sp>
      <p:sp>
        <p:nvSpPr>
          <p:cNvPr id="4" name="Oval 3"/>
          <p:cNvSpPr/>
          <p:nvPr/>
        </p:nvSpPr>
        <p:spPr>
          <a:xfrm>
            <a:off x="2895600" y="2362200"/>
            <a:ext cx="3352800" cy="3048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5" name="Oval 4"/>
          <p:cNvSpPr/>
          <p:nvPr/>
        </p:nvSpPr>
        <p:spPr>
          <a:xfrm>
            <a:off x="3962400" y="35814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a:t>
            </a:r>
          </a:p>
          <a:p>
            <a:pPr algn="ctr"/>
            <a:r>
              <a:rPr lang="en-US"/>
              <a:t>cloud</a:t>
            </a:r>
          </a:p>
        </p:txBody>
      </p:sp>
    </p:spTree>
    <p:extLst>
      <p:ext uri="{BB962C8B-B14F-4D97-AF65-F5344CB8AC3E}">
        <p14:creationId xmlns:p14="http://schemas.microsoft.com/office/powerpoint/2010/main" val="1702788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How it looks in camera?</a:t>
            </a:r>
          </a:p>
        </p:txBody>
      </p:sp>
      <p:pic>
        <p:nvPicPr>
          <p:cNvPr id="1026" name="Picture 2" descr="Image result for cold atom absorption image"/>
          <p:cNvPicPr>
            <a:picLocks noChangeAspect="1" noChangeArrowheads="1"/>
          </p:cNvPicPr>
          <p:nvPr/>
        </p:nvPicPr>
        <p:blipFill>
          <a:blip r:embed="rId2">
            <a:extLst>
              <a:ext uri="{28A0092B-C50C-407E-A947-70E740481C1C}">
                <a14:useLocalDpi xmlns:a14="http://schemas.microsoft.com/office/drawing/2010/main" val="0"/>
              </a:ext>
            </a:extLst>
          </a:blip>
          <a:srcRect t="6428" r="50000" b="73734"/>
          <a:stretch>
            <a:fillRect/>
          </a:stretch>
        </p:blipFill>
        <p:spPr bwMode="auto">
          <a:xfrm>
            <a:off x="2362200" y="1828800"/>
            <a:ext cx="4785384" cy="26580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3505200" y="28956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6248400" y="28194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505200" y="5562600"/>
            <a:ext cx="2743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876800" y="5257800"/>
            <a:ext cx="29527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a:t>
            </a:r>
          </a:p>
        </p:txBody>
      </p:sp>
      <p:cxnSp>
        <p:nvCxnSpPr>
          <p:cNvPr id="4" name="Straight Arrow Connector 3"/>
          <p:cNvCxnSpPr/>
          <p:nvPr/>
        </p:nvCxnSpPr>
        <p:spPr>
          <a:xfrm flipH="1">
            <a:off x="5943600" y="1447800"/>
            <a:ext cx="16002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7924800" y="1447800"/>
            <a:ext cx="71378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False </a:t>
            </a:r>
          </a:p>
          <a:p>
            <a:r>
              <a:rPr lang="en-US" b="1"/>
              <a:t>Color</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3A26329-1554-C576-0539-045F95E5BC53}"/>
                  </a:ext>
                </a:extLst>
              </p14:cNvPr>
              <p14:cNvContentPartPr/>
              <p14:nvPr/>
            </p14:nvContentPartPr>
            <p14:xfrm>
              <a:off x="3429000" y="2848680"/>
              <a:ext cx="5697720" cy="2697120"/>
            </p14:xfrm>
          </p:contentPart>
        </mc:Choice>
        <mc:Fallback>
          <p:pic>
            <p:nvPicPr>
              <p:cNvPr id="3" name="Ink 2">
                <a:extLst>
                  <a:ext uri="{FF2B5EF4-FFF2-40B4-BE49-F238E27FC236}">
                    <a16:creationId xmlns:a16="http://schemas.microsoft.com/office/drawing/2014/main" id="{63A26329-1554-C576-0539-045F95E5BC53}"/>
                  </a:ext>
                </a:extLst>
              </p:cNvPr>
              <p:cNvPicPr/>
              <p:nvPr/>
            </p:nvPicPr>
            <p:blipFill>
              <a:blip r:embed="rId4"/>
              <a:stretch>
                <a:fillRect/>
              </a:stretch>
            </p:blipFill>
            <p:spPr>
              <a:xfrm>
                <a:off x="3419640" y="2839320"/>
                <a:ext cx="5716440" cy="2715840"/>
              </a:xfrm>
              <a:prstGeom prst="rect">
                <a:avLst/>
              </a:prstGeom>
            </p:spPr>
          </p:pic>
        </mc:Fallback>
      </mc:AlternateContent>
    </p:spTree>
    <p:extLst>
      <p:ext uri="{BB962C8B-B14F-4D97-AF65-F5344CB8AC3E}">
        <p14:creationId xmlns:p14="http://schemas.microsoft.com/office/powerpoint/2010/main" val="197634091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1</a:t>
            </a:r>
            <a:r>
              <a:rPr lang="en-US"/>
              <a:t> s</a:t>
            </a:r>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1" name="TextBox 30"/>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1</a:t>
            </a:r>
          </a:p>
        </p:txBody>
      </p:sp>
    </p:spTree>
    <p:extLst>
      <p:ext uri="{BB962C8B-B14F-4D97-AF65-F5344CB8AC3E}">
        <p14:creationId xmlns:p14="http://schemas.microsoft.com/office/powerpoint/2010/main" val="418222676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458200" cy="4221162"/>
          </a:xfrm>
        </p:spPr>
        <p:txBody>
          <a:bodyPr>
            <a:normAutofit/>
          </a:bodyPr>
          <a:lstStyle/>
          <a:p>
            <a:r>
              <a:rPr lang="en-US" b="1"/>
              <a:t>Again the sequence starts from beginning!</a:t>
            </a:r>
            <a:br>
              <a:rPr lang="en-US" b="1"/>
            </a:br>
            <a:r>
              <a:rPr lang="en-US" b="1"/>
              <a:t>Why?</a:t>
            </a:r>
            <a:br>
              <a:rPr lang="en-US" b="1"/>
            </a:br>
            <a:r>
              <a:rPr lang="en-US" b="1"/>
              <a:t>Because atoms are destroyed by detection light</a:t>
            </a:r>
          </a:p>
        </p:txBody>
      </p:sp>
      <p:sp>
        <p:nvSpPr>
          <p:cNvPr id="4" name="Rectangle 3"/>
          <p:cNvSpPr/>
          <p:nvPr/>
        </p:nvSpPr>
        <p:spPr>
          <a:xfrm>
            <a:off x="1828800" y="5334000"/>
            <a:ext cx="6629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Note: Absorption imaging is a destructive method</a:t>
            </a:r>
          </a:p>
        </p:txBody>
      </p:sp>
    </p:spTree>
    <p:extLst>
      <p:ext uri="{BB962C8B-B14F-4D97-AF65-F5344CB8AC3E}">
        <p14:creationId xmlns:p14="http://schemas.microsoft.com/office/powerpoint/2010/main" val="108092711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1</a:t>
            </a:r>
            <a:r>
              <a:rPr lang="en-US"/>
              <a:t> s</a:t>
            </a:r>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1" name="TextBox 30"/>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1</a:t>
            </a:r>
          </a:p>
        </p:txBody>
      </p:sp>
      <p:sp>
        <p:nvSpPr>
          <p:cNvPr id="20" name="TextBox 19"/>
          <p:cNvSpPr txBox="1"/>
          <p:nvPr/>
        </p:nvSpPr>
        <p:spPr>
          <a:xfrm>
            <a:off x="7239000" y="2667000"/>
            <a:ext cx="1380250" cy="230832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It is </a:t>
            </a:r>
          </a:p>
          <a:p>
            <a:r>
              <a:rPr lang="en-US" b="1"/>
              <a:t>Difficult </a:t>
            </a:r>
          </a:p>
          <a:p>
            <a:r>
              <a:rPr lang="en-US" b="1"/>
              <a:t>To get </a:t>
            </a:r>
          </a:p>
          <a:p>
            <a:r>
              <a:rPr lang="en-US" b="1"/>
              <a:t>A ultra short</a:t>
            </a:r>
          </a:p>
          <a:p>
            <a:r>
              <a:rPr lang="en-US" b="1"/>
              <a:t>Light</a:t>
            </a:r>
          </a:p>
          <a:p>
            <a:r>
              <a:rPr lang="en-US" b="1"/>
              <a:t>Pulse </a:t>
            </a:r>
          </a:p>
          <a:p>
            <a:r>
              <a:rPr lang="en-US" b="1"/>
              <a:t>As our laser</a:t>
            </a:r>
          </a:p>
          <a:p>
            <a:r>
              <a:rPr lang="en-US" b="1"/>
              <a:t>Is CW</a:t>
            </a:r>
          </a:p>
        </p:txBody>
      </p:sp>
    </p:spTree>
    <p:extLst>
      <p:ext uri="{BB962C8B-B14F-4D97-AF65-F5344CB8AC3E}">
        <p14:creationId xmlns:p14="http://schemas.microsoft.com/office/powerpoint/2010/main" val="108207544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19050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18288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2</a:t>
            </a:r>
            <a:r>
              <a:rPr lang="en-US"/>
              <a:t> s</a:t>
            </a:r>
          </a:p>
        </p:txBody>
      </p:sp>
      <p:cxnSp>
        <p:nvCxnSpPr>
          <p:cNvPr id="11" name="Straight Connector 10"/>
          <p:cNvCxnSpPr/>
          <p:nvPr/>
        </p:nvCxnSpPr>
        <p:spPr>
          <a:xfrm>
            <a:off x="304800" y="5029200"/>
            <a:ext cx="51816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5486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54864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6324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6324600" y="5017532"/>
            <a:ext cx="2819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55626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6019800" y="2514600"/>
            <a:ext cx="4572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a:p>
            <a:r>
              <a:rPr lang="en-US" b="1"/>
              <a:t>later</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 name="TextBox 2"/>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2</a:t>
            </a:r>
          </a:p>
        </p:txBody>
      </p:sp>
    </p:spTree>
    <p:extLst>
      <p:ext uri="{BB962C8B-B14F-4D97-AF65-F5344CB8AC3E}">
        <p14:creationId xmlns:p14="http://schemas.microsoft.com/office/powerpoint/2010/main" val="80248650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Rectangle 4"/>
          <p:cNvSpPr/>
          <p:nvPr/>
        </p:nvSpPr>
        <p:spPr>
          <a:xfrm>
            <a:off x="3505200" y="20574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cxnSp>
        <p:nvCxnSpPr>
          <p:cNvPr id="7" name="Straight Arrow Connector 6"/>
          <p:cNvCxnSpPr/>
          <p:nvPr/>
        </p:nvCxnSpPr>
        <p:spPr>
          <a:xfrm>
            <a:off x="3657600" y="4267200"/>
            <a:ext cx="28956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r>
              <a:rPr lang="en-US" baseline="-25000"/>
              <a:t>3</a:t>
            </a:r>
            <a:r>
              <a:rPr lang="en-US"/>
              <a:t> s</a:t>
            </a:r>
          </a:p>
        </p:txBody>
      </p:sp>
      <p:cxnSp>
        <p:nvCxnSpPr>
          <p:cNvPr id="11" name="Straight Connector 10"/>
          <p:cNvCxnSpPr/>
          <p:nvPr/>
        </p:nvCxnSpPr>
        <p:spPr>
          <a:xfrm flipV="1">
            <a:off x="304800" y="5017532"/>
            <a:ext cx="6248400" cy="1166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65532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5532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7391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7391400" y="5017532"/>
            <a:ext cx="1752600" cy="0"/>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flipV="1">
            <a:off x="65532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538222" y="2209800"/>
            <a:ext cx="26057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CCD Camera</a:t>
            </a:r>
          </a:p>
        </p:txBody>
      </p:sp>
      <p:sp>
        <p:nvSpPr>
          <p:cNvPr id="3" name="TextBox 2"/>
          <p:cNvSpPr txBox="1"/>
          <p:nvPr/>
        </p:nvSpPr>
        <p:spPr>
          <a:xfrm>
            <a:off x="993429" y="1141639"/>
            <a:ext cx="177375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t>Step 3</a:t>
            </a:r>
          </a:p>
        </p:txBody>
      </p:sp>
    </p:spTree>
    <p:extLst>
      <p:ext uri="{BB962C8B-B14F-4D97-AF65-F5344CB8AC3E}">
        <p14:creationId xmlns:p14="http://schemas.microsoft.com/office/powerpoint/2010/main" val="22552698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a:t>MOT</a:t>
            </a:r>
          </a:p>
        </p:txBody>
      </p:sp>
      <p:pic>
        <p:nvPicPr>
          <p:cNvPr id="4" name="Picture 2" descr="http://imagebank.osa.org/getImage.xqy?img=dTcqLmxhcmdlLGpvc2FiLTEyLTEwLTE4MzktZzAwMQ"/>
          <p:cNvPicPr>
            <a:picLocks noChangeAspect="1" noChangeArrowheads="1"/>
          </p:cNvPicPr>
          <p:nvPr/>
        </p:nvPicPr>
        <p:blipFill>
          <a:blip r:embed="rId2">
            <a:extLst>
              <a:ext uri="{28A0092B-C50C-407E-A947-70E740481C1C}">
                <a14:useLocalDpi xmlns:a14="http://schemas.microsoft.com/office/drawing/2010/main" val="0"/>
              </a:ext>
            </a:extLst>
          </a:blip>
          <a:srcRect l="44964"/>
          <a:stretch>
            <a:fillRect/>
          </a:stretch>
        </p:blipFill>
        <p:spPr bwMode="auto">
          <a:xfrm>
            <a:off x="2362201"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762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sz="2400" b="1"/>
              <a:t>-B Location</a:t>
            </a:r>
          </a:p>
        </p:txBody>
      </p:sp>
      <p:cxnSp>
        <p:nvCxnSpPr>
          <p:cNvPr id="7" name="Straight Connector 6"/>
          <p:cNvCxnSpPr/>
          <p:nvPr/>
        </p:nvCxnSpPr>
        <p:spPr>
          <a:xfrm>
            <a:off x="4267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5638800"/>
            <a:ext cx="4748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a:t>
            </a:r>
          </a:p>
        </p:txBody>
      </p:sp>
      <p:sp>
        <p:nvSpPr>
          <p:cNvPr id="10" name="TextBox 9"/>
          <p:cNvSpPr txBox="1"/>
          <p:nvPr/>
        </p:nvSpPr>
        <p:spPr>
          <a:xfrm>
            <a:off x="5410200" y="58674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1" name="Straight Connector 10"/>
          <p:cNvCxnSpPr/>
          <p:nvPr/>
        </p:nvCxnSpPr>
        <p:spPr>
          <a:xfrm>
            <a:off x="4267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10200" y="64008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cxnSp>
        <p:nvCxnSpPr>
          <p:cNvPr id="21" name="Straight Arrow Connector 20"/>
          <p:cNvCxnSpPr/>
          <p:nvPr/>
        </p:nvCxnSpPr>
        <p:spPr>
          <a:xfrm flipH="1" flipV="1">
            <a:off x="4648200" y="2286000"/>
            <a:ext cx="76200" cy="426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34000" y="1447800"/>
            <a:ext cx="3722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25" name="TextBox 24"/>
          <p:cNvSpPr txBox="1"/>
          <p:nvPr/>
        </p:nvSpPr>
        <p:spPr>
          <a:xfrm>
            <a:off x="533400" y="5867400"/>
            <a:ext cx="186410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a:latin typeface="Calibri"/>
              </a:rPr>
              <a:t>σ</a:t>
            </a:r>
            <a:r>
              <a:rPr lang="en-US" b="1">
                <a:latin typeface="Calibri"/>
              </a:rPr>
              <a:t>+Light, </a:t>
            </a:r>
            <a:r>
              <a:rPr lang="el-GR" b="1">
                <a:latin typeface="Calibri"/>
              </a:rPr>
              <a:t>Δ</a:t>
            </a:r>
            <a:r>
              <a:rPr lang="en-US" b="1">
                <a:latin typeface="Calibri"/>
              </a:rPr>
              <a:t>mF = +1</a:t>
            </a:r>
            <a:endParaRPr lang="en-US" b="1"/>
          </a:p>
        </p:txBody>
      </p:sp>
      <p:sp>
        <p:nvSpPr>
          <p:cNvPr id="26" name="TextBox 25"/>
          <p:cNvSpPr txBox="1"/>
          <p:nvPr/>
        </p:nvSpPr>
        <p:spPr>
          <a:xfrm>
            <a:off x="6858000" y="2069068"/>
            <a:ext cx="1446230"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emission</a:t>
            </a:r>
          </a:p>
          <a:p>
            <a:r>
              <a:rPr lang="el-GR"/>
              <a:t>Δ</a:t>
            </a:r>
            <a:r>
              <a:rPr lang="en-US"/>
              <a:t>mF = 0, +/-1</a:t>
            </a:r>
          </a:p>
          <a:p>
            <a:r>
              <a:rPr lang="en-US"/>
              <a:t>ΔF=0, +/-1</a:t>
            </a:r>
          </a:p>
          <a:p>
            <a:endParaRPr lang="en-US"/>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5029200" y="2286000"/>
            <a:ext cx="762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132294" y="2272553"/>
            <a:ext cx="49306" cy="2451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0" y="4659868"/>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7" name="TextBox 36"/>
          <p:cNvSpPr txBox="1"/>
          <p:nvPr/>
        </p:nvSpPr>
        <p:spPr>
          <a:xfrm>
            <a:off x="5678898" y="4572000"/>
            <a:ext cx="4171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cxnSp>
        <p:nvCxnSpPr>
          <p:cNvPr id="39" name="Straight Arrow Connector 38"/>
          <p:cNvCxnSpPr/>
          <p:nvPr/>
        </p:nvCxnSpPr>
        <p:spPr>
          <a:xfrm flipH="1" flipV="1">
            <a:off x="4876800" y="2253734"/>
            <a:ext cx="76200" cy="2590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a:off x="4953000" y="37338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15200" y="3352800"/>
            <a:ext cx="142859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Repump,</a:t>
            </a:r>
          </a:p>
          <a:p>
            <a:r>
              <a:rPr lang="en-US"/>
              <a:t>Π POLARIZED</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821760" y="3464640"/>
              <a:ext cx="3063240" cy="446760"/>
            </p14:xfrm>
          </p:contentPart>
        </mc:Choice>
        <mc:Fallback xmlns="">
          <p:pic>
            <p:nvPicPr>
              <p:cNvPr id="3" name="Ink 2"/>
              <p:cNvPicPr/>
              <p:nvPr/>
            </p:nvPicPr>
            <p:blipFill>
              <a:blip r:embed="rId4"/>
              <a:stretch>
                <a:fillRect/>
              </a:stretch>
            </p:blipFill>
            <p:spPr>
              <a:xfrm>
                <a:off x="3812400" y="3455280"/>
                <a:ext cx="30819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813200" y="6473880"/>
              <a:ext cx="107280" cy="98640"/>
            </p14:xfrm>
          </p:contentPart>
        </mc:Choice>
        <mc:Fallback xmlns="">
          <p:pic>
            <p:nvPicPr>
              <p:cNvPr id="6" name="Ink 5"/>
              <p:cNvPicPr/>
              <p:nvPr/>
            </p:nvPicPr>
            <p:blipFill>
              <a:blip r:embed="rId6"/>
              <a:stretch>
                <a:fillRect/>
              </a:stretch>
            </p:blipFill>
            <p:spPr>
              <a:xfrm>
                <a:off x="4803840" y="6464520"/>
                <a:ext cx="126000" cy="117360"/>
              </a:xfrm>
              <a:prstGeom prst="rect">
                <a:avLst/>
              </a:prstGeom>
            </p:spPr>
          </p:pic>
        </mc:Fallback>
      </mc:AlternateContent>
    </p:spTree>
    <p:extLst>
      <p:ext uri="{BB962C8B-B14F-4D97-AF65-F5344CB8AC3E}">
        <p14:creationId xmlns:p14="http://schemas.microsoft.com/office/powerpoint/2010/main" val="3925011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dur="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dur="1"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7620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Doppler Cooling+ MOT + Magnetic trap </a:t>
            </a:r>
          </a:p>
        </p:txBody>
      </p:sp>
      <p:sp>
        <p:nvSpPr>
          <p:cNvPr id="5" name="Down Arrow 4"/>
          <p:cNvSpPr/>
          <p:nvPr/>
        </p:nvSpPr>
        <p:spPr>
          <a:xfrm>
            <a:off x="4038600" y="2819400"/>
            <a:ext cx="304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Rectangle 5"/>
          <p:cNvSpPr/>
          <p:nvPr/>
        </p:nvSpPr>
        <p:spPr>
          <a:xfrm>
            <a:off x="2895600" y="38862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ALL OFF</a:t>
            </a:r>
          </a:p>
          <a:p>
            <a:pPr algn="ctr"/>
            <a:r>
              <a:rPr lang="en-US"/>
              <a:t>Expansion</a:t>
            </a:r>
          </a:p>
          <a:p>
            <a:pPr algn="ctr"/>
            <a:r>
              <a:rPr lang="en-US"/>
              <a:t>Of atomic cloud</a:t>
            </a:r>
          </a:p>
        </p:txBody>
      </p:sp>
      <p:sp>
        <p:nvSpPr>
          <p:cNvPr id="8" name="Freeform 7"/>
          <p:cNvSpPr/>
          <p:nvPr/>
        </p:nvSpPr>
        <p:spPr>
          <a:xfrm rot="5400000">
            <a:off x="1254606" y="3012593"/>
            <a:ext cx="4351460" cy="2441074"/>
          </a:xfrm>
          <a:custGeom>
            <a:avLst/>
            <a:gdLst>
              <a:gd name="connsiteX0" fmla="*/ 0 w 3079376"/>
              <a:gd name="connsiteY0" fmla="*/ 2743200 h 3203073"/>
              <a:gd name="connsiteX1" fmla="*/ 833718 w 3079376"/>
              <a:gd name="connsiteY1" fmla="*/ 3025589 h 3203073"/>
              <a:gd name="connsiteX2" fmla="*/ 900953 w 3079376"/>
              <a:gd name="connsiteY2" fmla="*/ 3065930 h 3203073"/>
              <a:gd name="connsiteX3" fmla="*/ 1008529 w 3079376"/>
              <a:gd name="connsiteY3" fmla="*/ 3106271 h 3203073"/>
              <a:gd name="connsiteX4" fmla="*/ 1143000 w 3079376"/>
              <a:gd name="connsiteY4" fmla="*/ 3160059 h 3203073"/>
              <a:gd name="connsiteX5" fmla="*/ 1438835 w 3079376"/>
              <a:gd name="connsiteY5" fmla="*/ 3200400 h 3203073"/>
              <a:gd name="connsiteX6" fmla="*/ 1949824 w 3079376"/>
              <a:gd name="connsiteY6" fmla="*/ 3146612 h 3203073"/>
              <a:gd name="connsiteX7" fmla="*/ 2030506 w 3079376"/>
              <a:gd name="connsiteY7" fmla="*/ 3092824 h 3203073"/>
              <a:gd name="connsiteX8" fmla="*/ 2124635 w 3079376"/>
              <a:gd name="connsiteY8" fmla="*/ 3052483 h 3203073"/>
              <a:gd name="connsiteX9" fmla="*/ 2191871 w 3079376"/>
              <a:gd name="connsiteY9" fmla="*/ 2998694 h 3203073"/>
              <a:gd name="connsiteX10" fmla="*/ 2393576 w 3079376"/>
              <a:gd name="connsiteY10" fmla="*/ 2770094 h 3203073"/>
              <a:gd name="connsiteX11" fmla="*/ 2514600 w 3079376"/>
              <a:gd name="connsiteY11" fmla="*/ 2568389 h 3203073"/>
              <a:gd name="connsiteX12" fmla="*/ 2662518 w 3079376"/>
              <a:gd name="connsiteY12" fmla="*/ 2205318 h 3203073"/>
              <a:gd name="connsiteX13" fmla="*/ 2796988 w 3079376"/>
              <a:gd name="connsiteY13" fmla="*/ 1775012 h 3203073"/>
              <a:gd name="connsiteX14" fmla="*/ 3039035 w 3079376"/>
              <a:gd name="connsiteY14" fmla="*/ 793377 h 3203073"/>
              <a:gd name="connsiteX15" fmla="*/ 3079376 w 3079376"/>
              <a:gd name="connsiteY15" fmla="*/ 510989 h 3203073"/>
              <a:gd name="connsiteX16" fmla="*/ 3052482 w 3079376"/>
              <a:gd name="connsiteY16" fmla="*/ 484094 h 3203073"/>
              <a:gd name="connsiteX17" fmla="*/ 3025588 w 3079376"/>
              <a:gd name="connsiteY17" fmla="*/ 524436 h 3203073"/>
              <a:gd name="connsiteX18" fmla="*/ 3012141 w 3079376"/>
              <a:gd name="connsiteY18" fmla="*/ 578224 h 3203073"/>
              <a:gd name="connsiteX19" fmla="*/ 2985247 w 3079376"/>
              <a:gd name="connsiteY19" fmla="*/ 658906 h 3203073"/>
              <a:gd name="connsiteX20" fmla="*/ 2971800 w 3079376"/>
              <a:gd name="connsiteY20" fmla="*/ 699247 h 3203073"/>
              <a:gd name="connsiteX21" fmla="*/ 2662518 w 3079376"/>
              <a:gd name="connsiteY21" fmla="*/ 403412 h 3203073"/>
              <a:gd name="connsiteX22" fmla="*/ 2017059 w 3079376"/>
              <a:gd name="connsiteY22" fmla="*/ 26894 h 3203073"/>
              <a:gd name="connsiteX23" fmla="*/ 1976718 w 3079376"/>
              <a:gd name="connsiteY23" fmla="*/ 13447 h 3203073"/>
              <a:gd name="connsiteX24" fmla="*/ 1788459 w 3079376"/>
              <a:gd name="connsiteY24" fmla="*/ 0 h 3203073"/>
              <a:gd name="connsiteX25" fmla="*/ 1734671 w 3079376"/>
              <a:gd name="connsiteY25" fmla="*/ 121024 h 3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79376" h="3203073">
                <a:moveTo>
                  <a:pt x="0" y="2743200"/>
                </a:moveTo>
                <a:cubicBezTo>
                  <a:pt x="231329" y="2807973"/>
                  <a:pt x="647300" y="2913738"/>
                  <a:pt x="833718" y="3025589"/>
                </a:cubicBezTo>
                <a:cubicBezTo>
                  <a:pt x="856130" y="3039036"/>
                  <a:pt x="877576" y="3054242"/>
                  <a:pt x="900953" y="3065930"/>
                </a:cubicBezTo>
                <a:cubicBezTo>
                  <a:pt x="1012379" y="3121643"/>
                  <a:pt x="927067" y="3071359"/>
                  <a:pt x="1008529" y="3106271"/>
                </a:cubicBezTo>
                <a:cubicBezTo>
                  <a:pt x="1064394" y="3130213"/>
                  <a:pt x="1076223" y="3148930"/>
                  <a:pt x="1143000" y="3160059"/>
                </a:cubicBezTo>
                <a:cubicBezTo>
                  <a:pt x="1348799" y="3194359"/>
                  <a:pt x="1250105" y="3181527"/>
                  <a:pt x="1438835" y="3200400"/>
                </a:cubicBezTo>
                <a:cubicBezTo>
                  <a:pt x="1660738" y="3193003"/>
                  <a:pt x="1778828" y="3232109"/>
                  <a:pt x="1949824" y="3146612"/>
                </a:cubicBezTo>
                <a:cubicBezTo>
                  <a:pt x="1978734" y="3132157"/>
                  <a:pt x="2002047" y="3108148"/>
                  <a:pt x="2030506" y="3092824"/>
                </a:cubicBezTo>
                <a:cubicBezTo>
                  <a:pt x="2060562" y="3076640"/>
                  <a:pt x="2095149" y="3069683"/>
                  <a:pt x="2124635" y="3052483"/>
                </a:cubicBezTo>
                <a:cubicBezTo>
                  <a:pt x="2149427" y="3038021"/>
                  <a:pt x="2170889" y="3018277"/>
                  <a:pt x="2191871" y="2998694"/>
                </a:cubicBezTo>
                <a:cubicBezTo>
                  <a:pt x="2290745" y="2906412"/>
                  <a:pt x="2327734" y="2873560"/>
                  <a:pt x="2393576" y="2770094"/>
                </a:cubicBezTo>
                <a:cubicBezTo>
                  <a:pt x="2435672" y="2703943"/>
                  <a:pt x="2482755" y="2640040"/>
                  <a:pt x="2514600" y="2568389"/>
                </a:cubicBezTo>
                <a:cubicBezTo>
                  <a:pt x="2573500" y="2435862"/>
                  <a:pt x="2611306" y="2355940"/>
                  <a:pt x="2662518" y="2205318"/>
                </a:cubicBezTo>
                <a:cubicBezTo>
                  <a:pt x="2710892" y="2063041"/>
                  <a:pt x="2758268" y="1920214"/>
                  <a:pt x="2796988" y="1775012"/>
                </a:cubicBezTo>
                <a:cubicBezTo>
                  <a:pt x="2883823" y="1449379"/>
                  <a:pt x="2987790" y="1126470"/>
                  <a:pt x="3039035" y="793377"/>
                </a:cubicBezTo>
                <a:cubicBezTo>
                  <a:pt x="3071424" y="582847"/>
                  <a:pt x="3058616" y="677066"/>
                  <a:pt x="3079376" y="510989"/>
                </a:cubicBezTo>
                <a:cubicBezTo>
                  <a:pt x="3070411" y="502024"/>
                  <a:pt x="3064782" y="481019"/>
                  <a:pt x="3052482" y="484094"/>
                </a:cubicBezTo>
                <a:cubicBezTo>
                  <a:pt x="3036803" y="488014"/>
                  <a:pt x="3031954" y="509581"/>
                  <a:pt x="3025588" y="524436"/>
                </a:cubicBezTo>
                <a:cubicBezTo>
                  <a:pt x="3018308" y="541423"/>
                  <a:pt x="3017452" y="560522"/>
                  <a:pt x="3012141" y="578224"/>
                </a:cubicBezTo>
                <a:cubicBezTo>
                  <a:pt x="3003995" y="605377"/>
                  <a:pt x="2994212" y="632012"/>
                  <a:pt x="2985247" y="658906"/>
                </a:cubicBezTo>
                <a:lnTo>
                  <a:pt x="2971800" y="699247"/>
                </a:lnTo>
                <a:cubicBezTo>
                  <a:pt x="2808141" y="644694"/>
                  <a:pt x="2941234" y="696064"/>
                  <a:pt x="2662518" y="403412"/>
                </a:cubicBezTo>
                <a:cubicBezTo>
                  <a:pt x="2481412" y="213250"/>
                  <a:pt x="2250060" y="132120"/>
                  <a:pt x="2017059" y="26894"/>
                </a:cubicBezTo>
                <a:cubicBezTo>
                  <a:pt x="2004141" y="21060"/>
                  <a:pt x="1990795" y="15103"/>
                  <a:pt x="1976718" y="13447"/>
                </a:cubicBezTo>
                <a:cubicBezTo>
                  <a:pt x="1914236" y="6096"/>
                  <a:pt x="1851212" y="4482"/>
                  <a:pt x="1788459" y="0"/>
                </a:cubicBezTo>
                <a:cubicBezTo>
                  <a:pt x="1699883" y="22144"/>
                  <a:pt x="1734671" y="-5034"/>
                  <a:pt x="1734671" y="121024"/>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853748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67200" y="32004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5" name="Oval 4"/>
          <p:cNvSpPr/>
          <p:nvPr/>
        </p:nvSpPr>
        <p:spPr>
          <a:xfrm>
            <a:off x="3886200" y="2667000"/>
            <a:ext cx="1371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6" name="Oval 5"/>
          <p:cNvSpPr/>
          <p:nvPr/>
        </p:nvSpPr>
        <p:spPr>
          <a:xfrm>
            <a:off x="3429000" y="2286000"/>
            <a:ext cx="25146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7" name="Oval 6"/>
          <p:cNvSpPr/>
          <p:nvPr/>
        </p:nvSpPr>
        <p:spPr>
          <a:xfrm>
            <a:off x="1981200" y="1447800"/>
            <a:ext cx="4800600" cy="419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Oval 7"/>
          <p:cNvSpPr/>
          <p:nvPr/>
        </p:nvSpPr>
        <p:spPr>
          <a:xfrm>
            <a:off x="1981200" y="990600"/>
            <a:ext cx="5486400" cy="518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315042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0" y="1524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6" name="Straight Arrow Connector 5"/>
          <p:cNvCxnSpPr>
            <a:stCxn id="4" idx="2"/>
            <a:endCxn id="4" idx="6"/>
          </p:cNvCxnSpPr>
          <p:nvPr/>
        </p:nvCxnSpPr>
        <p:spPr>
          <a:xfrm>
            <a:off x="3810000" y="685800"/>
            <a:ext cx="1219200"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4267200" y="762000"/>
            <a:ext cx="29527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a:t>
            </a:r>
          </a:p>
        </p:txBody>
      </p:sp>
      <p:sp>
        <p:nvSpPr>
          <p:cNvPr id="8" name="Oval 7"/>
          <p:cNvSpPr/>
          <p:nvPr/>
        </p:nvSpPr>
        <p:spPr>
          <a:xfrm>
            <a:off x="3733800" y="1524000"/>
            <a:ext cx="1600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5029200" y="381000"/>
            <a:ext cx="2888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a:t>
            </a:r>
          </a:p>
        </p:txBody>
      </p:sp>
      <p:cxnSp>
        <p:nvCxnSpPr>
          <p:cNvPr id="11" name="Straight Arrow Connector 10"/>
          <p:cNvCxnSpPr>
            <a:stCxn id="8" idx="2"/>
            <a:endCxn id="8" idx="6"/>
          </p:cNvCxnSpPr>
          <p:nvPr/>
        </p:nvCxnSpPr>
        <p:spPr>
          <a:xfrm>
            <a:off x="3733800" y="2286000"/>
            <a:ext cx="1600200"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426138" y="2057400"/>
            <a:ext cx="5929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a+vt</a:t>
            </a:r>
            <a:endParaRPr lang="en-US"/>
          </a:p>
        </p:txBody>
      </p:sp>
      <p:sp>
        <p:nvSpPr>
          <p:cNvPr id="15" name="Oval 14"/>
          <p:cNvSpPr/>
          <p:nvPr/>
        </p:nvSpPr>
        <p:spPr>
          <a:xfrm>
            <a:off x="3200400" y="3200400"/>
            <a:ext cx="28194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6" name="Straight Arrow Connector 15"/>
          <p:cNvCxnSpPr>
            <a:stCxn id="15" idx="2"/>
            <a:endCxn id="15" idx="6"/>
          </p:cNvCxnSpPr>
          <p:nvPr/>
        </p:nvCxnSpPr>
        <p:spPr>
          <a:xfrm>
            <a:off x="3200400" y="4495800"/>
            <a:ext cx="2819400"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6096000" y="4267200"/>
            <a:ext cx="65870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a+vt’</a:t>
            </a:r>
            <a:endParaRPr lang="en-US"/>
          </a:p>
        </p:txBody>
      </p:sp>
    </p:spTree>
    <p:extLst>
      <p:ext uri="{BB962C8B-B14F-4D97-AF65-F5344CB8AC3E}">
        <p14:creationId xmlns:p14="http://schemas.microsoft.com/office/powerpoint/2010/main" val="617527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dur="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dur="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animBg="1"/>
      <p:bldP spid="1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2362200" y="914400"/>
            <a:ext cx="0" cy="3276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2362200" y="4191000"/>
            <a:ext cx="5257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2362200" y="1295400"/>
            <a:ext cx="4267200"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2247900"/>
            <a:ext cx="54495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Size</a:t>
            </a:r>
          </a:p>
        </p:txBody>
      </p:sp>
      <p:sp>
        <p:nvSpPr>
          <p:cNvPr id="11" name="TextBox 10"/>
          <p:cNvSpPr txBox="1"/>
          <p:nvPr/>
        </p:nvSpPr>
        <p:spPr>
          <a:xfrm>
            <a:off x="5105400" y="4572000"/>
            <a:ext cx="2616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a:t>
            </a:r>
          </a:p>
        </p:txBody>
      </p:sp>
      <p:cxnSp>
        <p:nvCxnSpPr>
          <p:cNvPr id="13" name="Straight Arrow Connector 12"/>
          <p:cNvCxnSpPr/>
          <p:nvPr/>
        </p:nvCxnSpPr>
        <p:spPr>
          <a:xfrm>
            <a:off x="5367010" y="4756666"/>
            <a:ext cx="15671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3200" y="5562600"/>
            <a:ext cx="344729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From the fit V is calculated, then T</a:t>
            </a:r>
          </a:p>
        </p:txBody>
      </p:sp>
    </p:spTree>
    <p:extLst>
      <p:ext uri="{BB962C8B-B14F-4D97-AF65-F5344CB8AC3E}">
        <p14:creationId xmlns:p14="http://schemas.microsoft.com/office/powerpoint/2010/main" val="339879948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b="1"/>
              <a:t>How to cool further in conservative trap such that de Broglie wave length becomes significant and atoms start to show quantum nature?</a:t>
            </a:r>
          </a:p>
        </p:txBody>
      </p:sp>
    </p:spTree>
    <p:extLst>
      <p:ext uri="{BB962C8B-B14F-4D97-AF65-F5344CB8AC3E}">
        <p14:creationId xmlns:p14="http://schemas.microsoft.com/office/powerpoint/2010/main" val="134315493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lstStyle/>
          <a:p>
            <a:pPr marL="0" indent="0">
              <a:buNone/>
            </a:pPr>
            <a:r>
              <a:rPr lang="en-US" b="1"/>
              <a:t>Keep on reducing the potential Barrier? </a:t>
            </a:r>
          </a:p>
          <a:p>
            <a:pPr marL="0" indent="0">
              <a:buNone/>
            </a:pPr>
            <a:r>
              <a:rPr lang="en-US" b="1"/>
              <a:t>Such that self evaporation gets promoted?</a:t>
            </a:r>
          </a:p>
        </p:txBody>
      </p:sp>
    </p:spTree>
    <p:extLst>
      <p:ext uri="{BB962C8B-B14F-4D97-AF65-F5344CB8AC3E}">
        <p14:creationId xmlns:p14="http://schemas.microsoft.com/office/powerpoint/2010/main" val="107716017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37233940"/>
              </p:ext>
            </p:extLst>
          </p:nvPr>
        </p:nvGraphicFramePr>
        <p:xfrm>
          <a:off x="2789238" y="2349500"/>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2349500"/>
                        <a:ext cx="3151187" cy="2219325"/>
                      </a:xfrm>
                      <a:prstGeom prst="rect">
                        <a:avLst/>
                      </a:prstGeom>
                      <a:noFill/>
                      <a:ln>
                        <a:noFill/>
                      </a:ln>
                    </p:spPr>
                  </p:pic>
                </p:oleObj>
              </mc:Fallback>
            </mc:AlternateContent>
          </a:graphicData>
        </a:graphic>
      </p:graphicFrame>
      <p:sp>
        <p:nvSpPr>
          <p:cNvPr id="5" name="Oval 4"/>
          <p:cNvSpPr/>
          <p:nvPr/>
        </p:nvSpPr>
        <p:spPr>
          <a:xfrm>
            <a:off x="2819400" y="2057400"/>
            <a:ext cx="2971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50161178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37355934"/>
              </p:ext>
            </p:extLst>
          </p:nvPr>
        </p:nvGraphicFramePr>
        <p:xfrm>
          <a:off x="3276600" y="2746407"/>
          <a:ext cx="2587625" cy="1822418"/>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3276600" y="2746407"/>
                        <a:ext cx="2587625" cy="1822418"/>
                      </a:xfrm>
                      <a:prstGeom prst="rect">
                        <a:avLst/>
                      </a:prstGeom>
                      <a:noFill/>
                      <a:ln>
                        <a:noFill/>
                      </a:ln>
                    </p:spPr>
                  </p:pic>
                </p:oleObj>
              </mc:Fallback>
            </mc:AlternateContent>
          </a:graphicData>
        </a:graphic>
      </p:graphicFrame>
      <p:sp>
        <p:nvSpPr>
          <p:cNvPr id="5" name="Oval 4"/>
          <p:cNvSpPr/>
          <p:nvPr/>
        </p:nvSpPr>
        <p:spPr>
          <a:xfrm>
            <a:off x="3352800" y="2667000"/>
            <a:ext cx="2362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78538481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81400" y="2971800"/>
            <a:ext cx="2057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6689113"/>
              </p:ext>
            </p:extLst>
          </p:nvPr>
        </p:nvGraphicFramePr>
        <p:xfrm>
          <a:off x="3657600" y="3077919"/>
          <a:ext cx="1905000" cy="1341681"/>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3657600" y="3077919"/>
                        <a:ext cx="1905000" cy="13416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4693586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3467100"/>
            <a:ext cx="14478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51737216"/>
              </p:ext>
            </p:extLst>
          </p:nvPr>
        </p:nvGraphicFramePr>
        <p:xfrm>
          <a:off x="4267200" y="3507257"/>
          <a:ext cx="1295400" cy="912343"/>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267200" y="3507257"/>
                        <a:ext cx="1295400" cy="9123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17778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r>
              <a:rPr lang="en-US" b="1"/>
              <a:t>MOT</a:t>
            </a:r>
            <a:endParaRPr lang="en-US"/>
          </a:p>
        </p:txBody>
      </p:sp>
      <p:sp>
        <p:nvSpPr>
          <p:cNvPr id="4" name="Rectangle 3"/>
          <p:cNvSpPr/>
          <p:nvPr/>
        </p:nvSpPr>
        <p:spPr>
          <a:xfrm>
            <a:off x="2590800" y="2057400"/>
            <a:ext cx="38862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sz="2400" b="1"/>
              <a:t>+B</a:t>
            </a:r>
          </a:p>
          <a:p>
            <a:pPr algn="ctr"/>
            <a:endParaRPr lang="en-US" sz="2400" b="1"/>
          </a:p>
          <a:p>
            <a:pPr algn="ctr"/>
            <a:r>
              <a:rPr lang="en-US" sz="2400" b="1"/>
              <a:t>VICE VERSA</a:t>
            </a:r>
          </a:p>
          <a:p>
            <a:pPr algn="ctr"/>
            <a:endParaRPr lang="en-US" sz="2400" b="1"/>
          </a:p>
          <a:p>
            <a:pPr algn="ctr"/>
            <a:endParaRPr lang="en-US" sz="2400" b="1"/>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393360" y="2419920"/>
              <a:ext cx="5215320" cy="3661560"/>
            </p14:xfrm>
          </p:contentPart>
        </mc:Choice>
        <mc:Fallback xmlns="">
          <p:pic>
            <p:nvPicPr>
              <p:cNvPr id="3" name="Ink 2"/>
              <p:cNvPicPr/>
              <p:nvPr/>
            </p:nvPicPr>
            <p:blipFill>
              <a:blip r:embed="rId3"/>
              <a:stretch>
                <a:fillRect/>
              </a:stretch>
            </p:blipFill>
            <p:spPr>
              <a:xfrm>
                <a:off x="3384000" y="2410560"/>
                <a:ext cx="5234040" cy="3680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94880" y="1258920"/>
              <a:ext cx="7974360" cy="5429880"/>
            </p14:xfrm>
          </p:contentPart>
        </mc:Choice>
        <mc:Fallback xmlns="">
          <p:pic>
            <p:nvPicPr>
              <p:cNvPr id="5" name="Ink 4"/>
              <p:cNvPicPr/>
              <p:nvPr/>
            </p:nvPicPr>
            <p:blipFill>
              <a:blip r:embed="rId5"/>
              <a:stretch>
                <a:fillRect/>
              </a:stretch>
            </p:blipFill>
            <p:spPr>
              <a:xfrm>
                <a:off x="785520" y="1249560"/>
                <a:ext cx="7993080" cy="5448600"/>
              </a:xfrm>
              <a:prstGeom prst="rect">
                <a:avLst/>
              </a:prstGeom>
            </p:spPr>
          </p:pic>
        </mc:Fallback>
      </mc:AlternateContent>
    </p:spTree>
    <p:extLst>
      <p:ext uri="{BB962C8B-B14F-4D97-AF65-F5344CB8AC3E}">
        <p14:creationId xmlns:p14="http://schemas.microsoft.com/office/powerpoint/2010/main" val="309870638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a:t>Forced Evaporation is the method!</a:t>
            </a:r>
          </a:p>
        </p:txBody>
      </p:sp>
    </p:spTree>
    <p:extLst>
      <p:ext uri="{BB962C8B-B14F-4D97-AF65-F5344CB8AC3E}">
        <p14:creationId xmlns:p14="http://schemas.microsoft.com/office/powerpoint/2010/main" val="109931211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t>How it works?</a:t>
            </a:r>
          </a:p>
        </p:txBody>
      </p:sp>
      <p:sp>
        <p:nvSpPr>
          <p:cNvPr id="3" name="Content Placeholder 2"/>
          <p:cNvSpPr>
            <a:spLocks noGrp="1"/>
          </p:cNvSpPr>
          <p:nvPr>
            <p:ph idx="1"/>
          </p:nvPr>
        </p:nvSpPr>
        <p:spPr>
          <a:xfrm>
            <a:off x="457200" y="2027237"/>
            <a:ext cx="8229600" cy="4525963"/>
          </a:xfrm>
        </p:spPr>
        <p:txBody>
          <a:bodyPr/>
          <a:lstStyle/>
          <a:p>
            <a:r>
              <a:rPr lang="en-US" b="1"/>
              <a:t>Force fully remove the higher energetic atoms in the trap</a:t>
            </a:r>
          </a:p>
          <a:p>
            <a:endParaRPr lang="en-US"/>
          </a:p>
          <a:p>
            <a:r>
              <a:rPr lang="en-US" b="1"/>
              <a:t>This will lead to a loss in atom number but overall a reduction occurs in temperature after thermalisation</a:t>
            </a:r>
          </a:p>
        </p:txBody>
      </p:sp>
    </p:spTree>
    <p:extLst>
      <p:ext uri="{BB962C8B-B14F-4D97-AF65-F5344CB8AC3E}">
        <p14:creationId xmlns:p14="http://schemas.microsoft.com/office/powerpoint/2010/main" val="521049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4525963"/>
          </a:xfrm>
        </p:spPr>
        <p:txBody>
          <a:bodyPr/>
          <a:lstStyle/>
          <a:p>
            <a:pPr marL="0" indent="0">
              <a:buNone/>
            </a:pPr>
            <a:r>
              <a:rPr lang="en-US" b="1"/>
              <a:t>We know atoms move randomly in the trap</a:t>
            </a:r>
          </a:p>
          <a:p>
            <a:pPr marL="0" indent="0">
              <a:buNone/>
            </a:pPr>
            <a:r>
              <a:rPr lang="en-US" b="1"/>
              <a:t>Overall atomic cloud will have average speed of v for a given T</a:t>
            </a:r>
          </a:p>
        </p:txBody>
      </p:sp>
      <p:sp>
        <p:nvSpPr>
          <p:cNvPr id="4" name="TextBox 3"/>
          <p:cNvSpPr txBox="1"/>
          <p:nvPr/>
        </p:nvSpPr>
        <p:spPr>
          <a:xfrm>
            <a:off x="304800" y="2133600"/>
            <a:ext cx="895892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Lets look at this situation  in Energy diagram where these atoms are?</a:t>
            </a:r>
          </a:p>
        </p:txBody>
      </p:sp>
      <p:graphicFrame>
        <p:nvGraphicFramePr>
          <p:cNvPr id="5" name="Object 4"/>
          <p:cNvGraphicFramePr>
            <a:graphicFrameLocks noChangeAspect="1"/>
          </p:cNvGraphicFramePr>
          <p:nvPr>
            <p:extLst>
              <p:ext uri="{D42A27DB-BD31-4B8C-83A1-F6EECF244321}">
                <p14:modId xmlns:p14="http://schemas.microsoft.com/office/powerpoint/2010/main" val="1267791180"/>
              </p:ext>
            </p:extLst>
          </p:nvPr>
        </p:nvGraphicFramePr>
        <p:xfrm>
          <a:off x="2789238" y="3952875"/>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3952875"/>
                        <a:ext cx="3151187" cy="2219325"/>
                      </a:xfrm>
                      <a:prstGeom prst="rect">
                        <a:avLst/>
                      </a:prstGeom>
                      <a:noFill/>
                      <a:ln>
                        <a:noFill/>
                      </a:ln>
                    </p:spPr>
                  </p:pic>
                </p:oleObj>
              </mc:Fallback>
            </mc:AlternateContent>
          </a:graphicData>
        </a:graphic>
      </p:graphicFrame>
      <p:cxnSp>
        <p:nvCxnSpPr>
          <p:cNvPr id="6" name="Straight Arrow Connector 5"/>
          <p:cNvCxnSpPr/>
          <p:nvPr/>
        </p:nvCxnSpPr>
        <p:spPr>
          <a:xfrm flipH="1" flipV="1">
            <a:off x="1371600" y="3048000"/>
            <a:ext cx="0" cy="3200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Oval 6"/>
          <p:cNvSpPr/>
          <p:nvPr/>
        </p:nvSpPr>
        <p:spPr>
          <a:xfrm>
            <a:off x="2819400" y="3886200"/>
            <a:ext cx="3048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Oval 7"/>
          <p:cNvSpPr/>
          <p:nvPr/>
        </p:nvSpPr>
        <p:spPr>
          <a:xfrm>
            <a:off x="2971800" y="4114800"/>
            <a:ext cx="2667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9" name="Straight Arrow Connector 8"/>
          <p:cNvCxnSpPr/>
          <p:nvPr/>
        </p:nvCxnSpPr>
        <p:spPr>
          <a:xfrm>
            <a:off x="1371600" y="6239435"/>
            <a:ext cx="563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457200" y="4343400"/>
            <a:ext cx="8243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Energy</a:t>
            </a:r>
          </a:p>
        </p:txBody>
      </p:sp>
      <p:sp>
        <p:nvSpPr>
          <p:cNvPr id="11" name="TextBox 10"/>
          <p:cNvSpPr txBox="1"/>
          <p:nvPr/>
        </p:nvSpPr>
        <p:spPr>
          <a:xfrm>
            <a:off x="3810000" y="6324600"/>
            <a:ext cx="98719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Distance</a:t>
            </a:r>
          </a:p>
        </p:txBody>
      </p:sp>
      <p:sp>
        <p:nvSpPr>
          <p:cNvPr id="14" name="TextBox 13"/>
          <p:cNvSpPr txBox="1"/>
          <p:nvPr/>
        </p:nvSpPr>
        <p:spPr>
          <a:xfrm>
            <a:off x="5715000" y="4343400"/>
            <a:ext cx="2936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v</a:t>
            </a:r>
          </a:p>
        </p:txBody>
      </p:sp>
      <p:sp>
        <p:nvSpPr>
          <p:cNvPr id="19" name="TextBox 18"/>
          <p:cNvSpPr txBox="1"/>
          <p:nvPr/>
        </p:nvSpPr>
        <p:spPr>
          <a:xfrm>
            <a:off x="6781800" y="4343400"/>
            <a:ext cx="162595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How to</a:t>
            </a:r>
          </a:p>
          <a:p>
            <a:r>
              <a:rPr lang="en-US" b="1"/>
              <a:t>Remove them?</a:t>
            </a:r>
          </a:p>
        </p:txBody>
      </p:sp>
    </p:spTree>
    <p:extLst>
      <p:ext uri="{BB962C8B-B14F-4D97-AF65-F5344CB8AC3E}">
        <p14:creationId xmlns:p14="http://schemas.microsoft.com/office/powerpoint/2010/main" val="1015110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dur="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dur="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dur="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dur="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4" grpId="0"/>
      <p:bldP spid="1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b="1"/>
              <a:t>How to do it??</a:t>
            </a:r>
          </a:p>
        </p:txBody>
      </p:sp>
    </p:spTree>
    <p:extLst>
      <p:ext uri="{BB962C8B-B14F-4D97-AF65-F5344CB8AC3E}">
        <p14:creationId xmlns:p14="http://schemas.microsoft.com/office/powerpoint/2010/main" val="75392872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Lets C how it works?......</a:t>
            </a:r>
          </a:p>
        </p:txBody>
      </p:sp>
      <p:graphicFrame>
        <p:nvGraphicFramePr>
          <p:cNvPr id="4" name="Object 3"/>
          <p:cNvGraphicFramePr>
            <a:graphicFrameLocks noChangeAspect="1"/>
          </p:cNvGraphicFramePr>
          <p:nvPr>
            <p:extLst>
              <p:ext uri="{D42A27DB-BD31-4B8C-83A1-F6EECF244321}">
                <p14:modId xmlns:p14="http://schemas.microsoft.com/office/powerpoint/2010/main" val="327200"/>
              </p:ext>
            </p:extLst>
          </p:nvPr>
        </p:nvGraphicFramePr>
        <p:xfrm>
          <a:off x="2789238" y="2962275"/>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2962275"/>
                        <a:ext cx="3151187" cy="2219325"/>
                      </a:xfrm>
                      <a:prstGeom prst="rect">
                        <a:avLst/>
                      </a:prstGeom>
                      <a:noFill/>
                      <a:ln>
                        <a:noFill/>
                      </a:ln>
                    </p:spPr>
                  </p:pic>
                </p:oleObj>
              </mc:Fallback>
            </mc:AlternateContent>
          </a:graphicData>
        </a:graphic>
      </p:graphicFrame>
      <p:cxnSp>
        <p:nvCxnSpPr>
          <p:cNvPr id="6" name="Straight Arrow Connector 5"/>
          <p:cNvCxnSpPr/>
          <p:nvPr/>
        </p:nvCxnSpPr>
        <p:spPr>
          <a:xfrm flipH="1" flipV="1">
            <a:off x="1371600" y="2057400"/>
            <a:ext cx="0" cy="3200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1371600" y="5257800"/>
            <a:ext cx="563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2971800" y="3200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0" name="TextBox 9"/>
          <p:cNvSpPr txBox="1"/>
          <p:nvPr/>
        </p:nvSpPr>
        <p:spPr>
          <a:xfrm>
            <a:off x="1219200" y="1295400"/>
            <a:ext cx="65836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Lets look at a hotter atom with  average speed v in the energy v/s x </a:t>
            </a:r>
          </a:p>
        </p:txBody>
      </p:sp>
      <p:cxnSp>
        <p:nvCxnSpPr>
          <p:cNvPr id="13" name="Straight Arrow Connector 12"/>
          <p:cNvCxnSpPr/>
          <p:nvPr/>
        </p:nvCxnSpPr>
        <p:spPr>
          <a:xfrm flipH="1">
            <a:off x="5410200" y="2057400"/>
            <a:ext cx="2227395"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1752600"/>
            <a:ext cx="1689052"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These</a:t>
            </a:r>
          </a:p>
          <a:p>
            <a:r>
              <a:rPr lang="en-US" b="1"/>
              <a:t>Atoms move</a:t>
            </a:r>
          </a:p>
          <a:p>
            <a:r>
              <a:rPr lang="en-US" b="1"/>
              <a:t>In this height</a:t>
            </a:r>
          </a:p>
          <a:p>
            <a:r>
              <a:rPr lang="en-US" b="1"/>
              <a:t>On Energy scale</a:t>
            </a:r>
          </a:p>
        </p:txBody>
      </p:sp>
      <p:sp>
        <p:nvSpPr>
          <p:cNvPr id="15" name="5-Point Star 14"/>
          <p:cNvSpPr/>
          <p:nvPr/>
        </p:nvSpPr>
        <p:spPr>
          <a:xfrm>
            <a:off x="4953000" y="4038600"/>
            <a:ext cx="4191000" cy="2667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solidFill>
                  <a:schemeClr val="tx1"/>
                </a:solidFill>
              </a:rPr>
              <a:t>Off course there are many atoms </a:t>
            </a:r>
          </a:p>
          <a:p>
            <a:pPr algn="ctr"/>
            <a:r>
              <a:rPr lang="en-US">
                <a:solidFill>
                  <a:schemeClr val="tx1"/>
                </a:solidFill>
              </a:rPr>
              <a:t>Doing the same…</a:t>
            </a:r>
          </a:p>
        </p:txBody>
      </p:sp>
      <p:sp>
        <p:nvSpPr>
          <p:cNvPr id="12" name="Oval 11"/>
          <p:cNvSpPr/>
          <p:nvPr/>
        </p:nvSpPr>
        <p:spPr>
          <a:xfrm>
            <a:off x="3124200" y="3200400"/>
            <a:ext cx="2438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392904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 presetClass="path" presetSubtype="0" dur="1000" repeatCount="indefinite" fill="hold" grpId="0" nodeType="clickEffect">
                                  <p:stCondLst>
                                    <p:cond delay="0"/>
                                  </p:stCondLst>
                                  <p:endCondLst>
                                    <p:cond evt="onNext" delay="0">
                                      <p:tgtEl>
                                        <p:sldTgt/>
                                      </p:tgtEl>
                                    </p:cond>
                                  </p:endCondLst>
                                  <p:childTnLst>
                                    <p:animMotion origin="layout" path="M 0.14115 -0.03333 C 0.22587 -0.03333 0.29514 -0.0199 0.29531 -0.00277 C 0.29531 0.01343 0.22587 0.02778 0.14115 0.02778 C 0.0559 0.02778 -0.01302 0.0132 -0.01302 -0.00277 C -0.01285 -0.0199 0.0559 -0.03333 0.14115 -0.03333 Z" pathEditMode="relative" rAng="0" ptsTypes="fffff">
                                      <p:cBhvr>
                                        <p:cTn id="10" dur="1000" fill="hold"/>
                                        <p:tgtEl>
                                          <p:spTgt spid="9"/>
                                        </p:tgtEl>
                                        <p:attrNameLst>
                                          <p:attrName>ppt_x</p:attrName>
                                          <p:attrName>ppt_y</p:attrName>
                                        </p:attrNameLst>
                                      </p:cBhvr>
                                      <p:rCtr x="0" y="3056"/>
                                    </p:animMotion>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Important</a:t>
            </a:r>
          </a:p>
        </p:txBody>
      </p:sp>
      <p:sp>
        <p:nvSpPr>
          <p:cNvPr id="3" name="Content Placeholder 2"/>
          <p:cNvSpPr>
            <a:spLocks noGrp="1"/>
          </p:cNvSpPr>
          <p:nvPr>
            <p:ph idx="1"/>
          </p:nvPr>
        </p:nvSpPr>
        <p:spPr/>
        <p:txBody>
          <a:bodyPr>
            <a:normAutofit fontScale="92500" lnSpcReduction="10000"/>
          </a:bodyPr>
          <a:lstStyle/>
          <a:p>
            <a:pPr marL="0" indent="0">
              <a:buNone/>
            </a:pPr>
            <a:r>
              <a:rPr lang="en-US"/>
              <a:t>Note that ATOMS ARE not actually under uniform circular motion, this is SYMBOLIC</a:t>
            </a:r>
          </a:p>
          <a:p>
            <a:pPr marL="0" indent="0">
              <a:buNone/>
            </a:pPr>
            <a:endParaRPr lang="en-US"/>
          </a:p>
          <a:p>
            <a:pPr marL="0" indent="0">
              <a:buNone/>
            </a:pPr>
            <a:r>
              <a:rPr lang="en-US"/>
              <a:t>Actual motion is different from the Energy Scale </a:t>
            </a:r>
          </a:p>
          <a:p>
            <a:pPr marL="0" indent="0">
              <a:buNone/>
            </a:pPr>
            <a:r>
              <a:rPr lang="en-US"/>
              <a:t>Picture</a:t>
            </a:r>
          </a:p>
          <a:p>
            <a:pPr marL="0" indent="0">
              <a:buNone/>
            </a:pPr>
            <a:endParaRPr lang="en-US"/>
          </a:p>
          <a:p>
            <a:pPr marL="0" indent="0">
              <a:buNone/>
            </a:pPr>
            <a:r>
              <a:rPr lang="en-US"/>
              <a:t>Energy Picture is an easy way to understand Forced</a:t>
            </a:r>
          </a:p>
          <a:p>
            <a:pPr marL="0" indent="0">
              <a:buNone/>
            </a:pPr>
            <a:r>
              <a:rPr lang="en-US"/>
              <a:t>Evaporation, compared to actual motion in position space</a:t>
            </a:r>
          </a:p>
        </p:txBody>
      </p:sp>
    </p:spTree>
    <p:extLst>
      <p:ext uri="{BB962C8B-B14F-4D97-AF65-F5344CB8AC3E}">
        <p14:creationId xmlns:p14="http://schemas.microsoft.com/office/powerpoint/2010/main" val="2791672891"/>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How to remove those hotter ones?</a:t>
            </a:r>
          </a:p>
        </p:txBody>
      </p:sp>
      <p:sp>
        <p:nvSpPr>
          <p:cNvPr id="3" name="Content Placeholder 2"/>
          <p:cNvSpPr>
            <a:spLocks noGrp="1"/>
          </p:cNvSpPr>
          <p:nvPr>
            <p:ph idx="1"/>
          </p:nvPr>
        </p:nvSpPr>
        <p:spPr/>
        <p:txBody>
          <a:bodyPr/>
          <a:lstStyle/>
          <a:p>
            <a:r>
              <a:rPr lang="en-US" b="1"/>
              <a:t>Think on why we remove them?......</a:t>
            </a:r>
          </a:p>
          <a:p>
            <a:endParaRPr lang="en-US" b="1"/>
          </a:p>
          <a:p>
            <a:r>
              <a:rPr lang="en-US" b="1"/>
              <a:t>This leads to overall reduction in speed and temperature due to thermalisation effects from elastic collision…………</a:t>
            </a:r>
          </a:p>
          <a:p>
            <a:endParaRPr lang="en-US" b="1"/>
          </a:p>
          <a:p>
            <a:r>
              <a:rPr lang="en-US" b="1"/>
              <a:t>Recollect the CUT in Boltzmann distribution……..</a:t>
            </a:r>
          </a:p>
        </p:txBody>
      </p:sp>
    </p:spTree>
    <p:extLst>
      <p:ext uri="{BB962C8B-B14F-4D97-AF65-F5344CB8AC3E}">
        <p14:creationId xmlns:p14="http://schemas.microsoft.com/office/powerpoint/2010/main" val="4242206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AutoShape 4" descr="https://www.researchgate.net/profile/Joerg_Schmiedmayer/publication/221910910/figure/fig3/AS:305132106469378@1449760571396/a-Principle-of-evaporative-cooling-A-thermal-Maxwell-Boltzmann-distribution_W64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197" name="Picture 5" descr="D:\a-Principle-of-evaporative-cooling-A-thermal-Maxwell-Boltzmann-distribution_W64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611" y="1600201"/>
            <a:ext cx="636179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0" y="914400"/>
            <a:ext cx="44196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7" name="Rectangle 6"/>
          <p:cNvSpPr/>
          <p:nvPr/>
        </p:nvSpPr>
        <p:spPr>
          <a:xfrm>
            <a:off x="1143000" y="4343400"/>
            <a:ext cx="5410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TextBox 7"/>
          <p:cNvSpPr txBox="1"/>
          <p:nvPr/>
        </p:nvSpPr>
        <p:spPr>
          <a:xfrm>
            <a:off x="4038600" y="4202668"/>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E</a:t>
            </a:r>
          </a:p>
        </p:txBody>
      </p:sp>
    </p:spTree>
    <p:extLst>
      <p:ext uri="{BB962C8B-B14F-4D97-AF65-F5344CB8AC3E}">
        <p14:creationId xmlns:p14="http://schemas.microsoft.com/office/powerpoint/2010/main" val="365042642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Lets C how it works?......</a:t>
            </a:r>
          </a:p>
        </p:txBody>
      </p:sp>
      <p:graphicFrame>
        <p:nvGraphicFramePr>
          <p:cNvPr id="4" name="Object 3"/>
          <p:cNvGraphicFramePr>
            <a:graphicFrameLocks noChangeAspect="1"/>
          </p:cNvGraphicFramePr>
          <p:nvPr>
            <p:extLst>
              <p:ext uri="{D42A27DB-BD31-4B8C-83A1-F6EECF244321}">
                <p14:modId xmlns:p14="http://schemas.microsoft.com/office/powerpoint/2010/main" val="3529728318"/>
              </p:ext>
            </p:extLst>
          </p:nvPr>
        </p:nvGraphicFramePr>
        <p:xfrm>
          <a:off x="2789238" y="2962275"/>
          <a:ext cx="3151187" cy="2219325"/>
        </p:xfrm>
        <a:graphic>
          <a:graphicData uri="http://schemas.openxmlformats.org/presentationml/2006/ole">
            <mc:AlternateContent xmlns:mc="http://schemas.openxmlformats.org/markup-compatibility/2006">
              <mc:Choice xmlns:v="urn:schemas-microsoft-com:vml" Requires="v">
                <p:oleObj name="Graph" r:id="rId2" imgW="4145280" imgH="2880970" progId="">
                  <p:embed/>
                </p:oleObj>
              </mc:Choice>
              <mc:Fallback>
                <p:oleObj name="Graph" r:id="rId2" imgW="4145280" imgH="2880970" progId="">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789238" y="2962275"/>
                        <a:ext cx="3151187" cy="2219325"/>
                      </a:xfrm>
                      <a:prstGeom prst="rect">
                        <a:avLst/>
                      </a:prstGeom>
                      <a:noFill/>
                      <a:ln>
                        <a:noFill/>
                      </a:ln>
                    </p:spPr>
                  </p:pic>
                </p:oleObj>
              </mc:Fallback>
            </mc:AlternateContent>
          </a:graphicData>
        </a:graphic>
      </p:graphicFrame>
      <p:cxnSp>
        <p:nvCxnSpPr>
          <p:cNvPr id="6" name="Straight Arrow Connector 5"/>
          <p:cNvCxnSpPr/>
          <p:nvPr/>
        </p:nvCxnSpPr>
        <p:spPr>
          <a:xfrm flipH="1" flipV="1">
            <a:off x="1371600" y="2057400"/>
            <a:ext cx="0" cy="3200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1371600" y="5257800"/>
            <a:ext cx="563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2971800" y="3200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1" name="Oval 10"/>
          <p:cNvSpPr/>
          <p:nvPr/>
        </p:nvSpPr>
        <p:spPr>
          <a:xfrm>
            <a:off x="2971800" y="2971800"/>
            <a:ext cx="2743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cxnSp>
        <p:nvCxnSpPr>
          <p:cNvPr id="13" name="Straight Arrow Connector 12"/>
          <p:cNvCxnSpPr/>
          <p:nvPr/>
        </p:nvCxnSpPr>
        <p:spPr>
          <a:xfrm flipH="1">
            <a:off x="5410200" y="2057400"/>
            <a:ext cx="2227395"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1752600"/>
            <a:ext cx="176676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How to remove?</a:t>
            </a:r>
          </a:p>
        </p:txBody>
      </p:sp>
    </p:spTree>
    <p:extLst>
      <p:ext uri="{BB962C8B-B14F-4D97-AF65-F5344CB8AC3E}">
        <p14:creationId xmlns:p14="http://schemas.microsoft.com/office/powerpoint/2010/main" val="1345667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path" presetSubtype="0" dur="1000" repeatCount="indefinite" fill="hold" grpId="0" nodeType="clickEffect">
                                  <p:stCondLst>
                                    <p:cond delay="0"/>
                                  </p:stCondLst>
                                  <p:endCondLst>
                                    <p:cond evt="onNext" delay="0">
                                      <p:tgtEl>
                                        <p:sldTgt/>
                                      </p:tgtEl>
                                    </p:cond>
                                  </p:endCondLst>
                                  <p:childTnLst>
                                    <p:animMotion origin="layout" path="M 0.14115 -0.05046 C 0.22587 -0.05046 0.29514 -0.03703 0.29531 -0.0199 C 0.29531 -0.0037 0.22587 0.01065 0.14115 0.01065 C 0.0559 0.01065 -0.01302 -0.00393 -0.01302 -0.0199 C -0.01285 -0.03703 0.0559 -0.05046 0.14115 -0.05046 Z" pathEditMode="relative" rAng="0" ptsTypes="fffff">
                                      <p:cBhvr>
                                        <p:cTn id="6" dur="1000" fill="hold"/>
                                        <p:tgtEl>
                                          <p:spTgt spid="9"/>
                                        </p:tgtEl>
                                        <p:attrNameLst>
                                          <p:attrName>ppt_x</p:attrName>
                                          <p:attrName>ppt_y</p:attrName>
                                        </p:attrNameLst>
                                      </p:cBhvr>
                                      <p:rCtr x="0" y="3056"/>
                                    </p:animMotion>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b="1"/>
              <a:t>How is the internal structure?</a:t>
            </a:r>
          </a:p>
        </p:txBody>
      </p:sp>
      <p:cxnSp>
        <p:nvCxnSpPr>
          <p:cNvPr id="14" name="Straight Arrow Connector 13"/>
          <p:cNvCxnSpPr/>
          <p:nvPr/>
        </p:nvCxnSpPr>
        <p:spPr>
          <a:xfrm flipH="1"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grpSp>
      <p:sp>
        <p:nvSpPr>
          <p:cNvPr id="36" name="TextBox 35"/>
          <p:cNvSpPr txBox="1"/>
          <p:nvPr/>
        </p:nvSpPr>
        <p:spPr>
          <a:xfrm>
            <a:off x="7907535" y="5955268"/>
            <a:ext cx="886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-1</a:t>
            </a:r>
          </a:p>
        </p:txBody>
      </p:sp>
      <p:sp>
        <p:nvSpPr>
          <p:cNvPr id="37" name="TextBox 36"/>
          <p:cNvSpPr txBox="1"/>
          <p:nvPr/>
        </p:nvSpPr>
        <p:spPr>
          <a:xfrm>
            <a:off x="8059935" y="4191000"/>
            <a:ext cx="8162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mF = 0</a:t>
            </a:r>
          </a:p>
        </p:txBody>
      </p:sp>
      <p:cxnSp>
        <p:nvCxnSpPr>
          <p:cNvPr id="39" name="Straight Arrow Connector 38"/>
          <p:cNvCxnSpPr/>
          <p:nvPr/>
        </p:nvCxnSpPr>
        <p:spPr>
          <a:xfrm flipH="1">
            <a:off x="5562600" y="1066800"/>
            <a:ext cx="17145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15200" y="773668"/>
            <a:ext cx="89639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sp>
        <p:nvSpPr>
          <p:cNvPr id="41" name="TextBox 40"/>
          <p:cNvSpPr txBox="1"/>
          <p:nvPr/>
        </p:nvSpPr>
        <p:spPr>
          <a:xfrm>
            <a:off x="8083979" y="4812268"/>
            <a:ext cx="9669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  kx</a:t>
            </a:r>
            <a:r>
              <a:rPr lang="en-US" baseline="30000"/>
              <a:t>2</a:t>
            </a:r>
          </a:p>
        </p:txBody>
      </p:sp>
      <p:cxnSp>
        <p:nvCxnSpPr>
          <p:cNvPr id="42" name="Straight Arrow Connector 41"/>
          <p:cNvCxnSpPr>
            <a:stCxn id="41" idx="1"/>
          </p:cNvCxnSpPr>
          <p:nvPr/>
        </p:nvCxnSpPr>
        <p:spPr>
          <a:xfrm flipH="1">
            <a:off x="6419851" y="4996934"/>
            <a:ext cx="1664128"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Rectangle 2"/>
          <p:cNvSpPr/>
          <p:nvPr/>
        </p:nvSpPr>
        <p:spPr>
          <a:xfrm>
            <a:off x="2133601" y="773668"/>
            <a:ext cx="426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US"/>
              <a:t>Atoms with higher energy remains in the periphery at farther away distance, hence</a:t>
            </a:r>
          </a:p>
          <a:p>
            <a:pPr algn="ctr"/>
            <a:r>
              <a:rPr lang="en-US"/>
              <a:t>They have larger energy  </a:t>
            </a:r>
          </a:p>
        </p:txBody>
      </p:sp>
      <p:cxnSp>
        <p:nvCxnSpPr>
          <p:cNvPr id="6" name="Straight Arrow Connector 5"/>
          <p:cNvCxnSpPr/>
          <p:nvPr/>
        </p:nvCxnSpPr>
        <p:spPr>
          <a:xfrm flipH="1">
            <a:off x="1752602" y="1143000"/>
            <a:ext cx="533397"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6248400" y="1143000"/>
            <a:ext cx="83820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23127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dur="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6.0.22"/>
  <p:tag name="AS_OS" val="Unix 5.15.0.1044"/>
  <p:tag name="AS_RELEASE_DATE" val="2023.01.14"/>
  <p:tag name="AS_TITLE" val="Aspose.Slides for .NET5"/>
  <p:tag name="AS_VERSION" val="2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2884</Words>
  <Application>Microsoft Office PowerPoint</Application>
  <PresentationFormat>On-screen Show (4:3)</PresentationFormat>
  <Paragraphs>788</Paragraphs>
  <Slides>164</Slides>
  <Notes>4</Notes>
  <HiddenSlides>0</HiddenSlides>
  <MMClips>0</MMClips>
  <ScaleCrop>false</ScaleCrop>
  <HeadingPairs>
    <vt:vector size="8" baseType="variant">
      <vt:variant>
        <vt:lpstr>Fonts Used</vt:lpstr>
      </vt:variant>
      <vt:variant>
        <vt:i4>3</vt:i4>
      </vt:variant>
      <vt:variant>
        <vt:lpstr>Theme</vt:lpstr>
      </vt:variant>
      <vt:variant>
        <vt:i4>10</vt:i4>
      </vt:variant>
      <vt:variant>
        <vt:lpstr>Embedded OLE Servers</vt:lpstr>
      </vt:variant>
      <vt:variant>
        <vt:i4>1</vt:i4>
      </vt:variant>
      <vt:variant>
        <vt:lpstr>Slide Titles</vt:lpstr>
      </vt:variant>
      <vt:variant>
        <vt:i4>164</vt:i4>
      </vt:variant>
    </vt:vector>
  </HeadingPairs>
  <TitlesOfParts>
    <vt:vector size="178" baseType="lpstr">
      <vt:lpstr>Arial</vt:lpstr>
      <vt:lpstr>Calibri</vt:lpstr>
      <vt:lpstr>Times New Roman</vt:lpstr>
      <vt:lpstr>Office Theme</vt:lpstr>
      <vt:lpstr>1_Office Theme</vt:lpstr>
      <vt:lpstr>1_Office Theme</vt:lpstr>
      <vt:lpstr>1_Office Theme</vt:lpstr>
      <vt:lpstr>3_Office Theme</vt:lpstr>
      <vt:lpstr>4_Office Theme</vt:lpstr>
      <vt:lpstr>5_Office Theme</vt:lpstr>
      <vt:lpstr>1_Office Theme</vt:lpstr>
      <vt:lpstr>3_Office Theme</vt:lpstr>
      <vt:lpstr>4_Office Theme</vt:lpstr>
      <vt:lpstr>Graph</vt:lpstr>
      <vt:lpstr>PowerPoint Presentation</vt:lpstr>
      <vt:lpstr>MOT</vt:lpstr>
      <vt:lpstr>Technique to reach ultra low temperatures</vt:lpstr>
      <vt:lpstr>PowerPoint Presentation</vt:lpstr>
      <vt:lpstr>MAGNETIC TRAPPING </vt:lpstr>
      <vt:lpstr>How to use this as a Conservative Trap?</vt:lpstr>
      <vt:lpstr>Cooling phases</vt:lpstr>
      <vt:lpstr>MOT</vt:lpstr>
      <vt:lpstr>MOT</vt:lpstr>
      <vt:lpstr>PowerPoint Presentation</vt:lpstr>
      <vt:lpstr>MOT to MAGNETIC TRAP</vt:lpstr>
      <vt:lpstr>PowerPoint Presentation</vt:lpstr>
      <vt:lpstr>What happens in +B location?</vt:lpstr>
      <vt:lpstr>MOT</vt:lpstr>
      <vt:lpstr>MOT to MAGNETIC TRAP</vt:lpstr>
      <vt:lpstr>PowerPoint Presentation</vt:lpstr>
      <vt:lpstr>PowerPoint Presentation</vt:lpstr>
      <vt:lpstr>Potential seen by the atom in different  mF states</vt:lpstr>
      <vt:lpstr>PowerPoint Presentation</vt:lpstr>
      <vt:lpstr>Restoring Force </vt:lpstr>
      <vt:lpstr>PowerPoint Presentation</vt:lpstr>
      <vt:lpstr>PowerPoint Presentation</vt:lpstr>
      <vt:lpstr>PowerPoint Presentation</vt:lpstr>
      <vt:lpstr>MAGNETIC TRAP</vt:lpstr>
      <vt:lpstr>PowerPoint Presentation</vt:lpstr>
      <vt:lpstr>PowerPoint Presentation</vt:lpstr>
      <vt:lpstr>Coffee cup!</vt:lpstr>
      <vt:lpstr>Self Evaporation</vt:lpstr>
      <vt:lpstr>PowerPoint Presentation</vt:lpstr>
      <vt:lpstr>PowerPoint Presentation</vt:lpstr>
      <vt:lpstr>Magnetic trapping</vt:lpstr>
      <vt:lpstr>PowerPoint Presentation</vt:lpstr>
      <vt:lpstr>Potential seen by the atom in different  mF states</vt:lpstr>
      <vt:lpstr>Restoring Force </vt:lpstr>
      <vt:lpstr>PowerPoint Presentation</vt:lpstr>
      <vt:lpstr>Self Evaporation</vt:lpstr>
      <vt:lpstr>How to cool further in conservative trap such that de Broglie wave length becomes significant and atoms start to show quantum nature?</vt:lpstr>
      <vt:lpstr>PowerPoint Presentation</vt:lpstr>
      <vt:lpstr>PowerPoint Presentation</vt:lpstr>
      <vt:lpstr>PowerPoint Presentation</vt:lpstr>
      <vt:lpstr>PowerPoint Presentation</vt:lpstr>
      <vt:lpstr>PowerPoint Presentation</vt:lpstr>
      <vt:lpstr>PowerPoint Presentation</vt:lpstr>
      <vt:lpstr>Forced Evaporation is the method!</vt:lpstr>
      <vt:lpstr>How it works?</vt:lpstr>
      <vt:lpstr>PowerPoint Presentation</vt:lpstr>
      <vt:lpstr>How to do it??</vt:lpstr>
      <vt:lpstr>Lets C how it works?......</vt:lpstr>
      <vt:lpstr>Important</vt:lpstr>
      <vt:lpstr>How to remove those hotter ones?</vt:lpstr>
      <vt:lpstr>PowerPoint Presentation</vt:lpstr>
      <vt:lpstr>Lets C how it works?......</vt:lpstr>
      <vt:lpstr>How is the internal structure?</vt:lpstr>
      <vt:lpstr>How is the internal structure?</vt:lpstr>
      <vt:lpstr>How to remove them?</vt:lpstr>
      <vt:lpstr>De-excite using light to mF=0</vt:lpstr>
      <vt:lpstr>De-excite using light to mF=0</vt:lpstr>
      <vt:lpstr>This gets thermalised…..  Recollect Distribution </vt:lpstr>
      <vt:lpstr>PowerPoint Presentation</vt:lpstr>
      <vt:lpstr>This process repeated for lower speed/lower energetic atoms as well </vt:lpstr>
      <vt:lpstr>Lets now Summarize the Forced Evaporation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measurement</vt:lpstr>
      <vt:lpstr> RECAP</vt:lpstr>
      <vt:lpstr>Temperature measurement</vt:lpstr>
      <vt:lpstr>Frequency of detection light?</vt:lpstr>
      <vt:lpstr>As seen on Camera: Absorption imaging</vt:lpstr>
      <vt:lpstr>How it looks in camera?</vt:lpstr>
      <vt:lpstr>Absorption Imaging Sequence</vt:lpstr>
      <vt:lpstr>Again the sequence starts from beginning! Why? Because atoms are destroyed by detection light</vt:lpstr>
      <vt:lpstr>Absorption Imaging Sequence</vt:lpstr>
      <vt:lpstr>Absorption Imaging Sequence</vt:lpstr>
      <vt:lpstr>Absorption Imaging Sequence</vt:lpstr>
      <vt:lpstr>PowerPoint Presentation</vt:lpstr>
      <vt:lpstr>PowerPoint Presentation</vt:lpstr>
      <vt:lpstr>PowerPoint Presentation</vt:lpstr>
      <vt:lpstr>PowerPoint Presentation</vt:lpstr>
      <vt:lpstr>How to cool further in conservative trap such that de Broglie wave length becomes significant and atoms start to show quantum nature?</vt:lpstr>
      <vt:lpstr>PowerPoint Presentation</vt:lpstr>
      <vt:lpstr>PowerPoint Presentation</vt:lpstr>
      <vt:lpstr>PowerPoint Presentation</vt:lpstr>
      <vt:lpstr>PowerPoint Presentation</vt:lpstr>
      <vt:lpstr>PowerPoint Presentation</vt:lpstr>
      <vt:lpstr>Forced Evaporation is the method!</vt:lpstr>
      <vt:lpstr>How it works?</vt:lpstr>
      <vt:lpstr>PowerPoint Presentation</vt:lpstr>
      <vt:lpstr>How to do it??</vt:lpstr>
      <vt:lpstr>Lets C how it works?......</vt:lpstr>
      <vt:lpstr>Important</vt:lpstr>
      <vt:lpstr>How to remove those hotter ones?</vt:lpstr>
      <vt:lpstr>PowerPoint Presentation</vt:lpstr>
      <vt:lpstr>Lets C how it works?......</vt:lpstr>
      <vt:lpstr>How is the internal structure?</vt:lpstr>
      <vt:lpstr>How is the internal structure?</vt:lpstr>
      <vt:lpstr>How to remove them?</vt:lpstr>
      <vt:lpstr>De-excite using light to mF=0</vt:lpstr>
      <vt:lpstr>De-excite using light to mF=0</vt:lpstr>
      <vt:lpstr>This gets thermalised…..  Recollect Distribution </vt:lpstr>
      <vt:lpstr>PowerPoint Presentation</vt:lpstr>
      <vt:lpstr>This process repeated for lower speed/lower energetic atoms as well </vt:lpstr>
      <vt:lpstr>Lets now Summarize the Forced Evaporation</vt:lpstr>
      <vt:lpstr>PowerPoint Presentation</vt:lpstr>
      <vt:lpstr>PowerPoint Presentation</vt:lpstr>
      <vt:lpstr>PowerPoint Presentation</vt:lpstr>
      <vt:lpstr>PowerPoint Presentation</vt:lpstr>
      <vt:lpstr>PowerPoint Presentation</vt:lpstr>
      <vt:lpstr>Steps: RF evaporation</vt:lpstr>
      <vt:lpstr>Steps: RF evaporation</vt:lpstr>
      <vt:lpstr>Steps: RF evaporation</vt:lpstr>
      <vt:lpstr>Steps: RF evaporation</vt:lpstr>
      <vt:lpstr>Till how much you do evaporation?</vt:lpstr>
      <vt:lpstr>Quantized levels start appearing… Once atoms become quantum particle….</vt:lpstr>
      <vt:lpstr>Quantum degeneracy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Optical Trap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seen by the atom in different  mF states</vt:lpstr>
      <vt:lpstr>Restoring Force </vt:lpstr>
      <vt:lpstr>PowerPoint Presentation</vt:lpstr>
      <vt:lpstr>Self Evaporation</vt:lpstr>
      <vt:lpstr>Temperature measurement</vt:lpstr>
      <vt:lpstr>Frequency of detection light?</vt:lpstr>
      <vt:lpstr>As seen on Camera: Absorption imaging</vt:lpstr>
      <vt:lpstr>How it looks in camera?</vt:lpstr>
      <vt:lpstr>Absorption Imaging Sequence</vt:lpstr>
      <vt:lpstr>Again the sequence starts from beginning! Why? Because atoms are destroyed by detection light</vt:lpstr>
      <vt:lpstr>Absorption Imaging Sequence</vt:lpstr>
      <vt:lpstr>Absorption Imaging Sequence</vt:lpstr>
      <vt:lpstr>Absorption Imaging Sequence</vt:lpstr>
      <vt:lpstr>PowerPoint Presentation</vt:lpstr>
      <vt:lpstr>Steps: RF evaporation</vt:lpstr>
      <vt:lpstr>Steps: RF evaporation</vt:lpstr>
      <vt:lpstr>Steps: RF evaporation</vt:lpstr>
      <vt:lpstr>Steps: RF evaporation</vt:lpstr>
      <vt:lpstr>Till how much you do evaporation?</vt:lpstr>
      <vt:lpstr>Quantum degeneracy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Raghavan K Easwaran</cp:lastModifiedBy>
  <cp:revision>3</cp:revision>
  <cp:lastPrinted>2023-11-21T13:10:00Z</cp:lastPrinted>
  <dcterms:created xsi:type="dcterms:W3CDTF">2023-11-21T13:10:00Z</dcterms:created>
  <dcterms:modified xsi:type="dcterms:W3CDTF">2023-11-24T04:58:01Z</dcterms:modified>
</cp:coreProperties>
</file>