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2" r:id="rId3"/>
    <p:sldId id="257" r:id="rId4"/>
    <p:sldId id="315" r:id="rId5"/>
    <p:sldId id="329" r:id="rId6"/>
    <p:sldId id="314" r:id="rId7"/>
    <p:sldId id="316" r:id="rId8"/>
    <p:sldId id="317" r:id="rId9"/>
    <p:sldId id="328" r:id="rId10"/>
    <p:sldId id="331" r:id="rId11"/>
    <p:sldId id="332" r:id="rId12"/>
    <p:sldId id="330" r:id="rId13"/>
    <p:sldId id="313" r:id="rId14"/>
    <p:sldId id="322" r:id="rId15"/>
    <p:sldId id="258" r:id="rId16"/>
    <p:sldId id="318" r:id="rId17"/>
    <p:sldId id="323" r:id="rId18"/>
    <p:sldId id="320" r:id="rId19"/>
    <p:sldId id="321" r:id="rId20"/>
    <p:sldId id="319" r:id="rId21"/>
    <p:sldId id="260" r:id="rId22"/>
    <p:sldId id="261" r:id="rId23"/>
    <p:sldId id="262" r:id="rId24"/>
    <p:sldId id="263" r:id="rId25"/>
    <p:sldId id="264" r:id="rId26"/>
    <p:sldId id="324" r:id="rId27"/>
    <p:sldId id="325" r:id="rId28"/>
    <p:sldId id="265" r:id="rId29"/>
    <p:sldId id="32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ED7D31"/>
    <a:srgbClr val="002060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CE111D-5C78-4B92-B5D5-FC352B525B15}" v="1013" dt="2022-07-23T07:35:38.7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77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GHAVAN EASWARAN" userId="1230873382805857" providerId="LiveId" clId="{05CE111D-5C78-4B92-B5D5-FC352B525B15}"/>
    <pc:docChg chg="undo custSel addSld delSld modSld sldOrd">
      <pc:chgData name="RAGHAVAN EASWARAN" userId="1230873382805857" providerId="LiveId" clId="{05CE111D-5C78-4B92-B5D5-FC352B525B15}" dt="2022-07-23T07:48:29.093" v="4883" actId="207"/>
      <pc:docMkLst>
        <pc:docMk/>
      </pc:docMkLst>
      <pc:sldChg chg="modSp del mod">
        <pc:chgData name="RAGHAVAN EASWARAN" userId="1230873382805857" providerId="LiveId" clId="{05CE111D-5C78-4B92-B5D5-FC352B525B15}" dt="2022-07-17T05:07:33.671" v="1633" actId="47"/>
        <pc:sldMkLst>
          <pc:docMk/>
          <pc:sldMk cId="314227230" sldId="259"/>
        </pc:sldMkLst>
        <pc:spChg chg="mod">
          <ac:chgData name="RAGHAVAN EASWARAN" userId="1230873382805857" providerId="LiveId" clId="{05CE111D-5C78-4B92-B5D5-FC352B525B15}" dt="2022-07-17T05:02:36.242" v="1590" actId="1076"/>
          <ac:spMkLst>
            <pc:docMk/>
            <pc:sldMk cId="314227230" sldId="259"/>
            <ac:spMk id="2" creationId="{8D267300-6720-3EA0-C782-EF52FE8CCC73}"/>
          </ac:spMkLst>
        </pc:spChg>
      </pc:sldChg>
      <pc:sldChg chg="modSp mod">
        <pc:chgData name="RAGHAVAN EASWARAN" userId="1230873382805857" providerId="LiveId" clId="{05CE111D-5C78-4B92-B5D5-FC352B525B15}" dt="2022-07-14T05:51:31.385" v="710" actId="1076"/>
        <pc:sldMkLst>
          <pc:docMk/>
          <pc:sldMk cId="155438765" sldId="261"/>
        </pc:sldMkLst>
        <pc:spChg chg="mod">
          <ac:chgData name="RAGHAVAN EASWARAN" userId="1230873382805857" providerId="LiveId" clId="{05CE111D-5C78-4B92-B5D5-FC352B525B15}" dt="2022-07-14T05:51:27.826" v="709" actId="1076"/>
          <ac:spMkLst>
            <pc:docMk/>
            <pc:sldMk cId="155438765" sldId="261"/>
            <ac:spMk id="3" creationId="{87AB93B9-6A4C-C859-CBFD-D32F2F3225C3}"/>
          </ac:spMkLst>
        </pc:spChg>
        <pc:spChg chg="mod">
          <ac:chgData name="RAGHAVAN EASWARAN" userId="1230873382805857" providerId="LiveId" clId="{05CE111D-5C78-4B92-B5D5-FC352B525B15}" dt="2022-07-14T05:51:31.385" v="710" actId="1076"/>
          <ac:spMkLst>
            <pc:docMk/>
            <pc:sldMk cId="155438765" sldId="261"/>
            <ac:spMk id="4" creationId="{D45C2303-C05C-28E1-D41F-13CA0112D90C}"/>
          </ac:spMkLst>
        </pc:spChg>
      </pc:sldChg>
      <pc:sldChg chg="modSp mod modAnim">
        <pc:chgData name="RAGHAVAN EASWARAN" userId="1230873382805857" providerId="LiveId" clId="{05CE111D-5C78-4B92-B5D5-FC352B525B15}" dt="2022-07-14T05:52:37.116" v="720"/>
        <pc:sldMkLst>
          <pc:docMk/>
          <pc:sldMk cId="326461808" sldId="262"/>
        </pc:sldMkLst>
        <pc:spChg chg="mod">
          <ac:chgData name="RAGHAVAN EASWARAN" userId="1230873382805857" providerId="LiveId" clId="{05CE111D-5C78-4B92-B5D5-FC352B525B15}" dt="2022-07-14T05:51:47.380" v="711" actId="255"/>
          <ac:spMkLst>
            <pc:docMk/>
            <pc:sldMk cId="326461808" sldId="262"/>
            <ac:spMk id="4" creationId="{B03D9269-9707-955C-3499-31D5000E41C8}"/>
          </ac:spMkLst>
        </pc:spChg>
        <pc:spChg chg="mod">
          <ac:chgData name="RAGHAVAN EASWARAN" userId="1230873382805857" providerId="LiveId" clId="{05CE111D-5C78-4B92-B5D5-FC352B525B15}" dt="2022-07-14T05:51:53.422" v="712" actId="255"/>
          <ac:spMkLst>
            <pc:docMk/>
            <pc:sldMk cId="326461808" sldId="262"/>
            <ac:spMk id="5" creationId="{DED984F7-6E89-55A7-1106-68AECE264179}"/>
          </ac:spMkLst>
        </pc:spChg>
        <pc:graphicFrameChg chg="mod">
          <ac:chgData name="RAGHAVAN EASWARAN" userId="1230873382805857" providerId="LiveId" clId="{05CE111D-5C78-4B92-B5D5-FC352B525B15}" dt="2022-07-14T05:51:58.473" v="713" actId="1076"/>
          <ac:graphicFrameMkLst>
            <pc:docMk/>
            <pc:sldMk cId="326461808" sldId="262"/>
            <ac:graphicFrameMk id="6" creationId="{1D725218-C5C0-D893-637F-E223F06B8C78}"/>
          </ac:graphicFrameMkLst>
        </pc:graphicFrameChg>
        <pc:graphicFrameChg chg="mod">
          <ac:chgData name="RAGHAVAN EASWARAN" userId="1230873382805857" providerId="LiveId" clId="{05CE111D-5C78-4B92-B5D5-FC352B525B15}" dt="2022-07-14T05:52:03.708" v="715" actId="1076"/>
          <ac:graphicFrameMkLst>
            <pc:docMk/>
            <pc:sldMk cId="326461808" sldId="262"/>
            <ac:graphicFrameMk id="7" creationId="{BCE4E699-1FC6-7486-2B3B-52D6FE0E4F2C}"/>
          </ac:graphicFrameMkLst>
        </pc:graphicFrameChg>
        <pc:graphicFrameChg chg="mod">
          <ac:chgData name="RAGHAVAN EASWARAN" userId="1230873382805857" providerId="LiveId" clId="{05CE111D-5C78-4B92-B5D5-FC352B525B15}" dt="2022-07-14T05:52:10.188" v="717" actId="1076"/>
          <ac:graphicFrameMkLst>
            <pc:docMk/>
            <pc:sldMk cId="326461808" sldId="262"/>
            <ac:graphicFrameMk id="8" creationId="{B8385F6B-673E-2D85-BA23-FCD0773BC36B}"/>
          </ac:graphicFrameMkLst>
        </pc:graphicFrameChg>
      </pc:sldChg>
      <pc:sldChg chg="modSp mod modAnim">
        <pc:chgData name="RAGHAVAN EASWARAN" userId="1230873382805857" providerId="LiveId" clId="{05CE111D-5C78-4B92-B5D5-FC352B525B15}" dt="2022-07-14T05:54:08.618" v="734" actId="1076"/>
        <pc:sldMkLst>
          <pc:docMk/>
          <pc:sldMk cId="2808929744" sldId="263"/>
        </pc:sldMkLst>
        <pc:spChg chg="mod">
          <ac:chgData name="RAGHAVAN EASWARAN" userId="1230873382805857" providerId="LiveId" clId="{05CE111D-5C78-4B92-B5D5-FC352B525B15}" dt="2022-07-14T05:54:01.062" v="732" actId="113"/>
          <ac:spMkLst>
            <pc:docMk/>
            <pc:sldMk cId="2808929744" sldId="263"/>
            <ac:spMk id="5" creationId="{3E9AC696-3E46-2470-BA3F-09A401893A46}"/>
          </ac:spMkLst>
        </pc:spChg>
        <pc:spChg chg="mod">
          <ac:chgData name="RAGHAVAN EASWARAN" userId="1230873382805857" providerId="LiveId" clId="{05CE111D-5C78-4B92-B5D5-FC352B525B15}" dt="2022-07-14T05:54:05.646" v="733" actId="113"/>
          <ac:spMkLst>
            <pc:docMk/>
            <pc:sldMk cId="2808929744" sldId="263"/>
            <ac:spMk id="6" creationId="{191F294C-89A2-B776-E705-BFD459872C8B}"/>
          </ac:spMkLst>
        </pc:spChg>
        <pc:graphicFrameChg chg="mod">
          <ac:chgData name="RAGHAVAN EASWARAN" userId="1230873382805857" providerId="LiveId" clId="{05CE111D-5C78-4B92-B5D5-FC352B525B15}" dt="2022-07-14T05:54:08.618" v="734" actId="1076"/>
          <ac:graphicFrameMkLst>
            <pc:docMk/>
            <pc:sldMk cId="2808929744" sldId="263"/>
            <ac:graphicFrameMk id="7" creationId="{A2DD249A-7257-AD28-6ACB-C5FAF437E58D}"/>
          </ac:graphicFrameMkLst>
        </pc:graphicFrameChg>
      </pc:sldChg>
      <pc:sldChg chg="modSp mod modAnim">
        <pc:chgData name="RAGHAVAN EASWARAN" userId="1230873382805857" providerId="LiveId" clId="{05CE111D-5C78-4B92-B5D5-FC352B525B15}" dt="2022-07-19T15:59:32.521" v="3693" actId="1037"/>
        <pc:sldMkLst>
          <pc:docMk/>
          <pc:sldMk cId="1805046653" sldId="266"/>
        </pc:sldMkLst>
        <pc:spChg chg="mod">
          <ac:chgData name="RAGHAVAN EASWARAN" userId="1230873382805857" providerId="LiveId" clId="{05CE111D-5C78-4B92-B5D5-FC352B525B15}" dt="2022-07-19T15:59:32.521" v="3693" actId="1037"/>
          <ac:spMkLst>
            <pc:docMk/>
            <pc:sldMk cId="1805046653" sldId="266"/>
            <ac:spMk id="2" creationId="{61C6680F-2CAB-1325-BE9B-4BC33F50B079}"/>
          </ac:spMkLst>
        </pc:spChg>
      </pc:sldChg>
      <pc:sldChg chg="addSp delSp modSp mod">
        <pc:chgData name="RAGHAVAN EASWARAN" userId="1230873382805857" providerId="LiveId" clId="{05CE111D-5C78-4B92-B5D5-FC352B525B15}" dt="2022-07-18T05:18:53.320" v="3026" actId="1076"/>
        <pc:sldMkLst>
          <pc:docMk/>
          <pc:sldMk cId="380743418" sldId="267"/>
        </pc:sldMkLst>
        <pc:spChg chg="mod">
          <ac:chgData name="RAGHAVAN EASWARAN" userId="1230873382805857" providerId="LiveId" clId="{05CE111D-5C78-4B92-B5D5-FC352B525B15}" dt="2022-07-13T13:32:39.742" v="515" actId="1076"/>
          <ac:spMkLst>
            <pc:docMk/>
            <pc:sldMk cId="380743418" sldId="267"/>
            <ac:spMk id="2" creationId="{EDB226EC-2C4E-3F91-B176-695DC74FDABC}"/>
          </ac:spMkLst>
        </pc:spChg>
        <pc:spChg chg="add del mod">
          <ac:chgData name="RAGHAVAN EASWARAN" userId="1230873382805857" providerId="LiveId" clId="{05CE111D-5C78-4B92-B5D5-FC352B525B15}" dt="2022-07-17T13:27:26.560" v="2744" actId="478"/>
          <ac:spMkLst>
            <pc:docMk/>
            <pc:sldMk cId="380743418" sldId="267"/>
            <ac:spMk id="3" creationId="{01775F75-4EBF-8184-E7AC-3C40AF4FB016}"/>
          </ac:spMkLst>
        </pc:spChg>
        <pc:spChg chg="del">
          <ac:chgData name="RAGHAVAN EASWARAN" userId="1230873382805857" providerId="LiveId" clId="{05CE111D-5C78-4B92-B5D5-FC352B525B15}" dt="2022-07-13T12:07:22.364" v="24" actId="478"/>
          <ac:spMkLst>
            <pc:docMk/>
            <pc:sldMk cId="380743418" sldId="267"/>
            <ac:spMk id="3" creationId="{0688DD18-2C94-C170-97B6-8EB9143E4F4C}"/>
          </ac:spMkLst>
        </pc:spChg>
        <pc:spChg chg="add del mod">
          <ac:chgData name="RAGHAVAN EASWARAN" userId="1230873382805857" providerId="LiveId" clId="{05CE111D-5C78-4B92-B5D5-FC352B525B15}" dt="2022-07-17T13:27:12.797" v="2740" actId="478"/>
          <ac:spMkLst>
            <pc:docMk/>
            <pc:sldMk cId="380743418" sldId="267"/>
            <ac:spMk id="4" creationId="{FBF652B6-826B-6E6A-500D-07B1A4EB6E9A}"/>
          </ac:spMkLst>
        </pc:spChg>
        <pc:spChg chg="add del mod">
          <ac:chgData name="RAGHAVAN EASWARAN" userId="1230873382805857" providerId="LiveId" clId="{05CE111D-5C78-4B92-B5D5-FC352B525B15}" dt="2022-07-17T13:27:15.491" v="2741" actId="478"/>
          <ac:spMkLst>
            <pc:docMk/>
            <pc:sldMk cId="380743418" sldId="267"/>
            <ac:spMk id="5" creationId="{00684501-38B5-184B-1D56-3F997ABDA6C6}"/>
          </ac:spMkLst>
        </pc:spChg>
        <pc:spChg chg="add del mod">
          <ac:chgData name="RAGHAVAN EASWARAN" userId="1230873382805857" providerId="LiveId" clId="{05CE111D-5C78-4B92-B5D5-FC352B525B15}" dt="2022-07-17T13:27:19.869" v="2742" actId="478"/>
          <ac:spMkLst>
            <pc:docMk/>
            <pc:sldMk cId="380743418" sldId="267"/>
            <ac:spMk id="6" creationId="{B9DD6330-1078-1664-905F-891554452AB1}"/>
          </ac:spMkLst>
        </pc:spChg>
        <pc:spChg chg="add del mod">
          <ac:chgData name="RAGHAVAN EASWARAN" userId="1230873382805857" providerId="LiveId" clId="{05CE111D-5C78-4B92-B5D5-FC352B525B15}" dt="2022-07-15T13:31:06.275" v="1308" actId="478"/>
          <ac:spMkLst>
            <pc:docMk/>
            <pc:sldMk cId="380743418" sldId="267"/>
            <ac:spMk id="7" creationId="{6A576482-41DB-7AC2-6683-C1F03C30010C}"/>
          </ac:spMkLst>
        </pc:spChg>
        <pc:spChg chg="add mod">
          <ac:chgData name="RAGHAVAN EASWARAN" userId="1230873382805857" providerId="LiveId" clId="{05CE111D-5C78-4B92-B5D5-FC352B525B15}" dt="2022-07-17T13:27:35.675" v="2769" actId="1035"/>
          <ac:spMkLst>
            <pc:docMk/>
            <pc:sldMk cId="380743418" sldId="267"/>
            <ac:spMk id="7" creationId="{F21A7E83-9356-A215-8F1C-862F05F17D9B}"/>
          </ac:spMkLst>
        </pc:spChg>
        <pc:spChg chg="add del mod">
          <ac:chgData name="RAGHAVAN EASWARAN" userId="1230873382805857" providerId="LiveId" clId="{05CE111D-5C78-4B92-B5D5-FC352B525B15}" dt="2022-07-17T13:27:39.119" v="2770" actId="478"/>
          <ac:spMkLst>
            <pc:docMk/>
            <pc:sldMk cId="380743418" sldId="267"/>
            <ac:spMk id="9" creationId="{7C705D0B-7651-1CF1-CEA6-9ABDA6985F4A}"/>
          </ac:spMkLst>
        </pc:spChg>
        <pc:spChg chg="add mod">
          <ac:chgData name="RAGHAVAN EASWARAN" userId="1230873382805857" providerId="LiveId" clId="{05CE111D-5C78-4B92-B5D5-FC352B525B15}" dt="2022-07-17T13:27:42.223" v="2771" actId="1076"/>
          <ac:spMkLst>
            <pc:docMk/>
            <pc:sldMk cId="380743418" sldId="267"/>
            <ac:spMk id="10" creationId="{E15D1C25-E85B-1A7B-5F36-A7FEBB00C5AC}"/>
          </ac:spMkLst>
        </pc:spChg>
        <pc:spChg chg="add mod">
          <ac:chgData name="RAGHAVAN EASWARAN" userId="1230873382805857" providerId="LiveId" clId="{05CE111D-5C78-4B92-B5D5-FC352B525B15}" dt="2022-07-17T13:27:45.128" v="2772" actId="1076"/>
          <ac:spMkLst>
            <pc:docMk/>
            <pc:sldMk cId="380743418" sldId="267"/>
            <ac:spMk id="11" creationId="{E9292FB3-6642-36E3-E9EE-13A465ABC7DD}"/>
          </ac:spMkLst>
        </pc:spChg>
        <pc:spChg chg="add mod">
          <ac:chgData name="RAGHAVAN EASWARAN" userId="1230873382805857" providerId="LiveId" clId="{05CE111D-5C78-4B92-B5D5-FC352B525B15}" dt="2022-07-17T13:27:35.675" v="2769" actId="1035"/>
          <ac:spMkLst>
            <pc:docMk/>
            <pc:sldMk cId="380743418" sldId="267"/>
            <ac:spMk id="12" creationId="{7E500BE8-7949-4DB0-3D18-267A71F5A316}"/>
          </ac:spMkLst>
        </pc:spChg>
        <pc:spChg chg="add mod">
          <ac:chgData name="RAGHAVAN EASWARAN" userId="1230873382805857" providerId="LiveId" clId="{05CE111D-5C78-4B92-B5D5-FC352B525B15}" dt="2022-07-17T13:27:58.511" v="2775" actId="1076"/>
          <ac:spMkLst>
            <pc:docMk/>
            <pc:sldMk cId="380743418" sldId="267"/>
            <ac:spMk id="16" creationId="{6C9B6508-E0C5-4F77-4617-7EDAC3697B42}"/>
          </ac:spMkLst>
        </pc:spChg>
        <pc:spChg chg="add del mod">
          <ac:chgData name="RAGHAVAN EASWARAN" userId="1230873382805857" providerId="LiveId" clId="{05CE111D-5C78-4B92-B5D5-FC352B525B15}" dt="2022-07-17T13:27:23.554" v="2743" actId="478"/>
          <ac:spMkLst>
            <pc:docMk/>
            <pc:sldMk cId="380743418" sldId="267"/>
            <ac:spMk id="18" creationId="{9081996C-140E-C241-F055-E19D5D1EC7A5}"/>
          </ac:spMkLst>
        </pc:spChg>
        <pc:spChg chg="add mod">
          <ac:chgData name="RAGHAVAN EASWARAN" userId="1230873382805857" providerId="LiveId" clId="{05CE111D-5C78-4B92-B5D5-FC352B525B15}" dt="2022-07-18T05:18:53.320" v="3026" actId="1076"/>
          <ac:spMkLst>
            <pc:docMk/>
            <pc:sldMk cId="380743418" sldId="267"/>
            <ac:spMk id="19" creationId="{729F378C-5095-33E1-FB79-2740B6160D72}"/>
          </ac:spMkLst>
        </pc:spChg>
        <pc:graphicFrameChg chg="add mod">
          <ac:chgData name="RAGHAVAN EASWARAN" userId="1230873382805857" providerId="LiveId" clId="{05CE111D-5C78-4B92-B5D5-FC352B525B15}" dt="2022-07-17T13:27:47.963" v="2773" actId="1076"/>
          <ac:graphicFrameMkLst>
            <pc:docMk/>
            <pc:sldMk cId="380743418" sldId="267"/>
            <ac:graphicFrameMk id="13" creationId="{50BD2197-BD82-E940-6962-75A16E69D454}"/>
          </ac:graphicFrameMkLst>
        </pc:graphicFrameChg>
        <pc:picChg chg="add mod modCrop">
          <ac:chgData name="RAGHAVAN EASWARAN" userId="1230873382805857" providerId="LiveId" clId="{05CE111D-5C78-4B92-B5D5-FC352B525B15}" dt="2022-07-17T13:27:35.675" v="2769" actId="1035"/>
          <ac:picMkLst>
            <pc:docMk/>
            <pc:sldMk cId="380743418" sldId="267"/>
            <ac:picMk id="8" creationId="{DB2968BB-C2B9-F307-D188-08E910E03800}"/>
          </ac:picMkLst>
        </pc:picChg>
        <pc:cxnChg chg="add mod">
          <ac:chgData name="RAGHAVAN EASWARAN" userId="1230873382805857" providerId="LiveId" clId="{05CE111D-5C78-4B92-B5D5-FC352B525B15}" dt="2022-07-17T13:27:53.734" v="2774" actId="1076"/>
          <ac:cxnSpMkLst>
            <pc:docMk/>
            <pc:sldMk cId="380743418" sldId="267"/>
            <ac:cxnSpMk id="15" creationId="{0608DAF2-9B6A-EA27-BCA5-B76FE1F931CB}"/>
          </ac:cxnSpMkLst>
        </pc:cxnChg>
      </pc:sldChg>
      <pc:sldChg chg="addSp delSp modSp new mod">
        <pc:chgData name="RAGHAVAN EASWARAN" userId="1230873382805857" providerId="LiveId" clId="{05CE111D-5C78-4B92-B5D5-FC352B525B15}" dt="2022-07-23T03:55:52.553" v="4766" actId="1076"/>
        <pc:sldMkLst>
          <pc:docMk/>
          <pc:sldMk cId="337794201" sldId="268"/>
        </pc:sldMkLst>
        <pc:spChg chg="mod">
          <ac:chgData name="RAGHAVAN EASWARAN" userId="1230873382805857" providerId="LiveId" clId="{05CE111D-5C78-4B92-B5D5-FC352B525B15}" dt="2022-07-13T13:36:28.617" v="516" actId="1076"/>
          <ac:spMkLst>
            <pc:docMk/>
            <pc:sldMk cId="337794201" sldId="268"/>
            <ac:spMk id="2" creationId="{6451B4A3-A40D-DDA0-2A41-B27C1208834C}"/>
          </ac:spMkLst>
        </pc:spChg>
        <pc:spChg chg="del">
          <ac:chgData name="RAGHAVAN EASWARAN" userId="1230873382805857" providerId="LiveId" clId="{05CE111D-5C78-4B92-B5D5-FC352B525B15}" dt="2022-07-13T13:01:24.860" v="488" actId="478"/>
          <ac:spMkLst>
            <pc:docMk/>
            <pc:sldMk cId="337794201" sldId="268"/>
            <ac:spMk id="3" creationId="{BD49E51A-863D-E171-6270-8B1CC1E2DDA1}"/>
          </ac:spMkLst>
        </pc:spChg>
        <pc:spChg chg="add mod">
          <ac:chgData name="RAGHAVAN EASWARAN" userId="1230873382805857" providerId="LiveId" clId="{05CE111D-5C78-4B92-B5D5-FC352B525B15}" dt="2022-07-14T05:25:09.259" v="538" actId="1076"/>
          <ac:spMkLst>
            <pc:docMk/>
            <pc:sldMk cId="337794201" sldId="268"/>
            <ac:spMk id="5" creationId="{E9F02FCD-254B-028A-DD5F-F08C052EFD6D}"/>
          </ac:spMkLst>
        </pc:spChg>
        <pc:spChg chg="add mod">
          <ac:chgData name="RAGHAVAN EASWARAN" userId="1230873382805857" providerId="LiveId" clId="{05CE111D-5C78-4B92-B5D5-FC352B525B15}" dt="2022-07-14T05:28:01.175" v="545" actId="1076"/>
          <ac:spMkLst>
            <pc:docMk/>
            <pc:sldMk cId="337794201" sldId="268"/>
            <ac:spMk id="12" creationId="{8C93CAC3-0BA9-F6C4-FCA5-A1044846DF1F}"/>
          </ac:spMkLst>
        </pc:spChg>
        <pc:spChg chg="add mod">
          <ac:chgData name="RAGHAVAN EASWARAN" userId="1230873382805857" providerId="LiveId" clId="{05CE111D-5C78-4B92-B5D5-FC352B525B15}" dt="2022-07-14T05:28:07.047" v="546" actId="1076"/>
          <ac:spMkLst>
            <pc:docMk/>
            <pc:sldMk cId="337794201" sldId="268"/>
            <ac:spMk id="13" creationId="{ED2AFDB5-36F3-B9FB-380A-473A95A67E03}"/>
          </ac:spMkLst>
        </pc:spChg>
        <pc:spChg chg="add mod">
          <ac:chgData name="RAGHAVAN EASWARAN" userId="1230873382805857" providerId="LiveId" clId="{05CE111D-5C78-4B92-B5D5-FC352B525B15}" dt="2022-07-14T05:28:12.263" v="547" actId="1076"/>
          <ac:spMkLst>
            <pc:docMk/>
            <pc:sldMk cId="337794201" sldId="268"/>
            <ac:spMk id="14" creationId="{DAE0B778-BCB5-1843-1A1A-0901ECCA6E91}"/>
          </ac:spMkLst>
        </pc:spChg>
        <pc:spChg chg="add mod">
          <ac:chgData name="RAGHAVAN EASWARAN" userId="1230873382805857" providerId="LiveId" clId="{05CE111D-5C78-4B92-B5D5-FC352B525B15}" dt="2022-07-14T14:02:35.835" v="978" actId="113"/>
          <ac:spMkLst>
            <pc:docMk/>
            <pc:sldMk cId="337794201" sldId="268"/>
            <ac:spMk id="15" creationId="{85DCD42B-CA35-732E-4EFE-A42DAB0D5730}"/>
          </ac:spMkLst>
        </pc:spChg>
        <pc:spChg chg="add mod">
          <ac:chgData name="RAGHAVAN EASWARAN" userId="1230873382805857" providerId="LiveId" clId="{05CE111D-5C78-4B92-B5D5-FC352B525B15}" dt="2022-07-14T14:02:31.135" v="977" actId="113"/>
          <ac:spMkLst>
            <pc:docMk/>
            <pc:sldMk cId="337794201" sldId="268"/>
            <ac:spMk id="16" creationId="{789D9E8E-BFB0-96A5-2EB5-2B470192B2B0}"/>
          </ac:spMkLst>
        </pc:spChg>
        <pc:spChg chg="add mod">
          <ac:chgData name="RAGHAVAN EASWARAN" userId="1230873382805857" providerId="LiveId" clId="{05CE111D-5C78-4B92-B5D5-FC352B525B15}" dt="2022-07-23T03:55:52.553" v="4766" actId="1076"/>
          <ac:spMkLst>
            <pc:docMk/>
            <pc:sldMk cId="337794201" sldId="268"/>
            <ac:spMk id="17" creationId="{EBD3C46E-9007-0412-9AB5-AE31CFDD00D6}"/>
          </ac:spMkLst>
        </pc:spChg>
        <pc:picChg chg="add mod">
          <ac:chgData name="RAGHAVAN EASWARAN" userId="1230873382805857" providerId="LiveId" clId="{05CE111D-5C78-4B92-B5D5-FC352B525B15}" dt="2022-07-14T05:26:12.444" v="544" actId="1076"/>
          <ac:picMkLst>
            <pc:docMk/>
            <pc:sldMk cId="337794201" sldId="268"/>
            <ac:picMk id="4" creationId="{8248FAD9-C859-0C59-B651-15D1BEF7A7D0}"/>
          </ac:picMkLst>
        </pc:picChg>
        <pc:cxnChg chg="add mod">
          <ac:chgData name="RAGHAVAN EASWARAN" userId="1230873382805857" providerId="LiveId" clId="{05CE111D-5C78-4B92-B5D5-FC352B525B15}" dt="2022-07-14T05:23:43.160" v="525" actId="1582"/>
          <ac:cxnSpMkLst>
            <pc:docMk/>
            <pc:sldMk cId="337794201" sldId="268"/>
            <ac:cxnSpMk id="6" creationId="{51DC00DC-93DA-DB76-AD57-B3A2743F5D93}"/>
          </ac:cxnSpMkLst>
        </pc:cxnChg>
        <pc:cxnChg chg="add mod">
          <ac:chgData name="RAGHAVAN EASWARAN" userId="1230873382805857" providerId="LiveId" clId="{05CE111D-5C78-4B92-B5D5-FC352B525B15}" dt="2022-07-14T05:24:04.717" v="528" actId="1582"/>
          <ac:cxnSpMkLst>
            <pc:docMk/>
            <pc:sldMk cId="337794201" sldId="268"/>
            <ac:cxnSpMk id="9" creationId="{5CF03D2D-770D-BE1D-A03A-6AF0AAE8B2A4}"/>
          </ac:cxnSpMkLst>
        </pc:cxnChg>
        <pc:cxnChg chg="add mod">
          <ac:chgData name="RAGHAVAN EASWARAN" userId="1230873382805857" providerId="LiveId" clId="{05CE111D-5C78-4B92-B5D5-FC352B525B15}" dt="2022-07-14T05:24:40.872" v="531" actId="1582"/>
          <ac:cxnSpMkLst>
            <pc:docMk/>
            <pc:sldMk cId="337794201" sldId="268"/>
            <ac:cxnSpMk id="11" creationId="{D611C744-E98B-EAF7-D342-9F357744A0C6}"/>
          </ac:cxnSpMkLst>
        </pc:cxnChg>
      </pc:sldChg>
      <pc:sldChg chg="addSp delSp modSp new mod delAnim modAnim">
        <pc:chgData name="RAGHAVAN EASWARAN" userId="1230873382805857" providerId="LiveId" clId="{05CE111D-5C78-4B92-B5D5-FC352B525B15}" dt="2022-07-16T04:25:01.812" v="1447"/>
        <pc:sldMkLst>
          <pc:docMk/>
          <pc:sldMk cId="2829909578" sldId="269"/>
        </pc:sldMkLst>
        <pc:spChg chg="mod">
          <ac:chgData name="RAGHAVAN EASWARAN" userId="1230873382805857" providerId="LiveId" clId="{05CE111D-5C78-4B92-B5D5-FC352B525B15}" dt="2022-07-14T06:03:19.963" v="765" actId="1076"/>
          <ac:spMkLst>
            <pc:docMk/>
            <pc:sldMk cId="2829909578" sldId="269"/>
            <ac:spMk id="2" creationId="{2C0B128C-4537-61F5-EECC-B88E86C5936B}"/>
          </ac:spMkLst>
        </pc:spChg>
        <pc:spChg chg="del">
          <ac:chgData name="RAGHAVAN EASWARAN" userId="1230873382805857" providerId="LiveId" clId="{05CE111D-5C78-4B92-B5D5-FC352B525B15}" dt="2022-07-14T05:44:25.701" v="598" actId="478"/>
          <ac:spMkLst>
            <pc:docMk/>
            <pc:sldMk cId="2829909578" sldId="269"/>
            <ac:spMk id="3" creationId="{512BDFD1-15AB-EAE4-EF93-4EEB7B4FABD5}"/>
          </ac:spMkLst>
        </pc:spChg>
        <pc:graphicFrameChg chg="add mod">
          <ac:chgData name="RAGHAVAN EASWARAN" userId="1230873382805857" providerId="LiveId" clId="{05CE111D-5C78-4B92-B5D5-FC352B525B15}" dt="2022-07-14T05:45:27.629" v="606" actId="1076"/>
          <ac:graphicFrameMkLst>
            <pc:docMk/>
            <pc:sldMk cId="2829909578" sldId="269"/>
            <ac:graphicFrameMk id="7" creationId="{FE119698-3B4D-4296-FFE5-5429676430D5}"/>
          </ac:graphicFrameMkLst>
        </pc:graphicFrameChg>
        <pc:graphicFrameChg chg="add mod">
          <ac:chgData name="RAGHAVAN EASWARAN" userId="1230873382805857" providerId="LiveId" clId="{05CE111D-5C78-4B92-B5D5-FC352B525B15}" dt="2022-07-14T05:45:43.851" v="610"/>
          <ac:graphicFrameMkLst>
            <pc:docMk/>
            <pc:sldMk cId="2829909578" sldId="269"/>
            <ac:graphicFrameMk id="8" creationId="{50DC2118-B61B-2DED-B89F-4FE11E5E61B0}"/>
          </ac:graphicFrameMkLst>
        </pc:graphicFrameChg>
        <pc:graphicFrameChg chg="add del mod">
          <ac:chgData name="RAGHAVAN EASWARAN" userId="1230873382805857" providerId="LiveId" clId="{05CE111D-5C78-4B92-B5D5-FC352B525B15}" dt="2022-07-14T05:45:51.565" v="613" actId="478"/>
          <ac:graphicFrameMkLst>
            <pc:docMk/>
            <pc:sldMk cId="2829909578" sldId="269"/>
            <ac:graphicFrameMk id="9" creationId="{E49A98E7-CD4E-9331-3B86-65CC7C3698A0}"/>
          </ac:graphicFrameMkLst>
        </pc:graphicFrameChg>
        <pc:graphicFrameChg chg="add mod">
          <ac:chgData name="RAGHAVAN EASWARAN" userId="1230873382805857" providerId="LiveId" clId="{05CE111D-5C78-4B92-B5D5-FC352B525B15}" dt="2022-07-14T05:46:06.524" v="618"/>
          <ac:graphicFrameMkLst>
            <pc:docMk/>
            <pc:sldMk cId="2829909578" sldId="269"/>
            <ac:graphicFrameMk id="10" creationId="{F4439D1D-CA89-CA31-F295-69E5243B3DCB}"/>
          </ac:graphicFrameMkLst>
        </pc:graphicFrameChg>
        <pc:graphicFrameChg chg="add mod">
          <ac:chgData name="RAGHAVAN EASWARAN" userId="1230873382805857" providerId="LiveId" clId="{05CE111D-5C78-4B92-B5D5-FC352B525B15}" dt="2022-07-16T04:25:01.812" v="1447"/>
          <ac:graphicFrameMkLst>
            <pc:docMk/>
            <pc:sldMk cId="2829909578" sldId="269"/>
            <ac:graphicFrameMk id="21" creationId="{84F19BE1-72BE-22D4-E49A-F04A46C648C4}"/>
          </ac:graphicFrameMkLst>
        </pc:graphicFrameChg>
        <pc:cxnChg chg="add mod">
          <ac:chgData name="RAGHAVAN EASWARAN" userId="1230873382805857" providerId="LiveId" clId="{05CE111D-5C78-4B92-B5D5-FC352B525B15}" dt="2022-07-14T05:44:49.280" v="601"/>
          <ac:cxnSpMkLst>
            <pc:docMk/>
            <pc:sldMk cId="2829909578" sldId="269"/>
            <ac:cxnSpMk id="4" creationId="{9D20D6AD-F2D3-991F-886C-5568F4C797AE}"/>
          </ac:cxnSpMkLst>
        </pc:cxnChg>
        <pc:cxnChg chg="add mod">
          <ac:chgData name="RAGHAVAN EASWARAN" userId="1230873382805857" providerId="LiveId" clId="{05CE111D-5C78-4B92-B5D5-FC352B525B15}" dt="2022-07-14T05:44:49.280" v="601"/>
          <ac:cxnSpMkLst>
            <pc:docMk/>
            <pc:sldMk cId="2829909578" sldId="269"/>
            <ac:cxnSpMk id="5" creationId="{5AEAAFC2-18B3-29C1-51ED-AB5886043A36}"/>
          </ac:cxnSpMkLst>
        </pc:cxnChg>
        <pc:cxnChg chg="add mod">
          <ac:chgData name="RAGHAVAN EASWARAN" userId="1230873382805857" providerId="LiveId" clId="{05CE111D-5C78-4B92-B5D5-FC352B525B15}" dt="2022-07-14T05:44:49.280" v="601"/>
          <ac:cxnSpMkLst>
            <pc:docMk/>
            <pc:sldMk cId="2829909578" sldId="269"/>
            <ac:cxnSpMk id="6" creationId="{B4B437F5-5C1C-9C24-643C-4E25D8CD1CB7}"/>
          </ac:cxnSpMkLst>
        </pc:cxnChg>
        <pc:cxnChg chg="add">
          <ac:chgData name="RAGHAVAN EASWARAN" userId="1230873382805857" providerId="LiveId" clId="{05CE111D-5C78-4B92-B5D5-FC352B525B15}" dt="2022-07-14T05:46:13.236" v="619" actId="11529"/>
          <ac:cxnSpMkLst>
            <pc:docMk/>
            <pc:sldMk cId="2829909578" sldId="269"/>
            <ac:cxnSpMk id="12" creationId="{99741EC3-5CCA-A9FE-7D91-CE03CCB7B87B}"/>
          </ac:cxnSpMkLst>
        </pc:cxnChg>
        <pc:cxnChg chg="add">
          <ac:chgData name="RAGHAVAN EASWARAN" userId="1230873382805857" providerId="LiveId" clId="{05CE111D-5C78-4B92-B5D5-FC352B525B15}" dt="2022-07-14T05:46:20.890" v="620" actId="11529"/>
          <ac:cxnSpMkLst>
            <pc:docMk/>
            <pc:sldMk cId="2829909578" sldId="269"/>
            <ac:cxnSpMk id="14" creationId="{1E201E61-CE16-1CFB-81A6-4ABA32BC5D44}"/>
          </ac:cxnSpMkLst>
        </pc:cxnChg>
        <pc:cxnChg chg="add">
          <ac:chgData name="RAGHAVAN EASWARAN" userId="1230873382805857" providerId="LiveId" clId="{05CE111D-5C78-4B92-B5D5-FC352B525B15}" dt="2022-07-14T05:46:25.483" v="621" actId="11529"/>
          <ac:cxnSpMkLst>
            <pc:docMk/>
            <pc:sldMk cId="2829909578" sldId="269"/>
            <ac:cxnSpMk id="16" creationId="{FC6D3CF3-ABBD-D13C-6BB8-F4A1CA8E4EE9}"/>
          </ac:cxnSpMkLst>
        </pc:cxnChg>
        <pc:cxnChg chg="add">
          <ac:chgData name="RAGHAVAN EASWARAN" userId="1230873382805857" providerId="LiveId" clId="{05CE111D-5C78-4B92-B5D5-FC352B525B15}" dt="2022-07-14T05:46:42.186" v="622" actId="11529"/>
          <ac:cxnSpMkLst>
            <pc:docMk/>
            <pc:sldMk cId="2829909578" sldId="269"/>
            <ac:cxnSpMk id="18" creationId="{FE7DC61D-7197-3FBA-A69E-C227AADC0C8A}"/>
          </ac:cxnSpMkLst>
        </pc:cxnChg>
        <pc:cxnChg chg="add">
          <ac:chgData name="RAGHAVAN EASWARAN" userId="1230873382805857" providerId="LiveId" clId="{05CE111D-5C78-4B92-B5D5-FC352B525B15}" dt="2022-07-14T05:46:53.021" v="623" actId="11529"/>
          <ac:cxnSpMkLst>
            <pc:docMk/>
            <pc:sldMk cId="2829909578" sldId="269"/>
            <ac:cxnSpMk id="20" creationId="{7CF72183-627C-E019-D0A8-CB15899523F8}"/>
          </ac:cxnSpMkLst>
        </pc:cxnChg>
      </pc:sldChg>
      <pc:sldChg chg="addSp delSp modSp new mod">
        <pc:chgData name="RAGHAVAN EASWARAN" userId="1230873382805857" providerId="LiveId" clId="{05CE111D-5C78-4B92-B5D5-FC352B525B15}" dt="2022-07-14T16:15:31.106" v="1045" actId="688"/>
        <pc:sldMkLst>
          <pc:docMk/>
          <pc:sldMk cId="1850779776" sldId="270"/>
        </pc:sldMkLst>
        <pc:spChg chg="del">
          <ac:chgData name="RAGHAVAN EASWARAN" userId="1230873382805857" providerId="LiveId" clId="{05CE111D-5C78-4B92-B5D5-FC352B525B15}" dt="2022-07-14T06:18:56.697" v="768" actId="478"/>
          <ac:spMkLst>
            <pc:docMk/>
            <pc:sldMk cId="1850779776" sldId="270"/>
            <ac:spMk id="2" creationId="{B2DBD538-EA5D-9170-3CE2-C61CA15F79DD}"/>
          </ac:spMkLst>
        </pc:spChg>
        <pc:spChg chg="del">
          <ac:chgData name="RAGHAVAN EASWARAN" userId="1230873382805857" providerId="LiveId" clId="{05CE111D-5C78-4B92-B5D5-FC352B525B15}" dt="2022-07-14T06:17:52.342" v="767" actId="478"/>
          <ac:spMkLst>
            <pc:docMk/>
            <pc:sldMk cId="1850779776" sldId="270"/>
            <ac:spMk id="3" creationId="{E0079A12-EEF6-5C24-E3F7-F4290273A7CB}"/>
          </ac:spMkLst>
        </pc:spChg>
        <pc:spChg chg="add mod">
          <ac:chgData name="RAGHAVAN EASWARAN" userId="1230873382805857" providerId="LiveId" clId="{05CE111D-5C78-4B92-B5D5-FC352B525B15}" dt="2022-07-14T16:15:31.106" v="1045" actId="688"/>
          <ac:spMkLst>
            <pc:docMk/>
            <pc:sldMk cId="1850779776" sldId="270"/>
            <ac:spMk id="14" creationId="{7D0CE29C-5787-D81B-3BB6-13FD15FE7330}"/>
          </ac:spMkLst>
        </pc:spChg>
        <pc:spChg chg="add del mod">
          <ac:chgData name="RAGHAVAN EASWARAN" userId="1230873382805857" providerId="LiveId" clId="{05CE111D-5C78-4B92-B5D5-FC352B525B15}" dt="2022-07-14T06:24:24.492" v="783" actId="478"/>
          <ac:spMkLst>
            <pc:docMk/>
            <pc:sldMk cId="1850779776" sldId="270"/>
            <ac:spMk id="15" creationId="{1B2EAF4D-D700-9234-5763-5E4A5AC63CD5}"/>
          </ac:spMkLst>
        </pc:spChg>
        <pc:spChg chg="add del mod">
          <ac:chgData name="RAGHAVAN EASWARAN" userId="1230873382805857" providerId="LiveId" clId="{05CE111D-5C78-4B92-B5D5-FC352B525B15}" dt="2022-07-14T14:02:10.387" v="963"/>
          <ac:spMkLst>
            <pc:docMk/>
            <pc:sldMk cId="1850779776" sldId="270"/>
            <ac:spMk id="16" creationId="{EFB62ADC-D009-CB58-EBFD-93BE7F38B1AA}"/>
          </ac:spMkLst>
        </pc:spChg>
        <pc:graphicFrameChg chg="add mod">
          <ac:chgData name="RAGHAVAN EASWARAN" userId="1230873382805857" providerId="LiveId" clId="{05CE111D-5C78-4B92-B5D5-FC352B525B15}" dt="2022-07-14T06:18:57.786" v="769"/>
          <ac:graphicFrameMkLst>
            <pc:docMk/>
            <pc:sldMk cId="1850779776" sldId="270"/>
            <ac:graphicFrameMk id="7" creationId="{D8C22BD7-DFBA-46E7-F8B3-796F6D05B347}"/>
          </ac:graphicFrameMkLst>
        </pc:graphicFrameChg>
        <pc:graphicFrameChg chg="add mod">
          <ac:chgData name="RAGHAVAN EASWARAN" userId="1230873382805857" providerId="LiveId" clId="{05CE111D-5C78-4B92-B5D5-FC352B525B15}" dt="2022-07-14T06:18:57.786" v="769"/>
          <ac:graphicFrameMkLst>
            <pc:docMk/>
            <pc:sldMk cId="1850779776" sldId="270"/>
            <ac:graphicFrameMk id="8" creationId="{47CD4FDF-A497-862E-E003-9DE1F3FF9067}"/>
          </ac:graphicFrameMkLst>
        </pc:graphicFrameChg>
        <pc:graphicFrameChg chg="add mod">
          <ac:chgData name="RAGHAVAN EASWARAN" userId="1230873382805857" providerId="LiveId" clId="{05CE111D-5C78-4B92-B5D5-FC352B525B15}" dt="2022-07-14T06:18:57.786" v="769"/>
          <ac:graphicFrameMkLst>
            <pc:docMk/>
            <pc:sldMk cId="1850779776" sldId="270"/>
            <ac:graphicFrameMk id="9" creationId="{97E2764F-5BF6-1880-F559-DE2AD595E746}"/>
          </ac:graphicFrameMkLst>
        </pc:graphicFrameChg>
        <pc:graphicFrameChg chg="add del mod">
          <ac:chgData name="RAGHAVAN EASWARAN" userId="1230873382805857" providerId="LiveId" clId="{05CE111D-5C78-4B92-B5D5-FC352B525B15}" dt="2022-07-14T14:05:17.866" v="982" actId="21"/>
          <ac:graphicFrameMkLst>
            <pc:docMk/>
            <pc:sldMk cId="1850779776" sldId="270"/>
            <ac:graphicFrameMk id="17" creationId="{D779C99F-C38C-AFCC-07CB-8FBAE107B5C4}"/>
          </ac:graphicFrameMkLst>
        </pc:graphicFrameChg>
        <pc:graphicFrameChg chg="add mod">
          <ac:chgData name="RAGHAVAN EASWARAN" userId="1230873382805857" providerId="LiveId" clId="{05CE111D-5C78-4B92-B5D5-FC352B525B15}" dt="2022-07-14T14:39:26.547" v="1032" actId="1076"/>
          <ac:graphicFrameMkLst>
            <pc:docMk/>
            <pc:sldMk cId="1850779776" sldId="270"/>
            <ac:graphicFrameMk id="18" creationId="{480452C6-19E7-3BD5-CC05-F1CBD384E1C0}"/>
          </ac:graphicFrameMkLst>
        </pc:graphicFrameChg>
        <pc:cxnChg chg="add mod">
          <ac:chgData name="RAGHAVAN EASWARAN" userId="1230873382805857" providerId="LiveId" clId="{05CE111D-5C78-4B92-B5D5-FC352B525B15}" dt="2022-07-14T06:18:57.786" v="769"/>
          <ac:cxnSpMkLst>
            <pc:docMk/>
            <pc:sldMk cId="1850779776" sldId="270"/>
            <ac:cxnSpMk id="4" creationId="{958DB8DF-1882-DD42-0292-9DF8DDD5C133}"/>
          </ac:cxnSpMkLst>
        </pc:cxnChg>
        <pc:cxnChg chg="add mod">
          <ac:chgData name="RAGHAVAN EASWARAN" userId="1230873382805857" providerId="LiveId" clId="{05CE111D-5C78-4B92-B5D5-FC352B525B15}" dt="2022-07-14T06:18:57.786" v="769"/>
          <ac:cxnSpMkLst>
            <pc:docMk/>
            <pc:sldMk cId="1850779776" sldId="270"/>
            <ac:cxnSpMk id="5" creationId="{51E62007-6B5E-EB9E-7320-7E2DC4C5CDB0}"/>
          </ac:cxnSpMkLst>
        </pc:cxnChg>
        <pc:cxnChg chg="add mod">
          <ac:chgData name="RAGHAVAN EASWARAN" userId="1230873382805857" providerId="LiveId" clId="{05CE111D-5C78-4B92-B5D5-FC352B525B15}" dt="2022-07-14T06:18:57.786" v="769"/>
          <ac:cxnSpMkLst>
            <pc:docMk/>
            <pc:sldMk cId="1850779776" sldId="270"/>
            <ac:cxnSpMk id="6" creationId="{866E21AA-C98F-B86E-5977-E5D3AB9F07FC}"/>
          </ac:cxnSpMkLst>
        </pc:cxnChg>
        <pc:cxnChg chg="add">
          <ac:chgData name="RAGHAVAN EASWARAN" userId="1230873382805857" providerId="LiveId" clId="{05CE111D-5C78-4B92-B5D5-FC352B525B15}" dt="2022-07-14T06:22:38.185" v="770" actId="11529"/>
          <ac:cxnSpMkLst>
            <pc:docMk/>
            <pc:sldMk cId="1850779776" sldId="270"/>
            <ac:cxnSpMk id="11" creationId="{B78A5229-C7FB-1196-1320-54D5009D3CBD}"/>
          </ac:cxnSpMkLst>
        </pc:cxnChg>
        <pc:cxnChg chg="add">
          <ac:chgData name="RAGHAVAN EASWARAN" userId="1230873382805857" providerId="LiveId" clId="{05CE111D-5C78-4B92-B5D5-FC352B525B15}" dt="2022-07-14T06:22:45.808" v="771" actId="11529"/>
          <ac:cxnSpMkLst>
            <pc:docMk/>
            <pc:sldMk cId="1850779776" sldId="270"/>
            <ac:cxnSpMk id="13" creationId="{3C3B8E2F-7EC8-84A8-BBC0-8E44BF3B3A97}"/>
          </ac:cxnSpMkLst>
        </pc:cxnChg>
      </pc:sldChg>
      <pc:sldChg chg="addSp delSp modSp new del mod ord">
        <pc:chgData name="RAGHAVAN EASWARAN" userId="1230873382805857" providerId="LiveId" clId="{05CE111D-5C78-4B92-B5D5-FC352B525B15}" dt="2022-07-15T14:53:16.808" v="1384" actId="47"/>
        <pc:sldMkLst>
          <pc:docMk/>
          <pc:sldMk cId="1181411940" sldId="271"/>
        </pc:sldMkLst>
        <pc:spChg chg="del">
          <ac:chgData name="RAGHAVAN EASWARAN" userId="1230873382805857" providerId="LiveId" clId="{05CE111D-5C78-4B92-B5D5-FC352B525B15}" dt="2022-07-14T14:05:10.183" v="980" actId="478"/>
          <ac:spMkLst>
            <pc:docMk/>
            <pc:sldMk cId="1181411940" sldId="271"/>
            <ac:spMk id="2" creationId="{E664B2AC-924D-6FB2-6A6A-B98923F8EC22}"/>
          </ac:spMkLst>
        </pc:spChg>
        <pc:spChg chg="del">
          <ac:chgData name="RAGHAVAN EASWARAN" userId="1230873382805857" providerId="LiveId" clId="{05CE111D-5C78-4B92-B5D5-FC352B525B15}" dt="2022-07-14T14:05:12.061" v="981" actId="478"/>
          <ac:spMkLst>
            <pc:docMk/>
            <pc:sldMk cId="1181411940" sldId="271"/>
            <ac:spMk id="3" creationId="{DAB49E43-F31B-8A59-40D4-58469E3C8F06}"/>
          </ac:spMkLst>
        </pc:spChg>
        <pc:spChg chg="add del mod">
          <ac:chgData name="RAGHAVAN EASWARAN" userId="1230873382805857" providerId="LiveId" clId="{05CE111D-5C78-4B92-B5D5-FC352B525B15}" dt="2022-07-14T14:35:24.753" v="1007"/>
          <ac:spMkLst>
            <pc:docMk/>
            <pc:sldMk cId="1181411940" sldId="271"/>
            <ac:spMk id="5" creationId="{FC8DA19D-5F2B-D9D4-6054-6D4615A1887F}"/>
          </ac:spMkLst>
        </pc:spChg>
        <pc:graphicFrameChg chg="add mod">
          <ac:chgData name="RAGHAVAN EASWARAN" userId="1230873382805857" providerId="LiveId" clId="{05CE111D-5C78-4B92-B5D5-FC352B525B15}" dt="2022-07-15T14:30:45.173" v="1347"/>
          <ac:graphicFrameMkLst>
            <pc:docMk/>
            <pc:sldMk cId="1181411940" sldId="271"/>
            <ac:graphicFrameMk id="4" creationId="{993D896C-64E0-2936-3A77-80C7890026D3}"/>
          </ac:graphicFrameMkLst>
        </pc:graphicFrameChg>
        <pc:graphicFrameChg chg="add mod">
          <ac:chgData name="RAGHAVAN EASWARAN" userId="1230873382805857" providerId="LiveId" clId="{05CE111D-5C78-4B92-B5D5-FC352B525B15}" dt="2022-07-15T07:58:04.424" v="1188" actId="1076"/>
          <ac:graphicFrameMkLst>
            <pc:docMk/>
            <pc:sldMk cId="1181411940" sldId="271"/>
            <ac:graphicFrameMk id="6" creationId="{EABBD81A-0721-D494-CA51-CA617FBA3F44}"/>
          </ac:graphicFrameMkLst>
        </pc:graphicFrameChg>
        <pc:graphicFrameChg chg="add mod">
          <ac:chgData name="RAGHAVAN EASWARAN" userId="1230873382805857" providerId="LiveId" clId="{05CE111D-5C78-4B92-B5D5-FC352B525B15}" dt="2022-07-15T07:58:02.259" v="1187" actId="1076"/>
          <ac:graphicFrameMkLst>
            <pc:docMk/>
            <pc:sldMk cId="1181411940" sldId="271"/>
            <ac:graphicFrameMk id="7" creationId="{C48498DC-E2FB-F43C-48C6-1156E1CE07F4}"/>
          </ac:graphicFrameMkLst>
        </pc:graphicFrameChg>
      </pc:sldChg>
      <pc:sldChg chg="addSp delSp modSp new del mod">
        <pc:chgData name="RAGHAVAN EASWARAN" userId="1230873382805857" providerId="LiveId" clId="{05CE111D-5C78-4B92-B5D5-FC352B525B15}" dt="2022-07-15T14:53:06.924" v="1383" actId="47"/>
        <pc:sldMkLst>
          <pc:docMk/>
          <pc:sldMk cId="392837367" sldId="272"/>
        </pc:sldMkLst>
        <pc:spChg chg="add mod">
          <ac:chgData name="RAGHAVAN EASWARAN" userId="1230873382805857" providerId="LiveId" clId="{05CE111D-5C78-4B92-B5D5-FC352B525B15}" dt="2022-07-15T14:11:59.270" v="1325" actId="20577"/>
          <ac:spMkLst>
            <pc:docMk/>
            <pc:sldMk cId="392837367" sldId="272"/>
            <ac:spMk id="2" creationId="{53A82823-E6CE-7201-9BF5-B3363FDF22C5}"/>
          </ac:spMkLst>
        </pc:spChg>
        <pc:spChg chg="del">
          <ac:chgData name="RAGHAVAN EASWARAN" userId="1230873382805857" providerId="LiveId" clId="{05CE111D-5C78-4B92-B5D5-FC352B525B15}" dt="2022-07-14T14:39:44.363" v="1035" actId="478"/>
          <ac:spMkLst>
            <pc:docMk/>
            <pc:sldMk cId="392837367" sldId="272"/>
            <ac:spMk id="2" creationId="{DD885D4C-C8D9-D6A3-D118-3039CC42FDB3}"/>
          </ac:spMkLst>
        </pc:spChg>
        <pc:spChg chg="del">
          <ac:chgData name="RAGHAVAN EASWARAN" userId="1230873382805857" providerId="LiveId" clId="{05CE111D-5C78-4B92-B5D5-FC352B525B15}" dt="2022-07-14T14:39:43.205" v="1034" actId="478"/>
          <ac:spMkLst>
            <pc:docMk/>
            <pc:sldMk cId="392837367" sldId="272"/>
            <ac:spMk id="3" creationId="{DE690E65-AC71-1A64-B3B7-1E2C6403776E}"/>
          </ac:spMkLst>
        </pc:spChg>
        <pc:graphicFrameChg chg="add mod">
          <ac:chgData name="RAGHAVAN EASWARAN" userId="1230873382805857" providerId="LiveId" clId="{05CE111D-5C78-4B92-B5D5-FC352B525B15}" dt="2022-07-15T14:10:25.329" v="1313" actId="1076"/>
          <ac:graphicFrameMkLst>
            <pc:docMk/>
            <pc:sldMk cId="392837367" sldId="272"/>
            <ac:graphicFrameMk id="4" creationId="{E9E34F9D-432E-E978-2588-2243A7C2B85B}"/>
          </ac:graphicFrameMkLst>
        </pc:graphicFrameChg>
        <pc:graphicFrameChg chg="add del mod">
          <ac:chgData name="RAGHAVAN EASWARAN" userId="1230873382805857" providerId="LiveId" clId="{05CE111D-5C78-4B92-B5D5-FC352B525B15}" dt="2022-07-15T07:57:36.499" v="1182" actId="478"/>
          <ac:graphicFrameMkLst>
            <pc:docMk/>
            <pc:sldMk cId="392837367" sldId="272"/>
            <ac:graphicFrameMk id="5" creationId="{6E018222-67C6-3224-485A-EA5055E11646}"/>
          </ac:graphicFrameMkLst>
        </pc:graphicFrameChg>
        <pc:graphicFrameChg chg="add mod">
          <ac:chgData name="RAGHAVAN EASWARAN" userId="1230873382805857" providerId="LiveId" clId="{05CE111D-5C78-4B92-B5D5-FC352B525B15}" dt="2022-07-15T14:10:26.931" v="1314" actId="1076"/>
          <ac:graphicFrameMkLst>
            <pc:docMk/>
            <pc:sldMk cId="392837367" sldId="272"/>
            <ac:graphicFrameMk id="6" creationId="{FED34C19-41A4-2CCB-48E7-DF03B8D8B29F}"/>
          </ac:graphicFrameMkLst>
        </pc:graphicFrameChg>
        <pc:graphicFrameChg chg="add mod">
          <ac:chgData name="RAGHAVAN EASWARAN" userId="1230873382805857" providerId="LiveId" clId="{05CE111D-5C78-4B92-B5D5-FC352B525B15}" dt="2022-07-15T14:13:36.503" v="1337" actId="1076"/>
          <ac:graphicFrameMkLst>
            <pc:docMk/>
            <pc:sldMk cId="392837367" sldId="272"/>
            <ac:graphicFrameMk id="7" creationId="{95E2D55A-BE74-F60C-AB63-CAB22ABD591C}"/>
          </ac:graphicFrameMkLst>
        </pc:graphicFrameChg>
        <pc:graphicFrameChg chg="add mod">
          <ac:chgData name="RAGHAVAN EASWARAN" userId="1230873382805857" providerId="LiveId" clId="{05CE111D-5C78-4B92-B5D5-FC352B525B15}" dt="2022-07-15T14:13:22.113" v="1333" actId="1076"/>
          <ac:graphicFrameMkLst>
            <pc:docMk/>
            <pc:sldMk cId="392837367" sldId="272"/>
            <ac:graphicFrameMk id="8" creationId="{98089E04-25AC-4390-8F9A-CD39EA3FC645}"/>
          </ac:graphicFrameMkLst>
        </pc:graphicFrameChg>
        <pc:graphicFrameChg chg="add mod">
          <ac:chgData name="RAGHAVAN EASWARAN" userId="1230873382805857" providerId="LiveId" clId="{05CE111D-5C78-4B92-B5D5-FC352B525B15}" dt="2022-07-15T14:14:03.895" v="1342"/>
          <ac:graphicFrameMkLst>
            <pc:docMk/>
            <pc:sldMk cId="392837367" sldId="272"/>
            <ac:graphicFrameMk id="9" creationId="{1D024A34-4AB9-94B7-7981-028774756431}"/>
          </ac:graphicFrameMkLst>
        </pc:graphicFrameChg>
      </pc:sldChg>
      <pc:sldChg chg="addSp delSp modSp new mod ord">
        <pc:chgData name="RAGHAVAN EASWARAN" userId="1230873382805857" providerId="LiveId" clId="{05CE111D-5C78-4B92-B5D5-FC352B525B15}" dt="2022-07-17T05:07:59.018" v="1634" actId="1076"/>
        <pc:sldMkLst>
          <pc:docMk/>
          <pc:sldMk cId="1945930168" sldId="273"/>
        </pc:sldMkLst>
        <pc:spChg chg="mod">
          <ac:chgData name="RAGHAVAN EASWARAN" userId="1230873382805857" providerId="LiveId" clId="{05CE111D-5C78-4B92-B5D5-FC352B525B15}" dt="2022-07-15T14:27:34.820" v="1343" actId="1076"/>
          <ac:spMkLst>
            <pc:docMk/>
            <pc:sldMk cId="1945930168" sldId="273"/>
            <ac:spMk id="2" creationId="{BAB529E9-56ED-5EDF-ED86-D3DB88068B02}"/>
          </ac:spMkLst>
        </pc:spChg>
        <pc:spChg chg="del">
          <ac:chgData name="RAGHAVAN EASWARAN" userId="1230873382805857" providerId="LiveId" clId="{05CE111D-5C78-4B92-B5D5-FC352B525B15}" dt="2022-07-15T07:05:21.534" v="1145" actId="478"/>
          <ac:spMkLst>
            <pc:docMk/>
            <pc:sldMk cId="1945930168" sldId="273"/>
            <ac:spMk id="3" creationId="{CD1A4A08-B992-9DEA-0072-1A5B7E2E6231}"/>
          </ac:spMkLst>
        </pc:spChg>
        <pc:graphicFrameChg chg="add del mod">
          <ac:chgData name="RAGHAVAN EASWARAN" userId="1230873382805857" providerId="LiveId" clId="{05CE111D-5C78-4B92-B5D5-FC352B525B15}" dt="2022-07-15T15:44:46.279" v="1402" actId="478"/>
          <ac:graphicFrameMkLst>
            <pc:docMk/>
            <pc:sldMk cId="1945930168" sldId="273"/>
            <ac:graphicFrameMk id="3" creationId="{E5D6D4B5-93DE-694F-0CD8-7A9146476137}"/>
          </ac:graphicFrameMkLst>
        </pc:graphicFrameChg>
        <pc:graphicFrameChg chg="add mod">
          <ac:chgData name="RAGHAVAN EASWARAN" userId="1230873382805857" providerId="LiveId" clId="{05CE111D-5C78-4B92-B5D5-FC352B525B15}" dt="2022-07-15T07:56:27.637" v="1178" actId="1076"/>
          <ac:graphicFrameMkLst>
            <pc:docMk/>
            <pc:sldMk cId="1945930168" sldId="273"/>
            <ac:graphicFrameMk id="4" creationId="{7354EF61-9034-BAB9-125B-CFE52C14E810}"/>
          </ac:graphicFrameMkLst>
        </pc:graphicFrameChg>
        <pc:graphicFrameChg chg="add mod">
          <ac:chgData name="RAGHAVAN EASWARAN" userId="1230873382805857" providerId="LiveId" clId="{05CE111D-5C78-4B92-B5D5-FC352B525B15}" dt="2022-07-17T05:07:59.018" v="1634" actId="1076"/>
          <ac:graphicFrameMkLst>
            <pc:docMk/>
            <pc:sldMk cId="1945930168" sldId="273"/>
            <ac:graphicFrameMk id="5" creationId="{2E453022-6B5B-33B1-B58D-8C4D955035F8}"/>
          </ac:graphicFrameMkLst>
        </pc:graphicFrameChg>
      </pc:sldChg>
      <pc:sldChg chg="addSp delSp modSp new mod">
        <pc:chgData name="RAGHAVAN EASWARAN" userId="1230873382805857" providerId="LiveId" clId="{05CE111D-5C78-4B92-B5D5-FC352B525B15}" dt="2022-07-17T05:05:18.681" v="1607" actId="478"/>
        <pc:sldMkLst>
          <pc:docMk/>
          <pc:sldMk cId="3583467642" sldId="274"/>
        </pc:sldMkLst>
        <pc:spChg chg="add del mod">
          <ac:chgData name="RAGHAVAN EASWARAN" userId="1230873382805857" providerId="LiveId" clId="{05CE111D-5C78-4B92-B5D5-FC352B525B15}" dt="2022-07-17T05:00:20.374" v="1575" actId="478"/>
          <ac:spMkLst>
            <pc:docMk/>
            <pc:sldMk cId="3583467642" sldId="274"/>
            <ac:spMk id="2" creationId="{A5C0529B-B410-57ED-7C11-788B09C7F105}"/>
          </ac:spMkLst>
        </pc:spChg>
        <pc:spChg chg="del">
          <ac:chgData name="RAGHAVAN EASWARAN" userId="1230873382805857" providerId="LiveId" clId="{05CE111D-5C78-4B92-B5D5-FC352B525B15}" dt="2022-07-15T14:58:33.572" v="1387" actId="478"/>
          <ac:spMkLst>
            <pc:docMk/>
            <pc:sldMk cId="3583467642" sldId="274"/>
            <ac:spMk id="2" creationId="{BF4D2B13-1867-2AD9-37FA-594A1BCF886C}"/>
          </ac:spMkLst>
        </pc:spChg>
        <pc:spChg chg="del">
          <ac:chgData name="RAGHAVAN EASWARAN" userId="1230873382805857" providerId="LiveId" clId="{05CE111D-5C78-4B92-B5D5-FC352B525B15}" dt="2022-07-15T14:58:29.401" v="1386" actId="478"/>
          <ac:spMkLst>
            <pc:docMk/>
            <pc:sldMk cId="3583467642" sldId="274"/>
            <ac:spMk id="3" creationId="{4B57DD43-DCBA-B9D0-60B7-81098F516DDF}"/>
          </ac:spMkLst>
        </pc:spChg>
        <pc:spChg chg="add del mod">
          <ac:chgData name="RAGHAVAN EASWARAN" userId="1230873382805857" providerId="LiveId" clId="{05CE111D-5C78-4B92-B5D5-FC352B525B15}" dt="2022-07-17T05:05:18.681" v="1607" actId="478"/>
          <ac:spMkLst>
            <pc:docMk/>
            <pc:sldMk cId="3583467642" sldId="274"/>
            <ac:spMk id="3" creationId="{AE8A9FAA-BB77-D296-F43F-BE3566D8C789}"/>
          </ac:spMkLst>
        </pc:spChg>
        <pc:spChg chg="add del mod">
          <ac:chgData name="RAGHAVAN EASWARAN" userId="1230873382805857" providerId="LiveId" clId="{05CE111D-5C78-4B92-B5D5-FC352B525B15}" dt="2022-07-16T14:16:00.402" v="1511" actId="478"/>
          <ac:spMkLst>
            <pc:docMk/>
            <pc:sldMk cId="3583467642" sldId="274"/>
            <ac:spMk id="8" creationId="{7E9EF1F3-ABCA-B467-F557-092A1B574F01}"/>
          </ac:spMkLst>
        </pc:spChg>
        <pc:spChg chg="add mod">
          <ac:chgData name="RAGHAVAN EASWARAN" userId="1230873382805857" providerId="LiveId" clId="{05CE111D-5C78-4B92-B5D5-FC352B525B15}" dt="2022-07-17T05:04:28.795" v="1601"/>
          <ac:spMkLst>
            <pc:docMk/>
            <pc:sldMk cId="3583467642" sldId="274"/>
            <ac:spMk id="18" creationId="{BCE6E7BE-B004-919A-C66E-126BC15431AA}"/>
          </ac:spMkLst>
        </pc:spChg>
        <pc:graphicFrameChg chg="add mod">
          <ac:chgData name="RAGHAVAN EASWARAN" userId="1230873382805857" providerId="LiveId" clId="{05CE111D-5C78-4B92-B5D5-FC352B525B15}" dt="2022-07-17T05:04:33.071" v="1602" actId="1076"/>
          <ac:graphicFrameMkLst>
            <pc:docMk/>
            <pc:sldMk cId="3583467642" sldId="274"/>
            <ac:graphicFrameMk id="4" creationId="{7ACE6CD2-C2B6-E9D0-ED07-5CEFCC67F700}"/>
          </ac:graphicFrameMkLst>
        </pc:graphicFrameChg>
        <pc:graphicFrameChg chg="add del mod">
          <ac:chgData name="RAGHAVAN EASWARAN" userId="1230873382805857" providerId="LiveId" clId="{05CE111D-5C78-4B92-B5D5-FC352B525B15}" dt="2022-07-17T05:04:25.836" v="1599" actId="478"/>
          <ac:graphicFrameMkLst>
            <pc:docMk/>
            <pc:sldMk cId="3583467642" sldId="274"/>
            <ac:graphicFrameMk id="5" creationId="{8437FC12-48F5-3A8A-C82A-37123AE8FCFD}"/>
          </ac:graphicFrameMkLst>
        </pc:graphicFrameChg>
        <pc:graphicFrameChg chg="add del mod">
          <ac:chgData name="RAGHAVAN EASWARAN" userId="1230873382805857" providerId="LiveId" clId="{05CE111D-5C78-4B92-B5D5-FC352B525B15}" dt="2022-07-17T05:04:19.470" v="1597" actId="478"/>
          <ac:graphicFrameMkLst>
            <pc:docMk/>
            <pc:sldMk cId="3583467642" sldId="274"/>
            <ac:graphicFrameMk id="6" creationId="{2D921BB9-DFCB-A975-E5C4-74D3088A4B1D}"/>
          </ac:graphicFrameMkLst>
        </pc:graphicFrameChg>
        <pc:graphicFrameChg chg="add del mod">
          <ac:chgData name="RAGHAVAN EASWARAN" userId="1230873382805857" providerId="LiveId" clId="{05CE111D-5C78-4B92-B5D5-FC352B525B15}" dt="2022-07-17T05:04:27.879" v="1600" actId="478"/>
          <ac:graphicFrameMkLst>
            <pc:docMk/>
            <pc:sldMk cId="3583467642" sldId="274"/>
            <ac:graphicFrameMk id="7" creationId="{1D8B28D0-883F-4C32-FDA0-217BF045B050}"/>
          </ac:graphicFrameMkLst>
        </pc:graphicFrameChg>
        <pc:graphicFrameChg chg="add del mod">
          <ac:chgData name="RAGHAVAN EASWARAN" userId="1230873382805857" providerId="LiveId" clId="{05CE111D-5C78-4B92-B5D5-FC352B525B15}" dt="2022-07-17T05:04:14.661" v="1595" actId="478"/>
          <ac:graphicFrameMkLst>
            <pc:docMk/>
            <pc:sldMk cId="3583467642" sldId="274"/>
            <ac:graphicFrameMk id="8" creationId="{016A4BF8-5AFE-6435-DACE-69659634F971}"/>
          </ac:graphicFrameMkLst>
        </pc:graphicFrameChg>
        <pc:graphicFrameChg chg="add del mod">
          <ac:chgData name="RAGHAVAN EASWARAN" userId="1230873382805857" providerId="LiveId" clId="{05CE111D-5C78-4B92-B5D5-FC352B525B15}" dt="2022-07-17T05:04:21.272" v="1598" actId="478"/>
          <ac:graphicFrameMkLst>
            <pc:docMk/>
            <pc:sldMk cId="3583467642" sldId="274"/>
            <ac:graphicFrameMk id="9" creationId="{BE61BBE3-9238-81C4-56B1-019C0368C2C9}"/>
          </ac:graphicFrameMkLst>
        </pc:graphicFrameChg>
        <pc:graphicFrameChg chg="add mod">
          <ac:chgData name="RAGHAVAN EASWARAN" userId="1230873382805857" providerId="LiveId" clId="{05CE111D-5C78-4B92-B5D5-FC352B525B15}" dt="2022-07-17T05:04:28.795" v="1601"/>
          <ac:graphicFrameMkLst>
            <pc:docMk/>
            <pc:sldMk cId="3583467642" sldId="274"/>
            <ac:graphicFrameMk id="13" creationId="{62AD700F-2336-D121-2011-05572EB52DDD}"/>
          </ac:graphicFrameMkLst>
        </pc:graphicFrameChg>
        <pc:graphicFrameChg chg="add mod">
          <ac:chgData name="RAGHAVAN EASWARAN" userId="1230873382805857" providerId="LiveId" clId="{05CE111D-5C78-4B92-B5D5-FC352B525B15}" dt="2022-07-17T05:04:28.795" v="1601"/>
          <ac:graphicFrameMkLst>
            <pc:docMk/>
            <pc:sldMk cId="3583467642" sldId="274"/>
            <ac:graphicFrameMk id="14" creationId="{BEADE912-9A95-6B18-617F-CD4D8B00FE40}"/>
          </ac:graphicFrameMkLst>
        </pc:graphicFrameChg>
        <pc:graphicFrameChg chg="add mod">
          <ac:chgData name="RAGHAVAN EASWARAN" userId="1230873382805857" providerId="LiveId" clId="{05CE111D-5C78-4B92-B5D5-FC352B525B15}" dt="2022-07-17T05:04:28.795" v="1601"/>
          <ac:graphicFrameMkLst>
            <pc:docMk/>
            <pc:sldMk cId="3583467642" sldId="274"/>
            <ac:graphicFrameMk id="15" creationId="{95782880-E048-0F1C-5F5D-E537510CA3EF}"/>
          </ac:graphicFrameMkLst>
        </pc:graphicFrameChg>
        <pc:graphicFrameChg chg="add mod">
          <ac:chgData name="RAGHAVAN EASWARAN" userId="1230873382805857" providerId="LiveId" clId="{05CE111D-5C78-4B92-B5D5-FC352B525B15}" dt="2022-07-17T05:04:57.359" v="1605" actId="1076"/>
          <ac:graphicFrameMkLst>
            <pc:docMk/>
            <pc:sldMk cId="3583467642" sldId="274"/>
            <ac:graphicFrameMk id="19" creationId="{BD7645E9-A7E6-18A2-D135-F9D18D596A89}"/>
          </ac:graphicFrameMkLst>
        </pc:graphicFrameChg>
        <pc:cxnChg chg="add mod">
          <ac:chgData name="RAGHAVAN EASWARAN" userId="1230873382805857" providerId="LiveId" clId="{05CE111D-5C78-4B92-B5D5-FC352B525B15}" dt="2022-07-17T05:04:28.795" v="1601"/>
          <ac:cxnSpMkLst>
            <pc:docMk/>
            <pc:sldMk cId="3583467642" sldId="274"/>
            <ac:cxnSpMk id="10" creationId="{D74F0DE3-AF05-72E5-0382-2CA0E5866E81}"/>
          </ac:cxnSpMkLst>
        </pc:cxnChg>
        <pc:cxnChg chg="add mod">
          <ac:chgData name="RAGHAVAN EASWARAN" userId="1230873382805857" providerId="LiveId" clId="{05CE111D-5C78-4B92-B5D5-FC352B525B15}" dt="2022-07-17T05:04:28.795" v="1601"/>
          <ac:cxnSpMkLst>
            <pc:docMk/>
            <pc:sldMk cId="3583467642" sldId="274"/>
            <ac:cxnSpMk id="11" creationId="{FB1C5447-7E92-C639-27A2-30F74D5987EF}"/>
          </ac:cxnSpMkLst>
        </pc:cxnChg>
        <pc:cxnChg chg="add mod">
          <ac:chgData name="RAGHAVAN EASWARAN" userId="1230873382805857" providerId="LiveId" clId="{05CE111D-5C78-4B92-B5D5-FC352B525B15}" dt="2022-07-17T05:04:28.795" v="1601"/>
          <ac:cxnSpMkLst>
            <pc:docMk/>
            <pc:sldMk cId="3583467642" sldId="274"/>
            <ac:cxnSpMk id="12" creationId="{9FF45120-1FDB-D359-6030-125180962C47}"/>
          </ac:cxnSpMkLst>
        </pc:cxnChg>
        <pc:cxnChg chg="add mod">
          <ac:chgData name="RAGHAVAN EASWARAN" userId="1230873382805857" providerId="LiveId" clId="{05CE111D-5C78-4B92-B5D5-FC352B525B15}" dt="2022-07-17T05:04:28.795" v="1601"/>
          <ac:cxnSpMkLst>
            <pc:docMk/>
            <pc:sldMk cId="3583467642" sldId="274"/>
            <ac:cxnSpMk id="16" creationId="{29C8013B-4E27-08B4-F5FB-311B75176C9B}"/>
          </ac:cxnSpMkLst>
        </pc:cxnChg>
        <pc:cxnChg chg="add mod">
          <ac:chgData name="RAGHAVAN EASWARAN" userId="1230873382805857" providerId="LiveId" clId="{05CE111D-5C78-4B92-B5D5-FC352B525B15}" dt="2022-07-17T05:04:28.795" v="1601"/>
          <ac:cxnSpMkLst>
            <pc:docMk/>
            <pc:sldMk cId="3583467642" sldId="274"/>
            <ac:cxnSpMk id="17" creationId="{E1D77FC2-EE13-BBAC-D830-CB1EFE5509DB}"/>
          </ac:cxnSpMkLst>
        </pc:cxnChg>
      </pc:sldChg>
      <pc:sldChg chg="addSp modSp add mod">
        <pc:chgData name="RAGHAVAN EASWARAN" userId="1230873382805857" providerId="LiveId" clId="{05CE111D-5C78-4B92-B5D5-FC352B525B15}" dt="2022-07-17T09:48:44.003" v="1874" actId="1076"/>
        <pc:sldMkLst>
          <pc:docMk/>
          <pc:sldMk cId="1297945194" sldId="275"/>
        </pc:sldMkLst>
        <pc:spChg chg="add mod">
          <ac:chgData name="RAGHAVAN EASWARAN" userId="1230873382805857" providerId="LiveId" clId="{05CE111D-5C78-4B92-B5D5-FC352B525B15}" dt="2022-07-17T09:48:44.003" v="1874" actId="1076"/>
          <ac:spMkLst>
            <pc:docMk/>
            <pc:sldMk cId="1297945194" sldId="275"/>
            <ac:spMk id="9" creationId="{E099AE2E-DBBA-050E-0BF8-C319C8BA5A05}"/>
          </ac:spMkLst>
        </pc:spChg>
        <pc:graphicFrameChg chg="mod">
          <ac:chgData name="RAGHAVAN EASWARAN" userId="1230873382805857" providerId="LiveId" clId="{05CE111D-5C78-4B92-B5D5-FC352B525B15}" dt="2022-07-15T15:50:37.173" v="1434" actId="1076"/>
          <ac:graphicFrameMkLst>
            <pc:docMk/>
            <pc:sldMk cId="1297945194" sldId="275"/>
            <ac:graphicFrameMk id="3" creationId="{E5D6D4B5-93DE-694F-0CD8-7A9146476137}"/>
          </ac:graphicFrameMkLst>
        </pc:graphicFrameChg>
        <pc:graphicFrameChg chg="mod">
          <ac:chgData name="RAGHAVAN EASWARAN" userId="1230873382805857" providerId="LiveId" clId="{05CE111D-5C78-4B92-B5D5-FC352B525B15}" dt="2022-07-15T15:50:27.018" v="1429" actId="1076"/>
          <ac:graphicFrameMkLst>
            <pc:docMk/>
            <pc:sldMk cId="1297945194" sldId="275"/>
            <ac:graphicFrameMk id="4" creationId="{7354EF61-9034-BAB9-125B-CFE52C14E810}"/>
          </ac:graphicFrameMkLst>
        </pc:graphicFrameChg>
        <pc:graphicFrameChg chg="mod">
          <ac:chgData name="RAGHAVAN EASWARAN" userId="1230873382805857" providerId="LiveId" clId="{05CE111D-5C78-4B92-B5D5-FC352B525B15}" dt="2022-07-15T15:50:32.212" v="1432" actId="1076"/>
          <ac:graphicFrameMkLst>
            <pc:docMk/>
            <pc:sldMk cId="1297945194" sldId="275"/>
            <ac:graphicFrameMk id="5" creationId="{2E453022-6B5B-33B1-B58D-8C4D955035F8}"/>
          </ac:graphicFrameMkLst>
        </pc:graphicFrameChg>
        <pc:graphicFrameChg chg="add mod">
          <ac:chgData name="RAGHAVAN EASWARAN" userId="1230873382805857" providerId="LiveId" clId="{05CE111D-5C78-4B92-B5D5-FC352B525B15}" dt="2022-07-17T09:48:14.125" v="1868" actId="1076"/>
          <ac:graphicFrameMkLst>
            <pc:docMk/>
            <pc:sldMk cId="1297945194" sldId="275"/>
            <ac:graphicFrameMk id="6" creationId="{DC7900F2-48B9-5DD9-9F4C-E0BC88BF37CD}"/>
          </ac:graphicFrameMkLst>
        </pc:graphicFrameChg>
        <pc:cxnChg chg="add">
          <ac:chgData name="RAGHAVAN EASWARAN" userId="1230873382805857" providerId="LiveId" clId="{05CE111D-5C78-4B92-B5D5-FC352B525B15}" dt="2022-07-17T09:48:21.395" v="1869" actId="11529"/>
          <ac:cxnSpMkLst>
            <pc:docMk/>
            <pc:sldMk cId="1297945194" sldId="275"/>
            <ac:cxnSpMk id="8" creationId="{F8F75EAC-F19A-F30E-7DC2-BB5D60C87144}"/>
          </ac:cxnSpMkLst>
        </pc:cxnChg>
      </pc:sldChg>
      <pc:sldChg chg="addSp delSp modSp add mod">
        <pc:chgData name="RAGHAVAN EASWARAN" userId="1230873382805857" providerId="LiveId" clId="{05CE111D-5C78-4B92-B5D5-FC352B525B15}" dt="2022-07-17T09:09:15.658" v="1690" actId="1076"/>
        <pc:sldMkLst>
          <pc:docMk/>
          <pc:sldMk cId="1902536089" sldId="276"/>
        </pc:sldMkLst>
        <pc:spChg chg="add mod">
          <ac:chgData name="RAGHAVAN EASWARAN" userId="1230873382805857" providerId="LiveId" clId="{05CE111D-5C78-4B92-B5D5-FC352B525B15}" dt="2022-07-17T09:09:10.654" v="1689" actId="14100"/>
          <ac:spMkLst>
            <pc:docMk/>
            <pc:sldMk cId="1902536089" sldId="276"/>
            <ac:spMk id="14" creationId="{F5F7C9B8-4FA4-60BA-6D0C-943EBD5D4B6E}"/>
          </ac:spMkLst>
        </pc:spChg>
        <pc:graphicFrameChg chg="del">
          <ac:chgData name="RAGHAVAN EASWARAN" userId="1230873382805857" providerId="LiveId" clId="{05CE111D-5C78-4B92-B5D5-FC352B525B15}" dt="2022-07-17T05:06:46.417" v="1621" actId="478"/>
          <ac:graphicFrameMkLst>
            <pc:docMk/>
            <pc:sldMk cId="1902536089" sldId="276"/>
            <ac:graphicFrameMk id="4" creationId="{7ACE6CD2-C2B6-E9D0-ED07-5CEFCC67F700}"/>
          </ac:graphicFrameMkLst>
        </pc:graphicFrameChg>
        <pc:graphicFrameChg chg="mod">
          <ac:chgData name="RAGHAVAN EASWARAN" userId="1230873382805857" providerId="LiveId" clId="{05CE111D-5C78-4B92-B5D5-FC352B525B15}" dt="2022-07-17T09:06:59.547" v="1678" actId="1076"/>
          <ac:graphicFrameMkLst>
            <pc:docMk/>
            <pc:sldMk cId="1902536089" sldId="276"/>
            <ac:graphicFrameMk id="5" creationId="{8437FC12-48F5-3A8A-C82A-37123AE8FCFD}"/>
          </ac:graphicFrameMkLst>
        </pc:graphicFrameChg>
        <pc:graphicFrameChg chg="del mod">
          <ac:chgData name="RAGHAVAN EASWARAN" userId="1230873382805857" providerId="LiveId" clId="{05CE111D-5C78-4B92-B5D5-FC352B525B15}" dt="2022-07-17T05:06:50.781" v="1623" actId="478"/>
          <ac:graphicFrameMkLst>
            <pc:docMk/>
            <pc:sldMk cId="1902536089" sldId="276"/>
            <ac:graphicFrameMk id="6" creationId="{2D921BB9-DFCB-A975-E5C4-74D3088A4B1D}"/>
          </ac:graphicFrameMkLst>
        </pc:graphicFrameChg>
        <pc:graphicFrameChg chg="mod">
          <ac:chgData name="RAGHAVAN EASWARAN" userId="1230873382805857" providerId="LiveId" clId="{05CE111D-5C78-4B92-B5D5-FC352B525B15}" dt="2022-07-17T09:07:02.465" v="1679" actId="1076"/>
          <ac:graphicFrameMkLst>
            <pc:docMk/>
            <pc:sldMk cId="1902536089" sldId="276"/>
            <ac:graphicFrameMk id="7" creationId="{1D8B28D0-883F-4C32-FDA0-217BF045B050}"/>
          </ac:graphicFrameMkLst>
        </pc:graphicFrameChg>
        <pc:graphicFrameChg chg="del">
          <ac:chgData name="RAGHAVAN EASWARAN" userId="1230873382805857" providerId="LiveId" clId="{05CE111D-5C78-4B92-B5D5-FC352B525B15}" dt="2022-07-17T05:06:48.152" v="1622" actId="478"/>
          <ac:graphicFrameMkLst>
            <pc:docMk/>
            <pc:sldMk cId="1902536089" sldId="276"/>
            <ac:graphicFrameMk id="8" creationId="{016A4BF8-5AFE-6435-DACE-69659634F971}"/>
          </ac:graphicFrameMkLst>
        </pc:graphicFrameChg>
        <pc:graphicFrameChg chg="mod">
          <ac:chgData name="RAGHAVAN EASWARAN" userId="1230873382805857" providerId="LiveId" clId="{05CE111D-5C78-4B92-B5D5-FC352B525B15}" dt="2022-07-17T09:04:07.023" v="1656" actId="1076"/>
          <ac:graphicFrameMkLst>
            <pc:docMk/>
            <pc:sldMk cId="1902536089" sldId="276"/>
            <ac:graphicFrameMk id="9" creationId="{BE61BBE3-9238-81C4-56B1-019C0368C2C9}"/>
          </ac:graphicFrameMkLst>
        </pc:graphicFrameChg>
        <pc:graphicFrameChg chg="add del mod">
          <ac:chgData name="RAGHAVAN EASWARAN" userId="1230873382805857" providerId="LiveId" clId="{05CE111D-5C78-4B92-B5D5-FC352B525B15}" dt="2022-07-17T05:09:49.588" v="1645" actId="478"/>
          <ac:graphicFrameMkLst>
            <pc:docMk/>
            <pc:sldMk cId="1902536089" sldId="276"/>
            <ac:graphicFrameMk id="10" creationId="{534DC717-6FC3-A752-459F-603A7F77BA66}"/>
          </ac:graphicFrameMkLst>
        </pc:graphicFrameChg>
        <pc:graphicFrameChg chg="add mod">
          <ac:chgData name="RAGHAVAN EASWARAN" userId="1230873382805857" providerId="LiveId" clId="{05CE111D-5C78-4B92-B5D5-FC352B525B15}" dt="2022-07-17T09:07:06.344" v="1680" actId="1076"/>
          <ac:graphicFrameMkLst>
            <pc:docMk/>
            <pc:sldMk cId="1902536089" sldId="276"/>
            <ac:graphicFrameMk id="11" creationId="{FF0150B3-6EBF-AC5D-D69C-86FF4FDAE047}"/>
          </ac:graphicFrameMkLst>
        </pc:graphicFrameChg>
        <pc:graphicFrameChg chg="add mod">
          <ac:chgData name="RAGHAVAN EASWARAN" userId="1230873382805857" providerId="LiveId" clId="{05CE111D-5C78-4B92-B5D5-FC352B525B15}" dt="2022-07-17T09:08:39.523" v="1685" actId="1076"/>
          <ac:graphicFrameMkLst>
            <pc:docMk/>
            <pc:sldMk cId="1902536089" sldId="276"/>
            <ac:graphicFrameMk id="12" creationId="{1C4E8FD4-CF0A-8357-4462-DB08ACBC4C4A}"/>
          </ac:graphicFrameMkLst>
        </pc:graphicFrameChg>
        <pc:cxnChg chg="add mod">
          <ac:chgData name="RAGHAVAN EASWARAN" userId="1230873382805857" providerId="LiveId" clId="{05CE111D-5C78-4B92-B5D5-FC352B525B15}" dt="2022-07-17T09:09:15.658" v="1690" actId="1076"/>
          <ac:cxnSpMkLst>
            <pc:docMk/>
            <pc:sldMk cId="1902536089" sldId="276"/>
            <ac:cxnSpMk id="13" creationId="{CD4B30C0-E7C1-BA49-59FA-9AB902732592}"/>
          </ac:cxnSpMkLst>
        </pc:cxnChg>
      </pc:sldChg>
      <pc:sldChg chg="delSp modSp add mod ord">
        <pc:chgData name="RAGHAVAN EASWARAN" userId="1230873382805857" providerId="LiveId" clId="{05CE111D-5C78-4B92-B5D5-FC352B525B15}" dt="2022-07-17T09:04:51.621" v="1664" actId="1076"/>
        <pc:sldMkLst>
          <pc:docMk/>
          <pc:sldMk cId="920463932" sldId="277"/>
        </pc:sldMkLst>
        <pc:graphicFrameChg chg="mod">
          <ac:chgData name="RAGHAVAN EASWARAN" userId="1230873382805857" providerId="LiveId" clId="{05CE111D-5C78-4B92-B5D5-FC352B525B15}" dt="2022-07-17T05:06:28.949" v="1618" actId="1076"/>
          <ac:graphicFrameMkLst>
            <pc:docMk/>
            <pc:sldMk cId="920463932" sldId="277"/>
            <ac:graphicFrameMk id="4" creationId="{7ACE6CD2-C2B6-E9D0-ED07-5CEFCC67F700}"/>
          </ac:graphicFrameMkLst>
        </pc:graphicFrameChg>
        <pc:graphicFrameChg chg="del">
          <ac:chgData name="RAGHAVAN EASWARAN" userId="1230873382805857" providerId="LiveId" clId="{05CE111D-5C78-4B92-B5D5-FC352B525B15}" dt="2022-07-17T05:06:17.747" v="1613" actId="478"/>
          <ac:graphicFrameMkLst>
            <pc:docMk/>
            <pc:sldMk cId="920463932" sldId="277"/>
            <ac:graphicFrameMk id="5" creationId="{8437FC12-48F5-3A8A-C82A-37123AE8FCFD}"/>
          </ac:graphicFrameMkLst>
        </pc:graphicFrameChg>
        <pc:graphicFrameChg chg="mod">
          <ac:chgData name="RAGHAVAN EASWARAN" userId="1230873382805857" providerId="LiveId" clId="{05CE111D-5C78-4B92-B5D5-FC352B525B15}" dt="2022-07-17T09:04:51.621" v="1664" actId="1076"/>
          <ac:graphicFrameMkLst>
            <pc:docMk/>
            <pc:sldMk cId="920463932" sldId="277"/>
            <ac:graphicFrameMk id="6" creationId="{2D921BB9-DFCB-A975-E5C4-74D3088A4B1D}"/>
          </ac:graphicFrameMkLst>
        </pc:graphicFrameChg>
        <pc:graphicFrameChg chg="del">
          <ac:chgData name="RAGHAVAN EASWARAN" userId="1230873382805857" providerId="LiveId" clId="{05CE111D-5C78-4B92-B5D5-FC352B525B15}" dt="2022-07-17T05:06:19.583" v="1614" actId="478"/>
          <ac:graphicFrameMkLst>
            <pc:docMk/>
            <pc:sldMk cId="920463932" sldId="277"/>
            <ac:graphicFrameMk id="7" creationId="{1D8B28D0-883F-4C32-FDA0-217BF045B050}"/>
          </ac:graphicFrameMkLst>
        </pc:graphicFrameChg>
        <pc:graphicFrameChg chg="mod">
          <ac:chgData name="RAGHAVAN EASWARAN" userId="1230873382805857" providerId="LiveId" clId="{05CE111D-5C78-4B92-B5D5-FC352B525B15}" dt="2022-07-17T05:06:26.254" v="1617" actId="1076"/>
          <ac:graphicFrameMkLst>
            <pc:docMk/>
            <pc:sldMk cId="920463932" sldId="277"/>
            <ac:graphicFrameMk id="8" creationId="{016A4BF8-5AFE-6435-DACE-69659634F971}"/>
          </ac:graphicFrameMkLst>
        </pc:graphicFrameChg>
        <pc:graphicFrameChg chg="mod">
          <ac:chgData name="RAGHAVAN EASWARAN" userId="1230873382805857" providerId="LiveId" clId="{05CE111D-5C78-4B92-B5D5-FC352B525B15}" dt="2022-07-17T05:06:21.601" v="1615" actId="1076"/>
          <ac:graphicFrameMkLst>
            <pc:docMk/>
            <pc:sldMk cId="920463932" sldId="277"/>
            <ac:graphicFrameMk id="9" creationId="{BE61BBE3-9238-81C4-56B1-019C0368C2C9}"/>
          </ac:graphicFrameMkLst>
        </pc:graphicFrameChg>
      </pc:sldChg>
      <pc:sldChg chg="addSp delSp modSp new mod">
        <pc:chgData name="RAGHAVAN EASWARAN" userId="1230873382805857" providerId="LiveId" clId="{05CE111D-5C78-4B92-B5D5-FC352B525B15}" dt="2022-07-17T10:02:10.804" v="2118"/>
        <pc:sldMkLst>
          <pc:docMk/>
          <pc:sldMk cId="1548502454" sldId="278"/>
        </pc:sldMkLst>
        <pc:spChg chg="del">
          <ac:chgData name="RAGHAVAN EASWARAN" userId="1230873382805857" providerId="LiveId" clId="{05CE111D-5C78-4B92-B5D5-FC352B525B15}" dt="2022-07-17T09:04:29.371" v="1661" actId="478"/>
          <ac:spMkLst>
            <pc:docMk/>
            <pc:sldMk cId="1548502454" sldId="278"/>
            <ac:spMk id="2" creationId="{4B832643-B421-A08E-CA81-791AB768E08D}"/>
          </ac:spMkLst>
        </pc:spChg>
        <pc:spChg chg="del">
          <ac:chgData name="RAGHAVAN EASWARAN" userId="1230873382805857" providerId="LiveId" clId="{05CE111D-5C78-4B92-B5D5-FC352B525B15}" dt="2022-07-17T09:04:30.901" v="1662" actId="478"/>
          <ac:spMkLst>
            <pc:docMk/>
            <pc:sldMk cId="1548502454" sldId="278"/>
            <ac:spMk id="3" creationId="{7476F536-2D77-6423-64BA-3386E28C5E76}"/>
          </ac:spMkLst>
        </pc:spChg>
        <pc:spChg chg="add mod">
          <ac:chgData name="RAGHAVAN EASWARAN" userId="1230873382805857" providerId="LiveId" clId="{05CE111D-5C78-4B92-B5D5-FC352B525B15}" dt="2022-07-17T09:09:38.662" v="1709" actId="1076"/>
          <ac:spMkLst>
            <pc:docMk/>
            <pc:sldMk cId="1548502454" sldId="278"/>
            <ac:spMk id="4" creationId="{74F4CDDE-F485-110C-5CA2-98433AC9AC2D}"/>
          </ac:spMkLst>
        </pc:spChg>
        <pc:spChg chg="add mod">
          <ac:chgData name="RAGHAVAN EASWARAN" userId="1230873382805857" providerId="LiveId" clId="{05CE111D-5C78-4B92-B5D5-FC352B525B15}" dt="2022-07-17T09:30:44.633" v="1827" actId="20577"/>
          <ac:spMkLst>
            <pc:docMk/>
            <pc:sldMk cId="1548502454" sldId="278"/>
            <ac:spMk id="8" creationId="{101BD1BC-77C8-BE01-FB0B-5FE459EE956D}"/>
          </ac:spMkLst>
        </pc:spChg>
        <pc:spChg chg="add mod">
          <ac:chgData name="RAGHAVAN EASWARAN" userId="1230873382805857" providerId="LiveId" clId="{05CE111D-5C78-4B92-B5D5-FC352B525B15}" dt="2022-07-17T09:14:47.060" v="1738" actId="13822"/>
          <ac:spMkLst>
            <pc:docMk/>
            <pc:sldMk cId="1548502454" sldId="278"/>
            <ac:spMk id="10" creationId="{DD19182C-A336-52A0-23CF-E9B71A5C30D6}"/>
          </ac:spMkLst>
        </pc:spChg>
        <pc:spChg chg="add mod">
          <ac:chgData name="RAGHAVAN EASWARAN" userId="1230873382805857" providerId="LiveId" clId="{05CE111D-5C78-4B92-B5D5-FC352B525B15}" dt="2022-07-17T09:15:03.544" v="1741" actId="1076"/>
          <ac:spMkLst>
            <pc:docMk/>
            <pc:sldMk cId="1548502454" sldId="278"/>
            <ac:spMk id="11" creationId="{5185766E-7703-794F-8D06-1FBD36D9A3E3}"/>
          </ac:spMkLst>
        </pc:spChg>
        <pc:graphicFrameChg chg="add mod">
          <ac:chgData name="RAGHAVAN EASWARAN" userId="1230873382805857" providerId="LiveId" clId="{05CE111D-5C78-4B92-B5D5-FC352B525B15}" dt="2022-07-17T10:02:10.804" v="2118"/>
          <ac:graphicFrameMkLst>
            <pc:docMk/>
            <pc:sldMk cId="1548502454" sldId="278"/>
            <ac:graphicFrameMk id="5" creationId="{93224CFC-2D7A-27C4-2AF3-40699ACC8CA3}"/>
          </ac:graphicFrameMkLst>
        </pc:graphicFrameChg>
        <pc:graphicFrameChg chg="add mod">
          <ac:chgData name="RAGHAVAN EASWARAN" userId="1230873382805857" providerId="LiveId" clId="{05CE111D-5C78-4B92-B5D5-FC352B525B15}" dt="2022-07-17T09:39:10.957" v="1836"/>
          <ac:graphicFrameMkLst>
            <pc:docMk/>
            <pc:sldMk cId="1548502454" sldId="278"/>
            <ac:graphicFrameMk id="6" creationId="{0F4D7EEE-8786-22E5-940D-4E3B234665FE}"/>
          </ac:graphicFrameMkLst>
        </pc:graphicFrameChg>
        <pc:graphicFrameChg chg="add mod">
          <ac:chgData name="RAGHAVAN EASWARAN" userId="1230873382805857" providerId="LiveId" clId="{05CE111D-5C78-4B92-B5D5-FC352B525B15}" dt="2022-07-17T09:14:14.545" v="1735" actId="1076"/>
          <ac:graphicFrameMkLst>
            <pc:docMk/>
            <pc:sldMk cId="1548502454" sldId="278"/>
            <ac:graphicFrameMk id="9" creationId="{12861DC9-7831-A93A-6FD8-5F1C23A11C30}"/>
          </ac:graphicFrameMkLst>
        </pc:graphicFrameChg>
        <pc:cxnChg chg="add mod">
          <ac:chgData name="RAGHAVAN EASWARAN" userId="1230873382805857" providerId="LiveId" clId="{05CE111D-5C78-4B92-B5D5-FC352B525B15}" dt="2022-07-17T09:12:46.702" v="1727" actId="1076"/>
          <ac:cxnSpMkLst>
            <pc:docMk/>
            <pc:sldMk cId="1548502454" sldId="278"/>
            <ac:cxnSpMk id="7" creationId="{A67B8D4A-8F12-B1E4-2E97-879FC6E6C744}"/>
          </ac:cxnSpMkLst>
        </pc:cxnChg>
      </pc:sldChg>
      <pc:sldChg chg="addSp delSp modSp new mod">
        <pc:chgData name="RAGHAVAN EASWARAN" userId="1230873382805857" providerId="LiveId" clId="{05CE111D-5C78-4B92-B5D5-FC352B525B15}" dt="2022-07-18T08:43:05.773" v="3315"/>
        <pc:sldMkLst>
          <pc:docMk/>
          <pc:sldMk cId="809073731" sldId="279"/>
        </pc:sldMkLst>
        <pc:spChg chg="del mod">
          <ac:chgData name="RAGHAVAN EASWARAN" userId="1230873382805857" providerId="LiveId" clId="{05CE111D-5C78-4B92-B5D5-FC352B525B15}" dt="2022-07-17T09:24:51.287" v="1745" actId="478"/>
          <ac:spMkLst>
            <pc:docMk/>
            <pc:sldMk cId="809073731" sldId="279"/>
            <ac:spMk id="2" creationId="{62517F9E-3F45-AFA2-8F80-CA46DEAF209F}"/>
          </ac:spMkLst>
        </pc:spChg>
        <pc:spChg chg="del">
          <ac:chgData name="RAGHAVAN EASWARAN" userId="1230873382805857" providerId="LiveId" clId="{05CE111D-5C78-4B92-B5D5-FC352B525B15}" dt="2022-07-17T09:24:54.845" v="1746" actId="478"/>
          <ac:spMkLst>
            <pc:docMk/>
            <pc:sldMk cId="809073731" sldId="279"/>
            <ac:spMk id="3" creationId="{3B0A7FC2-0515-0865-1D75-273D75AA31A3}"/>
          </ac:spMkLst>
        </pc:spChg>
        <pc:spChg chg="add mod">
          <ac:chgData name="RAGHAVAN EASWARAN" userId="1230873382805857" providerId="LiveId" clId="{05CE111D-5C78-4B92-B5D5-FC352B525B15}" dt="2022-07-17T09:27:32.849" v="1825" actId="115"/>
          <ac:spMkLst>
            <pc:docMk/>
            <pc:sldMk cId="809073731" sldId="279"/>
            <ac:spMk id="5" creationId="{EE319BEA-889B-032C-83B1-F63EDB6A6119}"/>
          </ac:spMkLst>
        </pc:spChg>
        <pc:graphicFrameChg chg="add mod">
          <ac:chgData name="RAGHAVAN EASWARAN" userId="1230873382805857" providerId="LiveId" clId="{05CE111D-5C78-4B92-B5D5-FC352B525B15}" dt="2022-07-18T08:43:05.773" v="3315"/>
          <ac:graphicFrameMkLst>
            <pc:docMk/>
            <pc:sldMk cId="809073731" sldId="279"/>
            <ac:graphicFrameMk id="4" creationId="{DF0098A3-EE88-8679-A835-D76E20C12DCD}"/>
          </ac:graphicFrameMkLst>
        </pc:graphicFrameChg>
        <pc:graphicFrameChg chg="add mod">
          <ac:chgData name="RAGHAVAN EASWARAN" userId="1230873382805857" providerId="LiveId" clId="{05CE111D-5C78-4B92-B5D5-FC352B525B15}" dt="2022-07-17T09:38:57.006" v="1832" actId="1076"/>
          <ac:graphicFrameMkLst>
            <pc:docMk/>
            <pc:sldMk cId="809073731" sldId="279"/>
            <ac:graphicFrameMk id="6" creationId="{C0979990-2C67-ACD0-7349-431270E11B94}"/>
          </ac:graphicFrameMkLst>
        </pc:graphicFrameChg>
        <pc:graphicFrameChg chg="add mod">
          <ac:chgData name="RAGHAVAN EASWARAN" userId="1230873382805857" providerId="LiveId" clId="{05CE111D-5C78-4B92-B5D5-FC352B525B15}" dt="2022-07-17T09:42:28.826" v="1841" actId="1076"/>
          <ac:graphicFrameMkLst>
            <pc:docMk/>
            <pc:sldMk cId="809073731" sldId="279"/>
            <ac:graphicFrameMk id="7" creationId="{BC02E81B-8585-B2AF-72FD-819D08996DE1}"/>
          </ac:graphicFrameMkLst>
        </pc:graphicFrameChg>
      </pc:sldChg>
      <pc:sldChg chg="addSp delSp modSp new mod">
        <pc:chgData name="RAGHAVAN EASWARAN" userId="1230873382805857" providerId="LiveId" clId="{05CE111D-5C78-4B92-B5D5-FC352B525B15}" dt="2022-07-17T09:54:10.505" v="1915" actId="1076"/>
        <pc:sldMkLst>
          <pc:docMk/>
          <pc:sldMk cId="1754164581" sldId="280"/>
        </pc:sldMkLst>
        <pc:spChg chg="del">
          <ac:chgData name="RAGHAVAN EASWARAN" userId="1230873382805857" providerId="LiveId" clId="{05CE111D-5C78-4B92-B5D5-FC352B525B15}" dt="2022-07-17T09:42:51.687" v="1843" actId="478"/>
          <ac:spMkLst>
            <pc:docMk/>
            <pc:sldMk cId="1754164581" sldId="280"/>
            <ac:spMk id="2" creationId="{6B908579-B26A-39A4-575A-295D541F6D66}"/>
          </ac:spMkLst>
        </pc:spChg>
        <pc:spChg chg="del">
          <ac:chgData name="RAGHAVAN EASWARAN" userId="1230873382805857" providerId="LiveId" clId="{05CE111D-5C78-4B92-B5D5-FC352B525B15}" dt="2022-07-17T09:42:52.977" v="1844" actId="478"/>
          <ac:spMkLst>
            <pc:docMk/>
            <pc:sldMk cId="1754164581" sldId="280"/>
            <ac:spMk id="3" creationId="{57B11B4A-8645-86D7-456B-1D10BAD43502}"/>
          </ac:spMkLst>
        </pc:spChg>
        <pc:spChg chg="add mod">
          <ac:chgData name="RAGHAVAN EASWARAN" userId="1230873382805857" providerId="LiveId" clId="{05CE111D-5C78-4B92-B5D5-FC352B525B15}" dt="2022-07-17T09:47:46.586" v="1867" actId="1076"/>
          <ac:spMkLst>
            <pc:docMk/>
            <pc:sldMk cId="1754164581" sldId="280"/>
            <ac:spMk id="5" creationId="{494BFB17-5FC3-6ACA-0AF0-CDAB5C84F4FE}"/>
          </ac:spMkLst>
        </pc:spChg>
        <pc:spChg chg="add mod">
          <ac:chgData name="RAGHAVAN EASWARAN" userId="1230873382805857" providerId="LiveId" clId="{05CE111D-5C78-4B92-B5D5-FC352B525B15}" dt="2022-07-17T09:54:10.505" v="1915" actId="1076"/>
          <ac:spMkLst>
            <pc:docMk/>
            <pc:sldMk cId="1754164581" sldId="280"/>
            <ac:spMk id="7" creationId="{96E9B3CB-356C-AC94-3032-8E18ABB34357}"/>
          </ac:spMkLst>
        </pc:spChg>
        <pc:graphicFrameChg chg="add mod">
          <ac:chgData name="RAGHAVAN EASWARAN" userId="1230873382805857" providerId="LiveId" clId="{05CE111D-5C78-4B92-B5D5-FC352B525B15}" dt="2022-07-17T09:43:35.307" v="1852" actId="1076"/>
          <ac:graphicFrameMkLst>
            <pc:docMk/>
            <pc:sldMk cId="1754164581" sldId="280"/>
            <ac:graphicFrameMk id="4" creationId="{C2FC3987-6E7C-6A7C-39AC-4C4410ABF3A6}"/>
          </ac:graphicFrameMkLst>
        </pc:graphicFrameChg>
        <pc:graphicFrameChg chg="add mod">
          <ac:chgData name="RAGHAVAN EASWARAN" userId="1230873382805857" providerId="LiveId" clId="{05CE111D-5C78-4B92-B5D5-FC352B525B15}" dt="2022-07-17T09:47:39.221" v="1864" actId="1076"/>
          <ac:graphicFrameMkLst>
            <pc:docMk/>
            <pc:sldMk cId="1754164581" sldId="280"/>
            <ac:graphicFrameMk id="6" creationId="{FDCBAA1A-6656-2FDE-B591-E3D52255E439}"/>
          </ac:graphicFrameMkLst>
        </pc:graphicFrameChg>
      </pc:sldChg>
      <pc:sldChg chg="delSp new mod">
        <pc:chgData name="RAGHAVAN EASWARAN" userId="1230873382805857" providerId="LiveId" clId="{05CE111D-5C78-4B92-B5D5-FC352B525B15}" dt="2022-07-17T09:44:19.205" v="1857" actId="478"/>
        <pc:sldMkLst>
          <pc:docMk/>
          <pc:sldMk cId="2312658871" sldId="281"/>
        </pc:sldMkLst>
        <pc:spChg chg="del">
          <ac:chgData name="RAGHAVAN EASWARAN" userId="1230873382805857" providerId="LiveId" clId="{05CE111D-5C78-4B92-B5D5-FC352B525B15}" dt="2022-07-17T09:44:19.205" v="1857" actId="478"/>
          <ac:spMkLst>
            <pc:docMk/>
            <pc:sldMk cId="2312658871" sldId="281"/>
            <ac:spMk id="2" creationId="{FC1FE744-6609-578D-9991-2787C30EDDA8}"/>
          </ac:spMkLst>
        </pc:spChg>
        <pc:spChg chg="del">
          <ac:chgData name="RAGHAVAN EASWARAN" userId="1230873382805857" providerId="LiveId" clId="{05CE111D-5C78-4B92-B5D5-FC352B525B15}" dt="2022-07-17T09:44:17.839" v="1856" actId="478"/>
          <ac:spMkLst>
            <pc:docMk/>
            <pc:sldMk cId="2312658871" sldId="281"/>
            <ac:spMk id="3" creationId="{8CD27EFD-1591-C7B8-E25B-7535B6EE97C0}"/>
          </ac:spMkLst>
        </pc:spChg>
      </pc:sldChg>
      <pc:sldChg chg="addSp delSp modSp new mod">
        <pc:chgData name="RAGHAVAN EASWARAN" userId="1230873382805857" providerId="LiveId" clId="{05CE111D-5C78-4B92-B5D5-FC352B525B15}" dt="2022-07-17T10:01:06.925" v="2114" actId="20577"/>
        <pc:sldMkLst>
          <pc:docMk/>
          <pc:sldMk cId="1480038697" sldId="282"/>
        </pc:sldMkLst>
        <pc:spChg chg="del">
          <ac:chgData name="RAGHAVAN EASWARAN" userId="1230873382805857" providerId="LiveId" clId="{05CE111D-5C78-4B92-B5D5-FC352B525B15}" dt="2022-07-17T09:54:21.530" v="1918" actId="478"/>
          <ac:spMkLst>
            <pc:docMk/>
            <pc:sldMk cId="1480038697" sldId="282"/>
            <ac:spMk id="2" creationId="{70F06C8B-56B2-4C02-BE6A-86F98181A901}"/>
          </ac:spMkLst>
        </pc:spChg>
        <pc:spChg chg="del">
          <ac:chgData name="RAGHAVAN EASWARAN" userId="1230873382805857" providerId="LiveId" clId="{05CE111D-5C78-4B92-B5D5-FC352B525B15}" dt="2022-07-17T09:54:20.128" v="1917" actId="478"/>
          <ac:spMkLst>
            <pc:docMk/>
            <pc:sldMk cId="1480038697" sldId="282"/>
            <ac:spMk id="3" creationId="{A91C6135-F7C2-4A0B-2D5A-E7898DF91C7E}"/>
          </ac:spMkLst>
        </pc:spChg>
        <pc:spChg chg="add mod">
          <ac:chgData name="RAGHAVAN EASWARAN" userId="1230873382805857" providerId="LiveId" clId="{05CE111D-5C78-4B92-B5D5-FC352B525B15}" dt="2022-07-17T09:56:45.551" v="2000" actId="1037"/>
          <ac:spMkLst>
            <pc:docMk/>
            <pc:sldMk cId="1480038697" sldId="282"/>
            <ac:spMk id="6" creationId="{69D55163-ABFD-BA56-5AD8-E0DC6823E4A2}"/>
          </ac:spMkLst>
        </pc:spChg>
        <pc:spChg chg="add del mod">
          <ac:chgData name="RAGHAVAN EASWARAN" userId="1230873382805857" providerId="LiveId" clId="{05CE111D-5C78-4B92-B5D5-FC352B525B15}" dt="2022-07-17T09:57:14.244" v="2032" actId="478"/>
          <ac:spMkLst>
            <pc:docMk/>
            <pc:sldMk cId="1480038697" sldId="282"/>
            <ac:spMk id="8" creationId="{E1E28A40-8D98-710C-EED2-37A6D2175D4D}"/>
          </ac:spMkLst>
        </pc:spChg>
        <pc:spChg chg="add mod">
          <ac:chgData name="RAGHAVAN EASWARAN" userId="1230873382805857" providerId="LiveId" clId="{05CE111D-5C78-4B92-B5D5-FC352B525B15}" dt="2022-07-17T10:01:06.925" v="2114" actId="20577"/>
          <ac:spMkLst>
            <pc:docMk/>
            <pc:sldMk cId="1480038697" sldId="282"/>
            <ac:spMk id="11" creationId="{B280753D-AC3D-CEFF-A546-0262EE67A68D}"/>
          </ac:spMkLst>
        </pc:spChg>
        <pc:graphicFrameChg chg="add mod">
          <ac:chgData name="RAGHAVAN EASWARAN" userId="1230873382805857" providerId="LiveId" clId="{05CE111D-5C78-4B92-B5D5-FC352B525B15}" dt="2022-07-17T09:56:45.551" v="2000" actId="1037"/>
          <ac:graphicFrameMkLst>
            <pc:docMk/>
            <pc:sldMk cId="1480038697" sldId="282"/>
            <ac:graphicFrameMk id="4" creationId="{08339CC6-84B9-2B15-70DF-298CEF27938B}"/>
          </ac:graphicFrameMkLst>
        </pc:graphicFrameChg>
        <pc:graphicFrameChg chg="add mod">
          <ac:chgData name="RAGHAVAN EASWARAN" userId="1230873382805857" providerId="LiveId" clId="{05CE111D-5C78-4B92-B5D5-FC352B525B15}" dt="2022-07-17T10:00:45.419" v="2057" actId="1076"/>
          <ac:graphicFrameMkLst>
            <pc:docMk/>
            <pc:sldMk cId="1480038697" sldId="282"/>
            <ac:graphicFrameMk id="7" creationId="{B2945D91-DA26-BC04-E5B3-116C71F89DCE}"/>
          </ac:graphicFrameMkLst>
        </pc:graphicFrameChg>
        <pc:graphicFrameChg chg="add mod">
          <ac:chgData name="RAGHAVAN EASWARAN" userId="1230873382805857" providerId="LiveId" clId="{05CE111D-5C78-4B92-B5D5-FC352B525B15}" dt="2022-07-17T09:59:02.268" v="2042" actId="1076"/>
          <ac:graphicFrameMkLst>
            <pc:docMk/>
            <pc:sldMk cId="1480038697" sldId="282"/>
            <ac:graphicFrameMk id="9" creationId="{36E2D768-74F4-7203-54BB-4FD9F9B27636}"/>
          </ac:graphicFrameMkLst>
        </pc:graphicFrameChg>
        <pc:cxnChg chg="add mod">
          <ac:chgData name="RAGHAVAN EASWARAN" userId="1230873382805857" providerId="LiveId" clId="{05CE111D-5C78-4B92-B5D5-FC352B525B15}" dt="2022-07-17T09:56:45.551" v="2000" actId="1037"/>
          <ac:cxnSpMkLst>
            <pc:docMk/>
            <pc:sldMk cId="1480038697" sldId="282"/>
            <ac:cxnSpMk id="5" creationId="{309254CE-5C18-5BA7-9BE3-6C059EB18B6C}"/>
          </ac:cxnSpMkLst>
        </pc:cxnChg>
        <pc:cxnChg chg="add mod">
          <ac:chgData name="RAGHAVAN EASWARAN" userId="1230873382805857" providerId="LiveId" clId="{05CE111D-5C78-4B92-B5D5-FC352B525B15}" dt="2022-07-17T10:01:02.012" v="2112" actId="1036"/>
          <ac:cxnSpMkLst>
            <pc:docMk/>
            <pc:sldMk cId="1480038697" sldId="282"/>
            <ac:cxnSpMk id="10" creationId="{DD85F5B6-D1F2-B320-BFE7-A8DC19406541}"/>
          </ac:cxnSpMkLst>
        </pc:cxnChg>
      </pc:sldChg>
      <pc:sldChg chg="addSp delSp modSp new mod">
        <pc:chgData name="RAGHAVAN EASWARAN" userId="1230873382805857" providerId="LiveId" clId="{05CE111D-5C78-4B92-B5D5-FC352B525B15}" dt="2022-07-20T05:53:58.837" v="3875" actId="1076"/>
        <pc:sldMkLst>
          <pc:docMk/>
          <pc:sldMk cId="947545995" sldId="283"/>
        </pc:sldMkLst>
        <pc:spChg chg="del">
          <ac:chgData name="RAGHAVAN EASWARAN" userId="1230873382805857" providerId="LiveId" clId="{05CE111D-5C78-4B92-B5D5-FC352B525B15}" dt="2022-07-17T10:18:38.988" v="2119" actId="478"/>
          <ac:spMkLst>
            <pc:docMk/>
            <pc:sldMk cId="947545995" sldId="283"/>
            <ac:spMk id="2" creationId="{F7E6B49E-CF61-9A70-D6EC-15F50009CE4F}"/>
          </ac:spMkLst>
        </pc:spChg>
        <pc:spChg chg="del">
          <ac:chgData name="RAGHAVAN EASWARAN" userId="1230873382805857" providerId="LiveId" clId="{05CE111D-5C78-4B92-B5D5-FC352B525B15}" dt="2022-07-17T10:02:02.881" v="2117" actId="478"/>
          <ac:spMkLst>
            <pc:docMk/>
            <pc:sldMk cId="947545995" sldId="283"/>
            <ac:spMk id="3" creationId="{49F5B6DC-B858-D2FF-071D-2E3B66DAD8AD}"/>
          </ac:spMkLst>
        </pc:spChg>
        <pc:spChg chg="add del mod">
          <ac:chgData name="RAGHAVAN EASWARAN" userId="1230873382805857" providerId="LiveId" clId="{05CE111D-5C78-4B92-B5D5-FC352B525B15}" dt="2022-07-20T05:51:04.352" v="3837" actId="478"/>
          <ac:spMkLst>
            <pc:docMk/>
            <pc:sldMk cId="947545995" sldId="283"/>
            <ac:spMk id="5" creationId="{98C4F66E-5C5A-837E-8043-20E48413ED73}"/>
          </ac:spMkLst>
        </pc:spChg>
        <pc:spChg chg="add del mod">
          <ac:chgData name="RAGHAVAN EASWARAN" userId="1230873382805857" providerId="LiveId" clId="{05CE111D-5C78-4B92-B5D5-FC352B525B15}" dt="2022-07-20T05:53:51.965" v="3874" actId="478"/>
          <ac:spMkLst>
            <pc:docMk/>
            <pc:sldMk cId="947545995" sldId="283"/>
            <ac:spMk id="10" creationId="{AE05A84E-548B-7AC3-016E-E3A991902624}"/>
          </ac:spMkLst>
        </pc:spChg>
        <pc:spChg chg="add mod">
          <ac:chgData name="RAGHAVAN EASWARAN" userId="1230873382805857" providerId="LiveId" clId="{05CE111D-5C78-4B92-B5D5-FC352B525B15}" dt="2022-07-20T05:53:47.204" v="3873"/>
          <ac:spMkLst>
            <pc:docMk/>
            <pc:sldMk cId="947545995" sldId="283"/>
            <ac:spMk id="11" creationId="{D3F57495-E90C-4475-A2AD-CE554DC315B4}"/>
          </ac:spMkLst>
        </pc:spChg>
        <pc:spChg chg="add mod">
          <ac:chgData name="RAGHAVAN EASWARAN" userId="1230873382805857" providerId="LiveId" clId="{05CE111D-5C78-4B92-B5D5-FC352B525B15}" dt="2022-07-20T05:53:47.204" v="3873"/>
          <ac:spMkLst>
            <pc:docMk/>
            <pc:sldMk cId="947545995" sldId="283"/>
            <ac:spMk id="12" creationId="{F4F93E41-D7A5-A001-EA50-54801938E970}"/>
          </ac:spMkLst>
        </pc:spChg>
        <pc:spChg chg="add mod">
          <ac:chgData name="RAGHAVAN EASWARAN" userId="1230873382805857" providerId="LiveId" clId="{05CE111D-5C78-4B92-B5D5-FC352B525B15}" dt="2022-07-20T05:53:47.204" v="3873"/>
          <ac:spMkLst>
            <pc:docMk/>
            <pc:sldMk cId="947545995" sldId="283"/>
            <ac:spMk id="18" creationId="{355D1CE4-2461-5D5C-C3AA-4284C15EC6F9}"/>
          </ac:spMkLst>
        </pc:spChg>
        <pc:spChg chg="add mod">
          <ac:chgData name="RAGHAVAN EASWARAN" userId="1230873382805857" providerId="LiveId" clId="{05CE111D-5C78-4B92-B5D5-FC352B525B15}" dt="2022-07-20T05:53:47.204" v="3873"/>
          <ac:spMkLst>
            <pc:docMk/>
            <pc:sldMk cId="947545995" sldId="283"/>
            <ac:spMk id="20" creationId="{239AAECB-DE62-2A9B-2A4F-46C6F33862C9}"/>
          </ac:spMkLst>
        </pc:spChg>
        <pc:graphicFrameChg chg="add del mod">
          <ac:chgData name="RAGHAVAN EASWARAN" userId="1230873382805857" providerId="LiveId" clId="{05CE111D-5C78-4B92-B5D5-FC352B525B15}" dt="2022-07-20T05:51:02.748" v="3836" actId="478"/>
          <ac:graphicFrameMkLst>
            <pc:docMk/>
            <pc:sldMk cId="947545995" sldId="283"/>
            <ac:graphicFrameMk id="4" creationId="{03962FB9-8BEB-CC11-DD4C-D0F5F892A47B}"/>
          </ac:graphicFrameMkLst>
        </pc:graphicFrameChg>
        <pc:graphicFrameChg chg="add mod">
          <ac:chgData name="RAGHAVAN EASWARAN" userId="1230873382805857" providerId="LiveId" clId="{05CE111D-5C78-4B92-B5D5-FC352B525B15}" dt="2022-07-20T05:53:39.398" v="3870" actId="1076"/>
          <ac:graphicFrameMkLst>
            <pc:docMk/>
            <pc:sldMk cId="947545995" sldId="283"/>
            <ac:graphicFrameMk id="6" creationId="{B57487D9-A6F2-7DEE-8531-047827C6CC3D}"/>
          </ac:graphicFrameMkLst>
        </pc:graphicFrameChg>
        <pc:graphicFrameChg chg="add mod">
          <ac:chgData name="RAGHAVAN EASWARAN" userId="1230873382805857" providerId="LiveId" clId="{05CE111D-5C78-4B92-B5D5-FC352B525B15}" dt="2022-07-20T05:53:58.837" v="3875" actId="1076"/>
          <ac:graphicFrameMkLst>
            <pc:docMk/>
            <pc:sldMk cId="947545995" sldId="283"/>
            <ac:graphicFrameMk id="7" creationId="{2B954954-A1F2-1D6C-2EFC-544A68A19826}"/>
          </ac:graphicFrameMkLst>
        </pc:graphicFrameChg>
        <pc:graphicFrameChg chg="add del mod">
          <ac:chgData name="RAGHAVAN EASWARAN" userId="1230873382805857" providerId="LiveId" clId="{05CE111D-5C78-4B92-B5D5-FC352B525B15}" dt="2022-07-20T05:51:09.693" v="3839" actId="478"/>
          <ac:graphicFrameMkLst>
            <pc:docMk/>
            <pc:sldMk cId="947545995" sldId="283"/>
            <ac:graphicFrameMk id="8" creationId="{AA200E5A-A8A5-A20D-0228-24BB0C2A5B2D}"/>
          </ac:graphicFrameMkLst>
        </pc:graphicFrameChg>
        <pc:graphicFrameChg chg="add mod">
          <ac:chgData name="RAGHAVAN EASWARAN" userId="1230873382805857" providerId="LiveId" clId="{05CE111D-5C78-4B92-B5D5-FC352B525B15}" dt="2022-07-20T05:51:26.025" v="3844" actId="14100"/>
          <ac:graphicFrameMkLst>
            <pc:docMk/>
            <pc:sldMk cId="947545995" sldId="283"/>
            <ac:graphicFrameMk id="9" creationId="{6E3069FB-FBD5-5865-0435-849538CE8B07}"/>
          </ac:graphicFrameMkLst>
        </pc:graphicFrameChg>
        <pc:graphicFrameChg chg="add mod">
          <ac:chgData name="RAGHAVAN EASWARAN" userId="1230873382805857" providerId="LiveId" clId="{05CE111D-5C78-4B92-B5D5-FC352B525B15}" dt="2022-07-20T05:53:47.204" v="3873"/>
          <ac:graphicFrameMkLst>
            <pc:docMk/>
            <pc:sldMk cId="947545995" sldId="283"/>
            <ac:graphicFrameMk id="21" creationId="{5FDEB58E-FDB3-5430-D350-DBD172FF62D0}"/>
          </ac:graphicFrameMkLst>
        </pc:graphicFrameChg>
        <pc:graphicFrameChg chg="add mod">
          <ac:chgData name="RAGHAVAN EASWARAN" userId="1230873382805857" providerId="LiveId" clId="{05CE111D-5C78-4B92-B5D5-FC352B525B15}" dt="2022-07-20T05:53:47.204" v="3873"/>
          <ac:graphicFrameMkLst>
            <pc:docMk/>
            <pc:sldMk cId="947545995" sldId="283"/>
            <ac:graphicFrameMk id="22" creationId="{108DB4AB-4A36-0DCA-85A1-A38F75AB55D5}"/>
          </ac:graphicFrameMkLst>
        </pc:graphicFrameChg>
        <pc:graphicFrameChg chg="add mod">
          <ac:chgData name="RAGHAVAN EASWARAN" userId="1230873382805857" providerId="LiveId" clId="{05CE111D-5C78-4B92-B5D5-FC352B525B15}" dt="2022-07-20T05:53:47.204" v="3873"/>
          <ac:graphicFrameMkLst>
            <pc:docMk/>
            <pc:sldMk cId="947545995" sldId="283"/>
            <ac:graphicFrameMk id="23" creationId="{68113985-95F3-1419-5980-A6F5A6BE74C7}"/>
          </ac:graphicFrameMkLst>
        </pc:graphicFrameChg>
        <pc:graphicFrameChg chg="add mod">
          <ac:chgData name="RAGHAVAN EASWARAN" userId="1230873382805857" providerId="LiveId" clId="{05CE111D-5C78-4B92-B5D5-FC352B525B15}" dt="2022-07-20T05:53:47.204" v="3873"/>
          <ac:graphicFrameMkLst>
            <pc:docMk/>
            <pc:sldMk cId="947545995" sldId="283"/>
            <ac:graphicFrameMk id="24" creationId="{BC28806E-B735-F200-6E33-90F4C4AF4330}"/>
          </ac:graphicFrameMkLst>
        </pc:graphicFrameChg>
        <pc:cxnChg chg="add mod">
          <ac:chgData name="RAGHAVAN EASWARAN" userId="1230873382805857" providerId="LiveId" clId="{05CE111D-5C78-4B92-B5D5-FC352B525B15}" dt="2022-07-20T05:53:47.204" v="3873"/>
          <ac:cxnSpMkLst>
            <pc:docMk/>
            <pc:sldMk cId="947545995" sldId="283"/>
            <ac:cxnSpMk id="13" creationId="{BA61C398-8D3C-2C8D-8FC0-527FFB475FFB}"/>
          </ac:cxnSpMkLst>
        </pc:cxnChg>
        <pc:cxnChg chg="add mod">
          <ac:chgData name="RAGHAVAN EASWARAN" userId="1230873382805857" providerId="LiveId" clId="{05CE111D-5C78-4B92-B5D5-FC352B525B15}" dt="2022-07-20T05:53:47.204" v="3873"/>
          <ac:cxnSpMkLst>
            <pc:docMk/>
            <pc:sldMk cId="947545995" sldId="283"/>
            <ac:cxnSpMk id="14" creationId="{526C883E-7D62-3292-02E6-C7C929E54201}"/>
          </ac:cxnSpMkLst>
        </pc:cxnChg>
        <pc:cxnChg chg="add mod">
          <ac:chgData name="RAGHAVAN EASWARAN" userId="1230873382805857" providerId="LiveId" clId="{05CE111D-5C78-4B92-B5D5-FC352B525B15}" dt="2022-07-20T05:53:47.204" v="3873"/>
          <ac:cxnSpMkLst>
            <pc:docMk/>
            <pc:sldMk cId="947545995" sldId="283"/>
            <ac:cxnSpMk id="15" creationId="{E489523F-02FE-DCD0-B9DF-2E1B04AA1682}"/>
          </ac:cxnSpMkLst>
        </pc:cxnChg>
        <pc:cxnChg chg="add mod">
          <ac:chgData name="RAGHAVAN EASWARAN" userId="1230873382805857" providerId="LiveId" clId="{05CE111D-5C78-4B92-B5D5-FC352B525B15}" dt="2022-07-20T05:53:47.204" v="3873"/>
          <ac:cxnSpMkLst>
            <pc:docMk/>
            <pc:sldMk cId="947545995" sldId="283"/>
            <ac:cxnSpMk id="16" creationId="{22C51157-0B59-BAAA-AE89-6B03B3393ABF}"/>
          </ac:cxnSpMkLst>
        </pc:cxnChg>
        <pc:cxnChg chg="add mod">
          <ac:chgData name="RAGHAVAN EASWARAN" userId="1230873382805857" providerId="LiveId" clId="{05CE111D-5C78-4B92-B5D5-FC352B525B15}" dt="2022-07-20T05:53:47.204" v="3873"/>
          <ac:cxnSpMkLst>
            <pc:docMk/>
            <pc:sldMk cId="947545995" sldId="283"/>
            <ac:cxnSpMk id="17" creationId="{7771113A-1421-A64D-527A-8356AFB9AC4B}"/>
          </ac:cxnSpMkLst>
        </pc:cxnChg>
        <pc:cxnChg chg="add mod">
          <ac:chgData name="RAGHAVAN EASWARAN" userId="1230873382805857" providerId="LiveId" clId="{05CE111D-5C78-4B92-B5D5-FC352B525B15}" dt="2022-07-20T05:53:47.204" v="3873"/>
          <ac:cxnSpMkLst>
            <pc:docMk/>
            <pc:sldMk cId="947545995" sldId="283"/>
            <ac:cxnSpMk id="19" creationId="{37AEAC06-E096-1C05-171D-427F1D977FF1}"/>
          </ac:cxnSpMkLst>
        </pc:cxnChg>
      </pc:sldChg>
      <pc:sldChg chg="addSp delSp modSp new mod">
        <pc:chgData name="RAGHAVAN EASWARAN" userId="1230873382805857" providerId="LiveId" clId="{05CE111D-5C78-4B92-B5D5-FC352B525B15}" dt="2022-07-20T05:52:37.914" v="3865" actId="1036"/>
        <pc:sldMkLst>
          <pc:docMk/>
          <pc:sldMk cId="670019185" sldId="284"/>
        </pc:sldMkLst>
        <pc:spChg chg="del">
          <ac:chgData name="RAGHAVAN EASWARAN" userId="1230873382805857" providerId="LiveId" clId="{05CE111D-5C78-4B92-B5D5-FC352B525B15}" dt="2022-07-17T10:25:43.458" v="2141" actId="478"/>
          <ac:spMkLst>
            <pc:docMk/>
            <pc:sldMk cId="670019185" sldId="284"/>
            <ac:spMk id="2" creationId="{5102C08A-26C2-30AB-5690-FF4CFC65D4A5}"/>
          </ac:spMkLst>
        </pc:spChg>
        <pc:spChg chg="del">
          <ac:chgData name="RAGHAVAN EASWARAN" userId="1230873382805857" providerId="LiveId" clId="{05CE111D-5C78-4B92-B5D5-FC352B525B15}" dt="2022-07-17T10:25:45.252" v="2142" actId="478"/>
          <ac:spMkLst>
            <pc:docMk/>
            <pc:sldMk cId="670019185" sldId="284"/>
            <ac:spMk id="3" creationId="{D4F56555-A6FF-209B-F61B-B55184E5DA52}"/>
          </ac:spMkLst>
        </pc:spChg>
        <pc:spChg chg="add mod">
          <ac:chgData name="RAGHAVAN EASWARAN" userId="1230873382805857" providerId="LiveId" clId="{05CE111D-5C78-4B92-B5D5-FC352B525B15}" dt="2022-07-20T05:52:37.914" v="3865" actId="1036"/>
          <ac:spMkLst>
            <pc:docMk/>
            <pc:sldMk cId="670019185" sldId="284"/>
            <ac:spMk id="5" creationId="{F91376BE-6C87-1D50-DD8C-3E670E5F46B8}"/>
          </ac:spMkLst>
        </pc:spChg>
        <pc:spChg chg="add mod">
          <ac:chgData name="RAGHAVAN EASWARAN" userId="1230873382805857" providerId="LiveId" clId="{05CE111D-5C78-4B92-B5D5-FC352B525B15}" dt="2022-07-17T10:36:38.157" v="2212" actId="207"/>
          <ac:spMkLst>
            <pc:docMk/>
            <pc:sldMk cId="670019185" sldId="284"/>
            <ac:spMk id="6" creationId="{DCC4011C-987F-30C0-3BAD-06E370927402}"/>
          </ac:spMkLst>
        </pc:spChg>
        <pc:spChg chg="add mod">
          <ac:chgData name="RAGHAVAN EASWARAN" userId="1230873382805857" providerId="LiveId" clId="{05CE111D-5C78-4B92-B5D5-FC352B525B15}" dt="2022-07-17T10:36:51.364" v="2213" actId="207"/>
          <ac:spMkLst>
            <pc:docMk/>
            <pc:sldMk cId="670019185" sldId="284"/>
            <ac:spMk id="7" creationId="{41C9B522-4139-8726-C907-33625333C717}"/>
          </ac:spMkLst>
        </pc:spChg>
        <pc:graphicFrameChg chg="add mod">
          <ac:chgData name="RAGHAVAN EASWARAN" userId="1230873382805857" providerId="LiveId" clId="{05CE111D-5C78-4B92-B5D5-FC352B525B15}" dt="2022-07-20T00:48:51.746" v="3698"/>
          <ac:graphicFrameMkLst>
            <pc:docMk/>
            <pc:sldMk cId="670019185" sldId="284"/>
            <ac:graphicFrameMk id="4" creationId="{AB56CC00-6802-9643-840A-06AD1C8DC3AA}"/>
          </ac:graphicFrameMkLst>
        </pc:graphicFrameChg>
        <pc:graphicFrameChg chg="add mod">
          <ac:chgData name="RAGHAVAN EASWARAN" userId="1230873382805857" providerId="LiveId" clId="{05CE111D-5C78-4B92-B5D5-FC352B525B15}" dt="2022-07-20T05:52:29.434" v="3851" actId="1076"/>
          <ac:graphicFrameMkLst>
            <pc:docMk/>
            <pc:sldMk cId="670019185" sldId="284"/>
            <ac:graphicFrameMk id="8" creationId="{C4ABB652-4CF9-5AA4-BE12-02609E826612}"/>
          </ac:graphicFrameMkLst>
        </pc:graphicFrameChg>
      </pc:sldChg>
      <pc:sldChg chg="addSp delSp modSp new mod">
        <pc:chgData name="RAGHAVAN EASWARAN" userId="1230873382805857" providerId="LiveId" clId="{05CE111D-5C78-4B92-B5D5-FC352B525B15}" dt="2022-07-17T13:29:38.996" v="2796" actId="1076"/>
        <pc:sldMkLst>
          <pc:docMk/>
          <pc:sldMk cId="3141275499" sldId="285"/>
        </pc:sldMkLst>
        <pc:spChg chg="mod">
          <ac:chgData name="RAGHAVAN EASWARAN" userId="1230873382805857" providerId="LiveId" clId="{05CE111D-5C78-4B92-B5D5-FC352B525B15}" dt="2022-07-17T11:41:51.765" v="2239" actId="255"/>
          <ac:spMkLst>
            <pc:docMk/>
            <pc:sldMk cId="3141275499" sldId="285"/>
            <ac:spMk id="2" creationId="{77F378A8-2A5F-252E-48B9-1C6B79E62890}"/>
          </ac:spMkLst>
        </pc:spChg>
        <pc:spChg chg="del">
          <ac:chgData name="RAGHAVAN EASWARAN" userId="1230873382805857" providerId="LiveId" clId="{05CE111D-5C78-4B92-B5D5-FC352B525B15}" dt="2022-07-17T11:41:56.139" v="2240" actId="478"/>
          <ac:spMkLst>
            <pc:docMk/>
            <pc:sldMk cId="3141275499" sldId="285"/>
            <ac:spMk id="3" creationId="{04854B23-C47C-D5FC-E9BD-112E33744134}"/>
          </ac:spMkLst>
        </pc:spChg>
        <pc:spChg chg="add del mod">
          <ac:chgData name="RAGHAVAN EASWARAN" userId="1230873382805857" providerId="LiveId" clId="{05CE111D-5C78-4B92-B5D5-FC352B525B15}" dt="2022-07-17T11:55:01.910" v="2243"/>
          <ac:spMkLst>
            <pc:docMk/>
            <pc:sldMk cId="3141275499" sldId="285"/>
            <ac:spMk id="4" creationId="{EE1A7499-2A3B-27E6-6265-EF74E957E1F2}"/>
          </ac:spMkLst>
        </pc:spChg>
        <pc:spChg chg="add del mod">
          <ac:chgData name="RAGHAVAN EASWARAN" userId="1230873382805857" providerId="LiveId" clId="{05CE111D-5C78-4B92-B5D5-FC352B525B15}" dt="2022-07-17T13:29:27.622" v="2794" actId="20577"/>
          <ac:spMkLst>
            <pc:docMk/>
            <pc:sldMk cId="3141275499" sldId="285"/>
            <ac:spMk id="5" creationId="{90FA6027-7DE0-E412-DD2D-D39D6B76D349}"/>
          </ac:spMkLst>
        </pc:spChg>
        <pc:spChg chg="add mod">
          <ac:chgData name="RAGHAVAN EASWARAN" userId="1230873382805857" providerId="LiveId" clId="{05CE111D-5C78-4B92-B5D5-FC352B525B15}" dt="2022-07-17T13:29:34.475" v="2795" actId="1076"/>
          <ac:spMkLst>
            <pc:docMk/>
            <pc:sldMk cId="3141275499" sldId="285"/>
            <ac:spMk id="6" creationId="{923B73E5-0F47-C07A-2A64-8978F5FA3982}"/>
          </ac:spMkLst>
        </pc:spChg>
        <pc:spChg chg="add mod">
          <ac:chgData name="RAGHAVAN EASWARAN" userId="1230873382805857" providerId="LiveId" clId="{05CE111D-5C78-4B92-B5D5-FC352B525B15}" dt="2022-07-17T13:29:38.996" v="2796" actId="1076"/>
          <ac:spMkLst>
            <pc:docMk/>
            <pc:sldMk cId="3141275499" sldId="285"/>
            <ac:spMk id="7" creationId="{89C5E589-8ED1-8F37-8D4C-A3FA4159D162}"/>
          </ac:spMkLst>
        </pc:spChg>
        <pc:spChg chg="add del mod">
          <ac:chgData name="RAGHAVAN EASWARAN" userId="1230873382805857" providerId="LiveId" clId="{05CE111D-5C78-4B92-B5D5-FC352B525B15}" dt="2022-07-17T13:25:21.645" v="2725" actId="21"/>
          <ac:spMkLst>
            <pc:docMk/>
            <pc:sldMk cId="3141275499" sldId="285"/>
            <ac:spMk id="8" creationId="{D41CD5D3-0D3A-89FF-695D-062923755F17}"/>
          </ac:spMkLst>
        </pc:spChg>
      </pc:sldChg>
      <pc:sldChg chg="addSp delSp modSp add mod ord">
        <pc:chgData name="RAGHAVAN EASWARAN" userId="1230873382805857" providerId="LiveId" clId="{05CE111D-5C78-4B92-B5D5-FC352B525B15}" dt="2022-07-18T06:40:10.617" v="3150" actId="1076"/>
        <pc:sldMkLst>
          <pc:docMk/>
          <pc:sldMk cId="1723489298" sldId="286"/>
        </pc:sldMkLst>
        <pc:spChg chg="mod">
          <ac:chgData name="RAGHAVAN EASWARAN" userId="1230873382805857" providerId="LiveId" clId="{05CE111D-5C78-4B92-B5D5-FC352B525B15}" dt="2022-07-18T06:39:46.649" v="3149" actId="1076"/>
          <ac:spMkLst>
            <pc:docMk/>
            <pc:sldMk cId="1723489298" sldId="286"/>
            <ac:spMk id="5" creationId="{00684501-38B5-184B-1D56-3F997ABDA6C6}"/>
          </ac:spMkLst>
        </pc:spChg>
        <pc:spChg chg="mod">
          <ac:chgData name="RAGHAVAN EASWARAN" userId="1230873382805857" providerId="LiveId" clId="{05CE111D-5C78-4B92-B5D5-FC352B525B15}" dt="2022-07-17T14:51:46.646" v="2967" actId="1076"/>
          <ac:spMkLst>
            <pc:docMk/>
            <pc:sldMk cId="1723489298" sldId="286"/>
            <ac:spMk id="9" creationId="{7C705D0B-7651-1CF1-CEA6-9ABDA6985F4A}"/>
          </ac:spMkLst>
        </pc:spChg>
        <pc:spChg chg="del">
          <ac:chgData name="RAGHAVAN EASWARAN" userId="1230873382805857" providerId="LiveId" clId="{05CE111D-5C78-4B92-B5D5-FC352B525B15}" dt="2022-07-17T13:27:01.416" v="2737" actId="478"/>
          <ac:spMkLst>
            <pc:docMk/>
            <pc:sldMk cId="1723489298" sldId="286"/>
            <ac:spMk id="10" creationId="{E15D1C25-E85B-1A7B-5F36-A7FEBB00C5AC}"/>
          </ac:spMkLst>
        </pc:spChg>
        <pc:spChg chg="del">
          <ac:chgData name="RAGHAVAN EASWARAN" userId="1230873382805857" providerId="LiveId" clId="{05CE111D-5C78-4B92-B5D5-FC352B525B15}" dt="2022-07-17T13:26:53.768" v="2735" actId="478"/>
          <ac:spMkLst>
            <pc:docMk/>
            <pc:sldMk cId="1723489298" sldId="286"/>
            <ac:spMk id="11" creationId="{E9292FB3-6642-36E3-E9EE-13A465ABC7DD}"/>
          </ac:spMkLst>
        </pc:spChg>
        <pc:spChg chg="mod">
          <ac:chgData name="RAGHAVAN EASWARAN" userId="1230873382805857" providerId="LiveId" clId="{05CE111D-5C78-4B92-B5D5-FC352B525B15}" dt="2022-07-18T06:40:10.617" v="3150" actId="1076"/>
          <ac:spMkLst>
            <pc:docMk/>
            <pc:sldMk cId="1723489298" sldId="286"/>
            <ac:spMk id="12" creationId="{7E500BE8-7949-4DB0-3D18-267A71F5A316}"/>
          </ac:spMkLst>
        </pc:spChg>
        <pc:spChg chg="add mod">
          <ac:chgData name="RAGHAVAN EASWARAN" userId="1230873382805857" providerId="LiveId" clId="{05CE111D-5C78-4B92-B5D5-FC352B525B15}" dt="2022-07-17T14:51:51.687" v="2968" actId="1076"/>
          <ac:spMkLst>
            <pc:docMk/>
            <pc:sldMk cId="1723489298" sldId="286"/>
            <ac:spMk id="14" creationId="{A8A8DAFB-18D2-50CA-1A4E-C765A07DB586}"/>
          </ac:spMkLst>
        </pc:spChg>
        <pc:spChg chg="del">
          <ac:chgData name="RAGHAVAN EASWARAN" userId="1230873382805857" providerId="LiveId" clId="{05CE111D-5C78-4B92-B5D5-FC352B525B15}" dt="2022-07-17T13:26:58.857" v="2736" actId="478"/>
          <ac:spMkLst>
            <pc:docMk/>
            <pc:sldMk cId="1723489298" sldId="286"/>
            <ac:spMk id="16" creationId="{6C9B6508-E0C5-4F77-4617-7EDAC3697B42}"/>
          </ac:spMkLst>
        </pc:spChg>
        <pc:spChg chg="add mod">
          <ac:chgData name="RAGHAVAN EASWARAN" userId="1230873382805857" providerId="LiveId" clId="{05CE111D-5C78-4B92-B5D5-FC352B525B15}" dt="2022-07-17T14:51:41.981" v="2966" actId="14100"/>
          <ac:spMkLst>
            <pc:docMk/>
            <pc:sldMk cId="1723489298" sldId="286"/>
            <ac:spMk id="17" creationId="{2B1633F2-5242-5C9B-3EAE-F54DBCF78707}"/>
          </ac:spMkLst>
        </pc:spChg>
        <pc:graphicFrameChg chg="del">
          <ac:chgData name="RAGHAVAN EASWARAN" userId="1230873382805857" providerId="LiveId" clId="{05CE111D-5C78-4B92-B5D5-FC352B525B15}" dt="2022-07-17T13:26:47.589" v="2733" actId="478"/>
          <ac:graphicFrameMkLst>
            <pc:docMk/>
            <pc:sldMk cId="1723489298" sldId="286"/>
            <ac:graphicFrameMk id="13" creationId="{50BD2197-BD82-E940-6962-75A16E69D454}"/>
          </ac:graphicFrameMkLst>
        </pc:graphicFrameChg>
        <pc:graphicFrameChg chg="add mod">
          <ac:chgData name="RAGHAVAN EASWARAN" userId="1230873382805857" providerId="LiveId" clId="{05CE111D-5C78-4B92-B5D5-FC352B525B15}" dt="2022-07-17T14:50:37.943" v="2870" actId="1076"/>
          <ac:graphicFrameMkLst>
            <pc:docMk/>
            <pc:sldMk cId="1723489298" sldId="286"/>
            <ac:graphicFrameMk id="19" creationId="{17694425-6DF8-2336-7DB6-C8A59E66F3EB}"/>
          </ac:graphicFrameMkLst>
        </pc:graphicFrameChg>
        <pc:cxnChg chg="del">
          <ac:chgData name="RAGHAVAN EASWARAN" userId="1230873382805857" providerId="LiveId" clId="{05CE111D-5C78-4B92-B5D5-FC352B525B15}" dt="2022-07-17T13:26:49.587" v="2734" actId="478"/>
          <ac:cxnSpMkLst>
            <pc:docMk/>
            <pc:sldMk cId="1723489298" sldId="286"/>
            <ac:cxnSpMk id="15" creationId="{0608DAF2-9B6A-EA27-BCA5-B76FE1F931CB}"/>
          </ac:cxnSpMkLst>
        </pc:cxnChg>
      </pc:sldChg>
      <pc:sldChg chg="addSp delSp modSp new mod ord">
        <pc:chgData name="RAGHAVAN EASWARAN" userId="1230873382805857" providerId="LiveId" clId="{05CE111D-5C78-4B92-B5D5-FC352B525B15}" dt="2022-07-19T06:46:10.218" v="3403"/>
        <pc:sldMkLst>
          <pc:docMk/>
          <pc:sldMk cId="3347069772" sldId="287"/>
        </pc:sldMkLst>
        <pc:spChg chg="del">
          <ac:chgData name="RAGHAVAN EASWARAN" userId="1230873382805857" providerId="LiveId" clId="{05CE111D-5C78-4B92-B5D5-FC352B525B15}" dt="2022-07-18T05:23:41.880" v="3029" actId="478"/>
          <ac:spMkLst>
            <pc:docMk/>
            <pc:sldMk cId="3347069772" sldId="287"/>
            <ac:spMk id="2" creationId="{B1F5ABE1-3197-747E-2830-2AC9986A039C}"/>
          </ac:spMkLst>
        </pc:spChg>
        <pc:spChg chg="del">
          <ac:chgData name="RAGHAVAN EASWARAN" userId="1230873382805857" providerId="LiveId" clId="{05CE111D-5C78-4B92-B5D5-FC352B525B15}" dt="2022-07-18T05:23:40.219" v="3028" actId="478"/>
          <ac:spMkLst>
            <pc:docMk/>
            <pc:sldMk cId="3347069772" sldId="287"/>
            <ac:spMk id="3" creationId="{19FECCAC-BF7D-D8B1-84AF-318246ED8DD9}"/>
          </ac:spMkLst>
        </pc:spChg>
        <pc:graphicFrameChg chg="add mod">
          <ac:chgData name="RAGHAVAN EASWARAN" userId="1230873382805857" providerId="LiveId" clId="{05CE111D-5C78-4B92-B5D5-FC352B525B15}" dt="2022-07-18T05:24:36.864" v="3038" actId="1076"/>
          <ac:graphicFrameMkLst>
            <pc:docMk/>
            <pc:sldMk cId="3347069772" sldId="287"/>
            <ac:graphicFrameMk id="4" creationId="{738BE509-723F-0C95-CE41-38225225A45A}"/>
          </ac:graphicFrameMkLst>
        </pc:graphicFrameChg>
        <pc:graphicFrameChg chg="add mod">
          <ac:chgData name="RAGHAVAN EASWARAN" userId="1230873382805857" providerId="LiveId" clId="{05CE111D-5C78-4B92-B5D5-FC352B525B15}" dt="2022-07-19T06:46:10.218" v="3403"/>
          <ac:graphicFrameMkLst>
            <pc:docMk/>
            <pc:sldMk cId="3347069772" sldId="287"/>
            <ac:graphicFrameMk id="5" creationId="{AC3DD410-EEBF-CC05-CBC9-28279E715CBB}"/>
          </ac:graphicFrameMkLst>
        </pc:graphicFrameChg>
        <pc:graphicFrameChg chg="add mod">
          <ac:chgData name="RAGHAVAN EASWARAN" userId="1230873382805857" providerId="LiveId" clId="{05CE111D-5C78-4B92-B5D5-FC352B525B15}" dt="2022-07-18T05:48:07.492" v="3069" actId="1076"/>
          <ac:graphicFrameMkLst>
            <pc:docMk/>
            <pc:sldMk cId="3347069772" sldId="287"/>
            <ac:graphicFrameMk id="6" creationId="{D66EFC38-2C40-8832-45D2-3155E37A0584}"/>
          </ac:graphicFrameMkLst>
        </pc:graphicFrameChg>
      </pc:sldChg>
      <pc:sldChg chg="addSp delSp modSp new mod">
        <pc:chgData name="RAGHAVAN EASWARAN" userId="1230873382805857" providerId="LiveId" clId="{05CE111D-5C78-4B92-B5D5-FC352B525B15}" dt="2022-07-18T06:31:25.244" v="3116" actId="1076"/>
        <pc:sldMkLst>
          <pc:docMk/>
          <pc:sldMk cId="2348803409" sldId="288"/>
        </pc:sldMkLst>
        <pc:spChg chg="del">
          <ac:chgData name="RAGHAVAN EASWARAN" userId="1230873382805857" providerId="LiveId" clId="{05CE111D-5C78-4B92-B5D5-FC352B525B15}" dt="2022-07-18T05:58:45.177" v="3072" actId="478"/>
          <ac:spMkLst>
            <pc:docMk/>
            <pc:sldMk cId="2348803409" sldId="288"/>
            <ac:spMk id="2" creationId="{CAE4B53E-8CE6-666B-04F4-A97C9731D4D9}"/>
          </ac:spMkLst>
        </pc:spChg>
        <pc:spChg chg="del">
          <ac:chgData name="RAGHAVAN EASWARAN" userId="1230873382805857" providerId="LiveId" clId="{05CE111D-5C78-4B92-B5D5-FC352B525B15}" dt="2022-07-18T05:58:43.857" v="3071" actId="478"/>
          <ac:spMkLst>
            <pc:docMk/>
            <pc:sldMk cId="2348803409" sldId="288"/>
            <ac:spMk id="3" creationId="{E7B8F8F6-8980-4014-1FCF-A718F9B7A950}"/>
          </ac:spMkLst>
        </pc:spChg>
        <pc:graphicFrameChg chg="add mod">
          <ac:chgData name="RAGHAVAN EASWARAN" userId="1230873382805857" providerId="LiveId" clId="{05CE111D-5C78-4B92-B5D5-FC352B525B15}" dt="2022-07-18T06:31:25.244" v="3116" actId="1076"/>
          <ac:graphicFrameMkLst>
            <pc:docMk/>
            <pc:sldMk cId="2348803409" sldId="288"/>
            <ac:graphicFrameMk id="4" creationId="{A6191124-375C-3D80-FA4C-B0782FBF31B9}"/>
          </ac:graphicFrameMkLst>
        </pc:graphicFrameChg>
        <pc:graphicFrameChg chg="add del mod">
          <ac:chgData name="RAGHAVAN EASWARAN" userId="1230873382805857" providerId="LiveId" clId="{05CE111D-5C78-4B92-B5D5-FC352B525B15}" dt="2022-07-18T06:02:51.462" v="3101" actId="478"/>
          <ac:graphicFrameMkLst>
            <pc:docMk/>
            <pc:sldMk cId="2348803409" sldId="288"/>
            <ac:graphicFrameMk id="5" creationId="{214CB627-BCCC-936A-C796-FB9429A2EEDE}"/>
          </ac:graphicFrameMkLst>
        </pc:graphicFrameChg>
        <pc:graphicFrameChg chg="add mod">
          <ac:chgData name="RAGHAVAN EASWARAN" userId="1230873382805857" providerId="LiveId" clId="{05CE111D-5C78-4B92-B5D5-FC352B525B15}" dt="2022-07-18T06:31:21.205" v="3114" actId="1076"/>
          <ac:graphicFrameMkLst>
            <pc:docMk/>
            <pc:sldMk cId="2348803409" sldId="288"/>
            <ac:graphicFrameMk id="6" creationId="{FC3164C7-2BF1-0C39-1E45-8ED0408DEFE9}"/>
          </ac:graphicFrameMkLst>
        </pc:graphicFrameChg>
      </pc:sldChg>
      <pc:sldChg chg="addSp delSp modSp new mod">
        <pc:chgData name="RAGHAVAN EASWARAN" userId="1230873382805857" providerId="LiveId" clId="{05CE111D-5C78-4B92-B5D5-FC352B525B15}" dt="2022-07-18T06:38:10.268" v="3138" actId="1076"/>
        <pc:sldMkLst>
          <pc:docMk/>
          <pc:sldMk cId="2571531924" sldId="289"/>
        </pc:sldMkLst>
        <pc:spChg chg="del">
          <ac:chgData name="RAGHAVAN EASWARAN" userId="1230873382805857" providerId="LiveId" clId="{05CE111D-5C78-4B92-B5D5-FC352B525B15}" dt="2022-07-18T06:31:34.130" v="3119" actId="478"/>
          <ac:spMkLst>
            <pc:docMk/>
            <pc:sldMk cId="2571531924" sldId="289"/>
            <ac:spMk id="2" creationId="{17948829-BC00-88F9-6008-107EFF9A7B45}"/>
          </ac:spMkLst>
        </pc:spChg>
        <pc:spChg chg="del">
          <ac:chgData name="RAGHAVAN EASWARAN" userId="1230873382805857" providerId="LiveId" clId="{05CE111D-5C78-4B92-B5D5-FC352B525B15}" dt="2022-07-18T06:31:32.684" v="3118" actId="478"/>
          <ac:spMkLst>
            <pc:docMk/>
            <pc:sldMk cId="2571531924" sldId="289"/>
            <ac:spMk id="3" creationId="{C26E7071-79BC-7A43-30A4-D1F32BE174BE}"/>
          </ac:spMkLst>
        </pc:spChg>
        <pc:graphicFrameChg chg="add mod">
          <ac:chgData name="RAGHAVAN EASWARAN" userId="1230873382805857" providerId="LiveId" clId="{05CE111D-5C78-4B92-B5D5-FC352B525B15}" dt="2022-07-18T06:34:59.069" v="3126" actId="1076"/>
          <ac:graphicFrameMkLst>
            <pc:docMk/>
            <pc:sldMk cId="2571531924" sldId="289"/>
            <ac:graphicFrameMk id="4" creationId="{CD38F108-6833-335C-4093-D538BE690459}"/>
          </ac:graphicFrameMkLst>
        </pc:graphicFrameChg>
        <pc:graphicFrameChg chg="add mod">
          <ac:chgData name="RAGHAVAN EASWARAN" userId="1230873382805857" providerId="LiveId" clId="{05CE111D-5C78-4B92-B5D5-FC352B525B15}" dt="2022-07-18T06:36:52.856" v="3132" actId="1076"/>
          <ac:graphicFrameMkLst>
            <pc:docMk/>
            <pc:sldMk cId="2571531924" sldId="289"/>
            <ac:graphicFrameMk id="5" creationId="{BE99BEBA-7551-D352-B069-B7C7B4C3B815}"/>
          </ac:graphicFrameMkLst>
        </pc:graphicFrameChg>
        <pc:graphicFrameChg chg="add mod">
          <ac:chgData name="RAGHAVAN EASWARAN" userId="1230873382805857" providerId="LiveId" clId="{05CE111D-5C78-4B92-B5D5-FC352B525B15}" dt="2022-07-18T06:38:10.268" v="3138" actId="1076"/>
          <ac:graphicFrameMkLst>
            <pc:docMk/>
            <pc:sldMk cId="2571531924" sldId="289"/>
            <ac:graphicFrameMk id="6" creationId="{6C018EE7-9969-6CE4-BA1B-FA1A453949C9}"/>
          </ac:graphicFrameMkLst>
        </pc:graphicFrameChg>
      </pc:sldChg>
      <pc:sldChg chg="addSp delSp modSp new mod">
        <pc:chgData name="RAGHAVAN EASWARAN" userId="1230873382805857" providerId="LiveId" clId="{05CE111D-5C78-4B92-B5D5-FC352B525B15}" dt="2022-07-19T15:49:08.872" v="3602" actId="1076"/>
        <pc:sldMkLst>
          <pc:docMk/>
          <pc:sldMk cId="2372964826" sldId="290"/>
        </pc:sldMkLst>
        <pc:spChg chg="del">
          <ac:chgData name="RAGHAVAN EASWARAN" userId="1230873382805857" providerId="LiveId" clId="{05CE111D-5C78-4B92-B5D5-FC352B525B15}" dt="2022-07-18T06:48:02.733" v="3153" actId="478"/>
          <ac:spMkLst>
            <pc:docMk/>
            <pc:sldMk cId="2372964826" sldId="290"/>
            <ac:spMk id="2" creationId="{57FD9D8F-D260-BEDE-CD6C-A35619B2BAE1}"/>
          </ac:spMkLst>
        </pc:spChg>
        <pc:spChg chg="del">
          <ac:chgData name="RAGHAVAN EASWARAN" userId="1230873382805857" providerId="LiveId" clId="{05CE111D-5C78-4B92-B5D5-FC352B525B15}" dt="2022-07-18T06:48:01.255" v="3152" actId="478"/>
          <ac:spMkLst>
            <pc:docMk/>
            <pc:sldMk cId="2372964826" sldId="290"/>
            <ac:spMk id="3" creationId="{A02F0A47-1903-F37E-CC93-68FF9F1016B1}"/>
          </ac:spMkLst>
        </pc:spChg>
        <pc:spChg chg="add del mod">
          <ac:chgData name="RAGHAVAN EASWARAN" userId="1230873382805857" providerId="LiveId" clId="{05CE111D-5C78-4B92-B5D5-FC352B525B15}" dt="2022-07-18T06:50:44.793" v="3209" actId="478"/>
          <ac:spMkLst>
            <pc:docMk/>
            <pc:sldMk cId="2372964826" sldId="290"/>
            <ac:spMk id="5" creationId="{52C97181-521B-5E83-D26A-36470114905F}"/>
          </ac:spMkLst>
        </pc:spChg>
        <pc:graphicFrameChg chg="add mod">
          <ac:chgData name="RAGHAVAN EASWARAN" userId="1230873382805857" providerId="LiveId" clId="{05CE111D-5C78-4B92-B5D5-FC352B525B15}" dt="2022-07-19T15:49:08.872" v="3602" actId="1076"/>
          <ac:graphicFrameMkLst>
            <pc:docMk/>
            <pc:sldMk cId="2372964826" sldId="290"/>
            <ac:graphicFrameMk id="4" creationId="{02E75C09-F6ED-C621-A94D-0523E20CCAE2}"/>
          </ac:graphicFrameMkLst>
        </pc:graphicFrameChg>
        <pc:graphicFrameChg chg="add del mod">
          <ac:chgData name="RAGHAVAN EASWARAN" userId="1230873382805857" providerId="LiveId" clId="{05CE111D-5C78-4B92-B5D5-FC352B525B15}" dt="2022-07-18T06:50:46.271" v="3210" actId="478"/>
          <ac:graphicFrameMkLst>
            <pc:docMk/>
            <pc:sldMk cId="2372964826" sldId="290"/>
            <ac:graphicFrameMk id="6" creationId="{4178686E-9450-4C2F-486D-28A206F2A587}"/>
          </ac:graphicFrameMkLst>
        </pc:graphicFrameChg>
      </pc:sldChg>
      <pc:sldChg chg="addSp delSp modSp add mod">
        <pc:chgData name="RAGHAVAN EASWARAN" userId="1230873382805857" providerId="LiveId" clId="{05CE111D-5C78-4B92-B5D5-FC352B525B15}" dt="2022-07-18T07:34:05.939" v="3231" actId="1076"/>
        <pc:sldMkLst>
          <pc:docMk/>
          <pc:sldMk cId="3483451810" sldId="291"/>
        </pc:sldMkLst>
        <pc:spChg chg="mod">
          <ac:chgData name="RAGHAVAN EASWARAN" userId="1230873382805857" providerId="LiveId" clId="{05CE111D-5C78-4B92-B5D5-FC352B525B15}" dt="2022-07-18T06:52:46.652" v="3226" actId="1076"/>
          <ac:spMkLst>
            <pc:docMk/>
            <pc:sldMk cId="3483451810" sldId="291"/>
            <ac:spMk id="5" creationId="{52C97181-521B-5E83-D26A-36470114905F}"/>
          </ac:spMkLst>
        </pc:spChg>
        <pc:graphicFrameChg chg="del">
          <ac:chgData name="RAGHAVAN EASWARAN" userId="1230873382805857" providerId="LiveId" clId="{05CE111D-5C78-4B92-B5D5-FC352B525B15}" dt="2022-07-18T06:51:00.533" v="3212" actId="478"/>
          <ac:graphicFrameMkLst>
            <pc:docMk/>
            <pc:sldMk cId="3483451810" sldId="291"/>
            <ac:graphicFrameMk id="4" creationId="{02E75C09-F6ED-C621-A94D-0523E20CCAE2}"/>
          </ac:graphicFrameMkLst>
        </pc:graphicFrameChg>
        <pc:graphicFrameChg chg="mod">
          <ac:chgData name="RAGHAVAN EASWARAN" userId="1230873382805857" providerId="LiveId" clId="{05CE111D-5C78-4B92-B5D5-FC352B525B15}" dt="2022-07-18T06:51:47.965" v="3218" actId="1076"/>
          <ac:graphicFrameMkLst>
            <pc:docMk/>
            <pc:sldMk cId="3483451810" sldId="291"/>
            <ac:graphicFrameMk id="6" creationId="{4178686E-9450-4C2F-486D-28A206F2A587}"/>
          </ac:graphicFrameMkLst>
        </pc:graphicFrameChg>
        <pc:graphicFrameChg chg="add mod">
          <ac:chgData name="RAGHAVAN EASWARAN" userId="1230873382805857" providerId="LiveId" clId="{05CE111D-5C78-4B92-B5D5-FC352B525B15}" dt="2022-07-18T06:52:43.615" v="3225" actId="1076"/>
          <ac:graphicFrameMkLst>
            <pc:docMk/>
            <pc:sldMk cId="3483451810" sldId="291"/>
            <ac:graphicFrameMk id="7" creationId="{1BE1420D-A622-CFC3-E685-61752209C991}"/>
          </ac:graphicFrameMkLst>
        </pc:graphicFrameChg>
        <pc:graphicFrameChg chg="add mod">
          <ac:chgData name="RAGHAVAN EASWARAN" userId="1230873382805857" providerId="LiveId" clId="{05CE111D-5C78-4B92-B5D5-FC352B525B15}" dt="2022-07-18T07:34:05.939" v="3231" actId="1076"/>
          <ac:graphicFrameMkLst>
            <pc:docMk/>
            <pc:sldMk cId="3483451810" sldId="291"/>
            <ac:graphicFrameMk id="8" creationId="{9A22CB4A-A28A-7922-CEFF-1190A86EEFF0}"/>
          </ac:graphicFrameMkLst>
        </pc:graphicFrameChg>
      </pc:sldChg>
      <pc:sldChg chg="addSp modSp add mod ord">
        <pc:chgData name="RAGHAVAN EASWARAN" userId="1230873382805857" providerId="LiveId" clId="{05CE111D-5C78-4B92-B5D5-FC352B525B15}" dt="2022-07-19T06:47:23.602" v="3412"/>
        <pc:sldMkLst>
          <pc:docMk/>
          <pc:sldMk cId="819923626" sldId="292"/>
        </pc:sldMkLst>
        <pc:spChg chg="add mod">
          <ac:chgData name="RAGHAVAN EASWARAN" userId="1230873382805857" providerId="LiveId" clId="{05CE111D-5C78-4B92-B5D5-FC352B525B15}" dt="2022-07-18T08:43:50.243" v="3321" actId="1076"/>
          <ac:spMkLst>
            <pc:docMk/>
            <pc:sldMk cId="819923626" sldId="292"/>
            <ac:spMk id="2" creationId="{B92FB5B5-3A93-332A-8866-C3408BA4521C}"/>
          </ac:spMkLst>
        </pc:spChg>
        <pc:spChg chg="mod">
          <ac:chgData name="RAGHAVAN EASWARAN" userId="1230873382805857" providerId="LiveId" clId="{05CE111D-5C78-4B92-B5D5-FC352B525B15}" dt="2022-07-18T10:44:32.483" v="3375" actId="1076"/>
          <ac:spMkLst>
            <pc:docMk/>
            <pc:sldMk cId="819923626" sldId="292"/>
            <ac:spMk id="5" creationId="{F91376BE-6C87-1D50-DD8C-3E670E5F46B8}"/>
          </ac:spMkLst>
        </pc:spChg>
        <pc:spChg chg="mod">
          <ac:chgData name="RAGHAVAN EASWARAN" userId="1230873382805857" providerId="LiveId" clId="{05CE111D-5C78-4B92-B5D5-FC352B525B15}" dt="2022-07-18T08:00:47.988" v="3256" actId="1076"/>
          <ac:spMkLst>
            <pc:docMk/>
            <pc:sldMk cId="819923626" sldId="292"/>
            <ac:spMk id="6" creationId="{DCC4011C-987F-30C0-3BAD-06E370927402}"/>
          </ac:spMkLst>
        </pc:spChg>
        <pc:spChg chg="mod">
          <ac:chgData name="RAGHAVAN EASWARAN" userId="1230873382805857" providerId="LiveId" clId="{05CE111D-5C78-4B92-B5D5-FC352B525B15}" dt="2022-07-18T08:00:50.549" v="3257" actId="1076"/>
          <ac:spMkLst>
            <pc:docMk/>
            <pc:sldMk cId="819923626" sldId="292"/>
            <ac:spMk id="7" creationId="{41C9B522-4139-8726-C907-33625333C717}"/>
          </ac:spMkLst>
        </pc:spChg>
        <pc:spChg chg="add mod">
          <ac:chgData name="RAGHAVAN EASWARAN" userId="1230873382805857" providerId="LiveId" clId="{05CE111D-5C78-4B92-B5D5-FC352B525B15}" dt="2022-07-18T10:34:29.426" v="3353" actId="1076"/>
          <ac:spMkLst>
            <pc:docMk/>
            <pc:sldMk cId="819923626" sldId="292"/>
            <ac:spMk id="10" creationId="{C85B965F-A656-088F-084E-2EA05E341899}"/>
          </ac:spMkLst>
        </pc:spChg>
        <pc:graphicFrameChg chg="mod">
          <ac:chgData name="RAGHAVAN EASWARAN" userId="1230873382805857" providerId="LiveId" clId="{05CE111D-5C78-4B92-B5D5-FC352B525B15}" dt="2022-07-19T06:47:23.602" v="3412"/>
          <ac:graphicFrameMkLst>
            <pc:docMk/>
            <pc:sldMk cId="819923626" sldId="292"/>
            <ac:graphicFrameMk id="4" creationId="{AB56CC00-6802-9643-840A-06AD1C8DC3AA}"/>
          </ac:graphicFrameMkLst>
        </pc:graphicFrameChg>
        <pc:graphicFrameChg chg="add mod">
          <ac:chgData name="RAGHAVAN EASWARAN" userId="1230873382805857" providerId="LiveId" clId="{05CE111D-5C78-4B92-B5D5-FC352B525B15}" dt="2022-07-18T08:43:43.012" v="3320" actId="1076"/>
          <ac:graphicFrameMkLst>
            <pc:docMk/>
            <pc:sldMk cId="819923626" sldId="292"/>
            <ac:graphicFrameMk id="8" creationId="{E0EB33B3-2B5A-2C62-DF5D-2CCEA0E81209}"/>
          </ac:graphicFrameMkLst>
        </pc:graphicFrameChg>
        <pc:cxnChg chg="add">
          <ac:chgData name="RAGHAVAN EASWARAN" userId="1230873382805857" providerId="LiveId" clId="{05CE111D-5C78-4B92-B5D5-FC352B525B15}" dt="2022-07-18T10:33:53.047" v="3323" actId="11529"/>
          <ac:cxnSpMkLst>
            <pc:docMk/>
            <pc:sldMk cId="819923626" sldId="292"/>
            <ac:cxnSpMk id="9" creationId="{1B4A0E38-BD6C-FC0E-7E24-8547B0BDE195}"/>
          </ac:cxnSpMkLst>
        </pc:cxnChg>
      </pc:sldChg>
      <pc:sldChg chg="addSp delSp modSp new mod">
        <pc:chgData name="RAGHAVAN EASWARAN" userId="1230873382805857" providerId="LiveId" clId="{05CE111D-5C78-4B92-B5D5-FC352B525B15}" dt="2022-07-19T06:50:03.260" v="3472" actId="1076"/>
        <pc:sldMkLst>
          <pc:docMk/>
          <pc:sldMk cId="3023443079" sldId="293"/>
        </pc:sldMkLst>
        <pc:spChg chg="mod">
          <ac:chgData name="RAGHAVAN EASWARAN" userId="1230873382805857" providerId="LiveId" clId="{05CE111D-5C78-4B92-B5D5-FC352B525B15}" dt="2022-07-19T06:49:04.099" v="3459" actId="1076"/>
          <ac:spMkLst>
            <pc:docMk/>
            <pc:sldMk cId="3023443079" sldId="293"/>
            <ac:spMk id="2" creationId="{A1ED222B-3CFD-EE12-220E-07CABE55E791}"/>
          </ac:spMkLst>
        </pc:spChg>
        <pc:spChg chg="del">
          <ac:chgData name="RAGHAVAN EASWARAN" userId="1230873382805857" providerId="LiveId" clId="{05CE111D-5C78-4B92-B5D5-FC352B525B15}" dt="2022-07-18T08:01:36.522" v="3283" actId="478"/>
          <ac:spMkLst>
            <pc:docMk/>
            <pc:sldMk cId="3023443079" sldId="293"/>
            <ac:spMk id="3" creationId="{DF87930E-4967-359A-4179-9C56142930A7}"/>
          </ac:spMkLst>
        </pc:spChg>
        <pc:spChg chg="add del">
          <ac:chgData name="RAGHAVAN EASWARAN" userId="1230873382805857" providerId="LiveId" clId="{05CE111D-5C78-4B92-B5D5-FC352B525B15}" dt="2022-07-19T06:35:32.374" v="3397" actId="478"/>
          <ac:spMkLst>
            <pc:docMk/>
            <pc:sldMk cId="3023443079" sldId="293"/>
            <ac:spMk id="7" creationId="{51B110E6-25B3-4688-CBF7-C4C5D9A5EA70}"/>
          </ac:spMkLst>
        </pc:spChg>
        <pc:graphicFrameChg chg="add mod">
          <ac:chgData name="RAGHAVAN EASWARAN" userId="1230873382805857" providerId="LiveId" clId="{05CE111D-5C78-4B92-B5D5-FC352B525B15}" dt="2022-07-19T06:49:52.394" v="3470" actId="1076"/>
          <ac:graphicFrameMkLst>
            <pc:docMk/>
            <pc:sldMk cId="3023443079" sldId="293"/>
            <ac:graphicFrameMk id="8" creationId="{B61F694D-BB98-370D-D4E0-64FCA80F713A}"/>
          </ac:graphicFrameMkLst>
        </pc:graphicFrameChg>
        <pc:graphicFrameChg chg="add mod">
          <ac:chgData name="RAGHAVAN EASWARAN" userId="1230873382805857" providerId="LiveId" clId="{05CE111D-5C78-4B92-B5D5-FC352B525B15}" dt="2022-07-19T06:49:47.439" v="3469" actId="1076"/>
          <ac:graphicFrameMkLst>
            <pc:docMk/>
            <pc:sldMk cId="3023443079" sldId="293"/>
            <ac:graphicFrameMk id="9" creationId="{2DD5A36D-F843-171F-4EAE-DD75CBD787D5}"/>
          </ac:graphicFrameMkLst>
        </pc:graphicFrameChg>
        <pc:graphicFrameChg chg="add mod">
          <ac:chgData name="RAGHAVAN EASWARAN" userId="1230873382805857" providerId="LiveId" clId="{05CE111D-5C78-4B92-B5D5-FC352B525B15}" dt="2022-07-19T06:50:03.260" v="3472" actId="1076"/>
          <ac:graphicFrameMkLst>
            <pc:docMk/>
            <pc:sldMk cId="3023443079" sldId="293"/>
            <ac:graphicFrameMk id="10" creationId="{73858B6B-4909-4717-3C54-671339B58943}"/>
          </ac:graphicFrameMkLst>
        </pc:graphicFrameChg>
        <pc:cxnChg chg="add mod">
          <ac:chgData name="RAGHAVAN EASWARAN" userId="1230873382805857" providerId="LiveId" clId="{05CE111D-5C78-4B92-B5D5-FC352B525B15}" dt="2022-07-19T06:49:13.838" v="3460" actId="1582"/>
          <ac:cxnSpMkLst>
            <pc:docMk/>
            <pc:sldMk cId="3023443079" sldId="293"/>
            <ac:cxnSpMk id="4" creationId="{77772F61-1121-4F81-8AE5-4BAB2DD6E0E4}"/>
          </ac:cxnSpMkLst>
        </pc:cxnChg>
        <pc:cxnChg chg="add mod">
          <ac:chgData name="RAGHAVAN EASWARAN" userId="1230873382805857" providerId="LiveId" clId="{05CE111D-5C78-4B92-B5D5-FC352B525B15}" dt="2022-07-19T06:49:30.780" v="3465" actId="1035"/>
          <ac:cxnSpMkLst>
            <pc:docMk/>
            <pc:sldMk cId="3023443079" sldId="293"/>
            <ac:cxnSpMk id="6" creationId="{7DB6E56F-50E7-8A8A-D9A6-9687773A77C0}"/>
          </ac:cxnSpMkLst>
        </pc:cxnChg>
      </pc:sldChg>
      <pc:sldChg chg="addSp delSp modSp new mod">
        <pc:chgData name="RAGHAVAN EASWARAN" userId="1230873382805857" providerId="LiveId" clId="{05CE111D-5C78-4B92-B5D5-FC352B525B15}" dt="2022-07-18T10:43:53.351" v="3361" actId="1076"/>
        <pc:sldMkLst>
          <pc:docMk/>
          <pc:sldMk cId="323234781" sldId="294"/>
        </pc:sldMkLst>
        <pc:spChg chg="del">
          <ac:chgData name="RAGHAVAN EASWARAN" userId="1230873382805857" providerId="LiveId" clId="{05CE111D-5C78-4B92-B5D5-FC352B525B15}" dt="2022-07-18T10:43:23.674" v="3356" actId="478"/>
          <ac:spMkLst>
            <pc:docMk/>
            <pc:sldMk cId="323234781" sldId="294"/>
            <ac:spMk id="2" creationId="{ECC2B97B-AD9A-F274-8FAA-79F4D82D693F}"/>
          </ac:spMkLst>
        </pc:spChg>
        <pc:spChg chg="del">
          <ac:chgData name="RAGHAVAN EASWARAN" userId="1230873382805857" providerId="LiveId" clId="{05CE111D-5C78-4B92-B5D5-FC352B525B15}" dt="2022-07-18T10:43:22.128" v="3355" actId="478"/>
          <ac:spMkLst>
            <pc:docMk/>
            <pc:sldMk cId="323234781" sldId="294"/>
            <ac:spMk id="3" creationId="{2439BF48-D847-F0C5-5945-1F63E767D911}"/>
          </ac:spMkLst>
        </pc:spChg>
        <pc:picChg chg="add mod modCrop">
          <ac:chgData name="RAGHAVAN EASWARAN" userId="1230873382805857" providerId="LiveId" clId="{05CE111D-5C78-4B92-B5D5-FC352B525B15}" dt="2022-07-18T10:43:53.351" v="3361" actId="1076"/>
          <ac:picMkLst>
            <pc:docMk/>
            <pc:sldMk cId="323234781" sldId="294"/>
            <ac:picMk id="5" creationId="{31827AFA-4230-EBC8-4D6C-7772BE0DF19B}"/>
          </ac:picMkLst>
        </pc:picChg>
      </pc:sldChg>
      <pc:sldChg chg="addSp delSp modSp new del mod">
        <pc:chgData name="RAGHAVAN EASWARAN" userId="1230873382805857" providerId="LiveId" clId="{05CE111D-5C78-4B92-B5D5-FC352B525B15}" dt="2022-07-19T04:29:56.591" v="3388" actId="47"/>
        <pc:sldMkLst>
          <pc:docMk/>
          <pc:sldMk cId="959506134" sldId="295"/>
        </pc:sldMkLst>
        <pc:spChg chg="del">
          <ac:chgData name="RAGHAVAN EASWARAN" userId="1230873382805857" providerId="LiveId" clId="{05CE111D-5C78-4B92-B5D5-FC352B525B15}" dt="2022-07-19T04:28:30.810" v="3378" actId="478"/>
          <ac:spMkLst>
            <pc:docMk/>
            <pc:sldMk cId="959506134" sldId="295"/>
            <ac:spMk id="2" creationId="{6C40C7F7-E15E-6120-0D56-9E76D4705F8F}"/>
          </ac:spMkLst>
        </pc:spChg>
        <pc:spChg chg="del">
          <ac:chgData name="RAGHAVAN EASWARAN" userId="1230873382805857" providerId="LiveId" clId="{05CE111D-5C78-4B92-B5D5-FC352B525B15}" dt="2022-07-19T04:28:29.643" v="3377" actId="478"/>
          <ac:spMkLst>
            <pc:docMk/>
            <pc:sldMk cId="959506134" sldId="295"/>
            <ac:spMk id="3" creationId="{3950237D-0226-F076-2744-C56D808371EE}"/>
          </ac:spMkLst>
        </pc:spChg>
        <pc:picChg chg="add del mod modCrop">
          <ac:chgData name="RAGHAVAN EASWARAN" userId="1230873382805857" providerId="LiveId" clId="{05CE111D-5C78-4B92-B5D5-FC352B525B15}" dt="2022-07-19T04:29:52.916" v="3387" actId="478"/>
          <ac:picMkLst>
            <pc:docMk/>
            <pc:sldMk cId="959506134" sldId="295"/>
            <ac:picMk id="5" creationId="{71EC8F74-0D46-6EFA-B0D8-A197BC1E59B8}"/>
          </ac:picMkLst>
        </pc:picChg>
      </pc:sldChg>
      <pc:sldChg chg="addSp add">
        <pc:chgData name="RAGHAVAN EASWARAN" userId="1230873382805857" providerId="LiveId" clId="{05CE111D-5C78-4B92-B5D5-FC352B525B15}" dt="2022-07-19T06:58:55.690" v="3474"/>
        <pc:sldMkLst>
          <pc:docMk/>
          <pc:sldMk cId="1530499682" sldId="295"/>
        </pc:sldMkLst>
        <pc:inkChg chg="add">
          <ac:chgData name="RAGHAVAN EASWARAN" userId="1230873382805857" providerId="LiveId" clId="{05CE111D-5C78-4B92-B5D5-FC352B525B15}" dt="2022-07-19T06:58:55.690" v="3474"/>
          <ac:inkMkLst>
            <pc:docMk/>
            <pc:sldMk cId="1530499682" sldId="295"/>
            <ac:inkMk id="3" creationId="{74E0D765-51FD-C0AC-46B9-F7ADB29A09CA}"/>
          </ac:inkMkLst>
        </pc:inkChg>
      </pc:sldChg>
      <pc:sldChg chg="addSp delSp modSp add mod ord">
        <pc:chgData name="RAGHAVAN EASWARAN" userId="1230873382805857" providerId="LiveId" clId="{05CE111D-5C78-4B92-B5D5-FC352B525B15}" dt="2022-07-19T13:42:14.974" v="3538"/>
        <pc:sldMkLst>
          <pc:docMk/>
          <pc:sldMk cId="3658577313" sldId="296"/>
        </pc:sldMkLst>
        <pc:spChg chg="mod">
          <ac:chgData name="RAGHAVAN EASWARAN" userId="1230873382805857" providerId="LiveId" clId="{05CE111D-5C78-4B92-B5D5-FC352B525B15}" dt="2022-07-19T11:50:10.271" v="3535" actId="113"/>
          <ac:spMkLst>
            <pc:docMk/>
            <pc:sldMk cId="3658577313" sldId="296"/>
            <ac:spMk id="2" creationId="{A1ED222B-3CFD-EE12-220E-07CABE55E791}"/>
          </ac:spMkLst>
        </pc:spChg>
        <pc:spChg chg="add mod">
          <ac:chgData name="RAGHAVAN EASWARAN" userId="1230873382805857" providerId="LiveId" clId="{05CE111D-5C78-4B92-B5D5-FC352B525B15}" dt="2022-07-19T11:19:10.377" v="3513" actId="113"/>
          <ac:spMkLst>
            <pc:docMk/>
            <pc:sldMk cId="3658577313" sldId="296"/>
            <ac:spMk id="12" creationId="{8F7F15A0-B131-92DE-E802-9000021BC658}"/>
          </ac:spMkLst>
        </pc:spChg>
        <pc:graphicFrameChg chg="add mod">
          <ac:chgData name="RAGHAVAN EASWARAN" userId="1230873382805857" providerId="LiveId" clId="{05CE111D-5C78-4B92-B5D5-FC352B525B15}" dt="2022-07-19T11:18:39.837" v="3490" actId="14100"/>
          <ac:graphicFrameMkLst>
            <pc:docMk/>
            <pc:sldMk cId="3658577313" sldId="296"/>
            <ac:graphicFrameMk id="11" creationId="{1C5F5683-3BF9-35A0-B168-0E3A3D3412EC}"/>
          </ac:graphicFrameMkLst>
        </pc:graphicFrameChg>
        <pc:inkChg chg="del">
          <ac:chgData name="RAGHAVAN EASWARAN" userId="1230873382805857" providerId="LiveId" clId="{05CE111D-5C78-4B92-B5D5-FC352B525B15}" dt="2022-07-19T06:59:17.985" v="3476" actId="478"/>
          <ac:inkMkLst>
            <pc:docMk/>
            <pc:sldMk cId="3658577313" sldId="296"/>
            <ac:inkMk id="3" creationId="{74E0D765-51FD-C0AC-46B9-F7ADB29A09CA}"/>
          </ac:inkMkLst>
        </pc:inkChg>
        <pc:inkChg chg="add del">
          <ac:chgData name="RAGHAVAN EASWARAN" userId="1230873382805857" providerId="LiveId" clId="{05CE111D-5C78-4B92-B5D5-FC352B525B15}" dt="2022-07-19T11:16:07.570" v="3481" actId="478"/>
          <ac:inkMkLst>
            <pc:docMk/>
            <pc:sldMk cId="3658577313" sldId="296"/>
            <ac:inkMk id="5" creationId="{9B7774F6-76E2-C620-AA95-1C4DB1212635}"/>
          </ac:inkMkLst>
        </pc:inkChg>
        <pc:inkChg chg="add">
          <ac:chgData name="RAGHAVAN EASWARAN" userId="1230873382805857" providerId="LiveId" clId="{05CE111D-5C78-4B92-B5D5-FC352B525B15}" dt="2022-07-19T11:17:40.019" v="3482"/>
          <ac:inkMkLst>
            <pc:docMk/>
            <pc:sldMk cId="3658577313" sldId="296"/>
            <ac:inkMk id="7" creationId="{069FF380-F771-9826-A908-68994E1AB1B9}"/>
          </ac:inkMkLst>
        </pc:inkChg>
      </pc:sldChg>
      <pc:sldChg chg="addSp delSp add mod">
        <pc:chgData name="RAGHAVAN EASWARAN" userId="1230873382805857" providerId="LiveId" clId="{05CE111D-5C78-4B92-B5D5-FC352B525B15}" dt="2022-07-19T11:16:01.035" v="3480" actId="478"/>
        <pc:sldMkLst>
          <pc:docMk/>
          <pc:sldMk cId="2146192618" sldId="297"/>
        </pc:sldMkLst>
        <pc:inkChg chg="add del">
          <ac:chgData name="RAGHAVAN EASWARAN" userId="1230873382805857" providerId="LiveId" clId="{05CE111D-5C78-4B92-B5D5-FC352B525B15}" dt="2022-07-19T11:16:01.035" v="3480" actId="478"/>
          <ac:inkMkLst>
            <pc:docMk/>
            <pc:sldMk cId="2146192618" sldId="297"/>
            <ac:inkMk id="5" creationId="{9B7774F6-76E2-C620-AA95-1C4DB1212635}"/>
          </ac:inkMkLst>
        </pc:inkChg>
      </pc:sldChg>
      <pc:sldChg chg="addSp delSp modSp new mod">
        <pc:chgData name="RAGHAVAN EASWARAN" userId="1230873382805857" providerId="LiveId" clId="{05CE111D-5C78-4B92-B5D5-FC352B525B15}" dt="2022-07-19T15:53:53.346" v="3613" actId="1076"/>
        <pc:sldMkLst>
          <pc:docMk/>
          <pc:sldMk cId="3063309995" sldId="298"/>
        </pc:sldMkLst>
        <pc:spChg chg="mod">
          <ac:chgData name="RAGHAVAN EASWARAN" userId="1230873382805857" providerId="LiveId" clId="{05CE111D-5C78-4B92-B5D5-FC352B525B15}" dt="2022-07-19T13:42:55.203" v="3555" actId="1076"/>
          <ac:spMkLst>
            <pc:docMk/>
            <pc:sldMk cId="3063309995" sldId="298"/>
            <ac:spMk id="2" creationId="{22CE1BF5-2386-12E1-E5E2-B2056A36CCAA}"/>
          </ac:spMkLst>
        </pc:spChg>
        <pc:spChg chg="del">
          <ac:chgData name="RAGHAVAN EASWARAN" userId="1230873382805857" providerId="LiveId" clId="{05CE111D-5C78-4B92-B5D5-FC352B525B15}" dt="2022-07-19T13:42:44.197" v="3553" actId="478"/>
          <ac:spMkLst>
            <pc:docMk/>
            <pc:sldMk cId="3063309995" sldId="298"/>
            <ac:spMk id="3" creationId="{8EF4926A-BAFC-5AE4-4970-FAEC5194F8D9}"/>
          </ac:spMkLst>
        </pc:spChg>
        <pc:spChg chg="add mod">
          <ac:chgData name="RAGHAVAN EASWARAN" userId="1230873382805857" providerId="LiveId" clId="{05CE111D-5C78-4B92-B5D5-FC352B525B15}" dt="2022-07-19T15:53:53.346" v="3613" actId="1076"/>
          <ac:spMkLst>
            <pc:docMk/>
            <pc:sldMk cId="3063309995" sldId="298"/>
            <ac:spMk id="5" creationId="{D65C05FE-021A-A279-46D0-4233081DA5EF}"/>
          </ac:spMkLst>
        </pc:spChg>
        <pc:graphicFrameChg chg="add mod">
          <ac:chgData name="RAGHAVAN EASWARAN" userId="1230873382805857" providerId="LiveId" clId="{05CE111D-5C78-4B92-B5D5-FC352B525B15}" dt="2022-07-19T15:43:00.512" v="3569" actId="1076"/>
          <ac:graphicFrameMkLst>
            <pc:docMk/>
            <pc:sldMk cId="3063309995" sldId="298"/>
            <ac:graphicFrameMk id="4" creationId="{2307CE02-12AC-7E33-6625-05542FA1641B}"/>
          </ac:graphicFrameMkLst>
        </pc:graphicFrameChg>
        <pc:graphicFrameChg chg="add mod">
          <ac:chgData name="RAGHAVAN EASWARAN" userId="1230873382805857" providerId="LiveId" clId="{05CE111D-5C78-4B92-B5D5-FC352B525B15}" dt="2022-07-19T15:53:41.647" v="3612" actId="1076"/>
          <ac:graphicFrameMkLst>
            <pc:docMk/>
            <pc:sldMk cId="3063309995" sldId="298"/>
            <ac:graphicFrameMk id="6" creationId="{125E8239-0258-1105-B89A-F4A24988C0F5}"/>
          </ac:graphicFrameMkLst>
        </pc:graphicFrameChg>
      </pc:sldChg>
      <pc:sldChg chg="addSp delSp modSp add mod">
        <pc:chgData name="RAGHAVAN EASWARAN" userId="1230873382805857" providerId="LiveId" clId="{05CE111D-5C78-4B92-B5D5-FC352B525B15}" dt="2022-07-20T11:27:29.497" v="3887" actId="478"/>
        <pc:sldMkLst>
          <pc:docMk/>
          <pc:sldMk cId="1810972127" sldId="299"/>
        </pc:sldMkLst>
        <pc:spChg chg="mod">
          <ac:chgData name="RAGHAVAN EASWARAN" userId="1230873382805857" providerId="LiveId" clId="{05CE111D-5C78-4B92-B5D5-FC352B525B15}" dt="2022-07-19T15:54:22.844" v="3627" actId="20577"/>
          <ac:spMkLst>
            <pc:docMk/>
            <pc:sldMk cId="1810972127" sldId="299"/>
            <ac:spMk id="2" creationId="{A1ED222B-3CFD-EE12-220E-07CABE55E791}"/>
          </ac:spMkLst>
        </pc:spChg>
        <pc:spChg chg="del">
          <ac:chgData name="RAGHAVAN EASWARAN" userId="1230873382805857" providerId="LiveId" clId="{05CE111D-5C78-4B92-B5D5-FC352B525B15}" dt="2022-07-19T15:56:21.536" v="3643" actId="478"/>
          <ac:spMkLst>
            <pc:docMk/>
            <pc:sldMk cId="1810972127" sldId="299"/>
            <ac:spMk id="12" creationId="{8F7F15A0-B131-92DE-E802-9000021BC658}"/>
          </ac:spMkLst>
        </pc:spChg>
        <pc:graphicFrameChg chg="del">
          <ac:chgData name="RAGHAVAN EASWARAN" userId="1230873382805857" providerId="LiveId" clId="{05CE111D-5C78-4B92-B5D5-FC352B525B15}" dt="2022-07-19T15:54:25.904" v="3628" actId="478"/>
          <ac:graphicFrameMkLst>
            <pc:docMk/>
            <pc:sldMk cId="1810972127" sldId="299"/>
            <ac:graphicFrameMk id="10" creationId="{73858B6B-4909-4717-3C54-671339B58943}"/>
          </ac:graphicFrameMkLst>
        </pc:graphicFrameChg>
        <pc:graphicFrameChg chg="mod">
          <ac:chgData name="RAGHAVAN EASWARAN" userId="1230873382805857" providerId="LiveId" clId="{05CE111D-5C78-4B92-B5D5-FC352B525B15}" dt="2022-07-19T15:58:38.846" v="3650" actId="1037"/>
          <ac:graphicFrameMkLst>
            <pc:docMk/>
            <pc:sldMk cId="1810972127" sldId="299"/>
            <ac:graphicFrameMk id="11" creationId="{1C5F5683-3BF9-35A0-B168-0E3A3D3412EC}"/>
          </ac:graphicFrameMkLst>
        </pc:graphicFrameChg>
        <pc:graphicFrameChg chg="add mod">
          <ac:chgData name="RAGHAVAN EASWARAN" userId="1230873382805857" providerId="LiveId" clId="{05CE111D-5C78-4B92-B5D5-FC352B525B15}" dt="2022-07-19T15:58:30.960" v="3649" actId="14100"/>
          <ac:graphicFrameMkLst>
            <pc:docMk/>
            <pc:sldMk cId="1810972127" sldId="299"/>
            <ac:graphicFrameMk id="13" creationId="{3892EA39-E75F-94BC-DCF6-7015384D4366}"/>
          </ac:graphicFrameMkLst>
        </pc:graphicFrameChg>
        <pc:graphicFrameChg chg="add mod">
          <ac:chgData name="RAGHAVAN EASWARAN" userId="1230873382805857" providerId="LiveId" clId="{05CE111D-5C78-4B92-B5D5-FC352B525B15}" dt="2022-07-19T15:56:10.042" v="3642" actId="14100"/>
          <ac:graphicFrameMkLst>
            <pc:docMk/>
            <pc:sldMk cId="1810972127" sldId="299"/>
            <ac:graphicFrameMk id="14" creationId="{7B6EED1E-3CA9-7999-ACEC-C29165416142}"/>
          </ac:graphicFrameMkLst>
        </pc:graphicFrameChg>
        <pc:graphicFrameChg chg="add del mod">
          <ac:chgData name="RAGHAVAN EASWARAN" userId="1230873382805857" providerId="LiveId" clId="{05CE111D-5C78-4B92-B5D5-FC352B525B15}" dt="2022-07-20T11:27:29.497" v="3887" actId="478"/>
          <ac:graphicFrameMkLst>
            <pc:docMk/>
            <pc:sldMk cId="1810972127" sldId="299"/>
            <ac:graphicFrameMk id="15" creationId="{18278A2E-DCE3-636D-D1B7-A13DAE8BBDDA}"/>
          </ac:graphicFrameMkLst>
        </pc:graphicFrameChg>
        <pc:inkChg chg="add del">
          <ac:chgData name="RAGHAVAN EASWARAN" userId="1230873382805857" providerId="LiveId" clId="{05CE111D-5C78-4B92-B5D5-FC352B525B15}" dt="2022-07-20T11:24:06.040" v="3877" actId="478"/>
          <ac:inkMkLst>
            <pc:docMk/>
            <pc:sldMk cId="1810972127" sldId="299"/>
            <ac:inkMk id="3" creationId="{298FBA38-C41B-CA07-4911-0E1E17F12F74}"/>
          </ac:inkMkLst>
        </pc:inkChg>
        <pc:inkChg chg="add">
          <ac:chgData name="RAGHAVAN EASWARAN" userId="1230873382805857" providerId="LiveId" clId="{05CE111D-5C78-4B92-B5D5-FC352B525B15}" dt="2022-07-20T11:24:57.057" v="3878"/>
          <ac:inkMkLst>
            <pc:docMk/>
            <pc:sldMk cId="1810972127" sldId="299"/>
            <ac:inkMk id="5" creationId="{1A0A0741-7EF7-96B7-E5A5-4A90C0FC5FC9}"/>
          </ac:inkMkLst>
        </pc:inkChg>
      </pc:sldChg>
      <pc:sldChg chg="addSp delSp modSp add mod ord">
        <pc:chgData name="RAGHAVAN EASWARAN" userId="1230873382805857" providerId="LiveId" clId="{05CE111D-5C78-4B92-B5D5-FC352B525B15}" dt="2022-07-20T05:50:35.581" v="3834" actId="1076"/>
        <pc:sldMkLst>
          <pc:docMk/>
          <pc:sldMk cId="2080171687" sldId="300"/>
        </pc:sldMkLst>
        <pc:spChg chg="add mod">
          <ac:chgData name="RAGHAVAN EASWARAN" userId="1230873382805857" providerId="LiveId" clId="{05CE111D-5C78-4B92-B5D5-FC352B525B15}" dt="2022-07-20T05:43:15.649" v="3724" actId="14100"/>
          <ac:spMkLst>
            <pc:docMk/>
            <pc:sldMk cId="2080171687" sldId="300"/>
            <ac:spMk id="2" creationId="{686E3D48-02FC-F9C9-A9B4-9A3EB1C07A66}"/>
          </ac:spMkLst>
        </pc:spChg>
        <pc:spChg chg="mod">
          <ac:chgData name="RAGHAVAN EASWARAN" userId="1230873382805857" providerId="LiveId" clId="{05CE111D-5C78-4B92-B5D5-FC352B525B15}" dt="2022-07-20T05:44:16.114" v="3730" actId="1076"/>
          <ac:spMkLst>
            <pc:docMk/>
            <pc:sldMk cId="2080171687" sldId="300"/>
            <ac:spMk id="5" creationId="{98C4F66E-5C5A-837E-8043-20E48413ED73}"/>
          </ac:spMkLst>
        </pc:spChg>
        <pc:spChg chg="add mod">
          <ac:chgData name="RAGHAVAN EASWARAN" userId="1230873382805857" providerId="LiveId" clId="{05CE111D-5C78-4B92-B5D5-FC352B525B15}" dt="2022-07-20T05:41:21.996" v="3706" actId="207"/>
          <ac:spMkLst>
            <pc:docMk/>
            <pc:sldMk cId="2080171687" sldId="300"/>
            <ac:spMk id="9" creationId="{3CCA8A19-22DC-3A23-8100-6F3C4CC66E74}"/>
          </ac:spMkLst>
        </pc:spChg>
        <pc:spChg chg="add mod">
          <ac:chgData name="RAGHAVAN EASWARAN" userId="1230873382805857" providerId="LiveId" clId="{05CE111D-5C78-4B92-B5D5-FC352B525B15}" dt="2022-07-20T05:44:50.480" v="3770" actId="1037"/>
          <ac:spMkLst>
            <pc:docMk/>
            <pc:sldMk cId="2080171687" sldId="300"/>
            <ac:spMk id="24" creationId="{D5568F32-A550-A3BD-B83E-F4191A868A58}"/>
          </ac:spMkLst>
        </pc:spChg>
        <pc:spChg chg="add mod">
          <ac:chgData name="RAGHAVAN EASWARAN" userId="1230873382805857" providerId="LiveId" clId="{05CE111D-5C78-4B92-B5D5-FC352B525B15}" dt="2022-07-20T05:46:31.679" v="3801" actId="1036"/>
          <ac:spMkLst>
            <pc:docMk/>
            <pc:sldMk cId="2080171687" sldId="300"/>
            <ac:spMk id="29" creationId="{0ECE3579-A645-BD2C-38C2-D9743D8300C8}"/>
          </ac:spMkLst>
        </pc:spChg>
        <pc:graphicFrameChg chg="mod">
          <ac:chgData name="RAGHAVAN EASWARAN" userId="1230873382805857" providerId="LiveId" clId="{05CE111D-5C78-4B92-B5D5-FC352B525B15}" dt="2022-07-20T05:44:08.060" v="3729" actId="1076"/>
          <ac:graphicFrameMkLst>
            <pc:docMk/>
            <pc:sldMk cId="2080171687" sldId="300"/>
            <ac:graphicFrameMk id="4" creationId="{03962FB9-8BEB-CC11-DD4C-D0F5F892A47B}"/>
          </ac:graphicFrameMkLst>
        </pc:graphicFrameChg>
        <pc:graphicFrameChg chg="del">
          <ac:chgData name="RAGHAVAN EASWARAN" userId="1230873382805857" providerId="LiveId" clId="{05CE111D-5C78-4B92-B5D5-FC352B525B15}" dt="2022-07-20T05:40:44.164" v="3700" actId="478"/>
          <ac:graphicFrameMkLst>
            <pc:docMk/>
            <pc:sldMk cId="2080171687" sldId="300"/>
            <ac:graphicFrameMk id="6" creationId="{B57487D9-A6F2-7DEE-8531-047827C6CC3D}"/>
          </ac:graphicFrameMkLst>
        </pc:graphicFrameChg>
        <pc:graphicFrameChg chg="del">
          <ac:chgData name="RAGHAVAN EASWARAN" userId="1230873382805857" providerId="LiveId" clId="{05CE111D-5C78-4B92-B5D5-FC352B525B15}" dt="2022-07-20T05:40:48.411" v="3702" actId="478"/>
          <ac:graphicFrameMkLst>
            <pc:docMk/>
            <pc:sldMk cId="2080171687" sldId="300"/>
            <ac:graphicFrameMk id="7" creationId="{2B954954-A1F2-1D6C-2EFC-544A68A19826}"/>
          </ac:graphicFrameMkLst>
        </pc:graphicFrameChg>
        <pc:graphicFrameChg chg="del">
          <ac:chgData name="RAGHAVAN EASWARAN" userId="1230873382805857" providerId="LiveId" clId="{05CE111D-5C78-4B92-B5D5-FC352B525B15}" dt="2022-07-20T05:40:46.451" v="3701" actId="478"/>
          <ac:graphicFrameMkLst>
            <pc:docMk/>
            <pc:sldMk cId="2080171687" sldId="300"/>
            <ac:graphicFrameMk id="8" creationId="{AA200E5A-A8A5-A20D-0228-24BB0C2A5B2D}"/>
          </ac:graphicFrameMkLst>
        </pc:graphicFrameChg>
        <pc:graphicFrameChg chg="add mod">
          <ac:chgData name="RAGHAVAN EASWARAN" userId="1230873382805857" providerId="LiveId" clId="{05CE111D-5C78-4B92-B5D5-FC352B525B15}" dt="2022-07-20T05:48:47.466" v="3815"/>
          <ac:graphicFrameMkLst>
            <pc:docMk/>
            <pc:sldMk cId="2080171687" sldId="300"/>
            <ac:graphicFrameMk id="25" creationId="{F2C0C3A9-B83B-82F1-AB69-E67A2220F6EA}"/>
          </ac:graphicFrameMkLst>
        </pc:graphicFrameChg>
        <pc:graphicFrameChg chg="add mod">
          <ac:chgData name="RAGHAVAN EASWARAN" userId="1230873382805857" providerId="LiveId" clId="{05CE111D-5C78-4B92-B5D5-FC352B525B15}" dt="2022-07-20T05:47:29.068" v="3807" actId="1076"/>
          <ac:graphicFrameMkLst>
            <pc:docMk/>
            <pc:sldMk cId="2080171687" sldId="300"/>
            <ac:graphicFrameMk id="30" creationId="{9A850EED-D25F-B28C-33A6-412EFA09AE0D}"/>
          </ac:graphicFrameMkLst>
        </pc:graphicFrameChg>
        <pc:graphicFrameChg chg="add mod">
          <ac:chgData name="RAGHAVAN EASWARAN" userId="1230873382805857" providerId="LiveId" clId="{05CE111D-5C78-4B92-B5D5-FC352B525B15}" dt="2022-07-20T05:47:51.007" v="3813" actId="1076"/>
          <ac:graphicFrameMkLst>
            <pc:docMk/>
            <pc:sldMk cId="2080171687" sldId="300"/>
            <ac:graphicFrameMk id="31" creationId="{361A32F9-1744-0CC4-B54F-8BF9D8E7C931}"/>
          </ac:graphicFrameMkLst>
        </pc:graphicFrameChg>
        <pc:graphicFrameChg chg="add mod">
          <ac:chgData name="RAGHAVAN EASWARAN" userId="1230873382805857" providerId="LiveId" clId="{05CE111D-5C78-4B92-B5D5-FC352B525B15}" dt="2022-07-20T05:49:13.464" v="3821" actId="14100"/>
          <ac:graphicFrameMkLst>
            <pc:docMk/>
            <pc:sldMk cId="2080171687" sldId="300"/>
            <ac:graphicFrameMk id="32" creationId="{B607DF32-E4A3-4D18-6B69-E753BF8E5254}"/>
          </ac:graphicFrameMkLst>
        </pc:graphicFrameChg>
        <pc:graphicFrameChg chg="add mod">
          <ac:chgData name="RAGHAVAN EASWARAN" userId="1230873382805857" providerId="LiveId" clId="{05CE111D-5C78-4B92-B5D5-FC352B525B15}" dt="2022-07-20T05:49:44.392" v="3827" actId="1076"/>
          <ac:graphicFrameMkLst>
            <pc:docMk/>
            <pc:sldMk cId="2080171687" sldId="300"/>
            <ac:graphicFrameMk id="33" creationId="{8506FA64-3719-F9D8-77BC-BF5E502305CE}"/>
          </ac:graphicFrameMkLst>
        </pc:graphicFrameChg>
        <pc:graphicFrameChg chg="add mod">
          <ac:chgData name="RAGHAVAN EASWARAN" userId="1230873382805857" providerId="LiveId" clId="{05CE111D-5C78-4B92-B5D5-FC352B525B15}" dt="2022-07-20T05:50:35.581" v="3834" actId="1076"/>
          <ac:graphicFrameMkLst>
            <pc:docMk/>
            <pc:sldMk cId="2080171687" sldId="300"/>
            <ac:graphicFrameMk id="34" creationId="{859A860C-B4EE-DFAE-623C-EF5E874FE869}"/>
          </ac:graphicFrameMkLst>
        </pc:graphicFrameChg>
        <pc:cxnChg chg="add mod">
          <ac:chgData name="RAGHAVAN EASWARAN" userId="1230873382805857" providerId="LiveId" clId="{05CE111D-5C78-4B92-B5D5-FC352B525B15}" dt="2022-07-20T05:42:18.444" v="3712" actId="14100"/>
          <ac:cxnSpMkLst>
            <pc:docMk/>
            <pc:sldMk cId="2080171687" sldId="300"/>
            <ac:cxnSpMk id="10" creationId="{D60DA7D4-77C0-F94D-6031-B43FF55ED18C}"/>
          </ac:cxnSpMkLst>
        </pc:cxnChg>
        <pc:cxnChg chg="add">
          <ac:chgData name="RAGHAVAN EASWARAN" userId="1230873382805857" providerId="LiveId" clId="{05CE111D-5C78-4B92-B5D5-FC352B525B15}" dt="2022-07-20T05:41:40.704" v="3708" actId="11529"/>
          <ac:cxnSpMkLst>
            <pc:docMk/>
            <pc:sldMk cId="2080171687" sldId="300"/>
            <ac:cxnSpMk id="12" creationId="{A245DC0C-2590-F46A-7A99-366A306DFB60}"/>
          </ac:cxnSpMkLst>
        </pc:cxnChg>
        <pc:cxnChg chg="add mod">
          <ac:chgData name="RAGHAVAN EASWARAN" userId="1230873382805857" providerId="LiveId" clId="{05CE111D-5C78-4B92-B5D5-FC352B525B15}" dt="2022-07-20T05:42:00.978" v="3710" actId="14100"/>
          <ac:cxnSpMkLst>
            <pc:docMk/>
            <pc:sldMk cId="2080171687" sldId="300"/>
            <ac:cxnSpMk id="14" creationId="{C708782B-D8B8-E562-D03C-5DCA5FC87506}"/>
          </ac:cxnSpMkLst>
        </pc:cxnChg>
        <pc:cxnChg chg="add">
          <ac:chgData name="RAGHAVAN EASWARAN" userId="1230873382805857" providerId="LiveId" clId="{05CE111D-5C78-4B92-B5D5-FC352B525B15}" dt="2022-07-20T05:42:12.917" v="3711" actId="11529"/>
          <ac:cxnSpMkLst>
            <pc:docMk/>
            <pc:sldMk cId="2080171687" sldId="300"/>
            <ac:cxnSpMk id="17" creationId="{7EB1D383-1B79-A908-26F6-2B7D41F3EA16}"/>
          </ac:cxnSpMkLst>
        </pc:cxnChg>
        <pc:cxnChg chg="add mod">
          <ac:chgData name="RAGHAVAN EASWARAN" userId="1230873382805857" providerId="LiveId" clId="{05CE111D-5C78-4B92-B5D5-FC352B525B15}" dt="2022-07-20T05:43:00.443" v="3718" actId="14100"/>
          <ac:cxnSpMkLst>
            <pc:docMk/>
            <pc:sldMk cId="2080171687" sldId="300"/>
            <ac:cxnSpMk id="20" creationId="{616A4A87-97AA-BA2E-8DF7-15A25787C1A2}"/>
          </ac:cxnSpMkLst>
        </pc:cxnChg>
        <pc:cxnChg chg="add mod">
          <ac:chgData name="RAGHAVAN EASWARAN" userId="1230873382805857" providerId="LiveId" clId="{05CE111D-5C78-4B92-B5D5-FC352B525B15}" dt="2022-07-20T05:45:08.603" v="3772" actId="14100"/>
          <ac:cxnSpMkLst>
            <pc:docMk/>
            <pc:sldMk cId="2080171687" sldId="300"/>
            <ac:cxnSpMk id="27" creationId="{9272CD48-33BF-B709-4045-B6565E7C2C79}"/>
          </ac:cxnSpMkLst>
        </pc:cxnChg>
      </pc:sldChg>
      <pc:sldChg chg="addSp delSp modSp new mod">
        <pc:chgData name="RAGHAVAN EASWARAN" userId="1230873382805857" providerId="LiveId" clId="{05CE111D-5C78-4B92-B5D5-FC352B525B15}" dt="2022-07-20T11:40:53.824" v="3909"/>
        <pc:sldMkLst>
          <pc:docMk/>
          <pc:sldMk cId="3538315223" sldId="301"/>
        </pc:sldMkLst>
        <pc:spChg chg="mod">
          <ac:chgData name="RAGHAVAN EASWARAN" userId="1230873382805857" providerId="LiveId" clId="{05CE111D-5C78-4B92-B5D5-FC352B525B15}" dt="2022-07-20T11:28:27.909" v="3908" actId="1076"/>
          <ac:spMkLst>
            <pc:docMk/>
            <pc:sldMk cId="3538315223" sldId="301"/>
            <ac:spMk id="2" creationId="{CAB914EC-254B-028D-7794-E6AEBCCC02F8}"/>
          </ac:spMkLst>
        </pc:spChg>
        <pc:spChg chg="del">
          <ac:chgData name="RAGHAVAN EASWARAN" userId="1230873382805857" providerId="LiveId" clId="{05CE111D-5C78-4B92-B5D5-FC352B525B15}" dt="2022-07-20T11:27:59.594" v="3906" actId="478"/>
          <ac:spMkLst>
            <pc:docMk/>
            <pc:sldMk cId="3538315223" sldId="301"/>
            <ac:spMk id="3" creationId="{A2796ED1-81CE-25AA-6E26-BCA97204E44E}"/>
          </ac:spMkLst>
        </pc:spChg>
        <pc:graphicFrameChg chg="add mod">
          <ac:chgData name="RAGHAVAN EASWARAN" userId="1230873382805857" providerId="LiveId" clId="{05CE111D-5C78-4B92-B5D5-FC352B525B15}" dt="2022-07-20T11:28:12.248" v="3907"/>
          <ac:graphicFrameMkLst>
            <pc:docMk/>
            <pc:sldMk cId="3538315223" sldId="301"/>
            <ac:graphicFrameMk id="6" creationId="{D5C7E091-8CE1-C7C2-FE52-EFD247200275}"/>
          </ac:graphicFrameMkLst>
        </pc:graphicFrameChg>
        <pc:graphicFrameChg chg="add mod">
          <ac:chgData name="RAGHAVAN EASWARAN" userId="1230873382805857" providerId="LiveId" clId="{05CE111D-5C78-4B92-B5D5-FC352B525B15}" dt="2022-07-20T11:28:12.248" v="3907"/>
          <ac:graphicFrameMkLst>
            <pc:docMk/>
            <pc:sldMk cId="3538315223" sldId="301"/>
            <ac:graphicFrameMk id="7" creationId="{0A241ADC-B707-9130-654E-78B66A3A4736}"/>
          </ac:graphicFrameMkLst>
        </pc:graphicFrameChg>
        <pc:inkChg chg="add">
          <ac:chgData name="RAGHAVAN EASWARAN" userId="1230873382805857" providerId="LiveId" clId="{05CE111D-5C78-4B92-B5D5-FC352B525B15}" dt="2022-07-20T11:40:53.824" v="3909"/>
          <ac:inkMkLst>
            <pc:docMk/>
            <pc:sldMk cId="3538315223" sldId="301"/>
            <ac:inkMk id="8" creationId="{A6E2D3A7-69E2-0DCF-C79F-E376338F69DA}"/>
          </ac:inkMkLst>
        </pc:inkChg>
        <pc:cxnChg chg="add mod">
          <ac:chgData name="RAGHAVAN EASWARAN" userId="1230873382805857" providerId="LiveId" clId="{05CE111D-5C78-4B92-B5D5-FC352B525B15}" dt="2022-07-20T11:28:12.248" v="3907"/>
          <ac:cxnSpMkLst>
            <pc:docMk/>
            <pc:sldMk cId="3538315223" sldId="301"/>
            <ac:cxnSpMk id="4" creationId="{910D616A-1C07-41EF-47DA-0ADC0424C172}"/>
          </ac:cxnSpMkLst>
        </pc:cxnChg>
        <pc:cxnChg chg="add mod">
          <ac:chgData name="RAGHAVAN EASWARAN" userId="1230873382805857" providerId="LiveId" clId="{05CE111D-5C78-4B92-B5D5-FC352B525B15}" dt="2022-07-20T11:28:12.248" v="3907"/>
          <ac:cxnSpMkLst>
            <pc:docMk/>
            <pc:sldMk cId="3538315223" sldId="301"/>
            <ac:cxnSpMk id="5" creationId="{701CDAF8-CDBC-C0E3-58A2-209F66081AB3}"/>
          </ac:cxnSpMkLst>
        </pc:cxnChg>
      </pc:sldChg>
      <pc:sldChg chg="delSp new del mod">
        <pc:chgData name="RAGHAVAN EASWARAN" userId="1230873382805857" providerId="LiveId" clId="{05CE111D-5C78-4B92-B5D5-FC352B525B15}" dt="2022-07-21T14:43:32.487" v="3980" actId="47"/>
        <pc:sldMkLst>
          <pc:docMk/>
          <pc:sldMk cId="1459883396" sldId="302"/>
        </pc:sldMkLst>
        <pc:spChg chg="del">
          <ac:chgData name="RAGHAVAN EASWARAN" userId="1230873382805857" providerId="LiveId" clId="{05CE111D-5C78-4B92-B5D5-FC352B525B15}" dt="2022-07-20T12:47:13.403" v="3912" actId="478"/>
          <ac:spMkLst>
            <pc:docMk/>
            <pc:sldMk cId="1459883396" sldId="302"/>
            <ac:spMk id="2" creationId="{FEE89C58-173E-E904-B850-EA4CE480E6EF}"/>
          </ac:spMkLst>
        </pc:spChg>
        <pc:spChg chg="del">
          <ac:chgData name="RAGHAVAN EASWARAN" userId="1230873382805857" providerId="LiveId" clId="{05CE111D-5C78-4B92-B5D5-FC352B525B15}" dt="2022-07-20T12:47:11.598" v="3911" actId="478"/>
          <ac:spMkLst>
            <pc:docMk/>
            <pc:sldMk cId="1459883396" sldId="302"/>
            <ac:spMk id="3" creationId="{87BBCCE8-37EF-2CA6-7B7B-0000BFA7DD8E}"/>
          </ac:spMkLst>
        </pc:spChg>
      </pc:sldChg>
      <pc:sldChg chg="addSp delSp modSp new mod ord">
        <pc:chgData name="RAGHAVAN EASWARAN" userId="1230873382805857" providerId="LiveId" clId="{05CE111D-5C78-4B92-B5D5-FC352B525B15}" dt="2022-07-21T16:30:06.398" v="4073" actId="1076"/>
        <pc:sldMkLst>
          <pc:docMk/>
          <pc:sldMk cId="1419620268" sldId="303"/>
        </pc:sldMkLst>
        <pc:spChg chg="mod">
          <ac:chgData name="RAGHAVAN EASWARAN" userId="1230873382805857" providerId="LiveId" clId="{05CE111D-5C78-4B92-B5D5-FC352B525B15}" dt="2022-07-21T16:30:06.398" v="4073" actId="1076"/>
          <ac:spMkLst>
            <pc:docMk/>
            <pc:sldMk cId="1419620268" sldId="303"/>
            <ac:spMk id="2" creationId="{DFB1DD86-A20B-B362-B5DD-8F20E7C628BD}"/>
          </ac:spMkLst>
        </pc:spChg>
        <pc:spChg chg="del">
          <ac:chgData name="RAGHAVAN EASWARAN" userId="1230873382805857" providerId="LiveId" clId="{05CE111D-5C78-4B92-B5D5-FC352B525B15}" dt="2022-07-21T13:23:50.458" v="3942" actId="478"/>
          <ac:spMkLst>
            <pc:docMk/>
            <pc:sldMk cId="1419620268" sldId="303"/>
            <ac:spMk id="3" creationId="{588A9566-518F-A089-7C21-995BBE7FFC39}"/>
          </ac:spMkLst>
        </pc:spChg>
        <pc:spChg chg="add mod">
          <ac:chgData name="RAGHAVAN EASWARAN" userId="1230873382805857" providerId="LiveId" clId="{05CE111D-5C78-4B92-B5D5-FC352B525B15}" dt="2022-07-21T14:42:57.867" v="3977" actId="14100"/>
          <ac:spMkLst>
            <pc:docMk/>
            <pc:sldMk cId="1419620268" sldId="303"/>
            <ac:spMk id="4" creationId="{E0A368DA-EFD4-1660-C927-CB4F64FAA2BE}"/>
          </ac:spMkLst>
        </pc:spChg>
        <pc:graphicFrameChg chg="add mod">
          <ac:chgData name="RAGHAVAN EASWARAN" userId="1230873382805857" providerId="LiveId" clId="{05CE111D-5C78-4B92-B5D5-FC352B525B15}" dt="2022-07-21T14:44:18.099" v="3990" actId="1076"/>
          <ac:graphicFrameMkLst>
            <pc:docMk/>
            <pc:sldMk cId="1419620268" sldId="303"/>
            <ac:graphicFrameMk id="5" creationId="{B830977E-8FB6-A4BB-F705-9847F75AF676}"/>
          </ac:graphicFrameMkLst>
        </pc:graphicFrameChg>
      </pc:sldChg>
      <pc:sldChg chg="addSp modSp add mod">
        <pc:chgData name="RAGHAVAN EASWARAN" userId="1230873382805857" providerId="LiveId" clId="{05CE111D-5C78-4B92-B5D5-FC352B525B15}" dt="2022-07-21T16:29:12.482" v="4054" actId="1037"/>
        <pc:sldMkLst>
          <pc:docMk/>
          <pc:sldMk cId="2862612724" sldId="304"/>
        </pc:sldMkLst>
        <pc:spChg chg="mod">
          <ac:chgData name="RAGHAVAN EASWARAN" userId="1230873382805857" providerId="LiveId" clId="{05CE111D-5C78-4B92-B5D5-FC352B525B15}" dt="2022-07-21T16:28:31.239" v="4031" actId="207"/>
          <ac:spMkLst>
            <pc:docMk/>
            <pc:sldMk cId="2862612724" sldId="304"/>
            <ac:spMk id="4" creationId="{E0A368DA-EFD4-1660-C927-CB4F64FAA2BE}"/>
          </ac:spMkLst>
        </pc:spChg>
        <pc:graphicFrameChg chg="add mod">
          <ac:chgData name="RAGHAVAN EASWARAN" userId="1230873382805857" providerId="LiveId" clId="{05CE111D-5C78-4B92-B5D5-FC352B525B15}" dt="2022-07-21T16:29:12.482" v="4054" actId="1037"/>
          <ac:graphicFrameMkLst>
            <pc:docMk/>
            <pc:sldMk cId="2862612724" sldId="304"/>
            <ac:graphicFrameMk id="9" creationId="{D8280FEE-9BCC-5AA9-C110-492DD1E18B25}"/>
          </ac:graphicFrameMkLst>
        </pc:graphicFrameChg>
        <pc:graphicFrameChg chg="add mod">
          <ac:chgData name="RAGHAVAN EASWARAN" userId="1230873382805857" providerId="LiveId" clId="{05CE111D-5C78-4B92-B5D5-FC352B525B15}" dt="2022-07-21T16:29:12.482" v="4054" actId="1037"/>
          <ac:graphicFrameMkLst>
            <pc:docMk/>
            <pc:sldMk cId="2862612724" sldId="304"/>
            <ac:graphicFrameMk id="10" creationId="{3467D5AD-9D44-7D08-67AA-AF21960461C0}"/>
          </ac:graphicFrameMkLst>
        </pc:graphicFrameChg>
        <pc:graphicFrameChg chg="add mod">
          <ac:chgData name="RAGHAVAN EASWARAN" userId="1230873382805857" providerId="LiveId" clId="{05CE111D-5C78-4B92-B5D5-FC352B525B15}" dt="2022-07-21T16:29:12.482" v="4054" actId="1037"/>
          <ac:graphicFrameMkLst>
            <pc:docMk/>
            <pc:sldMk cId="2862612724" sldId="304"/>
            <ac:graphicFrameMk id="11" creationId="{8AF458B3-4692-DDFF-D4E2-8DBEEF4B6268}"/>
          </ac:graphicFrameMkLst>
        </pc:graphicFrameChg>
        <pc:cxnChg chg="add mod">
          <ac:chgData name="RAGHAVAN EASWARAN" userId="1230873382805857" providerId="LiveId" clId="{05CE111D-5C78-4B92-B5D5-FC352B525B15}" dt="2022-07-21T16:29:12.482" v="4054" actId="1037"/>
          <ac:cxnSpMkLst>
            <pc:docMk/>
            <pc:sldMk cId="2862612724" sldId="304"/>
            <ac:cxnSpMk id="6" creationId="{4DFD74C8-D41B-2964-D039-D23F703D5FA3}"/>
          </ac:cxnSpMkLst>
        </pc:cxnChg>
        <pc:cxnChg chg="add mod">
          <ac:chgData name="RAGHAVAN EASWARAN" userId="1230873382805857" providerId="LiveId" clId="{05CE111D-5C78-4B92-B5D5-FC352B525B15}" dt="2022-07-21T16:29:12.482" v="4054" actId="1037"/>
          <ac:cxnSpMkLst>
            <pc:docMk/>
            <pc:sldMk cId="2862612724" sldId="304"/>
            <ac:cxnSpMk id="7" creationId="{1AE0CCD4-1501-6D82-D440-B99C56763CFE}"/>
          </ac:cxnSpMkLst>
        </pc:cxnChg>
        <pc:cxnChg chg="add mod">
          <ac:chgData name="RAGHAVAN EASWARAN" userId="1230873382805857" providerId="LiveId" clId="{05CE111D-5C78-4B92-B5D5-FC352B525B15}" dt="2022-07-21T16:29:12.482" v="4054" actId="1037"/>
          <ac:cxnSpMkLst>
            <pc:docMk/>
            <pc:sldMk cId="2862612724" sldId="304"/>
            <ac:cxnSpMk id="8" creationId="{E1B18620-D22A-C9B0-6FCF-A035ECF8EF2F}"/>
          </ac:cxnSpMkLst>
        </pc:cxnChg>
      </pc:sldChg>
      <pc:sldChg chg="addSp delSp modSp add mod">
        <pc:chgData name="RAGHAVAN EASWARAN" userId="1230873382805857" providerId="LiveId" clId="{05CE111D-5C78-4B92-B5D5-FC352B525B15}" dt="2022-07-22T06:41:57.101" v="4114" actId="13822"/>
        <pc:sldMkLst>
          <pc:docMk/>
          <pc:sldMk cId="1574836448" sldId="305"/>
        </pc:sldMkLst>
        <pc:spChg chg="add del">
          <ac:chgData name="RAGHAVAN EASWARAN" userId="1230873382805857" providerId="LiveId" clId="{05CE111D-5C78-4B92-B5D5-FC352B525B15}" dt="2022-07-22T06:38:09.103" v="4084" actId="478"/>
          <ac:spMkLst>
            <pc:docMk/>
            <pc:sldMk cId="1574836448" sldId="305"/>
            <ac:spMk id="3" creationId="{83173AFA-8877-D6A9-B7F0-E2F293372E80}"/>
          </ac:spMkLst>
        </pc:spChg>
        <pc:spChg chg="add del mod">
          <ac:chgData name="RAGHAVAN EASWARAN" userId="1230873382805857" providerId="LiveId" clId="{05CE111D-5C78-4B92-B5D5-FC352B525B15}" dt="2022-07-22T06:38:36.321" v="4088" actId="478"/>
          <ac:spMkLst>
            <pc:docMk/>
            <pc:sldMk cId="1574836448" sldId="305"/>
            <ac:spMk id="12" creationId="{9386E6E0-9099-F4D2-EE3C-C744B0BE3256}"/>
          </ac:spMkLst>
        </pc:spChg>
        <pc:spChg chg="add del">
          <ac:chgData name="RAGHAVAN EASWARAN" userId="1230873382805857" providerId="LiveId" clId="{05CE111D-5C78-4B92-B5D5-FC352B525B15}" dt="2022-07-22T06:38:45.140" v="4090" actId="478"/>
          <ac:spMkLst>
            <pc:docMk/>
            <pc:sldMk cId="1574836448" sldId="305"/>
            <ac:spMk id="13" creationId="{20828FD7-5AA6-9CB8-8BD5-CD43777224BF}"/>
          </ac:spMkLst>
        </pc:spChg>
        <pc:spChg chg="add mod">
          <ac:chgData name="RAGHAVAN EASWARAN" userId="1230873382805857" providerId="LiveId" clId="{05CE111D-5C78-4B92-B5D5-FC352B525B15}" dt="2022-07-22T06:38:56.764" v="4092" actId="1076"/>
          <ac:spMkLst>
            <pc:docMk/>
            <pc:sldMk cId="1574836448" sldId="305"/>
            <ac:spMk id="14" creationId="{FA28A890-C0F5-535F-91E7-52BFD8D8ABC7}"/>
          </ac:spMkLst>
        </pc:spChg>
        <pc:spChg chg="add mod">
          <ac:chgData name="RAGHAVAN EASWARAN" userId="1230873382805857" providerId="LiveId" clId="{05CE111D-5C78-4B92-B5D5-FC352B525B15}" dt="2022-07-22T06:39:23.229" v="4095" actId="208"/>
          <ac:spMkLst>
            <pc:docMk/>
            <pc:sldMk cId="1574836448" sldId="305"/>
            <ac:spMk id="15" creationId="{5A3452E3-F04C-082F-0D48-9D83A187C83B}"/>
          </ac:spMkLst>
        </pc:spChg>
        <pc:spChg chg="add mod">
          <ac:chgData name="RAGHAVAN EASWARAN" userId="1230873382805857" providerId="LiveId" clId="{05CE111D-5C78-4B92-B5D5-FC352B525B15}" dt="2022-07-22T06:40:15.691" v="4103" actId="2085"/>
          <ac:spMkLst>
            <pc:docMk/>
            <pc:sldMk cId="1574836448" sldId="305"/>
            <ac:spMk id="16" creationId="{741EA0CC-3284-D440-05F6-93744DE94717}"/>
          </ac:spMkLst>
        </pc:spChg>
        <pc:spChg chg="add mod">
          <ac:chgData name="RAGHAVAN EASWARAN" userId="1230873382805857" providerId="LiveId" clId="{05CE111D-5C78-4B92-B5D5-FC352B525B15}" dt="2022-07-22T06:40:58.065" v="4110" actId="208"/>
          <ac:spMkLst>
            <pc:docMk/>
            <pc:sldMk cId="1574836448" sldId="305"/>
            <ac:spMk id="17" creationId="{046F624B-B853-33EC-5E7F-048542AF0EA0}"/>
          </ac:spMkLst>
        </pc:spChg>
        <pc:graphicFrameChg chg="del">
          <ac:chgData name="RAGHAVAN EASWARAN" userId="1230873382805857" providerId="LiveId" clId="{05CE111D-5C78-4B92-B5D5-FC352B525B15}" dt="2022-07-22T06:37:26.474" v="4076" actId="478"/>
          <ac:graphicFrameMkLst>
            <pc:docMk/>
            <pc:sldMk cId="1574836448" sldId="305"/>
            <ac:graphicFrameMk id="5" creationId="{B830977E-8FB6-A4BB-F705-9847F75AF676}"/>
          </ac:graphicFrameMkLst>
        </pc:graphicFrameChg>
        <pc:graphicFrameChg chg="del">
          <ac:chgData name="RAGHAVAN EASWARAN" userId="1230873382805857" providerId="LiveId" clId="{05CE111D-5C78-4B92-B5D5-FC352B525B15}" dt="2022-07-22T06:37:24.439" v="4075" actId="478"/>
          <ac:graphicFrameMkLst>
            <pc:docMk/>
            <pc:sldMk cId="1574836448" sldId="305"/>
            <ac:graphicFrameMk id="9" creationId="{D8280FEE-9BCC-5AA9-C110-492DD1E18B25}"/>
          </ac:graphicFrameMkLst>
        </pc:graphicFrameChg>
        <pc:graphicFrameChg chg="del">
          <ac:chgData name="RAGHAVAN EASWARAN" userId="1230873382805857" providerId="LiveId" clId="{05CE111D-5C78-4B92-B5D5-FC352B525B15}" dt="2022-07-22T06:37:45.327" v="4082" actId="478"/>
          <ac:graphicFrameMkLst>
            <pc:docMk/>
            <pc:sldMk cId="1574836448" sldId="305"/>
            <ac:graphicFrameMk id="10" creationId="{3467D5AD-9D44-7D08-67AA-AF21960461C0}"/>
          </ac:graphicFrameMkLst>
        </pc:graphicFrameChg>
        <pc:graphicFrameChg chg="del mod">
          <ac:chgData name="RAGHAVAN EASWARAN" userId="1230873382805857" providerId="LiveId" clId="{05CE111D-5C78-4B92-B5D5-FC352B525B15}" dt="2022-07-22T06:37:38.809" v="4079" actId="478"/>
          <ac:graphicFrameMkLst>
            <pc:docMk/>
            <pc:sldMk cId="1574836448" sldId="305"/>
            <ac:graphicFrameMk id="11" creationId="{8AF458B3-4692-DDFF-D4E2-8DBEEF4B6268}"/>
          </ac:graphicFrameMkLst>
        </pc:graphicFrameChg>
        <pc:cxnChg chg="del">
          <ac:chgData name="RAGHAVAN EASWARAN" userId="1230873382805857" providerId="LiveId" clId="{05CE111D-5C78-4B92-B5D5-FC352B525B15}" dt="2022-07-22T06:37:43.340" v="4081" actId="478"/>
          <ac:cxnSpMkLst>
            <pc:docMk/>
            <pc:sldMk cId="1574836448" sldId="305"/>
            <ac:cxnSpMk id="6" creationId="{4DFD74C8-D41B-2964-D039-D23F703D5FA3}"/>
          </ac:cxnSpMkLst>
        </pc:cxnChg>
        <pc:cxnChg chg="del">
          <ac:chgData name="RAGHAVAN EASWARAN" userId="1230873382805857" providerId="LiveId" clId="{05CE111D-5C78-4B92-B5D5-FC352B525B15}" dt="2022-07-22T06:37:28.963" v="4077" actId="478"/>
          <ac:cxnSpMkLst>
            <pc:docMk/>
            <pc:sldMk cId="1574836448" sldId="305"/>
            <ac:cxnSpMk id="7" creationId="{1AE0CCD4-1501-6D82-D440-B99C56763CFE}"/>
          </ac:cxnSpMkLst>
        </pc:cxnChg>
        <pc:cxnChg chg="del">
          <ac:chgData name="RAGHAVAN EASWARAN" userId="1230873382805857" providerId="LiveId" clId="{05CE111D-5C78-4B92-B5D5-FC352B525B15}" dt="2022-07-22T06:37:41.212" v="4080" actId="478"/>
          <ac:cxnSpMkLst>
            <pc:docMk/>
            <pc:sldMk cId="1574836448" sldId="305"/>
            <ac:cxnSpMk id="8" creationId="{E1B18620-D22A-C9B0-6FCF-A035ECF8EF2F}"/>
          </ac:cxnSpMkLst>
        </pc:cxnChg>
        <pc:cxnChg chg="add mod">
          <ac:chgData name="RAGHAVAN EASWARAN" userId="1230873382805857" providerId="LiveId" clId="{05CE111D-5C78-4B92-B5D5-FC352B525B15}" dt="2022-07-22T06:41:57.101" v="4114" actId="13822"/>
          <ac:cxnSpMkLst>
            <pc:docMk/>
            <pc:sldMk cId="1574836448" sldId="305"/>
            <ac:cxnSpMk id="19" creationId="{7F52D6F1-5F02-BF44-BD40-95E36ECB819D}"/>
          </ac:cxnSpMkLst>
        </pc:cxnChg>
      </pc:sldChg>
      <pc:sldChg chg="addSp delSp modSp new mod modAnim">
        <pc:chgData name="RAGHAVAN EASWARAN" userId="1230873382805857" providerId="LiveId" clId="{05CE111D-5C78-4B92-B5D5-FC352B525B15}" dt="2022-07-22T14:02:17.488" v="4304"/>
        <pc:sldMkLst>
          <pc:docMk/>
          <pc:sldMk cId="658401189" sldId="306"/>
        </pc:sldMkLst>
        <pc:spChg chg="mod">
          <ac:chgData name="RAGHAVAN EASWARAN" userId="1230873382805857" providerId="LiveId" clId="{05CE111D-5C78-4B92-B5D5-FC352B525B15}" dt="2022-07-22T14:01:37.207" v="4284" actId="20577"/>
          <ac:spMkLst>
            <pc:docMk/>
            <pc:sldMk cId="658401189" sldId="306"/>
            <ac:spMk id="2" creationId="{4EF9CE4E-0D47-3635-7510-493CA3D09EFB}"/>
          </ac:spMkLst>
        </pc:spChg>
        <pc:spChg chg="del">
          <ac:chgData name="RAGHAVAN EASWARAN" userId="1230873382805857" providerId="LiveId" clId="{05CE111D-5C78-4B92-B5D5-FC352B525B15}" dt="2022-07-22T13:30:46.382" v="4152" actId="478"/>
          <ac:spMkLst>
            <pc:docMk/>
            <pc:sldMk cId="658401189" sldId="306"/>
            <ac:spMk id="3" creationId="{9208341E-ED6C-BE07-7EF0-9ADA2A19307A}"/>
          </ac:spMkLst>
        </pc:spChg>
        <pc:spChg chg="add mod">
          <ac:chgData name="RAGHAVAN EASWARAN" userId="1230873382805857" providerId="LiveId" clId="{05CE111D-5C78-4B92-B5D5-FC352B525B15}" dt="2022-07-22T13:30:59.025" v="4153"/>
          <ac:spMkLst>
            <pc:docMk/>
            <pc:sldMk cId="658401189" sldId="306"/>
            <ac:spMk id="4" creationId="{2E34B389-8A35-DAC2-3D87-38693164AD7B}"/>
          </ac:spMkLst>
        </pc:spChg>
        <pc:spChg chg="add mod">
          <ac:chgData name="RAGHAVAN EASWARAN" userId="1230873382805857" providerId="LiveId" clId="{05CE111D-5C78-4B92-B5D5-FC352B525B15}" dt="2022-07-22T13:30:59.025" v="4153"/>
          <ac:spMkLst>
            <pc:docMk/>
            <pc:sldMk cId="658401189" sldId="306"/>
            <ac:spMk id="6" creationId="{D7C110F2-CA4B-6FD8-CEB2-419BA9B3A1AC}"/>
          </ac:spMkLst>
        </pc:spChg>
        <pc:spChg chg="add mod">
          <ac:chgData name="RAGHAVAN EASWARAN" userId="1230873382805857" providerId="LiveId" clId="{05CE111D-5C78-4B92-B5D5-FC352B525B15}" dt="2022-07-22T13:38:40.989" v="4217" actId="1076"/>
          <ac:spMkLst>
            <pc:docMk/>
            <pc:sldMk cId="658401189" sldId="306"/>
            <ac:spMk id="7" creationId="{E277D8A6-DC84-1CCF-77E7-117D904F996B}"/>
          </ac:spMkLst>
        </pc:spChg>
        <pc:spChg chg="add mod">
          <ac:chgData name="RAGHAVAN EASWARAN" userId="1230873382805857" providerId="LiveId" clId="{05CE111D-5C78-4B92-B5D5-FC352B525B15}" dt="2022-07-22T14:02:07.201" v="4303" actId="14100"/>
          <ac:spMkLst>
            <pc:docMk/>
            <pc:sldMk cId="658401189" sldId="306"/>
            <ac:spMk id="8" creationId="{3D34EC6A-5DE1-9E2E-260B-F661D362F686}"/>
          </ac:spMkLst>
        </pc:spChg>
        <pc:cxnChg chg="add del mod">
          <ac:chgData name="RAGHAVAN EASWARAN" userId="1230873382805857" providerId="LiveId" clId="{05CE111D-5C78-4B92-B5D5-FC352B525B15}" dt="2022-07-22T13:31:13.634" v="4154" actId="478"/>
          <ac:cxnSpMkLst>
            <pc:docMk/>
            <pc:sldMk cId="658401189" sldId="306"/>
            <ac:cxnSpMk id="5" creationId="{1B7376A8-3250-FCDB-9ED9-454F86E5E187}"/>
          </ac:cxnSpMkLst>
        </pc:cxnChg>
      </pc:sldChg>
      <pc:sldChg chg="addSp delSp modSp add mod delAnim modAnim">
        <pc:chgData name="RAGHAVAN EASWARAN" userId="1230873382805857" providerId="LiveId" clId="{05CE111D-5C78-4B92-B5D5-FC352B525B15}" dt="2022-07-22T15:01:41.531" v="4575" actId="1076"/>
        <pc:sldMkLst>
          <pc:docMk/>
          <pc:sldMk cId="1123491889" sldId="307"/>
        </pc:sldMkLst>
        <pc:spChg chg="add del mod">
          <ac:chgData name="RAGHAVAN EASWARAN" userId="1230873382805857" providerId="LiveId" clId="{05CE111D-5C78-4B92-B5D5-FC352B525B15}" dt="2022-07-22T14:19:52.132" v="4458" actId="478"/>
          <ac:spMkLst>
            <pc:docMk/>
            <pc:sldMk cId="1123491889" sldId="307"/>
            <ac:spMk id="2" creationId="{4EF9CE4E-0D47-3635-7510-493CA3D09EFB}"/>
          </ac:spMkLst>
        </pc:spChg>
        <pc:spChg chg="mod">
          <ac:chgData name="RAGHAVAN EASWARAN" userId="1230873382805857" providerId="LiveId" clId="{05CE111D-5C78-4B92-B5D5-FC352B525B15}" dt="2022-07-22T14:43:58.360" v="4543" actId="1037"/>
          <ac:spMkLst>
            <pc:docMk/>
            <pc:sldMk cId="1123491889" sldId="307"/>
            <ac:spMk id="6" creationId="{D7C110F2-CA4B-6FD8-CEB2-419BA9B3A1AC}"/>
          </ac:spMkLst>
        </pc:spChg>
        <pc:spChg chg="del">
          <ac:chgData name="RAGHAVAN EASWARAN" userId="1230873382805857" providerId="LiveId" clId="{05CE111D-5C78-4B92-B5D5-FC352B525B15}" dt="2022-07-22T14:03:04.150" v="4306" actId="478"/>
          <ac:spMkLst>
            <pc:docMk/>
            <pc:sldMk cId="1123491889" sldId="307"/>
            <ac:spMk id="7" creationId="{E277D8A6-DC84-1CCF-77E7-117D904F996B}"/>
          </ac:spMkLst>
        </pc:spChg>
        <pc:spChg chg="del">
          <ac:chgData name="RAGHAVAN EASWARAN" userId="1230873382805857" providerId="LiveId" clId="{05CE111D-5C78-4B92-B5D5-FC352B525B15}" dt="2022-07-22T14:03:07.015" v="4307" actId="478"/>
          <ac:spMkLst>
            <pc:docMk/>
            <pc:sldMk cId="1123491889" sldId="307"/>
            <ac:spMk id="8" creationId="{3D34EC6A-5DE1-9E2E-260B-F661D362F686}"/>
          </ac:spMkLst>
        </pc:spChg>
        <pc:spChg chg="add mod">
          <ac:chgData name="RAGHAVAN EASWARAN" userId="1230873382805857" providerId="LiveId" clId="{05CE111D-5C78-4B92-B5D5-FC352B525B15}" dt="2022-07-22T15:00:33.413" v="4562" actId="1076"/>
          <ac:spMkLst>
            <pc:docMk/>
            <pc:sldMk cId="1123491889" sldId="307"/>
            <ac:spMk id="9" creationId="{2590ED51-0F2C-1E95-5A89-DD2CBD5B6DFA}"/>
          </ac:spMkLst>
        </pc:spChg>
        <pc:spChg chg="add del mod">
          <ac:chgData name="RAGHAVAN EASWARAN" userId="1230873382805857" providerId="LiveId" clId="{05CE111D-5C78-4B92-B5D5-FC352B525B15}" dt="2022-07-22T14:12:57.838" v="4436" actId="478"/>
          <ac:spMkLst>
            <pc:docMk/>
            <pc:sldMk cId="1123491889" sldId="307"/>
            <ac:spMk id="11" creationId="{3ECEDA2A-04A6-2393-0D1E-3AF54CE7A8F8}"/>
          </ac:spMkLst>
        </pc:spChg>
        <pc:spChg chg="add del mod">
          <ac:chgData name="RAGHAVAN EASWARAN" userId="1230873382805857" providerId="LiveId" clId="{05CE111D-5C78-4B92-B5D5-FC352B525B15}" dt="2022-07-22T14:19:55.555" v="4459" actId="478"/>
          <ac:spMkLst>
            <pc:docMk/>
            <pc:sldMk cId="1123491889" sldId="307"/>
            <ac:spMk id="16" creationId="{488311D5-439D-E800-3036-58EE026F2501}"/>
          </ac:spMkLst>
        </pc:spChg>
        <pc:graphicFrameChg chg="add del mod">
          <ac:chgData name="RAGHAVAN EASWARAN" userId="1230873382805857" providerId="LiveId" clId="{05CE111D-5C78-4B92-B5D5-FC352B525B15}" dt="2022-07-22T14:12:54.461" v="4434"/>
          <ac:graphicFrameMkLst>
            <pc:docMk/>
            <pc:sldMk cId="1123491889" sldId="307"/>
            <ac:graphicFrameMk id="12" creationId="{3033F0B5-DFEE-77A9-CC3F-5D191C4FFBDB}"/>
          </ac:graphicFrameMkLst>
        </pc:graphicFrameChg>
        <pc:graphicFrameChg chg="add del mod">
          <ac:chgData name="RAGHAVAN EASWARAN" userId="1230873382805857" providerId="LiveId" clId="{05CE111D-5C78-4B92-B5D5-FC352B525B15}" dt="2022-07-22T14:12:52.637" v="4431"/>
          <ac:graphicFrameMkLst>
            <pc:docMk/>
            <pc:sldMk cId="1123491889" sldId="307"/>
            <ac:graphicFrameMk id="13" creationId="{7A51DC5D-1365-15B1-01D2-C00DD4F18A02}"/>
          </ac:graphicFrameMkLst>
        </pc:graphicFrameChg>
        <pc:graphicFrameChg chg="add mod">
          <ac:chgData name="RAGHAVAN EASWARAN" userId="1230873382805857" providerId="LiveId" clId="{05CE111D-5C78-4B92-B5D5-FC352B525B15}" dt="2022-07-22T15:01:09.422" v="4567" actId="1076"/>
          <ac:graphicFrameMkLst>
            <pc:docMk/>
            <pc:sldMk cId="1123491889" sldId="307"/>
            <ac:graphicFrameMk id="14" creationId="{01C20D94-E34A-1F37-AA23-BB0A16370D64}"/>
          </ac:graphicFrameMkLst>
        </pc:graphicFrameChg>
        <pc:graphicFrameChg chg="add mod">
          <ac:chgData name="RAGHAVAN EASWARAN" userId="1230873382805857" providerId="LiveId" clId="{05CE111D-5C78-4B92-B5D5-FC352B525B15}" dt="2022-07-22T15:01:34.953" v="4574" actId="14100"/>
          <ac:graphicFrameMkLst>
            <pc:docMk/>
            <pc:sldMk cId="1123491889" sldId="307"/>
            <ac:graphicFrameMk id="17" creationId="{708B2A8A-9DD2-6316-DB84-2B02ADB9F5C1}"/>
          </ac:graphicFrameMkLst>
        </pc:graphicFrameChg>
        <pc:graphicFrameChg chg="add mod">
          <ac:chgData name="RAGHAVAN EASWARAN" userId="1230873382805857" providerId="LiveId" clId="{05CE111D-5C78-4B92-B5D5-FC352B525B15}" dt="2022-07-22T15:01:41.531" v="4575" actId="1076"/>
          <ac:graphicFrameMkLst>
            <pc:docMk/>
            <pc:sldMk cId="1123491889" sldId="307"/>
            <ac:graphicFrameMk id="18" creationId="{966F6A57-4BB3-D9EF-783A-F4AF749C1F55}"/>
          </ac:graphicFrameMkLst>
        </pc:graphicFrameChg>
        <pc:cxnChg chg="add mod">
          <ac:chgData name="RAGHAVAN EASWARAN" userId="1230873382805857" providerId="LiveId" clId="{05CE111D-5C78-4B92-B5D5-FC352B525B15}" dt="2022-07-22T14:03:44.320" v="4309"/>
          <ac:cxnSpMkLst>
            <pc:docMk/>
            <pc:sldMk cId="1123491889" sldId="307"/>
            <ac:cxnSpMk id="5" creationId="{25523A36-113C-D09F-26BB-E053FEA1DF9B}"/>
          </ac:cxnSpMkLst>
        </pc:cxnChg>
      </pc:sldChg>
      <pc:sldChg chg="addSp delSp modSp new mod modAnim">
        <pc:chgData name="RAGHAVAN EASWARAN" userId="1230873382805857" providerId="LiveId" clId="{05CE111D-5C78-4B92-B5D5-FC352B525B15}" dt="2022-07-22T15:59:20.548" v="4639"/>
        <pc:sldMkLst>
          <pc:docMk/>
          <pc:sldMk cId="3156419102" sldId="308"/>
        </pc:sldMkLst>
        <pc:spChg chg="del">
          <ac:chgData name="RAGHAVAN EASWARAN" userId="1230873382805857" providerId="LiveId" clId="{05CE111D-5C78-4B92-B5D5-FC352B525B15}" dt="2022-07-22T15:02:13.039" v="4578" actId="478"/>
          <ac:spMkLst>
            <pc:docMk/>
            <pc:sldMk cId="3156419102" sldId="308"/>
            <ac:spMk id="2" creationId="{E07B6407-DCF9-170A-AFE4-5510FEEEF129}"/>
          </ac:spMkLst>
        </pc:spChg>
        <pc:spChg chg="del">
          <ac:chgData name="RAGHAVAN EASWARAN" userId="1230873382805857" providerId="LiveId" clId="{05CE111D-5C78-4B92-B5D5-FC352B525B15}" dt="2022-07-22T15:02:11.832" v="4577" actId="478"/>
          <ac:spMkLst>
            <pc:docMk/>
            <pc:sldMk cId="3156419102" sldId="308"/>
            <ac:spMk id="3" creationId="{5C9391AF-D27A-8DC0-10A6-08C92F9532A6}"/>
          </ac:spMkLst>
        </pc:spChg>
        <pc:spChg chg="add mod">
          <ac:chgData name="RAGHAVAN EASWARAN" userId="1230873382805857" providerId="LiveId" clId="{05CE111D-5C78-4B92-B5D5-FC352B525B15}" dt="2022-07-22T15:59:17.378" v="4638" actId="14100"/>
          <ac:spMkLst>
            <pc:docMk/>
            <pc:sldMk cId="3156419102" sldId="308"/>
            <ac:spMk id="8" creationId="{0025CC57-597F-4730-8398-1CD2EDBE23A8}"/>
          </ac:spMkLst>
        </pc:spChg>
        <pc:graphicFrameChg chg="add mod">
          <ac:chgData name="RAGHAVAN EASWARAN" userId="1230873382805857" providerId="LiveId" clId="{05CE111D-5C78-4B92-B5D5-FC352B525B15}" dt="2022-07-22T15:12:29.245" v="4602" actId="14100"/>
          <ac:graphicFrameMkLst>
            <pc:docMk/>
            <pc:sldMk cId="3156419102" sldId="308"/>
            <ac:graphicFrameMk id="4" creationId="{E5313445-793A-B346-8AAF-282B84C9B3E7}"/>
          </ac:graphicFrameMkLst>
        </pc:graphicFrameChg>
        <pc:graphicFrameChg chg="add mod">
          <ac:chgData name="RAGHAVAN EASWARAN" userId="1230873382805857" providerId="LiveId" clId="{05CE111D-5C78-4B92-B5D5-FC352B525B15}" dt="2022-07-22T15:10:58.319" v="4596"/>
          <ac:graphicFrameMkLst>
            <pc:docMk/>
            <pc:sldMk cId="3156419102" sldId="308"/>
            <ac:graphicFrameMk id="5" creationId="{DEE0623D-C192-8084-F33A-1EA52357C3AD}"/>
          </ac:graphicFrameMkLst>
        </pc:graphicFrameChg>
        <pc:graphicFrameChg chg="add mod">
          <ac:chgData name="RAGHAVAN EASWARAN" userId="1230873382805857" providerId="LiveId" clId="{05CE111D-5C78-4B92-B5D5-FC352B525B15}" dt="2022-07-22T15:52:42.054" v="4622" actId="1076"/>
          <ac:graphicFrameMkLst>
            <pc:docMk/>
            <pc:sldMk cId="3156419102" sldId="308"/>
            <ac:graphicFrameMk id="6" creationId="{F68478E0-A51D-920B-C745-9BFF127CEA60}"/>
          </ac:graphicFrameMkLst>
        </pc:graphicFrameChg>
        <pc:graphicFrameChg chg="add mod">
          <ac:chgData name="RAGHAVAN EASWARAN" userId="1230873382805857" providerId="LiveId" clId="{05CE111D-5C78-4B92-B5D5-FC352B525B15}" dt="2022-07-22T15:54:09.559" v="4628" actId="1076"/>
          <ac:graphicFrameMkLst>
            <pc:docMk/>
            <pc:sldMk cId="3156419102" sldId="308"/>
            <ac:graphicFrameMk id="7" creationId="{2EB0CD85-388D-30A6-C625-A14592B08BF6}"/>
          </ac:graphicFrameMkLst>
        </pc:graphicFrameChg>
      </pc:sldChg>
      <pc:sldChg chg="addSp delSp modSp new mod modAnim">
        <pc:chgData name="RAGHAVAN EASWARAN" userId="1230873382805857" providerId="LiveId" clId="{05CE111D-5C78-4B92-B5D5-FC352B525B15}" dt="2022-07-23T07:05:43.922" v="4849"/>
        <pc:sldMkLst>
          <pc:docMk/>
          <pc:sldMk cId="2198604926" sldId="309"/>
        </pc:sldMkLst>
        <pc:spChg chg="mod">
          <ac:chgData name="RAGHAVAN EASWARAN" userId="1230873382805857" providerId="LiveId" clId="{05CE111D-5C78-4B92-B5D5-FC352B525B15}" dt="2022-07-22T16:04:39.836" v="4700" actId="1076"/>
          <ac:spMkLst>
            <pc:docMk/>
            <pc:sldMk cId="2198604926" sldId="309"/>
            <ac:spMk id="2" creationId="{98124154-2E31-949F-496D-07DEFE8BC2EF}"/>
          </ac:spMkLst>
        </pc:spChg>
        <pc:spChg chg="del">
          <ac:chgData name="RAGHAVAN EASWARAN" userId="1230873382805857" providerId="LiveId" clId="{05CE111D-5C78-4B92-B5D5-FC352B525B15}" dt="2022-07-22T16:04:33.796" v="4699" actId="478"/>
          <ac:spMkLst>
            <pc:docMk/>
            <pc:sldMk cId="2198604926" sldId="309"/>
            <ac:spMk id="3" creationId="{9FEFCFB7-6492-39C7-B213-CD24AFF1F4E4}"/>
          </ac:spMkLst>
        </pc:spChg>
        <pc:graphicFrameChg chg="add mod">
          <ac:chgData name="RAGHAVAN EASWARAN" userId="1230873382805857" providerId="LiveId" clId="{05CE111D-5C78-4B92-B5D5-FC352B525B15}" dt="2022-07-22T16:26:49.634" v="4736" actId="1076"/>
          <ac:graphicFrameMkLst>
            <pc:docMk/>
            <pc:sldMk cId="2198604926" sldId="309"/>
            <ac:graphicFrameMk id="4" creationId="{920243CC-C434-E25D-B1C8-23DEAB611C5D}"/>
          </ac:graphicFrameMkLst>
        </pc:graphicFrameChg>
        <pc:graphicFrameChg chg="add mod">
          <ac:chgData name="RAGHAVAN EASWARAN" userId="1230873382805857" providerId="LiveId" clId="{05CE111D-5C78-4B92-B5D5-FC352B525B15}" dt="2022-07-23T07:05:43.922" v="4849"/>
          <ac:graphicFrameMkLst>
            <pc:docMk/>
            <pc:sldMk cId="2198604926" sldId="309"/>
            <ac:graphicFrameMk id="5" creationId="{1A84C211-539B-22FA-A61F-529A0E5D3AFA}"/>
          </ac:graphicFrameMkLst>
        </pc:graphicFrameChg>
        <pc:graphicFrameChg chg="add mod">
          <ac:chgData name="RAGHAVAN EASWARAN" userId="1230873382805857" providerId="LiveId" clId="{05CE111D-5C78-4B92-B5D5-FC352B525B15}" dt="2022-07-23T06:51:37.287" v="4802"/>
          <ac:graphicFrameMkLst>
            <pc:docMk/>
            <pc:sldMk cId="2198604926" sldId="309"/>
            <ac:graphicFrameMk id="6" creationId="{4239147D-B185-8A47-409F-7A0310BE0405}"/>
          </ac:graphicFrameMkLst>
        </pc:graphicFrameChg>
      </pc:sldChg>
      <pc:sldChg chg="addSp delSp modSp new mod modAnim">
        <pc:chgData name="RAGHAVAN EASWARAN" userId="1230873382805857" providerId="LiveId" clId="{05CE111D-5C78-4B92-B5D5-FC352B525B15}" dt="2022-07-23T07:48:29.093" v="4883" actId="207"/>
        <pc:sldMkLst>
          <pc:docMk/>
          <pc:sldMk cId="3590833243" sldId="310"/>
        </pc:sldMkLst>
        <pc:spChg chg="mod">
          <ac:chgData name="RAGHAVAN EASWARAN" userId="1230873382805857" providerId="LiveId" clId="{05CE111D-5C78-4B92-B5D5-FC352B525B15}" dt="2022-07-23T07:35:38.742" v="4880" actId="20577"/>
          <ac:spMkLst>
            <pc:docMk/>
            <pc:sldMk cId="3590833243" sldId="310"/>
            <ac:spMk id="2" creationId="{A6EC3F28-C470-9663-2124-9D4E6003A9C1}"/>
          </ac:spMkLst>
        </pc:spChg>
        <pc:spChg chg="del">
          <ac:chgData name="RAGHAVAN EASWARAN" userId="1230873382805857" providerId="LiveId" clId="{05CE111D-5C78-4B92-B5D5-FC352B525B15}" dt="2022-07-23T06:50:21.037" v="4791" actId="478"/>
          <ac:spMkLst>
            <pc:docMk/>
            <pc:sldMk cId="3590833243" sldId="310"/>
            <ac:spMk id="3" creationId="{57613DD3-E994-F040-7C55-2779C7CEE220}"/>
          </ac:spMkLst>
        </pc:spChg>
        <pc:spChg chg="add mod">
          <ac:chgData name="RAGHAVAN EASWARAN" userId="1230873382805857" providerId="LiveId" clId="{05CE111D-5C78-4B92-B5D5-FC352B525B15}" dt="2022-07-23T07:48:29.093" v="4883" actId="207"/>
          <ac:spMkLst>
            <pc:docMk/>
            <pc:sldMk cId="3590833243" sldId="310"/>
            <ac:spMk id="8" creationId="{70D7AD32-8BED-F893-6283-AC429A8AC965}"/>
          </ac:spMkLst>
        </pc:spChg>
        <pc:graphicFrameChg chg="add mod">
          <ac:chgData name="RAGHAVAN EASWARAN" userId="1230873382805857" providerId="LiveId" clId="{05CE111D-5C78-4B92-B5D5-FC352B525B15}" dt="2022-07-23T07:09:16.664" v="4865" actId="1076"/>
          <ac:graphicFrameMkLst>
            <pc:docMk/>
            <pc:sldMk cId="3590833243" sldId="310"/>
            <ac:graphicFrameMk id="4" creationId="{31A7A0E8-D609-4CEF-81A5-6B5A3BFD6632}"/>
          </ac:graphicFrameMkLst>
        </pc:graphicFrameChg>
        <pc:graphicFrameChg chg="add mod">
          <ac:chgData name="RAGHAVAN EASWARAN" userId="1230873382805857" providerId="LiveId" clId="{05CE111D-5C78-4B92-B5D5-FC352B525B15}" dt="2022-07-23T07:10:13.353" v="4868"/>
          <ac:graphicFrameMkLst>
            <pc:docMk/>
            <pc:sldMk cId="3590833243" sldId="310"/>
            <ac:graphicFrameMk id="5" creationId="{A99D25A6-97E6-15E0-6B6B-13617B3686A8}"/>
          </ac:graphicFrameMkLst>
        </pc:graphicFrameChg>
        <pc:graphicFrameChg chg="add mod">
          <ac:chgData name="RAGHAVAN EASWARAN" userId="1230873382805857" providerId="LiveId" clId="{05CE111D-5C78-4B92-B5D5-FC352B525B15}" dt="2022-07-23T07:10:41.430" v="4871" actId="1076"/>
          <ac:graphicFrameMkLst>
            <pc:docMk/>
            <pc:sldMk cId="3590833243" sldId="310"/>
            <ac:graphicFrameMk id="6" creationId="{5D654E9D-3ABC-FEC9-5A14-4FC5E03CD9C5}"/>
          </ac:graphicFrameMkLst>
        </pc:graphicFrameChg>
        <pc:graphicFrameChg chg="add mod">
          <ac:chgData name="RAGHAVAN EASWARAN" userId="1230873382805857" providerId="LiveId" clId="{05CE111D-5C78-4B92-B5D5-FC352B525B15}" dt="2022-07-23T07:11:30.053" v="4874"/>
          <ac:graphicFrameMkLst>
            <pc:docMk/>
            <pc:sldMk cId="3590833243" sldId="310"/>
            <ac:graphicFrameMk id="7" creationId="{B710BA93-A0C9-F44E-A209-90C6CF566D99}"/>
          </ac:graphicFrameMkLst>
        </pc:graphicFrameChg>
      </pc:sldChg>
      <pc:sldChg chg="addSp delSp modSp new mod">
        <pc:chgData name="RAGHAVAN EASWARAN" userId="1230873382805857" providerId="LiveId" clId="{05CE111D-5C78-4B92-B5D5-FC352B525B15}" dt="2022-07-23T07:07:10.207" v="4859" actId="478"/>
        <pc:sldMkLst>
          <pc:docMk/>
          <pc:sldMk cId="785781764" sldId="311"/>
        </pc:sldMkLst>
        <pc:spChg chg="del">
          <ac:chgData name="RAGHAVAN EASWARAN" userId="1230873382805857" providerId="LiveId" clId="{05CE111D-5C78-4B92-B5D5-FC352B525B15}" dt="2022-07-23T07:06:06.567" v="4852" actId="478"/>
          <ac:spMkLst>
            <pc:docMk/>
            <pc:sldMk cId="785781764" sldId="311"/>
            <ac:spMk id="2" creationId="{3375649A-E148-6E6B-5D12-DD9C9916D5DD}"/>
          </ac:spMkLst>
        </pc:spChg>
        <pc:spChg chg="del">
          <ac:chgData name="RAGHAVAN EASWARAN" userId="1230873382805857" providerId="LiveId" clId="{05CE111D-5C78-4B92-B5D5-FC352B525B15}" dt="2022-07-23T07:06:04.708" v="4851" actId="478"/>
          <ac:spMkLst>
            <pc:docMk/>
            <pc:sldMk cId="785781764" sldId="311"/>
            <ac:spMk id="3" creationId="{C9398B88-8343-076F-DF59-FAEC23532C4D}"/>
          </ac:spMkLst>
        </pc:spChg>
        <pc:graphicFrameChg chg="add del mod">
          <ac:chgData name="RAGHAVAN EASWARAN" userId="1230873382805857" providerId="LiveId" clId="{05CE111D-5C78-4B92-B5D5-FC352B525B15}" dt="2022-07-23T07:07:10.207" v="4859" actId="478"/>
          <ac:graphicFrameMkLst>
            <pc:docMk/>
            <pc:sldMk cId="785781764" sldId="311"/>
            <ac:graphicFrameMk id="4" creationId="{CA2B4017-6718-FB74-D04C-62A51111DA9C}"/>
          </ac:graphicFrameMkLst>
        </pc:graphicFrame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2C48-8241-C033-41C0-F392DE5B0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5012A-3B10-C7A3-14A9-EFCF946BE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5D9D6-EACA-BAA1-5526-716D8EC62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24-07-2023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D4062-0DF4-5236-CC5A-08E91B06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939E2-55CB-C2F2-3084-034E2D24D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1306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2329-4ABD-E1AE-B1BE-35D715EE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9EB09-E262-E6A3-78F7-4FBA569B2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6476-0AD6-6DD3-E31D-DF8E21423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24-07-2023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CB31F-0897-B6F3-4B80-CCB5AD94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4D097-ED75-898D-BF6A-E6F55FC3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286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024E1B-5499-0FAE-CDF6-4743BC84A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07BAC-B7C2-52C0-D32E-C582D1385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5A946-0677-2CD8-556E-DE85347E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24-07-2023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318A0-775D-32D6-A387-04A0B8F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A9BEA-A239-DDF4-D1EE-79CF0F37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863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E5A72-3204-0CDA-14E6-B0A99F33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F7F2-7A93-1766-E76E-D61318B8E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5C2A1-6E31-2E1E-3894-288A624B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24-07-2023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6AB36-6C3B-6087-7EEF-99D4FB97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9473A-C4D3-7FEF-2DB2-7CD38CF1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6563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4931-033E-7FE7-7666-B18FC30E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96B37-5EF0-AAC9-EB67-410B7DDE0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D1BFE-944E-9175-A26E-68AEF9FC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24-07-2023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F8929-1A75-BAA8-3F2B-DAE084AC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6366-6B73-083F-368E-BF28D44A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996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1921-750B-C6D3-2D94-5AAB40C4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AE2D2-8C6E-B766-F95A-7922DAB74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FA28E-C0C7-0CD6-D4C5-A0B91988C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641BC-9AC6-85E0-28F2-57C62F2F4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24-07-2023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950A0-9287-366A-05C8-7C0421CE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DA8DD-3B7C-65F1-4071-8EB45A2F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4902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AA4AA-56D0-1C95-0170-A2BB9B23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2840F-AA52-4B20-3B19-B42B8353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92467-E112-887B-CD99-E30640E4E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45E16-5421-45B8-2627-492A76B818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75E8A-EF31-500B-6A35-5548CF16A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E4523C-A892-3C5D-ECCF-5C71AD67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24-07-2023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B68014-9227-BD2B-9386-24043D1BC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6636D-2261-A1FF-162B-5EF8D797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557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3CC5A-435C-646B-6A95-DFA97409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02E0E0-7473-3837-A110-F7E1AD71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24-07-2023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F67DF-5889-512D-BCC4-665ED8888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80CCD-0A6C-7DC9-F8B5-18F839B3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637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BB817-CA49-CD6C-98AB-4BB993FA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24-07-2023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A42BA4-F433-BF92-12A9-C8708E1AB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24DD1-560B-0EC4-B3AC-A96ED845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759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BAF0E-E573-03F0-92DC-7D3673D96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8860D-52F7-E6E7-08B4-C86DF91AF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E7CD-A016-8ABB-ABF4-0CF584210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75B29-30DD-A005-7131-5EADD268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24-07-2023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169DC-632A-A254-4361-464651F8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132D6-C4E9-9D58-F2B8-DE11EBE32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3980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5B3C-0567-F403-14B2-A32256BF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B3F61-F750-9D01-A56D-271828A6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C31AC-1170-44FC-0D1A-645EDBC34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81BF4-A231-8690-C286-44323A4B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24-07-2023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527BC-9F05-E0F5-ED82-86B02B88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3F65F-BE2D-7361-8297-BC73A2FF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335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2B3DE3-E19D-4E8D-F5F9-D3BFA836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AFAD8-9A83-49F3-A70C-8C99B3BB5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89FFE-EFEF-7DAC-A631-A594C58C07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B57A4-3C9A-4AD5-9B87-320DA9CC1F69}" type="datetimeFigureOut">
              <a:rPr lang="en-IN" smtClean="0"/>
              <a:t>24-07-2023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9B0D7-3A21-C92E-35A8-BB0A7ED66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B3A71-BABA-3FA4-646A-C4D856A35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405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25.pn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9673" y="1"/>
            <a:ext cx="595400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 smtClean="0"/>
          </a:p>
          <a:p>
            <a:pPr algn="ctr"/>
            <a:endParaRPr lang="en-IN" sz="3600" b="1" dirty="0"/>
          </a:p>
          <a:p>
            <a:pPr algn="ctr"/>
            <a:endParaRPr lang="en-IN" sz="3600" b="1" dirty="0" smtClean="0"/>
          </a:p>
          <a:p>
            <a:pPr algn="ctr"/>
            <a:endParaRPr lang="en-IN" sz="3600" b="1" dirty="0" smtClean="0"/>
          </a:p>
          <a:p>
            <a:pPr algn="ctr"/>
            <a:endParaRPr lang="en-IN" sz="3600" b="1" dirty="0"/>
          </a:p>
          <a:p>
            <a:pPr algn="ctr"/>
            <a:endParaRPr lang="en-IN" sz="3600" b="1" dirty="0" smtClean="0"/>
          </a:p>
          <a:p>
            <a:pPr algn="ctr"/>
            <a:r>
              <a:rPr lang="en-IN" sz="3600" b="1" dirty="0" smtClean="0"/>
              <a:t>Season 2, Lecture 1 (S2,L1): </a:t>
            </a:r>
            <a:r>
              <a:rPr lang="en-IN" sz="6000" b="1" dirty="0" smtClean="0"/>
              <a:t>Orientation </a:t>
            </a:r>
          </a:p>
          <a:p>
            <a:pPr algn="ctr"/>
            <a:r>
              <a:rPr lang="en-IN" sz="6000" b="1" dirty="0" smtClean="0"/>
              <a:t>and </a:t>
            </a:r>
          </a:p>
          <a:p>
            <a:pPr algn="ctr"/>
            <a:r>
              <a:rPr lang="en-IN" sz="6000" b="1" dirty="0" smtClean="0"/>
              <a:t>Introduction </a:t>
            </a:r>
            <a:endParaRPr lang="en-IN" sz="6000" b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2EB362A-5841-5245-C4EC-22712F307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b="67590"/>
          <a:stretch/>
        </p:blipFill>
        <p:spPr>
          <a:xfrm>
            <a:off x="3269673" y="0"/>
            <a:ext cx="5954002" cy="33234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69673" y="1590675"/>
            <a:ext cx="5954002" cy="2286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537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300342"/>
              </p:ext>
            </p:extLst>
          </p:nvPr>
        </p:nvGraphicFramePr>
        <p:xfrm>
          <a:off x="138541" y="156255"/>
          <a:ext cx="9827495" cy="5874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859">
                  <a:extLst>
                    <a:ext uri="{9D8B030D-6E8A-4147-A177-3AD203B41FA5}">
                      <a16:colId xmlns:a16="http://schemas.microsoft.com/office/drawing/2014/main" val="653112303"/>
                    </a:ext>
                  </a:extLst>
                </a:gridCol>
                <a:gridCol w="802727">
                  <a:extLst>
                    <a:ext uri="{9D8B030D-6E8A-4147-A177-3AD203B41FA5}">
                      <a16:colId xmlns:a16="http://schemas.microsoft.com/office/drawing/2014/main" val="391751679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139677878"/>
                    </a:ext>
                  </a:extLst>
                </a:gridCol>
                <a:gridCol w="525361">
                  <a:extLst>
                    <a:ext uri="{9D8B030D-6E8A-4147-A177-3AD203B41FA5}">
                      <a16:colId xmlns:a16="http://schemas.microsoft.com/office/drawing/2014/main" val="2063426697"/>
                    </a:ext>
                  </a:extLst>
                </a:gridCol>
                <a:gridCol w="684600">
                  <a:extLst>
                    <a:ext uri="{9D8B030D-6E8A-4147-A177-3AD203B41FA5}">
                      <a16:colId xmlns:a16="http://schemas.microsoft.com/office/drawing/2014/main" val="3370971375"/>
                    </a:ext>
                  </a:extLst>
                </a:gridCol>
                <a:gridCol w="725116">
                  <a:extLst>
                    <a:ext uri="{9D8B030D-6E8A-4147-A177-3AD203B41FA5}">
                      <a16:colId xmlns:a16="http://schemas.microsoft.com/office/drawing/2014/main" val="338148188"/>
                    </a:ext>
                  </a:extLst>
                </a:gridCol>
                <a:gridCol w="688653">
                  <a:extLst>
                    <a:ext uri="{9D8B030D-6E8A-4147-A177-3AD203B41FA5}">
                      <a16:colId xmlns:a16="http://schemas.microsoft.com/office/drawing/2014/main" val="2210462526"/>
                    </a:ext>
                  </a:extLst>
                </a:gridCol>
                <a:gridCol w="721062">
                  <a:extLst>
                    <a:ext uri="{9D8B030D-6E8A-4147-A177-3AD203B41FA5}">
                      <a16:colId xmlns:a16="http://schemas.microsoft.com/office/drawing/2014/main" val="3550651410"/>
                    </a:ext>
                  </a:extLst>
                </a:gridCol>
                <a:gridCol w="820808">
                  <a:extLst>
                    <a:ext uri="{9D8B030D-6E8A-4147-A177-3AD203B41FA5}">
                      <a16:colId xmlns:a16="http://schemas.microsoft.com/office/drawing/2014/main" val="2892343483"/>
                    </a:ext>
                  </a:extLst>
                </a:gridCol>
                <a:gridCol w="1958109">
                  <a:extLst>
                    <a:ext uri="{9D8B030D-6E8A-4147-A177-3AD203B41FA5}">
                      <a16:colId xmlns:a16="http://schemas.microsoft.com/office/drawing/2014/main" val="82151607"/>
                    </a:ext>
                  </a:extLst>
                </a:gridCol>
              </a:tblGrid>
              <a:tr h="409222">
                <a:tc>
                  <a:txBody>
                    <a:bodyPr/>
                    <a:lstStyle/>
                    <a:p>
                      <a:r>
                        <a:rPr lang="en-IN" dirty="0" smtClean="0"/>
                        <a:t>Name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519141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</a:t>
                      </a:r>
                      <a:r>
                        <a:rPr lang="en-I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Gourav</a:t>
                      </a: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Jha</a:t>
                      </a: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 &lt;2201ph11_gourav@iitp.ac.in&gt;;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687702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"Gurinder Dhillon" &lt;2201ph12_gurinder@iitp.ac.in&gt;;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073903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"Harsh Joshi" &lt;2201ph13_harsh@iitp.ac.in&gt;;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920595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"Himanshu Patel" &lt;2201ph35_himanshu@iitp.ac.in&gt;;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706918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"Jigyasa Agrawal" &lt;2201ph36_jigyasa@iitp.ac.in&gt;;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924514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"Khushal Yadav" &lt;2201ph14_khushal@iitp.ac.in&gt;;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885630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"Krishnakant Chourey" &lt;2201ph15_krishnakant@iitp.ac.in&gt;;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647760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"Manas Gupta" &lt;2201ph16_manas@iitp.ac.in&gt;;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735413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"Mohit Saini" &lt;2201ph17_mohit@iitp.ac.in&gt;;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886390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</a:t>
                      </a:r>
                      <a:r>
                        <a:rPr lang="en-I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Mude</a:t>
                      </a: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Naik</a:t>
                      </a: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 &lt;2201ph18_mude@iitp.ac.in&gt;;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438232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"Murari Kumar" &lt;2201ph19_murari@iitp.ac.in&gt;;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456457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"Nishant Yadav" &lt;2201ph20_nishant@iitp.ac.in&gt;;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571149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"Pranitha </a:t>
                      </a:r>
                      <a:r>
                        <a:rPr lang="en-I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Moluguri</a:t>
                      </a: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 &lt;2201ph21_pranitha@iitp.ac.in&gt;;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302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619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279844"/>
              </p:ext>
            </p:extLst>
          </p:nvPr>
        </p:nvGraphicFramePr>
        <p:xfrm>
          <a:off x="138541" y="156255"/>
          <a:ext cx="9827495" cy="5874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859">
                  <a:extLst>
                    <a:ext uri="{9D8B030D-6E8A-4147-A177-3AD203B41FA5}">
                      <a16:colId xmlns:a16="http://schemas.microsoft.com/office/drawing/2014/main" val="653112303"/>
                    </a:ext>
                  </a:extLst>
                </a:gridCol>
                <a:gridCol w="802727">
                  <a:extLst>
                    <a:ext uri="{9D8B030D-6E8A-4147-A177-3AD203B41FA5}">
                      <a16:colId xmlns:a16="http://schemas.microsoft.com/office/drawing/2014/main" val="391751679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139677878"/>
                    </a:ext>
                  </a:extLst>
                </a:gridCol>
                <a:gridCol w="525361">
                  <a:extLst>
                    <a:ext uri="{9D8B030D-6E8A-4147-A177-3AD203B41FA5}">
                      <a16:colId xmlns:a16="http://schemas.microsoft.com/office/drawing/2014/main" val="2063426697"/>
                    </a:ext>
                  </a:extLst>
                </a:gridCol>
                <a:gridCol w="684600">
                  <a:extLst>
                    <a:ext uri="{9D8B030D-6E8A-4147-A177-3AD203B41FA5}">
                      <a16:colId xmlns:a16="http://schemas.microsoft.com/office/drawing/2014/main" val="3370971375"/>
                    </a:ext>
                  </a:extLst>
                </a:gridCol>
                <a:gridCol w="725116">
                  <a:extLst>
                    <a:ext uri="{9D8B030D-6E8A-4147-A177-3AD203B41FA5}">
                      <a16:colId xmlns:a16="http://schemas.microsoft.com/office/drawing/2014/main" val="338148188"/>
                    </a:ext>
                  </a:extLst>
                </a:gridCol>
                <a:gridCol w="688653">
                  <a:extLst>
                    <a:ext uri="{9D8B030D-6E8A-4147-A177-3AD203B41FA5}">
                      <a16:colId xmlns:a16="http://schemas.microsoft.com/office/drawing/2014/main" val="2210462526"/>
                    </a:ext>
                  </a:extLst>
                </a:gridCol>
                <a:gridCol w="721062">
                  <a:extLst>
                    <a:ext uri="{9D8B030D-6E8A-4147-A177-3AD203B41FA5}">
                      <a16:colId xmlns:a16="http://schemas.microsoft.com/office/drawing/2014/main" val="3550651410"/>
                    </a:ext>
                  </a:extLst>
                </a:gridCol>
                <a:gridCol w="820808">
                  <a:extLst>
                    <a:ext uri="{9D8B030D-6E8A-4147-A177-3AD203B41FA5}">
                      <a16:colId xmlns:a16="http://schemas.microsoft.com/office/drawing/2014/main" val="2892343483"/>
                    </a:ext>
                  </a:extLst>
                </a:gridCol>
                <a:gridCol w="1958109">
                  <a:extLst>
                    <a:ext uri="{9D8B030D-6E8A-4147-A177-3AD203B41FA5}">
                      <a16:colId xmlns:a16="http://schemas.microsoft.com/office/drawing/2014/main" val="82151607"/>
                    </a:ext>
                  </a:extLst>
                </a:gridCol>
              </a:tblGrid>
              <a:tr h="409222">
                <a:tc>
                  <a:txBody>
                    <a:bodyPr/>
                    <a:lstStyle/>
                    <a:p>
                      <a:r>
                        <a:rPr lang="en-IN" dirty="0" smtClean="0"/>
                        <a:t>Name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519141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</a:t>
                      </a:r>
                      <a:r>
                        <a:rPr lang="en-I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Premanandh</a:t>
                      </a: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Sigamala</a:t>
                      </a: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 &lt;2201ph22_premanandh@iitp.ac.in&gt;;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a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687702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"Ruchi Thakur" &lt;2201ph23_ruchi@iitp.ac.in&gt;;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a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073903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"Satyam Sahoo" &lt;2201ph25_satyam@iitp.ac.in&gt;;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p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920595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"Satyam Shandilya" &lt;2201ph24_satyam@iitp.ac.in&gt;;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p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706918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"Shyam Hembram" &lt;2201ph26_shyam@iitp.ac.in&gt;; “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p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924514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Sougata Saha" &lt;2201ph27_sougata@iitp.ac.in&gt;;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p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885630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"Sumit Rajpoot" &lt;2201ph28_sumit@iitp.ac.in&gt;;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p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647760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"Suprajit Dewanji" &lt;2201ph29_suprajit@iitp.ac.in&gt;;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p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735413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"Yepuri Subhash" &lt;2201ph30_yepuri@iitp.ac.in&gt;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a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886390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438232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456457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571149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30201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863272" y="6031131"/>
            <a:ext cx="4821382" cy="7527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Attendance: 75% mandatory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328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Arial Black" pitchFamily="34" charset="0"/>
              </a:rPr>
              <a:t>Evaluation Scheme</a:t>
            </a:r>
            <a:endParaRPr lang="en-IN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279736"/>
              </p:ext>
            </p:extLst>
          </p:nvPr>
        </p:nvGraphicFramePr>
        <p:xfrm>
          <a:off x="2018748" y="1895061"/>
          <a:ext cx="9258852" cy="3843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9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2925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Exam</a:t>
                      </a:r>
                      <a:endParaRPr lang="en-IN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Marks (100)</a:t>
                      </a:r>
                      <a:endParaRPr lang="en-IN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051">
                <a:tc>
                  <a:txBody>
                    <a:bodyPr/>
                    <a:lstStyle/>
                    <a:p>
                      <a:r>
                        <a:rPr lang="en-US" dirty="0" smtClean="0"/>
                        <a:t>Quiz 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051">
                <a:tc>
                  <a:txBody>
                    <a:bodyPr/>
                    <a:lstStyle/>
                    <a:p>
                      <a:r>
                        <a:rPr lang="en-US" dirty="0" smtClean="0"/>
                        <a:t>Mid semester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051">
                <a:tc>
                  <a:txBody>
                    <a:bodyPr/>
                    <a:lstStyle/>
                    <a:p>
                      <a:r>
                        <a:rPr lang="en-US" dirty="0" smtClean="0"/>
                        <a:t>Quiz</a:t>
                      </a:r>
                      <a:r>
                        <a:rPr lang="en-US" baseline="0" dirty="0" smtClean="0"/>
                        <a:t> 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051">
                <a:tc>
                  <a:txBody>
                    <a:bodyPr/>
                    <a:lstStyle/>
                    <a:p>
                      <a:r>
                        <a:rPr lang="en-US" dirty="0" smtClean="0"/>
                        <a:t>End Semester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9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384" y="-14786"/>
            <a:ext cx="10515600" cy="1325563"/>
          </a:xfrm>
        </p:spPr>
        <p:txBody>
          <a:bodyPr/>
          <a:lstStyle/>
          <a:p>
            <a:r>
              <a:rPr lang="en-IN" b="1" dirty="0" smtClean="0"/>
              <a:t>Focus on concepts and Cutting edge engineering Applications</a:t>
            </a:r>
            <a:endParaRPr lang="en-IN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66" y="1570922"/>
            <a:ext cx="4118336" cy="2316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709" y="1310777"/>
            <a:ext cx="3659909" cy="2744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71" y="4055709"/>
            <a:ext cx="5101243" cy="28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0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935" y="487002"/>
            <a:ext cx="10515600" cy="1325563"/>
          </a:xfrm>
        </p:spPr>
        <p:txBody>
          <a:bodyPr>
            <a:normAutofit/>
          </a:bodyPr>
          <a:lstStyle/>
          <a:p>
            <a:r>
              <a:rPr lang="en-IN" sz="8000" b="1" dirty="0" smtClean="0"/>
              <a:t>Plan</a:t>
            </a:r>
            <a:endParaRPr lang="en-IN" sz="8000" b="1" dirty="0"/>
          </a:p>
        </p:txBody>
      </p:sp>
      <p:sp>
        <p:nvSpPr>
          <p:cNvPr id="4" name="Rectangle 3"/>
          <p:cNvSpPr/>
          <p:nvPr/>
        </p:nvSpPr>
        <p:spPr>
          <a:xfrm>
            <a:off x="905164" y="1856509"/>
            <a:ext cx="8599054" cy="11545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5400" dirty="0" smtClean="0"/>
              <a:t>Kinetic Theory of gases</a:t>
            </a:r>
            <a:endParaRPr lang="en-IN" sz="5400" dirty="0"/>
          </a:p>
        </p:txBody>
      </p:sp>
      <p:sp>
        <p:nvSpPr>
          <p:cNvPr id="5" name="Rectangle 4"/>
          <p:cNvSpPr/>
          <p:nvPr/>
        </p:nvSpPr>
        <p:spPr>
          <a:xfrm>
            <a:off x="905164" y="3394363"/>
            <a:ext cx="8599054" cy="11545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5400" dirty="0" smtClean="0"/>
              <a:t>Thermodynamics</a:t>
            </a:r>
            <a:endParaRPr lang="en-IN" sz="5400" dirty="0"/>
          </a:p>
        </p:txBody>
      </p:sp>
      <p:sp>
        <p:nvSpPr>
          <p:cNvPr id="6" name="Rectangle 5"/>
          <p:cNvSpPr/>
          <p:nvPr/>
        </p:nvSpPr>
        <p:spPr>
          <a:xfrm>
            <a:off x="905164" y="4849089"/>
            <a:ext cx="8599054" cy="1625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5400" dirty="0" smtClean="0"/>
              <a:t> </a:t>
            </a:r>
            <a:r>
              <a:rPr lang="en-IN" sz="5400" dirty="0"/>
              <a:t>E</a:t>
            </a:r>
            <a:r>
              <a:rPr lang="en-IN" sz="5400" dirty="0" smtClean="0"/>
              <a:t>ngineering </a:t>
            </a:r>
            <a:r>
              <a:rPr lang="en-IN" sz="5400" dirty="0" smtClean="0"/>
              <a:t>applications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4762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99F1-457D-0EA7-C0C4-948F841B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934968"/>
            <a:ext cx="10515600" cy="1325563"/>
          </a:xfrm>
        </p:spPr>
        <p:txBody>
          <a:bodyPr/>
          <a:lstStyle/>
          <a:p>
            <a:r>
              <a:rPr lang="en-US" b="1" dirty="0"/>
              <a:t>What is heat?</a:t>
            </a:r>
            <a:endParaRPr lang="en-IN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2A6DBA-D7F3-EFF2-1ADB-56428DA1478D}"/>
              </a:ext>
            </a:extLst>
          </p:cNvPr>
          <p:cNvSpPr txBox="1">
            <a:spLocks/>
          </p:cNvSpPr>
          <p:nvPr/>
        </p:nvSpPr>
        <p:spPr>
          <a:xfrm>
            <a:off x="1676400" y="24920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What is Temperature?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4361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2826327" y="3472873"/>
            <a:ext cx="4036291" cy="1487054"/>
          </a:xfrm>
          <a:prstGeom prst="cub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Can 4"/>
          <p:cNvSpPr/>
          <p:nvPr/>
        </p:nvSpPr>
        <p:spPr>
          <a:xfrm>
            <a:off x="4525818" y="2586182"/>
            <a:ext cx="443346" cy="105294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Lightning Bolt 5"/>
          <p:cNvSpPr/>
          <p:nvPr/>
        </p:nvSpPr>
        <p:spPr>
          <a:xfrm>
            <a:off x="4747491" y="3639127"/>
            <a:ext cx="1154545" cy="57727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9899F1-457D-0EA7-C0C4-948F841B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934968"/>
            <a:ext cx="10515600" cy="1325563"/>
          </a:xfrm>
        </p:spPr>
        <p:txBody>
          <a:bodyPr/>
          <a:lstStyle/>
          <a:p>
            <a:r>
              <a:rPr lang="en-US" b="1" dirty="0"/>
              <a:t>What is heat?</a:t>
            </a:r>
            <a:endParaRPr lang="en-IN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28873" y="4875795"/>
            <a:ext cx="4576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/>
              <a:t>Mechanical energy converted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134390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1.45833E-6 1.85185E-6 C 0.00703 0.00046 0.01406 0.00116 0.02123 0.00139 C 0.1388 0.00371 0.09844 -0.01389 0.13854 0.00417 C 0.14466 0.01134 0.14258 0.0081 0.12643 0.00417 C 0.12565 0.00394 0.125 0.00278 0.12422 0.00278 L -0.00911 0.00139 L -0.02044 1.85185E-6 C -0.02578 -0.00069 -0.03633 -0.00278 -0.03633 -0.00278 C -0.03737 -0.00324 -0.03841 -0.0037 -0.03945 -0.00393 C -0.04857 -0.00671 -0.0513 -0.00717 -0.06068 -0.0081 L -0.07656 -0.00949 L -0.14544 -0.0081 C -0.14726 -0.0081 -0.15247 -0.00671 -0.15078 -0.00671 L -0.08112 -0.0081 C -0.07526 -0.00856 -0.0694 -0.00856 -0.06367 -0.00949 C -0.06263 -0.00949 -0.06172 -0.01065 -0.06068 -0.01088 C -0.05638 -0.01157 -0.05208 -0.0118 -0.04778 -0.01204 C -0.03763 -0.0118 -0.02747 -0.01204 -0.01745 -0.01088 C -0.01562 -0.01065 -0.01393 -0.00903 -0.01211 -0.0081 C -0.00508 -0.00416 -0.01028 -0.00625 -0.00312 -0.00393 C 0.00235 -0.00069 -0.00443 -0.00463 0.00222 -0.00139 C 0.003 -0.00092 0.00378 -0.00023 0.00456 1.85185E-6 C 0.00703 0.00116 0.00951 0.00185 0.01211 0.00278 C 0.01732 0.00741 0.01289 0.00417 0.01966 0.00671 C 0.02044 0.00718 0.0211 0.0081 0.02188 0.0081 L 0.13932 0.00949 C 0.13451 0.01227 0.13399 0.01296 0.12878 0.01482 C 0.12722 0.01551 0.12565 0.01574 0.12422 0.01621 C 0.12344 0.01667 0.12266 0.01736 0.12188 0.01759 C 0.11966 0.01829 0.11732 0.01852 0.11511 0.01898 C 0.11406 0.01945 0.11302 0.01991 0.11211 0.02037 C 0.10755 0.02176 0.1013 0.02246 0.09688 0.02315 L 0.00378 0.02176 C 0.003 0.02153 0.00326 0.01898 0.003 0.01759 C 0.00274 0.01667 0.00248 0.01574 0.00222 0.01482 L 0.00222 0.01482 L 0.00222 0.01482 " pathEditMode="relative" ptsTypes="AAAAAAAAAAAAAAAAAAAAA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6" y="1100280"/>
            <a:ext cx="7507197" cy="3979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41144" y="-83128"/>
            <a:ext cx="3999346" cy="6668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859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761" y="1162099"/>
            <a:ext cx="7935602" cy="45023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5616" y="5401559"/>
            <a:ext cx="9078013" cy="433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05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2466109" y="1385455"/>
            <a:ext cx="6871855" cy="7209221"/>
            <a:chOff x="5133701" y="2420888"/>
            <a:chExt cx="2714799" cy="4397571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3701" y="2420888"/>
              <a:ext cx="2714799" cy="27918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239213" y="6390638"/>
              <a:ext cx="124179" cy="427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IN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23854" y="193963"/>
            <a:ext cx="4683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 smtClean="0"/>
              <a:t>Hotter to colder</a:t>
            </a:r>
            <a:endParaRPr lang="en-IN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2569382" y="6230483"/>
            <a:ext cx="6466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/>
              <a:t>Temperature  of atomic gas is reduced as a function of time</a:t>
            </a:r>
            <a:endParaRPr lang="en-IN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9705975" y="2809875"/>
            <a:ext cx="2019300" cy="12096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Imaging </a:t>
            </a:r>
          </a:p>
          <a:p>
            <a:pPr algn="ctr"/>
            <a:r>
              <a:rPr lang="en-IN" dirty="0" smtClean="0"/>
              <a:t>Of</a:t>
            </a:r>
          </a:p>
          <a:p>
            <a:pPr algn="ctr"/>
            <a:r>
              <a:rPr lang="en-IN" dirty="0" smtClean="0"/>
              <a:t>Atomic gas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2008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42" y="0"/>
            <a:ext cx="11912958" cy="1143000"/>
          </a:xfrm>
        </p:spPr>
        <p:txBody>
          <a:bodyPr>
            <a:normAutofit/>
          </a:bodyPr>
          <a:lstStyle/>
          <a:p>
            <a:r>
              <a:rPr lang="en-IN" b="1" u="sng" dirty="0" smtClean="0">
                <a:solidFill>
                  <a:srgbClr val="002060"/>
                </a:solidFill>
                <a:latin typeface="Arial Black" pitchFamily="34" charset="0"/>
              </a:rPr>
              <a:t>Course Instructor for Thermal Physics</a:t>
            </a:r>
            <a:endParaRPr lang="en-IN" b="1" u="sng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01463" y="1569521"/>
            <a:ext cx="66992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Dr.</a:t>
            </a:r>
            <a:r>
              <a:rPr lang="en-IN" b="1" dirty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IN" b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Raghavan</a:t>
            </a:r>
            <a:r>
              <a:rPr lang="en-IN" b="1" dirty="0">
                <a:solidFill>
                  <a:srgbClr val="0070C0"/>
                </a:solidFill>
                <a:latin typeface="Book Antiqua" panose="02040602050305030304" pitchFamily="18" charset="0"/>
              </a:rPr>
              <a:t> K </a:t>
            </a:r>
            <a:r>
              <a:rPr lang="en-IN" b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Easwaran</a:t>
            </a:r>
            <a:endParaRPr lang="en-IN" b="1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r>
              <a:rPr lang="en-IN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PhD </a:t>
            </a:r>
            <a:r>
              <a:rPr lang="en-IN" b="1" dirty="0">
                <a:solidFill>
                  <a:srgbClr val="0070C0"/>
                </a:solidFill>
                <a:latin typeface="Book Antiqua" panose="02040602050305030304" pitchFamily="18" charset="0"/>
              </a:rPr>
              <a:t>(France, Paris) PDF(Nottingham, UK</a:t>
            </a:r>
            <a:r>
              <a:rPr lang="en-IN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), UG (IIT  Madras)</a:t>
            </a:r>
          </a:p>
          <a:p>
            <a:r>
              <a:rPr lang="en-IN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Marie Curie Fellow (PhD) European Union (EU), IFRAF, Paris</a:t>
            </a:r>
            <a:endParaRPr lang="en-IN" b="1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r>
              <a:rPr lang="en-IN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Associate Professor</a:t>
            </a:r>
            <a:endParaRPr lang="en-IN" b="1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r>
              <a:rPr lang="en-IN" b="1" dirty="0">
                <a:solidFill>
                  <a:srgbClr val="0070C0"/>
                </a:solidFill>
                <a:latin typeface="Book Antiqua" panose="02040602050305030304" pitchFamily="18" charset="0"/>
              </a:rPr>
              <a:t>Department of Physics</a:t>
            </a:r>
          </a:p>
          <a:p>
            <a:r>
              <a:rPr lang="en-IN" b="1" dirty="0">
                <a:solidFill>
                  <a:srgbClr val="0070C0"/>
                </a:solidFill>
                <a:latin typeface="Book Antiqua" panose="02040602050305030304" pitchFamily="18" charset="0"/>
              </a:rPr>
              <a:t>Indian Institute of Technology Patna</a:t>
            </a:r>
          </a:p>
          <a:p>
            <a:r>
              <a:rPr lang="en-IN" b="1" dirty="0">
                <a:latin typeface="Book Antiqua" panose="02040602050305030304" pitchFamily="18" charset="0"/>
              </a:rPr>
              <a:t>www.raghavanke.com</a:t>
            </a:r>
          </a:p>
          <a:p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8" b="89844" l="9961" r="89844"/>
                    </a14:imgEffect>
                  </a14:imgLayer>
                </a14:imgProps>
              </a:ext>
            </a:extLst>
          </a:blip>
          <a:srcRect b="17994"/>
          <a:stretch/>
        </p:blipFill>
        <p:spPr>
          <a:xfrm>
            <a:off x="1258528" y="1116926"/>
            <a:ext cx="2819400" cy="23120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0704" y="1116926"/>
            <a:ext cx="2209800" cy="2312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4117569" y="4478567"/>
            <a:ext cx="5033912" cy="76661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 smtClean="0"/>
              <a:t>Season2: EP207 Thermal Physics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40762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2A6DBA-D7F3-EFF2-1ADB-56428DA1478D}"/>
              </a:ext>
            </a:extLst>
          </p:cNvPr>
          <p:cNvSpPr txBox="1">
            <a:spLocks/>
          </p:cNvSpPr>
          <p:nvPr/>
        </p:nvSpPr>
        <p:spPr>
          <a:xfrm>
            <a:off x="1676400" y="18416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What is Temperature?</a:t>
            </a:r>
            <a:endParaRPr lang="en-IN" b="1" dirty="0"/>
          </a:p>
        </p:txBody>
      </p:sp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id="{91BCE4C3-609D-C2B2-FFC4-36752C5E98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363856"/>
              </p:ext>
            </p:extLst>
          </p:nvPr>
        </p:nvGraphicFramePr>
        <p:xfrm>
          <a:off x="7273565" y="3355748"/>
          <a:ext cx="2490351" cy="794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4" name="Equation" r:id="rId3" imgW="634680" imgH="203040" progId="Equation.DSMT4">
                  <p:embed/>
                </p:oleObj>
              </mc:Choice>
              <mc:Fallback>
                <p:oleObj name="Equation" r:id="rId3" imgW="634680" imgH="20304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id="{91BCE4C3-609D-C2B2-FFC4-36752C5E98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565" y="3355748"/>
                        <a:ext cx="2490351" cy="79457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69163" y="4495988"/>
            <a:ext cx="69022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From Kinetic Theory of gases </a:t>
            </a:r>
            <a:endParaRPr lang="en-IN" sz="4400" dirty="0"/>
          </a:p>
        </p:txBody>
      </p:sp>
      <p:sp>
        <p:nvSpPr>
          <p:cNvPr id="3" name="Rectangle 2"/>
          <p:cNvSpPr/>
          <p:nvPr/>
        </p:nvSpPr>
        <p:spPr>
          <a:xfrm>
            <a:off x="2912266" y="249078"/>
            <a:ext cx="6225309" cy="124690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400" dirty="0" smtClean="0"/>
              <a:t>Will deal with </a:t>
            </a:r>
            <a:r>
              <a:rPr lang="en-IN" sz="4400" dirty="0" smtClean="0"/>
              <a:t>only gases </a:t>
            </a:r>
            <a:r>
              <a:rPr lang="en-IN" sz="4400" dirty="0" smtClean="0"/>
              <a:t>now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325727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CF728E0C-2CD9-B5E9-1538-E3167139A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2" y="1023612"/>
            <a:ext cx="6639952" cy="5821024"/>
          </a:xfrm>
          <a:prstGeom prst="rect">
            <a:avLst/>
          </a:prstGeom>
        </p:spPr>
      </p:pic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68345DBC-195D-CDE0-FFD7-E470A37B60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707711"/>
              </p:ext>
            </p:extLst>
          </p:nvPr>
        </p:nvGraphicFramePr>
        <p:xfrm>
          <a:off x="8245958" y="2294236"/>
          <a:ext cx="3135312" cy="163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" name="Equation" r:id="rId4" imgW="799920" imgH="419040" progId="Equation.DSMT4">
                  <p:embed/>
                </p:oleObj>
              </mc:Choice>
              <mc:Fallback>
                <p:oleObj name="Equation" r:id="rId4" imgW="799920" imgH="41904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id="{68345DBC-195D-CDE0-FFD7-E470A37B60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5958" y="2294236"/>
                        <a:ext cx="3135312" cy="163988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64145" y="397164"/>
            <a:ext cx="3954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/>
              <a:t>Huge number of particles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381045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ED06B-C3AF-40B4-17B6-D066D64D1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407158"/>
            <a:ext cx="10515600" cy="1325563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chemeClr val="accent1">
                    <a:lumMod val="75000"/>
                  </a:schemeClr>
                </a:solidFill>
              </a:rPr>
              <a:t>Necessity of Kinetic Theory and Thermodynamics</a:t>
            </a:r>
            <a:endParaRPr lang="en-IN" sz="6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AB93B9-6A4C-C859-CBFD-D32F2F3225C3}"/>
              </a:ext>
            </a:extLst>
          </p:cNvPr>
          <p:cNvSpPr txBox="1"/>
          <p:nvPr/>
        </p:nvSpPr>
        <p:spPr>
          <a:xfrm>
            <a:off x="1855304" y="2611495"/>
            <a:ext cx="4577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 is “Kinetic Theory”?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5C2303-C05C-28E1-D41F-13CA0112D90C}"/>
              </a:ext>
            </a:extLst>
          </p:cNvPr>
          <p:cNvSpPr txBox="1"/>
          <p:nvPr/>
        </p:nvSpPr>
        <p:spPr>
          <a:xfrm>
            <a:off x="5963478" y="3655105"/>
            <a:ext cx="5064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 is “Thermodynamics”?</a:t>
            </a:r>
          </a:p>
        </p:txBody>
      </p:sp>
    </p:spTree>
    <p:extLst>
      <p:ext uri="{BB962C8B-B14F-4D97-AF65-F5344CB8AC3E}">
        <p14:creationId xmlns:p14="http://schemas.microsoft.com/office/powerpoint/2010/main" val="15543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3A48-6BDC-5A45-C9B1-AA3F697E9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86" y="263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/>
              <a:t>Approach of “Kinetic Theory”</a:t>
            </a:r>
            <a:endParaRPr lang="en-IN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3D9269-9707-955C-3499-31D5000E41C8}"/>
              </a:ext>
            </a:extLst>
          </p:cNvPr>
          <p:cNvSpPr txBox="1"/>
          <p:nvPr/>
        </p:nvSpPr>
        <p:spPr>
          <a:xfrm>
            <a:off x="4854268" y="2286696"/>
            <a:ext cx="2629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Gas molecules</a:t>
            </a:r>
            <a:endParaRPr lang="en-I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D984F7-6E89-55A7-1106-68AECE264179}"/>
              </a:ext>
            </a:extLst>
          </p:cNvPr>
          <p:cNvSpPr txBox="1"/>
          <p:nvPr/>
        </p:nvSpPr>
        <p:spPr>
          <a:xfrm>
            <a:off x="4953046" y="1545908"/>
            <a:ext cx="2474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</a:t>
            </a:r>
            <a:r>
              <a:rPr lang="en-US" sz="3600" b="1" dirty="0" smtClean="0"/>
              <a:t>istribution</a:t>
            </a:r>
            <a:endParaRPr lang="en-IN" sz="3600" b="1" dirty="0"/>
          </a:p>
        </p:txBody>
      </p: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1D725218-C5C0-D893-637F-E223F06B8C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479174"/>
              </p:ext>
            </p:extLst>
          </p:nvPr>
        </p:nvGraphicFramePr>
        <p:xfrm>
          <a:off x="4695512" y="3031331"/>
          <a:ext cx="2689225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" name="Equation" r:id="rId3" imgW="685800" imgH="203040" progId="Equation.DSMT4">
                  <p:embed/>
                </p:oleObj>
              </mc:Choice>
              <mc:Fallback>
                <p:oleObj name="Equation" r:id="rId3" imgW="685800" imgH="20304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1D725218-C5C0-D893-637F-E223F06B8C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5512" y="3031331"/>
                        <a:ext cx="2689225" cy="79533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BCE4E699-1FC6-7486-2B3B-52D6FE0E4F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206423"/>
              </p:ext>
            </p:extLst>
          </p:nvPr>
        </p:nvGraphicFramePr>
        <p:xfrm>
          <a:off x="5317811" y="4106982"/>
          <a:ext cx="144462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" name="Equation" r:id="rId5" imgW="368280" imgH="203040" progId="Equation.DSMT4">
                  <p:embed/>
                </p:oleObj>
              </mc:Choice>
              <mc:Fallback>
                <p:oleObj name="Equation" r:id="rId5" imgW="368280" imgH="20304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id="{BCE4E699-1FC6-7486-2B3B-52D6FE0E4F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7811" y="4106982"/>
                        <a:ext cx="1444625" cy="7937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B8385F6B-673E-2D85-BA23-FCD0773BC3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826458"/>
              </p:ext>
            </p:extLst>
          </p:nvPr>
        </p:nvGraphicFramePr>
        <p:xfrm>
          <a:off x="5143979" y="5181046"/>
          <a:ext cx="1792288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1" name="Equation" r:id="rId7" imgW="457200" imgH="203040" progId="Equation.DSMT4">
                  <p:embed/>
                </p:oleObj>
              </mc:Choice>
              <mc:Fallback>
                <p:oleObj name="Equation" r:id="rId7" imgW="45720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B8385F6B-673E-2D85-BA23-FCD0773BC3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979" y="5181046"/>
                        <a:ext cx="1792288" cy="7937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010595" y="5974796"/>
            <a:ext cx="6059055" cy="68349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 smtClean="0"/>
              <a:t>Microscopic theory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264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E0537E-BC34-A12A-C919-95B134C2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86" y="2631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600" b="1" dirty="0"/>
              <a:t>Approach of “Thermodynamics”</a:t>
            </a:r>
            <a:endParaRPr lang="en-IN" sz="6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9AC696-3E46-2470-BA3F-09A401893A46}"/>
              </a:ext>
            </a:extLst>
          </p:cNvPr>
          <p:cNvSpPr txBox="1"/>
          <p:nvPr/>
        </p:nvSpPr>
        <p:spPr>
          <a:xfrm>
            <a:off x="5049078" y="1809035"/>
            <a:ext cx="2844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Macroscopic level</a:t>
            </a:r>
            <a:endParaRPr lang="en-IN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F294C-89A2-B776-E705-BFD459872C8B}"/>
              </a:ext>
            </a:extLst>
          </p:cNvPr>
          <p:cNvSpPr txBox="1"/>
          <p:nvPr/>
        </p:nvSpPr>
        <p:spPr>
          <a:xfrm>
            <a:off x="4834787" y="3004997"/>
            <a:ext cx="353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Measurable quantities</a:t>
            </a:r>
            <a:endParaRPr lang="en-IN" sz="2800" b="1" dirty="0"/>
          </a:p>
        </p:txBody>
      </p:sp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A2DD249A-7257-AD28-6ACB-C5FAF437E5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964489"/>
              </p:ext>
            </p:extLst>
          </p:nvPr>
        </p:nvGraphicFramePr>
        <p:xfrm>
          <a:off x="4928084" y="4200959"/>
          <a:ext cx="308610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" name="Equation" r:id="rId3" imgW="787320" imgH="203040" progId="Equation.DSMT4">
                  <p:embed/>
                </p:oleObj>
              </mc:Choice>
              <mc:Fallback>
                <p:oleObj name="Equation" r:id="rId3" imgW="787320" imgH="20304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id="{A2DD249A-7257-AD28-6ACB-C5FAF437E5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8084" y="4200959"/>
                        <a:ext cx="3086100" cy="7937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855242" y="5597236"/>
            <a:ext cx="5495637" cy="8774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 smtClean="0"/>
              <a:t>Extensive and Intensive variables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80892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A8A68-A706-F176-2F46-FB5040702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681" y="1504950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/>
              <a:t>Equilibrium</a:t>
            </a:r>
            <a:endParaRPr lang="en-IN" sz="66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94FDB8-76F8-E2E4-2DEE-430762982092}"/>
              </a:ext>
            </a:extLst>
          </p:cNvPr>
          <p:cNvSpPr txBox="1">
            <a:spLocks/>
          </p:cNvSpPr>
          <p:nvPr/>
        </p:nvSpPr>
        <p:spPr>
          <a:xfrm>
            <a:off x="0" y="29273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Approach of “Kinetic Theory”</a:t>
            </a:r>
            <a:endParaRPr lang="en-IN" sz="3200" b="1" dirty="0"/>
          </a:p>
        </p:txBody>
      </p: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41CED83B-EFDE-EBAD-CE3E-FBE79C3AA079}"/>
              </a:ext>
            </a:extLst>
          </p:cNvPr>
          <p:cNvSpPr/>
          <p:nvPr/>
        </p:nvSpPr>
        <p:spPr>
          <a:xfrm>
            <a:off x="4935941" y="3429448"/>
            <a:ext cx="914400" cy="32136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8B1E8C-4503-1C96-4821-1D700A737E4B}"/>
              </a:ext>
            </a:extLst>
          </p:cNvPr>
          <p:cNvSpPr txBox="1">
            <a:spLocks/>
          </p:cNvSpPr>
          <p:nvPr/>
        </p:nvSpPr>
        <p:spPr>
          <a:xfrm>
            <a:off x="6096000" y="29273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Approach of “Thermodynamics”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176071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A8A68-A706-F176-2F46-FB5040702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027" y="2520950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What is Equilibrium?</a:t>
            </a:r>
            <a:endParaRPr lang="en-IN" sz="6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789381" y="4064000"/>
            <a:ext cx="5463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 smtClean="0"/>
              <a:t>“Nothing depends on time”</a:t>
            </a:r>
            <a:endParaRPr lang="en-IN" sz="3600" b="1" dirty="0"/>
          </a:p>
        </p:txBody>
      </p:sp>
    </p:spTree>
    <p:extLst>
      <p:ext uri="{BB962C8B-B14F-4D97-AF65-F5344CB8AC3E}">
        <p14:creationId xmlns:p14="http://schemas.microsoft.com/office/powerpoint/2010/main" val="10741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A8A68-A706-F176-2F46-FB5040702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645" y="1421823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/>
              <a:t>Equilibrium</a:t>
            </a:r>
            <a:endParaRPr lang="en-IN" sz="6600" b="1" dirty="0"/>
          </a:p>
        </p:txBody>
      </p:sp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8B6C6947-CB1D-44DD-C469-F0818CA23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948719"/>
              </p:ext>
            </p:extLst>
          </p:nvPr>
        </p:nvGraphicFramePr>
        <p:xfrm>
          <a:off x="2976563" y="2830513"/>
          <a:ext cx="4916734" cy="1272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5" name="Equation" r:id="rId3" imgW="685800" imgH="177480" progId="Equation.DSMT4">
                  <p:embed/>
                </p:oleObj>
              </mc:Choice>
              <mc:Fallback>
                <p:oleObj name="Equation" r:id="rId3" imgW="685800" imgH="17748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id="{8B6C6947-CB1D-44DD-C469-F0818CA23B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6563" y="2830513"/>
                        <a:ext cx="4916734" cy="127202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916AAE6-B25F-325A-8757-FC198CA31330}"/>
              </a:ext>
            </a:extLst>
          </p:cNvPr>
          <p:cNvSpPr txBox="1"/>
          <p:nvPr/>
        </p:nvSpPr>
        <p:spPr>
          <a:xfrm>
            <a:off x="4029832" y="4640262"/>
            <a:ext cx="3352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Ideal Gas Equation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126640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07E04-6EE0-12D4-45C0-C906B63B1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531" y="780927"/>
            <a:ext cx="10515600" cy="1325563"/>
          </a:xfrm>
        </p:spPr>
        <p:txBody>
          <a:bodyPr/>
          <a:lstStyle/>
          <a:p>
            <a:r>
              <a:rPr lang="en-US" b="1" dirty="0"/>
              <a:t>What is an “Ideal Gas”?</a:t>
            </a:r>
            <a:endParaRPr lang="en-IN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0E7B3-10B3-0B77-6B2E-8E52D4780CD9}"/>
              </a:ext>
            </a:extLst>
          </p:cNvPr>
          <p:cNvSpPr txBox="1"/>
          <p:nvPr/>
        </p:nvSpPr>
        <p:spPr>
          <a:xfrm>
            <a:off x="4916557" y="2411896"/>
            <a:ext cx="2013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Point particles</a:t>
            </a:r>
            <a:endParaRPr lang="en-IN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75E29E-FB0F-936A-0C3C-6891B640A45D}"/>
              </a:ext>
            </a:extLst>
          </p:cNvPr>
          <p:cNvSpPr txBox="1"/>
          <p:nvPr/>
        </p:nvSpPr>
        <p:spPr>
          <a:xfrm>
            <a:off x="4916557" y="3059668"/>
            <a:ext cx="2203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Non-interaction</a:t>
            </a:r>
            <a:endParaRPr lang="en-IN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C5F88-DE63-A4E5-A9FF-E1359A16FBB9}"/>
              </a:ext>
            </a:extLst>
          </p:cNvPr>
          <p:cNvSpPr txBox="1"/>
          <p:nvPr/>
        </p:nvSpPr>
        <p:spPr>
          <a:xfrm>
            <a:off x="4916557" y="3799774"/>
            <a:ext cx="2663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Only Kinetic energy</a:t>
            </a:r>
            <a:endParaRPr lang="en-IN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AE8FD9-5F54-D1D9-C949-F2763AA02AE6}"/>
              </a:ext>
            </a:extLst>
          </p:cNvPr>
          <p:cNvSpPr txBox="1"/>
          <p:nvPr/>
        </p:nvSpPr>
        <p:spPr>
          <a:xfrm>
            <a:off x="4916557" y="4566845"/>
            <a:ext cx="2896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Only Elastic collisions</a:t>
            </a:r>
            <a:endParaRPr lang="en-IN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22503" y="5428464"/>
            <a:ext cx="6284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 smtClean="0"/>
              <a:t>Is there an ideal gas in practice?</a:t>
            </a:r>
            <a:endParaRPr lang="en-IN" sz="3600" b="1" dirty="0"/>
          </a:p>
        </p:txBody>
      </p:sp>
    </p:spTree>
    <p:extLst>
      <p:ext uri="{BB962C8B-B14F-4D97-AF65-F5344CB8AC3E}">
        <p14:creationId xmlns:p14="http://schemas.microsoft.com/office/powerpoint/2010/main" val="399726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6680F-2CAB-1325-BE9B-4BC33F50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242" y="-227653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2060"/>
                </a:solidFill>
              </a:rPr>
              <a:t>Ideal gas and Real gas</a:t>
            </a:r>
            <a:endParaRPr lang="en-IN" sz="600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276EA-DAED-22E8-AD6E-4D4CF3FCB960}"/>
              </a:ext>
            </a:extLst>
          </p:cNvPr>
          <p:cNvSpPr txBox="1"/>
          <p:nvPr/>
        </p:nvSpPr>
        <p:spPr>
          <a:xfrm>
            <a:off x="3757885" y="737707"/>
            <a:ext cx="3455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The Approximation</a:t>
            </a:r>
            <a:endParaRPr lang="en-IN" sz="3200" b="1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250EB706-11EE-0F32-0239-F395F7BE3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71"/>
          <a:stretch/>
        </p:blipFill>
        <p:spPr bwMode="auto">
          <a:xfrm>
            <a:off x="1993242" y="1415525"/>
            <a:ext cx="4512259" cy="291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BC124DD0-EC92-C0A9-E374-D13B087D24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066586"/>
              </p:ext>
            </p:extLst>
          </p:nvPr>
        </p:nvGraphicFramePr>
        <p:xfrm>
          <a:off x="7016750" y="1662531"/>
          <a:ext cx="5175250" cy="178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4" name="Equation" r:id="rId4" imgW="1320480" imgH="457200" progId="Equation.DSMT4">
                  <p:embed/>
                </p:oleObj>
              </mc:Choice>
              <mc:Fallback>
                <p:oleObj name="Equation" r:id="rId4" imgW="1320480" imgH="45720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BC124DD0-EC92-C0A9-E374-D13B087D24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50" y="1662531"/>
                        <a:ext cx="5175250" cy="178911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A286951-5A08-CE40-B56C-F75EB3FF1B27}"/>
              </a:ext>
            </a:extLst>
          </p:cNvPr>
          <p:cNvSpPr txBox="1"/>
          <p:nvPr/>
        </p:nvSpPr>
        <p:spPr>
          <a:xfrm>
            <a:off x="2064703" y="4965170"/>
            <a:ext cx="1710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Larger T</a:t>
            </a:r>
            <a:endParaRPr lang="en-IN" sz="3600" b="1" dirty="0"/>
          </a:p>
        </p:txBody>
      </p:sp>
      <p:graphicFrame>
        <p:nvGraphicFramePr>
          <p:cNvPr id="10" name="Object 83">
            <a:extLst>
              <a:ext uri="{FF2B5EF4-FFF2-40B4-BE49-F238E27FC236}">
                <a16:creationId xmlns:a16="http://schemas.microsoft.com/office/drawing/2014/main" id="{C22C191B-52A2-F436-F64C-9E37A19582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9743421"/>
              </p:ext>
            </p:extLst>
          </p:nvPr>
        </p:nvGraphicFramePr>
        <p:xfrm>
          <a:off x="5368518" y="4841453"/>
          <a:ext cx="2041525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5" name="Equation" r:id="rId6" imgW="520560" imgH="228600" progId="Equation.DSMT4">
                  <p:embed/>
                </p:oleObj>
              </mc:Choice>
              <mc:Fallback>
                <p:oleObj name="Equation" r:id="rId6" imgW="520560" imgH="228600" progId="Equation.DSMT4">
                  <p:embed/>
                  <p:pic>
                    <p:nvPicPr>
                      <p:cNvPr id="10" name="Object 83">
                        <a:extLst>
                          <a:ext uri="{FF2B5EF4-FFF2-40B4-BE49-F238E27FC236}">
                            <a16:creationId xmlns:a16="http://schemas.microsoft.com/office/drawing/2014/main" id="{C22C191B-52A2-F436-F64C-9E37A19582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8518" y="4841453"/>
                        <a:ext cx="2041525" cy="8937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Arrow: Right 10">
            <a:extLst>
              <a:ext uri="{FF2B5EF4-FFF2-40B4-BE49-F238E27FC236}">
                <a16:creationId xmlns:a16="http://schemas.microsoft.com/office/drawing/2014/main" id="{DA776746-0E4D-A109-C399-A5E66860BC09}"/>
              </a:ext>
            </a:extLst>
          </p:cNvPr>
          <p:cNvSpPr/>
          <p:nvPr/>
        </p:nvSpPr>
        <p:spPr>
          <a:xfrm>
            <a:off x="3962921" y="5114502"/>
            <a:ext cx="957827" cy="3476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12" name="Object 83">
            <a:extLst>
              <a:ext uri="{FF2B5EF4-FFF2-40B4-BE49-F238E27FC236}">
                <a16:creationId xmlns:a16="http://schemas.microsoft.com/office/drawing/2014/main" id="{A56A2F26-2BFB-9A45-741D-448A863E28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758459"/>
              </p:ext>
            </p:extLst>
          </p:nvPr>
        </p:nvGraphicFramePr>
        <p:xfrm>
          <a:off x="7939786" y="4841453"/>
          <a:ext cx="283527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6" name="Equation" r:id="rId8" imgW="723600" imgH="228600" progId="Equation.DSMT4">
                  <p:embed/>
                </p:oleObj>
              </mc:Choice>
              <mc:Fallback>
                <p:oleObj name="Equation" r:id="rId8" imgW="723600" imgH="228600" progId="Equation.DSMT4">
                  <p:embed/>
                  <p:pic>
                    <p:nvPicPr>
                      <p:cNvPr id="12" name="Object 83">
                        <a:extLst>
                          <a:ext uri="{FF2B5EF4-FFF2-40B4-BE49-F238E27FC236}">
                            <a16:creationId xmlns:a16="http://schemas.microsoft.com/office/drawing/2014/main" id="{A56A2F26-2BFB-9A45-741D-448A863E28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9786" y="4841453"/>
                        <a:ext cx="2835275" cy="8953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A3A2948-F714-895B-ACBA-218E9F8DB6F5}"/>
              </a:ext>
            </a:extLst>
          </p:cNvPr>
          <p:cNvSpPr txBox="1"/>
          <p:nvPr/>
        </p:nvSpPr>
        <p:spPr>
          <a:xfrm>
            <a:off x="1904868" y="5825278"/>
            <a:ext cx="2874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Lower density</a:t>
            </a:r>
            <a:endParaRPr lang="en-IN" sz="3600" b="1" dirty="0"/>
          </a:p>
        </p:txBody>
      </p:sp>
      <p:graphicFrame>
        <p:nvGraphicFramePr>
          <p:cNvPr id="14" name="Object 83">
            <a:extLst>
              <a:ext uri="{FF2B5EF4-FFF2-40B4-BE49-F238E27FC236}">
                <a16:creationId xmlns:a16="http://schemas.microsoft.com/office/drawing/2014/main" id="{55DA0EC4-FE85-35C7-20B4-80B8B7217A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0654998"/>
              </p:ext>
            </p:extLst>
          </p:nvPr>
        </p:nvGraphicFramePr>
        <p:xfrm>
          <a:off x="5398456" y="5825278"/>
          <a:ext cx="1107045" cy="95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7" name="Equation" r:id="rId10" imgW="457200" imgH="393480" progId="Equation.DSMT4">
                  <p:embed/>
                </p:oleObj>
              </mc:Choice>
              <mc:Fallback>
                <p:oleObj name="Equation" r:id="rId10" imgW="457200" imgH="393480" progId="Equation.DSMT4">
                  <p:embed/>
                  <p:pic>
                    <p:nvPicPr>
                      <p:cNvPr id="14" name="Object 83">
                        <a:extLst>
                          <a:ext uri="{FF2B5EF4-FFF2-40B4-BE49-F238E27FC236}">
                            <a16:creationId xmlns:a16="http://schemas.microsoft.com/office/drawing/2014/main" id="{55DA0EC4-FE85-35C7-20B4-80B8B7217A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8456" y="5825278"/>
                        <a:ext cx="1107045" cy="95113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65382" y="857267"/>
            <a:ext cx="3455719" cy="1112577"/>
          </a:xfrm>
          <a:prstGeom prst="roundRect">
            <a:avLst/>
          </a:prstGeom>
          <a:solidFill>
            <a:srgbClr val="002060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tx1"/>
                </a:solidFill>
              </a:rPr>
              <a:t>Classical gas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36843" y="3916465"/>
            <a:ext cx="3455719" cy="1112577"/>
          </a:xfrm>
          <a:prstGeom prst="roundRect">
            <a:avLst/>
          </a:prstGeom>
          <a:solidFill>
            <a:srgbClr val="002060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tx1"/>
                </a:solidFill>
              </a:rPr>
              <a:t>Quantum gas</a:t>
            </a:r>
            <a:endParaRPr lang="en-I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8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/>
      <p:bldP spid="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AB821F2-A876-5190-31B8-54CC0461C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2" b="2304"/>
          <a:stretch/>
        </p:blipFill>
        <p:spPr>
          <a:xfrm>
            <a:off x="4044949" y="0"/>
            <a:ext cx="3912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0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73" y="74321"/>
            <a:ext cx="4791796" cy="64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639257"/>
              </p:ext>
            </p:extLst>
          </p:nvPr>
        </p:nvGraphicFramePr>
        <p:xfrm>
          <a:off x="1056068" y="806685"/>
          <a:ext cx="10019764" cy="6062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2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5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60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9779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Time</a:t>
                      </a:r>
                      <a:endParaRPr lang="en-IN" sz="20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02-02:55</a:t>
                      </a:r>
                      <a:endParaRPr lang="en-IN" sz="24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03-03:55</a:t>
                      </a:r>
                      <a:endParaRPr lang="en-IN" sz="24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04-04:55</a:t>
                      </a:r>
                      <a:endParaRPr lang="en-IN" sz="24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10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Day</a:t>
                      </a:r>
                      <a:endParaRPr lang="en-IN" sz="20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IN" sz="900" b="1" i="0" u="none" strike="noStrike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IN" sz="900" b="1" i="0" u="none" strike="noStrike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IN" sz="900" b="1" i="0" u="none" strike="noStrike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0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Tuesday</a:t>
                      </a:r>
                      <a:endParaRPr lang="en-IN" sz="20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IN" sz="900" b="1" i="0" u="none" strike="noStrike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1" u="none" strike="noStrike" dirty="0" smtClean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en-IN" sz="20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EP207(304)(</a:t>
                      </a:r>
                      <a:r>
                        <a:rPr lang="en-IN" sz="2000" b="1" u="none" strike="noStrike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RKE)</a:t>
                      </a:r>
                      <a:br>
                        <a:rPr lang="en-IN" sz="2000" b="1" u="none" strike="noStrike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endParaRPr lang="en-IN" sz="20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56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88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Thursday</a:t>
                      </a:r>
                      <a:endParaRPr lang="en-IN" sz="20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IN" sz="900" b="1" i="0" u="none" strike="noStrike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900" b="1" i="0" u="none" strike="noStrike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400" b="1" u="none" strike="noStrike" dirty="0" smtClean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en-IN" sz="24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EP207(104)(</a:t>
                      </a:r>
                      <a:r>
                        <a:rPr lang="en-IN" sz="2400" b="1" u="none" strike="noStrike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RKE)</a:t>
                      </a:r>
                      <a:br>
                        <a:rPr lang="en-IN" sz="2400" b="1" u="none" strike="noStrike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endParaRPr lang="en-IN" sz="24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6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88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Friday</a:t>
                      </a:r>
                      <a:endParaRPr lang="en-IN" sz="20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IN" sz="900" b="1" i="0" u="none" strike="noStrike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400" b="1" u="none" strike="noStrike" dirty="0" smtClean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en-IN" sz="24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EP207(304)(</a:t>
                      </a:r>
                      <a:r>
                        <a:rPr lang="en-IN" sz="2400" b="1" u="none" strike="noStrike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RKE)</a:t>
                      </a:r>
                      <a:br>
                        <a:rPr lang="en-IN" sz="2400" b="1" u="none" strike="noStrike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endParaRPr lang="en-IN" sz="24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38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56068" y="806685"/>
            <a:ext cx="9968248" cy="1120461"/>
          </a:xfrm>
          <a:prstGeom prst="rect">
            <a:avLst/>
          </a:prstGeom>
          <a:solidFill>
            <a:srgbClr val="00206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1056068" y="1927146"/>
            <a:ext cx="1725769" cy="4874654"/>
          </a:xfrm>
          <a:prstGeom prst="rect">
            <a:avLst/>
          </a:prstGeom>
          <a:solidFill>
            <a:srgbClr val="ED7D31">
              <a:alpha val="34902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74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48" t="4789" r="4150" b="9407"/>
          <a:stretch/>
        </p:blipFill>
        <p:spPr>
          <a:xfrm>
            <a:off x="46183" y="247033"/>
            <a:ext cx="12108873" cy="63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8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905" b="5994"/>
          <a:stretch/>
        </p:blipFill>
        <p:spPr>
          <a:xfrm>
            <a:off x="46180" y="378088"/>
            <a:ext cx="12127346" cy="607813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669308" y="1394689"/>
            <a:ext cx="2382981" cy="295564"/>
          </a:xfrm>
          <a:prstGeom prst="ellipse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682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649" b="6334"/>
          <a:stretch/>
        </p:blipFill>
        <p:spPr>
          <a:xfrm>
            <a:off x="267855" y="831273"/>
            <a:ext cx="11511424" cy="54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73071"/>
              </p:ext>
            </p:extLst>
          </p:nvPr>
        </p:nvGraphicFramePr>
        <p:xfrm>
          <a:off x="138541" y="156255"/>
          <a:ext cx="9827495" cy="6138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859">
                  <a:extLst>
                    <a:ext uri="{9D8B030D-6E8A-4147-A177-3AD203B41FA5}">
                      <a16:colId xmlns:a16="http://schemas.microsoft.com/office/drawing/2014/main" val="653112303"/>
                    </a:ext>
                  </a:extLst>
                </a:gridCol>
                <a:gridCol w="802727">
                  <a:extLst>
                    <a:ext uri="{9D8B030D-6E8A-4147-A177-3AD203B41FA5}">
                      <a16:colId xmlns:a16="http://schemas.microsoft.com/office/drawing/2014/main" val="391751679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139677878"/>
                    </a:ext>
                  </a:extLst>
                </a:gridCol>
                <a:gridCol w="525361">
                  <a:extLst>
                    <a:ext uri="{9D8B030D-6E8A-4147-A177-3AD203B41FA5}">
                      <a16:colId xmlns:a16="http://schemas.microsoft.com/office/drawing/2014/main" val="2063426697"/>
                    </a:ext>
                  </a:extLst>
                </a:gridCol>
                <a:gridCol w="684600">
                  <a:extLst>
                    <a:ext uri="{9D8B030D-6E8A-4147-A177-3AD203B41FA5}">
                      <a16:colId xmlns:a16="http://schemas.microsoft.com/office/drawing/2014/main" val="3370971375"/>
                    </a:ext>
                  </a:extLst>
                </a:gridCol>
                <a:gridCol w="725116">
                  <a:extLst>
                    <a:ext uri="{9D8B030D-6E8A-4147-A177-3AD203B41FA5}">
                      <a16:colId xmlns:a16="http://schemas.microsoft.com/office/drawing/2014/main" val="338148188"/>
                    </a:ext>
                  </a:extLst>
                </a:gridCol>
                <a:gridCol w="688653">
                  <a:extLst>
                    <a:ext uri="{9D8B030D-6E8A-4147-A177-3AD203B41FA5}">
                      <a16:colId xmlns:a16="http://schemas.microsoft.com/office/drawing/2014/main" val="2210462526"/>
                    </a:ext>
                  </a:extLst>
                </a:gridCol>
                <a:gridCol w="721062">
                  <a:extLst>
                    <a:ext uri="{9D8B030D-6E8A-4147-A177-3AD203B41FA5}">
                      <a16:colId xmlns:a16="http://schemas.microsoft.com/office/drawing/2014/main" val="3550651410"/>
                    </a:ext>
                  </a:extLst>
                </a:gridCol>
                <a:gridCol w="820808">
                  <a:extLst>
                    <a:ext uri="{9D8B030D-6E8A-4147-A177-3AD203B41FA5}">
                      <a16:colId xmlns:a16="http://schemas.microsoft.com/office/drawing/2014/main" val="2892343483"/>
                    </a:ext>
                  </a:extLst>
                </a:gridCol>
                <a:gridCol w="1958109">
                  <a:extLst>
                    <a:ext uri="{9D8B030D-6E8A-4147-A177-3AD203B41FA5}">
                      <a16:colId xmlns:a16="http://schemas.microsoft.com/office/drawing/2014/main" val="82151607"/>
                    </a:ext>
                  </a:extLst>
                </a:gridCol>
              </a:tblGrid>
              <a:tr h="409222">
                <a:tc>
                  <a:txBody>
                    <a:bodyPr/>
                    <a:lstStyle/>
                    <a:p>
                      <a:r>
                        <a:rPr lang="en-IN" dirty="0" smtClean="0"/>
                        <a:t>Name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519141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"2201ph34_dolly" &lt;2201ph34_dolly@iitp.ac.in&gt;;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515351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</a:t>
                      </a:r>
                      <a:r>
                        <a:rPr lang="en-I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Adhila</a:t>
                      </a: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Aslam" &lt;2201ph01_adhila@iitp.ac.in&gt;;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687702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"Aditi </a:t>
                      </a:r>
                      <a:r>
                        <a:rPr lang="en-I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Baghel</a:t>
                      </a: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 &lt;2201ph31_aditi@iitp.ac.in&gt;;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073903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"Aditya Kumar" &lt;2201ph02_aditya@iitp.ac.in&gt;;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920595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"Aditya Singh" &lt;2201ph03_aditya@iitp.ac.in&gt;;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706918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"Anil Ram" &lt;2201ph04_anil@iitp.ac.in&gt;;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924514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</a:t>
                      </a:r>
                      <a:r>
                        <a:rPr lang="en-I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Animesh</a:t>
                      </a: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Sharma" &lt;2201ph05_animesh@iitp.ac.in&gt;;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885630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</a:t>
                      </a:r>
                      <a:r>
                        <a:rPr lang="en-I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Arun</a:t>
                      </a: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Mishra" &lt;2201ph06_arun@iitp.ac.in&gt;;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647760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"Aryan Raj" &lt;2201ph32_aryan@iitp.ac.in&gt;;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735413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"Ayush Gautam" &lt;2201ph07_ayush@iitp.ac.in&gt;;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886390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"Boda Vishnuwardhan" &lt;2201ph08_boda@iitp.ac.in&gt;;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438232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</a:t>
                      </a:r>
                      <a:r>
                        <a:rPr lang="en-I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Chanchal</a:t>
                      </a: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Tolani</a:t>
                      </a: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 &lt;2201ph09_chanchal@iitp.ac.in&gt;;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456457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"Devansh Srivastava" &lt;2201ph33_devansh@iitp.ac.in&gt;;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571149"/>
                  </a:ext>
                </a:extLst>
              </a:tr>
              <a:tr h="4092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"Gaurav </a:t>
                      </a:r>
                      <a:r>
                        <a:rPr lang="en-I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Verma</a:t>
                      </a: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 &lt;2201ph10_gaurav@iitp.ac.in&gt;;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302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2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20740</TotalTime>
  <Words>590</Words>
  <Application>Microsoft Office PowerPoint</Application>
  <PresentationFormat>Widescreen</PresentationFormat>
  <Paragraphs>178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Book Antiqua</vt:lpstr>
      <vt:lpstr>Calibri</vt:lpstr>
      <vt:lpstr>Calibri Light</vt:lpstr>
      <vt:lpstr>Times New Roman</vt:lpstr>
      <vt:lpstr>Office Theme</vt:lpstr>
      <vt:lpstr>Equation</vt:lpstr>
      <vt:lpstr>PowerPoint Presentation</vt:lpstr>
      <vt:lpstr>Course Instructor for Thermal Physics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 Scheme</vt:lpstr>
      <vt:lpstr>Focus on concepts and Cutting edge engineering Applications</vt:lpstr>
      <vt:lpstr>Plan</vt:lpstr>
      <vt:lpstr>What is heat?</vt:lpstr>
      <vt:lpstr>What is heat?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Necessity of Kinetic Theory and Thermodynamics</vt:lpstr>
      <vt:lpstr>Approach of “Kinetic Theory”</vt:lpstr>
      <vt:lpstr>Approach of “Thermodynamics”</vt:lpstr>
      <vt:lpstr>Equilibrium</vt:lpstr>
      <vt:lpstr>What is Equilibrium?</vt:lpstr>
      <vt:lpstr>Equilibrium</vt:lpstr>
      <vt:lpstr>What is an “Ideal Gas”?</vt:lpstr>
      <vt:lpstr>Ideal gas and Real gas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RAGHAVAN EASWARAN</dc:creator>
  <cp:lastModifiedBy>RAGHAVAN EASWARAN</cp:lastModifiedBy>
  <cp:revision>131</cp:revision>
  <dcterms:created xsi:type="dcterms:W3CDTF">2022-07-09T03:48:01Z</dcterms:created>
  <dcterms:modified xsi:type="dcterms:W3CDTF">2023-07-27T15:18:14Z</dcterms:modified>
</cp:coreProperties>
</file>