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58" r:id="rId4"/>
    <p:sldId id="263" r:id="rId5"/>
    <p:sldId id="264" r:id="rId6"/>
    <p:sldId id="257" r:id="rId7"/>
    <p:sldId id="269" r:id="rId8"/>
    <p:sldId id="256" r:id="rId9"/>
    <p:sldId id="259" r:id="rId10"/>
    <p:sldId id="265" r:id="rId11"/>
    <p:sldId id="260" r:id="rId12"/>
    <p:sldId id="266" r:id="rId13"/>
    <p:sldId id="261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2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8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3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0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6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4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68184-A505-4B7D-A660-23841D5E358A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36D1-E76D-4582-B4C7-792FF97B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7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53910"/>
            <a:ext cx="70961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1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806879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itp\Dropbox\PH103\Tutorial\Solutions\JE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6192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6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4" y="1981200"/>
            <a:ext cx="8981826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7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1066800"/>
            <a:ext cx="9142412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8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1066800"/>
            <a:ext cx="9142412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786" y="5225761"/>
            <a:ext cx="5067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1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62" y="2590800"/>
            <a:ext cx="836043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00800" y="1752600"/>
                <a:ext cx="60856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/>
                          </a:rPr>
                          <m:t>𝑜</m:t>
                        </m:r>
                      </m:e>
                    </m:acc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752600"/>
                <a:ext cx="608565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381000" y="601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1"/>
            <a:endCxn id="3" idx="5"/>
          </p:cNvCxnSpPr>
          <p:nvPr/>
        </p:nvCxnSpPr>
        <p:spPr>
          <a:xfrm>
            <a:off x="425637" y="6064437"/>
            <a:ext cx="215526" cy="2155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3"/>
            <a:endCxn id="3" idx="7"/>
          </p:cNvCxnSpPr>
          <p:nvPr/>
        </p:nvCxnSpPr>
        <p:spPr>
          <a:xfrm flipV="1">
            <a:off x="425637" y="6064437"/>
            <a:ext cx="215526" cy="2155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6410980"/>
                <a:ext cx="5739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410980"/>
                <a:ext cx="57394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8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211068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0" y="1066800"/>
            <a:ext cx="677004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0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0"/>
            <a:ext cx="3965575" cy="384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5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2057400"/>
            <a:ext cx="89820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0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264507" y="914400"/>
            <a:ext cx="6584093" cy="4588102"/>
            <a:chOff x="606172" y="1875258"/>
            <a:chExt cx="4158847" cy="27300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680782"/>
              <a:ext cx="1984375" cy="1924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2685869" y="2626223"/>
              <a:ext cx="990600" cy="990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698463" y="2386561"/>
              <a:ext cx="255363" cy="274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v</a:t>
              </a:r>
              <a:r>
                <a:rPr lang="en-US" sz="2400" b="1" baseline="-25000" dirty="0" err="1" smtClean="0"/>
                <a:t>r</a:t>
              </a:r>
              <a:endParaRPr lang="en-US" sz="2400" b="1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37518" y="3429000"/>
              <a:ext cx="1684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ϴ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2673966" y="3586213"/>
              <a:ext cx="1589806" cy="381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Arc 12"/>
            <p:cNvSpPr/>
            <p:nvPr/>
          </p:nvSpPr>
          <p:spPr>
            <a:xfrm>
              <a:off x="2830264" y="3423436"/>
              <a:ext cx="121919" cy="399629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669711" y="2184916"/>
              <a:ext cx="0" cy="14287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662997" y="2521982"/>
              <a:ext cx="1000994" cy="10916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6172" y="3629607"/>
              <a:ext cx="2067794" cy="235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flipH="1">
              <a:off x="2365053" y="3390479"/>
              <a:ext cx="138399" cy="533400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urved Connector 21"/>
            <p:cNvCxnSpPr/>
            <p:nvPr/>
          </p:nvCxnSpPr>
          <p:spPr>
            <a:xfrm>
              <a:off x="1113604" y="2856338"/>
              <a:ext cx="1186297" cy="572662"/>
            </a:xfrm>
            <a:prstGeom prst="curvedConnector3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09877" y="2198817"/>
              <a:ext cx="296876" cy="3845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v</a:t>
              </a:r>
              <a:r>
                <a:rPr lang="el-GR" sz="2400" b="1" baseline="-25000" dirty="0" smtClean="0"/>
                <a:t>ϴ</a:t>
              </a:r>
              <a:endParaRPr lang="en-US" sz="2400" b="1" baseline="-25000" dirty="0" smtClean="0"/>
            </a:p>
            <a:p>
              <a:endParaRPr lang="en-US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9101" y="2744658"/>
              <a:ext cx="7473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90 - </a:t>
              </a:r>
              <a:r>
                <a:rPr lang="el-GR" dirty="0" smtClean="0"/>
                <a:t>ϴ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2727" y="3393480"/>
              <a:ext cx="412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v</a:t>
              </a:r>
              <a:r>
                <a:rPr lang="en-US" sz="2400" baseline="-25000" dirty="0" err="1" smtClean="0"/>
                <a:t>x</a:t>
              </a:r>
              <a:endParaRPr lang="en-US" sz="2400" baseline="-25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94731" y="1875258"/>
              <a:ext cx="4188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v</a:t>
              </a:r>
              <a:r>
                <a:rPr lang="en-US" sz="2400" baseline="-25000" dirty="0" err="1"/>
                <a:t>y</a:t>
              </a:r>
              <a:endParaRPr lang="en-US" sz="2400" baseline="-25000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4463438" y="3863742"/>
            <a:ext cx="109555" cy="1125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37" y="5502502"/>
            <a:ext cx="31146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3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6934536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3905"/>
            <a:ext cx="31623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667000" y="413904"/>
            <a:ext cx="952500" cy="957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93535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6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17</Words>
  <Application>Microsoft Office PowerPoint</Application>
  <PresentationFormat>On-screen Show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iitp</dc:creator>
  <cp:lastModifiedBy>iitp</cp:lastModifiedBy>
  <cp:revision>15</cp:revision>
  <dcterms:created xsi:type="dcterms:W3CDTF">2019-07-30T14:44:16Z</dcterms:created>
  <dcterms:modified xsi:type="dcterms:W3CDTF">2019-08-11T15:51:44Z</dcterms:modified>
</cp:coreProperties>
</file>