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2" r:id="rId3"/>
    <p:sldId id="258" r:id="rId4"/>
    <p:sldId id="263" r:id="rId5"/>
    <p:sldId id="264" r:id="rId6"/>
    <p:sldId id="257" r:id="rId7"/>
    <p:sldId id="269" r:id="rId8"/>
    <p:sldId id="256" r:id="rId9"/>
    <p:sldId id="259" r:id="rId10"/>
    <p:sldId id="265" r:id="rId11"/>
    <p:sldId id="260" r:id="rId12"/>
    <p:sldId id="266" r:id="rId13"/>
    <p:sldId id="261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68184-A505-4B7D-A660-23841D5E358A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36D1-E76D-4582-B4C7-792FF97B8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323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68184-A505-4B7D-A660-23841D5E358A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36D1-E76D-4582-B4C7-792FF97B8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61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68184-A505-4B7D-A660-23841D5E358A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36D1-E76D-4582-B4C7-792FF97B8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080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68184-A505-4B7D-A660-23841D5E358A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36D1-E76D-4582-B4C7-792FF97B8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49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68184-A505-4B7D-A660-23841D5E358A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36D1-E76D-4582-B4C7-792FF97B8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73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68184-A505-4B7D-A660-23841D5E358A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36D1-E76D-4582-B4C7-792FF97B8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401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68184-A505-4B7D-A660-23841D5E358A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36D1-E76D-4582-B4C7-792FF97B8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762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68184-A505-4B7D-A660-23841D5E358A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36D1-E76D-4582-B4C7-792FF97B8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09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68184-A505-4B7D-A660-23841D5E358A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36D1-E76D-4582-B4C7-792FF97B8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05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68184-A505-4B7D-A660-23841D5E358A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36D1-E76D-4582-B4C7-792FF97B8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45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68184-A505-4B7D-A660-23841D5E358A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536D1-E76D-4582-B4C7-792FF97B8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240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68184-A505-4B7D-A660-23841D5E358A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536D1-E76D-4582-B4C7-792FF97B8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47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853910"/>
            <a:ext cx="7096125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912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133600"/>
            <a:ext cx="8068790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63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iitp\Dropbox\PH103\Tutorial\Solutions\JER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029200"/>
            <a:ext cx="16192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766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74" y="1981200"/>
            <a:ext cx="8981826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570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27" y="1066800"/>
            <a:ext cx="9142412" cy="685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486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27" y="1066800"/>
            <a:ext cx="9142412" cy="685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6786" y="5225761"/>
            <a:ext cx="50673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315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562" y="2590800"/>
            <a:ext cx="8360438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5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588"/>
            <a:ext cx="9142412" cy="685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400800" y="1752600"/>
                <a:ext cx="608565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48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b="0" i="1" smtClean="0">
                            <a:latin typeface="Cambria Math"/>
                          </a:rPr>
                          <m:t>𝑜</m:t>
                        </m:r>
                      </m:e>
                    </m:acc>
                  </m:oMath>
                </a14:m>
                <a:endParaRPr lang="en-US" sz="4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1752600"/>
                <a:ext cx="608565" cy="83099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/>
          <p:cNvSpPr/>
          <p:nvPr/>
        </p:nvSpPr>
        <p:spPr>
          <a:xfrm>
            <a:off x="381000" y="6019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>
            <a:stCxn id="3" idx="1"/>
            <a:endCxn id="3" idx="5"/>
          </p:cNvCxnSpPr>
          <p:nvPr/>
        </p:nvCxnSpPr>
        <p:spPr>
          <a:xfrm>
            <a:off x="425637" y="6064437"/>
            <a:ext cx="215526" cy="21552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3" idx="3"/>
            <a:endCxn id="3" idx="7"/>
          </p:cNvCxnSpPr>
          <p:nvPr/>
        </p:nvCxnSpPr>
        <p:spPr>
          <a:xfrm flipV="1">
            <a:off x="425637" y="6064437"/>
            <a:ext cx="215526" cy="21552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" y="6410980"/>
                <a:ext cx="57394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/>
                          </a:rPr>
                          <m:t>𝑚</m:t>
                        </m:r>
                      </m:e>
                    </m:acc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6410980"/>
                <a:ext cx="573940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084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09800"/>
            <a:ext cx="8211068" cy="103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63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560" y="1066800"/>
            <a:ext cx="6770040" cy="460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000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990600"/>
            <a:ext cx="3965575" cy="3846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052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2057400"/>
            <a:ext cx="8982075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202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1264507" y="914400"/>
            <a:ext cx="6584093" cy="4588102"/>
            <a:chOff x="606172" y="1875258"/>
            <a:chExt cx="4158847" cy="273008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76400" y="2680782"/>
              <a:ext cx="1984375" cy="19245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5" name="Straight Connector 4"/>
            <p:cNvCxnSpPr/>
            <p:nvPr/>
          </p:nvCxnSpPr>
          <p:spPr>
            <a:xfrm flipV="1">
              <a:off x="2685869" y="2626223"/>
              <a:ext cx="990600" cy="9906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3698463" y="2386561"/>
              <a:ext cx="255363" cy="2747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err="1" smtClean="0"/>
                <a:t>v</a:t>
              </a:r>
              <a:r>
                <a:rPr lang="en-US" sz="2400" b="1" baseline="-25000" dirty="0" err="1" smtClean="0"/>
                <a:t>r</a:t>
              </a:r>
              <a:endParaRPr lang="en-US" sz="2400" b="1" baseline="-25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737518" y="3429000"/>
              <a:ext cx="1684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ϴ</a:t>
              </a: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 flipV="1">
              <a:off x="2673966" y="3586213"/>
              <a:ext cx="1589806" cy="3810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Arc 12"/>
            <p:cNvSpPr/>
            <p:nvPr/>
          </p:nvSpPr>
          <p:spPr>
            <a:xfrm>
              <a:off x="2830264" y="3423436"/>
              <a:ext cx="121919" cy="399629"/>
            </a:xfrm>
            <a:prstGeom prst="arc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/>
            <p:nvPr/>
          </p:nvCxnSpPr>
          <p:spPr>
            <a:xfrm flipV="1">
              <a:off x="2669711" y="2184916"/>
              <a:ext cx="0" cy="142875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 flipV="1">
              <a:off x="1662997" y="2521982"/>
              <a:ext cx="1000994" cy="109168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606172" y="3629607"/>
              <a:ext cx="2067794" cy="2356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Arc 20"/>
            <p:cNvSpPr/>
            <p:nvPr/>
          </p:nvSpPr>
          <p:spPr>
            <a:xfrm flipH="1">
              <a:off x="2365053" y="3390479"/>
              <a:ext cx="138399" cy="533400"/>
            </a:xfrm>
            <a:prstGeom prst="arc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Curved Connector 21"/>
            <p:cNvCxnSpPr/>
            <p:nvPr/>
          </p:nvCxnSpPr>
          <p:spPr>
            <a:xfrm>
              <a:off x="1113604" y="2856338"/>
              <a:ext cx="1186297" cy="572662"/>
            </a:xfrm>
            <a:prstGeom prst="curvedConnector3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1409877" y="2198817"/>
              <a:ext cx="296876" cy="3845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v</a:t>
              </a:r>
              <a:r>
                <a:rPr lang="el-GR" sz="2400" b="1" baseline="-25000" dirty="0" smtClean="0"/>
                <a:t>ϴ</a:t>
              </a:r>
              <a:endParaRPr lang="en-US" sz="2400" b="1" baseline="-25000" dirty="0" smtClean="0"/>
            </a:p>
            <a:p>
              <a:endParaRPr lang="en-US" baseline="-25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49101" y="2744658"/>
              <a:ext cx="74732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90 - </a:t>
              </a:r>
              <a:r>
                <a:rPr lang="el-GR" dirty="0" smtClean="0"/>
                <a:t>ϴ</a:t>
              </a:r>
              <a:endParaRPr lang="en-US" dirty="0" smtClean="0"/>
            </a:p>
            <a:p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352727" y="3393480"/>
              <a:ext cx="4122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v</a:t>
              </a:r>
              <a:r>
                <a:rPr lang="en-US" sz="2400" baseline="-25000" dirty="0" err="1" smtClean="0"/>
                <a:t>x</a:t>
              </a:r>
              <a:endParaRPr lang="en-US" sz="2400" baseline="-250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494731" y="1875258"/>
              <a:ext cx="4188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v</a:t>
              </a:r>
              <a:r>
                <a:rPr lang="en-US" sz="2400" baseline="-25000" dirty="0" err="1"/>
                <a:t>y</a:t>
              </a:r>
              <a:endParaRPr lang="en-US" sz="2400" baseline="-25000" dirty="0"/>
            </a:p>
          </p:txBody>
        </p:sp>
      </p:grpSp>
      <p:sp>
        <p:nvSpPr>
          <p:cNvPr id="2" name="Oval 1"/>
          <p:cNvSpPr/>
          <p:nvPr/>
        </p:nvSpPr>
        <p:spPr>
          <a:xfrm>
            <a:off x="4463438" y="3863742"/>
            <a:ext cx="109555" cy="1125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5737" y="5502502"/>
            <a:ext cx="3114675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330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990600"/>
            <a:ext cx="6934536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13905"/>
            <a:ext cx="31623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>
          <a:xfrm>
            <a:off x="2667000" y="413904"/>
            <a:ext cx="952500" cy="95769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562600"/>
            <a:ext cx="93535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260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</TotalTime>
  <Words>17</Words>
  <Application>Microsoft Office PowerPoint</Application>
  <PresentationFormat>On-screen Show (4:3)</PresentationFormat>
  <Paragraphs>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iitp</dc:creator>
  <cp:lastModifiedBy>iitp</cp:lastModifiedBy>
  <cp:revision>15</cp:revision>
  <dcterms:created xsi:type="dcterms:W3CDTF">2019-07-30T14:44:16Z</dcterms:created>
  <dcterms:modified xsi:type="dcterms:W3CDTF">2019-08-11T15:51:44Z</dcterms:modified>
</cp:coreProperties>
</file>