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51"/>
  </p:notesMasterIdLst>
  <p:sldIdLst>
    <p:sldId id="259" r:id="rId6"/>
    <p:sldId id="262" r:id="rId7"/>
    <p:sldId id="265" r:id="rId8"/>
    <p:sldId id="268" r:id="rId9"/>
    <p:sldId id="271" r:id="rId10"/>
    <p:sldId id="274" r:id="rId11"/>
    <p:sldId id="277" r:id="rId12"/>
    <p:sldId id="280" r:id="rId13"/>
    <p:sldId id="283" r:id="rId14"/>
    <p:sldId id="286" r:id="rId15"/>
    <p:sldId id="289" r:id="rId16"/>
    <p:sldId id="292" r:id="rId17"/>
    <p:sldId id="295" r:id="rId18"/>
    <p:sldId id="298" r:id="rId19"/>
    <p:sldId id="301" r:id="rId20"/>
    <p:sldId id="304" r:id="rId21"/>
    <p:sldId id="307" r:id="rId22"/>
    <p:sldId id="310" r:id="rId23"/>
    <p:sldId id="313" r:id="rId24"/>
    <p:sldId id="316" r:id="rId25"/>
    <p:sldId id="319" r:id="rId26"/>
    <p:sldId id="322" r:id="rId27"/>
    <p:sldId id="325" r:id="rId28"/>
    <p:sldId id="328" r:id="rId29"/>
    <p:sldId id="331" r:id="rId30"/>
    <p:sldId id="334" r:id="rId31"/>
    <p:sldId id="337" r:id="rId32"/>
    <p:sldId id="340" r:id="rId33"/>
    <p:sldId id="343" r:id="rId34"/>
    <p:sldId id="346" r:id="rId35"/>
    <p:sldId id="349" r:id="rId36"/>
    <p:sldId id="352" r:id="rId37"/>
    <p:sldId id="355" r:id="rId38"/>
    <p:sldId id="358" r:id="rId39"/>
    <p:sldId id="361" r:id="rId40"/>
    <p:sldId id="364" r:id="rId41"/>
    <p:sldId id="367" r:id="rId42"/>
    <p:sldId id="370" r:id="rId43"/>
    <p:sldId id="373" r:id="rId44"/>
    <p:sldId id="376" r:id="rId45"/>
    <p:sldId id="379" r:id="rId46"/>
    <p:sldId id="382" r:id="rId47"/>
    <p:sldId id="385" r:id="rId48"/>
    <p:sldId id="388" r:id="rId49"/>
    <p:sldId id="391" r:id="rId50"/>
  </p:sldIdLst>
  <p:sldSz cx="9144000" cy="6858000" type="screen4x3"/>
  <p:notesSz cx="6858000" cy="9144000"/>
  <p:custDataLst>
    <p:tags r:id="rId5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/>
    <p:restoredTop sz="0"/>
  </p:normalViewPr>
  <p:slideViewPr>
    <p:cSldViewPr>
      <p:cViewPr>
        <p:scale>
          <a:sx n="73" d="100"/>
          <a:sy n="73" d="100"/>
        </p:scale>
        <p:origin x="-127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tags" Target="tags/tag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tableStyles" Target="tableStyles.xml"/><Relationship Id="rId8" Type="http://schemas.openxmlformats.org/officeDocument/2006/relationships/slide" Target="slides/slide3.xml"/><Relationship Id="rId51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0:38:47.7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3621 3621</inkml:trace>
  <inkml:trace contextRef="#ctx0" brushRef="#br0" timeOffset="2391.3354">7193 2877,'0'25,"0"0,-24-25,24 25,0 0,0-1,-25 1,25 0,0 0,0 0,0-1,0 1,0 0,0 0,0 0,0-1,0 1,0 0,0 0,0 0,0-1,-25 1,25 0,0 0,0 0,-25-25,25 24,0 1,0 0,0 0,0 0,0-1,0 1,0 0,0 0,0 0,0 0,0-1,0 1,0 0,0 25,0-26,0 1,-25 0,25 25,0-26,0 1,0 25,0-25,-24 24,24-24,0 0,0 24,-25-24,25 25,0-25,-25 24,25-24,-25 25,25-26,0 1,-25 149,25-149,-24-1,24 26,0-25,0 0,0 0,0-1,-25 1,25 0,0 0,0 0</inkml:trace>
  <inkml:trace contextRef="#ctx0" brushRef="#br0" timeOffset="3793.6815">7838 3001,'0'0,"25"0,0 0,0 0,-1 0,1 0,0 0,0 25,0-25,0 0,-1 0,1 0,0 0,0 0,0 25,-1-25,1 0,0 0,0 0,0 0,-1 0,1 25,0-25,0 0,0 0,-1 0,1 0,0 0,0 0,-25 25,25-25,-1 0,1 0,0 0,0 0,0 0,-1 0,1 24,0-24,0 0,0 0,-1 0</inkml:trace>
  <inkml:trace contextRef="#ctx0" brushRef="#br0" timeOffset="5277.5109">7417 2902,'24'0,"1"25,0-25,0 0,0 0,-1 25,1-25,0 0,25 0,-26 25,1-25,0 0,0 0,24 24,-24-24,0 0,0 25,24-25,-24 0,0 0,0 25,0-25,0 0,-1 25,1-25,0 25,0-25,0 0,-1 24,1-24,0 0,0 0,0 25,-1-25,1 0,0 0,0 25,0-25,-1 0,1 0,0 25,0-25,0 0,-1 0,1 25,0-25,0 0,0 0,24 0,-24 24,0-24,0 0,24 0,-24 25,0-25,24 0,-24 0,0 25,0-25,25 0,-26 25,1-25,25 0,-25 25,-1-25,1 0,0 24,25-24,-26 0,1 25,0-25,0 0,0 25,-1-25,1 0,25 25,-25-25,-1 0,1 25,25-25,-25 0,-1 24,26-24,-25 0,0 25,24-25,-24 25,25-25,-26 0,1 25,25-25,-25 0,0 25,24-25,-24 0,0 24,0-24,24 25,-24-25,0 0,24 25,-24-25,0 25,25-25,-26 25,26-25,0 25,-26-25,26 24,-25 1,24-25,1 25,0 0,-26-25,26 25,0-1,-26-24,26 25,0-25,-26 25,26-25,-25 25,25-25,-26 25,1-1,25-24,-25 25,24-25,-24 0,0 25,24 0,-24-25,25 25,-25-25,24 24,-24-24,25 25,-26-25,26 25,-25-25,24 25,-24-25,0 0,25 25,-26-25,1 24,0-24,0 0,0 0,-1 25,1-25,0 0,0 25,-25 0,0 0,0-1,0 1,0 0,0 0,0 0,0-1,25 1,-25 0,0 0,0 0,0-1,0 26,0-25,0 0,0 24,0-24,0 0,0 25,0-26,0 1,0 25,0-25,0-1,0 1,0 25,0-25,0-1,0 26,0-25,0 24,25-24,-25 25,0-25,0 24,0 1,0-1,0-24,0 25,0-1,0 1,0-25,0 24,0 1,0-25,-25 25,25-26,0 26,0-25,0 24,0-24,0 25,-25-25,25-1,0 26,0-25,0 0,0-1,0 1,0 0,0 0,0 0,0-1,0 1,0 0</inkml:trace>
  <inkml:trace contextRef="#ctx0" brushRef="#br0" timeOffset="6793.4903">7144 4787,'0'25,"25"-25,-1 0,1 25,0-25,0 0,0 0,-1 25,1-25,0 0,25 25,-26-25,1 24,25-24,-25 0,-1 25,26-25,-25 25,24-25,-24 25,25-25,-25 25,-1-25,26 24,-25 1,24-25,1 25,-25-25,25 25,-1 0,-24-25,25 24,-26-24,26 25,-25 0,24-25,-24 25,25-25,-25 25,-1-1,26-24,-25 25,0-25,24 25,-24 0,25-25,-26 25,1-1,25-24,-25 25,24 0,-24-25,0 25,24-25,-24 25,0-1,0-24,0 25,0-25,-1 25,1 0,0-25,0 25,0-1,-1-24,1 25,0 0,0-25,0 25,-1-25,1 25,25-25,-25 24,-1-24,1 25,25-25,-25 25,-1-25,1 25,25-25,-25 25,-1-25,1 25,0-25,0 0,0 24,-1-24,1 25,25 0,-25-25,-1 25,1-25,25 25,-25-25,24 24,-24-24,0 25,25 0,-26-25,26 25,-25-25,0 25,24-25,-24 24,0 1,0-25,24 25,-24-25,0 25,24 0,-24-25,25 24,-25-24,24 25,1-25,-25 25,24 0,1-25,-25 25,24-1,1-24,-1 25,-24-25,25 25,0 0,-26-25,26 25,-25-25,24 24,-24-24,25 25,-25-25,24 25,-24-25,25 25,-26-25,1 25,25-25,-25 24,24-24,-24 25,25-25,-26 25,26-25,-25 25,24-25,-24 25,0-25,25 0,-26 24,1-24,0 0,0 0,-25 25,25-25,0 0,-1 0,-24 25,25-25,0 0,0 0,0 25,-1-25,1 0</inkml:trace>
  <inkml:trace contextRef="#ctx0" brushRef="#br0" timeOffset="8163.1695">7268 2753,'25'0,"-25"-24,24 24,1 0,0 0,0-25,0 25,-1 0,1 0,0-25,0 25,0 0,-1 0,1 0,25-25,-25 25,-1 0,1-25,25 25,-25 0,24-25,-24 25,25 0,-26-24,26 24,-25 0,25-25,-1 25,-24 0,25 0,-26-25,26 25,-25 0,24 0,-24-25,0 25,25 0,-26 0,1 0,0-25,0 25,0 0,24-24,-24 24,0 0,0-25,-1 25,1 0,0-25,0 25,0 0,-1-25,1 25,0 0,0-25,0 25,-1 0,1 0</inkml:trace>
  <inkml:trace contextRef="#ctx0" brushRef="#br0" timeOffset="9668.5977">9079 2332,'0'0,"0"24,24-24,1 0,0 25,0-25,0 25,-1-25,1 0,0 25,0-25,0 25,24-25,-24 24,0-24,0 25,24-25,-24 25,0-25,0 25,24-25,-24 25,0-25,0 24,24-24,-24 0,0 25,24-25,-24 25,0-25,25 25,-26-25,1 25,25 0,-25-25,0 24,-1-24,26 25,-25-25,0 25,-1-25,1 25,0-25,0 25,0-25,-1 24,1-24,25 0,-25 25,-1-25,1 25,0-25,25 0,-26 25,1-25,0 0,25 25,-26-25,1 24,0-24,0 0,0 25,-1-25,1 25,0-25,0 25,0-25,-1 0,1 25,0-25,0 24,0-24,-1 0,26 25,-25-25,0 25,0-25,-1 25,1-25,25 0,-25 25,-1-25,1 24,0-24,0 0,0 25,-1-25,1 25,0-25,0 0,0 25,-1-25,1 25,0-25,0 0,0 0,-1 24,1-24,0 0,0 25,24-25,-24 0,0 25,0-25,0 0,-1 0,1 25,0-25,0 0,0 25,-1-25,1 0,0 24,0-24,0 0,0 25,24-25,-24 0,0 25,0-25,-1 0,1 25,0-25,0 0,0 0,24 25,-24-25,0 0,0 24,-1-24,1 25,0-25,0 0,0 25,-1-25,1 0,0 25,0-25,0 0,-1 25,1-25,0 0,0 0,0 25,-1-25,1 0,0 24,0-24,0 0,-1 0,1 25,0-25,0 0,-25 25,25-25,0 0,-1 25,1-25,0 0,0 25,0-25,-1 0,1 0,0 24,0-24,0 0,-1 0,-24 25,25-25,0 0,0 0,0 25,-25 0,-25-25,0 0,0 25,0-25,1 0,-1 0,0 0,0 0,0 24,1-24,-1 0,-25 0,25 0,1 0,-26 0,25 0,-25 0,26 0,-26 0,25 25,0-25,-24 0,24 0,0 0,0 0,1 0,-1 0,0 25,0-25,0 0,1 0,-1 0,-25 25,25-25,1 0,-1 25,0-25,0 0,0 0,-24 24,24-24,0 0,0 0,1 0,-1 25,0-25,0 0,0 0,1 0,-1 0,0 0,0 0,0 0,25 25</inkml:trace>
  <inkml:trace contextRef="#ctx0" brushRef="#br0" timeOffset="10598.682">13469 4242,'0'-25,"0"50,0-1,0 1,0 0,0 0,0 0,0-1,0 1,0 0,0 0,25 24,-25-24,0 0,0 0,0 0,0 24,25-24,-25 0,0 24,0-24,0 0,0 0,0 25,0-26,0 1,0 0,0 0,0 24,0-24,0 0,24 0,-24 0,0-1,0 1,0 0,0 0,0 0,0-1,0 1,0 0,0 25,0-26,0 1,0 0,0 0,0 0,0 24,0-24,0 0,0 0,0-1,0 1,0 0,0 0,0 0,0-1,0 1,0 0,0 0,0 0,0 0,0-1,0 1,0 0,0 0,0 0,0-1,0 1,0 0,0 0,-24 0,24-1,0 1</inkml:trace>
  <inkml:trace contextRef="#ctx0" brushRef="#br0" timeOffset="11299.1918">13494 6052,'0'-24,"-25"24,0 0,0 0,1 0,-1 0,0 0,0 0,0 0,25 24,-24-24,-1 0,0 0,0 0,0 0,25 25,-25-25,1 0,-1 0,0 25,0-25,0 0,1 0,-1 25,0-25,0 0,0 25,1-25,24 24,-25-24,0 25,0-25,0 0,1 25,-1-25,0 25,0-25,0 0,1 25,-1-25,0 0,0 24,0-24,1 25,-1-25,0 0,0 25,0-25,1 25,-1-25,0 0,25 25,-25-25,0 0,1 0,24 24,-25-24,0 0,25 25,-25-25,0 0,25 25,-25-25,1 0</inkml:trace>
  <inkml:trace contextRef="#ctx0" brushRef="#br0" timeOffset="11699.4838">12080 6325,'0'0,"0"25,0 0,0 0,0-1,0 1,0 0,0 0,25-25,-25 25,0-1,24-24,-24 25,25-25,0 0,0 0,0 0,0 0,-25 25,24-25,1 0,0 0,0 0,0 0,-1 0</inkml:trace>
  <inkml:trace contextRef="#ctx0" brushRef="#br0" timeOffset="14211.1788">12650 1414,'0'-25,"-24"25,-1 0,0 25,0-25,25 25,-25-25,1 24,-1-24,0 25,0 0,-24 0,24 0,0-1,-25 1,26 25,-26-25,25 24,-25-24,1 25,-1-25,25 24,-24 1,-1-25,25 24,-24 1,-1-25,25 24,-24 1,24-25,0 24,-24-24,24 0,25 0,-25-1,0 1,25 0,-25 0,25 0,-24-1,24 1,-25 0</inkml:trace>
  <inkml:trace contextRef="#ctx0" brushRef="#br0" timeOffset="14476.7649">11584 2108,'0'0,"0"-24,0 48,-25-24,25 25,-25 0,0 0,1 0,-1-1,-25 1,25 0,1 25,-1-26,0 1,25 0,-25 0,0 0,25-1,0 1,0 0,0 0,25-25,0 0,0 0,0 0,24 0,-24 0,25 0,-1 0</inkml:trace>
  <inkml:trace contextRef="#ctx0" brushRef="#br0" timeOffset="15383.3901">13295 2084,'0'-25,"0"0,0 0,-24 25,24-25,-25 25,0 0,0 0,0 25,0-25,1 0,-1 25,0 0,0-25,0 25,1-1,-1 1,0-25,25 25,0 0,25-25,0 0,-25-25,24 25,1-25,0 25,0-25,0 1,-25-1,24 25,-24-25,25 25,-25-25,25 25,-25 25,25-25,-25 25,0 24,25-24,-25 25,0-25,25 24,-25 26,0-26,0 1,0-1,0 1,0 0,0-1,0 1,0 0,0-26,0 1,0 25,0-25,-25-25,25 24,-25 1,0-25,0 0,0 0,25-25,-24 1,-1-1,25 0,0 0,0 0,0 1,0-1,25 0,-25-25,24 25,1 1,25-26,-25 25,0 0,24-24,1 24,-25-25,24 1,1 24,-1-25,-24 1,25 24,-25-25,24 1,-24-1,0 1,24-1,-24 0,-25 1,25-1,0 1,-25 24,25-25,-25 0,24 26,-24-26,0 25,0 0,0 1,0-1,-24 0,-1 25,25 25,-25-25,25 25,0-1,-25 1,25 0,-25 0,25 24,-24 1,24-25,-25 25,25-1,-25 1,25-1,-25-24,25 25,0-1,0-24,0 25,0-25,0-1,0 26,0-25,0 0,0-1,25 1,-25 0,25 0,0-25,-25 25,24-25</inkml:trace>
  <inkml:trace contextRef="#ctx0" brushRef="#br0" timeOffset="16371.3795">14213 2183,'0'0,"-25"0,0 0,1 0,-1 0,0 0,0 0,0 25,1-25,-1 24,0-24,0 25,0 0,25 0,25 0,0-25,0 0,0 0,-1-25,1 25,0 0,0-25,0 0,-25 0,24 25,-24-24,0-1,0 0,0 0,0 0,-24 25,24 25,-25-25,25 25,0 0,-25-25,25 25,0-1,0 1,0 0,0 0,0 0,25-25,-25 24,25-24,-25 25,24-25,1 0,-25-25,25 25,0-24,0 24,-1-25,1 0,0 0,0 0,0 1,-25-1,25 0,-1 25,-24-25,25 0,-25 1,25 24,0 0,0 0,-25 24,24 1,-24 0,0 0,0 0,0-1,0 1,0 0,0 0,0 0,-24-1,-1 1,25 0,-25-25,0 25,50-25,0-25,0 0,-1 25,1 0,0-25,25 25,-26-24,1-1,0 25,0-25,0 0,-1 0,1 25,0-24,0-1,-25 0,-25 25,0 0,25 25,-25-25,25 25,0-1,0 1,0 0,0 0,0 0,0-1,0 1,25 0,-25 0,0 0,25-1,-25 1,25 0,-25 0,0 0,0-1,-25-24,25-24,0-1,-25 25,25-25,0 0,0 0,25 25,0 0,0-24,-1 24,1 0,0-25,0 25,0 0,-25-25,24 25,1 0</inkml:trace>
  <inkml:trace contextRef="#ctx0" brushRef="#br0" timeOffset="18494.3762">14064 3820,'0'0,"0"-25,0 50,-25-25,1 25,24 0,-25-1,0-24,25 25,-25-25,25 25,-25 0,25 0,-24-25,24 24,0-48,24-1,1 0,-25 0,25 0,0 25,0-24,-25-1,24 0,-24 0,25 25,-25-25,25 1,0-1,0 25,-25 25,0-1,0 1,0 0,24 0,-24 0,0-1,0 1,25-25,-25 25,0 0,25 0</inkml:trace>
  <inkml:trace contextRef="#ctx0" brushRef="#br0" timeOffset="19347.3401">14089 4043,'0'25,"25"0,-25 0,0-1,0 1,0 0,0 0,0 0,0-1,0 1,0 0,0 0,0 0,0 24,0-24,0 0,-25 24,25-24,0 25,0-25,0 24,0-24,0 25,-25-1,25-24,0 25,0-25,0 24,0 1,0-25,0 24,0-24,0 0,0 24,0-24,-25 0,25 25,0-26,0 1,0 0,0 25,0-26,0 1,0 0,0 0,0 0,0-1,0 26,0-25,0 0,0-1,0 1,0 0,0 0,0 0,0-1,0 1,0 0,0 0,0 0,0 0,0-1,0 1,0 0,-24-25,24-25,-25 0,25 1,-25-1,25 0,-25 0,25 0,-25 0,25 1,0-1,-24 25,24-25,0 50,0 0,0-1,0 1,0 0,0 0,0 0,0 0,0-1,24 1,-24 0,25-25,-25 25,25 0,0-25,0 0,-1 0,-24-25,0 0,25 25,-25-25,0 0</inkml:trace>
  <inkml:trace contextRef="#ctx0" brushRef="#br0" timeOffset="20329.4546">14610 4614,'0'-25,"25"25,-25-25,25 25,-1-25,1 25,0-25,0 25,0 0,-1 0,1 0,0 0,0 0,-25 25,25-25,-1 25,-24 0,0 0,0-1,0 1,0 0,0 0,-24 0,-1-1,25 1,-25 25,0-25,-24 0,24-1,0 1,0 25,0-50,-24 25,24-1,0 1,0 0,1 0,-1-25,0 0,25 25,25-25,0 0,-1 0,1 0,0-25,0 25,0 0,-1 0,26 0,-25 0,24 0,-24-25</inkml:trace>
  <inkml:trace contextRef="#ctx0" brushRef="#br0" timeOffset="21205.1424">15156 5085,'0'0,"0"25,0 0,24-25,-24 24,25-24,0 0,0 0,0 0,-1 0,1-24,0 24,0-25,0 25,-25-25,25 25,-25-25,24 25,-24-25,25 25,-25-24,25 24,0 0,-25-25,25 25,-1 0,1 0,0 0,0 25,-25-1,25-24,-25 25,0 0,0 0,0 0,0-1,0-48,0-1,24 0,-24 0,25 25,0 0,-25-25,0 50,25-25,-25 25,25-25,-1 0,1 0,0 0,-25 25,0 0,25-25,-25 24</inkml:trace>
  <inkml:trace contextRef="#ctx0" brushRef="#br0" timeOffset="21589.4456">15180 4614,'-24'24,"-1"1,25 0,-25-25,25 25,-25-25,0 25,25-1,-24 26,-1-50,25 25,0 0,-25 0,25-1,0 1,0 0,0 0,0 0,25-1,0 1,-1 0</inkml:trace>
  <inkml:trace contextRef="#ctx0" brushRef="#br0" timeOffset="24250.341">9649 1414,'25'0,"-25"-25,25 25,-25 25,0 0,-25-1,0-24,0 25,0-25,1 25,-1-25,0 25,0-25,0 0,1 0,-1 25,0-25,0 0,0 24,25 1,0 0,0 0,0 0,0 0,0-1,25 1,0 0,-25 0,25 0,-25-1,25-24,-25 25,0 0,24 0,1 0,0-1,0-24</inkml:trace>
  <inkml:trace contextRef="#ctx0" brushRef="#br0" timeOffset="24573.3054">9575 1712,'0'-25,"-25"25,25 25,25-25,-1 24,1 1,0-25,0 25,0 0,-1-25,26 25,-25-1,24 1,1 0,0 0,-1 0,1-1,0 1,-1 0,1 0,-1 0,1-1,0 1,-1 0,1 0,-1 0,-24-1,25-24,-25 25,-1 0,1 0,0-25,-25 25,25-25,-25 24</inkml:trace>
  <inkml:trace contextRef="#ctx0" brushRef="#br0" timeOffset="24928.8914">11088 2257,'0'-25,"0"1,0-1,24 25,-24-25,0 0,0 50,0 0,0 0,0-1,0 26,-24-25,24 0,-25-1,25 26,0-25,-25 24,0-24,25 0,0 25,-25-26,25 1,-24 0,24 0,-25 0,25 0,0-1,0 1,-25 0,25 0,0 0</inkml:trace>
  <inkml:trace contextRef="#ctx0" brushRef="#br0" timeOffset="25277.0838">11286 2654,'0'0,"0"25,0 0,0 0,0-1,0 1,0 0,25-25,0 25,0-25,-1 25,1-25,0 0,0 0,0 0,-1 0,1-25,0 25,0-25,0 0,-1 0,-24 1,0-1,0 0,0 0,0 0,0 0,-24 1,24-1,-25 0,0 0,0 0,0 1,1 24,-1 0,0-25,0 25,25 25,-25-25</inkml:trace>
  <inkml:trace contextRef="#ctx0" brushRef="#br0" timeOffset="25973.244">11906 2778,'0'0,"0"-25,-25 25,1 25,-1-25,25 25,-25-25,0 25,25 0,-25-25,25 24,0 1,0 0,0 0,25-25,0 0,-25 25,25-25,0 0,-1 0,1 0,0 0,0-25,0 25,-1 0,1 0,-25-25,25 25,-25-25,0 50,0 0,0 0,25-25,0 24,-25 1,24-25</inkml:trace>
  <inkml:trace contextRef="#ctx0" brushRef="#br0" timeOffset="26316.3839">12774 3448,'0'0,"0"-25</inkml:trace>
  <inkml:trace contextRef="#ctx0" brushRef="#br0" timeOffset="26465.0874">12402 3274,'0'0,"-24"-25,-1 1</inkml:trace>
  <inkml:trace contextRef="#ctx0" brushRef="#br0" timeOffset="26950.0348">12353 3150,'0'-25,"25"25,-1 25,1-25,0 0,0 25,0-25,-1 25,1-25,0 25,0-25,24 24,1 1,-25 0,24-25,26 25,-26 0,1-1,24 1,-24 25,24-25,1-1,-25 1,24 0,-24 0,24 0,-24-1,-1 1,1 0,-1 0,1 0,-25-25,24 25,-24-25,0 24,0-24,0 0,-1 25,1-25,-25-25,0 1,-25-1,1 0,-1 25,0-25,0 0,0 0,-24 25,24-24,0 24,0 0,1 0,24 24,24-24,-24 25,25-25,0 25,-25 0,25-25,0 25,-25 0,24-25,-24 24,0 1,0 0,0 0,0 0,-24-1,-1-24,0 0,0 0</inkml:trace>
  <inkml:trace contextRef="#ctx0" brushRef="#br0" timeOffset="27195.262">8483 1265,'0'0,"-25"-50,1 26,-1-1</inkml:trace>
  <inkml:trace contextRef="#ctx0" brushRef="#br0" timeOffset="28173.235">7169 3076,'-25'0,"0"0,0 0,0 0,25-25,-24 25,-1 0,0 0,0 0,0 0,1-25,-26 25,25 0,0-25,0 25,1 0,-26 0,25-24,0 24,-24 0,24-25,0 25,0 0,1 0,-1 0,0-25,0 25,0 0,1-25,-1 25,0 0,25-25</inkml:trace>
  <inkml:trace contextRef="#ctx0" brushRef="#br0" timeOffset="28669.2248">6300 3373,'0'0,"-24"0,-1 0,25-24,-25 24,25 24,25-24,0 0,-25 25,24-25,1 25,25-25,-25 0,-1 25,26-25,0 25,-1-25,1 24,-1-24,1 25,-25-25,24 25,1-25,0 25,-25 0,-1-25,1 24,0-24,0 25,0-25,-1 25,1-25,0 0,-25 25,25-25,-50-25</inkml:trace>
  <inkml:trace contextRef="#ctx0" brushRef="#br0" timeOffset="30199.8678">6424 1935,'0'0,"0"-25,-24 25,-1 0,0 0,0 25,0-25,1 25,-1-25,0 24,0-24,0 25,1-25,-1 0,25 25,-25 0,0-25,0 25,1-1,-26 1,25 0,0 0,1 0,-1-1,0 1,0 25,25-25,-25-1,0 26,1-25,-1 24,0-24,25 0,-25 25,0-1,1-24,-1 25,0-25,25 24,-25-24,0 25,25-1,-24-24,24 25,0-26,-25 26,25 0,0-26,0 26,0-25,0 24,0-24,0 25,25-25,-25 24,24-24,-24 0,0 0,25 24,-25-24,25 0,-25 0,25 24,-25-24,25 0,-25 0,0 0,24-1,-24 1,25 0,0 0,-25 0,25-1,-25 1,25-25,-25 25,24-25,1 0,-25 25,25-25,0 0,0 0,0 0,-1 25,1-25,0 0,0 0,0 0,-1 0,1 0,0 0,0 0,0 0,-1 0,1 0,0 0,0 0,0 0,-1 0,1 0,0-25,0 25,0 0,-1 0,1 0,-25-25,25 25,0 0,0-25,-1 25,-24-25,25 25,0-24,0-1,0 25,-25-25,24 25,1-25,0 0,0 1,0-1,-1 0,1 0,-25 0,25 0,-25 1,25-1,-25 0,25 0,-25-24,0 24,0 0,25 0,-25-24,0 24,0 0,0-25,0 1,24 24,-24-25,0 1,0 24,25-25,-25 1,0 24,0-25,25 26,-25-26,0 25,0-24,0 24,0 0,0-25,0 25,0 1,0-1,0 0,0-25,0 26,0-1,0 0,0-25,0 26,-25-1,25 0,-25 0,25 0,0 1,-24-1,24 0,0 0,-25 25,25-25,0 1,-25 24,25-25,-25 25,25-25,-25 25,0-25,1 25,-1-25,0 25,25-24,-25 24,0 0,1 0,-1 0,0 0,25 24,-25-24,0 25,1-25,-1 0,25 25,-25-25,0 0,0 25,1-25,-1 25,0-25,0 24,0-24,1 25,-1 0,0-25,25 25,-25-25,0 25,25-1,-24-24,-1 25,25 0,-25-25</inkml:trace>
  <inkml:trace contextRef="#ctx0" brushRef="#br0" timeOffset="30554.3342">6623 1960,'0'-25,"0"50,-25-1,0-24,25 25,-25 0,1 25,-26-1,25 1,-24-1,24 1,-25 24,1 1,-1-1,0 1,-24-1,24 1,1-1,-1 0,1 1,-1-1,25-24,-25 24,26-24,-26-1,25 1,0 0,1-26,-1 1,0 0,25 0,0 0</inkml:trace>
  <inkml:trace contextRef="#ctx0" brushRef="#br0" timeOffset="30856.2355">6672 2183,'0'0,"0"25,-24-1,24 1,-25 0,-25 25,25-1,1 1,-26 24,0 1,1-1,-1 1,1-1,-1 0,-24 1,24-1,25 1,-24-1,-1 0,25-24,0 0,1-1,-1 1,0-1,0-24,25 0,-25 0,25 0,-25-1</inkml:trace>
  <inkml:trace contextRef="#ctx0" brushRef="#br0" timeOffset="31131.4651">6846 2778,'-25'0,"0"25,1 0,-1 0,-25 24,25 1,-24-1,-1 1,1 24,-1 1,0-1,-24 1,24-1,1 0,-1 1,1-1,-1 1,0-1,26-24,-1 24,0-24,0-25,0 24,1-24</inkml:trace>
  <inkml:trace contextRef="#ctx0" brushRef="#br0" timeOffset="32315.2132">6052 1587,'0'0,"-24"0,-1 0,25 25,-25-25,25 25,-25 0,0 0,25 0,-24-1,24 1,-25 0,0 0,25 0,-25-1,0 1,25 0,-25-25,1 25,24 0,-25-1,0 1,25 0,-25 0,25 0,-25-1,25 1,-24 25,-1-25,25-1,-25 26,25-25,-25 24,25-24,0 0,0 0</inkml:trace>
  <inkml:trace contextRef="#ctx0" brushRef="#br0" timeOffset="35293.1775">6226 2009,'0'-25,"-25"25,25-24,0-1,-25 25,25-25,-24 0,24 0,-25 1,0-26,25 25,-25 0,0-24,1 24,24-25,-25 1,0 24,25-25,-25 1,0-1,25 25,-24-24,24-1,-25 25,25-24,-25-1,25 25,0 0,-25 1,25-26,0 25,0 0,0 1,-25 24,25-25,0 0,0 50</inkml:trace>
  <inkml:trace contextRef="#ctx0" brushRef="#br0" timeOffset="39772.0846">4539 298,'-25'0,"1"-25,-1 25,0 0,25 25,25-1,0-24,-25 25,24-25,1 25,0-25,-25 25,25 0,24-25,-24 24,0 1,0-25,24 25,-24 0,25 0,-25 0,24-25,-24 24,25 1,-25 0,24 0,1 0,-25-1,24 1,1 0,-1 0,1 0,0-1,-26 1,26 0,-25-25,24 25,-24 0,0-25,0 24,0-24,-1 0,-24 25</inkml:trace>
  <inkml:trace contextRef="#ctx0" brushRef="#br0" timeOffset="40503.0711">4217 347,'0'-25,"0"50,-25-25,0 25,25 0,-25-25,25 25,-24-25,-1 24,0 1,0 0,0 0,1 0,-1 0,0-1,-25 26,26-25,-1 24,-25 1,25-25,1 24,-26 1,25 0,-25-1,26 1,-26-1,25-24,-24 25,24-1,-25-24,25 25,-24-25,24 24,0-24,0 25,-24-26,49 1,-25 0,0-25,0 25,1 0,-1-25,25 24,-25-24,0 0,25 25,-25-25</inkml:trace>
  <inkml:trace contextRef="#ctx0" brushRef="#br0" timeOffset="41802.3412">3051 1811,'0'-25,"0"0,0 50,0 0,0 0,0-1,0 1,0 0,0 0,-25 0,25 24,0-24,0 25,0-1,-25 1,25-1,0 1,0 0,0-1,0 1,0-1,-24 1,24 0,0-1,-25 1,25 0,0-26,-25 26,25-25,0 0,-25 24,25-24,0 0,0 0,0-1,0 1</inkml:trace>
  <inkml:trace contextRef="#ctx0" brushRef="#br0" timeOffset="42183.0983">3423 4118,'0'0,"25"24,0 1</inkml:trace>
  <inkml:trace contextRef="#ctx0" brushRef="#br0" timeOffset="42843.263">3125 3423,'0'-25,"0"0,0 50,0 0,25-25,-25 25,25 0,-25-1,25 26,-25-25,25 24,-25 1,24-25,1 25,0-1,-25 26,25-26,0 1,-1-1,-24 1,25 0,0-1,0 1,-25-25,25 24,-1-24,-24 25,25-26,-25 1,25-25,-25 25,0 0,25-25,-25 25,0-1</inkml:trace>
  <inkml:trace contextRef="#ctx0" brushRef="#br0" timeOffset="43156.2305">3572 4490,'25'0,"-1"0,1 0,0 0,25 0,-25 0,24 0,-24 0,25 0,-1 0,1 24,-1-24,1 0,0 0,-1 25,1-25,-1 25,-24-25,25 25,-1-25,-24 25,25-25,-1 24,-24-24,0 0,25 25,-26-25,1 0,0 0,0 25,0-25,-1 0,1 25</inkml:trace>
  <inkml:trace contextRef="#ctx0" brushRef="#br0" timeOffset="43527.7406">4589 4812,'25'0,"-25"-25,24 25,1-25,0 1,0 24,0-25,-1 0,1 0,0 0,25 1,-25-1,24-25,1 1,-1 24,26-25,-26 1,26-1,-26 0,26 1,-1-1,1 1,-1-1,-24 0,24 1,0 24,-24-25,25 26,-26-1,1 0,-1 0,-24 0,0 1,0 24</inkml:trace>
  <inkml:trace contextRef="#ctx0" brushRef="#br0" timeOffset="44383.003">7714 620,'-25'0,"1"0,-1 25,0-25,0 25,0-25,1 0,-1 25,0-25,0 24,0-24,1 25,-26-25,25 25,-24 0,-1 0,0-1,1 1,-26 0,26 25,-26-26,26 1,-26 0,1 25,24-26,-24 1,24 0,25-25,-24 25,24-25,0 25,0-25,1 0,24 24</inkml:trace>
  <inkml:trace contextRef="#ctx0" brushRef="#br0" timeOffset="44736.1718">7169 1091,'0'0,"-25"0,-25 25,1 0,-1 25,0-26,1 1,-1 25,-24-25,24 24,-24 1,-1-25,26 24,-26-24,26 25,-26-26,26 1,-1 0,25 0,0-25,1 0,-1 25,0-25</inkml:trace>
  <inkml:trace contextRef="#ctx0" brushRef="#br0" timeOffset="45052.0515">7491 1141,'0'0,"-50"25,26 0,-26-1,0 1,-24 0,24 25,-24-1,0-24,24 25,-24-1,-1 1,1-1,-1 1,1-25,24 25,-24-26,24 1,1 0,-1 0,25 0,-24-25,24 24,0 1</inkml:trace>
  <inkml:trace contextRef="#ctx0" brushRef="#br0" timeOffset="45590.1014">7937 471,'0'-25,"0"50</inkml:trace>
  <inkml:trace contextRef="#ctx0" brushRef="#br0" timeOffset="45653.0525">7962 496,'25'50,"-50"-100,50 125,0-26,-25-24,0 0,0 24,25-24,-25 25,0-25,25 24</inkml:trace>
  <inkml:trace contextRef="#ctx0" brushRef="#br0" timeOffset="45965.8922">8062 1067,'0'0,"0"24,0 1,0-50,-25 1,25-1,0 0,0 0,0 0,0 1,0-26,0 25,0-24,0 24,25-25,-25 25,0-24,0 24,24-25,-24 26,0-1,25 0,-25 0,25 25,-25-25,25 25,0-25,-1 25,-24 25,25-25,-25 25,0 0,0 0,-25 0,1-1,24 1,-25-25,25 25,-25-25,25 25,-25-25,25 25,0-1,0 1,0 0,25-25,0 25,0-25,-1 0,1 25,0-25,25 0</inkml:trace>
  <inkml:trace contextRef="#ctx0" brushRef="#br0" timeOffset="46321.91">8657 471,'0'25,"-25"0,25 0,0 0,0-1,0 1,-25 0,25 0,0 0,0-1,0 1,0 0,25-25,-25-25,25 25,0 0,-1-25,1 25,-25-24,25 24,0 0,0 0,-25 24,0 1,-25-25,0 0,25 25,-25-25,0 25,1-25,-1 0,25 25,-25-25,0 24</inkml:trace>
  <inkml:trace contextRef="#ctx0" brushRef="#br0" timeOffset="51499.0878">10344 3894,'0'-24,"0"-1,0 0,-25 0,25 0,-25 25,25-24,-25 24,25-25,-25 25,25-25,-24 25,24-25,-25 25,0-25,0 25,25-25,-25 25,1 0,24-24,-25 24,25-25,-25 25,0 0,25-25,-25 25,0 0,1 0,24-25,-25 25,0 0,0 0,25-25,-25 25,1 0,-1 0,0 0,0 0,0 0,25 25,-24-25,-1 0,0 0,0 0,0 0,1 0,-1 0,0 0,0 0,25 25,-25-25,1 0,-1 0,0 0,0 25,0-25,1 0,24 25,-25-25,0 24,0-24,0 25,1-25,24 25,-25-25,25 25,-25-25,0 25,0 0,1-1,-1 1,25 0,-25-25,25 25,-25 0,25-1,-25-24,25 25,0 0,-25-25,25 25,-24 0,-1-1,25 1,-25 0,25 0,-25-25,25 25,-25-1,25 1,-24-25,24 25,-25 0,25 0,-25-1,0 1,25 0,0 0,-25 0,25-1,0 1,-24-25,24 25,0 0,0 0,-25-25,25 24,0 1,0 0,0 0,0 0,-25-1,25 1,0 0,0 0,0 0,0-1,0 1,0 0,0 0,0 0,0 0,0-1,0 1,0 0,0 0,0 0,25-25,-25 24,0 1,25 0,-25 0,0 0,24-25,-24 24,25-24,-25 25,0 0,25-25,-25 25,25-25,-25 25,25-25,-25 24,24-24,1 25,0-25,-25 25,25-25,0 25,-1-25,1 25,0-25,-25 24,25-24,0 0,-25 25,25-25,-1 0,-24 25,25-25,0 0,0 0,-25 25,25-25,-1 0,1 25,0-25,0 0,0 0,-1 24,1-24,0 0,0 0,0 25,-1-25,1 0,0 0,0 0,0 0,-1 0,1 25,0-25,0 0,0 0,-1 0,1 0,0-25,0 25,0 0,-1-25,1 25,0 0,-25-24,25 24,0 0,-1-25,1 0,0 25,-25-25,25 0,0 25,-25-24,25-1,-25 0,24 25,-24-25,25 0,0 1,-25-1,0 0,25 25,-25-25,25 0,-25 1,24-1,1 0,-25 0,25 25,-25-25,0 1,25-1,-25 0,25 0,-25 0,0 1,24-1,-24 0,0 0,0 0,0 0,25 1,-25-1,0 0,0 0,0 0,0 1,0-1,0 0,0 0,25 0,-25 1,0-1,0 0,0 0,0 0,0 1,0-1,25 0,-25 0,0 0,0 1,0-1,25 0,-25 0,0 0,0 1,0-1,0 0,0 0,0 0,0 1,0-1,0 0,0 0,0 0,0 1,0-1,0 0,0 0,-25 25,25-25,0 1,0-1,-25 25,25-25,0 0,-25 25,0 0,25-25,-24 25,-1-25,0 25,25-24,-25 24,0 0,1-25,-1 25,0 0,0-25</inkml:trace>
  <inkml:trace contextRef="#ctx0" brushRef="#br0" timeOffset="55232.9029">15156 4688,'-25'0,"25"25,-25-25,0 25,0-1,25 1,-24-25,24 25,-25 0,25 0,0 0,0-1,0 1,25 0,-1-25,1 0,-25 25,25-25,0 0,0 0,-1 0,1 0,-25 25,0-1,0 1,0 0,0 0,25-25,-25 25,25-25,0 0,-1 0,1 0,-25 24,25-24,0 0,0 0</inkml:trace>
  <inkml:trace contextRef="#ctx0" brushRef="#br0" timeOffset="56771.3153">9302 4366,'25'0,"-25"-25,0 0,0 0,24 0,-24 1,0-1,0 50,-24-25,24 24,-25 1,25 0,-25-25,25 25,-25 0,25 24,-25-24,25 0,0 0,-24-1,24 1,0 0,0 0,0 0,0-1,-25 1,25 0,0 0,0 0,0-1,0 1,-25-25,50 0</inkml:trace>
  <inkml:trace contextRef="#ctx0" brushRef="#br0" timeOffset="56991.9977">9475 4539,'0'0,"0"-25,-24 25,24-24,0 48</inkml:trace>
  <inkml:trace contextRef="#ctx0" brushRef="#br0" timeOffset="57282.2354">9748 4465,'0'-25,"0"50,25 0,-25-1,25-24,-25 25,25 0,-25 0,24 0,-24-1,25 1,-25 0,0 0,25-25,-25 25,0-1,0 1,-25 0,0 0,1-25,-1 0,0 0</inkml:trace>
  <inkml:trace contextRef="#ctx0" brushRef="#br0" timeOffset="57471.144">9823 4415,'24'0,"1"0,0 0,-25-25,25 25,0 0,-1 0,1 0,0 0,0 0,0 25,0-25</inkml:trace>
  <inkml:trace contextRef="#ctx0" brushRef="#br0" timeOffset="57815.9065">10244 4490,'0'24,"-24"-24,24 25,-25-25,25 25,0 0,0 0,0-1,0 1,25-25,-1 0,1 0,0 0,0 0,0 0,-1 0,1 0,0 0,0 0,-50 0,25 25,0 0,0 0,25-1,0-24</inkml:trace>
  <inkml:trace contextRef="#ctx0" brushRef="#br0" timeOffset="62270.7583">9277 3522,'0'0,"0"-25,-25 25,50 0,0 0,0 0,-1 0,1 0,0 0,0 0,0 0,-1 0,1 0,0 0,0 0,0 0,-1-24,26 24,-25 0,24 0,1 0,-25-25,24 25,26 0,-26 0,1-25,0 25,-1 0,26 0,-26 0,1 0,0-25,-1 25,1 0,-1 0,1 0,0 0,-1 0,-24 0,25 0,-1 0,-24 0,25 0,-26 0,26 0,-25 0,24-25,-24 25,0 0,25 0,-26-24,1 24,0 0,0 0,25-25,-26 25,1 0</inkml:trace>
  <inkml:trace contextRef="#ctx0" brushRef="#br0" timeOffset="63258.8062">9699 5432,'0'0,"49"-25,1 25,-1-24,1-1,0 25,-1-25,1 0,24 25,-24-25,24 1,-24 24,0-25,24 25,-24-25,24 25,-24-25,24 25,-24-25,-1 25,26-24,-26 24,26-25,-1 0,-24 25,24-25,1 25,-1-25,-24 1,24 24,0-25,-24 25,24 0,-24-25,0 25,-1 0,1 0,-1 0,1-25,-25 25,24 0,-24-25,0 25</inkml:trace>
  <inkml:trace contextRef="#ctx0" brushRef="#br0" timeOffset="76944.6414">2729 12898,'-25'0,"25"25,25-25,-1 0,1 0,0 0,0 0,-25 25,25-25,-1 0,1 0,0 0,0 0,0 0,-1 0,1 0,0 0,0 0,0 0,-1 0,1 0,0 0,0 0,0 0,-1 0,1 0,0 0,0 0,0 0,-1 0,1 0,0 0,0 0,0 0,-1 0,1 0,0 0,0 0,0 0,24 0,-24 0,0 0,0 0,24 0,-24 0,0 0,25 0,-26 0,1 0,25 0,-25-25,-1 25,1 0,25 0,-25 0,-1 0,1 0,0 0,0 0,0 0,-1 0</inkml:trace>
  <inkml:trace contextRef="#ctx0" brushRef="#br0" timeOffset="77627.5956">2629 13791,'25'0,"0"0,0 0,0 0,-1 0,1 0,0 0,0 0,0 0,-1 0,26 0,-25 0,0 0,-1 0,26 0,-25 0,0-24,24 24,1 0,-25 0,24 0,1 0,-1 0,-24 0,25-25,-1 25,26 0,-26 0,1 0,0-25,-1 25,1 0,0 0,-1 0,1 0,-1 0,1 0,-25 0,24 0,1 0,-25 0,24 0,-24 0,25 0,-25 0,-1 0,1 0,0 0,0 0,0 0,-25 25,24-25</inkml:trace>
  <inkml:trace contextRef="#ctx0" brushRef="#br0" timeOffset="78192.6613">1811 13097,'25'0,"-25"-25,24 25,1 0,0 0,-25-25,25 25,0 0,-1 0,1 0,0-25,0 25,0 0,-1 0,1 0,-25-24,25 24</inkml:trace>
  <inkml:trace contextRef="#ctx0" brushRef="#br0" timeOffset="78412.6234">2009 13047,'0'25,"0"0,0 0,0-1,0 1,0 0,0 0,0 0,0 0,0-1,0 1,0 0,0 0,0 0,0-1,0 1,0 0</inkml:trace>
  <inkml:trace contextRef="#ctx0" brushRef="#br0" timeOffset="78648.6699">1786 13494,'74'0,"-49"0,0 0,0 25,0-25,-1 0,1 0,0 0,0 0,0-25,24 25,-24 0,0 0,24 0,-24 0,0 0,0 0,0-25,-1 25</inkml:trace>
  <inkml:trace contextRef="#ctx0" brushRef="#br0" timeOffset="80314.7004">11187 11857,'0'0,"25"0,0 0,24 0,-24 0,25 0,-26 0,26 0,0 0,-1 0,26 0,-26 0,1 0,24 0,-24 0,24 0,1 0,-26 0,26 0,-26 0,26 0,-26 24,1-24,24 0,-24 0,0 0,-26 0,26 0,-25 0,0 0,-1 0,1 0</inkml:trace>
  <inkml:trace contextRef="#ctx0" brushRef="#br0" timeOffset="81097.5837">11261 15106,'25'0,"0"0,0 0,0 0,-1 0,1 0,25 0,-25 0,24 0,26 0,-26 0,26 0,-1 0,0 0,1 0,-1 0,25 25,-24-25,-1 0,1 0,24 0,-25 0,1 25,-1-25,1 0,-1 0,0 0,-24 0,24 0,1 0,-26-25,26 25,-25 0,-1 0,1 0,-1 0,-24 0,25 0,-25 25,-1-25,1 0,0 0</inkml:trace>
  <inkml:trace contextRef="#ctx0" brushRef="#br0" timeOffset="82074.8969">12601 11956,'0'0,"25"0,-1 0,26 0,-25 0,24 0,1 0,0 0,-1 0,1 0,-1 0,26 0,-26 0,1 0,25 0,-26 0,26 25,-26-25,1 0,-1 0,1 0,0 0,-26 0,1 0,0 0,0 0,0 0,-1 0</inkml:trace>
  <inkml:trace contextRef="#ctx0" brushRef="#br0" timeOffset="82546.2603">13047 12105,'25'0,"-25"-25,0 50,-25-25,25 24,-25-24,25 25,-24 0,24 0,-25 0,0 0,25-1,0-48,25-1,0 0,-1 0,1 0,0 0,-25 1,25-1,0 25,-25-25,0 0,24 25,-24-25,0 1,25 24,-25 24,25 1,-25 0,25 0,0 0,-25-1</inkml:trace>
  <inkml:trace contextRef="#ctx0" brushRef="#br0" timeOffset="83203.1612">13122 12055,'0'0,"-25"0,25 25,25 0,-25-1,0 1,24 0,-24 0,0 0,25 0,-25-1,0 26,25-25,-25 24,0 1,25-25,-25 24,0 1,0 0,25-1,-25 1,0 24,0-24,25-1,-25 26,0-26,24 26,-24-26,0 26,0-25,0 24,25 0,-25 1,0-1,0-24,0 24,0 1,25-1,-25-24,0 24,0 0,25-24,-25 24,25 1,-25-26,0 26,24-25,-24 24,0-24,0-1,0 1,0-1,0 1,0 0,0-1,0 1,0-1,0 1,0-25,-24 24,24-24,0 0,0 25,0-26,0 1,0 0,0 0,0 0,24-25,-24 24,0 1,-24-25,-1 0,0 0,25-25,-25 25,0-24,1-1,24 0,-25 25,25-25,0 0,-25 1,25-1,0 0,0 0,0 0,25 25,0 25,-1-25,1 0,0 0,0 25,0-25,-1 0</inkml:trace>
  <inkml:trace contextRef="#ctx0" brushRef="#br0" timeOffset="83818.6815">14684 12948,'-24'-25,"24"0,0 1,-25-1,25 0,-25 25,0 0,25 25,-25-25,1 25,24-1,-25 1,0 0,0 0,0 0,25-1,-24 1,-1 25,25-25,-25 24,0 1,25-25,0 24,0 1,0 0,0-1,0-24,0 25,0-1,0-24,25 0,0 24,0-24,-1 0,26 0,-25-25,0 0,24 0,-24 0,25-25,-26 25,26-25,-25 0,24 1,-24-1,0-25,0 25,0-24,-1-1,-24 1,25-1,-25 0,0 1,0-1,0 0,0 26,-25-26,25 0,-24 26,-1-26,0 25,0 0,0 1,1-1,-1 25,0 0</inkml:trace>
  <inkml:trace contextRef="#ctx0" brushRef="#br0" timeOffset="85216.5157">4614 12278</inkml:trace>
  <inkml:trace contextRef="#ctx0" brushRef="#br0" timeOffset="85999.5891">4911 12278</inkml:trace>
  <inkml:trace contextRef="#ctx0" brushRef="#br0" timeOffset="86400.527">4862 12303,'0'0,"0"25,-25 0,25 0,-25-25,25 24,-25-24,25 25,-25 0,1 0,24 0,-25-1,0 1,25 25,-25-25,25-1,-25 26,25-25,-24 0,24 24,-25-24,25 0,-25 0,25-1,0 26,0-25,0 0,-25-1,25 1,0 25,-25-25,25-1,0 26,0-25,0 0,-24 24,24-24,0 25,0-25,0 24,0-24,0 0,0 24,0-24,0 25,0-25,0 24,0-24,0 0,0 24,0-24,0 0,0 25,0-26,0 1,0 0,24 25,-24-26,0 1,25 0,-25 0,0 24,25-24,-25 0,25 0,-25 0,25-1,-25 1,24-25,-24 25,25 0,0 0,0 0,-25-1,25-24,-25 25,24-25,1 25,0-25,-25 25</inkml:trace>
  <inkml:trace contextRef="#ctx0" brushRef="#br0" timeOffset="87000.2767">4936 12353,'0'0,"0"25,0-1,25 1,-25 0,25 0,-25 0,25-1,-25 1,24 25,-24-25,25 24,0 1,-25-25,25 24,-25 1,25-1,-1 1,-24 24,25-24,-25 0,25 24,-25-24,0 24,25-24,-25 24,0 1,0-26,0 26,0-26,0 1,0-1,0 1,0 0,0-1,0 1,0-1,-25 1,25-25,-25 24,25 1,-25-25,1 24,-1-24,25 25,-25-25,0 0,0-1,1 1,-1 0,25 0,-25-25,0 25</inkml:trace>
  <inkml:trace contextRef="#ctx0" brushRef="#br0" timeOffset="89792.1367">5135 12874,'0'-25,"0"50,24-25,-24 24,25-24,-25 25,25-25,0 0,-25 25,25-25,-1 0,-24 25,25-25,0 0,-25 25,25-25,0 24,-1-24,1 25,0-25,0 0,-25 25,25-25,-1 0,1 25,0-25,0 0,0 0,-1 25,1-25,0 0,0 24,0-24,-1 0,-24 25,25-25,0 0,-25 25,25-25,0 25,0 0,-1-25,-24 25,25-25,0 0,-25 24,25-24,0 25,-1-25,1 0,0 25,0-25,0 25,24-25,-24 25,0-25,0 0,-1 24,1-24,0 0,25 0,-26 25,1-25,0 0,0 25,0-25,-1 0,-24 25,25-25</inkml:trace>
  <inkml:trace contextRef="#ctx0" brushRef="#br0" timeOffset="90920.4714">5283 13742,'25'0,"-25"-25,25 25,-25-25,25 25,0 0,-25-25,24 25,1 0,0-24,0 24,0-25,-1 25,1-25,0 25,0-25,0 25,-1 0,-24-25,25 25,0 0,0-24,0 24,-1-25,1 25,-25-25,25 25,0 0,0-25,0 25,-1-25,1 25,-25-24,25 24,0 0,0-25,-1 25,-24-25,25 25,0-25,0 25,0 0,-1-25,1 1,0 24,0 0,0-25,-1 25,1-25,0 25,0 0,-25-25,25 25,-1 0,1-25,0 25,0-25,0 25,-1 0,-24-24,25 24,0-25,0 25,-25-25,25 25,-1-25,1 25,0-25,0 25,0-24,-1 24,1-25,0 25,0-25,0 0,0 25,-1 0,1-25,0 25,0-24,0 24,-25-25,24 25,1 0,0-25,0 25,0-25,-1 25,1-25,0 25,0-24,0 24,-1 0,26-25,-25 25,0-25,-1 25,26-25,-25 25,0 0,-1-25,1 25,0 0,0-24,0 24,-1 0,-24-25,25 25</inkml:trace>
  <inkml:trace contextRef="#ctx0" brushRef="#br0" timeOffset="91691.3987">6400 13519,'24'0,"1"0,-25 24,25-24,0 0,0 25,-1-25,1 25,0 0,0-25,-25 25,25-25,-1 0,1 24,0-24,0 25,0-25,-1 25,26-25,-25 25,0-25,0 25,24-25,-24 24,0-24,24 25,-24-25,0 25,0-25,24 25,-24-25,0 0,25 25,-26-25,26 24,-25-24,24 25,-24-25,25 25,-25-25,24 25,1-25,-25 25,24-25,-24 24,25-24,-26 25,26-25,-25 25,0-25,24 25,-24 0,25-25,-25 0,-1 24,26-24,-25 25,24-25,-24 0,0 25,0-25,0 0,-1 0,1 0,0 0</inkml:trace>
  <inkml:trace contextRef="#ctx0" brushRef="#br0" timeOffset="92432.399">7516 12650,'25'0,"-1"0,1 0,0 0,0-24,0 24,-1 0,1 0,0 0,0 0,0 0,-1 0,1-25,25 25,-25 0,-1-25,26 25,-25-25,25 25,-1 0,-24-25,25 25,-26-24,26 24,0-25,-26 25,26-25,0 25,-26-25,26 25,-25 0,24-25,-24 25,25 0,-25 0,24 0,-24-24,0 24,24 0,-24 0,0 0,0 0,0 0,-1 0,1 0,0 0,0 0,-25-25</inkml:trace>
  <inkml:trace contextRef="#ctx0" brushRef="#br0" timeOffset="93472.9355">8012 12452,'0'0,"25"0,0 0,-1-25</inkml:trace>
  <inkml:trace contextRef="#ctx0" brushRef="#br0" timeOffset="93868.0737">8186 12402,'248'-49,"-496"98,545-123,-272 74,25 0,-1 0,-24-25,25 25,-1 0,1 0,-1 0,-24-25,25 25,-1 0,1-24,-25 24,25 0,-26-25,26 25,-25-25,24 25,-24-25,0 0,25 25,-26-25,26 25,-25-24,0-1,-1 25,26-25,-25 25,0-25,-1 25,1 0,0-25,0 25,0 0,24 0,-24-24,0 24,0 0,-1-25,1 25,0 0,-25-25,25 25,0-25,-1 25,1 0,-25-25,25 25,0 0,0 0,0 0</inkml:trace>
  <inkml:trace contextRef="#ctx0" brushRef="#br0" timeOffset="94876.1201">7516 13940,'25'0,"-25"25,24-25,1 0,0 0,0 0,0 0,-1 0,1 25,0-25,-25 25,25-25,0 0,-25 24,24-24,-24 25,25-25,0 0,-25 25,25-25,0 25,-1-25,1 0,0 25,0-25,0 0,0 24,-1-24,1 25,25-25,-25 25,-1 0,1-25,0 25,0-1,0-24,-1 25,-24 0,25-25,0 25,0 0,0-25,-1 25,1-1,0-24,0 25,0-25,-1 0,1 25,0-25,0 25,0 0,-1-25,1 24,0-24,25 25,-26-25,1 25,0-25,0 25,0 0,-1-25,1 24,0-24,25 25,-25-25,-1 25,26 0,-25-25,24 25,-24-25,25 24,-25 1,24-25,-24 25,0 0,24 0,-24-1,25-24,-25 25,-1 0,1 0,25-25,-25 25,-1-1,1-24,0 25,0 0,0-25,-1 0,1 25,0-25,0 25,24-25,-24 24,25 1,-25-25,24 25,-24 0,25-25,-25 25,24-25,-24 24,25-24,-26 25,1-25,0 0,0 25,0-25,-1 0,1 25,0-25,0 0,0 0,24 0,-24 0,0 0,0 0,-1 25,1-25,0 0,0 0</inkml:trace>
  <inkml:trace contextRef="#ctx0" brushRef="#br0" timeOffset="96112.411">10344 11509,'-25'0,"25"25,-25 0,25 0,-25-25,25 25,0-1,-25-24,25 25,0 0,-24 0,24 0,-25-1,25 1,0 25,-25-25,25-1,-25 1,25 0,0 25,-25-26,25 1,0 0,0 25,0-26,-24 1,24 0,0 0,0 25,0-26,-25 1,25 25,0-25,0-1,-25 26,25-25,0 24,-25 1,25-25,0 24,0 1,-25-25,25 24,0-24,0 25,0-1,0-24,0 25,0-25,0 24,0-24,0 25,0-26,0 26,0 0,0-25,0 24,0 1,0-25,0 24,0 1,0-25,0 24,0 1,0-25,0 24,0-24,0 0,0 24,0-24,0 25,0-25,0-1,0 26,0-25,0 0,0 24,0-24,0 25,0-26,0 26,0-25,0 0,25 24,-25-24,25 25,-25-25,0-1,25 26,-25-25,25 24,-1-24,-24 0,25 25,0-26,0 1,-25 25,25-25,-1-1,1 1,0 25,0-25,24-1,-24 26,0-25,0 0,24 24,-24-24,0 0,0 0,24-1,-24 1,0 0,0 0,0-25,-1 25,1-1,0-24,0 25,0-25,-1 25,1-25,0 25,0-25,0 0</inkml:trace>
  <inkml:trace contextRef="#ctx0" brushRef="#br0" timeOffset="96728.2145">10344 11261</inkml:trace>
  <inkml:trace contextRef="#ctx0" brushRef="#br0" timeOffset="97424.4241">10344 11261,'49'50,"-24"-25,0-25,0 25,-1-25,1 24,0 1,0-25,0 0,-25 25,24-25,1 25,0 0,0-1,0-24,-25 25,24-25,-24 25,25-25,0 25,-25 0,25-25,0 24,-25 1,24-25,-24 25,25 0,0 0,-25-1,0 1,25 0,-25 0,25 0,-25-1,0 1,24 0,-24 0,0 0,0-1,25 1,-25 0,0 0,25 0,-25-1,0 1,25 0,-25 0,0 0,25 0,-25 24,0-24,0 0,0 0,0 24,0-24,0 25,0-26,0 26,0-25,0 24,0 1,0-25,0 24,0-24,0 25,0-25,0-1,0 26,0-25,0 0,0 24,0-24,0 0,0 0,0 24,0-24,0 25,0-25,0-1,0 26,0 0,0-26,0 26,0 0,0-1,0-24,0 25,0-1,0-24,0 25,0-26,0 1,-25 0,25 0,-25 0,25 24,0-24,0 0,-25 0,25-1,0 1,0 0,-25 25,25-26,0 1,0 25,0-25,0-1,-24 26,24-25,-25 25,25-26,-25 1,25 25,0-25,-25-1,25 1,-25 25,25-25,0-1,-24 1,24 0,0 0,-25 24,25-24,0 0,-25 0,25 0,0-1,-25 1,25 0,0 0,-25 0,1-1,-1 1,25 0,-25 0,0 0,0-1,1 1,24 0,-25-25,25 25,-25-25,25 25,-25-25,25 24,-25 1,25 0,-24-25,24 25</inkml:trace>
  <inkml:trace contextRef="#ctx0" brushRef="#br0" timeOffset="98437.103">6648 15106,'0'-25,"24"50,-24 0,0 0,-24-25,24 24,-25 1,25 0,-25 0,0 0,0-1,25 1,-24-25,-1 25,25 0,-25-25,25 25,-25-25,0 25,1-1,-1-24,0 25,0 0,0 0,25 0,-24-1,24 1,24-25,1 0,-25 25,25-25,0 0,0 0,-1 25,1-25</inkml:trace>
  <inkml:trace contextRef="#ctx0" brushRef="#br0" timeOffset="98860.4427">6548 15453,'25'0,"-25"25,25-25,0 0,0 0,-1 0,1 0,0 0,25 0,-26 0,26 0,0 0,-1 0,1 0,0 0,-1 25,1-25,-1 0,26 0,-26 0,26 0,-26 0,26 0,-1 0,1 0,-1 25,-24-25,24 0,0 0,-24 0,25 0,-26 0,1 25,-1-25,-24 0,0 0,0 0,0 0,-25-25</inkml:trace>
  <inkml:trace contextRef="#ctx0" brushRef="#br0" timeOffset="99364.316">8830 15180,'0'0,"-24"0,24-24,-25 24,0 0,0 0,0 0,1 0,-1 0,0 24,0 1,25 0,0 0,0 0,0-1,0 1,0 0,0 0,25 0,0 0,-25-1,25 1,-1 0,1 0,0 24,0-24,0 0,-1 0,1 0,-25-1,25 26,-25-25,25-25,-25 25,0-1,0 1,0 0,-25 0,0-25,0 0,25 25,-24-25,-1 0,0 0,0 0</inkml:trace>
  <inkml:trace contextRef="#ctx0" brushRef="#br0" timeOffset="99588.395">8558 15577,'0'0,"0"-24,-25 24,25-25,-25 25,25-25,25 25,0 0,-1 0,1 0,25 0,-25 0,-1 0,26 25,-25-25,24 0,-24 0,25 0,-25 0,24 0,-24 0,0 0,25 0,-26 0,1 0,0 0</inkml:trace>
  <inkml:trace contextRef="#ctx0" brushRef="#br0" timeOffset="99824.3077">9178 15553,'0'24,"0"1,0 0,0 0,0 0,25-25,-25 24,0 26,0-25,24 0,-24-1,0 1,0 0,0 0,0 0,25-1,-25 1,0 0,25 0</inkml:trace>
  <inkml:trace contextRef="#ctx0" brushRef="#br0" timeOffset="100265.0066">9426 15751,'-25'-25,"25"0,25 25,0 0,-1 0,1 0,0 0,-25 25,25-25,24 0,-24 0,0 0,25 25,-26-25,26 0,0 0,-1 0,1 0,-1 0,26 0,-25-25,24 25,-24 0,24 0,0-25,1 25,-26 0,26 0,-26 0,1-24,-25 24,24 0,-24 0,0-25,-25 0,0 0,-25 25,25-25,-25 25,1-24,-1 24,0 0,0 0,25 24,0 1,0 0,0 0,0 0,0-1,0 1,0 0,0 0,0 0</inkml:trace>
  <inkml:trace contextRef="#ctx0" brushRef="#br0" timeOffset="101160.6187">6127 13246,'0'0,"-25"0,25 25,-25-25,25 24,0 1,0 0</inkml:trace>
  <inkml:trace contextRef="#ctx0" brushRef="#br0" timeOffset="101296.3864">6226 13841,'0'0,"0"50,0-26,0 1,-25 0,25 0,0 0,-25-1,25 1,0 0,0 0,0 0,25-1</inkml:trace>
  <inkml:trace contextRef="#ctx0" brushRef="#br0" timeOffset="101408.377">6226 14461,'-25'25,"50"-50,-50 75,0-25,25-1,0 1,0 0,0 0,0 0,0-1,0 1</inkml:trace>
  <inkml:trace contextRef="#ctx0" brushRef="#br0" timeOffset="101515.9626">6276 15032,'0'0,"0"24,0 1,0 0,0 0,0 0</inkml:trace>
  <inkml:trace contextRef="#ctx0" brushRef="#br0" timeOffset="101631.3665">6449 15577,'0'0,"0"25,0 0,0 0,0 0</inkml:trace>
  <inkml:trace contextRef="#ctx0" brushRef="#br0" timeOffset="102460.3324">4911 14784,'25'0,"-25"24,25-24,-25 25,0 0,0 0,0 0,0-1,0 1,0 0,0 0,0 0,0-1,0 1,0 0,0 0,0 0,0 24,0-24,0 0,0 0,0-1,0 1,25 0,-25 0,0 0,0 0,0 24,25-24,-25 0,0 0,0-1,0 26,0-25,0 0,-25 24,25-24,0 0,-25 0,25-1,0 1,0 0,0 0</inkml:trace>
  <inkml:trace contextRef="#ctx0" brushRef="#br0" timeOffset="103288.3518">5234 15379,'25'0,"-1"0,1 0,-25-25,0 50,-25-25,1 25,-1-25,25 25,-25-25,0 24,25 1,-25-25,25 25,0 0,0 0,0-1,25-24,-25 25,25-25,0 0</inkml:trace>
  <inkml:trace contextRef="#ctx0" brushRef="#br0" timeOffset="103531.452">5159 15553,'0'0,"0"-25,-24 25,24-25,24 25,1 0,0 0,0-25,0 25,-1 0,1 0,0 0,0 0,0 0,-1 0,26 0,-25 0,0-25,-1 25,1 0,0 0,0-24,0 24,-1 0,1 0,0 0</inkml:trace>
  <inkml:trace contextRef="#ctx0" brushRef="#br0" timeOffset="103892.3497">5755 15180,'-25'0,"0"0,25 25,0 0,0 0,0 0,0-1,0 1,25 0,0 0,-25 0,0 0,24-1,-24 1,25 0,-25 0,0 0,0-1,0 1,0 0,-25-25,1 25</inkml:trace>
  <inkml:trace contextRef="#ctx0" brushRef="#br0" timeOffset="104028.3445">5631 15453,'0'-24,"0"-1,24 0,1 25,0-25,0 25,0 0</inkml:trace>
  <inkml:trace contextRef="#ctx0" brushRef="#br0" timeOffset="104252.43">5879 15354,'0'25,"0"0,0 0,0-1,0 1,0 0,0 0,0 0,0-1,25-24,-1 0,1 0,0-24,0 24</inkml:trace>
  <inkml:trace contextRef="#ctx0" brushRef="#br0" timeOffset="104668.3384">6003 15379,'25'-25,"-1"25,1 0,0 0,0 0,0 0,-1 0,1 0,0 0,0 0,0-25,-1 25,1 0,0 0,-25-25,-25 1,0 24,1 0,-1 0,0 0,0 0,25 24,25-24,0 25,0-25,-25 25,24-25,1 0,0 25,0 0,-25 0,0-1,0 1,-25 0</inkml:trace>
  <inkml:trace contextRef="#ctx0" brushRef="#br0" timeOffset="107044.4011">18479 12080,'0'-25,"0"0,0 0,0 1,0-1,0 0,-24 25,-1 0,0 0,0 0,25 25,-25-25,1 25,-1-1,25 1,-25-25,25 25,-25 0,25 0,0-1,0 26,0-25,0 0,25 24,-25 1,25 0,0-1,-1 1,1-1,0 1,0 0,-25-1,25 1,-1-1,1 1,-25 0,25-26,-25 1,0 0,0 0,0 0,-25-1,0-24,1 0,-1 0,0 0,0 0</inkml:trace>
  <inkml:trace contextRef="#ctx0" brushRef="#br0" timeOffset="107248.2989">18083 12601,'0'-25,"0"0,24 25,1 0,0 0,0-25,0 25,24 0,-24 0,0 0,24 0,1 25,-25-25,24 0,1 0,25 0</inkml:trace>
  <inkml:trace contextRef="#ctx0" brushRef="#br0" timeOffset="107464.7099">18951 12502,'0'-25,"0"50,0-1,25 1,-25 0,24 0,-24 0,0 24,25-24,-25 25,25-1,-25-24,25 25,-25-1,25-24,-1 25,-24-26,25 1,-25 25,25-25,-25-1,0 1,25 0</inkml:trace>
  <inkml:trace contextRef="#ctx0" brushRef="#br0" timeOffset="107724.27">18083 13717,'0'0,"0"25,24-25,1-25,0 25,0 0,24 0,-24 0,25-25,-1 25,1 0,0 0,-1 0,26 0,-26 0,1-25,24 25,-24 0,0 0,24 0,-49 0,24 0,1 0,-25 0,0 0</inkml:trace>
  <inkml:trace contextRef="#ctx0" brushRef="#br0" timeOffset="108055.2571">18703 13841,'-25'0,"0"-25,0 25,1 0,24 25,-25 0,25 0,0-1,-25 1,25 0,0 25,0-26,0 26,0 0,0-1,0 1,25-1,-25 1,0 25,25-26,-25 1,0 24,0-24,24-1,-24 1,0 0,25-26,-25 26,0 0,0-26,0 1,0 0,0 0,-25-25,25 25,-24-25</inkml:trace>
  <inkml:trace contextRef="#ctx0" brushRef="#br0" timeOffset="108224.2964">18331 14610,'0'-25,"0"0,24 1,1 24,0 0,25-25,-26 25,1 0,25 0,0 25,-1-25,1 0,-1 24,1-24</inkml:trace>
  <inkml:trace contextRef="#ctx0" brushRef="#br0" timeOffset="108460.2887">19025 14660,'0'24,"-25"-24,25 25,0 0,0 0,0 0,0-1,-24 1,24 0,0 0,-25 0,25-1,0 1,0 0,-25 0,25 0,0-1,0 1,0 0,25-25,-25 25,25 0,-1-25,1 0,0 24,0-24,0 0,-1 0,26 0,-25 0,24-24,-24 24</inkml:trace>
  <inkml:trace contextRef="#ctx0" brushRef="#br0" timeOffset="108684.2226">19893 13593,'0'0,"0"-25,25 25,-25-25,25 25,0 0,0 0,-1 0,1 0,25 0,-25 25,-1-25,26 0,-25 25,0-25</inkml:trace>
  <inkml:trace contextRef="#ctx0" brushRef="#br0" timeOffset="108844.0858">19869 13816,'0'0,"0"25,-25-25,50 0,-1 0,1 0,0 0,0 0,24 0,1 25,0-25,-1 0</inkml:trace>
  <inkml:trace contextRef="#ctx0" brushRef="#br0" timeOffset="109500.2796">21034 12353,'25'0,"0"-25,0 25,0 0,-1 0,1 0,0-25,0 25,24 0,-24 0,25 0,-1 0,-24-25,25 25,-1 0,-24 0,25 0,-1 0,-24 0</inkml:trace>
  <inkml:trace contextRef="#ctx0" brushRef="#br0" timeOffset="109716.278">21431 12353,'0'25,"0"-1,0 1,0 25,0-25,0-1,0 1,0 25,0-1,0-24,0 25,0-25,0 24,0 1,-25-25,25 24,0 1,0-25,0 24,0-24,0 0,0 24,0-24,0 0</inkml:trace>
  <inkml:trace contextRef="#ctx0" brushRef="#br0" timeOffset="109920.7765">21158 13122,'25'0,"0"0,0-25,0 25,-1 0,1 0,0 0,25 25,-26-25,26 0,-25 0,24 0,1 0,-25 0,24 0,1 24,0-24,-1 0,1 0,0 0</inkml:trace>
  <inkml:trace contextRef="#ctx0" brushRef="#br0" timeOffset="110204.5465">20762 13494,'0'25,"24"-25,1 0,0-25,0 25,0 0,24 0,-24-25,25 25,-1 0,1 0,24 0,-24 0,24 0,-24 0,24-25,1 25,-1 0,0 0,26 0,-26 0,1 0,-1 0,-24 0,24 0,-24 25,-1-25,1 0,-25 0,-1 0,1 0</inkml:trace>
  <inkml:trace contextRef="#ctx0" brushRef="#br0" timeOffset="110740.2381">21456 14511,'0'0,"25"0,0 0,-1-25,1 0,-25 0,-25 50,1-25,-1 25,0 0,0-25,-24 25,24-1,-25 26,25-25,1 0,-26 24,25 1,0-25,25 24,-24 1,24-25,0 24,0 1,0-1,0 1,0-25,24 24,1 1,0-25,0 0,0 24,24-24,1 0,-1 0,1 0,0-25,-1 24,1-24,24 25,-24-25,0-25,-1 25,26-24,-26 24,1-25,-1 0,1-25,-25 25,24-24,-24-1,0 25,-25-24,0-26,0 26,0-1,0 1,-25-1,0 0,-24 1,-1-1,1 1,-1-1,0 25,1 0</inkml:trace>
  <inkml:trace contextRef="#ctx0" brushRef="#br0" timeOffset="115301.2758">2853 13221,'0'-25,"0"0,0 0,-25 25,0 0,0 0,25 25,-25-25,1 25,24 0,0 0,24 0,1-1,0 1,0-25,0 0,-1 25,1-25,0 25,0-25,-25 25,0-1,0 1,-25-25,0 25,0-25,1 25,-1-25,0 0,25 25,-25-25,0 0,1 0</inkml:trace>
  <inkml:trace contextRef="#ctx0" brushRef="#br0" timeOffset="116006.275">3125 13320,'0'0,"0"-25,0 1,-24 24,24 24,0 1,-25-25,25 25,0 0,0 0,0-1,25-24,-25 25,24-25,-24 25,25-25,0 25,0-25,0 0,-25-25,24 25,1 0,-25-25,0 0,25 1,-25-1,0 0,25 25,0 25,-25 0,0-1,24-24,1 0,0-24,0 24,-25-25,25 25,-25-25,24 25,1 0,0 0,0 0,-25 25,0 0,25-1,-1-24</inkml:trace>
  <inkml:trace contextRef="#ctx0" brushRef="#br0" timeOffset="116142.3392">3721 13370,'0'0,"25"0</inkml:trace>
  <inkml:trace contextRef="#ctx0" brushRef="#br0" timeOffset="118099.8861">3646 13320,'0'-25</inkml:trace>
  <inkml:trace contextRef="#ctx0" brushRef="#br0" timeOffset="118171.7405">3721 13271,'99'49,"-198"-98,223 123</inkml:trace>
  <inkml:trace contextRef="#ctx0" brushRef="#br0" timeOffset="118464.9894">3870 13419,'0'25,"0"-50,0 25,24-24,-24-1,0 0,25 0,-25 0,0 1,25 24,-25-25,0 50,0-1,25-24,0 0,-1 0,-24 25,25-25</inkml:trace>
  <inkml:trace contextRef="#ctx0" brushRef="#br0" timeOffset="118583.9185">4093 13295,'0'25</inkml:trace>
  <inkml:trace contextRef="#ctx0" brushRef="#br0" timeOffset="120629.8133">11757 13097,'-24'0,"24"-25,24 25,-24-25,25 25,-25-25,25 25,0 0,-25-24,25 24,-1 0,1-25,0 25,0 0,0 0,-1 0,1 0,0 0,0 0,-25 25,0-1,0-48,-25 24,25-25,0 0,-25 0,25 0,-25 25,25-24,-24-1,24 0,-25 25,25 25,0 0,0-1,-25 1,25 0,0 0,0 0,-25-1,25 1,0 0,0 0,0-50,25 25,-25-25,25 0,-25 1,25-1,-25 0,0 0,0 0,0 50,0 0,0 0,0 0,0-1,0 1,0 0,0 0,0 0,0 24,0-24,0 0,0 0,0 0,0-1,0 1,0-50,24 1,-24-1,0 0,0 0,25-25,-25 26,0-1,25-25,-25 25,0 1,0-26,0 25,0 0,0 1,0-1,0 0,0 0,0 50,0 0,0 0,0 24,0-24,0 25,0-1,-25 1,25 24,0-24,0 0,0 24,0-24,0-1,0 1,0-1,0-24,0 25,0-25,0 24,0-24,0 0,0 0</inkml:trace>
  <inkml:trace contextRef="#ctx0" brushRef="#br0" timeOffset="120825.1699">12328 13419,'0'-24,"0"-1</inkml:trace>
  <inkml:trace contextRef="#ctx0" brushRef="#br0" timeOffset="121114.1767">12700 13122,'0'-25,"0"0,-25 25,25-25,-25 25,25 25,-24-25,24 25,0 0,0-1,0 1,0 25,0-25,24 24,-24-24,0 25,25-25,-25 24,25-24,-25 25,25-26,-25 1,0 0,0 0,0 0,0-1,0 1,-25 0,0-25,0 0</inkml:trace>
  <inkml:trace contextRef="#ctx0" brushRef="#br0" timeOffset="121294.0774">12601 13072,'0'0,"0"-25,25 25,-25-25,24 1,1-1,0 0,0 25,0 0,-1 0,1-25,0 25,0 0,24 0,-24 0,0 0,0 0,24 0,-24 0,0 25</inkml:trace>
  <inkml:trace contextRef="#ctx0" brushRef="#br0" timeOffset="121890.8783">13122 13419,'0'-24,"-25"24,0 0,0 24,0 1,25 0,-24-25,24 25,0 0,0-1,0 1,0 0,24-25,-24 25,25-25,0 0,-25-25,25 25,0 0,-1-25,1 25,0-25,0 25,0-24,0-1,-1 25,-24-25,25 25,-25 25,25-25,-25 25,25-25,-25 24,25-24,-1 0,1 25,0-25,0 0,0 0</inkml:trace>
  <inkml:trace contextRef="#ctx0" brushRef="#br0" timeOffset="122037.8411">13816 13593,'0'-25,"0"0,0 1,25 24</inkml:trace>
  <inkml:trace contextRef="#ctx0" brushRef="#br0" timeOffset="123261.9638">10021 10418,'0'-25,"0"0,0 1,0 48,0 1,25-25,-25 25,0 0,0 24,0-24,0 0,25 25,-25-1,0-24,0 25,0-1,0 1,25-25,-25 24,0 1,0-25,0 24,0-24,0 0,0 0,0-1,0 1,0 0,0 0,0-50,0 0,-25 0,0 1,25-1,-25 25,25-25,0 0,-25 25,25-25,25 25,0 25,0-25,0 0</inkml:trace>
  <inkml:trace contextRef="#ctx0" brushRef="#br0" timeOffset="136230.9476">12948 13122</inkml:trace>
  <inkml:trace contextRef="#ctx0" brushRef="#br0" timeOffset="137268.5051">13419 13568,'25'0,"-25"-25,25 25,0 0,0 25,-1-25</inkml:trace>
  <inkml:trace contextRef="#ctx0" brushRef="#br0" timeOffset="139971.5501">11857 10170,'0'-25,"0"0,24 1</inkml:trace>
  <inkml:trace contextRef="#ctx0" brushRef="#br0" timeOffset="140871.1327">12750 10790,'0'-25,"-25"25,25-25,0 1,-25 24,0 0,0 0,1 0,-1 24,0-24,0 0,0 0,1 0,-26 0,25 0,0 0,1 0,-1 0,0 0,0 0,0 0,1 0,-1 25,0 0,25 0,0 0,-25-1,25 1,0 0,0 0,0 0,0-1,25-24,0 0,0 0,-1 0,1 0,0 0,0 0,0 0,24 25,-24-25,0 0,0 25,-1-25,26 25,-25 0,0-1,-1-24,-24 25,25 0,-25 0,25 0,-25 0,0-1,-25 1,0 0,1 0,-26-25,25 25,0-25,-24 0,24 0,-25 0,1 0,24 0,-25 0,26 0,-26-25,25 25,0 0,0 0,1-25,-1 25</inkml:trace>
  <inkml:trace contextRef="#ctx0" brushRef="#br0" timeOffset="141587.7846">12824 11088,'0'0,"0"-25,0 0,0 0,0 0,25 25,0 0,-1 25,1-25,-25 25,25-25,0 25,-25 0,25-25,-25 24,24 1,-24 0,0 0,0 0,0 0,0-1,25 1,-25 0,0-50,0 0,0 1,25 24,-25-25,0 0,25 25,-25-25,25 25,-1 0,-24 25,0 0,25-50,0 25,0 0,-25-25,25 25,0 0,-1 0,1 0,0 0,0 0,-25 25,25-25,-1 25,-24 0,25-25,-25 24,0 1,0 0,25-25,-25 25</inkml:trace>
  <inkml:trace contextRef="#ctx0" brushRef="#br0" timeOffset="142029.013">13568 11038,'0'0,"25"-25,-25 0,0 1,25-1,-25 0,0 0,25 50,-25 0,0 0,0-1,0 1,24 0,-24 0,25 0,0-25,0 0,-25-25,25 25,-1-25,-24 0,25 25,-25 25,25-25,-25 25,0 0,25-1,-25 1,25 0,-25 25,24-25,-24-1,25 1,0 0,0 0,-25 0,25-1,-1-24,1 0,0 0,0 0,0 0,-1 0,1-24,0-1,0 0,0 0,-1 0,1 1,-25-1,25-25,-25 25,25-24,-25-1,25 25,-25-24,0 24,0-25,0 25,25 1,-25-1</inkml:trace>
  <inkml:trace contextRef="#ctx0" brushRef="#br0" timeOffset="143281.8374">1637 11286,'0'0,"0"-25,25 1,-25-1,0 0,0 0,-25 0,0 25,0-25,1 25,-1 0,0 0,-25 0,26 0,-1 0,0 0,0 0,0 25,1-25,24 25,-25-25,25 25,0 0,25-25,-25 25,24-1,1 1,0-25,0 25,24 0,-24 0,25-1,-25 1,24 0,-24 0,0 0,0-1,0 1,-25 0,24 0,-24 0,0-1,-24 1,24 0,-25 0,0 0,0-1,0-24,-24 25,24 0,-25-25,25 25,-24-25,24 0,-25 0,26 0,-26 0,25 0,0 0,1 0,-1 0,0 0,25-25</inkml:trace>
  <inkml:trace contextRef="#ctx0" brushRef="#br0" timeOffset="144129.9379">1960 11485,'0'0,"0"-25,-25 25,25-25,0 0,25 25,-25-25,24 25,1 25,0-25,0 0,-25 25,25 0,-1 0,-24-1,0 1,0 0,0 0,0 0,0-1,0 1,0 0,0-50,0 0,0 1,0-1,0 0,0 0,25 0,-25 1,25 24,-25-25,25 25,0 0,-1 0,-24 25,25-25,-25 24,0-48,25 24,0 0,0 0,-1 0,-24 24,25-24,0 25,0-25,0 25,-25-50,0 0,0 1,0 48,0 1,24-25,-24 25</inkml:trace>
  <inkml:trace contextRef="#ctx0" brushRef="#br0" timeOffset="144641.8239">2580 11336,'0'0,"24"0,-24-25,0 0,0 0,25 1,-25-1,0 0,25 25,-25 25,25 0,-25-1,0 1,0 0,0 0,0 0,0-1,0 1,0-50,0 1,25-1,-25 0,0 0,25 0,-1 50,-24 0,25 0,0 0,-25-1,25 26,-25-25,25 0,-25-1,24 1,1 0,-25 0,25-25,0 25,0-1,-25-48,24 24,-24-25,0 0,0 0,0 0,0 1,0-26,0 25,0 0,0 1,0-1,0-25,-24 25,24 1,0-1,0 0,0 0,0 0</inkml:trace>
  <inkml:trace contextRef="#ctx0" brushRef="#br0" timeOffset="150952.8201">17165 5259,'25'0,"-1"0,1 0,0 0,0 0,0 0,24 0,-24 0,25 0,-26 0,26 0,-25 0,25 0,-1-25,-24 25,25 0,-26 0,1 0,0 0</inkml:trace>
  <inkml:trace contextRef="#ctx0" brushRef="#br0" timeOffset="151171.7722">17587 5234,'-25'0,"25"25,25-25,-25 24,0 1,0 0,24 0,-24 0,0-1,25 1,-25 0,0 25,25-26,-25 26,0-25,25 0,-25 24,0-24,0 0,25 0,-25-1,0 1,0 0,0 0,0 0,0 0,0-1</inkml:trace>
  <inkml:trace contextRef="#ctx0" brushRef="#br0" timeOffset="151359.7408">17388 6028,'0'0,"-25"0,0 24,1-24,-1 0,50 0,-1 0,1 0,0 0,0 0,24 0,-24 0,25 0,0 0,-1 0,1 0,-1 0,1 0,-25 0</inkml:trace>
  <inkml:trace contextRef="#ctx0" brushRef="#br0" timeOffset="151600.6104">18405 5705,'25'0,"-25"-25,25 0,-1 25,1 0,0 0,0 0,0-24,0 24,-1 0,1 0,0 0,25 0,-26 0,1 0,25 0</inkml:trace>
  <inkml:trace contextRef="#ctx0" brushRef="#br0" timeOffset="151779.7713">18331 5755,'-25'0,"25"24,25-24,-1 0,1 0,0 0,0 0,0 25,24-25,-24 0,25 0,-1 0,1 25,0-25,-1 0</inkml:trace>
  <inkml:trace contextRef="#ctx0" brushRef="#br0" timeOffset="152529.7214">20762 4862,'-25'-25,"0"0,0 25,0-25,0 25,1-25,-1 25,-25 0,25 0,1 0,-1 0,0 0,0 25,25 0,0 0,0 0,0 0,25-1,-25 26,25-25,0 24,-1-24,1 25,0-25,0 24,-25-24,25 0,-25 24,24-24,-24 0,0 0,0 0,0-1,-24-24,24 25,-25-25,0 0,0 0,0 0,1 0,-1 0,0-25,0 25,0-24,1 24,24-25</inkml:trace>
  <inkml:trace contextRef="#ctx0" brushRef="#br0" timeOffset="152750.5848">20439 4911,'0'0,"0"-24,0-1,0 0,0 0,0 0,25 25,-25-25,25 25,-1 0,1 0,0-24,0 24,0 0,24 0,-24 0,0 0,25 0,-1 0,-24 0,25 0,-26 0,26 0,0 0,-26-25,26 25,-25 0,0 0,24 0,-24-25,0 25</inkml:trace>
  <inkml:trace contextRef="#ctx0" brushRef="#br0" timeOffset="153469.7111">21109 5234,'25'0,"-25"-25,24 50,-24 0,0-1,0 1,0 0,0 0,0 0,0-1,0 1,-24-25,24 25,0 0,0-50,24 0,-24 0,25 1,-25-1,25 0,-25 0,25 25,-25-25,25 25,-25-24,24 24,1 0,0 0,-25 24,0 1,0 0,0 0,0 0,0-1,0-48,25 24,0-25,-25 0,24 0,1 25,-25-25,25 25,-25-24,25 24,0 0,-1 0,1 24,-25 1,25-25,-25 25,0 0,25-25,-25 25,0-1,25-24,-25 25,0 0,24-25,1 0,0 0</inkml:trace>
  <inkml:trace contextRef="#ctx0" brushRef="#br0" timeOffset="154121.6113">21828 5060,'0'0,"-25"-25,25 1,0-1,0 0,25 25,0 25,-25 0,25-25,-25 24,0 1,25 0,-25 0,24 0,-24-1,25 1,-25 0,25 0,0 0,0-25,-1-25,-24 0,25 25,-25-25,0 0,0 1,25-1,-25 0,25 25,-25 25,25-25,-25 25,24-25,-24 24,25-24,-25 25,25-25,-25 25,25-25,-25 25,25-25,-25 25,24-1,1 1,0-25,0 25,0-25,-1 0,1 0,0 0,0 0,0 0,-25-25,24 0,-24 1,25-1,-25 0,0 0,25 0,-25 1,0-26,25 0,-25 26,0-26,0 0,0 26,0-26,0 0,0 25,0-24,0 24,0 0,0-24,0 24,0 0,0 0</inkml:trace>
  <inkml:trace contextRef="#ctx0" brushRef="#br0" timeOffset="154670.6077">20017 5953,'0'0,"-24"0,-1 0,25-25,25 25,-1 0,1 0,0 0,0 0,24 0,1 25,24-25,1 0,-1 0,25 0,-24 0,49 0,-25 0,25 0,25 0,-25 0,25 0,0 25,-1-25,1 0,0 0,0 25,0 0,-25-25,0 24,0-24,-25 25,0-25,1 25,-26-25,0 25,-24-25,0 0,-1 0,-24 0,0 0,0 0,-1 0,-48 0</inkml:trace>
  <inkml:trace contextRef="#ctx0" brushRef="#br0" timeOffset="156437.6828">20216 6672,'25'0,"-25"-24,24 24,1 0,0 0,0 0,0 0,-1-25,1 25,0 0,25 0,-26 0,1 0,25 0,-25 0,24 0,-24-25,0 25,25 0,-26 0,1 0,0 0,-25 25,-25-25,0 0,1 25,-1-1,0-24,-25 25,25 0,1 0,-26 0,25-1,-24-24,24 50,-25-50,25 25,1 0,-1 0,0-1,0 1,0-25,1 25,-1-25,25 25,0-50,25 25,-1-25,1 0,0 1,0 24,0-25,24 0,-24 0,0 25,0-25,-1 25,-24-25,25 1,0 24,0-25,0 25,-1 0,-24 25,25-25,-25 24,0 1,0 0,25 0,-25 0,0 0,25-1,-25 1,25 25,-25-25,0-1,25 1,-25 0,24 25,-24-26,25 1,0 0,-25 0,0 0,25-25,-25 24</inkml:trace>
  <inkml:trace contextRef="#ctx0" brushRef="#br0" timeOffset="157013.7307">21555 6623,'0'-25,"0"0,-25 25,1 0,24 25,-25-25,0 25,0-25,0 25,1-1,-1 1,0 0,-25 0,26 0,-1-1,-25 26,25-25,1 25,-1-26,0 26,0-25,25 24,-25-24,25 25,0-25,0-1,0 26,0-25,25 0,-25 24,25-24,25 0,-26 0,26-1,0 1,-26 0,51 0,-26 0,1-1,0 1,-1 0</inkml:trace>
  <inkml:trace contextRef="#ctx0" brushRef="#br0" timeOffset="159665.5693">21903 6697,'0'0,"0"25,0 0,0 0,-25-1,25 1,0 0,0 0,-25 25,25-26,0 1,0 0,0 0,0 0,0-1,-25 1,25 0,0 0,0 0,0-1,0 1,0 0</inkml:trace>
  <inkml:trace contextRef="#ctx0" brushRef="#br0" timeOffset="159825.7537">22225 7094,'0'-25,"0"1,0-1</inkml:trace>
  <inkml:trace contextRef="#ctx0" brushRef="#br0" timeOffset="160048.662">22374 6871,'0'0,"0"-25,-25 25,25-25,0 50,0 0,0 0,25 0,-25-1,0 1,25 0,-25 25,24-26,-24 1,25 0,-25 0,0 0,25-1,-25 1,0 0,0 0</inkml:trace>
  <inkml:trace contextRef="#ctx0" brushRef="#br0" timeOffset="160230.307">22275 6846,'0'0,"24"-25,1 25,0 0,-25-25,25 25,0 0,-1 0,1 0,0 0,0 0,0 0,24 0,-24 0,0 0,0 0,24 0,-24 0,0 0,0 0,24 25,-24-25,0 0</inkml:trace>
  <inkml:trace contextRef="#ctx0" brushRef="#br0" timeOffset="160466.2883">21779 7268,'0'0,"24"-25,1 25,0 0,25 0,-26-25,26 25,0 0,-1 25,1-25,24 0,-24 0</inkml:trace>
  <inkml:trace contextRef="#ctx0" brushRef="#br0" timeOffset="160725.6567">22423 7342,'-24'0,"-1"0,25 25,-25-25,25 25,-25-25,25 25,-25-25,25 24,-24-24,24 25,-25-25,25 25,-25 0,25 0,25-1,0-24,-1 0,1 0,0 0,0 0,0 0,24 0,-24 0</inkml:trace>
  <inkml:trace contextRef="#ctx0" brushRef="#br0" timeOffset="161177.6518">22771 6598,'0'0,"25"-25,-1 25,-24 25,25-25,-25 25,25-25,0 25,0-1,-1 1,1 0,0 0,0 0,0 24,-1 1,1 0,-25-1,25 1,0-1,-25 1,25 0,-25-1,0 26,0-26,0 1,0-1,0 1,0 0,0-1,-25 1,25-25,0 24,-25-24,0 25,25-26,-25 1,1 0,24 0,-25 0,0-1,0-24,25 25,-25-25,1 0,-1 0,0 0</inkml:trace>
  <inkml:trace contextRef="#ctx0" brushRef="#br0" timeOffset="161585.7065">23440 6772,'0'-25,"0"0,0 0,25 0,-25 1,25 24,0 0,0 24,-1-24,1 25,0 0,0 0,0 24,-25-24,0 0,0 25,0-25,-25 24,25-24,-25 25,0-26,0 1,1 0,-1 0,0 0,0-25,25 24,-25-24,25 25,25-25,0 0,0 0,0 0,24 25,-24-25,25 0</inkml:trace>
  <inkml:trace contextRef="#ctx0" brushRef="#br0" timeOffset="162509.6033">22051 7441,'0'0,"0"-24,25 24,0 0,-25-25,25 25,0 0,-25-25,24 25,1 0,0 0,0 0,0 0,-25 25,24-25,-24 25,0-1,0 1,-24 0,24 0,-25-25,0 25,0-1,0-24,25 25,-24 0,-1-25,0 25,0 0,0-1,1 1,24 0,0 0,24-25,1 0,0 0,0 0,24 0,-24 25,25-25,-25 0,24 0</inkml:trace>
  <inkml:trace contextRef="#ctx0" brushRef="#br0" timeOffset="164409.6152">23416 5531,'24'0,"1"0,0 0,0 0,0 0,-1 0,1 0,0 0,0 0,0 25</inkml:trace>
  <inkml:trace contextRef="#ctx0" brushRef="#br0" timeOffset="164573.6508">23341 5680,'25'0,"0"0,0 0,-1 0,1 0,0 0,0 25</inkml:trace>
  <inkml:trace contextRef="#ctx0" brushRef="#br0" timeOffset="165340.6201">24085 5407,'0'0,"25"0,0 25,0 0,-25 0,25-25,-25 25,24-1,-24 1,25 0,-25 0,25 0,-25-1,0 1,25-25,-25 25,0 0,0 0,0-1,0 1,0 0,0-50,25 0,-25 1,24 24,-24-25,25 0,-25 0,25 25,-25-25,25 25,-25 25,0 0,25-25,-1 0,1-25,0 25,-25 25,25-25,-25 25,25-25,-25 25,0-1,0 1,24-25,-24 25,0 0,0 0,0 0</inkml:trace>
  <inkml:trace contextRef="#ctx0" brushRef="#br0" timeOffset="165957.8005">24705 5631,'0'-25,"0"0,0 50,0 0,0-1,0 1,0 0,0 0,25-25,0 0,0 0,-25-25,25 25,-25-25,24 25,-24-25,25 50,-25 0,0 0,0 0,0-1,0 1,0 0,0 0,25 0,-25 0,25-25,0-25,0 0,-1 0,-24 0,25 0,-25 1,25-1,-25 0,25 0,-25 0,25 1,-25-1,0 0,24 0,-24 0,0 1,25-1,-25 0,0 0</inkml:trace>
  <inkml:trace contextRef="#ctx0" brushRef="#br0" timeOffset="166317.5187">24284 6201,'25'0,"-1"0,1 0,25 0,-25 0,-1 0,26 0,0 0,-26 0,26 25,0-25,-1 0,1 0,24 0,-24 0,24 0,-24 0,0 0,24 0,-24 0,-1 0</inkml:trace>
  <inkml:trace contextRef="#ctx0" brushRef="#br0" timeOffset="167397.6065">24433 6896,'0'-25,"24"0,-24 0,0 0,-24 25,-1 0,0 0,0 25,0-25,1 25,-1-25,25 25,-25-25,25 25,-25-25,25 25,-25-1,25 1,-24 0,24 0,0 0,0-1,0 1,24-25,-24 25,25-25,-25 25,25-25,0 25,0-25,-1 0,1 0,0-25,0 25,-25-25,25 25,-25-25,24 25,-24-25,25 25,-25-24,25 24,-25-25,25 25,-25-25,25 25,-25-25,24 25,-24-25,25 25,-25 25,0 0,25-25,-25 25,0 0,0-1,0 1,0 0,25-25,0-25,-1 25,-24-25,25 25,0-24,-25-1,25 25,0 0,-1 0,-24 25,0-1,25-24,-25 25,0 0,25-25,-25 25,25 0,0-25,-25 24</inkml:trace>
  <inkml:trace contextRef="#ctx0" brushRef="#br0" timeOffset="167737.5127">25078 6747,'0'0,"0"-25,-25 0,25 0,0 1,0-1,0 0,0 0,0 0,25 25,-25-24,0-1,24 25,1 0,-25 25,25-1,-25 1,0 0,0 0,0 0,0-1,0 1,-25 0,25 0,-25 0,25-1,-24 1,24 0,24-25,1 0,0 0,0 0,24 0,-24 25,25-25,-1 25</inkml:trace>
  <inkml:trace contextRef="#ctx0" brushRef="#br0" timeOffset="175493.4781">2009 13171,'0'0,"-25"0,25 25,-24-25,24 25,-25 0,25 0,-25-1,25 1,0 0,0 0,0 0,25-25,0-25,-1 0,1 0,-25 0,25 1,0-1,-25-25,25 25,-25 0,24 1,-24-1,0 0,0 0,0 0,-24 25,-1 0,0 0,25 25,-25 0,0 0,1 0,24-1,-25 26,0-25,25 25,-25-26,25 26,0-25,0 0,0-1,0 1,25 0,0-50,0 25,-1-25,1 1,0-1,0 0,0 0,-1 0,1-24,-25 24,25 0,-25 0,0 0,0 1,0-1,-25 25,25-25,-25 25,1 0,-1 0,0 25,0 0,25-1,-25 1,1 0,-1 25,0-25,25 24,-25 1,25-25,0 24,0-24,0 0,0 0,25-1,0-24,0 0,-1 0,1 0,25-24,-25-1,24 0,-24 0,25 0,-26 1,1-1,0 0,0 0,0 0,-50 25,0 25,0 0,0-25,25 25,-24 0,-1-1,25 1,-25 0,25 0,0 0,25-25,0-25,-1 25,1-25,0 0,25-24,-26 24,1 0,0 0,0-24,0 24,-1 0,-24 0,0 0,0 0,0 1,-24 24,-1 0,0 0,0 0,25 24,-25-24,1 25,-1-25,0 25,0 0,0 0,1 0,24-1,-25 1,25 0,-25 0,25 0,0-50,25 25,-25-25,0 0,0 0,0 1,-25 24,0 0,0 0,1 24,-1-24</inkml:trace>
  <inkml:trace contextRef="#ctx0" brushRef="#br0" timeOffset="176973.4925">744 12948,'0'-25,"-25"0,25 50,25-25,-25 25,0 0,0 0,0-1,25 26,-25-25,0 24,0-24,0 25,25-25,-25 24,0 1,0-25,25 0,-25-1,0 26,0-25,0 0,0-1,0-48,24 24,-24-25,0 0,0 0,0 0,25 1,-25-1,0 0,25 0,-25 0,0 1,25-1,-25 0,25 0,-1 25,1 0,0 25,0 0,0 0,-25-1,24 1,-24 0,25 0,-25 0,25-1,-25 1,0 0,25 0,-25 0,0-1,25 1,-25 0,0 0,0 0,24-25,-24 24</inkml:trace>
  <inkml:trace contextRef="#ctx0" brushRef="#br0" timeOffset="177185.4805">1240 13370,'0'0,"0"-25,25 0,-25 0,25 25,-25-24,25 24,-25 24,24 1,1-25,-25 25,25 0,0 24,-25-24,25 25,-25-1,24-24,-24 25,25 24,-25-24,25-1,-25 1,0-25,25 24,-25 1,0-25</inkml:trace>
  <inkml:trace contextRef="#ctx0" brushRef="#br0" timeOffset="179047.6557">14957 13271,'0'0,"0"-25,-25 25,25-25,-24 0,-1 25,0 0,0 0,-24 25,24 0,0 0,-25-1,26 26,-1 0,-25-1,25 1,1-1,-1 1,25 0,0-26,0 26,0-25,25 0,24-25,-24 24,25-24,-1 0,1 0,24-24,-24-1,-1 0,26 0,-26 0,1-24,0 24,-26-25,26 26,-25-26,0 0,-1 1,1-1,-25 25,0-24,0 24,-25-25,-24 50,24-25,-25 25,1 0,-1 25,1 0,-26 0,26 0,-1 24,-24 1,49 0,-25-1,25 1,1-1,24 1,0-25,24 0,1-1,25 1,-1-25,1 25,0-25,24 0,-24-25,24 25,-24-25,-1 25,1-24,-1-1,-24 0,0 0,0 0,-25 1,0-1,0 0,-25 0,-25 25,26-25,-26 25,0 0,1 0,-1 0,1 0,-1 0,0 0,1 0,24 25,0-25,0 0,50 0,0 0,0-25,24 25,-24-24,0 24,25-25,-26 0,1 25,-25-25,25 25,-25-25,-25 25,0-24,1 24,-1 0</inkml:trace>
  <inkml:trace contextRef="#ctx0" brushRef="#br0" timeOffset="179619.3973">15528 12502,'0'0,"25"-25,-25 0,0 0,24 0,-24 1,0 48,25 1,-25 0,0 0,0 0,0-1,0 1,25 25,-25-1,0 1,0 0,0-1,0 26,0-26,0 1,0-1,0 1,0 0,0-1,0-24,0 25,0-25,0-1,0 1,0 0,0 0,0-50,0 0,0 0,0 1,0-1,25 0,-25-25,25 25,-25 1,0-1,24 0,-24 0,0 0,25 1,-25-1,25 25,0 0,-25 25,25-1,-1 1,-24 0,0 0,25 0,-25-1,0 1,0 0,25 0,-25 0,0 0,0-1,0 1,0 0,0 0,0 0,0-1,0 1,0 0,0 0,25 0</inkml:trace>
  <inkml:trace contextRef="#ctx0" brushRef="#br0" timeOffset="179904.1753">16173 13246,'0'0,"0"-25,24 25,1 0,0 0,0 0,-25 25,25-25,-25 25,0-1,0 1,0 0,0 0,0 24,0-24,0 0,-25 0,25 0,-25-1,25 1,0 0,0-50,25 25,0 0,-1 0,1-25,0 25,0 0,0-24,0 24</inkml:trace>
  <inkml:trace contextRef="#ctx0" brushRef="#br0" timeOffset="181716.2419">21332 12129,'0'0,"0"-24,25 24,-25-25,0 0,0 0,0 0,25 1,-25-1,0 0,0 0,24 0,-24 1,0-1,25 25,-25-25,0 0,25 0,-25 1,0-1,0 0,25 25,-25-25,0 50,0 0,-25 0,25-1,0 1,0 0,0 25,-25-26,25 26,0 0,0-26,-25 26,25 0,0-1,-24 26,24-26,0 1,0 0,-25 24,25-24,0 24,0-24,-25 24,25-24,0-1,0 1,0-1,-25 1,25 0,0-26,0 1,0 25,0-25,0-1,0 1,0 0,-25 0,25 0,0-50,25 0,-25 0,25 0,-25 1,25 24,-25-25,25 0,-25 0,24 0,-24 1,25-1,0 0,0 0,-25 0,25 1,-1 24,26-25,-25 0,0 0,-1 25,1-25,25 25,-25 0,0-24,-1 24,1 0,0 24,0-24,0 0,-25 25,24-25,-24 25,25 0,0 0,-25-1,0 1,0 0,0 0,0 0,0-1,0 1,0 0,0 0,-25 0,25-1,0 1,0 0,0 0,0 0,0 0,25-25,-25 24,25 1,0-25,-1 25,1-25,0 25,25-25,-26 0,1 25,25-25,-25 0,24 0,-24 0</inkml:trace>
  <inkml:trace contextRef="#ctx0" brushRef="#br0" timeOffset="181963.3655">22671 12799,'0'0,"25"0,-25-25,0 1,0-1,25 25,-25 25,25-1,-25 1,0 0,0 25,0-26,25 26,-25 0,0-1,0 26,0-26,0 1,25 0,-25 24,0-24,0-1,0 26,0-26,0 1</inkml:trace>
  <inkml:trace contextRef="#ctx0" brushRef="#br0" timeOffset="182775.3928">21803 14362,'0'0,"-24"0,-1 0,0 25,0-25,0 25,-24-25,24 24,0 1,0 0,-24 25,24-26,25 1,-25 0,0 25,25-26,0 1,25 25,-25-25,25-1,24 1,-24-25,25 25,-1-25,26 0,-25 0,-1 0,26 0,-26 0,1-25,-1 25,1-25,0 1,-26-1,1 0,0 0,-25 0,0 1,0-26,-25 25,-24 0,24 25,-25-24,-24 24,24 0,-24 24,24-24,-24 25,24 0,-24-25,24 50,25-26,-24 1,24 25,25-25,0 24,0-24,25 0,-25 24,49-24,-24 0,25 0,-26 0,26-25,0 24,-1 1,-24-25,25 25,-25-25,-1 25,-24 0,0-1,-24 1,-1-25,0 25,-25-25,26 25,-1-25,0 25,0-1,0-24,0 25,25 0,-24 0,24 0,24 0,-24-1,25 1,0 0,0-25,25 25,-26-25,26 25,-25-25,0 0,24 0,-24 0,0 0,-25-25,0 0,-25 0,-25 0,26 1,-1-1,0 0,-25 0,26 0,-1 25,0-25</inkml:trace>
  <inkml:trace contextRef="#ctx0" brushRef="#br0" timeOffset="183475.3407">22647 13866,'24'0,"-24"25,0-1,0 1,0 0,0 0,0 24,0-24,0 25,0-1,0 26,0-26,0 1,-24 25,24-26,0 26,-25-26,25 26,0-26,-25 1,25-1,0 26,-25-50,25 24,-25 1,25-25,-24 24,24-24,0 0,-25 0,25-1,0 1,0 0,25-25,-25-25,0 0,24 1,1-1,-25 0,25-25,0 1,0-1,-25 1,24-1,1 0,0 1,0-1,0 1,0-1,-1 25,1-24,-25 24,25 0,0 25,-25-25,25 25,-1 0,1 25,-25 0,0 0,0-1,0 1,0 25,0-25,0 24,25 1,-25-25,0 24,0 1,0-1,0 1,0 0,0-26,0 26,0 0,0-26,0 26,0-25,0 0,25 24,-25-24,0 0,0 0,25 0,-25-1,24 1,-24 0,25 0,-25 0</inkml:trace>
  <inkml:trace contextRef="#ctx0" brushRef="#br0" timeOffset="183715.3479">23341 15354,'0'-25,"0"0,0 1,0-1,25 0,0 0,0 25,-1 0,1 0,-25 25,25-25,0 25,-25 0,0-1,0 1,0 0,-25 0,25 0,-25 0,0-1,1 1,-1 0,25 0,-25 0,0-25,25 49</inkml:trace>
  <inkml:trace contextRef="#ctx0" brushRef="#br0" timeOffset="183801.3714">23416 15726,'545'75,"-1165"-175,695 125,520 50</inkml:trace>
  <inkml:trace contextRef="#ctx0" brushRef="#br0" timeOffset="192456.9036">21406 11857,'0'0,"0"-25,0 0,0 0,0 0,0 1,0-1,0 0,0 0,0 0,0 1,0-1,0 50,0-1</inkml:trace>
  <inkml:trace contextRef="#ctx0" brushRef="#br0" timeOffset="192881.2684">21431 11683,'0'-25,"0"50,0-75,25 50,-25-24,0 48,0 1,0 0,0 0,-25 0,25-1,0 1,0 0,-25 0,25 0,0-1,0 1,-24 0,24 0,0 0,-25-1,25 1,0 0,-25 0,25 0,0-1,-25 1,25 0,-25 0,25 0,0 0,-24-1,24 1,0 25,-25-25,25-1,0 1,-25 0,25 0,0 0,0-1,0 1,-25 0,25 0,0 0,0-1,0 1,-25 0,25 0,0 0,0-1</inkml:trace>
  <inkml:trace contextRef="#ctx0" brushRef="#br0" timeOffset="193817.2266">21630 14808,'-25'0,"0"0,0 0,0 25,1-25,-1 0,0 25,0-25,25 25,0 0,25-25,0 0,0 0,-1 0,1 0,25-25,-25 25,-1 0,1-25,-25 0,25 25,0-25,-25 1,25-1,-25 0,0 0,0 0,0 1,-25-1,0 0,-25 0,26 25,-26-25,25 25,-24 0,-1 0,0 25,1-25,24 25,0 0,0 0,1-1,24 1,0 0,24 25,1-26,0 1,0 0,24 25,-24-26,25 1,-1 0,-24-25,25 25,-25 0,24-25,-24 24,0-24,-50 0,0 0,0 0,1 0,-1 0,0 0,0 0,-24 25,24 0,0 0,0 24,25-24,0 0</inkml:trace>
  <inkml:trace contextRef="#ctx0" brushRef="#br0" timeOffset="193907.4643">21754 15553,'49'-25</inkml:trace>
  <inkml:trace contextRef="#ctx0" brushRef="#br0" timeOffset="199139.0475">17661 6003,'25'0,"0"0,-1 0,1 0,0 0,0 0,0 0,24 0,-24 0,0 0,24 0,-24 0,25 0,-25 0,24 0,-24 0,0 0,24 0,-24 25,0-25,0 0,0 0</inkml:trace>
  <inkml:trace contextRef="#ctx0" brushRef="#br0" timeOffset="224257.2932">16942 1538,'24'25,"1"-25,0 0,0 0,0 24,-1-24,1 0,50 25,-26-25,-24 25,25-25,-26 0,26 0,-25 25,24-25,-24 0,0 0,0 0,0 0,-25-25,-25 25,25-25,-25 25,25-25,-25 25,0-24,25-1,-24 0,-1 0,25 0,-25-24,25 24,-25 0,25 0,0 1,0-26,0 25,0 0,25 1,-25-1,25 0,0 0,-25 0,24-24,1 49,25-25,-25 0,0 0,-1 1,1 24,25-25,-25 25,-1-25,26 25,-25 0,0 0,-1 25,26-25,-25 0,0 0,-1 25,1-1,0-24,0 25,0-25,-1 25,1 0,-25 0,0-1,0 1,0 0,0 0,0 0,-25-1,25 1,-24 25,24-25,-25-1,25 1,-25 0,25 0,-25 0,25-1,0 1,0 0,0 0,0 0,0-1,25-24,-25 25,25 0,0-25,-1 25,1-25,0 0,0 0,24 25,-24-25,25 0,-1 0,26 0</inkml:trace>
  <inkml:trace contextRef="#ctx0" brushRef="#br0" timeOffset="224452.8556">18802 1290,'0'0,"0"-25,25 25,0 0,-1 0,1 0,0 0,0 0,0 0,24 0,-24 0,0 0,24 0,-24 0</inkml:trace>
  <inkml:trace contextRef="#ctx0" brushRef="#br0" timeOffset="224616.9407">18876 1439,'0'0,"0"24,25-24,0 0,0 25,0-25,-1 0,26 25,-25-25,24 0,1 25,24-25</inkml:trace>
  <inkml:trace contextRef="#ctx0" brushRef="#br0" timeOffset="224894.8845">20092 1141,'0'0,"25"25,-25 0,24 24,-24-24,25 0</inkml:trace>
  <inkml:trace contextRef="#ctx0" brushRef="#br0" timeOffset="225230.8432">20191 1389,'-248'198,"496"-396,-546 421,274-198,-26-25,25 25,0 0,1 0,-1-1,0 1,25 0,-25-25,25 25,0 0,0-1,25 1,0-25,0 0,-1 0,1 0,25 0,-1 0,1 0,0-25,-26 25,26-24,0-1,-26 25,26-25,-25 0,-25 0,25 1,-1-1,-24 0,0 0,0 50,0 0,0 0,0-1,0 1,0 0,0 0,25 0,-25-1,25-24,0 25,0-25,-1 25,26-25,-25 0,0 0,24 0</inkml:trace>
  <inkml:trace contextRef="#ctx0" brushRef="#br0" timeOffset="225525.7553">19893 670,'0'0,"50"0,-25 0,24 0,1 0,-25 0,24 0,-24 0,25 0,-25 0,24 0,-24 0,0 0,0 0,-1 0,1 25,0-25,0 0,0 24</inkml:trace>
  <inkml:trace contextRef="#ctx0" brushRef="#br0" timeOffset="225710.8563">20687 1389,'-25'25,"0"-25,50 0,0 0</inkml:trace>
  <inkml:trace contextRef="#ctx0" brushRef="#br0" timeOffset="226006.8665">20960 1265,'0'25,"25"-25,-25 25,0-1,0 1,0 0,25 25,-25-1,0-24,0 25,0-1,0 1,0-25,0 24,0-24,0 25,0-25,0-1,0 1,24 0,-24 0,0 0,0-1,25-24,-25 25,25-25,0 0,-25 25,25-25,-1 0,1-25,0 25,25 0,-26 0,1-25,25 25,-25-24</inkml:trace>
  <inkml:trace contextRef="#ctx0" brushRef="#br0" timeOffset="226990.8563">21010 1339,'24'0,"-24"-24,25-1,0 0,0 25,0 0,-1 0,1-25,0 25,0 0,0 0,24 0,-24 0,0 25,24-25,-24 0,0 0,0 0,0 0,-1 0,1 25,-50-50,1 25,-1 0,0 0,-25-25,26 25,-26 0,25-25,-24 25,24 0,0-24,0 24,0 0,1 0,48 0,1 24</inkml:trace>
  <inkml:trace contextRef="#ctx0" brushRef="#br0" timeOffset="227390.9008">21010 1736,'24'0,"1"-24,0 24,0 0,0 0,-1 0,26 0,-25 24,0-24,24 0,-24 0,0 0,0 25,-1-25,-48 0,-1 0,0 0,0 0,0 0,1 0,-1-25,0 25,0 0,0 0,25-24,-24 24,48 0,1 0,0 0,0 0,0 0,-1 0,1 0,25 0</inkml:trace>
  <inkml:trace contextRef="#ctx0" brushRef="#br0" timeOffset="227802.7972">20960 843,'0'0,"25"0,0 0,-1 0,26 25,-25-25,0 0,24 0,-24 25,25-25,-26 0,26 25,-25-25,24 0,-24 0,0 25,25-25,-26 0,1 0,0 24,0-24,0 0,-25 25</inkml:trace>
  <inkml:trace contextRef="#ctx0" brushRef="#br0" timeOffset="228222.7582">19745 2480,'-25'-24,"25"-1,0 0,25 25,-1-25,1 25,0 0,0 0,0 0,-1 0,26 0,-25 0,24 0,1 0,0 0,-1 0,1 0,24 0,1 25,-26-25,26 0,-1 0,0 0,1 0,-1 0,1 0,-26 0,1 0,0 0,-1 0,-24 25,0-25,0 0,-1 0</inkml:trace>
  <inkml:trace contextRef="#ctx0" brushRef="#br0" timeOffset="228678.5405">20563 2580,'0'24,"0"1,0 0,0 0,0 0,0 0,0 24,0-24,0 0,-25 24,25 1,-25-25,25 24,0 1,-24 0,24-26,-25 26,25 0,-25-26,25 26,0-25,-25 0,25-1,0 1,0 0,0-50,25 0,-25 1,25-1,-25 0,25 0,-1 0,1 1,0-1,-25-25,25 50,0-25,-1 1,1 24,-25-25,25 25,0 0,0 25,-25-1,0 1,25 0,-25 0,0 0,0-1,0 1,0 0,0 25,24-26,-24 1,0 0,0 0,25 0,-25-1,25 1,0-25,0 0</inkml:trace>
  <inkml:trace contextRef="#ctx0" brushRef="#br0" timeOffset="228946.7993">20365 2853,'0'0,"-25"0,0-25,50 25,-25 25,25-25,-1 0,1 24,0-24,25 0,-26 0,26 25,-25-25,24 25,1-25,-25 0,25 25,-1-25,-24 25,0-25,0 0,-1 0,1 24</inkml:trace>
  <inkml:trace contextRef="#ctx0" brushRef="#br0" timeOffset="233979.8527">1042 6400,'-25'0,"25"-25,-25 25,25-25,0 0,0 0,0 1,0-1,0 0,0 0,0 0,0 1,0-1,0 0,0 0,0-24,0 24,0 0,0-25,0 26,0-26,0 0,0 25,0-24,25-1,-25 1,0-1,25 0,-25 1,0-1,25 1,-25-1,24 25,-24-24,25-1,-25 25,25 0,0 1,-25-26,25 50,-1-25,1 0,-25 1,25 24,0-25,0 25,-1-25,1 25,0 0,-25 25,25-25,-25 25,25-25,-25 24,24 1,-24 0,25 0,-25 0,0-1,0 26,0-25,0 24,-25-24,25 25,-24-1,-1-24,0 0,0 25,0-26,1 1,-1 0,0-25,0 25,0-25,1 25,-1-25,0 0,0 0,0 0,1 0,-1 0,25-25,25 25</inkml:trace>
  <inkml:trace contextRef="#ctx0" brushRef="#br0" timeOffset="234450.7275">1439 6300,'0'-24,"-25"24,25-25,0 0,0 0,25 25,-25-25,24 25,1 0,0 0,0 0,0 0,-1 0,1 25,-25 0,0 0,0 0,0-1,0 1,-25 0,25 0,-24 0,-1-1,25 26,-25-25,0-25,0 25,25-1,-24 1,-1-25,25 25,-25-25,25 25,-25-25,50 0,0 0,0 0,-1-25,1 25,0-25,25 25,-26-25</inkml:trace>
  <inkml:trace contextRef="#ctx0" brushRef="#br0" timeOffset="234750.7671">1761 6350,'0'0,"0"-25,0 0,0 1,25 24,-25-25,25 25,0 0,-1 0,1 0,-25 25,25-25,-25 24,0 1,0 0,0 0,0 0,0-1,0 1,-25 25,25-25,-25-1,1 1,24 0,-25 0,0 0,0-1,25 1,-25-25,25 25,25-25,0 0,0 0,0-25,-1 25,26 0,-25-25,24 25</inkml:trace>
  <inkml:trace contextRef="#ctx0" brushRef="#br0" timeOffset="235085.9573">2480 6003,'0'0,"-24"0,24-25,24 25,1 0,0 0,-25-25,25 25,0 0,-1 0,1 0,0-25,0 25,0 0,0 0,-1-24,1 24,0 0,0 0</inkml:trace>
  <inkml:trace contextRef="#ctx0" brushRef="#br0" timeOffset="235257.7523">2505 6127,'-25'25,"50"-50,-50 74,50-49,0 0,0 0,0-24,-1 24,1 0,0-25,0 25,0 0,0-25</inkml:trace>
  <inkml:trace contextRef="#ctx0" brushRef="#br0" timeOffset="246256.7159">6499 6846,'-25'-25,"25"0,0 50,0 0,0 0,0 0,0 0,0-1,0 1,0 0,25 0,-25 0,0-1,0 1,0 0,0 0,0 0,0-1,0 1,0 0,0-50,0 0,0 1,0-1,0 0,0 0,0 0,0 1,0-1</inkml:trace>
  <inkml:trace contextRef="#ctx0" brushRef="#br0" timeOffset="246563.6947">6598 6896,'-25'0</inkml:trace>
  <inkml:trace contextRef="#ctx0" brushRef="#br0" timeOffset="246691.5192">6573 6871,'0'-25</inkml:trace>
  <inkml:trace contextRef="#ctx0" brushRef="#br0" timeOffset="246888.5635">6573 6871,'0'0,"-25"0</inkml:trace>
  <inkml:trace contextRef="#ctx0" brushRef="#br0" timeOffset="247404.5997">6524 6921,'0'-25,"0"50,-25-25,0 0,0 0</inkml:trace>
  <inkml:trace contextRef="#ctx0" brushRef="#br0" timeOffset="248409.8482">6424 6921,'0'-25,"25"0,0 25,-50 0,0 0,25 25,0-50,25 25,0 0,0 0,0 0,-1 0,1 0,0 0,-25 25,25 0,-25-1,0 1,0 0,-25 0,25 0,-25 24,25-24,-25 0,1 0,-1-1,0 1,0 0,0-25,1 25,-1 0,0-25,25 24,0-48,25 24,0 0,-1 0,-24-25,25 25,25 0,-25 0,-1 0,1 0,0 0,0 0,0 0,-1 25,1-25,0 24,0-24,-25 25,25 0,-25 0,0 0,0-1,0 1,-25 0,0 0,0-25,0 25,1-1,-1 1,-25-25,25 25,-24-25,24 25,0-25,-24 0,24 0,0 25,0-25,0 0,1 0,-1 0,0 0,50-25</inkml:trace>
  <inkml:trace contextRef="#ctx0" brushRef="#br0" timeOffset="249036.1033">6871 7317,'0'-24,"0"-1,25 25,0 0,-25 25,0-1,24-24,-24 25,0 0,0 0,25 0,-25-1,0 1,0 0,0 0,0 0,25-25,-25 24,0 1,0-50,0 1,25-1,-25 0,25 0,-25 0,24 25,-24-24,25 24,-25 24,0 1,0 0,0 0,25-25,-25-25,25 25,-25-25,25 25,-1-25,1 25,0 0,0 0,0 0,-1 0,-24 25,25 0,-25 0,25-25</inkml:trace>
  <inkml:trace contextRef="#ctx0" brushRef="#br0" timeOffset="249640.5853">7466 7218,'0'0,"0"-25,0 50,0 0,0 0,0 0,25-25,-25 49,0-24,25 0,-25 0,0-1,25 1,-1 0,-24 0,25 0,-25-1,25-24,-25 25,25-25,0 0,-1-25,-24 1,25-1,-25 0,25 0,-25 0,0 1,25-1,-25 0,0 0,0 0,25 25,-25-24,0 48,0 1,0 0,0 0,24-25,-24 25,0-1,0 1,0 0,25 0,-25 0,25-25,-25 24,0 1,25-25,-25 25,25 0,-25-50,24 0,-24 0,0 1,0-1,0 0,0 0,0 0,0 1,25-1,-25-25,0 25,0 1,0-1,0 0,0 0,0 0,25 1,-25-1,25 25</inkml:trace>
  <inkml:trace contextRef="#ctx0" brushRef="#br0" timeOffset="249920.5463">8483 7020,'0'-25,"25"25,-25-25,0 0,0 50,0 0,0 0,0 0,-25 24,25 1,-25-1,1 1,-1 24,0-24,-25 24,26 1,-1-26,-25 26,25-1,-24 1,24-1,0 0,-24-24,24 25,0-26,0 1,0-1,0 1,1-25,24 24,-25-24,25 0,-25 0,25 0</inkml:trace>
  <inkml:trace contextRef="#ctx0" brushRef="#br0" timeOffset="250772.4836">8632 7838,'0'0,"0"-25,0 1,-25 24,25-25,-25 25,1 0,-1 25,0-1,0-24,25 25,-25 0,1 0,-1 0,25-1,-25 1,0 25,25-25,-25 0,25 24,-24-24,24 0,0 0,0-1,0 1,0 0,0 0,0 0,0-1,24-24,-24 25,25-25,0 0,0 0,0 0,-1 0,1-25,0 1,0-1,0 25,-25-25,24 0,1 25,0-25,-25 1,25-1,0 0,-1 0,1 0,0 1,0 24,0 0,-25 24,24-24,-24 25,0 0,0 0,25-25,-25 25,0-1,0 1,0 0,25 0,-25 0,0-1,0 1,25-25,-25-25,25 25,-25-24,24-1,1 0,-25 0,25 25,0-25,0 1,0-1,-1 25,1 0,0 0,-25 25,25-1,-25 1,0 0,0 0,0 0,0-50,25 25,-25-25,24 25,-24-25,25 25,-25-25,25 25,0 0,-25-24,25 24,-1 0,1 0,-25 24,25-24,-25 25,25-25,-25 25,0 0,0 0,25-1,-25 1,0 0,0 0,0 0,0-1,24-24</inkml:trace>
  <inkml:trace contextRef="#ctx0" brushRef="#br0" timeOffset="251032.3722">9649 7937,'25'-49,"-50"98,50-123,0 49,-1 25,-24-25,25 25,0 0,-25 25,25-25,-25 25,25-25,-25 25,0 0,0 24,0-24,0 0,0 0,0 24,0-24,0 0,0 0,0 0,0-1,24-24,1 0,0 0,0-24,24 24,1 0,-25 0,25 0,-1-25,1 25,-1 0</inkml:trace>
  <inkml:trace contextRef="#ctx0" brushRef="#br0" timeOffset="251960.5191">10740 7367,'0'0,"0"-25,25 25,-25-25,0 1,0-1,25 25,-25-25,0 0,0 0,0 1,0-1,0 0,0 0,0 0,0 1,0-1,-25 0,0 0,25 0,-24-24,-26 24,25 0,0-25,-24 26,-1-1,1-25,-26 25,26-24,-26 24,26 0,-26-24,1 24,-1-25,1 25,-1 1,-24-26,25 25,-1 0,1-24,0 24,-1 0,1 0,-1 25,1-24,24-1,-24 25,-1-25,26 25,-26 0,1-25,0 25,24 0,-24 0,-1 0,-24 0,25 0,-1 0,-24 0,0 0,-1 0,26 25,-25-25,0 0,-1 25,1 0,0-1,25 1,-26 0,26 0,0 0,-1-1,1 26,-1 0,26-26,-26 26,26 0,-1-1,-24 1,24-1,0 26,1-26,-1 26,25-25,-24 24,-1 0,25 1,-24-26,24 26,0-1,-24-24,24 24,0-24,25 24,-25-24,25 24,0-24,0 24,0 1,0-26,0 26,25-26,0 1,0 0,-1 24,1-24,25-1,-25 1,24-1,1 1,-1 0,1-1,0 1,-1-25,1 24,-1 1,1-1,24-24,-24 25,0-25,24-1,-24 26,24-25,-24 0,24 0,-24-1,24 1,-24 0,-1 25,1-26,24 1,-24 0,0 0,24 0,0-1,-24-24,24 25,1 0,-1 0,1-25,24 25,-25-25,1 0,24 24,-25-24,26 0,-1 0,-25 0,25 0,1 0,-1 0,0-24,0-1,1 25,-1-25,0 0,0-24,0 24,1-25,-1 1,0 24,0-25,1 1,-1-26,-25 25,25 1,-24-26,24 1,-25 0,1 24,24-24,-49-1,24 1,0-1,-24 1,0 24,-1-24,-24 0,0-1,0 1,-25 24,0-24,0-1,-25 26,0-26,-24 26,-1-1,0 0,1 1,-26-1,-24 1,25-1</inkml:trace>
  <inkml:trace contextRef="#ctx0" brushRef="#br0" timeOffset="316302.7693">5407 7392,'0'0,"25"0,0 0,0 0,0-25,-1 0,1 25,0-25,0 25,0 0,24-24,-24 24,0-25,0 25,-1-25,1 25</inkml:trace>
  <inkml:trace contextRef="#ctx0" brushRef="#br0" timeOffset="316555.7716">5581 7491,'0'25,"0"-50,25 25,0 0,-25-25,24 25,1 0,0 0,0 0,0-25,-1 25,1 0,0 0,-25-24,25 24</inkml:trace>
  <inkml:trace contextRef="#ctx0" brushRef="#br0" timeOffset="331103.5996">1637 6672,'-25'0,"0"0,1 0,-1 0,50 0,-25-24,24 24,1 0,0 0,-25-25,25 25,0 0,-50 0,0 0,0 0,25 25,-25-25,1 0,-1 0,0 0,0 0,25 24,-25-24,1 0,24 25,-25-25,0 0,50 0,-25-25,25 25,-1 0,-24-24,25 24</inkml:trace>
  <inkml:trace contextRef="#ctx0" brushRef="#br0" timeOffset="333620.5992">3894 5879,'25'0,"0"0,0-25,0 25,-1 0,1 0,0 0,0-25,0 25,-1 0,1 0,0 0,0 0,0-25,-1 25,1 0,0 0,0 0,0-25,-1 25,-24-24,-24-1,24 0,-25 0,25 0,0 1,0-1,-25 0,25 0,0 0,0 1,0-1,0 0,0 0,0 0,0 1,0-1,25 0,0 0,-25 0,0 1,24 24,1-25,0 0,0 0,0 25,-1 0,1-25,0 25,0 0,0 0,-1 0,1-24,0 24,0 0,0 0,-1 0,1 0,-25 24,25-24,0 0,-25 25,25-25,-25 25,0 0,0 0,0-1,-25 26,25-25,-25 0,0-1,0 26,25-25,-24 24,-1-24,0 0,0 25,0-26,1 1,-1 0,0 0,25 0,0-1,-25-24,25 25,0 0,25-25,0 0,0 0,-1 0,1 0,0 0,25 0,-26 0,1 0,0-25,0 25,25 0,-26 0,1-25,0 25,0 0,0 0,-1-24</inkml:trace>
  <inkml:trace contextRef="#ctx0" brushRef="#br0" timeOffset="334371.0203">5159 4961,'-24'0,"24"-25,-25 25</inkml:trace>
  <inkml:trace contextRef="#ctx0" brushRef="#br0" timeOffset="334879.4517">3696 6648</inkml:trace>
  <inkml:trace contextRef="#ctx0" brushRef="#br0" timeOffset="335083.6659">3696 6648,'298'-50,"-249"25,26 25,-1 0,0-25,1 25,-1 0,1 0,-1-24,-24 24,24 0,-24 0,24-25,-24 25,-25 0,24 0,-24 0,0 0,0 0,-25-25,-25 25</inkml:trace>
  <inkml:trace contextRef="#ctx0" brushRef="#br0" timeOffset="335747.501">4465 6896,'-25'0,"0"0,25 25,-25-25,25 24,0 1,-24-25,24 25,0 0,0 0,0-1,0 1,0 0,0 0,0 0,0-1,0 1,0 0,24 25,1-26,-25 1,25 25,0-25,-25-1,25 26,-1-25,-24 0,25-1,0 26,-25-25,0 0,0-1,0 1,0 0,0 0,-25-25,25 25,-25-25,1 0,-1 0,0 0,0 0,0-25,1 25,-1-25,0 0,25 0,-25 1,25-1,0 0,25 0,0 0,0 1,-1-1,1 0,25 0,-25 0</inkml:trace>
  <inkml:trace contextRef="#ctx0" brushRef="#br0" timeOffset="341593.4373">2034 4862,'0'-25,"-25"25,25-25,0 0,-25 25,25-25,-24 25,24-24,-25 24,0 0,25-25,-25 25,0 0,1-25,-1 25,25-25,-25 25,0-25,0 1,1-1,-1 0,0 0,0 0,0 25,0-24,1 24,-1 0,0 0,-25 0,26 0,-1 0,0 0,0 0,0 0,-24 0,24 24,0-24,0 0,1 25,-26 0,25-25,0 25,1 0,-26-1,25 1,-24 0,24 0,-25 0,25-1,-24 1,24 25,-25-25,1 0,24 24,-25-24,26 0,-26 24,25-24,-25 0,26 25,-1-26,0 1,-25 25,26-1,-1 1,0-25,0 24,25 26,-25-26,1 1,-1 0,25 24,-25-24,25 24,0-24,-25 24,25 1,0-1,0 0,0 26,0-26,0 0,25 1,-25-1,0 1,0-1,25-24,0 24,-25-24,24 24,-24-24,25-1,-25 26,25-26,-25 1,25 0,0-1,-25-24,24 25,1-1,0-24,-25 0,25 0,0-1,24 1,-24 0,0 0,25 0,-1-1,-24 1,25 0,-1 0,1 0,-1-1,1 1,-25 0,24 0,1 0,0-1</inkml:trace>
  <inkml:trace contextRef="#ctx0" brushRef="#br0" timeOffset="341805.4353">2108 7541,'0'0,"50"-50,-25 0,24-24,-24 24,0-49,25 25,-26-25,1-1,0 1,-25 0,25-25,0 0,-25 0,24 0,-24 0,0 25,0-25,0-1,0 1,0 25,-24 0,24 0,-25 0,0-1,0 26,25 24,-25-24,1 24,-1 26,0-26</inkml:trace>
  <inkml:trace contextRef="#ctx0" brushRef="#br0" timeOffset="344985.5195">496 5606,'0'25</inkml:trace>
  <inkml:trace contextRef="#ctx0" brushRef="#br0" timeOffset="345817.8145">571 5606,'0'-25,"0"0,0 0,-25 25,25 25,0 0,0 0,0 0,0-1,0 1,0 0,0 0,0 0,0 24,0-24,0 0,0 0,0 0,0-1,0 1,0 0,0 0,0 0,0-1,0 1,0 0,0 0,0 0,0-50,0 0,0 0,0 0,25 1,-25-1,0 0,0-25,0 26,0-26,0 25,0-25,0 26,0-26,0 25,0 0,0 1,0-1,0 0,0 0,0 0,0 1,24 48,-24 1,25-25,-25 25,25 0,0 0,-25-1,25 1,-1 0,1 0,0 0,0-1,-25 1,25 0,-1 0,1 0,0-25,-25 25,25-1,0-24,-25 25,0 0,24-25,-24-25,0 0,0 1,0-1,-24 0,24 0,0 0,0-24,0 24,0-25,-25 25,25 1,0-26,0 25</inkml:trace>
  <inkml:trace contextRef="#ctx0" brushRef="#br0" timeOffset="362585.1816">5581 5432,'0'-25,"0"1,0-1,-25 0,25 0,0 0,0 1,-25 24,25-25,0 0,-24 25,24-25,0 0,-25 1,0-1,25 0,-25 0,25 0,-25 1,1 24,24-25,-25 25,25-25,-25 0,0 25,0-25,1 1,-1 24,0-25,-25 0,26 25,-1-25,-25 0,25 0,-24 1,24-1,-25 0,26 0,-26 0,0 1,25-1,-24 0,24 0,-25 0,1 1,24-1,-25 0,1 0,24 0,-25 1,1-1,-1 0,1 0,-1 0,0 1,1-1,-1 0,1 25,-1-25,0 0,1 1,-26-1,26 0,-1 0,0 0,1 25,-1-24,1-1,-26 25,26-25,-1 25,0-25,1 25,-26-25,26 25,-1 0,-24-24,24 24,1 0,-26 0,26-25,-1 25,-25 0,26 0,-1 0,-24 0,24 25,1-25,-26 0,26 24,-1-24,0 25,-24-25,24 25,1-25,-1 25,1 0,-1-1,0-24,1 25,-1 0,0 0,1 24,-1-24,1 0,-1 0,0 0,1 24,-1-24,1 0,-1 24,0-24,1 25,-1-25,25 24,-24-24,-1 25,25-1,-24 1,24-1,-25-24,26 25,-1 0,-25-1,25 1,1-1,-26 1,25 0,0-26,0 26,1 0,-1-26,0 26,0-25,25 0,-25 24,25-24,-24 25,24-26,-25 26,25 0,-25-1,25 1,0-1,-25 1,25 0,0 24,0-24,0 24,0 1,0-26,0 26,0-1,0 0,0 1,0-1,25 25,-25-24,0-1,25 1,-25-1,0-24,25 24,-25 1,0-26,24 1,1-1,-25 1,25 0,-25-1,25 1,0-1,-1 1,1 0,0-1,0 1,0-1,0 1,24 0,-24-1,25-24,-26 25,1-1,25 1,-25 0,24-26,-24 26,25 0,-26-26,1 26,25 0,-25-26,-1 1,26 25,-25-25,24-1,-24 1,0-25,25 25,-1 0,-24-25,25 0,-1 25,1-25,24 0,-24 0,0-25,24 25,0 0,-24 0,24-25,1 25,-26 0,26 0,-1 0,-24 0,24 0,1 0,-26 0,26 0,-1 0,-24 0,24 0,1 0,-1 0,-24 0,24 0,0-25,1 25,-1 0,1 0,-26-25,26 25,-1 0,-24-24,24 24,1-25,-26 0,26 25,-26-25,1 25,24-25,-24 1,-1-1,26 25,-26-25,1 0,0 25,-1-25,1 1,-1-1,1 0,24 0,-24 0,0-24,24 24,-24 0,-1-24,26 24,-26-25,1 25,0-24,-1 24,-24-25,25 25,-1-24,-24 24,0-25,24 1,-24 24,0-25,0-24,0 24,-1-24,1 24,0-24,25 0,-26-26,1 26,0-25,25 24,-26-24,26 25,-25-26,25 26,-26 0,1-1,25 1,-25-1,-1 1,1 0,0 24,-25-24,25 24,-25-25,25 26,-25-26,0 26,0-1,-25-24,0 24,0 1,-24-1,24 0,-25 1,1 24,-26-25</inkml:trace>
  <inkml:trace contextRef="#ctx0" brushRef="#br0" timeOffset="369386.1006">4911 6648,'-24'-25,"-1"25,0 0,0 0,25-25,-25 25,0 0,1 0,-1 0,0 0,0 0,0 0,1 0,-1 25,0-25,-25 0,26 0,-1 0,0 0,0 25,0-25,1 0,-1 0,0 24,0-24,0 25,1-25,-1 25,0 0,0-25,0 25,1-1,-26 1,25 0,0 0,1 25,-1-26,0 1,0 25,0-25,1 24,-1-24,0 0,0 24,0-24,1 25,-1-25,0 24,25-24,-25 25,25-26,-25 1,25 25,-25-25,25-1,0 1,0 0,0 25,0-26,0 1,0 0,0 25,0-26,0 1,0 25,0-25,0-1,25 1,-25 25,25-25,0 0,-25-1,25 1,0 0,-1 0,1 0,25-1,-25-24,-1 25,26-25,0 25,-26-25,26 0,0 0,-1 0,1 0,24 0,-24-25,-1 25,1 0,0-25,-1 25,1-24,-1 24,1-25,0 25,-1-25,-24 0,25 0,-25 1,24-1,-24-25,25 0,-26 1,1-1,25 1,-25-1,-1-24,1-1,0 26,0-26,0 1,-1-1,1 26,0-26,-25 1,25 0,-25 24,0-24,0 24,0 0,0 1,0-1,-25 0,25 26,-25-26,0 25,1 0,-1 1,0-1,0 0,0 0,1 0,-26 25,25 0,0-24</inkml:trace>
  <inkml:trace contextRef="#ctx0" brushRef="#br0" timeOffset="416130.5333">12948 16396,'0'25,"0"0,25-1,-25 1,25-25,-25 25,24-25,-24 25,25-25,0 0,0 0,0-25,-1 25,-24-25,25 25,-25-25,25 1,0-1,-25 0,25 0,-25 0,25 0,-25-24,24 24,-24 0,0-24,25 24,-25-25,25 1,-25 24,0-25,25 1,-25 24,0-25,0 25,0 1,25-26,-25 25,0 0,0 1,0 48,0 1,0 0,0 0,0 0,0-1,0 26,0-25,24 24,-24-24,0 25,0-1,0 1,0-25,25 24,-25 1,0 24,0-24,0 0,0-1,0 26,0-26,0 26,0-26,0 1,0 24,0-24,0 0,0-26,-25 26,25-25,0 24,0-24,0 0,0 0,0 0,0-1,0-48,0-1,0 0,-24 0,24-24,0 24,0-25,0 25,0-24,0-1,0 1,0-26,0 26,0-1,0 0,0 1,0-1,0 1,0-1,24 25,-24 0,0-24,25 24,-25 0,25 0,-25 0,25 25,0-24,-1-1,1 25,0 0,0-25,0 25,24 0,-24 0,0 0,0 0,24 25,-24-25,0 25,0-1,-25 1,24 0,-24 0,0 0,-24 24,24-24,-25 25,0-25,-25 24,26 1,-26-25,0 24,26-24,-26 0,0 24,1-24,-1-25,25 25,-24 0,24-25,0 0,0 0,25 25</inkml:trace>
  <inkml:trace contextRef="#ctx0" brushRef="#br0" timeOffset="417362.4807">14387 16470,'0'0,"25"0,-1 0,1 0,0 0,0-24,0 24,-1 0,1 0,25 0,-25 0,-1 0,26 0,-25 0,0 0,24 0,-24 0,0 0</inkml:trace>
  <inkml:trace contextRef="#ctx0" brushRef="#br0" timeOffset="417515.1118">14436 16694,'-49'24,"98"-48,-98 73,74-49,-1 0,26 0,-25 0,0 0,24-25,1 25,-1 0</inkml:trace>
  <inkml:trace contextRef="#ctx0" brushRef="#br0" timeOffset="418490.5076">15453 16272,'25'0,"0"0,-25-25,25 25,0 0,-25-25,24 25,1-25,0 1,0-1,-25 0,25 0,-25 0,24 1,-24-1,25-25,-25 25,0-24,25-1,-25 25,0-24,25 24,-25-25,0 1,0 24,0 0,0 0,0 1,0-1,0 50,-25-1,25 1,0 25,-25-1,25 1,0 0,0-1,-25 1,25 24,0-24,0 24,0-24,25-1,-25 1,0 0,25 24,-25-24,0-25,25 24,-25 1,0-25,25-1,-25 1,0 0,0 0,-25-50,25 0,-25 0,25 1,-25-1,25-25,-25 25,25-24,0-1,-24 0,24 1,0-1,0 1,0-1,0 25,0-24,24-1,1 25,-25-24,25 24,0 0,-25 0,25 0,-1 25,1-24,0 24,0 0,0 24,-1-24,1 25,0-25,0 25,0 0,-25 0,24-1,-24 1,0 0,0 0,0 0,-24-1,-1 1,0 0,0 0,0-25,1 25,-26-25,25 0,0 0,1 24,-1-24</inkml:trace>
  <inkml:trace contextRef="#ctx0" brushRef="#br0" timeOffset="418762.4585">15205 17016,'25'0,"-25"-25,25 25,0 0,-1-25,26 25,-25 0,25 0,-1 0,1-24,-1 24,1 0,24 0,-24 0,0 0,24 0,0 0,-24 0,24 0,-24 0,24 0,-24 0</inkml:trace>
  <inkml:trace contextRef="#ctx0" brushRef="#br0" timeOffset="419144.6649">15875 17388,'0'0,"25"25,-25 0,25-25,-25 24,24 1,-24 0,25 0,-25 0,0 0,0-1,0 26,0-25,0 0,-25 24,25-24,0 0,-24 24,24-24,0 0,0 25,0-26,0 1,0 0,0 0,0 0,0-1,24-48,-24-1,25 0,-25-25,25 26,0-26,-25 25,25-24,-1-26,1 26,25-1,-25-24,-1 24,26 0,-25-24,0 24,-1 1,1 24,0-25,0 25,0 1</inkml:trace>
  <inkml:trace contextRef="#ctx0" brushRef="#br0" timeOffset="423064.7436">16123 15528,'0'-25,"-25"25,25-25,-25 25,1-25,-1 25,0 0,0 0,0 0,25-24,-24 24,-1 0,0 0,0 0,0 0,25 24,-24-24,-1 0,0 0,0 25,0-25,1 0,-1 0,0 0,0 25,0-25,1 0,24 25,-25-25,25 25,-25-25,0 24,25 1,-25-25,25 25,-24-25,24 25,0 0,-25-25,25 24,0 1,-25-25,25 25,0 0,-25-25,25 25,0-1,-25-24,25 25,0 0,-25 0,25 0,0-1,-24 1,24 0,0 0,0 0,0-1,0 1,0 0,0 0,0 0,0-1,0 1,0 0,0 0,0 0,0-1,0 1,0 0,0 0,24-25,-24 25,0 0,0-1,25-24,-25 25,0 0,25-25,-25 25,25 0,-25-1,25 1,0 0,-1 0,1 0,-25-1,25-24,0 25,0 0,-1-25,-24 25,25 0,0-25,-25 24,25-24,0 25,-1-25,-24 25,25-25,0 0,0 0,0 25,-1-25,1 0,0 0,-25-25,25 25,0 0,-1-25,1 25,-25-25,25 1,0-1,0 0,-25-25,24 26,1-26,0 0,-25 1,25-1,0 1,-25-1,24 0,-24-24,25 24,-25 1,0-1,0 0,0 1,0-1,0 1,-25-1,25 0,-24 1,24 24,-25-25,25 26,-25-1</inkml:trace>
  <inkml:trace contextRef="#ctx0" brushRef="#br0" timeOffset="447610.3114">2282 16470,'0'-24,"-25"24,0 0,1 0,24-25,-25 25,0 0,0 0,0 0,1 25,-1-25,0 24,0-24,0 25,1-25,-26 25,25 0,0 0,1-1,-26 1,25 0,0 0,1 0,-26 24,25-24,0 25,0-1,1 1,-1-1,0 1,0 0,25 24,-25 0,1-24,24 24,0 1,-25-26,25 26,0-25,25 24,-25-24,0-1,24 26,1-26,0 1,0-1,0 1,24 0,-24-26,25 26,-1 0,1-26,0 1,-1 0,26 0,-26 0,26-1,-26-24,26 0,-1 0,0 0,-24 0,24-24,1 24,-26-25,26 0,-25 0,-1 0,1 1,-25-1,24-25,-24 25,0-24,0-1,-1 1,-24-1,25 0,-25-24,0 24,0-24,0 0,0-26,-25 26,25-1,-24 1,-1-25,0 24,0 1,0-25,1 24,-1 1,-25 24,25-24,-24 24,24 1,-25-1,25 1,-24 24,-1 0,1 25,-1-25,25 25,-24 25</inkml:trace>
  <inkml:trace contextRef="#ctx0" brushRef="#br0" timeOffset="449486.3719">2604 17462,'0'0,"25"0,0 0,0 0,0 0,0 0,-1 0,1 0,0 0,25-24,-26 24,1 0,25 0,-1 0,-24 0,25 0,-25 0,-1 24,1-24,25 0,-25 0,-1 25,1-25,0 25,0-25,-25 25,25-25,-50 0,0 0,0 0,25-25,-25 0,25 0,0 1,0-1,0 0,0 0,25 25,-25-25,0 1,25-1,0 25,-25-25,25 0,-1 25,1-25,0 25,0 0,0 0,-1 25,1-25,-25 25,25 0,-25 0,25-25,-25 24,25 1,-25 0,0 0,0 0,0-1,0-48,0-1,0 0,0 0,24 25,-24-25,25 25,-25-24,25 24,-25-25,25 25,0-25,0 25,-1 0,1 0,0 0,0 0,0 0,-1 25,1-25,-25 25,25-1,-25 1,0 0,-25-25,25-25,0 0,0 1,25 24,-25-25,25 25,0 0,-25 25,24-25,-24 24,25-24,-25 25,25 0,-25 0,0 0,25-25,-25-25,0 0,25 25,-25-25,24 25,1 0,0-25,0 25,0 0,-1 25,1-25,0 0,0 25,0-25,-1 0,1 0,0 0,0 0,0 0,-1 0,1 0,-25-25,0 0,25 25,-25-24,0-1,0 0,0 0,-25 25,25 25,0 0,-25-25,25 25,0-1,0 1,0 0,0 0,0 0,0-1,0 1,0 0,0 0,0 0,25-25,-25 25,0-1,25-24,0 25,0-25,-1 0,1 0,0 0,0-25,0 25,-1-24,-24-1,25 0,0 0,0 0,-25 0,25 1,-25-1,0 0,0 0,0 0,0-24,0 24,-25 0,25 0,-25 25,0-24,25-1,-25 25,1 0,-1 0,0 0,0 0,0 0,1 25</inkml:trace>
  <inkml:trace contextRef="#ctx0" brushRef="#br0" timeOffset="449998.1268">4663 16867,'-25'0,"25"25,25-25,0 0,0 0,-25-25,25 25,-1 0,-24-25,0 1,0-1,-24 25,-1 0,0 0,0 25,0-1,1 1,-1 0,0 0,25 0,-25-1,25 1,-25 0,25 0,0 0,25-1,0 1,0-25,0 25,-1-25,1 0,25 0,-25-25,24 25,1 0,0-25,-1 1,1 24</inkml:trace>
  <inkml:trace contextRef="#ctx0" brushRef="#br0" timeOffset="450730.7295">1935 17214,'0'0,"0"-24,0-1,25 25,-1 0,-24 25,25-1,-25 1,0 0,0 25,0-26,0 1,25 0,-25 0,0 0,0-50,0 0,0 0,0 0,0 1,0-1,0 0,0 0,0 0,0 1,0-1,0 0,25 25,-25 25,25 0,-1-1,-24 1,25-25,-25 25,25 0,0 0,0-25,-25 24,24-24,1 0,0 0,-25-24,25-1,0 0,-25 0,24 0,-24-24,0 24,0 0,0 0,0 1,0-1,0 0,-24 0,24 0,-25 1,25-1,-25 25,0-25</inkml:trace>
  <inkml:trace contextRef="#ctx0" brushRef="#br0" timeOffset="456517.9751">16222 15949,'0'-24,"-25"24,1 0,24 24,-25-24,0 25,0-25,25 25,-25-25,1 0,24 25,-25-25,25 25,0-1,25-24,-25 25,24-25,1 25,0-25,0 25,24-25,-24 25,25-25,-25 24,24-24,-24 25,25-25,-25 25,-1-25,1 0,0 0</inkml:trace>
  <inkml:trace contextRef="#ctx0" brushRef="#br0" timeOffset="456798.1969">16396 16098,'25'0,"0"0,-1-25,1 25,25 0,-25 0,24 0,-24 0,25-24,-1 24,1 0,-1 0,1 0,0 0,-1 0,26 0,-26 0,1 0,-1 0,1 0,24 0,-24 0,0 0,-1-25,1 25,0 0,-1 0,-24 0,25 0,-26 0,1 0</inkml:trace>
  <inkml:trace contextRef="#ctx0" brushRef="#br0" timeOffset="461242.7604">17611 16470,'-24'0,"24"-24,24 24,1 0,-25 24,25-24,0 0,0 0,-1 0,1 0,0 25</inkml:trace>
  <inkml:trace contextRef="#ctx0" brushRef="#br0" timeOffset="461390.1061">17735 16570,'0'0,"25"0,-25 24</inkml:trace>
  <inkml:trace contextRef="#ctx0" brushRef="#br0" timeOffset="463453.9606">18728 16098,'24'0,"1"0,-25-25,25 25,0 0,0 0,-25-24,24 24,-24-25,-24 25,-1 0,0 25,0-25,0 24,1-24,-1 25,0-25,25 25,-25 0,0 0,1-1,24 1,0 0,-25-25,25 25,0 0,0-1,25 1,-1 0,1-25,-25 25,25-25,0 0,0 0,-1 0,1 0,0 0,0-25,-25 0,-25 25,0 0,0 0,-24 0,24 0,0 25,0-25,1 25,-1-25,0 25,0 0,0-1,25 1,0 0,-25 0,25 0,0-1,0 1,0 0,25 0,-25 0,25-25,-25 24,25 1,0 0,0-25,-1 25,1-25,25 25,-25-25,24 0,-24 0</inkml:trace>
  <inkml:trace contextRef="#ctx0" brushRef="#br0" timeOffset="463665.9953">19025 16768,'-124'74,"248"-148,-248 173,124-74,25-25,-25 25,25-25,0 25,-1-25,1 0,0 0,0 0,0 0,-1 0,1-25,-25 0,0 0,0 0,-25 1,25-1,0 0</inkml:trace>
  <inkml:trace contextRef="#ctx0" brushRef="#br0" timeOffset="463993.9545">19670 16148,'0'0,"0"-25,25 25,-25 25,0 0,25-25,-25 24,0 1,0 25,0-25,25-1,-25 26,0 0,0-25,0 24,0-24,24 25,-24-26,0 26,25-25,-25 0,0-1,25 26,0-25,-25 0,25-25,-25 24,24-24,-24 25,25-25,0 0,0 0,0 0,-1 0,1-25,0 25</inkml:trace>
  <inkml:trace contextRef="#ctx0" brushRef="#br0" timeOffset="464230.8016">20216 16297,'0'-50,"0"100,-25-75,0 50,0-25,1 24,-1 1,0 0,0 0,-24 25,24-26,-25 26,1 0,24-26,-25 26,25-25,-24 24,24 1,0-25,0 0,1 24,-1-24,0 0,0 0,25-1,-25 1,25 0,0 0,0 0</inkml:trace>
  <inkml:trace contextRef="#ctx0" brushRef="#br0" timeOffset="464617.9466">20216 17041,'-25'0,"50"0,0 0,-1 0,1 0,0 0,0-25,0 25,-1 0,1-25,0 0,-25 1,25-1,-25 0,0 0,-25 0,0 1,0 24,1 0,-1 0,0 0,0 0,0 24,1-24,-1 25,0 0,0-25,25 25,-25-25,25 25,-24-1,24 1,0 0,0 0,0 0,0-1,24-24,-24 25,25 0,0-25,0 25,0-25,-1 25,1-25,0 24,0-24,0 0,-1 0,26 0</inkml:trace>
  <inkml:trace contextRef="#ctx0" brushRef="#br0" timeOffset="465022.1853">20786 16520,'0'0,"0"25,0 0,0-1,-24 26,24-25,0 0,0-1,0 26,0-25,0 0,0-1,24 1,-24 0,25 0,-25 0,25-25,0 24,-25 1,25-25,24 25,-24-25,0 0,0 25,-1-25,26 0,-25 0,24 0,-24 0,25 0,-25-25,24 25</inkml:trace>
  <inkml:trace contextRef="#ctx0" brushRef="#br0" timeOffset="465369.9719">20786 16197,'0'-24,"25"24,0 0,0 0,0 0,-1 0,1 0,0 0,0-25,0 25,-1 0,1 0,0 0,0 0,24 0,-24 0,25 0,-25 0,24 0,-24 0,25 0,-26 0,1 0,0 0,0 0,0 0,-1-25</inkml:trace>
  <inkml:trace contextRef="#ctx0" brushRef="#br0" timeOffset="465673.9403">20737 16570,'25'0,"-1"0,1 0,0 0,0 0,0 24,-1-24,1 0,0 0,25 0,-26 0,1 0,0 0,25 0,-26 0,1 0,0 0,0 0,0-24</inkml:trace>
  <inkml:trace contextRef="#ctx0" brushRef="#br0" timeOffset="465974.2352">20836 16396,'0'0,"0"25,0 24,0-24,0 25,0-25,0 24,0-24,0 0,0 0</inkml:trace>
  <inkml:trace contextRef="#ctx0" brushRef="#br0" timeOffset="469022.3817">20786 16321,'25'0,"-25"-24,25 24,-25-25,25 25,-25-25,25 25,-25-25,0 50,0 0,-25 0,25-1,0 1,0 0,0 0,0 0,0 0,0-1,25-48,-25-1,24 25,-24-25,0 0,25 0,-25 0,25 1,-25-1,0 0,0 0,25 0,-25 1,0-1,0 0,0 0,0 50</inkml:trace>
  <inkml:trace contextRef="#ctx0" brushRef="#br0" timeOffset="480309.2675">6102 16644,'0'-25,"0"50,0 0,25-25,-25 25,25-1,-25 1,24 0,-24 0,25 0,0-1,-25 1,25 0,-25 0,25 0,-25-1,24 1,-24 0,25 0,-25 0,0-1,0 1,25 0,-25 0,0 0,25-1,-25 1,0 0,25 0,-25 0,24-1,-24 1,0 0,25 0,-25 0,25-1,-25 1,25 0,-25 0,25-25,-25 25,24 0,1-1,-25 1,25-25,-25 25,25 0,0 0,-1-1,1-24,-25 25,25-25,0 25,0 0,-1-25,1 0,-25 25,25-25,0 0,0 24,0-24,-1 0,1 0,-25 25,25-25,0 0,0 0,-1 0,1 0,-25 25,25-25,0 0,0 0,-1 25,1-25,0 0,0 0,0 0,-1 0,1 0,0 0,0-25,0 25,-25-25,24 25,-24-25,25 25,-25-24,25 24,-25-25,25 25,0 0,-25-25,24 25,1 0,-25-25,25 25,-25-25,25 25,-25-24,25 24,-25-25,0 0,24 25,-24-25,25 25,-25-25,25 25,-25-24,25-1,-25 0,25 25,-25-25,24 0,-24 0,25 1,0-1,-25 0,25 0,-25 0,25 1,-25-1,24 0,-24 0,25 0,-25 1,25-1,-25 0,25 0,-25 0,25 1,0-26,-25 25,24 0,-24 1,25-1,-25 0,25 0,-25 0,25 1,0-1,-25 0,24 25,-24-25,0 0,25 25,-25-24,25 24,-25-25,25 0</inkml:trace>
  <inkml:trace contextRef="#ctx0" brushRef="#br0" timeOffset="480649.3019">7069 17983</inkml:trace>
  <inkml:trace contextRef="#ctx0" brushRef="#br0" timeOffset="481758.1927">7045 17884,'0'-25,"-25"25,25 25,25-25,-25 25,24-25,1 0,0 25,0-25,0 0,-1 0,1-25,0 25,0-25,0 25,-1-25,1 25,-25-24,25 24,0-25,0 0,-1 0,-24 0,25 25,-25-24,25 24,-25-25,25 0,-25 0,25 0,-25 50,-25-25,0 25,25 0,-25-25,25 25,-25-1,25 1,-24-25,24 25,-25-25,0 25,0-25,0 25,1-25,-1 0,25 24,-25-24,0 0,0 0,1 0,-1 0,0 0,0 0,0 0,1 0,-1 0,0 0,0 0,0 0,1 0,-1-24,25-1,-25 25,25-25,0 0,0 50,25-25,-25 25,25-25,-1 25,1-1,0-24,0 25,0-25,-1 0,1 0,0 0,0 0,0 0,-1 0,1-25,0 25,0 0,0 0,-1-24,1 24,-25-25,25 25,0 0,-25-25,25 25,-25-25,0 0,0 1</inkml:trace>
  <inkml:trace contextRef="#ctx0" brushRef="#br0" timeOffset="487657.6824">8111 16570,'-25'24,"1"1,-1 0,25 0,-25 0,25-1,25-24,0 0,-1 0,1 0,0 0,-25-24,25 24,0-25,-1 25,-24-25,25 25,-25-25,0 0,-25 25,1 0,-1 0,0 0,0 0,25 25,-25-25</inkml:trace>
  <inkml:trace contextRef="#ctx0" brushRef="#br0" timeOffset="487894.2926">8086 16818,'0'0,"-24"24</inkml:trace>
  <inkml:trace contextRef="#ctx0" brushRef="#br0" timeOffset="488011.597">7962 17066,'-25'49</inkml:trace>
  <inkml:trace contextRef="#ctx0" brushRef="#br0" timeOffset="488032.5837">7789 17314,'-844'421</inkml:trace>
  <inkml:trace contextRef="#ctx0" brushRef="#br0" timeOffset="489407.5209">21878 16669,'-25'0,"50"0,0 0,-1 0,1 0,0 0,0 0,0 0,-1 0,1 0,0 0,0 0,0 0,-1 0,1 0</inkml:trace>
  <inkml:trace contextRef="#ctx0" brushRef="#br0" timeOffset="489631.5421">22051 16495,'0'-49,"0"98,0-74,0 50,0 0,0 0,0 0,0-1,0 1,0 0,0 0,0 0,0-1,0 1,0 0,0 0,0 0,0-1,0 1,0 0,0 0</inkml:trace>
  <inkml:trace contextRef="#ctx0" brushRef="#br0" timeOffset="490195.3274">22622 16421,'0'-25,"25"25,-25-25,0 0,-25 25,0 0,0 0,0 25,1-25,-1 25,0 0,25 0,0-1,0 1,0 0,0 0,25-25,-25 25,25-25,-25 24,-25-24,25 25,-25-25,0 25,0-25,25 25,-24 0,-1-25,25 24,-25 1,25 0,0 0,0 0,25-25,-25 24,25-24,-1 0,1 0,0 0,0 0,0 0,-1 0,1 0,0 0,0 0</inkml:trace>
  <inkml:trace contextRef="#ctx0" brushRef="#br0" timeOffset="490435.6342">22721 16768,'-99'25,"99"0,99-75,-223 124,124-49,0 0,0 0,0 0,25-25,0 24,-1 1,1-25,0 0,0 0,0 25,0-25,-1 0,-24-25,0 0,0 1,0-1,-24 0,-1 0</inkml:trace>
  <inkml:trace contextRef="#ctx0" brushRef="#br0" timeOffset="490819.7152">23168 16545,'0'-25,"0"0,24 25,1 25,0-25,-25 25,25-25,-25 25,25-1,-25 1,24 0,-24 0,0 0,25 24,-25-24,0 0,25 24,-25-24,0 0,25 0,-25 0,0-1,0 1,25 0,-25 0,24 0,-24-1,25-24,0 0,0 0</inkml:trace>
  <inkml:trace contextRef="#ctx0" brushRef="#br0" timeOffset="491099.5296">23664 16446,'-25'0,"25"24,-25 1,0 0,25 0,-25 0,1 24,-1-24,0 0,0 24,0-24,1 25,-26-1,25-24,0 0,1 25,-1-26,0 1,0 0,25 0,-25 0,1-1,24 1,-25 0,25 0,0 0,0-1,0 1,0 0</inkml:trace>
  <inkml:trace contextRef="#ctx0" brushRef="#br0" timeOffset="491555.6231">23639 17140,'0'0,"0"25,0 0,25-25,-1 0,1 0,-25-25,25 25,0-25,-25 0,25 25,-25-25,-25 25,0 0,25 25,-25-25,0 0,1 25,-1-25,0 25,0 0,0-1,1 1,-1-25,25 25,-25 0,25 0,0-1,25 1,-25 0,25 0,-1 0,1-1,0-24,0 25,0 0,24-25</inkml:trace>
  <inkml:trace contextRef="#ctx0" brushRef="#br0" timeOffset="492083.257">23837 15974,'0'25,"-25"-25,25 25,-24 0,24-1,-25-24,25 25,-25 0,0 0,25 0,-25-1,25 1,-24-25,-1 25,25 0,0 0,-25-1,25 1,0 0,0 0,0 0,0 0,25-25,-25 24,25 1,-1-25,1 25</inkml:trace>
  <inkml:trace contextRef="#ctx0" brushRef="#br0" timeOffset="492303.3907">23862 16222,'25'25,"-50"-50,50 75,-25-25,0-1,0 1,0 0,25 0,0 0,-1-25,1 0,0 0</inkml:trace>
  <inkml:trace contextRef="#ctx0" brushRef="#br0" timeOffset="492512.4704">24085 16148,'50'0,"-100"0,100 25,-25-25,-25 24,0 1,0 0,0 0,0 0,-25-1,25 1,-25 0,25 0,-25 0,25 0,-24-1,-1-24,0 25,25 0</inkml:trace>
  <inkml:trace contextRef="#ctx0" brushRef="#br0" timeOffset="492923.887">24234 16644,'-25'25,"25"0,-24-1,24 1,0 0,-25 0,25 0,-25-1,25 1,0 0,-25 0,25 0,0-1,0 1,0 0,0 0,0 0,25-1,-25 1,0 0,25-25,0 25,-25 0,24-25,1 24,0-24,0 25,0-25,-1 0,1 0,0 0,0 0,0-25,-1 1</inkml:trace>
  <inkml:trace contextRef="#ctx0" brushRef="#br0" timeOffset="493126.5953">24309 16644,'0'-25,"0"50,0-75,24 50,1 0,0 0,0 0,0 0,-1 0,1 0,0 0,0 25,0-25,-1 0</inkml:trace>
  <inkml:trace contextRef="#ctx0" brushRef="#br0" timeOffset="493303.6296">24135 16768,'-25'25,"50"-50,-50 25,50 0,0 0,0 0,-25 25,49-25,-24 0,0 0,0 25,24-25,-24 24</inkml:trace>
  <inkml:trace contextRef="#ctx0" brushRef="#br0" timeOffset="493587.6486">24780 16470,'0'0,"-25"25,25 0,0 0,25-25,-25 25,25-25,-1 0,1 24,0-24,0 0,0 0,0 0,-1 0,1 0</inkml:trace>
  <inkml:trace contextRef="#ctx0" brushRef="#br0" timeOffset="494115.7617">24681 16247,'0'0,"24"0,-24-25,25 25,0 0,0 0,0 0,-1 25,-24 0,0 0,0-1,-24 1,24 0,-25-25,25 25,-25 0,0 0,0-1,25 1,-24-25,24 25,0 0,0 0,0-1,24-24,-24 25,25-25,0 25,0 0</inkml:trace>
  <inkml:trace contextRef="#ctx0" brushRef="#br0" timeOffset="494755.1793">22647 17611,'0'0,"-25"0,0 0,50 0,0 0,-1 0,1 0,0 0,0 0,25 0,-26 0,26 0,0 25,24-25,-24 0,-1 25,26-25,-26 25,26-25,-26 0,1 25,-1-25,-24 0,25 24,-25-24</inkml:trace>
  <inkml:trace contextRef="#ctx0" brushRef="#br0" timeOffset="494931.6136">22696 17711,'50'24,"-100"-48,150 48,-51 1,1-25,24 0,-24 25,24-25,-24 25,24-25,1 25,-1-25,-24 24,24-24,-24 25,-1-25,1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1:09:24.5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3225 15354,'-25'0,"50"0,-1 0,1 0,0 0,0 0,0 0,-1 0,1 0,0 0,0 0,0-25,-1 25,26 0,-25 0,0 0,24 0,-24 0,0 0,25-25,-26 25,1 0,0 0,0 0,24 0,-24 0,0 0,0 0,0 0,-1 0,26 0,-25 0,24 0,-24 0,25 0,-1 0,-24 0,25-24,-1 24,1 0,0 0,-1 0,1 0,-1 0,26-25,-26 25,1 0,0 0,-1 0,1 0,0 0,-1 0,1 0,-1-25,-24 25,25 0,-25 0,24 0,-24-25,0 25,0 0,-1 0,1 0,-50 0</inkml:trace>
  <inkml:trace contextRef="#ctx0" brushRef="#br0" timeOffset="2187.1945">3870 14486,'-25'0,"0"25,0-25,0 0,1 0,-1 0,0 25,0-25,0 0,0 0,1 0,-1 0,0 0,0 0,0 0,1-25,24 50,0-1,24-24,-24 25,0 0,25 0,-25 0,0-1,0 1,0 0,0 0,0 0,25-25,0-25,0 25,-1-25,1 25,0 0,0 0,0 0,0 0,-1 0,1 0,0 0,0 0,0 25,-1-25,1 25,0-25,0 24,-25 1,0 0,0 0,0 0,-25-25,0 24,0 1,1 0,-26-25,25 0,0 25,1-25,-1 0,0 0,-25 0,25 0,1 0,-1 0,0 0,25-25,0 0,25 0</inkml:trace>
  <inkml:trace contextRef="#ctx0" brushRef="#br0" timeOffset="2754.6413">4316 14486,'0'0,"0"-25,-25 25,0 0,1 0,-1 0,0 25,0-25,0 0,1 25,-1-25,25 25,0-1,0 1,0 0,25 0,-1-25,-24 25,25-25,0 24,0-24,0 25,-1-25,1 0,0 25,0-25,0 0,-25 25,24-25,-24 25,0-1,-24-24,-1 0,25 25,-25-25,0 0,0 0,1 25,-1-25,-25 0,25 0,1 0,-1 0,0 25,0-25,0 0,25-25</inkml:trace>
  <inkml:trace contextRef="#ctx0" brushRef="#br0" timeOffset="3769.6845">4663 15007</inkml:trace>
  <inkml:trace contextRef="#ctx0" brushRef="#br0" timeOffset="4306.2766">4812 14734,'0'25,"-25"-25,25 25,0-1,0 1,-25-25,25 25,0 0,0 0,0-50,0 0,0 0,0 0,0 1,0-1,-24 25,24-25,0 0,0 50,0 0,0 0,0-1,0 1,0 0,0 0</inkml:trace>
  <inkml:trace contextRef="#ctx0" brushRef="#br0" timeOffset="4671.7409">4961 14635,'0'25,"0"-1,-25 1,25 0,-25 0,25 24,-24-24,24 0,-25 0,25 24,-25-24,25 0,-25 0,25 0,-25 24,25-24,0 0,-25 0,25-1,0 1,-24-25,24 25,0 0,0 0,24-25</inkml:trace>
  <inkml:trace contextRef="#ctx0" brushRef="#br0" timeOffset="4990.6161">5035 14883,'0'0,"0"-25,0 0,0 0,0 1,25 24,0 0,0 24,-25 1,0 0,0 0,0 0,0-1,-25 1,25 0,0 0,-25-25,25 25,-25-25,25 24,0 1,25-50,0 25,0 0,0 0,24-24,-24 24,25-25</inkml:trace>
  <inkml:trace contextRef="#ctx0" brushRef="#br0" timeOffset="5826.8224">5482 15205,'-25'0,"50"0,-25 25,25-25,-1 0,1 0,0 0,0 0,24 0,-24 0,25 0,-1 0,-24 0,25 0,0 0,-1 0,1 0,-25 0,24-25,1 25,-25 0,-1 0,1 0,0 0,0 0,0 0,-25-25,-25 25,0 0,25-24,-25 24</inkml:trace>
  <inkml:trace contextRef="#ctx0" brushRef="#br0" timeOffset="6283.0829">6276 15106,'24'0,"-24"-25,25 0,0 1,-25-1,25 0,0 0,-25 0,24 1,-24-1,25-25,-25 25,25 1,0-1,0-25,-25 25,24 1,1-26,0 25,0 0,0-24,-1 24,1 0,0 0,-25 1,25-1,0 0,-25 0,24 0,-24 0,0 1,0-1</inkml:trace>
  <inkml:trace contextRef="#ctx0" brushRef="#br0" timeOffset="7022.5933">6995 14238,'0'0,"50"-25,-26 25,1 0,0 0,0 0,24 0,-24 0,0 0,0-25,0 25,-1 0,1 0,0 0,0 0,0 0,-1 0,1 0,0-25,25 25,-26 0,1 0,0 0,0-24,24 24,-24 0,0 0,0 0,24-25,-24 25,0 0,25 0,-26 0,26 0,-25-25,0 25,24 0,-24 0,25 0,-25 0,24-25,-24 25,25 0,-26 0,26 0,0 0,-26-25,26 25,0 0,-26 0,26 0,-25 0,24 0,1 0,-25-24,24 24,-24 0,0 0,25 0,-26 0,26-25,-25 25,0 0,24 0,-24 0,0 0,25 0,-26 0,1-25,25 25,-25 0,-1 0,26 0,-25 0,24 0,1 0,-25-25,24 25,-24 0,25 0,-1 0,-24-25,25 25,-25 0,24 0,-24-24,0 24,24 0,-24 0,0-25,0 25,0 0,0 0,-1 0,1 0,0 0,0 0</inkml:trace>
  <inkml:trace contextRef="#ctx0" brushRef="#br0" timeOffset="7946.3081">6400 15280,'-25'-25,"0"25,25 25,25-1,-25 1,25-25,-25 25,0 0,24 0,-24 0,25-25,-25 24,0 1,25 0,-25 0,25 0,-25-1,25 1,-1-25,-24 25,25 0,0 0,0-1,-25 1,25 0,-1 0,-24 0,25-25,-25 24,25 1,-25 0,25-25,-25 25,0 0,25-25</inkml:trace>
  <inkml:trace contextRef="#ctx0" brushRef="#br0" timeOffset="8782.4095">6821 15949,'0'25,"25"-25,0 0,-25 25,25-25,0 25,-1-25,1 0,0 0,0 0,0 0,-1 0,1 0,0 0,0 0,0 0,-1 0,1-25,25 25,-25 0,24 0,-24 0,25 0,-1 0,1-25,-1 25,1 0,0 0,-1 0,1 0,-1 0,1 0,0 0,-1 0,1 0,0-25,-1 25,1 0,-1 0,1 0,0 0,-1 0,1 0,-1 0,1 0,0-24,-1 24,1 0,-1 0,1 0,0 0,-1 0,1 0,-1-25,1 25,0 0,-1 0,-24 0,25-25,-1 25,1 0,-25 0,24 0,-24-25,25 25,-25 0,-1 0,1-25,0 25,0 0,0 0,-1-24,1 24,0 0,-25-25,25 25,0 0,-25-25,24 25,1 0,-25 25,25-25,0 0</inkml:trace>
  <inkml:trace contextRef="#ctx0" brushRef="#br0" timeOffset="9727.6478">10393 15652,'0'25,"0"-1,0 1,0 0,0 0,0 0,25-1,-25 1,0 0,0 0,0 0,0-1,25 1,-25 0,0 0,0 0,0-1,0 1,25 0,-25 0,0-50,0 0,0 0,0 1,0-1,-25 0,25 0,0 0,-25 1,25-26,0 25,0 0,-25-24,25 24,0 0,0 0,0 1,-25-1,25 0,0 0,25 25,-25-25,25 25,0 0,0 0,-1 0,1 0,0 0,0 0,0 0,-1 0,1 0,0-24,0 24,0 0,-1-25,1 25</inkml:trace>
  <inkml:trace contextRef="#ctx0" brushRef="#br0" timeOffset="9943.1442">10418 15801,'25'0,"0"0,-1 0,1 0,0-25,0 25,0 0,-1-25,1 25,0 0</inkml:trace>
  <inkml:trace contextRef="#ctx0" brushRef="#br0" timeOffset="10162.5892">10914 15825,'0'0,"-25"0,0 0,50 0,0 0,0 0,0 0,-1 0,1 0,0 0,0 0</inkml:trace>
  <inkml:trace contextRef="#ctx0" brushRef="#br0" timeOffset="10339.0995">10889 15999,'0'0,"-25"25,50-25,0 0,0 0,0-25,-1 25,1 0,0 0</inkml:trace>
  <inkml:trace contextRef="#ctx0" brushRef="#br0" timeOffset="10571.5825">11435 15627,'0'-25,"0"0,0 50,0 0,0 0,0 0,25-1,-25 1,25 25,-25-25,24-1,-24 26,25-25,-25 24,0-24,25 25,-25-25,0-1,0 1,0 0</inkml:trace>
  <inkml:trace contextRef="#ctx0" brushRef="#br0" timeOffset="11438.6674">10641 13618,'0'25,"0"-1,0 1,0 0,0 0,0 0,0-1,0 1,0 0,0 0,0 24,0-24,0 0,0 25,0-26,0 1,0 0,0 0,0 0,0-1,0 1,0 0</inkml:trace>
  <inkml:trace contextRef="#ctx0" brushRef="#br0" timeOffset="11690.5643">10616 13643,'0'-25,"0"0,25 25,-25 25,25-25,0 0,0 0,-1 0,1 0,0 0,0 0,0 0,-1 0,1-25,0 25,0 0,0 0</inkml:trace>
  <inkml:trace contextRef="#ctx0" brushRef="#br0" timeOffset="11886.5612">10691 13866,'0'25,"25"-25,-1 0,1-25,0 25,0 0,0 0,-1 0</inkml:trace>
  <inkml:trace contextRef="#ctx0" brushRef="#br0" timeOffset="12163.0556">11237 13767,'24'0,"1"0,0 0,0 0,0 0,-1 0,-24-25,25 25,0 0,0 0</inkml:trace>
  <inkml:trace contextRef="#ctx0" brushRef="#br0" timeOffset="12358.4864">11212 13940,'0'0,"-25"0,25 25,25-25,0 0,-1 0,1 0,0-25,0 25,0 0,-1 0,1 0,0-25</inkml:trace>
  <inkml:trace contextRef="#ctx0" brushRef="#br0" timeOffset="12670.5535">11633 13742,'-24'0,"24"-25,0 0,24 25,-24-25,25 25,0 0,0 0,0 0,-1 0,-24 25,25 0,-25 0,0 0,0-1,0 1,0 0,-25 0,25 0,-24-1,24 1,-25 0,25 0,-25-25,25 25,0-1,0 1,25-25,0 0,-1 0,1 0,25 0</inkml:trace>
  <inkml:trace contextRef="#ctx0" brushRef="#br0" timeOffset="12802.3748">12328 14015,'0'-25,"-25"25,25-25</inkml:trace>
  <inkml:trace contextRef="#ctx0" brushRef="#br0" timeOffset="15464.6175">2431 4440,'25'0,"-1"0,1 25,0-25,0 0,0 0,-1 0,1-25,0 25,0 0,0 0,0 0,-1 0,1 0,0 0,0 0,0 0,-1 0,1 0,0 0,0 0,0 0,-1 0,1 0,0 0,0 0,0 0,-1 0,1 0,0 0,0 0,0 0,-1 0,1 0,0 0,0 0,0 0,24 0,-24 0,0-25,0 25,-1 0,1 0,0 0,0 0,0 0,-1 0,1 0,0 0,25 0,-25 0,-1 0,1 0,0 0,0 0,0 0,-1 0,26 0,-25 0,0 0,-1 0,1 0,0 0,0 0,0 0,-1 0,1 0,0 0,0 0,0 0,-1 0,1 0,25 0,-25 0,24 0,-24 0,0 0,24 0,-24-25,0 25,25 0,-26 0,1 0,0 0,0-24</inkml:trace>
  <inkml:trace contextRef="#ctx0" brushRef="#br0" timeOffset="16448.7214">2828 5011,'0'-25,"-25"25,0 0,0 0,1 0,-1 0,25-25,-25 25,0 0,0 0,25 25,25 0,-25-1,0 1,0 0,0 0,0 0,0-1,0 1,0 0,0 0,0 0,0-1,0 1,0 0,0 0,0 0,0-50,25 25,0 0,-25-25,25 25,-1-25,1 25,0 0,0-25,0 25,-1 0,1 25,0-25,-25 25,25-25,-25 25,0 0,0-1,0 1,0 0,-25 0,0 0,25-1,-25-24,1 25,-1 0,0-25,0 25,0-25,-24 25,24-25,0 0,0 0,0 0,25-25</inkml:trace>
  <inkml:trace contextRef="#ctx0" brushRef="#br0" timeOffset="16748.4701">3150 4936,'0'-25,"0"50,0 0,0 0,0 0,0-1,25 1,-25 0,0 0,25 24,-25-24,0 0,25 25,-25-26,0 26,24-25,-24 24,0-24,25 25,-25-25,0-1,0 1,0 0,0 0,25 0,-25-1,0 1</inkml:trace>
  <inkml:trace contextRef="#ctx0" brushRef="#br0" timeOffset="17028.5051">3225 5011,'0'0,"-25"0,25-25,0 0,-25 0,25 0,0 1,0-1,0 0,25 25,-25-25,25 25,-1 0,-24-25,25 25,0 25,0 0,0 0,-25 0,0-1,0 1,0 0,0 0,0 0,0-1,-25 1,25 0,-25 0,0-25,0 25,1-1,24 1,-25-25,0 25,0-25,25 25</inkml:trace>
  <inkml:trace contextRef="#ctx0" brushRef="#br0" timeOffset="17652.6944">3547 5432,'-25'0,"25"-25,-25 25,25-24,0-1,0 0,25 25,0 0,-25-25,25 25,0 0,-25-25,24 25,1 0,-25 25,0 0,0 0,0 0,0-1,0 1,-25 0,25 0,-24 0,24-1,0 1,0 0,24-25,-24 25,25-25,0 0,0 0,0 0,0 25,-25-1,0 1,0 0,-25 0,0 0,0-1,0 1,0-25,1 25,-1-25</inkml:trace>
  <inkml:trace contextRef="#ctx0" brushRef="#br0" timeOffset="17888.7598">3870 5457,'0'0,"0"25,0 0,0-1,0 1,0 0,0 0,-25 24,25-24,0 0,0 25,0-26,0 1,0 0,0 0,0 0,0 0,0-1,0 1</inkml:trace>
  <inkml:trace contextRef="#ctx0" brushRef="#br0" timeOffset="18128.8359">4018 5829,'25'0,"-25"25,0 0,0 0,0-1,0 1,0 0,0 0,0 0,-25-1,25 1,0 0,0 0,0 0,0-1,0 1,25-25,0 0,0 0,0-25</inkml:trace>
  <inkml:trace contextRef="#ctx0" brushRef="#br0" timeOffset="18956.5889">4688 4415,'25'0,"0"0,-25-25,24 25,-24-24,25-1,0 0,0 0,0 0,-25 1,25-1,-1 0,1 0,-25-24,25 24,0-25,0 25,-1-24,1-1,0 1,0-1,0-24,-1 24,1 0,0-24,0 24,24-24,-24-1,25 26,-25-26,-1 26,26-26,-25 26,0-1,-1 1,1 24,0 0,0-25,-25 26,25-1,-1 0,-24 0,0 0,0 1,0 48,-24-24</inkml:trace>
  <inkml:trace contextRef="#ctx0" brushRef="#br0" timeOffset="19488.4735">5655 2853,'-24'0,"48"0,1 0,0 0,0 0,0 0,-1 0,1 0,0 0,0-25,0 25,24 0,1 0,-25 0,24-25,1 25,0 0,-1-25,1 25,24 0,-24-25,24 25,1 0,-1-24,-24 24,24 0,0-25,1 25,-1 0,-24-25,24 25,1 0,-26 0,26-25,-1 25,-24 0,24 0,1 0,-26-25,26 25,-26 0,1 0,-1 0,1 0,0 0,-1-25,-24 25,0 0,0 0,0 0,-1 0,1 0</inkml:trace>
  <inkml:trace contextRef="#ctx0" brushRef="#br0" timeOffset="21054.2062">5159 4266,'0'-24,"25"-1,0 0,-25 0,25 25,-25-25,-25 25,0 25,0-25,1 25,24 0,24-50,1 0,0 0,0 1,0 24,-25-25,24 25,-24-25,25 25,-25-25,25 25,-25-25,25 1,-25-1</inkml:trace>
  <inkml:trace contextRef="#ctx0" brushRef="#br0" timeOffset="21678.0266">5159 4192,'0'-25,"0"0,25 1,-25-1,25 25,-25-25,0 0,25 25,-25-25,0 1,25 24,-25-25,24 0,1 0,0 25,0-25,0 25,-1 0,1 0,-25-24,25 24,0 0,0 0,-1 0,1-25,0 25,25 0,-26 0,1-25,25 25,-25 0,24-25,1 25,-25 0,24 0,1-25,0 25,-1 0,1 0,-1-24,1 24,0 0,-1 0,26 0,-26-25,1 25,24 0,-24 0,24 0,1-25,-26 25,26 0,-26 0,26-25,-1 25,1 0,-26 0,26 0,-1-25,0 25,1 0,-26 0,26 0,-1 0,1 0,-26 0,26 0,-1 0,-24 0,24 0,1 0,-26 0,26 0,-1 0,-24 0,24 0,-24 0,-1-25,26 25,-26 0,1 0,-1 0,1 0,0 0,-1 0,1 0,0 0,-1 0,1 0,-1 0,-24-24,25 24,-25 0,-1 0,1 0,0 0,0 0,0 0</inkml:trace>
  <inkml:trace contextRef="#ctx0" brushRef="#br0" timeOffset="22420.617">5432 4390,'0'0,"25"25,0 0,0 0,-1 0</inkml:trace>
  <inkml:trace contextRef="#ctx0" brushRef="#br0" timeOffset="22541.5743">5606 4539,'99'50,"-198"-100,223 100,-99-50,-25 25,24-25,-24 24,25-24,0 0</inkml:trace>
  <inkml:trace contextRef="#ctx0" brushRef="#br0" timeOffset="23308.5334">5531 4440,'0'-25,"-24"25,24-25,0 1,0-1,0 0,0 50,0 0,0-1,24 1,1 0,0 0,-25 0,25-1,0-24,-1 25,1 0,0 0,0 0,0-1,-1 1,1 0,0 0,-25 0,25-1,0 1,0 0,-1 0,1 0,0-25,0 25,-25-1,25-24,-1 0,-24 25,25-25,0 0,-25-25,25 25,0 0,-1 0,1-24,0 24,0-25,24 25,1-25,0 25,-1-25,26 25,-26-25,26 25,-1-25,0 1,1 24,-1-25,1 0,-1 25,1-25,24 0,-25 1,25-1,1 25,-26-25,25 0,0 25,1-25,-26 1,25 24,1-25,-26 0,0 25,1-25,-1 25,-24-25,24 25,-24-24,-25 24,24-25,1 25,-25 0,-1-25,26 25,-25 0,0 0,-1-25,1 25,0 0,0 0,0 0,0 0,-25 25,-25-25</inkml:trace>
  <inkml:trace contextRef="#ctx0" brushRef="#br0" timeOffset="24250.3814">5085 4341,'-25'0,"0"0,1 0,24 25,0-1,0 1,24 0,-24 0,25 0,-25-1,0 1,25 25,-25-25,25-1,-25 26,25-25,-25 0,24 24,-24-24,25 25,0-25,-25 24,25-24,0 25,-25-26,24 26,-24-25,25 24,0-24,-25 25,25-25,0 24,-25 1,24-25,1 24,0 1,-25-1,25-24,0 25,-1-1,-24-24,25 25,0-25,0 24,-25-24,25 0,-1 25,-24-26,25 1,-25 0,25 0,-25 0,25-25,-25 24,25 1,-25 0,0 0,24 0,-24-1,0 1,25-25</inkml:trace>
  <inkml:trace contextRef="#ctx0" brushRef="#br0" timeOffset="25010.4028">5978 6102,'-25'0,"25"-25,-25 25,1 0,24-25,-25 25,50 0,-1 0,1 0,0 0,0 0,0 0,-1 0,1 0,25 0,-25 0,-1 0,26 0,-25 0,0 0,24 0,1 0,-25-24,24 24,1 0,-1 0,1 0,0 0,-1 0,1 0,-1 0,26 0,-25 0,24 0,-24 0,24 0,-24 24,24-24,0 0,-24 0,24 0,1 0,-26 0,26 0,-26 0,26 0,-1 0,-24 0,24 0,1 0,-26 0,26 0,-1 0,-24 0,24 0,-24 0,24 25,-24-25,24 0,-24 0,-1 0,26 25,-26-25,1 0,24 0,-24 0,0 0,-1 0,1 0,-25 25,24-25,1 0,-25 0,24 0,-24 0,0 0,25 0,-26 0,1 0,-50 0,1 0</inkml:trace>
  <inkml:trace contextRef="#ctx0" brushRef="#br0" timeOffset="26220.3608">6598 4738,'25'0,"0"0,-1 0,1 0,0-25,0 25,0 0,24 0,-24 0,25 0,-1 0,1-25,0 25,24-25,-24 25,24 0,0-25,1 25,-1-24,25 24,-24-25,24 25,-25 0,26-25,-26 25,25 0,-24-25,-1 25,25 0,-24-25,-1 25,1 0,-1 0,0-24,-24 24,24 0,-24 0,24-25,-24 25,0 0,-25 0,24 0,-24-25</inkml:trace>
  <inkml:trace contextRef="#ctx0" brushRef="#br0" timeOffset="33050.3076">8062 2580,'24'0,"1"0,0 0,0 0,24-25,-24 25,25-25,24 25,-24-25,24 25,-24-25,24 25,1-24,-1-1,0 25,26-25,-26 25,1-25,-1 0,-24 25,24-24,-24 24,-1 0,-24-25,0 25,0 0,-1 0</inkml:trace>
  <inkml:trace contextRef="#ctx0" brushRef="#br0" timeOffset="33794.3008">9996 1687,'-25'0,"25"-25,0 50,0 0,0-1,0 1,0 0,0 0,0 0,0-1,0 1,0 0,0 0,0 24,0-24,0 0,25 0,-25 0,0-1,0 1,0 0,0 0,0 0,25-25,-25 24,0 1,0-50,0 1,0-1,0 0,0 0,0-24,0 24,0 0,0 0,-25 0,25-24,0 24,0 0,0-24,-25 24,25 0,0-25,0 26,0-1,0 0,0 0,0 0,25 25,0-25,0 25,0 0,0 0,-1-24,1 24,0 0,0 0,0 0,-1 0,1 0,0 24,0-24,0 0,-1 0,1 0,0 0</inkml:trace>
  <inkml:trace contextRef="#ctx0" brushRef="#br0" timeOffset="33995.4362">9947 1860,'24'25,"1"-25,0-25,0 25,0 0,0 0,-1 0,1 0,0-24,0 24,0 0,-1 0,1 0</inkml:trace>
  <inkml:trace contextRef="#ctx0" brushRef="#br0" timeOffset="34270.2913">10468 1191,'0'0,"24"-25,1 25,0 0,0 0,0 25,-1-25,1 0,-25 24,25-24,-25 25,25 0,-25 0,0 0,0-1,-25 1,25 0,-25-25,0 25,25 0,-24-1</inkml:trace>
  <inkml:trace contextRef="#ctx0" brushRef="#br0" timeOffset="34550.2871">10840 1811,'24'0,"1"0,0-25,0 25,0 0,-1 0,1 0,0 0,0-25,0 25,-1 0,1 0</inkml:trace>
  <inkml:trace contextRef="#ctx0" brushRef="#br0" timeOffset="34750.4053">10889 2009,'0'0,"25"0,0 0,0 0,-1 0,1 0,0 0,0 0,0 0,-1-25</inkml:trace>
  <inkml:trace contextRef="#ctx0" brushRef="#br0" timeOffset="35279.8738">11683 1662,'0'-25,"-25"25,25-25,0 0,25 25,-25-24,25 24,0 0,-1 0,1 0,0 0,0 0,-25 24,0 1,0 0,0 0,0 0,-25 0,0-1,25 1,0 0,0 0,25 0,0-25,0 24,-1-24,-24 25,25-25,0 25,0 0,0 0,-25-1,24 1,-24 0,0 0,0 0,0-1,-24-24,-1 25,0-25,0 25,0-25,-24 0,24 0,0 0,0 0,1 0,-1-25</inkml:trace>
  <inkml:trace contextRef="#ctx0" brushRef="#br0" timeOffset="36092.2716">9823 3349,'0'-25,"0"50,0-1,24 1,-24 0,0 0,25 0,-25-1,0 1,0 0,0 0,25-25,-25 25,0-1,0 1,25-25,-25 25,0 0,25-25,-25 25,24-25</inkml:trace>
  <inkml:trace contextRef="#ctx0" brushRef="#br0" timeOffset="36348.2303">9847 3249,'25'0,"0"0,-25-24,25 24,0 0,-1 0,1-25,0 25,0 0,0 0,0 0,-1-25,1 25,0 0,0 0,0 0,-1 0,1 0,0 0</inkml:trace>
  <inkml:trace contextRef="#ctx0" brushRef="#br0" timeOffset="36548.264">9922 3423,'25'0,"-1"0,1 0,0 0,0 0,0-25,0 25,-1 0,1 0,0-25,25 25</inkml:trace>
  <inkml:trace contextRef="#ctx0" brushRef="#br0" timeOffset="36827.9038">10294 2902,'0'-25,"0"1,25-1,0 0,-1 25,1 0,0 0,0 0,0 0,-1 25,1 0,0-25,-25 24,0 1,0 0,0 0,0 0,-25-25,25 24,-25 1,1 0,24 0,-25-25,25 25,-25-25,25 24</inkml:trace>
  <inkml:trace contextRef="#ctx0" brushRef="#br0" timeOffset="37092.0553">10840 3299,'0'25,"-25"-25,50 0,-1 0,1 0,0 0,0-25,0 25,-1 0,1 0,0 0,0 0,0 0,-1 0</inkml:trace>
  <inkml:trace contextRef="#ctx0" brushRef="#br0" timeOffset="37280.3742">10864 3448,'0'0,"-24"0,24 25,24-25,1 0,0 0,0 0,0 0,24 0,-24 0,0-25</inkml:trace>
  <inkml:trace contextRef="#ctx0" brushRef="#br0" timeOffset="37604.955">11435 3249,'0'0,"0"-24,0-1,25 25,-25-25,25 25,-1-25,1 25,0-25,0 25,0 0,-1 0,1 0,0 25,0 0,-25 0,0 0,0-1,0 1,-25 0,0 25,0-26,1 1,-1 0,0 0,0 0,0-1,1 1,-1-25,25 25,-25-25,25 25,25-25,0 0,-1 0,1 0,0 0,25-25,-1 25,26 0</inkml:trace>
  <inkml:trace contextRef="#ctx0" brushRef="#br0" timeOffset="38315.2412">9723 4490,'0'-25,"25"25,-25 25,0-1,25-24,-25 25,0 0,0 0,25-25,-25 25,0-1,0 1,0 25,25-25,-25-1,0 1,0 0,0 0,0 0,0 0,24-1,-24 1,0 0</inkml:trace>
  <inkml:trace contextRef="#ctx0" brushRef="#br0" timeOffset="38552.2403">9823 4490,'0'-25,"24"25,-24-25,25 25,0 0,0-25,0 25,-1 0,1 0,0 0,0-25,0 25,0 0,-1 0</inkml:trace>
  <inkml:trace contextRef="#ctx0" brushRef="#br0" timeOffset="38716.2509">9847 4663,'0'0,"-24"0,24 25,24-25,1 0,0 0,0-25,0 25,-1 0,26-25</inkml:trace>
  <inkml:trace contextRef="#ctx0" brushRef="#br0" timeOffset="38984.3665">10244 4142,'0'-24,"25"-1,0 25,0 0,0 0,-1 0,-24 25,25-25,-25 24,25-24,-25 25,0 0,0 0,0 0,0-1,-25 1,25 0,-25-25,1 25,-1 0,0-1,0-24,25 25,-25-25</inkml:trace>
  <inkml:trace contextRef="#ctx0" brushRef="#br0" timeOffset="39344.248">10740 4564,'0'0,"25"0,-25-25,25 25,0 0,0 0,-25-25,24 25,1 0,0 0,0 0,0 0,-25-24,24 24</inkml:trace>
  <inkml:trace contextRef="#ctx0" brushRef="#br0" timeOffset="39512.3581">10840 4663,'0'0,"-25"0,25 25,-25-25,25 25,25-25,0 0,-1 0,1-25,0 25,0 0,24 0</inkml:trace>
  <inkml:trace contextRef="#ctx0" brushRef="#br0" timeOffset="39740.227">11733 4366,'0'-25,"0"0,0 50,0 0,0-1,0 1,0 0,0 0,0 0,24 24,-24-24,25 25,-25-26,25 26,-25 0,0-26,25 26</inkml:trace>
  <inkml:trace contextRef="#ctx0" brushRef="#br0" timeOffset="40466.2037">10071 6052,'0'-24,"0"-1,0 50,0-1,0 1,0 0,25 0,-25 0,0-1,0 1,24 0,-24 25,0-26,0 1,25 0,-25 0,0 0,0-1,25 1,-25 0,0 0,0 0,25-25</inkml:trace>
  <inkml:trace contextRef="#ctx0" brushRef="#br0" timeOffset="40674.2042">10120 6152,'0'-25,"-24"0,24 0,0 0,0 1,24 24,1 0,0-25,0 25,0 0,-1 0,-24-25,25 25,0 0,0 0,0-25,-1 25,1 0,0 0</inkml:trace>
  <inkml:trace contextRef="#ctx0" brushRef="#br0" timeOffset="40866.2302">10170 6226,'25'0,"0"0,-1 0,1 0,0-25,0 25,0 0,-1 0,1 0,0-25</inkml:trace>
  <inkml:trace contextRef="#ctx0" brushRef="#br0" timeOffset="41114.6193">10492 5606,'0'0,"0"-25,25 0,0 25,0 0,0 25,-1-25,-24 25,0 0,0-1,0 1,0 0,0 0,-24-25,24 25,-25-1</inkml:trace>
  <inkml:trace contextRef="#ctx0" brushRef="#br0" timeOffset="41474.0325">11063 6077,'-25'0,"50"0,-25-25,25 25,-1 0,1-24,0 24,0 0,0 0,-25-25,25 25,-1 0,1 0,0-25,0 25,0 0,-1 0</inkml:trace>
  <inkml:trace contextRef="#ctx0" brushRef="#br0" timeOffset="41678.2285">11063 6251,'0'0,"-25"0,25 25,0-1,25-24,0 0,-1-24,1 24,0 0,0 0,0-25,0 25,24 0,-24 0,25-25</inkml:trace>
  <inkml:trace contextRef="#ctx0" brushRef="#br0" timeOffset="42134.0195">12005 5829,'0'-25,"0"50,-24-25,24 25,0 0,-25-25,25 25,0-1,-25 1,25 0,0 0,0 0,0-1,0 1,0 0,0 0,0 0,0-1,25-24,0 25,-1-25,1 0,0 0,0 0,0 0,-1 0,-24-25,25 25,0-24,0 24,-25-25,25 0,0 25,-25-25,0 0,0 1,0-1,0 0,0 0,0 0,0 1,-25-1,0 0,0 0,0 25,0-25,1 25,-1 0,25-25,-25 25</inkml:trace>
  <inkml:trace contextRef="#ctx0" brushRef="#br0" timeOffset="42326.0123">12675 5904,'0'0,"0"-25</inkml:trace>
  <inkml:trace contextRef="#ctx0" brushRef="#br0" timeOffset="44656.2531">5383 4440,'0'-25,"0"0,0 1,-25 24,25-25,-25 0,0 25,25-25,-25 0,1 25,24-24,-25 24,25-25,-25 25,25-25</inkml:trace>
  <inkml:trace contextRef="#ctx0" brushRef="#br0" timeOffset="46408.0349">6400 4762,'0'0,"-25"0,50 0,-1 0,1-24,0 24,0 0,0 0,-1 0,1 0,0 0,0 0,0 0,-1 0,1 0,0 0,0-25,24 25,-24 0,0 0,25 0,-25 0,24 0,-24-25,25 25,-1 0,-24 0,25-25,-1 25,-24 0,25 0,-26-25,26 25,-25 0,0 0,-1-24,1 24,0 0,0 0,0 0,-1 0,1-25,0 25,0 0,0 0,-1 0,1 0,0 0,0 0,0 0,-1 0,1 0,0 0,0 0,0 0,-1 0,1 0,0 0,0 0,0 0,0 0,-1 0,1 0,0-25,0 25,0 0,-1 0,1 0,0 0,0 0,0 0,-1 0,1 0,0 0,0 0,0 0,-1 0,1 0,0 0,0 0,0 0,-1 0,1 0,0 0,0 0,0 0,-1 0,1 0,0 0,0 0,0 0,-1 0,1 0,0 0,0 0,0 0,-1 0,1 0,0 0,-25-25,-25 25,0 0</inkml:trace>
  <inkml:trace contextRef="#ctx0" brushRef="#br0" timeOffset="46625.027">8582 4514,'0'0,"25"0,-25-24,25 24,0 0,0 0,-1 0,1 0,0 0,0 0,0 0,-1 0,1 0,0 0</inkml:trace>
  <inkml:trace contextRef="#ctx0" brushRef="#br0" timeOffset="54426.3485">9699 15949,'24'0,"-24"25,25-25,0 0,0 0,0 0,-1 0,1 0,0 0,0 0,0 0,-1 0,1 0,0 0,0 0,0 0,0 0,-1 0,1 0,0 0,25 0,-26 0,1 0,0 0,0 0,0 0,-1 25,1-25,0 0,0 0,0 0,-1 0,26 0,-25 0,0 0,-1 0,1 0,0 25,0-25,0 0,-1 0,1 0,25-25,-25 25,-1 0,1 0,0 0,25 0,-26 0,26-25,-25 25,0 0,24 0,-24 0,25 0,-25 0,24 0,-24 0,0 0,24 0,-24 0,0 0,25 0,-26-25,1 25,0 0,25 0,-26 0,1 0,0 0,0 0,0 0,-1 0,26 0,-25 0,0 0,-1 0,1 0,0 0,0-24,0 24,-1 0,1 0,0 0,25 0,-26 0,1 0,0-25,0 25,0 0,0 0,-1 0,1 0,0 0,0 0,0 0,-1 0,1 25,0-25,0 0,0 0,-1 0,1 0,0 0,0 0,0 0,-1 0,1 0,0 0,0 0,0 0,-1 0,1 0,0 0,0 0,0 0,-1 0,1 0,0 0,0 0,0 0,-1 0,1 0,0 0,0 0,0 0,-1 0,1 0</inkml:trace>
  <inkml:trace contextRef="#ctx0" brushRef="#br0" timeOffset="55582.7314">13122 15850,'24'0,"1"0,0 0,0 0,0 0,0 25,-1-25,26 0,-25 0,24 0,-24 0,25 25,-1-25,-24 0,25 0,-1 25,1-25,0 0,-1 24,1-24,-1 0,1 0,-25 25,24-25,-24 0,25 0,-25 0,-1 25,1-25,0 0,0 0,0 0,-25-25</inkml:trace>
  <inkml:trace contextRef="#ctx0" brushRef="#br0" timeOffset="56177.862">14238 15974,'0'-25,"25"25,-25-24,0-1,24 25,-24-25,25 25,-25-25,25 25,-25-25,25 25,-25-24,25 24,-25-25,25 25,-25-25,24 0,1 0,-25 1,25 24,0-25,0 0,-1 25,-24-25,25 25,0-25,-25 1,25 24,-25-25,25 25,-1-25,1 0,0 0,-25 1,25 24,0-25,-25 0,24 25,-24-25</inkml:trace>
  <inkml:trace contextRef="#ctx0" brushRef="#br0" timeOffset="56853.0881">14734 15379,'25'0,"0"0,-1 0,1 0,0 0,0 0,0 0,-1 0,1 0,0 0,0 0,0 0,-1 0,1 0,0 0,0 0,0 0,-1 0,1 0,0 0,0 0,0 0,-1 0,1 0,0 0,0 0,0 0,0 0,-1 0,1 0,0 0,0 0,0 0,-1 0,1 0,0 0,25 0,-26 0,1 0,0 0,0 0,0 0,-1 0,1 25,0-25,0 0,0 0,-1 0,1 0,0 0,25 0,-26 25,1-25,25 0,-25 0,-1 0,26 0,-25 0,0 0,-1 0,26 0,-25 0,0 0,0 0,-1 0,26 0,-25 0,0 0,-1 0,1 0,0 0,0 0,0 0,-1 0,1 0,0 0,0 0</inkml:trace>
  <inkml:trace contextRef="#ctx0" brushRef="#br0" timeOffset="62330.8504">2803 571,'0'24,"25"-24,0 0,-1 25,1-25,25 0,-25 0,-1 0,26 0,0 0,-1 0,-24 0,25 0,-1 0,1 0,-1 0,1-25,-25 25,24 0,-24 0,25 0,-25 0,-1 0,1 0,0 0,0 0,0 0,0-24</inkml:trace>
  <inkml:trace contextRef="#ctx0" brushRef="#br0" timeOffset="62673.9146">4093 298,'0'-25,"0"50,25-25,-25 24,24 1,-24 0,25 0,0 0,-25-1,25 1,-25 0,25 0,-25 25,24-26,-24 26,0-25,0 24,25-24,-25 25,0-25,0-1,0 26,0-25,0 0,25-1,-25 1,0 0,0 0,0 0</inkml:trace>
  <inkml:trace contextRef="#ctx0" brushRef="#br0" timeOffset="63261.9122">4192 446,'0'0,"0"-24,0-1,25 0,-25 0,0 0,25 25,-1-24,1-1,0 0,0 25,0 0,-1-25,1 25,0 0,0 0,0 0,24 0,-24 0,0 0,24 0,-24 0,0 25,0-25,0 25,-1-25,-24 25,25-1,-25 1,0 0,0 0,-25 0,1-1,-1 1,0 0,0-25,25 25,-25-25,1 25,-1-25,25 25,25-25,-1 24,1-24,0 0,0 25,0-25,-1 25,1-25,0 25,25 0,-25-25,-1 24,1 1,-25 0,25 0,0 0,-25-1,25 1,-25 0,0 0,-25 0,0-25,25 24,-25-24,0 0,-24 0,24 0,-25 25,25-25,-24 0,-1 0,1 0,-1 0,25 0,-24 0,-1 0,0 0,26 0,-1 0,0 0,0 0,0 0</inkml:trace>
  <inkml:trace contextRef="#ctx0" brushRef="#br0" timeOffset="65443.883">17760 571,'-25'0,"1"0,-1 0,0 24,0-24,0 25,1 0,-1 0,25 0,-25-25,25 24,0 1,0 0,-25-25,25 25,0 0,0-1,0 1,0 0,0 0,25-25,-25 25,0-1,25 1,0 0,-1 0,-24 0,25-25,0 24,0-24,0 0,-1 25,1-25,0 0,0 0,0 0,-1 0,26 0,-25 0,0 0,-1 0,1 0,0 0,0-25,0 25,-1 0,1-24,0 24,0-25,-25 0,25 25,-25-25,24 0,-24 1,0-1,0 0,0 0,0 0,0 1,0-1,0 0,0 0,-24 0,24 1,-25 24,25-25,-25 0,0 0,0 25,1-25,-1 25,0-24,0 24,0 0,-24 0,24 0,0 0,0 0</inkml:trace>
  <inkml:trace contextRef="#ctx0" brushRef="#br0" timeOffset="66741.7857">24011 819,'25'0,"0"0,-1 0,1 0,0 0,25-25,-26 25,1 0,25 0,-25 0,-1 0,26 0,-25 0,24 0,-24 0,0 0,0 0,0-25,-1 25</inkml:trace>
  <inkml:trace contextRef="#ctx0" brushRef="#br0" timeOffset="66962.7134">24383 645,'0'-25,"0"50,0 0,25-25,-25 25,0-1,0 1,25 0,-25 0,0 0,0-1,0 1,0 0,0 25,0-26,0 1,0 0,0 0,24 0,-24-1</inkml:trace>
  <inkml:trace contextRef="#ctx0" brushRef="#br0" timeOffset="67240.862">24780 521,'0'0,"0"25,0 0,0-1,25-24,-25 25,0 0,0 0,24 0,-24 24,0-24,0 0,0 24,0-24,0 25,0-25,0-1,0 26,0-25,0 0,0-1,0 1</inkml:trace>
  <inkml:trace contextRef="#ctx0" brushRef="#br0" timeOffset="67558.8274">24755 620,'0'0,"0"-25,0 1,0-1,25 0,0 0,-1 25,1-25,0 25,0 0,0 0,24 0,-24 0,0 0,0 25,0-25,-25 25,24-25,-24 25,-24 0,-1-1,0 1,0 0,0-25,25 25,-24-25,24 25,-25-25,25 24,0 1</inkml:trace>
  <inkml:trace contextRef="#ctx0" brushRef="#br0" timeOffset="67701.8555">25127 1042,'-25'-50,"50"100,0-25,-25-1,0 1,-25 0,0 0,1-25,-1 0,0 0,-25 25,26-25,-26 0,25 0,0 0,-24 0,24 0,0 0,0 0,0 0,1 0,-1 0</inkml:trace>
  <inkml:trace contextRef="#ctx0" brushRef="#br0" timeOffset="77053.8222">14461 15999,'25'0,"0"0,0-25,-1 25,1 0,0 0,0-25</inkml:trace>
  <inkml:trace contextRef="#ctx0" brushRef="#br0" timeOffset="77253.8525">14759 15949,'0'-24,"-25"24,25-25,25 25,0 0,-1 0,1 0,0 0</inkml:trace>
  <inkml:trace contextRef="#ctx0" brushRef="#br0" timeOffset="77394.1951">15056 15925,'0'-25,"25"25</inkml:trace>
  <inkml:trace contextRef="#ctx0" brushRef="#br0" timeOffset="77545.7691">15255 15875,'0'-25</inkml:trace>
  <inkml:trace contextRef="#ctx0" brushRef="#br0" timeOffset="77705.8502">15453 15875,'0'-25,"0"0,25 25</inkml:trace>
  <inkml:trace contextRef="#ctx0" brushRef="#br0" timeOffset="77848.7563">15701 15900,'-24'0,"24"-25</inkml:trace>
  <inkml:trace contextRef="#ctx0" brushRef="#br0" timeOffset="77994.798">15850 15900,'25'0,"-25"-25</inkml:trace>
  <inkml:trace contextRef="#ctx0" brushRef="#br0" timeOffset="78137.7922">16123 15850,'0'-25,"25"25</inkml:trace>
  <inkml:trace contextRef="#ctx0" brushRef="#br0" timeOffset="78272.8482">16396 15825,'0'-24,"25"24</inkml:trace>
  <inkml:trace contextRef="#ctx0" brushRef="#br0" timeOffset="79110.531">14461 16123,'-25'0</inkml:trace>
  <inkml:trace contextRef="#ctx0" brushRef="#br0" timeOffset="79574.3735">14436 16123,'25'0,"-25"25,25-25,0 0,0 25,-1-25,1 0,-25 24,25-24,0 0,-25 25,25-25,-1 25,1 0,-25 0,25-25,-25 24,25-24,-25 25,25-25,-1 25,1-25,-25 25,25-25,-25 25,25-25,-25 25,0-1,25-24,-25 25,24-25,1 0,-25 25,25-25,0 0,-25 25,25-25,-1 0,-24 25</inkml:trace>
  <inkml:trace contextRef="#ctx0" brushRef="#br0" timeOffset="80628.7275">15404 16570,'0'0,"25"0,-1-25,1 25,0 0,0 0,0 0,-1 0,1 0,0 0,0 0,0 0,-1 0,1 0,0 0,0 0,0 0,-1 0,1 0,0 0,0 0,0 0,-1 0,1 0,-25-25,25 25,0 0,0 0,-1 0,1-25,0 25,0 0,0 0,-1 0,-24-25,25 25,0 0,0 0,0 0,-1-24,1 24,0 0,0 0,0 0,-25-25,25 25,-1 0,1 0,0 0,0 0,0 0,-1 0,1 0,0 0,0 0,0 0,-1 0,1 0,0 0,-25 25,25-25,0 0,-1 0,1 0</inkml:trace>
  <inkml:trace contextRef="#ctx0" brushRef="#br0" timeOffset="82261.559">15106 16594,'0'-24,"25"24,0 0,-1 24,1-24,0 0,0 0,0 0,-1 0,1 0,0 0,0 0,0 0,0 0,-1 0,1 0,0 0,0 0,0 0,-1 0,1 0,0 0,0 0,0 0,-1 0,1 0,0 0,0 0,0 0,-1 0,1 0,0 0,0 0,0 0,-1 0,1 0,0 0,0 0,0 0,-1-24,1 24,0 0,0 0,0 0,-1 0,1-25,0 25,0 0,0 0,-1 0,1 0,0 0,0 0,-25-25,25 25,0 0,-1 0,1 0,0 0,0 0,0 0,-1 0,1-25,0 25,0 0,0 0,-1 0,1 0,0 0,0 0,0 0,-1 0,1 0,0 0,0 0,0 0,-1-25,1 25,0 0,0 0,0 0,-1 0,1 0,0 0,0 0,0 0,-1 0,-24-24,25 24,0 0,0 0</inkml:trace>
  <inkml:trace contextRef="#ctx0" brushRef="#br0" timeOffset="83065.3787">16644 15949,'25'0,"0"0,-1 0,1 0</inkml:trace>
  <inkml:trace contextRef="#ctx0" brushRef="#br0" timeOffset="83202.7514">16942 15974,'0'-25,"24"25,1 0,0 0,0 0,0 0</inkml:trace>
  <inkml:trace contextRef="#ctx0" brushRef="#br0" timeOffset="83295.0507">17165 15974,'0'-25,"-25"25,25-24</inkml:trace>
  <inkml:trace contextRef="#ctx0" brushRef="#br0" timeOffset="84065.6901">17140 16768,'25'0,"0"0,-1 0,1-25,0 25,0 0,0 0,-1-25,1 25,0 0,0 0,0 0,-1 0,1-24,0 24,0 0,0 0,0 0,-25-25</inkml:trace>
  <inkml:trace contextRef="#ctx0" brushRef="#br0" timeOffset="84374.6271">17413 16619,'0'-25,"0"50,25 0,-25 0,0 0,0-1,0 1,0 0,24 0,-24 0,0-1,0 1,0 0,0 0,0 0,0-1,0 1</inkml:trace>
  <inkml:trace contextRef="#ctx0" brushRef="#br0" timeOffset="84701.5819">17934 16644,'0'-25,"0"50,0 0,0 0,0-1,25 1,-25 0,0 0,0 0,0-1,0 1,0 0,0 0,0 0,0-1,0 1,0 0,0 0,24-25</inkml:trace>
  <inkml:trace contextRef="#ctx0" brushRef="#br0" timeOffset="87237.4091">17587 15751,'-25'0,"25"-25,-25 25,0 25,0-25,25 25,-25-25,25 25,0-1,-24-24,24 25,0 0,0 0,0 0,0-1,0 1,0 0,24 0,1 0,0-25,0 0,0 0,0 0,-1 0,1 0,0 0,0-25,0 25,-25-25,24 25,-24-25,0 0,0 1,0-1,0 0,0 0,-24 0,24 1,-25 24,25-25,-25 0,0 0,0 25</inkml:trace>
  <inkml:trace contextRef="#ctx0" brushRef="#br0" timeOffset="88341.9831">17140 15205,'-25'0,"50"0,0 0,0 0,-1 0,-24-25,25 25,0 0,0 0,0-24,-1 24,1 0,-50 0,1 0,-1 0,0 24,0-24,0 0,1 0,-1 0,0 25,0-25,50 0,0 0,0 0,-1 0,1 0,0 0,0 0,-50 0,25 25,-25-25,0 0,1 0,-1 0,0 0,25 25,-25-25,0 0,50 0,0-25,0 25,0 0,-1-25</inkml:trace>
  <inkml:trace contextRef="#ctx0" brushRef="#br0" timeOffset="89341.076">17611 15007,'0'25,"25"-25,-25 24,25 1,-25 0,0 0,25 0,-25-1,0 1,0 0,0 0,0 0,0-1,0 1,0-50,0 1,0-1,0 0,0 0,0 0,0 1,0-1,0 0,0 0,0 0,0 1,0-1,0 0,0 0,0 0,0 50,0 0,0 0,0 0,0-1,0 1,0 0,0 0,25 0,-25-1,0 1,0 0,0 0,0 0,0-1,0 1,0 0,0 0,0 0,0-50,0 0,0 0,24 0,-24 1,0-1,0 0,0 0,0 0,0 1,0-1,0 0,0 0,0 0,0 1,0-1,0 0,0 0,0 0,0 50,0 0,0 0,0 0,0-1,0 1,0 0,0 0,0 0,0-1,0 1,0 0</inkml:trace>
  <inkml:trace contextRef="#ctx0" brushRef="#br0" timeOffset="91287.042">9550 15900,'0'0,"-25"0,0 0,0-25,1 25,48 0,1 0,0 0,0 0,0 0,-1 0,1 0,25 0,-25 0,-1 0,26 0,-25 0,0 0,-1 0,1 0,0 0,0 0,0 0,-25 25,-25-25,0 0,0 0,0 0,1 25,-1-25,0 0,0 0,0 0,1 0,-1 24,0-24,0 0,50 0,0 0,0 0,-1 0,1 0,0 0,0 0,0-24,-1 24,1 0,0 0,0 0,0 0,-50 0,0 0,0 24,0-24,1 0,-1 0,-25 0,25 0,1 0,-1 0,0 0,0 0,0 0</inkml:trace>
  <inkml:trace contextRef="#ctx0" brushRef="#br0" timeOffset="94481.5659">4762 14536,'0'-25,"0"0,-24 25,24-25,0 50,0 0,0 0,0-1,0 1,0 0,24 25,-24-26,0 1,0 0,25 0,-25 0,0 24</inkml:trace>
  <inkml:trace contextRef="#ctx0" brushRef="#br0" timeOffset="114322.3643">15801 15354</inkml:trace>
  <inkml:trace contextRef="#ctx0" brushRef="#br0" timeOffset="114502.54">15825 15404,'-24'0,"24"-25</inkml:trace>
  <inkml:trace contextRef="#ctx0" brushRef="#br0" timeOffset="114654.3114">15850 15429,'0'0,"0"-25,-25 25,1 0</inkml:trace>
  <inkml:trace contextRef="#ctx0" brushRef="#br0" timeOffset="114922.983">15825 15354,'-24'0,"24"-25</inkml:trace>
  <inkml:trace contextRef="#ctx0" brushRef="#br0" timeOffset="116139.2241">15751 15379,'0'-25</inkml:trace>
  <inkml:trace contextRef="#ctx0" brushRef="#br0" timeOffset="116535.3254">15652 16024</inkml:trace>
  <inkml:trace contextRef="#ctx0" brushRef="#br0" timeOffset="131334.9103">16148 15379</inkml:trace>
  <inkml:trace contextRef="#ctx0" brushRef="#br0" timeOffset="131699.0239">16148 15379,'0'-25,"-25"25,25-25</inkml:trace>
  <inkml:trace contextRef="#ctx0" brushRef="#br0" timeOffset="132010.1497">16098 15354</inkml:trace>
  <inkml:trace contextRef="#ctx0" brushRef="#br0" timeOffset="141428.017">16148 16470,'0'0,"0"-24,0-1,0 0,-25 25,0 0,0 25,1-25,24 25,-25-25,25 24,0 1,0 0,25-25,-25 25,24-25,1 0,0 0,0-25,0 0,-25 0,0 1,0-1,-25 25,0 0,0 0,0 25,1-25,24 24,-25-24,25 25,0 0,0 0,25-25,-25 25,24-25,1 0,0 0,-25-25,25 25,-25-25,0 0,-25 25,25-25,-25 25,0 0,25 25</inkml:trace>
  <inkml:trace contextRef="#ctx0" brushRef="#br0" timeOffset="149158.8889">16818 15354,'0'0,"24"-25,1 25,0 0,0 0,0-25,-1 25,1 0,0 0,0 0,0-24,-1 24,1 0</inkml:trace>
  <inkml:trace contextRef="#ctx0" brushRef="#br0" timeOffset="156276.563">1017 11162,'0'0,"0"-25,-25 25,25-25,0 1,25 24,0 0,0 0,-1 24,1-24,0 0,0 25,0-25,-1 25,1-25,-25 25,25-25,0 25,0 0,-25-1,24-24,-24 25,25 0,-25 0,0 0,0-1,0 1,-25 0,25 0,-24 0,-1-25,0 24,0 1,0 0,1 0,-26-25,25 25,0-25,1 0,-26 0,25 0,0 0,1 0,-1 0,0-25,0 25,0-25,1 0,-1 0,0 1,0-1,25-25,0 25,0 1,-25-1,25-25,0 25,0 1,0-26,25 25,-25-25,25 26,-25-1,25 0,0 0,-25 0,24 25,1-24,25-1,-25 25,-1 0,26-25,-25 25,24 0,1 0,0-25,-1 25,1 0,-1 0,1 0,0 0,-1 0,1 0,-1 0,1 0,-25 25,25-25,-26 0,1 0,0 0,0 25,0-25,-25 25,24-25</inkml:trace>
  <inkml:trace contextRef="#ctx0" brushRef="#br0" timeOffset="156616.8109">1984 10616,'-24'0,"48"0,1 0,0 0,0 0,0 0,-1 0,1 0,0 0,0 0,24 0,-24 0,0 0,0 0,0 0,-1 0,1-24,0 24,0 0,0 0</inkml:trace>
  <inkml:trace contextRef="#ctx0" brushRef="#br0" timeOffset="156876.8713">2232 10269,'0'0,"0"25,-24-25,24 25,0 0,24-1,-24 1,0 0,25 25,-25-1,0-24,25 25,-25-1,0 1,25 24,-25-24,0-1,0 26,0-26,0 1,25 0,-25-1,0 1,0 0,0-1,0-24,0 0,0 24</inkml:trace>
  <inkml:trace contextRef="#ctx0" brushRef="#br0" timeOffset="164264.7712">3621 11112,'0'-24,"-24"24,24-25,0 0,0 0,0 0</inkml:trace>
  <inkml:trace contextRef="#ctx0" brushRef="#br0" timeOffset="165044.6767">3770 10815,'0'-25,"0"50,-24-25,-1 25,25-1,-25-24,25 25,-25 0,0 0,25 0,-25-1,1 1,-26 25,25-25,0 24,1-24,-26 25,25-25,-24 24,24-24,-25 25,25-26,1 1,-1 0,0 0,25 0,-25-25,25 24,-25-24,25 25,0 0,25-25,0 0,0 25,0-25,-1 0,1 0,0 0,0 0,24 0,-24 0,0 0,25 0,-26 0,1 0,25 0,-25 0,24 0,-24 0,0 0,25-25,-26 25,1 0,25 0,-25 0,-1 0,1 0,0 0,0 0,-25-25,0 0,0 1,0-1,-25 25,25-25,0 0,0-24,-25 24,25 0,0-25,-25 26,25-26,0 25,-24-25,24 26,0-26,0 25,-25 0,25 1,0-1,0 0</inkml:trace>
  <inkml:trace contextRef="#ctx0" brushRef="#br0" timeOffset="165364.6429">4167 10889,'-25'0,"25"25,0 0,25 0,-25-1,0 1,25 0,-25 25,0-26,25 26,-25-25,0 25,25-1,-25-24,0 25,0-26,0 1,0 0,0 25,0-26,24-24,-24 25,0 0,0 0,25 0</inkml:trace>
  <inkml:trace contextRef="#ctx0" brushRef="#br0" timeOffset="165639.8025">4118 10939,'-25'-25,"25"0,0 0,25 25,-1 0,-24-24,25 24,0 0,0 0,0-25,-1 25,1 0,0 0,0 0,0 0,-1 0,1-25,0 25,0 0,0 0,-1 0,1 0</inkml:trace>
  <inkml:trace contextRef="#ctx0" brushRef="#br0" timeOffset="165853.6993">4167 11088,'0'0,"-25"0,25 24,0 1,25-25,0 0,0 25,0-25,-1 0,1 0,0 0,0-25,0 25,-1 0,1 0,0 0,25-25,-26 25,1 0</inkml:trace>
  <inkml:trace contextRef="#ctx0" brushRef="#br0" timeOffset="166133.6877">4812 11063,'-25'0,"50"0,0 0,0 0,0 0,-1 0,1 0,0 0,0 0,0 0,-1 0,1 0,-25-25,25 25,0 0</inkml:trace>
  <inkml:trace contextRef="#ctx0" brushRef="#br0" timeOffset="166392.6964">4688 11261,'0'0,"0"25,25-25,0 0,-1 0,1 0,0 0,0 0,0-25,0 25,-1 0,1 0,0 0,0 0,0 0,-1 0,26 0,-25 0,0 0,-1 0,1 0,0 0,-25-24,25 24,0 0</inkml:trace>
  <inkml:trace contextRef="#ctx0" brushRef="#br0" timeOffset="167211.3098">5680 10740</inkml:trace>
  <inkml:trace contextRef="#ctx0" brushRef="#br0" timeOffset="168990.0817">5755 10691,'0'-25,"0"0,0 0,0 1,0-1,0 50,0-1,0 1,0 0,0 0,24 0,-24-1,0 1,0 0,0 0,0 0,0-1,25 26,-25-25,0 0,0-1,0 26,0-25,0 0,0-1,0 26,0-25,25 0,-25 0,0-1,0 1,0 0,25-25,-25 25,0 0,0-50,0 0</inkml:trace>
  <inkml:trace contextRef="#ctx0" brushRef="#br0" timeOffset="180642.2448">9203 15999,'0'-25,"24"25,-24-25,0 1,0-1,25 25,-25-25,0 0,0 0,0 1,25 24,-25-25,0 0,0 0,0 0,0 1,25 24,-25-25,0 0,0 0,25 25,-25-25,0 1,0-1,0 0,0 0,0 0,0 1,0-1,0 0,0 0,0 0,0 0,0 1,0-1,0 0,0 0,0 0,24 25,-24-24,0-1,0 0,0 0,0 0,0 1,0-1,0 0,0 0,0 0,0 1,25-1,-25 0,0 0,0 0,0 1,0-1,0 0,0 0,0 0,0 1,0-1,25 0,-25 0,0 0,0 1,0-1,0 0,0 0,0 0,0 1,0-1,0 0,0 0,25 0,-25 0,0 1,0-1,0 0,0 0,0 0,0 1,0-1,25 0,-25 0,0 0,0 1,0-1,0 0,0 0,0 0,0 1,0-1,24 25,-24-25,0 0,0 0,0 1,0-1,0 0,0 0,0 0,0 1,0-1,0 0,0 0,0 0,0 1,0-1,0 0,0 0,-24 0,24 1,0-1,0 0,0 0,0 0,0 1,0-1,0 0,0 0,0 0,0 0,-25 25,25-24,0-1,0 0,0 0,0 0,0 1,0-1,-25 0,25 0,0 0,0 1,0-1,0 0,0 0,0 0,0 1,0-1,-25 0,25 0,0 0,0 1,0-1,0 0,0 0,0 0,0 1,-25-1,25 0,0 0,0 0,0 1,0-1,0 0,0 0,0 0,0 1,0-1,0 0,0 0,0 0,0 0,0 1,0-1,0 0,0 0,0 0,0 1,0-1,0 0,0 0,0 0,0 1,0-1,0 0,0 0,0 0,0 1,0-1,0 0,0 0,0 0,0 1,0-1,0 0,0 0,0 0,25 1,-25-1,0 0,0 0,0 0,0 1,0-1,25 0,-25 0,0-24,0 24,25 0,-25 0,0 0,0-24,0 24,0 0,25 0,-25 0,0 1,0-26,0 25,0 0,0 1,0-1,24 0,-24 0,0 0,0 1,0-1,0 0,0 0,0 0,0 1,25-1,-25 0,0 0,0 0,0 1,0-1,0 0,0 0,0 0,0 1,0-1,0 0,0 0,0 0,0 1,25 24,-25-25,0 0,0 0,0 0,0 1,0-1,0 0,0 0,25 0,-25 0,0 1,0-1,0 0,0 0,0 0,0 1,0-1,0 0,0 0,25 0,-25 1,0-1,0 0,0 0,0 0,0 1,0-1,24 25,-24-25,0 0,0 0,0 1,0-1,0 0,0 0,0 0,25 1,-25-1,0 0,0 0,0 0,0 1,0-1,0 0,0 0,0 0,0 1,0-1,0 0,0 0,0 0,25 0,-25 1,0-1,0 0,0 0,0 0,0 1,0-1,0 0,25 0,-25 0,0 1,0-1,0 0,0 0,0 0,25 1,-25-1,0 0,0 0,0 0,0 1,0-1,24 0,-24 0,0 0,0 1,0-1,0 0,0 0,25 25,-25-25,0 1,0-1,0 0,0 0,0 0,25 25,-25-24,0-1,0 0,0 0,25 0,-25 0,0 1,0-1,0 0,25 25,-25-25,0 0,0 1,0-1,0 0,24 25,-24-25,0 0,0 1,0-1,0 0,25 0,-25 0,0 1,0-1,0 0,25 0,-25 0,0 1,0-1,0 0,25 0,-25 0,0 1,0-1,0 0,0 0,0 0,0 1,0-1,25 25,-25-25,0 0,0 0,0 1,0-1,0 0,0 0,0 0,0 1,0-1,0 0,0 0,0 0,0 0,0 1,0-1,0 0,0 0,0 0,0 1,0-1,0 0,0 0,0 0,0 1,0-1,0 0,0 0,24 0,-24 1,0-1,0 0,0 0,0 0,0 1,0-1,0 0,0 0,0 0,0 1,0-1,0 0,0 0,0 0,0 1,0-1,0 0,0 0,0 0,0 1,0-1,0 0,0 0,0 0,0 0,0 1,0-1,0 0,0 0,0 0,0 1,0-1,0 0,0 0,0 0,0 1,0-1,0 0,0 0,0 0,0 1,0-1,0 0,0 0,0 0,0 1,0-1,0 0,0 0,0 0,0 1,25-1,-25 0,0 0,0 0,0 1,0-1,0 0,0 0,0 0,0 1,0-1,0 0,0 0,0 0,0 0,0 1,25-1,-25 0,0 0,0 0,0 1,0-1,0 0,0 0,0 0,0 1,0-1,0 0,0 0,0 0,0 1,0-1,0 0,0 0,0 0,0 1,0-1,0 0,0 0,0 0,0 1,0-1,0 0,0 0,0 0,25 25,-25-24,0-1,0 0,0 0,0 0,0 1,0-1,0 0,0 0,0 0,0 1,0-1,0 0,0 0,0 0,0 0,0 1,0-1,0 0,0 0,0 0,0 50,0 0,-25-25,25 25,-25-25,25 25,-25-25,25 24,-24-24,24 25,-25-25,25 25,-25-25,25 25,-25 0,0 0,1-1,24 1,-25-25,25 25,0 0,-25-25,25 25,25-25,-25-25,25 0,-1 0,-24 0,25 1,0-1,-25 0,25 25,-25-25,25 0,-25 0,24 25,-24-24,25-1,-25 0,25 25,-25-25,25 25,0 0,0 0,-1 0,1 25,0-25,-25 25,25 0,0-25,-1 24,-24 1,25 0,0 25,0-25,-25-1,25 1,-1 25,-24-25,25-1,-25 1,25 0,-25 0,0 0,25-1,-25 1,0 0,0 0,25-25</inkml:trace>
  <inkml:trace contextRef="#ctx0" brushRef="#br0" timeOffset="184100.1">6325 11509,'25'25,"-25"0,0 0,0 0,0-1,0 1,-25 0,25 0,-25 0,1-25,24 24,-25 1,0 0,0-25,25 25</inkml:trace>
  <inkml:trace contextRef="#ctx0" brushRef="#br0" timeOffset="184920.5311">7392 10964,'0'-25,"-25"25,25 25,-25-1,0 1,1 0,24 0,-25 0,0-1,25 1,-25 0,0 0,1 0,24 0,-25-25,25 24,-25 1,0 0,25 0,-25-25,25 25,25-25,-25 24,25-24,0 0,0 25,-1-25,1 0,0 0,25 25,-26-25,1 25,0-25,0 0,0 25,24-25,-24 0,0 24,0-24,-1 25,1-25,0 0,-25-25,0 1,0-1,-25 25,25-25,-25 0,25 0,-24 25,24-24,-25-1,0 0,25 0,-25 0,25 1,-25-26,25 25,0 0,-24 0,24 1,0-1</inkml:trace>
  <inkml:trace contextRef="#ctx0" brushRef="#br0" timeOffset="185756.4272">7764 11137,'0'-25,"0"1,25 24,-1 0,1 0,0 0,-25 24,25-24,-25 25,25 0,-25 0,0 0,24 0,-24-1,0 1,0 0,0 0,0 0,0-1,0 1,0-50,0 1,0-1,0 0,0 0,0 0,25 25,-25-24,0-1,25 25,-25-25,25 25,-25 25,25-25,-25 25,0-1,25-24,-25 25,0 0,0 0,0-50,24 0,-24 0,0 1,25 24,-25-25,25 0,-25 0,25 25,-25-25,25 25,-25-25,24 25,1 0,0 25,-25 0,25-25,-25 25,25 0,-25 0,0-1,0 1,0 0,0 0,0 0,0-1,0 1,0 0,0 0,0 0,0-1,0 1,0 0</inkml:trace>
  <inkml:trace contextRef="#ctx0" brushRef="#br0" timeOffset="186332.4257">8458 11336,'25'25,"-25"-1,0 1,0 0,0 0,0 0,0-1,0 1,0 0,0 0,25 0,-25 24,0-24,0 0,0 0,0-1,0 1,25 0,-25 0,0-50,0 0,0 0,0 1,0-1,0 0,-25 0,25 0,0 1,0-26,-25 25,25 0,0 1,-25-1,25 0,0 0,0 0,0 1,25-1,0 25,0 0,0 0,-1 0,1 0,0 0,0 0,0 0,-25-25,24 25,1 0</inkml:trace>
  <inkml:trace contextRef="#ctx0" brushRef="#br0" timeOffset="186608.1852">8533 11509,'25'0,"-1"25,1-25,0 0,0 0,0 0,-1 0,1 0,0-25,0 25,0 0</inkml:trace>
  <inkml:trace contextRef="#ctx0" brushRef="#br0" timeOffset="187561.6571">9227 11261,'0'0,"-24"0,48 0,-24-24,25 24,0 0,0 0,0 0,-1 0,1 0,25 0,-25 0,-1-25,1 25,25 0,-25 0,-1 0,1 0,0 0,25 0,-26 0,1 0,0 0,0 0</inkml:trace>
  <inkml:trace contextRef="#ctx0" brushRef="#br0" timeOffset="187878.5233">9252 11410,'25'0,"0"0,0 0,-1 0,1 0,0 0,0 0,0 0,-1 0,1 0,25 0,-25 0,-1 0,26 0,-25 0,0 0,-1 0,1 0,0-25,0 25,0 0,-1 0,1 0,0 0,0 0</inkml:trace>
  <inkml:trace contextRef="#ctx0" brushRef="#br0" timeOffset="189316.2114">10443 11212,'25'0,"-1"-25,1 25,0 0,0 0,0 0,-1 0,1-25,0 25,0 0,24 0,-24 0,0 0,0 0,0-25,-1 25,1 0,0 0</inkml:trace>
  <inkml:trace contextRef="#ctx0" brushRef="#br0" timeOffset="189628.4109">10616 11038,'0'-25,"-24"25,24-25,-25 25,25 25,0 0,25 0,-25 0,0-1,0 1,0 0,0 0,0 0,0 0,24-1,-24 1,0 0,0 0,25 0,-25-1,0 1,25 0,-25 0,0 0,25-25</inkml:trace>
  <inkml:trace contextRef="#ctx0" brushRef="#br0" timeOffset="189948.1783">11013 10790,'0'-25,"0"0,0 50,25-25,-25 25,0 0,25 0,-25-1,0 1,25 25,-25-1,0 1,0 0,24-1,-24 1,0-25,0 24,0 1,0-25,0 24,0-24,25 25,-25-25,0-1,0 1,0 0,0 0</inkml:trace>
  <inkml:trace contextRef="#ctx0" brushRef="#br0" timeOffset="195508.3389">7392 17314,'0'-25,"0"0,0 50,0 0,0-1,0 1,0 0,0 0,0 24,0-24,0 0,0 0,0 0,0 24,0-24,0 0,0 0,0 0,0-1,0 1,25-25,-25 25,0-50,0 0,0 1,0-1,0 0,0 0,0 0,0 1,0-26,-25 25,25 0,0 0,0-24,-25 24,25 0,0 0,0 1,0-1,0 0,-25 25,25-25,25 25,0 0,0 0,-1 0,1 0,0 0,0 0,0 0,-1 0,1 25,0-25,0 0,0 0,-1 0,1 0,0 0</inkml:trace>
  <inkml:trace contextRef="#ctx0" brushRef="#br0" timeOffset="195797.1058">7441 17462,'0'0,"0"25,-24-25,48 0,1 0,-25-25,25 25,0 0,0 0,-1 0,1 0,0 0,0 0,0 0,-1 0,1 0,0 0,0 0,0 0</inkml:trace>
  <inkml:trace contextRef="#ctx0" brushRef="#br0" timeOffset="196151.7356">7962 17562,'0'25,"25"-25,0 0,0 0,0 0,-1 0,1 0,-25-25,25 25,0 0,0 0,-1 0,1 0,0 0,0 0,0 0</inkml:trace>
  <inkml:trace contextRef="#ctx0" brushRef="#br0" timeOffset="196435.9538">8086 17686,'-24'0,"48"0,1 0,0 0,0 0,0 0,-1 0,1 0,0 0,-25-25,25 25,0 0,-1 0,1 0,0 0,0 0,0 0,-25-25,24 25</inkml:trace>
  <inkml:trace contextRef="#ctx0" brushRef="#br0" timeOffset="196759.2853">8582 17214,'0'-24,"0"48,25-24,-25 25,0 0,25 0,-25 0,0-1,25 1,-25 25,0-25,0-1,0 1,25 25,-25-25,0 0,0-1,0 1,0 0,24 0,-24 0,0-1,0 1</inkml:trace>
  <inkml:trace contextRef="#ctx0" brushRef="#br0" timeOffset="197040.4293">8930 17636,'0'0,"24"-25,1 25,0 0,0 0,0 25,0-25,-25 25,24-25,-24 25,0 0,25-25,-25 24,0 1,0 0,0 0,0 0,0-1,-25 1,1 0,24 0,-25-25,25 25,-25-25</inkml:trace>
  <inkml:trace contextRef="#ctx0" brushRef="#br0" timeOffset="197904.27">9550 17388,'-25'0,"25"-25,25 25,0 0,-25 25,24-25,-24 25,25 0,-25-1,0 1,25 0,-25 0,0 0,0 0,0-1,0 1,0 0,0 0,0 0,0-50,0 0,0 0,25 0,-25 1,0-1,25 0,-25 0,0 0,24 0,-24 1,25-1,0 0,-25 0,25 25,-25 25,25-25,-25 25,24 0,-24-1,0 1,0 0,0 0,0 0,0 0,0-1,0-48,25 24,-25-25,0 0,0 0,0 0,0 0,25 25,-25-24,0-1,25 0,0 0,-25 0,24 1,1-1,0 25,-25 25,25-1,-25 1,25 0,-25 0,0 0,0-1,0 1,25 0,-25 0,0 0,0 0,0-1,0 1,0 0,0 0,0 0,24-25</inkml:trace>
  <inkml:trace contextRef="#ctx0" brushRef="#br0" timeOffset="198172.0559">10344 17587,'0'0,"0"-25,0 50,0-1,0 1,0 0,24 0,-24 0,0-1,0 1,0 0,0 0,0 0,25-1,-25 1,0 0,0 0,25 0</inkml:trace>
  <inkml:trace contextRef="#ctx0" brushRef="#br0" timeOffset="198421.3083">10344 17562,'0'-25,"24"25,1 0,0 0,0 0,0 0,-1 0,1 0,0 0,0 0,-25-25,25 25,-1 0,1 0</inkml:trace>
  <inkml:trace contextRef="#ctx0" brushRef="#br0" timeOffset="198605.1338">10393 17686,'0'0,"-25"0,1 25,48-25,1 0,0 0,0 0,0 0,-1 0,1-25</inkml:trace>
  <inkml:trace contextRef="#ctx0" brushRef="#br0" timeOffset="199820.2099">11038 17462,'25'0,"0"0,-1 0,1 0,0 0,0 0,0-24,0 24,-1 0,1 0,0 0,0-25</inkml:trace>
  <inkml:trace contextRef="#ctx0" brushRef="#br0" timeOffset="200311.8718">11063 17611,'25'0,"-1"0,1 0,0 0,0-24,0 24,0 0,-1 0,1 0,0 0,0 0,0 0,-1 0,-24-25,25 25</inkml:trace>
  <inkml:trace contextRef="#ctx0" brushRef="#br0" timeOffset="200768.4137">11757 17388,'-24'0,"48"0,1 0,0 0,0 0,0 0,-1 0,1-25,0 25,0 0,0 0,-1 0,1 0,0 0,0 0,-25-25,-25 25</inkml:trace>
  <inkml:trace contextRef="#ctx0" brushRef="#br0" timeOffset="201044.2728">11881 17239,'0'0,"0"-25,-24 25,24-24,0 48,24 1,-24 0,0 0,25-25,-25 25,0-1,0 1,25 25,-25-25,0-1,25 1,-25 0,0 0,25 0,-25 0,24-1,-24 1,0 0,25 0,-25 0</inkml:trace>
  <inkml:trace contextRef="#ctx0" brushRef="#br0" timeOffset="201360.0705">12303 17190,'0'0,"-25"-25,25 0,0 0,0 0,0 50,0 0,25-25,-25 25,0 0,0-1,25 26,-25-25,0 24,0-24,25 25,-25-25,0 24,25-24,-25 0,0 25,24-26,-24 1,25 0,-25 0,0 0,25-1,0 1,-25 0,25-25,-25 25</inkml:trace>
  <inkml:trace contextRef="#ctx0" brushRef="#br0" timeOffset="203852.2856">7491 18479,'25'0,"-25"25,0 0,25-25,-25 25,0 0,24-25,-24 25,0-1,0 1,25-25,-25 25,0 0,25 0,-25-1,0-48,-25 24,25-25,-25 0,1 0,24 0,-25 1,25-1,-25 0,25 0,0 0,-25 0,25 1,0-1,0 0,0 0,25 25,0 0,0 0,-1 0,1 0,0 0,0 0,0 0,-1 0,1 0,0 0,0 0,0 0,-25 25</inkml:trace>
  <inkml:trace contextRef="#ctx0" brushRef="#br0" timeOffset="204127.8538">7590 18529,'-25'0,"1"0,48 0,1 0,0 0,0 0,0 0,-1 0,1 0,0 0</inkml:trace>
  <inkml:trace contextRef="#ctx0" brushRef="#br0" timeOffset="204484.2307">7764 18157,'0'-25,"0"0,25 25,-1 0,-24-24,25 24,0 0,0 0,0 0,-1 24,-24 1,0 0,-24 0,24 0,-25-25,25 24,-25-24</inkml:trace>
  <inkml:trace contextRef="#ctx0" brushRef="#br0" timeOffset="204944.2169">8161 18504,'25'0,"-1"0,1 0,-25-25,25 25,0 0,0 0,-1 0,1 0,0 0</inkml:trace>
  <inkml:trace contextRef="#ctx0" brushRef="#br0" timeOffset="205304.2597">8210 18604,'25'0,"0"0,0 0,0 0,-1 0,1 0,-25-25,25 25,0 0,0 0,-1 0,-24-25,25 25,0 0</inkml:trace>
  <inkml:trace contextRef="#ctx0" brushRef="#br0" timeOffset="205888.3543">8756 18455,'0'-25,"25"25,-25-25,25 25,-1 0,1 0,-25-25,25 25,0 0,0 0,-1 0,-24 25,0 0,0 0,-24-1,24 1,-25 0,0-25,25 25,-25-25,25 25,-25-25,25 25,-24-25,24 24,24-24,1 0,0 0,0 0,0 0,-25-24,24 24</inkml:trace>
  <inkml:trace contextRef="#ctx0" brushRef="#br0" timeOffset="206139.5002">9227 18504,'0'0,"25"0,0-25,0 25,0 0,-1 0,1 0,0 25,0-25,-25 25,0 0,0 0,0 0,-25-1,0 1,0 0,1-25,-1 25,25 0,-25-25,0 24,0-24</inkml:trace>
  <inkml:trace contextRef="#ctx0" brushRef="#br0" timeOffset="207551.3637">10294 18529,'25'0,"-25"-25,25 25,-50 0</inkml:trace>
  <inkml:trace contextRef="#ctx0" brushRef="#br0" timeOffset="211098.2327">8830 4539,'-24'0,"-1"0,0 0,50 0,0 0,-1 0,1 0,0 0,0 0,0 0,-1 0,1 0,-50 0,1 0,-1 0,0 25,0-25,0 0,1-25,48 25,-24-25,25 25,0 0,-25-24,25 24,0 0,-1 0,-24-25,25 25,0 0,0 0,-50 25,0-25,0 0</inkml:trace>
  <inkml:trace contextRef="#ctx0" brushRef="#br0" timeOffset="212034.1309">8930 4490,'24'0,"1"0,0 0,0 0,0 0,0 0,-1 0,1 0,0 0,0 0,0 0,-1 0,1 0,0 0,0 0,0 0,-1 0,1 0,0 0</inkml:trace>
  <inkml:trace contextRef="#ctx0" brushRef="#br0" timeOffset="214751.2756">9649 3547,'0'-25,"0"0,-25 50,0-25,25 25,-24-25,-1 0,25 25,-25-25,25 25,-25-25,0 0,25 24,0-48,0-1,25 25,0-25,0 0,0 0,-25 1,24 24,-24-25,25 25,0-25,-25 0,25 25,-25-25,25 25,-25-24,24 24,-24-25,0 0,25 25,-25-25,25 0,-25 1,0-1,25 25,-25-25,25 0,-25 0,24 25,-24-24,25-1,-25 0,25 0,-25 0,25 25,-25-24,25-1,-25 0,24 25,-24-25,25 25,-25-25,25 1,0-1,0 0,0 25,-25-25,24 25,-24-25,25 25</inkml:trace>
  <inkml:trace contextRef="#ctx0" brushRef="#br0" timeOffset="215926.0576">10294 2679,'0'0,"25"0,0 0,-1 0,1 0,0 0,0 0,0 0,-1 0,1 0,0 0,0 0,0 0,-1 0,1 0,0 0,0 0,0 0,-1 0,1 0,0 0,0 0,0 0,-1 0,1 0,0 0,0 0,0 0,-1 0,1 0,0 0,0 0,0 0,-1 0,1 0,0 0,0 0,0 0,0 0,-1 0,1 0,0 0,0 0,0 0,-1 0,1-25,0 25,0 0,0 0,-1 0,1 0,0 0,0 0,0 0,-1 0,1 0,0 0,0 0,0 0,-1 0,1 0,0 0,0 0,0 0,-1 0,-24-25,25 25,0 0,0 0,0 0,-1 0,1 0,0 0,0-25,0 25,-1 0,1 0,0 0,0 0,0 0,0-24,-1 24,1 0,0 0,0 0,0 0,-1 0,1 0,0 0,-25-25,25 25,0 0,-1 0,1 0,0 0,0 0,0-25,-1 25,1 0,0 0,0 0,0 0,-1 0,1 0,0 0,0 0,0 0,-1 0,1 0,0 0,0 0,0-25,-1 25,1 0,0 0,0 0,0 0,-1 0,1 0,0 0,0 0,0 0,0 25,-1-25,1 0,0 0,0 0,0 0,-1 0,1 0,0 0,0 0,0 0,-1 25,1-25,0 0,-50 0</inkml:trace>
  <inkml:trace contextRef="#ctx0" brushRef="#br0" timeOffset="218394.6365">13593 2208,'0'-25,"0"50,0-1,0 1,0 0,0 0,0 0,0-1,25 1,-25 0,0 0,25 0,-25-1,0-48,0-1,0 0,0 0,-25 25,25-25,0 1,0-1,-25 25,25-25,0 0,0 0,0 1,0 48</inkml:trace>
  <inkml:trace contextRef="#ctx0" brushRef="#br0" timeOffset="220049.1199">13618 2282,'0'-25,"-25"25,25 25,0 0,-25-25,25 25,0-1,0 1,25-25,0 0,0 0,-25-25,24 25,-24-24,-24 24,-1 24,0-24,25 25,0 0,0 0,0 0,25-25,0 0,-25-25,24 25,-24-25,0 0,-24 25,-1 0,25-25,-25 25,0 0</inkml:trace>
  <inkml:trace contextRef="#ctx0" brushRef="#br0" timeOffset="222385.8513">16942 14784,'24'0,"1"0,0 0,0 0,0 0,-1 0,1 24,0-24,0 0,0 0,-1 0,1 0,0 0,0 25,0-25,-1 0</inkml:trace>
  <inkml:trace contextRef="#ctx0" brushRef="#br0" timeOffset="224137.0427">13717 2208,'-25'0,"25"24,25-24,-25-24,25 24,0 0,-50 0,0 24,0-24,0 0</inkml:trace>
  <inkml:trace contextRef="#ctx0" brushRef="#br0" timeOffset="225237.9823">14263 2183,'24'0,"1"0,0 0,0 0,0 0,0 0,-1 0,-48 0,-1 0,0 0,0 0,0 0,50 0,0 0,0 0,0 0,-1 0,-24-25,25 25,0 0,0 0,0 0,-50 0,0 0,0 25,0-25,1 0,-1 0,0 0,0 25,0-25,0 0,1 0,48 0,1-25,0 25,0 0,0 0,0 0,-1 0,1 0,0 0,0 0,-50-25</inkml:trace>
  <inkml:trace contextRef="#ctx0" brushRef="#br0" timeOffset="226473.9665">14833 2009,'0'-25,"25"25,-25-24,25 24,0 0,-1 0,1 0,0 0,0 0,-25 24,0 1,0 0,0 0,0 0,0-1,-25-24,25 25,-25 0,0 0,25 0,-24-25,24 24,-25-24,25 25,-25 0,0 0,0 0,1-25,24 24,-25-24,25 25,25-25,-1-25,1 25,0 0,0 0,0 0,-1 0,1 0,0 0,0-24,0 24,-1 0,1 0,0 0,0 0,0 0,-1-25,1 25,0 0,0 0</inkml:trace>
  <inkml:trace contextRef="#ctx0" brushRef="#br0" timeOffset="228553.9091">9971 3225,'25'0,"0"-25,0 25,0 0,0-25,-1 25,1 0,0-25,0 25,0 0,-1 0,1 0,0 0,0 0,0 0,-1 0,1 0,0 0,0 0,0 0,-1 0,1 0,0-25,0 25,0 0,-1 0,1 0,0-24,0 24,0 0,-1 0,1 0,0 0,0 0,0 0,-25-25,24 25,1 0,0 0,0 0,0 0,-1 0,1 0,0 0,0 0,0 0,-1 0,1 0,0 0,0 0,0 0,0 0,-1 0,1 0,0 0,0 0,-25-25,25 25,-1 0,1 0,0 0,0 0,0 0,-1 0,1 0,0 0,0 0,0 0,-1 0,1 0,0 0,0 0,0 0,-1 0,1 0,0 0,0 0,0 0,-1 0,1 0,0 0,0 0,0 25,-1-25,1 0,0 0,0 0,0 0,-1 0,1 0,0 0,0 25,0-25,0 0,-1 0,1 0,0 0,0 0,0 0,-1 0,-24 24,25-24,0 0,0 0,0 0,-1 0,1 0,0 0,0 0,0 0,-1 25,1-25,0 0,0 0,0 0,-1 0,1 0,0 0,0 0,0 0,-1 0,1 0,0 0,0 0,0 25,-1-25,1 0,0 0,0 0,0 0,-1 0,1 0,0 0,0 0,0 0,0-25,24 25,-24 0,0 0,0 0,-1 0,1 0,0 0,0 0,0 0,-1 0,1 0,0 0</inkml:trace>
  <inkml:trace contextRef="#ctx0" brushRef="#br0" timeOffset="228648.9291">13791 3150,'0'0,"0"-25</inkml:trace>
  <inkml:trace contextRef="#ctx0" brushRef="#br0" timeOffset="229277.0169">14163 2902,'25'0,"0"0,0 0,0 0,-1 0,1 0,0 0,0 0,0 0,0 0,-1 0,1-25,0 25,0 0,0 0,-1 0,1 0,0 0,0 0,0 0,-1-24</inkml:trace>
  <inkml:trace contextRef="#ctx0" brushRef="#br0" timeOffset="229613.9309">15106 2753,'0'-24,"0"-1,0 50,0-1,25 1,-25 0,0 0,25 0,-25-1,0 1,0 0,0 0,0 24,0-24,0 0,24 0,-24 24,0-24,0 0,0 0,25 0,-25-1</inkml:trace>
  <inkml:trace contextRef="#ctx0" brushRef="#br0" timeOffset="231106.3718">10443 3621,'0'0,"25"0,24 0,-24 0,0 0,0 0,24 0,-24 0,0 0,24 0,-24 0,25 0,-25 0,-1 0,26 0,-25 0,24 0,-24-24,25 24,-25 0,24 0,-24 0,25 0,-25 0,24-25,-24 25,25 0,-1 0,-24 0,25 0,-26-25,1 25,25 0,-25 0,-1 0,1 0,25 0,-25 0,-1 0,1 0,0 0,25-25,-26 25,1 0,25 0,-25 0,24 0,-24 0,25-25,-26 25,26 0,0 0,-25 0,24-24,-24 24,0 0,0 0,-1 0,1 0,0 0,0 0,0 0,-1-25,1 25,0 0,0 0,0 0,-1 0,1-25,0 25,25 0,-26 0,1 0,0-25,0 25,0 0,24 0,-24 0,0 0,0 0,-1-25,1 25,0 0,0 0,0 0,-1 0,1 0,0 0,0 0,0 0,0 0,-1 0,26 0,-25 0,0 0,-1 0,26-24,-25 24,0 0,-1 0,1 0,0 0,0 0,0 24,-1-24,1 0,0 0,0 0,0 0,-1 0,1 0,0 0,0 0,0 0,-1 0,1 0,0 0,0 25,0-25</inkml:trace>
  <inkml:trace contextRef="#ctx0" brushRef="#br0" timeOffset="231758.9858">14660 3448,'-25'-25,"0"25,0 0,25 25,-25-25,25 25,-24-25,24 24,0 1,-25 0,25 0,0 0,0-1,0 1,0 0,0 0,0 0,0 0,25-25,-25 24,24-24,1 0,0 0,0 0,0 0,-1 0,-24-24,25 24,0 0,0-25,0 25,-25-25,24 0,-24 0,0 0,0 1,0-1,-24 0,24 0,-25 25,0-25,0 25,25-24,-25 24,1 0,-1-25,0 25,0 0</inkml:trace>
  <inkml:trace contextRef="#ctx0" brushRef="#br0" timeOffset="233036.43">10443 3944,'0'0,"25"0,-25 25,24-25,-24 25,25-25,0 0,-25 24,25-24,0 0,-1 0,1 0,0 0</inkml:trace>
  <inkml:trace contextRef="#ctx0" brushRef="#br0" timeOffset="233156.8119">10418 3845,'0'0,"-25"0,25-25</inkml:trace>
  <inkml:trace contextRef="#ctx0" brushRef="#br0" timeOffset="233515.9379">10071 3671,'-25'0,"50"0,0 25,-1-25,1 25,0-25,0 25,0-25,-1 0,1 24,0-24,0 25,0-25,-1 25,1-25,0 25,0-25,24 25,-24-25,0 24,0-24,-25 25,25-25,-1 25,1-25,-25 25,25-25,0 0,-25 25,25-25,-1 0,1 0,0 0,0 0</inkml:trace>
  <inkml:trace contextRef="#ctx0" brushRef="#br0" timeOffset="234283.1051">10765 3994,'25'0,"0"0,0 0,-1 0,1 0,0 0,0 0,0 0,-1 0,1 0,0 0,0 0,0 0,-1 0,1 0,0 0,0 0,0 0,0 0,-1 0,26 0,-25 0,0 0,-1-25,1 25,25 0,-25 0,-1 0,1-25,25 25,-25 0,-1 0,1 0,0 0,0 0,24-25,-24 25,0 0,0 0,0 0,24 0,-24 0,25 0,-26-25,1 25,25 0,-1 0,-24 0,25-24,-25 24,24 0,-24 0,0 0,25 0,-26 0,1 0,0 0,0 0,0 0,-1-25,1 25,0 0,0 0,0 0,-1 0,1 0,0 0,0 0,0 0,-1 0,1-25,0 25,0 0,0 0,-1 0,1 0,0 0,0 0,0 0,-1 0,1 0,0 0,0 0,0 0,-1 0,1 0,0 0,0 0,0 0,0 0,-1 0,1 0,0 0,0 25,0-25,-1 0,1 0,0 0,-50 0</inkml:trace>
  <inkml:trace contextRef="#ctx0" brushRef="#br0" timeOffset="234911.9478">13791 3919,'25'0,"0"-25,0 25,0 0,-1 0,1 0,-25-24,25 24,0 0,0 0,-1 0,-24-25</inkml:trace>
  <inkml:trace contextRef="#ctx0" brushRef="#br0" timeOffset="235231.8936">13940 3746,'0'-25,"0"50,0-1,25-24,-25 25,0 0,0 0,25 0,-25-1,0 1,0 0,0 0,25 0,-25-1,0 1,0 0,0 0,0 0</inkml:trace>
  <inkml:trace contextRef="#ctx0" brushRef="#br0" timeOffset="235627.8544">14436 3770,'25'0,"-25"25,25 0,-25 0,25 0,-25-1,0 1,25 0,-25 0,0 0,24-1,-24 1,0 0,25 25,-25-26,0 1,25 0,-25 0,0 0</inkml:trace>
  <inkml:trace contextRef="#ctx0" brushRef="#br0" timeOffset="236373.4331">9971 3770</inkml:trace>
  <inkml:trace contextRef="#ctx0" brushRef="#br0" timeOffset="236693.5282">9971 3795,'100'99,"-100"-74,25-25,-1 25,-24 0,25 0,0-1,0 1,0 0,-25 0,24 0,1-1,0-24,0 25,-25 0,25 0,-1 0,-24-1,25 1,0-25,-25 25,25 0,-25 0,25-25,-25 24,24-24,-24 25,25-25,-25 25,25-25,-25 25,25-25,0 0,-1 25,1-25,0 24,0-24,0 0,-1 0,-24 25,25-25</inkml:trace>
  <inkml:trace contextRef="#ctx0" brushRef="#br0" timeOffset="237441.8303">11584 4415,'0'0,"25"-25,-1 25,26 0,-25 0,0 0,24 0,-24 0,0 0,0 0,-1 0,1 0,0 0,0 0,0 0,24 0,-24 0,0 0,0 0,24 0,-24 0,0 0,25 0,-26-24,26 24,-25 0,24 0,-24 0,0 0,25 0,-26 0,1-25,0 25,0 0,0 0,-1 0,1 0,0 0,0 0,0 0,-1 0,1 0,0 0,0 0,0 0,-1 0,1-25,0 25,0 0,0 0,-1 0,1 0,0 0,0 0,0 0,-1 0,1 0,0 0,0 0,0 0,0 0,-1 0,1 0,0 0,0 0,0 0,-1 0,1 0,0 0,0 0</inkml:trace>
  <inkml:trace contextRef="#ctx0" brushRef="#br0" timeOffset="238353.8721">11237 4514,'24'0,"1"0,0 0,-25-24,25 24,0 0,-1 0,1 0,0 0,0 0,0 0,-1 0,1 0,0 0,0-25,0 25,-1 0,26 0,-25 0,0 0,24-25,-24 25,0 0,24 0,-24-25,25 25,-25 0,-1 0,26 0,-25-25,0 25,-1 0,-48 0,-1 0</inkml:trace>
  <inkml:trace contextRef="#ctx0" brushRef="#br0" timeOffset="239269.7791">13915 4390,'25'25,"0"-25,0 0,0 0,-1 0,1 0,0 0,0 0,0 0,-1 0,-24-25</inkml:trace>
  <inkml:trace contextRef="#ctx0" brushRef="#br0" timeOffset="239678.2061">14114 4316,'0'25,"0"0,0-1,0 1,0 0,0 0,0 0,25-1,-25 1,0 0,0 0</inkml:trace>
  <inkml:trace contextRef="#ctx0" brushRef="#br0" timeOffset="240337.651">14412 4415,'0'-25,"24"25,1 0,0 0,0 0,0 0,-25 25,0 0,0 0,0 0,0-1,0 1,-25-25,25 25,-25 0,25 0,-25-25,0 24,25 1,0 0,25-25,-25-25,25 25,0 0,0 0,-1 0,1-25,0 25,0 0,0-24,-1 24,1 0,0 0,0-25,0 25,-1 0,1 0,0 0,-25-25</inkml:trace>
  <inkml:trace contextRef="#ctx0" brushRef="#br0" timeOffset="243431.7926">13494 3845,'25'0,"-1"0,1 0,0 0,0 0,0-25,-1 25,1 0,0 0,-50 0,0 0,1 0,-1 0,0 25,0-25,0 0,50 0,0-25,0 25,0 0,-1 0,-48 0</inkml:trace>
  <inkml:trace contextRef="#ctx0" brushRef="#br0" timeOffset="244094.7929">14412 3746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1:13:46.8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13196 18132,'-25'0,"0"0,25 25,-24-25,24 25,0 0,24-25,1 0,-25 24,25-24,0 0,-25-24,25 24,-25-25,0 0,0 0,-25 25,0 0,0 0,25 25,-25-25,25 25,-24-25,24 25,0-1,-25-24,25 25,25-25,-1 0,1 0,0 0,0 0,-25-25,25 25,-25-24,0-1,0 0,0 0,-25 0,0 25,0 0,0 0,25 25,-24-25,24 25,-25-25,25 25,25-25,-25 25,24-25,-24 24,25-24,-25-24,25 24,-25-25,0 0,0 0,-25 0,0 25,1 0,24 25,-25-25,25 25,25-25,-25 25,24-25,1 0,0 0,0 0,-25-25,0 0,-25 25,25-25,-25 25,0-24,1 24</inkml:trace>
  <inkml:trace contextRef="#ctx0" brushRef="#br0" timeOffset="6248.2226">12898 6548,'0'25,"0"0,0 0,0 0,-24-25,24 24,-25-24,25 25,0 0,-25-25,25 25,0 0,-25-25,25 24,-25 1,25 0,25-50,-25 0,25 1,-25-1,25 0,-25 0,25 0,-25 1,24-1,-24 0,0 0,0 0,25 25,-25-24,0-1,0 0,25 25,-25-25,0 50,0 0,0 0,25-25,-25 24,25-24,-25 25,24-25,-24 25,25-25</inkml:trace>
  <inkml:trace contextRef="#ctx0" brushRef="#br0" timeOffset="18322.0941">14188 6276,'-25'0,"25"-25,-24 25,-1 0,25 25,-25-25,0 24,25 1,-25-25,25 25,-24-25,24 25,0 0,0-1,24-24,1 0,-25-24,25 24,0 0,0 0,-1-25,-24 0,25 25,-25-25,0 0,0 1,0-1,-25 25,25-25,-24 25,-1 0,25 25,-25-25,0 25,25-1,0 1,0 0,25-25,0 0,-25-25,25 25,-1 0,-24-25,0 1,0-1,0 0,-24 0,-1 25,0 25,0-25,25 25,-25-25,25 25,-24-25,24 24,0 1,0 0,0 0,0 0,24-1,1-24,0 0,0 0,0 0,-25-24,0-1,0 0,0 0,0 0,-25 1,0 24,25 24,-25-24,0 0,25 25,-24-25,24 25,0 0,0 0,0-1,0 1,24-25,1 0,0-25,0 25,0-24,-1-1,-24 0,0 0,0 0,-24 25,-1 0,0 25,0-25,25 25,-25-25,25 25,-24 0,24-1,0 1,24-25,1 0,0 0,0 0,0-25,-25 1,24 24,-24-25,0 0,0 0,-24 0,-1 25,0 0,25 25,-25-25,0 25,1 0,24 0,0-1,0 1,24-25,1 0,0 25,0-25,0-25,-1 25,1 0,-25-25,0 1,0-1,-25 25,1-25,-1 25,0 0</inkml:trace>
  <inkml:trace contextRef="#ctx0" brushRef="#br0" timeOffset="27413.8571">14635 18281</inkml:trace>
  <inkml:trace contextRef="#ctx0" brushRef="#br0" timeOffset="27997.9233">14635 18281</inkml:trace>
  <inkml:trace contextRef="#ctx0" brushRef="#br0" timeOffset="29943.8493">13295 5978,'0'-25</inkml:trace>
  <inkml:trace contextRef="#ctx0" brushRef="#br0" timeOffset="34393.6638">1091 15478,'0'25,"0"0,0 0,25-1,-25 1,0 0,0 0,0 24,0-24,25 25,-25-25,0 24,0-24,0 0,0 0,0 24,0-24,0 0,0 0,0-1,0 1,0-50,0 1,0-1,0 0,0 0,0 0,-25 1,25-1,0-25,-25 25,25 1,0-26,-24 25,24 0,0-24,-25 24,25 0,0 0,-25 25,25-24,0-1,0 0,0 0,25 25,0 0,-1 0,1 0,0 0,0 0,-25 25,25-25,-1 0,1 0,0 0,0 0,0 0</inkml:trace>
  <inkml:trace contextRef="#ctx0" brushRef="#br0" timeOffset="34766.0475">1141 15751,'25'0,"0"0,-25-25,24 25,1 0,0 0,0 0,0 0,-1 0,1 0</inkml:trace>
  <inkml:trace contextRef="#ctx0" brushRef="#br0" timeOffset="35282.2929">1563 15801,'24'0,"1"0,0 0,0 0,0 0,0 0,-25-25,24 25,1 0</inkml:trace>
  <inkml:trace contextRef="#ctx0" brushRef="#br0" timeOffset="35557.4665">1612 15949,'25'0,"0"0,-25-24,25 24,0 0,-1 0,-24-25,25 25,0 0,0 0,-25-25,25 25,-1 0,1 0,-25-25</inkml:trace>
  <inkml:trace contextRef="#ctx0" brushRef="#br0" timeOffset="35901.4968">2009 15503,'0'-25,"0"50,0 0,0 0,25-1,-25 1,0 0,0 0,0 0,25-1,-25 1,0 0,0 0,0 0,0-1,0 1,0 0,0 0,0 0,25-1</inkml:trace>
  <inkml:trace contextRef="#ctx0" brushRef="#br0" timeOffset="36209.6873">2356 15999,'0'-25,"0"0,25 25,-25 25,0 0,25-25,-25 25,0 0,0-1,0 1,0 0,0 0,-25 0,25-1,-25 1,1 0,24 0</inkml:trace>
  <inkml:trace contextRef="#ctx0" brushRef="#br0" timeOffset="37114.4646">2654 15677,'0'0,"0"-25,25 25,-25 25,25-25,-25 24,0 1,0 0,0 0,0 0,0-1,0 1,0 0,0 0,0 0,0-1,0-48,0-1,0 0,0 0,25 0,-25 1,0-1,0 0,24 0,-24 0,25 25,-25 25,25-25,-25 25,25 0,-25 0,0-1,0 1,0 0,0 0,0-50,0 0,0 0,0 1,0-1,25 0,-25 0,24 0,-24 1,25-1,-25 0,25 25,-25-25,25 25,0 0,-1 0,-24 25,25 0,-25 0,25-25,-25 24,0 1,0 0,0 0,25-25,-25 25,0-1,0 1,0 0,0 0,0 0,0-1,25 1</inkml:trace>
  <inkml:trace contextRef="#ctx0" brushRef="#br0" timeOffset="37385.6759">3299 15776,'-25'0,"25"-25,0 50,0 0,0-1,0 1,25-25,-25 25,0 0,0 0,0-1,25 1,-25 0,0 0,0 0,25-1,-25 1,0 0,0 0</inkml:trace>
  <inkml:trace contextRef="#ctx0" brushRef="#br0" timeOffset="37653.7044">3299 15751,'0'0,"25"0,0 0,-1 0,1 0,-25-25,25 25,0 0,0 0,-1-25,1 25,0 0,-25-24</inkml:trace>
  <inkml:trace contextRef="#ctx0" brushRef="#br0" timeOffset="37850.6028">3349 15875,'0'25,"-25"-25,25 25,-25-25,25 24,25-24,0 0,-1-24,1 24,0 0,0-25,0 25,-1-25,1 25</inkml:trace>
  <inkml:trace contextRef="#ctx0" brushRef="#br0" timeOffset="38261.6671">3919 15801,'25'0,"0"0,0 0,-1 0,1 0,0 0,-25-25,25 25,0 0,-1 0,1 0,-25-25</inkml:trace>
  <inkml:trace contextRef="#ctx0" brushRef="#br0" timeOffset="38636.7654">3944 15974,'25'0,"0"0,-1 0,1 0,0 0,0 0,0 0,-1 0,1-25,0 25,0 0,0 0,-1 0,1-24,-25-1</inkml:trace>
  <inkml:trace contextRef="#ctx0" brushRef="#br0" timeOffset="38969.4758">4564 15726,'0'25,"25"-25,0 0,-1 0,1 0,0 0,0 0,0 0,-1 0,1 0,0 0,0 0,-25-25</inkml:trace>
  <inkml:trace contextRef="#ctx0" brushRef="#br0" timeOffset="39233.648">4713 15627,'0'25,"0"0,0-1,25-24,-25 25,0 0,0 0,0 0,0-1,24 1,-24 0,0 0,0 0,0-1</inkml:trace>
  <inkml:trace contextRef="#ctx0" brushRef="#br0" timeOffset="39486.4447">4986 15453,'0'0,"0"25,0 0,25 0,-25 0,0-1,0 1,24 0,-24 25,0-26,0 1,25 0,-25 0,0 0,25 24,-25-24,0 0,25-25,-25 25</inkml:trace>
  <inkml:trace contextRef="#ctx0" brushRef="#br0" timeOffset="40792.628">5978 15354,'0'25,"-25"-25,25 25,0 0,0-1,0 1,-25 0,25 0,0 24,0-24,0 0,0 0,-24 0,24-1,0 1,0 0,0 0,0 0,0-1,0 1,24-25,-24 25,25 0,0 0,0-25,0-25,-1 25,-24-25,25 25,-25-25,25 0,-25 1,0-1,0 0,-25 50,25 0,0-1,0 1,0 0,0 0,25-25,-25 25,25-25,0 0,-1 0,1-25,-25 0,0 0,0 0,0 1,0-1,-25 0,1 25,24-25,-25 25,0-25,0 25</inkml:trace>
  <inkml:trace contextRef="#ctx0" brushRef="#br0" timeOffset="41001.697">5879 15677,'0'0,"-25"0,0 0,50 0,0 0,0 0,-1 0,1 0,0-25,0 25,0 0,-1 0,1 0,25-25,-25 25,-1 0</inkml:trace>
  <inkml:trace contextRef="#ctx0" brushRef="#br0" timeOffset="42367.4812">6747 15553,'0'24,"0"1,0 0,0 0,25 0,-25-1,0 1,0 0,24 0,-24 0,0-1,0 1,0 0,25 0,-25 0,0-1,0 1,25 0,-25 0,0 0,0-1,25-24,-25 25,0-50</inkml:trace>
  <inkml:trace contextRef="#ctx0" brushRef="#br0" timeOffset="42721.6602">6722 15602,'25'0,"0"-25,-1 25,1 0,0 0,0-24,0 24,0 0,-1 0,1 0,0-25,0 25,0 0</inkml:trace>
  <inkml:trace contextRef="#ctx0" brushRef="#br0" timeOffset="42981.6182">6722 15801,'0'24,"25"-24,-25-24,25 24,-1 0,1 0,0 0,0-25,0 25,0 0,-1 0,1-25,0 25,0 0,0 0,-25-25,24 25</inkml:trace>
  <inkml:trace contextRef="#ctx0" brushRef="#br0" timeOffset="43757.6648">7020 15180,'0'-24,"25"24,-1 0,1 0,0 0,-25 24,0 1,0 0,0 0,-25-25,25 25,-25-1,1 1,-1-25,25 25</inkml:trace>
  <inkml:trace contextRef="#ctx0" brushRef="#br0" timeOffset="44561.7355">7293 15677,'24'0,"1"0,0 0,-25-25,25 25,0 0,-1-25,1 25,0 0</inkml:trace>
  <inkml:trace contextRef="#ctx0" brushRef="#br0" timeOffset="44857.4246">7367 15850,'25'0,"-25"-25,25 25,-1 0,1 0,0 0,0-24,0 24,-1 0</inkml:trace>
  <inkml:trace contextRef="#ctx0" brushRef="#br0" timeOffset="45301.5758">7640 15577,'0'-24,"0"-1,25 25,-25-25,24 25,-24-25,25 25,0 0,0 0,0 0,-1 0,-24 25,0 0,0 0,0-1,0 1,-24 0,24 0,0 0,-25-1,25 1,-25 0,25 0,-25 0,25-1,-25 1,1 0,24 0,-25 0,25-1,25-24,-1 0,1 0,0-24,0 24,0-25,-1 25,1-25</inkml:trace>
  <inkml:trace contextRef="#ctx0" brushRef="#br0" timeOffset="46117.8977">8062 15875,'24'0,"-24"-25,25 25,-25 25,25-25,-25 25,0 0,0-1,0 1,0 0,-25 0,25 0,0-1,-25-24,25 25,-24 0,24 0,-25 0,0-25</inkml:trace>
  <inkml:trace contextRef="#ctx0" brushRef="#br0" timeOffset="47078.5455">8334 15701,'0'-24,"25"24,0 0,0 0,-25 24,0 1,0 0,0 0,0 0,25-1,-25 1,0 0,0 0,0 0,0-50,0 0,0 0,24 0,-24 1,0-1,0 0,25 25,-25-25,0 0,25 25,0 25,-25 0,25 0,-25 0,0-1,24-24,-24 25,0-50,0 1,0-1,25 0,-25 0,25 0,-25 1,25-1,-25 0,25 25,-25-25,24 25,1 0,-25 25,0 0,25-25,-25 25,0-1,0 1,0 0,0 0,0 0,0-1,0 1,0 0,0 0,25 0,-25-1,0 1</inkml:trace>
  <inkml:trace contextRef="#ctx0" brushRef="#br0" timeOffset="47549.5924">8954 15900,'0'-25,"0"50,0 0,25-1,-25 1,0 0,0 0,0 0,25-1,-25 1,0 0,0 0,0 0,0-1,0 1</inkml:trace>
  <inkml:trace contextRef="#ctx0" brushRef="#br0" timeOffset="47754.5426">9004 15949,'-25'0,"25"-24,0-1,25 25,0-25,0 25,0 0,-1 0,1 0,0 0,0 0</inkml:trace>
  <inkml:trace contextRef="#ctx0" brushRef="#br0" timeOffset="47954.5609">9004 16024,'25'0,"0"0,0-25,-1 25,1 0,0 0,0-25,0 25,-1 0</inkml:trace>
  <inkml:trace contextRef="#ctx0" brushRef="#br0" timeOffset="48261.6606">8954 15329,'0'-25,"25"25,-25-24,25 24,0 0,-25 24,25-24,0 25,-25 0,0 0,0 0,0 0,0-1,-25-24,25 25,-25 0,25 0,-25 0</inkml:trace>
  <inkml:trace contextRef="#ctx0" brushRef="#br0" timeOffset="48766.2077">9302 15602,'25'0,"-1"0,1 0,0 0,0 0,0 0,-1 0,-24-25,25 25,0 0,0 0,0 0</inkml:trace>
  <inkml:trace contextRef="#ctx0" brushRef="#br0" timeOffset="49009.6345">9351 15751,'25'0,"0"0,0 0,0 0,-1 0,1 0,0 0,0 0,0 0,-25-25,24 25,1 0</inkml:trace>
  <inkml:trace contextRef="#ctx0" brushRef="#br0" timeOffset="49337.5815">9798 15776,'-25'0,"50"0,0 0,-1 0,1 0,0-25,0 25,0 0,-1 0,1 0,0-25,0 25,0 0</inkml:trace>
  <inkml:trace contextRef="#ctx0" brushRef="#br0" timeOffset="49569.5286">9947 15627,'-25'0,"25"25,25 0,-25-1,24-24,-24 25,0 0,0 0,25 0,-25-1,0 1,0 0,0 0,0 0,0-1</inkml:trace>
  <inkml:trace contextRef="#ctx0" brushRef="#br0" timeOffset="49922.5911">10294 15627,'25'-25,"0"25,-25-25,24 25,-24 25,25-25,-25 25,25 0,-25 0,0-1,0 1,0 0,-25 0,25 0,-25-1,25 1,-24 0,-1 0,25 0,-25-1,25 1,-25-25,25 25,-25-25,25 25,25-25,0 0,0 0,24-25,-24 25,25 0,-25 0,24-25</inkml:trace>
  <inkml:trace contextRef="#ctx0" brushRef="#br0" timeOffset="51237.1088">7541 17066,'0'24,"-25"-24,25 25,-25 0,0 0,0 0,25-1,-24 1,-1 0,0 0,0 0,25-1,-25 1,1 0,24 0,-25-25,25 25,-25-25,25 24,0 1,0 0,25-25,0 0,-1 25,1-25,0 0,0 0,0 25,-1-25,1 0,0 0,0 0,0 0,-1 0,1 0,0 0,-25-25,0 0,0 0,-25 25,25-25,-25 1,25-1,-24 0,-1 0,25 0,-25 1,0-26,0 25,25 0,-24 1,24-26,0 25,0 0,0 1,0-1,0 0,24 0</inkml:trace>
  <inkml:trace contextRef="#ctx0" brushRef="#br0" timeOffset="51965.1071">7689 17165,'0'-25,"0"0,25 25,-25 25,25-25,-25 25,25 0,-25-1,25 1,-25 0,0 0,24-25,-24 25,0-1,0 1,0 0,25-25,-25 25,0-50,-25 25,25-25,0 0,0 1,0-1,0 0,25 25,-25-25,0 0,25 25,-25-24,25 24,-25 24,25 1,-25 0,0 0,0 0,0-1,0 1,24-25,-24-25,0 1,0-1,25 0,-25 0,25 0,-25 1,25 24,-25-25,25 25,-25-25,25 25,-1 0,1 0,-25 25,25-25,-25 25,0-1,0 1,25 0,-25 0,0 0,0-1,0 1,0 0,0 0,0 0,25-1,-25 1</inkml:trace>
  <inkml:trace contextRef="#ctx0" brushRef="#br0" timeOffset="52213.6732">8384 17388,'0'25,"0"0,0-1,0 1,0 0,0 0,25 0,-25 0,0-1,0 1,0 0,0 0,0 0,0-1</inkml:trace>
  <inkml:trace contextRef="#ctx0" brushRef="#br0" timeOffset="52432.7643">8384 17413,'0'-25,"25"25,0 0,-1-25,1 25,0 0,0 0,0 0,-1 0,1 0,-25-25,25 25</inkml:trace>
  <inkml:trace contextRef="#ctx0" brushRef="#br0" timeOffset="52629.8561">8384 17562,'25'0,"-25"-25,25 25,-1 0,1 0,0-25,0 25,0 0,-1-25</inkml:trace>
  <inkml:trace contextRef="#ctx0" brushRef="#br0" timeOffset="52941.1358">8855 17140,'25'0,"0"0,0 0,-1 0,1 0,0 0,0 0,0-25,0 25,-1 0</inkml:trace>
  <inkml:trace contextRef="#ctx0" brushRef="#br0" timeOffset="53105.7912">8905 17314,'0'0,"-25"0,50 0,0 0,-1 0,1-25,0 25,0 0</inkml:trace>
  <inkml:trace contextRef="#ctx0" brushRef="#br0" timeOffset="54045.057">7169 18107,'-25'0,"25"-24,25 24,-1 0,1 0,0 24,-25 1,25 0,-25 0,0 0,25-1,-25 1,0 0,0 0,0 0,0-1,0-48,0-1,0 0,0 0,0 0,0 1,24-1,-24 0,25 25,0 0,-25 25,25-25,-25 25,0-1,25-24,-25 25,0-50,24 1,-24-1,25 25,-25-25,25 0,0 25,-25-25,25 25,-1 0,-24 25,25-25,-25 25,25-25,-25 25,0 0,25-1,-25 1,0 0,0 0</inkml:trace>
  <inkml:trace contextRef="#ctx0" brushRef="#br0" timeOffset="54285.5523">7789 18281,'0'25,"0"0,0-1,0 1,0 0,24 0,-24 0,0-1,0 1,0 0,0 0,0 0,0 0</inkml:trace>
  <inkml:trace contextRef="#ctx0" brushRef="#br0" timeOffset="54481.4671">7813 18306,'0'-25,"25"25,0 0,0 0,0 0,-1 0,1 0</inkml:trace>
  <inkml:trace contextRef="#ctx0" brushRef="#br0" timeOffset="54657.5192">7764 18455,'-25'0,"25"24,25-48,0 24,-1 0,1-25,0 25,0 0,0 0</inkml:trace>
  <inkml:trace contextRef="#ctx0" brushRef="#br0" timeOffset="55217.5599">7913 17884,'0'-25,"24"25,1 0,0 25,0 0,-25 0,25-25,-25 25,0-1,-25-24,25 25,-25-25,25 25,-25-25,0 0</inkml:trace>
  <inkml:trace contextRef="#ctx0" brushRef="#br0" timeOffset="55776.8121">8334 18256,'25'0,"0"0,0 0,-25-25,25 25,-1 0,1 0,0-24,0 24,0 0,-1 0,1 0</inkml:trace>
  <inkml:trace contextRef="#ctx0" brushRef="#br0" timeOffset="56653.604">8806 18107,'24'0,"1"0,-25 25,25-25,-25 25,0 0,25 0,-25-1,0 1,0 0,0 0,25-25,-25 25,0-50,0 0,0 0,0 0,0 1,0-1,24 25,-24 25,0-1,25-24,-25 25,0 0,25-25,-25-25,0 0,25 25,-25-24,25-1,0 0,-1 0,-24 0,25 25,-25-24,25 24,0-25,0 25,-25 25,0-1,24-24,-24 25,0 0,0 0,0 0,0-1,0 1,0 0,0 0,0 0,0-1</inkml:trace>
  <inkml:trace contextRef="#ctx0" brushRef="#br0" timeOffset="56941.4698">9376 18306,'0'25,"0"-1,0 1,0 0,0 0,0 0,0-1,0 1,0 0</inkml:trace>
  <inkml:trace contextRef="#ctx0" brushRef="#br0" timeOffset="57218.6732">9401 18256,'-25'0,"25"-25,25 25,0 0,0 0,-1 0,-24-24,25 24,0 0,0 0,0 0,-25-25,24 25</inkml:trace>
  <inkml:trace contextRef="#ctx0" brushRef="#br0" timeOffset="57389.43">9376 18355,'0'0,"-25"0,25 25,25-25,0 0,-25-25,25 25,0 0,-1 0,1 0</inkml:trace>
  <inkml:trace contextRef="#ctx0" brushRef="#br0" timeOffset="57973.841">9847 17909,'25'0,"0"0,0 0,-25-25,25 25,-1 0,1 0,0 0,0 0,-25-25</inkml:trace>
  <inkml:trace contextRef="#ctx0" brushRef="#br0" timeOffset="58241.4658">9823 18008,'0'0,"24"0,1 0,0 0,0 0,0 0,-1 0,1-25,0 25,0 0,0 0</inkml:trace>
  <inkml:trace contextRef="#ctx0" brushRef="#br0" timeOffset="58761.5694">10393 18008,'25'0,"-25"-25,25 25,0 0,-1-24,1 24,0 0,0-25,0 25,-1 0,1 0,0 0,-25-25</inkml:trace>
  <inkml:trace contextRef="#ctx0" brushRef="#br0" timeOffset="59021.3389">10517 17859,'-25'0,"25"-24,0 48,25-24,-25 25,0 0,25-25,-25 25,0 0,0-1,25-24,-25 25,0 0,0 0,0 0,0-1,0 1,0 0</inkml:trace>
  <inkml:trace contextRef="#ctx0" brushRef="#br0" timeOffset="59273.4235">10864 17735,'0'25,"0"0,0 0,0 0,0-1,0 1,0 0,0 0,0 24,0-24,0 0,25 0,-25 0,0-1,0 1,0 0</inkml:trace>
  <inkml:trace contextRef="#ctx0" brushRef="#br0" timeOffset="65962.3773">14039 6400</inkml:trace>
  <inkml:trace contextRef="#ctx0" brushRef="#br0" timeOffset="66002.8831">14039 6400</inkml:trace>
  <inkml:trace contextRef="#ctx0" brushRef="#br0" timeOffset="66274.3974">14039 6400</inkml:trace>
  <inkml:trace contextRef="#ctx0" brushRef="#br0" timeOffset="91357.0769">13022 13171,'0'-25,"-24"25</inkml:trace>
  <inkml:trace contextRef="#ctx0" brushRef="#br0" timeOffset="92978.9968">19397 8384,'25'0,"0"0,0 0,-1 0,-24-25,25 25,0 0,0 0,0 0,0 0,-1 0,1 0,0 0,0 0,0-25,24 25,-24 0,0 0,0 0,24 0,-24 0,0 0,0 0,-1 0,1 0,0 0,0 0,0 0,-1 0,1 0,0 0,0 0,0 0,-1 0,1 0,0 0,-25-24,-25 24</inkml:trace>
  <inkml:trace contextRef="#ctx0" brushRef="#br0" timeOffset="94066.9239">19596 8483,'25'0,"-1"0,1 0,0 0,0 0,0 0,-1 0,1 0,0 0,0 0,0 0,-1 0,-24-25,25 25,0 0,0 0,0 0,-1 0,1 0,0 0,0 0,0 0,-1 0,1 0,0-24,0 24,0 0,-1 0,1 0,-25-25,-25 25</inkml:trace>
  <inkml:trace contextRef="#ctx0" brushRef="#br0" timeOffset="100802.746">21134 7293,'0'0</inkml:trace>
  <inkml:trace contextRef="#ctx0" brushRef="#br0" timeOffset="459202.5331">24259 10517,'0'-25,"-25"25,25-24,0-1,-25 25,25-25,-24 0,24 0,-25 25,25-24,-25-1,25 0,-25 25,0-25,1 0,24 1,-25 24,25-25,-25 25,25-25,-25 25,0-25,1 0,-1 1,0-1,0 25,0-25,0 0,1 25,24-25,-25 25,0-25,0 25,0 0,25-24,-24 24,-1-25,0 25,0 0,25-25,-25 25,1 0,-1-25,0 25,0-25,0 25,1 0,-1-24,0 24,0 0,0-25,1 25,-1 0,25-25,-25 25,0 0,0 0,1-25,-1 25,0-25,0 25,0 0,1-24,-1 24,0-25,0 25,0-25,1 25,-1 0,0-25,0 0,0 25,1-24,-1 24,25-25,-25 0,0 25,0-25,25 0,-25 25,1-24,-1-1,0 25,0-25,0 0,1 25,-1-25,0 1,0 24,0-25,1 25,24-25,-25 25,0-25,0 25,0-25,1 25,-1 0,25-24,-25 24,0-25,0 25,1 0,-1-25,0 25,0 0,0-25,1 25,-1 0,0-25,0 25,0 0,-24 0,24-24,0 24,0 0,1-25,-26 25,25 0,0 0,0 0,1 0,-1 0,0 0,0 0,0 0,1 0,-26 0,25 0,0 0,1 0,-1 0,0 0,-25 0,26 0,-1 0,0 0,0 0,0 0,1 0,-1 25,0-25,-25 0,26 0,-1 0,0 24,0-24,0 0,1 0,-1 0,0 25,0-25,0 0,1 0,-1 25,0-25,0 0,0 25,0-25,1 25,-1-25,0 24,0-24,0 0,1 25,-1 0,0-25,25 25,-25-25,0 25,1-25,24 24,-25-24,0 25,0 0,0 0,1 0,24-1,-25-24,0 25,25 0,-25 0,25 0,-25-1,1 1,24 0,-25 0,0 0,25-1,-25 1,0 0,1 0,24 0,-25-1,0 1,0 0,0 0,1 0,24-1,0 1,-25-25,25 25,-25 0,25 0,0 0,-25-1,25 1,0 0,-25 0,25 0,0 24,0-24,0 0,-24 0,24-1,0 26,0-25,0 0,0 24,0-24,0 0,0 24,0-24,0 0,0 25,0-26,24 26,-24-25,25 24,-25-24,25 25,0-25,-25-1,25 26,-1-25,1 24,0-24,0 25,24-25,-24 24,0-24,0 0,24 25,-24-26,25 1,-25 25,-1-25,26-1,-25 1,24 25,-24-25,25-1,-25 1,24 0,-24 0,25-25,-26 25,26-1,-25 1,25 0,-26-25,26 25,0 0,-26-25,26 24,0 1,-1-25,1 25,-1 0,1-25,24 25,-24-25,0 24,-1-24,1 0,24 25,-24-25,-1 0,1 0,0 0,-25 0,24-25,26 25,-26 0,1-24,-1 24,26-25,-26 0,26 0,-1 25,1-25,-1 1,0-1,1 0,24-25,-24 26,-1-1,0-25,1 25,-1-24,1 24,-1-25,0 26,-24-26,0 0,24 26,-24-26,-1 0,1 1,-1 24,-24-25,25 1,-1-1,-24 0,25 1,-25-1,0-24,-1 24,1 1,-25-1,25 0,-25 1,0-26,0 26,0-1,0 1,0-1,-25 25,25-24,-25 24,1 0,24 0,-25 0,0 1,0 24,0 0</inkml:trace>
  <inkml:trace contextRef="#ctx0" brushRef="#br0" timeOffset="464408.6508">17562 13320,'-25'0,"0"0,0 0,0 0,1 25,-1-25,0 0,0 0,0 25,1-25,-1 25,0-1,0-24,0 25,1 0,-1 0,25 0,-25-1,25 1,-25 0,0 0,25 0,-24-1,24 26,0-25,-25 0,25-1,0 1,0 25,0-25,0-1,0 1,25 0,-25 0,24-25,1 25,0-1,0-24,0 25,-1-25,1 25,25-25,-25 0,24 0,1 0,-1 0,1 0,0 0,-1-25,1 25</inkml:trace>
  <inkml:trace contextRef="#ctx0" brushRef="#br0" timeOffset="465729.5296">17810 13519,'0'-25</inkml:trace>
  <inkml:trace contextRef="#ctx0" brushRef="#br0" timeOffset="467832.7092">17909 13519,'0'-25,"0"50,0-1,0 1,0 0,0 0,0 0,25-1,-25 1,0 0,0 0,0 0,0-1,0 1,0 0,0 0,25-25,-25-25,0 0,0 0,0 1,0-1,0 0,0 0,0 0,0 1,-25-1,25 0,0 0,0 0,0 1,0-1,0 0,0 0,0 0,25 25,-1 0,1 0,0 25,0-25,0 0,-1 0,1 0,0 25,0-25,0 0,-1 0</inkml:trace>
  <inkml:trace contextRef="#ctx0" brushRef="#br0" timeOffset="468136.5387">17983 13593,'0'25,"25"-25,0 0,-25 25,25-25,0 0,-1 0,1 24,0-24,0 0,0 0,-1 0,1 0,-25 25,25-25,0 0,-25-25</inkml:trace>
  <inkml:trace contextRef="#ctx0" brushRef="#br0" timeOffset="468784.4479">18604 13618,'0'0,"24"0,1 0,0 0,0 0,0 0,-1 0,1 25,0-25,0 0,0 0,-1 0,1 0,0 0,0 0</inkml:trace>
  <inkml:trace contextRef="#ctx0" brushRef="#br0" timeOffset="468992.3516">18653 13767,'0'24,"25"-24,0 0,0 0,-1 0,1 0,0 0,0 25,0-25,-1 0,1 0,0 0,0 0,0 0,-1 0</inkml:trace>
  <inkml:trace contextRef="#ctx0" brushRef="#br0" timeOffset="469368.4051">19149 13543,'0'0,"0"-24,0-1,0 0,25 25,-25-25,25 25,0 0,-1-25,1 25,0 25,0-25,0 0,-25 25,24-25,-24 25,25-25,-25 25,0-1,0 1,0 0,0 0,-25 0,1-25,-1 24,0 1,25 0,-25-25,0 25,1 0,-1-1,0-24,25 25,-25-25,25 25,25-25,0 0,-25 25,25-25,-1 0,1 0,0 0,0 0,24 0,-24 0</inkml:trace>
  <inkml:trace contextRef="#ctx0" brushRef="#br0" timeOffset="469545.4363">19571 13791,'25'0,"-25"25,0 0,25-25,-25 25,0 0,0-1,0 1,0 0,0 0,-25 0,0-1</inkml:trace>
  <inkml:trace contextRef="#ctx0" brushRef="#br0" timeOffset="470621.146">20365 13469,'0'-25,"-25"25,25-25,0 1,0-1,25 25,-1 0,1 25,0-1,-25 1,25 0,-25 0,0 0,0-1,0 1,0 0,0 0,0 0,0-1,0 1,0 0,0-50,25 25,-25-25,24 1,-24-1,25 25,-25-25,25 0,-25 0,25 25,-25 25,0 0,0 0,25-50,-1 25,-24-25,25 25,0-25,0 25,0-24,0 24,-1-25,1 25,-25 25,25-25,-25 24,0 1,0 0,0 0,0 0,0-1,-25 1,25 0,0 0,0 0,0-1,0 1</inkml:trace>
  <inkml:trace contextRef="#ctx0" brushRef="#br0" timeOffset="470832.4628">20985 13742,'0'25,"0"-1,0 1,0 0,0 0,0 0,0-1,0 1,0 0,0 0,0 0,0-1,0 1,0 0</inkml:trace>
  <inkml:trace contextRef="#ctx0" brushRef="#br0" timeOffset="471036.3266">20935 13816,'0'0,"0"-25,0 1,0-1,0 0,0 0,25 25,0 0,0 0,-1 0,1 0,0 0,0 0,0 0,-1 0,1 25,0-25</inkml:trace>
  <inkml:trace contextRef="#ctx0" brushRef="#br0" timeOffset="471184.3866">21010 13791,'0'0,"-25"0,0 25,50 0,0-25,-1 0,1 0,0 0,0 0</inkml:trace>
  <inkml:trace contextRef="#ctx0" brushRef="#br0" timeOffset="471432.4184">21456 13717,'0'0,"0"-25,0 0,25 25,0 0,-1 25,1-25,0 0,0 0,0 0,-1 25,1-25,0 0,0 0,0 0</inkml:trace>
  <inkml:trace contextRef="#ctx0" brushRef="#br0" timeOffset="471624.8121">21506 13866,'0'0,"-25"25,50-25,-1 0,1 0,0 0,0 0,0 0,24 0,-24 0,0 0</inkml:trace>
  <inkml:trace contextRef="#ctx0" brushRef="#br0" timeOffset="471848.4176">22051 13742,'0'0,"0"-25,25 25,0 0,0 0,0 0,-1 0,1 0,0 0,0 0,0 0,-1 25,1-25</inkml:trace>
  <inkml:trace contextRef="#ctx0" brushRef="#br0" timeOffset="472055.6836">22299 13568,'-24'0,"24"25,0 0,0 0,0-1,0 1,0 0,0 0,0 0,0-1,0 1,24 0,-24 0</inkml:trace>
  <inkml:trace contextRef="#ctx0" brushRef="#br0" timeOffset="472377.9168">22523 13593,'0'0,"0"-25,24 25,-24-25,25 25,0 0,0 0,0 25,-25 0,0 0,0 0,0-1,-25 1,25 0,-25 0,0 0,25-1,-25-24,1 25,24 0,-25-25,25 25,25-25,-1 0,1 0,0 0,0 0,0 0,24 0,-24 0,25 0,-25 0,-1 0,26 0</inkml:trace>
  <inkml:trace contextRef="#ctx0" brushRef="#br0" timeOffset="473286.7334">20067 14213,'0'-25,"25"25,-25 25,0 0,0 0,-25-1,25 1,0 0,-25 0,25 0,0 0,0-1,0 26,-25-25,25 0,0-1,0 1,0 0,25 0,-25 0,25-25,-25 24,25-24,0 0,-1 0,1 0,0 0,0 0,-25-24,25 24,-50 0,25 24,0 1,0 0,25-25,-25 25,24-25,1 0,0 0,0 0,0 0,-1-25,-24 0,0 0,0 1,-24-1,-1 0,0 0,0 25</inkml:trace>
  <inkml:trace contextRef="#ctx0" brushRef="#br0" timeOffset="473461.3596">20067 14461,'0'0,"0"-25,0 1,0-1,25 25,0 0,-1 0,1 0,25 25,-25-25,-1 0,1 0,25 24,-25-24,-1 0,1 0,0 25</inkml:trace>
  <inkml:trace contextRef="#ctx0" brushRef="#br0" timeOffset="475438.3764">17909 14883,'0'25,"0"-1,25-24,-25 25,0 0,0 0,0 0,0-1,0 1,0 0,0 0,0 0,0 24,0-24,0 0,0 0,0-1,0 1,0 0,0 0,0 0</inkml:trace>
  <inkml:trace contextRef="#ctx0" brushRef="#br0" timeOffset="475654.3621">17884 14908,'0'0,"0"-25,25 25,-25-25,25 25,0 0,-1 25,1-25,0 0,0 0,-25 25,25-25,24 0,-24 0,0 0,0 24,-1-24</inkml:trace>
  <inkml:trace contextRef="#ctx0" brushRef="#br0" timeOffset="475830.3666">17934 15156,'0'0,"-25"0,50 0,0 0,-1 0,1 24,0-24,0 0,0 0,-1 0,26 0,-25 0,0 0</inkml:trace>
  <inkml:trace contextRef="#ctx0" brushRef="#br0" timeOffset="476098.3283">18256 14610,'0'0,"25"-25,0 0,0 1,-1 24,1 0,0 0,0 0,0 0,-1 0,1 24,0-24,-25 25,25 0,-25 0,0 0,0-1,0 1,-25 0,25 0,-25-25,0 25,1-25,24 24,-25-24,25 25,-25-25</inkml:trace>
  <inkml:trace contextRef="#ctx0" brushRef="#br0" timeOffset="476434.0312">18504 15255,'-25'0,"25"-25,25 25,0 0,0 0,0 0,0 0,-1 0,1 0,0 0,0 0,0 0,24 0,-24 0,0 0</inkml:trace>
  <inkml:trace contextRef="#ctx0" brushRef="#br0" timeOffset="476630.4421">18604 15379,'24'0,"1"0,0 0,0 0,0 0,24 0,-24-25,0 25,0 0,-1 0</inkml:trace>
  <inkml:trace contextRef="#ctx0" brushRef="#br0" timeOffset="476955.3157">19100 15131,'0'-25,"24"25,-24-25,25 25,0-25,0 25,-25 25,25-25,-25 25,0 0,0 0,0-1,-25 1,0 0,25 0,-25 0,0-1,1 1,24 0,-25-25,25 25,25-25,-1 0,1 0,0 0,0 0,0 0,-1 0</inkml:trace>
  <inkml:trace contextRef="#ctx0" brushRef="#br0" timeOffset="477162.3613">19546 15404,'0'0,"25"25,0-1,-25 1,0 0,0 0,0 0,0-1,0 1,-25 25,25-25,-25-1,25 1</inkml:trace>
  <inkml:trace contextRef="#ctx0" brushRef="#br0" timeOffset="478471.2946">20464 15354,'0'-25,"25"25,-1 0,-24-25,25 25,0 0,-25 25,25-25,-25 25,0 0,25-25,-25 25,0 0,0-1,0 1,0 0,0 0,0 0,0-1,0 1,0 0,0-50,0 0,24 1,-24-1,25 0,0 0,0 0,0 1,0-1,-1 25,-24 25,0-1,0 1,0 0,0 0,0 0,0-1,25-48,0-1,0 0,0 0,-1 0,1 1,0-1,0 25,-25-25,25 25,-1 0,1 25,-25 0,25-1,-25 1,0 0,0 0,0 0,0-1,0 1,0 0,0 0,-25-25,25 25,0-1,0 1,-25-25,25 25,0 0,0 0,0-1</inkml:trace>
  <inkml:trace contextRef="#ctx0" brushRef="#br0" timeOffset="478714.3371">21233 15602,'0'25,"0"0,0 0,0-1,0 1,0 0,0 0,0 0,0-1,0 1,0 0,0 0,0 0,-25-1,25 1,0 0,0 0,0 0</inkml:trace>
  <inkml:trace contextRef="#ctx0" brushRef="#br0" timeOffset="478934.2965">21307 15652,'0'0,"0"-25,0 0,0 0,25 25,0 0,0 0,-1 0,1 0,0 25,0-25,0 0,-25 25,24-25</inkml:trace>
  <inkml:trace contextRef="#ctx0" brushRef="#br0" timeOffset="479106.1912">21282 15776,'0'0,"-24"0,48 0,1 0,0 0,0 0,0 0,-1 0,1 0,0 25</inkml:trace>
  <inkml:trace contextRef="#ctx0" brushRef="#br0" timeOffset="479342.3216">21803 15453,'0'-24,"25"24,0 0,0 0,0 24,-1-24,1 0,0 25,0-25,-25 25,25-25</inkml:trace>
  <inkml:trace contextRef="#ctx0" brushRef="#br0" timeOffset="479530.3175">21779 15553,'24'24,"1"-24,0 0,0 0,0 0</inkml:trace>
  <inkml:trace contextRef="#ctx0" brushRef="#br0" timeOffset="479875.0864">22299 15528,'25'0,"0"0,0 0,0 0,-1 0,1 0,0 0,0 0,-25 25,25-25,-1 0,1 0</inkml:trace>
  <inkml:trace contextRef="#ctx0" brushRef="#br0" timeOffset="480106.3996">22572 15280,'0'24,"0"1,0 0,0 0,0 0,0 0,0-1,0 1,0 0,0 0,-25 0,25-1,0 1,0 0,0 0,0 24,0-24,0 0,0 0,0 0,-24-1</inkml:trace>
  <inkml:trace contextRef="#ctx0" brushRef="#br0" timeOffset="480455.0941">22671 15627,'0'-25,"0"0,25 25,-25-24,25 24,0 0,0 0,0 24,-25 1,24 0,-24 0,-24 0,24-1,-25 1,0 0,0 0,0 0,25-1,-25 1,1-25,-1 25,25 0,-25-25,25 25,0-1,25 1,0-25,-1 25,1-25,0 0,0 0,0 0,0 25,-1-25,26 0,-25 0,0 0</inkml:trace>
  <inkml:trace contextRef="#ctx0" brushRef="#br0" timeOffset="481560.2625">23019 13122,'0'24,"25"1,-25 0,24-25,-24 25,25 0,-25 0,25-1,-25 1,25 0,-25 0,0 0,25-1,-25 1,24 25,1-25,-25-1,25 26,-25-25,25 24,0-24,-25 25,24-25,-24 24,25 1,-25-25,0 24,25 1,-25-1,25 1,-25 0,0-1,25 1,-25 24,24-24,-24 24,0-24,25 24,-25-24,0 24,25 1,-25-1,0 1,0-1,25-24,-25 24,0 0,25 1,-25-1,0-24,0 24,0-24,0 24,0-24,0 0,0-1,-25 1,25-1,-25 1,0-25,0 24,25-24,-49 0,24 0,0-25,0 25,-24-25,24 0,-25 0,26 0,-26 0,25 0</inkml:trace>
  <inkml:trace contextRef="#ctx0" brushRef="#br0" timeOffset="513265.8797">16148 12179,'0'-25,"-25"25,25-25,-25 25,0-24,1 24,24-25,-25 25,25-25,-25 25,25-25,-25 25,0 0,25-25,-24 25,24-24,-25 24,0 0,25-25,-25 25,0 0,25-25,-24 25,-1-25,0 25,0 0,25-25,-25 25,1 0,24-24,-25 24,0 0,0-25,0 25,1-25,-1 25,0-25,0 25,0 0,25-25,-24 25,-1 0,0 0,0-24,0 24,0 0,1 0,-1 0,25-25,-25 25,0 0,0 0,1 0,-1-25,0 25,0 0,0 0,1 0,-1 0,0 0,0-25,0 25,1 0,-1 0,0 0,0 0,0 0,1 0,-1 0,0 0,0 0,0 0,1 0,-1 0,0 0,0 0,0 0,1 0,-1 0,0 0,0 0,0 0,1 0,-1 0,0-25,0 25,0 0,0 0,1 0,-26 0,25 0,0 0,1 0,-1 0,0 0,0 0,0 0,1 0,-1 0,0 0,0 0,-24 25,24-25,0 0,-25 0,26 0,-1 0,0 0,-25 0,26 25,-1-25,-25 0,25 0,1 25,-1-25,-25 0,25 0,1 25,-1-25,0 0,0 24,-24-24,24 25,0-25,0 25,0-25,-24 25,24 0,0-25,0 24,-24 1,24-25,0 25,-25 0,26 0,-1-1,0 1,-25 0,26 25,-1-26,0 1,0 0,0 25,1-25,-1 24,0-24,0 25,0-26,1 1,24 25,-25-25,25 24,-25-24,25 25,-25-26,25 26,0-25,0 0,0 24,0-24,0 25,0-26,0 1,0 25,0-25,0-1,0 26,0-25,0 0,0 24,0-24,0 25,0-25,0 24,0-24,0 25,0-26,25 26,-25-25,0 0,25 24,-25-24,0 25,25-26,-25 1,0 25,24-25,-24-1,25 1,0 0,0 25,0-26,-1 1,1 0,0 25,0-26,0 1,-1 0,26 25,-25-26,0 1,24 25,-24-25,0-1,24 1,-24 0,25 0,-1 0,-24 0,25-1,0-24,-1 25,1-25,-1 25,26-25,-26 25,1-25,24 0,-24 25,24-25,-24 0,24 0,-24 0,24 24,1-24,-26 0,26 0,-1-24,1 24,-26 0,26 0,-1-25,1 0,-1 25,0-25,-24 0,24 1,1-1,-1 0,1 0,-1 0,0-24,26-1,-26 25,1-24,-1-1,-24 0,24-24,0 24,-24 1,24-26,-24 26,0-26,-1 1,1 24,-1-24,1 0,0-26,-26 26,26-1,-25-24,0 25,0-25,-1 24,1-24,-25 0,0 24,0-24,0 25,-25-1,1-24,-1 25,0-1,-25 26,1-26,-26 1,26-1,-26 26,-24-1,25 1,-26-1</inkml:trace>
  <inkml:trace contextRef="#ctx0" brushRef="#br0" timeOffset="514118.7998">15180 13047,'0'-25,"0"1,25 24,0-25,0 0,0 0,-1-24,26 24,0-25,24 25,1-24,-1-1,0 1,26-26,-1 26,0-1,0-24,0 24,25 0,-24-24,24 24,0 1,-25-26,0 26,0 24,-24-25,24 1,-49 24,24 0,-49 0,24 0,-24 1,0 24,-25-25,0 0,0 0,-25 25,0-25,-24 25,24 0,-25-24,1 24,-1 0,1 0,-1 0,0 0,26 0,-26 0,25 0,25 24,-25 1,1 0,24 0,0 0,0 24,-25 1,25-25,0 24,0 1,0-1,-25 1,0 0,25 24</inkml:trace>
  <inkml:trace contextRef="#ctx0" brushRef="#br0" timeOffset="519473.9037">13196 18157,'25'0,"-25"-25</inkml:trace>
  <inkml:trace contextRef="#ctx0" brushRef="#br0" timeOffset="527722.7022">6697 16669,'0'0,"0"-25,-25 25,25-25,0 0,-24 1,24-1,0 0,-25 0,25 0,0 1,-25 24,25-25,-25 0,25 0,-25 25,1-25,24 0,-25-24,0 24,0 0,0 0,1 1,24-26,-25 25,0-24,0 24,0-25,1 1,-1-1,0 25,0-24,0-1,1 0,24 1,-25-1,0 1,0 24,0-25,1 25,-1-24,-25 24,25-25,1 25,-26 1,25-26,-25 25,26 0,-26-24,25 24,-24 0,-1 0,25-24,-24 24,-1 0,0 0,26 1,-26-1,0 0,26 0,-26 0,0 1,26 24,-26-25,0 25,1-25,24 25,-25-25,1 25,-1 0,0-25,1 25,-1-24,25 24,-24-25,-1 25,1-25,-1 25,0-25,1 25,-1 0,1-25,-1 25,0 0,26-24,-26 24,0 0,1 0,-1 0,1-25,24 25,-25 0,1 0,-1 0,0 0,1 0,24 0,-25 25,1-25,24 0,-25 0,1 24,24-24,-25 0,1 25,24-25,-25 25,25-25,-24 25,-1-25,25 25,-24-25,-1 24,25 1,-24-25,24 25,-25 0,26 0,-26-25,25 24,-25 1,1 0,24 0,-25 0,1-1,24 1,-25-25,1 25,24 0,-25 0,26-25,-26 24,25 1,0-25,-24 25,24 0,-25 0,26-25,-26 24,25 1,0 0,-24-25,24 25,-25 0,26-25,-1 24,0 1,-25-25,25 25,1-25,-1 25,0 0,0-25,0 25,1-25,24 24,-25 1,0 0,0-25,0 25,1 0,-1-1,0 1,0 0,-24 0,24 0,0-1,0 1,0 0,1 0,-1 0,0-1,25 1,-25 0,0 0,1 0,24-1,-25 1,0 0,25 0,-25 0,0-1,25 1,-24 0,24 25,-25-26,25 1,0 0,-25 0,25 0,0 24,0-24,0 0,-25 0,25 24,0-24,25 25,-25-25,0 24,0-24,25 25,-25-1,0 1,25-1,-25 1,24-25,-24 24,25 1,0 0,-25-1,25-24,0 25,-1-1,1 1,0-1,0-24,0 25,-1-1,26 1,-25-25,0 25,24-26,-24 26,25-25,-1 0,-24 24,25-24,-1 0,-24 24,25-24,-1 0,1 25,-25-26,24 1,1 25,-25-25,24 24,1-24,0 0,-26 0,26-1,0 1,-1 0,1-25,-1 25,-24 0,25-25,-1 24,1-24,0 25,-1 0,-24-25,25 0,-1 25,1-25,0 0,-1 25,1-25,-25 0,24 0,1 0,24 0,-24 0,-1-25,1 25,0 0,-1 0,1 0,-1-25,1 25,0 0,-26 0,26 0,0-25,-1 25,1 0,0-25,-1 25,1-24,-1 24,1-25,0 25,-1-25,1 25,-1 0,1-25,-25 25,24-25,1 25,0 0,-26-24,26-1,0 25,-1-25,1 0,-1 0,1-24,24 24,-24 0,25-24,-26 24,26 0,-26 0,26 0,-26 1,1-1,-1 0,1 25,0-25,-1 0,-24 1,25 24,-26-25,1 0,25 0,-25 0,-1-24,26 24,-25 0,0-25,-1 1,26-1,-25 1,0-1,0 0,-1 1,1-1,-25 1,25-1,0 0,-25 26,25-26,-25 0,0 26,24-26,-24 25,0-24,25 24,-25 0,0 0,25-24,-25 24,0 0,0 0,0 0,0 1,0-1,0 0,0 0,0 0,0 0,-25 25,25-24,-25-1</inkml:trace>
  <inkml:trace contextRef="#ctx0" brushRef="#br0" timeOffset="529075.3227">3919 14784,'0'0,"0"-25,0 0,0 0,0 0,0 1,0-1,0 0,0-25,0 1,0-1,0 1,0-26,0 1,0-1,0 1,25-25,-25-1,0 26,0-50,0 25,0 0,0-25,25 0,-25-1,0 1,25-24,-25 24,24 0,-24 0,0 0,25 24,-25 1,0 25,0-1,0 1,0 24,0 25,-25-24,25 24,0 0,-24 0,-1 25,0 25,25 0,-25 0,0 0,1 24,-1 26,0-26,-25 26,1-1,24 1,-25-1,25 0,-24 1,24-1,-25 1,26-26,-1 1,25-1,-25-24,25 0,0 0,0-50,25 0,0 0,-1 1,1-1,0-25,25 25,-26-24,26-1,-25 1,25-1,-1 25,1-24,-25 24,24 0,1 0,-1 25,1-25,-25 25,24 0,1 25,0-25,-26 25,26 0,0 0,-26-1,26 1,0 25,-26-25,26 24,-25-24,0 25,24-26,-24 26,0-25</inkml:trace>
  <inkml:trace contextRef="#ctx0" brushRef="#br0" timeOffset="530201.6722">1091 9525,'25'0,"-25"-25,0 0,-25 25,25-24,-24 24,-1 0,0 0,0 0,0 0,1 0,-26 24,25-24,0 0,1 25,-1-25,0 25,0 0,0-25,1 25,-1-1,0 1,25 0,-25 0,0 0,1-1,-1 26,0-25,25 0,-25 24,0-24,25 25,-25-1,25-24,-24 25,24-1,0-24,0 25,0-1,0-24,0 25,0-1,24-24,-24 0,25 25,-25-26,25 1,0 0,0 0,0-25,-1 25,1-1,0-24,0 0,0 0,-1 0,1 0,0 0,0 0,0 0,24 0,-24-24,0 24,0-25,24 25,-24 0,0-25,0 25,-1-25,1 25</inkml:trace>
  <inkml:trace contextRef="#ctx0" brushRef="#br0" timeOffset="531381.6528">1265 10195,'0'0,"-25"0,25-25,0 0,-25 25,25-25,0 50,-24-25,24 25,-25 0,25 0,0-1,-25 1,25 0,0 0,0 24,0-24,0 0,0 25,0-26,0 1,25 0,-25 0,25 0,-1-25,1 24,0-24,0 0,0 0,-1 0,1 0,-25-24,25 24,0-25,0 0,-25 0,0 0,0 1,0-1,-25 0,0 0,25 0,-25 25,0-24,1 24,-1 0,0-25,0 25,0 0,25-25,25 25,0 0,0 0,0-25,24 25,-24 0,0-25,0 25,-1 0,1-24,0 24,0-25,0 25,-1-25,1 25,-25-25,0 50,0 0,0 0,0-1,0 1,0 0,0 0,0 0,0-1,0 1,0 0,0 0,25 0,-25-1,25 1,0 0,0-25,-1 25,1-25,0 0,0 0,0-25,-1 25,-24-25,25 0,0 1,-25-1,0 0,0 0,0 0,-25 1,0-1,1 0,-1 0,0 25,0-25,0 25,1 0,-1-24,0 24,0 0,0 0,0 0,25 24,0 1,25 0,0 0,0-25,-25 25,25-25,0 0,-1 0,1 0,25-25,-25 25,-1-25,1 0,0 0,0 1,0-1,-1 0,-24 0,25-24,0 24,-25 0,25-25,-25 25,0-24,0 24,0-25,0 26,0-26,0 25,0 0,-25-24,25 24,-25 0,25 0,-25 1,1 24,24-25,-25 25,0 25,25-1,0 1,0 0,0 0,0 0,0 24,25-24,-25 25,0-26,0 26,0-25,0 24,0 1,0 0,25-1,-25-24,0 25,0-1,24-24,-24 25,0-25,25-1,-25 1,25 0,0 0,0-25,-1 0,1 0,0-25,0 25,0-25,-1 0,1 1,0-1,0 0,0 0,-1 0,1-24,-25 24,25 0,-25 0,25 1,-25-1,0 0,0 0,0 0,0 0,0 50,0 0,0 0,-25 0,25 0,0-1,0 1,0 0,0 25,0-26,0 1,0 0,0 0,25 0,-25-1,25 1,-1-25,-24 25,25-25,0 0,0 0,0 0,-1-25,26 25,-25-25,0 1,0 24</inkml:trace>
  <inkml:trace contextRef="#ctx0" brushRef="#br0" timeOffset="531513.1834">2679 9847,'-25'0,"25"-24,-25 24,25-25</inkml:trace>
  <inkml:trace contextRef="#ctx0" brushRef="#br0" timeOffset="531941.6517">2828 9897,'25'0,"-25"25,0 0,0-1,24 1,-24 0,0 0,0 25,0-26,25 26,-25-25,0 24,0-24,0 0,0 25,0-26,0 1,0 0,0 0,0-50,0 0,0 0,0 1,0-26,0 25,0 0,0 1,0-1,0 0,0 0,25 0,-25 1,25-1,-25 0,25 0,-1 0,1 25,0 0,-25 25,25-25,-25 25,25 0,-25 0,24-1,-24 1,25 0,-25 0,25 0,-25-1,25 1,0 0,-1 0,1-25,0 0</inkml:trace>
  <inkml:trace contextRef="#ctx0" brushRef="#br0" timeOffset="532317.6461">3547 10046,'0'-25,"0"50,0-75,0 25,0 1,0-1,0 0,-25 25,0 0,1 0,24 25,-25-25,25 25,-25-25,25 24,0 1,0 0,0 0,0 0,25-25,0 0,-1 0,1-25,0 0,-25 0,25 25,-25-25,25 25,-1 0,1 0,0 25,-25 0,25 0,-25 0,25 0,0-1,-25 26,24-25,-24 24,0 1,0 0,0-1,0-24,0 25,0-1,0-24,0 0,-24 0,24-1,0 1,-25 0,0-25,0 0,0 0,0 0,25-25,-24 25,24-25,0 1,0-1,0 0,0 0,24 0</inkml:trace>
  <inkml:trace contextRef="#ctx0" brushRef="#br0" timeOffset="533197.725">1637 12030,'0'0,"0"-25,0 1,25-1,-25 0,25 0,-25 0,25 1,-25-1,0-25,24 25,-24-24,25 24,-25-25,25 1,-25-1,0 1,0-1,0 0,0 1,0-1,0 1,0-1,-25 25,25-25,-25 1,25 24,-24-25,24 26,-25-1,0 0,25 0,-25 25,25 25,0 0,0 0,0-1,0 1,0 0,0 0,0 24,0-24,0 25,0-25,0 24,0 1,25-25,-25 24,0-24,25 25,-25-25,0 24,25-24,-25 0,24 0,-24-1,25 1,0 0,0-25,0 25,-1-25,1-25,0 25,-25-25,25 25,0-25,-1 1,1-1,0 0,0 0,-25 0,25 1,-25-1,24 0,-24 0,25 0,-25 1,0-1,0 0,0 0,0 50,0 0,0 0,0-1,0 1,0 0,0 0,0 0,25-1,-25 1,0 0,0 0,25 0,0-1,-25 1,24 0,1-25,0 0,0 0,0 0,-1-25</inkml:trace>
  <inkml:trace contextRef="#ctx0" brushRef="#br0" timeOffset="533348.6574">2406 11237,'0'0,"0"-25</inkml:trace>
  <inkml:trace contextRef="#ctx0" brushRef="#br0" timeOffset="533797.9064">2654 11137,'-25'25,"0"-25,1 25,24 0,-25-25,0 25,25-1,-25 1,25 0,-25-25,25 25,0 0,0-1,0 1,0 0,25-25,0 0,0 0,0-25,-1 0,-24 1,0-1,25 25,-25-25,0 0,0 0,0 1,25 48,-25 1,25 0,-25 0,0 0,25-1,-25 26,25-25,-25 24,0-24,24 25,-24-1,0-24,25 25,-25-25,0 24,0-24,0 25,0-26,0 1,0 0,-25 0,25 0,-24-25,24 24,-25-24,0 0,0 0,0-24,0 24,25-25,-24 25,-1-25,25 0,-25 0,25 1,0-1,0 0</inkml:trace>
  <inkml:trace contextRef="#ctx0" brushRef="#br0" timeOffset="534457.8721">2902 10765,'0'-25,"0"1,0 48,0 1,0 0,25 0,-25 0,0-1,0 26,0 0,0-1,0 1,0-1,0 1,0 0,0-1,0-24,0 25,0-25,0-1,0 1,0 0,0-50,0 0,25 1,-25-1,0 0,25 0,-25-24,24 24,-24 0,25 0,0 0,0 0,0 25,-1 0,1 25,-25 0,25 0,-25 0,25 0,-25-1,0 1,25 0,-25 0,24 0,-24-1,25 1,0-25,-25-25,25 25,-25-24,25-1,-25 0,24 0,-24 0,0-24,25 24,-25-25,0 25,0-24,0-1,0 1,0-1,0 0,0 26,0-26,0 25,0-24,0 24,0 0,0 0,0 50,0 0,0 0,0-1,0 1,0 0,0 25,0-26,25 26,-25 0,0-1,25-24,-25 25,0-1,25-24,-25 25,0-25,24 24,-24-24,25 0,-25 0,25-1,0 1,0-25,-25 25,24-25,1-25</inkml:trace>
  <inkml:trace contextRef="#ctx0" brushRef="#br0" timeOffset="534662.6855">3373 10889,'-24'0,"24"25,-25-25,50 0,-1 0,1 0,0 0,0-25,0 25,24 0,-24 0,25 0,-26 0,26 0</inkml:trace>
  <inkml:trace contextRef="#ctx0" brushRef="#br0" timeOffset="534825.6888">3919 10840,'0'24,"0"-48</inkml:trace>
  <inkml:trace contextRef="#ctx0" brushRef="#br0" timeOffset="536981.6719">19075 12154,'0'0,"0"-25,0 1,0 48,0 1,-25-25,25 25,0 0,0 0,-25 0,25-1,0 1,0 0,0 0,0 24,0-24,0 0,0 0,0 24,0-24,0 0,0 0,0 0,0-1,0 1,0 0,0 0,0 0,25-25</inkml:trace>
  <inkml:trace contextRef="#ctx0" brushRef="#br0" timeOffset="537669.8272">18976 12402,'0'0,"0"-24,0-1,0 0,0 0,0 0,24 1,1-1,0 0,0 25,0-25,-1 25,1 0,0-25,0 25,0 0,-1 0,1 25,0-25,0 0,0 0,-1 25,1-25,-25 25,25-25,-25 25,0-1,0 1,-25 0,0 0,1 0,-1-25,0 24,0-24,0 0,1 0,-1 0,25 25,0 0,25-25,-25 25,0 0,24-25,-24 24,25 1,-25 0,0 0,0 0,25-1,-25 1,25 0,-25 0,25 0,-1-1,1-24,0 25,0-25,0 0,-1 0,1-25,0 25,0 0,0-24,0 24,-1-25,1 0,0 0,0 0,-25 1,0-1,0 0,0 0,0 0,0 1,0-1,0 0,-25 0,0 25,0 0,1 0,24 25,-25-25,25 25,0 0,0-1,0 1,0 0,0 0,0 0,0-1,25-24,-25 25,24 0,1 0,0-25,0 25,0-25,-1 24,1-24,0 0,0 25,0-25,-1 0,1 0,0 0</inkml:trace>
  <inkml:trace contextRef="#ctx0" brushRef="#br0" timeOffset="537909.2524">20017 12526,'0'-24,"0"-1,0 50,25-25,-25 24,0 1,0 0,25 25,-25-26,0 1,0 0,0 25,0-26,0 1,0 25,0-25,25-1,-25 1,0 0,0 0,0 0,0-1,0 1</inkml:trace>
  <inkml:trace contextRef="#ctx0" brushRef="#br0" timeOffset="538189.3745">20067 12626,'0'-25,"0"0,0 0,0 0,25 1,0-1,-1 0,1 25,0 0,0 0,0 25,-1-25,-24 25,25-25,-25 24,0 1,0 0,0 0,-25 0,25-1,-24-24,24 25,-25 0,0-25,0 25,0-25,1 25,-1-25,0 0,0 24,0-24</inkml:trace>
  <inkml:trace contextRef="#ctx0" brushRef="#br0" timeOffset="538726.2088">20365 12626,'0'-25,"0"0,0 50,0 0,-25-1,25 1,0 0,-25 0,25 0,0-1,0 1,0 0,0 0,0 0,25-25,0 0,-1 0,1 0,0 0,0-25,0 0,-1 0,-24 0,0 1,0-1,25 25,-25-25,0 0,0 0,0 1,0 48,0 1,0 0,0 0,0 0,0-1,0 1,0 0,0 0,25-25,0 0,0 0,-25 25,24-25,1 0,0 0,0 0,0 0,0 0,-25-25</inkml:trace>
  <inkml:trace contextRef="#ctx0" brushRef="#br0" timeOffset="539389.5923">20762 12675,'0'-25,"0"1,24 24,1 0,0 0,-25 24,25-24,-25 25,0 0,0 0,0 0,0-1,0 1,0 0,0 0,-25-25,25 25,0-50,25 0,-25 0,25 25,-25-25,24 1,-24-1,25 25,-25-25,25 25,-25-25,25 25,-25 25,25-25,-25 25,0 0,24-1,-24 1,0 0,0 0,0-50,0 0,0 0,0 1,0-1,25 25,-25-25,0 0,25 25,0-25,0 25,-1 0,1 0,-25 25,25-25,-25 25,25 0,-25 0,25-1,-25 1,0 0,24 0,-24 0,25-1,-25 1,25-25</inkml:trace>
  <inkml:trace contextRef="#ctx0" brushRef="#br0" timeOffset="539660.5844">21481 12452,'0'0,"0"-25,0 50,0 0,0 0,0-1,0 1,0 0,0 0,0 24,25-24,-25 0,0 25,0-26,0 26,0-25,0 0,0-1,0 26,0-25,0 0,0-1,0 1,0 0,0 0</inkml:trace>
  <inkml:trace contextRef="#ctx0" brushRef="#br0" timeOffset="539889.5565">21481 12551,'0'0,"25"-25,-1 25,1 0,0 0,0 0,0 0,-25 25,24-25,-24 25,25 0,-25 0,0-1,0 1,-25-25,1 25,-1-25,0 0,0 25,0-25,1 0,-1 0</inkml:trace>
  <inkml:trace contextRef="#ctx0" brushRef="#br0" timeOffset="540517.9314">21779 12750,'0'-25,"24"0,1 25,-25-25,25 25,0-25,0 1,-25-1,0 0,0 0,0 0,0 1,-25 24,0 0,0 0,0 0,25 24,-24 1,24 0,0 0,-25 0,25-1,0 1,0 0,0 0,0 0,0-1,0 1,25-25,-1 0,1 0,0 0,0-25,0 25,-25-24,24 24,1-25,0 0,0 25,-25-25,25 0,-1 25,-24-24,25 24,0-25,0 25,-25 25,0-1,25-24,-25 25,0 0,0 0,0 0,24-25,-24 24,25 1,0 0,0-25,0 0,-1 0,1 0,0 0,-25-25,25 25,0 0</inkml:trace>
  <inkml:trace contextRef="#ctx0" brushRef="#br0" timeOffset="541793.5311">22820 12874,'0'-25,"0"0,0 0,0 0,25 1,-25-1,0 0,0 0,25 0,-25-24,0-1,0 25,0-24,0-1,0 1,0-1,0 0,0 1,0 24,0-25,0 1,0-1,0 0,0 26,0-26,0 25,0 0,0 1,0-1,0 0,0 50,0 0,-25-1,25 1,0 0,0 0,0 0,-25 24,25-24,0 0,0 0,-24 24,24-24,0 0,0 25,0-26,-25 1,25 0,0 25,0-26,0 1,25 0,-25 0,24 0,-24-1,25 1,0-25,-25 25,25-25,0 0,-1 0,1-25,0 25,-25-25,25 25,0-24,-25-1,24 0,-24 0,25 25,-25-25,0 1,25-1,-25 0,0 0,0 0,0 50,0 0,0 0,0 0,0-1,0 1,0 0,0 0,0 0,0-1,0 1,0 0,25-25,-25 25,25 0,-1-1,1 1,0-25,0 25,0-25,-1 0,1 0,0 0,0 0</inkml:trace>
  <inkml:trace contextRef="#ctx0" brushRef="#br0" timeOffset="541937.4392">23391 12278,'0'0,"-25"-24,0-1,25 0</inkml:trace>
  <inkml:trace contextRef="#ctx0" brushRef="#br0" timeOffset="542919.5182">23788 12328,'0'-25,"0"0,0 1,0-1,0 0,0 0,0 0,0 0,-25 25,25-24,-25 24,0 24,0-24,1 25,-1-25,0 25,0 0,0 0,1 0,24-1,0 1,0 0,0 0,24-25,1 0,0 0,0 0,0-25,-1 25,1-25,0 25,-25-25,25 25,0 0,-25 25,24 0,-24 0,0 0,0-1,0 1,0 25,0-25,0 24,0-24,0 25,0-26,0 26,0-25,0 0,0-1,0 26,-24-25,24 0,-25-25,0 0,25-25,-25 25,25-25,-25 0,25 0,0 1,-24 24,24-25,0 0,0 0,0 0</inkml:trace>
  <inkml:trace contextRef="#ctx0" brushRef="#br0" timeOffset="543507.5128">24234 11881,'0'-24,"0"-1,0 50,0-1,0 1,0 0,0 0,0 0,0-1,0 1,0 0,0 25,-25-26,25 1,0 0,0 0,0 0,0 0,25-25,0 0,-25-25,25 25,-25 25,25-25,-25 24,0 1,24-25,-24 25,25-25,0 0,0 0,0 0,-1-25,1 25,0-25,0 1,0 24,-25-25,24 0,-24 0,25 0,-25 0,0 1,0-1,0 0,0 50,-25 0,1-1,24 1,0 0,-25 0,25 0,0 0,0-1,0 1,0 0,0 0,25 0,-25-1,24 1,1 0,-25 0,25-25</inkml:trace>
  <inkml:trace contextRef="#ctx0" brushRef="#br0" timeOffset="543663.5082">24656 12328,'-25'-50,"50"100,-50-124,50 74,0 0,24 24,-24-24,0 25,0-25,-1 25,1-25,0 25,0-25,0 0</inkml:trace>
  <inkml:trace contextRef="#ctx0" brushRef="#br0" timeOffset="544849.681">21382 11063,'0'-25,"24"25,-24-25,0 0,25 25,-25-24,0-1,0 0,25 25,-25-25,0 50,0 0,0 0,-25-1,25 1,0 25,-25-25,25 24,0 1,-24 0,24-26,0 26,-25 0,25-1,0-24,0 0,-25 24,25-24,0 0,0 0,0-50,0 0,-25 0,25-24,-25 24,25 0,0 0,-24-24,24 24,-25 0,25 0,-25 25,25-24,-25 24,25 24,-25 1,25 0,0 0,25 0,-25-1,25 1,0 0,0-25,-1 25,1-25,0 25,0-25,24 0,-24 0,0 0,25 0,-26 0,1-25,0 25,0-25,-25 0,25 25,-1-25,-24 1,25-1,-25 0,0 0,0 0,0 1,-25 24</inkml:trace>
  <inkml:trace contextRef="#ctx0" brushRef="#br0" timeOffset="552011.8201">4837 1265,'0'0,"-25"-50,-25 1,26 24,-26-25,25 26,-24-26,24 25,0 0,0 1,-24-1,24 0,-25 0,25 25,1-25,-26 25,25 0,-24-24,24 24,-25 0,25 0,-24 0,24 0,-25 0,1 0,24 0,-25 0,1 0,-1 0,1 24,-1-24,-25 25,26-25,-26 25,26-25,-26 25,1-25,0 25,24-1,-24 1,-1-25,1 25,-1 0,1 0,0-25,-1 24,1 1,-1 0,1 0,-1 24,1-24,0 0,-1 0,1 24,-1-24,26 0,-26 25,26-1,-26-24,26 25,-26-1,26 1,-1 24,0-24,1 0,-1-1,1 26,-1-26,0 26,26-1,-26 0,25 1,0-1,1 1,-1 24,-25-25,25 26,1-1,24 0,-25 25,0-25,25 0,-25 1,25-1,-25 0,25 0,0 1,0-26,0 0,0 26,0-26,-24 0,24 1,0-1,0 1,0-1,0 25,0-24,0-1,0 0,0 26,24-26,-24 1,0 24,25-25,0 25,-25-24,25 24,0-25,-1 26,1-26,0 25,25-24,-26 24,1 0,0-24,25 24,-26-25,26 25,-25-24,24 24,-24-25,0 1,25-1,-26 1,26-26,0 26,-26-26,26 1,0 0,-1-1,26 1,-26-25,1-1,0 26,24-25,-24 0,24-25,-24 24,24 1,-24-25,24 0,-24 0,24 0,0 0,-24-25,25 25,-1-24,0-1,1 0,-1 0,25 0,-24-24,-1-1,25 1,-24-1,24 0,-25 1,26-26,-1 1,-25 24,26-24,-1-1,-25 1,25 0,-24-26,24 26,-25 0,1-1,-1 1,1-1,-1 1,1 0,-26-26,26 26,-26-25,26-1,-26-24,26 0,-26 0,26 0,-26 0,26-25,-26 1,1-1,-1 0,1-25,0 26,-1-26,1 0,0 1,-1-1,-24 0,25 1,-26-1,1 0,0 26,0-1,-25-25,0 25,-25 25,0 0,-24 0,-1 25,0 0,-24 0,-1 49,-24-24,0 24,0 0,-25 26,25 24,-25-25,24 25,-24 25,0-25,25 24,0 26</inkml:trace>
  <inkml:trace contextRef="#ctx0" brushRef="#br0" timeOffset="630755.4788">13791 10021</inkml:trace>
  <inkml:trace contextRef="#ctx0" brushRef="#br0" timeOffset="632303.5866">18207 11807,'0'-25,"0"0,0 1,0-1,0 0,0 0,-25 0,25 1,0-1,-25 0,25 0,0 0,-25 1,25-26,-25 25,25 0,-24-24,24 24,-25-25,0 26,0-26,0 0,-24 25,24-24,0-1,-24 1,-1-1,0 0,1 1,-1-1,1 1,-26 24,25-25,-24 25,24-24,-24 24,24-25,-24 26,0-1,24 0,-24 0,-1 0,26 1,-26 24,26-25,-26 0,1 25,24 0,-24 0,-1 0,26 0,-26 0,1 0,-1 0,1 0,24 25,-24-25,0 25,24-25,-24 0,24 24,0-24,1 25,-1-25,1 0,-1 25,25-25,0 0,0 25,1-25,-1 0,25 25,-25-25,0 24,25 1</inkml:trace>
  <inkml:trace contextRef="#ctx0" brushRef="#br0" timeOffset="632588.5078">15999 10269,'0'-25,"-25"1,0 24,1-25,-1 25,-25 0,25 0,-24 0,-1 0,1 25,-1-25,-24 0,24 0,-24 24,-1 1,1-25,24 25,-24 0,24-25,0 25,26-1,-26 1,25 0,25 0,0 0,25-1,0-24,0 25,-1 0,1 0,25-25,-1 25,1-1,24 1,-24-25,25 25,-1 0,0 0,1-25</inkml:trace>
  <inkml:trace contextRef="#ctx0" brushRef="#br0" timeOffset="634016.3424">18827 14362,'0'-25</inkml:trace>
  <inkml:trace contextRef="#ctx0" brushRef="#br0" timeOffset="634316.2003">20042 13469,'0'0,"0"-25</inkml:trace>
  <inkml:trace contextRef="#ctx0" brushRef="#br0" timeOffset="658533.3246">14610 6474,'0'0,"25"0,24 0,-24 0,25 0,-25 0,24 0,1 0,-1 0,26-25,-26 25,26 0,-1 0,-24 0,24 0,1 0,-1-25,25 25,-24 0,-1 0,1 0,24 0,-25-24,1 24,24 0,-25 0,1 0,24-25,-25 25,1 0,-26 0,26 0,-26-25,26 25,-26 0,1 0,-25 0,24 0,-24 0,25-25,-25 25,-1 0,1 0,0 0,0 0,0 0,-1-25,1 25,0 0,-25-24,0-1,-25 0,0 25,1-25,-1 25,0-25,0 25,0-24,1 24,-1-25,0 25,0 0,0 0,1 0,24-25,0 50,24-25,1 0,0 0,0 25,0-25,-1 0,1 24,0-24,0 0,0 25,-1-25,-24 25,25-25,-25 25,25 0,-25-1,-25 1,0 0,1 0,-1 0,0-1</inkml:trace>
  <inkml:trace contextRef="#ctx0" brushRef="#br0" timeOffset="660004.0365">14784 13469,'-25'0,"25"25,25-25,-25 25,24-25,1 0,0 0,0 24,0-24,-1 0,1 0,0 0,25 0,-26 0,1 25,25-25,-25 0,24 0,1 0,-1 0,1 0,0 0,-1-25,1 25,0 0,-1 0,1 0,-1 0,1 0,0 0,-1 0,1 0,-1 25,1-25,0 0,-1 0,1 0,-1 0,1 0,0 0,-1 0,1 0,0 0,-26 0,26 0,0 0,-1 0,-24 0,25 0,-26 0,26 0,-25 0,24 0,-24 0,0 0,0 0,0 0,-1 0,1 0,0 0,0 0,0 0,-25-25,-25 25,0-24,0 24,0 0,25-25,-24 25,24 25,0-1,24-24,-24 25,25-25,-25 25,0 0,0 0,-25-25,1 0</inkml:trace>
  <inkml:trace contextRef="#ctx0" brushRef="#br0" timeOffset="661222.0842">16297 6747,'0'-25,"0"0,0 0,0 50,-25 0,0 0,25 0,-25-1,0-24,25 25,-24 0,-1 0,0 0,0 0,25-1,-25 1,1 0,-1 0,0 0,25-50,0 0,25 0,-25 0,25 1,-1-1,-24 0,25 0,0 0,0 0,0 1,-1-1,1 0,0 0,-25 0,25 1,0-1,-1 0,1 25,-25-25,25 25,0 0,-25 25,25 0,-25 0,25-1,-1 1,-24 0,0 0,25 0,-25-1,25 1,-25 0,25 0,-25 0,25-25,-25 25</inkml:trace>
  <inkml:trace contextRef="#ctx0" brushRef="#br0" timeOffset="662418.0908">16545 7417,'0'0,"0"24,0 1,0 0,0 0,25 0,-25-1,0 1,0 25,0-25,0-1,0 1,0 0,24 25,-24-26,0 1,0 25,0-25,25 24,-25-24,0 0,0 25,0-26,0 26,0-25,0 24,0-24,0 0,0 25,0-26,0 1,0 25,0-25,0 24,0-24,0 0,0 24,0-24,0 25,0-25,0-1,25 1,-25 25,0-25,0-1,0 1,0 0,0 0,0 0,0-1,0 26,0-25,0 0,0 0,0-1,0 1,0 0,-25 0,25 24,0-24,0 0,0 0,0 0,-25 24,25-24,0 0,0 0,0-1,0 1,0 0,0 0,0 0,0-1,25-24,-25 25,0 0,0 0,25-25,-25 25,0-1,0 1,0 0,0 0,0 0,0-1,0 1,0 0,0 0,0 0,0-1,0 1,-25 0,25 25,0-25,0 24,0-24,0 25,0-26,0 26,-25 0,25-26,0 26,0 0,0-1,0-24,-24 25,24-1,0 1,0-1,-25-24,25 25,-25-1,25 1,0 24,-25-24,25 0,0-1,0 1,-25 24,25-24,0 0,0-1,-24 1,24-1,0 1,-25 0,25-26,0 26,0 0,-25-26,25 26,0-25,0 24,0-24,0 25,0-25,-25-1,25 26,0-25,0 0,0 24,-25-24,25 25,0-25,0-1,0 26,0-25,0 24,0-24,0 25,0-25,0 24,0 1,0-25,0 24,0-24,0 0,0 24,0-24,0 0,0 0,0 0,0-1,0 1,0 0,25 0,-25 0,0-1,25 1,0 0,-25 0,0 0,25-1,-25 26,24-25,-24 0,0 0,25-1,-25 26,0-25,25 0,-25-1,0 1,0 0,0 0,0 0,0-1,0 1,0 0,-25-25,25-25,-25 0,1 1,-1-1,25 0,-25 0,25 0,0 1,0-1,0 0,0 0,0 0</inkml:trace>
  <inkml:trace contextRef="#ctx0" brushRef="#br0" timeOffset="666546.0873">8161 7590,'0'0,"-25"0,25 25,-25-25,25 25,-25 0,1-1,-1 1,25 0,-25 0,0 0,25-1,-25 1,25 0,-25-25,25 25,0 0,-24-25,24 24,0 1,0 0,0-50,0 0,0 1,0-1,24 0,1 25,-25-25,25 0,0-24,-25 24,25 0,0 0,-25 1,24-1,1 25,0-25,0 0,-25 0,25 25,-1-24,1 24,-25-25,25 25,0 0,0 0,-1 25,-24-1,25-24,-25 25,25-25,-25 25,0 0,25-25,-25 25,25-1,-1 1,-24 0,25-25,-25 25,25-25,-25 25,25-25,-25 24,25-24,-1 25,1-25</inkml:trace>
  <inkml:trace contextRef="#ctx0" brushRef="#br0" timeOffset="667510.231">8210 7665,'0'24,"0"1,25-25,-25-25,0 50,0 0,0 0,0 0,0-1,0 1,0 0,0 0,0 0,0-1,0 1,0 0,25-25,-25 25,0 0,0 0,0-1,0 1,25 0,-25 0,0 0,0-1,0 1</inkml:trace>
  <inkml:trace contextRef="#ctx0" brushRef="#br0" timeOffset="669405.9898">8310 8285,'24'173,"-24"-148,0 0,0 0,0 0,0-1,25 1,-25 0,0 0,0 0,0-1,0 1,0 0,0 0,0 0,0-1,0 1,0 0,0 0,25 0,-25-1,0 1,0 0,0 0,0 0,0 0,0-1,0 1,0 0,0 0,0 0,0-1,0 1,0 0,0 0,0 0,0-1,0 1,0 0,0 0,0 0,25-1,-25 1,0 0,0 0,0 0,0-1,0 1,0 0,0 0,0 0,0-1,0 1,0 0,0 0,0 0,0-1,25-24,-25 25,0 0,0 0,0 0,0-1,0 1,0 0,0 0,24-25,-24 25,0 0,0-1,0 1,0 0,0 0,0 0,0-1,0 1,0 0,0 0,0 0,0-1,0 1,0 0,0 0,0 0,0-1,0 1,0 0,0 0,0 0,0-1,0 1,0 0,0 0,0 0,0-1,0 1,0 0,0 0,0 0,0-1,0 1,0 0,0 0,0 0,0-1,0 1,0 0,0 0,0 0,0-1,0 1,0 0,0 0,0 0,-24 0,24-1,0 1,0 0,0 0,0 0,0-1,0 1,0 0,0 0,0 0,0-1,0 1,0 0,0 0,0 0,0-1,0 1,0 0,24 0,-24 0,0-1,0 1,0 0,0 0,0 0,0-1,0 1,0 0,0 0,0 0,0-1,0 1,0 0,0 0,0 0,0-1,0 1,25 0,-25 0,0 0,0 0,0-1,0 1,0 0,0 0,0 0,0-1,0 1,0 0,0 0,0 0,25-1,-25 26,0-25,0 0,0-1,0 1,0 0,0 0,0 0,0-1,0 1,0 0,0 0,0 0,0-1,0 1,0 0,0 0,0 0,25-1,-25 1,0 0,0 0,0 0,0-1,0 1,0 0,0 0,0 0,0 0,0-1,0 1,0 0,0 0,0 0,0-1,0 1,0 0,0 0,0 0,0-1,0 1,0 0,0 0,0 0,0-1,0 1,0 0,0 0,0 0,0-1,0 1,0 0,0 0,0 0,0-1,0 1,-25 0,25 0,0 0,0-1,0 1,0 0,0 0,0 0,0-1,0 1,-25 0,25 0,0 0,0-1,0 1,0 0,0 0,0 0,-25 0,25-1,0 1,0 0,0 0,0 0,0-1,0 1,0 0,0 0,0 0,0-1,0 1,0 0,0 0,0 0,0-1,0 1,0 0,0 0,0 0,-24-25,24-25,-25 0,0 0,0 0,25 1,-25-1,1 0,24 0,-25 0,0 1,25-1,-25 0,0 0,1 0,24 1,-25-1,25 0,-25 25,25-25,0 0,0 50,25 0,0 0,-1 0,1-25,-25 24,25-24,0 25,0 0,-1 0,1-25,-25 25,25-25,0 0,0 24,-1-24,1 0,0 25,0-25,0 0,-1 0,1 0,0 0,0-25,0 25,-1-24,1 24,0-25,0 0,0 0,-1 0,-24 1,25-1,-25 0,0 0,0 0,0 1,0-1,0 0,0 0,0-25,0 26</inkml:trace>
  <inkml:trace contextRef="#ctx0" brushRef="#br0" timeOffset="671633.3112">6201 8930,'0'-25,"25"25,0 0,0-25,-1 25,1 0,0-25,25 0,-26 25,26-24,-25 24,0-25,24 0,-24 25,0-25,0 25,-1 0,1 0,-25 25,0 0,0 0,-25-1,25 1,-24 0,24 0,-25 24,0-24,0 25,25-25,-25 24,1-24,-1 25,0-25,25 24,-25-24,25 25,-25-26,25 1,-24 25,24-25,-25-1,25 1,0 0,0 0,-25 0,25-1,0 1,25-25</inkml:trace>
  <inkml:trace contextRef="#ctx0" brushRef="#br0" timeOffset="672095.9549">6772 9004,'24'-25,"1"25,0 0,0 0,0 0,0 0,-25 25,24 0,1-25,0 25,-25 0,25-1,-25 1,25 0,-25 0,0 24,0-24,0 25,0-25,-25-1,25 1,-25 25,25-25,-25-1,0 1,1 0,-1-25,25 25,-25-25,25-25,0 0,25 0,0 1,-25-1,24-25,1 25,0 1,0-26,0 0,-1 26,-24-26,25 25,0-24,-25 24,0-25,0 25,0 0,0 1,0-1,0 0,-25 0,25 0,-25 1,1 24,24-25,-25 25,0 0,0 0,0 0,1 0,-1 0,0 0,0 25,25-1</inkml:trace>
  <inkml:trace contextRef="#ctx0" brushRef="#br0" timeOffset="672444.2317">7367 8830,'0'0,"0"25,0 0,0 0,0 0,0-1,-25 26,25-25,0 25,0-26,-25 26,25 0,0-26,0 26,0 0,25-26,-25 26,25-25,0 0,-25-1,25-24,-1 25,1-25,0 0,0-25,0 25,-25-24,24-1,-24 0,25 0,-25 0,0-24,0 24,0 0,0 0,0-24,0 24,-25 0,25 0,-24 1,-1-1,25 0,-25 0,0 0,0 0,25 1</inkml:trace>
  <inkml:trace contextRef="#ctx0" brushRef="#br0" timeOffset="672861.1828">7665 9128,'0'25,"0"0,24 0,-24-1,0 1,0 0,0 0,25-50,-25 0,25 25,-25-25,0 1,25 24,-25-25,25 0,-25 0,24 50,-24 0,25 0,-25-1</inkml:trace>
  <inkml:trace contextRef="#ctx0" brushRef="#br0" timeOffset="673699.8758">8086 9178,'0'-25,"0"50,0 0</inkml:trace>
  <inkml:trace contextRef="#ctx0" brushRef="#br0" timeOffset="674083.5603">8508 8582,'0'0,"0"-24,0-1,25 25,-25 25,0-1,0 1,0 0,0 0,0 0,-25 24,25 1,-25-1,0 1,25 24,-24-24,-1 25,0-1,0 0,-24 1,24 24,0-25,0 1,0-1,1-24,-1 24,0-24,0-1,0 1,25-25,-24 24,24-24,-25 0,25 0,0 0,0 0</inkml:trace>
  <inkml:trace contextRef="#ctx0" brushRef="#br0" timeOffset="674632.0603">8607 8954,'25'0,"-25"-24,25 24,0-25,-1 25,-24-25,25 25,0 0,-25-25,25 25,0 0,-1 0,1 0,-25 25,0 0,0 0,0-1,-25 1,1-25,24 25,-25 0,0 0,0 0,25-1,-25 1,25 0,0 0,0 0,0-1,0 1,25-25,0 25,0 0,0 0,-1-1,1-24,-25 25,0 0,0 0,0 0,0-1,-25-24,25 25,-24-25,-1 25,0 0,0-25,25 25,-25-25,1 24,-1-24,0 25,0-25,0 0</inkml:trace>
  <inkml:trace contextRef="#ctx0" brushRef="#br0" timeOffset="675035.9168">8979 9103,'0'0,"0"-24,25 24,-25-25,25 0,0 25,0 0,-1 0,1 0,0 0,0 25,0 0,-1-1,1 1,-25 0,25 0,-25 0,0 24,0-24,0 25,0-26,0 26,0-25,-25 24,25-24,-25 0,1 0,-1-25,25 25,-25-25,0 0,0 0,25-25,0 0,0 0,0 0,0 1,25-26,-25 25,25-24,-25-1,25 25,0-24,-1-1,-24 25,25-24,0-1,-25 25,25-25,-25 26,0-1,0 0,0 0,0 0,0 1,-25 24,25-25,-25 25,0 0,1 0,-1 0,0 0,0 25,0-1,1 1</inkml:trace>
  <inkml:trace contextRef="#ctx0" brushRef="#br0" timeOffset="675356.3548">9575 8880,'24'0,"-48"25,-1 0,25-1,-25-24,0 25,25 0,-25 0,1-25,24 25,-25 0,25-1,-25-24,25 25,0 0,25-25,0 0,-1 0,1 0,0 0,0-25,0 25,-1 0,1 0,-25-25,25 25,0 0</inkml:trace>
  <inkml:trace contextRef="#ctx0" brushRef="#br0" timeOffset="675543.9494">9575 8880,'0'0,"0"25,-25-25,25 25,0-1,0 1,0 0,0 0,0 0,-25 24,25-24,0 0,0 25,0-26,0 26,-25 0,25-26,0 26,0-25,0 24,0-24,0 0,0 0</inkml:trace>
  <inkml:trace contextRef="#ctx0" brushRef="#br0" timeOffset="675743.9446">9798 8979,'0'0,"0"-25,0 1,25-1,-1 25,1-25,0 25,0 0,0 0,-1 0,1 0</inkml:trace>
  <inkml:trace contextRef="#ctx0" brushRef="#br0" timeOffset="675931.9437">10046 8930,'0'0,"-25"0,25 24,-25-24,25 25,0 0,-25 0,25 0,0 0,-24 24,24-24,0 0,0 24,0-24,-25 25,25-1,0-24,0 25,0-25,0-1,0 26,0-25</inkml:trace>
  <inkml:trace contextRef="#ctx0" brushRef="#br0" timeOffset="676108.8111">10145 9079,'0'-25,"0"50,0-1,0 1,0 0,0 0,0 0,0-1,0 1</inkml:trace>
  <inkml:trace contextRef="#ctx0" brushRef="#br0" timeOffset="676368.0143">10244 9277,'0'0,"0"-25,0 0,0 1,25 24,-25-25,0 0,25 25,0-25,-25 0,25 25,-25-24,24-1,1 25,-25-25,0 50,0 0,0-1,0 1,0 0,25 0,-25 0,0-1,25 1,-25 0,0 0,25 0</inkml:trace>
  <inkml:trace contextRef="#ctx0" brushRef="#br0" timeOffset="676520.218">10542 9351,'-25'0,"50"0,-75 0,50 25,-24-25,24 25,0 0,0 0,24-25,1 24,25-24,-25 25,-1-25</inkml:trace>
  <inkml:trace contextRef="#ctx0" brushRef="#br0" timeOffset="678511.407">10592 7193,'0'-24,"24"24</inkml:trace>
  <inkml:trace contextRef="#ctx0" brushRef="#br0" timeOffset="679082.1927">12179 7094,'0'-25,"0"1,25 24,0 0,0 0,-1 0</inkml:trace>
  <inkml:trace contextRef="#ctx0" brushRef="#br0" timeOffset="679226.9022">12700 7045,'0'0,"0"-25,0 0,25 25,0-25,-1 25,26 0</inkml:trace>
  <inkml:trace contextRef="#ctx0" brushRef="#br0" timeOffset="679366.254">13295 6995,'0'0,"0"-25,25 25,0 0,0 0,0 0,24 0,-24 0</inkml:trace>
  <inkml:trace contextRef="#ctx0" brushRef="#br0" timeOffset="679502.6522">14064 7094,'0'-25,"25"25,-25-24,25 24,0 0,-1 24,1-24,0 0</inkml:trace>
  <inkml:trace contextRef="#ctx0" brushRef="#br0" timeOffset="679738.7302">14734 7169,'25'0,"0"0,-1 0,1 24,25-24,-1 25,-24-25,25 0,-1 25,1-25,-25 25,24-25,1 25,-25-25,24 0,1 24,-25-24,0 0,24 0,-24 25,0-25,0 0,0 0,-1 0,1 0,-25-25</inkml:trace>
  <inkml:trace contextRef="#ctx0" brushRef="#br0" timeOffset="680973.7866">14114 7020,'0'-25,"25"0,-25 0,0 1,0-1,0 0,0 0,0 0,0 0,0 1,0-1,0 0,0 0,0 0,0 1,0-1,0 0,0 0,0 0,0 1,0-1,0 0,0 0,0 0,0 1,0-1,-25 50,0-1,25 1,-25-25,25 25,-25 0,1 0,24-1,-25-24,25 25,-25-25,25 25,-25-25,25 25,-25-25,25 25,0-50,0 0,25 0,-25 0,25 1,0-1,0 0,-25 0,24 0,-24 1,25 24,-25-25,25 25,-25 25,25-25,-25 24,25-24,-25 25,24 0,1 0,0 0,0-1,0 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1:30:48.2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20265 2406,'0'0,"0"-25,25 0,-25 1,25-1,-25 0,25 0,-25 50,0 0,0 0,0-1,0 1,-25 0,25 25,-25-1,0 1,25-1,-24 26,-1-1,-25 1,25-1,1 25,-26 1,0 24,1-25,-1 25,1 25,-1-25,0 0,1 25,-26-25,26 24,-1-24,-24 0,24 0,0 0,1-24,-1-1,1 0,-1 0,0-24,1-26,-1 26,25-26,-24 1,24 0</inkml:trace>
  <inkml:trace contextRef="#ctx0" brushRef="#br0" timeOffset="1346.1862">20489 3274,'0'0,"-25"-25,0 25,0 0,25 25,-25 0,1 0,24 0,-25-1,0 26,0 0,0-1,25 1,-24-1,-1 26,25-25,0-1,0 26,0-26,0 1,0-1,25 1,-1 0,1-26,0 1,0 0,0 0,-1 0,1-25,25 24,-25-24,-1 0,1-24,25 24,-25-25,-1 0,1 0,0-24,0 24,-25-25,25 25,-25-24,0-1,0 1,0-26,-25 26,0-1,0 0,0 1,1-1,-1 0,0 26,-25-26,26 25,-1 0,-25 1,25-1,1 25,-1-25,0 25,50 0,0 0,-1 0,1 0,0 0,25 0,-1 0,1 0,-25 0,24 0,1-25,0 25,-26-25,26 1,-25 24,0-25,-1 0,1 0,0 25,-25-25,25 1,0-1,-25 50,0-1,24 1,-24 0,0 25,0-1,25 1,-25 24,0-24,0 24,0 1,0-1,0 1,25-1,-25 0,0 1,0-26,25 26,-25-26,25 26,-25-26,24 1,-24 0,0-26,25 1,-25 25,0-25,0-1,0-48,0-1,0 0,-25 0,25-24,-24 24,24-25,0-24,-25 24,25-24,0-1,0 1,0-25,0 24,0 1,25-1,-25 1,24 0,1-1,0 26,0-1,0 0,-1 1,1 24,0 25,0-25,0 25,-1 0,1 25,0-25,0 25,0 0,-1 24,1-24,0 25,-25-26,0 26,0 0,-25-1,0 1,1-1,-26-24,25 25,-24 0,-1-26,0 26,1-25,-1 0,1-1,24 1,0 0,0-25,0 0</inkml:trace>
  <inkml:trace contextRef="#ctx0" brushRef="#br0" timeOffset="1585.982">22002 2952,'0'0,"25"-25,-25 0,0 0,0 50,-25 0,25 25,-25-26,0 26,25 0,-25 24,1-24,-1 24,0 0,25-24,-25 24,25-24,-25 24,25-24,0 0,0 24,25-24,-25-25,25 24,0 1,0-25,-1-1</inkml:trace>
  <inkml:trace contextRef="#ctx0" brushRef="#br0" timeOffset="1898.9726">21506 3497,'0'0,"-25"0,0 0,0-24,0 24,50 0,0 0,0 0,0 0,24 0,-24 0,49 0,-24 0,0 0,24 0,-24 0,24 0,-24 0,-1-25,1 25,0-25,-1 25,-24-25,0 25,0-25,-1 25,-24-24,25 24,-25-25,0 50,0-1,-25-24,25 25,-24 0,24 0,0 0,-25-1,25 1,0 0,0 0,0 24,25-24,-25 0</inkml:trace>
  <inkml:trace contextRef="#ctx0" brushRef="#br0" timeOffset="2042.0438">22597 3497,'0'0,"0"-24,0-1,-25 0,25 0,-25 0,25 1,0-1,25 50</inkml:trace>
  <inkml:trace contextRef="#ctx0" brushRef="#br0" timeOffset="2301.9402">23118 3349,'0'0,"-25"0,25-25,-25 25,1-25,-1 25,0 0,-25 0,26 0,-1 0,0 0,0 25,-24 0,24-1,0 1,0 0,0 0,0 24,1-24,-1 0,0 25,25-26,0 1,-25 25,25-25,0 0,0-1,0 1,25 0,0 0,0 0,-1-1,1-24,0 25,0-25</inkml:trace>
  <inkml:trace contextRef="#ctx0" brushRef="#br0" timeOffset="2786.1477">23366 3597,'-25'0,"0"0,25-25,-24 25,-1 0,0 0,0 0,0 0,1 0,-1 0,0 25,0-1,25 1,25-25,-25 25,25-25,0 25,-1-25,26 0,-25 25,0-25,24 0,-24 0,0 0,0 0,-1 0,1 25,0-25,-25-25,25 25,-25-25,25 25,-25-25,24 0,-24 0,25 1,0-1,-25 0,25 0,-25-24,25 24,-25 0,0-25,24 26,-24-1,0 0,0 0,0 0,0 1,-24 24,24-25,-25 25,0 25,0-25,0 24,1 1,-1 0,0 25,25-26,-25 1,25 25,0-25,0 24,0-24,0 25,0-26,0 1,25 25,0-25,0 0,-1-1,1 1,0 0,0 0,24-25,-24 25,25-1,-1-24,1 25,0-25,-1 0,-24 0,25 0,-1 0</inkml:trace>
  <inkml:trace contextRef="#ctx0" brushRef="#br0" timeOffset="3836.5619">20538 4812,'0'0,"0"-25,0 50,-25 0,25 0,0 0,0-1,0 1,0 0,0 25,25-26,-25 1,0 0,25 0,-25 0,0-1,25 1,-25 0,0 0,-25-25,0 0,0 25,1-25,-1 0,-25 24,25-24,-24 25,-1-25,25 25,-24 0,24-25,0 25,0-1,1-24,-1 25,25 0,-25-25,25 25,0 0,25-1,0 1,-1-25,1 25,0-25,0 0,24 0,-24 0,25-25,-25 25,24-25,-24 1,0-1,0 0,-1 0,-24 0,25 1,-25-1,0 0,0 0,0 0,0 1,0-1,-25 25,1 25,-1-1,0 1,25 0,0 0,0 0,0-1,0 1,25 0,0 0,-1-25,1 25,0-25,0 0,0 0,-1 0,1 0,0-25,0 25,0-25,0 25,-25-25,24 0,1 1,-25-1,25 0,-25 0,0 0,0 1,0 48,0 1,0 0,0 0,0 0,25-1,-25 1,25 0,-1 0,1 0,0-1,0-24,24 25,-24-25,0 25,25-25,-26 0</inkml:trace>
  <inkml:trace contextRef="#ctx0" brushRef="#br0" timeOffset="3962.9124">21208 5184,'0'0,"-25"-25,25 1,-25 24,1-25,24 0,-25 0,0 0</inkml:trace>
  <inkml:trace contextRef="#ctx0" brushRef="#br0" timeOffset="4147.7753">21357 5011,'0'0,"-25"0,25 24,0 1,-25-25,25 25,0 0,0 24,0-24,0 0,0 25,0-1,25 1,-25-1,0 1,25 0,-25-1,0 1,25-1,-25 1</inkml:trace>
  <inkml:trace contextRef="#ctx0" brushRef="#br0" timeOffset="4395.9142">21332 5234,'0'0,"0"-25,25-25,-25 26,25-1,-25 0,24 0,1 0,0 1,0 24,-25-25,25 25,-1 0,1 0,0 25,0-25,0 24,-25 1,24 0,-24 0,0 0,0 24,-24-24,-1 25,0-26,0 26,0-25,1 0,-26 24,25-24,0 0,-24-25,24 25</inkml:trace>
  <inkml:trace contextRef="#ctx0" brushRef="#br0" timeOffset="5124.1556">22002 5110,'0'0,"-25"0,0 0,0 0,1 0,-1 0,0 0,0 0,0 0,1 25,-1-25,0 24,25 1,-25 0,25 0,25 0,-25-1,25 1,0 0,-1-25,26 25,-25-25,24 0,-24 0,25 0,-25 0,-1 0,1-25,0 0,0 25,-25-25,0 1,0-1,0 0,-25 0,0 25,25-25,-25 25,1 0,24-24,-25 24,0 0,25 24,25-24,0 0,-1 0,1-24,0 24,25 0,-26-25,1 0,25 25,-25-25,-1 0,1-24,0 24,0-25,-25 26,25-26,-1 0,-24 1,25-1,-25 0,0 26,0-26,0 25,0 0,0 1,-25 48,1 1,24 0,-25 0,0 24,0-24,25 25,-25-1,25 1,0 0,0-1,0-24,0 25,0-1,25 1,0-25,0 24,24-24,-24 0,25 0,-25-25,24 25,1-25,-25 0,24 0,1-25,-25 25,0-25,24 0,-24 0,0 1,0-1,-25 0,24-25,-24 26,25-26,-25 0,0 26,0-26,0 25,0 0,-25 0,25 1,-24-1,-1 25,0 0,0 0,0 25,1-25,-1 24,25 1,-25 0,0 0,25 0,0 24,0-24,0 0,0 0,0 24,25-24,0 0,0 0,-1 24,1-24,25 0,-25 0</inkml:trace>
  <inkml:trace contextRef="#ctx0" brushRef="#br0" timeOffset="5443.9306">22076 5854,'0'-25,"0"0,0 0,25 25,0 25,-25 0,25 0,-25 0,0 0,0 24,0-24,24 25,-24-1,0 1,0-1,0 26,0-26,0 1,0 0,0 24,0-24,0-1,25-24,-25 25,0-1,25-24,-25 0,25 0</inkml:trace>
  <inkml:trace contextRef="#ctx0" brushRef="#br0" timeOffset="5628.0267">21754 6400,'0'0,"-25"0,0-25,0 0,25 0,25 25,0 0,0 0,0 0,-1 0,1 0,25 0,-1 0,1 0,0 0,-1 0,26 0</inkml:trace>
  <inkml:trace contextRef="#ctx0" brushRef="#br0" timeOffset="6519.8899">22498 6573,'0'0,"-25"0,50 0,0 0,-1-25,1 25,0-24,0-1,0 25,-25-25,24 0,-24 0,25 1,-25-26,0 25,25 0,-25 1,0-1,0 0,25 0,-25 0,0 50,0 0,0 0,0 0,0 24,25-24,-25 0,25 0,-25-1,24 1,1 0,0-25,0 25,0-25,-1 25,26-25,-25 0,24 0,-24 0,25 0,-25 0,24-25,-24 25,0-25,-25 0,25 25,-1-25,-24 1,0-1,0 0,-24 25,24-25,-25 25,0-25,0 25,0-24,1 24,-1 0,0 0,0 0,25 24,-25-24,1 0,24 25,0 0,24 0,1-25,0 25,0-25,24 0,-24 0,0 0,25 0,-26 0,1-25,0 25,0 0,0-25,-1 25,1-25,0 25,0-25,0 25,-25-24,24-1,1 0,-25 0,0 0,0 50,-25-25,1 25,24 25,-25-26,0 26,25-25,-25 24,0 1,25 24,-24-24,24 0,0 24,0-24,0-1,0 26,24-26,-24 1,0 0,25-26,-25 26,25-25,0 0,0-25,-25-25,0 0,24 0,-24-24,25-1,-25 0,0 1,25-1,-25-24,25 24,-25-24,25-1,-25 1,24 24,1-24,-25 24,25 1,0 24,0-25,-1 25,1 1,0 24,0 0,0 0,0 24,-1 1,1 0,-25 0,25 0,-25 24,0 1,0-1,0 1,0-25,-25 24,0 1,1 0,-26-26,25 1,0 0,-24 0,24 0</inkml:trace>
  <inkml:trace contextRef="#ctx0" brushRef="#br0" timeOffset="6663.6536">24383 6672,'0'0,"-25"0,25-24</inkml:trace>
  <inkml:trace contextRef="#ctx0" brushRef="#br0" timeOffset="8549.8665">18455 2977,'0'0,"24"0,1 0,-25-25,0 0,-25 0,1 25,-1-25,0 1,0-26,-24 25,-1 0,0-24,1-1,-1 0,-24 1,-1-1,1 1,0-1,-1 0,1-24,-1 24,-24-24,25 24,-26 1,1-26,25 26,-25-1,-1-24,1 24,0 1,0-26,-25 25,0 1,0-26,0 26,0-1,0 1,-25-26,25 26,-25-1,0 0,0 1,0-1,1-24,24 24,-25 25,0-24,0-1,0 1,0 24,25-25,-24 25,24 1,-25-1,25 0,-25 0,25 0,-25 0,25 25,-25-24,0-1,1 25,-1-25,0 25,0-25,25 25,-25-25,0 25,1 0,-1 0,25-24,-25 24,25 0,0 0,0 0,0 0,0 24,25-24,-25 25,24-25,1 25,-25-25,25 25,0 0,-1-25,26 24,-25 1,0-25,-1 25,26 0,-25 0,24 0,-24-1,0 1,24 0,-24 0,25 24,-1-24,1 0,-25 25,24-26,1 26,24-25,-24 24,-1-24,26 25,-26-25,26 24,-1-24,1 25,-1-1,0-24,1 25,24-1,-25 26,1-26,24 26,-25-1,26-24,-26 24,25 1,-24-1,24 0,-25 1,25 24,1-25,-1 1,0-1,25 1,-25-1,25 0,0-24,0 25,0-1,0 0,0 1,0-1,25 1,0-1,-25 0,25-24,-1 24,26-24,-25 24,24-24,-24 24,25-24,-1 0,-24-1,25 1,-1 24,1-24,24 0,-24-26,24 26,1 0,-1-26,1 26,-1-25,25 0,-24-1,24 1,0 0,0 0,1 0,24-25,-25 24,0 26,0-25,25 0,-24-1,-1 26,0-25,25 24,-25-24,25 25,-25-25,25 24,0-24,1 0,-1 0,0 0,0-25,24 24,1-24,0 25,-25-25,25 0,25 25,-26-25,1 25,0 0,0-25,0 24,24 1,-24 0,0 0,0 0,0-1,-1 1,1 0,0 0,0 0,0-1,0 1,-1 0,1 0,25 0,-25-1,24-24,1 25,0-25,-1 25,1-25,0-25,-1 25,1-25,24 1,-24-1,24 0,-24-25,24 1,1-1,-1 1,-24-1,24 0,-24 1,0-1,-26 1,1-1,0 0,-25 1,0-1,-25 0,1 26,-26-26,-24 0,24 1,-49 24,24-25,-24 1,0 24,-25-25,0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30T11:52:43.82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4043 3398,'0'-25,"0"50,0 0,0 0,0 0,0-1,25 1,-25 0,0 25,0-26,25 1,-25 25,0 0,0-26,25 26,-25 24,0-24,0 0,0 24,24-24,-24 24,0 0,0-24,0 24,0 1,0-26,0 26,0-26,0 1,0 0,25-1,-25 1,0 0,25-26,-25 26,0-25,0 0,25-1,-25 1</inkml:trace>
  <inkml:trace contextRef="#ctx0" brushRef="#br0" timeOffset="883.9598">4192 3324,'0'0,"25"0,0 0,-1 0,1 0,0 0,25 0,-26 0,26-25,0 25,-1 0,1-25,-1 25,1 0,0-25,-1 25,1-24,24 24,-24 0,24-25,1 25,-26-25,26 25,-1-25,1 25,-1-25,0 25,1-24,24 24,-25-25,1 25,-1-25,26 0,-26 25,0-25,26 1,-26-1,25 25,-24-25,24 0,-25 0,1 25,-1-24,1-1,-1 25,-24-25,-1 25,1 0,-1-25,-24 25,0 0,0 0,0 0,-1 0,-24 25,0 0,0 0,0-1,0 1,0 0,0 25,0-26,0 26,0-25,25 24,-25 1,25 24,-25-24,0 24,25-24,-25 24,0 1,25-1,-25 1,24-1,-24 1,0-1,25 0,-25 1,25-1,-25-24,25 24,-25 1,0-26,25 1,-25-1,0 26,0-26,24 1,-24 0,0-1,0 1,0-25,0 24,0 1,0-25,0 0</inkml:trace>
  <inkml:trace contextRef="#ctx0" brushRef="#br0" timeOffset="1568.0868">4390 5457,'-24'0,"-1"0,0 0,50 0,-25 25,25-25,-1 0,1 0,0 0,25-25,-1 25,-24 0,25 0,-1-25,1 25,-1 0,26 0,-25 0,-1-25,26 25,-1 0,0 0,1-24,-1 24,25-25,-24 25,24-25,-25 0,26 25,-1-25,-25 1,26 24,-1-25,0 0,0 25,-24-25,24 0,0 25,0-24,-24 24,24-25,-25 25,1-25,24 25,-25-25,1 25,-1-25,-24 25,24-24,-24 24,-1-25,1 25,0 0,-26 0,26-25,-25 25,0 0,-1 0,-24-25</inkml:trace>
  <inkml:trace contextRef="#ctx0" brushRef="#br0" timeOffset="2408.2697">5011 3845,'0'0,"-25"0,0 0,0-25,0 25,1 0,24 25,-25-25,0 0,25 25,-25-25,0 24,0-24,1 25,-1 0,0 0,0 0,25-1,-25 1,1 0,24 0,-25 0,25-1,0 1,0 0,0 0,0 0,0-1,0 1,0 0,25 0,-25 0,24-25,1 24,0-24,0 0,0 25,-1-25,26-25,-25 25,0 0,0-24,-1 24,1 0,25-25,-25 25</inkml:trace>
  <inkml:trace contextRef="#ctx0" brushRef="#br0" timeOffset="3583.9314">5135 4093,'-25'0,"0"0,0 25,25-1,0 1,0 0,0 0,0 0,0-1,0 1,0 0,0 0,0 0,0-1,25 1,-25 0,25-25,-25 25,25-25,-25 25,24-25,1 0,0 0,0-25,0 25,-25-25,0 0,0 0,-25 1,0 24,25-25,-25 25,0 0,25-25,-24 25,24-25,0 0,24 25,1-24,0 24,0 0,-25-25,25 25,-1 0,1-25,0 25,0-25,0 25,-1-25,-24 50,0 0,0 0,0 0,0-1,0 1,0 0,0 0,0 0,0-1,0 1,25-25,-25 25,25 0,0 0,0-25,-1 0,1-25,0 0,-25 0,0 0,0 1,0-1,0 0,-25 25,25-25,-25 0,1 25,24-24,-25 24,0-25,0 25,0 0,1 0,-1 0,25 25,25-1,-1-24,1 0,0-24,0 24,0 0,-25-25,24 25,1 0,-25-25,25 25,0-25,-25 0,25 1,-25-1,0 0,0 0,0 0,0 1,0-1,0 0,0 0,0 0,-25 25,25-24,0-1,-25 0,25 50,0 0,0-1,0 1,0 0,25 0,-25 0,0-1,25 1,-25 0,0 0,24-25,26 124,-25-99,0-1,-1 1,1-25,0 0,0 0,0-25,0 25,-25-24,0-1,24 25,-24-25,25 0,-25 0,0 1,0-1,0 0,0 0,0 50,0 0,0 0,0-1,0 1,0 0,0 0,0 0,25-25,-25 24,25 1,0-25,-1 0</inkml:trace>
  <inkml:trace contextRef="#ctx0" brushRef="#br0" timeOffset="3740.2703">6003 3919,'0'0,"-25"0</inkml:trace>
  <inkml:trace contextRef="#ctx0" brushRef="#br0" timeOffset="4435.9146">6102 3944,'0'25,"25"0,-25-1,25 1,-25 0,0 0,24 0,-24-1,0 1,0 0,25-25,-25 25,0 0,0-50,0 0,0 0,25 25,-25-25,0 1,0-1,0 0,25 25,0 0,-25 25,24-25,1 0,-25 25,25-25,0-25,0 25,-25-25,24 0,1 0,0 1,-25-1,0 0,0 0,-25 25,0 25,1-25,24 25,-25-25,0 25,25-1,0 1,25-25,0 0,-1-25,1 25,0 0,0-24,0 24,-1 0,1 0,0 0,0 0,0 0,-1 24,1-24,0 25,0 0,0 0,-1 0,1-1,-25 1,25 0,0 0,-25 0,0-1,0 1,0 0,0 0,-25 0,0-1,0-24,1 0,-1 0,0 0,0 0,0-24,1 24,24-25,0 0</inkml:trace>
  <inkml:trace contextRef="#ctx0" brushRef="#br0" timeOffset="5568.8679">4539 7913,'0'24,"0"1,0 0,25 0,-25 0,0 0,0 24,25 1,-25-25,0 49,0-24,0 24,25-24,-25 24,0 0,0 1,0-1,0 1,0-26,0 1,0 24,0-24,0-25,0 24,24-24,-24 0,0 0,0 0,0-1</inkml:trace>
  <inkml:trace contextRef="#ctx0" brushRef="#br0" timeOffset="6232.1318">4539 7789,'0'0,"25"0,0-25,0 25,-1 0,1 0,25-25,-1 25,1-25,0 0,24 25,-24-24,24-1,1 0,24 0,-25 25,1-25,24 1,0-1,-25 25,26-25,-1 0,0 0,0 1,-24 24,24-25,0 0,-24 0,24 25,-25-25,25 25,-24-24,-1-1,1 25,-26-25,26 25,-26 0,1-25,0 25,-26 0,26 0,-25-25,0 25,-1 0,-24 25,0 0,0 0,0 0,0-1,0 1,25 0,-25 25,0-1,25 1,-25 24,0-24,25 24,-25 1,0 24,25-25,-1 1,-24-1,25 25,0-24,0-1,0-24,-1 24,1-24,0-1,0 1,0 0,-1-26,1 1,-25 0,25 0,-25 0</inkml:trace>
  <inkml:trace contextRef="#ctx0" brushRef="#br0" timeOffset="6875.5902">4688 9624,'25'-25,"0"25,-1 0,1-24,0 24,0-25,25 25,-1-25,1 25,-1-25,1 25,0-25,24 25,-24-24,24 24,0-25,26 0,-26 0,25 25,0-25,1 1,-1-1,0 0,0 0,25 0,-24 25,24-24,-25-1,0 25,0-25,1 25,-26 0,25-25,-24 25,-1 0,0 0,-24-25,24 25,-24 0,0 0,-26 0,26-24,-25 24,24 0,-24 0,0-25,0 25,0 0,-1-25,1 25,-25-25,25 25,0-25,-25 0</inkml:trace>
  <inkml:trace contextRef="#ctx0" brushRef="#br0" timeOffset="7423.8879">5060 8359,'0'-25,"-25"25,25-24,-24 24,24-25,-25 25,25 25,0-1,0 1,0 0,0 0,25 24,-25-24,0 25,0-25,0 24,0 1,0-1,0-24,24 25,-24-25,0-1,0 1,25 0,-25 0,25 0</inkml:trace>
  <inkml:trace contextRef="#ctx0" brushRef="#br0" timeOffset="8004.8748">5011 8533,'0'0,"-25"-25,25 0,0 0,-25 25,25-24,0-1,0 0,0 0,25 0,-25 1,25 24,-1-25,1 25,0-25,0 25,0 0,-1 0,1 0,0 0,0 0,-25 25,25-25,-25 25,0-1,-25 1,25 0,-25-25,0 25,0-25,25 25,-24-25,-1 0,0 0,25 24,0 1,25-25,-25 25,0 0,25-25,-25 25,24-1,1 1,-25 0,25-25,-25 25,25-25,0 25,-1-25,1 0,0 0,0-25,0 25,-1-25,1 0,0 25,-25-25,25 25,-25-24,25-1,-25 0,0 0,0 0,-25 1,0 24,0 0,0 24,1-24,24 25,-25 0,25 0,0 0,0-1,0 1,25 0,-25 0,24-25,1 25,0-25,0 0,0 0,-1 0,1 0,0 0,0 0,0 0</inkml:trace>
  <inkml:trace contextRef="#ctx0" brushRef="#br0" timeOffset="8459.8689">5755 8409,'0'25,"0"-1,0 1,0 0,24-25,-24 25,0 24,25-24,-25 0,25 25,-25-26,0 1,25 25,-25-25,0-1,25 1,-25 0,0 0,25-25,-25 25,0-1,0-48,0-1,-25 0,25 0,0 0,-25 1,25-1,-25-25,25 25,0 1,-25-26,25 25,0-24,0 24,0 0,0 0,0 0,0 1,0-1,0 0,25 25,0 0,0 0,0 25,-25 0,0-1,0 1,0 0,0 0,0 0,-25-1,25 1,-25 0,0 0,25 0,-25-25</inkml:trace>
  <inkml:trace contextRef="#ctx0" brushRef="#br0" timeOffset="9628.855">6052 8384,'0'0,"0"25,-24-25,24 25,0-1,0 1,0 0,0 0,0 0,0-1,0 1,24-25,-24 25,25-25,0 0,-25-25,25 25,0-25,-1 1,1-1,0 0,-25 0,25 0,-25 1,0-1,0 0,0 0,0 0,0 50,0 0,0 0,25-25,-25 25,24-1,-24 1,25-25,-25 25,0 0,25-25,-25 25,25-25,-25 24,25-24,-25-24,24 24,-24-25,0 0,25 25,-25-25,0 0,25 1,-25-1,25 25,-25-25,0 0,25 25,-1 0,-24 25,25-25,-25 25,25 0,-25-1,0 1,0-50,0 1,0-1,0 0,25 25,0 0,-25 25,24-25,1 0,0 0,0-25,-25 0,25 25,-25-25,0 1,0-1,0 0,0 0,-25 25,25 25,0 0,0 0,0-1,0 1,0 0,0 0,0 0,0-1,0 1,25 0,-25 0,0 0,0-1,0 1,0 0,24-25,-24 25,0 0,0-50,0 0,0 0,0 0,0 1,0-1,0 0,0 0,0 0,0 1,0-1,0 0,25 0,-25 0,25 25,0 0,0 0,-25 25,25-25,-25 25,0 0,0 0,0-1,-25-24,25 25,-25 0,0 0,25-50,25 25,0-25</inkml:trace>
  <inkml:trace contextRef="#ctx0" brushRef="#br0" timeOffset="9791.979">7094 8260,'0'25,"-25"-25,25 25,-24-25</inkml:trace>
  <inkml:trace contextRef="#ctx0" brushRef="#br0" timeOffset="12007.8172">7466 3994,'0'0,"25"24,0-24,0 0,-1 0,1 0,0 0,0 0,24-24,-24 24,0 0,25 0,-26 0,26 0,-25 0,24 0,1 0,-25-25,25 25,-1 0,1 0,24-25,-24 25,-1 0,26-25,-1 25,1 0,-1-25,0 25,1-24,24 24,0-25,-24 25,24-25,0 25,0-25,25 25,-24-25,-1 25,25 0,0-24,-25 24,25 0,0 0,-25 0,25-25,0 25,0 0,25 0,-25-25,25 25,-25 0,25 0,-25 0,25 0,0 0,-1 0,-24 0,25 0,0 0,-25 0,25 0,-25 0,0 0,0 0,0 0,0 25,0-25,0 0,-25 0,25 0,-24 0,-1 0,0 0,0 0,0 0,-24 0,24 0,-24 0,-26 0,26 0,-26 0,1-25,-25 25,-1 0,1-25</inkml:trace>
  <inkml:trace contextRef="#ctx0" brushRef="#br0" timeOffset="12556.3935">10641 3349,'0'0,"-25"0,1 0,24 24,0 1,24 0,1-25,0 0,0 25,24-25,-24 0,25 25,-1-25,-24 24,25-24,-1 0,1 25,0-25,-26 25,26 0,-25 0,0-1,0 1,-25 0,24 25,-24-25,0 24,-24 1,-1 24,0-24,0-1,-25 26,1-26,-1 1,-24 0,24-1,1 1,-26-1,26-24,-26 0,26 0,-1 0,0-1,1 1,24-25</inkml:trace>
  <inkml:trace contextRef="#ctx0" brushRef="#br0" timeOffset="13397.0015">11038 2530,'-25'0,"25"-25,25 0,0 25,-25-24,25 24,-1 0,1 0,0 0,0 0,0 0,0 24,-1-24,1 25,0-25,-25 25,25-25,0 25,-25 0,24-25,-24 24,0 1,0 0,0 0,0 0,-24-25,24 25,-25-1,0 1,0 0,0 0,1-25,-1 25,0-1,0-24,0 25,0-25,1 25,-1-25,0 0,0 0,0 0,25-25</inkml:trace>
  <inkml:trace contextRef="#ctx0" brushRef="#br0" timeOffset="13759.8087">11633 2307,'-24'0,"-1"25,0-1,0 1,25 0,-25-25,25 25,-24 0,24-1,-25 1,25 0,0 0,-25 0,25-1,0 1,0 0,0 0,0 0,25 0,0-1,-1-24,1 0,-25 25,25-25,0 0,0 0,-1 0,1-25,0 25,0 0,24 0,-24 0,0 0</inkml:trace>
  <inkml:trace contextRef="#ctx0" brushRef="#br0" timeOffset="14292.6135">12154 2877,'0'-24,"-25"-1,1 25,-1 0,25 25,-25-25,0 0,25 24,-25-24,1 25,-1 0,0 0,0 0,25-1,0 1,0 0,0 0,0 0,0-1,0 1,0 0,25-25,0 0,-25 25,25-25,-1 0,1 0,0 0,0 0,24 0,-24 0,25-25,-25 25,24 0,-24-25</inkml:trace>
  <inkml:trace contextRef="#ctx0" brushRef="#br0" timeOffset="22691.7027">7590 8235,'0'0,"25"0,0 0,0 0,-1 0,1 0,0 0,0 0,0 0,-1 0,1 0,0 0,25 0,-26 0,1 0,0 0,0 0,0 0,24 0,-24 0,25 0,-25 0,24 0,-24 0,25-25,-1 25,1 0,-1 0,1-24,0 24,24 0,-24 0,24-25,0 25,-24 0,24-25,-24 25,25 0,-1 0,0 0,-24 0,24 0,1-25,-1 25,-24 0,24 0,1 0,-1 0,0 0,1-25,-1 25,1 0,24 0,-25 0,1 0,24-24,-25 24,26 0,-26 0,25 0,-24 0,24-25,0 25,-25 0,26 0,-1 0,-25-25,26 25,-1 0,0 0,0-25,0 25,1 0,-1 0,0-25,0 25,1 0,-1-25,0 25,0 0,0-24,1 24,-1 0,0 0,0-25,1 25,-1 0,0 0,-25-25,26 25,-26 0,0 0,1-25,-1 25,1 0,-1 0,-24-25,-1 25,1 0,-1 0,-24 0,0-24,0 24,0 0,0 0,-25-25</inkml:trace>
  <inkml:trace contextRef="#ctx0" brushRef="#br0" timeOffset="23211.6913">10592 7541,'-25'0,"0"0,0 24,0-24,50 0,-25 25,25-25,0 0,0 0,-1 0,1 0,0 0,25 0,-26 25,1-25,0 0,25 0,-26 25,26-25,-25 25,0-25,24 24,-24 1,0 0,0 0,-25 24,24-24,-24 25,0-25,-24 24,24 1,-25 0,0-1,-25 1,26-1,-26 1,0 0,1-1,-1 1,1-1,-1-24,0 25,1-25,-1-1,25 1,1 0,-1-25,0 25</inkml:trace>
  <inkml:trace contextRef="#ctx0" brushRef="#br0" timeOffset="23710.6759">11534 6945,'0'-24,"25"-1,0 0,0 25,-1 0,1 0,0 0,0 0,0 0,-1 25,1-25,0 25,-25-1,25 1,0 0,-25 0,0 0,0-1,0 1,0 0,0 25,-25-26,0 1,0 0,0 0,1 0,-1-1,0 1,0-25,25 25,-25-25,1 25,-1-25,0 0,25 25,-25-25</inkml:trace>
  <inkml:trace contextRef="#ctx0" brushRef="#br0" timeOffset="24003.6762">12204 6722,'0'0,"-25"0,0 0,0 0,1 0,24 25,-25-25,0 25,0-25,0 24,1 1,-1 0,0 0,0 25,25-26,-25 1,25 0,0 25,0-26,0 1,0 0,0 0,0 0,0-1,0 1,25 0,0 0,0 0,0-25,-1 0,1 24,25-24,-25 0,-1 0,26-24,0 24,-25 0</inkml:trace>
  <inkml:trace contextRef="#ctx0" brushRef="#br0" timeOffset="24256.7076">12650 7045,'-24'0,"-1"0,0 0,25 24,0 1,-25 0,25 0,0 0,0-1,0 26,0-25,-25 24,25 1,0-25,0 24,0 1,0-25,0 24,0-24,25 0,-25 25,0-26,0 1,25 0,-25 0,0 0,25-25,-25 24</inkml:trace>
  <inkml:trace contextRef="#ctx0" brushRef="#br0" timeOffset="24507.9266">12526 7218,'0'0,"0"-25,0 1,25-1,-25 0,25 25,0-25,0 25,-1 0,1-25,0 25,0 0,0 0,-1 0,1 0,-25 25,25-25,0 0,-25 25,0 0,0 0,-25-1,25 1,-25 0,-24 0,24 0,0-25,-25 24,26 1,-26-25,25 25,0-25,1 25</inkml:trace>
  <inkml:trace contextRef="#ctx0" brushRef="#br0" timeOffset="34415.4443">14734 3696,'0'25,"25"-25,0 0,-1 0,1 0,0 0,0 0,0 0,-1 0,1-25,25 25,24 0,-49 0,25 0,-1 0,-24 0,25 0,-1 0,1 0,0 0,-1 0,1 0,-1 0,1 0,-25 0,0 0,24 0,-24 0,0 0,0 0,-1 0,-24 25</inkml:trace>
  <inkml:trace contextRef="#ctx0" brushRef="#br0" timeOffset="35919.11">14238 7863,'25'0,"-1"0,1 0,0 0,0 0,0 0,0 0,-1 0,1 0,0 0,0 0,0 0,-1 25,1-25,0 0,25 0,-26 0,1 0,25 0,-25 0,24-25,1 25,-25 0,24 0,1 0,-1-25,1 25,0 0,-26 0,26-25,0 25,-1 0,1 0,0 0,-26 0,26 0,0 0,-1-24,-24 24,25 0,-1 0,-24 0,25 0,-26 0,26 0,-25 0,0 0,-1-25,1 25,0 0,0 0,0 0</inkml:trace>
  <inkml:trace contextRef="#ctx0" brushRef="#br0" timeOffset="37687.5163">15329 2952,'0'25,"25"-1,-25 1,25 0,-25 0,25-25,-25 25,25-1,-1 1,1 0,0 0,0 0,0-1,-1 1,1-25,0 25,-25 0,25 0,0-25,-1 24,1 1,0 0,0 0,0-25,-1 25,1-1,0 1,25 0,-26-25,1 25,0 0,0-1,0 1,-1 0,26 0,-25 0,0 0,24 24,-24-24,0 0,24 24,1-24,-25 0,25 25,-1-26,1 26,-1-25,1 0,0 24,-1-24,1 0,-1 0,1-1,-25 1,24 0,-24 0,0-25,0 25,0-25</inkml:trace>
  <inkml:trace contextRef="#ctx0" brushRef="#br0" timeOffset="38963.5328">15801 3646,'0'-25,"0"50,0 0,0 0,24-25,-24 25,0 0,25-1,-25 1,0 0,0 0,25 0,-25-1,0 1,0 0,0 0,0 0,0-1,0 1,0 0,0 0,25 0,-25-1,0 1,0 0,0 0,0 0,0-1,0 1,0 0,0 0,0 0,0-1,0 1,0 0,0 0,0 0,0-1,0 1,25-25,-25 25,0 0,0 0,0-1,0 1,0 0,0 0,0 0,0-1,0 1,0 0,0 0,0 0,24 0,-24-1,0 1,0 0,0 0,0 0,0-1,0 1,0 0,0 0,0 0,0-1,0 1,0 0,0 0,0 0,0-1,0 1,0 0,0 0,0 0,0-1,0 1,0 0,0 0,0 0,25-25,-25 24,0 1,0 0,0 0,0 0,0-1,0 1,25 0,-25 0,0 0,0-1,0 1,0 0,25-25,-25 25,0 0,0 0,0-1,0 1,0 0,0 0,0 0,0-1,0 1,0 0,0 0,0 0,0-1,0 1,0 0,0 0,0 0,0-1,25 1,-25 0</inkml:trace>
  <inkml:trace contextRef="#ctx0" brushRef="#br0" timeOffset="39411.4923">15553 5383,'0'0,"0"-25,0 0,0 0,24 50,-24 0,25-25,-25 25,25-1,0 1,-25 0,25 0,-25 0,24-1,1-24,0 25,0-25,-25 25,25-25,-1 0,1 0,0 0,0-25,24 25,-24-25,0 25,0-24,0-1,-1 0,1 0,0 0,-25 1,25-26,0 25,-25 0,24 1,1-1,-25 0,25-25,0 26</inkml:trace>
  <inkml:trace contextRef="#ctx0" brushRef="#br0" timeOffset="40319.6391">16024 6524,'0'-25,"-25"25,25-25,0 0,0 50,0 0,0 0,0-1,0 1,25 0,-25 0,0 0,25-1,-25 1,0 0,0 0,24 0,-24-1,25 1,-25 0,0 0,25 0,-25 0,0-1,0 1,0 0</inkml:trace>
  <inkml:trace contextRef="#ctx0" brushRef="#br0" timeOffset="41781.2634">16197 3076,'-24'0,"24"-25,0 0,-25 25,25-25,-25 50,25 0,-25-25,25 25,-25 0,1-1,24 1,-25 25,0-25,0-1,0 1,25 0,-24 25,-1-26,25 1,-25 0,25 0,0 0</inkml:trace>
  <inkml:trace contextRef="#ctx0" brushRef="#br0" timeOffset="42049.5016">16545 3225,'0'0,"-25"0,25 24,-25-24,0 25,1 0,-1 0,0-25,25 25,-25-1,0 1,0 0,1 25,-1-26,0 1,0 0,0-25,25 25,-24 0</inkml:trace>
  <inkml:trace contextRef="#ctx0" brushRef="#br0" timeOffset="42237.5889">16520 3646,'0'0,"0"25</inkml:trace>
  <inkml:trace contextRef="#ctx0" brushRef="#br0" timeOffset="42410.4882">17090 3547,'-24'25,"-1"-25,0 25,0-25,0 24,1 1,-1-25,0 25,-25 0,26 0,-1-25,0 25</inkml:trace>
  <inkml:trace contextRef="#ctx0" brushRef="#br0" timeOffset="42565.4642">17289 3870,'0'24,"0"1,-25 0,0 0,0-25,1 25,-1-1,0 1,-25 0,26 0,-26 0</inkml:trace>
  <inkml:trace contextRef="#ctx0" brushRef="#br0" timeOffset="43409.4428">15032 6821,'0'-25,"0"1,0 48,0 1,0 0,0 0,0 0,0 0,0 24,0-24,0 25,24-1,-24 1,0-1,0 1,0 0,0 24,0-24,0-1,0 26,0-26,0 26,0-1,0 0,25 1,-25-1,25 1,-25-26,25 26,-25-1,25 1,-25-26,0 26,24-26,-24 1,0 24,0-24,0-1,0-24</inkml:trace>
  <inkml:trace contextRef="#ctx0" brushRef="#br0" timeOffset="44173.7777">15404 6772,'0'0,"49"0,1 0,0 0,24-25,-24 25,24 0,0-25,-24 25,24 0,1 0,-1 0,1-25,-1 25,0 0,-24 0,25 0,-1 0,0 0,1 0,-26 0,26-25,-1 25,-24 0,24 0,1 0,-26 0,26 0,-26 0,1 0,-1-24,1 24,-25 0,24 0,-24 0,0 0,25 0,-25 0,-1 0,1 0,0 0,-25 24,0 1,0 0,0 0,0 24,0-24,-25 25,25 0,0 24,0-24,0 24,0 0,0 1,25-1,-25-24,25 24,-25 1,25-1,-1-24,-24 24,25-24</inkml:trace>
  <inkml:trace contextRef="#ctx0" brushRef="#br0" timeOffset="44721.663">15255 8533,'0'-25,"25"0,-1 0,1 25,-25-24,25 24,0 0,0 0,0 0,-1 0,-24 24,25-24,25 0,-25 0,24 0,1 0,-1 0,1 0,24 0,1 0,-1 0,1 0,24 0,-25 0,25 0,1 0,-1 0,0 0,-24 0,24 0,0 0,-25 0,1 0,-1 0,1-24,-1 24,0 0,-24 0,24 0,-24-25,0 25,-1 0,-24-25,25 25,-25 0,-1-25,1 25,-25-25,25 25</inkml:trace>
  <inkml:trace contextRef="#ctx0" brushRef="#br0" timeOffset="45357.4212">14982 6747,'0'-25,"0"50,25-25,0 25,-1-1,1-24,0 25,0 0,0 0,24 0,-24 0,25 24,-1-24,1 0,0 24,24 1,-24-25,24 24,-24-24,24 25,0-1,1-24,-1 25,1-1,-1-24,0 25,1-25,-1 24,1-24,24 25,-25-26,1 26,-1-25,1 0,-1 24,-24-24,24 0,0 0,-24-1,0-24,-1 25,1-25,-25 25,-1-25,1 0,0 25</inkml:trace>
  <inkml:trace contextRef="#ctx0" brushRef="#br0" timeOffset="45926.2035">17338 7937,'25'25,"0"-25,0 25,0-25,-1 0,1 25,0-25,0 25,25-25,-1 25,1-1,-1-24,-24 25,25-25,-1 25,-24-25,25 25</inkml:trace>
  <inkml:trace contextRef="#ctx0" brushRef="#br0" timeOffset="46453.302">15751 7640,'-25'0,"50"0,0 25,0-25,-1 0,1 24,0-24,25 0,-26 0,1 0,0 0,25 25,-26-25,26 0,0 0,-26 0,26 0,-25 0,0 0,24 0,-24 0,0 0,0 0,0 0,-1 0</inkml:trace>
  <inkml:trace contextRef="#ctx0" brushRef="#br0" timeOffset="47385.4089">16148 6846,'0'-25,"0"50,0 0,0 0,25-25,-25 25,0-1,0 1,24 0,-24 0,0 0,25-1,-25 1,25 0,-25 0,0 0,25-25,-25 24,0 1,0 0,25 0,-25 0,0-1,0 1,0 0,0 0,0 0,0-1,0 1,0 0,0 0,0 0,0-1,0 1,0 0,0 0,0 0,0-1,0 1,0 0,24-25,-24 25</inkml:trace>
  <inkml:trace contextRef="#ctx0" brushRef="#br0" timeOffset="48342.3845">16297 7789,'24'24,"-24"1,0 0,25 0,-25 0,0-1,0 1,0 0,25-25,-25 25,0 0,0 0,0-1,0 1,0 0,0 0,0 0,0-1,0 1,0 0,0 0,0 0,0-1,0 1,25 0,-25 0,0 0,0-1,0 1,0 0,0 0,0 0,0-1,0 1,0 0,0 25,0-26,0 1,0 0,0 25,0-26,-25 1,25 25,0-25,0-1,0 1,0 25,0-25,0 0,0 24,-25-24,25 25,0-26,0 26,0 0,0-26,0 26,0 0,0-26,0 26,0 0,0-1,0-24,0 25,0-1,0 1,0-25,0 24,0 1,0-1,0 1,25 0,-25-1,0 1,25 0,-25 24,0-24,0-1,0 26,0-26,0 26,25-26,-25 26,0-26,0 26,0-1,0-24,0 24,0 0,0 1,0-25,0 24,0 0,0-24,25 24,-25 1,0-26,0 26,0-1,0-24,0 24,0-24,0 24,0-24,24-1,-24 1,0-25,25 25,-25-26,0 26,25-25,-25 0,0-1,25-24,-25 25</inkml:trace>
  <inkml:trace contextRef="#ctx0" brushRef="#br0" timeOffset="49051.6592">16197 10344,'0'0,"-24"0,24-25,0 0,-25 0,25 0,0 1,-25 24,25-25,0 0,0 50,0 0,0-1,0 1,0 0,0 0,0 0,0-1,25 26,-25 0,0-26,0 26,0 0,25-26,-25 26,0-25,0 24,24-24,-24 25,0-25,25-1,-25 1,0 0,25-25,-25 25,25-25,0-25,-1 25,1-25,0 0,0 1,0-26,24 25,-24-24,25 24,-1-25,-24 1,25 24,-1-25,1 1,-25-1,24 0,-24 26,0-1,0-25</inkml:trace>
  <inkml:trace contextRef="#ctx0" brushRef="#br0" timeOffset="54107.4695">12080 8558,'0'24,"25"-24,-25 25,24-25,-24 25,25-25,-25 25,25-25,-25 25,25-1,-25 1,25-25,-25 25,0 0,25 0,-25-1,0 1,0 0,0 0,0 0,0-1,-25-24,25 25,-25 0,0-25,0 0,25 25,-25-25,1 0,-1 0,0 0,0 0,0 0,1-25,-1 25,0-25,0 0,0 1,25-1,-24 0,24 0,0 0,0 1,0-1,0 0,0 0,0 0,0 1,0-1,0 0,24 25,-24-25,25 25,0-25,0 25,0-24,24 24,-24 0,25 0,-26-25,26 25,0 0,-25 0,24 0,1 0,-25 0,-1 0,26 0,-25 0,0 0,-1 0,1 0,0 0,-25 25,25-25</inkml:trace>
  <inkml:trace contextRef="#ctx0" brushRef="#br0" timeOffset="54431.9705">12650 8458,'0'-24,"25"24,0 0,0 0,0 0,-1 0,1 0,0 0,0-25,0 25,-1 0,1 0,0 0,0 0</inkml:trace>
  <inkml:trace contextRef="#ctx0" brushRef="#br0" timeOffset="54651.5745">12774 8285,'0'25,"0"-1,0 1,0 0,0 0,0 24,0-24,0 0,0 25,0-26,0 1,0 25,0-25,0-1,0 1</inkml:trace>
  <inkml:trace contextRef="#ctx0" brushRef="#br0" timeOffset="55885.4455">10691 7417,'25'0,"-1"0,1 0,0-25,25 25,-26 0,1-25,25 25,-25 0,24-25,1 25,-25 0,24-25,-24 25,0 0,0-24,0 24,-1 0,1 0</inkml:trace>
  <inkml:trace contextRef="#ctx0" brushRef="#br0" timeOffset="56493.2925">10914 7541,'0'0,"0"49,0-24,0 0,0 24,0 1,0 0,0-1,0 26,0-1,25 1,-25-1,0 0,0 26,0-26,0 25,0 0,0-24,0 24,0-25,0 26,0-26,0-24,0 24,0-24,0-1,0 1,25 0,-25-1,0-24,0 25,0-26,0 1,0 25,0-25,0-1,0 1,24-25,1-25,0 25,0 0,0 0,-1-24,1 24,0 0,-25-25,25 25,0 0,0 0,-25-25,24 25,1-25,-25 0,25 1,0-1,-25-25,0 25,0-24,0 24,0-25,0 1,0-26,0 26,0-26,0-24,0 25,0-26,-25 1,25 0,0 0,0-25,0 25,0-25,0 24,0 1,0 25,0-26,0 26,0 24,0 1,0-1,0 25,0 1,-25 24,25-25,-25 25,25 25</inkml:trace>
  <inkml:trace contextRef="#ctx0" brushRef="#br0" timeOffset="57062.3105">11088 10443,'-25'-25,"25"0,-25 25,25-25,-25 25,0 0,1 0,24 25,-25 0,25 0,-25 0,25-1,0 1,0 0,0 0,0 0,0-1,0 1,0 0,0 0,0 0,25-1,0 1,-1 0,1-25,0 0,0 0,-25-25,25 25,-1-25,1 1,-25-1,25 0,0 0,-25 0,25 1,-25-1,0 0,0 0,0-24,0 24,0 0,-25 0,25 0,-25 1,0-1</inkml:trace>
  <inkml:trace contextRef="#ctx0" brushRef="#br0" timeOffset="57289.6449">11013 10542,'0'25,"25"-25,-25 25,25-25,-25 24,25 1,-1 0,-24 0,25-25,-25 25,25-1,0 1,0 0,-25 0,25 0,-25-1,24-24,1 25,-25 0,25-25</inkml:trace>
  <inkml:trace contextRef="#ctx0" brushRef="#br0" timeOffset="57797.4">11509 10443,'0'0,"0"-25,0 50,0 0,0-1,0 1,0 0,0 0,0 0,0-1,0 1,0 0,0 0,0 0,0-50,0 0,0 0,25 0,-25 1,0-1,0 0,25 25,-25 25,25 0,-25-1,25 1,-1-25,-24 25,25 0,0-25,-25 25,25-25,0 0,-1 0,1 0,-25-25,25 25,-25-25,25 25,-25-25,0 0,0 1,0-1,0 0,0 0,0 0,0 1,0-1,-25 0,25 0,0 0</inkml:trace>
  <inkml:trace contextRef="#ctx0" brushRef="#br0" timeOffset="58013.2679">11931 10269,'0'0,"0"25,0 0,0 0,0-1,0 1,0 0,0 0,0 0,25 24,-25-24,0 0,25 24,-25-24,0 0,24 25,-24-26,0 26,25-25,-25 0,0-1,25 1</inkml:trace>
  <inkml:trace contextRef="#ctx0" brushRef="#br0" timeOffset="58217.2645">11881 10418,'0'0,"0"-25,0-24,0 24,0 0,25 0,-25 0,25 1,-25-1,25 25,0 0,-1 0,26 0,-25 0,0 0,-1 25,1-25,0 24,0 1,0 0,-25 0,25 24,-25-24,0 0,0 25</inkml:trace>
  <inkml:trace contextRef="#ctx0" brushRef="#br0" timeOffset="58812.6037">13047 7317,'0'0</inkml:trace>
  <inkml:trace contextRef="#ctx0" brushRef="#br0" timeOffset="59850.1573">12973 7243,'-50'-99,"25"99,100 99,-174-223,99 99,-25 0,0 25,0-24,0-1,1 0,-1 0,0 25,0-25,0 1,-24 24,24-25,-25 25,26-25,-26 25,0-25,26 25,-26 0,0-25,1 25,24 0,-25 0,1-25,-1 25,0 0,26-24,-26 24,25 0,-24 0,24 0,-25-25,25 25,-24 0,24 0,-25 0,1 0,24 0,-25 25,1-25,-1 0,1 24,-1-24,-24 25,24 0,0-25,-24 25,24 0,1-25,-26 25,26-1,-1 1,0 0,1 0,-1 0,1-1,-1 1,25 0,-24 0,24 0,-25-1,25 1,-24 25,24-25,-25 24,26-24,-26 25,0-1,26 1,-26-1,25 1,-25 0,26-1,-1 1,0 24,0-24,0-1,1 1,-1 0,25 24,-25-24,0-1,25 26,-25-26,25 26,-24-1,24-24,-25 24,25 1,0-1,0 25,0-24,0-1,0 25,0-24,0 24,0 0,0 25,0-25,0 1,0 24,25-25,-25 25,0-25,24 0,-24 1,25-1,0-25,-25 25,25-24,0-26,-1 26,1-26,0 26,0-26,0 1,-1 0,1-26,0 26,0 0,25-25,-26 24,1-24,0 0,0 0,0-1,-1 1,1 0,0-25,0 25,0 0,24-25,-24 24,0 1,0-25,-1 0,1 25,0-25,0 0,24 0,-24 0,0 0,0 0,24 0,-24-25,25 25,-25 0,24-25,-24 25,0 0,24-24,-24 24,25 0,-25 0,-1-25,1 25,25 0,-25 0,0-25,-1 25,26 0,-25 0,0-25,-1 25,26 0,-25-25,0 25,24-24,-24-1,0 25,24-25,-24 0,25 25,-25-25,-1 1,26-1,-25 25,24-25,-24 0,25 0,-25 0,-1 1,26-1,-25 0,0 0,-1 0,1 1,0-1,0 0,0-25,0 26,-1-1,1 0,0 0,25-24,-26 24,1 0,0-25,0 26,0-1,-1-25,1 25,0-24,0-1,-25 25,25-24,-1-1,-24 1,25-1,-25 0,25 1,-25-1,0 0,0 1,0-1,0-24,25 24,-25-24,0-1,0 26,0-26,0 1,0 0,0-26,0 26,0 0,0-26,-25 1,25 0,-25 0,25-1,-25 1,1-25,-1 25,0 0,0-25,0 24,1 1,-26 0,25 0,-24 0,24 24,-25 1,1-1,24 26,-25-1,0 1,26-1,-26 25</inkml:trace>
  <inkml:trace contextRef="#ctx0" brushRef="#br0" timeOffset="64623.2962">16421 12626,'-25'0,"0"24,0-24,0 0</inkml:trace>
  <inkml:trace contextRef="#ctx0" brushRef="#br0" timeOffset="68359.0847">15701 11956,'0'0,"50"0,0 0,-1-25,26 25,-1 0,-24-25,24 25,0 0,1-25,-1 25,26 0,-26 0,0 0,1-24,24 24,-25 0,26 0,-26 0,25-25,-24 25,24 0,-25-25,25 25,-24 0,-1-25,1 25,-26 0,26-25,-26 25,1 0,0 0,-26-24,1 24,0 0,0 0</inkml:trace>
  <inkml:trace contextRef="#ctx0" brushRef="#br0" timeOffset="69251.1309">15701 12105,'0'-25,"0"50,0-1,0 1,0 0,0 0,0 0,0 24,0-24,0 25,0-1,0 1,0 0,0 24,0 0,0-24,0 24,0 1,0-26,0 26,0-26,0 26,0-26,25 1,-25 0,0-1,25 1,-25 0,25-1,-25-24,25 25,-25-26,24 1,-24 25,0-25,25-1,-25 1,25 0,-25 0,25-25,0 25,-1-25,1 0,-25-25,50 25,-25 0,-1 0,26-25,-25 25,24-25,1 25,0-25,-1 25,26-24,-26 24,1 0,24-25,1 25,-26 0,26-25,-1 25,1 0,-1 0,0-25,1 25,-1 0,25 0,-24 0,-26-25,26 25,-1 0,-24 0,0 0,-1-24,1 24,-25 0,24 0,-24-25,0 25,0 0,-25-25,24 25,1-25,-25 0,0 1,0-1,0 0,0 0,0-24,0 24,0-25,0 0,0 1,0-1,-25-24,25 24,-24-24,24-1,-25 1,25-25,-25 24,25 1,-25 0,25-1,-25-24,25 24,0 1,-24 24,24-24</inkml:trace>
  <inkml:trace contextRef="#ctx0" brushRef="#br0" timeOffset="69815.1235">16594 12427,'0'0,"-24"-25,24 50,0 0,0 0,0 0,0-1,0 26,0 0,0-1,0 26,0-26,0 26,0-1,24 25,-24-24,25-1,-25 25,25 1,-25-26,25 25,0 0,-25-24,24 24,1-25,0 26,0-26,-25 25,25-24,-1-1,1 25,-25-24,25-26,-25 26,25-26,-25 26,0-26,0-24,0 25</inkml:trace>
  <inkml:trace contextRef="#ctx0" brushRef="#br0" timeOffset="70514.8147">15900 11981,'0'0,"0"24,0 1,25 0,-25 0,24-25,-24 25,25-1,0 1,0 0,0 25,-1-25,1-1,0 1,25 25,-26-25,26 24,0-24,-26 25,26-1,0 1,-1-1,1-24,0 25,-1-1,1 1,-1 0,26-1,-26 1,26-25,-26 24,1 1,24-25,-24 24,24-24,-24 25,0-25,-1 24,1-24,-1 25,-24-26,25 1,-25 25,0-25,-1-1,-24 1,25-25,-25 25,25 0,-25 0</inkml:trace>
  <inkml:trace contextRef="#ctx0" brushRef="#br0" timeOffset="71178.3701">16718 12601,'0'0,"-24"0,-1 0,25-25,-25 25,50 0,0 0,-1 0,1 0,25 0,-25 0,24 0,1 0,-1 0,1 0,24 0,1 0,-1-25,25 25,1 0,-1 0,25 0,-25-25,50 25,-25 0,25 0,-25 0,25-24,24 24,-24 0,0 0,0 0,0 0,-1 0,1 0,-25 0,25 0,-25 0,0 0,0 0,-25 0,1 0,24-25,-50 25,25 0,-24-25,24 25,-25 0,-24-25,24 25,-24 0,0-25,-26 25,26 0,-25-24,0 24,-1 0,1 0,0 0</inkml:trace>
  <inkml:trace contextRef="#ctx0" brushRef="#br0" timeOffset="71519.1356">19571 11733,'0'0,"-25"0,25-25,25 25,0 0,-25 25,25-25,-1 0,26 24,-25-24,0 25,24-25,1 25,-25-25,24 25,-24 0,25-25,-1 24,-24 1,0 0,0 0,-1 0,1-1,0 1,-25 0,0 0,0 0,0 24,-25 1,0-25,1 24,-26 1,0 0,1-1,-26 1,1-1,0 26,-1-26,1 1,24 0</inkml:trace>
  <inkml:trace contextRef="#ctx0" brushRef="#br0" timeOffset="72308.129">16867 14585,'0'25,"0"0,25 0,-25-1,0 26,0-25,0 49,0-24,0-1,25 1,-25 24,0-24,0 0,25 24,-25-24,0-1,24 1,-24 0,25-1,0 1,-25-25,25 24,0-24,-25 25,24-26,-24 1,25 25,0-25,-25-1,25 1,-25 0</inkml:trace>
  <inkml:trace contextRef="#ctx0" brushRef="#br0" timeOffset="72823.3607">16446 14536,'0'24,"0"1,0 0,0 0,24 0,-24-1,0 1,0 0,25 25,-25-26,25 1,-25 0,25 0,0-25,-25 25,24-25,1 0,0-25,0 25,0-25,24 25,-24-25,0 0,24-24,-24 24,0 0,0-24,24 24,-24-25,0 1,0 24,0-25,-1 1,1 24,-25-25,25 25,0-24</inkml:trace>
  <inkml:trace contextRef="#ctx0" brushRef="#br0" timeOffset="73703.1841">16049 15999,'0'0,"-25"0,50-25,-1 25,1 0,0-25,0 25,0 0,-1 0,26-24,-25 24,0 0,24-25,1 25,0 0,-1-25,1 25,24 0,-24-25,24 25,-24 0,24 0,1 0,-1-25,0 25,1 0,-1 0,1 0,24 0,-25-24,26 24,-26 0,25 0,0 0,-24-25,24 25,-25 0,1 0,-1-25,1 25,-26 0,26 0,-26-25,1 25,0 0,-1 0,-24-25,0 25,0 0,-1 0,1-24,0 24</inkml:trace>
  <inkml:trace contextRef="#ctx0" brushRef="#br0" timeOffset="74760.0715">16173 16173,'0'0,"0"-25,0 0,0 50,0 0,0-1,0 1,24 25,-24-25,0 24,25-24,-25 25,0-1,25 26,-25-26,0 1,0 24,25-24,-25 0,0 24,0-24,0-1,0 1,0-1,0 1,0 0,0-1,0 1,0-25,0 24,0-24,-25 25,25-26,0 1,0 0,0 0,-25 0,25 0,0-1,25-24,0 0,-25-24,25 24,-1 0,1 0,0 0,0 0,0 0,24 0,-24-25,25 25,-25 0,24 0,1 0,-1 0,26-25,-26 25,26 0,-26 0,26 0,-1 0,1 0,-1-25,0 25,1 0,24 0,-24 0,-1 0,0-25,26 25,-26 0,0-25,1 25,-1 0,1-24,-26 24,26-25,-26 25,26-25,-26 0,1 25,0-25,-1 25,1-24,-25-1,24 0,-24 0,0 0,0 1,-1-1,1 0,0 0,-25 0,0 1,0-26,0 0,0 1,0-1,0 1,-25-1,25-24,-25 24,1-24,-1-1,0 1,0-1,0 26,-24-26,24 26,0-26,0 26,1-1,-1 0,0 26,0-26,25 25,-25 0,25 1,0-1,-25 25</inkml:trace>
  <inkml:trace contextRef="#ctx0" brushRef="#br0" timeOffset="75719.0831">16272 15925,'-25'0,"25"-25,0 50,0-1,25-24,0 25,-1 0,26 0,-25-25,0 25,24-1,1 1,0 0,24 0,-24 0,24-1,0 1,1 0,-1 25,1-26,-26 26,26-25,-1 25,0-26,1 26,-1-25,1 24,-1 1,1-25,-1 24,0 1,1-25,-1 24,1-24,-1 0,0 25,-24-26,24 1,-24-25,0 25,-1 0,1-25,-25 25,0-25,-1 0,1 24,0-24,0 0</inkml:trace>
  <inkml:trace contextRef="#ctx0" brushRef="#br0" timeOffset="76123.9984">16718 15701,'25'0,"0"0</inkml:trace>
  <inkml:trace contextRef="#ctx0" brushRef="#br0" timeOffset="76454.3599">16917 15652,'0'25,"0"-1,25 1,-25 0,0 0,0 0,24-1,-24 1,0 25,25-25,-25-1,0 26,25-25,-25 24,0-24,25 25,-25-25,0-1,25 26,-25-25,24 0,-24-1,25 1,-25 0,25 0,-25 0,25 0,0-1,-25 1,24-25,-24 25,0 0,25-25</inkml:trace>
  <inkml:trace contextRef="#ctx0" brushRef="#br0" timeOffset="76891.168">17314 16495,'24'0,"1"0,0 0,0-25,0 25,-1 0,26 0,-25 0,25 0,-1 0,1 0,-1 0,26 0,-1-24,1 24,-1 0,25 0,0-25,1 25,-1-25,25 25,0-25,0 25,0-25,0 25,0-25,0 25,0-24,25 24,-25-25,0 25,0-25,0 25,-25 0,0-25,1 25,-1-25,-25 25,1 0,-1-24,1 24,-26 0,1 0,-1-25,1 25,0 0,-26 0,1 0</inkml:trace>
  <inkml:trace contextRef="#ctx0" brushRef="#br0" timeOffset="77719.1251">17388 16594,'0'0,"0"-24,-25 24,25-25,-25 25,25-25,-24 0,24 50,0 0,0 0,0-1,0 1,0 0,0 25,0-1,0 1,0-1,0 1,0 0,24 24,-24 0,0 1,25-1,-25 1,0-1,25 0,-25 1,25-1,-25-24,25 24,-25 1,24-26,-24 26,25-26,-25 1,25 0,0-1,-25 1,25-25,-25 24,0-24,25 0,-25 0,0-1,0 1,0 0,0 0,0 0,0-1,-25 1,25 0,0 0,0 0,0 0,25-1</inkml:trace>
  <inkml:trace contextRef="#ctx0" brushRef="#br0" timeOffset="78083.0763">17165 18207,'0'0,"0"-25,-25 25,25-25,-25-25,0 26,25-1,0 0,0 0,0 0,25 50,0 0,-25 0,25 0,-25-1,25-24,-1 25,1 0,0-25,0 25,0-25,24 25,-24-25,25 0,-1 0,1 0,-25 0,24 0,1-25,0 25,-1 0,-24-25,25 25,-1-25,-24 25,0-25,24 25,-24-24,0 24,0-25,0 0,-25 0</inkml:trace>
  <inkml:trace contextRef="#ctx0" brushRef="#br0" timeOffset="81043.2175">20216 15627,'0'0,"-25"0,0 0,0 0,1 0,-1 0,0 0,25 25,0 0,25-1,-25 1,25 0,-1-25,1 25,0 0,0-1,0 1,24 0,-24 0,25 0,-1-1,-24 1,25 25,-26-25,1-1,0 26,0-25,0 24,-25-24,0 25,-25-1,25 1,-25-25,-25 25,26-1,-26 1,0-25,1 24,-1-24,1 0,-1 0,0-1,1 1,-1 0,1 0,-1-25,25 25,-24-25</inkml:trace>
  <inkml:trace contextRef="#ctx0" brushRef="#br0" timeOffset="85235.1729">15404 9376,'0'0,"0"25,0 25,0-26,0 26,25-25,-25 24,0 1,24 0,-24-1,0 1,0 24,0 1,0-26,0 26,0 24,0-25,0 1,0 24,0-25,0 1,0-1,0 1,0-1,0 0,0 1,25-26,-25 1,0 0,25-1,-25 1,0 0,25-26,-25 1,0 0,25 0,-25 0,0-1,24-24,-24 25,25-25,0 0,0-25,0 25,-1 0,1 0,0 0,0-24,24 24,-24 0,25 0,-1-25,26 25,-26 0,26 0,-1-25,25 25,1-25,-1 25,0-25,0 25,25-24,0 24,0-25,0 25,0-25,0 0,-24 25,24-25,-25 25,0-25,0 1,-24 24,-1-25,-24 25,-1-25,-24 25</inkml:trace>
  <inkml:trace contextRef="#ctx0" brushRef="#br0" timeOffset="85923.9269">15627 9351,'0'0,"25"-24,24 24,-24 0,25 0,-1 0,1-25,24 25,-24 0,24-25,1 25,-1 0,25-25,-24 25,-1 0,26-25,-26 25,0 0,1 0,-26-24,26 24,-26 0,1 0,0 0,-26 0,1 24,0-24,0 0,0 0,-25 25,24-25,-24 25,0 0,0 0,25-1,-25 1,0 0,25 25,-25-26,25 26,-25 0,25 24,-25-24,24 24,-24 0,25 26,0-26,-25 25,25 25,-25-24,25 24,-25 0,0 0,24 0,-24 0,25-25,-25 25,25-25,0 0,-25-24,25-1,0 1,-1-26,1 1,-25-1</inkml:trace>
  <inkml:trace contextRef="#ctx0" brushRef="#br0" timeOffset="86575.9535">15577 9525,'0'0,"0"25,25 0,0-1,0 1,24 25,-24-25,25 24,-1-24,1 25,0-1,-1 1,1-1,-1 26,1-1,-25 1,24-1,1 25,0-24,-26 24,26-25,0 26,-25-1,24-25,1 25,-1-24,1 24,0-24,-1-1,26-24,-26 24,1-24,-1-1,1 1,0-25,24 24,-24-24,-1 0,-24 0,25-1</inkml:trace>
  <inkml:trace contextRef="#ctx0" brushRef="#br0" timeOffset="87424.9119">16371 10195,'0'0,"25"0,25 0,-1 0,1-25,-1 25,26 0,-1-25,1 25,-1 0,0-25,26 25,-1-24,0 24,0-25,25 25,-24 0,24-25,0 25,0-25,0 25,24-25,-24 25,25-25,0 25,0-24,0 24,0 0,-1-25,1 25,25 0,-25 0,0 0,-1 0,-24 0,25 0,-25 0,0 0,-25 0,26 0,-26 0,-25 0,25 0,-24 0,-1 0,-24-25,24 25,-24 0,-1 0,-24 0,25-25,-25 25,-1 0,1 0,0-25,0 25,0 0,-25-24,24 24</inkml:trace>
  <inkml:trace contextRef="#ctx0" brushRef="#br0" timeOffset="87772.8954">19496 9475,'25'0,"0"0,0 25,0-25,0 25,-1-25,26 0,-25 25,0-25,24 25,1-1,-25-24,24 25,-24 0,0 0,24 0,-24-1,0 1,0 25,-25-25,0 24,0-24,-25 25,0-1,-24 1,-1 0,0 24,-24-24,0 24,-1-24,1-1,-1 26,1-26,-1 1</inkml:trace>
  <inkml:trace contextRef="#ctx0" brushRef="#br0" timeOffset="101168.7771">18951 17090,'25'0,"-1"0,1 0,0 0,0 0,0 0</inkml:trace>
  <inkml:trace contextRef="#ctx0" brushRef="#br0" timeOffset="101388.7733">19199 17090,'0'-24,"-25"24,25-25,25 50,0-1,-25 1,24-25,1 25,0 0,0 24,0-24,24 0,-24 0,25 24,-26-24,26 0,-25 0,0 0,24-1,-24 1,0-25,0 25,0 0</inkml:trace>
  <inkml:trace contextRef="#ctx0" brushRef="#br0" timeOffset="101528.755">19621 17487,'-100'-49,"200"98,-225-98,101 24,-1 25,0 0,0 0,25 25,25-25,0 24,0 1,-1-25,1 0,0 25,0-25,0 0,0 0,-1 0,1 0,0 0</inkml:trace>
  <inkml:trace contextRef="#ctx0" brushRef="#br0" timeOffset="104188.7589">21158 8954,'0'25,"-24"-25,24 25</inkml:trace>
  <inkml:trace contextRef="#ctx0" brushRef="#br0" timeOffset="109873.665">3299 11435,'0'0,"0"-25,0 0,0 1,0 48,0 1,0 0,25-25,-25 25,0 0,25 24,-25-24,0 25,24-1,-24 1,25 24,-25 1,25-1,-25 0,25 1,-25 24,25 0,-25 1,24-1,-24 25,25-25,-25 0,25 25,-25-25,0 1,25-26,-25 25,0-24,25-26,-25 26,0-26,0 1,0-25,24 24,-24-24,0 0,0 0</inkml:trace>
  <inkml:trace contextRef="#ctx0" brushRef="#br0" timeOffset="110202.6318">3225 12328,'0'0,"0"-25,-25 0,25 1,0-1,-25 0,25 0,0 50,25 0,0 0,-25 24,24-24,-24 0,25 0,0 24,-25-24,25 25,-25-26,25 1,-25 0,24 0,-24 0,25-25,0 0,-25-25,0 0,25 0,0 0,-25 1,24-26,1 0,-25 26,25-26,0 0,0 1,-1-1,1 0,0 26</inkml:trace>
  <inkml:trace contextRef="#ctx0" brushRef="#br0" timeOffset="111190.4351">4390 17859,'0'25,"0"0,25-25,-25-25,0 0,-25 1,25-1,0-25,0 25,0-24,-24-1,24 1,-25-1,25-25,0 1,-25 24,25-24,-25 0,25-1,-25 1,1-1,24 1,-25 0,25 24,-25-24,0 24,25 0,-25 1,1-1,24 25,0-24,-25 49,25-25,0 0</inkml:trace>
  <inkml:trace contextRef="#ctx0" brushRef="#br0" timeOffset="111746.6241">4242 17115,'0'0,"0"25,0 0,-25 0,25-1,-25 26,25-25,-25 0,25 24,-25-24,1 25,24-1,-25-24,0 0,25 0,-25 0,25-1,0 1,-25 0,25-50,25 0,-25 1,25-1,-25-25,25 25,-25-24,25-1,-1 25,-24-24,25-1,0 0,-25 26,25-26,-25 25,25 0,-25 1,0-1,24 25,-24-25,25 25,0 25,0 0,0-25,-1 24,1 1,0 0,25 0,-26 0,26-1,-25-24,24 25,-24 0,25 0,-25-25,24 0,-24 25</inkml:trace>
  <inkml:trace contextRef="#ctx0" brushRef="#br0" timeOffset="112549.5997">2183 16892,'0'0,"-25"0,25-25,0 0,0 1,25-1,-25 0,25 0,-1-24,1 24,0-25,0 25,0-24,24-1,-24 1,25-1,-26 0,26 1,0-26,-1 26,1-1,0-24,-1 24,1-24,-1 24,1-24,0 24,-1-24,1 24,-1 0,1 1,0 24,-26-25,26 26,-25-26,0 25,-1 0,1 0,0 25,-25-24,25-1,-25 0,0 0,0 0,-25 1,0 24</inkml:trace>
  <inkml:trace contextRef="#ctx0" brushRef="#br0" timeOffset="112862.6028">2778 15602,'0'0,"-25"0,25 25,-24-25,24 25,24-25,1 0,0 0,0 0,0 0,-1-25,1 25,0 0,0-25,0 25,-1 0,1 0,0 0,0 0,-25 25,25 0,-1 0,-24-1,0 26,0-25,0 49,0-24,0 24,-24 1,-1-26,25 26,-25-1,0-24,0 24,1-24,24-1,-25-24</inkml:trace>
  <inkml:trace contextRef="#ctx0" brushRef="#br0" timeOffset="114554.6135">1488 13146,'-25'0,"50"0,0 0,-25 25,25-25,0 0,-1 0,1 25,0-25,25 0,-25 25,-1-25,1 25,25-25,-25 25,-1-25,26 24,-25 1,24 0,-24 0,25 24,-25-24,24 0,-24 0,25 24,-26-24,26 0,-25 25,24-26,1 1,-25 0,24 0,1 0,-25-25,24 24,-24 1,25-25,0 25,-26-25,26 25,-25-25,0 0,24 0,-24 0,0 0,0 0,-1 0,1 0,-50 0,25-25</inkml:trace>
  <inkml:trace contextRef="#ctx0" brushRef="#br0" timeOffset="115014.8362">1935 13965,'0'-25,"-25"25,25-25,25 25,0 0,-1 0,1 0,0 0,0 0,0 0,-1 25,1-25,25 0,-25 0,24 25,1-25,-25 25,24-25,1 0,-1 25,1-25,-25 0,24 24,-24-24,0 0,25 0,-25 0,-1 25,1-25,0-25,0 25,-25-24,0-1,0 0,0 0,0 0,0 1,-25-26,0 25,25-24,-25 24,1-25,-1 1,0-1,0 25,25-24,-25-1,0 25,1-24,-1 24,25 0,-25 0,25 0,-25 1</inkml:trace>
  <inkml:trace contextRef="#ctx0" brushRef="#br0" timeOffset="117226.5514">2158 13593,'0'0,"74"-25,26 0,-26 1,0-1,26 0,-1 0,-25 0,26 1,-1-1,0 0,-25 0,26 0,-1 1,0-1,0 25,-24-25,24 25,0-25,-24 25,24 0,-25 0,25-25,-24 25,24 0,-25-25,26 25,-26-24,25 24,0-25,-24 25,24-25,-24 0,24 25,-25-25,25 25,-24-24,-1-1,1 25,-1-25,0 25,1-25,-26 25,26-25,-25 25,-1 0,1-24,-1 24,-24 0,25-25,-25 25,24 0,-24 0,0-25,0 25,-1 0,1 0,0 0,0 0,-25-25,25 25,-25 25,24-25,-24 25,25 0,-25-1,25 1,-25 0,25 0,-25 0</inkml:trace>
  <inkml:trace contextRef="#ctx0" brushRef="#br0" timeOffset="118290.5316">2902 13593,'0'0,"-25"0,1 0,-1 0,0 25,0-25,0 25,1-25,-1 0,0 24,0-24,0 25,-24-25,24 0,-25 25,25-25,-24 25,-1-25,1 25,-1-25,0 24,1-24,-1 25,1-25,-1 25,0-25,1 25,-1-25,1 25,-1-1,0-24,1 0,24 25,-25-25,25 25,1-25,-1 0,0 25,0-25,0 0,1 0,-1 0,25-25,0 0,0 50,0 0,0 0,0-1,0 26,0-25,0 24,0-24,0 50,0-26,0 1,0 24,0 1,0-26,0 26,0-1,0 1,0-1,0 0,0-24,25 24,-25 1,0-26,0 1,0 24,0-24,0-25,0 25,0-26,0 26,0-25,0 0,-25-1,25 1,0 0,0 0,25-25,-25 25,24-25,-24 24,25-24,-25 25</inkml:trace>
  <inkml:trace contextRef="#ctx0" brushRef="#br0" timeOffset="118731.8425">1587 15875,'0'0,"-24"0,24-25,0 50,0 0,24 0,-24-1,0 1,25 25,-25-25,0-1,25 1,-25 0,0 0,25 0,-25-1,25 1,-25 0,0 0,25-25,-25 25,0-1,24-24</inkml:trace>
  <inkml:trace contextRef="#ctx0" brushRef="#br0" timeOffset="119291.5237">1984 16371,'0'-25,"25"25,0 0,0 0,0-25,-1 25,1 0,0 0,0-24,0 24,24 0,-24 0,25 0,-26 0,26 0,0 0,-1 0,1 0,-1 0,1 0,0 0,-1 0,1 0,0-25,24 25,-24-25,24 25,0-25,-24 0,24 25,1-24,-26-1,26 25,-26-25,26 25,-26 0,26-25,-25 25,-1-25,26 25,-26 0,26-24,-26 24,26 0,-26-25,26 25,-1 0,-24-25,24 25,0-25,1 25,-1-25,1 1,-1 24,1-25,-1 0,0 25,1-25,-1 0,1 1,-1 24,0-25,1 0,-26 25,26-25,-1 25,-24-25,24 25,-24 0,24-24,-24 24,0 0,-1-25,1 25,-1 0,1-25,0 25</inkml:trace>
  <inkml:trace contextRef="#ctx0" brushRef="#br0" timeOffset="119962.5184">6201 12923,'25'0,"-25"25,0 0,25 0,-25-1,25 26,-25 0,24-1,-24 1,25 24,0 26,0-26,0 25,-1 25,1-25,0 25,0 0,-25 0,25 0,-1 25,1-25,0-24,0 24,0-25,-1 0,1 0,0-24,0-1,0-24,-1 24,-24-24,25-25,-25 24,0 1,0-25,0-1,0 1,0 0,0 0,-25 0,1-1,-1 1,0-25,-25 25,26-25,-26 25,0-25,1 0,-1 25,-24-25,24 0,-24 0,24 0,1 0,-1 0,0 0</inkml:trace>
  <inkml:trace contextRef="#ctx0" brushRef="#br0" timeOffset="120930.2301">8632 13196,'0'-25,"-25"25,25 25,-25-25,1 25,-1 0,25 0,-25-1,0 1,25 0,-25 25,1-26,-1 26,0 0,0-1,-24 1,24 24,-25-24,25 24,1-24,-26-1,25 26,-24-26,24 26,0-26,0 1,0 0,25-1,-25-24,25 25,-24-1,24-24,0 0,0 0,0 0,0-1,0 1,24-25,-24 25,25 0,0-25,0 0,0 0,24 0,-24-25,0 25,0-25,24 0,-24 25,0-24,25-1,-26 0,26 0,-25-24,0 24,24 0,-24-25,0 25,0-24,-1-1,1 1,0-1,0 0,0 1,-25-1,24 1,-24-1,25 0,-25 1,0-1,0 25,0-24,0-1,0 25,0 1,-25-26,25 25,-24 0,24 1,-25 24,0-25,25 0,-25 25,0-25</inkml:trace>
  <inkml:trace contextRef="#ctx0" brushRef="#br0" timeOffset="121435.5951">8607 13320,'0'-25,"25"25,-25-24,0-1,0 0,0 0,25 0,-25 0,0 1,25-1,-25 0,24 0,-24 0,25-24,-25 24,25 0,0-24,-25 24,25-25,-1 25,-24 1,25-26,0 25,-25 0,25 25,-25-24,25-1,-25 50,0-1</inkml:trace>
  <inkml:trace contextRef="#ctx0" brushRef="#br0" timeOffset="122454.3922">8954 12700,'0'-25,"0"0,25 25,-25-24,25 24,-25-25,0 0,25 25,-25-25,0 0</inkml:trace>
  <inkml:trace contextRef="#ctx0" brushRef="#br0" timeOffset="122838.3512">8979 12551,'25'0,"0"-25,0 25,0 0,-1-24,1 24,0 0,0 0,0-25,-1 25,26 0,-25-25,24 25,-24 0,25-25,-1 25,1 0,0-25,-1 25,26 0,-26-24,26 24,-26 0,26-25,-26 25,26 0,-26-25,26 25,-26 0,1-25,0 25,-1 0,-24 0,25 0,-26 0,1 0,0 0,-25-25</inkml:trace>
  <inkml:trace contextRef="#ctx0" brushRef="#br0" timeOffset="123639.0114">9302 12551,'0'0,"-25"0,0 0,0 0,1 0,-1 0,25-25,0 1,0-1,25 0,-25 0,24 25,-24-25,0 1,25 24,-25-25,25 25,-25-25,25 0,0 0,-1 1,1-1,0 0,0 25,0-25,-1 0,1 0,0 25,25 0,-26-24,1 24,0-25,25 25,-26 0,26 0,-25-25,24 25,1 0,-25 0,24 0,1 0,0 0,-1 0,1 0,0 0,-26 0,26 0,0 0,-1 0,1 0,-1 0,1 0,0 0,-1 0,-24 0,25 0,-26 0,1 0,25 25,-25-25,-1 0,1 0,0 0,-25 25,-25-1,0 1,1-25,-1 25,0-25,-25 25,26-25,-26 25,25 0,-24-25,24 24,-25-24,25 25,1-25</inkml:trace>
  <inkml:trace contextRef="#ctx0" brushRef="#br0" timeOffset="124185.6009">10765 12278,'0'-24,"25"48,0-24,0 25,-1 0,1-25,0 25,25 0,-26-25,26 24,0 1,-1 0,26 25,-26-26,26 1,-26 25,26-1,-26-24,26 25,-26-1,26 1,-26 0,1-26,24 26,-24 0,0-1,-1-24,1 25,-25-26,24 26,1-25,-25 0,0 0,-1-1,1 1,0 0,-25 0,25-25,-25 25</inkml:trace>
  <inkml:trace contextRef="#ctx0" brushRef="#br0" timeOffset="124855.1295">12105 13171,'0'0,"0"-25,-25 1,25-1,-25 25,25-25,-25 25,0 0,1 0,-1 0,25-25,-25 25,0 0,0 0,1 0,-1-25,0 25,0 0,0-24,1 24,-1 0,0 0,0 0,25-25,-25 25,1 0,-1 0,0 0,25 25,-25-25,25 24,0 1,-25-25,25 25,0 0,0 0,0-1,0 1,25 0,-25 0,25 0,0 0,-25-1,25 1,-1 0,1 25,25-26,-25 1,24 25,1-25,-1-1,1 1,0 0,24 25,-24-26,24 1,-24 0,-1 0,26 0,-26-1,1-24,0 25,-1 0,1-25,-1 25,1-25,-25 0,24 0,-24 0,0 0,0 0,0 0,-1 0,-24-25,25 25,-25-25,0 0,0 1,0-1,0 0,0 0,-25 0,25-24,-24 24,-1 0,0 0,-25-24,26 24,-26 0,0 0</inkml:trace>
  <inkml:trace contextRef="#ctx0" brushRef="#br0" timeOffset="125746.4805">8359 14833,'0'-25,"0"1,0-1,25 25,0-25,0 25,-1 0,-24 25,25-25,0 25,0-1,0-24,-1 25,1 0,25 0,-25 0,24-1,1 1,-1 0,1 0,24 0,-24-1,25 26,-26-25,26 0,-1 24,-24-24,24 25,-24-26,24 26,-24-25,24 25,0-26,-24 26,24-25,-24 0,24 24,-24-24,25 0,-26 0,26-1,-26 1,1 0,-25 0,24 0,-24-25,0 24,0-24,-1 25</inkml:trace>
  <inkml:trace contextRef="#ctx0" brushRef="#br0" timeOffset="126342.914">10244 15677,'0'0,"-24"0,24-25,0 0,0 0,24 25,-24-25,25 1,0-1,0 25,0-25,-1 25,1-25,0 25,0 0,0-25,-1 25,1 0,0-24,25 24,-26 0,1-25,25 25,-25 0,24-25,-24 25,25-25,-1 25,-24-25,25 25,-1-25,1 25,-1-24,1 24,-25 0,25-25,-1 25,-24 0,25-25,-26 25,26 0,-25 0,24 0,-24 0,0-25,0 25,24 0,-24 0,0 0,0 25,0-25,24 0,-24 25,0-25,-25 25,25-25,-1 24,1-24,-25 25,25 0,-25 0,0 0,0 0,0-1,-25 1,0 0,1 25,-1-26,-25 1,25 25,-24-25,-1-1,1 1,-1 0,0-25,1 25,-26-25,26 25,-1-25,-24 0,24 0,-24 0,-1 0,26 0,-26-25,26 25,-1 0,25-25,0 25,1 0</inkml:trace>
  <inkml:trace contextRef="#ctx0" brushRef="#br0" timeOffset="126758.4117">11807 15429,'-25'0,"50"-25,0 0,-25 0,25 0,-1 0,1 1,0-26,25 25,-26-24,26-1,-25-24,24 24,-24-24,25 24,0-24,-1 24,1-24,-1-1,-24 26,25-26,-1 1,1 24,-25 0,0 1,-1-1,1 1,0 24</inkml:trace>
  <inkml:trace contextRef="#ctx0" brushRef="#br0" timeOffset="127686.4231">10418 13345,'0'0,"0"-25,-25 25,25-25,-25 25,1 0,-1 0,0 0,0 0,0 25,1-25,-1 25,0-25,0 25,-24 0,24-1,0 1,-25 25,25-25,1-1,-1 26,0-25,0 24,0-24,1 25,-1-1,25 1,-25-25,25 24,-25 1,25 0,0-1,0 1,0-1,25 1,-25-25,25 24,24 1,-24-25,0 0,25 0,-1 24,1-49,0 25,-1 0,1-25,-1 0,26 0,-26 0,1 0,24-25,-24 25,24-25,-24 0,0 1,-1-1,1 0,-1-25,-24 25,25-24,-25-1,-1 1,1-1,0 0,0 1,-25-26,0 26,0-1,0 1,-25-26,25 26,-25-1,-24 0,24 1,-25-1,25 25,-24-24,-1 24,1 0,-1 0,0 25,1-24</inkml:trace>
  <inkml:trace contextRef="#ctx0" brushRef="#br0" timeOffset="129587.2951">7169 12427,'-25'0,"0"0,0 0,0 0,1 0,-1 0,25 25,-25-25,50 0,-25 25,25-25,-25 25,24-25,-24 24,25-24,0 25,0 0,0 0,-1 0,1-1,25 26,-25-25,24 24,-24-24,25 25,-1-25,-24 24,25-24,-1 25,1-26,24 26,-24-25,-1 24,1-24,0 25,-1-25,1 0,0 24,-1-24,1 0,-25 0,24-1,-24 1,0-25,24 25,-24 0,0-25,-25 25,0-50</inkml:trace>
  <inkml:trace contextRef="#ctx0" brushRef="#br0" timeOffset="129918.3591">7317 13097,'0'0,"0"-25,0 0,25 25,0 0,0 0,0 25,-1-25,1 25,0-25,0 25,0-25,24 24,-24 1,0-25,0 25,24 0,-24-25,0 0,0 25,-1-25,1 0,-25-25,25 25,0-25,0 25,-25-25,24 0,1 1,-25-26,25 25,-25 0,0-24,0-1,0 25,0-24,0-1</inkml:trace>
  <inkml:trace contextRef="#ctx0" brushRef="#br0" timeOffset="130414.4281">9599 11237,'0'-25,"0"50,25-25,-25 24,25-24,-25 25,0 0,25 0,-25 24,25-24,-25 25,24-1,-24 1,0-25,25 49,-25-24,0-1,25 1,-25 0,0-1,0 1,0-1,25 1,-25-25,0 24,0-24,0 0,25 0,-25 0,0 0,0-1</inkml:trace>
  <inkml:trace contextRef="#ctx0" brushRef="#br0" timeOffset="130578.4214">9525 11584,'0'-25,"0"50</inkml:trace>
  <inkml:trace contextRef="#ctx0" brushRef="#br0" timeOffset="130702.6359">9575 11683,'24'25,"-48"-50,73 50,-24-25,-25-25,25 25,-25-25,25 0,-1 25,-24-24,25-1,0 0,-25 0,25 0,0 1,-25-1,0 0</inkml:trace>
  <inkml:trace contextRef="#ctx0" brushRef="#br0" timeOffset="131285.4093">12799 11881,'0'0,"25"0,-25-24,0-1,25 25,-25-25,0 0,25 25,-25-25,0 50,0 0,24 0,-24 0,0-1,0 26,-24-25,24 24,-25 26,25-26,-25 1,0 25,0-1,-24 0,24 1,-25-1,26 25,-26-24,25-1,-24 1,24-1,-25 0,25 1,1-26,-1 1,25-25,-25 25,25-26,0 26,0-25,-25 0,25-1</inkml:trace>
  <inkml:trace contextRef="#ctx0" brushRef="#br0" timeOffset="131585.3846">12353 12700,'0'0,"0"25,-25 24,25-24,0 0,0 0,25 0,0-25,-1 0,1 0,0 0,25 0,-26 0,26-25,0 25,-1 0,1-25,-1 25,1-25,0 0</inkml:trace>
  <inkml:trace contextRef="#ctx0" brushRef="#br0" timeOffset="132159.4665">10592 13866,'0'0,"0"-25,0 0,24 25,1 25,0-25,0 25,0 0,-1-25,1 24,25 1,-25-25,-1 25,1 0,25 0,-25-1,24 1,-24 0,25 0,-26-25,1 25,25-1,-25 1,24 0,-24 0,0-25,0 25,0-1,-1 1,1 0,0 0,0 0</inkml:trace>
  <inkml:trace contextRef="#ctx0" brushRef="#br0" timeOffset="132497.3905">11336 13841,'0'0,"0"-25,25 0,-25 1,24 24,-24-25,0 50,-24-25,24 24,-25-24,0 25,0 0,0 0,1 0,-26-1,25 1,0 0,0-25,1 25,24 0,-25-25,25 24,0 1,0 0,0 0,25 0,-25-1,24-24,1 25,25-25,-25 25,24-25,-24 25</inkml:trace>
  <inkml:trace contextRef="#ctx0" brushRef="#br0" timeOffset="133108.3619">11212 15900,'0'-25,"-25"0,25 0,0 1,0 48,25-24,-25 25,0 0,0 0,25 0,-25-1,0 26,0 0,0-1,0 26,24-26,-24 26,0-26,0 26,0-1,25-24,-25 24,0-24,25 24,-25-24,0-1,0 1,25-25,-25 24,0-24,0 0,0 0,25 0,-25-1,0 1</inkml:trace>
  <inkml:trace contextRef="#ctx0" brushRef="#br0" timeOffset="133536.3504">11261 16470,'0'0,"0"-24,0-1,0 0,-24 25,24-25,0 0,0 0,-25 25,25-24,-25 24,25 24,-25-24,25 25,-25 0,0 25,1-25,-1 24,0-24,0 25,-24-26,24 26,0-25,0 0,25-1,-25 1,1-25,24 25,0 0,0-50,24 25,-24-25,25 25,0-25,0 1,0-1,-1 0,26 0,-25 0,0 1,24-1,-24 0,0 25,25-25,-26 25,1 0,25 25,-25-25,-1 0,26 25,-25 0,0-25,-1 24,26 1,-25 0,0-25,-1 25,26 0,-25-25,0 24,-1 1,1-25</inkml:trace>
  <inkml:trace contextRef="#ctx0" brushRef="#br0" timeOffset="229150.2225">10344 13791,'0'0,"0"-24,-25 24</inkml:trace>
  <inkml:trace contextRef="#ctx0" brushRef="#br0" timeOffset="230183.1831">10244 13767,'-24'0,"24"-25,-25 25,0 0,0 0,25 25,-25-25,25 24,-24-24,-1 25,25 0,-25-25,25 25,-25 0,25 24,-25-24,25 0,0 0,0 24,0-24,0 0,0 0,25-1,-25 1,25 0,0 0,0-25,-1 0,1 0,0 0,25 0,-26-25,1 25,25-25,-25 0,24-24,-24 24,0 0,0 0,-1-24,1 24,-25 0,25-24,-25 24,0 0,0-25,0 26,0-26,-25 25,25 0,-25 1,25-1,-24 0,-1 0,0 25,0 25,0-25,1 25,-1 0,0-1,0 1,0 25,1-25,-1 24,0 1,0-25,25 24,-25-24,25 25,0-26,0 1,0 0,25 0,-25 0,25-25,0 0,0 0,-1 0,1 0,0-25,0 25,0-25,-1 0,1-24,0 24,-25 0,25 0,-25-24,25 24,-25 0,0-25,0 26,0-1,-25 0,25 0,-25 25,25-25,-25 25,0 25,1-25,-1 25,0 0,0 0,0-1,1 26,-1-25,0 0,0 24,0-24,25 25,0-26,0 1,0 0,0 0,0 0,25-1,0-24,0 0,0 0,-1 0,1-24,0 24,25-25,-26 0,1 0,0 0,0-24,-25 24,25 0,-25 0,24 1,-24-1,0 0,0 0,0 0,-24 25,24-24,-25 24,0 0,0 0,0 24,25 1,-24 0,-1 0,0 0,0 24,0-24,25 25,-24-26,24 1,0 25,0-25,0-1,0 1,24-25,1 0,0 0,0 0,0 0,-1-25,1 1,25-1,-25 0,-1 0,1-24,0 24,0-25,-25 25,25-24,-25 24,0-25,0 26,0-1,0 0,0 0,-25 25,0-25,0 50,-24-25,24 25,0 0,0 0,0 24,1-24,-1 0,0 24,0-24,25 0,0 0,0 0,0-1,0 1,25 0,0-25,24 0,-24-25,0 0,25 25,-26-49,26 24,-25 0,0-24,-1 24,1-25,0 25,-25 1,0-26,0 25,0 0,-25 1,25-1,-25 25,1 0,-1 0,-25 0,25 0,-24 25,24-25</inkml:trace>
  <inkml:trace contextRef="#ctx0" brushRef="#br0" timeOffset="230747.3062">8582 13246,'0'0,"25"25,25-25,-25 24,-1 1,26 25,0-25,-1-1,26 26,-26-25,26 0,-1 24,1-24,-1 0,25 0,-24-1,-1 1,0 0,1 0,-1 0</inkml:trace>
  <inkml:trace contextRef="#ctx0" brushRef="#br0" timeOffset="231151.2029">8880 12576,'0'-25,"25"25,0 0,-1 25,1 0,0-25,25 25,-25 24,24-24,-24 0,25 24,-1 1,26 0,-26-1,26 1,-1-1,-24-24,24 25,0-1,1 1,-1-25,1 0,-1 0,1-1,-1 1</inkml:trace>
  <inkml:trace contextRef="#ctx0" brushRef="#br0" timeOffset="231544.2737">11460 12154,'-25'25,"25"0,-25-25,25 25,-25 0,25-1,-24 26,-26 0,25 24,0-24,-24 49,-1-25,0 25,1 25,-26-24,26-1,-26 25,26-25,-1-24,-24 24,24-25,25-24</inkml:trace>
  <inkml:trace contextRef="#ctx0" brushRef="#br0" timeOffset="231808.1956">11757 12601,'0'25,"-24"-25,24 24,-25 1,0 0,25 0,-25 24,-24 1,24 0,-25 24,25-24,-24 24,-1 0,1 1,24-1,-25 26,1-26,-1 0,0-24,25 24</inkml:trace>
  <inkml:trace contextRef="#ctx0" brushRef="#br0" timeOffset="232264.1886">10071 14238,'0'0,"0"-25,25 25,-25-25,24 25,1 25,-25 0,25 24,-25-24,0 25,0 0,0-1,0 26,0-1,0 0,0 26,0-1,-25-25,25 25,0 1,0-26,0 25,-25-24,25-1,0 1,0-1,0-24,0 24,0-24,0-1,0-24,0 25,0-26</inkml:trace>
  <inkml:trace contextRef="#ctx0" brushRef="#br0" timeOffset="232559.0663">10740 14238,'25'0,"-25"25,0-1,0 1,0 25,0-25,25 24,-25 1,25 24,-25-24,25 0,-25-1,24 1,1-1,0 1,-25 0,25-26,0 1,-1 25,-24-25</inkml:trace>
  <inkml:trace contextRef="#ctx0" brushRef="#br0" timeOffset="232943.8042">9897 12328,'0'0,"0"-25,0 0,0 1,-25 24,25-25,25 25,-25 25,25-1,-25 1,25 25,-1-25,-24 24,25 26,0-1,25 0,-25 1,-1-1,1 25,25-24,-25 24,-1-25,1 1,0-1</inkml:trace>
  <inkml:trace contextRef="#ctx0" brushRef="#br0" timeOffset="233171.5911">10666 12601,'0'25,"0"-1,0 1,0 25,-25-1,25 1,-25 0,25 24,-24 0,-1 1,25-1,-25 1,0 24,25-25,-25 1</inkml:trace>
  <inkml:trace contextRef="#ctx0" brushRef="#br0" timeOffset="234115.9431">10468 13568,'0'0,"-25"0,25-25,0 1,-25 24,25-25,-25 0,0 25,25-25,-24 25,-1 0,0 0,0 25,0-25,1 25,-1-25,25 25,-25-1,0 1,0 25,1-25,-1 24,0 1,0-1,25-24,-25 25,25-1,0 1,0 0,0-1,0-24,25 25,-25-26,25 1,0 0,0-25,24 25,-24-25,25 0,-26-25,26 25,0-25,-1 0,-24-24,25 24,-1 0,-24-24,0 24,24-25,-24 25,-25-24,25-1,-25 25,0-24,0 24,0 0,0 0,-25 1,0-1,1 25,-1 0,0 0,-25 25,26-1,-26 1,25 0,0 0,1 24,-26 1,50-25,-25 24,0 1,25 0,0-26,0 26,0 0,0-26,25 1,0 0,0 0,0-25,-1 0,1 0,25-25,-25 0,-1 0,26 1,-25-1,0-25,-1 25,-24 1,0-26,0 25,0 0,0 1,0-1,-24 25,-1-25,0 25,0 0,0 0,-24 0,24 25,0-25,-24 25,24-1,0 1,0 0,0 0,25 0,-24 24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30T11:59:30.20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4266 4440,'-24'0,"24"-25,-25 25,25-25,-25 25,0-24,0 24,25-25,-24 25,-1 0,0 0,0 0,0 0,1 0,-1 25,0-25,0 0,0 24,1-24,24 25,-25-25,0 0,0 25,0-25,1 0,24 25,-25-25,0 0,25 25,-25-25,0 24,0-24,1 25,24 0,-25-25,0 25,0 0,0-1,1 26,-1-25,0 0,0 24,0-24,25 0,-24 25,-1-26,0 26,0-25,25 24,-25-24,1 25,24-25,-25-1,25 26,-25-25,25 0,-25-1,25 1,-25 0,25 0,0 0,-24-1,24 1,0 0,-25 0,25 0,0-1,-25 1,25 25,0-25,-25-1,25 1,0 25,-25-25,25-1,0 1,0 25,0-25,0 0,0 24,0-24,0 0,-24 24,24-24,0 0,0 25,0-26,0 1,0 0,0 25,0-26,0 1,0 0,24 0,-24 24,0-24,25 0,-25 0,0 0,0-1,25 26,-25-25,25 0,-25-1,25 1,-25 0,24 25,-24-26,25 1,-25 0,25 25,0-25,-25-1,25 1,-1 25,1-25,-25-1,25 1,0 0,0 0,-25 0,24-1,1 1,-25 0,25 0,0 0,-25-1,25 1,-1 0,1 0,0 0,0-1,0 1,-1 0,1-25,0 25,0 0,0-1,0 1,-1 0,1 0,0 0,0-25,-25 24,25 1,-1 0,1 0,0 0,0-1,0 1,-1 0,1-25,0 25,0 0,0-1,-1 1,1 0,0 0,-25 0,25 0,0-1,-1 1,-24 0,25 0,0 0,0-1,-25 1,25 0,-1-25,-24 25,25 0,0-25,-25 24,25-24,0 25,-1-25,-24 25,25-25,0 0,0 25,0-25,-1 0,1 0,-25 25,25-25,0 0,-25 24,-25-24,0 0,0 0,1 0,-1 25,0-25,0 0,0 0,1 0,-1 0,25-25,25 25,-25-24,24 24,-24-25</inkml:trace>
  <inkml:trace contextRef="#ctx0" brushRef="#br0" timeOffset="784.8099">3547 6276,'0'0,"0"-25,0 0,0 0,0 0,25 50,-25 0,25 0,-25 0,0 24,24-24,-24 25,25-26,-25 26,25 0,-25-26,25 26,-25-25,25 24,-25-24,0 0,25 0,-1 0,-24-1,0 1,0-50,0 1,-24-1,24 0,-25 0,25 0,-25 1,0-1,25 0,-25-25,25 26,-25-26,25 25,-24-24,24-1,0 25,0-24,0-1,0 25,0-24,0 24,24 0,-24 0,25 25,0-25,-25 1,25 24,0 0,0-25,-1 25,1 0,0 0,-25 25,25-25,-25 24,0 1,0 0,-25 0,25 0,-25-1,25 1,-25 0,1 0,-1 0,25-1,-25 1,0-25,0 25,25 0,-25-25</inkml:trace>
  <inkml:trace contextRef="#ctx0" brushRef="#br0" timeOffset="1226.2708">3944 5953,'0'-25,"0"1,0-1,25 25,-25 25,25-1,-25 1,24 0,-24 0,25 0,-25-1,0 26,0-25,25 24,-25-24,0 0,0 25,0-26,0 1,0 0,0 0,0 0,0-1,0 1,0-50,-25 25,25-24,0-1,0 0,0 0,0 0,25 25,-25-24,25-1,0 25,-1 0,1 0,0 0,-25 25,25-25,-25 24,25-24,-25 25,0 0,24 0,-24 0,25-25</inkml:trace>
  <inkml:trace contextRef="#ctx0" brushRef="#br0" timeOffset="1853.0462">4514 6176,'0'0,"-24"0,-1 0,0 0,25 25,-25 0,0 0,1 0,24-1,0 1,0 0,0 0,0 0,0-1,24-24,1 0,0 0,-25-24,25-1,-25 0,25 25,-25-25,0 0,24 1,-24-1,0 0,25 25,0-25,0 25,0 0,-1 25,1-25,0 25,0 0,-25-1,25 1,-25 0,0 0,0 0,0-1,0 1,-25-25,25-25,25 1,-25-1,24 25,-24-25,25 0,-25 0,25 1,0 24,-25-25,25 0,-25 0,25 0,-1 1,-24-1,-24 25,24 25,-25-1,25 1,0 0,-25-25,25 25,0 0,0-1,0 1,25-25,-25 25,25-25,-25 25,24-25,1 0,0 0,25-25,-26 25,1 0</inkml:trace>
  <inkml:trace contextRef="#ctx0" brushRef="#br0" timeOffset="3065.5759">5606 6300,'0'25,"0"-50,0 1,0-1,0 0,0 0,0 0,0 1,0-1,0 0,0 0,0 0,0 1,0-1,-25 0,25 0,-25 0,25-24,0 24,-25 0,25 0,-24 0,24 1,0-1,-25 25,25 25,0-1,0 1,0 0,0 25,0-25,25 24,-25-24,0 25,24-26,-24 1,25 25,0-25,-25-1,25 26,0-25,-1-25,1 25,-25-1,25-24,0 0,0 0,-1 0,1-24,0 24,0-25,0 0,0 0,-25 0,24 1,-24-1,0 0,0 0,0 0,-24 25,24 25,0 0,0 0,0 0,-25-1,25 1,0 0,0 0,25 0,-1-1,1 1,0-25,0 0,-25-25,25 25,-25-24,0-1,0 0,0 0,0 0,-25 25,25-24,0-1,-25 25,25-25,0 0,-25 25,25-25,0 1,0-1,25 25,-25-25,25 0,0 25,-25-25,24 25,1-24,0 24,0-25,0 25,-1 0,1-25,0 25,-25 25,0 0,-25-1,0 1,25 0,0 0,0 0,0-1,0 1,0 0,25 0,0-25,0 0,0 0,-1 0,1 0,0-25,25 25,-26-25</inkml:trace>
  <inkml:trace contextRef="#ctx0" brushRef="#br0" timeOffset="3541.3508">6424 5581,'0'-25,"-24"25,24 25,24 0,1 0,-25-1,0 1,25 25,0-25,-25-1,25 26,-25-25,24 25,-24-26,25 26,-25-25,0 24,25-24,-25 25,0-25,0-1,0 1,0 0,0 0,0-50,-25 0,25 0,-25-24,1 24,24 0,0 0,0 1,0-1,0 0,0 0,0-24,0 24,0 0,24 0,-24 0,25 25,0-25,0 1,0 24,-1 0,-24 24,25-24,-25 25,0 0,0 0,0 0,0 0,0 24,0-24,0 0,0 0,-25-25,25 24,0 1,0 0,25-25,0 0,0-25,0 25,24-25,-24 25,25-24,-1-1</inkml:trace>
  <inkml:trace contextRef="#ctx0" brushRef="#br0" timeOffset="3669.2407">7268 5755,'0'0,"-25"0,25-25</inkml:trace>
  <inkml:trace contextRef="#ctx0" brushRef="#br0" timeOffset="37332.835">12427 8954,'0'25,"0"-50,0 1,0-1,0 0,0 0,0 50,0 0,-25 0,1-1,24 1,-25 0,0 25,0-25,25-1,-25 1,1 0,24 0,0 0,0-1,24-24,1 0,0-24,0 24,24-25,-24 0,0 0,25 0,-26 1,26-1,-25 0,0 0,-1 25,1 0,-50 0,1 25,-1-25,0 25,0 0,-24-25,24 24,0 1,0-25,0 25</inkml:trace>
  <inkml:trace contextRef="#ctx0" brushRef="#br0" timeOffset="39261.0637">20811 8483,'-25'-25,"25"1,0 48,25 1,-25 0,25 0,-25 0,25 24,0-24,-25 25,24-1,-24 1,25-1,-25 1,0-25,0 24,0 1,-25-25,1 0,24 0,-25-25,0 24,0-24,-24 0,24 0,0 0,-25-24,25 24,-24-25,24 0,0 0,0 0,-24 0,24-24,25 24,-25-25,0 1,25 24,0-25,0 1,0 24,25-25,-25 1,25 24,0 0,0 0,-1 1,26 24,0-25,-26 25,26 0,25-25,-26 25,26 0,-26 0,26 0,-1 0,0 0,1 0,-1 0,1 0,-1 0</inkml:trace>
  <inkml:trace contextRef="#ctx0" brushRef="#br0" timeOffset="39412.0366">21729 8310,'0'0,"-25"24,50-24,0 0,0 0,-1 0,1 0,25 0,-25 0,24 0,1 0</inkml:trace>
  <inkml:trace contextRef="#ctx0" brushRef="#br0" timeOffset="39567.7413">22200 8161,'0'0,"-25"0,1 0,-1 0,0 0,0 0,25 25,-25-25,25 24,-24 1,24 0,-25 0,25 0,0-1,-25 26,25 0,0-1,0 1,0-1,0 1,0 24,0-24,0 24</inkml:trace>
  <inkml:trace contextRef="#ctx0" brushRef="#br0" timeOffset="40296.2552">22572 9227,'0'0,"0"-24,25-1,0 0,0 25,-1 0,1-25,0 25,0-25,0 25,0-24,24 24,-24-25,25 25,-26 0,26-25,-25 25,0-25,24 25,-24 0,0-25,0 25,-1 0,1 0,-50 0,25 25,-24 0,-1 0,-25 0,25-1,-24 26,-1 0,1-26,-1 26,0 0,1-1,-1-24,25 25,-24-26,24 26,0-25,0 0,25-1,-25 1,25 0,0 0,0-50,25 0,0 0,0 1,0-1,-1 0,1-25,0 1,25 24,-25-25,-1 1,26-1,-25 1,0-1,-1 25,1 0,-25 1,25-1,-25 0,25 25,-25 25,0 0,0-1,0 1,0 25,0-1,0 1,0 0,0-1,0 26,25-26,-25 1,0-1,0 1,24 0,-24-1,25-24,-25 25,25-26,-25 1,25 0</inkml:trace>
  <inkml:trace contextRef="#ctx0" brushRef="#br0" timeOffset="47693.7092">12502 8657,'0'-25,"0"0,0 0,-25 50,25 0,-25 0,25 0,-25-1,0 26,1-25,24 24,-25-24,0 0,25 0,0 0,0-1,25-24,0 0,-25-24,24-1,1 25,-25-25,25 0,0 0,-25-24,25 24,-25 0,24 0,-24 1,0-1,25-25,-25 25,0 1,0-1,-25 25,25-25,-24 25,-1 25,0-25,0 25,0-1,1 26,-1-25,0 24,0 1,0 0,1-1,-1 1,25-25,-25 24,25-24,0 0,0 0,0 0,25-25,0 0,-1-25,1 25,0-25,0 0,0 0,-1-24,1 24,0-25,0 25,0-24,-1-1,-24 25,25-24,-25 24,0-25,0 26,0-1,-25 0,1 0,-1 0,0 25,0 0,0 25,-24-25,24 25,-25 0,26 0,-26 24,25-24,-25 25,26-1,-26 1,25-1,0 1,1-25,24 24,-25-24,25 0,0 0,25 0,-1-25,1 0,0 0,25 0,-26 0,26-25,0 0,-1 0,1 0,-25-24,24 24,-24-25,25 26,-25-26,-1 25,1-24,-25 24,0-25,0 25,0 1,0-1,0 0,-25 25,1 0,-1 0,-25 0,25 25,-24 0,24 24,-25-24,1 25,-1-1,0 1,26-1,-26 1,25 0,-24 24,49-49,-25 25,25-1,0-24,0 0,25 0,-1-25,1 0,25 0,-1 0,1-25,-25 0,25 0,-1 0,1-24,-25 24,24 0,-24-25,0 1,0 24,-1-25,1 26,-25-1,0 0,0 0,0 0,-25 25,1 25,-1-25,0 25,-25 25,26-26,-26 1,25 25,0-1,1 1,-1 0,0-25,25 24,-25 1,25-25,0-1,25 1,0 0,0 0,24-25,-24 0,25 0,-1-25,1 25,24-25,-24 0,-1-24,1 24,0 0,-1-24,1 24,-25 0,-1-25,1 25,-25 1,25-1,-25 0,-25 0,0 25,1 25,-1-25,-25 25,1 0,-1-1,0 26,-24-25,24 25,1-26,-1 26,25 0,-24-1,24-24,25 25,-25-26,25 1,0 0,25-25,0 25,0-25,-1-25,26 25,-25-25,24 0,1 1,0-26,-1 25,1-24,-25 24,24-25,-24 1,0 24,0-25,-1 25,1-24,-25 24,0 0,0 0,-25 0,25 1,-24 24,-1 0,-25 0,25 24,-24 1,-1 0,1 0,24 0,-25-1,1 1,-1 0,25 25,0-25,1-25,24 24,0 1,24-50,1 25,0-24,0-1,24 0,1 0,-25-25,99-74,-75 75,-24-1,0 1,0 24,-25-25,25 25,-25-24,0 24,-25 0,0 25,25-25,-25 25,-24 0,24 0,-25 0,25 25,-24 0,24 0,-25 0,26-1,-1 1,0 0,0 0,0 0,25-1,25-24,0 0,0 0,24 0,1-24,0-1,-1 0,1 0,-1-24,1 24,0-25,-26 25,26 1,-25-26,0 25,-1 0,1 1,-25-1,0 0,0 0,-25 25,1 0,-1 0,-25 0,1 25,24-25,-25 25,1 0,24-1</inkml:trace>
  <inkml:trace contextRef="#ctx0" brushRef="#br0" timeOffset="48538.4602">13370 8483,'-25'0,"50"0,0-25,-1 25,1-24,0 24,0-25,0 25,-1-25,26 25,-25-25,0 25,-1 0,1-25,0 25,0 0,0-24,-1 24,1 0,-25 24,0 1,-25-25,25 25,-24 0,-1 0,0 24,0 1,0-25,1 24,-26-24,25 25,0-1,1-24,-1 0,0 0,0-1,0 1,25 0,-24 0,24 0,-25-25,25 24,0-48,25-1,-25 0,49-49,-49 49,25 0,0-25,0-24,-1 49,-24 0,25 1,0-1,-25 0,0 0,25 25,-25-25,25 25,-25 25,24 0,-24 0,0 0,25-1,-25 1,25 25,-25-25,25 24,-25-24,25 0,-25 24,24-24,1 0,-25 0,25 24,-25-24,0 0,25 0,-25 0,25 0,-25-1,24 1,-24 0,0 0,0 0,0-1</inkml:trace>
  <inkml:trace contextRef="#ctx0" brushRef="#br0" timeOffset="50254.8856">12626 2704,'24'0,"1"0,0 0,0 0,0 25,-1-25,1 24,0 1,0-25,0 25,-25 0,24-25,1 25,-25-1,25 1,-25 0,0 0,0 0,0-1,0 1,0 0,0 0,-25 0,0-25,1 0,-1 0,0 0,0 0,-24-25,24 25,0-25,0 0,0 25,1-25,-26 1,25-1,0 0,1 0,-1-24,0 24,25 0,-25 0,25 0,0-24,0 24,0 0,0 0,0 0,25 1,0-1,0 0,-1 0,26 0,-25 25,24-24,1-1,0 25,-1-25,26 0,-26 0,26 25,-1-24,-24-1,24 25,1-25,-26 25,26-25,-26 25,1-25,-1 25,1 0,-25 0,0 0,-1 0,1 0,0 0,-50 0</inkml:trace>
  <inkml:trace contextRef="#ctx0" brushRef="#br0" timeOffset="51466.6911">13295 1786,'0'0,"25"0,0 0,0 0,0-25,-1 25,1 0,0-25,0 25,0-24,-1 24,1 0,0-25,0 0,0 25</inkml:trace>
  <inkml:trace contextRef="#ctx0" brushRef="#br0" timeOffset="52351.6888">13494 1587,'0'25,"0"0,0 0,0 0,0 24,0-24,0 0,0 0,0 0,0-1,0 1,0 0</inkml:trace>
  <inkml:trace contextRef="#ctx0" brushRef="#br0" timeOffset="62663.2479">13444 8731,'0'-25,"25"25,-25 25,0 0,-25 0,0 0,25-1,-24 51,-1-50,25-1,-25 1,0 0,25 0,0 0,-25 0,1-1,24 1,0 0,-25-25,25 25,0 0,-25-1,25 1,0-50</inkml:trace>
  <inkml:trace contextRef="#ctx0" brushRef="#br0" timeOffset="63712.5155">13246 8632,'0'0,"25"0,-1-25,1 25,0 0,0 0,-25-25,25 25,-1 0,1-24,25 24,-25 0,-1 0,1-25,0 25,25 0,-26 0,1-25,0 25,0 0,0 0,-1 0,1 0,-25-25,-25 25,1 0,-1 0,0 0,0 25,0-25,1 0,-1 0,0 0,0 0,-24 0,24 0,0 0,0 0,0 0,-24 0,24 0,0 0,0 0,50 0,-25-25,25 25,0 0,0 0,-1-25,26 25,24 0,-24-24,-25 24,24 0,-24-25,25 25,-25 0,24 0,-24 0,0 0,24-25,-24 25,0 0,-50 25,0-25,1 0,-1 0,0 25,-25-25,26 0,-26 24,0-24,1 0,-1 25,1-25,24 0,-25 25,25-25,1 0,-1 0,50 0,-1 0,1 0,0 0,0 0,24-25,-24 25,0-25,25 25,-26 0,26-24,-25 24,24-25,-24 25,0 0,0-25,0 25,-1 0,-48 0,-1 0,0 0,0 0,0 0,1 25,-26-25,0 0,26 0,-26 25,0-25,1 0,24 0,-25 0,26 24,-1-24,0 0,50 0,0 0,-1 0,1 0,0-24,0 24,0 0,24 0,-24-25,0 25,0 0,-1 0,1 0,0-25,0 25,0 0,-1 0,-48 0,-1 0,-25 25,25-25,1 0,-26 0,0 25,26-25,-26 24,0-24,1 0,24 25</inkml:trace>
  <inkml:trace contextRef="#ctx0" brushRef="#br0" timeOffset="65985.5725">13469 7615,'-25'0,"25"-25,-25 25,1 0,-1-25,0 25,50 0,-25 25,25-25,-1 0,1 0,-25 25,25-25,0 0,0 0,-1 0,1 0,0 0,25 0,-26 0,1 0,0 0,0 0,0 0,24 0,-24 0,0 0,0 0,-1 0,1 0,0 0,0 0,0 0,-1 0,-24 25,-24 0,-1-1,0-24,25 25,-25 0,-24 0,24 0,0-1,0 1,-24 25,24-25,-25-1,25 1,1 0,-1 0,0 0,0 0,0-25,1 24,-1 1,0-25,0 25,25 0,0-50</inkml:trace>
  <inkml:trace contextRef="#ctx0" brushRef="#br0" timeOffset="68043.0411">20290 15677,'-25'0,"25"24,25-24,-25 25,25-25,0 0,0 25,-1-25,1 25,0-25,0 0,0 0,-1 25,1-25,0 24,0-24,0 25,-1-25,1 0,0 25,0 0,0-25,-25 25,0-1</inkml:trace>
  <inkml:trace contextRef="#ctx0" brushRef="#br0" timeOffset="68379.4894">20662 16222,'25'0,"0"-25,0 25,0 0,24 0,-24 0,0-24,0 24,24 0,1 0,-25 0,24 0,1-25,-1 25,1 0,0-25,-1 25,1 0,-25-25,24 25,1-25,-25 25,24 0,-24 0,0-24,0 24</inkml:trace>
  <inkml:trace contextRef="#ctx0" brushRef="#br0" timeOffset="123024.17">14238 8161,'-25'0,"25"-25,-25 25,25-25,-25 25,25-25,-24 25,24-24,-25 24,0-25,0 25,0-25,1 25,-1 0,0-25,0 25,0 0,1-25,-26 25,25 0,-24 0,24 0,-25 0,1 25,-1-25,0 25,1-25,-1 25,-24 0,24-25,1 24,-1 1,0 0,1 0,24 0,-25-1,1 1,-1 0,25 25,-24-26,-1 26,25 0,-24-26,24 26,0 0,0-1,0 1,1-1,-1 26,25-26,-25 1,25 0,0 24,0-24,0-1,0 26,0-26,0 1,25 24,0-24,-1 0,1 24,0-24,0-1,0 1,24-25,-24 24,25 1,-1-25,-24-1,25 1,-1 0,1 0,-1-25,1 25,0-25,24 0,-24 0,-1 0,26-25,-26 25,26 0,-1-25,-24 0,24 25,-24-25,24 1,-24-26,24 25,-24-24,24-1,-24 0,-1 1,1-26,0 26,-1-26,-24 1,25 0,-25-1,24-24,-24 24,0 1,0 0,-25-26,24 26,-24 0,0 24,-24-24,-1 24,0 0,-25 1,1-1,24 25,-25-24,-24 24</inkml:trace>
  <inkml:trace contextRef="#ctx0" brushRef="#br0" timeOffset="124372.7784">13767 1811,'0'0,"0"-25,0 0,0 0,0 1,0-1,0 0,-25 0,25 0,-25 25,25-25,-25 1,0 24,25-25,-24 25,-1-25,0 25,0-25,0 25,1 0,-26-25,25 25,-24 0,-1 0,0 0,1 0,-1 0,0 0,-24 25,24-25,-24 25,24 0,-24 0,0-1,-1 1,1 0,-1 25,26-1,-26-24,1 25,0-1,24 26,-25-26,1 26,0-1,24 1,-24-1,24 25,0-24,1-1,-1 25,25-24,1 24,-1-25,0 1,25 24,-25 0,25-24,0 24,0 0,0-25,25 1,-25 24,25-24,0-1,24 0,-24 1,25-26,-26 26,26-26,24 1,-24-25,24 24,-24-24,24 0,26-25,-26 25,25-25,-24 0,24-25,25 25,-25-25,0 0,25-24,0-1,-24 1,24-1,0-24,0-26,0 26,-25-25,25-1,0-24,0 0,-25 0,1 0,-1 0,-25 0,1 0,-26 0,-24 0,25 25,-50-25,0 25,0 0,0-1,-25 1,-25 25,1-25,-1 49</inkml:trace>
  <inkml:trace contextRef="#ctx0" brushRef="#br0" timeOffset="125684.6588">13370 3001,'25'0,"-25"-24,0 48,-25-24,25 25,-25-25,25-25,25 1,0-1,-1 0,-24 0,25 25,0-25,0 1,-25-1,-25 50,0-25,0 24,1-24,-1 25,-25 0,25-25,1 25,-1 0,0-1,0-24,0 25,50-25,0 0,0 0,0 0,24-25,-24 25,25-24,-1 24,-24-25,25 25,-26-25,1 25,0 0,0-25,0 25,-50 0,0 25,0-25,0 0,-24 25,24-25,0 0,0 25,1-25</inkml:trace>
  <inkml:trace contextRef="#ctx0" brushRef="#br0" timeOffset="126541.7287">13618 2853,'0'0,"0"-25,25 25,-25-25,24 0,1 0,-25 1,25-1,0 0,-25 0,0 0,25 0,-25 1,0-1,0 0,0 0</inkml:trace>
  <inkml:trace contextRef="#ctx0" brushRef="#br0" timeOffset="127628.7391">13519 1687,'0'0,"0"-25,-25 25,50 0,-25-25,24 25,1-25,0 0,0 25,0-24,-1 24,1-25,-25 50,-25-25,25 24,-24-24,-1 25,-25 0,25 0,1 0,-26 0,25-1,0 1,1 0,-1 0,50-25,-1-25,1 25,0-25,25 0,-1 1,1-1,-1 0,1 0,0 0,-1 0,1 1,-1-1,1 0,-25 0,0 0,-1 25,-24-24,0-1,-24 25,-1 0,0 0,-25 25,1-25,-1 24,-24 1,24 0,-24 0,24 24,-24-24,24 0,-24 0,24 0,25 0,1-1,-1 1,50-25,24-25,1 25,-1-24,1 24,24-25,-24 0,24 0,-24 25,0-25,-1 0,-24 25,25-24,-75 24,0 0,0 0,0 24,-24-24,-1 25,25-25,-24 25,-1 0,1-25,24 25,0-25,0 0,0 25,1-25,48 0,1-25,0 25,0-25,24 25,-24-25,25 25,-1-25,1 25,-25-25,24 25,-24 0,0-24,0 24,-25 24,-25 1,0-25,-24 25,24 0,-25 0,1 0,-1-25,25 24,-24 1,-1-25,25 25,0-25,1 0,48 0,26 0,-25-25,24 25,1-25,0 25,-1-24,1-1,-1 25,1-25,0 25,-26 0,1-25,0 25,-75 25,26-25,-1 25,-25 0,1-25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30T11:57:16.04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6375 4465,'0'0,"25"0,-1 0,-24 25,25-25,0 0,0 0,0 0,-1 24,1-24,0 0,-25 25,25-25,0 25,-1 0,1 0,0-1,0 1,0-25,-25 25,24-25,1 25,0-25,0 25,0-25,0 24,-1-24,1 0,0 25,0-25,0 25,-1-25,26 25,-25-25,0 25,-1-25,26 25,-25-1,0 1,24-25,-24 25,0 0,24 0,-24-1,25 1,-25 0,24 0,1 0,-25-1,24 1,-24 0,25 0,-1 0,1-25,-1 24,1 1,0 0,-1 0,1 0,24-1,-24-24,0 25,24 0,-24 0,-1 0,26-1,-26 1,1 0,24 25,-24-26,24 1,-24 0,24 0,-24 24,24-24,1 0,-26 0,26 0,-1 24,1-24,-26 0,26 0,-1 24,0-24,1 0,-1 25,1-26,-1 26,1-25,-26 24,26-24,-1 25,0-25,1 24,-1-24,1 25,-1-1,0-24,1 25,-1-26,-24 26,24 0,1-26,-1 26,1 0,-1-25,0 24,1 1,-1-25,25 24,-24 1,-1-25,1 24,-1-24,0 25,1-1,-1-24,1 25,24-26,-25 26,-24 0,24-26,1 26,24 0,-25-26,1 26,-1 0,1-1,-1-24,0 25,1-1,24-24,-24 25,-1-1,25-24,-24 25,-1-1,0 1,1-25,-1 24,25 1,-24 0,-1-1,1-24,-1 25,1-1,-1 1,0-1,1 1,-1 0,1-1,-1-24,0 25,1-1,-1 1,1-25,-1 24,0 1,1-25,-1 24,1 1,-1-25,1 24,-1 1,-24-25,24 24,0-24,-24 25,24-25,1 24,-26-24,26 25,-26-26,1 1,25 25,-26-25,1-1,24 1,-24 0,-1 0,1 0,0-1,-1-24,1 25,-1 0,1 0,0-25,-26 25,26-25,-25 25,24-25,-24 0,0 24,0-24,0 0,-1 0</inkml:trace>
  <inkml:trace contextRef="#ctx0" brushRef="#br0" timeOffset="1184.4427">11559 6970,'-25'0,"25"25,-25-25,25 25,-24 0,24-1,0 1,-25 0,25 0,0 0,-25-25,25 24,0 1,25-25,0 0,-25-25,24 25,1-24,-25-1,25 25,0-25,-25 0,25 0,-25 1,24-1,-24 0,0 0,0 0,0 1,-24 24,-1 0,0 24,25 1,-25-25,0 25,1 0,-1 0,25 24,-25-24,0-25,25 25,0 0,0-1,25-24,0 0,0-24,-1-1,1 25,-25-25,25 0,0 0,-25 1,0-1,0 0,-25 25,0 25,0-25,25 25,-24-25,24 24</inkml:trace>
  <inkml:trace contextRef="#ctx0" brushRef="#br0" timeOffset="1728.2567">11633 7640,'0'0,"-24"-25,-1 25,0 0,25 25,0 0,-25-25,25 24,0 1,0 0,-25 0,25 24,0-24,0 25,0-25,0-1,0 1,25 0,-25 25,25-50,0 25,0-1,-1-24,1 25,0-25,0 0,24 0,-24-25,0 25,0-24,24-1,-24 0,0 0,0 0,-25 0,25 1,-1-26,-24 25,0 0,0 1,0-1,-24 0,24-25,-25 50,0-24,0-1,0 25,1 0,-1 0,-25 0,25 0,-24 0,24 0</inkml:trace>
  <inkml:trace contextRef="#ctx0" brushRef="#br0" timeOffset="6324.1635">5283 3671,'-24'0,"-1"0,50 0,-1 0,1 0,0-25,0 25,0 0,-1 0,26-25,-25 25,24-24,1 24,-25-25,24 25,-24-25,25 25</inkml:trace>
  <inkml:trace contextRef="#ctx0" brushRef="#br0" timeOffset="6516.2736">5556 3448,'0'0,"-25"0,25 25,0-1,25-24,-25 25,0 0,25 0,-25 0,25-1,0 1,-25 0,24 25,-24-25,25 24,0-24,-25 0</inkml:trace>
  <inkml:trace contextRef="#ctx0" brushRef="#br0" timeOffset="7100.1934">6152 3175,'-25'0,"0"0,25 25,0 0,0-1,25 1,-25 0,0 0,25 0,-25-1,0 1,24 0,-24 0,25 0,-25-1,0 1,0 0,25 0,-25 0,0-1,0-48,0-1,0 0,-25 0,25 0,0-24,0 24,-25 0,25-24,0 24,0-25,-24 25,24-24,0 24,0 0,0 0,0-24,0 24,24 25,-24-25,25 0,0 1,0 24,0 0,-25 24,24-24,-24 25,0 0,0 0,0 0,0-1,0 26,-24-25,24 0,0-1,0 1,0 0,24 0,1-25,0 0,0 0,0 0,-1 0,1 25,0-25,0 0,0 0,-1 0,-24 24,0 1,0 0,-24 0,-1-25,25 25,-25-1,0-24,0 25,1-25,-1 25,-25-25,50 25,-25-25,1 0</inkml:trace>
  <inkml:trace contextRef="#ctx0" brushRef="#br0" timeOffset="8047.2532">18107 10567,'-24'0,"-1"0,25-25,25 25,-1 0,1 0,0 0,0-25,0 25,24 0,-24-25,25 25,-1 0,-24-24</inkml:trace>
  <inkml:trace contextRef="#ctx0" brushRef="#br0" timeOffset="8571.0648">18852 10120,'-25'25,"25"0,0 0,0 0,25-1,-25 26,0-25,24 0,-24-1,0 26,25-25,-25 24,25-24,-25 0,0 0,25 0,-25-1,0 1,25 0,-25 0,0-50,0 0,0 0,0 1,0-1,0-25,0 25,0-24,0-1,0 1,0 24,0-25,0 1,24-1,-24 0,0 26,25-1,-25-25,0 25,25 0,-25 50,0 0,0 0,0 0,0 0,25 24,-25-24,25 0,-25 0,24-1,1 1,-25 25,25-25,0-1,0 1,-25 0,24-25,1 25,-25 0,0-1,25 1,-25 0,0 0,0 0,-25-1,25 1,-25-25,25 25,-24-25,-1 25,0-25,0 0,25 25</inkml:trace>
  <inkml:trace contextRef="#ctx0" brushRef="#br0" timeOffset="9938.3127">9178 521,'-25'0,"25"25,0 0,0-1</inkml:trace>
  <inkml:trace contextRef="#ctx0" brushRef="#br0" timeOffset="10258.1833">9327 1563,'0'24,"0"1,0 0</inkml:trace>
  <inkml:trace contextRef="#ctx0" brushRef="#br0" timeOffset="10391.2055">9376 1836,'0'24,"0"1,-25 0,25 0,0 0,-24-25,24 24,0 1,0 0</inkml:trace>
  <inkml:trace contextRef="#ctx0" brushRef="#br0" timeOffset="10534.0985">9401 2406,'0'0,"0"25,-25 24,25-24,-25 0,25 0,-24 0,24 24,-25-24,25 0,0 0,0 0,-25-1,25 1,0 0,0 0,0 0</inkml:trace>
  <inkml:trace contextRef="#ctx0" brushRef="#br0" timeOffset="10650.0689">9302 3274,'0'0,"0"25,-25 25,25-26,-25 26,0-25,25 0,-24-1,-1 1,25 25,0-25,-25-1,25 1</inkml:trace>
  <inkml:trace contextRef="#ctx0" brushRef="#br0" timeOffset="10782.1794">9227 4490,'0'0,"-24"49,24-24,0 25,-25-26,25 1,0 25</inkml:trace>
  <inkml:trace contextRef="#ctx0" brushRef="#br0" timeOffset="10918.1798">9178 5680,'0'0,"-25"50,0-1,25 1,0-25,0 0</inkml:trace>
  <inkml:trace contextRef="#ctx0" brushRef="#br0" timeOffset="11051.2742">9178 6846,'0'0,"0"50,0-1,-25 1,25-25,0 24</inkml:trace>
  <inkml:trace contextRef="#ctx0" brushRef="#br0" timeOffset="11174.1522">9327 8037,'0'0,"-25"49,25 26,0-26,0 1,-25-25,25 24,0 1,0 0</inkml:trace>
  <inkml:trace contextRef="#ctx0" brushRef="#br0" timeOffset="11306.1727">9475 9376,'0'0,"-24"75,24-1,-25 0,25 1,0-1,-25-24,25 24,0-24,0 24,0 1,0-26,0 1,0 24</inkml:trace>
  <inkml:trace contextRef="#ctx0" brushRef="#br0" timeOffset="11462.2368">9599 11237,'0'0,"0"74,0 0,0 1,0-1,0-24,25 24,-25 1,0-1,0-24,0 24,25-24,-25 24,0 0,0-24,25 0,-25 24,25-24,-25 24,24-24,-24-1,25 1,-25 0</inkml:trace>
  <inkml:trace contextRef="#ctx0" brushRef="#br0" timeOffset="12069.1648">12799 1091,'25'25,"-25"-50</inkml:trace>
  <inkml:trace contextRef="#ctx0" brushRef="#br0" timeOffset="12217.0841">13047 1786,'0'0,"0"50,-25-1,25-24,0 25,0-26,0 1</inkml:trace>
  <inkml:trace contextRef="#ctx0" brushRef="#br0" timeOffset="12356.1635">13196 3522,'0'0,"0"50,0-1</inkml:trace>
  <inkml:trace contextRef="#ctx0" brushRef="#br0" timeOffset="12488.7854">13246 5060,'0'0,"-25"50,25-1,0 26,0-26,0-24,0 25</inkml:trace>
  <inkml:trace contextRef="#ctx0" brushRef="#br0" timeOffset="12616.0957">13271 6871,'0'0,"-25"74,0-24,25 24,0-24,0 0,0-26</inkml:trace>
  <inkml:trace contextRef="#ctx0" brushRef="#br0" timeOffset="12752.1579">13370 8706,'0'0,"0"75,-25-26,25 26,0-26,0 26,0-25,0-1,25 1,0 24</inkml:trace>
  <inkml:trace contextRef="#ctx0" brushRef="#br0" timeOffset="12952.8815">13692 10269,'0'0,"0"124,0-25,-25 25,25-24,0 24,-24-25,24 0,-25-25,25 26,0-26,0 25,0-24,0-1,0 1,0-26,25 26,-25-1,24 0,-24 1,25-1,-25-24,25 24,-25 1,25-26,-25 26,0-26,25 26,-25-26,0 26,0-26,0 1,0 0,0-26,0 1,0 0,0 0</inkml:trace>
  <inkml:trace contextRef="#ctx0" brushRef="#br0" timeOffset="24333.8996">6821 4688,'0'-25,"0"0,0 1,0-1,0 0,0 0,-25 25,25-25,-24 1,24-1,-25 0,0 0,0 0,0 25,1-24,-1 24,0-25,0 25,0-25,1 0,-1 25,-25-25,25 1,-24-1,-1 0,1 0,-1 0,0-24,-24 24,24-25,1 26,-26-26,1 25,-1-24,1-1,0 0,-1 1,-24-1,25 0,-26-24,1 24,0-24,0 24,0-24,-1 0,1-1,0 1,0-1,-1 1,1 0,0-1,25 1,-26-1,26-24,0 25,-1-1,1 1,-1-1,1 1,24 0,-24-1,24 1,-24-1,24 26,1-26,-1 1</inkml:trace>
  <inkml:trace contextRef="#ctx0" brushRef="#br0" timeOffset="24796.7147">3696 645,'-25'0,"25"-25,-25 25,25-25,0 50,0 0,0 0,0 0</inkml:trace>
  <inkml:trace contextRef="#ctx0" brushRef="#br0" timeOffset="24932.0088">3870 1860,'0'0,"0"50,0 0,-25 24,25-24,0-1,0 1,0-1,0 1,0 24,0-24,0 24</inkml:trace>
  <inkml:trace contextRef="#ctx0" brushRef="#br0" timeOffset="25060.2029">4142 3621,'0'0,"0"75,0-1,0 26,0-26,-24 0,24 1,-25 24,25-25,0 26,-25-26,25 25,0-24,0 24,0-25,0 26</inkml:trace>
  <inkml:trace contextRef="#ctx0" brushRef="#br0" timeOffset="25187.971">4242 6400,'0'0,"0"99,0 25,-25-25,25 0,-25 1,0 24,25-25,-25 0,1 0,24 0,-25 1,25-1,0 0,0-25,0 26,25-1</inkml:trace>
  <inkml:trace contextRef="#ctx0" brushRef="#br0" timeOffset="25333.0228">4291 9178,'0'0,"25"124,-25-25,0 25,0-25,25 25,-25-25,0 25,0-24,25 24,-25-25,0 0,24 25,-24-25,0 1,25-1,-25 0,0 0,25 0,-25 1,0-1,25-25,-25 1,25-1,-25-24</inkml:trace>
  <inkml:trace contextRef="#ctx0" brushRef="#br0" timeOffset="25785.7476">7218 521,'0'-25</inkml:trace>
  <inkml:trace contextRef="#ctx0" brushRef="#br0" timeOffset="25931.0731">7293 546,'0'0,"0"25,0-1,0 1,0 0,0 0,0 0,0-1</inkml:trace>
  <inkml:trace contextRef="#ctx0" brushRef="#br0" timeOffset="26069.8984">7417 2009,'0'0,"0"75,0-1,-25 25,25-24,-25-26,25 26,-25-1,25 0,0 1,0-1,0-24,0 24,0 1,0-1</inkml:trace>
  <inkml:trace contextRef="#ctx0" brushRef="#br0" timeOffset="26189.9604">7565 4118,'0'0,"0"74,0 0,0 1,0 24,0-25,0 1,0 24,0-25,0 1,0 24,0-24,0 24,25-25,-25 25,25-24,-25 24</inkml:trace>
  <inkml:trace contextRef="#ctx0" brushRef="#br0" timeOffset="26441.96">7937 6747,'0'0,"0"99,0 0,0 1,0-1,0 0,0 0,-24 0,24 1,0-1,0 0,0 0,0-24,0 24,0 0,0 0,0 1,24-1,1 0,-25 0,25-24,0 24,0 0,-25 0,25 1,-25-1,24 0,-24 25,0-25,0 0,0 25,0-24,0-1,0 25,0-25,0 25,0-25,0 1,0-1,-24 0,24 0,0 0,0-24,0-1,0 1,0-1,0 1,0-26,0 1</inkml:trace>
  <inkml:trace contextRef="#ctx0" brushRef="#br0" timeOffset="30137.0204">1860 8458,'25'-24</inkml:trace>
  <inkml:trace contextRef="#ctx0" brushRef="#br0" timeOffset="30281.3955">3051 8210,'0'0,"25"0,24 0,-24 0,-25-24,25 24,0-25,0 25,-1-25</inkml:trace>
  <inkml:trace contextRef="#ctx0" brushRef="#br0" timeOffset="30416.2265">4762 8235,'0'0,"25"0,25 0,0 0,-1 0,-24 0,25 0</inkml:trace>
  <inkml:trace contextRef="#ctx0" brushRef="#br0" timeOffset="30663.9391">8136 8210,'25'0,"0"0,-25-24,24 24</inkml:trace>
  <inkml:trace contextRef="#ctx0" brushRef="#br0" timeOffset="30796.9364">9103 7913,'0'0,"50"0,-25 0,0 0,-1 0,1-25,25 25,-25 0,-1 0,26 0</inkml:trace>
  <inkml:trace contextRef="#ctx0" brushRef="#br0" timeOffset="31007.9379">11658 7541,'0'0,"25"0,0 24,24-24,-24 0,0 0,0-24,24 24,-24 0</inkml:trace>
  <inkml:trace contextRef="#ctx0" brushRef="#br0" timeOffset="31147.9128">12725 7466,'0'0,"25"0,-1 0,1 0,0 0,0 0,0 25,-1-25,1 0,0 0,0 0,0 0</inkml:trace>
  <inkml:trace contextRef="#ctx0" brushRef="#br0" timeOffset="31280.1509">13419 7491,'0'0,"25"0,0 0,0 0,0 0,-1 0,-24-25,25 25,0 0,0 0,0 0,-1 0,1 0,25 0,-25 0</inkml:trace>
  <inkml:trace contextRef="#ctx0" brushRef="#br0" timeOffset="35737.0958">11658 2108,'25'0,"-25"-24,25 24</inkml:trace>
  <inkml:trace contextRef="#ctx0" brushRef="#br0" timeOffset="35983.0586">11906 2208,'0'0,"-25"24,1 26,-1 0,0-1,-25 1,1 24,-1 1,1 24,-1-25,-24 26,-1 24,1 0,-1 0,-24 0,0 24,0 1,-1 0,1 25,0-25,0-1,0 1,-1 0,26 0,-25-25,24 25,-24-25,25-25,-1 0,1 25,24-49,-24 24,24-25,1 1,24-26,0 26,-25-26,26 1</inkml:trace>
  <inkml:trace contextRef="#ctx0" brushRef="#br0" timeOffset="36345.8366">12278 3671,'0'0,"25"0,-25-25,25 25,-25-25,25 25,-50 0,25 25,-25 0,0 0,1 0,-26 24,25 1,-25 24,1 1,-26-1,1 25,0 25,-1-24,-24 24,0 24,0-24,-1 25,1 0,0 25,0-25,-1-1,1 26,0-25,0 0,0 0,24-1,-24-24,25 0,-26 25,26-25,0-24,-1 24,1-25,-1 0,26 0,-26-24,50-1</inkml:trace>
  <inkml:trace contextRef="#ctx0" brushRef="#br0" timeOffset="36729.8312">12898 5407,'0'0,"25"-49,0 24,0 0,0 0,-25 1,0-1,0 0,-25 25,0 0,0 25,-24 0,24-1,0 1,-25 25,1-1,-1 1,1 24,-1 1,-24-1,-1 25,1 1,-25 24,-1-25,1 50,0-25,-25 25,25-1,-25 26,24-25,-24 0,0 0,25-1,-25 1,25 0,-25 0,25-25,-1 0,1 0,0 0,25-25,-1 0,-24 1,49-1,-24-25,24 25,1-49,-1 25,25-1</inkml:trace>
  <inkml:trace contextRef="#ctx0" brushRef="#br0" timeOffset="37122.8676">13370 7615,'0'0,"25"0,-50 0,0 25,0 0,-24-1,-1 26,0 0,1 24,-26-24,1 49,-1-25,1 26,0-1,-26 0,1 0,0 25,0-25,0 25,-1 0,-24 1,25-1,-25 0,25 0,-25 0,25 0,-25 24,24-24,-24 1,25 23,0-24,0 0,-1 0,1-24,25 24,-1-25,1-25,24 1,-24-1,49 1,-24-51,24 26,0-25</inkml:trace>
  <inkml:trace contextRef="#ctx0" brushRef="#br0" timeOffset="37478.8559">13221 9525,'0'0,"0"25,-25-25,0 25,-24-1,24 1,-25 25,1-1,-26 1,26 24,-26 26,1-26,-25 25,24 25,-24-24,0 24,0-25,-1 25,1 0,0-25,24 0,-24 0,0 1,25-1,-26-25,26 26,0-26,-1 0,1 1,24-1,-24 1,24-26,25 1,-24-1,24-24,25 0</inkml:trace>
  <inkml:trace contextRef="#ctx0" brushRef="#br0" timeOffset="37773.9506">13246 10815,'0'0,"0"25,0-1,0 26,-25-25,0 24,0 1,-24 0,-1 24,-24 1,-1 24,1 0,-1-25,1 26,0-1,-1-25,1 1,-1-1,1-24,0 24,24-49,-25 24,26 1,-26-25,26 0,-26 0,26-1,-1-24,1 0,24 0</inkml:trace>
  <inkml:trace contextRef="#ctx0" brushRef="#br0" timeOffset="41898.1943">12229 6697,'0'0,"-25"25,0 0,0 24,0-24,1 25,-1-25,0 24,0-24,25 25,-25-25,25-1,-24 1,24 0,0 0,0 0,0-1,24 1,-24 0,25 0,0-25,0 0,0 25,-1-25,1 0,25 0,-25 0,24-25,1 25,0-25,-1 25,1-25,-1 0,1 25,-25-24,24-1</inkml:trace>
  <inkml:trace contextRef="#ctx0" brushRef="#br0" timeOffset="42237.8822">12402 6995,'0'0,"-24"25,-1-25,0 0,0 0,0 0,25-25,25 0,-25 0,50 1,-25-1,24 0,26-25,-26 1,50-1,-24 0,24-24,0 0,0 24,25-24,1-1,-1-24,24 25,1-1,0 1,0-1,0-24,24 25,-24-1,25 1,-25-1,24 26,-24-26,0 26,0-1,-25 1,0 24,0 0,-25-25,-25 50,26-24,-51-1,26 0,-26 25,1-25,-25 25,-1-25,1 25,0 0,0-24,0 24</inkml:trace>
  <inkml:trace contextRef="#ctx0" brushRef="#br0" timeOffset="43745.7696">16669 3547,'0'-25,"-25"0,25 1,-25 24,25 24,-25-24,25 25,0 0,-24 0,24 24,-25 1,25 0,0-1,-25 1,25 0,0-1,0 1,0-1,0 1,0 0,25-26,-25 1,25 0,-1 0,1 0,0-25,0 0,0 0,-1 0,1-25,0 25,25-25,-26 0,1 0,-25 1,25-26,-25 25,0 0,0 1,0-26,0 25,-25 0,0-24,1 24,-1 0,0-24,0 24,0 0,1 0,-1 25,0-25,0 0,25 1,0-1,25 25,0 0,0-25,-1 25,1-25,25 0,-25 25,24-24,-24 24,25 0,-26-25,26 25,-25 0,0-25,-1 25,1 0,0 0,0-25,0 25,-25 25,0 0,24-25,-24 25,0-1,0 1,0 25,0-25,0-1,0 26,0-25,0 0,0 24,0-24,0 0,0 25,0-26,25 1,-25 0,25 0,0-25,0 0,-1 0,1 0,-25-25,25 0,0 0,-25 1,25-1,-25-25,24 25,-24 1,0-1,0-25,0 25,0 0,0 1,0-1,0 0,0 50,0 0,0-1,0 1,0 0,0 0,25 0,-25 0,0-1,25 1,0 0,-25 0,25 0,0-1,-1-24,1 25,0-25,0-25,24 25,-24 0,0-24,0-1,0 0,-1 25,1-25,0 0,0 1,0-1,-25 0,24 0,-24 0,0 0,0 1,0-1,0 0,0 0,-24 25,-1-25,0 25,0 0,0 25,1 0,24 0,0 0,0-1,0 1,0 0,0 0,0 0,0 0,0-1,0 1,0 0,0 0,24 0,-24-1,25-24,-25 25,25-25,-25 25,25-25,0 0,-1 0,1 0,0 0,0-25,0 25,-1-25,1 25,0-24,0-1,-25 0,25 0,-1 0,1 1,0-1,0 0,-25 0,25 25,-1-25,-24 0,25 25,-25 25,0 0,0 0,0 0,0 0,0-1,0 1,0 0,0 0,0 0,0-1,0 1,0 0,0 0,0 0,25-1,0 1,0-25,-1 0,1 0,0 0,0 0</inkml:trace>
  <inkml:trace contextRef="#ctx0" brushRef="#br0" timeOffset="44225.7404">19174 3919,'0'0,"0"25,0-50,25 25,-25-25,25 1,-25-1,24 0,-24 0,0 0,25-24,-25 24,0 0,0-25,25 1,-25-1,0 25,0-24,0-26,0 26,-25-1,25 1,-25-1,25 0,-24 26,-1-26,25 25,-25 0,25 1,0-1,-25 25,25-25,0 50,0 0,0-1,0 1,0 0,0 25,0-26,0 26,0 0,0-1,25 1,-25-25,0 24,0 1,0-1,25 1,-25-25,0 24,25-24,-25 25,0-25,24 0,-24-1,25 26,-25-25,25-25,-25 25,25-1,0-24,-1 25,1-25,0 0</inkml:trace>
  <inkml:trace contextRef="#ctx0" brushRef="#br0" timeOffset="44969.8216">19844 3572,'-25'0,"0"0,0 0,1 0,-1 0,0 25,0-25,0 24,1-24,-1 25,0 0,0 0,25 0,-25 0,25-1,0 1,25 0,0-25,0 0,0-25,-1 25,1-25,-25 1,25 24,0-25,-25 0,25 25,-25-25,24 0,-24 0,25 25,0 0,-25-24,25 24,0 0,-25-25,24 25,1-25,0 0,0 0,-25 1,0-1,0 0,0 50,0 0,0-1,0 1,25 25,-25-25,0 24,0 1,0 0,0-1,0 1,24-1,-24 1,0 0,0-1,25 1,-25-1,0 1,25 0,-25-1,0-24,25 25,-25-26,25 26,-25-25,0 0,0-1,0 1,24-25,-24-25,0 1,0-1,0 0,0-25,0 26,0-26,0 0,0 1,0-1,0 1,0-1,0-24,0 24,0-24,0 24,0 0,25 1,-25-1,25 0,-25 26,25-1,0 0,-25 0,24 25,-24-25,25 25,0 0,0 0,0 25,-1 0,-24 0,0 0,0-1,0 1,0 0,0 0,-24 0,24 0,-25-1,0 1,0 0,0 0,1 0,-1-1,0 1,0 0,0-25</inkml:trace>
  <inkml:trace contextRef="#ctx0" brushRef="#br0" timeOffset="45189.6569">20563 3547,'0'-25,"25"25,-25-25,0 50,0 0,0 0,0 24,0-24,0 25,25 0,-25-1,0 1,0 24,0-24,0 24,0-24,0-1,0 1,0 0,0-1,0 1,0-1,24 1</inkml:trace>
  <inkml:trace contextRef="#ctx0" brushRef="#br0" timeOffset="45497.7353">20513 3597,'0'0,"0"-25,25 0,0 0,0 0,0 1,-1 24,1-25,0 25,0 0,0 0,0 0,-1 0,1 25,0-25,0 24,0 1,-1 0,1 0,-25 0,25 24,-25-24,0 25,0-25,-25 24,0 1,1-25,-1-1,0 1,-25 0,26 0,-1 0,-25-25,25 24,0-24,1 0</inkml:trace>
  <inkml:trace contextRef="#ctx0" brushRef="#br0" timeOffset="46081.3683">21233 3522,'0'-25,"0"1,-25 24,25 24,0 1,0 0,0 0,0 0,0 24,0-24,0 0,0 0,25 0,-25-1,0 1,25 0,-25 0,24 0,1-1,-25 1,25-25,-25 25,25-25,0 0,-1 0,-24-25,25 25,-25-25,25 1,-25-1,25 0,-25 0,25 0,-25 1,24-1,1 0,-25 0,0 0,25 25,0-25,0 25,-1 0,-24 25,25 0,-25 0,0 0,25-25,-25-25,25 25,-25-25,25 25,0 0,-1 0,-24 25,25-25,0 0,-25 25,25-25,0 25,-1-25,-24 24,25-24,0 25,0 0,0-25,-1 0,-24 25,25-25,0 0,0 0,0 0</inkml:trace>
  <inkml:trace contextRef="#ctx0" brushRef="#br0" timeOffset="46241.9">21630 3175,'0'0,"-25"0,0 0,0-25,0 25,25-25,-24 25,24-24,24 24,-24 24,25-24</inkml:trace>
  <inkml:trace contextRef="#ctx0" brushRef="#br0" timeOffset="46757.6198">22399 3324,'-25'0,"0"0,0 0,25 25,-25-25,1 24,-1-24,0 25,25 0,-25 0,0 0,1-1,24 1,0 0,0 0,0 0,0-1,0 1,24-25,1 0,0 0,0 0,0 0,-1 0,1-25,0 25,0-24,0-1,-1 0,-24 0,25 0,-25 1,25-1,-25 0,25 0,-25 0,0 1,0-1,0 0,0 50,0 0,0-1,0 1,0 25,0-1,0 1,0 0,0 24,0 1,0-1,0 0,0 1,0-1,0-24,0 24,-25 1,25-26,0 1,-25-1,25-24,-25 0,25 0,-24 0,-1-25,0 0,0 0,0 0,1-25,24 0,-25 0,0 0,25 1,-25-1,25 0,0 0,25 0,-25 1,25-1,0 25,-1-25,1 25,0-25,25 25,-26 0</inkml:trace>
  <inkml:trace contextRef="#ctx0" brushRef="#br0" timeOffset="49253.7442">17835 4986,'0'-25,"0"50</inkml:trace>
  <inkml:trace contextRef="#ctx0" brushRef="#br0" timeOffset="49906.674">17859 4986,'0'-25,"-24"25,24-25,0 50,0 0,0 0,0-1,0 26,0-25,0 24,0-24,0 25,0-1,0 1,0 0,0-1,0 1,0-1,0 1,0 0,-25-1,25-24,0 0,-25 0,25-1,0 1,-25 0,0-25,25-25,0 0,0 1,25 24,0-25,0 25,0 0,-1 0,1 0,0 0,0 0,0 0,24-25,-24 25,0 0,24 0,-24-25,0 25,25-25,-26 1,1 24,0-25,0 0,0 0,-1 25,-24-25,25 1,-25-1,0 0,0 0,0 0,-25 1,25 48,0 1,0 0,0 0,0 0,0-1,25 1,-25 0,25 0,-25 0,25-25,0 24,-1-24,1 25,0-25,0 0,0 0,0 0</inkml:trace>
  <inkml:trace contextRef="#ctx0" brushRef="#br0" timeOffset="50051.0416">18653 5259,'-25'0,"25"-25,-24 25,48 0</inkml:trace>
  <inkml:trace contextRef="#ctx0" brushRef="#br0" timeOffset="50514.3735">18976 5209,'-25'0,"0"25,0-25,0 0,25 25,-24-25,-1 24,0-24,25 25,-25 0,0 0,25 0,0-1,0 1,0 0,0 0,0 0,0-1,25 1,-25 0,25-25,0 25,0-25,-1 0,1 0,0-25,0 25,0-25,-1 0,1 25,-25-24,0-1,25 0,-25 0,0 0,0 1,0-1,0 0,0 50,0 0,0-1,0 26,0-25,0 24,25-24,-25 25,25-1,-1 1,-24 0,25-1,0 1,-25 0,25-1,-25 1,25-25,-25 24,0-24,0 25,0-26,0 1,0 0,-25-25,25 25,-25-25,0 0,0-25,1 25,24-25,-25 0,0 25,0-24,0-1,25 0,-24 0,24 0,0 1,0-1,0 0,0 0,24-24,-24 24</inkml:trace>
  <inkml:trace contextRef="#ctx0" brushRef="#br0" timeOffset="51094.5502">19273 5085,'0'0,"0"-25,0 0,0 1,0 48,0 1,0 0,25 0,-25 0,25 24,-25 1,0-1,25 1,-25 0,0-1,24 1,-24-1,0-24,0 25,0-25,0-1,0 1,0 0,0-50,0 0,0 1,0-1,0 0,0 0,0 0,0 1,25-1,-25 0,0 0,25 25,-25-25,25 25,0 25,-25 0,24-25,1 25,-25 0,25-1,0 1,0 0,0-25,-1 25,1-25,0 0,0-25,0 25,-1-25,1 25,0-25,0 1,-25-1,25-25,-1 25,-24 1,25-26,-25 25,0-24,0 24,0 0,25-25,-25 26,0-1,0 0,0 0,0 0,0 1,-25 24,0 24,25 1,0 0,0 25,0-26,0 1,0 25,0-25,0-1,0 26,0-25,0 0,0-1,25 26,-25-25,25 0,-25-1,25 1,0 0,-1-25,1 25</inkml:trace>
  <inkml:trace contextRef="#ctx0" brushRef="#br0" timeOffset="51277.6898">19794 5234,'-25'0,"50"0,0 0,0 0,0 0,-1 0,26 0,-25 0,24 0,1 0,0 0</inkml:trace>
  <inkml:trace contextRef="#ctx0" brushRef="#br0" timeOffset="51937.6486">20513 4862,'-24'-25,"-1"25,25 25,0 0,0-1,0 26,0-25,0 0,0 24,0 1,0-1,0 1,25-25,-25 24,0 1,0 0,24-1,-24 1,0-25,0-1,0 1,25 0,-25 0,0 0,0-50,0 0,0 0,0 0,0 1,0-1,0 0,25 0,0 0,-25 1,25-1,-1 25,1-25,0 25,0 0,0 0,0 0,-25 25,24-25,-24 25,0-1,0 1,-24-25,24 25,-25 0,0-25,0 25,0-25,25 24,-25-24,1 0,-1 25,0-25,0 0,50 0,0 0,0-25,-1 25,1 0,0 0,0 0,25-24,-26 24,26 0,-25-25,24 25,-24 0,25-25,-25 0,-1 25,26-25,-25 1,0-1,-1 0,1 0,-25 0,0 1,0-1,0 0,-25 25,25-25,-24 25,-1 25,0-25,25 25,-25-25,25 25,0-1,0 1,0 0,0 0,0 0,0-1,0 1,0 0,25-25,-25 25,25-25,0 25,-1-25,1 0,0 0,25 24,-26-24,26 0</inkml:trace>
  <inkml:trace contextRef="#ctx0" brushRef="#br0" timeOffset="52245.6452">21754 5283,'-25'-24,"0"24,0 0,0 0,1 0,24 24,-25-24,0 0,0 0,0 25,1-25,24 25,-25-25,25 25,0 0,0-1,25 1,-1-25,1 0,0 0,0 0,0-25,-1 25,1 0,0-24,0 24,0-25,0 25,-25 25,24-25,1 24,0-24,0 0,0 0,-1 0,1 25</inkml:trace>
  <inkml:trace contextRef="#ctx0" brushRef="#br0" timeOffset="52941.6355">21927 5209,'0'0,"0"-25,0 0,0 50,0 0,25-25,-25 25,25 0,-25-1,25 1,-25 0,25 0,-25 0,0-1,24 1,-24 0,25 0,-25 0,0-1,25-24,-25 25,0-50,0 1,0-1,25 25,-25-25,0 0,25 0,-25 1,24-1,-24 0,25 0,0 0,0 25,-25-24,25 24,-25 24,0 1,24-25,-24 25,25-25,-25 25,25-25,-25 25,25-25,-25 24,25-24,-1 25,1-25,0 0,0 0,0 0,-1-25,1 25,0 0,0-24,0-1,-25 0,24 25,-24-25,0 0,0 1,0-1,0 0,0 0,-24 25,24-25,0 50,0 0,24-25,-24 25,25 0,0-1,-25 1,25 0,0 0,0 24,-1-24,-24 0,25 0,-25 24,25-24,-25 0,0 0,0 0,0-1,-25-24,0 25,1-25,-1 0,0 0</inkml:trace>
  <inkml:trace contextRef="#ctx0" brushRef="#br0" timeOffset="53773.9254">18529 6722,'0'0,"0"-25,0 0,25 25,-25-24,0-1,0 0,-25 25,25 25,-25-25,0 25,1-25,-1 24,-25 1,25 0,1 0,-1 0,0-1,0 1,0 0,1 0,24 0,-25 0,25-1,0 1,0 0,0 0,25 0,-1-25,1 24,0-24,0 25,0-25,-1 0,26 0,0 0,-26-25,26 25,0-24,-1-1,1 25,0-25,-1 0,-24-24,25 24,-1 0,-24 0,0 0,0 0,-1 1,-24-1,25 0,-25 0,-25 25,1 0,-1 0,0 0,0 25,0-25,25 25,-24 0,-1-1,25 1,0 0,0 0,0 0,0 0,0-1,0 1,25-25,-25 25,24 0,1-25,0 25,0-25,0 24,-1-24,1 0,25 0,-25 0,24-24,-24 24</inkml:trace>
  <inkml:trace contextRef="#ctx0" brushRef="#br0" timeOffset="54333.8605">19348 6772,'0'24,"0"1,0 0,24-25,-24 25,0 0,0 0,0-1,0 1,0 0,0 0,0-50,0 0,0 0,0 1,0-1,0 0,25 25,-25-25,0 0,0 0,25 25,-25-24,25 24,0 0,-1 0,1 24,0-24,-25 25,25 0,0-25,0 25,-25 0,24 0,1-25,0 24,0 1,0-25,-1 0,1 25,0-25,0 0,0-25,-1 25,1-25,0 1,0-1,-25 0,25 0,-25 0,0-24,0 24,0 0,0-25,0 26,0-26,0 0,0 26,0-1,0-25,0 25,0 1,0-1,0 0,0 50,0 0,0-1,0 26,0-25,0 0,0 24,0-24,0 25,0-26,0 26,24-25,-24 24,0-24,25 0,-25 0,25 25,-25-26,25 1,0 0,-25 0,24-25</inkml:trace>
  <inkml:trace contextRef="#ctx0" brushRef="#br0" timeOffset="54505.623">19918 6598,'0'0,"-25"0,1 0,24-25,24 25,1 0,0 0,0 0,0 0,-1 0,26 0,-25 0</inkml:trace>
  <inkml:trace contextRef="#ctx0" brushRef="#br0" timeOffset="55290.6405">20340 6871,'0'0,"0"25,0 0,25-25,-1-25,1 25,0 0,-25-25,25 0,0 25,-1-25,-24 0,25 25,0-24,-25-1,25 0,-25 0,0 0,25 1,-25-1,0 50,0-1,0 1,0 0,24 0,-24 0,0-1,25 1,0 0,0 0,0-25,0 0,-1 0,1 0,0 0,0 0,0 0,-1 0,1 0,0 0,0 0,-25-25,0 0,0 0,0 1,0-1,-25 25,0 0,0 0,1 25,-1-25,25 24,-25 1,25 0,25 0,0-25,-1 0,1 0,0 0,0 25,24-25,-24 0,25 0,-1 0,1 0,0 0,-1-25,1 25,-1 0,1 0,0 0</inkml:trace>
  <inkml:trace contextRef="#ctx0" brushRef="#br0" timeOffset="56310.5671">19224 7813,'24'-24,"1"-1,0 25,0 25,0-1,-1 1,-24 0,25 25,-25-26,25 1,-25 0,0 25,25-25,-25-1,0 26,25-25,-25 0,0-1,24-24,-24 25,25 0,0-25,0-25,0 0,0 1,-25-1,24 0,-24 0,25 0,-25 1,25-1,-25 0,0 0,0 0,0 0,0 50,0 0,-25 0,25 0,0 0,0-1,0 1,0 0,25-25,0 0,0 0,-1 0,1-25,0 25,0 0,-25-25,25 1,-1 24,-24-25,25 25,-25-25,0 50,-25 0,25-1,0 1,0 0,25 0,0-25,0 0,0 0,-1 0,1 0,25-25,-25 25,-1-25,26 25,-25-25,0 1,-1-1,-24 0,25 0,0 0,-25 0,25 1,-25-1,0 0,0 0,0 0,0 1,-25 48,25 1,0 0,-25 0,25 0,0-1,-25 1,25 0,0 0,0 0,0 0,25-1,-25 1,25-25,-25 25,25-25,0 0,-1 25,1-25,0 0,0 0</inkml:trace>
  <inkml:trace contextRef="#ctx0" brushRef="#br0" timeOffset="56445.5934">20637 7739,'0'0,"0"-25,-24 25,24-25,-25 25,25-24</inkml:trace>
  <inkml:trace contextRef="#ctx0" brushRef="#br0" timeOffset="56633.755">20786 7441,'-24'25,"-1"0,25 0,0 0,0-1,-25 1,25 0,0 0,0 24,0-24,0 0,0 25,25-26,-25 26,25-25,-25 24,24-24</inkml:trace>
  <inkml:trace contextRef="#ctx0" brushRef="#br0" timeOffset="57134.5869">20687 7937,'-25'0,"25"-24,25 24,0-25,0 25,0-25,-1 25,1-25,0 0,0 1,0 24,-1-25,-24 0,25 0,0 0,0 1,-25-26,25 25,-25 0,0 1,24 24,-24-25,0 0,0 0,0 50,0 0,-24-25,24 25,0-1,0 1,-25 0,25 0,0 24,-25-24,25 0,0 0,0 0,0-1,0 1,25-25,0 0,-25-25,24 25,-24-24,25 24,0-25,-25 0,25 0,0 25,-25-25,24 1,1-1,0 0,-25 50,0 0,0-1,0 1,-25 0,25 0,0 0,0-1,0 1,0 25,0-25,0-1,25 1,-25 0,25 0,0 0,-1-25,1 25,0-25,25 0,-26 0</inkml:trace>
  <inkml:trace contextRef="#ctx0" brushRef="#br0" timeOffset="58493.7522">19993 9475,'-25'0,"25"-24,0-1,-25 25,25-25,0 50,0 0,0-1,25 1,-25 0,0 25,25-26,-25 26,24 0,-24-26,0 26,25-25,-25 24,0 1,25-25,-25 0,25 24,-25-24,0 0,0 0,0 0,25-25,-25 24,0-48,0-1,0 0,-25 0,25-25,0 26,-25-26,25 25,0-24,0-1,-25 0,25 1,0-1,-25 1,25 24,0-25,0 25,0 1,0-1,0 0,0 0,0 50,25 0,-25 0,25 24,-25-24,25 0,-25 0,25-1,-1 1,1 0,-25 0,25-25,0 25,0-25,-1 0,1-25,0 0,-25 0,25 0,0 1,-25-1,24 0,-24-25,25 26,0-1,-25 0,25-25,-25 26,25 24,-25-25,24 0,1 25,-25 25,25 0,-25-1,25 1,-25 0,25 0,-25 24,24-24,-24 25,25-25,-25 24,25-24,-25 25,25-26,-25 26,0-25,25 0,-25 24,0-24,0 0,25 0,-25-1,0 1</inkml:trace>
  <inkml:trace contextRef="#ctx0" brushRef="#br0" timeOffset="58885.6517">21109 9748,'0'0,"0"-25,0 1,25 24,-25-25,0 0,-25 25,0 0,25 25,-25-25,0 0,1 25,-1-1,0-24,0 25,0 0,1 0,-1-25,25 25,-25-1,25 1,0 0,25 0,0-50,-1 25,1-25,0 25,0-25,0 1,-1-1,1 0,-25 0,25 25,-25-25,0 1,25 24,-25-25,0 50,0-1,0 1,0 0,0 0,0 0,25-25,-1 24,1-24,0 0,0 25,0-25,-1 0,26-25,-25 25,0 0,-1-24,1 24,0 0</inkml:trace>
  <inkml:trace contextRef="#ctx0" brushRef="#br0" timeOffset="59221.5599">21530 9748,'0'-173,"0"346,-24-371,-1 198,0 0,0 25,0-25,1 0,24 24,-25-24,25 25,-25-25,25 25,0 0,0 0,25-25,0 0,-1 0,1 0,-25 24,25-24,0 25,-25 0,25 0,-25 0,0 24,24-24,-24 0,0 24,25-24,-25 0,0 25,0-25,25 24,-25-24,0 25,0-26,0 1,0 25,25-25,-25-1,0 1,-25-25,0 0,0-25,1 25,24-24,-25-1,0 25,25-25,-25 0,25 0,-25 1,25-1,0 0,0 0</inkml:trace>
  <inkml:trace contextRef="#ctx0" brushRef="#br0" timeOffset="59777.7877">21654 9575,'0'0,"0"-25,0 50,25-25,0 24,-25 1,25 0,-25 0,25 0,0-1,-25 1,24 0,-24 0,0 0,0-1,0 1,0 0,0 0,0-50,0 0,0 0,0 1,0-1,0 0,0 0,0 0,25 25,-25-24,25 24,-25 24,25 1,0 0,-25 0,24 0,-24-1,25-24,-25 25,25-25,0 25,0-25,-1 0,1 0,0 0,0 0,0-25,-1 25,1-25,0 25,-25-24,25-1,0 0,-25 0,0 0,0 1,0-1,0 0,0 0,0 0,0 1,0-1,-25 0,25 0,-25 25,0 0,25 25,-25-25,25 25,-24 0,24-1,0 1,0 0,0 0,0 0,0-1,24 1,-24 0,25 0,0 0,0-25,0 24,-1-24,1 0,25 0,-25 25,-1-25,26 0</inkml:trace>
  <inkml:trace contextRef="#ctx0" brushRef="#br0" timeOffset="59989.4587">22671 9203,'-24'0,"-1"0,0 24,25 1,-25-25,25 25,0 25,-25-26,25 1,0 25,0-25,0 24,0-24,0 25,0-1,0-24,25 25,-25-26,0 1,25 25,0-25,-25-1,25 1,-1 0</inkml:trace>
  <inkml:trace contextRef="#ctx0" brushRef="#br0" timeOffset="60269.1843">22423 9599,'0'0,"0"-24,-24 24,48 0,1 0,0 0,0 0,0 0,-1-25,1 25,0 0,0 0,24 0,-24-25,0 25,0 0,0 0,-25-25,25 25,-1 0,1 0,-25 25,25-25,-25 25,25-25,-25 25,0-1,25 1,-25 0,24 0,-24 0,0-1,25-24,-25 25,25 0</inkml:trace>
  <inkml:trace contextRef="#ctx0" brushRef="#br0" timeOffset="60417.5486">23093 9550,'-25'-25,"25"0,0 0,25 25,0 0</inkml:trace>
  <inkml:trace contextRef="#ctx0" brushRef="#br0" timeOffset="60657.7933">23540 9475,'0'0,"0"-24,-25-1,0 25,25-25,-25 25,0 0,1 0,-1 0,0 0,0 0,0 25,1-25,-1 25,0-25,0 24,0 1,1 0,24 0,-25 24,25-24,0 0,0 0,0 0,0-1,25 1,-25 0,24 0,1-25,0 25,0-25,24 0,-24 0,25 24,-25-24,24 0,1 0,-25-24,24 24,1 0</inkml:trace>
  <inkml:trace contextRef="#ctx0" brushRef="#br0" timeOffset="62205.5233">20588 10889,'0'0,"0"-25,0 1,-25-1,25 0,0 0,-25 25,25 25,0 0,25 0,-25 24,0 1,0-1,25 1,-25 24,0 75,0-74,0-1,0 1,0 24,-25 0,25 0,0 0,-25 1,25-1,0 0,0 0,0-24,0 24,25-25,-25-24,25 0,0-1,-25-24,24 0,-24 0,25-25,0 0,0 0,-25-25,0 0,25 0,-25-24,25-1,-25 25,0-24,0-1,0 0,0 1,0-1,-25 1,25-1,-25 0,0 1,25-1,-25 0,25 26,-25-1,1-25,-1 25,25 1,0-1,25 25,-1 0,1-25,0 25,0-25,0 25,0-25,-1 1,1-1,0 25,-25-25,25 0,0 0,-25 1,24-26,-24 25,0 0,25 1,-25-1,0 0,0 0,0 0,0 50,-25 0,25 0,0 0,0-1,0 1,0 25,0-25,0-1,0 26,0-25,25 0,-25-1,25 1,0 0,0 0,-1 0,1-1,0-24,0 25</inkml:trace>
  <inkml:trace contextRef="#ctx0" brushRef="#br0" timeOffset="62353.5255">21208 11385,'0'0,"0"-24,-25-1,25 0,-25 25,25-25,25 25,0 0</inkml:trace>
  <inkml:trace contextRef="#ctx0" brushRef="#br0" timeOffset="62893.5202">21382 11460,'0'0,"0"25,0-1,24-24,-24-24,25 24,0 0,0 0,-25-25,25 25,-1 0,1-25,0 25,-25-25,0 0,-25 25,0 0,1 0,-1 25,0-25,0 25,0-25,1 25,24 0,-25-1,25 1,-25 0,25 0,0 0,0-1,25 1,0 0,-25 0,24 0,1-25,0 24,0-24,0 25,24-25,-24 0,25-25,-26 25,1-24,25 24,-25-25,0 0,-1 0,26 0,-25-24,-25 24,25-25,-1 26,-24-26,25 0,-25 1,0-1,0 1,0-26,0 25,0 1,-25-1,25 25,-24-24,-1 24,25 0,-25 0,0 25,0 25,25 0,0 0,-24 0,24 24,0-24,0 25,0-1,0 1,0 0,24-1,-24-24,25 25,-25-1,25-24,0 25,-25-26,25 1,-1 25,26-25,-25-1,0-24,24 25,-24 0,25-25</inkml:trace>
  <inkml:trace contextRef="#ctx0" brushRef="#br0" timeOffset="63305.7346">22473 11088,'0'0,"0"-25,0 0,0 50,0 0,0-1,0 1,0 0,0 0,0 0,0 24,0-24,0 0,0 0,-25 24,25-24,-25 0,1 25,-1-26,0 1,0 25,0-25,1-1,24 1,-25 0,0 0,25 0,25-50,0 25,-1-25,1 25,0-25,0 0,0 1,-1 24,1-25,0 0,0 25,-25-25,25 25,-25 25,24 0,-24 0,0-1,25-24,-25 25,25-25,0 25,0-25,-1 0,1 25,0-25,25 0,-25 25,-1-25,26 0,-25 0</inkml:trace>
  <inkml:trace contextRef="#ctx0" brushRef="#br0" timeOffset="64029.5035">19571 13295,'-25'0,"0"0,25-24,-25 24,1 0,-1 0,0 0,0 0,0 24,1-24,-1 25,0-25,0 25,-24 0,24 24,0-24,-25 0,26 25,-1-26,0 1,25 25,-25-25,25-1,0 26,25-25,-25 0,25-1,24-24,-24 25,25-25,-25 25,24-25,1 0,24-25,-24 25,24 0,-24-25,24 1,-24 24,24-25,-24 0,0 0,-1-24,1 24,-1 0,-24-25,25 26,-50-1,25 0,-25-25,0 26,0-1,-25 0,0 25,0 0,0 0,-24 0,24 25,0-25,-24 25,24-1,0 1,0 0,25 0,-25 0,25-1,0 1,0 0,0 0,0 0,25-25,-25 24,25 1,0-25,0 25,-1-25,26 0,-25 0,24 0,1 0,-25 0,24 0,1 0,0 0,-26-25,26 25,-25 0,24-25,-24 25,-25-24</inkml:trace>
  <inkml:trace contextRef="#ctx0" brushRef="#br0" timeOffset="64601.6848">20439 13494,'-25'-50,"50"100,-50-125,0 75,25-24,25 48,0-24,-25 25,25 0,0 0,-25 0,24-1,1 1,-25 0,25 0,-25 0,25-1,-25 1,0 0,0 0,0 0,0-1,0 1,0-50,0 1,0-1,0 0,0 0,0 0,25 1,-25-1,0 0,24-25,-24 26,25-1,0 0,-25 0,25 25,0 0,0 0,-1 25,-24 0,25 0,-25-1,0 1,25 0,-25 0,25 0,0-1,-25 1,24 0,1-25,-25 25,25-25,0 0,0 0,-1 0,1 0,0-25,0 25,0-25,-1 0,1 1,0-1,0 0,0 0,-1-24,-24 24,25-25,0 1,-25-1,25 0,-25 1,25 24,-25-25,0 1,0-1,0 25,0-24,0 24,0 0,0 0,-25 25,25 25,-25-25,25 25,0 0,0-1,0 1,0 25,0-25,0 24,0-24,0 25,0-25,0 24,25 1,-25-25,25 24,-25-24,24 0,1 0,-25-1,25 1,0 0,0-25</inkml:trace>
  <inkml:trace contextRef="#ctx0" brushRef="#br0" timeOffset="64773.495">21208 13196,'-25'0,"0"0,1 0,-1 0,50 0,-1 0,1 0,0 0,0 0,24 0,-24 0,25 0</inkml:trace>
  <inkml:trace contextRef="#ctx0" brushRef="#br0" timeOffset="65337.6578">21729 13345,'-25'25,"0"-25,50 0,0 0,-25-25,25 25,0 0,-25-25,24 25,1-25,0 25,0-24,-25-1,0 0,-25 25,0 0,0 0,1 0,-1 0,0 0,0 25,0-25,0 25,25-1,0 1,0 0,0 0,0 0,0-1,25-24,-25 25,25 0,0-25,0 25,0-25,-1 0,1 0,0 0,0 0,0-25,-1 25,1-25,0 0,0 1,0-1,-1 0,-24 0,25 0,-25 1,25-1,-25 0,0 0,25 0,-25 0,0 1,0-1,0 50,25-1,-25 1,0 0,24 0,-24 0,0 0,25-1,-25 1,25 0,-25 0,25-25,-25 25,25-25,-1 24,1-24,0 0,0 0,0 0,-1 0,1 0,0 0,0 0,24-24,-24 24,0 0</inkml:trace>
  <inkml:trace contextRef="#ctx0" brushRef="#br0" timeOffset="65472.5077">22820 13246,'0'25,"-24"-25,24-25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30T11:52:03.76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12849 10567,'0'-25,"-25"25,25 25,-25-25,0 25,1-25,-1 0,0 0,25 24,-25-24,0 0,1 0,-1 0,0 25,0-25,0 0,1 0,-1 0,0 0,0 0,0 0,1 25,-1-25,25-25</inkml:trace>
  <inkml:trace contextRef="#ctx0" brushRef="#br0" timeOffset="275.4003">12402 10542,'0'0,"0"-25,25 25,-25-25,0 50,-25-25,25 25,-24-25,-1 25,25 0,-25-1,0 1,0-25,25 25,-24 0,-1 0,25-1,-25-24,25 25,0 0,0 0,0 0,25-1,0-24,-1 0,1 0,0 0,0 0,24 0,-24 0,0 0,25 0,-26 0</inkml:trace>
  <inkml:trace contextRef="#ctx0" brushRef="#br0" timeOffset="1422.9503">10666 10195,'-25'0,"0"0,25-25,25 0,0 25,0 0,0 0,-1 0,1 0,-25 25,25-25,0 25,-25 0,25-25,-25 24,0 1,0 0,0 0,0 0,-25-1,0 1,0 0,25 0,-25-25,1 25,-1-1,0-24,0 25,0-25</inkml:trace>
  <inkml:trace contextRef="#ctx0" brushRef="#br0" timeOffset="1727.0143">11013 10120,'0'0,"0"-24,-25 24,1 0,24 24,-25-24,25 25,-25-25,25 25,0 0,-25 0,25-1,0 1,-25 0,25 0,0 0,0-1,0 1,0 0,0 0,0 0,25-1,0-24,0 0,0 0,-1 0,1 0</inkml:trace>
  <inkml:trace contextRef="#ctx0" brushRef="#br0" timeOffset="1973.8957">11162 10344,'-25'0,"25"24,0 1,0 0,0 0,0 0,0-1,0 1,0 0,0 0,0 0,25-25,-25 24,0 1,0 0,0 0</inkml:trace>
  <inkml:trace contextRef="#ctx0" brushRef="#br0" timeOffset="2870.6373">11435 10195,'0'-25,"0"50,0 0,0-1,0 1,0 0,0 0,0 0,0-1,0 1,0 0,0 0,0 0,0-1,0-48,0-1,0 0,0 0,0 0,0 1,0-1,0-25,0 25,0 1,0-1,0 0,0 0,0 0,0 1,0 48,0 1,0 0,0 0,0 0,0-1,0 1,25 0,0-25,-25-25,24 25,-24-25,0 1,25-1,-25 0,0 0,25 25,-25-25,0 1,0-1,25 25,0 25,-25-1,0 1,24 0,-24 0,0 0,0-1,0 1,0 0,0 0,0 0,0-1,25-24,-25 25,0 0,0 0,0 0,25-1</inkml:trace>
  <inkml:trace contextRef="#ctx0" brushRef="#br0" timeOffset="5026.9868">11336 10542,'0'-25,"-25"25,25-25,-25 25,0 0,25-24,-24 24,-1 0,25 24,-25-24,0 25,0-25,25 25,-25-25,25 25,0 0,0-1,0 1,0 0,0 0,25-25,-25 25,25-25,0 0,0 0,-25 24,25-24,-1 0,-24-24,25 24,0 0,0 0,-25 24,-25-24,25 25,-25-25,0 0,1 0,-1 0,0-25,0 25,25-24,-25 24,25-25,0 0,0 0,0 0,0 1,25 24,-25-25,25 25,-25-25,25 25,0 0,-25-25,24 25,1 0,-50 0,1 0,-1-25,0 25,0 0,0 25,0-25,25 25,-24-25,24 25,0 0,0-1,-25-24,25 25,0 0,0 0,25 0,-25-1,24-24,-24 25,25-25,0 0,-25 25,25-25,0 0,0 0,-1 0,1 0,0 0,0-25</inkml:trace>
  <inkml:trace contextRef="#ctx0" brushRef="#br0" timeOffset="5994.5524">11733 10145,'0'-25,"0"50,0 0,0 0,0 0,0-1,24-24,-24 25,0 0,0 0,0 0,0-1,0 1,0 0,0 0,0 0,0-1,0 1,25-25,-25-25,0 1,0-1,0 0,0 0,0 0,0 1,0-1,0 0,0 0,0 0,0 1,0-1,0 0,0 50,0 0,0-1,0 1,25-25,0 0,0 0,-25-25,24 25,-24-24,25 24,-25-25,0 0,25 25,-25-25,0 0,0 1,25 24,-25-25,0 50,25-1,-25 1,0 0,0 0,0 0,0-1,0 1,0 0,0 0,0 0,0-1,0 1,0 0,0 0,0 0,0-1,24-24</inkml:trace>
  <inkml:trace contextRef="#ctx0" brushRef="#br0" timeOffset="6235.8773">12129 10046,'0'-25,"0"50,0 0,0 0,0-1,0 1,0 0,0 0,0 0,0-1,0 1,0 25,0-25,0-1,0 1,25 0</inkml:trace>
  <inkml:trace contextRef="#ctx0" brushRef="#br0" timeOffset="6566.8415">12154 10294,'25'0,"-25"-25,25 25,0 0,-25-25,25 25,-1-24,-24-1,25 25,-25-25,25 0,-25 0,0 1,0-1,0 0,0 0,0 50,0 0,0 0,0-1,0 1,0 0,0 0,0 0,0-1,0 1,0 0,0 0,0 0</inkml:trace>
  <inkml:trace contextRef="#ctx0" brushRef="#br0" timeOffset="6831.0868">12378 10269,'0'-25,"0"1,24-1,-24 50,25-25,-25 24,0 1,25-25,-25 25,0 0,0 0,0-1,0 1,-25 0,25 0,0 0,-25-1,25 1,0 0,25-25,0-25,0 25,24-25,-24 25</inkml:trace>
  <inkml:trace contextRef="#ctx0" brushRef="#br0" timeOffset="8134.0086">13692 10269,'0'-25,"25"25,0 0,0 0,-25-24,24 24,1 0,0 0,0 0,0 0,-1-25,1 25,25 0,-25 0,24 0,1-25,-1 25,1 0,24 0,-24 0,25-25,-1 25,-24 0,24 0,0 0,1-25,-1 25,1 0,-26 0,26 0,-26 0,26-24,-26 24,1 0,-1 0,1 0,-25 0,25 0,-26 0,1 0,0-25,0 25,-25-25,-25 25,0 0,0-25,1 25,-1 0,0 0,0 0,0 0,50 0,-25 25,25-25,0 0,0 0,-1 25,1-25,0 0,0 0,-25 25,25-25,-25 24,-25-24,0 0,25 25,-25-25,0 0,1 0,-1 25,0-25</inkml:trace>
  <inkml:trace contextRef="#ctx0" brushRef="#br0" timeOffset="8767.8947">16098 9823,'25'0,"0"0,0 0,-25-25,24 25,1 0,0 0,0 25,0-25,-1 24,1-24,-25 25,25-25,-25 25,25-25,-25 25,0 0,0-1,0 1,-25 0,0 0,0 0,1-25,-1 25,0-25,0 24,0-24,1 25,-1-25,0 0,0 0,0 0,25-25</inkml:trace>
  <inkml:trace contextRef="#ctx0" brushRef="#br0" timeOffset="9098.8374">16619 9823,'0'-25,"-25"25,1 0,-1 25,0-1,0 1,25 0,-25-25,25 25,0 0,0-1,-24 1,24 0,0 0,0 0,24-25,1 25,0-25,0 0,0 0,-1 0,1 0,0 0,0 0,0 0,24 0,-24 0,0-25</inkml:trace>
  <inkml:trace contextRef="#ctx0" brushRef="#br0" timeOffset="9510.8389">16917 9996,'-25'0,"25"25,0 0,25 0,-25 0,0-1,25 1,-25 0,0 0,0 0,0-1,0 1,0 0,0 0,24 0,-24-1,0 1,0 0,0 0,0 0,25-25</inkml:trace>
  <inkml:trace contextRef="#ctx0" brushRef="#br0" timeOffset="9766.8048">16942 10071,'0'0,"0"-25,0 0,0 0,24 0,1 25,-25-24,25 24,0 0,0 0,-1 0,1 24,0-24,-25 25,25-25,-25 25,0 0,0 0,0 0,-25-25,0 24,0 1,1-25,-1 25,0-25,0 0,0 0</inkml:trace>
  <inkml:trace contextRef="#ctx0" brushRef="#br0" timeOffset="10610.7109">17413 9723,'0'-24,"0"48,0 1,0 0,0 0,25 0,-25-1,0 1,0 0,0 0,0 24,24-24,-24 0,0 25,0-25,0-1,0 26,0-25,0 0,0-1,0 1,0 0,0-50,0 0,0 1,0-1,0 0,0-25,0 26,0-1,0 0,0 0,0-25,0 26,0-1,0 0,0 0,0 0,0 1,0-1,0 0,0 0,0 50,0 0,0 0,0-1,0 1,25-25,-25 25,0 0,25-25,-25 25,25-25,0 0,0 0,-25-25,24 25,-24-25,25 25,-25-25,25 25,-25-25,25 25,-25-24,25-1,-25 0,24 0,-24 0,25 25,0 0,-25 25,25-25,-25 25,25 0,-25 0,24-1,-24 1,0 0,0 0,25 0,-25-1,0 1,0 0,0 0,0 0,0 0,25-1,-25 1,0 0,0 0,0 0</inkml:trace>
  <inkml:trace contextRef="#ctx0" brushRef="#br0" timeOffset="10846.8062">18058 9649,'0'-25,"0"50,0 0,0 0,0-1,0 1,0 0,0 0,0 0,0-1,0 1,0 25,0-25,0-1,0 1,0 25,0-25,0 0,0-1,0 1,25 0</inkml:trace>
  <inkml:trace contextRef="#ctx0" brushRef="#br0" timeOffset="11223.0778">18083 9922,'-25'-25,"25"0,25 25,-1 0,1 0,0 0,-25-25,25 25,0 0,-1-24,1 24,-25-25,0 0,0 0,0 0,0 1,0-1,0 0,0 50,0 0,0-1,0 1,0 0,0 0,25 0,-25-1,0 1,0 0,0 0,0 0,0-1,0 1,0 0,0 0,0 0,25 0,-25-1,0 1,0 0</inkml:trace>
  <inkml:trace contextRef="#ctx0" brushRef="#br0" timeOffset="11575.8972">18430 9996,'0'-25,"-25"25,50-24,0 24,-1-25,1 25,0 0,0 0,0 0,0 0,-1 0,-24 25,0-1,-24 1,-1-25,25 25,-25 0,0-25,25 25,-25 0,0-25,25 24,-24-24,24 25,0 0,24-25,1 0,0 0,0 0,0-25,0 25,24 0,-24 0</inkml:trace>
  <inkml:trace contextRef="#ctx0" brushRef="#br0" timeOffset="11718.9017">19124 10046,'0'0,"-24"0,-1-25,25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30T12:12:19.43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13593 18132,'-25'0,"0"0,25 25,25-25,-25-25,25 25,-25-25,0 1,-25 24,25-25,-25 25,1 0,-1 0,25 25,-25-25,25 24,-25 1,25 0,25 0,0-25,-25 25,25-25,-1 0,-24-25,25 25,0-25,-25 0,0 0,-25 25,25-24,-25 24,1 0,24 24,-25-24,25 25,0 0,-25-25,25 25,0 0,25-25,0 0,-1 0,1-25,0 25,0 0,-25-25,25 0,-25 0,0 1,0-1,0 0,-25 25,0-25,0 25,0 0,1 0,24 25,-25-25,0 25,25 0,-25-25,25 24,0 1,0 0,0 0,25-25,0 0,0 0,-1 0,1 0,0-25,-25 0,0 0,0 1,0-1,0 0,0 0,-25 0,0 25,1 0,24 25,-25-25,25 25,-25 0,0 0,25-1,0 1,0 0,0 0,0 0,25-25,-25 24,25-24,0 0,-25-24,24 24,1-25,-25 0,0 0,0 0,0 1,0-1,-25 25,1 0,24 25,-25-25,25 24,-25-24,25 25,-25 0,0 0,25 0,0-1,0 1,25-25,0 0,0 0,-25-25,25 25,-25-24,24-1,-24 0,0 0,0 0,0 1,-24 24,-1 0,25 24,-25-24,25 25,-25-25,25 25,0 0,0 0,25-25,0 0,0 0,-25-25,24 25,1-25,-25 0,0 0,-25 25,25-24,-24 24,-1 0,25 24,-25-24,0 0,0 25,1 0,-1-25,25 25</inkml:trace>
  <inkml:trace contextRef="#ctx0" brushRef="#br0" timeOffset="375.5886">13667 18231,'0'0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30T12:12:51.58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11385 14734,'-24'0,"-1"-25,0 25,0 0,0 0</inkml:trace>
  <inkml:trace contextRef="#ctx0" brushRef="#br0" timeOffset="1097.9513">9550 16272,'0'25,"0"-1,0 1,0 0,0 0,0 0,0 24,0-24,0 25,0-25,0 24,0-24,0 25,0-26,0 1,0 0,25 0,-25 0,0-1,0 1,0 0,0-50,0 0,0 1,0-1,-25 0,25 0,0-24,-25 24,25-25,-25 25,25-24,-25 24,25-25,-24 26,24-1,-25 0,25 0,0 0,0 0,0 1,0-1,25 25,-1-25,1 25,0-25,25 25,-26 0,1-25,25 25,-25-24,-1 24,26 0,-25-25,0 25,24 0,-24 0,0 0,0 0,-1 0</inkml:trace>
  <inkml:trace contextRef="#ctx0" brushRef="#br0" timeOffset="1278.0471">9624 16470,'0'0,"-25"0,25 25,25-25,0-25,0 25,0-24,-1 24,1-25,0 25,25-25,-26 25,1-25,0 25</inkml:trace>
  <inkml:trace contextRef="#ctx0" brushRef="#br0" timeOffset="1498.031">10319 16346,'0'25,"25"-50,-1 25,1 0,0-25,0 25,0 0,-1 0,1-24,0 24,0 0,0 0,-1 0,1 0,0 0</inkml:trace>
  <inkml:trace contextRef="#ctx0" brushRef="#br0" timeOffset="1689.9443">10443 16545,'0'0,"-25"0,0 25,0-25,25 24,-24-24,-1 0,50 25,-1-25,1 0,-25-25,25 25,0 0,24-24,-24 24,0-25,25 25,-26-25,26 0,0 25,-26-25,26 1</inkml:trace>
  <inkml:trace contextRef="#ctx0" brushRef="#br0" timeOffset="1930.974">11162 16073,'0'0,"-25"0,25-24,0-1,-25 25,25 25,0-1,25 1,-25 0,25 0,-25 0,0 24,25-24,-25 0,0 0,25 24,-25-24,0 0,25 25,-25-26,24 1</inkml:trace>
  <inkml:trace contextRef="#ctx0" brushRef="#br0" timeOffset="2234.1221">11683 16520,'25'0,"-25"25,25-25,-25 25,24-25,-24 24,0 1,0 0,0 0,0 0,-24-1,-1 1,25 0,-25 0</inkml:trace>
  <inkml:trace contextRef="#ctx0" brushRef="#br0" timeOffset="3103.0104">12204 16173,'0'0,"0"-25,0 50,25-25,-25 24,25 1,-25 0,0 0,24-25,-24 25,0-1,25 1,-25 0,0 0,25 0,-25 0,0-1,0 1,25-25,-25 25,0 0,0-50,-25 25,25-25,0 0,0 1,0-26,0 25,0 0,0 0,0 1,0-1,0 0,25 0,-25 0,0 1,25 24,-25-25,24 0,1 25,-25 25,25-25,-25 25,0-1,25-24,-25 25,0 0,25-25,-25-25,24 25,-24-25,0 1,25 24,-25-25,0 0,25 0,0 0,-25 1,25 24,-1 0,-24 24,25-24,-25 25,0 0,25 0,-25 0,25-1,-25 1,0 0,25 0,-25 0,24-1,-24 1</inkml:trace>
  <inkml:trace contextRef="#ctx0" brushRef="#br0" timeOffset="3306.3328">12923 16321,'25'0,"-25"25,25 0,-25 0,0 0,25 0,-25-1,0 1,24 25,-24-25,25-1,-25 26,25-25,-25 0,25-1,-25 1</inkml:trace>
  <inkml:trace contextRef="#ctx0" brushRef="#br0" timeOffset="3489.9235">12973 16321,'0'-24,"-25"24,25-25,0 0,25 25,0 0,-1-25,1 25,0 0,0 0,0 0,-1 0,1 0</inkml:trace>
  <inkml:trace contextRef="#ctx0" brushRef="#br0" timeOffset="3637.8032">13047 16446,'0'0,"-25"24,1-24,-1 0,0 0,50 0,0 0,-1-24,1 24</inkml:trace>
  <inkml:trace contextRef="#ctx0" brushRef="#br0" timeOffset="3851.2279">13618 16098,'-25'-25,"0"25,25-24,25-1,0 25,0 0,-1 0,-24-25,25 25,0 0,25 0,-26 0,1 0,0 0</inkml:trace>
  <inkml:trace contextRef="#ctx0" brushRef="#br0" timeOffset="4029.5927">13593 16222,'0'0,"-25"25,0-25,1 0,48 0,1 0,0 0,0 0,0-25,-1 25,1 0,25-25,-25 25,24 0,-24-24</inkml:trace>
  <inkml:trace contextRef="#ctx0" brushRef="#br0" timeOffset="4862.4538">14312 16123,'0'25,"25"-25,0 0,0-25,0 25,-1 0,1 0,0 0,0-25,0 25,-1 0,1-25,0 25,25 0,-26-24,1 24,0-25</inkml:trace>
  <inkml:trace contextRef="#ctx0" brushRef="#br0" timeOffset="5086.0394">14486 15925,'0'0,"-25"0,25-25,0 50,0-1,25 1,-25 0,25 0,-25 0,25-1,-1 1,-24 0,25 0,-25 0,25-1,-25 1,0 25,25-25,-25-1,0 1,25-25,-25 25,0 0,0 0</inkml:trace>
  <inkml:trace contextRef="#ctx0" brushRef="#br0" timeOffset="5369.8756">15106 15652,'0'0,"-25"0,25 25,-25-1,25 1,0 0,0 0,0 0,0-1,25 26,-25-25,25 24,-25-24,25 25,-25-25,25 24,-1-24,-24 25,25-26,0 1,-25 25,25-25</inkml:trace>
  <inkml:trace contextRef="#ctx0" brushRef="#br0" timeOffset="6153.9236">15850 16148,'0'0,"25"0,-25 25,25-1,-25 1,0 0,0 0,0 0,0-1,0 26,-25-25,25 25,0-26,-25 26,0-25,1 24,-1-24,0 0,0 25,0-26,-24 1,24 0,0 0</inkml:trace>
  <inkml:trace contextRef="#ctx0" brushRef="#br0" timeOffset="31496.3864">18728 7094,'0'-25,"0"50,24-25,-24 25,0 0,25-25,-25 25,0 24,25-24,-25 0,25 24,-25-24,25 25,-25-25,0-1,24 26,-24-25,0 0,0 24,0-24,0 0,0 0,0-1,0 1,0 0,0-50,0 0,0 1,0-1,-24-25,24 25,0 1,-25-26,0 25,25 0,-25-24,25 24,-25-25,25 26,-24-26,24 25,0 0,-25 1,25-1,0 0,0 0,-25 25,25-25,0 1,0-1,25 0,0 25,-1-25,1 25,0 0,25-25,-26 25,1 0,25-24,-25 24,-1 0,26 0,-25 0,0-25,-1 25,1 0,0 0,0 0,0 0,-25 25</inkml:trace>
  <inkml:trace contextRef="#ctx0" brushRef="#br0" timeOffset="31724.7008">18752 7293,'0'24,"-24"-24,48 0,1 0,0 0,0-24,0 24,-1 0,1 0,0 0,0 0,0 0,24-25,-24 25,25 0,-26 0,26 0</inkml:trace>
  <inkml:trace contextRef="#ctx0" brushRef="#br0" timeOffset="32027.4891">19645 7293,'0'24,"25"-24,-25 25,25-25,0 0,0 0,-1 0,1 0,0 0,0-25,0 25,-1 0,1 0,0 0,0 0</inkml:trace>
  <inkml:trace contextRef="#ctx0" brushRef="#br0" timeOffset="32227.6668">19621 7441,'0'0,"-25"25,25 0,25-25,-1 0,1 0,0 0,0 0,0 0,-1 0,1 0,25 0,-25 0,24 0,-24-25</inkml:trace>
  <inkml:trace contextRef="#ctx0" brushRef="#br0" timeOffset="33191.5974">20389 6871,'0'25,"0"0,0-1,0 1,0 0,0 0,0 0,0 24,0-24,0 25,0-26,25 26,-25-25,0 24,0-24,0 0,0 25,0-26,25 1,-25 0,0 0,0 0,0-1,25-24,-25 25</inkml:trace>
  <inkml:trace contextRef="#ctx0" brushRef="#br0" timeOffset="33463.5967">20762 7491,'0'0,"0"25,0 0,0-1,0 1,0 0,0 0,0 0,0-1,0 1,0 0,0 0,0 0,-25-1,25 1,-25 0,0 0,25 0,-25-25</inkml:trace>
  <inkml:trace contextRef="#ctx0" brushRef="#br0" timeOffset="34203.5512">21158 7243,'0'0,"0"-25,0 0,25 50,-25 0,25-25,-25 25,0 0,25-1,-25 1,0 0,25 0,-25 0,0-1,0 1,24 0,-24 0,0 0,0-1,0 1,0-50,0 1,25 24,-25-25,0 0,0 0,0 0,25 1,-25-1,0 0,25 0,-25 0,25 1,-25-1,24 25,-24 25,0-1,0 1,0 0,0 0,0 0,0-50,25 0,-25 0,25 0,-25 1,25-1,-25 0,25 0,-1 0,-24 1,25-1,0 0,0 25,0 0,-1 25,-24 0,0-1,0 1,25 25,-25-25,0-1,0 1,0 0,0 25,0-26,0 1,0 0,25 0,-25 0,0-1,0 1,25 0</inkml:trace>
  <inkml:trace contextRef="#ctx0" brushRef="#br0" timeOffset="34414.5425">21803 7516,'0'0,"0"25,25-25,-25 24,0 1,25 0,-25 0,0 0,25-1,-25 1,0 25,0-25,25-1,-25 1,0 25,0-25,0-1,0 1,24 0,-24 25,0-25,0-1,25-24,-25 25</inkml:trace>
  <inkml:trace contextRef="#ctx0" brushRef="#br0" timeOffset="34615.8243">21878 7565,'0'0,"-25"0,25-24,25-1,0 25,-1 0,1 0,0 0,0 0,0 0,-1 0,26 0</inkml:trace>
  <inkml:trace contextRef="#ctx0" brushRef="#br0" timeOffset="34787.7251">21952 7689,'0'0,"-25"0,25 25,-24-25,-1 0,0 0,50-25,0 25,-1 0,1 0,0 0,25 0,-26-24</inkml:trace>
  <inkml:trace contextRef="#ctx0" brushRef="#br0" timeOffset="35059.0923">22374 7218,'0'-25,"25"25,-1 0,1 0,0 0,0 0,0-24,-1 24,1 0,0 0,0 0,0 0,-1 0,1-25,0 25,0 0,0 0,0 0</inkml:trace>
  <inkml:trace contextRef="#ctx0" brushRef="#br0" timeOffset="35271.7778">22399 7342,'0'0,"-25"0,25 25,25-25,-25-25,24 25,1 0,0 0,0 0,0-25,-1 25,26 0,-25 0,0 0,24-24</inkml:trace>
  <inkml:trace contextRef="#ctx0" brushRef="#br0" timeOffset="35779.5923">23292 7218,'24'0,"-24"-25,25 25,0 0,0 0,0-24,-1 24,1 0,0 0,0 0,0 0,-1 0,1 0</inkml:trace>
  <inkml:trace contextRef="#ctx0" brushRef="#br0" timeOffset="36027.717">23837 6772,'-25'-25,"25"0,25 25,-25 25,0 0,25-1,-25 1,0 25,25-25,-25 24,0 1,25 0,-25-1,0 26,0-26,0 1,0-1,0 26,0-26,0-24,0 25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30T12:04:19.29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23639 8186,'0'-25,"25"25,-25-25,0 0,0 0,0 1,0-1,0 0,0 0,0 0,0 0,0 1,-25 24,25-25,0 0,0 0,0 0,-25 1,25-1,0 0,-25 25,25-25,0 0,-25 1,25-1,-24 25,24-25,-25 0,0 0,0 1,0-1,1 0,-1 25,0-25,0 0,0 1,1-1,-1 0,-25 0,25 0,-24 1,-1-1,1 0,-1-25,0 26,1-1,-1 0,1-25,-1 26,0-1,1 0,-26 0,26 0,-1 1,0-1,1 0,-1 25,1-25,-1 25,0-25,1 0,-26 25,26 0,-26-24,26 24,-26-25,26 25,-26-25,26 25,-26-25,26 25,-26 0,26-25,-26 25,26 0,-1-24,-24 24,24 0,0 0,1 0,24 0,-25 24,1-24,-1 0,25 25,-24-25,-1 25,25-25,-24 25,-1 0,0-1,1 1,-1 0,1-25,-1 25,0 0,1 0,-1-1,1 1,-1 0,0 0,1 0,-1-1,1 1,24 0,-25 0,1 0,24-1,-25 1,25 25,-24-25,24-1,-25 26,25-25,-24 24,24 1,-25-25,26 24,-26 1,25 0,-24-1,24 1,-25-1,25 1,-24 0,24 24,0-24,-24-1,24 1,0 0,0-1,25 1,-25-1,25 1,0 0,-24-1,24 1,0-1,0 1,0 0,0-1,0-24,24 25,-24-1,0 1,25-25,-25 24,0-24,25 0,0 25,-25-26,25 1,-1 25,1-25,-25-1,25 26,0-25,0 24,-1-24,26 0,-25 25,0-26,-1 26,1-25,25 24,-25-24,-1 25,26-25,-25-1,0 26,24-25,-24 0,25 24,-25-24,24 0,-24 24,25-24,-1 0,-24 0,25 0,-1 0,1-1,-1 1,1 0,0 0,-1 0,26-1,-26 1,26-25,-26 25,26 0,-1-25,-24 25,24-25,1 24,-1-24,-24 25,24-25,0 0,1 25,-1-25,1 0,-1 0,0 0,1 0,-1 0,-24 0,24-25,1 25,-1 0,1-25,-1 25,0-24,-24-1,24 25,1-25,-1 0,1 0,-26-24,26 24,-26 0,26 0,-26-24,26 24,-26 0,26-25,-26 1,26 24,-1-25,-24 1,24-1,1-24,-26 24,26 1,-1-26,-24 26,24-26,-24 26,-1-26,1 26,-1-1,1-24,-25 24,0 0,24 1,-49-26,25 26,0-26,-25 26,0-26,0 1,-25 24,25-24,-25-1,-24 26,24-26,-25 1,1 0,-1 24,-24-25,24 26,-24-26,-1 26,26-1,-26 25,26-24,-1 24</inkml:trace>
  <inkml:trace contextRef="#ctx0" brushRef="#br0" timeOffset="1789.5688">22771 7838,'0'-25,"25"25,-25-24,24 24,1-25,0 0,0 0,0 25,-1-25,1 1,0-1,25 0,-26 0,26 0,0 1,-1-1,1 0,-1-25,1 26,24-26,-24 0,24 1,1-1,-1 1,1-26,-1 26,1-1,-1-24,0 24,1 0,-26 1,26-1,-26 25,26-24,-50 24,24-25,-24 25,25 1,-50-1,24 0,-24 0,0 0,0 1,0-1,0 0,0 0,0 0,-24 25,-1-24,0 24,0-25,25 50,0-1,25-24,0 25,0 0,-1-25,1 25,-25 0,25-1,0-24,0 25,-25 0,24 0,-24 0,0-1,0 1,-24 0,24 0,-25 0,0-25,0 24,0 1,-24 0,24-25</inkml:trace>
  <inkml:trace contextRef="#ctx0" brushRef="#br0" timeOffset="12823.4407">17587 9203,'0'-25,"0"0,0 0,0 0,0 1,0-1,0 0,0 0,0 0,0 0,0-24,0 24,0 0,0 0,0 1,0-1,0 0,0 0,0 0,-25 25,25-24,-25 24,0 0,0 0,25 24,-25-24,25 25,-24-25,24 25,0 0,0 0,0-1,0 1,0 0,0 0,24 0,-24-1,0 1,0 0,25 0,-25 0,0 0,25-1,-25 1,25 0,0 0,0 0,-1-25,-24 24,25-24,0 0,0 0,0 0</inkml:trace>
  <inkml:trace contextRef="#ctx0" brushRef="#br0" timeOffset="13647.4169">17859 9054,'0'0,"-24"0,-1 0,25 25,-25-25,25 24,-25-24,25 25,0 0,0 0,0 0,0-1,25-24,-25-24,25 24,0-25,-1 0,-24 0,25 0,-25 1,0-1,0 0,0 0,0 0,-25 25,1 0,-1 25,25 0,0 0,0 0,25-25,-1 0,1 0,0 0,-25-25,25 25,-25-25,25 25,-1 0,-24-25,25 0,-25 0,-25 25,25-24,-24 24,24 24,0 1,24 0,1-25,0 25,0-25,0 0,-1 25,1-25,0 0,-25 25,25-25,0 24,-25 1,0 0,-25-25,25-25,0 0,0 1,0-1,0 0,25 0,-25 0,24 25,-24-25,0 1,25-1,-25 0,0 0,0 0,0 50,0 0,0 0,0 0,0-1,0 1,0 0,0 0,0 0,25-25,-25 25,0-1,0 1,0 0,-25-25</inkml:trace>
  <inkml:trace contextRef="#ctx0" brushRef="#br0" timeOffset="26158.2487">13990 9897,'0'-25,"0"0,0 1,-25 24,25 24,0 1,25 0,-25 0,25 0,-25-1,24 1,-24 25,0-25,25 0,-25 24,25 1,-25-1,25 1,-25 0,25-1,-25 1,0-1,24 1,-24 24,0-24,0 0,0-1,25 1,-25-1,0 1,0 0,0-26,0 26,25 0,-25-26,0 1,0 0,0 0,0 0,0 0,0-1,-25-24,0-24,1-1,-1 0,25 0,-25 25,25-25,-25 0,25 1,-25 24,50 0,-25 24,25-24,-25 25,25-25,0 0,-1 0,1 0,0 0,0-25,0 25,-25-24,24 24,-24-25,25 25,-25-25,0 0,25 25,-25-25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0:54:19.5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22423 8086,'-24'0,"24"25,24-25,1 0,0 0,0 25,0-25,-1 0,1 0,0 0,0 25,0-25,-1 0,1 0,0 0,0 0</inkml:trace>
  <inkml:trace contextRef="#ctx0" brushRef="#br0" timeOffset="1230.9783">13717 8607,'25'0</inkml:trace>
  <inkml:trace contextRef="#ctx0" brushRef="#br0" timeOffset="1380.377">14039 8607,'25'-25,"0"25,-25-24,25 24</inkml:trace>
  <inkml:trace contextRef="#ctx0" brushRef="#br0" timeOffset="1528.082">14610 8508,'0'25,"0"-50,25 25,0 0,-1 0,-24-25</inkml:trace>
  <inkml:trace contextRef="#ctx0" brushRef="#br0" timeOffset="1659.5307">15230 8533,'25'0,"-25"25,25-25,-1-25</inkml:trace>
  <inkml:trace contextRef="#ctx0" brushRef="#br0" timeOffset="1787.7446">15925 8582,'24'25,"1"-25,0 0</inkml:trace>
  <inkml:trace contextRef="#ctx0" brushRef="#br0" timeOffset="1928.3934">16619 8682,'25'0,"0"0,0-25</inkml:trace>
  <inkml:trace contextRef="#ctx0" brushRef="#br0" timeOffset="2064.4905">17314 8682,'0'0,"24"0,1 0</inkml:trace>
  <inkml:trace contextRef="#ctx0" brushRef="#br0" timeOffset="2351.9193">18231 8533,'0'-25</inkml:trace>
  <inkml:trace contextRef="#ctx0" brushRef="#br0" timeOffset="2497.013">18430 8508,'25'0,"-1"-25,1 25</inkml:trace>
  <inkml:trace contextRef="#ctx0" brushRef="#br0" timeOffset="2639.8777">18901 8508,'25'0,"0"0,0 0</inkml:trace>
  <inkml:trace contextRef="#ctx0" brushRef="#br0" timeOffset="2796.8729">19472 8458,'24'0,"-24"-24,25 24,0 0,0 0,0-25</inkml:trace>
  <inkml:trace contextRef="#ctx0" brushRef="#br0" timeOffset="2930.8686">20092 8434,'25'0,"-1"0,-24-25,25 25</inkml:trace>
  <inkml:trace contextRef="#ctx0" brushRef="#br0" timeOffset="3074.8695">20737 8434,'25'-25</inkml:trace>
  <inkml:trace contextRef="#ctx0" brushRef="#br0" timeOffset="3223.5114">21233 8409,'0'-25,"25"25,-25-25,24 25</inkml:trace>
  <inkml:trace contextRef="#ctx0" brushRef="#br0" timeOffset="3367.501">21803 8334,'0'-24,"25"24,-25-25,25 25</inkml:trace>
  <inkml:trace contextRef="#ctx0" brushRef="#br0" timeOffset="3516.1893">22225 8285,'25'0,"0"0</inkml:trace>
  <inkml:trace contextRef="#ctx0" brushRef="#br0" timeOffset="3639.8129">22473 8310,'0'-25,"25"25</inkml:trace>
  <inkml:trace contextRef="#ctx0" brushRef="#br0" timeOffset="3778.9479">22721 8359,'0'-25,"0"1</inkml:trace>
  <inkml:trace contextRef="#ctx0" brushRef="#br0" timeOffset="3915.6444">22895 8334,'0'-24</inkml:trace>
  <inkml:trace contextRef="#ctx0" brushRef="#br0" timeOffset="28449.5858">14039 8434,'25'0</inkml:trace>
  <inkml:trace contextRef="#ctx0" brushRef="#br0" timeOffset="28580.6526">14412 8458,'24'0</inkml:trace>
  <inkml:trace contextRef="#ctx0" brushRef="#br0" timeOffset="28714.4273">14957 8434,'25'0,"-25"-25,25 25</inkml:trace>
  <inkml:trace contextRef="#ctx0" brushRef="#br0" timeOffset="28849.1525">15528 8409,'25'0</inkml:trace>
  <inkml:trace contextRef="#ctx0" brushRef="#br0" timeOffset="28981.27">16073 8458,'25'0</inkml:trace>
  <inkml:trace contextRef="#ctx0" brushRef="#br0" timeOffset="29121.5571">16570 8483,'24'0</inkml:trace>
  <inkml:trace contextRef="#ctx0" brushRef="#br0" timeOffset="29258.588">17066 8508,'24'0</inkml:trace>
  <inkml:trace contextRef="#ctx0" brushRef="#br0" timeOffset="29393.6545">17587 8533</inkml:trace>
  <inkml:trace contextRef="#ctx0" brushRef="#br0" timeOffset="29529.6681">18008 8558,'0'-25</inkml:trace>
  <inkml:trace contextRef="#ctx0" brushRef="#br0" timeOffset="29665.2913">18380 8533,'0'0</inkml:trace>
  <inkml:trace contextRef="#ctx0" brushRef="#br0" timeOffset="29793.3063">18876 8582,'25'0,"-25"-24</inkml:trace>
  <inkml:trace contextRef="#ctx0" brushRef="#br0" timeOffset="30064.7108">19546 8434,'0'-25,"25"25,-25-25,25 25,0 0</inkml:trace>
  <inkml:trace contextRef="#ctx0" brushRef="#br0" timeOffset="30209.2262">20067 8409,'0'0,"25"0,0 0,-1 0,1 0</inkml:trace>
  <inkml:trace contextRef="#ctx0" brushRef="#br0" timeOffset="30625.6543">21927 8458,'25'0,"0"0</inkml:trace>
  <inkml:trace contextRef="#ctx0" brushRef="#br0" timeOffset="1.87846E6">446 10716,'0'-25,"-24"25,-1 0,0-25,0 25,0 0,1 0,24-25,24 25,-24 25,25-25,0 0,0 0,0-25,-1 25,1 0,25 0,0-25,-26 25,26 0,0 0,-1 0,-24-24,25 24,-1 0,-24 0,25 0,-26 0,1 24,0-24,0 0,0 0,-25 25,24-25,1 0,-25 25,0-50,0 0,0 1,25 24,0 0,0 0,-1 0,1 0,0 0,0 0,0 0,-1 0,1 0,0 0</inkml:trace>
  <inkml:trace contextRef="#ctx0" brushRef="#br0" timeOffset="1.87928E6">744 9550,'0'-25,"0"0,-25 25,1 0,-1 25,0-25,0 25,0-25,1 25,-1-1,0-24,0 25,0 0,0 0,1 0,-1-1,0 1,25 0,-25 0,0 0,25-1,0 1,-24 0,24 0,0 0,0-1,0 1,0 0,24 0,1 0,-25 0,25-25,0 24,0-24,-1 25,1-25,0 0,0 0,0 0,0 0,-1 0,1 0,0 0,0 0,0 0,-25-25,24 25,1 0,0 0,0-24,0 24</inkml:trace>
  <inkml:trace contextRef="#ctx0" brushRef="#br0" timeOffset="1.8805E6">918 9823,'0'0,"-25"0,25-25,-25 50,25-1,0 1,0 0,0 0,0 0,0-1,0 1,0 0,0 0,25 0,-25 0,0-1,25 1,0 0,-1 0,1-25,0 0,0 0,-25-25,0 0,0 0,0 1,-25 24,25-25,-25 25,25-25,-25 25,1-25,-1 25,25-25,0 0,25 25,-1-24,1 24,0-25,0 25,0-25,-1 25,1-25,0 25,0-25,0 25,-25-24,24 24,1 0,-25-25,25 25,-25 25,-25-1,25 1,0 0,-25-25,25 25,0 0,0-1,0 1,0 0,25 0,-25 0,25-25,-25 25,0-1,25-24,0 25,-1-25,1 0,0-25,0 25,-25-24,25 24,-25-25,0 0,0 0,0 0,-25 0,0 1,0-1,0 25,1-25,-1 25,0-25,0 25,0 0,25 25,0 0,25 0,0-1,0 1,0-25,-1 0,1 0,0 0,-25-25,25 25,0 0,-1-24,-24-1,25 25,0-25,-25 0,25 0,0 1,-25-1,0 0,24 0,-24 0,0 1,0-1,0 0,0 0,-24 0,24 1,-25-1,25 0,0 0,-25 0,25 1,0-1,-25 25,25-25,0 0,0 50,0 0,0 0,0-1,25 1,-25 0,0 0,0 0,0-1,25 26,-25-25,0 0,25-1,-25 1,0 0,24 25,-24-26,0 1,25-25,-25 25,25 0,-25 0,25-25,-25 24,25-24,-25 25,25-25,-1 0,1 0,-25-25,25 25,-25-24,0-1,25 25,-25-25,0 0,0 0,0 1,0-1,0 0,-25 25,25 25,0 0,25-1,-25 1,25 0,-25 0,24-25,-24 25,25-1,0-24,-25 25,25-25,0 0,-1-25,1 25,-25-24</inkml:trace>
  <inkml:trace contextRef="#ctx0" brushRef="#br0" timeOffset="1.88063E6">1960 9599,'-25'0</inkml:trace>
  <inkml:trace contextRef="#ctx0" brushRef="#br0" timeOffset="1.88109E6">2084 9847,'0'25,"24"-25,-24-25,25 25,-25-24,25 24,-25-25,25 0,0 0,-25 0,24 25,1 0,-25 25,0-50,25 1,-25-1,0 0,0 0,25 50,0 0,-1 0,1-1,-25 1,25 0,0 0,0 0,-1-1,-24 1,25 0,-25 0,25 0,-25-1,0 1,0 0,0 0,-25 0,25 0,-25-25,25 24,-24-24,-1 0,0 25</inkml:trace>
  <inkml:trace contextRef="#ctx0" brushRef="#br0" timeOffset="1.88124E6">2604 9823</inkml:trace>
  <inkml:trace contextRef="#ctx0" brushRef="#br0" timeOffset="1.88262E6">248 12055,'0'-25,"0"0,0 50,0 0,0 0,0 0,25-1,-25 26,0-25,0 0,0 0,0-1,0 1,0 25,0-25,0-1,0 1,0 0,0 25,0-26,0 1,0 0,0 0,25-25,-25 25,0-1</inkml:trace>
  <inkml:trace contextRef="#ctx0" brushRef="#br0" timeOffset="1.88322E6">223 12154,'0'0,"0"-25,0 1,-25-1,25 0,0 0,0 0,0 1,0-1,25 25,0-25,0 25,0 0,-1 25,1-25,-25 25,25-1,-25 1,0 0,0 0,0 24,0-24,0 0,-25 0,25 0,-25-25,25 25,-24-1,-1-24,25 25,-25-25,50 0,-25 25,25 0,-1 0,1-1,0 1,-25 0,25 0,-25 0,25-25,-1 24,-24 1,25-25,0 25,0-25,0 0,0 0,-1-25,1 25,-25-25,25 25,0-24,-25-1,25 0,-25 0,0 0,0 1,0-1,-25 0,0 0,0 25,0 0,1 0,-1 0,0 25,25 0,-25-25,25 25,0-1,0 1,0 0,0 0,25 0,0-1,0-24,-25 25,24-25,1 0,0 0,0 0,0-25,24 25</inkml:trace>
  <inkml:trace contextRef="#ctx0" brushRef="#br0" timeOffset="1.88365E6">868 12303,'0'0,"0"-25,0 50,0 0,0 0,0 0,0-1,0 1,0 0,0 25,0-26,25 26,-25-25,0 24,0-24,25 0,-25 25,0-26,0 1,0 0,0 0,0 0,0-50,-25 25,25-25,0 0,-25 0,25 1,-25-1,25 0,0 0,-24-24,24 24,0-25,0 25,0 1,0-26,0 25,0 0,24 1,-24-1,25 0,0 0,0 25,0 0,-25 25,24-25,-24 25,25-25,-25 25,0-1,0 1,0 0,0 0,0 0,-25-25,25 24,-24 1,24 0,-25-25,25 25,-25-25,25 25,-25-25</inkml:trace>
  <inkml:trace contextRef="#ctx0" brushRef="#br0" timeOffset="1.88406E6">1141 12328,'0'-25,"0"50,-25-25,25 25,0 0,0-1,-25 1,25 0,0 0,0 0,0-1,0 1,0 0,25 0,0-25,0 0,0-25,-1 25,-24-25,25 0,-25 1,0-1,25 25,-25-25,0 0,0 0,0 1,0-1,0 0,0 50,0 0,0-1,-25 1,25 0,0 0,0 0,0-1,0 1,25 0,0 0,0-25,-1 25,1-25</inkml:trace>
  <inkml:trace contextRef="#ctx0" brushRef="#br0" timeOffset="1.88504E6">1414 12378,'0'-25,"0"50,0-1,25-24,-25 25,0 0,24 0,-24 0,0-1,0 1,0 0,25-25,-25 25,0 0,0-1,0 1,0-50,0 1,0-1,0 0,0 0,0 0,25 1,-25-1,25 0,0 25,-25 25,24 0,-24-1,0 1,0 0,25-25,-25 25,0-50,0 0,0 0,25 1,-25-1,0 0,25 25,0 0,-25 25,25-25,-25 25,24-25,-24 24,25-24,-25-24,25 24,-25-25,0 0,25 25,-25-25,0 0,0 1,0-1,0 0,0 0,0 0,0 1,25 48,-25 1,0 0,24 0,-24 0,25 24,-25-24,25 0,-25 24,25-24,-25 25,25-1,-25-24,24 25,-24-25,25-1,-25 1,25 25,-25-25,25-1,-25 1,-25-25,25-25,-25 25,25-24,-25-1,1 0,24 0,-25 0,0 1,25-1,-25-25,25 25,-25 1,25-1,0 0,0-25,0 26,0-1,25 0,-25 0,25 25,-25-25,25 25,0 0,-25-24,24 24,1 0,-25 24,25-24,0 25,-25 0,0 0,0 0,0-1,0 1,-25 0,0 0,25 0,-25-25</inkml:trace>
  <inkml:trace contextRef="#ctx0" brushRef="#br0" timeOffset="1.88553E6">2133 12477,'0'-25,"25"25,-25-25,25 25,-25-25,25 25,-25-24,0-1,-25 50,25-1,-25-24,25 25,0 0,-25 0,25 0,0-1,0 1,25-25,0 0,0 0,-25-25,24 25,1-24,-25-1,25 25,0-25,0 0,-1 0,1 1,-25-1,25 25,0-25,-25 50,0 0,0-1,25 1,-25 0,0 0,0 0,0-1,24-24,-24 25,25-25,-25 25,25-25,0 0,0 0,-1 0,1 0,0-25,0 25,0 0,0-25</inkml:trace>
  <inkml:trace contextRef="#ctx0" brushRef="#br0" timeOffset="1.8869E6">422 13568,'0'-25,"0"1,24-1,-24 0,0 0,0 0,0 1,25-1,-25 0,0 0,0 0,0 1,0-1,0 0,0 0,0 0,0 0,0 1,-25-1,25 0,0 0,0 0,0 1,0-1,0 0,-24 25,24 25,0 0,0-1,0 1,0 0,0 0,0 0,0-1,0 1,0 0,0 0,0 25,0-26,0 26,0-25,0 24,0-24,0 25,24-1,-24-24,0 25,0-25,0 24,0-24,0 25,25-26,-25 1,0 0,0 0,25 24,-25-24,25 0,-25 0,0 0,25-25,-25 24,25-24,-25-24,0-1,0 0,0 0,0 0,0 1,-25-1,25 0,-25 0,0 0,25 1,-25-1,0 0,25 0,-24 0,24 1,0-1,24 25,-24-25,25 25,0 0,0 0,0 0,0 0,-25 25,24-25,1 0,-25 25,25-25,0 0,-25-25,25 25,-25-25,24 0,-24 0,0 1,25 24,-25-25,0 0,0 0,-25 0,25 1,-24 24,24 24,0 1,0 0,0 0,0 0,0-1,24-24,-24 25,25-25,-25 25,25-25,0 0,0 0</inkml:trace>
  <inkml:trace contextRef="#ctx0" brushRef="#br0" timeOffset="1.88777E6">1091 13320,'-24'0,"-1"0,0 0,0 25,0 0,1-25,24 25,-25-25,25 24,-25 1,25 0,0 0,25 0,0-25,-1-25,1 25,0-25,-25 0,25 25,-25-25,25 1,-25-1,24 0,-24 0,0 50,0 0,0 0,0-1,0 1,0 0,0 0,0 0,0 24,0-24,0 0,0 0,25-1,-25 1,0 0,25 0,-25 0,25-1,-25 1,25-25,-25 25,24-25,-24-25,25 25,-25-25,0 1,25-1,-25 0,0 0,0 0,0 1,0-1,0 0,0 0,0 0,0 1,0-1,0 0,0 0,0 0,0 50,0 0,0 0,0 0,0-1,0 1,25-25,-25 25,25-25,-25 25,24-25,-24-25,25 25,-25-25,25 0,0 1,-25-1,0 0,25 25,-25-25,0 0,0 1,0 48,0 1,0 0,0 0,24-25,-24 25,25-25,0 0,-25-25,25 25,-25-25,0 0,25 25,-25-25,0 1,0-1,0 0,0 0,0 50,-25 0,25 0,0-1,0 1,0 0,0 0,25-25,-25 25,24-25,1 0,0 0</inkml:trace>
  <inkml:trace contextRef="#ctx0" brushRef="#br0" timeOffset="1.88812E6">1736 13345,'0'0,"0"25,0 0,0-1,0 1,0 0,0 0,0 0,0-50,0 0,25 25,-25-25,0 0,25 25,0 0,-25 25,25-25,-25 25,24-25,-24 25,25-25,0 25,0-25,0 24</inkml:trace>
  <inkml:trace contextRef="#ctx0" brushRef="#br0" timeOffset="1.88858E6">2158 13370,'0'0,"0"-25,0 0,-25 25,0 0,1 0,-1 25,0 0,25 0,-25-25,25 24,0 1,0 0,0 0,25-25,0 0,0-25,-1 0,1 0,-25 1,25-1,-25 0,0 0,0 0,-25 25,25 25,0 0,0 0,0 0,0-1,0 1,25-25,-25 25,25-25,-25 25,25 0,-1-1,1 1,0 0,-25 0,25 0,0-25,-25 24,0 1,0 0,0 0,-25-25,0 0,0 0,0 0,1 0,-1 0,0 0,0 0,25-25,-25 25,25-25</inkml:trace>
  <inkml:trace contextRef="#ctx0" brushRef="#br0" timeOffset="1.8911E6">2704 13667,'0'0,"25"0,-1 0,1 0,0 0,0 0,0 0,-1 0,1 0,0 0,0 0,0 0,-1 0,1 0,-25-24,25 24,0 0,0 0,-1 0,1 0,0 0,-25-25,25 25,0 0,-1 0,1 0,0 0,0 0,0 0,-1 0,1 0,0 0,0 0,0 0,-1 0,-24-25,25 25,0 0,0 0,0 0,-1 0,1 0,0 0,0-25,0 25,0 0,-1 0,1 0,0 0,0 0,0-25,-1 25,1 0,0 0,0 0,0 0,-25-24,24 24,1 0,0 0,0 0,0 0,-1 0,1 0,-25 24,25-24,0 0,0 0,-1 0,1 0,0 0,0 0,0 0,-1 0,1 0,0 0,0 25,0-25,-1 0,1 0,0 0,0 0,-25-25</inkml:trace>
  <inkml:trace contextRef="#ctx0" brushRef="#br0" timeOffset="1.89129E6">3051 13717,'0'0,"-25"0,0 0</inkml:trace>
  <inkml:trace contextRef="#ctx0" brushRef="#br0" timeOffset="1.89184E6">3001 13692,'0'0,"0"25,25-25,0 0,-25 25,25-25,0 0,-25 25,24-25,1 0,0 0,0 0,0 0,24 0,-24 0,0 0,24 0,-24 0,25 0,-1-25,-24 25,25 0,-1 0,1 0,0 0,-1-25,1 25,0 0,-1-25,26 25,-26 0,1-25,-1 25,1 0,0 0,-1-24,1 24,-1 0,-24 0,25-25,-25 25,-1 0,1 0,0 0,0 0,0 0,-1 0,1 0,0 0,-25-25,25 25,0 0,-1 0,1 0,0 0,0 0,0 0,0 0,-1 0</inkml:trace>
  <inkml:trace contextRef="#ctx0" brushRef="#br0" timeOffset="1.89463E6">7218 9996,'0'0,"0"25,25 0,0 0,0-25,-1-25,1 25,0-25,0 0,24 0,1 1,0-1,-1-25,1 25,-1-24,26-1,-1 1,-24-1,24 0,1 1</inkml:trace>
  <inkml:trace contextRef="#ctx0" brushRef="#br0" timeOffset="1.90554E6">4837 13692,'25'25,"0"-25,-1 25,1-25,0 0,0-25,0 25,-1 0,1 0,0 0,0 0,0 0,-1 0,1 0,0 0,0 0,0 0,-1 0,1 0,0 0,0 0,0 0,-1 0,1 0,0 0,0-25,0 25,-1 0,1 0,0 0,0-25,0 25,-1 0,1 0,25-24,-25 24,-1 0,1-25,0 25,0 0,0 0,0 0,-1 0,26-25,-25 25,0 0,-1 0,1 0,0 0,0 0,0 0,-1 0,1 0,0-25,0 25,0 0,-1 0,1 0,0 0,0-25,0 25,24 0,-24 0,0 0,0-24,-1 24,1 0,0 0,0 0,0-25,-1 25,1 0,0 0,0-25,24 25,-24 0,0 0,25-25,-25 25,24 0,-24 0,0 0,24-25,-24 25,25 0,-25 0,24 0,1 0,-25-24,24 24,-24 0,25 0,-26 0,26 0,-25 0,24 0,-24 0,25 0,-25-25,24 25,-24 0,25 0,-1 0,-24-25,25 25,-1 0,1-25,0 25,-1 0,1 0,-25-25,24 25,1 0,-1-24,1 24,-25 0,24 0,1-25,-25 25,24 0,1 0,-25-25,24 25,-24 0,25-25,-1 25,-24 0,25 0,-1-25,-24 25,25 0,0-25,-26 25,26-24,0 24,-26 0,26-25,0 25,-26 0,26-25,-25 25,24 0,-24 0,25-25,-25 25,24 0,-24 0,25 0,-26 0,26-25,-25 25,24 0,-24 0,25-24,-25 24,24 0,-24-25,25 25,-25 0,24 0,1-25,-25 25,24 0,-24-25,25 25,-26 0,26 0,0 0,-1-25,-24 25,25 0,-1 0,1 0,-1-24,1 24,0 0,-1 0,-24 0,25 0,-1-25,1 25,-1 0,1 0,-25-25,25 25,-1 0,1-25,-25 25,24 0,1-25,-25 25,24 0,1 0,-25-24,24 24,-24 0,25-25,-1 25,-24 0,25-25,-26 25,26 0,-25-25,24 25,-24 0,25 0,-25-25,-1 25,26 0,-25 0,0 0,0 0,-1 0,1 0,0 0,0-24,24 24,-24 0,0 0,0 0,0 0,-1-25,26 25,-25 0,0 0,-1-25,1 25,0 0,0 0,0-25,24 25,-24 0,0 0,0 0,-1-25,1 25,0 0,0 0,0 0,-1 0,1-24,0 24,0 0,24 0,-24-25,0 25,0 0,0 0,0-25,-1 25,1 0,0 0,0 0,-25-25,25 25,-1 0,1 0,0 0,0 0,0 0,-25-25,24 25,1 0,0 0,0 0,0-24,-1 24,1 0,0 0,0 0,0-25,-1 25,1 0,-25-25,25 25,-50-25</inkml:trace>
  <inkml:trace contextRef="#ctx0" brushRef="#br0" timeOffset="1.90707E6">13866 12948,'-25'0</inkml:trace>
  <inkml:trace contextRef="#ctx0" brushRef="#br0" timeOffset="1.90863E6">13816 12973,'0'0,"25"0,-25-25,25 25,0 0,-25-25,24 25,1 0,0-25,0 25,-25 25,-25-25,0 25,0-25,25 25,-24-25,-1 0,25 25,-25-25,25-25,0 0,25 25,-25-25,25 25,-1 0,1 0,0 0,-25-25,25 25,0 0,-1 0,1 0,0-24,0 24,0 0,-1 0,1-25,0 25,0 0,0 0,24-25,-24 25,0 0,0 0,0-25,24 25,-24 0,0 0,24-25,-24 25,0 0,25-24,-26 24,26 0,-25 0,24-25,1 25,-25 0,24 0,1-25,0 25,-26 0,26 0,0-25,-26 25,26 0,-25 0,0 0,24 0,-24-25,0 25,0 0,24 0,-24 0,0 0,25-24,-26 24,26 0,0 0,-1-25,-24 25,25 0,-1 0,1-25,-1 25,1 0,0 0,-1-25,1 25,-1 0,1 0,-25 0,24-25,1 25,-25 0,25 0,-26-24,1 24,25 0,-25-25,24 25,-24-25,0 25,24 0,1-25,-25 25,24-25,1 25,0 0,-1-24,-24 24,25-25,-1 25,1 0,-1-25,1 25,0 0,-1-25,1 25,-1 0,1 0,0-25,-1 25,1 0,0 0,-1 0,1-24,-1 24,1 0,0-25,-1 25,1-25,-1 25,26-25,-26 25,1-25,24 25,1-25,-26 1,26-1,-1 0,1 25,-1-25,1 0,-1 25,0-24,1-1,-26 25,26-25,-1 25,-24-25,24 25,-24-25,-1 25,26-24,-25 24,-1-25,26 25,-26-25,26 25,-1-25,-24 25,24 0,0 0,-24-25,24 25,-24 0,24 0,-24 0,24 0,-24-24,0 24,-1 0,26 0,-26-25,-24 25,25-25,-1 25,-24 0,25-25,-25 25,24 0,-24-25,0 25,24 0,-24 0,0 0,0 0,24 0,-24 0,0 0,0 0,0 0,24 0,-24 0,0 0,0 0,-1 0,1 25,0-25,0 0,0 0,24 0,-24 0,0 0,0 0,24 0,-24 0,0 0,25 0,-26 0,1 0,0 0,0 0,0 0,24 0,-24 0,0 0,0 0,-1-25,1 25,0 0,0 0,0 0,-1 0,1 0,-25-24,25 24,0 0,0 0,-1 0,1 24,0-24,0 0,0 0,-1 0,1 0,-25 25,25-25,0 0,0 0,-25-25,0 1</inkml:trace>
  <inkml:trace contextRef="#ctx0" brushRef="#br0" timeOffset="1.90924E6">21506 10889,'0'0,"0"25,0 0,0 0,24-1,-24 26,0-25,0 0,0 24,0-24,25 25,-25-25,0-1,0 26,0-25,0 0,0 24,0-24,0 0,-25 0,25-1,0 1,0 0,0 0,-24 0,24-1,0 1,0 0,-25 0,25 0,0-50,0 0,-25 25,25-25,0 0,0 1,0-1,25 25,0 0</inkml:trace>
  <inkml:trace contextRef="#ctx0" brushRef="#br0" timeOffset="1.91014E6">20886 7590,'0'-25,"0"50,24-25,-24 25,25 0,-25 0,0-1,25 26,-25-25,0 24,25 1,-25 0,0-1,25 26,-25-26,0 1,0 24,24-24,-24 24,0-24,0 24,0-24,0 0,25-1,-25 1,0-1,0-24,0 0,0 0,0-50,0 0,0 0,-25-24,25 24,-24-25,24 26,-25-26,0 0,25 26,-25-26,0 25,25 0,-24 25,24-24,-25 24,25 24,0 1,25 0,-25 0,24 0,1-25,0 24,0 1,0 0,-1-25,26 0,-25 0,24 0,-24 0,25 0,-1-25,-24 0,25 25,-25-24,-1-1,1 0,-25 0,25 0,-25 1,0-1,0 0,0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30T12:05:42.27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5011 14337,'0'0,"0"-25,-25 25,0 25,0-25,25 25,-25-25,25 25,-24-25,24 25,-25-25,0 24,0-24,25 25,-25-25,0 25,1 0,-1 0,0-25,0 24,25 1,-25 0,1 0,-26 0,25-1,0 1,1 0,-26 0,25 24,-24-24,-1 25,25-1,-24-24,-1 25,0-1,1 1,-26 0,26-1,-1 26,-24-26,24 1,-24 0,24-1,-24 26,24-26,-24 1,24 24,-24-24,-1-1,26 26,-26-1,26-24,-26 24,26-24,-26 24,1-24,24 24,1-24,-26 0,25 24,1-24,-1-1,1 1,-1-1,25 1,-24-25,24 24,-25-24,25 0,1 0,24 0,-25-1,0 1,0-25,25 25,25-25</inkml:trace>
  <inkml:trace contextRef="#ctx0" brushRef="#br0" timeOffset="827.2034">4514 14337,'0'0,"-24"0,24 25,-25-25,25 25,-25-25,25 25,-25-25,25 24,-25-24,25 25,0 0,25 0,0-25,0 0,0 0,-1 0,1 0,0 0,0 0,0-25,24 25,-24 0,25-25,-26 25,26-25,0 25,-25-24,24 24,-24-25,25 25,-26-25,1 25,0 0,0 0,0 0,-1 0,-24 25,25-25,-25 25,0-1,0 1,0 0,0 0,-25 0,25-1,-24 1,-1 25,0-25,25 24,-25-24,0 0,1 24,-1-24,0 0,0 25,0-26,25 1,-24 0,-1 0,25 0,-25-1,25 1</inkml:trace>
  <inkml:trace contextRef="#ctx0" brushRef="#br0" timeOffset="1983.7436">794 16718,'25'0,"-25"-24,0-1,24 0,1 0,0 0,-25-24,25 24,0 0,-1-24,1 24,0 0,0-25,0 25,-1 1,1-1,0 0,0 0,0 25,-25-25,24 25,-24-24,25 24,-25 24</inkml:trace>
  <inkml:trace contextRef="#ctx0" brushRef="#br0" timeOffset="2250.2271">1091 16371,'0'25,"0"0,25 0,-25 24,25-24,0 0,-25 0,25 24,-25-24,24 25,1-26,-25 1,25 25,0-25,-25-1,25 26,-1-25,-24 0,25-1,-25 1,25-25,-25 25,25 0,-25 0,25-25,-25 24</inkml:trace>
  <inkml:trace contextRef="#ctx0" brushRef="#br0" timeOffset="2478.8307">1141 17413,'0'0,"0"25,-25-25,0 0,50 0,-25-25,25 0,-25 0,25 0,0 1,-1-1,-24 0,25 0,25-24,-25 24,-1-25,1 25,0-24,0 24,0 0,-1-24,1 24</inkml:trace>
  <inkml:trace contextRef="#ctx0" brushRef="#br0" timeOffset="3951.0661">1687 16371,'-25'0,"25"-25,-25 25,25 25,0 0,0 0,0 0,0-1,0 1,0 0,0 0,0 0,0-1,25 1,-25 0,0 0,25-25,-25 25,25-25,-1 0,-24-25,0 0,0 0,25 25,-25-25,0 1,0-1,-25 0,25 0,-24 25,-1 0,0 0,0 25,0 0,25 0,0-1,25-24,-25-24,25-1,0 0,-25 0,25 0,-25 1,24-26,-24 25,25 0,-25 0,0 1,0-1,0 0,0 0,0-24,0 24,0 0,0 0,-25-24,25 24,0 0,-24-25,24 26,-25-1,25 0,0 0,0 0,-25 25,25-24,0 48,0 1,0 0,0 0,25 0,-25-1,0 1,25 0,-1 0,-24 0,25 24,0-24,-25 0,25 24,0-24,-1 25,1-25,0 24,0 1,0-25,-1 24,1 1,0 0,-25-26,25 26,0-25,-1 0,-24-1,25 1,0 0,-25 0,25-25,-25 25,0-50,-25 0,0 25,25-25,-25 0,1 25,24-24,-25 24,0-25,0 0,0 25,25-25,-24 25,24-25,0 1,-25 24,25-25,0 0,0 0,0 0,0 1,0-1,0-25,0 25,0 0,0-24,0 24,-25-25,25 26,0-26,0 25,-25-24,25 24,-25-25,25 25,-24 1,24-1,-25 0,25 0,-25 0,25 1,-25-1,25 0,0 50,25 0,0-1,-25 1,25 0,-1 0,1 0,-25-1,25 1,0 25,0-25,-1 24,1-24,-25 0,25 24,0-24,0 0,-25 25,24-26,1 1,-25 0,25 0,-25 0,25-25,0 25,-1-1,1-24,0 0,-25-24,0-1,0 0,0 0,0 0,0 0,-25 1,25-1,0 0,-25 25,25-25,-24 0,-1 1,25-1,-25 25,25-25,-25 25,0 0,1 0,48 0,1-25,0 0,0 1,0-1,-25 0,24 0,-24 0,25 1,-25-1,25 0,-25 0,0 0,0 1,0-1,0 0,0 0,0 0,-25 1,0 24,25 24,-24-24,24 25,-25 0,25 0,0 0,0-1,0 1,0 0,0 0,0 0,0-1,25 1,-25 0,24 0,-24 0,25-25,0 24,0 1,0-25,-1 0,1 0,0 0,0 0,0 0,-1-25,1 1,0 24,0-25</inkml:trace>
  <inkml:trace contextRef="#ctx0" brushRef="#br0" timeOffset="12013.4665">5531 14287,'0'-24,"0"48,0 1,-24 0,24 0,0 0,-25-25,25 25,-25-1,0 1,25 0,-25-25,25 25,0 0,-24-1,24 1,24-25,1 0,-25 25,25-25,0 0,0 0,-1 0,1 25,0-25,0 0,0 0,-1 0,1 0</inkml:trace>
  <inkml:trace contextRef="#ctx0" brushRef="#br0" timeOffset="12534.1554">5507 14536,'-25'0,"50"0,-1 0,-24-25,25 25,0 0,0 0,0-25,-1 25,1-25,0 25,0 0,0-25,24 25,-24-24,25 24,-25-25,24 25,1-25,-25 25,24-25,1 25,-1-25,1 25,0-25,-1 25,1-24,-1 24,1-25,0 25,-1-25,26 0,-26 25,1-25,24 25,-24-24,0-1,24 25,-24-25,-1 25,1-25,-1 25,-24 0,25-25,-25 25,-1 0,1-24,0 24,0 0,0 0,-1 0,-48 0,-1 0,0 0,0 0,0 0,1 0</inkml:trace>
  <inkml:trace contextRef="#ctx0" brushRef="#br0" timeOffset="12937.5777">7491 13791,'0'-24,"-25"24,0 0,1 0,24 24,0 1,0 0,0 0,24-25,-24 25,25-25,0 24,0-24,0 25,-1 0,1-25,0 25,0-25,0 25,-1-1,-24 1,0 0,0 0,-24-25,-1 25,0-25,0 24,0-24,1 0,-1 0,0 0</inkml:trace>
  <inkml:trace contextRef="#ctx0" brushRef="#br0" timeOffset="13602.329">7739 13841,'0'-25,"25"25,0 0,-25 25,24-25,-24 25,25-25,-25 25,0-1,25 1,-25 0,0 0,0 0,0-1,0-48,0-1,25 25,-25-25,0 0,0 0,25 1,-25-1,24 25,-24 25,0-1,25 1,-25-50,0 1,25 24,-25-25,25 25,-25-25,25 25,0 0,-1 25,-24 0,25-25,-25 24,25-24,0 0</inkml:trace>
  <inkml:trace contextRef="#ctx0" brushRef="#br0" timeOffset="14464.7378">8310 13742,'-25'0,"0"0,0 25,0-1,25 1,-24-25,24 25,0 0,24 0,1-25,-25-25,25 25,0 0,-25-25,25 25,-25-25,24 25,-24-25,0 1,0-1,0 50,0-1,0 1,0 0,25-25,0 0,0 0,0 0,-25-25,24 25,-24-25,25 25,-25-24,25-1,-25 0,0 0,0 0,0 1,0-1,-25 25,25-25,0 0,-25 25,25-25,0 50,0 0,0 0,0 0,0-1,0 1,0 0,0 0,25 0,-25-1,25-24,0 0,-25 25,25-25,-25-25,24 25,1-24,0-1,0 0,-25 0,0 0,25 1,-25-1,0 0,0 0,0 0,0 1,0-1,0-25,0 25,-25 1,25-1,0 0,-25 0,25 0,-25 25,25 25,0 0,-25-25,25 25,0 0,0-1,0 1,0 0,0 0,0 0,0-1,0 1,25 0,-25 0,25-25,-25 25,0-1,25-24,0 25,-1-25,1 0,0 0,0 0,-25-25,0 1</inkml:trace>
  <inkml:trace contextRef="#ctx0" brushRef="#br0" timeOffset="18420.9955">11534 13469,'-25'0,"25"-25,0 50,0 0,0 0,0-1,25 1,-25 0,0 0,0 0,0-1,0 1,0 0,0 0,0 0,0-1,0 1,0 0,0 0,0 0,25-25,-25 24,0 1,0-50,0 1,-25-1,25 0,0 0,0 0,0 1,-25-1,25 0,0 0,0 0,0 1,0-1,0 0,-24 0,24 0,0 1,0-1,0 0,0 0,0 0,0 1,0-1,0 0,24 0,-24 0,25 25,-25-24,25 24,-25-25,25 25,-25-25,25 25,-1 0,-24 25,0 0,0-1,0 1,0 0,0 0,0 0,0-1,0 1,0 0,0 0,0 0,0-1,0 1,0 0,25-25,-25 25,25-25,0 0,0 0,-25 25,24-25,1 0,0 24,-25 1,0 0,0 0,0 0,-25-25,25 24,-25-24,1 25,24 0,-25-25,0 25,0-25,25 25,-25-25,1 24,-1-24</inkml:trace>
  <inkml:trace contextRef="#ctx0" brushRef="#br0" timeOffset="18805.0256">12005 13271,'0'0,"-24"0,-1 0,25 24,-25 1,25 0,-25 0,25 0,0-1,0 1,0 0,0 0,0 0,0-1,0 1,0 0,0 0,0 0,0-1,0 1,25 0,-25 0,0 0,25-1,0 1,-1 0,-24 0,25-25,0 0,0 0</inkml:trace>
  <inkml:trace contextRef="#ctx0" brushRef="#br0" timeOffset="19145.0529">12080 13320,'25'-25,"-1"25,-24 25,25-25,0 25,-25 0,0 0,0-1,0 1,0 0,0 0,0 0,0-1,0 1,-25 0,25 0,0 0,-25-1,25 1,0 0</inkml:trace>
  <inkml:trace contextRef="#ctx0" brushRef="#br0" timeOffset="19473.9082">12204 13271,'0'24,"-25"1,25 0,0 0,0 0,0-1,0 1,0 0,0 0,0 0,0-1,0 1,25-25,-25 25,25-25,-25 25,25-25,-1 25,1-25,0 0,-25-25,25 25</inkml:trace>
  <inkml:trace contextRef="#ctx0" brushRef="#br0" timeOffset="19849.6468">12179 13221,'0'-25,"-25"25,25-25,25 25,-25-25,25 25,0 0,0-24,-1 24,1 0,0 0,0 0,0 0,-1 0,1 0,0 0,0 24,0 1,-1-25,1 25,-25 0,25 25,-25-26,0 1,0 25,0-1,0 1,0 0,0-1,-25 1,25-1,-25-24,1 25,24-1,-25 1,0-25,25 24,-25-24</inkml:trace>
  <inkml:trace contextRef="#ctx0" brushRef="#br0" timeOffset="24823.3614">16917 16173,'25'0,"-25"-25,24 25,1 0,0-25,0 25,0 0,-1 0,-24-25,25 25,0 25,-25 0,0 0,0-1,0 1,0 0,0 0,-25 0,25-1,-25 1,25 0,-24-25,24 25,-25-25,25 25,-25-25,25 25,-25-25,0 0,25 24,0-48,0-1,25 25</inkml:trace>
  <inkml:trace contextRef="#ctx0" brushRef="#br0" timeOffset="25503.8078">17314 16098,'-25'0,"0"0,25 25,-25-25,25 25,-25-25,25 25,0-1,0 1,0 0,0 0,0 0,0-1,0 1,0 0,0 0,25 0,-25 0,25-25,0 24,0-24,-1 0,1 0,0 0,0 0,0-24,-1 24,1 0,0-25,0 0</inkml:trace>
  <inkml:trace contextRef="#ctx0" brushRef="#br0" timeOffset="29570.6924">15677 15156,'0'-25,"-25"25,25 25,0-1,25-24,-1 0,-24-24,0-1,-24 25,24 25,0-1,0 1,24-25,-24-25,25 25,-25-24,25 24,-25-25,0 0,-25 25,0 0,25 25,-24-25,24 25,0-1,0 1,24-25,1 0,-25-25,25 25,-25-24,-25 24,25 24,-25-24,25 25,0 0,25-25,-25-25,25 25,-25-25,-25 25,25 25</inkml:trace>
  <inkml:trace contextRef="#ctx0" brushRef="#br0" timeOffset="34194.682">4887 15156,'0'-25,"-25"25,0 0</inkml:trace>
  <inkml:trace contextRef="#ctx0" brushRef="#br0" timeOffset="39646.7822">11832 16173,'0'24,"0"1,0 0,0 0,0 0,0-1,0 1,0 0,0 0,0 25,0-26,0 26,0 0,25-1,-25-24,0 25,0-26,0 26,0-25,0 24,0-24,0 0,24 0,-24 0,0-1,0 1,0 0,0-50,-24 0,24 1,0-1,0 0,0 0,-25 0,25 1,0-1,0 0,0 0,0 0,0 1,0-1,-25 0,25 0,0 0,0 1,0-1,0 0,0 0,0 0,0 1,0-1,0 0,0 0,0 0,25 25,-25-25,0 1,0-1,25 25,-25-25,24 25,-24-25,25 25,0-25,0 25,-25 25,25-25,-25 25,0 0,0 0,0-1,-25 1,25 0,-25 0,25 0,-25 0,25-1,0 1,-25 0,25 0,0 0,0-1,25-24,-25 25,25-25,0 0,-25 25,25-25,-1 25,1-25,0 25,0-1,-25 1,0 0,0 0,0 0,-25-1,25 1,-25 0,0 0,1 0,-1-1,25 1,-25-25,0 25,0 0,25 0,-24-25</inkml:trace>
  <inkml:trace contextRef="#ctx0" brushRef="#br0" timeOffset="39991.0423">12303 16545,'0'-25,"0"0,0 0,-25 25,25-24,-24 24,24 24,0 1,-25 0,25 0,0 0,-25-1,25 1,0 0,0 0,-25 0,25-1,0 1,0 25,0-25,0-1,0 1,0 0,0 0,25 0,-25-1,25 1,-25 0,25-25,-1 0,-24 25,25-25,0 0,0 0</inkml:trace>
  <inkml:trace contextRef="#ctx0" brushRef="#br0" timeOffset="40251.5076">12353 16743,'0'-25,"0"1,0-1,0 0,25 25,-1 25,-24 0,25-1,-25 1,0 0,0 0,0 0,0-1,0 1,0 0,-25 0,25 0,0-1,0 1,-24 0,24 0,0 0,-25-1</inkml:trace>
  <inkml:trace contextRef="#ctx0" brushRef="#br0" timeOffset="40482.2949">12477 16644,'-25'0,"0"0,25 25,-25-25,25 25,0-1,0 1,0 0,0 0,0 0,25-1,-25 1,25 0,-25 0,25-25,-25 25,25-25,-1 24,1-24</inkml:trace>
  <inkml:trace contextRef="#ctx0" brushRef="#br0" timeOffset="40698.6207">12526 16619,'0'-25,"25"25,0 25,0 0,0 0,-25 0,0-1,24 1,-24 25,0-25,0 24,0-24,0 25,-24-26,24 26,0 0,-25-26</inkml:trace>
  <inkml:trace contextRef="#ctx0" brushRef="#br0" timeOffset="41210.6058">13221 15925,'-25'0,"0"0,25 24,-25 1,25 0,0 0,0 0,-24-1,24 1,0 0,0 0,0 0,0-50,0 0,0 0,0 0,0 1,0-1,0 0,24 0,-24 0,0 1,0-26,0 25,0 0,0 1,25 24,-25-25,0 0,0 0,25 25,-25 25,25-25,-25 25,25 0,0-1,-25 1,24-25,-24 25,0 0,25 0,-25-1,25 1,-25 0</inkml:trace>
  <inkml:trace contextRef="#ctx0" brushRef="#br0" timeOffset="41746.4095">13246 16073,'0'-24,"0"-1,0 50,25-25,-25 24,0 1,24-25,-24 25,0 0,0 0,25-1,-25 1,0 0,0 0,0 24,25-24,-25 0,0 25,0-25,0 24,25-24,-25 25,0-26,0 26,25-25,-25 24,0-24,24 25,-24-25,25 24,-25 1,0-25,25 24,-25 1,25-1,-25 1,25 0,-25-1,24 1,-24-1,0 26,25-26,-25 1,25 0,-25-1,0 1,25 0,-25-1,0 1,25-25,-25 24,0 1,24-25,-24 24,0 1,0-25,0 24,25-24,-25 0,0 24,0-24,0 0,0 0,0 0,0-1,25-24,-25 25,0 0,0 0</inkml:trace>
  <inkml:trace contextRef="#ctx0" brushRef="#br0" timeOffset="43074.593">13742 18579,'-25'0,"25"-25,-25 25,25-25,25 25,0 0,0 0,-1 0,1-25,0 25,0 0,0 0,-1 0,1 0,0 0,0 0,0-25,-1 25,26 0,-25 0,0 0,-1 0,1 0,0 0,25-24,-26 24,1 0,25 0,-25 0,24 0,-24-25,0 25,0 0,24 0,-24 0,0 0,0 0,24 0,-24 0,0 0,0 0,24 0,-24 0,0-25,25 25,-26 0,1 0,25 0,-25 0,-1 0,26-25,-25 25,0 0,24 0,-24 0,25 0,-26 0,1-25,25 25,-25 0,24 0,-24-24,25 24,-25 0,24-25,-24 25,25 0,-26 0,1 0,25-25,-25 25,-1 0,26 0,-25 0,0-25,24 25,-24 0,0 0,24 0,-24 0,0 0,25-25,-26 25,1 0,25 0,-25 0,24 0,-24-24,25 24,-25 0,-1 0,26 0,-25 0,0-25,24 25,-24 0,0 0,0 0,-1 0,26 0,-25 0,0 0,24 0,-24 0,25-25,-26 25,26 0,0 0,-26 0,26-25,-25 25,24 0,1 0,-25 0,0 0,24 0,-24 0,25-25,-26 25,1 0,25 0,-25 0,24 0,-24 0,25 0,-25 0,24 0,-24-24,25 24,-1 0,-24 0,25 0,-26 0,26 0,0 0,-26 0,26 0,0 0,-26 0,26 0,0 0,-1-25,-24 25,25 0,-1 0,1 0,0 0,-1 0,-24 0,25 0,-1 0,1 0,-1 0,1 0,0 0,-1 0,1 0,-1 0,1 0,0 0,-1 0,1 0,-1 0,1 0,0 0,24 0,-24 0,-1 0,1 0,0 0,-1-25,1 25,24 0,-24 0,-1 0,1 0,24-25,-24 25,0 0,-1 0,1-25,-1 25,1 0,0 0,-1-24,1 24,-1 0,-24-25,25 25,-25 0,24-25,-24 25,0-25,0 25,0 0,-1-25,1 25,-25-24,-25 24,25-25,-24 0,-1 25,0 0,0 0,25 25,25 0,0-1,0-24,-25 25,24-25,-24 25,-24 0,-1-25,0 0,0 0</inkml:trace>
  <inkml:trace contextRef="#ctx0" brushRef="#br0" timeOffset="47134.6172">13692 16297,'-25'-25,"1"25,48 25,1-25,0 0,0 0,0 0,-1 0,1 0,0 0,0 0,0 0</inkml:trace>
  <inkml:trace contextRef="#ctx0" brushRef="#br0" timeOffset="47370.5432">13791 16247,'0'-25,"-24"25,24 25,24 0,-24 0,0-1,0 1,0 0,25 0,-25 0,0 0,0-1,25 1,-25 0,0 0</inkml:trace>
  <inkml:trace contextRef="#ctx0" brushRef="#br0" timeOffset="48006.2609">14039 16049,'0'0,"0"24,-24-24,24 25,0 0,0 0,0 0,0-1,0 1,0 0,0 0,24 0,-24-1,0 1,0 0,0 0,0 0,0 0,0-1,0 1,0 0,0 0,0 0,0-50,0 0,0 0,0 0,0 1,0-1,0 0,0 0,0 0,0 0,0 1,0-1,0 0,0 0,0 0,0 1,0-1,0 0,0 0,0 0,0 1,25 24,0 0,-25 24,0 1,0 0,0 0,0 0,-25-1,25 1,0 0,0 0,0 0,0-1,25-24,-25 25,25-25,-25 25,25-25,-25 25,24-25,-24 25,0 0,-24-25,-1 24,0-24</inkml:trace>
  <inkml:trace contextRef="#ctx0" brushRef="#br0" timeOffset="48939.2982">15751 15726,'0'0,"-25"0,25 25,-25 0,25 0,0-1,0 1,0 0,0 0</inkml:trace>
  <inkml:trace contextRef="#ctx0" brushRef="#br0" timeOffset="49310.2886">16197 17611,'-24'25,"24"0</inkml:trace>
  <inkml:trace contextRef="#ctx0" brushRef="#br0" timeOffset="49442.7288">16297 18058,'0'0,"-25"0,25 25,0-1,0 1</inkml:trace>
  <inkml:trace contextRef="#ctx0" brushRef="#br0" timeOffset="49738.2719">16247 18008,'0'0,"0"-25,0 1,0-1,0 0,0 0,0 0,0 1,0-1,-25 25,50 0,-25 25,0-1,0 1,0 0,0 0,0 0,-25-1</inkml:trace>
  <inkml:trace contextRef="#ctx0" brushRef="#br0" timeOffset="51438.4876">13742 16495,'25'0,"-25"25,24-25,1 0,-25 25,25-25,0 0,-25 25,25-25,-1 24,1-24,-25 25,25-25,0 0,0 25,-1 0,1-25,0 0,0 25,0-25,-1 24,1-24,0 25,0-25,0 25,-1-25,1 25,0-25,0 25,0-1,0-24,-1 25,1-25,0 25,0 0,0-25,-1 25,1-1,0-24,0 25,0-25,-1 25,1 0,0-25,0 25,0-25,-1 24,1 1,0 0,0 0,0-25,-1 25,1-25,-25 24,25-24,0 25,0 0,-1-25,1 25,0-25,-25 25,25-25,0 24,-1-24,-24 25,25-25,0 25,0-25,-25 25,25-25,-1 0,-24 25,25-25,0 24,0-24,0 25,-25 0,25-25,-1 25,1-25,0 25,0-25,0 25,-1-1,1-24,-25 25,25-25,0 25,0-25,-1 25,1 0,0-25,-25 24,25-24,0 0,-25 25,24-25,1 25,0-25,0 25,0-25,-1 25,1-25,0 0,-25 24,25-24,0 25,-1-25,-24 25,25-25,0 0,-25 25,25-25,0 25,-1-25,1 24,0-24,0 25,0 0,-1-25,-24 25,25-25,-25 25,25-25,-25 24,25-24,-25 25,25-25,0 25,-1-25,-24 25,25-25,0 0,0 0,0 25,-1-25,1 24,0-24,0 25,0-25,-1 25,1-25,0 25,0-25,0 25,-1-25,1 24,0-24,0 0,0 25,-1-25,1 25,0-25,0 0,0 25,-1-25,1 25,0-25,0 0,-25 24,25-24,-1 0,1 0,0 25,0-25,0 25,-1-25,1 25,0-25,0 0,-25 25,25-25,-1 0,1 25,0-25,0 24,0-24,0 25,-1-25,1 0,0 25,0-25,0 0,-1 25,1-25,0 25,0-25,0 24,-1-24,1 25,0-25,0 25,0-25,-1 25,1-25,0 0,0 0,-25 25,25-25,-1 24,1-24,0 0,0 0,-25 25,25-25,-1 0,1 25,0-25,0 25,0-25,-1 25,1-25,-25 24,25-24,0 0,0 0,-25 25,24-25,1 0</inkml:trace>
  <inkml:trace contextRef="#ctx0" brushRef="#br0" timeOffset="53551.2886">19621 18876,'0'-24,"-25"24,50 0,-1 0,1 0,0 0,0 0,0 0</inkml:trace>
  <inkml:trace contextRef="#ctx0" brushRef="#br0" timeOffset="54154.4516">19943 18678,'0'-25,"25"0,-25 50,0 0,0 0,0 0,0-1,0 1,0 0,0 0,0 0,0-1,0 1,0 0,0-50,0 0,0 1,0-1,-25 25,25-25,0 0,0 0,0 1,25-1,-25 0,25 25,-25-25,24 25,-24-25,25 25,0 0,-25 25,25-25,0 25,-25 0,0 0,0-1,0 1,0 0,0 0,0 0,-25-1,25 1,0 0,0 0,0 0,0-1,-25-24,25 25,-25-25,0 0,1-25</inkml:trace>
  <inkml:trace contextRef="#ctx0" brushRef="#br0" timeOffset="58242.4078">17289 18529,'25'0,"-25"25,24-25,1 0,0 0,0 0,-25-25,25 25,-1 0,-24-25,25 25,-25-25,25 25,-25-24,25 24,-25-25,0 0,0 0,0 0,0 1,0-1,0 0,0 0,0 0,25 25,-25-24,0-1,0 0,0 0,0 0,25 1,-25-1,0 0,0 0,0 0,0 1,0-1,0 0,0 0,0 0,0 1,0-1,-25 0,25 0,0 0,0 1,0-1,0 0,0 0,-25 0,25 1,0-1,0 0,0 0,0 0,0 0,0 1,0-1,0-25,0 25,0 1,0-1,0 0,0 0,0 0,0 1,0-26,0 25,0 0,0 1,0-1,0 0,0 0,0 0,0 1,0-1,0 0,0 0,0 0,0 1,0-1,0 0,0 0,0 0,0 1,0-1,-25 25,25 25,0-1,-25-24,25 25,0 0,-25 0,25 24,-24-24,24 0,-25 0,0 24,25-24,-25 0,25 0,-25-25,25 25,0-1,-24-24,24 25,0-50,0 1,24 24,-24-25,25 0,-25 0,25 0,-25 1,25-1,0 0,-25 0,24 0,1 1,-25-1,25 25,0-25,0 25,0 0,-1 0,1 25,0 0,0-1,0 1,-1 25,1-25,0-1,0 26,-25-25,25 0,-1 24,1-24,-25 25</inkml:trace>
  <inkml:trace contextRef="#ctx0" brushRef="#br0" timeOffset="66512.3614">14660 16917</inkml:trace>
  <inkml:trace contextRef="#ctx0" brushRef="#br0" timeOffset="66680.3989">14709 16991,'-25'0,"50"0</inkml:trace>
  <inkml:trace contextRef="#ctx0" brushRef="#br0" timeOffset="66805.419">14833 17115,'0'25,"25"-25</inkml:trace>
  <inkml:trace contextRef="#ctx0" brushRef="#br0" timeOffset="66956.3693">15056 17165,'25'0,"0"0,0 0</inkml:trace>
  <inkml:trace contextRef="#ctx0" brushRef="#br0" timeOffset="67072.1631">15280 17239,'0'25,"24"-25</inkml:trace>
  <inkml:trace contextRef="#ctx0" brushRef="#br0" timeOffset="67205.0435">15478 17314,'0'24,"25"-24,0 0</inkml:trace>
  <inkml:trace contextRef="#ctx0" brushRef="#br0" timeOffset="67340.3269">15726 17363,'25'0,"0"0,0 0</inkml:trace>
  <inkml:trace contextRef="#ctx0" brushRef="#br0" timeOffset="67492.5174">15999 17413,'0'0,"25"0,0 0,-1 0,1 0</inkml:trace>
  <inkml:trace contextRef="#ctx0" brushRef="#br0" timeOffset="67788.229">16197 17462,'0'0,"25"0,-25 25,25-25,0 0,0 0,-1 25,1-25,0 25,-25 0,25-25,0 25,-25-1,0 1</inkml:trace>
  <inkml:trace contextRef="#ctx0" brushRef="#br0" timeOffset="67924.769">16520 17711</inkml:trace>
  <inkml:trace contextRef="#ctx0" brushRef="#br0" timeOffset="68075.9774">16768 17785,'0'0,"-25"0,25-25</inkml:trace>
  <inkml:trace contextRef="#ctx0" brushRef="#br0" timeOffset="68215.3095">17041 17810</inkml:trace>
  <inkml:trace contextRef="#ctx0" brushRef="#br0" timeOffset="68356.3171">17363 17810,'-25'0,"25"-25</inkml:trace>
  <inkml:trace contextRef="#ctx0" brushRef="#br0" timeOffset="68504.3163">17562 17785,'-25'0,"0"0,25-25</inkml:trace>
  <inkml:trace contextRef="#ctx0" brushRef="#br0" timeOffset="68620.0504">17636 17760</inkml:trace>
  <inkml:trace contextRef="#ctx0" brushRef="#br0" timeOffset="68767.5972">17785 17711,'-25'0,"25"-25,0 0,25 25</inkml:trace>
  <inkml:trace contextRef="#ctx0" brushRef="#br0" timeOffset="68892.5192">17884 17587,'0'-25,"0"0,0 0,0 0,0 0,25 25</inkml:trace>
  <inkml:trace contextRef="#ctx0" brushRef="#br0" timeOffset="69081.4979">18008 17338,'0'0,"0"-24,0-1,0 0,25 25,-25-25,0 0,25 25,-25-24,25 24,-25-25,24 25,-24-25</inkml:trace>
  <inkml:trace contextRef="#ctx0" brushRef="#br0" timeOffset="69216.3773">18231 17066,'0'-25,"0"0,0 0</inkml:trace>
  <inkml:trace contextRef="#ctx0" brushRef="#br0" timeOffset="69347.3994">18380 16917,'0'-25,"-25"25,25-25,0 0</inkml:trace>
  <inkml:trace contextRef="#ctx0" brushRef="#br0" timeOffset="69487.5311">18529 16718,'0'-24,"-25"24,25-25,0 0,0 0,0 0</inkml:trace>
  <inkml:trace contextRef="#ctx0" brushRef="#br0" timeOffset="69624.3012">18678 16396,'0'0,"0"-25,0 0,-25 25,25-25</inkml:trace>
  <inkml:trace contextRef="#ctx0" brushRef="#br0" timeOffset="69760.3031">18777 16222,'0'-25,"0"1,-25 24,25-25,0 0,0 0</inkml:trace>
  <inkml:trace contextRef="#ctx0" brushRef="#br0" timeOffset="69880.0093">18876 15949,'0'0,"0"-24,0-1,0 0,0 0,0 0</inkml:trace>
  <inkml:trace contextRef="#ctx0" brushRef="#br0" timeOffset="70004.0853">18951 15701,'0'0,"0"-24,0-1,0 0</inkml:trace>
  <inkml:trace contextRef="#ctx0" brushRef="#br0" timeOffset="70151.2894">19025 15503,'0'0</inkml:trace>
  <inkml:trace contextRef="#ctx0" brushRef="#br0" timeOffset="70295.9136">19075 15453,'0'-24,"-25"24,25-25</inkml:trace>
  <inkml:trace contextRef="#ctx0" brushRef="#br0" timeOffset="70428.0146">19075 15429,'-25'0,"0"0,25 24</inkml:trace>
  <inkml:trace contextRef="#ctx0" brushRef="#br0" timeOffset="70912.2896">18331 17090,'0'0,"-25"0,25 25,-25 0,0-25,25 25</inkml:trace>
  <inkml:trace contextRef="#ctx0" brushRef="#br0" timeOffset="71053.2801">18132 17338,'-25'0,"1"0,-1 25,0-25,0 0,0 0</inkml:trace>
  <inkml:trace contextRef="#ctx0" brushRef="#br0" timeOffset="71177.5227">17934 17462,'0'0,"-25"0,0 0,25 25,-25-25,1 0,-1 0,25 25</inkml:trace>
  <inkml:trace contextRef="#ctx0" brushRef="#br0" timeOffset="71291.8384">17735 17587,'0'0,"-24"0,-1 0,25 24,-25-24,0 0,0 0</inkml:trace>
  <inkml:trace contextRef="#ctx0" brushRef="#br0" timeOffset="71432.3947">17537 17686,'-25'25,"0"-25,0 0,1 0,-1 0,25-25,-25 25</inkml:trace>
  <inkml:trace contextRef="#ctx0" brushRef="#br0" timeOffset="71548.3208">17289 17711,'-25'0,"0"0,0 0,1 0,-1 0,0 0</inkml:trace>
  <inkml:trace contextRef="#ctx0" brushRef="#br0" timeOffset="71788.2737">16619 17661,'0'0,"0"-25,-25 25</inkml:trace>
  <inkml:trace contextRef="#ctx0" brushRef="#br0" timeOffset="71947.9256">16594 17587,'-24'0,"-1"0,25-25,-25 25,0 0,0-25</inkml:trace>
  <inkml:trace contextRef="#ctx0" brushRef="#br0" timeOffset="72072.269">16346 17537,'0'0,"-25"0,1 0,-1 0,0 0,0 0,0 0</inkml:trace>
  <inkml:trace contextRef="#ctx0" brushRef="#br0" timeOffset="72203.2632">16073 17537,'0'0,"-24"0,-1 0,0 0,25-25,-25 25</inkml:trace>
  <inkml:trace contextRef="#ctx0" brushRef="#br0" timeOffset="72340.2994">15751 17438,'0'0,"-25"0,0 0,1 0,-1-25,0 25,0 0,25-25,-25 25</inkml:trace>
  <inkml:trace contextRef="#ctx0" brushRef="#br0" timeOffset="72488.3164">15528 17289,'0'0,"-25"0,0 0,25-25,-25 25,1 0,24-25,-25 25,0 0,25-25</inkml:trace>
  <inkml:trace contextRef="#ctx0" brushRef="#br0" timeOffset="72607.894">15354 17165,'-25'0,"25"-25,-25 25,1 0,-1 0,0-25</inkml:trace>
  <inkml:trace contextRef="#ctx0" brushRef="#br0" timeOffset="72744.2639">15081 17016,'-25'-25,"1"25,-1 0,0-25</inkml:trace>
  <inkml:trace contextRef="#ctx0" brushRef="#br0" timeOffset="72883.7701">14784 16966,'-25'0</inkml:trace>
  <inkml:trace contextRef="#ctx0" brushRef="#br0" timeOffset="73037.2706">14858 16966,'25'25,"0"-25</inkml:trace>
  <inkml:trace contextRef="#ctx0" brushRef="#br0" timeOffset="73196.4407">15329 17090,'0'25,"25"-25,0 0,-25-25</inkml:trace>
  <inkml:trace contextRef="#ctx0" brushRef="#br0" timeOffset="73339.8001">15726 17190,'0'0,"25"0,0 0,0 0,-1 0,1 0</inkml:trace>
  <inkml:trace contextRef="#ctx0" brushRef="#br0" timeOffset="73452.2517">16123 17289,'25'0</inkml:trace>
  <inkml:trace contextRef="#ctx0" brushRef="#br0" timeOffset="73597.0501">16346 17438,'0'24,"0"-48</inkml:trace>
  <inkml:trace contextRef="#ctx0" brushRef="#br0" timeOffset="73743.3634">16644 17562,'-25'0,"25"-25</inkml:trace>
  <inkml:trace contextRef="#ctx0" brushRef="#br0" timeOffset="73897.2501">16867 17562,'0'-25,"-25"25,25-25,25 25</inkml:trace>
  <inkml:trace contextRef="#ctx0" brushRef="#br0" timeOffset="74032.0932">17066 17512,'-25'0,"25"-25</inkml:trace>
  <inkml:trace contextRef="#ctx0" brushRef="#br0" timeOffset="74155.828">17190 17537,'-25'0</inkml:trace>
  <inkml:trace contextRef="#ctx0" brushRef="#br0" timeOffset="74291.8751">17338 17587,'-24'0,"-1"-25</inkml:trace>
  <inkml:trace contextRef="#ctx0" brushRef="#br0" timeOffset="74423.8911">17413 17611,'-25'0,"0"0,25-24</inkml:trace>
  <inkml:trace contextRef="#ctx0" brushRef="#br0" timeOffset="74589.4303">17587 17587,'-25'-25,"25"0,-25 25,25-25,25 25,0-25,-1 25</inkml:trace>
  <inkml:trace contextRef="#ctx0" brushRef="#br0" timeOffset="74940.3381">18653 16396,'0'-25,"-25"0,25 0,0 1</inkml:trace>
  <inkml:trace contextRef="#ctx0" brushRef="#br0" timeOffset="75079.2272">18802 15999,'0'0,"-25"0,25-25,0 0,-25 25,25-24,0-1</inkml:trace>
  <inkml:trace contextRef="#ctx0" brushRef="#br0" timeOffset="75215.6249">18951 15627,'0'0,"0"-25,-25 25,25-25</inkml:trace>
  <inkml:trace contextRef="#ctx0" brushRef="#br0" timeOffset="89746.0097">16942 15007,'-25'-25,"25"0,-25 25,25-25,0 1,0-1,0 0,-25 0,25 0,0 1,0-26,-25 25,25 0,0 1,0-26,0 25,-24-24,24-1,0 25,0-24,-25-1,25 0,0 1,0 24,0-25,0 25,-25-24,25 24,0 0,0 0,0 1,0-1,0 50</inkml:trace>
  <inkml:trace contextRef="#ctx0" brushRef="#br0" timeOffset="90326.4336">16743 14709,'0'-25,"-25"25,25-24,0-1,0 50,0-1,0 1,25-25,-25 25,0 0,25 0,-25-1,25 1,-25 0,0 0,25-25,-25 25,0-1,24-24,-24 25,0 0,25-25,0 0,-25-25,25 25,-25-25,25 25,-25-24,24-1,1 25,0-25,-25 0,25 0,0 1,-1 24,-24-25,25 0,0 0,0 0,-25 1</inkml:trace>
  <inkml:trace contextRef="#ctx0" brushRef="#br0" timeOffset="94308.0319">15801 15007,'-25'0,"25"-25,0 0,0 0</inkml:trace>
  <inkml:trace contextRef="#ctx0" brushRef="#br0" timeOffset="95927.9835">15701 15180,'0'0,"-24"0,-1 0</inkml:trace>
  <inkml:trace contextRef="#ctx0" brushRef="#br0" timeOffset="97276.0145">16470 15230,'0'0,"-24"0,24 25,-25-25,0 0,0 0,0 0,0 0,1 0,-1 0,0 0,0 0,0 0,1 0,-1 0,25 25,-25-25,0 0</inkml:trace>
  <inkml:trace contextRef="#ctx0" brushRef="#br0" timeOffset="97599.9425">15999 15180,'0'-24,"-25"24,25 24,-25 1,25 0,0 0,-24-25,24 25,0-1,0 1,24-25,1 25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30T12:08:21.453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4093 4539,'25'0,"-1"0,1 0,0 0,0-25,0 25,24 0,-24-24,0 24,0 0,-1 0,1 0,0-25,0 25,0 0</inkml:trace>
  <inkml:trace contextRef="#ctx0" brushRef="#br0" timeOffset="795.7153">4713 4341,'0'25,"0"-1,0 1,0 0,0 0,25 0,-25-1,0 1,0 0,24 0,-24 0,0-1,0 1,0 0,25 0,-25 0,0-1,0 1,0 0,0 0,0 0,0 0,0-1,25-24,-25 25,0-50,0 1,0-1,-25 0,25 0,0 0,0 0,0 1,-25 24,25-25,0 0,0 0,0 0,0 1,0-1,0 0,0 0,0 0,0 1,0-1,0 0,0 0,25 25,-25-25,25 1,0-1,0 0,0 25,-1-25,1 25,-25 25,25-25,-25 25,0 0,0-1,0 1,-25 0,25 0,-25 0,25-1,0 1,0 0,0 0,25-25,0 0,0 0,0 0,-1 25,1-25,0 0,0 24,0-24,-25 25,24-25,-24 25,0 0,0 0,0-1,0 1,-24 0,24 0,-25 0,0-25,25 25,-25-1,0-24,1 25,-26-25,25 25,0-25,1 0,-1 0,0 0,0 0</inkml:trace>
  <inkml:trace contextRef="#ctx0" brushRef="#br0" timeOffset="2871.8368">4713 2877,'0'0,"25"0,-1 0,1 0,0 0,0 0,0 0,0 0,-1 0,26-24,-25 24,0 0,-1 0,1 0,0 0,0 0,0 0,24 0,-24 0,0 0,0 0,-1 0,26 0,-25 0,0 0,-1 0,26 0,-25 0,0 0,24 0,-24 0,0 0,24 0,-24 0,0 0,25 0,-26 0,1 0,25 0,-25 0,24-25,-24 25,25 0,-25 0,24 0,1 0,-25 0,24 0,1 0,-25 0,24 0,1 0,-25 0,24 0,-24 0,25 0,-26 0,26 0,-25 0,24 0,1 0,-25 0,24 0,1 0,-25 0,25 0,-1 0,1 0,-25 0,24 0,1-25,-1 25,-24 0,25 0,-1 0,1 0,-25 0,24-25,1 25,0 0,-1 0,1 0,-1 0,-24 0,25 0,-1 0,1-25,0 25,-1 0,1 0,0 0,-1 0,1 0,-1 0,1-24,0 24,-26 0,26 0,0 0,-1 0,-24 0,25 0,-1 0,-24 0,25 0,-26 0,26-25,0 25,-1 0,-24 0,25 0,-1 0,1 0,0 0,-1 0,-24-25,25 25,-1 0,1 0,-1 0,1 0,-25 0,24 0,1-25,0 25,-26 0,26 0,-25 0,24 0,1 0,-25 0,24 0,-24-25,25 25,-1 0,-24 0,25 0,-25 0,24 0,1 0,-25-25,24 25,1 0,-25 0,24 0,-24 0,25 0,-1 0,-24 0,25-24,-25 24,24 0,1 0,-25 0,24 0,1 0,-25 0,24 0,1 0,-25 0,24 0,1 0,-1 0,1 0,-25 0,25 0,-1 0,1 0,-1 0,1 0,-25 0,24 0,1 0,0 0,-1 0,1 0,-1 0,1 0,0 0,-1 0,1 0,-1 0,1 0,0 24,-1-24,1 0,0 0,-1 0,1 0,-1 0,1 0,0 0,-1 0,26 25,-26-25,1 0,-1 0,1 0,0 25,-1-25,26 0,-26 0,1 0,-1 25,1-25,25 0,-26 0,1 0,-1 0,26 25,-26-25,1 0,24 0,-24 0,24 0,-24 0,0 0,24 25,-24-25,-1 0,26 0,-26 0,26 0,-26 0,1 0,24 0,1 0,-26 0,26 0,-1 0,-24 0,24 0,1 0,-1 0,0 0,1 0,-1 0,1 0,-1 0,1 0,-1 0,0 0,-24 0,24 0,1 0,-1 0,1 0,-1 0,0 0,-24 0,24 0,1-25,-1 25,1 0,-26 0,26 0,-1 0,1 0,-1 0,0 0,1 0,-1-25,1 25,-1 0,0 0,-24 0,24 0,1 0,-1 0,1 0,-1 0,1 0,-1 0,0 0,1 0,-1 0,-24 0,24 25,1-25,-1 0,0 0,-24 0,24 0,1 0,-1 0,1 0,-26 0,26 0,-1 0,1 0,-1 0,-24 0,24 0,0 0,1 0,-26 0,26 0,-26 0,26 0,-25 0,24 0,-24 0,-1 0,1 0,-1-25,1 25,0 0,-1 0,-24 0,25-25,-26 25</inkml:trace>
  <inkml:trace contextRef="#ctx0" brushRef="#br0" timeOffset="3524.8995">17835 471,'24'0,"1"0,0 0,0 0,0 0,-1-25,1 25,0 0,0 0,0 0,-1 0,1-24,0 24,0 0</inkml:trace>
  <inkml:trace contextRef="#ctx0" brushRef="#br0" timeOffset="3748.7323">18033 347,'0'-25,"0"50,0 0,0 0,0 0,0-1,25-24,-25 25,0 0,25 0,-25 0,0 0,24-1</inkml:trace>
  <inkml:trace contextRef="#ctx0" brushRef="#br0" timeOffset="4344.8822">18529 273,'-25'0,"25"25,0-1,0 1,0 0,0 0,0 0,0-1,25 1,-25 0,0 0,0 0,0 0,0-1,25 1,-25 0,0 0,0 0,0-1,0 1,0 0,0-50,0 0,0 1,0-1,0 0,0 0,0 0,0 1,0-1,0 0,0 0,25 0,-25 0,0 1,0-1,25 0,-25 0,24 0,-24 1,25 24,-25-25,25 25,0 0,0 0,-1 0,-24 25,25-1,-25 1,0 0,0 0,0 0,0-1,0 1,25 0,-25 0,25 0,-25 0,25-1,-25 1,0 0,0 0,0 0,0-1,-25-24,0 0,25 25,-25-25,0 0,25 25</inkml:trace>
  <inkml:trace contextRef="#ctx0" brushRef="#br0" timeOffset="7343.7633">12402 2629,'0'-25,"-24"25,24 25,-25 0,25 0,0 0,25 0,-1-25,1 0,0-25,0 25,0-25,-1 0,1 25,-25-25,25 0,-25 1,0-1,-25 25,0 0,1 25,-1-25,25 24,-25-24,0 25,0-25,25 25,0 0,25-25,0 0,0-25,0 25,-25-25,0 0,-25 25,25-24,-25 24,0 0,0 0</inkml:trace>
  <inkml:trace contextRef="#ctx0" brushRef="#br0" timeOffset="7990.7799">12700 3026,'-25'0,"0"0,1 25,24 0,-25-25,25 25,-25-25,25 24,0 1,-25 0,25 0,0 0,-25-1,25 1,0 0,0 0,0 0,0-1,0 1,0 0,0 0,0 0,0-1,25 1,0 0,0-25,0 25,-1-25,1 0,0 0,0 0,0-25,-1 25,1-25,0 25,0-25,0 25,-25-24,24 24,-24-25,25 0,-25 0,0 0,0 1,0-1,-25 0,25 0,-24 0,-1 1,0-1,0 25,0 0,1-25,-1 25,0 0,0 0</inkml:trace>
  <inkml:trace contextRef="#ctx0" brushRef="#br0" timeOffset="20235.6574">4663 2356,'25'0,"0"0,0 0,-1 0,1 0,0 0,0 0,0 0,0 0,-25-24,24 24,1 0,0 0,0-25,0 25,-1 0,1 0,0-25,0 25,0 0,-1 0,1 0,0 0,0 0,0 0,-1 0,1 0,0 0,0 0,0 0,-1 0,1 0,0 0,0 0,0 0,-1 0,1 0,0 0,0 0,-25-25,25 25,-1 0,1 0,0 0,0 0,0 0,-1 0,1 0,0 0,0 0,0 0,0 0,-1 0,1 0,0 0,0 0,0 0,-1 0,-24-25,25 25,0 0,0 0,0 0,-1 0,1 0</inkml:trace>
  <inkml:trace contextRef="#ctx0" brushRef="#br0" timeOffset="22764.0424">5308 967,'25'0,"0"0,0 0,-1 0,1-24,0 24,0 0,0 0</inkml:trace>
  <inkml:trace contextRef="#ctx0" brushRef="#br0" timeOffset="23403.4282">4614 1042,'24'0,"1"0,0 0,0 0,0 0,-1 0,1-25,0 25,0 0,0 0,0 0,-1 0,1 0,-25-25,25 25,0 0,0 0,-1 0,1 0,0 0,0 0,0 0,-1 0,1 0,0-25,0 25,0 0,-1 0,1 0,0-24,0 24,0 0,-1 0,1-25,0 25,0 0,0 0,-1-25,1 25,0 0,0 0,0 0,-1 0,1 0,0 0,0 0,0-25,-1 25,1 0,0 0,0 0,0 0,0 0,-1 0</inkml:trace>
  <inkml:trace contextRef="#ctx0" brushRef="#br0" timeOffset="24291.5496">4663 546,'25'0,"0"0,0 0,-1-25,1 25,0 0,0 0,0 0,0 0,-1 0,1-25,0 25,0 0,0 0,-1 0,1 0,25 0,-25 0,-1 0,1-25,0 25,0 0,0 0,-1 0,26 0,-25 0,0-25,-1 25,1 0,0 0,0 0,0 0,-1 0,1 0,0 0,0-24,0 24,-1 0,1 0,0 0,0 0,0 0</inkml:trace>
  <inkml:trace contextRef="#ctx0" brushRef="#br0" timeOffset="25472.2334">6028 322,'24'0,"1"0,0 0,0 0,0 0,-1 0,-24-24</inkml:trace>
  <inkml:trace contextRef="#ctx0" brushRef="#br0" timeOffset="26236.6366">6375 174,'0'24,"0"1,0 0,25-25,-25 25,24 0,-24-1,0 1,25-25,-25 25,0 0</inkml:trace>
  <inkml:trace contextRef="#ctx0" brushRef="#br0" timeOffset="27288.4681">6325 645,'-25'0,"25"25,-24-25,24 25,0-1,0 1,0 0,0 0,24-25,1 0,0 0,0 0,0 0,-1-25,1 25,-25-25,25 25,-25-25,0 1,-25-1,0 25,25-25,-24 25,-1 0,0 0</inkml:trace>
  <inkml:trace contextRef="#ctx0" brushRef="#br0" timeOffset="28079.8531">5135 1513,'0'0,"24"0,-24-25,25 25</inkml:trace>
  <inkml:trace contextRef="#ctx0" brushRef="#br0" timeOffset="28699.6434">5283 1463,'25'0,"0"0,0 0,0 0,-1-24,1 24,0 0,0 0,0 0,-1 0,-24-25,25 25,0 0,0 0,0 0,-1 0,1-25,0 25,0 0,0 0,-1 0,-24-25,25 25,0 0,0 0,0 0,0 0,-1 0,1 0,0-25,0 25,0 0,-1 0,1 0,0 0,0 0,0 0,-1 0,1 0</inkml:trace>
  <inkml:trace contextRef="#ctx0" brushRef="#br0" timeOffset="29319.53">6474 1339,'25'0,"-25"-24,25 24,-1 0,1 0,0 0,0 0,-25-25,25 25,-1 0,1 0,0 0,-50 0</inkml:trace>
  <inkml:trace contextRef="#ctx0" brushRef="#br0" timeOffset="29723.578">6598 1215,'0'-24,"0"48,0 1,0 0,0 0,0 0,0-1,0 1,0 0,25 0,-25 0,0-1,0 1,0 0,0 0</inkml:trace>
  <inkml:trace contextRef="#ctx0" brushRef="#br0" timeOffset="30063.6389">6772 1091,'0'-24,"0"48,0 1,0 0,0 0,0 0,0-1,24-24,-24 25,0 0,0 0,0 0,0-1,0 1,0 0,0 0,0 0,0-1,0 1,0 0</inkml:trace>
  <inkml:trace contextRef="#ctx0" brushRef="#br0" timeOffset="31897.5125">8384 695,'25'0,"0"0,-1 0,1 0,0 0,0 0,0-25,-1 25,1 0,0 0,0 0,0 0,-1 0,1 0,0 0,0-25,0 25,-1 0,1 0,0 0,0 0,0 0,-1 0,1 0,0 0,0 0,-25-25,25 25,0 0,-1 0,1 0</inkml:trace>
  <inkml:trace contextRef="#ctx0" brushRef="#br0" timeOffset="33029.5008">8682 496,'24'-25,"1"25,0 0,0 0</inkml:trace>
  <inkml:trace contextRef="#ctx0" brushRef="#br0" timeOffset="33710.0637">8359 471,'0'0,"25"0,0 0,0 0,-1 0,1-25,0 25,0 0,0 0,-1 0,1 0,0 0,0-24,0 24,-1 0,1 0,0 0,0 0,0 0,-1 0,1 0,0 0,0 0,-25-25,25 25,-1 0,1 0,0 0,0 0,0 0,0 0,-1 0</inkml:trace>
  <inkml:trace contextRef="#ctx0" brushRef="#br0" timeOffset="34639.7632">8483 943,'25'0,"0"0,0 0,-1 0,1 0,0 0,0-25,0 25,-1 0,1 0,0 0,0 0,0 0,-1 0,1 0,0 0,-25-25,25 25,0 0,-1 0,1 0,0 0,0 0,0 0,0 0,-1 0,1-25,0 25,0 0,0 0,-1 0,1 0</inkml:trace>
  <inkml:trace contextRef="#ctx0" brushRef="#br0" timeOffset="36119.6148">9401 868</inkml:trace>
  <inkml:trace contextRef="#ctx0" brushRef="#br0" timeOffset="36142.8775">9401 868</inkml:trace>
  <inkml:trace contextRef="#ctx0" brushRef="#br0" timeOffset="36603.4368">9401 868,'25'0,"0"0,-1 0,1 0,0 0,0 0,-25-25</inkml:trace>
  <inkml:trace contextRef="#ctx0" brushRef="#br0" timeOffset="36923.3611">9426 744,'0'25,"25"0,-25 0,24-25,-24 24,0 1,0 0,25-25,-25 25,0 0,0-1,0 1,0 0</inkml:trace>
  <inkml:trace contextRef="#ctx0" brushRef="#br0" timeOffset="37195.3885">9723 744,'0'25,"0"0,0 0,-24-1,24 1,0 0,0 0,0 0,0-1,0 1,0 0,0 0,0 0,0-1,0 1,0 0</inkml:trace>
  <inkml:trace contextRef="#ctx0" brushRef="#br0" timeOffset="37631.8467">9401 546</inkml:trace>
  <inkml:trace contextRef="#ctx0" brushRef="#br0" timeOffset="37899.4085">9401 571,'0'0,"0"24,-25-24,25 25,0 0,0 0,0 0,25-1,0-24,0 0,-1 0,1 0,0-24,0 24,0-25,-25 0,0 0,0 0,-25 25,25-24,-25 24,0 0,0 0</inkml:trace>
  <inkml:trace contextRef="#ctx0" brushRef="#br0" timeOffset="39323.4265">9327 298,'24'0,"1"0,0 0,0 0,0 0,-1 0,1 0,0 0,0 0</inkml:trace>
  <inkml:trace contextRef="#ctx0" brushRef="#br0" timeOffset="39575.0584">9575 124,'0'25,"0"0,0-1,0 1,24 0,-24 0,25 0,-25-1</inkml:trace>
  <inkml:trace contextRef="#ctx0" brushRef="#br0" timeOffset="40791.4082">8533 2158,'25'0,"-1"0,1 0,0 0,0 0,0 0,-1 0,1 0,0 0,0 0,0-25,-1 25,1 0,0 0,0 0,0 0,-1 0,1 0,0 0,0 0,0 0,0-25,-1 25,1 0,0 0,0 0,0 0,-1 0,1 0,0 0,0 0,0 0,-1 0,1 0,0 0,0 0,0 0,-1 0,1 0,0 0,0 0,0 0,-1 0,1-24,0 24,0 0,0 0,-1 0,1 0</inkml:trace>
  <inkml:trace contextRef="#ctx0" brushRef="#br0" timeOffset="41794.8385">12129 2133,'25'0,"0"0,0 0,0 0,0 0,-1 0,26-25,-25 25,0 0,-1 0,26 0,-25 0,24 0,-24 0,25 0,-25 0,-1 0,26 0,-25 0,0 0,-1 0,1 0,0 0,0 0,0 0,-25-24,24 24</inkml:trace>
  <inkml:trace contextRef="#ctx0" brushRef="#br0" timeOffset="43171.1895">12055 719,'25'0,"0"0,-1 0,1 0,0 0,0 0,0 0,0 0,-1-24,1 24,0 0,0 0,24 0,-24 0,0 0,0 0,0 0,-1 0,1 0,0 0,0 0,0 0</inkml:trace>
  <inkml:trace contextRef="#ctx0" brushRef="#br0" timeOffset="45411.2412">14486 2084,'25'0,"0"0,-1 0,1 0,0 0,0 0,0 0,-1 0,26-25,-25 25,0 0,24 0,-24 0,25 0,-26 0,26 0,-25 0,24-25,1 25,-25 0,24 0,-24 0,25 0,-25 0,-1 0,1 0,0 0,0-25,0 25,0 0,-1 0,1 0</inkml:trace>
  <inkml:trace contextRef="#ctx0" brushRef="#br0" timeOffset="47039.33">14461 843,'25'0,"0"0,0 0,-1 0,1 0,0 0,0 0,-25-24,25 24,-1 0,1 0,0 0,0 0,0 0,-1-25,1 25,0 0,0 0,0 0,-1 0,1 0,0 0,-25-25,25 25,-50 0</inkml:trace>
  <inkml:trace contextRef="#ctx0" brushRef="#br0" timeOffset="47815.3273">14412 546,'24'0,"1"0,0 0,0 0,0 0,-1 0,1 0,0 0,0 0,0 0,-1-25,1 25,0 0,0 0,0 0,-1 0,1 0,0 0,0 0,0 0,-1 0,1 0,-50 0</inkml:trace>
  <inkml:trace contextRef="#ctx0" brushRef="#br0" timeOffset="48362.9925">14387 273,'25'-25,"-1"25,1 0,0 0,0 0,0 0,-1 0,1 0,0 0,0 0,0-25,-1 25,1 0,0 0,0 0,0 0,-1 0,1 0,0 0,0 0,0 0,-1 0,-48 0</inkml:trace>
  <inkml:trace contextRef="#ctx0" brushRef="#br0" timeOffset="48899.102">15007 25,'25'0,"-1"0,1 0,0 0,0 0,0 0,-1-25,1 25,0 0</inkml:trace>
  <inkml:trace contextRef="#ctx0" brushRef="#br0" timeOffset="49211.3055">15131 0,'0'0,"0"25,0 0,0-1,0 1,0 0,0 0,0 0</inkml:trace>
  <inkml:trace contextRef="#ctx0" brushRef="#br0" timeOffset="49519.3041">15329 0,'0'0,"0"25,0 0,0-1,0 1,0 0,0 0,0 0</inkml:trace>
  <inkml:trace contextRef="#ctx0" brushRef="#br0" timeOffset="50039.228">15180 446,'25'0,"0"0,0 0,-25-24,0-1,0 0,-25 25,0 0</inkml:trace>
  <inkml:trace contextRef="#ctx0" brushRef="#br0" timeOffset="50507.1683">15032 918,'24'0,"1"0,0 0,0 0,0 0,-1 0,1-25,0 25,0 0</inkml:trace>
  <inkml:trace contextRef="#ctx0" brushRef="#br0" timeOffset="50770.9306">15329 769,'0'-25,"0"50,0 0,0 0,0-1,0 1,0 0,0 0,0 0,0-1,0 1,0 0,0 0,0 0,0-1</inkml:trace>
  <inkml:trace contextRef="#ctx0" brushRef="#br0" timeOffset="52003.2397">16371 2158,'25'0,"0"0,0 0,-1-25,1 25,0 0,0 0,0 0,-1 0,1 0,0 0,0 0,0 0,-1 0,1 0,0 0,25 0,-26 0,1 0,25 0,-25 0,24 0,-24 0,25 0,-26 0,26 0,-25 0,24 0,-24 0,25 0,-25 0,24 0,1 0,-25 0,24 0,-24 0,25 0,-1 0,-24 0,25-25,-25 25,24 0,-24 0,0 0,0 0,-1 0,1 0,0 0</inkml:trace>
  <inkml:trace contextRef="#ctx0" brushRef="#br0" timeOffset="53143.4575">16768 1240,'25'0,"0"0,-1 0,1 0,0 0,0 0,0 0,-1 0,1 0,0 0,0 0,0 0,-1 0,1 0,0 0,0 0,0 0,-1 0,1 0,0 0</inkml:trace>
  <inkml:trace contextRef="#ctx0" brushRef="#br0" timeOffset="54799.2892">16768 645,'0'-25</inkml:trace>
  <inkml:trace contextRef="#ctx0" brushRef="#br0" timeOffset="55367.7749">16768 546,'25'0,"0"0,-1 0,1 0,0 0,0 0,0 0,-1 0,-24-25,25 25,0 0,0 0,0 0,-1 0,1 0,0 0,-25-25</inkml:trace>
  <inkml:trace contextRef="#ctx0" brushRef="#br0" timeOffset="55935.315">16669 50,'0'24,"25"-24,-1 0,1 0,0 0,0 0,0 0,-1 0,1 0,0 0,0 0,0 0,-1 0,1 0,0 0,0 0,0 0,-1 0,1 0,0 0</inkml:trace>
  <inkml:trace contextRef="#ctx0" brushRef="#br0" timeOffset="56695.8894">17587 1290,'24'0,"1"0,0 0,0 0,0 0,-1 0,1-25,0 25</inkml:trace>
  <inkml:trace contextRef="#ctx0" brushRef="#br0" timeOffset="56924.2131">17884 1141,'-25'25,"25"0,0-1,0 1,0 0,0 0,0 0,0-1,25 1,-25 0</inkml:trace>
  <inkml:trace contextRef="#ctx0" brushRef="#br0" timeOffset="57404.4063">17413 670,'0'25,"0"-1,25-24,-1 0,1 0,0-24,0 24,-25-25,0 0,0 0,0 0,0 1,0-1</inkml:trace>
  <inkml:trace contextRef="#ctx0" brushRef="#br0" timeOffset="57683.204">17487 74,'25'25,"0"-25,0 0,0 0,-1 0,1 0</inkml:trace>
  <inkml:trace contextRef="#ctx0" brushRef="#br0" timeOffset="57843.8948">17587 50,'0'0,"-25"0,25 24,-25 1,25 0,0 0,0 0</inkml:trace>
  <inkml:trace contextRef="#ctx0" brushRef="#br0" timeOffset="58020.1987">17859 0,'-24'0,"24"25,0 0,0-1,0 1,0 0,0 0,24 0,-24-1</inkml:trace>
  <inkml:trace contextRef="#ctx0" brushRef="#br0" timeOffset="61070.1566">4713 124,'0'25,"25"-25,-1 0,1 0,0 0</inkml:trace>
  <inkml:trace contextRef="#ctx0" brushRef="#br0" timeOffset="63494.7732">5110 149,'25'0,"-1"0,1 0,-25 25,25-25,0 0,0 0,-25 24,24-24,1 0,0 0,0 0,0 0,-1 0,-24 25,25-25,0 0,0 0,0 0,-1 0,-24 25,25-25,0 0,0 0,0 0,-1 0,1 0,0 0,0 25,0-25,-1 0,1 0,0 0,-25 25,25-25,0 0,0 0,-1 0,-24 24,25-24,0 0,0 0,0 0,-1 25,1-25,0 0,0 0,0 0,-1 0,1 0,0 0,0 0,0 0,-1 0,1 0,0 0,0 0,0 0,-1 0,1 0,0 0,0 0,0 0,-25 25,24-25,1 0,0 0,0 0,0 0,-1 0,1 0,0 0,0 0,-25-25,25 25,-1 0,1 0,0 0,0 0,0 0,0 0,-1 0,1 0,0 0,0 0,0 0,-1 0,1 0,0 0,0 0,0 0,-1 0,1 0,0 0,0 0,0 0,-1 0,1 0,0 0,0 0,0 0,-1 0,1 0,0 0,0 25,0-25,-1 0,1 0,0 0,0 0,0 0,-25 25,24-25,1 0,0 0,0 0,0 0,-1 0,1 25,0-25,0 0,0 0,-1 0,1 0,0 0,0 0,0 0,0 0,-1 0,1 0,0 0,0 0,0 0,-1 0,1 0,0 0,0 0,0 0,-1 0,1 0,0 0,0 0,0 0,-1 0,1 0,0 0,0 0,0 0,-1 0,1 0,0 0,0 24,0-24,-1 0,1 0,0 0,0 0,0 0,-1 0,-24 25,25-25,0 0,0 0,0 0,-1 0,1 0,-25 25,25-25,0 0,0 0,0 0,-1 0,1 0,0 0,0 0,-25 25,25-25,-1 0,1 0,0 0,0 0,-25 25,25-25,-1 0,1 0,0 0,0 0,0 0,-1 0,1 25,0-25,0 0,0 0,-1 0,1 0,0 0,0 24,0-24,-1 0,1 0,0 0,0 0,0 0,-1 0,1 0,0 0,0 0,0 0,-1 25,1-25,0 0,0 0,0 0,0 0,-1 0,1 0,0 0,0 0,0 0,-1 0,1 0,0 0,0 0,0 0,-25 25,24-25,1 0,0 0,0 0,0 0,-1 0,1 0,0 0,0 0,0 0,-1 0,1 0,0 0,0 0,0 0,-1 0,1 0,0 0,0 0,0 0,-1 0,1 0,0 0,0 0,0 0,-1 0,1 0,0 0,0 0,0 0,-1 0,1 0,0 25,0-25,0 0,0 0,-1 0,-24 25,25-25,0 0,0 0,0 0,-1 0,1 0,0 0,0 0,0 0,-1 0,1 0,-25 24,25-24,0 0,0 0,-1 0,-24 25,25-25,0 0,0 0,0 0,-1 0,1 0,0 0,0 0,0 0,-1 0,-24 25,25-25,0 0,0 0,0 0,-1 0,1 0,0 0,0 0,0 0,-1 0,-24-25,25 25,0 0,0 0,0 0,0-25</inkml:trace>
  <inkml:trace contextRef="#ctx0" brushRef="#br0" timeOffset="64800.833">13072 893,'0'0,"25"0</inkml:trace>
  <inkml:trace contextRef="#ctx0" brushRef="#br0" timeOffset="64985.0829">13196 918,'0'0,"25"0,0 0,0 0,-25 25,24-25,1 0,0 0,0 0,0 0,-25 24,24-24,1 0,0 0,0 0,0 0,-1 0,1 0,0 25,0-25,0 0,-1 0,1 0,0 0,0 0,0 0,-1 0,1 0,0 0</inkml:trace>
  <inkml:trace contextRef="#ctx0" brushRef="#br0" timeOffset="66972.8643">12105 769,'0'0,"24"0,1 0,0 0,0 0,0 0,0 0,-1 0,1 0,0 0,0 0,0 0,-1 0,1 25,0-25,25 0,-26 0,1 0,0 0,25 0,-26 0,1 0,0 0,25 0,-26 0,26 25,-25-25,0 0,24 0,-24 0,0 0,24 0,-24 0,0 0,0 0,24 0,-24 0,0 0,0 0,0-25,0 25,-1 0,1 0,0 0,0 0,0 0,-1 0,1 0,0 0,0 0,0-25,-1 25,1 0,0 0,0 0,0 0,-1 0,1 25,0-25,0 0,0 0,-1 25,1-25,0 0,0 0,0 0,-1 0,1 24,0-24,0 0,0 0,-25 25,24-25,1 0,-25 25,25-25,0 0,0 0,-1 25,1-25,0 0,0 0,-25 25,25-25,-1 0,1 0,0 0,-25 24,25-24,0 0,0 0,-1 0,1 25,0-25,0 0,0 0,-1 0,1 0,0 0,0 25,0-25,-1 0,1 0,0 0,0 0,0 0,-1 0,1 0,0 0,0 25,0-25,-1 0,1 0,0 0,0 0,0 0,-1 0,1 25,0-25,0 0,0 0,-1 24,1-24,0 0,0 25,0-25,-1 0,1 25,0-25,0 0,0 25,0-25,-1 0,1 0,0 0,0 0,-25 25,25-25,-1 0,1 0,0 0,0 0,0 0,-25 24,24-24,1 0,0 0,0 0,0 0,-25 25,24-25,1 0,0 0,0 0,0 25,-1-25,1 0,0 0,0 25,0-25,-1 0,1 0,0 0,-25 25,25-25,0 0,-1 0,1 0,0 0,-25 24,25-24,0 0,-1 0,1 0,-25 25,25-25,0 0,0 0,0 0,-1 0,-24 25,25-25,0 0,0 0,0 0,-25 25,24-25,1 0,0 0,0 25,0-25,-1 0,1 0,0 0,0 0,0 24,-1-24,1 0,0 0,0 0,0-24,-1 24,1 0,0 0,-25-25,25 25,0 0,-1-25,1 25,0 0,0 0,0 0,-1 0,1 0,-25-25,25 25,0 0,0 0,-1 0,-24-25,25 25,0 0,0 0,0 0,-25 25</inkml:trace>
  <inkml:trace contextRef="#ctx0" brushRef="#br0" timeOffset="68924.8282">6028 1240</inkml:trace>
  <inkml:trace contextRef="#ctx0" brushRef="#br0" timeOffset="69081.0571">6077 1240,'25'0,"0"0</inkml:trace>
  <inkml:trace contextRef="#ctx0" brushRef="#br0" timeOffset="69268.5959">5804 1439,'0'0</inkml:trace>
  <inkml:trace contextRef="#ctx0" brushRef="#br0" timeOffset="70541.1236">5854 1389,'25'0,"0"0,-25-25,24 25,1 0,0 0,0-25,0 25,-1 0,-24-24,25 24,0 0,0-25,0 25,-1 0,1-25,0 25,0 0,-25-25,25 25,-1 0,1 0,-25-25,25 25,0 0,0 0,-25-24,24 24,1 0,0 0,0-25,0 25,-1 0,-24-25,25 25,0 0,0-25,0 25,-1 0,1 0,0-25,0 25,0 0,-25-24,24 24,1 0,0 0,0 0,0 0,-25-25,25 25,-1 0,1 0,0 0,0 0,0 0,-1 0,1-25,0 25,0 0,0-25,-1 25,1 0,0-25,0 25,0 0,-1 0,1-24,0 24,0 0,0 0,-1 0,-24-25,25 25,0 0,0 0,0 0,-1 0,1 0,0 0</inkml:trace>
  <inkml:trace contextRef="#ctx0" brushRef="#br0" timeOffset="72372.7917">6350 1364,'25'0,"0"0,-1 0,1 0,0 0,0-25,0 25,-1 0,1 0,0-24,0 24,0 0,-1-25,26 25,-25 0,0-25,-1 25,1 0,25-25,-25 25,0 0,-1-25,1 25,0 0,0 0,0 0,-1 0,-24-24,25 24,0 0,0 0,0 0,-1 0,1-25,0 25,0 0,0 0,-1 0,1-25,0 25,0 0,0 0,-1-25,1 25,0 0,0 0,0 0,-1 0,1 0,0 0,0 0,-25-25,25 25,-1 0,1 0,0 0,0 0,0 0,-25 25,24-25,1 0,-25-25,25 25,0 0,0 0,-1 0,1 0,0 0,0 0,0 0,0 0,-1 0,1 0,0 0,0 0,0 0,-1 0,1 0,0 0,-25-24,25 24,0 0,-1 0,-24-25,25 25,0 0,0 0,0 0,-25-25,24 25,1 0,0 0,0 0,-25-25,25 25,-1 0,1 0,0 0,0 0,0 0,-1-25,1 25,0 0,0 0,0 0,-25-24,24 24,1 0,0 0,-25-25,25 25,0 0,-1 0,1 0,0 0,0 0,-25-25,25 25,0 0,-1 0,1 0,0 0</inkml:trace>
  <inkml:trace contextRef="#ctx0" brushRef="#br0" timeOffset="72417.145">9153 893,'25'-25,"0"25</inkml:trace>
  <inkml:trace contextRef="#ctx0" brushRef="#br0" timeOffset="72578.0195">9227 868,'25'0,"-50"0,75 0,-25 0,0 0,-25-25,24 25,1 0,0 0,0 0,0 0,-1 0,1-24,0 24,0 0</inkml:trace>
  <inkml:trace contextRef="#ctx0" brushRef="#br0" timeOffset="73168.8414">11187 794,'25'0</inkml:trace>
  <inkml:trace contextRef="#ctx0" brushRef="#br0" timeOffset="75936.5494">9203 992,'0'25,"24"-25,1 0,0 0,0 0,0 0,-1 0,1 0,0 0,0-25,0 25,-1 0,1 0,0 0,0 0,0 0,-1-25,1 25,0 0,0 0,24 0,-24-24,0 24,0 0,0 0,-1-25,26 25,-25 0,0 0,-1 0,1 0,0-25,0 25,0 0,0 0,-1 0,1 0,0 0,0 0,0 0,-1 0,1-25,0 25,0 0,0 0,-1 0,1 0,0 0,0-25,0 25,-1 0,1 0,0 0,0 0,0 0,-1-24,1 24,0 0,0 0,-25-25,25 25,-1 0,1 0,0 0,-25-25,25 25,0 0,-1 0,1 0,0 0,0 0,0 0,-1 0,1 0,0 0,0-25,0 25,-1 0,1 0,0 0,0-25,0 25,0 0,-1 0,1 0,0 0,0 0,0 0,-1 0,1 0,-25-24,25 24,0 0,0 0,-1 0,1 0,0 0,0 0,0 0,-1 0,1 0,-25-25,25 25,0 0,0 0,-1 0,1 0,0 0,0 0,0 0,-25-25,24 25,1 0,0 0,0 0,0 0,-1 0,1 0,0 0,0 0,-25-25,25 25,-1 0,1 0,0 0,0 0,0 0,0 0,-1 0,1 0,0 0,-25-25,25 25,0 0,-1 0,1 0,0 0,0 0,0 0,-1 0,1 0,0 0,0-24,0 24,-1 0,1 0,0 0,0 0,0 0,-1 0,1 0,0 0,-25-25,25 25,0 0,-1 0,1 0,0 0,0 0,-25-25,25 25,-1 0,1 0,0 0,0 0,0 0,-25-25,24 25,1 0,0 0,0 0,0 0,0 0,-1 0,-24-25,25 25,0 0,0 0,0 0,-1 0,1 0,0 0,0 0,0 0,-1 0,1 0,-25-25,25 25,0 0,0 0,-25-24,24 24,1 0,0 0,0 0,0 0,-1 0,1 0,0 0,0 0,0-25,-1 25,1 0,0 0,0 0,0 0,-1 0,1 0,0 0,0-25,0 25,-1 0,1 0,0 0,0 0,0 0,-1-25,1 25,0 0,0 0,0 0,0 0,-1 0,1 0,-25-25,25 25,0 0,0 0,-1 0,1-24,0 24,0 0,-25-25,25 25,-1 0,-24-25,25 25,0 0,0 0,0 0,-25-25,24 25,1 0,0 0,-25-25,25 25,0 0,-1 0,1-24,0 24,0 0,0 0,-1 0,1-25,0 25,0 0,0 0,-1 0,1-25,0 25,0 0,0 0,-1 0,1 0,0-25,0 25,0 0,0 0,-1 0,1-25,25 25,-25 0,-1 0,1-24,0 24,25 0,-26-25,1 25,0 0,25 0,-26-25,1 25,0 0,25 0,-26 0</inkml:trace>
  <inkml:trace contextRef="#ctx0" brushRef="#br0" timeOffset="80904.2114">5655 3497,'0'-24,"-24"24,24-25,-25 25,25-25,0 50,0 0,0-1,0 1,0 0,0 0,0 0,0 24,0 1,25 0,-25-26,0 26,0 0,0-1,0 1,0-1,24-24,-24 25,0-25,0-1,0 1,0 0,0 0,0 0,-24-50,-1 0,0 25,25-25,-25 0,0 1,1-1,24 50,24-25,1 0,0 24,0-24,0 0,-1 0,-24-24,25 24,0 0,-25-25,25 25,-25-25,0 0,0 0,0 1,0-1,-25 25,25-25</inkml:trace>
  <inkml:trace contextRef="#ctx0" brushRef="#br0" timeOffset="81660.9129">9277 3200,'0'-25,"0"50,0 0,0-1,0 1,0 0,25 0,-25 0,0-1,0 26,0-25,0 0,0-1,0 1,25 0,-25 0,0 0,0-1,0 1,0 0,0 0,0 0,-25-25,0-25,0 0,0 25,25-25,-24 25,-1 0,25-25,-25 25,25-24,0-1,-25 25,25-25,25 25,0 0,0 0,-1 0,1 0</inkml:trace>
  <inkml:trace contextRef="#ctx0" brushRef="#br0" timeOffset="82555.9">12427 3820,'0'25,"0"0,25-1,-25 1,0 0,0 0,0 0,0-1,25 1,-25 25,0-25,0-1,0 1,25 0,-25 0,0 0,0-1,0 1,0-50,0 1,-25 24,0-25,25 0,0 0,0 0</inkml:trace>
  <inkml:trace contextRef="#ctx0" brushRef="#br0" timeOffset="83118.8678">15032 3448,'0'-25,"-25"25,25 25,0 0,0-1,0 1,0 0,0 0,0 24,0-24,0 0,0 25,0-25,0-1,25 1,-25 0,0 0,0 0,0-1,0 1,0 0,0-50,0 0,0 1,0-1,-25 0,25 0,0 0,0 1,-25-1,25 0,0 0,25 25,0-25,-1 25,26 0</inkml:trace>
  <inkml:trace contextRef="#ctx0" brushRef="#br0" timeOffset="83542.8399">17140 3299,'-25'0,"0"-25,25 50,0 0,0 0,0-1,0 1,0 0,0 0,0 0,0-1,0 1,0 0,0 0,0 0,0-50,0 0,-24 25,-1 0,25 25,0 0,0-1,0 1,25-25,-1 0,-24 25,25-25,0 0,-25-25,25 25,-25-25,0 1,0-1</inkml:trace>
  <inkml:trace contextRef="#ctx0" brushRef="#br0" timeOffset="93498.9385">5531 9029,'25'0,"0"0,0-25,0 25,-1 0,1 0,0 0,-25-25,25 25,0 0,-1 0,1 0,0 0,0 0,0 0,0 0,-1 0,1 0,0 0,0 0,0 0,-1 0,1 0,0 0,0 0,0 0,-1 0,1-25,0 25,25 0,-26 0,1 0,25 0,-25-24,24 24,-24 0,25 0,-26 0,26-25,0 25,-26 0,26 0,0 0,-26 0,26 0,0 0,-1 0,-24 0,25 0,-25 0,24 0,1 0,-25 0,24 0,1 0,-1-25,-24 25,25 0,-1 0,1 0,0 0,-1 0,1 0,-25 0,24 0,1 0,-1 0,1 0,0 0,-26 0,26 0,0-25,-1 25,1 0,0 0,-1 0,-24 0,25 0,-1 0,1 0,-25 0,24 0,1 0,-25 0,24 0,1 0,-25 0,24 0,1 0,-25 0,24 0,1 0,-25 0,24 0,1 0,-25-25,24 25,1 0,0 0,-26 0,26-24,0 24,-1 0,-24 0,25-25,-1 25,1 0,-25 0,24-25,1 25,-1 0,1-25,-25 25,24 0,1 0,0-25,-1 25,-24 0,25 0,-1-24,1 24,0 0,-1 0,-24 0,25-25,-1 25,1 0,-1-25,1 25,0 0,-1-25,1 25,-1 0,1-25,0 25,24 0,-24-24,-1 24,1 0,-1-25,1 25,0 0,-1 0,26 0,-26-25,1 25,0 0,-1 0,26-25,-26 25,1 0,-1 0,26-25,-26 25,1 0,24 0,-24 0,0-24,24 24,-24 0,24 0,-24-25,24 25,-24 0,24 0,-24-25,24 25,1 0,-1 0,-24-25,24 25,0 0,-24 0,24-25,1 25,-1 0,1 0,-26-24,26 24,-1 0,1 0,-1-25,-24 25,24 0,0 0,1-25,-1 25,1 0,-1 0,25-25,-24 25,-1 0,1-25,24 25,-25 0,25-24,-24 24,24 0,-25 0,26-25,-26 25,25 0,1 0,-26-25,25 25,0 0,-24 0,24 0,0 0,0 0,1 0,-26 0,25 0,1-25,-1 25,0 0,0 0,0 0,1 0,-1 0,0 0,-25 0,26 0,-1 0,-25 0,26 0,-1-25,-25 25,25 0,-24 0,24 0,-25 0,26 0,-26 0,25-24,0 24,-24 0,24 0,0 0,1 0,-1 0,-25 0,25 0,1 24,-26-24,25 0,-24 0,24 0,-25 25,1-25,-1 0,1 0,-26 0,1 25,24-25,-24 0,-1 0,-24 0,25 25,-25-25</inkml:trace>
  <inkml:trace contextRef="#ctx0" brushRef="#br0" timeOffset="94648.3255">6127 11658</inkml:trace>
  <inkml:trace contextRef="#ctx0" brushRef="#br0" timeOffset="96356.6">6127 11658,'25'0,"-1"0,1 0,0 0,0 0,0 0,-1 0,1 0,0 0,0 0,0 0,-1 0,1 0,-25-25,25 25,0 0,0-24,-1 24,1 0,0-25,0 25,0-25,-1 25,1 0,0-25,0 25,0-25,-1 25,1 0,-25-24,25 24,0 0,0 0,-25-25,25 25,-1 0,-24-25,25 25,0 0,0-25,0 25,-1 0,1-25,0 25,-25-24,25 24,0-25,-1 25,1-25,0 25,0-25,0 25,-1-25,1 25,0 0,0-24,0 24,-1 0,1 0,0-25,0 25,0 0,-25-25,24 25,1-25,0 25,0-25,0 25,-1-25,1 1,0 24,0-25,0 0,-25 0,24 25,1-25,0 1,0 24,0 0,-1-25,1 0,0 25,0 0,-25-25,25 25,0 0,-25-25,24 25,1-24,0-1,0 25,0-25,-1 25,1-25,0 25,0-25,0 1,-1 24,1 0,-25-25,25 25,0 0,0-25,-1 25,1-25,0 25,0-25,0 1,-1 24,1-25,0 25,0-25,0 25,-25-25,24 25,1 0,0-25,0 25,-25-24,25 24,-1-25,1 25,0 0,0-25,0 25,-1-25,1 0,0 25,0-24,0-1,0 0,-1 25,1-25,25 0,-25 25,-1-24,1-1,0 25,0-25,0 25,24-25,-24 25,0-25,0 1,-1 24,26-25,-25 0,0 25,-1-25,26 0,-25 25,24-25,-24 1,0-1,25 25,-26-25,26 0,-25 0,0 25,24-24,-24 24,0-25,0 25,0-25,-1 25,1-25,0 25,0-25,0 25,-1-24,1 24,0-25,0 25,0-25,-1 25,1-25,0 0,0 25,0-24,-1-1,1 0,0 25,25-25,-26 0,1 25,0-24,0-1,24 0,-24 25,0-25,0 0,0 25,-1-24,26-1,-25 25,0-25,-1 0,1 0,25 25,-25-24,24-1,-24 0,0 25,25-25,-26 0,26 1,-25 24,24-25,-24 0,0 0,25 25,-26-25,1 0,0 25,25-24,-26 24,1-25,0 0,25 25,-26-25,1 0,25 1,-25-1,24 25,-24-25,25 0,-26 0,26 1,0-1,-26 0,26 0,-25 0,25 1,-26-1,26 0,-25 25,0-25,24 0,-24 1,0-1,0 0,24 0,-24 25,0-25,24 1,-24-1,25 0,-25 0,24 25,-24-25,25 1,-26-1,26 0,-25 0,24 0,-24 1,25-1,-1 0,1 0,-25 0,25 0,-1 1,1-1,-1 0,-24 0,25 0,-1 1,1 24,-25-25,24 0,1 0,-25 0,24 1,1-1,-25 0,24 0,-24 25,25-25,-1 1,-24-1,25 0,-1 0,-24 25,25-25,-1 1,-24-1,25 0,-25 0,24 25,1-25,-25 1,24-1,1 0,-25 25,24-25,-24 0,25 1,-1-1,1 0,-25 25,24-25,1 0,0 1,-26-1,26 0,0 25,-26-25,26 0,0 1,-26-1,26 25,0-25,-25 0,24 0,-24 25,25-25,-1 1,-24-1,25 25,-26-25,26 0,-25 0,24 1,1-1,-25 25,24-25,1 0,0 0,-1 1,-24-1,25 0,-1 0,1 25,-1-25,1 1,0-1,-1 0,1 0,0 25,-1-25,1 1,-1-1,1 0,0 0,-1 0,1 1,-1-1,-24 0,25 0,-1 25,1-25,-25 1,24-1,1 0,-25 25,0-25,24 0,-24 1,25 24,-26-25,1 0,0 25,25-25,-25 0,-1 25,1-25,0 25,0-24,0 24,-25-25,24 25,1-25</inkml:trace>
  <inkml:trace contextRef="#ctx0" brushRef="#br0" timeOffset="97147.7261">12650 8434,'0'-25,"0"0,0 50,-24-25,24 25,-25-25,25 24,0 1,0 0,25-25,-1 0,1-25,0 25,-25-25,0 50,-25-25,0 0,1 25,-1 0,0-25,0 25,25-50,25 0,-25 0,25 25,0-25,-25 1,24-1,-24 0,0 0,0 0,0 1,0-1,-24 25</inkml:trace>
  <inkml:trace contextRef="#ctx0" brushRef="#br0" timeOffset="97895.0048">5135 11385,'0'0,"-25"0,0 0,25-24,-25 24,0 0,50 0,0 0,0 0,0 0,-1-25,1 25,25 0,-25 0,-1-25,1 25,0 0,0 0,0 0</inkml:trace>
  <inkml:trace contextRef="#ctx0" brushRef="#br0" timeOffset="98102.762">5631 11038,'0'25,"0"0,0-1,0 1,0 0,0 0,0 25,24-26,-24 26,0-25,25 24,-25-24,0 0,0 0,25 24</inkml:trace>
  <inkml:trace contextRef="#ctx0" brushRef="#br0" timeOffset="98571.6693">5705 11038,'-25'-25,"25"0,25 1,0-1,0 0,-1 25,1 0,0 0,-25 25,0 0,0-1,0 26,0-25,-25 24,25-24,-25 25,25-25,-24 0,24-1,0 1,0 0,24-25,-24 25,25-25,0 0,0 0,0 25,0-25,-1 0,1 0,0 0,0 0,-25 24,0 1,0 0,0 0,0 0,-25-1,0 1,25 0,-25 0,1 0,24-1,-25-24,0 25,0 0,0 0,0 0</inkml:trace>
  <inkml:trace contextRef="#ctx0" brushRef="#br0" timeOffset="99458.6733">16197 5606,'0'-25,"25"25,0 0,-25-25,25 25,0 0,-1 0,1-25,0 25,0 0,0-24,0 24,-1 0,1 0,0-25,0 25,0 0,-1 0,-24-25,25 25</inkml:trace>
  <inkml:trace contextRef="#ctx0" brushRef="#br0" timeOffset="99671.1111">16396 5308,'0'0,"0"25,0 0,0 0,0-1,0 1,25 0,-25 0,0 0,0 24,0-24,0 0,0 0,25-1,-25 1,0 0,0 0,0 0,0-1</inkml:trace>
  <inkml:trace contextRef="#ctx0" brushRef="#br0" timeOffset="100322.3694">16966 5308,'0'-25,"-24"25,24 25,0 0,0 0,0 0,0-1,0 26,-25-25,25 24,0-24,0 25,0-25,0 24,-25-24,25 0,0 0,0 24,0-24,0 0,0 0,0-50,0 0,0 0,0 0,0 1,0-1,0 0,0 0,0 0,0 1,0-1,0 0,0 0,0 0,0-24,25 24,-25 0,0 0,25 1,-25-1,24 0,-24 0,25 0,0 1,0 24,-25-25,25 25,-1 0,1 25,-25-1,0 1,0 0,0 0,0 0,0-1,-25 1,25 0,0 0,0 0,0-1,0 1,0 0,0 0,25 0,-25-1,0 1,25 0,-25 0,0 0,-25-25,0 0,25 24,-24-24,-1 0,0 0,0 0,0 0,-24 25,24-25,0 0,0 0,1 0,-1 0,0 0,0 0</inkml:trace>
  <inkml:trace contextRef="#ctx0" brushRef="#br0" timeOffset="102780.0697">6325 15900,'-25'0,"50"0,0-25,0 25,0 0,-25-25,24 25,1 0,0 0,0-25,0 25,-1 0,1 0,0-24,0 24,0 0,-1 0,1 0,0 0,0 0,0-25,24 25,-24 0,0 0,0 0,0 0,-1-25,26 25,-25 0,0 0,-1 0,26-25,-25 25,0 0,24-25,-24 25,25 0,-26-24,26 24,0 0,-26-25,26 25,-25 0,24 0,1-25,-25 25,24 0,-24 0,25 0,-25-25,24 25,1 0,-1 0,-24-25,25 25,0-24,-1 24,26-25,-26 25,1-25,-1 25,26-25,-26 25,1 0,0-25,-1 25,1 0,-1 0,-24-24,25 24,-1 0,-24 0,25 0,-25 0,24 0,-24 0,25 0,-1 0,-24-25,25 25,-25 0,24 0,-24 0,25-25,-26 25,26 0,0 0,-26 0,1 0,25 0,-25 0,24 0,-24 0,0 0,0 0,24 0,-24 0,0 0,0 0,24 0,-24 0,0 0,0 0,24-25,-24 25,0 0,25 0,-26 0,26 0,-25 0,24 0,-24-25,25 25,-25 0,24 0,1 0,-25 0,24-25,1 25,-25 0,24 0,-24 0,25 0,-26 0,26 0,-25 0,0 0,24 0,-24 0,0-24,0 24,24 0,-24 0,25 0,-26 0,26 0,-25 0,25 0,-26-25,26 25,0 0,-26 0,26 0,0-25,-1 25,-24 0,25 0,-26 0,26-25,-25 25,24 0,-24 0,25 0,-25 0,-1 0,26 0,-25-25,24 25,-24 0,25 0,-25 0,24 0,1 0,-25-24,24 24,1 0,0 0,-26 0,26-25,0 25,-1 0,1 0,-1 0,1 0,0 0,-26 0,26 0,0-25,-1 25,1 0,-1 0,1 0,0 0,-1 0,26 0,-26 0,1 0,24 0,-24-25,0 25,24 0,-24 0,24 0,0 0,-24 0,24 0,-24 0,24 0,1 0,-1 0,1 0,-26 0,26 0,-1 0,1 0,-1 0,25 0,-24 0,-1 0,0 0,1 0,-1 0,25 0,-24 0,-1-25,1 25,24 0,-25 0,1 0,24 0,-25 0,1 0,-1 0,25-24,-24 24,-1 0,1 0,24 0,-25 0,1-25,-1 25,25 0,-24 0,-1 0,1 0,-1-25,25 25,-24 0,-1 0,0 0,1 0,24-25,-24 25,-1 0,0 0,1 0,-1-25,1 25,24 0,-25-24,1 24,-1 0,0-25,26 25,-26 0,1 0,24 0,-25 0,25 0,-24-25,24 25,-25 0,26 0,-1 0,0 0,0 0,1 0,-1 0,-25 0,25 0,1 0,-26 0,0 0,26 0,-26 0,0 0,1 0,-1 0,1 0,-26 0,26 0,-26 0,1-25,24 25,-49 0,25 0,-1 0,-24 0,0-25,0 25,0 0,-1-24,-24-1,0 0</inkml:trace>
  <inkml:trace contextRef="#ctx0" brushRef="#br0" timeOffset="116752.7856">8210 11881,'0'25,"0"0,25-25,-25 25,25-25,0 0,-25 25,25-25,-1 0,1 24,0-24,0 0,-25 25,25-25,-1 25,1-25,-25 25,25-25,0 25,0-1,-1 1,1-25,0 25,0-25,0 25,-1-25,1 25,0-25,0 25,0-25,-1 24,1-24,0 0,0 25,0-25,-1 25,1-25,-25 25,25-25,0 25,0-25,0 24,-1-24,-24 25,25-25,0 25,0-25,0 25,-1-25,-24 25,25-25,0 24,0-24,0 25,-1 0,1-25,-25 25,25-25,0 25,24-1,-24-24,0 25,0 0,0-25,-1 25,1 0,0-25,0 24,0 1,24 0,-24-25,0 25,0-25,-1 25,1-25,0 24,0-24,0 25,24-25,-24 25,0-25,0 0,0 25,-1-25,1 25,25-25,-25 24,-1-24,1 25,0-25,0 25,0-25,-1 25,1-25,-25 25,25-25,0 24,0-24,-25 25,24-25,1 25,0 0,0-25,-25 25,25-25,-25 25,24-25,1 24,0-24,0 25,0 0,-1-25,1 0,-25 25,25-25,0 25,0-25,-25 24,24-24,1 25,0 0,0-25,-25 25,25-25,-1 25,1-1,0 1,0-25,-25 25,25-25,-25 25,24-25,1 25,0-1,0-24,-25 25,25-25,0 25,-1-25,-24 25,25-25,0 25,0-25,0 24,-1-24,1 25,0 0,0-25,0 25,-1-25,1 25,0-25,0 24,0-24,-1 25,1-25,0 0,-25 25,25-25,0 25,-1-25,-24 25,25-25,0 0,-25 24,25-24,0 0,-1 0,1 25,0-25,0 0,0 25,-1-25,1 0,0 0,0 0,-25 25,25-25,-1 0,1 0,-25 25,25-25,0 24,0-24,-25 25,25-25,-25 25,24-25,-24 25,25-25,-25 25,25-25,-25 24,25-24,-25 25,0 0,25-25,-25 25,24-25,-24 25,25-25,-25 25,0-1,25-24,-25 25,25-25,0 25,-1-25,-24 25,25-25,0 0,-25 25,25-25,0 0,-25 24,24-24,1 0,-25 25,25-25,0 0,-25 25,25-25,-1 0,1 0,-25 25,25-25,0 25,0-25,-1 0,-24 24,25-24,0 0,0 0,0 0,-1 0,-24 25,25-25,0 0,0 0,0 0,-25 25,24-25,1 0,0 0,0 0,0 0,0 25,-1-25,1 0,0 0,-25 25,25-25,0 0,-1 0,1 0,0 0,0 0,0 0,-1 0,1 0,0 0,0 0,0 0,-1-25,1 25,0 0,0 0,0 0,-25-25,24 25,1 0,0 0,0 0,0-25,-1 25,1 0,0-25,0 25,0 0,-25-24,24 24,1 0,0-25,0 25,0-25,-1 25,1 0,-25-25,25 25,0 0,-25-25,25 25,-1 0,-24-24,25 24,0 0,-25-25,25 25,0-25,0 25,-1-25,1 0,0 25,0-24,0 24,-1-25,1 25,-25-25,25 25,-25-25,25 25,0 0,-25-25,24 25,1-25,0 1,0 24,-25-25,25 25,-1-25,1 25,0-25,0 0,0 25,-1-24,1-1,0 0,0 25,0-25,-1 0,1 1,0 24,0-25,0 25,-1-25,1 0,0 0,0 25,0-24,-1 24,1-25,0 0,0 25,0-25,0 25,-1-25,1 1,0 24,0-25,-25 0,25 0,-1 25,1-25,0 1,-25-1,25 0,0 0,-1 0,1 1,-25-1,25 0,0-25,0 26,-1-1,1 0,0 0,-25 0,25 1,0-1,-1 0,1 25,0-25,0 0,0 0,-1 1,1-1,0 0,0 0,0 0,-25 1,24 24,1-25,0 0,-25 0,25 0,0 1,-25-1,24 0,1 0,0 0,0 1,0-1,0 0,-1 0,1 0,0 1,0-1,0 25,-1-25,26 0,-25 0,0 1,-1-1,1 0,0 0,0 25,0-25,-1 1,1-1,0 0,25 0,-26-24,1 24,0 0,0 0,0 0,24 0,-24-24,0 24,0 0,24 0,-24-24,0 24,24 0,-24-24,0 24,25 0,-26 0,26 0,-25 1,0-1,24 0,-24 0,0 0,25 1,-26-1,1 0,25 0,-25 0,-1 1,26-1,-25 0,0 0,24 0,-24 1,0-1,24 0,-24 0,25-24,-1 24,-24-25,25 25,-1-24,1-1,0 25,-1-24,-24-1,25 25,-1-24,1 24,0-25,-1 25,1-24,-1 24,1-25,0 26,-1-26,1 0,-1 26,26-26,-26 0,26 1,-26-1,26 1,-26-1,26 0,-1 1,-24-1,0 25,24-24,-24 24,-1-25,1 25,-25 1,24-1,-24 0,0 0,0 0,-25 1,0-1</inkml:trace>
  <inkml:trace contextRef="#ctx0" brushRef="#br0" timeOffset="118102.2388">11906 14064,'0'-25,"25"25,0 0,-25 25,0 0,-25-25,25-25,-25 25,0-25,1 25,-1 0,0-24,0 24,0-25,1 25,24-25,-25 25,25-25,-25 25,0-25,0 25,25-24,-24 24,-1-25,0 25,25-25,-25 25,0-25,1 25,24-25,-25 25,0-24,0 24,25-25,-25 25,1 0,-1 0,0-25,0 25,0 0,1 0,-1-25,0 25,0 0,25-25,-25 25,0 0,1-24,-1 24,0-25,0 25,0 0,1-25,-1 25,-25-25,25 0,-24 1,24-1,-25 0,1 0,-1-24,1 24,-1-25,0 1,1-1,-26 0,26 1,-1-1,1 0,-26 1,26-1,-1 1,0-1,1 0</inkml:trace>
  <inkml:trace contextRef="#ctx0" brushRef="#br0" timeOffset="118902.4235">13444 14337,'-25'0,"25"-25,0 50,0 0,0 0</inkml:trace>
  <inkml:trace contextRef="#ctx0" brushRef="#br0" timeOffset="119025.5307">13543 14759,'0'0,"0"25,0-1,-24 1,24 0,-25 0,25 0</inkml:trace>
  <inkml:trace contextRef="#ctx0" brushRef="#br0" timeOffset="119182.4454">13643 15255,'0'0,"0"25,-25-1,25 1,-25 0,25 0,0 0,0 0,0-1,0 1,25 0,-25 0,25 0,-25-1,0 1,24 0,-24 0,25-25</inkml:trace>
  <inkml:trace contextRef="#ctx0" brushRef="#br0" timeOffset="121184.402">4638 4093,'0'-25,"0"0,0 0,0 1,0-1,0 0,25 0,-25 0,25 1,-25-1,25 0,0 0,-1 0,1 1,0-1,0 0,25 0,-26 0,26-24,0 24,-1 0,1 0,-1 25,1-25,0 1,-1 24,1-25,-1 25,1-25,0 25,-1 0,1 0,-1 0,26 0,-26 0,26 0,-1 25,1-25,-26 0,26 25,-1-25,1 24,-1 1,0 0,1 0,-1-25,1 25,-26-1,26 1,-26 0,26 0,-26-25,26 25,-26-25,26 0,-26 25,1-25,0 0,24-25,-24 25,-1 0,1 0,-25-25,24 25,1-25,-1 25,1 0,-25-25,24 25,1-25,-25 25,24 0,-24-24,0 24,25 0,-25 0,-1 0,1 0,25 0,-25 0,-1-25,26 25,-25 0,0 0,-1 0,1-25,0 25,0 0,0-25,-1 25,1-25,0 1,-25-1,0 0,0 0,-25 25,0-25,1 25,-1 0,-25-24,1 24,-1 0,25 0,-24 0,-1 0,25 0,0 0,1 0,48 0,26 0,-25 0,24 0,1 0,24 0,-24 0,0 24,24-24,-24 25,-1-25,-24 25,25 0,-26 0,1-25,-25 24,25 1,-25 0,0 25,0-26,-25 1,25 25,-25-25</inkml:trace>
  <inkml:trace contextRef="#ctx0" brushRef="#br0" timeOffset="122199.7859">18703 3497,'25'0,"-1"-24,-24-1,0 0,0 0,0 0,-24 25,-1-24,0 24,25-25,-25 25,0-25,-24 0,24 25,0-25,-25 1,26 24,-26-25,25 25,-24-25,24 25,-25-25,25 25,-24-25,-1 25,25 0,-24 0,-1 0,1-24,-1 24,0 0,1 0,-1 24,1-24,-26 0,26 25,-26-25,25 25,-24 0,24-25,-24 25,24-1,-24 1,24 25,-24-25,24-1,-24 1,24 0,1 0,-26 0,26-1,-1 1,-24-25,49 25,-25 0,1-25,24 25,-25-25,25 0,1 24,-1-24,0 25,0-25,0 0,-24 25,24-25,0 0,0 0,1 0,-1 0,-25 0,25 0,1 0,-26 0,25 0,-24-25,24 25,-25 0,1-25,24 25,-25 0,25-24,1 24,-26 0,25-25</inkml:trace>
  <inkml:trace contextRef="#ctx0" brushRef="#br0" timeOffset="122480.3654">15801 3299,'0'-25,"0"0,0 1,0-1,0 0,0 50,-25-25,0 25,25-1,-25-24,0 25,1 0,-1 0,-25 24,25-24,1 0,-26 0,25 0,0 24,1-24,24 0,-25 0,25-1,0 1,0 0,0 0,0 0,25 0,-25-1,24 1,26 0,-25-25,24 25,1 0,0-1,-1-24,1 25,-1-25,1 25,24-25,-24 25,0-25</inkml:trace>
  <inkml:trace contextRef="#ctx0" brushRef="#br0" timeOffset="125762.3454">12750 13866,'24'0,"-24"25,0-1,0 1,-24-25,24 25,0 0,0 0,0-1,0 1,0 0,0 0,0 0,0-1,0 1,24 0,-24 0,25 0,0-25,-25 24,25-24,-25 25,25-25,-1 0,1 0,-25 25,25-25,0 0,0 0,-25-25,24 25,1 0,-25-25,0 1,0-1,0 0,0 0,-25 0,25 1,-24-1,24 0,-25 0,0 0,0 1,25-1,-25 25</inkml:trace>
  <inkml:trace contextRef="#ctx0" brushRef="#br0" timeOffset="126234.504">13494 14039,'0'0,"0"-24,0-1,-25 25,25-25,-25 25,0 25,1-25,24 25,-25-1,0 1,0 0,25 0,-25 0,25-1,-24-24,24 25,0 0,0 0,0 0,0-1,24 1,1-25,-25 25,25-25,0 25,0-25,-1 0,1-25,0 25,-25-25,25 25,-25-25,0 1,0-1,0 0,-25 0,0 0,25 1</inkml:trace>
  <inkml:trace contextRef="#ctx0" brushRef="#br0" timeOffset="126490.6484">13816 13891,'-25'0,"1"24,24 1,0 0,0 0,24 0,1-25</inkml:trace>
  <inkml:trace contextRef="#ctx0" brushRef="#br0" timeOffset="127055.681">12179 12849,'0'0,"0"49,0-24,-25 0,25 0,0 24,0-24,0 25,0-1,0 1,0-25,0 25,25-26,-25 26,25-25,0 0,0-1,-1-24,1 0,25-24,-25 24,-1-25,1 0,0 0,0 0,0 1,-1-1,-24 0,25 0,-25 0,0 0,0 1,0-1,0 0,0 0,-25 0,1 1,-1-1,0 0,0 0,0 0,1 1</inkml:trace>
  <inkml:trace contextRef="#ctx0" brushRef="#br0" timeOffset="127438.3581">13171 12874,'25'-25,"-25"0,0 0,-25 25,25-25,-25 25,1 0,-1 0,0 0,0 0,0 25,1-25,-1 25,0 0,0 0,25-1,-25 1,1 0,24 0,0 24,0-24,0 0,0 25,0-26,24 26,-24-25,25 0,0 0,25-25,-26 0,26 0,-25 0,24 0,1 0,0-25,-1 0,1 0,0 0,-26 0,26 1,-25-1,0 0,-25-25,0 26,0-1,0-25,0 25,-25-24,0 24,25-25,-25 26,0-1,1 0,-1 0,0 0</inkml:trace>
  <inkml:trace contextRef="#ctx0" brushRef="#br0" timeOffset="127762.5659">14139 12948,'0'0,"0"25,-25-25,0 0,25 25,-25-25,25 24,-25-24,25 25,0 0,-24 0,24 0,0-1,0 1,24 0,1-25,-25 25,25-25,0-25,0 25,-25-25,24 25,-24-25,25 25,-25-24,0-1,0 0,0 0,0 0,0 1,0-1,-25 0,25 0,0 0,-24 25,24-24,-25-1</inkml:trace>
  <inkml:trace contextRef="#ctx0" brushRef="#br0" timeOffset="128626.3147">13990 13395,'-25'-25,"0"25,25 25,-25-25,25 24,0 1,-24 0,24 0,-25 0,25-1,0 1,0 0,0 0,0 0,0-1,0 1,25-25,-25 25,24-25,1 0,0 0,0 0,0 0,-1 0,-24-25,25 25,-25-25,25 25,-25-24,0-1,0 0,0 0,0 0,-25 1,0-1,1 0</inkml:trace>
  <inkml:trace contextRef="#ctx0" brushRef="#br0" timeOffset="129174.3716">13295 13618,'0'0,"-24"0,-1 25,0-25,25 24,0 1,0 0,0 0,0 0,0-1,25 1,-25 0,25-25,-1 25,1 0,0-25,0 0,0 24,-1-24,1 0,-25-24,25 24,0 0,-25-25,25 25,-25-25,0 0,0 0,-25 1,25-1,-25 25,0-25,0 25,1-25,-1 25</inkml:trace>
  <inkml:trace contextRef="#ctx0" brushRef="#br0" timeOffset="129818.3331">12427 13395,'0'0,"-25"0,1 0,-1 0,0 0,0 0,0 0,1 0,-1 24,25 1,-25-25,25 25,0 0,0 0,0-1,0 1,0 0,0 0,0 0,25-1,0 1,-25 0,24 0,1-25,25 25,-25-25,-1 0,26 0,-25 0,0 0,24-25,-24 25,0-25,24 25,-24-25,-25 0,25 25,-25-24,25-1,-25 0,0 0,0 0,-25 1,25-1</inkml:trace>
  <inkml:trace contextRef="#ctx0" brushRef="#br0" timeOffset="130127.329">13568 13469,'0'0,"-49"0,24 0,0 0,0 0,0 0,1 25,-1-25,25 25,-25-25,25 24,0 1,25-25,0 25,-1-25,1 0,0 0,0 0,24-25,-24 25,0-25,0 25,0 0,-1-24,1-1,0 25,-25-25,0 0,0 0,0 1,0-1,-25 0,25 0,-25 25,25-25</inkml:trace>
  <inkml:trace contextRef="#ctx0" brushRef="#br0" timeOffset="130430.3251">14312 13271,'0'0,"-25"0,1 24,-1-24,25 25,-25-25,0 25,25 0,-25 0,25-1,0 1,0 0,25-25,0 0,0 0,0 0,-1 0,1 0,0-25,0 25,0-25,0 1,-1-1,-24 0,0 0,0 0,0 1,0-1,-24 25,24-25</inkml:trace>
  <inkml:trace contextRef="#ctx0" brushRef="#br0" timeOffset="130729.9398">14461 13742,'0'0,"-25"0</inkml:trace>
  <inkml:trace contextRef="#ctx0" brushRef="#br0" timeOffset="132207.9825">11931 14089,'-25'0,"0"0,25-25,-24 25,-1 0,0 0,25-25,-25 25,25-24,-25 24,25-25,0 0,0 50,0 0,25-25,-25 24,0 1,25-25,-25 25,25-25,-25 25,0 0,0-1,25-24,-25 25,0 0,0 0,0 0,74 248</inkml:trace>
  <inkml:trace contextRef="#ctx0" brushRef="#br0" timeOffset="133814.4027">12005 14362,'0'-25,"0"0,0 0,0 1,0-1,0 0,0 0,-24 25,24-25,0 1,0-1,0 0,0 0,24 25,-24 25,25-25,-25 25,25 0,-25-1,25 1,-25 0,0 0,25 0,-25 24,0-24,24 0,-24 0,0 24,0-24,0 0,0 25,25-26,-25 1,0 0,0 25,0-26,0 1,0 25,0-25,0 24,0-24,0 25,0-1,0-24,0 25,0-1,0-24,0 25,0-26,25 1,-25 0,0 0,0 0,0-1,25-24,-25 25,0 0,25-25</inkml:trace>
  <inkml:trace contextRef="#ctx0" brushRef="#br0" timeOffset="134754.099">15255 13866,'0'25,"0"-1,0 1,0 0,0 0,25 0,-25-1,0 26,0-25,24 24,-24-24,0 25,25-1,-25 1,0 0,25-25,-25 24,0 1,25-1,-25-24,0 25,25-25,-25 24,0-24,25 25,-25-26,0 1,0 0,24 0,-24 0,0-1,0 1,0 0</inkml:trace>
  <inkml:trace contextRef="#ctx0" brushRef="#br0" timeOffset="139532.7259">11410 15925,'-25'0,"25"24,-24-24,48 0,-24 25,25-25,0 0,0 0,0 0,-1 0,-24-25,25 25,0 0,0 0,0 0,-1 0,-24-24</inkml:trace>
  <inkml:trace contextRef="#ctx0" brushRef="#br0" timeOffset="139868.0817">11509 15801,'0'0,"0"24,0 1,25 0,-25 0,0 0,0-1,0 1,25-25,-25 25,0 0,0 0,0-1</inkml:trace>
  <inkml:trace contextRef="#ctx0" brushRef="#br0" timeOffset="140644.1667">11782 15850,'-25'0,"25"25,0 0,0 0,25-1,-25 1,0 0,0 0,0 0,0-1,0 1,0 0,0 0,0 0,0-1,-25-48,25-1,-24 0,24 0,0 0,0 1,0-1,0 0,0 0,0 0,0 1,0-1,0 0,0 0,0 0,24 25,-24-24,25 24,0-25,0 25,0 0,-1 0,1 0,0 0,-25 25,0-1,0 1,0 0,-25 0,0 0,25-1,0 1,0 0,25-25,0 25,0-25,0 0,-1 25,1-25,-25 24,25-24,-25 25,0 0,0 0,-25-25,0 25,1-1,-1-24,0 0,0 25,0-25,1 0,-1 25,0-25,0 0,0 0,1 0,-1 0</inkml:trace>
  <inkml:trace contextRef="#ctx0" brushRef="#br0" timeOffset="141324.7188">15329 15801,'25'0,"0"0,0 0,0 0,-1 0,-24-25,25 25,0 0,0 0,0 0,-1 0,1-25,0 25</inkml:trace>
  <inkml:trace contextRef="#ctx0" brushRef="#br0" timeOffset="141516.1894">15503 15577,'0'0,"0"25,0 0,0 0,0 0,0-1,0 1,0 0,0 0,0 0,0-1,0 1,0 25,0-25,0-1,0 1,0 0</inkml:trace>
  <inkml:trace contextRef="#ctx0" brushRef="#br0" timeOffset="142064.1504">15850 15528,'-25'0,"25"25,0-1,0 1,-24-25,24 25,0 0,0 0,0 24,0-24,0 0,0 0,0 24,0-24,0 0,0 0,0-1,0 1,0 0,0 0,0 0,-25-50,25 0,0 0,0 0,0 1,0-26,0 25,0 0,0 1,0-1,0-25,0 25,0 1,0-1,0 0,0 0,0 0,25 25,-25 25,24-25,-24 25,25-25,-25 25,25 0,0-1,-25 1,0 0,0 0,0 0,0-1,0 1,0 0,0 0,0 0,0-1,0 1,0 0,0 0,0 0,25-1,-1-24,-24 25,0 0,0 0,-24-25,-1 0,0 0</inkml:trace>
  <inkml:trace contextRef="#ctx0" brushRef="#br0" timeOffset="144478.5326">11187 8458,'-25'0,"25"25,0 0,0 0,0 0,0-1</inkml:trace>
  <inkml:trace contextRef="#ctx0" brushRef="#br0" timeOffset="144599.1544">11162 8930,'0'0,"0"24,0 1,-25-25,25 25,0 0</inkml:trace>
  <inkml:trace contextRef="#ctx0" brushRef="#br0" timeOffset="144698.1505">11237 9178,'0'25,"0"-1,0 1,0 0,0 0,0 0</inkml:trace>
  <inkml:trace contextRef="#ctx0" brushRef="#br0" timeOffset="145119.3269">11261 9897,'0'0,"0"25,0-50</inkml:trace>
  <inkml:trace contextRef="#ctx0" brushRef="#br0" timeOffset="145327.2278">10939 10120,'-25'0,"25"25,-25-25,0 0,50 0,0-25,0 25,0 0,-1-24,1 24,0-25,0 25,0-25,-1 25</inkml:trace>
  <inkml:trace contextRef="#ctx0" brushRef="#br0" timeOffset="145518.88">11410 9872,'0'25,"0"0,25-25,-25 25,25-1,-25 1,25 0,-25 0,24 0,-24 0,0-1</inkml:trace>
  <inkml:trace contextRef="#ctx0" brushRef="#br0" timeOffset="145837.9492">11460 10071,'0'0,"-25"0,0 0,25-25,0 0,25 25,-25-25,25 25,0 0,-1 0,1 0,0 0,-25 25,25-25,0 25,-25 0,0 0,0-1,0 1,0 0,0 0,0 0,0-1,0 1,0 0,0 0,0 0,0-1,0 1,0 0,0 0</inkml:trace>
  <inkml:trace contextRef="#ctx0" brushRef="#br0" timeOffset="146562.4556">13444 8136,'25'0,"-25"-25,25 25,0-25,-25 1,0-1,0 0,24 25,-24-25,0 0,0 50,25-25,-25 25,0 0,0 0,25-1,-25 1,0 0,0 25,25-26,-25 1,0 0,25 25,-25-26,0 1</inkml:trace>
  <inkml:trace contextRef="#ctx0" brushRef="#br0" timeOffset="147019.0681">13692 9723,'25'0,"0"-24,0 24,-1 0,1 0,0 0,0-25,0 25,-1 0</inkml:trace>
  <inkml:trace contextRef="#ctx0" brushRef="#br0" timeOffset="147203.3339">13915 9575,'-24'0,"-1"0,0 24,25 1,0 0,0 0,25 0,-25-1,0 1,25-25,-25 25,24 0,-24 0,25-25</inkml:trace>
  <inkml:trace contextRef="#ctx0" brushRef="#br0" timeOffset="147705.0746">14188 9599,'0'25,"0"0,0 0,25-25,-25 25,0-1,25 1,-25 0,25 0,-25 0,24-25,-24 24,0 1,25 0,0 0,-25 0,25-25,-25-25,0 0,0 0,0 0,0 1,0-1,-25 0,25 0,0 0,-25 1,25-1,0 0,-25 0,25 0,25 25,0 25,0 0,0-25,0 25,-1 0,1-1,0 1,0 0,-25 0,25-25,-25 25,0-1,24 1,-24 0,0 0,0 0,0-1,-24-24,-1 0,0 25,0-25</inkml:trace>
  <inkml:trace contextRef="#ctx0" brushRef="#br0" timeOffset="162077.9089">4093 6697,'0'0,"0"25,-25 0,0 0,25-1,-25 1,25 0,-24 0,24 0,-25 24,25-24,0 0,-25 25,25-26,-25 26,25-25,-25 24,1-24,24 25,-25-1,25 1,-25 0,0-1,0 1,25 24,-24-24,-1 24,25 1,-25-26,25 26,-25-1,0 1,25-1,0-24,-25 24,25 0,0 1,0-26,-24 26,24-1,0-24,-25 24,25-24,0 24,0-24,-25 24,25-24,0 0,0-1,0 1,0-1,0 26,0-26,0 1,0 0,0-1,25 1,-25-1,0 1,25 0,-25-1,0 1,24-1,-24-24,0 25,25-25,-25 24,0-24,25 25,-25-25,0-1,25 1,-25 0,25 0,0 0,-25 24,24-24,1 0,0 0,-25-1,25 1,0 0,-1 0,1 0,0-1,0 1,0-25,-25 25,24-25,1 25,0-25,0 25,0-25,-1 24,1-24,0 0,0 0,0 0,-1 0,1 25,0-25,0 0,0 0,-1 0,1-25,0 25,0 0,0 0,-1-24,1 24,0-25,-25 0,25 0,0 25,-1-25,1 1,0-26,0 25,0 0,-1 1,1-26,0 25,-25-24,25 24,0-25,0 25,-1-24,1-1,0 25,0-24,-25 24,25-25,-1 1,-24 24,25-25,-25 1,25-1,-25 0,25 1,-25-1,0 1,0-26,25 26,-25-1,0-24,0 24,0-24,0 24,0-25,0 1,0 0,0-1,-25-24,25 25,0-1,0 1,0-1,-25 1,25 0,0-1,-25 1,25-1,-25 1,25-1,-24 1,24 0,-25-1,0 26,25-26,-25 26,25-26,-25 26,25-1,-24 0,24 1,-25-1,0 1,25-1,-25 25,0-24,0 24,25 0,-24 0,-1 0,0 0,0 1,0 24,25-25,-24 25,-1-25,0 25,0 0,0 0,1 0,24-25,-25 25,0 0,0 0,0 0,-24 25,24-25,0 0,0 25,-24-25,24 25,0-25,-24 24,24 1,0 0</inkml:trace>
  <inkml:trace contextRef="#ctx0" brushRef="#br0" timeOffset="162897.9893">4589 6276,'0'0,"-25"-25,0 0,0 0,1 25,-1 0,0 0,0 0,0 0,1 0,24 25,-25 0,0-25,0 25,0-1,1 1,-1 25,-25-25,25 24,1 1,-1-1,-25 1,25 0,-24 24,24-24,-25 24,26 1,-26-1,25 25,0-24,-24-1,24 25,-25-24,25 24,1 0,-1-25,0 26,0-1,0 25,1-25,-1 0,0 25,0-24,0 24,25-25,-24 25,-1-25,25 0,-25 1,25-1,0 0,0 0,0-24,0 24,0-25,25 1,-25-1,25 25,-25-24,24-26,1 26,-25-1,25 1,0-1,0 0,-1-24,1 24,0 1,0-26,0 1,-1 0,26-1,-25 1,0-25,24 24,1-24,-25 25,24-26,1 1,0 0,-1 0,1-25,-1 25,1-1,0-24,-1 25,-24-25,25 25,-1-25,1 25,-25-25,24 0,-24 0,0-25,24 25,-24-25,0 25,25-25,-26-24,26 24,-25-25,25 26,-26-26,26 0,0-24,-26 24,26 1,-25-26,24 26,-24-26,0 26,0-26,0 26,-1-26,1 1,-25 24,25-24,-25-1,0 1,0 0,0-26,0 1,0 0,0 0,0-25,0 0,0-25,-25 25,25-25,0 0,-25-24,25 24,0-25,0 25,-24 0,24-24,0 24,-25 0,0 25,0 0,0 25,1 0,-1-1,-25 26,25 24,-24 26</inkml:trace>
  <inkml:trace contextRef="#ctx0" brushRef="#br0" timeOffset="164910.1953">2629 8582,'0'0,"0"-24,0-1,0 0,0 0,0 0,0 1,0-1,-25 0,25 0,0 0,0 1,0-26,0 25,0 0,25-24,-25 24,0 0,0 0,0 1,0-1,0 0,0 0,0 0,0 0,0 50,0 0,0 0,0 0,0 0,0-1,0 1,0 0,0 0,0 0,0-1,0 1,0 0,0 0,0 0,0-1,0 1,-25 0,25 0,0 0,0-50,0 0,0 0,0 0,0 1,0-1,0 0,0 0,0 0,-24 1,24-1,0 0,0 0,0 0,0 1,0-1,0 0,0 0,0 0,0 0,0 1,-25 24,25-25,0 0,0 0,-25 0,25 1,0-1,0 0,0 0,0 0,-25 25,25-24,0-1,0 0,0 50,0 0,-25-25,25 24,0 26,-24-25,24 0,-25 24,0 1,0-1,0 1,1-25,-1 25,0-1,0-24,0 0,1 0,24-1,-25 1,0-25,25 25,-25-25,25-25,0 0,25 1,-25-1,0-25,25 25,0-24,-25-1,24 0,1 1,0-1,0-24,24 24,-24 1,25-1,-25 25,24-24,-24 24,25-25,-26 25,26 1,-25-1,0 25,0 0,-1 0,1 0,0 25,0-25,0 24,-25 1,24 0,-24 0,25 0,-25-1,25 1,-25 0,25 0,-25 0,0-1,25 1,-25 25,0-25,0-1,0 1,0 25,0-25</inkml:trace>
  <inkml:trace contextRef="#ctx0" brushRef="#br0" timeOffset="166737.8554">21233 5705,'0'0,"-25"0,25-25,0 0,0 1,-25 24,25-25,0 0,-25 25,25-25,-24 25,24-25,-25 25,0 0,25 25,-25-25,0 25,25 0,-24-25,-1 25,25-1,-25 26,0-25,0 0,1 24,-1-24,0 25,0-1,0 1,1 24,-1-24,0 24,0 1,0-1,0 25,1-24,-1-1,0 25,25-24,-25 24,0 0,25-24,-24 24,24-25,0 26,0-26,0 0,0 26,0-26,0 0,0 26,24-26,-24 0,25 1,-25-1,25 1,0-1,-25 1,25-1,-1 0,1 1,0-26,0 26,0-26,0 26,-1-26,26 1,-25 0,0-1,24-24,-24 25,25-25,-1-1,-24 1,25 0,-1-25,1 25,-1-25,26 25,-26-25,1 0,0 0,-1 0,1 0,-25-25,24 25,1-25,0 25,-1-25,-24 0,25 1,-1-26,1 25,-25-25,24 1,1-1,-1 1,1-26,0 26,-26-26,26 1,0-1,-1 1,-24 0,25-1,-26-24,1 25,25-26,-25 26,-25-25,24 24,-24-24,0 25,0-1,0 1,0-25,0 24,-24 1,-1-1,25-24,-25 25,0-1,-24-24,24 25,0-1,0 1,-24-1,24-24,-25 25,25 24,1-24,-26-1,25 26,-24-26,24 26,-25-1,1 0,-1 1,25-1,-24 25,-1-24,0-1,1 25,-26 1,26-1,-1 0,0 25,-24-25,24 25,1 0,-1 25,25-25</inkml:trace>
  <inkml:trace contextRef="#ctx0" brushRef="#br0" timeOffset="167238.1094">21208 6474,'0'0,"0"-25,-25 0,25 1,0-1,0 50,0-1,-25 1,25 0,-24 0,24 24,-25 1,25 24,-25 1,0-1,0 1,25 24,-24 0,-1 0,0 1,0-1,0 0,25 0,-24 0,24-24,0 24,0-25,0 26,0-26,24 1,1-26,-25 1,25-1,0 1,24 0,-24-26,0 26,0-25,24-25,-24 25,0-25,25 0,-26 0,1-25,25 25,-25-25,-1-25,26 26,-25-26,0 0,24-24,-24 24,0-24,0-25,-1 24,1-24,-25 0,0 0,0-1,0 1,0 0,0 0,-25 0,25-1,-49 1,24 0,0 24,-24 1,24 0,-25 24,25 0</inkml:trace>
  <inkml:trace contextRef="#ctx0" brushRef="#br0" timeOffset="168221.6517">22845 5581,'-25'0,"25"25,0 0,0-1,0 1,0 0,0 0,0 24,0-24,0 25,0 0,0 24,0-24,0 24,0 0,-24-24,24 24,0 1,-25-1,25-24,0-1,0 26,0-50,0 24,-25-24,25 0,0 0,-25-50,25 0,-25 0,0-24,25 24,-24 0,-1-25,25 26,-25-26,0 25,25 0,-25-24,25 24,-24 0,24 0,0 50,24-25,-24 25,25 0,-25 0,25-1,0 1,-25 0,25 25,-1-26,1 1,0 0,0 0,0-25,0 25,-1-25,26 0,-25 0,0 0,-1 0,1 0,0-25,0 0,0 0,-25 0,24 1,-24-1,0 0,0 0,0 0,0 1,0-26,0 25,0 0,0 1</inkml:trace>
  <inkml:trace contextRef="#ctx0" brushRef="#br0" timeOffset="168381.2319">23490 6449,'-25'0,"0"0,1-25,24 1</inkml:trace>
  <inkml:trace contextRef="#ctx0" brushRef="#br0" timeOffset="174953.8775">20563 4142,'0'-24,"0"-1</inkml:trace>
  <inkml:trace contextRef="#ctx0" brushRef="#br0" timeOffset="178406.0479">19298 7119,'0'25,"0"0,-25-25,25 24,0 1,0 0,-25-25,25 25,0 0,0-1,-24-24,24 25,0 0,0 0,-25 0,25-1,0 1,-25 0,25 0,0 0,-25-1,25 1,-25 0,25 0,0 0,-24-1,24 26,-25-25,25 0,0 24,-25 1,25-25,-25 24,25-24,0 25,-25-1,25-24,-24 25,24-1,0-24,0 25,0-25,0 24,0-24,0 25,0-26,0 26,0-25,0 0,0 24,0-24,0 25,0-26,0 1,0 25,24-25,-24-1,0 1,25 0,-25 0,25 0,-25-1,25 1,0 0,-1-25,-24 25,25-25,0 25,0-25,0 0,-25 25,24-25,1 0,0 0,0 0,0 0,-1 0,1 0,0-25,0 25,0-25,-1 25,1-25,0 0,0 0,-25 1,25-1,-25 0,25-25,-25 26,24-26,-24 0,0 1,25-1,-25 1,0-26,25 26,-25-26,0 26,0-26,0 1,0-1,0 26,0-26,0 1,0 24,0-24,0 24,0 1,0-1,0 0,-25 1,25-1,-25 1,1-1,24 25,-25-24,0-1,25 25,-25 0,0-24,0 24,25 0,-24 0,-1 25,25-24,-25-1,0 25,0 0,1 0</inkml:trace>
  <inkml:trace contextRef="#ctx0" brushRef="#br0" timeOffset="178989.9275">19695 6796,'0'-24,"-25"24,25-25,0 0,-25 25,25-25,-24 25,24-25,-25 25,0 0,0 0,0 0,0 25,1-25,-1 25,0 0,0 0,0-1,-24 1,24 25,-25 0,1-1,-1 26,1-1,-1 0,0 1,1-1,-1 1,1-1,-1 25,25-24,-24 24,24 0,-25-25,25 26,1-26,24 25,-25-24,25-1,-25 25,25-24,0-1,0-24,0 24,25 1,-25-26,25 1,-25-1,24 1,1 0,0-1,0-24,0 25,24-25,-24-1,0 1,24 0,-24 0,25-25,-25 25,24-25,1 0,-25 0,24 0,1 0,-1-25,1 0,-25 25,24-25,1-24,0 24,-1-25,1 1,0-1,-26-25,26 26,0-26,-26-24,26 25,-25-25,0 24,-1-24,1 25,-25-26,25 1,-25 0,0 24,0-24,0 25,0-1,0 1,-25 0</inkml:trace>
  <inkml:trace contextRef="#ctx0" brushRef="#br0" timeOffset="183190.6247">19348 6995,'24'0,"1"0,-25 25,25-25,-25 25,25-25,-25 24,25 1,-1 0,1 0,-25 0,25-1,0 1,0 0,-25 0,25 24,-1-24,-24 0,25 0,-25 0,0-1,0 1,0 0,0 0</inkml:trace>
  <inkml:trace contextRef="#ctx0" brushRef="#br0" timeOffset="183657.8059">19521 7169,'0'0,"0"-25,0 0,0 0,0 0,0 1,25 48,0-24,0 25,-25 0,25-25,-25 25,0 0,24-1,-24 1,0 0</inkml:trace>
  <inkml:trace contextRef="#ctx0" brushRef="#br0" timeOffset="187095.6053">20141 13742,'0'-25,"25"25,-25 25,0 0,0-1,0 1,0 0,0 0,0 0,0-1,0 1,-25-25,25 25,0 0,0 0,0-1,0 1,0 0,0 0,0 0,0-1,0 1,0 0,-24 0,24 0,0-1,0 1,0 25,0-25,0 0,0 24,0 1,0-25,0 24,24 1,-24-1,0 1,25-25,-25 49,25-24,-25-1,25 1,-25 0,25-1,-1 26,1-26,-25 1,25-1,0 1,0 0,-1-1,1 1,0 0,0-26,0 26,-1 0,1-26,0 26,0-25,0 0,24-1,-24 1,0-25,0 25,0-25,24 0,-24 0,0 0,0-25,24 25,-24-25,0 1,0-1,-1 0,1 0,0 0,0-24,-25 24,25-25,-1 1,1 24,-25-25,25 1,-25-1,25 0,0 1,-25-26,24 26,-24-26,25 26,-25-26,0 26,25-26,-25 26,0-26,0 1,0 24,0-24,0 0,0-1,0 1,0 24,0-24,0-1,0 26,0-26,0 1,0 24,-25 1,25-26,-25 26,25-1,-24 0,-1-24,0 24,0 26,0-26,25 0,-24 26,-1-26,0 25,0-25,-24 26,24-1,0 0,0 0,0 0,-24 1,24 24,0-25,-24 25,24 0,-25 0,0 0,26 0,-26 0,0 25,26-1,-26 1,25 0,-24 0,24 24,0-24,0 25,0 0,25-1</inkml:trace>
  <inkml:trace contextRef="#ctx0" brushRef="#br0" timeOffset="187688.3539">21109 13519,'0'0,"0"-25,0 0,0 0,-25 0,25 1,-25-1,25 0,-25 0,25 0,-24 25,24-24,-25 24,25-25,-25 25,0 0,0 0,1 0,-1 0,25 25,-25-1,0 1,-24 0,24 25,0-26,0 26,-25 24,26-24,-26 24,25 1,-24-1,-1 1,25 24,-24 0,24-25,0 26,0-1,0-25,1 26,24-26,0 25,0-24,0-1,24 0,-24-24,25 24,0-24,0 0,0-1,24 1,-24-25,0-1,24 1,-24 0,25 0,-25-25,24 25,-24-25,25 0,-1 0,-24-25,25 25,-1-25,1 0,0 0,-1 1,1-26,-25 0,24 1,-24-1,25-24,-26-1,1-24,-25 25,25-25,-25-1,0 1,0 25,0-26,0 1,-25 0,0 0,1 24,-1 1,0 0,-25-1,26 1,-1 24,-25 1</inkml:trace>
  <inkml:trace contextRef="#ctx0" brushRef="#br0" timeOffset="189529.4086">21183 12526,'0'-24,"0"-1,0 0,-25 25,25-25,0 50,0 0,0 0,0-1,25 1,-25 0,0 25,0-26,0 1,0 25,0-1,25-24,-25 25,0-25,0 24,0-24,0 25,0-26,0 1,0 25,0-25,0-1,0 1,0 0,0 0,0-50,-25 25,25-25,0 0,-25 25,25-24,0-1,-24 0,24 0,0 0,0-24,-25 24,25-25,0 26,0-26,-25 0,25 26,0-26,0 0,0 26,-25-26,25 25,0-24,0 24,0 0,0 0,0 0,0 1,0-1,-25 25,25 25,-24-1,24 1,-25 0,25 0,-25 0,25-1,0 1,-25 0,25 0,0 0,-25-1,25-48,25 24,-25-25,25 0,-25 0,25 0,-25 1,25-1,-1-25,1 25,-25 1,25-1,0 25,-25-25,25 0,-1 25,1 0,0 0,-25 25,25 0,0 0,-1-1,1 1,-25 0,25 25,0-26,-25 1,25 0,-25 0,24 0,-24-1,25 1,-25 0,0 0,0 0,0-1,0-48</inkml:trace>
  <inkml:trace contextRef="#ctx0" brushRef="#br0" timeOffset="190633.6857">22027 7888,'0'0,"0"-25,24 25,-24-25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0:55:31.3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10740 3497,'0'-24,"-24"24,24-25,-25 25,0 0,0 0,0 0,1 0,-1 0,0 0,0 0,0-25,1 25,-1 0,0 0,25-25,-25 25,0 0,1 0,-1-25,0 25,-25 0,26 0,-26-24,25 24,0 0,-24-25,24 25,0 0,0 0,0-25,1 25,-1 0,0 0,0-25,0 25,1 0,-1 0,50 25,-1-25,1 0,0 25,0-25,0 0,-1 0,1 0,0 0,25 25,-25-25,24 0,-24 0,25 0,-1 0,1 0,-1 0,-24 24,25-24,-1 0,1 0,-25 0,24 0,-24 0,25 0,-25 0,24 0,-24 0,0 0,0 0,-1 0,1 0,0 0,0 0,0 0,-1-24,-24 48,-24 1,-1 0,0 0,0 0,0-1,1-24,24 25,-25-25,0 25,0-25,0 25,1-25,-1 0,0 25,0-25</inkml:trace>
  <inkml:trace contextRef="#ctx0" brushRef="#br0" timeOffset="949.8434">8186 2927,'0'0,"0"-25,-25 25,0 0,25-25,-25 25,0-24,25-1,25 0,0 0,0 25,-25-25,25 25,-1-24,1 24,0-25,0 0,0 25,-1-25,1 25,0 0,-25 25,0 0,0 0,0-1,0 1,0 0,0 0,0 24,0-24,0 0,0 25,0-1,0-24,0 25,0-1,0 1,0-1,0 1,0-25,25 24,-25 1,0-25,0 24,25-24,-25 0,0 0,0 0,0-1,0 1,0 0,-25-25,0 25,0-25,0 0,1 0,-1 0,0 0,0 0,-24-25,24 25,0 0,-25 0,26 0,-1 0,0-25,0 25,0 0,0 0,50 0,0 0,0 0,0 25,24-25,1 0,0 0,-1 0,1 0,-1 0,26 0,-26 0,26 0,-26 0,26-25,-26 25,1 0,0 0,-1 0,1 0,-1 0,1-25,-25 25,0 0,0 0,-1 0,1-24,-25-1</inkml:trace>
  <inkml:trace contextRef="#ctx0" brushRef="#br0" timeOffset="2194.2991">9079 8037,'0'-25,"-25"25,25-25,0 0,0 0,0 1,0-1,25 25,-25-25,24 25,-24-25,25 25,-25-25,25 25,0-24,0 24,-1-25,1 25,0 0,0-25,0 25,-1 0,1 0,0 0,0 0,0 25,-1-25,-24 25,0-1,0 1,0 0,0 0,0 0,0-1,-24 1,24 0,-25 25,0-25,0-1,0 26,-24-25,24 24,-25-24,26 0,-26 25,0-26,1 1,-1 0,0 0,26 0,-26-1,25-24,0 25,1-25,-1 25,0-25,25 25,-25-25,25 25,25-25,0 0,0 0,24 0,-24 24,0-24,24 0,-24 0,25-24,0 24,-1 0,1 0,-1 0,1 0,0 0,-26 0,26 0,0 0,-26 0,1 0,0 0,0 0,0 0,-1 0</inkml:trace>
  <inkml:trace contextRef="#ctx0" brushRef="#br0" timeOffset="2953.9715">9847 8409,'0'0,"25"0,0 25,0-25,0 0,-1 0,1 0,0 0,0 0,0 0,24 0,-24-25,25 25,-1 0,1 0,0 0,-1 0,1 0,-1-25,1 25,0 0,-26 0,26-25,0 25,-26 0,26 0,-25-25,0 25,-1 0,-24-24,25 24,-25-25,0 0,-25 25,1-25,-1 25,0-25,0 25,-24 0,24 0,0-24,0 24,0 0,1 0,-1 0,50 24,-1-24,1 25,0-25,25 25,-26-25,1 25,0-25,25 25,-26-25,1 24,0-24,-25 25,25-25,-25 25,25-25,-25 25,0 0,-25-25,25 24,-25-24,0 25,0-25,-24 25,24-25,0 25,0-25,-24 0,24 0,0 25,0-25,1 0,-1 0,0 0,0 24,0-24,1 0</inkml:trace>
  <inkml:trace contextRef="#ctx0" brushRef="#br0" timeOffset="5679.957">23044 8186,'0'0,"24"0,-24-25,25 25,-25-25,25 25,-25-25,25 25,-25-25,0 1,0-1,0 0,-25 0,25 0,-25 0,25 1,0-1,-25 0,25 0,-24 0,24 1,-25-1,25 0,0 0,-25 0,0 1,25-1,0 0,-25 0,1 0,24 1,0-1,-25 25,25-25,-25 0,0 0,0 1,1 24,-1-25,0 0,0 0,0 25,-24-25,24 1,-25-1,1 0,24 25,-25-25,1 0,-1 1,25-1,-24 0,-1 0,25 0,-24 1,24 24,-25-25,25 0,1 25,-26-25,25 25,0-25,1 25,-26-24,25 24,-24-25,24 25,-25 0,0 0,26-25,-26 25,0 0,1 0,-1-25,1 25,-1 0,0 0,1 0,-1 0,-24 0,24 0,1 0,-1 0,0 0,26 0,-26 0,0 0,1 0,-1 25,0-25,1 25,-1-25,1 25,-1-1,0 1,1 0,-1 0,1 0,24-1,-25 1,1 25,24-25,-25-1,25 1,-24 0,24 0,0 0,0-1,1 1,-1 0,0 0,0 0,0-1,1 1,-1 0,25 0,-25 0,0 24,0-24,1 0,-1 0,0-1,25 1,-25 25,0-25,0-1,25 1,-24 25,24-25,-25-1,25 1,0 25,-25-25,25 0,0-1,0 26,0-25,0 0,0-1,0 1,0 25,0-25,0-1,0 1,0 25,25-25,-25-1,0 26,0-25,0 0,25-1,-25 26,0-25,24 0,-24-1,0 1,0 0,25 0,-25 0,25-1,-25 1,25 0,-25 0,25 0,0-1,-25 1,24-25,1 25,-25 0,25 0,0-25,-25 25,25-1,-1 1,1 0,0 0,0 0,-25-1,25-24,-1 25,1 0,0 0,0-25,0 25,-1-1,1 1,0-25,0 25,-25 0,25 0,-1-1,1 1,0 0,0-25,0 25,-25 0,24-1,1 1,0-25,0 25,-25 0,25-25,-1 25,1-1,0-24,0 25,0-25,-1 25,1-25,0 25,0 0,24-25,-24 24,0-24,0 25,25-25,-26 25,1-25,0 25,25-25,-26 25,1-25,0 24,25-24,-26 25,1-25,0 0,25 25,-26-25,1 0,25 25,-1-25,-24 0,25 0,-1 25,1-25,-25 0,24 0,1 0,0 0,24 0,-24 0,-1 0,26-25,-1 25,-24-25,24 25,-24-25,24 25,1-25,-26 1,1-1,24 0,-24 0,-1 0,1-24,0-1,-1 25,1-24,-25-26,24 26,-24-1,0-24,0 24,0 1,-25-26,0 26,24-1,-24 0,0 26,0-26,0 25,0 0,0 0,0 1,-24-1</inkml:trace>
  <inkml:trace contextRef="#ctx0" brushRef="#br0" timeOffset="7067.9338">22944 10393,'0'-25,"0"1,0-1,0 0,0 0,-24 0,24 1,0-1,-25 25,25-25,0 0,-25 25,25-25,-25 25,25-24,-25-1,1 25,24-25,-25 25,0-25,0 0,0 25,0-25,1 25,-1-24,0-1,0 25,0-25,1 25,-1-25,-25 0,25 25,1-24,-26 24,25-25,0 0,-24 25,24-25,-25 0,1 25,-1-24,1-1,-1 25,0-25,1 25,-1-25,1 25,-1-25,0 25,1-24,-1 24,0 0,1-25,-1 25,1 0,-1-25,0 25,1-25,-1 25,1-25,-1 25,0-24,-24 24,24-25,1 25,-26-25,26 25,-1-25,-24 25,24 0,0-25,-24 25,24 0,1 0,-1 0,1 0,24 25,-25-25,1 25,24-25,-25 25,25 0,-24-1,24 1,0 0,-24 0,24 0,0-1,0 26,-24-25,24 0,0 24,0-24,-24 25,24-26,0 26,0-25,0 24,0-24,1 25,-1 0,0-1,25 1,-25-25,0 24,25 1,-24-1,24 1,-25-25,25 24,0-24,0 25,-25-25,25-1,0 26,0-25,0 0,0-1,0 26,0-25,0 0,25-1,-25 26,0-25,25 0,-25-1,24 26,-24-25,25 24,0-24,-25 0,25 25,0-25,-1-1,1 1,0 25,0-25,25-1,-26 1,26 0,-25 0,24 0,1-1,-25 1,24 0,1 0,0 0,-26-1,26 1,0 0,-26 0,26 0,0-1,-26 1,26 0,0 0,-1 0,1-1,-1-24,1 25,24 0,-24 0,0-25,24 25,-24-1,24-24,1 25,-26-25,26 25,-1-25,-24 0,24 0,0 0,-24 0,24 0,-24 0,24 0,1 0,-25 0,24-25,-24 25,24-25,0 25,1-24,-26-1,26 0,-1 0,-24 0,24-24,-24 24,24-25,-24 1,24 24,-24-25,0 1,-1-26,1 26,-25-1,24 1,-24-1,-25 0,25-24,-25 24,0 1,0-26,-25 26,0-1,0-24,1 24,-1-24,-25 24,1 0,-1-24</inkml:trace>
  <inkml:trace contextRef="#ctx0" brushRef="#br0" timeOffset="9288.9837">2381 8409,'0'-25</inkml:trace>
  <inkml:trace contextRef="#ctx0" brushRef="#br0" timeOffset="9984.2613">2530 8186,'0'-25,"0"0,0 0,0 50,0 0,0 0,0 24,0-24,0 0,0 24,0-24,0 25,0-1,0 1,0-25,0 24,0 1,0-25,0 24,0-24,0 25,0-25,0-1,0 1,0 0,0 0,0 0,0-1,0-48</inkml:trace>
  <inkml:trace contextRef="#ctx0" brushRef="#br0" timeOffset="10348.1">2828 8409,'0'0,"25"-25,-1 0,-24 0,0 1,25-1,-25 0,0 0,0 0,0 50,0 0,0 0,0 0,0-1,-25 26,25 0,0-1,-24 1,24-1,0 1,0 0,0-1,0 1,0-1,0 1,24-25,-24 0,25-1,0 1,0 0,0-25,-1 25,1-25,0 0,0-25,0 25,-1-25,1 25,0-25,0 1,0-1,-1-25,-24 25,25 1,-25-26,25 0,-25 26,0-26,0 0,-25 1,25-1,-25 25,1-24,-1-1,0 25,0 1,0-1,1 0,-1 0,0 25,0 0,0-25,1 25,-1 25</inkml:trace>
  <inkml:trace contextRef="#ctx0" brushRef="#br0" timeOffset="10991.9832">3646 8136,'0'0,"25"0,-25-25,25 25,-25-25,0 50,0 0,0 0,0 0,0 24,-25 1,25-25,-25 24,25 1,-25-1,25 1,-24 0,24-1,-25 1,25-1,-25-24,25 25,0-25,-25-1,25 1,0 0,0-50,0 0,0-24,0 24,25 0,-25-24,25 24,-25-25,0 25,25 1,-25-26,0 25,24 0,-24 50,0 0,25 0,-25 0,25-25,-25 24,25-24,0 25,0-25,-1 0,1 0,0-25,0 25,0-24,-1-1,1 0,0 0,-25 0,0 1,0-1,0 0,0 0,0 0,0 1,0-1,0 0,0 0,0 0,0 50,0 0,0 0,0 0,0-1,0 26,0-25,0 0,0 24,0 1,0-25,0 24,0-24,0 25,25-26,-25 1,0 25,0-25,0-1,0 1,0 0,25 0,-25 0,24-1</inkml:trace>
  <inkml:trace contextRef="#ctx0" brushRef="#br0" timeOffset="11267.9195">4242 8186,'0'0,"0"-25,0 0,0 50,0 0,0-1,0 26,0-25,0 24,0-24,0 25,0-1,0-24,0 25,0-1,0 1,0 0,-25-26,25 26,0-25,0 0,-25 24,25-24,0 0,0 0,-25-25</inkml:trace>
  <inkml:trace contextRef="#ctx0" brushRef="#br0" timeOffset="11539.8932">4465 8384,'0'0,"25"-25,-50 25,0 25,0 0,0-25,1 25,-1-1,0-24,25 25,0 0,0 0,0 0,0-1,25 1,0 0,-1 0,1 0,0-25,0 24,24-24,-24 25,0-25,0 25,0-25,-1 25,1-25,0 0,0 0</inkml:trace>
  <inkml:trace contextRef="#ctx0" brushRef="#br0" timeOffset="12875.8666">5259 7590,'0'0,"24"-25,-24 1,0-1,0 0,0 0,0 0,0 1,0-1,0 0,-24 25,24-25,-25 0,0 1,25-1,-25 25,0-25,1 0,-1 0,0 1,-25-1,26 0,-26-25,0 26,26-1,-26 0,0 0,1-24,-26 24,26 0,-26 0,1 0,24 0,-49 25,25-24,-1-1,-24 25,0-25,0 25,24-25,-24 25,0 0,-25 0,24 0,1 0,0 0,0 0,0 0,-25 0,24 25,1 0,0-25,0 25,-1-1,26 1,-25 0,24 25,-24-25,25-1,-1 26,26 0,-26-1,1 1,24-1,-24 1,24 0,1-1,-1 26,0-26,1 26,-1-26,1 26,24-1,0 0,0 1,0-1,1 1,-1-1,25 25,0-24,0-1,0 1,0 24,0-25,25 1,-1-1,1 0,0 1,0-26,0 26,-1-1,26-24,-25 0,24 24,-24-24,25-1,-1 26,-24-26,25 1,-1-1,1 1,0 0,24-1,-24 1,-1-1,26 1,-1-25,-24 24,24-24,1 0,24 0,-25 0,1-25,24 25,0-25,0 0,1 0,-1-25,25 25,-25 0,25-25,-25 25,25-25,-25 25,26 0,-26-25,0 25,0-25,0 25,-24-24,24-1,-25 25,26-25,-1 0,-25-24,1 24,24-25,-25 1,1-26,24 26,-25-26,1 1,-1-25,-24 24,24-24,-24 0,-1-1,1 26,0-25,-26 0,1-1,-25 1,0 0,0 0,-25 0,25 24,-49-24,24 24,-25 1,1 0,-1-1,-24 1,24 24,-24 1,-25-1</inkml:trace>
  <inkml:trace contextRef="#ctx0" brushRef="#br0" timeOffset="13861.862">1712 8483,'0'-25,"0"1,0 48,0 1,0 0,0 0,0 0,0-1,24-24,1 0,0 0,-25-24,25 24,0-25,-1 0,1 25,0 0,0-25,0 0,-1 25,1 0,0 0,0 0,0 0,-1 0</inkml:trace>
  <inkml:trace contextRef="#ctx0" brushRef="#br0" timeOffset="14137.8763">1885 8682,'0'0,"0"24,-25-24,50-24,0 24,0 0,0 0,-25-25,24 25,1 0,0 0,0 0,0 0,-1 0,1 0,0 0,-25 25</inkml:trace>
  <inkml:trace contextRef="#ctx0" brushRef="#br0" timeOffset="19105.7877">1960 5234,'0'0,"24"-25,-24 0,25 25,-25-25,25 25,-25-24,25 24,0-25,-1 25,1 0,0-25,0 25,0 0,-1 0,1 0,0 25,0-25,0 25,-1-1,1 1,0 25,-25-25,25 24,-25 1,25 24,-25-24,0 24,0-24,0 24,0-24,0 24,0-24,0 0,0-26,0 26,0 0,0-26,0 1,0 0,0 0,0-50,24 25,-24-25,0 0,25 1,-25-1,0 0,0-25,0 26,0-1,0-25,0 25,0 0,0 1,0-1,-25 0,25 0,-24 0,-1 25,0 0,0 0,-24 25,24 0,0 0,-25 0,1 24,-1-24,1 25,-1-1,25-24,-24 25,-1-1,25-24,0 0,1 25,24-26,0 1</inkml:trace>
  <inkml:trace contextRef="#ctx0" brushRef="#br0" timeOffset="19571.9157">3001 5531,'25'0,"-25"25,0 0,0 0,0 0,0 24,0-24,0 0,0 24,0-24,0 0,0 0,0 25,0-26,0 1,25 0,-25 0,0 0,25-25,-25-25,-25 25,0 0,0 0,1 0,-1 0,0 25,0-25,0 0,1 0,24 24,-25-24,50 0,-1 0,1 0,0 0,0-24,0 24,-1 0,1 0,0 0,0 0,0 0,-1 24,1-24</inkml:trace>
  <inkml:trace contextRef="#ctx0" brushRef="#br0" timeOffset="20035.8241">3448 5755,'0'24,"0"1,0 0,0 0,0 0,0 0,0-1,25-24,-25 25,24-50,-24 1,25 24,-25-25,25 0,-25 0,25 0,-25 0,0 1,0-1,25 25,-25 25,0-1,24 1,-24 0,25 0,0 0,0-25,0 25,0-25,-1 0,-24 24,25-24,-25 25,-25-25,25 25,-24-25,-1 0,0 25,0-25,0 0</inkml:trace>
  <inkml:trace contextRef="#ctx0" brushRef="#br0" timeOffset="20312.0197">4018 5631,'0'0,"0"-25,25 25,0 0,0 0,0-25,-1 25,1 0,0 0,0-25,0 25,-1 0,1 0,0 0,0 0,0 0,-1 0,1 0</inkml:trace>
  <inkml:trace contextRef="#ctx0" brushRef="#br0" timeOffset="20547.3914">4118 5829,'0'-25,"24"25,1-25,0 25,-25-24,25 24,0 0,-25-25,24 25,1 0,0 0,0-25,0 25,-1 0,1 0,0 0,0 0,-25 25,25-25,-25 25,24-25</inkml:trace>
  <inkml:trace contextRef="#ctx0" brushRef="#br0" timeOffset="23079.7422">10914 11509,'-25'25,"0"-25,1 0,-1 0,0 0,0 0,0 0,1 0,-1 0,0 0,0 0,-24 0,24 0,0 0,-25 0,26 0,-26 0,0 0,1 0,-1 0,1 0,-1 0,0 0,1 0,-1 0,0 0,1 0,-1 0,1 0,24 0,-25 0,25 0,1 0</inkml:trace>
  <inkml:trace contextRef="#ctx0" brushRef="#br0" timeOffset="23767.734">9674 11584,'0'25,"0"-1,0 1,25 0,-25 0,0 24,0 1,0 0,0-1,0 26,-25-1,25 0,0 1,0-1,-25 1,25 24,0-25,0 1,0-1,0 1,0-1,0 0,0-24,0 0,0-1,0-24,0 25,0-26,0 1,0 0,0 0,0-50,0 0,0 0,-25 1,25-1,0 0,-25 0,25-24,0 24,-24 0,24-25,-25 26,25-1,0 0,-25 25,25-25,0 0,0 50,0 0,0 0,0 0,0-1,0 1,0 25,0-25,0 24,0-24,0 25,0-1,25-24,-25 25,0-25,25-1,-25 1,0 0,24-25,1 0,0-25,0 0,-25 1,25-26,-25 25,24 0,-24-24,0 24,25-25,-25 25,0-24,0 24,0 0,0 0,25-24</inkml:trace>
  <inkml:trace contextRef="#ctx0" brushRef="#br0" timeOffset="24880.7188">9947 14337,'0'-25,"0"50,0 0,0 0,24 0,-24-1,0 1,25 0,-25 25,0-1,25-24,-25 25,25-1,-25 1,0 24,25-24,-25-1,0 26,25-26,-25 1,24 24,-24-24,25 0,-25-1,0-24,25 25,-25-1,0-24,0 25,0-25,25-1,-25 1,0 0,0 0,0 0,-25-1,0-24,0 0,1 0,24-24,-25-1,0 0,25 0,-25 0,25 1,-25-1,25 0,0 0,0 0,0 1,0 48,0 1,25 0,0 0,0 0,0-25,-1 0,1 0,0 0,0 0,0 0,-25-25,24 25,-24-25,0 0,0 0,0 1,0-1,0 0,0 0</inkml:trace>
  <inkml:trace contextRef="#ctx0" brushRef="#br0" timeOffset="26551.7008">9649 11485,'0'0,"-25"0,25-25,-25 25,1 0,-1 0,0 0,0 0,0 0,1 0,-1 0,-25 0,25 25,1-25,-1 0,0 24,-25 1,26-25,-1 25,0 0,0 24,-24-24,24 0,0 25,25-1,-25-24,25 25,-25-1,25-24,0 25,0-1,25 1,-25-1,25 1,0 25,0-26,-1 26,1-26,0 26,0-1,-25 0,25 1,-25-1,0 1,0-1,0 0,0 1,0-1,-25 1,25-1,0 1,-25-1,25-24,0-1,0 26,0-51,0 26,0 0,0-26,0 1,0 25,25-25,-25-1,25 1,-1 0,1 0,-25 0,25-25,0 24,0 1,-1 0,1 0,0-25,-25 25,25-1,-25 1,25 0,-25 0,24 0,-24-1,0 1,0 0,0 0,-24 0,24 0,-25-1,25 1,-25 0,25 0,-25 0,25-1,0 1,0 0,0 0,0 0,0-1,0 1,0 0,0 0,0 0,0 24,0-24,0 25,0-1,-25-24,25 25,0-1,-24 1,24-25,0 24,0 1,0-1,0 1,0 0,0-25,0 24,0 1,0-1,0-24,0 25,0-1,0 1,0-25,0 24,0 1,0-25,0 24,0 1,-25-25,25 24,0-24,0 25,0-25,0 24,0-24,0 0,0 24,0-24,25 0,-25 0,0 25,24-26,-24 1,0 0,25-25,-25 25,25-25,-25 25,25-25,-25 24,25-24,-1 0,1 0,-25-24,25 24</inkml:trace>
  <inkml:trace contextRef="#ctx0" brushRef="#br0" timeOffset="27903.9221">7392 12576,'0'0,"25"0,-25 25,24-25,-24 25,25-25,0 0,0 0,0 24,24-24,-24 0,0 0,24 0,1 0,-25 0,24 25,1-25,0 0,-1 0,1 0,0 25,-1-25,1 0,-25 0,24 0,26 0,-26 0,1 0,-1 0,1-25,0 25,-1 0,26 0,-26-25,26 25,-26-24,26 24,-1 0,-24-25,24 25,-24-25,24 25,-24-25,-1 25,1-25,0 25,-26-24,1 24,0 0,0 0,-25-25,-25 25,0 0,25-25,-25 25,1 0,48 25,1-25,-25 25,25-25,0 24,0 1,-1 0,-24 0,25-25,-25 25,0-1,-25 1,1 0</inkml:trace>
  <inkml:trace contextRef="#ctx0" brushRef="#br0" timeOffset="29134.7894">4242 12750,'0'-25,"0"0,0 0,0 0,-25 25,0 0,0 25,0 0,25 0,0 0,-24-1,24 1,-25 0,25 25,0-26,0 1,0 25,-25-25,25 24,0-24,0 0,25 0,-25-1,25 1,-1 0,1-25,0 25,0-25,0 0,-1 0,26 0,-25-25,0 25,-1-25,1 0,0 1,-25-1,25 0,-25 0,0 0,0 1,-25-1,25 0,-25 0,0 0,25 1,-24-1,-1 25,0-25,0 0,0 25,1-25,-1 25,0 25,0-25,25 25,0 0,0 0,25-25,-25 24,25 1,0-25,-1 25,26-25,-25 0,0 0,-1-25,1 25,25-25,-25 25,-25-24,24-1,1 0,0 25,-25-25,25 0,-25 1,25-1,-25 0,0 0,0 0,0 1,0-1,0 0,0 50,0 0,24-1,-24 1,0 0,0 25,25-1,-25 1,0-1,25 1,-25 0,25-1,-25 1,25 24,-25-24,24 0,-24-1,25 1,-25-1,0 1,0 0,0-26,0 1,0 0,0 0,0-50,-25 25,25-25,0 0,0-24,-24 24,24-25,0 26,0-26,0 0,-25 1,25-1,0 0,0 26,0-26,0 0,0 1,0 24,0 0,25-24,-25 24,0 0,24 0,1 0,0 1,0 24,0-25,0 25,-1 0,1 25,0-1,-25 1,0 0,0 0,0 0,-25-1,0 1,1 0,-1 0,0 24,0-24,0 0,0 0,1-25,-1 25,0-1,0 1</inkml:trace>
  <inkml:trace contextRef="#ctx0" brushRef="#br0" timeOffset="29375.6948">4986 12477,'0'-25,"0"50,0 0,0-1,25 1,-25 25,0-1,24-24,-24 25,0-1,25 1,-25 0,25-1,-25 1,25-25,-25 24,25-24,-25 0,24 0,-24-1</inkml:trace>
  <inkml:trace contextRef="#ctx0" brushRef="#br0" timeOffset="29667.9311">4986 12849,'0'-25,"25"25,-25-25,24 25,1-25,0 25,-25-24,25 24,0-25,-1 25,1-25,0 25,-25-25,25 25,-25 25,25-25,-25 25,0 0,0-1,0 1,0 0,24 0,-24 0,0-1,0 1,25 0,-25 0</inkml:trace>
  <inkml:trace contextRef="#ctx0" brushRef="#br0" timeOffset="29830.6571">5383 12526,'0'-24,"-25"24</inkml:trace>
  <inkml:trace contextRef="#ctx0" brushRef="#br0" timeOffset="30111.6916">5655 12601,'-24'0,"24"25,-25-25,25 24,-25-24,25 25,-25 0,0 0,25 0,0-1,0 1,-24 0,24 0,0 0,0-1,0 1,0 0,0 0,0 0,0-1,24 1,1 0,0-25,0 0,0 0,-1 0,1 0,0-25,0 25,0-25</inkml:trace>
  <inkml:trace contextRef="#ctx0" brushRef="#br0" timeOffset="30655.6471">6052 12725,'-24'0,"-1"0,25 25,-25-1,0 1,0 0,25 0,-24-25,24 25,0-1,0 1,0 0,0 0,24-25,1 0,-25-25,25 0,0 25,0-25,-25 1,24-1,-24 0,25 0,-25 0,25 25,-25-24,0-1,0 50,0-1,0 1,0 0,25 0,-25 0,0-1,25-24,-25 25,24 0,1-25,0 25,0-25,0 0,-1-25,1 25,-25-25,25 0,0 1,0-1,-1 0,-24-25,25 26,0-26,-25 25,0-24,0 24,0-25,0 25,0-24,0 24,0-25,-25 26,25-1,-25 0,25 0,-24 25,24-25,-25 25,0 0,0 25,25 0,0 0,-25 0,25-1,0 26,0 0,0-26,0 26,0 0,0-1,0 1,25-25,0 24,0-24,0 0,-1 0,1-1,0 1,0 0,0-25</inkml:trace>
  <inkml:trace contextRef="#ctx0" brushRef="#br0" timeOffset="31011.6608">5705 13444,'0'-25,"0"50,0 0,0 0,0 0,25-1,-25 1,0 0,0 0,0 24,0-24,0 0,0 0,0 0,0 24,0-24,25 0,-25 0,0-1,24 1,-24 0,0 0,25 0,-25-1,0 1,25 0,0-25,-25 25,25-25,0 25</inkml:trace>
  <inkml:trace contextRef="#ctx0" brushRef="#br0" timeOffset="31203.719">5531 13841,'0'-25,"25"25,0-25,0 25,0 0,-1-24,26-1,-25 25,24-25,1 0</inkml:trace>
  <inkml:trace contextRef="#ctx0" brushRef="#br0" timeOffset="31499.5618">6028 13915,'0'25,"0"-50,24 25,-24-24,0-1,25 25,0-25,-25 0,25 0,-25 1,0-1,25 0,-25 0,24 0,-24 1,25 24,-25-25,25 50,0-25,-25 24,0 1,25-25,-25 25,24 0,-24 0,25-25,-25 24,25 1,-25 0</inkml:trace>
  <inkml:trace contextRef="#ctx0" brushRef="#br0" timeOffset="32064.0269">6548 13742,'-24'0,"-1"0,0 0,0 25,0-25,25 24,0 1,0 0,25-25,0 0,0 0,0 0,-1-25,1 25,-25-25,25 25,-25-24,25 24,-25-25,0 0,0 0,0 0,0 1,0-1,0 0,0 50,0 0,25-1,-25 1,0 0,24 25,1 24,0-49,-25 24,25 1,-25-25,25 24,-25 1,24 0,-24-26,25 26,-25-25,0 24,25-24,-25 0,-25-50,25 0,-25 25,25-24,-24-26,24 25,-25 0,25-24,-25-1,25 25,-25-24,25-1,0 1,0 24,0-25,25 1,-25 24,25 0,-25 0,25 0,-1 1,1 24,0 0,0 0,0 24,0 1,-1 0,-24 0,0 0,0-1,0 1,0 0,-24 0,24 0,-25-1,25 1,-25 0,25 0</inkml:trace>
  <inkml:trace contextRef="#ctx0" brushRef="#br0" timeOffset="32451.6274">7069 13543,'0'25,"0"0,0 0,0 0,0 24,25-24,-25 25,0-26,0 26,0-25,25 24,-25-24,0 25,25-25,-25-1,0 1,0 0,0 0,0 0,0-50,-25 0,25 0,-25 0,25 1,-25-1,25-25,-24 25,24-24,0 24,-25-25,25 26,0-26,0 0,0 26,0-26,25 25,-25-24,24 24,-24 0,25 25,0 0,0 25,-25 0,0-1,25 1,-25 0,0 0,0 24,0-24,0 0,0 25,-25-26,25 1,0 0,0 0,0 0</inkml:trace>
  <inkml:trace contextRef="#ctx0" brushRef="#br0" timeOffset="33084.5608">7218 13692,'0'0,"0"-25,25 1,-25-1,0 0,0 50,0 0,25-25,-25 24,0 1,25 0,-25 0,24-25,1 0,0 0,-25-25,25 25,-25-25,25 25,-25-25,24 1,-24-1,0 0,0 0,0 50,0 0,0 0,25-25,-25-25,0 0,25 50,-25 0,0-1,25-24,-25 25,25 0,-25 0,24 0,-24-1,25 26,0-25,-25 0,25 24,0-24,-25 25,24-26,-24 26,25-25,-25 24,0-24,0 0,0 0,0 0,-25-1,1-24,-1 0,0 0,0-24,0 24,1-25,-1 25,0-25,0 0,0 25,1-25,-1 1,25-1,-25 0,25 0</inkml:trace>
  <inkml:trace contextRef="#ctx0" brushRef="#br0" timeOffset="33651.2502">11137 13419,'-25'0,"25"-24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0:56:40.1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12874 17066,'0'-25,"0"0,0 0,0 0,24 25,-24-24,25-1,0 0,0 25,-25-25,25 25,-1-25,1 25,0-24,0 24,0-25,-1 25,1 0,0 0,0 0,0 0,0 0,-1 0,1 0,0 0,0 0,0 25,-1-25,1 0,-25 24,25-24,-25 25,25-25,-25 25,25-25,-25 25,24-25,1 0,-25 25,25-25,0 0,0 0,-1 0,1 0,0 0,0 0,0 0,-1 0,1 0,0 0,0 0,0 0,-25 24,24-24,1 0,-25 25,25-25,0 0,-25 25,25-25,-1 0,1 0,0 0,0 0,0 0,-1 0,1 0,0 0,0 0,0 0,-1 0,1-25,0 25,0 0,0 0,0 0,-1 0,1 0,0 0,0 0,0 0,-1 0,1 0,0 0,0 0,0 0,-25 25,24-25,1 0,0 0,-25 25,25-25,0 0,-1 0,1 25,0-25,0 0,0 0,-1 0,1 0,0 24,0-24,0 0,-1 0,1 0,0 0,0-24,0 24,-1 0,1 0,0 0,0 0,0-25,-1 25,1 0,0 0,0 0,0 0,0 0,-1 0,1 0,0 0,0 0,0 0,-1 25,1-25,0 0,0 0,0 0,-1 0,1 0,0 0,0 0,0 24,-1-24,1 0,0 0,0-24,0 24,-1 0,1 0,0-25,0 25,0 0,-1 0,1 0,0-25,0 25,0 0,-1 0,1 0,0 0,0 0,0 0,-1 0,1 0,0 0,0 0,0 0,0 0,-1 0,1 0,0 0,0 0,-25-25,25 25,-1 0,1-25,0 25,0-24,-25-1,25 25,-1-25,1 0,0 25,-25-25,25 25,0 0,-25 25,24-25,1 0,-25 25,25-25,0 0</inkml:trace>
  <inkml:trace contextRef="#ctx0" brushRef="#br0" timeOffset="11870.414">8954 9178,'0'-25,"-24"25,24-25,0 50,0 0,0 0,0-1,0 1,-25 0,25 0,0 0,0-1,-25-24,25 25,0-50,0 1,0-1,25 0,-25 0,0 0,25 1,-25-1,0 0,24 0,-24 0,0 1,25-1,0 0,-25 0,0 0,25 25,0 0,-25 25,25-25,-25 25,0 0,24-25,-24 25,25-1,-25 1,25 0,-25 0,0 0,25-25,-25 24</inkml:trace>
  <inkml:trace contextRef="#ctx0" brushRef="#br0" timeOffset="12466.3912">9029 9103,'0'0,"0"-24,25 24,-25 24,25 1,-25 0,0 0,0 0,0-1,24-24,-24 25,0 0,0 0,0 0,25-1,-25 1,0 0,0 0,0 0,0-1,25 1,-25 0,0 0,0 0,0-1,0 26,0-25,0 0,0-1,0 26,25-25,-25 0,0 24,0-24,0 25,0-26,0 1,0 25,0 0,0-26,0 26,0-25,0 24,0 1,0-25,0 24,0-24,0 25,0-25,0 24,0-24,0 0,0 24,0-24,25 0,-25 0,0 0,0 24,0-24,0 0,0 0,0-1,24 26,-24-25,0 0,25 24,-25-24,0 0,25 0,-25 24,0-24,25 0,-25 0,0 24,0-24,25 0,-25 0,0 0,0-1,0 1,0 0,0 0,24-25</inkml:trace>
  <inkml:trace contextRef="#ctx0" brushRef="#br0" timeOffset="14376.3961">8930 9475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0:57:11.2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15180 4911,'0'0,"-24"0,24 25,0 0,0 0,0 0,0-1,0 1,0 0,0 25,0-26,0 1,0 0,0 0,0 0,0-1,0 1,0 25,0-25,0-1,0 1,0 0,0 0,0 0,0-1,0 1,0-50,-25 25,25-24,0-1,-25 25,25-25,0 0,-25 25,25-25,0 1,0-1,0 0,0 50,0 0,0-1,0 1,25 0,-25 0,25 0,-25-1,25 1,-25 0,24-25,-24 25,25-25,-25 25,25-25,0 0,0 0,-1 0,-24-25,25 25,-25-25,0 0,25 25,-25-25,0 1,0-1,0 0,25 25,-25-25,0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0:57:59.7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19348 11807,'0'0,"24"0,-24-25,0 0,0 1,0-1,0 0,-24 25,24-25,-25 25,25-25,-25 25,0-24,0-1,1 0,-1 0,0 25,25-25,-25 25,0-24,1-1,-1 0,0 25,0-25,0 0,1 1,-1-1,0 0,0 25,-24-25,24 0,0 1,-25-1,26 0,-1 25,-25-25,25 0,-24 0,24 25,-25-24,1-1,24 25,-25-25,1 0,-1 25,0-25,1 1,-26-1,26 25,-26-25,26 0,-26 25,1-25,24 1,-24 24,0-25,-1 25,1-25,-1 0,1 25,-1-25,1 25,0-24,-1 24,1-25,-1 25,1 0,0-25,-1 25,-24-25,25 25,-1 0,-24-25,24 25,-24 0,25 0,-25-24,24 24,-24 0,25 0,-26 0,1 0,25 0,-26-25,1 25,0 0,25 0,-26 0,1 25,25-25,-25 0,-1 0,26 0,0 24,-1-24,1 0,-1 25,1-25,24 25,1-25,-1 25,0 0,-24-25,24 24,1 1,-1 0,1 0,-1 0,0 24,1-24,-26 25,26-26,-26 26,26-25,-1 24,-24 1,24-25,0 25,-24-26,24 26,1-25,-1 24,25-24,-24 25,24-25,-25-1,26 26,-1-25,0 24,0-24,0 25,1-1,-1-24,25 25,-25-1,25 1,-25 24,25-24,0 0,0-1,0 1,0 0,0 24,25-24,-25-1,25 1,-25-1,25 1,-1-25,1 24,25 1,-25 0,-1-1,26-24,0 25,-26-1,26-24,0 25,-1-26,-24 26,25-25,-1 24,1-24,-1 0,26 25,-25-25,-1-1,26 26,-1-25,-24 0,24-1,0 26,1-25,-26 0,26-1,-1 1,1 0,-1 0,0 0,1-1,-1 1,26 0,-1-25,0 25,0-25,0 25,25-1,0-24,0 25,0-25,1 25,23 0,-24 0,25-25,0 24,-25 1,25 0,0 0,0 0,-1-25,1 24,0-24,0 25,0-25,-1 0,26-25,-25 25,0-24,0 24,24-25,-24 0,0 0,25 25,-26-25,26-24,-25 24,0 0,-1 0,1 1,0-26,0 25,-25-24,-25-1,25 25,-49-49,24 24,-50 1,1-26,0 26,-26-26,1 1,-25-1,0 1,-25-1,1 1,-26-25,0 24,1 1,-26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0:58:32.7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14436 10616,'0'0,"-24"0,48 0,1 0,0 0,0 25,0-25,-1 0,26 0,-25 0,0 0,24 0,-24 0,25 0,-26 0,26 0,-25 25,24-25,1 0,0 0,-26 0,26 0,0 25,-26-25,26 0,0 0,-1 0,-24 0,25 0,-1 25,1-25,0 0,24 0,-24 0,-1 0,1 0,-1 0,26 0,-26 0,26 0,-26 0,26 0,-26 24,26-24,-1 0,-24 0,24 0,1 0,-26 0,26 25,-26-25,1 0,24 0,-24 25,0-25,-1 0,1 0,24 0,-24 25,-1-25,1 0,0 0,24 25,-24-25,24 0,-24 0,24 24,-24-24,24 0,-24 25,24-25,-24 25,24-25,-24 0,24 25,-24-25,24 0,-24 0,-1 25,26-25,-26 0,1 0,25-25,-26 25,26 0,-26 0,1 0,24 0,-24 0,24 0,-24 0,24 0,-24 0,-1 0,26 0,-26 0,26 0,-26 0,1 0,25 0,-26 0,26-25,-26 25,1 0,24-25,-24 25,-1-25,26 25,-26-24,1 24,24-25,-24 25,24-25,-24 25,24-25,-24 0,24 25,1-24,-25 24,24 0,0-25,1 25,-1 0,1 0,-1 0,0 0,1 0,-1 0,1 0,-26 0,26 0,-1 0,-24 0,-1 0,26 0,-26 0,1 0,0 0,-1 0,-24 0,25 0,-26-25,26 25,-25 0,0-25,-1 25,1-25,0 25,0 0,-25-24,25 24,-1-25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1:02:38.1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5457 12278,'0'-24,"0"-1,-25 25,25-25,-25 25,1 0,-1-25,0 25,0 0,25-25,-25 25,1 0,-1-25,0 25,0 0,25-24,-25 24,1 0,-1-25,0 25,0-25,0 25,1-25,-1 25,0-25,0 25,0 0,1-24,-1 24,0 0,0-25,0 25,0 0,25-25,-24 25,-1 0,25-25,-25 25,0 0,0-25,1 25,-1 0,0 0,0 0,0 0,1 0,-1 0,0 0,0 0,0 0,1 0,-1 0,0 0,0 0,0 0,1 25,-1-25,0 0,0 25,0-25,1 0,-1 25,0-25,0 0,0 25,1-25,-1 0,0 0,0 24,0-24,1 25,-1-25,0 25,0 0,0-25,1 25,-1-25,25 24,-25-24,0 25,0 0,0-25,25 25,-24 0,-1-25,0 25,25-1,-25-24,0 25,25 0,-24 0,-1 0,25-1,-25 1,25 0,-25 0,0 0,25 24,-24-24,-1 25,25-26,-25 1,25 25,-25-25,25 24,-25 1,25-25,-24 24,24-24,0 25,0-26,-25 26,25-25,0 24,0-24,0 0,0 25,0-25,0 24,0-24,0 0,0 24,0-24,25 0,-25 25,0-26,24 1,-24 0,25 25,-25-26,25 1,-25 0,25 0,-25 0,25-1,-1 1,1 0,0 0,0 0,0-1,-1-24,1 25,25 0,-25 0,-1 0,26-1,-25 1,0 0,24 0,-24 0,25-1,-25-24,24 25,-24 0,25-25,-1 25,-24-25,25 25,-1-25,1 0,-25 24,24-24,1 0,-1 0,-24 0,25 0,-1 0,1 0,0-24,-1 24,1-25,-1 25,1-25,0 25,-1-25,1 25,0-25,-1 1,1-1,-1 0,-24 0,25 0,-1 1,1-1,-25 0,24 0,1-24,-25 24,24-25,-24 25,25-24,-25-1,-1 1,26-1,-25 0,0 1,-25-26,24 26,-24-1,0-24,0-1,0 26,0-26,0 1,0 24,0-24,0-1,0 1,0 0,-24-1,24 1,-25 24,25-24,-25 24,25 1,-25-1,0 0,1 25,-1-24,0 24,0 0,0 0,1 1,-26-1,25 0,-24 25,24 0,-25-25,25 25</inkml:trace>
  <inkml:trace contextRef="#ctx0" brushRef="#br0" timeOffset="277521.6616">18579 10666,'0'0,"0"-25,0 0,25 25,-25-24,24-1,1 25,-25-25,25 25,0 0,0 0,-1 0,1 0,0 0,0-25,0 25,-1 0,1 0,0 0,0 0,0 0,-1 0,1 0,0 25,0-25,0 0,-25 25,24-25,1 25,0-1,-25 1,25 0,-25 0,0 0,0-1,0 1,0 0,0 0,0 24,0-24,0 0,0 25,0-26,0 1,0 25,0-25,25-1,-25 26,24-25,-24 0,25 24,0-24,-25 0,25 0,0 0,-25-1,24 26,-24-25,25 0,-25-1,0 1,0 25,0-25,0 24,0-24,0 25,-25-26,25 26,0 0,0-26,-24 26,24 0,0-26,0 26,0-25,0 24,0-24,0 25,0-25,0 24,0-24,0 0,0 25,0-26,0 26,0 0,0-26,0 26,24 0,-24-26,0 26,0 0,0-26,0 26,0 0,0-26,0 26,0-25,0 0,0 24,0-24,0 0,-24 0,24-1,0 1,-25 0,25 0,0 0,0 0,0-1,0 26,0-25,0 0,0-1,0 1,0 0,0 0,0 0,0-1,25 1,-25 0,0 25,24-26,-24 1,0 0,0 0,0 0,0-1,0 1,0 0,0 0,0 24,0-24,0 0,0 0,0 0,0-1,0 1,0 0,0 0,0 24,0-24,0 0,0 0,0 24,25-24,-25 0,0 25,25-25,-25-1,0 26,25-25,-25 0,0 24,25-24,-25 0,0 24,24-24,-24 0,25 0,-25 24,0-24,25 0,-25 0,0 0,25-1,-25 1,0 0,25 25,-25-26,0 1,0 0,0 0,0 0,0-1,0 1,-25 0,0 0,0 0,0-1,1 1,-1-25,0 25,-25-25,26 0,-1 25,-25-25,25 0,-24 0,24 0,-25 0,26 0,-1-25,0 25,0 0</inkml:trace>
  <inkml:trace contextRef="#ctx0" brushRef="#br0" timeOffset="281858.3784">10616 11410,'0'-25,"25"25,0 0,0 0,0 0,-1-24,1 24,0 0,0 24,0-24,-1 25,1-25,-25 25,25 0,-25 0,0-1,0 1,0 0,0 0,0 24,-25-24,25 0,-25 0,25 24,-24-24,24 0,0 0,0 0,0-1,0 1,0 0,0 0,24 0,-24-1,0 1,25-25,-25 25,25 0,-25 0,25-1,-25 1,0 0,0 25,0-25,0-1,0 26,0-25,0 0,0 24,0 1,-25-25,25 24,0-24,-25 0,25 24,0-24,0 0,0 25,0-26,0 1,0 0,0 0,0 0,0 24,0-24,0 0,0 0,0-1,0 26,25-25,-25 0,0 24,0-24,0 25,0-25,0 24,0-24,0 25,0-1,0-24,0 25,0-26,0 26,0-25,-25 24,25-24,0 0,0 0,0 24,0-24,0 0,0 0,0 0,0-1,0 1,25 25,-25-25,0-1,0 1,25 25,-25-25,0 24,0-24,25 0,-25 24,0 1,0-25,24 25,-24-26,0 26,25-25,-25 0,0 24,25-24,-25 0,0 24,0-24,25 25,-25-25,0-1,0 26,0-25,0 24,0-24,0 0,0 25,0-26,0 1,0 0,0 0,0 24,0-24,-25 0,25 0,-25 0,25-1,-25 1,25 0,-24-25,-1 25,25 0,-25-25,0 25,0-25,1 0,-1 0,0 24,0-24,0-24,1 24,-1-25</inkml:trace>
  <inkml:trace contextRef="#ctx0" brushRef="#br0" timeOffset="287256.6228">10368 15156,'-24'0,"24"24,0 1,0 0,24 0,-24 0,0-1,0 26,0-25,0 0,25 0,-25 24,0-24,0 25,25-26,-25 26,25 0,-25-26,0 26,25-25,-25 24,24-24,-24 25,25-25,-25-1,25 1,-25 0,0 0,0 0,0-1,0 1,-25-25,25-25,-25 25,25-24,-24 24,24-25,-25 25,25-25,-25 25,25-25,-25 0,25 1,0 48,0 1,0 0,25-25,-25 25,25 0,0-1,-1 1,1-25,-25 25,25-25,0 0,0 0,-1 0,-24-25,25 25,-25-25,25 25,-25-24,0-1,0 0,0 0,0 0,0 1</inkml:trace>
  <inkml:trace contextRef="#ctx0" brushRef="#br0" timeOffset="288896.524">10418 12080,'0'25,"0"-1,0 1,0 0,25 0,-25 0,0 0,0-1,25-24,-25 25,0 0,0 0,24 0,-24-1,0 26,0-25,0 0,0-1,25 26,-25-25,0 0,0-1,0 26,0-25,0 0,0-1,0 1,0 0,-25-50,1 0,-1 1,0-1,0 0,25 0,-25 0,25 1,0 48,0 1,0 0,0 0,25 0,-25-1,25 1,-25 0,25 0,-25 0,25-25,-1 0,-24 24,25-24,-25-24,25 24,-25-25,25 25,-25-25,25 0,-25 0,24 1,-24-1,25 0,-25 0,25 0,-25 1,0-26,0 25,0 0,0 1,0-1</inkml:trace>
  <inkml:trace contextRef="#ctx0" brushRef="#br0" timeOffset="291559.9565">4068 8806,'0'-25,"0"0,0 0,0 50,0 0,0 0,0-1,0 1,0 0,0 0,0 0,0 24,0-24,0 25,0-25,0 24,0-24,0 25,0-1,0-24,0 25,0-1,0 1,0-25,0 24,0-24,0 0,0 24,0-24,0 0,0 0,0 0</inkml:trace>
  <inkml:trace contextRef="#ctx0" brushRef="#br0" timeOffset="291921.1724">3944 8930,'0'0,"0"-25,-25 0,25 0,0 0,0 1,0-1,25 0,-25 0,25 0,0 1,-25-1,24 25,1-25,0 25,0-25,0 25,-1 0,26-25,-25 25,0 0,24 25,-24-25,0 25,24 0,-24-25,0 49,0-24,0 0,-1 0,1 24,-25 1,25-25,-25 24,0 1,0 0,0-1,0-24,-25 25,25-1,-25 1,1 0,-1-1,0-24,-25 25,26-1,-26-24,0 25,26-26,-26 1,25 0,-24 0,24 0,-25-25,25 24,1-24,-1 25</inkml:trace>
  <inkml:trace contextRef="#ctx0" brushRef="#br0" timeOffset="292696.4871">4539 9575,'-25'0,"25"-25,0 0,0 0,0 0,25 25,0-24,0 24,0-25,-1 25,1 0,0 0,0 0,0 25,-1-25,-24 24,25 1,-25 0,0 0,0 0,0-1,-25 1,25 0,-24 0,24 0,-25-1,0 26,0-25,0 0,1-1,-1 1,0-25,0 25,0 0,1 0,-1-25,0 24,0-24,25 25,25-25,0 0,0 0,-1 0,1 0,25 0,-25 0,-1 0,26 0,-25-25,24 25,-24 0,25 0,-25 0,0 0,-1-24,1 24,0 0,0 0,0 0,-1 0,-24-25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3-03-28T11:07:46.2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10418 11311,'0'-25,"0"0,0 1,0-1,0 0,0 0,0 0,0 0,0 1,0-1,0 0,0 0,0 0,0 1,0-1,0 0,0 0,0 0,0 1,0-1,0 0,0 0,0 0,0 1,-25 24,25-25,0 0,0 0,0 0,-25 1,25-1,0 0,0 0,-24 0,24 1,0-1,-25 25,25-25,0 0,-25 25,25-25,0 1,-25 24,25-25,-25 25,25-25,-24 25,24-25,-25 25,25-25,-25 25,25-24,-25 24,0-25,25 0,-24 25,24-25,-25 25,25-25,-25 25,0-24,0 24,25-25,-25 25,1-25,-1 25,0 0,25-25,-25 25,0 0,1 0,-1 0,0 0,0 0,0 0,1 0,-1 0,0 0,25-25,-25 25,0 0,25 25,-24-25,-1 0,0 25,0-25,0 0,25 25,-24-25,-1 0,0 0,0 0,0 0,1 0,24 25,-25-25,0 0,0 0,0 0,25 24,-24-24,-1 0,25 25,-25-25,0 0,25 25,-25-25,1 25,-1-25,25 25,-25-25,0 24,0 1,0-25,1 25,-1 0,0-25,0 25,0-1,1-24,24 25,-25-25,0 25,0-25,25 25,-25-25,25 25,-24-25,24 24,-25 1,0 0,25 0,-25-25,25 25,-25-25,25 24,-24 1,24 0,-25 0,25 0,-25-25,25 24,0 1,0 0,-25-25,25 25,0 0,0-1,0 1,-25-25,25 25,0 0,0 0,-24-1,24 1,0 0,0 0,0 0,0-1,0 1,0 0,0 0,0 0,0 0,0-1,0 1,0 0,24 0,-24 0,0-1,0 1,0 0,0 0,0 0,0-1,0 1,0 0,25 0,-25 0,0-1,0 1,0 0,0 0,0 0,0-1,25 1,-25 0,0 0,0 0,0-1,0 1,0 0,0 0,0 0,0-1,0 1,0 0,0 0,0 0,0-1,0 1,0 0,0 0,0 0,0 0,0-1,0 1,0 0,0 0,0 0,0-1,0 1,0 0,0 0,25 0,-25-1,0 1,0 0,0 0,0 0,0-1,0 1,0 0,0 0,0 0,25-25,-25 24,0 1,0 25,24-25,-24-1,0 1,0 0,0 0,0 0,25-1,-25 1,0 0,0 0,0 0,25-1,-25 1,0 0,25-25,-25 25,0 0,25 0,-25-1,24 1,-24 0,0 0,25 0,-25-1,25-24,-25 25,0 0,0 0,25-25,-25 25,0-1,0 1,25 0,-25 0,0 0,24-1,-24 1,0 0,25-25,-25 25,0 0,25-25,-25 24,0 1,25-25,-25 25,25 0,-25 0,0-1,0 1,24-25,-24 25,0 0,0 0,25-1,-25 1,25-25,-25 25,25-25,-25 25,25-25,-25 25,25-25,-1 24,1-24,-25 25,25-25,-25 25,25-25,0 0,-25 25,24-25,1 25,0-25,-25 24,25-24,0 0,-25 25,24-25,1 0,-25 25,25-25,0 0,0 0,-1 25,1-25,0 0,0 0,0 0,-1 0,1 0,0 0,0 0,0 0,-1 0,1 0,-25-25,25 25,0 0,0 0,-1 0,1 0,0-25,0 25,0 0,-1-25,1 25,-25-24,25 24,0 0,0-25,0 0,-1 25,1 0,0-25,-25 0,25 25,0-24,-1-1,1 25,-25-25,25 0,0 0,0 25,-25-24,24-1,1 0,-25 0,25 0,-25 1,25-1,0 0,-25 0,24 0,1 1,-25-1,25 0,0-25,0 26,-25-1,24 0,1-25,-25 26,25-26,0 25,-25 0,25-24,-1 24,-24-25,25 26,0-26,-25 25,25 0,0-24,-25 24,24 0,1 0,-25 0,25-24,-25 24,25 0,-25 0,25-24,-1 24,-24 0,25-24,-25 24,0 0,25 0,-25-24,25 24,-25 0,0 0,25 0,-25 1,0-1,24 0,-24 0,0-24,0 24,25 0,-25 0,0 0,0 1,0-1,0 0,0 0,25 0,-25 0,0 1,0-1,0 0,0 0,25 0,-25 1,0-1,0 0,0 0,0 0,0 1,0-1,0 0,0 0,-25 0,25 1,-25-1,25 0,0 0,-25 0,25 1,0-1,-24 0,24 0,0 0,-25 25,25-24,0-1,0 0,-25 0,25 0,0 1,0-1,-25 25,25-25,-25 0,25 0,-24 1,24-1,-25 0,25 0,-25 0,0 0,25 1,-25 24,25-25,-24 0,-1 0,0 25,25-25,-25 25,0-24,1 24,-1-25,0 25</inkml:trace>
  <inkml:trace contextRef="#ctx0" brushRef="#br0" timeOffset="9383.8859">14883 14213,'0'25,"0"0,0-1,-25 1,25 0,-25 0,25 0,-25 0,25-1,-24-24,24 25,0 0,-25-25,25 25,-25-25,25 25,0-50,0 0,25 25,-25-25,25 0,-25 1,24-1,-24 0,25 25,-25-25,25 0,-25 0,25 25,-25-24,25 24,-1 0,-24 24,25-24,-25 25,25-25,0 25,-25 0,25-25,-25 25,24-25,-24 25,0-1,25-24,-25 25</inkml:trace>
  <inkml:trace contextRef="#ctx0" brushRef="#br0" timeOffset="10523.9018">14957 14412,'0'-25,"-25"25,25-25,0 50,0 0,0-1,0 1,0 0,0 0,0 0,0-1,0 1,0 0,0 0,0 0,0-1,0 1,0 0,0 0,0 0,0-1,0 1,0 0,0 0,0 0,0-1,0 1,0 0,25 0,-25 0,0-1,0 1,0 0,0 0,0 0,0-1,0 1,0 0,0 0,0 0,0-1,0 1,0 0,0 0,0 0,0 0,0-1,0 1,0 0,0 0,0 0,0-1,0 1,0 0,0 0,0 0,-25-1,25 1,0 0,0 0,0 0,0-1,0 1,0 0,0 0,-24 0,24-1,0 1,0 0,0 0,0 0,0-1,0 1,0 0,0 0,0 0,0-1,0 1,24 0,-24 0,0 0,25-1,-25 1,0 0,0 0,0 0,0-50,0 0,-25 0,25 0,-24 25,24-24,-25-1,0 0,25 0,-25 25,25-25,-25 1,25-1,-24 25,24-25,0 0,-25 25,25 25,25-25,-25 25,24 0,-24-1,25-24,-25 25,25 0,0 0,0-25,-1 0,1-25,0 0,-25 0,25 1,-25-1,25 0,-25 0,24 0,-24 1,25-1,-25 0</inkml:trace>
  <inkml:trace contextRef="#ctx0" brushRef="#br0" timeOffset="12080.8687">15850 14883,'0'-25,"-25"25,1-25,-1 25,0 0,0 0,0 0,1 0,-1 0,25 25,-25-25,0 0,25 25,-25-25,25 25,-24-25,24 24,-25 1,0 0,25 0,-25 0,25-1,-25 1,25 0,0 0,0 0,0-1,-24 1,24 0,0 0,0 0,0-1,0 1,24 0,-24 0,25-25,-25 25,25-25,-25 25,25-25,0 0,-1 0,1 24,0-24,0 0,0 0,-1 0,1 0,-25-24,25 24,0 0,0-25,-25 0,0 0,0 0,-25 0,0 25,25-24,-25 24,0 0,25-25,-24 25,-1 0,0 0,25-25,-25 25,0 0,25 25,-24-25,-1 0,25 25,-25-25,25 24,-25 1,25 0,0 0,25-25,-25 25</inkml:trace>
  <inkml:trace contextRef="#ctx0" brushRef="#br0" timeOffset="12879.891">16272 15007,'0'-25,"-25"25,0 0,25-25,-25 25,1 0,-1 0,0 0,0 0,25 25,-25-25,25 25,-24-25,24 25,-25-25,25 24,0 1,-25-25,25 25,0 0,0 0,0-1,0 1,-25 0,25 0,0 0,0-1,0 1,25 0,-25 0,25 0,-25 0,25-25,-1 24,1-24,0 0,-25-24,25 24,-25-25,25 25,-25-25,0 0,24 0,-24 0,25 1,-25-1,0 0,25 25,-25-25,25 25,-25-25,25 25,-25 25,24-25,-24 25,0 0,0 0,0-1,0 1,0 0,0 0,0 0,0 0,0-1,0 1,25-25</inkml:trace>
  <inkml:trace contextRef="#ctx0" brushRef="#br0" timeOffset="13179.8418">16520 15056,'0'-24,"0"-1,0 50,0-1,0 1,0 0,0 0,0 0,0-1,0 1,0 0,0 0,0 0,0-1,0 1,0 0,0 0,0 0,0 0,0-1,0 1,0 0,0 0,0 0,25-25,-25 24</inkml:trace>
  <inkml:trace contextRef="#ctx0" brushRef="#br0" timeOffset="13607.8345">16520 15304,'25'0,"0"0,-1 0,1-24,0 24,0-25,0 0,-25 0,24 0,-24 1,0-1,0 0,0 0,25-24,-25 24,0 0,0 0,0 0,0 1,0 48,0 1,0 0,0 0,0 0,0-1,0 1,0 0,0 25,0-26,0 1,0 0,0 0,-25 0,25 24,0-24,0 0,0 0,0 0,0-1,0 1,0 0,0 0,0 0,25-25</inkml:trace>
  <inkml:trace contextRef="#ctx0" brushRef="#br0" timeOffset="14043.8294">16942 15304,'-25'0,"25"-24,0-1,25 25,-1-25,1 25,0 0,0 0,0 0,-1 0,1 0,0 0,0 0,0 0,-1 0,1 0,0 0,-25 25,0 0,0-1,-25 1,0 0,1 0,-1 0,0 0,0-1,0-24,25 25,-24-25,24 25,0 0,24-25,-24 25,25-25,0 0,0 0,0 0,24 0,-24 0,25 0,-1 0,-24 0,25 0,-26 0,26 0,-25-25</inkml:trace>
  <inkml:trace contextRef="#ctx0" brushRef="#br0" timeOffset="20427.8198">15429 4291,'0'-25,"0"1,0-1,-25 25,25 25,0-1,-25-24,25 25,-25 0,25 0,-25 0,0-1,25 1,0 0,-24 0,24 0,-25-25,25 24,0-48,25 24,-25-25,0 0,24 25,-24-25,25 0,-25 1,25-1,0 0,-25 0,25 25,-25-25,0 1,25 24,-1 0,-24 24,25-24,-25 25,0 0,25 0,-25 0,25-25,-25 24,25-24</inkml:trace>
  <inkml:trace contextRef="#ctx0" brushRef="#br0" timeOffset="21415.4396">15503 4341,'0'-25,"0"50,0 0,0-1,0 1,0 0,0 0,0 0,0-1,0 1,0 0,0 0,0 0,0-1,0 1,0 0,0 0,0 0,25-1,-25 1,0 0,0 0,0 0,0 0,0-1,0 1,0 0,0 0,0 0,0-1,0 1,0 0,0 0,0 0,0-1,0 1,0 0,0 0,0 0,25-1,-25 1,0 0,0 0,0 0,0-1,0 1,0 0,0 0,24-25,-24 25,0-1,0 1,0 0,0 0,0 0,-24-1,24 1,0 0,0 0,0 0,-25-25,25-25,0 0,-25 25,25-25,0 0,-25 1,25-1,0 0,0 0,0 0,0 1,0 48,0 1,0 0,0 0,25 0,-25-1,25-24,-25 25,25-25,-1 0,1 0,0-25,0 25,-25-24,25 24,-25-25,24 25,-24-25,0 0,25 0</inkml:trace>
  <inkml:trace contextRef="#ctx0" brushRef="#br0" timeOffset="22051.8718">15478 5829,'0'25,"0"0,0 0,-25-25,25 24,0-48,0-1,25 25,-25-25,25 0,-25 0,25 25,-25 25,25-25,-25 25,24-25,-24 25,25-25,-25 25</inkml:trace>
  <inkml:trace contextRef="#ctx0" brushRef="#br0" timeOffset="22547.7607">15553 5854,'-25'0,"25"-25,-25 25,25-25,0 50,0 0,0 0,25-25,-25 25,0-1,0 1,0 0,25 0,-25 0,0-1,0 1,0 0,0 25,0-26,24 1,-24 25,0-25,0 24,0-24,0 25,0-26,0 26,0-25,0 0,0-1,0 1,0 0,0 0,0 0,-24-1,24 1,0 0,0-50,0 0,0 1,0-1,-25 25,25-25,0 0,-25 25,25-25,-25 1,25-1,25 25,0 0,0 0,-1-25</inkml:trace>
  <inkml:trace contextRef="#ctx0" brushRef="#br0" timeOffset="23107.7361">15528 6846,'0'25,"0"0,0 0,-25-1,25 1,0 0,-25 0,25 0,0-1,-25 1,25 0,-24 0,24 0,0-1,0-48,24 24,-24-25,25 0,-25 0,25 25,-25-25,0 1,0-1,25 25,-25-25,0 0,0 50,25-25,-25 25,0 0,24-25,-24 24,25-24,-25 25,25-25</inkml:trace>
  <inkml:trace contextRef="#ctx0" brushRef="#br0" timeOffset="23484.5205">15577 7020,'-24'0,"24"25,0-1,0 1,0 0,0 0,0 0,0-1,24 1,-24 25,0-25,0-1,0 26,0-25,25 24,-25 1,0 0,0-26,0 26,0 0,0-1,0-24,0 25,0-1,0-24,0 0,0 24,0-24,0 0,0 0,0 0,-25-25,1 0,24-25,-25 25,25-25,-25 25,25-25,0 0,25 1,0 24,-25-25,24 25,1 0,0-25</inkml:trace>
  <inkml:trace contextRef="#ctx0" brushRef="#br0" timeOffset="24469.6281">15999 4862,'25'0,"-25"25,25-25,-25 24,24-24,1 0,0 0,0-24,0 24,-25-25,24 25,1 0,-25-25,25 25,0 0,0-25,-1 0,1 25,0 0,0 0,0 0,0 0,-1 0,-24 25,0 0</inkml:trace>
  <inkml:trace contextRef="#ctx0" brushRef="#br0" timeOffset="24762.5384">16272 5035,'0'0,"0"25,-25-25,25 25,0 0,-25-25,25 25,25-25,0-25,0 25,-1-25,1 25,0 0,0-25,0 25,0-25,-1 25,1 0,0 0,0-24,0 24,-1 0,-24 24,25-24,-25 25,25 0,-25 0,0 0,0-1,-25-24,25 25,0 0</inkml:trace>
  <inkml:trace contextRef="#ctx0" brushRef="#br0" timeOffset="26801.7689">17487 4837,'0'25,"0"0,0-1,0 1,0 0,0 0,0 0,0-1,0 1,0 0,0 0,0 0,0-1,0 1,0 0,0 0,0 0,0-1,0 1,0 0</inkml:trace>
  <inkml:trace contextRef="#ctx0" brushRef="#br0" timeOffset="27249.8014">17909 4713,'0'-25,"-25"25,25 25,-25-25,25 25,-24-1,24 1,-25-25,0 50,25-25,-25 0,25-1,-25 26,25-25,-24 0,24 24,-25-24,25 0,0 24,0-24,0 0,0 0,0 0,25-1,-25 1,24 0,1-25,-25 25,25-25,0 25,0-25,-1 0,1 0,0 0,0 0,0-25,-1 0,-24 0,0 0,0 1,-24 24,-1-25,25 0,-25 25,0 0,0-25,1 25,-1 0,0 0,0-25,0 25,1 0</inkml:trace>
  <inkml:trace contextRef="#ctx0" brushRef="#br0" timeOffset="28193.6568">18231 4911,'0'0,"0"-24,0 48,0 1,0 0,0 0,0 0,0-1,0 1,0 0,0 0,0 0,0-1,0 26,0-25,0 0,0-1,0 1,25 0,-25 0,0-50,0 0,0 0,0 1,0-1,0 0,0 0,0 0,0 1,0-1,0 0,0 0,0 0,0 1,0-1,25 25,-25-25,25 25,-25-25,25 25,-25-25,24 25,-24-24,25 24,-25-25,25 25,-25 25,0-1,0 1,0 0,0 0,0 0,25-25,-25 24,0 1,0 0,0 0,0 0,25-1,-25 1,0 0,24 0,-24 0,0-1,0-48,0-1,0 0,0 0,0 0,0 1,0-1,25 0,-25 0,25 0,-25 1,25 24,-25-25,0 0,25 0,0 0,-25 1,24 24,-24-25,25 25,-25-25,0 50,0 0,0-1,0 1,0 0,0 0,0 0,0-1,0 1,0 25,0-25,0-1,0 1,25 0,-25 0,0 0,0-1,25 1,-25 0,0 0,25 0,-25-1,24 1</inkml:trace>
  <inkml:trace contextRef="#ctx0" brushRef="#br0" timeOffset="28425.6494">18876 4911,'0'0,"0"-24,0-1,0 0,0 0,0 50,0 0,0 0,0-1,0 1,0 0,0 0,0 0,0-1,0 26,0-25,0 0,0 24,0-24,0 0,0 0,0-1,0 1,0 0,25 0,-25 0</inkml:trace>
  <inkml:trace contextRef="#ctx0" brushRef="#br0" timeOffset="28753.7782">18876 5234,'0'-25,"0"0,25 0,0 25,-25-24,25 24,0-25,-1 0,1 25,-25-25,25 0,-25 1,25-1,0 0,-25-25,0 26,24-1,-24 0,0 0,0 0,0 0,0 50,0 0,0 0,-24 0,24 0,0-1,0 1,0 0,-25 0,25 0,0-1,0 26,0-25,0 0,0-1,0 1,0 0,25 25</inkml:trace>
  <inkml:trace contextRef="#ctx0" brushRef="#br0" timeOffset="29001.8787">19298 5209,'25'0,"-25"25,25-25,-25 25,0-1,24 1,-24 0,25 0,-25 0,25-25,0 0,0 0,-1 0,1 0,0 0,0 0,0 0,24 0,-24-25</inkml:trace>
  <inkml:trace contextRef="#ctx0" brushRef="#br0" timeOffset="29725.8833">16495 6152,'0'0,"0"24,-25 1,25 0,0 0,-24 0,24-1,24 1,1-25,0 0,0 0,0 0,-1-25,1 25,0-24,0 24,0 0,-1-25,1 25,-25 25,25-25,-25 24,0 1,25-25,-25 25,25-25,-1 0</inkml:trace>
  <inkml:trace contextRef="#ctx0" brushRef="#br0" timeOffset="30321.333">18554 6077,'0'25,"0"0,0 0,0-1,0 1,0 0,0 0,0 0,0-1,0 1,25 0,-25 0,0 0,0-1,0 1,25 0,-25 0</inkml:trace>
  <inkml:trace contextRef="#ctx0" brushRef="#br0" timeOffset="30641.6281">18926 6052,'-25'25,"25"0,-25 0,25 0,0-1,0 1,0 0,0 0,0 24,0-24,0 0,25 25,-25-26,25 1,0 0,0 0,-1 0,1-25,25 24,-25-24,-1 0,1 0,0 0,0-24,-25-1,25 0,-25 0,0 0,0 1,-25-1,25-25,-25 25,0 1,25-1,-25 0,1 0,-1 0,0 1,0-1,0 25</inkml:trace>
  <inkml:trace contextRef="#ctx0" brushRef="#br0" timeOffset="31201.6202">19447 6052,'0'-24,"0"48,0 1,0 0,0 0,0 0,0-1,0 1,0 0,0 0,0 0,0 24,0-24,0 0,0 0,0-1,0 1,0-50,0 1,0-1,0 0,0 0,0 0,0 1,0-1,0-25,0 25,0 1,0-1,0 0,0 0,0 0,0 50,0 0,25 0,-1 0,1-25,0 0,0 0,0 0,-25-25,25 25,-1-25,1 0,-25 0,25 25,-25-24,0 48,0 1,0 0,0 0,0 0,0-1,0 1,0 0,0 0,0 0,0-1,0 1,25 0,-25 0,25-25</inkml:trace>
  <inkml:trace contextRef="#ctx0" brushRef="#br0" timeOffset="31381.6544">19918 6028,'0'0,"0"-25,25 25,-25 25,0-1,0 1,0 0,0 0,0 0,25-1,-25 1,0 0,25 25,-25-26</inkml:trace>
  <inkml:trace contextRef="#ctx0" brushRef="#br0" timeOffset="31769.6158">20017 6226,'0'0,"0"-25,0 0,0 1,0-1,25 0,0 0,0 25,-25-25,25 1,-1 24,1-25,0 0,0 0,0 25,-25 25,0 0,0 0,0-1,0 1,0 0,0 0,0 24,0-24,0 0,0 0,0 0,24-1,-24 1,25 0,0 0,0 0,0-25,-1 0,-24-25,0 50,25-25,-25 24,25-24,-25 25,25-25,0 25,24-25,-24 25,25-25</inkml:trace>
  <inkml:trace contextRef="#ctx0" brushRef="#br0" timeOffset="32560.3176">16495 7516,'25'-25,"-25"0,25 0,-25 1,25-1,-1 0,-24 0,25 25,-25 25,0 0,0 0,0-1,0 1,-25 0,25 0,0 0,0-1,0 1,0 0,25-25,0 0,0 0,-25-25,25 25,-1 0,1 0,0-25,0 25,0-24,-1 24,1 0,25-25,-25 25,-1 0,1 0,0 0,0-25,0 25,-1 0,1 25,0-25,0 0,0 25,-1-25,1 24,0 1,0-25,-25 25,25-25</inkml:trace>
  <inkml:trace contextRef="#ctx0" brushRef="#br0" timeOffset="33730.8375">19000 7193,'0'-24,"0"48,-24-24,-1 0,0 25,0-25,0 0,1 25,-1-25,0 25,0-25,0 25,1-1,-1-24,25 25,-25-25,25 25,0 0,0 0,0-1,0 1,25 0,0 0,-1-25,-24 25,25-1,0-24,0 25,0-25,-1 25,1-25,-25 25,25-25,0 25,0-1,-50-24,0 0,0 0,0 0,1 0,-1 0,0-24,0 24</inkml:trace>
  <inkml:trace contextRef="#ctx0" brushRef="#br0" timeOffset="33987.6188">18876 7243,'0'0,"0"-25,0 0,0 1,25 24,0 0,0 0,0 0,-1 0,26 24,-25-24,0 0,-1 0,26 0,-25 0,0 0</inkml:trace>
  <inkml:trace contextRef="#ctx0" brushRef="#br0" timeOffset="34823.6093">19422 7293,'0'0,"0"-25,0 50,0-1,0 1,0 0,25 0,-25 24,0-24,0 0,0 0,0 0,0 24,0-24,0 0,25 0,-25-1,0 1,0 0,0 0,24-25,-24 25,0-50,0 0,0 0,0 0,0 1,0-1,0 0,0 0,0 0,0 1,0-1,0 0,0 0,0 0,0 1,0-1,25 25,-25-25,25 25,0 0,0-25,0 25,-1 0,1 0,0-25,-25 1,25-1,-25 0,0 0,0 50,0 0,0 0,0-1,0 26,0-25,0 0,0-1,0 26,0-25,0 0,0 24,0-24,25 0,-25 0,0 24</inkml:trace>
  <inkml:trace contextRef="#ctx0" brushRef="#br0" timeOffset="36267.5593">19968 7293,'0'-25,"0"0,0 0,0 50,0 0,0 0,0-1,0 1,0 0,0 0,0 0,0-1,0 1,0 0,0 0,0 0,0-1,0 1,0 0,0 0,0 0,0-1,-25-24,25 25,0 0,0-50,0 0,25 25,-25-24,25 24,-25-25,0 0,0 0,-25 25,25-25,0 1,0-1,25 0,-1 25,1 0,0 0,-25-25,25 25,0 0,-1 0,1 0,0 0,-25-25,25 25,-25-24,25 24,-25-25,24 0,-24 0,0 0,0 1,0-1,0 0,0 0,0 0,0 1,0-1,0 50,0-1,-24-24,24 25,0 0,0 0,0 0,0 24,0-24,0 0,0 0,0-1,0 26,0-25,0 0,0-1,0 1,0 0,24 0</inkml:trace>
  <inkml:trace contextRef="#ctx0" brushRef="#br0" timeOffset="36560.2651">20340 7565,'0'-24,"0"-1,0 0,25 25,-25-25,24 25,1-25,0 25,0 0,0 0,-1 0,-24 25,25-25,-25 25,0 0,0 0,0-1,-25 1,25 0,-24 0,-1 0,25-1,-25-24,0 25,25 0,-25-25,25 25,-24-25,24 25,0-1,24 1,1-25,25 0,-25 25,24-25,-24 0</inkml:trace>
  <inkml:trace contextRef="#ctx0" brushRef="#br0" timeOffset="36716.2185">21010 7665,'0'0,"-25"0,25-25,-25 25,0 0,25-25,-25 0,25 50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2E5A7-36EF-44A1-B652-F8B29E825ECE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73768-80FA-47F6-84B3-73ABEDE1A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486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A67E1D6-4677-4254-9730-44118AA18F96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9CC0F49-CF27-4D41-ABE9-52461EB4CD13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C7EFB84-7C20-43D1-8C53-DBEDF24F3326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51057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39944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418270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57728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8857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27769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295033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35673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C2C30DE-0D1F-4C7D-B881-B3ED94CC1168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57491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9270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087441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51057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399446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418270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577283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88577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27769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29503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C6C3BBC-BD3A-44C1-86DF-134939C28762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35673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574911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92706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087441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510572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399446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418270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577283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88577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27769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396EECCB-44CA-4EDA-8489-AF6B5C747F2A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295033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356730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574911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92706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087441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510572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399446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418270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577283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8857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4A2905A9-8AFA-404F-A87D-CFE038E75767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277699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295033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356730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574911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92706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08744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A59D55B4-187B-4083-98C8-9A2FDC358AC9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7011F4E4-4304-4898-84A8-BCDA991B556A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D7CD3511-EAD3-4291-A738-029BBFD44521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F12CFCDD-8DD7-45B4-A96F-80FAA234FBE4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21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21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21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1315155-68DA-420E-8B9B-A240EEF0B96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03-04-2023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27A6B0-D754-492F-BACD-0D3E0072F33F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21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7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9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1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4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24.emf"/><Relationship Id="rId4" Type="http://schemas.openxmlformats.org/officeDocument/2006/relationships/customXml" Target="../ink/ink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4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27.emf"/><Relationship Id="rId5" Type="http://schemas.openxmlformats.org/officeDocument/2006/relationships/customXml" Target="../ink/ink17.xml"/><Relationship Id="rId4" Type="http://schemas.openxmlformats.org/officeDocument/2006/relationships/image" Target="../media/image26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4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33.em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6.xml"/><Relationship Id="rId6" Type="http://schemas.openxmlformats.org/officeDocument/2006/relationships/customXml" Target="../ink/ink20.xml"/><Relationship Id="rId5" Type="http://schemas.openxmlformats.org/officeDocument/2006/relationships/image" Target="../media/image32.png"/><Relationship Id="rId4" Type="http://schemas.openxmlformats.org/officeDocument/2006/relationships/image" Target="../media/image31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4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6.emf"/><Relationship Id="rId4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2.emf"/><Relationship Id="rId5" Type="http://schemas.openxmlformats.org/officeDocument/2006/relationships/customXml" Target="../ink/ink5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b="1" smtClean="0"/>
              <a:t>Experiment Sequence (MOT)</a:t>
            </a:r>
            <a:endParaRPr lang="en-US" b="1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35640" y="98280"/>
              <a:ext cx="9090720" cy="650988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280" y="88920"/>
                <a:ext cx="9109440" cy="6528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4280855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 smtClean="0"/>
              <a:t>Rb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66800" y="1752600"/>
            <a:ext cx="7391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Two ISOTOPES 85 AND 87</a:t>
            </a: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6200" y="2590800"/>
            <a:ext cx="3276600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 smtClean="0"/>
          </a:p>
          <a:p>
            <a:pPr algn="ctr"/>
            <a:r>
              <a:rPr lang="en-US" smtClean="0"/>
              <a:t>Mass number = 85</a:t>
            </a:r>
          </a:p>
          <a:p>
            <a:pPr algn="ctr"/>
            <a:r>
              <a:rPr lang="en-US" smtClean="0"/>
              <a:t>Mass number = no of protons +no of nuetrons </a:t>
            </a:r>
          </a:p>
          <a:p>
            <a:pPr algn="ctr"/>
            <a:r>
              <a:rPr lang="en-US" smtClean="0"/>
              <a:t>37 protons + 48 nuetrons = 85</a:t>
            </a:r>
          </a:p>
          <a:p>
            <a:pPr algn="ctr"/>
            <a:endParaRPr lang="en-US" smtClean="0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715000" y="2590800"/>
            <a:ext cx="3276600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 smtClean="0"/>
          </a:p>
          <a:p>
            <a:pPr algn="ctr"/>
            <a:r>
              <a:rPr lang="en-US" smtClean="0"/>
              <a:t>Mass number = 87</a:t>
            </a:r>
          </a:p>
          <a:p>
            <a:pPr algn="ctr"/>
            <a:r>
              <a:rPr lang="en-US" smtClean="0"/>
              <a:t>Mass number = no of protons +no of nuetrons </a:t>
            </a:r>
          </a:p>
          <a:p>
            <a:pPr algn="ctr"/>
            <a:r>
              <a:rPr lang="en-US" smtClean="0"/>
              <a:t>37 protons + 50 nuetrons = 87</a:t>
            </a:r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00400" y="5257800"/>
            <a:ext cx="2667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Number of electrons = 37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33253" y="6248400"/>
            <a:ext cx="1829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[…………………] 5S</a:t>
            </a:r>
            <a:r>
              <a:rPr lang="en-US" b="1" baseline="30000" smtClean="0"/>
              <a:t>1</a:t>
            </a:r>
            <a:endParaRPr lang="en-US" b="1" baseline="30000"/>
          </a:p>
        </p:txBody>
      </p:sp>
    </p:spTree>
    <p:extLst>
      <p:ext uri="{BB962C8B-B14F-4D97-AF65-F5344CB8AC3E}">
        <p14:creationId xmlns:p14="http://schemas.microsoft.com/office/powerpoint/2010/main" val="51119925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Is it a Bosonic Atom or Fermionic Atom?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76242540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685800"/>
                <a:ext cx="82296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mtClean="0"/>
                  <a:t>Atomic Spin of Rb</a:t>
                </a:r>
                <a:r>
                  <a:rPr lang="en-US" baseline="30000" smtClean="0"/>
                  <a:t>85 </a:t>
                </a:r>
              </a:p>
              <a:p>
                <a:pPr marL="0" indent="0">
                  <a:buNone/>
                </a:pPr>
                <a:r>
                  <a:rPr lang="en-US" smtClean="0"/>
                  <a:t>= [Proton spin + Neutron spin + Electron spin]X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mtClean="0"/>
              </a:p>
              <a:p>
                <a:pPr marL="0" indent="0">
                  <a:buNone/>
                </a:pPr>
                <a:r>
                  <a:rPr lang="en-US" smtClean="0"/>
                  <a:t>=[37(odd) + 48(even)+37(odd)]</a:t>
                </a:r>
                <a:r>
                  <a:rPr lang="en-US"/>
                  <a:t> X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mtClean="0"/>
              </a:p>
              <a:p>
                <a:pPr marL="0" indent="0">
                  <a:buNone/>
                </a:pPr>
                <a:r>
                  <a:rPr lang="en-US" smtClean="0"/>
                  <a:t>=  Even number, Hence Boson……</a:t>
                </a:r>
              </a:p>
              <a:p>
                <a:pPr marL="0" indent="0">
                  <a:buNone/>
                </a:pPr>
                <a:endParaRPr lang="en-US"/>
              </a:p>
              <a:p>
                <a:pPr marL="0" indent="0">
                  <a:buNone/>
                </a:pPr>
                <a:r>
                  <a:rPr lang="en-US" smtClean="0"/>
                  <a:t>What about Rb</a:t>
                </a:r>
                <a:r>
                  <a:rPr lang="en-US" baseline="30000" smtClean="0"/>
                  <a:t>87</a:t>
                </a:r>
                <a:r>
                  <a:rPr lang="en-US" smtClean="0"/>
                  <a:t>?</a:t>
                </a:r>
              </a:p>
              <a:p>
                <a:pPr marL="0" indent="0">
                  <a:buNone/>
                </a:pPr>
                <a:endParaRPr lang="en-US"/>
              </a:p>
              <a:p>
                <a:pPr marL="0" indent="0">
                  <a:buNone/>
                </a:pPr>
                <a:endParaRPr lang="en-US"/>
              </a:p>
            </p:txBody>
          </p:sp>
        </mc:Choice>
        <mc:Fallback xmlns:p159="http://schemas.microsoft.com/office/powerpoint/2015/09/main" xmlns:p15="http://schemas.microsoft.com/office/powerpoint/2012/main" xmlns:p14="http://schemas.microsoft.com/office/powerpoint/2010/main" xmlns:wp="http://schemas.openxmlformats.org/drawingml/2006/wordprocessingDrawing" xmlns:w="http://schemas.openxmlformats.org/wordprocessingml/2006/main" xmlns:m="http://schemas.openxmlformats.org/officeDocument/2006/math"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685800"/>
                <a:ext cx="8229600" cy="4525963"/>
              </a:xfrm>
              <a:blipFill rotWithShape="1">
                <a:blip r:embed="rId2"/>
                <a:stretch>
                  <a:fillRect l="-1926" t="-1752" b="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12536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imagebank.osa.org/getImage.xqy?img=dTcqLmxhcmdlLGpvc2FiLTEyLTEwLTE4MzktZzAwM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71600" y="1371600"/>
            <a:ext cx="5562600" cy="4349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83448" y="381000"/>
            <a:ext cx="3741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smtClean="0"/>
              <a:t>Hyperfine splitting</a:t>
            </a:r>
            <a:endParaRPr lang="en-US" sz="3600" b="1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152000" y="3089520"/>
              <a:ext cx="5902920" cy="27151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42640" y="3080160"/>
                <a:ext cx="5921640" cy="2733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5495396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/>
              <a:t>Hyperfine splitting</a:t>
            </a:r>
            <a:br>
              <a:rPr lang="en-US" b="1"/>
            </a:br>
            <a:endParaRPr lang="en-US"/>
          </a:p>
        </p:txBody>
      </p:sp>
      <p:sp>
        <p:nvSpPr>
          <p:cNvPr id="4" name="AutoShape 2" descr="Image result for rb 87 d2 l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81201" y="1471613"/>
            <a:ext cx="4567238" cy="452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3036240" y="1518120"/>
              <a:ext cx="4527720" cy="439380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26880" y="1508760"/>
                <a:ext cx="4546440" cy="4412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0592578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Laser Cooling in Rb87</a:t>
            </a:r>
            <a:endParaRPr lang="en-US"/>
          </a:p>
        </p:txBody>
      </p:sp>
      <p:pic>
        <p:nvPicPr>
          <p:cNvPr id="4" name="Picture 2" descr="http://imagebank.osa.org/getImage.xqy?img=dTcqLmxhcmdlLGpvc2FiLTEyLTEwLTE4MzktZzAwM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64"/>
          <a:stretch>
            <a:fillRect/>
          </a:stretch>
        </p:blipFill>
        <p:spPr bwMode="auto">
          <a:xfrm>
            <a:off x="2057400" y="2050846"/>
            <a:ext cx="3061447" cy="4349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3962400" y="2590800"/>
            <a:ext cx="0" cy="3657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64397" y="4038600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Cooling</a:t>
            </a:r>
            <a:endParaRPr lang="en-US" b="1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4267200" y="2590800"/>
            <a:ext cx="0" cy="2133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359797" y="4038600"/>
            <a:ext cx="937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err="1" smtClean="0"/>
              <a:t>repump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7328066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dur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dur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/>
          <a:lstStyle/>
          <a:p>
            <a:r>
              <a:rPr lang="en-US" b="1" smtClean="0"/>
              <a:t>MOT for Rb</a:t>
            </a:r>
            <a:endParaRPr lang="en-US" b="1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258840" y="80280"/>
              <a:ext cx="8796240" cy="667080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9480" y="70920"/>
                <a:ext cx="8814960" cy="6689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3806123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b="1" smtClean="0"/>
              <a:t>MOT</a:t>
            </a:r>
            <a:endParaRPr lang="en-US" b="1"/>
          </a:p>
        </p:txBody>
      </p:sp>
      <p:pic>
        <p:nvPicPr>
          <p:cNvPr id="4" name="Picture 2" descr="http://imagebank.osa.org/getImage.xqy?img=dTcqLmxhcmdlLGpvc2FiLTEyLTEwLTE4MzktZzAwM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64"/>
          <a:stretch>
            <a:fillRect/>
          </a:stretch>
        </p:blipFill>
        <p:spPr bwMode="auto">
          <a:xfrm>
            <a:off x="2362201" y="1388254"/>
            <a:ext cx="3581400" cy="5088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762000"/>
            <a:ext cx="2209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z="2400" b="1" smtClean="0"/>
              <a:t>-B Location</a:t>
            </a:r>
            <a:endParaRPr lang="en-US" sz="2400" b="1"/>
          </a:p>
        </p:txBody>
      </p:sp>
      <p:cxnSp>
        <p:nvCxnSpPr>
          <p:cNvPr id="7" name="Straight Connector 6"/>
          <p:cNvCxnSpPr/>
          <p:nvPr/>
        </p:nvCxnSpPr>
        <p:spPr>
          <a:xfrm>
            <a:off x="4267200" y="60960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96000" y="5638800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mF</a:t>
            </a:r>
            <a:endParaRPr lang="en-US" b="1"/>
          </a:p>
        </p:txBody>
      </p:sp>
      <p:sp>
        <p:nvSpPr>
          <p:cNvPr id="10" name="TextBox 9"/>
          <p:cNvSpPr txBox="1"/>
          <p:nvPr/>
        </p:nvSpPr>
        <p:spPr>
          <a:xfrm>
            <a:off x="5410200" y="58674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-1</a:t>
            </a:r>
            <a:endParaRPr lang="en-US" b="1"/>
          </a:p>
        </p:txBody>
      </p:sp>
      <p:cxnSp>
        <p:nvCxnSpPr>
          <p:cNvPr id="11" name="Straight Connector 10"/>
          <p:cNvCxnSpPr/>
          <p:nvPr/>
        </p:nvCxnSpPr>
        <p:spPr>
          <a:xfrm>
            <a:off x="4267200" y="65532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10200" y="64008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+</a:t>
            </a:r>
            <a:r>
              <a:rPr lang="en-US" b="1" smtClean="0"/>
              <a:t>1</a:t>
            </a:r>
            <a:endParaRPr lang="en-US" b="1"/>
          </a:p>
        </p:txBody>
      </p:sp>
      <p:cxnSp>
        <p:nvCxnSpPr>
          <p:cNvPr id="15" name="Straight Connector 14"/>
          <p:cNvCxnSpPr/>
          <p:nvPr/>
        </p:nvCxnSpPr>
        <p:spPr>
          <a:xfrm>
            <a:off x="4114800" y="21336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114800" y="22860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114800" y="18288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14800" y="16764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57800" y="206906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+2</a:t>
            </a:r>
            <a:endParaRPr lang="en-US" b="1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4648200" y="2286000"/>
            <a:ext cx="76200" cy="426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334000" y="14478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-2</a:t>
            </a:r>
            <a:endParaRPr lang="en-US" b="1"/>
          </a:p>
        </p:txBody>
      </p:sp>
      <p:sp>
        <p:nvSpPr>
          <p:cNvPr id="25" name="TextBox 24"/>
          <p:cNvSpPr txBox="1"/>
          <p:nvPr/>
        </p:nvSpPr>
        <p:spPr>
          <a:xfrm>
            <a:off x="533400" y="5867400"/>
            <a:ext cx="1864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smtClean="0">
                <a:latin typeface="Calibri"/>
              </a:rPr>
              <a:t>σ</a:t>
            </a:r>
            <a:r>
              <a:rPr lang="en-US" b="1" smtClean="0">
                <a:latin typeface="Calibri"/>
              </a:rPr>
              <a:t>+Light, </a:t>
            </a:r>
            <a:r>
              <a:rPr lang="el-GR" b="1" smtClean="0">
                <a:latin typeface="Calibri"/>
              </a:rPr>
              <a:t>Δ</a:t>
            </a:r>
            <a:r>
              <a:rPr lang="en-US" b="1" smtClean="0">
                <a:latin typeface="Calibri"/>
              </a:rPr>
              <a:t>mF = +1</a:t>
            </a:r>
            <a:endParaRPr lang="en-US" b="1"/>
          </a:p>
        </p:txBody>
      </p:sp>
      <p:sp>
        <p:nvSpPr>
          <p:cNvPr id="26" name="TextBox 25"/>
          <p:cNvSpPr txBox="1"/>
          <p:nvPr/>
        </p:nvSpPr>
        <p:spPr>
          <a:xfrm>
            <a:off x="6858000" y="2069068"/>
            <a:ext cx="14462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For emission</a:t>
            </a:r>
          </a:p>
          <a:p>
            <a:r>
              <a:rPr lang="el-GR" smtClean="0"/>
              <a:t>Δ</a:t>
            </a:r>
            <a:r>
              <a:rPr lang="en-US" smtClean="0"/>
              <a:t>mF = 0, +/-1</a:t>
            </a:r>
          </a:p>
          <a:p>
            <a:r>
              <a:rPr lang="en-US" smtClean="0"/>
              <a:t>ΔF=</a:t>
            </a:r>
            <a:r>
              <a:rPr lang="en-US"/>
              <a:t>0, +/-1</a:t>
            </a:r>
          </a:p>
          <a:p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4267200" y="48768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67200" y="47244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267200" y="44196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267200" y="42672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029200" y="2286000"/>
            <a:ext cx="76200" cy="2590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132294" y="2272553"/>
            <a:ext cx="49306" cy="24518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334000" y="465986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+2</a:t>
            </a:r>
            <a:endParaRPr lang="en-US" b="1"/>
          </a:p>
        </p:txBody>
      </p:sp>
      <p:sp>
        <p:nvSpPr>
          <p:cNvPr id="37" name="TextBox 36"/>
          <p:cNvSpPr txBox="1"/>
          <p:nvPr/>
        </p:nvSpPr>
        <p:spPr>
          <a:xfrm>
            <a:off x="5678898" y="45720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+1</a:t>
            </a:r>
            <a:endParaRPr lang="en-US" b="1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4876800" y="2253734"/>
            <a:ext cx="76200" cy="2590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953000" y="3733800"/>
            <a:ext cx="2133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315200" y="3352800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 smtClean="0"/>
              <a:t>Repump,</a:t>
            </a:r>
          </a:p>
          <a:p>
            <a:r>
              <a:rPr lang="en-US" smtClean="0"/>
              <a:t>Π POLARIZED</a:t>
            </a:r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151920" y="294840"/>
              <a:ext cx="8822880" cy="64029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2560" y="285480"/>
                <a:ext cx="8841600" cy="642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250110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dur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1143000"/>
          </a:xfrm>
        </p:spPr>
        <p:txBody>
          <a:bodyPr/>
          <a:lstStyle/>
          <a:p>
            <a:r>
              <a:rPr lang="en-US" b="1"/>
              <a:t>MOT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90800" y="2057400"/>
            <a:ext cx="38862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z="2400" b="1"/>
              <a:t>+</a:t>
            </a:r>
            <a:r>
              <a:rPr lang="en-US" sz="2400" b="1" smtClean="0"/>
              <a:t>B</a:t>
            </a:r>
          </a:p>
          <a:p>
            <a:pPr algn="ctr"/>
            <a:endParaRPr lang="en-US" sz="2400" b="1"/>
          </a:p>
          <a:p>
            <a:pPr algn="ctr"/>
            <a:r>
              <a:rPr lang="en-US" sz="2400" b="1" smtClean="0"/>
              <a:t>VICE VERSA</a:t>
            </a:r>
          </a:p>
          <a:p>
            <a:pPr algn="ctr"/>
            <a:endParaRPr lang="en-US" sz="2400" b="1"/>
          </a:p>
          <a:p>
            <a:pPr algn="ctr"/>
            <a:endParaRPr lang="en-US" sz="2400" b="1"/>
          </a:p>
        </p:txBody>
      </p:sp>
    </p:spTree>
    <p:extLst>
      <p:ext uri="{BB962C8B-B14F-4D97-AF65-F5344CB8AC3E}">
        <p14:creationId xmlns:p14="http://schemas.microsoft.com/office/powerpoint/2010/main" val="309870638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/>
          <a:lstStyle/>
          <a:p>
            <a:r>
              <a:rPr lang="en-US" b="1" smtClean="0"/>
              <a:t>MAGNETIC TRAPPING </a:t>
            </a:r>
            <a:endParaRPr lang="en-US" b="1"/>
          </a:p>
        </p:txBody>
      </p:sp>
      <p:sp>
        <p:nvSpPr>
          <p:cNvPr id="3" name="Oval 2"/>
          <p:cNvSpPr/>
          <p:nvPr/>
        </p:nvSpPr>
        <p:spPr>
          <a:xfrm>
            <a:off x="1676400" y="2286000"/>
            <a:ext cx="5943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b="1" smtClean="0"/>
              <a:t>A conservative Trap/ Potential for laser cooled atoms</a:t>
            </a:r>
            <a:endParaRPr lang="en-US" b="1"/>
          </a:p>
        </p:txBody>
      </p:sp>
      <p:sp>
        <p:nvSpPr>
          <p:cNvPr id="4" name="Down Arrow 3"/>
          <p:cNvSpPr/>
          <p:nvPr/>
        </p:nvSpPr>
        <p:spPr>
          <a:xfrm>
            <a:off x="4267200" y="38100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62200" y="4572000"/>
            <a:ext cx="41148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No Laser Cooling Lights, they are off</a:t>
            </a:r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/>
              <p14:cNvContentPartPr/>
              <p14:nvPr/>
            </p14:nvContentPartPr>
            <p14:xfrm>
              <a:off x="2464560" y="107280"/>
              <a:ext cx="6313680" cy="247392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55200" y="97920"/>
                <a:ext cx="6332400" cy="2492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1752779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H="1">
            <a:off x="1066800" y="0"/>
            <a:ext cx="0" cy="685800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9974" y="1537855"/>
            <a:ext cx="778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Laser</a:t>
            </a:r>
          </a:p>
          <a:p>
            <a:r>
              <a:rPr lang="en-US" smtClean="0"/>
              <a:t>Power</a:t>
            </a: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066800" y="2133600"/>
            <a:ext cx="68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1752600" y="12954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52600" y="1295400"/>
            <a:ext cx="6400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8153400" y="12954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153400" y="19812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-32950" y="3620869"/>
            <a:ext cx="10235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/>
              <a:t>Laser</a:t>
            </a:r>
          </a:p>
          <a:p>
            <a:r>
              <a:rPr lang="en-US" sz="1600" smtClean="0"/>
              <a:t>frequency</a:t>
            </a:r>
            <a:endParaRPr lang="en-US" sz="160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066800" y="3913256"/>
            <a:ext cx="685800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752600" y="0"/>
            <a:ext cx="0" cy="68580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752600" y="3429000"/>
            <a:ext cx="3200400" cy="48425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953000" y="3429000"/>
            <a:ext cx="0" cy="2421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4953000" y="2971800"/>
            <a:ext cx="3214250" cy="6993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8153400" y="0"/>
            <a:ext cx="0" cy="70104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953000" y="13855"/>
            <a:ext cx="0" cy="68580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8153400" y="3276600"/>
            <a:ext cx="0" cy="394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167250" y="58674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76200" y="5373469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/>
              <a:t>Magnetic</a:t>
            </a:r>
          </a:p>
          <a:p>
            <a:r>
              <a:rPr lang="en-US" sz="1600" smtClean="0"/>
              <a:t>field</a:t>
            </a:r>
            <a:endParaRPr lang="en-US" sz="1600"/>
          </a:p>
        </p:txBody>
      </p:sp>
      <p:sp>
        <p:nvSpPr>
          <p:cNvPr id="38" name="Rectangle 37"/>
          <p:cNvSpPr/>
          <p:nvPr/>
        </p:nvSpPr>
        <p:spPr>
          <a:xfrm>
            <a:off x="2590800" y="228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Doppler</a:t>
            </a:r>
          </a:p>
          <a:p>
            <a:pPr algn="ctr"/>
            <a:r>
              <a:rPr lang="en-US" smtClean="0"/>
              <a:t>Cooling</a:t>
            </a: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791200" y="228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MOT</a:t>
            </a:r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066800" y="5867400"/>
            <a:ext cx="38862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1752600" y="5373469"/>
            <a:ext cx="0" cy="4939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953000" y="5334000"/>
            <a:ext cx="32142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8153400" y="5334000"/>
            <a:ext cx="0" cy="4939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8167250" y="38100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4172658" y="3124200"/>
            <a:ext cx="780342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mtClean="0"/>
              <a:t>ω</a:t>
            </a:r>
            <a:r>
              <a:rPr lang="en-US" baseline="-25000" smtClean="0"/>
              <a:t>0</a:t>
            </a:r>
            <a:r>
              <a:rPr lang="en-US" smtClean="0"/>
              <a:t>-kv</a:t>
            </a:r>
            <a:r>
              <a:rPr lang="en-US" baseline="-25000" smtClean="0"/>
              <a:t>d</a:t>
            </a:r>
            <a:endParaRPr lang="en-US" baseline="-25000"/>
          </a:p>
        </p:txBody>
      </p:sp>
      <p:sp>
        <p:nvSpPr>
          <p:cNvPr id="48" name="Rectangle 47"/>
          <p:cNvSpPr/>
          <p:nvPr/>
        </p:nvSpPr>
        <p:spPr>
          <a:xfrm>
            <a:off x="5029200" y="3669268"/>
            <a:ext cx="178420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/>
              <a:t>ω</a:t>
            </a:r>
            <a:r>
              <a:rPr lang="en-US" baseline="-25000"/>
              <a:t>0</a:t>
            </a:r>
            <a:r>
              <a:rPr lang="en-US"/>
              <a:t> -  </a:t>
            </a:r>
            <a:r>
              <a:rPr lang="el-GR"/>
              <a:t>ω</a:t>
            </a:r>
            <a:r>
              <a:rPr lang="en-US" baseline="-25000" err="1"/>
              <a:t>zeeman</a:t>
            </a:r>
            <a:r>
              <a:rPr lang="en-US"/>
              <a:t>  + kv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71280" y="2723400"/>
              <a:ext cx="8171280" cy="233100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920" y="2714040"/>
                <a:ext cx="8190000" cy="2349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655309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H="1">
            <a:off x="1066800" y="0"/>
            <a:ext cx="0" cy="685800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9974" y="1537855"/>
            <a:ext cx="778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Laser</a:t>
            </a:r>
          </a:p>
          <a:p>
            <a:r>
              <a:rPr lang="en-US" smtClean="0"/>
              <a:t>Power</a:t>
            </a: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066800" y="2133600"/>
            <a:ext cx="68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1752600" y="12954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52600" y="1295400"/>
            <a:ext cx="6400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8153400" y="12954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153400" y="19812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-32950" y="3620869"/>
            <a:ext cx="10720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mtClean="0"/>
              <a:t>Laser</a:t>
            </a:r>
          </a:p>
          <a:p>
            <a:r>
              <a:rPr lang="en-US" sz="1600" b="1" smtClean="0"/>
              <a:t>Frequency</a:t>
            </a:r>
          </a:p>
          <a:p>
            <a:r>
              <a:rPr lang="en-US" sz="1600" b="1" smtClean="0"/>
              <a:t>Cooling+</a:t>
            </a:r>
          </a:p>
          <a:p>
            <a:r>
              <a:rPr lang="en-US" sz="1600" b="1" err="1" smtClean="0"/>
              <a:t>Repump</a:t>
            </a:r>
            <a:endParaRPr lang="en-US" sz="1600" b="1"/>
          </a:p>
        </p:txBody>
      </p:sp>
      <p:cxnSp>
        <p:nvCxnSpPr>
          <p:cNvPr id="20" name="Straight Connector 19"/>
          <p:cNvCxnSpPr/>
          <p:nvPr/>
        </p:nvCxnSpPr>
        <p:spPr>
          <a:xfrm>
            <a:off x="1066800" y="3913256"/>
            <a:ext cx="685800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752600" y="0"/>
            <a:ext cx="0" cy="68580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752600" y="3429000"/>
            <a:ext cx="3200400" cy="48425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953000" y="3429000"/>
            <a:ext cx="0" cy="2421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4953000" y="3276600"/>
            <a:ext cx="3200400" cy="3945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8153400" y="0"/>
            <a:ext cx="0" cy="70104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953000" y="13855"/>
            <a:ext cx="0" cy="68580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8153400" y="3276600"/>
            <a:ext cx="0" cy="394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167250" y="58674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76200" y="5373469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/>
              <a:t>Magnetic</a:t>
            </a:r>
          </a:p>
          <a:p>
            <a:r>
              <a:rPr lang="en-US" sz="1600" smtClean="0"/>
              <a:t>field</a:t>
            </a:r>
            <a:endParaRPr lang="en-US" sz="1600"/>
          </a:p>
        </p:txBody>
      </p:sp>
      <p:sp>
        <p:nvSpPr>
          <p:cNvPr id="38" name="Rectangle 37"/>
          <p:cNvSpPr/>
          <p:nvPr/>
        </p:nvSpPr>
        <p:spPr>
          <a:xfrm>
            <a:off x="2590800" y="228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Doppler</a:t>
            </a:r>
          </a:p>
          <a:p>
            <a:pPr algn="ctr"/>
            <a:r>
              <a:rPr lang="en-US" smtClean="0"/>
              <a:t>Cooling</a:t>
            </a: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791200" y="228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MOT</a:t>
            </a:r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066800" y="5867400"/>
            <a:ext cx="38862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1752600" y="5373469"/>
            <a:ext cx="0" cy="4939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953000" y="5334000"/>
            <a:ext cx="32142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8153400" y="5334000"/>
            <a:ext cx="0" cy="4939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8167250" y="38100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4172658" y="3124200"/>
            <a:ext cx="780342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mtClean="0"/>
              <a:t>ω</a:t>
            </a:r>
            <a:r>
              <a:rPr lang="en-US" baseline="-25000" smtClean="0"/>
              <a:t>0</a:t>
            </a:r>
            <a:r>
              <a:rPr lang="en-US" smtClean="0"/>
              <a:t>-kv</a:t>
            </a:r>
            <a:r>
              <a:rPr lang="en-US" baseline="-25000" smtClean="0"/>
              <a:t>d</a:t>
            </a:r>
            <a:endParaRPr lang="en-US" baseline="-25000"/>
          </a:p>
        </p:txBody>
      </p:sp>
      <p:sp>
        <p:nvSpPr>
          <p:cNvPr id="48" name="Rectangle 47"/>
          <p:cNvSpPr/>
          <p:nvPr/>
        </p:nvSpPr>
        <p:spPr>
          <a:xfrm>
            <a:off x="5029200" y="3669268"/>
            <a:ext cx="178420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/>
              <a:t>ω</a:t>
            </a:r>
            <a:r>
              <a:rPr lang="en-US" baseline="-25000"/>
              <a:t>0</a:t>
            </a:r>
            <a:r>
              <a:rPr lang="en-US"/>
              <a:t> -  </a:t>
            </a:r>
            <a:r>
              <a:rPr lang="el-GR"/>
              <a:t>ω</a:t>
            </a:r>
            <a:r>
              <a:rPr lang="en-US" baseline="-25000" err="1"/>
              <a:t>zeeman</a:t>
            </a:r>
            <a:r>
              <a:rPr lang="en-US"/>
              <a:t>  + kv</a:t>
            </a:r>
          </a:p>
        </p:txBody>
      </p:sp>
    </p:spTree>
    <p:extLst>
      <p:ext uri="{BB962C8B-B14F-4D97-AF65-F5344CB8AC3E}">
        <p14:creationId xmlns:p14="http://schemas.microsoft.com/office/powerpoint/2010/main" val="15784955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 smtClean="0"/>
              <a:t>Rb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66800" y="1752600"/>
            <a:ext cx="7391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Two ISOTOPES 85 AND 87</a:t>
            </a: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6200" y="2590800"/>
            <a:ext cx="3276600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 smtClean="0"/>
          </a:p>
          <a:p>
            <a:pPr algn="ctr"/>
            <a:r>
              <a:rPr lang="en-US" smtClean="0"/>
              <a:t>Mass number = 85</a:t>
            </a:r>
          </a:p>
          <a:p>
            <a:pPr algn="ctr"/>
            <a:r>
              <a:rPr lang="en-US" smtClean="0"/>
              <a:t>Mass number = no of protons +no of nuetrons </a:t>
            </a:r>
          </a:p>
          <a:p>
            <a:pPr algn="ctr"/>
            <a:r>
              <a:rPr lang="en-US" smtClean="0"/>
              <a:t>37 protons + 48 nuetrons = 85</a:t>
            </a:r>
          </a:p>
          <a:p>
            <a:pPr algn="ctr"/>
            <a:endParaRPr lang="en-US" smtClean="0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715000" y="2590800"/>
            <a:ext cx="3276600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 smtClean="0"/>
          </a:p>
          <a:p>
            <a:pPr algn="ctr"/>
            <a:r>
              <a:rPr lang="en-US" smtClean="0"/>
              <a:t>Mass number = 87</a:t>
            </a:r>
          </a:p>
          <a:p>
            <a:pPr algn="ctr"/>
            <a:r>
              <a:rPr lang="en-US" smtClean="0"/>
              <a:t>Mass number = no of protons +no of nuetrons </a:t>
            </a:r>
          </a:p>
          <a:p>
            <a:pPr algn="ctr"/>
            <a:r>
              <a:rPr lang="en-US" smtClean="0"/>
              <a:t>37 protons + 50 nuetrons = 87</a:t>
            </a:r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00400" y="5257800"/>
            <a:ext cx="2667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Number of electrons = 37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33253" y="6248400"/>
            <a:ext cx="1829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[…………………] 5S</a:t>
            </a:r>
            <a:r>
              <a:rPr lang="en-US" b="1" baseline="30000" smtClean="0"/>
              <a:t>1</a:t>
            </a:r>
            <a:endParaRPr lang="en-US" b="1" baseline="30000"/>
          </a:p>
        </p:txBody>
      </p:sp>
    </p:spTree>
    <p:extLst>
      <p:ext uri="{BB962C8B-B14F-4D97-AF65-F5344CB8AC3E}">
        <p14:creationId xmlns:p14="http://schemas.microsoft.com/office/powerpoint/2010/main" val="51119925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Is it a Bosonic Atom or Fermionic Atom?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76242540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685800"/>
                <a:ext cx="82296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mtClean="0"/>
                  <a:t>Atomic Spin of Rb</a:t>
                </a:r>
                <a:r>
                  <a:rPr lang="en-US" baseline="30000" smtClean="0"/>
                  <a:t>85 </a:t>
                </a:r>
              </a:p>
              <a:p>
                <a:pPr marL="0" indent="0">
                  <a:buNone/>
                </a:pPr>
                <a:r>
                  <a:rPr lang="en-US" smtClean="0"/>
                  <a:t>= [Proton spin + Neutron spin + Electron spin]X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mtClean="0"/>
              </a:p>
              <a:p>
                <a:pPr marL="0" indent="0">
                  <a:buNone/>
                </a:pPr>
                <a:r>
                  <a:rPr lang="en-US" smtClean="0"/>
                  <a:t>=[37(odd) + 48(even)+37(odd)]</a:t>
                </a:r>
                <a:r>
                  <a:rPr lang="en-US"/>
                  <a:t> X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mtClean="0"/>
              </a:p>
              <a:p>
                <a:pPr marL="0" indent="0">
                  <a:buNone/>
                </a:pPr>
                <a:r>
                  <a:rPr lang="en-US" smtClean="0"/>
                  <a:t>=  Even number, Hence Boson……</a:t>
                </a:r>
              </a:p>
              <a:p>
                <a:pPr marL="0" indent="0">
                  <a:buNone/>
                </a:pPr>
                <a:endParaRPr lang="en-US"/>
              </a:p>
              <a:p>
                <a:pPr marL="0" indent="0">
                  <a:buNone/>
                </a:pPr>
                <a:r>
                  <a:rPr lang="en-US" smtClean="0"/>
                  <a:t>What about Rb</a:t>
                </a:r>
                <a:r>
                  <a:rPr lang="en-US" baseline="30000" smtClean="0"/>
                  <a:t>87</a:t>
                </a:r>
                <a:r>
                  <a:rPr lang="en-US" smtClean="0"/>
                  <a:t>?</a:t>
                </a:r>
              </a:p>
              <a:p>
                <a:pPr marL="0" indent="0">
                  <a:buNone/>
                </a:pPr>
                <a:endParaRPr lang="en-US"/>
              </a:p>
              <a:p>
                <a:pPr marL="0" indent="0">
                  <a:buNone/>
                </a:pPr>
                <a:endParaRPr lang="en-US"/>
              </a:p>
            </p:txBody>
          </p:sp>
        </mc:Choice>
        <mc:Fallback xmlns:p159="http://schemas.microsoft.com/office/powerpoint/2015/09/main" xmlns:p15="http://schemas.microsoft.com/office/powerpoint/2012/main" xmlns:p14="http://schemas.microsoft.com/office/powerpoint/2010/main" xmlns:wp="http://schemas.openxmlformats.org/drawingml/2006/wordprocessingDrawing" xmlns:w="http://schemas.openxmlformats.org/wordprocessingml/2006/main" xmlns:m="http://schemas.openxmlformats.org/officeDocument/2006/math"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685800"/>
                <a:ext cx="8229600" cy="4525963"/>
              </a:xfrm>
              <a:blipFill rotWithShape="1">
                <a:blip r:embed="rId2"/>
                <a:stretch>
                  <a:fillRect l="-1926" t="-1752" b="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12536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imagebank.osa.org/getImage.xqy?img=dTcqLmxhcmdlLGpvc2FiLTEyLTEwLTE4MzktZzAwM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71600" y="1371600"/>
            <a:ext cx="5562600" cy="4349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83448" y="381000"/>
            <a:ext cx="3741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smtClean="0"/>
              <a:t>Hyperfine splitting</a:t>
            </a:r>
            <a:endParaRPr lang="en-US" sz="3600" b="1"/>
          </a:p>
        </p:txBody>
      </p:sp>
    </p:spTree>
    <p:extLst>
      <p:ext uri="{BB962C8B-B14F-4D97-AF65-F5344CB8AC3E}">
        <p14:creationId xmlns:p14="http://schemas.microsoft.com/office/powerpoint/2010/main" val="125495396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509040" y="830520"/>
              <a:ext cx="7286760" cy="587592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9680" y="821160"/>
                <a:ext cx="7305480" cy="589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1071720" y="509040"/>
              <a:ext cx="7286760" cy="533124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62360" y="499680"/>
                <a:ext cx="7305480" cy="534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51454344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669600" y="178560"/>
              <a:ext cx="7840800" cy="48045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0240" y="169200"/>
                <a:ext cx="7859520" cy="4823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73261900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/>
              <a:t>Hyperfine splitting</a:t>
            </a:r>
            <a:br>
              <a:rPr lang="en-US" b="1"/>
            </a:br>
            <a:endParaRPr lang="en-US"/>
          </a:p>
        </p:txBody>
      </p:sp>
      <p:sp>
        <p:nvSpPr>
          <p:cNvPr id="4" name="AutoShape 2" descr="Image result for rb 87 d2 l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81201" y="1471613"/>
            <a:ext cx="4567238" cy="452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5925782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b="1" smtClean="0"/>
              <a:t>MOT</a:t>
            </a:r>
            <a:endParaRPr lang="en-US" b="1"/>
          </a:p>
        </p:txBody>
      </p:sp>
      <p:pic>
        <p:nvPicPr>
          <p:cNvPr id="4" name="Picture 2" descr="http://imagebank.osa.org/getImage.xqy?img=dTcqLmxhcmdlLGpvc2FiLTEyLTEwLTE4MzktZzAwM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64"/>
          <a:stretch>
            <a:fillRect/>
          </a:stretch>
        </p:blipFill>
        <p:spPr bwMode="auto">
          <a:xfrm>
            <a:off x="2362201" y="1388254"/>
            <a:ext cx="3581400" cy="5088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762000"/>
            <a:ext cx="2209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z="2400" b="1" smtClean="0"/>
              <a:t>-B Location</a:t>
            </a:r>
            <a:endParaRPr lang="en-US" sz="2400" b="1"/>
          </a:p>
        </p:txBody>
      </p:sp>
      <p:cxnSp>
        <p:nvCxnSpPr>
          <p:cNvPr id="7" name="Straight Connector 6"/>
          <p:cNvCxnSpPr/>
          <p:nvPr/>
        </p:nvCxnSpPr>
        <p:spPr>
          <a:xfrm>
            <a:off x="4267200" y="60960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96000" y="5638800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mF</a:t>
            </a:r>
            <a:endParaRPr lang="en-US" b="1"/>
          </a:p>
        </p:txBody>
      </p:sp>
      <p:sp>
        <p:nvSpPr>
          <p:cNvPr id="10" name="TextBox 9"/>
          <p:cNvSpPr txBox="1"/>
          <p:nvPr/>
        </p:nvSpPr>
        <p:spPr>
          <a:xfrm>
            <a:off x="5410200" y="58674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-1</a:t>
            </a:r>
            <a:endParaRPr lang="en-US" b="1"/>
          </a:p>
        </p:txBody>
      </p:sp>
      <p:cxnSp>
        <p:nvCxnSpPr>
          <p:cNvPr id="11" name="Straight Connector 10"/>
          <p:cNvCxnSpPr/>
          <p:nvPr/>
        </p:nvCxnSpPr>
        <p:spPr>
          <a:xfrm>
            <a:off x="4267200" y="65532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10200" y="64008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+</a:t>
            </a:r>
            <a:r>
              <a:rPr lang="en-US" b="1" smtClean="0"/>
              <a:t>1</a:t>
            </a:r>
            <a:endParaRPr lang="en-US" b="1"/>
          </a:p>
        </p:txBody>
      </p:sp>
      <p:cxnSp>
        <p:nvCxnSpPr>
          <p:cNvPr id="15" name="Straight Connector 14"/>
          <p:cNvCxnSpPr/>
          <p:nvPr/>
        </p:nvCxnSpPr>
        <p:spPr>
          <a:xfrm>
            <a:off x="4114800" y="21336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114800" y="22860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114800" y="18288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14800" y="16764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57800" y="206906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+2</a:t>
            </a:r>
            <a:endParaRPr lang="en-US" b="1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4648200" y="2286000"/>
            <a:ext cx="76200" cy="426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334000" y="14478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-2</a:t>
            </a:r>
            <a:endParaRPr lang="en-US" b="1"/>
          </a:p>
        </p:txBody>
      </p:sp>
      <p:sp>
        <p:nvSpPr>
          <p:cNvPr id="25" name="TextBox 24"/>
          <p:cNvSpPr txBox="1"/>
          <p:nvPr/>
        </p:nvSpPr>
        <p:spPr>
          <a:xfrm>
            <a:off x="533400" y="5867400"/>
            <a:ext cx="1864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smtClean="0">
                <a:latin typeface="Calibri"/>
              </a:rPr>
              <a:t>σ</a:t>
            </a:r>
            <a:r>
              <a:rPr lang="en-US" b="1" smtClean="0">
                <a:latin typeface="Calibri"/>
              </a:rPr>
              <a:t>+Light, </a:t>
            </a:r>
            <a:r>
              <a:rPr lang="el-GR" b="1" smtClean="0">
                <a:latin typeface="Calibri"/>
              </a:rPr>
              <a:t>Δ</a:t>
            </a:r>
            <a:r>
              <a:rPr lang="en-US" b="1" smtClean="0">
                <a:latin typeface="Calibri"/>
              </a:rPr>
              <a:t>mF = +1</a:t>
            </a:r>
            <a:endParaRPr lang="en-US" b="1"/>
          </a:p>
        </p:txBody>
      </p:sp>
      <p:sp>
        <p:nvSpPr>
          <p:cNvPr id="26" name="TextBox 25"/>
          <p:cNvSpPr txBox="1"/>
          <p:nvPr/>
        </p:nvSpPr>
        <p:spPr>
          <a:xfrm>
            <a:off x="6858000" y="2069068"/>
            <a:ext cx="14462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For emission</a:t>
            </a:r>
          </a:p>
          <a:p>
            <a:r>
              <a:rPr lang="el-GR" smtClean="0"/>
              <a:t>Δ</a:t>
            </a:r>
            <a:r>
              <a:rPr lang="en-US" smtClean="0"/>
              <a:t>mF = 0, +/-1</a:t>
            </a:r>
          </a:p>
          <a:p>
            <a:r>
              <a:rPr lang="en-US" smtClean="0"/>
              <a:t>ΔF=</a:t>
            </a:r>
            <a:r>
              <a:rPr lang="en-US"/>
              <a:t>0, +/-1</a:t>
            </a:r>
          </a:p>
          <a:p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4267200" y="48768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67200" y="47244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267200" y="44196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267200" y="42672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029200" y="2286000"/>
            <a:ext cx="76200" cy="2590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132294" y="2272553"/>
            <a:ext cx="49306" cy="24518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334000" y="465986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+2</a:t>
            </a:r>
            <a:endParaRPr lang="en-US" b="1"/>
          </a:p>
        </p:txBody>
      </p:sp>
      <p:sp>
        <p:nvSpPr>
          <p:cNvPr id="37" name="TextBox 36"/>
          <p:cNvSpPr txBox="1"/>
          <p:nvPr/>
        </p:nvSpPr>
        <p:spPr>
          <a:xfrm>
            <a:off x="5678898" y="45720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+1</a:t>
            </a:r>
            <a:endParaRPr lang="en-US" b="1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4876800" y="2253734"/>
            <a:ext cx="76200" cy="2590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953000" y="3733800"/>
            <a:ext cx="2133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315200" y="3352800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 smtClean="0"/>
              <a:t>Repump,</a:t>
            </a:r>
          </a:p>
          <a:p>
            <a:r>
              <a:rPr lang="en-US" smtClean="0"/>
              <a:t>Π POLARIZED</a:t>
            </a:r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3821760" y="3464640"/>
              <a:ext cx="3063240" cy="4467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12400" y="3455280"/>
                <a:ext cx="3081960" cy="46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Ink 5"/>
              <p14:cNvContentPartPr/>
              <p14:nvPr/>
            </p14:nvContentPartPr>
            <p14:xfrm>
              <a:off x="4813200" y="6473880"/>
              <a:ext cx="107280" cy="9864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803840" y="6464520"/>
                <a:ext cx="126000" cy="11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250110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dur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4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1143000"/>
          </a:xfrm>
        </p:spPr>
        <p:txBody>
          <a:bodyPr/>
          <a:lstStyle/>
          <a:p>
            <a:r>
              <a:rPr lang="en-US" b="1"/>
              <a:t>MOT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90800" y="2057400"/>
            <a:ext cx="38862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z="2400" b="1"/>
              <a:t>+</a:t>
            </a:r>
            <a:r>
              <a:rPr lang="en-US" sz="2400" b="1" smtClean="0"/>
              <a:t>B</a:t>
            </a:r>
          </a:p>
          <a:p>
            <a:pPr algn="ctr"/>
            <a:endParaRPr lang="en-US" sz="2400" b="1"/>
          </a:p>
          <a:p>
            <a:pPr algn="ctr"/>
            <a:r>
              <a:rPr lang="en-US" sz="2400" b="1" smtClean="0"/>
              <a:t>VICE VERSA</a:t>
            </a:r>
          </a:p>
          <a:p>
            <a:pPr algn="ctr"/>
            <a:endParaRPr lang="en-US" sz="2400" b="1"/>
          </a:p>
          <a:p>
            <a:pPr algn="ctr"/>
            <a:endParaRPr lang="en-US" sz="2400" b="1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3393360" y="2419920"/>
              <a:ext cx="5215320" cy="36615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84000" y="2410560"/>
                <a:ext cx="5234040" cy="368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9870638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b="1" smtClean="0"/>
              <a:t>Cooling phases</a:t>
            </a:r>
            <a:endParaRPr lang="en-US" b="1"/>
          </a:p>
        </p:txBody>
      </p:sp>
      <p:sp>
        <p:nvSpPr>
          <p:cNvPr id="4" name="Rectangle 3"/>
          <p:cNvSpPr/>
          <p:nvPr/>
        </p:nvSpPr>
        <p:spPr>
          <a:xfrm>
            <a:off x="4038600" y="83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Doppler</a:t>
            </a:r>
          </a:p>
          <a:p>
            <a:pPr algn="ctr"/>
            <a:r>
              <a:rPr lang="en-US" smtClean="0"/>
              <a:t>Cooling</a:t>
            </a:r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659406" y="1676400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087906" y="2590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MOT</a:t>
            </a:r>
            <a:endParaRPr lang="en-US"/>
          </a:p>
        </p:txBody>
      </p:sp>
      <p:sp>
        <p:nvSpPr>
          <p:cNvPr id="8" name="Right Brace 7"/>
          <p:cNvSpPr/>
          <p:nvPr/>
        </p:nvSpPr>
        <p:spPr>
          <a:xfrm>
            <a:off x="5638800" y="990600"/>
            <a:ext cx="381000" cy="21336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24600" y="1600200"/>
            <a:ext cx="22860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err="1" smtClean="0"/>
              <a:t>Milli Kelvin to Micro Kelvin range</a:t>
            </a:r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181600" y="2971800"/>
            <a:ext cx="1600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6781800" y="2667000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Atomic is  density </a:t>
            </a:r>
          </a:p>
          <a:p>
            <a:pPr algn="ctr"/>
            <a:r>
              <a:rPr lang="en-US" smtClean="0"/>
              <a:t>Increased</a:t>
            </a:r>
          </a:p>
          <a:p>
            <a:pPr algn="ctr"/>
            <a:r>
              <a:rPr lang="en-US" smtClean="0"/>
              <a:t>Temperature decreased</a:t>
            </a: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724400" y="34290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657600" y="4191000"/>
            <a:ext cx="23241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Magnetic Trapping</a:t>
            </a:r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724400" y="49530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733800" y="5715000"/>
            <a:ext cx="23241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Evaporative Cooling</a:t>
            </a:r>
            <a:endParaRPr lang="en-US"/>
          </a:p>
        </p:txBody>
      </p:sp>
      <p:sp>
        <p:nvSpPr>
          <p:cNvPr id="18" name="Right Brace 17"/>
          <p:cNvSpPr/>
          <p:nvPr/>
        </p:nvSpPr>
        <p:spPr>
          <a:xfrm>
            <a:off x="6248400" y="4572000"/>
            <a:ext cx="457200" cy="15240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781800" y="4419600"/>
            <a:ext cx="19050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Need </a:t>
            </a:r>
          </a:p>
          <a:p>
            <a:pPr algn="ctr"/>
            <a:r>
              <a:rPr lang="en-US" smtClean="0"/>
              <a:t>Multi-Level</a:t>
            </a:r>
          </a:p>
          <a:p>
            <a:pPr algn="ctr"/>
            <a:r>
              <a:rPr lang="en-US" smtClean="0"/>
              <a:t>Treatment.</a:t>
            </a:r>
            <a:endParaRPr lang="en-US" smtClean="0">
              <a:solidFill>
                <a:schemeClr val="tx1"/>
              </a:solidFill>
            </a:endParaRPr>
          </a:p>
          <a:p>
            <a:pPr algn="ctr"/>
            <a:r>
              <a:rPr lang="en-US" smtClean="0">
                <a:solidFill>
                  <a:schemeClr val="tx1"/>
                </a:solidFill>
              </a:rPr>
              <a:t>2 level model fails…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Left Brace 19"/>
          <p:cNvSpPr/>
          <p:nvPr/>
        </p:nvSpPr>
        <p:spPr>
          <a:xfrm>
            <a:off x="3352800" y="5562600"/>
            <a:ext cx="228600" cy="1143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143000" y="5524500"/>
            <a:ext cx="2057400" cy="1257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Quantum nature of atoms observed</a:t>
            </a:r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375120" y="955440"/>
              <a:ext cx="7956720" cy="50187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5760" y="946080"/>
                <a:ext cx="7975440" cy="503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49121830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b="1" smtClean="0"/>
              <a:t>Cooling phases</a:t>
            </a:r>
            <a:endParaRPr lang="en-US" b="1"/>
          </a:p>
        </p:txBody>
      </p:sp>
      <p:sp>
        <p:nvSpPr>
          <p:cNvPr id="4" name="Rectangle 3"/>
          <p:cNvSpPr/>
          <p:nvPr/>
        </p:nvSpPr>
        <p:spPr>
          <a:xfrm>
            <a:off x="4038600" y="8382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Doppler</a:t>
            </a:r>
          </a:p>
          <a:p>
            <a:pPr algn="ctr"/>
            <a:r>
              <a:rPr lang="en-US" smtClean="0"/>
              <a:t>Cooling</a:t>
            </a:r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659406" y="1676400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087906" y="25908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MOT</a:t>
            </a:r>
            <a:endParaRPr lang="en-US"/>
          </a:p>
        </p:txBody>
      </p:sp>
      <p:sp>
        <p:nvSpPr>
          <p:cNvPr id="8" name="Right Brace 7"/>
          <p:cNvSpPr/>
          <p:nvPr/>
        </p:nvSpPr>
        <p:spPr>
          <a:xfrm>
            <a:off x="5638800" y="990600"/>
            <a:ext cx="381000" cy="21336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24600" y="1600200"/>
            <a:ext cx="22860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err="1" smtClean="0"/>
              <a:t>Milli Kelvin range</a:t>
            </a:r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181600" y="2971800"/>
            <a:ext cx="1600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6781800" y="2667000"/>
            <a:ext cx="18288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Atomic density </a:t>
            </a:r>
          </a:p>
          <a:p>
            <a:pPr algn="ctr"/>
            <a:r>
              <a:rPr lang="en-US"/>
              <a:t>I</a:t>
            </a:r>
            <a:r>
              <a:rPr lang="en-US" smtClean="0"/>
              <a:t>ncreased</a:t>
            </a: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724400" y="34290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657600" y="4191000"/>
            <a:ext cx="23241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Magnetic Trapping</a:t>
            </a:r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724400" y="49530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733800" y="5715000"/>
            <a:ext cx="23241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Evaporative Cooling</a:t>
            </a:r>
            <a:endParaRPr lang="en-US"/>
          </a:p>
        </p:txBody>
      </p:sp>
      <p:sp>
        <p:nvSpPr>
          <p:cNvPr id="18" name="Right Brace 17"/>
          <p:cNvSpPr/>
          <p:nvPr/>
        </p:nvSpPr>
        <p:spPr>
          <a:xfrm>
            <a:off x="6248400" y="4572000"/>
            <a:ext cx="457200" cy="15240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781800" y="4419600"/>
            <a:ext cx="19050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Need </a:t>
            </a:r>
          </a:p>
          <a:p>
            <a:pPr algn="ctr"/>
            <a:r>
              <a:rPr lang="en-US" smtClean="0"/>
              <a:t>Multi-Level</a:t>
            </a:r>
          </a:p>
          <a:p>
            <a:pPr algn="ctr"/>
            <a:r>
              <a:rPr lang="en-US" smtClean="0"/>
              <a:t>Treatment.</a:t>
            </a:r>
            <a:endParaRPr lang="en-US" smtClean="0">
              <a:solidFill>
                <a:schemeClr val="tx1"/>
              </a:solidFill>
            </a:endParaRPr>
          </a:p>
          <a:p>
            <a:pPr algn="ctr"/>
            <a:r>
              <a:rPr lang="en-US" smtClean="0">
                <a:solidFill>
                  <a:schemeClr val="tx1"/>
                </a:solidFill>
              </a:rPr>
              <a:t>2 level model fails…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Left Brace 19"/>
          <p:cNvSpPr/>
          <p:nvPr/>
        </p:nvSpPr>
        <p:spPr>
          <a:xfrm>
            <a:off x="3352800" y="5562600"/>
            <a:ext cx="228600" cy="1143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38200" y="5524500"/>
            <a:ext cx="2057400" cy="1257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Quantum nature of atoms observed</a:t>
            </a:r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52400" y="3810000"/>
            <a:ext cx="8839200" cy="76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762000" y="3352800"/>
            <a:ext cx="2133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Cooling is limited</a:t>
            </a:r>
          </a:p>
          <a:p>
            <a:pPr algn="ctr"/>
            <a:r>
              <a:rPr lang="en-US" err="1" smtClean="0"/>
              <a:t>Upto Doppler Temp due to light</a:t>
            </a:r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04800" y="4724400"/>
            <a:ext cx="2895600" cy="5715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b="1" smtClean="0"/>
              <a:t>Cooling Beyond Doppler Limit</a:t>
            </a:r>
            <a:endParaRPr lang="en-US" b="1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5027400" y="2250360"/>
              <a:ext cx="3866760" cy="18039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18040" y="2241000"/>
                <a:ext cx="3885480" cy="182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43482714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/>
          <a:lstStyle/>
          <a:p>
            <a:r>
              <a:rPr lang="en-US" b="1" smtClean="0"/>
              <a:t>MAGNETIC TRAPPING </a:t>
            </a:r>
            <a:endParaRPr lang="en-US" b="1"/>
          </a:p>
        </p:txBody>
      </p:sp>
      <p:sp>
        <p:nvSpPr>
          <p:cNvPr id="3" name="Oval 2"/>
          <p:cNvSpPr/>
          <p:nvPr/>
        </p:nvSpPr>
        <p:spPr>
          <a:xfrm>
            <a:off x="1676400" y="2286000"/>
            <a:ext cx="5943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b="1" smtClean="0"/>
              <a:t>A conservative Trap/ Potential for laser cooled atoms</a:t>
            </a:r>
            <a:endParaRPr lang="en-US" b="1"/>
          </a:p>
        </p:txBody>
      </p:sp>
      <p:sp>
        <p:nvSpPr>
          <p:cNvPr id="4" name="Down Arrow 3"/>
          <p:cNvSpPr/>
          <p:nvPr/>
        </p:nvSpPr>
        <p:spPr>
          <a:xfrm>
            <a:off x="4267200" y="38100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62200" y="4572000"/>
            <a:ext cx="41148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No Laser Cooling Lights, they are off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27799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F9CBF-6EAA-4FCA-BECF-9A1A425A2D6C}" type="slidenum">
              <a:rPr lang="en-IN" smtClean="0"/>
              <a:t>32</a:t>
            </a:fld>
            <a:endParaRPr lang="en-IN"/>
          </a:p>
        </p:txBody>
      </p:sp>
      <p:sp>
        <p:nvSpPr>
          <p:cNvPr id="32" name="Slide Number Placeholder 4"/>
          <p:cNvSpPr txBox="1"/>
          <p:nvPr/>
        </p:nvSpPr>
        <p:spPr>
          <a:xfrm>
            <a:off x="8077200" y="65087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2200" b="1" i="0" kern="1200" baseline="0">
                <a:solidFill>
                  <a:schemeClr val="tx2">
                    <a:shade val="90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/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35496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smtClean="0">
                <a:latin typeface="+mn-lt"/>
                <a:cs typeface="Times New Roman" pitchFamily="18" charset="0"/>
              </a:rPr>
              <a:t>Technique to reach ultra low temperatures</a:t>
            </a:r>
            <a:endParaRPr lang="en-IN" sz="3200" b="1">
              <a:latin typeface="+mn-lt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971" b="80743" l="23419" r="91491"/>
                    </a14:imgEffect>
                    <a14:imgEffect>
                      <a14:saturation sat="2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257" t="34300" r="40311" b="43047"/>
          <a:stretch>
            <a:fillRect/>
          </a:stretch>
        </p:blipFill>
        <p:spPr bwMode="auto">
          <a:xfrm>
            <a:off x="7460883" y="2638852"/>
            <a:ext cx="99206" cy="123261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6086330" y="2454996"/>
            <a:ext cx="2821898" cy="498468"/>
          </a:xfrm>
          <a:prstGeom prst="roundRect">
            <a:avLst/>
          </a:prstGeom>
          <a:solidFill>
            <a:srgbClr val="0F6FC6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12" name="Rounded Rectangle 11"/>
          <p:cNvSpPr/>
          <p:nvPr/>
        </p:nvSpPr>
        <p:spPr>
          <a:xfrm>
            <a:off x="6214598" y="2548459"/>
            <a:ext cx="2821898" cy="498468"/>
          </a:xfrm>
          <a:prstGeom prst="roundRect">
            <a:avLst/>
          </a:prstGeom>
          <a:solidFill>
            <a:schemeClr val="accent1">
              <a:alpha val="1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>
              <a:solidFill>
                <a:schemeClr val="bg2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8844094" y="2454996"/>
            <a:ext cx="128268" cy="93463"/>
          </a:xfrm>
          <a:prstGeom prst="line">
            <a:avLst/>
          </a:prstGeom>
          <a:ln>
            <a:solidFill>
              <a:schemeClr val="bg2">
                <a:lumMod val="75000"/>
                <a:alpha val="40000"/>
              </a:schemeClr>
            </a:solidFill>
          </a:ln>
          <a:effectLst>
            <a:glow rad="101600">
              <a:schemeClr val="tx2">
                <a:lumMod val="20000"/>
                <a:lumOff val="80000"/>
                <a:alpha val="18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876161" y="2922310"/>
            <a:ext cx="128268" cy="93463"/>
          </a:xfrm>
          <a:prstGeom prst="line">
            <a:avLst/>
          </a:prstGeom>
          <a:ln>
            <a:solidFill>
              <a:schemeClr val="bg2">
                <a:lumMod val="75000"/>
                <a:alpha val="40000"/>
              </a:schemeClr>
            </a:solidFill>
          </a:ln>
          <a:effectLst>
            <a:glow rad="101600">
              <a:schemeClr val="tx2">
                <a:lumMod val="20000"/>
                <a:lumOff val="80000"/>
                <a:alpha val="18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150464" y="2454996"/>
            <a:ext cx="128268" cy="93463"/>
          </a:xfrm>
          <a:prstGeom prst="line">
            <a:avLst/>
          </a:prstGeom>
          <a:ln>
            <a:solidFill>
              <a:schemeClr val="bg2">
                <a:lumMod val="75000"/>
                <a:alpha val="40000"/>
              </a:schemeClr>
            </a:solidFill>
          </a:ln>
          <a:effectLst>
            <a:glow rad="101600">
              <a:schemeClr val="tx2">
                <a:lumMod val="20000"/>
                <a:lumOff val="80000"/>
                <a:alpha val="18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182531" y="2922310"/>
            <a:ext cx="128268" cy="93463"/>
          </a:xfrm>
          <a:prstGeom prst="line">
            <a:avLst/>
          </a:prstGeom>
          <a:ln>
            <a:solidFill>
              <a:schemeClr val="bg2">
                <a:lumMod val="75000"/>
                <a:alpha val="40000"/>
              </a:schemeClr>
            </a:solidFill>
          </a:ln>
          <a:effectLst>
            <a:glow rad="101600">
              <a:schemeClr val="tx2">
                <a:lumMod val="20000"/>
                <a:lumOff val="80000"/>
                <a:alpha val="18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Magnetic Disk 16"/>
          <p:cNvSpPr/>
          <p:nvPr/>
        </p:nvSpPr>
        <p:spPr>
          <a:xfrm rot="5400000" flipH="1">
            <a:off x="5707260" y="2366195"/>
            <a:ext cx="435940" cy="707002"/>
          </a:xfrm>
          <a:prstGeom prst="flowChartMagneticDisk">
            <a:avLst/>
          </a:prstGeom>
          <a:solidFill>
            <a:srgbClr val="91C6F7">
              <a:alpha val="20000"/>
            </a:srgb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18" name="Down Arrow 17"/>
          <p:cNvSpPr/>
          <p:nvPr/>
        </p:nvSpPr>
        <p:spPr>
          <a:xfrm>
            <a:off x="7275666" y="1124744"/>
            <a:ext cx="320670" cy="560776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19" name="Down Arrow 18"/>
          <p:cNvSpPr/>
          <p:nvPr/>
        </p:nvSpPr>
        <p:spPr>
          <a:xfrm flipV="1">
            <a:off x="7304877" y="3732320"/>
            <a:ext cx="320670" cy="560776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20" name="Right Arrow 19"/>
          <p:cNvSpPr/>
          <p:nvPr/>
        </p:nvSpPr>
        <p:spPr>
          <a:xfrm rot="19281276">
            <a:off x="6407916" y="2749857"/>
            <a:ext cx="833742" cy="374637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>
              <a:rot lat="20376000" lon="1938000" rev="20112000"/>
            </a:camera>
            <a:lightRig rig="soft" dir="t"/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21" name="Right Arrow 20"/>
          <p:cNvSpPr/>
          <p:nvPr/>
        </p:nvSpPr>
        <p:spPr>
          <a:xfrm rot="19281276">
            <a:off x="7692625" y="2293053"/>
            <a:ext cx="833742" cy="374637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>
              <a:rot lat="20376000" lon="13200000" rev="20112000"/>
            </a:camera>
            <a:lightRig rig="soft" dir="t"/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22" name="Left Arrow 21"/>
          <p:cNvSpPr/>
          <p:nvPr/>
        </p:nvSpPr>
        <p:spPr>
          <a:xfrm rot="740351">
            <a:off x="7785904" y="2797693"/>
            <a:ext cx="929944" cy="389428"/>
          </a:xfrm>
          <a:prstGeom prst="leftArrow">
            <a:avLst/>
          </a:prstGeom>
          <a:solidFill>
            <a:srgbClr val="FF0000">
              <a:alpha val="40000"/>
            </a:srgbClr>
          </a:solidFill>
          <a:ln>
            <a:solidFill>
              <a:srgbClr val="000000">
                <a:alpha val="50196"/>
              </a:srgb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3175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23" name="Right Arrow 22"/>
          <p:cNvSpPr/>
          <p:nvPr/>
        </p:nvSpPr>
        <p:spPr>
          <a:xfrm rot="2084333">
            <a:off x="6567335" y="2309396"/>
            <a:ext cx="577207" cy="280388"/>
          </a:xfrm>
          <a:prstGeom prst="rightArrow">
            <a:avLst/>
          </a:prstGeom>
          <a:solidFill>
            <a:srgbClr val="FF0000">
              <a:alpha val="30196"/>
            </a:srgbClr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7" name="Flowchart: Magnetic Disk 6"/>
          <p:cNvSpPr/>
          <p:nvPr/>
        </p:nvSpPr>
        <p:spPr>
          <a:xfrm>
            <a:off x="6759738" y="1769603"/>
            <a:ext cx="1475083" cy="591930"/>
          </a:xfrm>
          <a:prstGeom prst="flowChartMagneticDisk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7208676" y="1831912"/>
            <a:ext cx="545139" cy="93463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9" name="Flowchart: Magnetic Disk 8"/>
          <p:cNvSpPr/>
          <p:nvPr/>
        </p:nvSpPr>
        <p:spPr>
          <a:xfrm>
            <a:off x="6759738" y="3078081"/>
            <a:ext cx="1475083" cy="591930"/>
          </a:xfrm>
          <a:prstGeom prst="flowChartMagneticDisk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10" name="Oval 9"/>
          <p:cNvSpPr/>
          <p:nvPr/>
        </p:nvSpPr>
        <p:spPr>
          <a:xfrm>
            <a:off x="7208676" y="3140390"/>
            <a:ext cx="545139" cy="93463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7270782" y="2174608"/>
            <a:ext cx="35476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7304877" y="3483086"/>
            <a:ext cx="35476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67544" y="1124744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>
                <a:latin typeface="Arial" pitchFamily="34" charset="0"/>
                <a:cs typeface="Arial" pitchFamily="34" charset="0"/>
              </a:rPr>
              <a:t>Laser cooling and trapping </a:t>
            </a:r>
          </a:p>
          <a:p>
            <a:r>
              <a:rPr lang="en-US" sz="2400" b="1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mtClean="0">
                <a:latin typeface="Arial" pitchFamily="34" charset="0"/>
                <a:cs typeface="Arial" pitchFamily="34" charset="0"/>
              </a:rPr>
              <a:t>                  MOT</a:t>
            </a:r>
            <a:endParaRPr lang="en-IN" sz="24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46"/>
          <p:cNvGrpSpPr/>
          <p:nvPr/>
        </p:nvGrpSpPr>
        <p:grpSpPr>
          <a:xfrm>
            <a:off x="899592" y="3861048"/>
            <a:ext cx="6198559" cy="2846860"/>
            <a:chOff x="200735" y="2463133"/>
            <a:chExt cx="8547736" cy="3602401"/>
          </a:xfrm>
        </p:grpSpPr>
        <p:pic>
          <p:nvPicPr>
            <p:cNvPr id="48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 rot="16768467" flipV="1">
              <a:off x="-224015" y="2887883"/>
              <a:ext cx="3602401" cy="27529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20076" y="2564906"/>
              <a:ext cx="3528395" cy="2300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50" name="Straight Arrow Connector 49"/>
            <p:cNvCxnSpPr/>
            <p:nvPr/>
          </p:nvCxnSpPr>
          <p:spPr>
            <a:xfrm flipH="1" flipV="1">
              <a:off x="3707907" y="2780930"/>
              <a:ext cx="0" cy="134444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flipV="1">
              <a:off x="3707907" y="3333290"/>
              <a:ext cx="720081" cy="7920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>
              <a:off x="3707907" y="4125376"/>
              <a:ext cx="1008113" cy="43204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3275859" y="2780930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mtClean="0"/>
                <a:t>Z</a:t>
              </a:r>
              <a:endParaRPr lang="en-IN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499996" y="3068960"/>
              <a:ext cx="336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/>
                <a:t>X</a:t>
              </a:r>
              <a:endParaRPr lang="en-IN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434714" y="4125375"/>
              <a:ext cx="3706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mtClean="0"/>
                <a:t>O</a:t>
              </a:r>
              <a:endParaRPr lang="en-IN"/>
            </a:p>
          </p:txBody>
        </p:sp>
      </p:grpSp>
      <p:sp>
        <p:nvSpPr>
          <p:cNvPr id="58" name="Rectangle 57"/>
          <p:cNvSpPr/>
          <p:nvPr/>
        </p:nvSpPr>
        <p:spPr>
          <a:xfrm>
            <a:off x="1321100" y="6858000"/>
            <a:ext cx="2437706" cy="6271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59" name="TextBox 58"/>
          <p:cNvSpPr txBox="1"/>
          <p:nvPr/>
        </p:nvSpPr>
        <p:spPr>
          <a:xfrm>
            <a:off x="539552" y="3399383"/>
            <a:ext cx="5668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>
                <a:latin typeface="Arial" pitchFamily="34" charset="0"/>
                <a:cs typeface="Arial" pitchFamily="34" charset="0"/>
              </a:rPr>
              <a:t>Magnetic trap -  Quadrupole Ioffe trap</a:t>
            </a:r>
            <a:endParaRPr lang="en-IN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67544" y="2535868"/>
            <a:ext cx="43204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>
                <a:cs typeface="Times New Roman" pitchFamily="18" charset="0"/>
              </a:rPr>
              <a:t>Temperature in a MOT is limited to Doppler Temperature T</a:t>
            </a:r>
            <a:r>
              <a:rPr lang="en-US" b="1" baseline="-25000" smtClean="0">
                <a:cs typeface="Times New Roman" pitchFamily="18" charset="0"/>
              </a:rPr>
              <a:t>D</a:t>
            </a:r>
            <a:r>
              <a:rPr lang="en-US" b="1" smtClean="0">
                <a:cs typeface="Times New Roman" pitchFamily="18" charset="0"/>
              </a:rPr>
              <a:t>   </a:t>
            </a:r>
            <a:r>
              <a:rPr lang="en-US" sz="2000" b="1" baseline="-25000" smtClean="0">
                <a:cs typeface="Times New Roman" pitchFamily="18" charset="0"/>
              </a:rPr>
              <a:t> </a:t>
            </a:r>
            <a:r>
              <a:rPr lang="en-US" sz="2000" b="1" smtClean="0">
                <a:cs typeface="Times New Roman" pitchFamily="18" charset="0"/>
              </a:rPr>
              <a:t>≈  200  µK</a:t>
            </a:r>
            <a:endParaRPr lang="en-IN" sz="2000" b="1"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" name="Ink 2"/>
              <p14:cNvContentPartPr/>
              <p14:nvPr/>
            </p14:nvContentPartPr>
            <p14:xfrm>
              <a:off x="285840" y="4723920"/>
              <a:ext cx="7251120" cy="212544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6480" y="4714560"/>
                <a:ext cx="7269840" cy="214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176673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dur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dur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dur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dur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dur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59" grpId="0"/>
      <p:bldP spid="6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83886" y="3429000"/>
            <a:ext cx="3678914" cy="2613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2920707" y="1618517"/>
            <a:ext cx="0" cy="10624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2920707" y="2055029"/>
            <a:ext cx="522181" cy="6259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920707" y="2680988"/>
            <a:ext cx="731053" cy="3414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07399" y="1618517"/>
            <a:ext cx="230398" cy="291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Z</a:t>
            </a:r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3495106" y="1846137"/>
            <a:ext cx="244348" cy="291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X</a:t>
            </a:r>
            <a:endParaRPr lang="en-IN"/>
          </a:p>
        </p:txBody>
      </p:sp>
      <p:sp>
        <p:nvSpPr>
          <p:cNvPr id="10" name="TextBox 9"/>
          <p:cNvSpPr txBox="1"/>
          <p:nvPr/>
        </p:nvSpPr>
        <p:spPr>
          <a:xfrm>
            <a:off x="2722596" y="2680988"/>
            <a:ext cx="268758" cy="291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O</a:t>
            </a:r>
            <a:endParaRPr lang="en-IN"/>
          </a:p>
        </p:txBody>
      </p: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6768467" flipV="1">
            <a:off x="-127683" y="3618159"/>
            <a:ext cx="2846860" cy="199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V="1">
            <a:off x="1905000" y="1447800"/>
            <a:ext cx="4343400" cy="2286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905000" y="1447800"/>
            <a:ext cx="4343400" cy="388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553200" y="1447800"/>
            <a:ext cx="10440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MOT Coil</a:t>
            </a:r>
          </a:p>
          <a:p>
            <a:r>
              <a:rPr lang="en-US" smtClean="0"/>
              <a:t>+ </a:t>
            </a:r>
          </a:p>
          <a:p>
            <a:r>
              <a:rPr lang="en-US" err="1" smtClean="0"/>
              <a:t>Ioffe Coil</a:t>
            </a:r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1295747" y="2055029"/>
            <a:ext cx="5409853" cy="25612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50415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dur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dur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dur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How to use this as a Conservative Trap?</a:t>
            </a:r>
            <a:endParaRPr lang="en-US" b="1"/>
          </a:p>
        </p:txBody>
      </p:sp>
      <p:sp>
        <p:nvSpPr>
          <p:cNvPr id="4" name="Rectangle 3"/>
          <p:cNvSpPr/>
          <p:nvPr/>
        </p:nvSpPr>
        <p:spPr>
          <a:xfrm>
            <a:off x="1295400" y="2819400"/>
            <a:ext cx="67056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z="3200" smtClean="0"/>
              <a:t>Loading from MOT to Magnetic TRAP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808005237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b="1" smtClean="0"/>
              <a:t>MOT</a:t>
            </a:r>
            <a:endParaRPr lang="en-US" b="1"/>
          </a:p>
        </p:txBody>
      </p:sp>
      <p:pic>
        <p:nvPicPr>
          <p:cNvPr id="4" name="Picture 2" descr="http://imagebank.osa.org/getImage.xqy?img=dTcqLmxhcmdlLGpvc2FiLTEyLTEwLTE4MzktZzAwM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64"/>
          <a:stretch>
            <a:fillRect/>
          </a:stretch>
        </p:blipFill>
        <p:spPr bwMode="auto">
          <a:xfrm>
            <a:off x="2362201" y="1388254"/>
            <a:ext cx="3581400" cy="5088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762000"/>
            <a:ext cx="2209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z="2400" b="1" smtClean="0"/>
              <a:t>-B Location</a:t>
            </a:r>
            <a:endParaRPr lang="en-US" sz="2400" b="1"/>
          </a:p>
        </p:txBody>
      </p:sp>
      <p:cxnSp>
        <p:nvCxnSpPr>
          <p:cNvPr id="7" name="Straight Connector 6"/>
          <p:cNvCxnSpPr/>
          <p:nvPr/>
        </p:nvCxnSpPr>
        <p:spPr>
          <a:xfrm>
            <a:off x="4267200" y="60960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96000" y="5638800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mF</a:t>
            </a:r>
            <a:endParaRPr lang="en-US" b="1"/>
          </a:p>
        </p:txBody>
      </p:sp>
      <p:sp>
        <p:nvSpPr>
          <p:cNvPr id="10" name="TextBox 9"/>
          <p:cNvSpPr txBox="1"/>
          <p:nvPr/>
        </p:nvSpPr>
        <p:spPr>
          <a:xfrm>
            <a:off x="5410200" y="58674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-1</a:t>
            </a:r>
            <a:endParaRPr lang="en-US" b="1"/>
          </a:p>
        </p:txBody>
      </p:sp>
      <p:cxnSp>
        <p:nvCxnSpPr>
          <p:cNvPr id="11" name="Straight Connector 10"/>
          <p:cNvCxnSpPr/>
          <p:nvPr/>
        </p:nvCxnSpPr>
        <p:spPr>
          <a:xfrm>
            <a:off x="4267200" y="65532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10200" y="64008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+</a:t>
            </a:r>
            <a:r>
              <a:rPr lang="en-US" b="1" smtClean="0"/>
              <a:t>1</a:t>
            </a:r>
            <a:endParaRPr lang="en-US" b="1"/>
          </a:p>
        </p:txBody>
      </p:sp>
      <p:cxnSp>
        <p:nvCxnSpPr>
          <p:cNvPr id="15" name="Straight Connector 14"/>
          <p:cNvCxnSpPr/>
          <p:nvPr/>
        </p:nvCxnSpPr>
        <p:spPr>
          <a:xfrm>
            <a:off x="4114800" y="21336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114800" y="22860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114800" y="18288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14800" y="16764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57800" y="206906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+2</a:t>
            </a:r>
            <a:endParaRPr lang="en-US" b="1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4648200" y="2286000"/>
            <a:ext cx="76200" cy="426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334000" y="14478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-2</a:t>
            </a:r>
            <a:endParaRPr lang="en-US" b="1"/>
          </a:p>
        </p:txBody>
      </p:sp>
      <p:sp>
        <p:nvSpPr>
          <p:cNvPr id="25" name="TextBox 24"/>
          <p:cNvSpPr txBox="1"/>
          <p:nvPr/>
        </p:nvSpPr>
        <p:spPr>
          <a:xfrm>
            <a:off x="533400" y="5867400"/>
            <a:ext cx="1864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smtClean="0">
                <a:latin typeface="Calibri"/>
              </a:rPr>
              <a:t>σ</a:t>
            </a:r>
            <a:r>
              <a:rPr lang="en-US" b="1" smtClean="0">
                <a:latin typeface="Calibri"/>
              </a:rPr>
              <a:t>+Light, </a:t>
            </a:r>
            <a:r>
              <a:rPr lang="el-GR" b="1" smtClean="0">
                <a:latin typeface="Calibri"/>
              </a:rPr>
              <a:t>Δ</a:t>
            </a:r>
            <a:r>
              <a:rPr lang="en-US" b="1" smtClean="0">
                <a:latin typeface="Calibri"/>
              </a:rPr>
              <a:t>mF = +1</a:t>
            </a:r>
            <a:endParaRPr lang="en-US" b="1"/>
          </a:p>
        </p:txBody>
      </p:sp>
      <p:sp>
        <p:nvSpPr>
          <p:cNvPr id="26" name="TextBox 25"/>
          <p:cNvSpPr txBox="1"/>
          <p:nvPr/>
        </p:nvSpPr>
        <p:spPr>
          <a:xfrm>
            <a:off x="6858000" y="2069068"/>
            <a:ext cx="14462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For emission</a:t>
            </a:r>
          </a:p>
          <a:p>
            <a:r>
              <a:rPr lang="el-GR" smtClean="0"/>
              <a:t>Δ</a:t>
            </a:r>
            <a:r>
              <a:rPr lang="en-US" smtClean="0"/>
              <a:t>mF = 0, +/-1</a:t>
            </a:r>
          </a:p>
          <a:p>
            <a:r>
              <a:rPr lang="en-US" smtClean="0"/>
              <a:t>ΔF=</a:t>
            </a:r>
            <a:r>
              <a:rPr lang="en-US"/>
              <a:t>0, +/-1</a:t>
            </a:r>
          </a:p>
          <a:p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4267200" y="48768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67200" y="47244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267200" y="44196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267200" y="42672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029200" y="2286000"/>
            <a:ext cx="76200" cy="2590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132294" y="2272553"/>
            <a:ext cx="49306" cy="24518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334000" y="465986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+2</a:t>
            </a:r>
            <a:endParaRPr lang="en-US" b="1"/>
          </a:p>
        </p:txBody>
      </p:sp>
      <p:sp>
        <p:nvSpPr>
          <p:cNvPr id="37" name="TextBox 36"/>
          <p:cNvSpPr txBox="1"/>
          <p:nvPr/>
        </p:nvSpPr>
        <p:spPr>
          <a:xfrm>
            <a:off x="5678898" y="45720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+1</a:t>
            </a:r>
            <a:endParaRPr lang="en-US" b="1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4876800" y="2253734"/>
            <a:ext cx="76200" cy="2590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953000" y="3733800"/>
            <a:ext cx="2133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315200" y="3352800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 smtClean="0"/>
              <a:t>Repump,</a:t>
            </a:r>
          </a:p>
          <a:p>
            <a:r>
              <a:rPr lang="en-US" smtClean="0"/>
              <a:t>Π POLARIZED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5947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dur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4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767880" y="0"/>
              <a:ext cx="7688880" cy="58492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8520" y="-9360"/>
                <a:ext cx="7707600" cy="586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79665828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3748896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MOT to MAGNETIC TRAP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LIGHT FIELD IS OFF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 smtClean="0"/>
              <a:t>ATOMS REMAIN IN mF = +1 STATE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50353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agebank.osa.org/getImage.xqy?img=dTcqLmxhcmdlLGpvc2FiLTEyLTEwLTE4MzktZzAwM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64"/>
          <a:stretch>
            <a:fillRect/>
          </a:stretch>
        </p:blipFill>
        <p:spPr bwMode="auto">
          <a:xfrm>
            <a:off x="76200" y="1388254"/>
            <a:ext cx="3581400" cy="5088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733800" y="76200"/>
            <a:ext cx="2209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z="2400" b="1" smtClean="0"/>
              <a:t>-B Location</a:t>
            </a:r>
            <a:endParaRPr lang="en-US" sz="2400" b="1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60960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819400" y="5562600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mF</a:t>
            </a:r>
            <a:endParaRPr lang="en-US" b="1"/>
          </a:p>
        </p:txBody>
      </p:sp>
      <p:sp>
        <p:nvSpPr>
          <p:cNvPr id="10" name="TextBox 9"/>
          <p:cNvSpPr txBox="1"/>
          <p:nvPr/>
        </p:nvSpPr>
        <p:spPr>
          <a:xfrm>
            <a:off x="3124200" y="58674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-1</a:t>
            </a:r>
            <a:endParaRPr lang="en-US" b="1"/>
          </a:p>
        </p:txBody>
      </p:sp>
      <p:cxnSp>
        <p:nvCxnSpPr>
          <p:cNvPr id="11" name="Straight Connector 10"/>
          <p:cNvCxnSpPr/>
          <p:nvPr/>
        </p:nvCxnSpPr>
        <p:spPr>
          <a:xfrm>
            <a:off x="1981200" y="65532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124200" y="63246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+</a:t>
            </a:r>
            <a:r>
              <a:rPr lang="en-US" b="1" smtClean="0"/>
              <a:t>1</a:t>
            </a:r>
            <a:endParaRPr lang="en-US" b="1"/>
          </a:p>
        </p:txBody>
      </p:sp>
      <p:cxnSp>
        <p:nvCxnSpPr>
          <p:cNvPr id="15" name="Straight Connector 14"/>
          <p:cNvCxnSpPr/>
          <p:nvPr/>
        </p:nvCxnSpPr>
        <p:spPr>
          <a:xfrm>
            <a:off x="4114800" y="21336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114800" y="22860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114800" y="18288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14800" y="16764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57800" y="206906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+2</a:t>
            </a:r>
            <a:endParaRPr lang="en-US" b="1"/>
          </a:p>
        </p:txBody>
      </p:sp>
      <p:sp>
        <p:nvSpPr>
          <p:cNvPr id="24" name="TextBox 23"/>
          <p:cNvSpPr txBox="1"/>
          <p:nvPr/>
        </p:nvSpPr>
        <p:spPr>
          <a:xfrm>
            <a:off x="5334000" y="14478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-2</a:t>
            </a:r>
            <a:endParaRPr lang="en-US" b="1"/>
          </a:p>
        </p:txBody>
      </p:sp>
      <p:cxnSp>
        <p:nvCxnSpPr>
          <p:cNvPr id="27" name="Straight Connector 26"/>
          <p:cNvCxnSpPr/>
          <p:nvPr/>
        </p:nvCxnSpPr>
        <p:spPr>
          <a:xfrm>
            <a:off x="4267200" y="48768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67200" y="47244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267200" y="44196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267200" y="42672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334000" y="465986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+2</a:t>
            </a:r>
            <a:endParaRPr lang="en-US" b="1"/>
          </a:p>
        </p:txBody>
      </p:sp>
      <p:sp>
        <p:nvSpPr>
          <p:cNvPr id="37" name="TextBox 36"/>
          <p:cNvSpPr txBox="1"/>
          <p:nvPr/>
        </p:nvSpPr>
        <p:spPr>
          <a:xfrm>
            <a:off x="5678898" y="45720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+1</a:t>
            </a:r>
            <a:endParaRPr lang="en-US" b="1"/>
          </a:p>
        </p:txBody>
      </p:sp>
      <p:sp>
        <p:nvSpPr>
          <p:cNvPr id="6" name="Rectangle 5"/>
          <p:cNvSpPr/>
          <p:nvPr/>
        </p:nvSpPr>
        <p:spPr>
          <a:xfrm>
            <a:off x="228600" y="1066800"/>
            <a:ext cx="8839200" cy="396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a</a:t>
            </a: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819400" y="3657600"/>
            <a:ext cx="3276600" cy="2851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495800" y="3212068"/>
            <a:ext cx="3485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Atom has electron in mF = +1 state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0613211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1143000"/>
          </a:xfrm>
        </p:spPr>
        <p:txBody>
          <a:bodyPr/>
          <a:lstStyle/>
          <a:p>
            <a:r>
              <a:rPr lang="en-US" b="1" smtClean="0"/>
              <a:t>Force equation in a MOT 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607424912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b="1" smtClean="0"/>
              <a:t>What happens in +B location?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189652492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b="1" smtClean="0"/>
              <a:t>MOT</a:t>
            </a:r>
            <a:endParaRPr lang="en-US" b="1"/>
          </a:p>
        </p:txBody>
      </p:sp>
      <p:pic>
        <p:nvPicPr>
          <p:cNvPr id="4" name="Picture 2" descr="http://imagebank.osa.org/getImage.xqy?img=dTcqLmxhcmdlLGpvc2FiLTEyLTEwLTE4MzktZzAwM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64"/>
          <a:stretch>
            <a:fillRect/>
          </a:stretch>
        </p:blipFill>
        <p:spPr bwMode="auto">
          <a:xfrm>
            <a:off x="2362201" y="1388254"/>
            <a:ext cx="3581400" cy="5088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762000"/>
            <a:ext cx="2209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z="2400" b="1"/>
              <a:t>+</a:t>
            </a:r>
            <a:r>
              <a:rPr lang="en-US" sz="2400" b="1" smtClean="0"/>
              <a:t>B Location</a:t>
            </a:r>
            <a:endParaRPr lang="en-US" sz="2400" b="1"/>
          </a:p>
        </p:txBody>
      </p:sp>
      <p:cxnSp>
        <p:nvCxnSpPr>
          <p:cNvPr id="7" name="Straight Connector 6"/>
          <p:cNvCxnSpPr/>
          <p:nvPr/>
        </p:nvCxnSpPr>
        <p:spPr>
          <a:xfrm>
            <a:off x="4267200" y="60960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96000" y="5638800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mF</a:t>
            </a:r>
            <a:endParaRPr lang="en-US" b="1"/>
          </a:p>
        </p:txBody>
      </p:sp>
      <p:sp>
        <p:nvSpPr>
          <p:cNvPr id="10" name="TextBox 9"/>
          <p:cNvSpPr txBox="1"/>
          <p:nvPr/>
        </p:nvSpPr>
        <p:spPr>
          <a:xfrm>
            <a:off x="5468715" y="63900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-1</a:t>
            </a:r>
            <a:endParaRPr lang="en-US" b="1"/>
          </a:p>
        </p:txBody>
      </p:sp>
      <p:cxnSp>
        <p:nvCxnSpPr>
          <p:cNvPr id="11" name="Straight Connector 10"/>
          <p:cNvCxnSpPr/>
          <p:nvPr/>
        </p:nvCxnSpPr>
        <p:spPr>
          <a:xfrm>
            <a:off x="4267200" y="65532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10200" y="5823466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+</a:t>
            </a:r>
            <a:r>
              <a:rPr lang="en-US" b="1" smtClean="0"/>
              <a:t>1</a:t>
            </a:r>
            <a:endParaRPr lang="en-US" b="1"/>
          </a:p>
        </p:txBody>
      </p:sp>
      <p:cxnSp>
        <p:nvCxnSpPr>
          <p:cNvPr id="15" name="Straight Connector 14"/>
          <p:cNvCxnSpPr/>
          <p:nvPr/>
        </p:nvCxnSpPr>
        <p:spPr>
          <a:xfrm>
            <a:off x="4114800" y="21336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114800" y="22860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114800" y="18288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14800" y="16764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57800" y="206906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-</a:t>
            </a:r>
            <a:r>
              <a:rPr lang="en-US" b="1" smtClean="0"/>
              <a:t>2</a:t>
            </a:r>
            <a:endParaRPr lang="en-US" b="1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4648200" y="2286000"/>
            <a:ext cx="76200" cy="426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334000" y="14478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+</a:t>
            </a:r>
            <a:r>
              <a:rPr lang="en-US" b="1" smtClean="0"/>
              <a:t>2</a:t>
            </a:r>
            <a:endParaRPr lang="en-US" b="1"/>
          </a:p>
        </p:txBody>
      </p:sp>
      <p:sp>
        <p:nvSpPr>
          <p:cNvPr id="25" name="TextBox 24"/>
          <p:cNvSpPr txBox="1"/>
          <p:nvPr/>
        </p:nvSpPr>
        <p:spPr>
          <a:xfrm>
            <a:off x="533400" y="5867400"/>
            <a:ext cx="1791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smtClean="0">
                <a:latin typeface="Calibri"/>
              </a:rPr>
              <a:t>σ</a:t>
            </a:r>
            <a:r>
              <a:rPr lang="en-US" b="1" smtClean="0">
                <a:latin typeface="Calibri"/>
              </a:rPr>
              <a:t>-Light, </a:t>
            </a:r>
            <a:r>
              <a:rPr lang="el-GR" b="1" smtClean="0">
                <a:latin typeface="Calibri"/>
              </a:rPr>
              <a:t>Δ</a:t>
            </a:r>
            <a:r>
              <a:rPr lang="en-US" b="1" smtClean="0">
                <a:latin typeface="Calibri"/>
              </a:rPr>
              <a:t>mF = -1</a:t>
            </a:r>
            <a:endParaRPr lang="en-US" b="1"/>
          </a:p>
        </p:txBody>
      </p:sp>
      <p:sp>
        <p:nvSpPr>
          <p:cNvPr id="26" name="TextBox 25"/>
          <p:cNvSpPr txBox="1"/>
          <p:nvPr/>
        </p:nvSpPr>
        <p:spPr>
          <a:xfrm>
            <a:off x="6858000" y="2069068"/>
            <a:ext cx="14462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For emission</a:t>
            </a:r>
          </a:p>
          <a:p>
            <a:r>
              <a:rPr lang="el-GR" smtClean="0"/>
              <a:t>Δ</a:t>
            </a:r>
            <a:r>
              <a:rPr lang="en-US" smtClean="0"/>
              <a:t>mF = 0, +/-1</a:t>
            </a:r>
          </a:p>
          <a:p>
            <a:r>
              <a:rPr lang="en-US" smtClean="0"/>
              <a:t>ΔF=</a:t>
            </a:r>
            <a:r>
              <a:rPr lang="en-US"/>
              <a:t>0, +/-1</a:t>
            </a:r>
          </a:p>
          <a:p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4267200" y="48768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67200" y="47244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267200" y="44196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267200" y="42672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029200" y="2286000"/>
            <a:ext cx="76200" cy="2590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132294" y="2272553"/>
            <a:ext cx="49306" cy="24518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334000" y="465986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-</a:t>
            </a:r>
            <a:r>
              <a:rPr lang="en-US" b="1" smtClean="0"/>
              <a:t>2</a:t>
            </a:r>
            <a:endParaRPr lang="en-US" b="1"/>
          </a:p>
        </p:txBody>
      </p:sp>
      <p:sp>
        <p:nvSpPr>
          <p:cNvPr id="37" name="TextBox 36"/>
          <p:cNvSpPr txBox="1"/>
          <p:nvPr/>
        </p:nvSpPr>
        <p:spPr>
          <a:xfrm>
            <a:off x="5678898" y="45720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-</a:t>
            </a:r>
            <a:r>
              <a:rPr lang="en-US" b="1" smtClean="0"/>
              <a:t>1</a:t>
            </a:r>
            <a:endParaRPr lang="en-US" b="1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4876800" y="2253734"/>
            <a:ext cx="76200" cy="2590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953000" y="3733800"/>
            <a:ext cx="2133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315200" y="3352800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 smtClean="0"/>
              <a:t>Repump,</a:t>
            </a:r>
          </a:p>
          <a:p>
            <a:r>
              <a:rPr lang="en-US" smtClean="0"/>
              <a:t>Π POLARIZED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7096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dur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4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MOT to MAGNETIC TRAP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LIGHT FIELD IS OFF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 smtClean="0"/>
              <a:t>ATOMS REMAIN IN mF = -1 STATE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30309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agebank.osa.org/getImage.xqy?img=dTcqLmxhcmdlLGpvc2FiLTEyLTEwLTE4MzktZzAwM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64"/>
          <a:stretch>
            <a:fillRect/>
          </a:stretch>
        </p:blipFill>
        <p:spPr bwMode="auto">
          <a:xfrm>
            <a:off x="76200" y="1388254"/>
            <a:ext cx="3581400" cy="5088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733800" y="76200"/>
            <a:ext cx="2209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z="2400" b="1"/>
              <a:t>+</a:t>
            </a:r>
            <a:r>
              <a:rPr lang="en-US" sz="2400" b="1" smtClean="0"/>
              <a:t>B Location</a:t>
            </a:r>
            <a:endParaRPr lang="en-US" sz="2400" b="1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60960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819400" y="5562600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mF</a:t>
            </a:r>
            <a:endParaRPr lang="en-US" b="1"/>
          </a:p>
        </p:txBody>
      </p:sp>
      <p:sp>
        <p:nvSpPr>
          <p:cNvPr id="10" name="TextBox 9"/>
          <p:cNvSpPr txBox="1"/>
          <p:nvPr/>
        </p:nvSpPr>
        <p:spPr>
          <a:xfrm>
            <a:off x="3137168" y="636853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-1</a:t>
            </a:r>
            <a:endParaRPr lang="en-US" b="1"/>
          </a:p>
        </p:txBody>
      </p:sp>
      <p:cxnSp>
        <p:nvCxnSpPr>
          <p:cNvPr id="11" name="Straight Connector 10"/>
          <p:cNvCxnSpPr/>
          <p:nvPr/>
        </p:nvCxnSpPr>
        <p:spPr>
          <a:xfrm>
            <a:off x="1981200" y="65532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85659" y="5911334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+</a:t>
            </a:r>
            <a:r>
              <a:rPr lang="en-US" b="1" smtClean="0"/>
              <a:t>1</a:t>
            </a:r>
            <a:endParaRPr lang="en-US" b="1"/>
          </a:p>
        </p:txBody>
      </p:sp>
      <p:cxnSp>
        <p:nvCxnSpPr>
          <p:cNvPr id="15" name="Straight Connector 14"/>
          <p:cNvCxnSpPr/>
          <p:nvPr/>
        </p:nvCxnSpPr>
        <p:spPr>
          <a:xfrm>
            <a:off x="4114800" y="21336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114800" y="22860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114800" y="18288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14800" y="16764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57800" y="206906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+2</a:t>
            </a:r>
            <a:endParaRPr lang="en-US" b="1"/>
          </a:p>
        </p:txBody>
      </p:sp>
      <p:sp>
        <p:nvSpPr>
          <p:cNvPr id="24" name="TextBox 23"/>
          <p:cNvSpPr txBox="1"/>
          <p:nvPr/>
        </p:nvSpPr>
        <p:spPr>
          <a:xfrm>
            <a:off x="5334000" y="14478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-2</a:t>
            </a:r>
            <a:endParaRPr lang="en-US" b="1"/>
          </a:p>
        </p:txBody>
      </p:sp>
      <p:cxnSp>
        <p:nvCxnSpPr>
          <p:cNvPr id="27" name="Straight Connector 26"/>
          <p:cNvCxnSpPr/>
          <p:nvPr/>
        </p:nvCxnSpPr>
        <p:spPr>
          <a:xfrm>
            <a:off x="4267200" y="48768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67200" y="47244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267200" y="44196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267200" y="4267200"/>
            <a:ext cx="1066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334000" y="465986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+2</a:t>
            </a:r>
            <a:endParaRPr lang="en-US" b="1"/>
          </a:p>
        </p:txBody>
      </p:sp>
      <p:sp>
        <p:nvSpPr>
          <p:cNvPr id="37" name="TextBox 36"/>
          <p:cNvSpPr txBox="1"/>
          <p:nvPr/>
        </p:nvSpPr>
        <p:spPr>
          <a:xfrm>
            <a:off x="5678898" y="45720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+1</a:t>
            </a:r>
            <a:endParaRPr lang="en-US" b="1"/>
          </a:p>
        </p:txBody>
      </p:sp>
      <p:sp>
        <p:nvSpPr>
          <p:cNvPr id="6" name="Rectangle 5"/>
          <p:cNvSpPr/>
          <p:nvPr/>
        </p:nvSpPr>
        <p:spPr>
          <a:xfrm>
            <a:off x="228600" y="1066800"/>
            <a:ext cx="8839200" cy="396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a</a:t>
            </a: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819400" y="3657600"/>
            <a:ext cx="3276600" cy="2851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495800" y="3212068"/>
            <a:ext cx="3440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smtClean="0"/>
              <a:t>Atom has electron in mF = -1 state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281917518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62600"/>
            <a:ext cx="8229600" cy="1143000"/>
          </a:xfrm>
        </p:spPr>
        <p:txBody>
          <a:bodyPr/>
          <a:lstStyle/>
          <a:p>
            <a:r>
              <a:rPr lang="en-US" b="1" smtClean="0"/>
              <a:t>MAGNETIC TRAP</a:t>
            </a:r>
            <a:endParaRPr lang="en-US" b="1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0" y="2286000"/>
            <a:ext cx="4611676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H="1" flipV="1">
            <a:off x="5410200" y="5029200"/>
            <a:ext cx="13716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58000" y="5802868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Nearly Harmonic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7200" y="609600"/>
            <a:ext cx="85903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smtClean="0"/>
              <a:t>IMMEDIATELY AS LIGHT GETS OFF MAGNETIC COILS FOR </a:t>
            </a:r>
          </a:p>
          <a:p>
            <a:pPr algn="ctr"/>
            <a:r>
              <a:rPr lang="en-US" sz="2800" b="1" smtClean="0"/>
              <a:t>MAGNETIC TRAP GETS ON</a:t>
            </a:r>
            <a:endParaRPr lang="en-US" sz="2800" b="1"/>
          </a:p>
        </p:txBody>
      </p:sp>
    </p:spTree>
    <p:extLst>
      <p:ext uri="{BB962C8B-B14F-4D97-AF65-F5344CB8AC3E}">
        <p14:creationId xmlns:p14="http://schemas.microsoft.com/office/powerpoint/2010/main" val="2130339395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H="1">
            <a:off x="1066800" y="0"/>
            <a:ext cx="0" cy="685800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9974" y="1537855"/>
            <a:ext cx="778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Laser</a:t>
            </a:r>
          </a:p>
          <a:p>
            <a:r>
              <a:rPr lang="en-US" smtClean="0"/>
              <a:t>Power</a:t>
            </a: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066800" y="2133600"/>
            <a:ext cx="685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1752600" y="12954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52600" y="1295400"/>
            <a:ext cx="6400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8153400" y="12954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153400" y="19812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-32950" y="3620869"/>
            <a:ext cx="10720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mtClean="0"/>
              <a:t>Laser</a:t>
            </a:r>
          </a:p>
          <a:p>
            <a:r>
              <a:rPr lang="en-US" sz="1600" b="1" smtClean="0"/>
              <a:t>Frequency</a:t>
            </a:r>
          </a:p>
          <a:p>
            <a:r>
              <a:rPr lang="en-US" sz="1600" b="1" smtClean="0"/>
              <a:t>Cooling+</a:t>
            </a:r>
          </a:p>
          <a:p>
            <a:r>
              <a:rPr lang="en-US" sz="1600" b="1" err="1" smtClean="0"/>
              <a:t>Repump</a:t>
            </a:r>
            <a:endParaRPr lang="en-US" sz="1600" b="1"/>
          </a:p>
        </p:txBody>
      </p:sp>
      <p:cxnSp>
        <p:nvCxnSpPr>
          <p:cNvPr id="20" name="Straight Connector 19"/>
          <p:cNvCxnSpPr/>
          <p:nvPr/>
        </p:nvCxnSpPr>
        <p:spPr>
          <a:xfrm>
            <a:off x="1066800" y="3913256"/>
            <a:ext cx="685800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752600" y="0"/>
            <a:ext cx="0" cy="68580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752600" y="3429000"/>
            <a:ext cx="3200400" cy="48425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953000" y="3429000"/>
            <a:ext cx="0" cy="2421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4953000" y="3276600"/>
            <a:ext cx="3200400" cy="3945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8153400" y="0"/>
            <a:ext cx="0" cy="70104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953000" y="13855"/>
            <a:ext cx="0" cy="68580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8153400" y="3276600"/>
            <a:ext cx="0" cy="394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167250" y="5029200"/>
            <a:ext cx="990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76200" y="560504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/>
              <a:t>MOT COIL</a:t>
            </a:r>
            <a:endParaRPr lang="en-US" sz="1600"/>
          </a:p>
        </p:txBody>
      </p:sp>
      <p:sp>
        <p:nvSpPr>
          <p:cNvPr id="38" name="Rectangle 37"/>
          <p:cNvSpPr/>
          <p:nvPr/>
        </p:nvSpPr>
        <p:spPr>
          <a:xfrm>
            <a:off x="2590800" y="228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Doppler</a:t>
            </a:r>
          </a:p>
          <a:p>
            <a:pPr algn="ctr"/>
            <a:r>
              <a:rPr lang="en-US" smtClean="0"/>
              <a:t>Cooling</a:t>
            </a: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791200" y="228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MOT</a:t>
            </a:r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066800" y="5867400"/>
            <a:ext cx="38862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1752600" y="5373469"/>
            <a:ext cx="0" cy="4939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953000" y="5334000"/>
            <a:ext cx="32142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8153400" y="5334000"/>
            <a:ext cx="0" cy="4939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8167250" y="38100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4172658" y="3124200"/>
            <a:ext cx="780342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mtClean="0"/>
              <a:t>ω</a:t>
            </a:r>
            <a:r>
              <a:rPr lang="en-US" baseline="-25000" smtClean="0"/>
              <a:t>0</a:t>
            </a:r>
            <a:r>
              <a:rPr lang="en-US" smtClean="0"/>
              <a:t>-kv</a:t>
            </a:r>
            <a:r>
              <a:rPr lang="en-US" baseline="-25000" smtClean="0"/>
              <a:t>d</a:t>
            </a:r>
            <a:endParaRPr lang="en-US" baseline="-25000"/>
          </a:p>
        </p:txBody>
      </p:sp>
      <p:sp>
        <p:nvSpPr>
          <p:cNvPr id="48" name="Rectangle 47"/>
          <p:cNvSpPr/>
          <p:nvPr/>
        </p:nvSpPr>
        <p:spPr>
          <a:xfrm>
            <a:off x="5029200" y="3669268"/>
            <a:ext cx="178420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/>
              <a:t>ω</a:t>
            </a:r>
            <a:r>
              <a:rPr lang="en-US" baseline="-25000"/>
              <a:t>0</a:t>
            </a:r>
            <a:r>
              <a:rPr lang="en-US"/>
              <a:t> -  </a:t>
            </a:r>
            <a:r>
              <a:rPr lang="el-GR"/>
              <a:t>ω</a:t>
            </a:r>
            <a:r>
              <a:rPr lang="en-US" baseline="-25000" err="1"/>
              <a:t>zeeman</a:t>
            </a:r>
            <a:r>
              <a:rPr lang="en-US"/>
              <a:t>  + kv</a:t>
            </a:r>
          </a:p>
        </p:txBody>
      </p:sp>
      <p:sp>
        <p:nvSpPr>
          <p:cNvPr id="30" name="Rectangle 29"/>
          <p:cNvSpPr/>
          <p:nvPr/>
        </p:nvSpPr>
        <p:spPr>
          <a:xfrm>
            <a:off x="0" y="612082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/>
              <a:t>IOFFE </a:t>
            </a:r>
          </a:p>
          <a:p>
            <a:r>
              <a:rPr lang="en-US" sz="1600" smtClean="0"/>
              <a:t>COIL</a:t>
            </a:r>
            <a:endParaRPr lang="en-US" sz="1600"/>
          </a:p>
        </p:txBody>
      </p:sp>
      <p:cxnSp>
        <p:nvCxnSpPr>
          <p:cNvPr id="3" name="Straight Connector 2"/>
          <p:cNvCxnSpPr/>
          <p:nvPr/>
        </p:nvCxnSpPr>
        <p:spPr>
          <a:xfrm>
            <a:off x="1066800" y="6553200"/>
            <a:ext cx="7086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8153400" y="6120825"/>
            <a:ext cx="990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077200" y="1524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Magnetic</a:t>
            </a:r>
          </a:p>
          <a:p>
            <a:pPr algn="ctr"/>
            <a:r>
              <a:rPr lang="en-US" smtClean="0"/>
              <a:t>Trap</a:t>
            </a:r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/>
              <a:t/>
            </a:r>
            <a:br>
              <a:rPr lang="en-US"/>
            </a:br>
            <a:r>
              <a:rPr lang="en-US"/>
              <a:t>Concept of Magneto Optical Trap (MOT) continued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44038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dur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dur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dur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38238" y="-76200"/>
            <a:ext cx="6867525" cy="443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2025" y="4343400"/>
            <a:ext cx="721995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/>
              <p14:cNvContentPartPr/>
              <p14:nvPr/>
            </p14:nvContentPartPr>
            <p14:xfrm>
              <a:off x="3196800" y="3232440"/>
              <a:ext cx="2893680" cy="29203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87440" y="3223080"/>
                <a:ext cx="2912400" cy="293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55877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19238" y="1247775"/>
            <a:ext cx="6105525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90838" y="4238625"/>
            <a:ext cx="33623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37050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8700" y="152400"/>
            <a:ext cx="7086600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8700" y="3429000"/>
            <a:ext cx="705802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57525" y="5943600"/>
            <a:ext cx="3648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5429160" y="1767960"/>
              <a:ext cx="107640" cy="2595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419800" y="1758600"/>
                <a:ext cx="126360" cy="278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619642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dur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400" y="2209800"/>
            <a:ext cx="8263554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953000" y="2209800"/>
            <a:ext cx="4343400" cy="4572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4473720" y="3804120"/>
              <a:ext cx="2964960" cy="12592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64360" y="3794760"/>
                <a:ext cx="2983680" cy="127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4069989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Multi-Level atom – A case study on Rb</a:t>
            </a:r>
            <a:endParaRPr lang="en-US" b="1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5188321" y="3804120"/>
              <a:ext cx="2884320" cy="14328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78961" y="3794760"/>
                <a:ext cx="2903040" cy="16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541920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6.0.8"/>
  <p:tag name="AS_OS" val="Unix 5.15.0.1033"/>
  <p:tag name="AS_RELEASE_DATE" val="2022.10.14"/>
  <p:tag name="AS_TITLE" val="Aspose.Slides for .NET5"/>
  <p:tag name="AS_VERSION" val="22.1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773</Words>
  <Application>Microsoft Office PowerPoint</Application>
  <PresentationFormat>On-screen Show (4:3)</PresentationFormat>
  <Paragraphs>250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Office Theme</vt:lpstr>
      <vt:lpstr>1_Office Theme</vt:lpstr>
      <vt:lpstr>1_Office Theme</vt:lpstr>
      <vt:lpstr>1_Office Theme</vt:lpstr>
      <vt:lpstr>1_Office Theme</vt:lpstr>
      <vt:lpstr>Experiment Sequence (MOT)</vt:lpstr>
      <vt:lpstr>PowerPoint Presentation</vt:lpstr>
      <vt:lpstr>Cooling phases</vt:lpstr>
      <vt:lpstr>Force equation in a MOT </vt:lpstr>
      <vt:lpstr>PowerPoint Presentation</vt:lpstr>
      <vt:lpstr>PowerPoint Presentation</vt:lpstr>
      <vt:lpstr>PowerPoint Presentation</vt:lpstr>
      <vt:lpstr>PowerPoint Presentation</vt:lpstr>
      <vt:lpstr>Multi-Level atom – A case study on Rb</vt:lpstr>
      <vt:lpstr>Rb</vt:lpstr>
      <vt:lpstr>Is it a Bosonic Atom or Fermionic Atom?</vt:lpstr>
      <vt:lpstr>PowerPoint Presentation</vt:lpstr>
      <vt:lpstr>PowerPoint Presentation</vt:lpstr>
      <vt:lpstr>Hyperfine splitting </vt:lpstr>
      <vt:lpstr>Laser Cooling in Rb87</vt:lpstr>
      <vt:lpstr>MOT for Rb</vt:lpstr>
      <vt:lpstr>MOT</vt:lpstr>
      <vt:lpstr>MOT</vt:lpstr>
      <vt:lpstr>MAGNETIC TRAPPING </vt:lpstr>
      <vt:lpstr>PowerPoint Presentation</vt:lpstr>
      <vt:lpstr>Rb</vt:lpstr>
      <vt:lpstr>Is it a Bosonic Atom or Fermionic Atom?</vt:lpstr>
      <vt:lpstr>PowerPoint Presentation</vt:lpstr>
      <vt:lpstr>PowerPoint Presentation</vt:lpstr>
      <vt:lpstr>PowerPoint Presentation</vt:lpstr>
      <vt:lpstr>PowerPoint Presentation</vt:lpstr>
      <vt:lpstr>Hyperfine splitting </vt:lpstr>
      <vt:lpstr>MOT</vt:lpstr>
      <vt:lpstr>MOT</vt:lpstr>
      <vt:lpstr>Cooling phases</vt:lpstr>
      <vt:lpstr>MAGNETIC TRAPPING </vt:lpstr>
      <vt:lpstr>Technique to reach ultra low temperatures</vt:lpstr>
      <vt:lpstr>PowerPoint Presentation</vt:lpstr>
      <vt:lpstr>How to use this as a Conservative Trap?</vt:lpstr>
      <vt:lpstr>MOT</vt:lpstr>
      <vt:lpstr>PowerPoint Presentation</vt:lpstr>
      <vt:lpstr>PowerPoint Presentation</vt:lpstr>
      <vt:lpstr>MOT to MAGNETIC TRAP</vt:lpstr>
      <vt:lpstr>PowerPoint Presentation</vt:lpstr>
      <vt:lpstr>What happens in +B location?</vt:lpstr>
      <vt:lpstr>MOT</vt:lpstr>
      <vt:lpstr>MOT to MAGNETIC TRAP</vt:lpstr>
      <vt:lpstr>PowerPoint Presentation</vt:lpstr>
      <vt:lpstr>MAGNETIC TRAP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 Sequence (MOT)</dc:title>
  <dc:creator>IITP</dc:creator>
  <cp:lastModifiedBy>IITP</cp:lastModifiedBy>
  <cp:revision>2</cp:revision>
  <cp:lastPrinted>2023-04-03T04:27:35Z</cp:lastPrinted>
  <dcterms:created xsi:type="dcterms:W3CDTF">2023-04-03T04:27:35Z</dcterms:created>
  <dcterms:modified xsi:type="dcterms:W3CDTF">2023-04-03T04:44:28Z</dcterms:modified>
</cp:coreProperties>
</file>