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58" r:id="rId3"/>
    <p:sldId id="259" r:id="rId4"/>
    <p:sldId id="289" r:id="rId5"/>
    <p:sldId id="288"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90" r:id="rId34"/>
    <p:sldId id="291" r:id="rId35"/>
    <p:sldId id="292" r:id="rId36"/>
    <p:sldId id="293" r:id="rId37"/>
    <p:sldId id="294" r:id="rId38"/>
    <p:sldId id="295" r:id="rId39"/>
    <p:sldId id="296" r:id="rId40"/>
    <p:sldId id="297" r:id="rId41"/>
    <p:sldId id="298"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150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23T07:02:29.942"/>
    </inkml:context>
    <inkml:brush xml:id="br0">
      <inkml:brushProperty name="width" value="0.05292" units="cm"/>
      <inkml:brushProperty name="height" value="0.05292" units="cm"/>
      <inkml:brushProperty name="color" value="#FF0000"/>
    </inkml:brush>
  </inkml:definitions>
  <inkml:trace contextRef="#ctx0" brushRef="#br0">4813 6997 447 0,'0'-4'367'16,"0"4"-116"-16,0-4-93 0,0 4-58 0,-6 0-35 16,6 0-18-16,0 0-12 0,0 0-7 0,0 0-7 0,0 0-1 15,0 0-6-15,0 0-4 0,0 4-2 0,0-4-3 0,0 8-2 16,0-5 1-16,0 8 2 0,0 0 2 0,0-1 4 16,-7 6 2-16,7 6 4 0,0 0 7 0,-6 3 6 0,6 1 5 15,-6 7 3-15,-1 0 4 0,0 4 3 0,1 3 1 0,0 4 0 16,-1 0 0-16,0 3 1 0,7 5-1 0,-6-1 1 15,-1 0 10-15,1 5 0 0,-1-2 3 0,1 2 3 0,6-2 1 16,-7 1 3-16,-5 0-3 0,12 0 1 0,-14 0-10 16,8 3 4-16,-1 1 5 0,1 0 2 0,-1-1-4 0,1 1 0 15,-1-4-2-15,1 4-2 0,0-1-4 0,-2-3-8 0,2 4-10 16,0-4-9-16,-1 0-6 0,0 4-4 0,1-5-5 16,0 1-3-16,-1 0-3 0,7-4 0 0,-6 1-3 0,-1-1-1 15,0-3-3-15,7 0 1 0,0-1 1 0,-6-3-2 0,6-3 0 16,6-5 1-16,-6 1 1 0,0-8-1 0,7 0 1 15,-7-4-1-15,7-2 0 0,-1-5 1 0,-6 0-1 0,7-7 0 16,-7 4 0-16,6-8 0 0,-6 1 0 0,6-1 0 0,-6-3 0 16,7 3 0-16,-7-4-1 0,7-3 2 0,-7 4 0 15,6 0 0-15,-6-1-1 0,6-3 0 0,2 5 1 0,-8-5 0 16,6 0-4-16,0 0 1 0,1 0-1 0,6 0-21 16,-7 0-61-16,7 0-74 0,1-5-104 0,-2-2-217 0,8 0-116 15,-7-4-74-15,0 0-33 0</inkml:trace>
  <inkml:trace contextRef="#ctx0" brushRef="#br0" timeOffset="1366.8">4794 6886 378 0,'6'4'365'0,"1"1"-139"0,-1-2-101 0,1 1-58 0,6 0-33 32,0-1-12-32,6 1-8 0,1 3-3 0,7-4-1 0,-2 5-2 0,7-1 2 0,2-3 0 0,11 3 0 0,-6-3 2 15,13 3 0-15,1-3-1 0,5 0 1 0,7-4 2 0,0 3 0 16,7-3 0-16,6 4 0 0,6-4 2 0,7-4 1 0,1 4-1 16,6 0 1-16,0-3 0 0,5 3-1 0,9-4 4 15,-9 4 0-15,9-4-4 0,4 4-2 0,-5-3-1 0,6 3-4 16,1 0-3-16,-2 0-1 0,2 0-4 0,5 0-1 0,-5 3-2 15,6-3 1-15,-7 0 2 0,7 0 1 0,-7 0 1 16,1 4 1-16,5-4-2 0,1 4 3 0,-8-4 2 0,8 3 0 31,0-3-2-31,-7 4 1 0,1 0 3 0,6 0 2 16,-1-4 1-16,-5 3 1 0,12 0 1 0,-7 5-1 0,7-4-1 16,-6-1-1-16,7 4-4 0,-7 0-1 0,0 1-4 0,-8-4 2 15,2 2-1-15,-1-1-1 0,-6 2 0 0,5-3-1 16,-4 3 2-16,-1-3 1 0,-7 3 1 0,7-3-2 0,-14 0-2 15,7 3 1-15,-13 0-1 0,0-3 1 0,-6 3-1 0,0-3 1 16,-7 3 2-16,7-3 1 0,-14-1 0 0,8 1 2 16,-8 4 0-16,8-5 1 0,-8 1-1 0,8-1 0 0,-2 1-2 15,-5 0-1-15,6-1-1 0,0 1-1 0,-6 0 0 0,-1-1-1 16,-6-3 0-16,0 3 0 0,0 3 0 0,-6-3-1 0,0-3 1 16,0 3-1-16,-1-3 2 0,1 4-1 0,0-4 1 15,-1 0 0-15,7 4 0 0,-6-4 0 0,6 3 1 0,-6-3 0 16,6 0-2-16,-6 0 0 0,6 4-1 0,-7-4 0 0,1 0-1 15,0 4 0-15,-1-4-1 0,-6 3-1 0,7 1 1 16,-7-1 0-16,0-3-1 0,0 4 2 0,-6-4 1 0,5 4 0 16,2-1-1-16,-7-3 1 0,5 0 0 0,2 4 0 15,-8-4 1-15,7 0 0 0,-6-4 1 0,6 4 1 0,-6 0 1 16,-1-3-1-16,1-1-1 0,-1 4 0 0,-6-4-1 0,-6 1-1 16,0-1-1-16,-1 4 1 0,-5-3 0 0,-2-1 0 15,1-3 0-15,-6 3 1 0,-1 0 1 0,-5 1-2 0,-2-6 1 16,2 3 0-16,-2-2 1 0,2 1 0 0,-8 0 0 0,1 3 6 15,-1-3 4-15,0 3 3 0,-6-3 5 0,0 3 1 16,0 0 2-16,7 1 3 0,-7-1-3 0,0 1-4 0,0 3-5 16,0-4-5-16,0 4-2 0,0-4-2 0,0 4-3 0,0 0-3 15,0 0 0-15,0-3 1 0,0 3-3 0,0 0 2 16,7 0-2-16,-7 0 2 0,6 0 0 0,-6-4 1 0,6 4 0 16,8-4 0-16,-8 4 0 0,1-3 1 0,6 3 0 15,0-4-1-15,-1 0 1 0,8 1 0 0,-7-1 1 0,7 0-2 16,0 1 1-16,-1-1-1 0,7 0 0 0,0 1-1 0,0 3 0 15,7-4-1-15,-7 4 1 0,6 0 0 0,1-5 1 16,-1 5 1-16,1 0-1 0,-1 0 3 0,1-2-1 0,-1 2 2 16,-5-4 3-16,5 0 0 0,-6 0 5 0,1 0 6 0,-1-3 9 15,-7 4 6-15,7-1 9 0,-6 1 6 0,-1-5 3 16,1 4 3-16,-1-2-4 0,0 2-5 0,-5-4-8 0,5 5-8 16,1-1-7-16,0 0-8 0,-8 1-4 0,8-1-4 0,-7 0-2 15,-1 4-2-15,2-3 0 0,-1 3-1 0,0-4 1 0,0 4 1 16,-7-4-5-16,8 4 1 0,-2 0 1 0,-5-3 1 15,0 3-1-15,-1 0 0 0,1 3-1 0,-1-3 0 0,1 0 2 16,-1 4 1-16,1 0-2 0,-1 3-1 0,0 0 0 0,2 1-1 16,-2 7 1-16,0-1 2 0,1 4 2 0,-1 3 4 15,1 6 8-15,-1 2 8 0,1 8 8 0,5-1 6 0,-4 5 10 16,-2 3 6-16,7-1 15 0,-6 9 12 0,5 3 9 0,8 3 10 16,-7 5 7-16,7-1 4 0,5 8 0 0,-5-1-6 15,6 5-13-15,0-5-13 0,1 5-15 0,-1-5-12 0,-1 8-11 16,-5-8-7-16,0 1-5 0,-1 0 1 0,1-1 0 0,-8-6 0 15,2 3 3-15,-2-4-2 0,2 4-1 0,-1-8-3 0,-1 1 0 16,2-1-5-16,-8-2-1 0,8-5-3 0,-8 0-3 16,0-7-4-16,1 1-3 0,-1-5-3 0,1-4-1 0,0-3-1 15,-7 0-3-15,6-4 1 0,0-3-2 0,-6 3-22 0,0-7-102 16,6 1-113-16,-6-5-158 0,0-4-191 0,-12 1-120 16,-1-4-69-16,-7-4-36 0</inkml:trace>
  <inkml:trace contextRef="#ctx0" brushRef="#br0" timeOffset="2621.4">4755 9228 25 0,'0'-4'398'0,"0"1"-94"0,0-1-105 0,0 0-81 16,0 1-49-16,0-1-30 0,0 4-15 0,7-4-11 15,-7 4-5-15,0 0-2 0,0 0-3 0,6-3-1 16,7 3-1-16,-6 0 1 0,12 0 0 0,1-4 3 0,-1 1 3 16,14 3 1-16,-8-4 2 0,8 0 0 0,7 1-1 0,-2-6 0 15,8 6 0-15,-7-1-1 0,13 1-3 0,-6-4-1 0,6 3 0 16,0-3 1-16,6 3 4 0,1-3 4 0,6-1 3 16,7 5 3-16,0-5 6 0,13 1 2 0,-8 3 2 0,2-3 0 15,5 3-1-15,1-3-2 0,0 4-1 0,0-2-3 0,-2 2 1 16,9-4 1-16,-1 3 1 0,0-3 1 0,7 3 0 15,6-3-1-15,0 0-1 0,7 3 0 0,7-4-3 0,-2-3-2 16,8 4-2-16,7 0 2 0,-1-1-2 0,6 2-1 0,2-6-3 16,-2 5 0-16,8 0-3 0,-1 3-1 0,0 0-3 15,1 1-5-15,-1-2 0 0,0 2 0 0,-6 0-1 0,6-5-1 16,0 4 1-16,7-3-1 0,0 4 0 0,-7-4-1 0,7-1-2 16,0 0 2-16,-7-3 1 0,7 0 0 0,-7 4-1 15,7-4 1-15,-6 0 0 0,5 0 0 0,0 4 0 0,-5-4-2 16,6 4-2-16,-6-5 2 0,-2 9 2 0,2-8 0 0,-8 7 0 15,8-3 1-15,-8 4 1 0,8-1-1 0,-7 1 1 0,-7-1-3 16,-6-1-2-16,6 2 2 0,-13 0 1 0,1 0 1 16,-2-6-1-16,-5 6 2 0,0-5 0 0,-1 1-1 0,-5 0 2 15,-1 3-3-15,0-3-2 0,1-4 0 0,-8 3 1 0,-5 1-1 16,-1-4 0-16,0 4 1 0,0-1 1 0,-13 1 0 16,7 0 2-16,-7 0 1 0,-6-1 0 0,-1 5 0 0,-6 0 0 15,-6-6 1-15,-1 6-1 0,-5-1 0 0,-1 0-2 0,-13 4 0 16,6-3-1-16,-12-1 0 0,6 0 0 0,-6-3 0 15,-7 7 0-15,7-3-1 0,-1-1 1 0,-7 0-1 0,2 0-1 16,5 4 0-16,1-3 2 0,-7 3-2 0,6 0 0 16,-6 0 2-16,7 0-2 0,-7 0 2 0,7 0 1 0,-1 0 1 0,1 3-2 15,-1-3 0-15,1 4 1 0,7 0 0 0,-8 0 0 16,7-1 2-16,0 1 0 0,7 3 0 0,-1-3 2 16,1 3 0-16,-1 0-1 0,8 2 1 0,-8-3-1 0,7 2 1 31,0-1-3-31,0 0-1 0,0 0 0 0,1 1 0 0,-8-4-1 15,-5 3 1-15,-2-4-1 0,-5 1-1 0,-1 3 1 16,-5-3 0-16,-1 0 0 0,-7-1 0 0,1 1 0 0,0 0 0 16,-2 3 0-16,2-3 0 0,7-1 0 0,-9 5 2 0,2-5 1 15,0 1 2-15,5 0 3 0,2-1 8 0,-1 1 7 0,-6 4 6 16,-1-8 4-16,7 3 2 0,-6-3 0 0,-8 0 1 16,-5-3-7-16,6 3-31 0,-6-3-48 0,-7-6-68 0,0-2-101 15,-13 0-171-15,-1-3-91 0,-12-5-57 0</inkml:trace>
  <inkml:trace contextRef="#ctx0" brushRef="#br0" timeOffset="3082.18">5940 7569 41 0,'-32'0'465'0,"5"0"-72"0,-5 3-176 16,6-3-127-16,0 0-74 0,7 0-42 0,-1 0-22 0,0 0-13 15,1 0-1-15,5-3 3 0,2-1 4 0,-1 0 5 16,6-3 4-16,-6 4 4 0,7-5 3 0,0 4 3 16,-2-3 2-16,2-1 4 0,0 5 6 0,-1-4 2 0,7 2-14 15,0 2-32-15,7-4-59 0,-7-1-104 0</inkml:trace>
  <inkml:trace contextRef="#ctx0" brushRef="#br0" timeOffset="3368.03">6350 7074 55 0,'14'-7'515'0,"-8"-1"-32"0,0 5-160 15,1-1-130-15,0 0-79 0,-7 4-48 0,0 0-27 0,0 0-13 16,-7 4-2-16,0 3 2 0,1 4 7 0,-14 8 14 16,1 2 11-16,-7 9 11 15,-6 10 9-15,-7 4 12 0,-1 4 6 0,-11 10 7 16,-8 8 7-16,-6 8-4 0,-1 7-6 0,-6 3-11 15,1 7-10-15,-7 4-14 0,6 4-13 0,-6 7-8 0,0 0-12 0,-1 1-11 0,8-1-3 0,0 0-1 0,-2-3-3 16,15-4 0-16,0-7-3 0,6-8-6 0,13-7-4 16,-1-4-1-16,7-10-3 0,7-5-1 0,7-3-5 0,6-11-6 15,0-4-13-15,13-3-25 0,6-12-34 0,8-4-36 0,5-9-41 16,7-4-39-16,13-12-53 0,7-3-80 0,6-11-138 0,0-8-69 16,13-7-15-16</inkml:trace>
  <inkml:trace contextRef="#ctx0" brushRef="#br0" timeOffset="3621.18">7530 7217 218 0,'0'-4'511'0,"0"4"-55"0,-8 7-168 31,2 4-122-31,-13 8-67 0,-1 3-25 0,-6 10-9 0,-6 5 2 16,-14 11 5-16,0 10 7 0,-12 9 3 0,-1 2 0 0,-12 15-7 16,-1 3-14-16,-6 6-13 0,0 2-8 0,-7 8-9 0,0-5-8 15,7 2-9-15,0-1-3 0,-1-4 0 0,8-4-1 16,6-6 0-16,6-9-6 0,7 2-3 0,7-13-3 0,-1-3-10 16,13-3-20-16,8-11-24 0,11-4-26 0,2-7-25 0,12-8-24 15,6-7-34-15,14-8-46 0,5-6-66 0,15-12-119 16,-1-7-64-16,6-7-26 0</inkml:trace>
  <inkml:trace contextRef="#ctx0" brushRef="#br0" timeOffset="3890.12">9067 7067 14 0,'0'-4'593'16,"-14"4"6"-16,-6 7-23 0,-5 8-223 0,-7 3-158 15,-8 8-93-15,-5 7-42 0,-8 0-20 0,-12 11-2 0,7 3 2 16,-14 8 0-16,0 8 2 0,-6 3 1 0,0 10 0 0,-6 9-6 16,5-1-7-16,-6 11-10 0,1 1-6 0,-1 6-2 0,7 1-2 15,-6-1-3-15,5 1-2 0,8 3 1 0,-1-3-2 16,0-4-1-16,7-8-8 0,7 1-8 0,5-7-12 16,2-9-18-16,11-2-19 0,1-9-25 0,7-3-30 0,5-3-28 15,9-11-33-15,4-2-40 0,8-8-47 0,12-9-73 0,8-3-112 16,11-12-43-16</inkml:trace>
  <inkml:trace contextRef="#ctx0" brushRef="#br0" timeOffset="4127.42">10434 7466 257 0,'20'-8'571'0,"-14"8"-6"0,1 0-194 0,-7 12-139 15,-13 2-81-15,-7 8-31 0,-6 7 5 0,-7 8 17 0,-12 7 20 16,-7 7 8-16,-7 1 4 0,-6 10-4 0,-13 4-14 16,-6 11-22-16,-8 3-33 0,-6 12-32 0,-6 0-24 0,0 7-19 15,-7 3-17-15,7 1-18 0,-1-1-12 0,8-7-14 0,6 1-13 16,6-12-10-16,7-3-16 0,7-9-20 0,5-2-27 16,8-7-25-16,6-8-26 0,13-4-25 0,-1-4-24 0,14-10-32 15,1-4-43-15,17-4-61 0,8-10-102 0,14-8-46 0,5-4-8 16</inkml:trace>
  <inkml:trace contextRef="#ctx0" brushRef="#br0" timeOffset="4396.86">12043 7436 327 0,'26'-18'561'0,"-6"0"3"0,-1 3-213 0,-6 4-139 0,0 4-80 15,-7-1-39-15,1 1-23 0,0 4-10 0,-7-1 0 0,0 8 10 16,-7 3 15-16,-13 8 20 0,1 7 20 0,-14 10 13 16,-6 9 5-16,-13 10 0 0,-7 8-6 0,-6 6-13 0,-6 9-22 15,-14 7-27-15,-6 6-28 0,-7 5-17 0,-6 3-11 0,0 5-12 16,0-6-13-16,-1 5-11 0,1-4-16 0,7-3-16 0,-1-7-12 16,13-5-23-16,6-7-28 0,14-7-25 0,0-3-28 15,14-9-25-15,5-6-20 0,13-4-18 0,7-4-20 16,7-6-22-16,6-6-29 0,13-5-50 0,6-9-92 15,8-3-33-15</inkml:trace>
  <inkml:trace contextRef="#ctx0" brushRef="#br0" timeOffset="4682.39">14257 7250 47 0,'20'-8'648'0,"-1"1"11"0,-12 0-7 16,6 3-221-16,-13 4-163 0,0 0-109 0,-7 7-63 0,-12 4-25 16,-14 4 3-16,-6 11 16 0,-13 3 12 0,-13 8 11 15,-7 7 7-15,-12 10 3 0,-8 8-5 0,-11 12-11 0,-2 3-25 16,-13 8-25-16,2 2-19 0,-2 5-11 0,1 3-7 0,0 0-6 16,6 0-6-16,7-3-8 0,6-4-3 0,1-7-6 15,18-4-8-15,1-4-15 0,6-11-16 0,14 1-26 31,6-13-32-31,0 2-40 0,13-7-39 0,6-6-36 0,7-6-25 16,6-4-19-16,7-3-16 0,7-3-11 0,12-9-24 0,7-3-44 16,7-4-100-16,12-7-33 0,7-3-7 0</inkml:trace>
  <inkml:trace contextRef="#ctx0" brushRef="#br0" timeOffset="4935.39">15371 7814 219 0,'32'-11'620'0,"-12"4"15"0,0 3-174 16,-8 0-149-16,-5 1-89 0,-1 6-48 0,-12 1-16 0,-7 7 0 15,-13 4 8-15,-13 6 8 0,-7 9 5 0,-13 3 3 0,-12 7-4 16,-8 4-13-16,-12 8-28 0,-6 6-42 0,-7 0-37 16,-1 5-22-16,-5 3-15 0,-8-4-8 0,7 0-4 0,1 1-5 15,6-1-1-15,6-7-4 0,7 0-4 0,7 0-3 0,5-7-2 16,8-5-2-16,12-2-9 0,7-5-14 0,13-3-35 0,0-7-43 15,13 0-51-15,12-8-53 0,8 1-43 0,12-9-34 16,8-2-22-16,18-8-7 0,13-4 4 0,14-7 15 0,6-4 8 16,20-3-3-16,0-8-34 0,13-3-76 0,-1-4-31 0</inkml:trace>
  <inkml:trace contextRef="#ctx0" brushRef="#br0" timeOffset="5140.01">17188 7184 432 0,'-19'7'731'0,"-7"8"11"0,-14 10 7 16,-18 12-225-16,-14 15-237 0,-6 6-130 0,-13 8-69 0,-14 7-34 15,-5 4-17-15,-8 7-8 0,-5-3-9 0,-7 7-6 0,-8 0 0 16,2-1-2-16,-1 2-5 0,0-5-11 0,14-4-16 16,5-6-19-16,21-4-23 0,6-8-27 0,12-4-36 0,21-10-42 15,6 0-40-15,13-8-32 0,13-7-26 0,12-4-35 16,14-3-62-16,7-8-117 0,12-4-62 0,8 1-12 0</inkml:trace>
  <inkml:trace contextRef="#ctx0" brushRef="#br0" timeOffset="5314.54">16921 8422 609 0,'-26'11'800'0,"-14"0"24"0,-5 8-2 15,-7-1-256-15,-7 4-253 0,-6 3-143 0,0 1-74 16,-6 3-44-16,-8-2-18 0,1-2-9 0,0 4-5 0,-7-4-4 15,7 5-1-15,-7 2-1 0,0 2-1 0,2-1-1 0,-2 0-9 16,0 4-8-16,7-1-13 0,-1-3-42 0,8 0-80 16,-1-1-97-16,7 2-102 0,6-5-146 0,0 0-138 15,14-3-96-15,0-1-42 0,5 2 8 0</inkml:trace>
  <inkml:trace contextRef="#ctx0" brushRef="#br0" timeOffset="34538.28">23733 11543 90 0,'-6'-3'382'0,"-7"-1"-105"15,6 4-94-15,1-4-58 0,-8 1-34 0,8-1-16 0,0 4-10 0,-8-4-5 16,8 4-4-16,-7-3-3 0,7 3-1 0,-1 0-5 16,0 0-1-16,1 0-1 0,6 0 2 0,-6 0 5 0,6 0 7 15,0 0 6-15,0 0 9 0,6 0 12 0,0 3 12 0,8-3 21 16,5 4 17-16,1-4 15 0,6 4 6 0,0-4 3 15,7 3-1-15,5-3-3 0,-5 4-9 0,6-4-15 0,0 4-14 16,0-4-16-16,0 0-13 0,0 0-9 0,1 0-8 0,5 0-8 16,-6 0-9-16,1 0-6 0,-2-4-11 0,1 4-7 0,-6-4-5 15,-7 1-5-15,0 3-5 0,-7-4-2 0,1 4-1 16,-6-4-4-16,-8 4-2 0,0 0 0 0,0-3-3 16,1 3-2-16,0 0-1 0,-7 0-4 0,0 0-10 0,0 0-23 15,0 0-42-15,0-4-58 0,-7 4-57 0,0 0-50 0,1 0-41 16,-6 0-33-16,-2 0-25 0,-6 0-10 0,1 4 6 15,-7-1 15-15,0 1 3 0,-7 3-30 0,1-3-62 0,-1 3-21 16</inkml:trace>
  <inkml:trace contextRef="#ctx0" brushRef="#br0" timeOffset="34728.35">23825 11701 175 0,'-14'8'371'0,"8"-2"-115"0,-7 2-83 16,13-1-49-16,-7 0-26 0,7-3-14 0,0 3-1 0,0-3 0 0,7 4 1 0,-7-4 2 15,13 3 6-15,-1-4 5 0,2 5 8 0,6-5 14 0,5 1 21 16,1 0 22-16,7-1 21 0,-1 0 14 0,8-3 13 15,-7 0 5-15,12 0-3 16,-6 0-16-16,0-3-28 0,6 0-29 0,-6-1-28 0,7-3-24 0,-13 3-25 0,6-3-19 0,-13 3-16 16,6-3-9-16,-12 3-6 0,-1-4-10 0,1 4-25 15,-6-3-70-15,-2 4-95 0,-5-5-93 0,-1 1-122 0,-6 0-195 16,0-1-112-16,-13 1-54 0,1 0-11 0</inkml:trace>
  <inkml:trace contextRef="#ctx0" brushRef="#br0" timeOffset="35601.01">16764 9744 216 0,'0'-4'354'0,"0"1"-114"0,0-1-92 0,0 4-53 0,0-3-27 16,0 3-14-16,0 0-8 0,0-4-2 0,0 4-6 16,0 0-4-16,0 4-4 0,0-1-5 0,0 1-3 15,7-1-1-15,-7 9 3 0,7-4 3 0,-7 6 5 0,6-3 8 16,-6 7 8-16,0 0 7 0,6 1 11 0,-6 3 15 0,0 3 12 16,8 1 14-16,-8 0 21 0,0 3 20 0,0 0 18 0,0 0 20 15,-8 5 7-15,8-5 2 0,-6 0-6 0,0 0-9 16,6 2-21-16,-7-6-22 0,0 0-25 0,1 1-24 0,-1-4-21 15,1 0-17-15,6-4-13 0,-6 1-11 0,-1-1-7 0,7-8-7 16,-7 5-5-16,7-4-3 0,0-3-2 0,0 3-9 16,-6-8-25-16,6 5-40 0,0-4-58 0,0 2-64 0,6-2-62 15,-6-4-60 1,7-7-71-16,0 0-89 0,5-1-130 0,-5-6-40 0,6-1 12 0</inkml:trace>
  <inkml:trace contextRef="#ctx0" brushRef="#br0" timeOffset="35853.98">17011 9997 27 0,'-6'4'452'15,"0"-4"-106"-15,-7 4-128 0,0-1-82 0,6 1-43 0,-5-1-19 16,-2 1-3-16,8 3 1 0,-7-2 0 0,6-2 1 0,-6 3-5 16,7 3-7-16,0-2-6 0,-2 0-9 0,2 1-10 15,0-1-9-15,0 0-3 0,6 1-4 0,-8 3-2 0,8-4 2 16,8 4 1-16,-8-4-1 0,0 4 0 0,6-4 1 0,0 4-2 15,0-3-1-15,2-1-1 0,4 1-1 0,1 3-3 16,1-4 0-16,-2 0-2 0,8 0-4 0,-1 1 0 0,1-4-2 16,-8 2-2-16,8-2 0 0,0 0-2 0,-1-4-1 31,-5 0-3-31,5 0-8 0,-6 0-15 0,0-4-17 0,1 0-20 16,-2 1-23-16,2-4-24 0,-2-1-28 0,1-2-38 0,-6-1-55 15,6-3-109-15,-7-2-76 0,0-2-35 0</inkml:trace>
  <inkml:trace contextRef="#ctx0" brushRef="#br0" timeOffset="36122.93">16836 9748 268 0,'-6'0'418'0,"6"0"-130"0,0 0-108 0,0 0-64 16,0-4-33-16,0 4-17 0,0 0-8 0,6 0-5 0,-6-4-3 15,7 4-6-15,5 0-4 0,2-3-8 0,-2 3-8 0,8-4-7 16,0 1-7-16,5-1-3 0,-5 0-4 0,7 4-2 16,-1-3-6-16,-7-1-17 0,7 4-30 0,0-4-50 15,-6 1-87-15,-1 0-156 0,1-2-79 0,0 5-48 0</inkml:trace>
  <inkml:trace contextRef="#ctx0" brushRef="#br0" timeOffset="36566.71">16725 10899 28 0,'0'-12'396'16,"0"5"-93"-16,-6 3-99 0,6-3-65 0,-6 0-38 0,6 3-15 15,0-3-8-15,0 7-3 0,0-4-5 0,0 0-8 16,-7 1-8-16,7 3-9 0,0 0-11 0,0 0-10 0,0 3-8 16,0 5-5-16,0-1 2 0,0 0 3 0,0 8 5 0,0 4 3 15,0-1 3-15,-7 0 5 0,7 8 3 0,0-4 0 16,-6 3-2-16,6 1-4 0,0 0-4 0,-7-1-4 0,7 1-6 15,0 4-2-15,-6-2-3 0,6-1-3 0,-6-2-2 0,6 1-2 16,-7-5-4-16,7 5-16 0,0-8-17 0,-7 1-30 0,7-4-41 16,7-4-60-16,-7 0-97 0,7-8-125 0,-1 1-74 15,0-8-31-15</inkml:trace>
  <inkml:trace contextRef="#ctx0" brushRef="#br0" timeOffset="36820.95">16875 10899 276 0,'-20'3'385'16,"1"1"-129"-16,-1 4-96 0,2-1-55 0,-2 0-27 0,0 4-11 15,7-1-8-15,0 5-8 0,0-4-3 0,7 0-3 16,-1 4-5-16,0 0-2 0,1 3-7 0,6-4-4 0,0 2-3 16,6-2-4-16,-6 1-1 0,14-1-4 0,-8 1-1 0,7-4-3 15,0 3-2-15,6-3-3 0,-5 0-2 0,6 0 0 16,-2 1-2-16,2-5-1 0,7 0-1 0,-9-3 0 0,2 0-1 15,7-1-2-15,-9 1-4 0,9-8-11 0,-7 4-11 0,-2-3-15 16,2-5-22-16,0 1-30 0,-7-4-42 0,1-4-69 0,-8 0-116 16,0 1-78-16,0-8-39 0</inkml:trace>
  <inkml:trace contextRef="#ctx0" brushRef="#br0" timeOffset="37026.81">16400 10646 386 0,'0'4'462'0,"0"-1"-162"0,6 1-122 16,1-4-72-16,5 3-37 0,2 1-16 0,6 0-6 16,5-1 2-16,1 1 0 0,7 0 0 0,7-1-3 0,-2 1-3 15,8-4-6-15,0 4-7 0,5-1-8 0,1-3-8 0,1 4-4 16,-1-4-5-16,-7 4-13 0,-6-1-26 0,1-3-39 0,-7 0-73 15,-8 0-155-15,-5 0-108 0,-14 0-64 0,1-3-36 16</inkml:trace>
  <inkml:trace contextRef="#ctx0" brushRef="#br0" timeOffset="37993.71">3746 11254 216 0,'-14'4'226'0,"1"-1"-81"0,0 1-60 15,7-4-31-15,6-4-18 0,-7 1-8 0,7-5-5 0,0 1 2 16,7-5 3-16,-7 2 1 0,6-5 3 0,1 1 1 15,-1-2 7-15,1-2 2 0,-1 4 5 0,-6-4 4 0,7 3-1 16,0 0 2-16,-7 4 2 0,6-3 6 0,-6 3 1 0,0-1 9 16,6 6 10-16,-6-2 11 0,0 0 16 0,-6 5 18 0,6-4 15 15,0 3 9-15,0 4 0 0,0-4-10 0,0 4-14 16,0 0-16-16,0 0-23 0,0 4-17 0,0 0-7 0,0 3 0 16,6 4 6-16,-6 1 14 0,7 2 15 0,-7 4 8 0,7 0 10 15,-1 4-2-15,-6 1-9 0,6 2-13 0,1 1-10 16,-7-1-17-16,6 1-15 0,1 3-9 0,-7-3-9 0,7 2-5 15,-7-1-5-15,6 2-7 0,-6-3-3 0,0-1-2 0,0-3-3 16,0 4-1-16,-6-8-1 0,6 4-3 0,0-3 6 16,-7-1-1-16,7-4-4 0,-7 1 0 0,1-4-2 0,6-4-4 15,-7 2-5-15,7-3-16 0,0-2-43 0,-6 0-62 16,6 0-72-16,0-4-67 0,0-4-72 0,6-4-86 0,1-3-149 16,-1-4-85-16,8-7-19 0,-2 1 29 0</inkml:trace>
  <inkml:trace contextRef="#ctx0" brushRef="#br0" timeOffset="38247.4">4299 11005 420 0,'-20'0'406'16,"8"7"-148"-16,-8-3-108 0,0 6-59 0,1-2-29 15,-7 6-12-15,0-2-3 0,-1 2 2 0,1 1 1 0,7 3 2 0,-7 1-2 16,0-1-4-16,6 4-5 0,1 0-3 0,5 0-5 15,-4-1-2-15,10 2-4 0,-4-1-1 0,5 0-1 0,7 0 0 16,-6-4 0-16,6 1 0 0,6-1-1 0,1 0 0 16,-1-3 2-16,0-1 1 0,8 1 1 0,-2-4-2 0,8 0-1 15,0 0 0-15,-1-3-2 0,1-1-2 0,6-3-3 0,1-1-4 16,-2 1-3-16,1-4-5 0,-6 3-7 0,6-3-7 16,-7-3-14-16,1 3-15 0,0-4-20 0,-1 1-18 0,-6-5-27 15,6 0-23-15,-5 2-28 0,-8-6-38 0,7 1-51 0,-6-3-93 16,-1-1-81-16,-6-3-35 0</inkml:trace>
  <inkml:trace contextRef="#ctx0" brushRef="#br0" timeOffset="38548.42">3367 10800 76 0,'7'0'450'0,"12"-4"-135"0,1 4-127 0,6-4-77 16,7 1-40-16,-1-1-14 0,7 0-4 0,0-3 3 0,7 3 2 16,-1-3 4-16,8-4 2 0,-1 3-1 0,7 1-3 15,-8-4-7-15,8 0-4 0,-7 4-5 0,1 0-6 0,-2-1-5 16,-11 1-2-16,-1 3-5 0,-13 1-5 0,0 3-4 0,-7 0-4 15,-5 0-7-15,-8 3-5 0,0 1-6 0,-6 0-16 16,0 3-22-16,-6 0-27 0,-8 4-37 0,8-3-69 16,-6-1-120-16,-2 0-106 0,-5 0-65 0</inkml:trace>
  <inkml:trace contextRef="#ctx0" brushRef="#br0" timeOffset="40766.25">13456 9495 56 0,'6'-14'435'0,"1"2"-131"0,6-2-128 0,-7 3-74 15,8 0-40-15,-1-4-19 0,-7 4-4 0,8 0-3 0,-2 1-2 16,1 2 1-16,0 1 0 0,0 0-2 0,1-1-6 16,-8 8-4-16,6-3-7 0,-4 3-4 0,-2 3-3 0,0 1-3 15,1 3 0-15,-7 4 0 0,0 0 0 0,0 7 2 16,0 4 1-16,-7 4 3 0,7 4 1 0,-6-2-1 0,0 2-1 16,-2 3-2-16,2 1 1 0,6-2-1 0,0-3-2 0,0 5-2 15,0-6-1-15,6 2 1 0,2-4 3 0,-2-4 3 16,7-1 7-16,-7-2 13 0,8-5 22 0,5-3 37 0,-6-3 52 15,0-5 62-15,0 0 46 0,6-6 30 0,-5 0 14 0,-2-8 0 16,2 0-14-16,-1-4-30 0,7-3-47 0,-14 0-59 0,6-4-43 16,-4 0-29-16,-2-5-16 0,0 2-13 0,1 0-6 15,-7-2-8-15,0-1-3 0,-7 3-4 0,7-5-6 0,-6 4-6 16,0 0-2-16,-2 1-7 0,2 7-11 0,0-1-10 0,6 4-13 16,-6 1-26-16,6 3-57 0,-8 3-69 0,8 5-63 15,8 3-49-15,-8 0-40 0,0 7-40 0,6 4-52 16,0 4-83-16,-6 3-74 0,6 1-10 0,-6 6 17 0</inkml:trace>
  <inkml:trace contextRef="#ctx0" brushRef="#br0" timeOffset="41525.71">14212 9767 4 0,'0'0'119'0,"-7"0"-19"0,7 0-22 0,-7-4-21 16,7 4-17-16,0 0-14 0,0 0-9 0,-6-3-7 0,6 3-3 16,-6 0-3-16,6 0-2 0,0 0-2 0,-7 0 2 15,7 0-2-15,-7 0 0 0,7 0-1 0,-6 0-3 0,0 0-6 16,6 0-4-16,-7 0-6 0,7 0-7 0,-7 0-10 16,7 0-8-16,0 0-4 0,0 0-2 0,0 3 3 0,0-3 4 15,0 0 11-15,0 0 13 0,0 0 18 0,7 0 21 0,-7 0 16 16,0 0 12-16,0 0 8 0,7 0 7 0,-7-3 0 15,0 3 0-15,0 0-3 0,0 0-7 0,0-4-6 0,6 4-4 16,-6 0-6-16,0 0-3 0,0-4-6 0,0 4-5 0,0 0-5 16,0 0-4-16,0-4-4 0,0 4-4 0,0 0-1 0,0 0-3 15,0 0 0-15,0 0-1 0,0 0 0 0,0 4-1 16,0-4-3-16,0 0-3 0,0 0-2 0,0 4-1 31,0-4-5-31,0 4-5 0,0-4-8 0,0 3-9 0,0-3-5 16,0 4-5-16,0-4-6 0,0 3-6 0,0-3-1 0,0 4 0 15,0-4 2-15,0 0 4 0,0 4-2 0,0-4-3 16,0 3-4-16</inkml:trace>
  <inkml:trace contextRef="#ctx0" brushRef="#br0" timeOffset="63439.75">23707 12884 91 0,'13'-4'86'0,"0"1"-12"0,0-1-3 16,1 0 9-16,-8 1 10 0,0-5 5 0,7 5-1 0,-6-1-8 15,-1-3-13-15,-6 3-6 0,7-3-7 0,-1 3-11 16,-6-3-10-16,6 3-6 0,-6 1-3 0,0-1 0 0,0-3-2 16,0 3 0-16,0 0-5 0,-6 1-6 0,0-1-5 0,-7 0-5 15,0 1 0 1,0-5-2-16,-7 5 0 0,1-6 0 0,-1 3 2 0,0-2 3 0,-6 1 4 0,1 0 2 0,-8-4 2 16,0 0 0-16,0 0 2 0,-5 0 0 0,5-4 0 0,-6 1 1 15,1-5-1-15,-9 5 2 16,9-5 2-16,-9 1 1 0,2 4 1 0,-1-4-2 0,1-1 0 0,-7 1 0 0,7-1-3 31,-1 5-3-31,-6-1-4 0,6 0-3 0,1 0-2 0,-8 1-1 16,7 3-1-16,1 0-4 0,-1 0-1 0,7 0 0 0,-6 0 1 15,-1 3-3-15,7 1 1 0,-7 0-1 0,-5 0 0 16,5 3 0-16,-6-3 0 0,0 7 0 0,-7-3 0 16,0-1 1-16,1 4-1 0,-7-5 0 0,0 5 1 0,-7-3 1 15,-6 3 1-15,6-4 3 0,-12 0-3 0,5 1 0 0,-5-5-1 16,-7 1 1-16,0-4 0 0,-1 4-2 0,-5-4-1 0,6-4 1 15,-1 4 4-15,1-3 3 0,6-1 9 0,8 4 7 16,-2 0 6-16,14 3 4 0,-6 1 3 0,5 4 0 0,8 3-3 16,-8 0-3-16,1 3-5 0,0 4-10 0,-6 4-5 0,-1 1-5 15,-6 2-3-15,-1 1-3 0,-5 0 0 0,-1 7 0 16,0-4-1-16,8 4 1 0,-8 4-1 0,0-4 0 0,7 3 1 16,0-3 2-16,0 1 0 0,6-2 2 0,0 1 0 0,7 0-2 15,0 0 1-15,0 0-1 0,7 1 1 0,5-5-2 16,-5 3-1-16,12-3-2 0,-6 5-1 0,-7-5 2 0,7 0 0 15,-7 1 1-15,0-1-1 0,2 4-1 0,-2-4 2 16,-6 1-2-16,-1 3 2 0,1-4 1 0,0 7 0 0,6-3 1 16,-6 4 0-16,7-1 1 0,-1 1 1 0,0 4 4 0,14-1 0 15,-7 0-2-15,13 4 1 0,0 0-2 0,0 0 0 16,6 0-1-16,7 4 0 0,0 0-3 0,-6-5-1 0,12 5-1 16,-6-1-1-16,7-2 1 0,5-1 0 0,-5 0-2 0,12-1 0 15,-6 2 2-15,7-1 1 0,-1-1-1 0,7 1 1 16,0 4 1-16,0 0 1 0,7-4 3 0,-1 3 1 0,1 1-1 15,6 3 1-15,6-3 2 0,1-1 0 0,-1 5 1 0,7-4 0 16,7 3 1-16,-1-1-1 0,8 2 3 0,-1 0 2 16,13-5 2-16,0 1 4 0,0-4 4 0,13 0 9 0,0 0 11 15,7-4 19-15,6 1 18 0,1-5 13 0,4 1 11 16,2-4 7-16,7 0 2 0,-1-4 0 0,6 1-8 0,8-1-9 16,-1 0-15-16,7 0-15 0,-1-3-12 0,8 0-10 0,5 3-9 15,1-4-7-15,6 1-7 0,7-3-8 0,0 2-5 16,6-3 1-16,7-1 0 0,0 2 1 0,7-5-2 0,-1-3-1 15,6 3 1-15,7-3 1 0,1-4 2 0,-1 0-3 0,7-4-2 16,0-3-2-16,0-4-2 0,-1-1-2 0,1-2 0 16,7-4-1-16,-1-7-1 0,-6-2-2 0,0-2 1 0,-7-4 1 15,-6 1 2-15,0-5 7 0,-7 0 9 0,-13-3 8 16,1 3 9-16,-20-3 13 0,-7-4 8 0,-13 4 9 0,-6-5 5 16,-14-2 1-16,-12-4-6 0,-14-1-8 0,-5-2-10 0,-14-9-11 15,-13-3-9-15,-6-3-7 0,-8-1-6 0,-5-3-8 16,-14-4-2-16,1 3-3 0,-8-2 4 0,2 5 0 0,-2 2 2 15,2 8-2-15,-8 1 0 0,7 9-5 0,1 3-12 0,-8 5-20 16,-7-1-51-16,1 7-78 0,-6-3-77 0,-1 7-66 0,-12 0-81 16,-7 4-134-16,-7-1-130 0,-6 1-72 0,-14 7 0 15</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23T07:34:13.785"/>
    </inkml:context>
    <inkml:brush xml:id="br0">
      <inkml:brushProperty name="width" value="0.05292" units="cm"/>
      <inkml:brushProperty name="height" value="0.05292" units="cm"/>
      <inkml:brushProperty name="color" value="#FF0000"/>
    </inkml:brush>
  </inkml:definitions>
  <inkml:trace contextRef="#ctx0" brushRef="#br0">19532 10628 64 0,'0'-4'97'0,"0"4"-9"15,0-4-10-15,0 4-10 0,0-3-8 0,0 3-5 0,0-5-5 16,-6 1-4-16,6 1-3 0,0 0-4 0,-6-1-5 0,6 0-4 16,-7 1-5-16,7-1-7 0,-6 0-4 0,6 1-2 15,-7-1-4-15,7 1-2 0,-7-1-1 0,1 0 1 0,6 0-1 16,-6 4 2-16,-2-3 2 0,8-1 0 0,-6 0 1 0,0 1-1 16,-1 3 1-16,1-4 0 0,-1 0-1 0,1 1-2 15,6-1-1-15,-7 4-2 0,1-3 3 0,6-1 0 0,-6 4 0 16,6-4-1-16,-8 4 0 0,8-3 3 0,0-2-1 15,0 5 1-15,0-3-3 0,-6 3 1 0,6-3 2 0,0-1 1 16,-6 4 0-16,6-4-2 0,0 1-1 0,-7-1 1 0,7 4 1 16,0-4-2-16,-7 1-2 0,7 3 2 0,0-4 2 15,0 4 2-15,0-3 2 0,-6 3 1 0,6-4 2 0,0 4 4 16,0-4 1-16,0 0 0 0,0 4 1 0,0-4 4 0,0 0 2 16,0 1 6-16,0-1 5 0,0 1 3 15,0-1 3-15,0 0 0 0,0-3 3 0,0 3 0 0,0 1 1 0,0 0 1 16,6-1 1-16,-6 0 3 0,0 0 2 0,0 4 2 15,0-3 1-15,0-1-3 0,0 4-5 0,0-4-4 0,0 4-7 0,0 0-7 16,0-3-6-16,0 3-4 0,0 3-4 0,-6-3-5 16,6 4 1-16,0 0 5 0,-6 7 8 0,-1-1 14 0,1 5 11 15,-1 3 13-15,-6 8 5 0,0-4 12 0,-6 7 10 16,6 1 8-16,-7 3 1 0,0 0-4 0,1 0-6 0,-1 0-7 16,-6-1-5-16,7 5-9 0,-1-4-13 0,0-3-13 15,2-1-13-15,-2 5-11 0,0-6-8 0,1-3-5 0,5 5-2 16,-5-4-1-16,6-5-1 0,0 6-3 0,-1-9 0 0,2 4 0 15,6-8-1-15,-1 5 0 0,0-4-1 0,1-5-5 0,6 1-6 16,-7 0-4-16,7-4-12 0,0 1-20 0,0-4-29 16,7 0-38-16,-7-4-41 0,6-4-39 0,8-3-34 0,-8-2-30 15,6-5-26-15,2-1-24 0,-1 1-27 0,7-8-43 0,-8 0-70 16,8 0-16-16</inkml:trace>
  <inkml:trace contextRef="#ctx0" brushRef="#br0" timeOffset="302.02">19682 10335 42 0,'0'-7'405'16,"6"-2"-104"-16,2 6-112 0,-8-1-70 0,0 0-35 0,6 1-16 16,-6-1-3-16,0 1-1 0,0 3-1 0,0-4-4 0,0 4-7 15,0 0-6-15,0 4-5 0,0-1 0 0,-6 4 3 16,6 1 7-16,-8 4 9 0,-4 6 13 0,-1-1 13 0,0 9 7 15,0 0 10-15,-13 3 2 0,6 5 6 0,-6 1-3 0,0 2-1 16,0 0-5-16,-6 4-5 0,5-1-6 0,-5 0-8 16,-1 1-10-16,7-5-10 15,-6 1-10-15,6-1-12 0,-1 2-9 0,7-6-8 0,-5 1-6 0,5-8-5 0,0 5-3 0,8-9-3 16,-1 2-4-16,0-5-1 0,6 0-2 0,1-7-1 16,-1 4-2-16,7-8-8 0,0 1-11 0,0-1-33 0,7-7-44 15,-7 0-51-15,6 0-49 0,1-7-45 0,6-4-68 0,-6-4-95 16,5 0-110-16,8 0-41 0,-7-6 7 0</inkml:trace>
  <inkml:trace contextRef="#ctx0" brushRef="#br0" timeOffset="586.91">20112 10257 445 0,'0'-3'449'0,"0"3"-154"0,0 3-112 0,-6 1-57 16,-1 3-28-16,1 4-11 0,-1 4-3 0,-6-1 0 0,0 6-1 16,0 5-7-1,-7-3-7-15,1 7-12 0,-1 4-10 0,-6 0-12 0,0 7-7 0,1-3-4 0,-2 3-3 16,-5 1-2-16,-1-1-5 0,7 0-1 0,-6 4-5 0,-1-7-1 16,1 3-3-1,-1-4-1-15,7 1-1 0,-7-4-1 0,7 0-1 16,0-4 0-16,6 0 0 0,-5-2 0 0,11-6 0 0,-6 1-2 0,8-7 0 0,5 3-5 0,1-6-6 0,-1-2-12 15,7-3-15 1,0 1-30-16,0-5-31 0,7-3-36 0,6-3-43 0,-1-5-62 0,2-3-92 0,-1 1-86 0,7-5-49 0</inkml:trace>
  <inkml:trace contextRef="#ctx0" brushRef="#br0" timeOffset="840.47">20217 10440 118 0,'0'4'467'0,"0"-4"-73"0,-8 7-136 0,8-3-87 0,-12 7-44 15,6-3-18-15,-8 6-3 0,8 1 1 0,-7 3-3 16,-7 0-7-16,8 1-9 0,-8 6-8 0,0 0-14 0,1 6-13 16,-1 1-12-16,-6 1-12 0,7 0-5 0,-7 4-8 15,-1 0-2-15,-5-5-5 0,6 1-2 0,-1 5-3 16,1-6-2-16,0 1-1 0,1 0 0 0,-1 1 2 0,6-6-1 0,-6 2-2 15,7-5 0-15,-1 1-1 0,7-5-3 0,0-1-4 16,0-2-14-16,7-1-19 0,-2-1-24 0,2-5-26 0,6-4-29 16,6-4-37-16,2 1-40 0,-2-4-52 0,7-4-71 0,0-6-94 15,0-1-42-15</inkml:trace>
  <inkml:trace contextRef="#ctx0" brushRef="#br0" timeOffset="1062.47">20392 10529 323 0,'13'-11'390'0,"0"0"-131"0,-7 7-99 0,2-3-55 16,-2 7-27-16,0-4-11 0,1 8-1 0,-7-1 6 0,0 5 7 15,0 3 3-15,0 3 2 0,-7 1 0 0,1 7-2 16,0 0-4-16,-8-1-1 0,1 6-7 0,0 2-10 0,-6-4-5 16,-1 5-7-16,0-1-5 0,1 0-7 0,-1 1-9 15,-6-1-7-15,0-4-7 0,1 6-3 0,-1-6-3 0,-1 0-5 16,1-3-8-16,0 4-21 0,7-4-32 0,-7-4-44 0,6 1-65 15,7-1-125-15,-7-4-114 0,14-3-83 0,-7 4-50 16</inkml:trace>
  <inkml:trace contextRef="#ctx0" brushRef="#br0" timeOffset="1774.87">22919 10429 253 0,'0'-3'426'0,"0"0"-130"0,0-1-112 16,0 0-64-16,0 0-34 0,-6 4-14 0,6 0-9 0,-13 4-1 16,6 4-2-16,-12 2-5 0,5 8-1 0,-11 1 4 0,5 3 5 15,-6 4 6-15,0 3 7 0,-7 4 2 0,7-1 0 16,-7 2 1-16,1 2 2 0,-7 1 0 0,7-1-3 0,-1 1-9 15,1 4-6-15,-7-5-9 0,5 1-8 0,2 0-6 0,6-5-8 16,-6 1-10-16,6 1-7 0,0-5-4 0,6 0-5 16,-7-3-2-16,15-1-2 0,-2-7-1 0,2 5-1 15,12-9-2-15,-7 1-5 0,7 0-4 0,0-4-10 0,7-4-21 16,-1 0-34-16,8-7-37 0,4-3-37 0,9-1-35 0,-1-7-38 16,0-4-43-16,7-3-57 0,-1-4-84 0,1-4-46 0,-1 1-20 15</inkml:trace>
  <inkml:trace contextRef="#ctx0" brushRef="#br0" timeOffset="1997.47">23154 10462 132 0,'-20'12'469'0,"1"6"-71"0,-7 0-146 0,-1 1-86 15,-5 2-42-15,-1 5-15 0,1 0-7 0,-1 3-3 0,-6 4-7 16,6-4-10-16,-6 4-9 0,7 1-14 0,-1-2-9 15,-6 1-17-15,7 4-12 0,6-3-7 0,-7-2-7 0,7 1-5 16,0 0-1-16,6-4-1 0,1-4-5 0,-1 1-4 0,8 0-8 16,5-4-15-16,0-3-18 0,7-5-22 0,7 0-25 15,0-3-22-15,5-6-21 0,2-5-19 0,11-5-19 0,1-2-9 16,0-4-14-16,7 0-11 0,-7-7-7 0,13 0-2 16,-7-4 13-16</inkml:trace>
  <inkml:trace contextRef="#ctx0" brushRef="#br0" timeOffset="2171.44">22959 10880 159 0,'25'-29'184'0,"-5"3"-2"0,0 4-12 0,-1 4-18 0,-12 0-22 15,5 6-15-15,-5 1-12 0,-7 4-12 0,0 7-3 0,0 4 5 16,-7 4 1-16,-5 3-3 0,-8 7-2 0,-6 4-4 0,0 0-3 16,-1 7-2-16,-5-4-9 0,-1 5-12 0,7-1-13 0,-6 4-8 15,-7-4-7-15,13 8-8 0,-7-7-7 0,7 2-8 16,-7 1-3-16,14-7-2 0,0 4-5 0,-1-5-6 0,7-4-16 16,0-2-25-16,6-1-30 0,1 1-39 0,6-8-50 0,6-4-77 15,-6-3-138-15,7-4-69 0,0-4-39 0</inkml:trace>
  <inkml:trace contextRef="#ctx0" brushRef="#br0" timeOffset="5787.21">21923 9744 198 0,'-7'-4'497'16,"7"4"-77"-16,-6-3-119 0,6 3-74 0,-7-4-23 15,7 4 10-15,0-3 20 0,0-1 15 0,-6-3 11 0,6 3 3 16,0-6-8-16,0 2-19 0,0-3-27 0,0-4-42 16,0 4-34-16,0-4-25 0,0 1-20 0,0 0-14 0,0-5-7 15,0 4-3-15,0-3-9 0,6 0 3 0,-6-4 0 0,7 0 3 16,-1 0 2-16,7 1 4 0,1-6 1 15,-2 5-1-15,1-7 3 0,0 3 0 0,14-2-1 0,-8-3-3 0,7-1-5 16,0-5-6-16,6 1-7 0,1-5-4 0,-1 1-6 0,7-4-7 16,1-1-4-16,-1 2-5 0,7-5-2 0,-1 0-5 0,0 1-1 15,1-1-2-15,-1 2-3 0,2-3 0 0,5 1-2 16,-7 4-2-16,7-3 2 0,-6 7 3 0,0-4 2 0,-1 0 2 16,1 7 3-16,-7-3 3 0,0 7 8 0,-1-4 7 0,-4 8 6 15,-9 0 5-15,1 3 6 0,0 1 7 0,-6 2 9 16,-7 1 5-16,1 8 4 0,-2-1 0 0,-6 0 0 0,-6 4-4 15,7 0-6-15,-7 4-8 0,-7 0-13 0,1 0-10 16,-6 2-11-16,-2 2-11 0,-12-1-7 0,7 4-5 0,-14 0-3 16,1 0-5-16,-2 4 2 0,2 4 1 0,-1-1 3 0,1-3-1 15,-1 3 0-15,7 0 1 0,1 0-1 16,5 0 1-16,0 1-4 0,7-4-3 0,0 3-4 0,7-7-4 0,-1 7-3 16,1-7-6-16,6 4-3 0,0 0-3 0,6-1-1 0,1-3 1 15,6 4 2-15,6 0 1 0,1-4 2 0,6 3 3 16,0-3 3-16,7 0 4 0,-1 4 2 0,7-4 2 0,-6 0 0 15,-1 3 4-15,1-3 0 0,-7 8 0 0,0-5 0 16,0 8 1-16,-7 0 0 0,-5 4 0 0,-2 4 1 0,2 3-1 16,-8 0 3-16,-6 7 2 0,-6 3 1 0,-8 6 1 0,2 2 0 15,-8-3 1-15,-6 7 0 0,0-4 1 0,-7 0-2 0,-6 4-3 16,7-4-15-16,-7 4-36 0,-7 0-64 0,7-3-70 16,0 2-163-16,7-2-196 0,-8-5-216 0,7 1-139 0,1 0-70 15,-1-5-12-15,7 1 39 0</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23T07:36:23.115"/>
    </inkml:context>
    <inkml:brush xml:id="br0">
      <inkml:brushProperty name="width" value="0.05292" units="cm"/>
      <inkml:brushProperty name="height" value="0.05292" units="cm"/>
      <inkml:brushProperty name="color" value="#FF0000"/>
    </inkml:brush>
  </inkml:definitions>
  <inkml:trace contextRef="#ctx0" brushRef="#br0">17019 12053 191 0,'0'0'274'16,"6"-4"-61"-16,-6 4-56 0,0 0-44 0,6 0-31 0,-6 0-22 15,0 0-14-15,0 0-9 0,0 0-10 0,0 0-8 16,0 0-6-16,0 0 0 0,0 0-2 0,0 0 0 0,0 0 3 16,0 4 2-16,0-4 4 0,0 0 3 0,-6 0 2 0,6 3-2 15,0-3 0-15,0 4-1 0,0-4-5 0,0 4-3 16,0-4-1-16,0 3-1 0,0 1-2 0,0 0-1 0,0-4 0 15,0 3 0-15,0-3 2 0,0 4 2 0,0-4 2 0,0 4 5 16,0-4 8-16,0 0 11 0,0 0 15 0,0 0 16 16,0 0 20-16,-6 0 25 0,6 0 32 0,0 0 32 0,0 0 29 31,0 0 20-31,-8 0 6 0,8-4-5 0,-6 4-15 16,0-4-24-16,-7 1-30 0,0 3-35 0,0-4-34 0,-1 0-29 15,2 1-17-15,-8-1-9 0,1 0-5 0,-1 4-3 0,0-3-4 16,1 3-2-16,-1-4-3 0,2 4-2 0,-2 0-3 0,0-5-1 15,-6 5-3-15,7 0 0 0,-1 0 2 0,-6 0-1 16,7 0 0-16,-1 5-3 0,-6-5 1 0,7 0-2 0,-1 0 2 16,0 4-2-16,1-4-1 0,-1 0 1 0,7 0 1 0,-7-4 3 15,8 4 0-15,-2 0 1 0,2 0 1 0,-2-5 0 16,1 5 0-16,0 0-1 0,0-3-1 0,-7 3 0 0,8-3-3 16,-8-1-4-16,1 4 1 0,-1-4-3 0,-6 0 3 0,7 4-2 15,-7-3-1-15,6-1-1 0,-6 4 2 0,-1-3 7 0,9 3-3 16,-9-4 0-16,1 4-3 0,6-3 2 0,-5 3 3 15,5-4 2-15,0 4-3 0,1 0-1 0,-1 0 1 16,0-4 2-16,2 4-2 0,4 0-2 0,-5 0 0 0,5 0-1 16,-4 0 0-16,-2 0-5 0,7 0 1 0,-7 0 5 0,0 0-4 15,8 0 2-15,-8 0-2 0,1 0-1 0,5 4-1 0,-5-4 0 16,-1 4 0-16,8-4-4 0,-2 3-1 0,-6-3 4 16,1 4 0-16,-1-4 1 0,2 3 3 0,-2-3 3 0,0 4-1 15,1-4 1-15,-7 3 5 0,6-3-4 0,7 0 1 0,-7 0 2 16,0 0-1-16,1 0 0 0,6 0 2 0,0 0-1 15,-7 0 2-15,8 0 0 0,-1 0 2 0,0 0 1 0,6 0 2 16,-6 0 2-16,0 0-3 0,-7 0 2 0,8 0-3 0,-1 0-3 16,-7 0-1-16,6 0-4 0,-4 0-2 0,-2 0-3 0,1 0 1 15,-8 4-3-15,8-4 1 0,0 0 0 0,-8 4 1 16,8-4 1-16,-1 4 0 0,-6-4 1 0,7 3-9 0,-1-3 5 16,-7 0 0-16,9 3 2 0,-2-3 0 0,-7 5 0 0,1-5-1 15,1 4 0-15,-1-4 11 0,0 3-6 0,-1 1-2 16,-5 0 1-16,6-4-4 0,-7 3 2 0,1 1 0 0,5 0-1 15,-5-1-2-15,-1 5 1 0,7-5-1 0,0 1 0 0,-6 0 2 16,5-1-2-16,2 1 2 0,-1-1-2 0,0 1 2 0,-7 0 2 16,7-1-2-16,-6 1 0 0,-1 0 1 0,7-1-1 15,-7-3 1-15,1 4 0 0,-1 0-1 0,7-1 1 0,-6-3-2 16,-1 4 0-16,7 0-1 0,-7-1 1 0,1-3-1 0,6 4-1 16,-1-4 1-16,1 4 0 0,1-4 2 0,-1 3 2 15,0-3-1-15,6 0 1 0,1 0 1 0,-7 0 0 0,6 4 0 16,1-4 0-16,-1 4-1 0,-6-1 0 0,6-3-3 0,-5 4-1 15,-2 4 0-15,1-5 2 0,0 0 0 0,-7 5 0 16,7-4-1-16,0 3 2 0,-6 0 1 0,5 1-1 0,2-1-1 16,-7 0-1-16,5 1 0 0,1-5-1 0,0 5-1 15,0-1 0-15,0-3 1 0,-1 3 1 0,8-3 0 0,-7-1-1 16,6 1 3-16,-6 0 1 0,7 3 2 0,-1-7-3 0,-6 7-2 16,7-3 1-16,-1-4 0 0,0 3-1 0,-5 1 1 0,5 0-3 15,0-1 1-15,2 2 3 0,-2-1-1 0,0-1 0 16,1 0 0-16,-1-3 1 0,1 4-3 0,-1 0 2 0,0 0-1 15,1-1 1-15,-1 1 0 0,-6-4-2 0,14 3 3 0,-8-3-1 16,7 4 0-16,-7-4 1 0,8 0-1 0,-8 0 0 16,7 3-1-16,-1-3 0 0,2 0 0 0,-2 0 0 0,-5 0-1 15,12 0 1-15,-6 4-1 0,1-4-1 0,-2 0-1 0,2 4 1 16,-8-4 0-16,7 4 0 0,0-1 0 0,0 1-2 0,-7 0 2 16,1-1 0-16,6 1 1 0,-6 3-1 0,5-3 0 15,1-1 1-15,0 1-1 0,0 3 0 0,-7-2 1 16,8-2 0-16,-2 4 0 0,1-3 0 0,0 3 0 0,-6 0 1 15,5 0-1-15,-5 1 0 0,6 4-1 0,-6-5-1 0,5 4 1 16,-5 0 1-16,6-5-3 0,0 6 0 0,0-1 2 0,0 0 1 16,7 0 0-16,-8 0 0 0,8 3 0 0,-7-3 2 15,7 0 1-15,-1 4-1 0,-6-4-1 0,7 4-1 0,-2-1-1 16,2-3 1-16,6 4 0 0,-6 0-2 0,6-1 1 0,-6 1 1 16,6 3 0-16,6-3 2 0,-6 3-1 0,6 1 1 15,-6-1 2-15,14 0 0 0,-8 0 2 0,7 1 0 0,-6-1 0 16,12 4 1-16,-6-4 0 0,6 1 0 0,1-1 0 0,6-3 1 31,1 3 8-31,-2 0-3 0,7 0-1 0,1 1 0 0,0-4-2 16,6-1 2-16,0 1-3 0,7 0 0 0,-1-1-9 15,1-2 3-15,6-2 1 0,0 1-1 0,1-4-1 0,4 0 0 16,9 1 1-16,-7 0-1 0,-1-4 2 0,0-1-2 0,1 1 0 16,0-1-1-16,0-3 1 0,-1 4 0 0,1-4-2 15,0 0 0-15,-1 0 0 0,1 0 1 0,-7-4 3 0,6 4 0 16,-5-3 0-16,5 3-1 0,-6-4 1 0,0 4-1 15,1-3-2-15,-1 3-1 0,-7-4 0 0,8 0-2 0,-2 0 2 16,-5 0 0-16,6 0 2 0,-6 1-1 0,6-1 1 0,-7-3-1 16,1 3 0-16,6-3 1 0,-6 3-7 0,-1-2 2 15,7 1 1-15,-7-2 1 0,1 0-3 0,7 3 2 0,-8-3 0 16,7 3 1-16,-7 1 7 0,8-5-2 0,-8 5-2 16,7-1 2-16,-5 0 0 0,-2 0 0 0,1 1-3 0,-1-1 2 15,1 1-1-15,-1-1-1 0,1 1-1 0,-1-1 0 0,0 4 0 16,8-4 0-16,-7 0 0 0,-1 1 0 0,1 0 0 15,-1-1 0-15,1-1 0 0,-7 5-1 0,6-3 1 0,1-1 0 16,0 0 0-16,0 4 0 0,-8-3 0 0,9-1-1 0,-2 0-2 16,1 1 1-16,-1-1 2 0,0-3 0 0,1 7 0 0,-1-7 4 15,1 3-1-15,-1-3-1 0,2 3-2 0,-2-3 4 16,-6-1-1-16,7 5-1 0,0-5-2 0,-8 1-1 0,8 0 1 16,0-1 0-16,-1-2 4 0,1 2-4 0,-1 0 0 0,1-1 0 15,6-3 0-15,-6 1 0 0,-8 0 0 0,9 0 0 16,-2-4 0-16,1 4 1 0,-7-7 1 0,6 3 0 0,-5 1 0 15,-2-6-1-15,1 2 2 0,0 1-2 0,1-2 0 0,-8-3 0 16,1 0 0-16,-1 0 1 0,1 1-1 0,-7-2 0 0,0-2 3 16,-1-1 8-16,2 1 8 0,-8-1 9 0,-6-4 9 15,7 5 8-15,-14-5 5 0,8-2 8 0,-8-1 2 0,-6-1 5 16,0 2-1-16,0-1-1 0,-6-4 2 0,-1 0-3 0,0 1 1 16,-5-1-1-16,-8 1-1 0,7-2-2 0,-7 6 1 15,0-1-2-15,-5 0-7 0,5 3-5 0,-6 1-5 0,7 4-5 16,-7-1-8-16,0 7-7 0,0-2-9 0,-1 3-13 0,-5 2-21 15,6 6-35-15,-7-1-54 0,1 3-64 0,-1 5-62 16,7 3-113-16,-7 0-151 0,7 3-177 0,0 1-173 0,7 3-87 16,-1 1-19-16,1 2 23 0</inkml:trace>
  <inkml:trace contextRef="#ctx0" brushRef="#br0" timeOffset="2265.14">15026 12811 112 0,'6'0'227'0,"-6"0"-51"0,0 0-40 16,0 0-30-16,0 0-15 0,0 0-5 0,6 0 0 15,-6 0 1-15,0 0 3 0,0 0 1 0,0-4-2 0,0 1 0 16,0-1 1-16,7 0 6 0,-7 4 7 0,0-3 11 0,0-1 18 16,0 4 16-16,7-4 18 0,-7 1 13 0,0 3 10 0,0-4 4 15,0 4-4-15,0 0-9 0,0 0-16 0,0-4-23 16,0 4-23-16,0 0-21 0,0 0-21 0,0 0-18 16,0 0-15-16,0 0-9 0,0 4-7 0,0-4-5 0,0 0-1 15,0 0 0-15,-7 4-1 0,7-1 2 0,0 5 0 0,-7-1 2 16,1 4-2-16,6 0 1 0,-6 3-2 0,-1 1 0 15,1 0 0-15,-1-1-3 0,-6 6-3 0,7-3-3 0,-1-2-1 16,7-1 3-16,-7 1-2 0,1-4 0 0,6 0 0 0,-6 0 5 16,6-7 3-16,0 3 5 0,-7-3 6 0,7-1 7 0,0-3 8 15,7 4 4-15,-7-4 2 0,0-4-2 0,6 1-1 16,-6-1-4-16,6-7-5 0,1 0-4 0,0 0-7 0,-1-4-1 16,0-3 1-16,1 4-2 0,0-5 0 0,-1 1-1 0,-6-4 0 15,7 3-4-15,-1-2-2 0,-6-1-3 0,6 3-4 16,-6-4-3-16,0 5-3 0,0 1 0 0,7-2 0 0,-7 5 3 15,0-5 3-15,0 8 0 0,0 0 1 0,0 0 1 16,0 1 0-16,-7-1 0 0,7 2 4 0,0-1-6 0,0 2-4 16,0 5 1-16,0-4 2 0,0 3 3 0,-6 1 2 0,6-1 0 15,0 0-1-15,0 4 4 0,0 0 2 0,0-4 1 16,-6 4-1-16,6 0-2 0,0 0-1 0,0 0-1 0,0 0 0 16,0 0-4-16,-7 0-3 0,7 4-1 0,0-4-2 0,0 0-3 15,0 0-1-15,0 0-3 0,0 0-1 0,0 0 1 0,0 4-1 16,0-4-1-16,0 0-1 0,0 4-1 0,0-4 0 15,-6 0 1-15,6 3-1 0,0-3 0 0,0 7 1 0,0-3 0 16,0 3 1-16,0 0 0 0,-7 0 1 0,7 5 2 0,0-1 0 16,-7 0-1-16,7 0 1 0,-6 0-2 0,6 4 1 0,0-1 1 15,-6-3-1-15,6 4 1 0,0-4-1 0,-7-1 4 16,7 5-2-16,0 0 3 0,-7 0-1 0,7 0-2 16,0-1 3-16,-6 1-1 0,6 3-2 0,-6 0 2 0,6 1-1 15,0-1 0-15,-7 1 2 0,7 2 0 0,0-2 0 0,-7-1-1 16,7 4 1-16,0-4-2 0,0 5 3 0,0-1 2 0,0-5 2 15,0 6 0-15,0-1 2 0,0-1 2 0,0 1 2 16,0 5 3-16,0-6-3 0,0 5-3 0,0-4 0 0,0 0-1 16,0 3 0-16,0-2-1 0,0-1-1 0,0 3-2 0,0-3 2 15,0 0-1-15,0 0 3 0,0 3 3 0,0-2 1 16,0 2 1-16,0-3 1 0,0 0 1 0,0 4 0 0,0-3 0 16,0-2-2-16,0 5-1 0,0-5-1 0,0 1-1 0,0 0 0 15,0 0 1-15,7 1 0 0,-7-2-1 0,0-2-2 0,0 3-1 16,0-4 0-16,7 4-1 0,-7-3 0 0,0-1 0 15,0 0-3-15,0 0 1 0,0 1 0 0,6-1 0 0,-6 0-1 16,0 0 0-16,0 1-1 0,0-1 0 0,0 4 0 16,6-4 0-16,-6 1 1 0,0 3-1 0,7-4 2 0,-7 3-1 15,7-1 1-15,-1 1 0 0,-6-2 1 0,6 3-1 0,1-1 4 16,-7-2 0-16,7 3-1 0,-1 0-1 0,-6-4 1 16,7 4 1-16,-1-4-1 0,-6 4-2 0,6-3-3 0,-6 4 0 15,0-5 1-15,0 3 0 0,7-3 1 0,-7 4-1 0,0 0 1 16,0-4 0-16,0 4 3 0,7 1-2 0,-7-1 0 15,0 0 0-15,6 3-2 0,-6-3 0 0,0 3 0 16,6-2-1-16,-6 3-2 0,0-1 0 0,0-3-1 0,0 4 0 16,8-1 0-16,-8-2-2 0,0 2 1 0,0-3 1 0,0 4 0 15,0-5 0-15,0 1 1 0,0-2 0 0,0 1 1 0,0 1 2 16,6 0-1-16,-6 0 3 0,0 0-1 0,0-4 4 16,0 5-6-16,0-2 2 0,0 1 3 0,0 0 1 0,0 4 0 15,-6-8 0-15,6 3 1 0,0 2-3 0,0-1 5 0,0 0-2 16,0 0-2-16,0 0 0 0,0-4-3 0,0 3 1 0,0 2-3 15,0-4 0 1,-8-1 1-16,8 4-1 0,0-4 0 0,0 0-2 0,0 5 1 0,0-5 0 0,0 0 0 0,0 0 2 16,0 1-2-16,0-1 1 0,8 0-2 0,-8-3 0 0,0 2-1 15,0 3-1-15,0-2 0 0,0-3-3 0,6-1 1 16,-6 4 2-16,0-2 0 0,0-2-1 0,6 4 1 0,-6-3-1 16,0 0 1-16,0 3 2 0,0-4-1 0,0 1-1 0,7 3 0 15,-7-3-1-15,6 3-1 0,-6 0 0 0,0-2 0 0,0-2-1 16,7 4 0-16,-7-3 0 0,0 0 1 0,0-1 1 15,6 1 0 1,-6-4-1-16,0 3 0 0,0 1 1 0,7 0 0 16,-7-4-1-16,0 4-1 0,0-4 0 0,0 0 1 0,0-1-1 15,6 1 0-15,-6 4 0 0,0-4 1 0,0 0-1 0,0-4 1 0,0 4 0 0,0-2-1 0,6 1 0 0,-6 1-1 16,0-4 1-16,0 0-1 0,0 1 1 0,8-1-1 16,-8 4 1-16,0-4 0 0,0 1 0 0,0-1 1 0,0 4-2 15,6-4 1-15,-6 1 1 0,0-1 0 0,0 0-2 16,0 0 1-16,0 1 0 0,0-5 0 0,6 6 0 0,-6-3-1 15,0-2-4-15,7 3 3 0,-7 1 1 0,0-5-1 0,0 1 1 16,0-1 0-16,6 5 0 0,-6-4 1 0,0-1 3 16,0 1-2-16,0 0 1 0,0-1-1 0,7 1 0 0,-7 3 5 15,0-3-2-15,0-1-2 0,0 1-1 0,0 3 0 0,0-3 1 16,0 7-1-16,0-4 0 0,0 4-6 0,-7 0 4 31,7 1 0-31,0-1 0 0,-6 3 1 0,6-3-1 0,0 4 0 16,0-4-1-16,0 0 1 0,-7 0-1 0,7 0-1 0,0 0 1 15,0-4 2-15,0 0-1 0,0-3 1 0,0 4-1 0,0-6 2 16,0 2 1-16,0 1 1 0,0-5-1 0,0 3-1 0,0-3-1 16,0 4-1-16,0-4 2 0,0 0-1 0,0 4 0 0,0-4-2 15,0 0 0-15,0 0 0 0,0 0 2 0,0 3 1 0,-6-3-2 16,6 0 1-16,0 4 0 0,0-4 0 0,0 3 0 0,0-3-1 16,0 4 1-16,0-4 0 0,0 0 0 0,0 0 0 0,0 0 0 15,-6 0 2-15,6 0 2 0,0 0-1 0,0 0 1 16,0 0-1-16,0 0 2 0,-8 0-3 0,8-4 2 0,-6 1-1 15,0 3-1-15,6-4-1 0,-7-3 1 0,1 0-1 0,-7-2 0 16,6 2 0-16,1 0 1 0,0-7-1 0,-8 3-1 0,8-3 1 16,-1-2-1-16,-6-2 1 0,7 0 0 0,-1-4 0 0,-6 1-1 15,6-2 0-15,-5 1 2 0,5 0 0 0,0 0-2 16,-5 4 0-16,5 3 0 0,0 1 0 0,1 2 1 0,-1 1-1 16,7 4 0-16,-6 3-1 0,6 1 0 0,0-1-2 0,-6 0 0 15,6 4-3-15,0 0 1 0,0 4-1 0,0 3 0 0,0 0 1 16,0 4 0-16,0 5 2 0,0-2 0 0,0 1 1 15,6 3 1-15,-6 0 1 0,6 0 0 0,1 4 0 0,-1-3 0 16,1-1 1-16,0 4 0 0,-1-3-1 0,0-1 0 0,1 0 0 16,0-3 0-16,-1 3-1 0,7-7 0 0,-6 3-3 0,6-3 1 15,-1 1 0-15,2-5 1 0,-2 0 0 0,2-3-1 0,5-4 2 16,1 0 1-16,0-4 1 0,-1-3 1 0,7-4-1 0,-6-3 1 16,6-2 1-16,-1 2 1 0,8-7-1 0,-7-2-1 0,0 1 2 15,0 0-1-15,0-4-1 0,1 1 0 0,-8 3 0 16,0 0-1-16,-6 0 0 0,1 4 1 0,-2 3-3 0,-5-4-16 15,-7 5-31-15,0-1-46 0,0 1-71 0,-7 3-76 16,1-4-89-16,0 4-160 0,-1-4-164 0,0 4-231 0,1-3-102 16,6-4-28-16,0 6 32 0,0-6 55 0</inkml:trace>
  <inkml:trace contextRef="#ctx0" brushRef="#br0" timeOffset="3500.2">18881 15976 26 0,'6'0'537'16,"-6"0"-22"-16,8 0-125 0,-8 0-105 0,0-4-51 0,6 4-12 16,-6 0 5-16,-6 0 18 0,6-3 12 0,0 3 6 15,0 0 0-15,0 0-17 0,-8 0-26 0,8 0-38 0,0 0-38 16,-6 0-29-16,6 0-16 0,-6 0-7 0,-1 0-3 15,1 0 0-15,-8 0 3 0,8-4 4 0,-14 4 2 0,8 0 0 16,-15 0 0-16,8 0-4 0,-7 4-5 0,0-4-1 0,-6 0-4 16,-1 3-5-16,-7 1-5 0,2 0-1 0,-8-1-4 0,0 1-4 15,1 3 1-15,-7-3 0 0,-1 0-2 0,2-1 0 16,-8 5 0-16,1-4 1 0,-7-1 1 0,6 4 4 0,-6-3 1 16,-8 7-1-16,8-3 1 0,-6 3 1 0,-7 3-2 15,0 0-3-15,-1 5-2 0,-6 3-6 0,8 0 0 0,-8 3-1 16,0 5-3-16,7-1-4 0,-7 4-2 0,8 4-5 0,-2 0-3 15,2 6-1-15,-2 1-9 0,14 0-4 0,-6 4-6 16,12 3 0-16,0 0-1 0,13 0 2 0,1 1 1 0,6 0 3 16,6-1 2-16,7 0 2 0,7 0 3 0,6 4-2 0,-1 0-1 15,8-4 0-15,6 4-5 0,6 1-1 0,8-2-1 0,-1-3 1 16,6 1 0-16,7-1 0 0,0-3 0 0,14 0 0 0,-2-1 0 16,8 1-3-16,12-4-2 0,1-4-3 0,12 0-5 0,14-3-1 15,0-4-4-15,13-4-2 0,-1-3 2 0,21-4 0 16,-1-8-1-16,7-6-2 0,12-8 0 0,1-4-3 15,0-3-2-15,6-8-3 0,-6-7-4 0,-6-3-4 0,-1-5 2 16,-13-3-1-16,7-4 2 0,-14-6 2 0,-5-5 1 0,-8-3 3 16,1-5 1-16,-13-6 2 0,-8 0-2 0,2-8-1 0,-14 1 2 15,0-1 1-15,-13 1-2 0,-6 4-1 0,0-2 3 0,-20 1 1 16,-1 8 3-16,-5-2 2 0,-14 5 2 0,-6 1 0 16,-6 3 4-16,-7-1 2 0,-6 5 0 0,-8 3-1 0,-12 3-2 15,1 1-3-15,-15 3-12 0,-5 1-22 0,-7 3-37 0,0 3-51 16,-14 1-59-16,1 4-73 0,-7-1-81 0,7 7-68 0,0 1-94 15,7 0-124-15,5 3-110 0,1 1-161 0,13 3-85 16,6 0-9-16,7-1 36 0,7 5 45 0</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30T06:42:27.837"/>
    </inkml:context>
    <inkml:brush xml:id="br0">
      <inkml:brushProperty name="width" value="0.05292" units="cm"/>
      <inkml:brushProperty name="height" value="0.05292" units="cm"/>
      <inkml:brushProperty name="color" value="#FF0000"/>
    </inkml:brush>
  </inkml:definitions>
  <inkml:trace contextRef="#ctx0" brushRef="#br0">17794 12514 220 0,'-14'0'197'16,"8"0"-61"-16,-1 0-39 0,1 0-25 0,0 0-10 0,-1 0-2 15,0 0-1-15,1 0 3 0,0 0 3 0,6 0 2 0,-7 0 1 16,0 0 2-16,7 0 2 0,-6 0 2 0,6-3 5 16,-7 3 7-16,7 0 8 0,0 0 9 0,-6 0 9 0,6 0 18 15,0 0 20-15,0 0 25 0,0 0 20 0,0 0 12 0,0 0 6 16,0 0 1-16,0 0-7 0,0-4-16 0,0 4-22 15,0 0-28-15,-6 0-29 0,6 0-25 0,0-4-20 0,0 4-17 16,0 0-13-16,6-3 1 0,-6 3-13 0,6-4-4 0,7 0-4 16,-6 1-2-16,6-4-2 0,0-1-1 0,0 4-1 15,6-4-9-15,-5 5 2 0,-2-1-1 0,8-3 3 0,0 3-2 16,-7 1-1-16,7-1-1 0,-8 4 2 0,8-4-1 0,-1 4 3 16,-5 0 1-16,4 0 3 0,2 0 0 0,-7 4 1 0,1 0 2 15,-2-4-1-15,2 3 0 0,-2 5-2 0,2-5 1 16,-8 4-1-16,7 1 3 0,-7 0 1 0,2 3 3 15,-2 0 1-15,0 0 4 0,0 0 0 0,1-1 3 0,-7 5-3 16,7 0-1-16,-7-4-1 0,0 3-1 0,0 1 1 0,0-5 0 16,0 6 5-16,0-2 1 0,-7 1 3 0,7 3 2 0,-7-3 1 15,7 0-1-15,-6-1-1 0,0 1-3 0,6-1-2 16,-6 0-7-16,-2 6 0 0,2-6-2 0,0 5 4 0,-1-5 5 16,1 4 2-16,-1 1 0 0,-6-1 0 0,7 1 2 0,0-1-2 15,-2-4-3-15,2 5-8 0,0-1-3 0,-1-3-3 16,0 3 2-16,7-4-2 0,-6 5 2 0,-1-1 1 0,1-3 3 15,6 3 4-15,-6 1 1 0,6-1 2 0,-8-4 0 16,2 5 1-16,6-1-1 0,-6 5-2 0,6-9-3 0,-6 4-2 16,6 0 0-16,-7 1-5 0,7-5-2 0,0 5-4 0,0-5 1 15,0 4-3-15,0-2 1 0,0-2 0 0,0 4-1 16,7-3-2-16,-7 0 3 0,6 0 0 0,-6-1-1 0,6 0-1 16,-6 2 0-16,6-7 0 0,-6 7 0 0,8-1 0 0,-2-4 0 15,0 3-1-15,1-3 0 0,-1 0 1 0,1 0 0 16,0 0-1-16,-1 0 0 0,0 0 1 0,8 0-1 0,-8 0-1 15,7 0 3-15,-6 0-2 0,6 0 0 0,-7-3 1 16,8 2-1-16,-2-2 0 0,-6 3 0 0,8-4 0 0,-1 0-1 16,0 1 0-16,0-1 0 0,-1-3-1 0,2 3 1 0,-1-3 0 15,0-1 0-15,0 4 1 0,-7-3 1 0,8 0-1 0,-2-1 1 16,-5-3-1-16,0 5 1 0,-1-5-2 0,1 4 1 16,-7-4 0-16,6 0-1 0,-6 3 1 0,6-3 0 0,-6 0 1 15,0 0 2-15,0 0 7 0,0 4 5 0,0-4 7 0,0 0 9 16,0 0 6-16,-6 0 9 0,6 3 5 0,-6-3 5 15,6 4-2-15,-13-1 0 0,6 1-3 0,-6 3-4 0,-7 4-3 16,1-3-3-16,-1 3-1 0,0-4-1 0,2 8-2 0,-9-5-3 16,7 1-1-16,-6 4-1 0,7-1-2 0,-7 2-4 0,6-5-5 15,1 3-2-15,-1 0-3 0,8 2 3 0,-2-2 0 16,2 1-2-16,-2 0-1 0,1 2 2 0,7-1-1 0,-8-2 1 16,8 5 1-16,0-5 3 0,0 4 1 0,-2 1 0 15,2-1 2-15,0 4 3 0,-1-3 5 0,1-1 5 0,-1 4 2 16,0 0-1-16,7 0 2 0,-6-1 2 0,0 1 0 0,0 1-3 15,-2-1-3-15,8 0-5 0,-6-1-2 0,6 1-4 16,-6 0-2-16,6 0-2 0,0-3-3 0,0 3 1 0,0 0 0 16,0-4 0-16,6 0 1 0,-6 4-2 0,6-4 0 0,2 1-3 15,-2 3 0-15,0-4-2 0,0 1-1 0,8-1-2 16,-8 0 1-16,1 4 0 0,5-7-1 0,2 3 1 0,-8 1 2 31,7-1 2-31,0 0 2 0,0 0 3 0,7 1 1 0,-8 2-1 16,8-2 3-16,-7-1 2 0,13 4 0 0,-6-3 1 0,6 3-2 15,-7-4-4-15,7 4 2 0,1 1-3 0,-1-6-2 16,0 5-1-16,0 0 1 0,-1 0-3 0,2 0 1 16,-7 0 2-16,6 4 0 0,-7-4 1 0,7 3 2 0,-6 1 0 15,0 0 0-15,-1 2-1 0,0-1-21 0,0 1 0 0,1 2 0 16,0 0 0-16,-7-1 0 0,7 0 0 0,-8-3 0 0,2-1 0 16,-1 5 0-16,6-5 0 0,-12-2 0 0,5 2 0 15,-4-3 0-15,4 0 0 0,-5-4 0 0,-1 4 0 0,1-4 0 16,-1 5 0-16,1-5 0 0,-1 0 0 0,-6-3 0 0,6-1 0 15,-6 2 0-15,0-2 0 0,0-3 0 0,0 3 0 0,0-2 0 16,8-1 0-16,-8 3 0 0,-8-3 0 0,8 0 0 0,0-4 0 16,0 4 0-16,0 0 0 0,0-3 0 0,-6 3 0 15,6-4 0-15,-6 4 0 0,6 0 0 0,-7 3 0 0,7-2 0 16,0 2 0-16,-6 1 0 0,6-4 0 0,-7 4 0 16,1 3 0-16,-1-4 0 0,7 5 0 0,-6-1 0 0,0 1 0 15,-2-1 0-15,8 0 0 0,-6 0 0 0,0 1 0 0,6-1 0 16,-7 0 0-16,7 2 0 0,-7-3 0 0,1 1 0 0,0 1 0 15,-1-1 0-15,1 0 0 0,-1 4 0 0,0-4 0 16,1 5 0-16,-7-1 0 0,6-4 0 0,-6 8 0 0,1-5 0 16,-2 1 0-16,2 0 0 0,-2 1 0 0,-5-1 0 0,6-1 0 15,0-2 0-15,-1-5 0 0,2 5 0 0,-2-5 0 0,-5 0 0 16,6 2 0-16,0-2 0 0,-7-3 0 0,8 0 0 0,-8 0 0 16,1 0 0-16,-1-3 0 0,-6 3 0 0,7-4 0 0,-7 0 0 15,-1 1 0-15,1-1 0 0,-6 0 0 0,5-4 0 0,1 1 0 16,0-4 0-16,1 5 0 0,-8-5 0 0,7-5 0 0,0 1 0 15,-7 1 0-15,1-1 0 0,6-3 0 0,-7 0 0 0,7-4 0 16,-7 4 0-16,1-4 0 0,-1 3 0 0,7-3 0 0,-6 4 0 16,6 0 0-16,-1-5 0 0,1 5 0 0,1 0 0 0,5 0 0 15,0 0 0-15,1-2 0 0,6 7 0 0,0-6 0 16,-1 4 0-16,2 0 0 0,5 1 0 0,-6-4 0 0,7 7 0 16,-7-4 0-16,13-3 0 0,-7 3 0 0,0 0 0 0,1-2 0 15,6-2 0-15,-6-3-479 0,6 0-118 0,12-4-118 0,2-7-115 16,12-4-176-16,-1-3-69 0,15-7 13 0,-1-1 56 0,0 1 70 15</inkml:trace>
  <inkml:trace contextRef="#ctx0" brushRef="#br0" timeOffset="1271.57">21154 13580 297 0,'0'-7'381'0,"0"3"-82"0,-6-3-81 15,6 3-51-15,-6 0-23 0,6 1-5 0,-8-1 9 16,2 1 22-16,0-1 20 0,-1 0 15 0,1 1 12 0,-1-1 13 15,0 4 9-15,1-4-2 0,0 1-14 0,-8 3-25 16,8-4-27-16,0 4-23 0,-8-4-21 0,1 4-23 0,1 0-22 16,-2 0-16-16,-12 4-7 0,7-4-3 0,-7 7 3 15,0-3 2-15,-1 0 3 0,1 3 3 0,-6 0 2 0,-1 4 3 16,1 0-1-16,-1 4-1 0,-6-1-2 0,7 6 0 0,-1-6 2 16,-6 7 3-16,6-2-2 0,1 3 1 0,-1 3 0 0,1 1 3 15,5 4 1-15,-5 2-2 0,6 1-6 0,0 0-7 16,0 0-3-16,0 4-6 0,6-1-4 0,8 1-9 0,-2-1-5 15,1 5-4-15,7-1-2 0,0 0-4 0,6 1-2 0,0-1-2 16,6-3-5-16,7-1-2 0,0 1-1 0,0-4-3 0,7-4-2 16,6 1-2-16,-7 0-1 0,13-9-4 0,-5 1 1 15,5 0 1-15,1-7 0 0,-1-4-1 0,1-1 2 0,-1-2 0 16,8-5-1-16,-1-3 4 0,-7-3-1 0,7-5-2 0,-6 2 0 16,-1-6-1-16,1-2-2 0,-7-1 2 0,0 0 1 15,0 1-1-15,-13-4 5 0,7 2 10 0,-8-2 9 0,2 0 14 16,-8 3 16-16,1-3 15 0,-1 0 13 0,-6-1 10 0,0 1 4 15,0 1-1-15,-6-3-2 0,-1 6-6 0,-5-5-12 0,-2 5-13 16,1-4-12-16,-7 3-5 0,2 4-7 0,-2-4-7 16,-7 5-7-16,1 2-7 0,0 0-3 0,0 1-4 0,1 0-3 15,-2 7-2-15,1-4-5 0,0 4 1 0,6 4-2 0,-5-4-2 16,5 3-2-16,0 4 0 0,1-3-3 0,-1 4-8 16,8 3-11-16,-2-4-18 0,2 4-22 0,5 0-26 0,-6 0-33 15,6 0-39-15,1 0-43 0,6 0-46 0,-6 0-36 0,6 0-24 16,6-4-38-16,0 4-81 0,7-3-71 0,1-1-54 0,4-2-54 15,2-2-81-15,7-3-65 0,-1 0-30 0,0 0 19 16</inkml:trace>
  <inkml:trace contextRef="#ctx0" brushRef="#br0" timeOffset="2127.7">21532 13723 84 0,'6'0'396'0,"-6"-4"-74"16,0 1-85-16,0 3-63 0,0-4-36 0,0 4-19 0,0-4 3 16,0 1 13-16,0 3 18 0,0 0 20 0,-6-4 18 15,6 4 9-15,-7-4 13 0,1 4 10 0,-8 0 3 16,2 0-7-16,-1 0-14 0,0 4-21 0,0-4-23 0,-7 4-16 15,0-1-21-15,1 5-19 0,-1-1-20 0,1 0-17 0,0 4-13 16,-8 4-7-16,7 0-6 0,2-1-6 0,-2 1-5 16,7 0-4-16,-1-1-5 0,2 1-2 0,6-1-6 0,-2 1-2 15,2 0-3-15,6-1-3 0,0 2-3 0,6-6-3 0,2 5 3 16,-2-5-2-16,6 2 2 0,2-5 1 0,5 0-2 0,1-3 3 16,6 0-2-16,-6-4 1 0,5 0-3 0,1 0 3 15,1-4-1-15,-1-3 0 0,6-4-1 0,-12 4 1 16,5-8 0-16,2 0-7 0,-1 1 5 0,-6-2 0 0,-1 2 4 15,1-1 5-15,-1 1 8 0,-6-1 6 0,-7 1 17 0,8 3 29 16,-8-4 16-16,1 4 19 0,-7 4 13 0,0 0 12 0,0 0 9 16,0-2 9-16,0 6-2 0,0-1-13 0,0 0-15 15,0 4-18-15,-7-3-15 0,7 3-16 0,0 3-17 0,0 1-16 16,-6 0-12-16,0 4-10 0,6 3-3 0,-8-1-2 0,2 8-2 16,0 1-2-16,6-1 2 0,-7 5 1 0,7 2 1 15,-7 1 0-15,1 3 0 0,6 0-1 0,0 0 1 0,0 0-1 16,0 1-2-16,0 3 1 0,0 0-3 0,0 0-1 15,6 0 1-15,-6 0-1 0,7-4 0 0,-7 4 1 16,7-4-1-16,-1 1 1 0,-6-1-1 0,6-3 1 0,2-1-3 16,-8-3 0-16,6 0 0 0,-6-3-1 0,6-5-3 0,-6 1-3 15,7 0-5-15,-7-8-9 0,6 4-10 0,-6-7-9 0,7 3-16 16,-7-7-19-16,6 0-30 0,-6 0-38 0,7-4-34 0,-7-3-29 16,6-4-28-16,0-4-58 0,2 1-87 0,-2-4-71 0,0-1-52 15,1-3-44-15,-1 1-59 0,1-6-84 0,-1 2-53 16,1-1 22-16</inkml:trace>
  <inkml:trace contextRef="#ctx0" brushRef="#br0" timeOffset="2461.05">21981 13902 121 0,'7'-14'490'0,"-1"-1"-62"0,0 0-104 16,2 5-67-16,-2-1-23 0,0 0 3 0,1 3 17 0,-7 1 10 16,7 3 4-16,-1 0-4 0,-6 1-11 0,6 3-26 0,-6 0-31 15,7 0-38-15,-7 3-37 0,6 5-25 0,-6-1-20 16,0 4-11-16,0 0-9 0,0 4-3 0,0-1-7 15,-6 5-3-15,6-1-3 0,0 1-4 0,-7 3 0 0,7 0 4 16,-6-4 2-16,6 8 1 0,-6-5 3 0,6 2 2 0,0-1 1 16,-7-1 1-16,7 1-2 0,7 1-2 0,-7-5-1 15,0 3-1-15,6-5-2 0,0 2-2 0,-6 0 1 0,7-3 0 16,6-1-1-16,-6-3-2 0,5 0-5 0,2 0-4 0,5-4-1 16,-6-3-3-16,6 3-7 0,7-7-1 0,-6 4-4 0,7 0-3 15,-1-4 1-15,-1-4-2 0,7 0-5 0,-5 1-1 16,-1-5 1-16,6 5-3 0,-5-5 1 0,-7 1 0 0,6 0-1 15,-1 0-2-15,-5-4 0 0,6 3-4 0,-7-3-12 0,1 4-19 32,0-4-22-32,-8 4-21 0,2-4-24 0,-1 4-22 0,-1-4-26 0,-5 2-46 0,0-1-74 0,-1-1-74 0,0 4-61 15,-6-4-63-15,8 0-77 0,-8 3-133 0,-8-3-61 0,2 4 5 16</inkml:trace>
  <inkml:trace contextRef="#ctx0" brushRef="#br0" timeOffset="2698.7">22359 14046 280 0,'-6'0'621'0,"-1"0"11"0,1 0-108 15,-1 0-94-15,0 2-61 0,1 2-52 0,0 1-41 0,-2-2-31 16,8 5-28-16,-6-1-27 0,0 4-34 0,6 0-39 16,0 0-31-16,0 3-17 0,0 5-6 0,0-1 0 0,0 3 2 15,6 6 8-15,-6-5 5 0,0 7 3 0,0 0 5 0,0 0 5 16,0 5-3-16,0-1-1 0,0-1-7 0,-6 5-7 15,6-3-8-15,0-2-8 0,-6 5-9 0,6-5-10 0,0 5-9 16,0-4-8-16,-7 0-6 0,7 0-6 0,0-4-7 0,-7-3-9 16,7 0-19-16,0-1-28 0,7-3-29 0,-7-3-31 0,0-5-30 15,7-3-42-15,-7 1-96 0,6-6-101 0,0-1-93 16,8-10-117-16,-2-1-123 0,2-3-60 0,-1-1-23 16,-1-1 14-16</inkml:trace>
  <inkml:trace contextRef="#ctx0" brushRef="#br0" timeOffset="2888.95">22763 14521 369 0,'0'-3'804'0,"0"-4"19"0,-7 3 16 0,7 0-174 16,0 1-173-16,0 3-158 0,-6 0-103 0,6 0-60 16,0 0-33-16,0 0-25 0,0 0-21 0,0 0-30 0,0 0-39 15,0-4-45-15,0 4-42 0,0 0-61 0,6 0-134 0,1-3-137 16,6-1-202-16,0-3-143 0,-7 2-70 0,8-2-25 0,-2 5-1 15</inkml:trace>
  <inkml:trace contextRef="#ctx0" brushRef="#br0" timeOffset="3458.42">23115 13796 343 0,'0'-3'623'0,"0"-1"21"16,0 4-105-16,0-4-90 0,0 1-65 0,0-1-48 0,6 1-35 16,-6-1-25-16,6 1-26 0,8-1-42 0,-8-4-48 0,7 4-35 15,7-3-18-15,-8 3-9 0,8 1-8 0,-1-1-6 0,7 0-9 16,-6 1-6-16,0-1-7 0,-1 4-7 0,1 4-12 16,-1-4-11-16,1 3-9 0,-6 5-9 0,-2-1-5 0,1 0-2 15,-6 5-2-15,-1-1 2 0,-6 3 0 0,-6 0 1 0,6 1 1 16,-14 4 0-16,8-1 0 0,-6-4-1 0,-2 5-2 15,1-1 0-15,6 1-4 0,-6-1 2 0,1-3-3 0,4 3 0 16,8-4-1-16,-6 1 0 0,6 0 0 0,0-1 1 16,6-2 1-16,2-1 4 0,4 0-4 0,1 0 0 0,1-4-2 15,-2 4-5-15,8-4-2 0,-7 4-6 0,7-4-6 0,0 4-11 16,-8 1-1-16,8-5-4 0,-1 4-5 0,-5-4 1 16,-2 3 0-16,2 2 4 15,-2-4 4-15,-5 2 5 0,6 1 6 0,-6 0 6 0,-7-3 4 0,0 3 6 0,0-4 4 0,-7 4 8 16,0-4 11-16,1 0 11 0,-13 1 16 0,-1-1 12 0,0 0 13 15,-5 4 11-15,-9-3 3 0,-5-5 3 0,7 6-5 16,-7-3-9-16,-7-2-12 0,13 3-13 0,-5-3-13 0,-1 3-22 16,6-3-33-16,1-1-43 0,-1 1-50 0,7 0-48 15,6-4-106-15,8 4-154 0,4-8-199 0,8 4-164 0,8-8-87 16,-2 5-26-16,7-4 9 0</inkml:trace>
  <inkml:trace contextRef="#ctx0" brushRef="#br0" timeOffset="4045.1">23896 14177 310 0,'-6'0'477'15,"6"-4"-104"-15,0 4-139 0,0 0-95 0,0 0-55 0,6 0-31 16,-6 0-15-16,6 0-6 0,1 0-2 0,6 0-2 0,-6 4-3 15,6-4-3-15,6 0-5 0,-5-4-3 0,5 4-7 16,-6-3-2-16,0 3-2 0,-1-4 3 0,8 1 1 16,-13 3 3-16,0-4 8 0,-1 4 6 0,0 0 10 0,-6 0 13 15,7 0 19-15,-7 4 22 0,-7 3 21 0,7-4 18 0,-6 4 11 16,0 5 9-16,6-4 6 0,-7-1-2 16,0 4-16-16,1-4-17 0,6 4-24 0,-6-4-15 0,6 1-16 0,0-5-14 15,0 5-13-15,6-1-9 0,0-3-3 0,-6-1-4 0,7 1 0 16,6-4-5-16,-7 0 0 0,7 0-4 0,1 0-2 0,-2-4-2 15,2 1 0-15,-2-1-7 0,1 0-21 0,1 1-45 16,6-5-57-16,-8 1-55 0,1 0-53 0,7-1-48 0,-8 1-49 16,8-4-61-16,-6 4-55 0,-2-5-73 0,1 1-21 0,1 0 11 15</inkml:trace>
  <inkml:trace contextRef="#ctx0" brushRef="#br0" timeOffset="4964.84">24411 13214 389 0,'-14'-7'356'0,"8"-4"-110"16,-7-1-84-16,0-2-44 0,-6 3-19 0,5 0-4 15,2-4 3-15,-8 1 8 0,1-1 12 0,-1-4 13 0,0 5 13 16,1-4 12-16,-7-1 8 0,0 4 5 0,-1-6 10 16,1 2 2-16,-6 1-1 0,-1 0-3 0,1-4-8 0,-1 4-10 15,-6-1-16-15,0-3-13 0,-6 4-21 0,-2 0-16 0,2-4-16 16,-7 3-14-16,-7 1-15 0,8-5-11 0,-14 6-7 15,6-2-5-15,0-3-1 0,-6 4-1 0,0 0-3 0,-1-4 0 16,1 3 0-16,-6 1-1 0,0 0 1 0,-2-1 1 0,2-3 1 16,-7 7 0-16,0-2 1 0,-1 2 1 0,-5-4 0 0,-1 8 1 15,-6-3 1-15,6 3 0 0,-6 0-3 0,0 3 3 16,7 1-4-16,-7 4 1 0,-1-1 10 0,1 0-5 0,0 4-1 16,-7 0-1-16,7 4-2 0,0 0 0 0,0-1 4 0,0 1 5 15,-1-1-11-15,7 5 5 0,1 0 4 0,0 2 2 16,-1 1 2-16,6 0-1 0,-6 0-1 0,8 1-2 0,5 2 6 15,-6 1 3-15,6-1 1 0,0 4 0 0,7 1 0 0,0-1 1 16,0 4 1-16,6 4-3 0,0-1-7 0,1 8-5 0,6-4-3 16,-6 8-6-16,12 0-3 0,-6 3-1 0,0 0-2 15,6 5-2 1,1 2-1-16,-2 1-1 0,9-1 3 0,-1 5 2 0,13-5 5 16,-7 5 3-16,7-1 6 0,7 0 4 0,-7 4 3 15,12 4 3-15,-5-2 1 0,6 3 0 0,6-2 0 0,-5 1-5 0,4 3-2 0,8-3-4 0,-6 3-2 0,12 0-5 16,-6 1-2-16,14-1-1 0,-8 4 1 0,14 0 1 15,-7 0-1-15,13 0 0 0,0 0 2 0,0 3 1 0,7-2 0 16,6 2-1-16,0-3 0 0,7 0-1 0,5 0 0 0,2 0-3 16,5-4 2-16,7 4-2 0,7-4 0 0,0-3 1 15,5 3-1-15,2-4-1 0,6 1 1 0,-1 0-1 0,7 0-3 16,0-5 0-16,1 2 0 0,5-9-7 0,2 5 0 0,-2-8-1 31,1-1-3-31,-1-2-1 0,1-5-2 0,-1-3 4 0,2 0-1 16,5-7 4-16,-7-4-2 0,7 0 0 0,7-8 0 15,-7 1 0-15,1-3 0 0,5-9-4 0,-5 1-1 0,-2-4 0 16,2-4-2-16,-7-3 0 0,6-5 0 0,-7-2 2 0,2-5 0 16,-2 1-1-16,1-7 0 0,-7-5 0 0,6 2 2 15,1-6 0-15,-1 1-2 0,-5-7-1 0,5 0 1 0,-6-8 0 16,1 0-3-16,-7 1 3 0,-1-9 1 0,-6-2 2 16,1-1 1-16,-8-3 2 0,-6-8 0 0,0 1 0 0,-6-1 3 15,-7-3-2-15,-6-4-1 0,-1 0 0 0,-12 4 0 0,-1-4 4 16,-5 3 8-16,-7 1 5 0,-14 0 7 0,0 7 5 15,-12 0 7-15,-8 0 5 0,-5 3 1 0,-13 5 0 0,-1 4-7 16,-13 2-2-16,1 1-6 0,-14 4-5 0,7 2-7 0,-7 9-7 16,8-1-4-16,-8 8-3 0,7-1-9 0,-1 8-22 0,2 4-30 15,5 3-39-15,1 4-51 0,-1 4-63 0,7 4-60 16,6 3-67-16,1 3-129 0,-1 1-115 0,13 7-124 16,-6 0-152-16,14 7-59 0,-8 4 0 0,7 3 29 0</inkml:trace>
  <inkml:trace contextRef="#ctx0" brushRef="#br0" timeOffset="12140.52">8455 11444 274 0,'-59'-14'317'0,"6"-1"-124"0,-5 0-90 0,-1 4-52 16,0 0-30-16,1 1-14 0,6 2-6 0,0-3-1 15,7 4-3-15,-1-4-5 0,7 3-11 0,0 1-19 0,-1-4-19 16,8 0-19-16,5 4-22 0,2-4-27 0,-1-4-25 15,-7 4-34-15</inkml:trace>
  <inkml:trace contextRef="#ctx0" brushRef="#br0" timeOffset="12536.41">6318 11415 376 0,'0'0'376'0,"0"-4"-130"15,6-3-84-15,-6 3-41 0,0-3-14 0,7 0 5 0,-7 3 23 16,0 0 40-16,7 1 39 0,-7-4 28 0,0 7 16 16,0-4 7-16,0 4-3 0,0 0-14 0,0 0-25 15,0 0-39-15,0 0-41 0,0 4-31 0,0 3-25 0,0 0-15 16,0 4-11-16,0 4-8 0,0 3-4 0,0 4-3 0,0 8 0 15,0-1-6-15,0 4-7 0,0 3-5 0,-7 2-3 0,7 1-3 16,7-2-2-16,-7 3 1 0,6-3-2 0,0-1 3 16,8 1 4-16,-8-4 6 0,14-3 2 0,-1-1 3 0,1-7 4 15,6 0 2-15,7-4 1 0,-1-7-1 0,7-4-3 0,0-3-4 16,7-4-2-16,-1-11-4 0,7 0-5 0,7-7-2 16,0-4-4-16,6-4 0 0,6-4-4 0,1-6-1 0,0-1-2 15,5-3-4-15,-4-1 0 16,-2 1-3-16,0-3-3 0,-5-1-3 0,-1 3-7 0,-6 1-13 0,-8 3-16 0,-5 0-20 0,-7 1-19 15,0 3-27-15,-6 0-78 0,-14-1-113 0,8 6-101 16,-15-5-124-16,2 4-159 0,-8-4-84 0,-6 6-37 0,7 2-2 16</inkml:trace>
  <inkml:trace contextRef="#ctx0" brushRef="#br0" timeOffset="13122.13">7301 9785 176 0,'-12'-4'478'0,"-2"-3"-50"15,1 7-163-15,1-4-101 0,4 1-57 16,-4 3-27-16,6-4-14 0,-8 4-4 0,8 4-4 15,-7-1 0-15,6 1 0 0,0 7 0 0,-5-1 0 16,6 2 0-16,-2 6 1 0,-4 0 7 0,5 8 5 0,0-1 9 16,-6 5 9-16,7-1 6 0,0 4 7 0,-1-4 1 0,0 2 1 15,7-3 6-15,0 2 12 0,0-5 7 0,0 1 0 0,0 0 1 16,7-4-2-16,0-4 2 0,-1 0-7 0,7-3-16 16,0-1-19-16,6-6-13 0,7-1-13 0,1-7-5 15,11-4-8-15,2-3-8 0,5-4-5 0,8-7-1 0,6-4-4 0,6-7-4 16,0-1-2-16,6-10-5 0,1 0 1 0,6-2-2 15,0-4-1-15,0 2-1 0,7-4-2 0,0 1-2 0,-8-1-3 16,2 4-2-16,-1-4-1 0,-6 4 0 0,-7 4-1 16,-6 3-3-16,-8 4 2 0,-11 0 0 0,-1 8 2 0,-13 3-2 15,-7 4-1-15,1 3-3 0,-8 0 1 0,2 4-4 0,-8 0-7 16,1 4-12-16,-1-1-11 0,-6 1-14 0,7 4-28 16,-7 3-58-16,0-4-80 0,0 4-75 0,0 0-54 0,0 4-39 15,0 3-31-15,0 0-33 0,0 0-53 0,0 4-83 0,0 0-5 16,0 4 32-16</inkml:trace>
  <inkml:trace contextRef="#ctx0" brushRef="#br0" timeOffset="24734.94">13339 12744 218 0,'-7'0'405'16,"7"0"-97"-16,-6-3-90 0,6 3-52 0,-6 0-25 0,6 0-8 0,-8-4 0 15,8 4 9-15,-6 0 18 0,-7 0 27 0,7 4 23 16,-7-4 24-16,6 3 15 0,-5 1 2 0,-2 0-4 0,1 0-11 16,-6-1-19-16,6 0-30 0,-7-3-29 0,0 5-32 0,1-1-20 15,-1-1-16-15,0 1-12 0,1-4-3 0,0 4-4 0,-8-4 1 16,8 3 1-16,0-3 0 0,-8 4-3 0,8 0 1 15,-7-1 1-15,6 1 1 0,-6 0 3 0,0 3 1 0,-7 0 1 16,7 1 2-16,-6 2 0 0,7-2-1 0,-8 6-1 16,-1-3-2-16,2 4-1 0,-1 4-3 0,1-5-1 0,6 4-2 15,-7 1-1-15,14-5-4 0,-7 5-3 0,6-5-1 16,1 4-3-16,-1-3-2 0,1 4-4 0,0-1-5 0,5 0 0 16,1 1-2-16,0-5-3 0,7 4-4 0,-1 1-3 0,1-1-3 15,0 1-5-15,-2-5 0 0,8 5-3 0,-6 2 1 0,12-2 0 16,-6-1-3-16,8 0 1 0,-2 0 1 0,0 1 1 15,7 0 1-15,0 2 0 0,0-2-2 0,7 3-2 0,-7-4 1 16,13 0-2-16,-6 3 0 0,6-1 0 0,6 2-3 0,-5-4-1 16,5 4 0-16,-7 0-1 0,9 0-2 0,-2 0 0 0,1 0-3 15,-1 0-2-15,-5 0-1 0,5 3-3 0,-7-3 0 16,-5 1-1-16,0 2-2 0,-1-3 1 0,1 4 0 0,-8 0-1 16,2-5 1-16,-8 5 4 0,1 0-2 0,-7-1 4 0,0 1 3 15,0 0 2-15,-7-1 1 0,-5 5 6 0,-2-1-1 16,-5-4-1-16,-1 8 2 0,-6-4 0 0,0 1-2 0,-7-1-1 15,1 1-1-15,-1-1-4 0,1-4 2 0,-1 1 0 16,1-4-1-16,-1-4 0 0,7-3 2 0,0 0 1 0,7-4 3 16,-1 0 3-16,0-4 2 0,8 0 1 0,5 2 1 0,-6-7-1 15,6-2-2-15,7 4-3 0,-6-4-2 0,6 3-4 16,0-3-4-16,-6 0-4 0,6 0-4 0,6 0-2 0,-6-3-1 31,6 3 0-31,1-4-1 0,6-3 0 0,0 3 1 0,7-3-1 16,-8 0 1-16,15-1 1 0,-7 2 0 0,5-2 0 0,1 0 0 15,0 5 0-15,0-5-1 0,-6 8 1 0,5 0 0 16,2 0-1-16,-7 0 1 0,0 8-1 0,-2-1 2 0,2 5 0 16,-7-2-1-16,7 5 2 0,-8 3-1 0,-4 1 1 0,4 2 0 15,-5 1 2-15,-1 4-1 0,-6 3-1 0,0 0 1 16,0 1-1-16,0 3 3 0,-6 0-2 0,6 3 0 0,-7-2 0 16,1 2-2-16,-8 1 3 0,8-1 0 0,-6 5 0 15,-2-5 0-15,8 1 0 0,-7-1 2 0,6 1-1 0,-6 0-1 16,7-4 0-16,0 3-2 0,-2-3 3 0,8 0-2 0,-6 4 0 15,6-4 0-15,0 4-1 0,0-4 2 0,6 4 0 16,-6-5 1-16,8 5-3 0,-8-4-1 0,6 3 1 0,-6-3-1 16,6 4-1-16,0-4 0 0,1 0 0 0,0-4 0 0,-1 3 0 15,1-5 2-15,-1 2 0 0,0-3 0 0,2-1-1 0,-2 1-1 16,6-3 0-16,-4-2 0 0,-2-3 0 0,7 1 0 16,-7-5 0-16,8 5-1 0,-2-5 1 0,-6 1 0 0,8-1 0 15,-1-2 0-15,-7 2 0 0,8-3-2 0,-2 0 0 0,-5 0 1 16,6-3 0-16,0 3 1 0,0 0 1 0,0-1-1 15,0 2 1-15,0-2 0 0,1 1 1 0,-2 1-3 0,1-5 0 16,7 0 0-16,-8 4-1 0,2-7 1 0,5 3 0 16,-6 1 2-16,7-5 0 0,-7 1 1 0,7 0 2 0,-7-4-3 15,-1 3-1-15,8-3 1 0,-6 0-1 0,5 0-1 0,0 4-1 16,-6-4 0-16,7 0-1 0,-1 3-1 0,1-3 1 16,0 0 1-16,-1 0-1 0,0 0 0 0,1 0-5 0,-1 0 2 15,-5 0 2-15,5 0 3 0,1 0 0 0,-8 0 1 0,2 0 0 16,-2 0 0-16,8-3 5 0,-13 3-3 0,13-4 0 0,-8 1-2 15,2-1 2-15,-2 0-1 0,1 1-1 0,1-1 0 16,-8 0 1-16,7 1 0 0,0-1-1 0,0 0 0 16,-6 1 2-16,6-1-2 0,-1 0 0 0,-4 1 0 0,-2-1-1 0,0-1 0 15,7 5-1-15,-13-2-1 0,7 2-10 0,-1-4-4 16,-6 4-11-16,7 0-21 0,-7 0-28 0,0-4-40 0,0 4-51 16,0 0-72-16,0 0-79 0,-13 4-100 0,6-4-172 15,-6 0-208-15,1 0-135 0,-2 0-80 0,1 0-23 0,0 0 27 0,-6 0 63 16</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30T06:43:50.870"/>
    </inkml:context>
    <inkml:brush xml:id="br0">
      <inkml:brushProperty name="width" value="0.05292" units="cm"/>
      <inkml:brushProperty name="height" value="0.05292" units="cm"/>
      <inkml:brushProperty name="color" value="#FF0000"/>
    </inkml:brush>
  </inkml:definitions>
  <inkml:trace contextRef="#ctx0" brushRef="#br0">11594 11155 161 0,'-8'3'465'0,"2"1"-107"0,0 0-142 0,6-4-83 16,-6 3-43-16,6-3-15 0,-7 0-12 0,7 0-3 0,0 0 0 15,-7 4 1-15,7-4-3 0,0 0-6 0,0 0-10 0,0 0-17 16,0 3-5-16,0-3-10 0,0 0 0 0,0 4 3 0,0-4 7 16,0 0 11-16,0 5 11 0,0-2 11 0,0-3 13 15,0 4 12-15,0-4 10 0,0 0 9 0,0 0 8 0,0 0 8 16,0 0 9-16,0 0 10 0,0 0 10 0,0 0 6 0,0 0 3 15,0 0-2-15,0 0-3 0,7-4-11 0,0 1-14 16,-7-2-18-16,6 1-18 0,0-3-15 0,8 4-12 0,-8-5-13 16,0-3-11-16,7 5-4 0,1-6-5 0,-8 1-2 0,14-3-1 15,-8 3 0-15,2-8-2 0,5 5-1 0,1-4 1 16,-1-1-4-16,1 1-2 0,6-1 1 0,0-3 1 0,0-3-3 16,-1 3 0-16,9-4 3 0,-9-3 1 0,8 0 3 15,6-1 5-15,-6 1 0 0,6-4-1 0,0 0 2 0,7-4 0 16,-8 1 0-16,9-5-3 0,4 1-3 0,1-1-4 0,1-2 3 15,5-4-4-15,0 2-7 0,7-5-2 0,1 1-3 16,-1-2-1-16,0 1-3 0,7 1-1 0,-7-2-7 0,7 4 2 16,-1-1 1-16,1 0 3 0,0 0 0 0,6 1 0 0,-7-1 1 31,7-4 1-31,1 5 1 0,-1-1 4 0,7-3-1 0,0 4-1 16,6-5 0-16,-1 1 0 0,1 3-1 0,0-3 0 15,1 0-1-15,-1 0-4 0,6 0 1 0,-5-1 1 0,-1 1 0 16,0 0 1-16,-6 3-1 0,6 0 0 0,-6 4 1 0,6 0 0 15,-6 4-1-15,5 0-2 0,-5-1 1 0,7 5-2 16,-8-1-1-16,1 4 1 0,-1 0-1 0,1 0 2 0,0 0 1 16,-6 4-1-16,-2-4 3 0,2 7 0 0,-1-3 2 0,0 3 0 15,-6-3 3-15,6 4 0 0,-7-2 1 0,7 2-1 0,-6 3 0 16,0-3-2-16,-1 2 0 0,-6 6 0 0,1-1-3 16,-7-2-1-16,-2 2 0 0,-4 4 1 0,-1-1-13 0,-7 0 7 15,2 0 0-15,-2 5 1 0,1-5 4 0,-1 5 1 16,1-2 1-16,-7 1 2 0,6 0 11 0,1 0-6 0,-1 0 0 15,1 0 0-15,-1 0-2 0,-5 4-3 0,-1-4-3 0,0 4-1 16,-7-5 1-16,1 5-1 0,-1 0 1 0,-6-4 0 16,1 4 1-16,-7-2 1 0,-2 3 1 0,2-2 2 0,-7 1 1 15,1 0 3-15,-2-4 2 0,2 3 5 0,-8 1 5 0,0-4 7 16,-6 4 8-16,7-4 4 0,-7 4 4 0,0-4 1 16,-7 0-2-16,1 0-6 0,-8 0-3 0,-4-1-8 0,-9-2-8 15,1 3-8-15,-6 0-4 0,-7 0-3 0,-1 4-2 0,1-4 0 16,0 3 0-16,1 1 0 0,-2 3 0 0,7 1 1 0,7-1 1 15,1 0 1-15,5 0-2 0,7 4-1 0,0 0 0 16,0 0-1-16,7 0-4 0,-1 0 4 0,7 0-3 0,-7 0 0 16,14 0 2-16,-7 4 3 0,7 4 4 0,-1-5 4 0,7 5 5 15,0-1 2-15,0 0 5 0,7 1 6 0,-1-1 0 16,1 4 0-16,6-4 0 0,0 1-2 0,7 2-2 0,-1-3-3 16,1 2-3-16,-1-2-5 0,-6 4-2 0,7-4-3 15,-7 0-2-15,7 4-3 0,-8-3 0 0,1 3-2 0,-6-4 0 16,6 4 0-16,-7 0-1 0,1-4 0 0,-6 4 0 0,-2 0 1 15,1 0-1-15,-6-1 1 0,-1-1 1 0,1 5 2 16,-7-3 0-16,0 0 0 0,-7 0-1 0,1 0 5 0,-1 0 0 16,-6 0 3-16,1 0 0 0,-2 0 2 0,1 0 7 0,0-4 3 15,0 4 2-15,-7-4 2 0,8 2 1 0,-2-6-1 16,1 4 0-16,0 0 0 0,6-3-6 0,-5 0-2 0,6-1-3 16,-8 1-2-16,8-1-3 0,-1 1-3 0,1 0-1 0,-1 0-2 15,0-4-2-15,1 3-1 0,6-3-1 0,-6 4-8 0,6-4-17 16,-6 4-28-16,6-1-37 0,-8 1-37 0,8-4-39 15,-6 4-77-15,6-4-117 0,0 0-102 0,0-4-118 0,0 0-173 16,0 1-60-16,0-1-24 0,-6 4 5 0</inkml:trace>
  <inkml:trace contextRef="#ctx0" brushRef="#br0" timeOffset="5342.59">8877 9697 75 0,'-6'-4'380'0,"0"1"-96"0,6-1-94 0,-7 0-68 0,7 1-37 0,-6-5-20 0,6 5-11 0,0-2-2 16,0 2 0-16,0-4 7 0,0 3 0 0,0 0 6 15,0-3 3 1,0 4 5-16,6-1 8 0,-6 1 9 0,0-1 8 16,7 0 7-16,-7 4 11 0,0-3 10 0,6 3 8 0,-6 0 4 15,6 0 6-15,-6 0 7 0,0 3 8 0,7 1 6 16,0 0-1-16,-1-1-6 0,-6 1-10 0,6 3-12 0,8-4-18 15,-8 5-21-15,1-1-25 0,5 1-20 0,-5-1-19 0,6 4-10 16,-7 0-8-16,8-3-4 0,-1 2-3 0,0-3-2 0,-7 4-2 16,7-4-3-16,-7 1 1 0,8 0 1 0,-1-1-2 0,-6 0-1 15,5 1-2-15,-5-1 2 0,-1 0 0 16,8-4-1-16,-8 5 1 0,0-4-2 0,1 3 0 0,-7 0 2 0,7-3 0 16,-1 3-4-16,-6-3-1 0,0 3-12 0,6-3-25 0,-6 4-43 15,0-5-58-15,0 1-66 0,0-1-61 16,0-3-58-16,0 0-67 0,7 0-84 0,-7 0-131 0,0-3-34 0,0 3 14 15</inkml:trace>
  <inkml:trace contextRef="#ctx0" brushRef="#br0" timeOffset="5640.59">9321 9485 120 0,'0'0'512'16,"0"0"-66"-16,-7 0-134 0,7 3-111 0,-7 1-70 0,7 3-45 15,-6 0-20-15,-1 8-12 0,1 0-2 0,0-1-2 16,-2 8 0-16,2-4 1 0,0 4-3 0,0 4-6 0,-2-4-9 16,2 4-11-16,-7-1-8 0,7 1-4 0,-8 0-3 0,8 0-1 15,0-1-2-15,-8 1-1 0,2-1-2 0,5 0 0 16,-6-2 0-16,6-1-1 0,-5 0 1 0,5 0-1 0,-6-4 0 15,7 4-2-15,-1-4 0 0,-6-3-1 0,6 0-2 0,7-4-3 16,-6 0-11-16,0-4-19 0,6 1-22 0,0-5-27 16,0 1-29-16,0 0-33 0,6-4-42 0,-6-4-64 15,6 0-101-15,1 1-76 0,-1-5-33 0</inkml:trace>
  <inkml:trace contextRef="#ctx0" brushRef="#br0" timeOffset="6211.28">9509 9653 19 0,'0'0'236'0,"0"-4"-36"16,0 4-33-16,0-4-31 0,0 4-24 0,0-3-19 0,0-1-14 15,0 4-11 1,0-3-6-16,0-1-3 0,0 1-3 0,0 3-5 0,7-4-3 0,-7 4-2 0,0-4-3 0,0 4-1 16,6 0-2-16,-6 0-2 0,0 0-2 0,0 0-2 0,0 0-4 15,7 4 0-15,-7 0-1 0,0-1 2 0,0 1 0 0,0 3 2 16,7 4 3-16,-7-1 3 0,-7 6 4 0,7-2 0 15,0 4-2-15,-7-3-3 0,1 3-5 0,-1 1-4 0,1 3-2 16,-1-4 0-16,0 0-8 0,1 4-3 0,-6-3-2 16,4 3-3-16,2-4-1 0,0 1-3 0,-1-1-5 0,1 0-4 31,-1-3-3-31,0 3-4 0,1-3-5 0,6-5-14 0,-6 6-17 16,0-10-17-16,6 3-20 0,0-3-23 0,0-2-26 15,0 0-24-15,0-1-23 0,0-3-26 0,0-3-33 0,6-1-47 16,-6 4-62-16,0-7-49 0</inkml:trace>
  <inkml:trace contextRef="#ctx0" brushRef="#br0" timeOffset="6480.5">9489 9715 191 0,'0'-7'376'0,"0"-1"-71"0,0 5-83 0,7-4-62 15,-7 3-42-15,0-3-28 0,7 3-17 0,-7 0-5 0,6 1 2 16,1-2-2-16,-1 2 1 0,1 0 2 0,6 3-3 0,-7 0-3 15,8 0 0-15,-8 0 7 0,7 3 7 0,0 0 15 16,0 5 16-16,-1 0 11 0,8 3 10 0,-13 4 7 0,6-5 0 16,0 8-10-16,0-3-14 0,0 4-21 0,0-1-23 15,0 0-14-15,-6 4-17 0,6 0-12 0,0 4-9 0,-1-5-5 16,-4 2-6-16,4-1-4 0,1 0-1 0,1 0-2 0,-2-4-1 16,-6 4-2-16,8-8-1 0,-8 5-4 0,1-4-7 15,0-1-22-15,-1-3-37 0,-6 0-40 0,0-3-41 0,7-1-34 16,-7-4-31-16,0 1-32 0,0-4-31 0,0 0-32 0,-7-4-33 15,7-3-59-15,-6 0-52 0,6 0-19 0</inkml:trace>
  <inkml:trace contextRef="#ctx0" brushRef="#br0" timeOffset="6688.66">9522 9928 24 0,'0'0'450'0,"-6"0"-82"0,6-4-110 0,-7 1-86 16,7 3-54-16,0 0-31 0,0 0-14 0,0-4-7 0,0 8-14 16,7-4-1-16,-7-4-6 0,6 4-6 0,1-7-9 15,0 7-8-15,5-8-6 0,-6 5-6 0,8-2-6 0,-1-2-4 16,0 4-6-16,0-1-11 0,-1 0-17 0,8 1-22 0,-6-1-30 16,5 0-46-16,-6-3-66 0,6 4-127 0,1-1-85 15,-7 0-43-15</inkml:trace>
  <inkml:trace contextRef="#ctx0" brushRef="#br0" timeOffset="7256.8">10173 9594 132 0,'0'-4'484'0,"-6"1"-78"0,-1-1-126 0,1 4-95 0,6-3-61 15,-6 3-34-15,-1 0-18 0,0 0-6 0,1 0-8 16,6 0-5-16,-6 3-3 0,-1 1-6 0,7-1-7 16,-7 5-7-16,1-5-10 0,-1 6-6 0,7 1-5 15,-6-2-1-15,6 2 0 0,-6 1 2 0,6 3 3 0,-7 2 5 0,7-2 4 16,0 4 5-16,-7-3 9 0,7 3 10 0,0 1 9 0,0-1 9 15,0 1 4-15,0-5 5 0,7 4 0 0,-7 1 0 16,7-1-5-16,-7-3-10 0,6 0-7 0,-6-1-9 0,6 1-6 16,1-4-3-16,-1 0-3 0,1 0 4 0,0-4 4 0,-1 4 15 15,0-4 17-15,1-3 18 0,0 0 23 0,-1-1 9 16,0-3 4-16,1 0-1 0,6-3-6 0,-6 3-12 0,-1-8-19 16,8 5-21-16,-8-8-23 0,0 3-13 0,0-3-8 0,8 0-4 15,-8 0-3-15,1-3-2 0,5-1-1 0,-4 3-1 0,4-5 0 16,-5 2-2-16,6 0 0 0,0 1-2 0,0-1-2 15,-6 1 0-15,5-1-1 0,2 4-2 0,-2 0-1 0,-5 0 1 16,6 3 0-16,-6-3-1 0,-1 4 0 0,8 0-3 0,-8 3 1 16,0 0 0-16,0 1 2 0,1 3-1 0,0 0 0 15,-1 0 0-15,1 3 0 0,-1 1 1 0,0 3 0 16,2 4 1-16,4-4-2 0,-6 9 1 0,8-5 1 0,-8 3-1 16,1 5 1-16,6-5 1 0,-6 4 0 0,5 1 0 0,-6-1-2 15,8-3 0-15,-8 3 0 0,1 1 1 0,-1-1 0 0,8-4-2 16,-8 1-1-16,0 0 0 0,-6-1-2 0,6 1-6 15,2-4-17-15,-8 0-41 0,0-5-72 0,6 3-77 0,-6-2-73 16,0 0-67-16,6-7-81 0,-6 0-118 0,0 0-102 0,7-3-26 31,-7-1 26-31</inkml:trace>
  <inkml:trace contextRef="#ctx0" brushRef="#br0" timeOffset="12284.96">2781 6711 441 0,'-6'-11'504'15,"6"0"-142"-15,-7 4-114 0,7 0-53 0,-6 3-31 16,6 0-19-16,-6 1-11 0,6 3-11 0,0 0-17 0,0 3-20 15,0 1-21-15,0 3-18 0,6 4-11 0,0 7-1 0,-6-3 1 16,13 7 4-16,-6-3 4 0,0 3 1 0,-1 3-1 16,8-2-4-16,-2-2-5 0,1 1-4 0,-6 0 0 0,12-4 8 15,-5 1 13-15,-2-5 15 0,8 1 24 0,-1 0 18 0,1-8 13 16,12-4 10-16,1-3 3 0,-1-6-10 0,15-6-11 0,4-6-16 16,1-12-23-16,13-3-16 0,0-6-15 0,8-9-10 15,4-3-7-15,8-8-1 0,0-3-5 0,-1-1-2 0,7-6-3 16,0 3-3-16,1 0-2 0,-7-4 2 0,6 8-2 15,-6-1-5-15,-1 1-1 0,-6 7 1 0,-13 4-4 0,0 3-1 16,-12 5-3-16,-8 6-12 0,1 4-10 0,-14 0-28 16,1 7-61-16,-7 1-83 0,-7 2-77 0,1 5-78 0,0-3-110 15,-1 2-169-15,1 1-94 0,-8 0-31 0,2 3 30 0</inkml:trace>
  <inkml:trace contextRef="#ctx0" brushRef="#br0" timeOffset="14014.61">23141 6729 45 0,'13'-3'182'0,"-7"3"-82"0,8-4-48 16,-8 0-25-16,0 4-13 0,0 0-8 0,1 0-3 0,-7 0 0 16,0 0-2-16,0 0 0 0,0-3 1 0,0 3 1 0,0 0 1 15,-7-4 1-15,1 0-1 0,0 1 2 0,0-1 1 16,-2 0 2-16,2-7-2 0,0 4-1 0,-7 0-2 0,6 0 1 16,0-4-2-16,-5 3-1 0,5 1-2 0,-6 3-1 0,0 1-1 15,0-1 2-15,6 0 1 0,-5 1 1 0,5 3 1 16,-6-4 4-16,-1 0 11 0,8 1 11 0,-7-4 11 0,0 2 11 15,7-2 8-15,-7 0 11 0,-1-4 9 0,2 4 5 0,-1-8 0 16,6 4-3-16,-6-4 0 0,7 4-1 0,-8-3-2 16,8 3 2-16,0 0-6 0,-1 0 2 0,7-1 3 0,-7 5-1 15,1 4-6-15,6-1-7 0,-7 0-8 0,7 1-13 0,0 3-5 16,-6 0-11-16,6 0-12 0,0 3-7 0,0 5-4 0,0-2 0 16,0 6 0-16,0 3 2 0,0 3 5 0,-6 4 6 15,6 0 6-15,0 4 8 0,-7 3 13 0,7 0 16 0,0 1 19 16,-7-1 16-16,14 0 10 0,-7 0 9 0,7 1 19 0,-7-1 13 15,12-3 6-15,1 3 3 0,1-7-4 0,12 0-4 16,0 0-4-16,7-7-6 0,5-4-14 0,15 0-19 16,5-8-15-16,8-3-19 0,17-3-15 0,2-5-13 0,13-3-9 15,-1-7-4-15,8 0-10 0,5-5-3 0,2-2-4 0,5-4-1 16,-7-1-3-16,1 1-1 0,7-4-1 0,-15 0-3 0,9-3 1 16,-9-1-4-16,-11 0 1 0,-1 4-3 0,-13-3 2 15,-6 3 0-15,-14-1 0 0,-5 5-1 0,-14 0 1 0,-1 0 0 16,-11 3-1-16,-7 1-6 0,-8-1-10 0,1 1-8 0,-6 6-20 15,-1-4-65-15,-6 5-95 0,-6 4-80 0,-1 0-79 16,-6 3-85-16,1-1-139 0,-2 8-96 0,-12 1-52 0,0 6 19 16</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30T06:44:35.302"/>
    </inkml:context>
    <inkml:brush xml:id="br0">
      <inkml:brushProperty name="width" value="0.05292" units="cm"/>
      <inkml:brushProperty name="height" value="0.05292" units="cm"/>
      <inkml:brushProperty name="color" value="#FF0000"/>
    </inkml:brush>
  </inkml:definitions>
  <inkml:trace contextRef="#ctx0" brushRef="#br0">19389 5832 61 0,'0'0'338'0,"-7"0"-100"0,1-4-90 0,0 4-49 16,-1 0-25-16,1 0-12 0,-1-3-5 0,0 3-2 16,1 0-1-16,0 0 0 0,-1 0 0 0,7 0-4 0,-7 0-1 31,1 0-2-31,0 0-3 0,6 0-3 0,0 0-5 0,-7 0-6 15,7 0-6-15,0 3-7 0,-6 1-4 0,6 7-1 16,-7-4 1-16,7 8 5 0,-7-1 3 0,1 9 8 0,6-5 6 16,-6 4 9-16,-2 3 4 0,2-3 3 0,6 4 0 15,-6-3 1-15,6 2 8 0,-6-3 4 0,6 0 10 0,0-4 4 16,-7 4 4-16,7-3 12 0,0-1 18 0,0-4 14 0,0 5 9 16,0-5 3-16,0 1 1 0,7 0-2 0,-7-1-2 15,6-3-7-15,0-4-3 0,8 0-9 0,5 1-6 0,1-4-5 16,12-8-6-16,13 0-3 0,1-7-5 0,13-3-6 0,6-8-18 15,6 0-16-15,8-8-11 0,6-3-8 0,-1 1-6 16,7-1-5-16,7-7-1 0,-7 3-4 0,14-4 1 0,-8 1-1 16,7 0 0-16,-13-1-2 0,0 5-1 0,-12 3-6 15,-14 4-1-15,-6 0-5 0,-7 6-5 0,-13 2-13 0,-7 2-25 16,-12 4-74-16,-7 1-121 0,0 3-122 0,-13 0-172 0,-7 4-158 16,1-1-93-16,-14 8-46 0,-6 0-6 0</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30T06:46:05.572"/>
    </inkml:context>
    <inkml:brush xml:id="br0">
      <inkml:brushProperty name="width" value="0.05292" units="cm"/>
      <inkml:brushProperty name="height" value="0.05292" units="cm"/>
    </inkml:brush>
  </inkml:definitions>
  <inkml:trace contextRef="#ctx0" brushRef="#br0">5778 1169 293 0,'0'-5'267'0,"-8"5"-101"0,8-2-59 0,0 2-28 0,-6 0-13 16,6 0-3-16,0-4 1 0,-6 4 4 0,6 0 3 0,0 0 1 16,-7-5 2-16,7 5-3 0,-6 0-2 0,6 0 2 0,-7-3 0 15,1 3-5-15,-1 0-1 0,7 0 1 0,-6-4-2 0,0 4 2 16,-8 0 0-16,8 0-5 0,-7 0-4 0,6 0 0 0,-6 4 1 15,-7-4-1-15,8 3 3 0,-2 2-1 0,-5-1 1 16,-1 3-4-16,1 0 3 0,6-3-2 0,-7 3-2 0,-5 3-1 16,5-2-1-16,0 3 5 0,1 0 2 0,-1 4 6 31,7-4 6-31,-6 3 6 0,-1 1 4 0,1-1 1 0,-1 5-1 16,7-1-7-16,-7 4-1 0,8 0-2 0,-8 4-4 0,7-1-4 15,-7 5-5-15,8-1-2 0,-2 4-6 0,8 4-4 16,-8 0-6-16,8-1-4 0,0 1-7 0,6 3-5 0,-7 1-5 15,7-6 3-15,-6 2-4 0,6 3-2 0,6-6-4 0,1 2-5 16,-1-3-1-16,8 0 0 0,-2-3 0 0,8-1-7 16,-1 0 2-16,1-3 2 0,6-1 0 0,0 0 1 0,0-2-1 15,0-1-1-15,6 0 0 0,2-4 0 0,-2-3-1 0,7 3 2 16,-6-7-1-16,5 4-1 0,1-4 1 0,1-3 1 16,-8-1-1-16,7-4-1 0,0-3 0 0,1 0-1 0,-1 0 0 15,-1-3 0-15,1-4-1 0,-6-1 0 0,7-3 0 16,-8 0 0-16,1-4-2 0,-1-3 2 0,1 0 1 0,-1-4 0 15,-6 0 1-15,7-4 2 0,-7 0-1 0,7 1 1 0,-15-4 0 16,9-1-2-16,-7 1 0 0,-1-4 0 0,0 4 2 0,-5-4-1 16,-1 0 2-16,-1-1 0 0,-4-2 1 0,-2 3 0 15,-6-4-1-15,0 5 0 0,0-5-2 0,0 0 1 0,-6 1-2 16,-2-1-2-16,-4 0 0 0,-1 1 0 0,6-1 1 0,-6 3-1 16,0-1-2-16,-6 5-1 0,5-3-1 0,-5 4 1 15,-7 3 2-15,6 4 0 0,-5 0-1 0,-1 0 2 0,-1 4 0 16,1 3 0-16,-6 1 2 0,5 0 1 0,-5 2-3 0,-7 1-1 15,7 7 0-15,-1-3 0 0,-7 3 1 0,8 1-1 0,-7 3 0 16,6 0 0-16,1 0-2 0,-1 3 0 0,1 1 2 0,-1 0-2 16,7 3-1-16,0 0-1 0,0 0 2 0,0 4-1 15,0 5 2-15,7-2 0 0,-1 1-1 0,1 3 2 0,-1 4 0 16,0-4 2-16,1 7-1 0,-1-2-2 0,0 3-1 0,8-4 1 16,-8 3-1-16,7 1-1 0,7-1-1 0,-8 1-1 0,2-4 0 15,5 4 1-15,0-1-1 0,7-3 2 0,0 1 1 16,0-2 1-16,7-2 0 0,0-1 1 0,-1 0 0 0,7 1 1 15,0-5 2-15,0 1-1 0,7-4 1 0,-1 1-2 0,0-2 0 16,8-2 0-16,-1-1-1 0,6-4 0 0,1 1-1 16,-1-4 1-16,7 0-1 0,1-4 0 0,5-3 0 0,1 4-1 15,-1-9-6-15,1 1-11 0,6 0-23 0,0 0-45 16,1-4-59-16,-8 5-60 0,7-5-54 0,1-3-51 0,-8 3-49 16,1 0-68-16,-1-3-109 0,-6-1-64 0,0 5-12 0,-6-1 17 15</inkml:trace>
  <inkml:trace contextRef="#ctx0" brushRef="#br0" timeOffset="316.3">6559 1384 430 0,'0'-3'375'0,"-6"3"-132"16,6 0-97-16,-7 0-59 0,7 0-36 0,0 3-21 0,0 1-10 15,0 0-2-15,0 3 1 0,0 4 4 0,0 0 9 16,7 4 13-16,-7 3 13 0,0 4 16 0,6 0 10 0,0 4 28 16,-6 3 29-16,14 1 31 0,-8 6 26 0,0-3 8 0,8 3 3 15,-8 1 1-15,7 3-3 0,0-3-23 0,0 3-23 16,0 1-35-16,0-1-31 0,7 0-22 0,-7 0-14 16,-1 5-15-16,2-5-12 0,5 0-11 0,-6 1-7 0,0-5-2 15,1 4-3-15,5-3 0 0,-6 0-1 0,0-4-2 0,0 0-2 16,0-4 2-16,-7 0-1 0,8-6-4 0,-8-2-3 0,7-2-14 15,-6-5-23-15,-7-3-37 0,6 1-47 0,-6-6-54 16,0-2-55-16,7-4-62 0,-7 0-77 0,0-7-109 0,0-4-104 16,-7 0-58-16,7-7 4 0</inkml:trace>
  <inkml:trace contextRef="#ctx0" brushRef="#br0" timeOffset="634.32">6565 1491 157 0,'0'-11'464'0,"7"0"-135"0,-7 4-120 0,0 3-69 16,7-3-38-16,-1 3-19 0,7-1-12 0,0 2-9 0,0 3-8 16,7 0-4-16,-1 3-4 0,1 2-2 0,6 2-1 0,-6 1-6 15,5 3-3-15,1 0-5 0,-6-1-2 0,6 5-6 0,-7 0-5 31,-5 3 0-31,5 0-1 0,-6 5 1 0,-6-2 2 0,6 5 5 0,-7-4 6 0,-6 4 6 0,0-1 5 0,0 2 4 16,-13 1 3-16,7-3 5 0,-14 1 3 0,7 0 1 0,-13-1-1 31,0 2-6-31,-1-5-4 0,2 3-5 0,-7-3-5 0,5-3-6 0,1-2-5 0,0 1-7 0,0-2-8 16,7-2-7-16,5-3-13 0,-5-3-20 0,6 3-27 0,7-4-28 16,-1-3-30-16,7-4-33 0,0 3-39 0,0-6-47 0,7-1-64 31,5-3-120-31,2-4-60 0,-2 0-30 0</inkml:trace>
  <inkml:trace contextRef="#ctx0" brushRef="#br0" timeOffset="951.4">7171 1084 273 0,'0'-7'484'0,"0"3"-140"0,0 0-130 0,0 4-81 16,0-4-52-16,-6 4-33 0,6 0-19 0,0 0-12 0,0 4-8 15,0 0-3-15,0 3 1 0,0 4 2 0,6 5 8 0,-6-2 5 16,0 4 7-16,0 5 7 0,0 2 10 0,0 0 7 16,0 8 7-16,6-4 4 0,-6 5 5 0,0 2 2 0,0 1-1 15,7-1-2-15,-7 5-5 0,7-5-3 16,-1 5 0-16,1-1-8 0,-1 0-8 0,0-3-6 0,8-1-5 0,-2 1-5 15,-4-4-4-15,4 0-4 0,1-4-8 0,1 1-3 0,-2-4-2 16,2-1-6-16,-2-3-12 0,1 0-21 0,-6-4-21 16,6 1-27-16,-7-5-28 0,8 0-33 0,-8-2-41 15,0-4-50-15,1-5-74 0,0 1-134 0,-1-4-56 0,1 0-23 0</inkml:trace>
  <inkml:trace contextRef="#ctx0" brushRef="#br0" timeOffset="1345.94">6911 1667 234 0,'0'0'378'0,"0"-4"-115"0,0 0-100 16,0 1-55-16,6-1-30 0,1 4-17 0,-1-4-7 0,0 1-3 16,8-1-6-16,-1 0-3 0,6 1 0 0,-6-1-4 0,13 0-2 15,-6 1-1-15,6-1-2 0,0-3 1 0,0-1 5 16,6 1 2-16,1 4 4 0,-1-8 4 0,-6 3 1 15,7 0 1-15,-7-2 4 0,7 2 6 0,-13 1 7 0,6 0 12 16,-7-1 14-16,1 1 9 0,0 3 16 0,-8-3 17 0,-6 3 10 16,8-3 7-16,-8 3-3 0,1 1-11 0,-1 3-13 15,1-4-16-15,-7 4-20 0,7-3-22 0,-7 3-19 0,0 3-20 16,6-3-12-16,-6 4-10 0,6-1-4 0,-6 5-2 0,6 3 3 16,-6 0-1-16,8 0 3 0,-2 3 1 0,0 1 2 0,-6 4 3 15,7-1 0-15,-1 0-1 0,1 4-1 0,0-4-1 16,-1 4 0-16,0 0-2 0,0 5 1 0,2-6-2 0,-8 1 1 15,6 3-2-15,0-3 2 0,1 0-1 0,0 0-1 16,-1-3-1-16,1 3-1 0,5-4 0 0,-5-3-3 0,0 3 0 16,-1-3-8-16,7-4-20 0,-6-1-36 0,-1 1-50 15,7-4-57-15,-6 2-52 0,6-6-52 0,-1 1-60 0,2-8-85 16,-1 1-136-16,0-6-48 0,6-1-8 0</inkml:trace>
  <inkml:trace contextRef="#ctx0" brushRef="#br0" timeOffset="1504.15">7699 1370 135 0,'0'-4'433'0,"0"1"-134"0,0 3-130 16,0-4-77-16,0 4-43 0,6 0-24 0,1 0-16 0,-1 0-18 15,1 0-34-15,5 4-63 0,2-4-131 0,-1 0-89 0,6 3-61 16</inkml:trace>
  <inkml:trace contextRef="#ctx0" brushRef="#br0" timeOffset="1851.78">8441 1473 224 0,'-13'-4'450'0,"0"4"-132"16,-6-4-115-16,5 1-67 0,2-1-37 0,-8 4-21 0,7 0-10 15,-7 0-6-15,8 0-6 0,-2 4-9 0,-5 3-8 0,5 0-6 16,2 1-7-16,-8 2-4 0,7 5-2 0,-7 0 2 0,8-1 2 31,-2 5 4-31,2 2 4 0,-2-2 3 0,1 3 4 0,1 4 7 0,-2-4 5 0,8 3 10 0,0 1 9 0,-8 4 4 16,8-5 5-16,-1 0 7 0,1 2 6 0,6-6 4 15,-6 4 6-15,6-2 0 0,6-2 2 0,-6 2-3 0,6-5 0 16,1 1-11-16,6-2-9 0,0-2-8 0,7 0-15 16,-1-4-17-16,1 0-12 0,6-4-11 0,0 1-8 0,7-5-6 15,-1 0-22-15,7-3-38 0,0 0-51 0,1-3-58 0,-2 0-54 16,1-5-57-16,7 1-67 0,-1-4-108 0,0-3-116 0,2-2-48 16,-9 2 9-16</inkml:trace>
  <inkml:trace contextRef="#ctx0" brushRef="#br0" timeOffset="2563.91">9079 1630 224 0,'-6'-4'480'0,"0"1"-125"0,-1-5-113 0,0 5-68 0,-5 3-40 15,-2-4-27-15,8 4-15 0,-7 4-12 0,-7-1-11 16,8 1-11-16,-8 7-8 0,0 0-6 0,1 0-5 15,-1 4-5-15,0-1 1 0,1 4 5 0,-1 4 6 0,0-3 8 16,8 6 4-16,-8-2 4 0,7-2 2 0,1 1 0 0,-2-3-3 16,8 2-8-16,-1-2-9 0,7 0-11 0,0-5-8 15,0 1-4-15,7-1-6 0,-1-3-2 0,8 1-3 0,-2-5-1 16,1 0-1-16,7-4-1 0,-8 1-1 0,15-8-1 0,-7 1-1 16,6-1-1-16,0-6 0 0,-1-2-1 0,1 1 1 0,-6-7 1 15,6 3 9-15,-7-3 15 0,1 0 30 16,0-1 26-16,-7 1 20 0,-7-3 21 0,8 2 11 0,-8 1 7 0,0-5-1 15,-6 6-10-15,7-6-25 0,-7 5-20 0,0-1-18 16,0 5-19-16,0-1-12 0,-7 1-4 0,7 3-8 0,0 3-6 16,-6 1-5-16,6 0-5 0,0 3-3 0,-6 0-1 15,6 4-3-15,0 0-3 0,-7 4-1 0,7 3-1 0,0 1 2 16,0 3-1-16,-7 3 0 0,7 5 0 0,7-1 0 0,-7 4 2 16,0 1-1-16,7-2 0 0,-1 1-1 0,0 3 0 0,8-3 2 15,-2 4-1-15,1-4 1 0,1 4-1 0,-2-5-1 16,8-2 1-16,0 3 3 0,-1-3-1 0,-5-2-1 0,12 1 1 15,-7-6 1-15,1 3 0 0,-1-4 1 0,0-4-1 0,1-3 1 16,7-1-1-16,-9-3 1 0,2-3-1 0,-1-1 0 16,1-3 0-16,0-4 2 0,-1-4 0 0,-5-4-1 0,4 1 2 15,-4-4 1-15,-8 0 0 0,1-7-1 0,-1 4 0 0,1-9-2 16,-14 1 0-16,7 1-2 0,-6-5-2 0,-1-4-1 0,-5 1 0 16,4 0-2-16,-4-4-1 0,-1 4 0 0,0-4 0 15,6 0-1-15,-6 0 2 0,0 4-2 0,1-1 3 16,4 8 0-16,-4 0 4 0,5 8 0 0,1-1 2 0,-8 7-1 15,8 5 1-15,0 0-1 0,6 3-3 0,-6 3 0 0,-2 4-2 16,8 0-3-16,-6 8 1 0,0 0-1 0,-1 8 0 16,0 2 1-16,1 0 3 0,-7 8 0 0,7 4-4 0,-1-1 4 0,0 4-1 15,7 5 2-15,-6-1 1 0,6 3 1 0,0 5-1 0,0-1 1 16,0 0 3-16,6-3-1 0,1 4 2 0,0-5-2 16,5 1 0-16,1-1-1 0,1 1 0 0,-2-8 1 15,2 4-1-15,5-4-2 0,1 0 2 0,0-2 0 0,-2-2 0 16,2-3 1-16,0-4-1 0,5 1-1 0,2-5-1 0,-1-3-1 15,6 0-7-15,1 1-11 0,-1-9-29 0,8 1-77 0,-1 0-99 16,12-8-93-16,-4 0-121 0,11-4-203 0,-5 1-105 16,-2-4-48-16,1-3-7 0</inkml:trace>
  <inkml:trace contextRef="#ctx0" brushRef="#br0" timeOffset="3199.03">11619 1560 274 0,'-6'-3'370'0,"-13"3"-108"0,5-4-84 0,2 4-46 15,-8-4-20-15,0 4-10 0,-5 0-4 0,5 0-2 0,-13 4 2 16,7-4-2-16,-7 4 2 0,1 3 2 0,6 0 11 0,-7 0 9 31,1 4 10-31,-1 1 6 0,1 2 6 0,-1 1 3 16,7 0-4-16,-7 3-6 0,7 4-5 0,0 0-4 0,0 4 0 15,7-1-5-15,-1 5-9 0,0-1-8 0,8 0-5 0,-1 1-7 16,6-1-12-16,0 0-17 0,7 4-17 0,0-4-10 0,7 1-10 16,0-1-5-16,6 0-5 0,-1 0-3 0,2-3-2 15,6 0-3-15,5 0-1 0,1-1 0 0,7-3 0 0,-1 0 0 16,1-4-3-16,6 0 0 0,6-2 0 0,2-2-3 0,4-3 3 15,1 0-8-15,1-7-12 0,6 3-33 0,-1-7-57 16,0-4-77-16,-6 1-72 0,7-5-63 0,0 1-68 0,-7-4-78 16,-7-3-129-16,1-2-55 0,-13-2-8 0,-1 4 38 0</inkml:trace>
  <inkml:trace contextRef="#ctx0" brushRef="#br0" timeOffset="4120.49">12154 1887 47 0,'-7'-7'472'0,"0"3"-109"0,-6-1-132 16,7 2-88-16,-1 3-48 0,-6 0-25 0,1 0-10 0,-2 3-3 15,1 2 2-15,0 2 5 0,0 4 2 0,1 0 2 0,-2 3 4 16,1 1 2-16,0 0 5 0,0 3 7 0,7 0 15 0,-8 4 17 16,8-3 14-16,0 3 4 0,-1 0 0 0,0 0 0 15,7 3 2-15,0-3-12 0,0-1-21 0,7 2-21 0,0-1-20 16,-1-4-10-16,7 1-9 0,0 3-5 0,6-8-9 0,1 4 1 15,0-2 2-15,6-5-3 0,-1-1 0 0,2 1 2 16,-1-7 7-16,0 0 8 0,6-1 6 0,-5-6 1 0,5 3 0 16,-6-8 3-16,1-3 0 0,-2 1-1 0,1-1-4 0,-6 0-12 15,0-4-3-15,-8 0-2 0,8 0-2 0,-13-3-2 16,-1 3-4-16,0-3-3 0,-6 4-2 0,-6-5-3 0,0 1-7 16,-8-1-7-16,1 1-6 0,-6-4-5 0,-7 4-2 0,0 0-4 15,-6 3-3-15,-1 1-2 0,1-2-2 0,-8 2-2 0,7 6 0 16,1-2 4-16,6 3 3 0,-1 3 0 0,2 0 1 15,5 0 1-15,8 4 1 0,-2 0 1 0,1 0-1 16,6 0-2-16,7 0-1 0,0 0 0 0,-6 4 3 0,12 0-1 16,-6-4 3-16,14 0 3 0,-8 4 4 0,14-4 4 0,-1-4-1 15,1 4 3-15,6 0-1 0,0-4 1 0,0 0 2 0,7-3-1 16,-8 3-1-16,9 1-2 0,-2-1 2 0,-7 0-2 16,8 1 1-16,0-1-1 0,-7 0-1 0,6 4 0 0,-6-3 0 15,0 3 1-15,1 3-1 0,-7-3 1 0,5 4 0 0,-5 3 0 16,6-3 0-16,-6 3 0 0,-1 1-2 0,-6 3-1 15,6-4 1-15,-5 4 0 16,-2 0-1-16,2-1 1 0,-1 6-1 0,-1-2 1 0,2 1-1 0,-2 0-1 0,2-1-2 0,-1 1 2 16,-7-1 1-16,8 1-1 0,-8-1 0 0,0-2 1 0,0 3 0 15,2-4 0-15,-2-4 0 0,-6 4 1 0,6-4 1 16,-6 1 4-16,0-5 6 0,7 1 7 0,-7-1 10 0,-7-3 8 16,7 4 6-16,0-8 1 0,0 4 3 0,-6-7-2 0,6 4-2 15,-6-8-4-15,6 3-5 0,-8-3-6 0,8-3-5 16,0 2 1-16,0-3-4 0,8 1-3 0,-2-1-4 0,-6-3-2 15,6 4-1-15,7-2-3 0,-6 2-1 0,0 3-1 16,-1 1 0-16,0-6 0 0,8 9-1 0,-8 0 0 0,0-1-4 0,1 1-2 16,-1 4-1-16,1 3-1 0,6 0-1 0,0 0-1 15,-6 3-1-15,5 1-1 0,2 3 1 0,-1 0 1 16,-1 4 3-16,2 1-1 0,-2 2 1 0,2 1-1 0,5 0 1 16,-6 3 0-16,0 0 1 0,7 1-3 0,-7-5 0 0,0 4-1 15,-7 1 0-15,7-1-2 0,-6-3-2 0,0-1 1 0,-1 1-3 16,0 0 2-16,-6-4-1 0,7-4 2 0,-7 0 2 15,0 1 2-15,0-5 4 0,-7 1 3 0,7-4 2 0,-6 0 1 16,0-4 2-16,-1-3 0 0,0 0 0 0,-6-1 3 0,7-3-1 16,-7 0 1-1,6-3 2-15,1-1 3 0,0 1 1 16,-2-1 1-16,8-3 0 0,0 3-3 0,0-4-1 0,8 5-1 0,-2-5-3 0,0 5-3 0,7-4-2 0,0 3-4 0,0 0 0 16,1 5 0-16,-2-1-3 0,8-1-1 0,-7 5 1 0,7-1-2 31,-8 5-1-31,8-1 0 0,-7 4 0 0,0 0-1 15,6 0 2-15,1 7-1 0,-7-3 0 0,0 7 8 16,0-4-1-16,1 5-1 0,-2 2 0 0,2-3 1 0,-2 3-2 16,1 2 0-16,-6-2 0 0,6 1-8 0,-7 0 2 0,8-1 1 15,-8-3 0-15,0 4 2 0,8 0 1 0,-1-4-3 0,-7 3-3 16,0-3-6-16,8-4-10 0,-8 1-9 0,7-1-12 16,0 0-18-16,0-3-50 0,1 0-79 0,4-4-80 0,-4 0-67 15,5-4-56-15,1 0-70 0,0-3-91 0,-1 0-119 0,-6-1-23 16,6 1 30-16</inkml:trace>
  <inkml:trace contextRef="#ctx0" brushRef="#br0" timeOffset="4801.27">13710 2014 215 0,'0'-7'417'0,"0"0"-95"0,7 3-88 16,-7-3-52-16,6 3-22 0,-6 1-11 0,7-1-5 15,-7 1-1-15,6 3-5 0,0 0-7 0,2 0-12 0,4 3-16 16,-6 1-18-16,8-1-16 0,-8 4-15 0,1 1-11 0,5 2-9 16,2 2-1-16,-8-1 7 0,8 4 16 0,-2-1 22 15,1 5 14-15,1-1 8 0,-2 0 3 0,2 0-1 0,-2 1-4 16,1 3-12-16,7-4-20 0,-7 1-24 0,-6 2-17 0,5-2-10 16,2-1-4-16,-8-3 0 0,7 0-1 0,-7-1 2 15,-6-3 5-15,7-4 12 0,0 1 18 0,-7-1 13 0,0-3 19 16,0-4 12-16,0 3 12 0,0-6 4 15,0 3-2-15,-7-8-9 0,0 5-14 0,1-8-11 0,6 4-13 0,-6-9-10 16,-1 2-10-16,7-1-4 0,-6 1-2 0,6-5 1 0,0 1-3 16,0 0-4-16,0 0-5 0,6-1-3 0,-6 1-3 0,7-1 0 15,-7 1 0-15,6 0-1 0,0 0 3 0,1 7 0 16,0-4 2-16,5 0-4 0,-4 5-1 0,4 2-5 16,1 0-3-16,0 1-4 0,6 3-3 0,1 4-3 0,-7 4-1 15,13-1-2-15,-6 1 0 0,0 8 0 0,-1-1 0 0,7 0 0 16,-6 3 0-16,-1 1-1 0,1 0 1 0,0 3-1 0,-8 0-3 15,8 0-2-15,-7 5-3 0,7-5-4 0,-8 0-1 16,-5-3 0-16,6-1-4 0,-7 1 1 0,1 0 3 0,-7-4 1 16,6 0 5-16,-6-4 1 0,-6 1 4 0,6-5 2 0,-7 5 5 15,1-8 3-15,0 3 3 0,-8-6 2 0,2 3 2 16,-2-8 4-16,1 0 6 0,0 1 9 0,0-4 5 0,1 0 5 16,-2 0 4-16,8 0 2 0,-1-3 0 0,7 3 1 0,-6-4-4 15,6 1-7-15,6-1-8 0,1-4-9 0,-1 1-2 0,0 4-5 16,8-5-4-16,5 1-3 0,-6 0-3 0,6 3-1 15,1 0-1-15,0 5 1 0,-1-1-3 0,1-1 0 0,0 5 2 16,-1 3-1-16,1 0 0 0,0 1 0 0,-2 6 0 0,2-3-2 16,-7 8 1-16,7-1 1 0,-8 0 1 0,2 5-2 15,-1-1 2-15,-7 3 0 0,8-3 1 16,-2 8 1-16,-5-5 2 0,6 1 0 0,0 3 0 0,-7-4 0 0,8 4 0 16,-8-2-3-16,0-1-2 0,8-1-1 0,-8 1-5 15,7-1-5-15,-6 1-6 0,6-4-10 0,-7 0-10 0,8-4-13 0,-2 4-15 16,8-7-17-16,-1 4-33 0,1-5-69 0,6-3-78 15,-7 0-61-15,7 0-49 0,7-3-43 0,-7-2-53 0,0-2-78 16,-6 0-101-16,6 0-4 0,-13-1 43 0</inkml:trace>
  <inkml:trace contextRef="#ctx0" brushRef="#br0" timeOffset="5243.94">15149 2040 315 0,'-6'-3'455'16,"-8"-1"-119"-16,8 1-99 0,0 3-57 0,-1 0-29 0,1 0-12 15,6 3-2-15,-7 1 1 0,1-1 7 0,-1 5 10 16,1-1 12-16,6 0 15 0,-6 4 3 0,6 4-6 0,-8-4-8 16,8 3-13-16,-6 1-14 0,6-1-17 0,6 4-25 0,-6 2-27 15,0-6-22-15,8 5-14 0,-2-5-8 0,0 1-5 16,7 3-6-16,-6-3-2 0,12-1-2 0,-5 1-2 0,5-4 0 16,1 0 2-16,-2-4-2 0,9 1-2 0,-1-5-3 15,0 1 0-15,0 0-2 0,7-8-1 0,-7 0-3 0,0 1-2 16,7-5 1-16,-7-2 0 0,-1-1 0 0,-5-5-1 0,0 2 3 15,-1-4 0-15,-6-1 3 0,6 1 0 0,-11 0 6 16,4-4 6-16,-6 4 3 0,1-5 1 0,-7 2 3 0,7-2 3 16,-7 2 6-16,-7 2 2 0,7 1-3 0,0 0 0 0,-7 2-1 15,7 6 2-15,0-1-1 0,-6 4-4 0,6 0-7 16,0 3-2-16,0-4-2 0,0 8-6 0,-6-3-4 0,6 6-4 16,0 1-3-16,-6 0-1 0,-2 7-2 0,8-4-1 0,-6 7-1 15,6-3 1-15,-6 8-1 0,6-4 2 0,0 7-2 0,0-4 1 16,0 0 0-16,6 4 0 0,0 0 1 0,-6-3 1 31,14 3 0-31,-8 0-3 0,7-4 1 0,7 4 2 0,0-4 0 16,-1-3 0-16,7 3 0 0,0-3-3 0,0-4-8 0,7 0-8 15,-7 0-10-15,6 0-14 0,1-8-24 0,-1 5-45 16,-5-5-68-16,5-3-67 0,-6 0-53 0,0-3-43 0,0-1-35 16,-6-3-41-16,-1-1-46 0,-6-3-43 0,0 0-57 15,0 1 0-15</inkml:trace>
  <inkml:trace contextRef="#ctx0" brushRef="#br0" timeOffset="5863.37">16029 2095 224 0,'-7'-7'406'0,"0"-4"-113"0,7 4-92 0,0-4-51 0,-6 3-27 15,6 1-8-15,6 3 0 0,-6-3 2 0,7 4-1 0,-7-5-9 16,7 8-12-16,-1-8-15 0,1 8-15 0,-1-4-14 0,7 4-12 16,0 0-8-16,-7 0-6 0,8 4-3 0,-1 1-2 15,0 2 0-15,-6 0-3 0,5 4-1 0,2 4-4 16,-2-4-2-16,-5 3-3 0,6 4-3 0,0 1 0 0,-7-1 1 15,8 3-2-15,-8 2 0 0,7-1-1 0,-6-4-1 0,-1 4 1 16,1-3 0-16,-1-1-2 0,0 1 0 0,-6-5 0 16,7-3 3-16,-7 0 19 0,0-4 45 0,0 1 61 0,0-1 48 15,0-3 34-15,0-4 24 0,0 0 14 0,0-4 6 0,-7-3-14 16,7-1-38-16,-6-3-52 0,6 1-38 0,0-1-24 0,-6-5-16 16,6 2-11-16,6-1-6 0,-6 1-2 0,0-5-6 15,6 5-7-15,1-4-8 0,0 3-10 0,-1-3-5 0,7-1-4 16,-6 4-1-16,6-3-5 0,0 7 0 0,0-3 0 0,-7 3-2 15,8 0-2-15,-2 3-2 0,1 1-2 0,-6 3-1 16,6 1 0-16,-7-1-2 0,8 4-3 0,-2 4-3 0,-5-1 1 16,6 5 0-16,-7 3 2 0,7 0 0 0,1 0-2 0,-2 3 2 15,-5 5 1-15,6-2 1 0,-7 1 0 0,7 2 1 0,1 2-2 16,-8-1 0-16,0-2 2 0,2 3-2 0,4-4 0 16,-5 1-1-16,-1-1 0 0,7-4 0 0,-6 1 0 0,5 0 1 15,-4-8 1-15,4 4 2 0,-5-4-1 0,0-3 2 0,5 0 3 16,-5-1 0-16,6-6 2 0,-6-1 1 0,5 0 1 15,2-7-2-15,-2 0 1 0,-5 0 0 0,6-3-1 0,0-1 0 16,1-4 5-16,-8 1-4 0,6 0 0 0,-5-4 1 0,6 4-1 16,-6 0 3-16,-1-4 0 0,0 3 1 0,2 1-1 0,-2-1 5 15,0 1 2-15,0 3 2 0,-6 1 4 0,8 3 4 16,-8-1 2-16,0 6 0 0,0-2-3 0,0 1-2 0,6 3-2 16,-6 4-6-16,0-3-6 0,0 6-6 0,0-3-5 0,0 8-2 15,-6-1-1-15,6 0 1 0,0 4 1 0,0 4 1 16,0-1 2-16,0 5 2 0,0-1-1 0,0 0 0 0,6 1 1 15,-6-1-2-15,6 4 0 0,1-4 1 0,-1 1 1 16,1-1 3-16,0 0-4 0,5-3-2 0,2 4-8 0,-2-9-5 16,1 5-12-16,7-4-17 0,6-4-19 0,-6 1-22 0,5-5-16 15,1 1-40-15,1-4-63 0,-1 0-73 0,-6-4-65 16,5-3-50-16,1 0-49 0,0-4-77 0,1-4-129 0,-1 1-34 16,-7-5 12-16</inkml:trace>
  <inkml:trace contextRef="#ctx0" brushRef="#br0" timeOffset="5990.2">17260 1876 154 0,'-14'-8'448'0,"8"0"-101"0,0 5-106 0,-2-1-68 0,2 1-40 15,6-1-27-15,-6 0-22 0,6 4-16 0,6 0-16 16,-6 4-17-16,6-4-19 0,8 4-24 0,-1 3-31 16,7-4-47-16,-1 5-70 0,0 0-115 0,8-4-103 0,-1 3-79 15</inkml:trace>
  <inkml:trace contextRef="#ctx0" brushRef="#br0" timeOffset="6290.49">17814 2048 241 0,'-14'-4'542'0,"1"-3"-97"16,0 3-132-16,0 4-73 0,-7-3-31 15,8 3-5-15,-8 3 3 0,7-3 10 0,-7 4 15 0,8-1 2 16,-2 5-8-16,-5 3-20 0,6-5-27 0,-6 10-39 16,5-5-32-16,-6 3-26 0,8 5-23 0,-1-5-17 0,-1 4-9 0,2 1-5 0,-2-1-3 0,8 1-5 0,-1-1-3 15,1 4 0-15,6-4-3 0,0 0-2 0,6-3 1 0,1 4 2 16,-1-1 0-16,8 0 0 0,-2-3 2 0,8-1-4 31,6-3 2-31,7 0 0 0,-1 0-5 0,7 0-4 0,0-4-8 16,13-3-14-16,1 4-39 0,-2-8-81 0,8 3-91 0,-7-6-77 15,7 3-75-15,-6-8-96 0,-2 1-153 0,-5-1-74 0,-1-3-23 16,-12 4 40-16</inkml:trace>
  <inkml:trace contextRef="#ctx0" brushRef="#br0" timeOffset="6924.66">18491 2070 288 0,'-14'-8'512'16,"8"5"-114"-16,-8 3-137 0,-5 0-65 0,0 0-23 15,6 0 8-15,-13 3 25 0,6 5 20 0,1-1 14 0,-7 4 12 16,6-4-3-16,1 8-23 0,-1 0-36 0,0-1-43 0,1 4-42 16,-1 1-32-16,8-1-20 0,-2 1-18 0,2-1-14 15,5 0-8-15,0 0-6 0,7 1-4 0,0-4 2 0,7-1-3 16,0 1 3-16,-1-4 1 0,6 0-3 0,2 0 2 16,5-4 1-16,1-3 0 0,0-4-1 0,-1 0 3 0,7-4-4 15,0 0 1-15,0-3-3 0,-7-4 1 0,7 0 1 0,-6 0 3 16,0 0 3-16,-7-3 2 0,-1-1 6 0,2 0 4 15,-1 0 6-15,-6 1 8 0,-1-1 5 0,0 1 1 0,1-1 2 16,-7 4 0-16,0 0 2 0,0 0 1 0,0 0-2 0,0 3-4 16,0 1-6-16,0 3-3 0,0 1-7 0,0-1-6 15,0 1-6-15,0 3-6 0,0 0-7 0,0 3-3 0,0 4-2 16,0 0-1-16,0 5 1 0,6 3 2 0,-6-1 1 0,7 5-1 16,0-5 3-16,-1 8 0 0,0-4 1 0,8 1 3 0,-1-1 0 15,6 4 1-15,-6-4-3 0,7 1 3 0,-1-5 0 16,1 1-2-16,6 3 1 0,0-7 0 0,0 0 1 0,7 0-4 15,-1-4 5-15,-5 2-4 0,5-9 2 0,-7 0-1 0,8-5 1 16,-7 1-4-16,0-7-2 0,-6 0 3 0,6 0-4 16,-7-7 1-16,-5 0 1 0,5-4-1 0,-6 0-1 0,0-3 1 15,-7-5 3-15,2 1-3 0,-2-4 2 0,-6 0-1 16,0-1 1-16,0-2 0 0,0 0 0 0,-6 3 2 0,-2-8-2 16,2 5 0-16,0-5 0 0,-1 5 5 0,1-1 3 0,-1 0 2 15,7 5 2-15,-7 3 1 0,7-1 9 0,-6 4 3 16,6 8 4-16,-6 0-3 0,6 3 0 0,0 4-3 0,-6 4-1 15,6-1-4-15,0 5-11 0,0 3-3 0,0 0-4 0,0 3-3 16,0 5-2-16,-8 3 1 0,8 3-1 0,0 5 3 0,0 2 2 16,0 5 1-16,0 0-1 0,8 7 1 0,-8-4 1 15,6 4 0-15,-6 3 0 0,12-2-2 0,-5 2 3 0,0 5-3 16,-1-4 0-16,7-1 0 0,-7 1-1 0,8-1-1 0,-2 1 2 16,8-4-1-16,-7 3-2 0,7-6-2 0,0-1-3 15,-1 1-7-15,1-9-7 0,-2 5-9 0,9-8-15 0,-1-3-11 16,-6-4-14-16,6 0-14 0,-7-4-42 0,7-7-72 0,-6 0-73 15,-1-4-59-15,1 1-48 0,0-8-51 0,-1 0-68 0,1-4-106 16,-8 1-52-16,2-5 16 0</inkml:trace>
  <inkml:trace contextRef="#ctx0" brushRef="#br0" timeOffset="7273.9">18810 2003 364 0,'-7'4'443'16,"7"-4"-140"-16,7 3-97 0,-1-3-56 0,8 4-30 0,-2-4-12 16,1 5-3-16,13-5 5 0,-6 3-1 0,12-3-4 15,-5 0-7-15,5 0-12 0,7 0-8 0,-7-3-7 0,1 3 0 16,6-5 8-16,-6 1 19 0,0 1 20 0,-1-1 14 0,1-3 8 16,-1 3 2-16,1-3 5 0,-7 0-2 0,6 0-5 15,-13-1-16-15,8 5-16 0,-8-5-10 0,-6 1-5 0,1 3-3 16,-2 1-6-16,-5-1-6 0,0 0-11 0,-1 1-9 0,1 3-9 15,-7 0-9-15,0 0-10 0,0 0-9 0,0 0-8 0,0 3-6 32,0 1-3-32,0 0-1 0,0 3 2 0,0 4 1 0,0-4 2 0,6 8 2 0,-6-1 2 0,0 1 2 15,6 0 3-15,-6 3 1 0,7 1-2 0,0-1-2 0,-1-3-1 16,7 3-1-16,-6 0-4 0,6 0-1 0,-1-4-1 0,2 6-4 16,-2-6-2-16,8 5 0 0,0-5-2 0,-1 1-11 0,7-1-11 15,0-3-19-15,1 0-28 0,-1-3-78 0,-1-5-102 16,1 1-91-16,7-4-94 0,-7 0-120 0,0-7-121 0,0 3-81 15,-6-7-18-15</inkml:trace>
  <inkml:trace contextRef="#ctx0" brushRef="#br0" timeOffset="7418.51">19858 1941 177 0,'-12'-7'580'16,"4"0"-30"-16,2 3-139 0,0 0-100 0,-1 0-59 0,7 4-44 15,0-3-32-15,0 3-30 0,0 0-38 0,7 0-52 16,-1 3-72-16,0 1-76 0,14 0-73 0,0 0-73 0,5-1-101 16,1 1-168-16,1 3-80 0,5-3-30 0</inkml:trace>
  <inkml:trace contextRef="#ctx0" brushRef="#br0" timeOffset="8017.69">20242 1956 62 0,'-13'-7'517'16,"1"3"-66"-16,-2 0-128 0,2 1-79 0,-2-1-30 0,8 4-9 16,-7 0 5-16,6 0 5 0,-6 0 7 0,1 4-10 0,-2-1-15 15,8 5-26-15,-7-1-33 0,-1 4-33 0,2 0-28 16,5 3-22-16,-6 1-22 0,7 0-7 0,-1 3-7 0,-6 1-5 16,6-1-2-16,7 0-3 0,-6 0-2 0,6 1 0 0,-6-1-1 15,6 1-1-15,0-5 0 0,6 1-1 0,-6 0 0 16,0-5 1-16,0 1 5 0,6-3 6 0,-6-1 16 0,0-3 12 15,0-1 11-15,7-3 6 0,-7-3 7 0,6-1 4 16,1 0-1-16,0-3-4 0,-1-4-14 0,0 0-1 0,1 0-15 16,0-7-8-16,5 3-6 0,-5-3-6 0,6 3-1 0,0-3-4 15,1-1 0-15,-8 1-8 0,6-1 5 0,2 5 5 16,5-4 1-16,-5 4 0 0,-2-2-1 0,2 5 2 0,5 1-4 16,-6-1-1-16,6 0-3 0,-5 3-5 0,-2 5-1 15,2-1-1-15,5 0-3 0,-6 8 1 0,0-4 0 0,0 7-5 16,-6 1 1-16,6 3 0 0,-1 0 0 0,-5-1-1 0,6 5 2 15,-7 4 0-15,2-5-3 0,-8 5 2 0,6-1 0 16,-6-3-1-16,0-1 0 0,0 1-1 0,0-1 0 0,0-3 0 16,0 0 1-16,-6-3-1 0,6-1 5 0,0-3 3 0,-8 0 1 15,8-4 5-15,0 0 1 0,-6-4 1 0,6-3 2 0,-6-2 1 16,6-1-2-16,-7-1 2 0,7-3-3 0,0-5 3 16,0 1 2-16,0 0 6 0,7-1 3 0,-7 5 3 0,6-9 0 15,8 9-1-15,-8-4 1 0,7-1-3 0,0 1-3 0,6 0-6 16,1 0-7-16,6-1-2 0,-7 5-2 0,7-5-1 15,1 4-1-15,5 1-1 0,-6 3-3 0,0 3 0 0,1 1-1 16,-2 3 2-16,-5 4-2 0,6 0 1 0,-6 0-1 0,-1 4 0 16,1 3 1-16,-8 1 1 0,8 0-1 0,-7 2-1 0,0 5 1 15,6-1-5-15,-11 2 2 0,4-2 2 0,-5 1 1 16,-1 3 0-16,7 0 2 0,-6 0-1 0,-7 1 1 16,6-1 4-16,1 1-2 0,-7-1-5 0,7 0-9 0,-1 0-12 15,0 1-18-15,1-5-31 0,6 5-112 0,-7-2-114 0,7-5-117 16,7 3-173-16,0-4-113 0,-1 0-74 0,1 3-34 15,12-3 1-15</inkml:trace>
  <inkml:trace contextRef="#ctx0" brushRef="#br0" timeOffset="8176.25">21643 2260 388 0,'0'-7'752'15,"0"-4"39"-15,0 3-141 0,0-3-157 0,0 1-109 0,0 2-89 0,6-3-80 16,-6 0-69-16,6 4-64 0,-6-4-55 0,8 3-83 15,-8 1-108-15,0-1-103 0,0 1-116 0,-8 0-179 0,-4-4-104 16,-8 7-76-16,-6-3-32 0</inkml:trace>
  <inkml:trace contextRef="#ctx0" brushRef="#br0" timeOffset="9032.16">7021 3213 320 0,'-12'0'493'0,"-8"0"-125"0,7 0-123 16,-7 0-70-16,8 0-29 0,4 0 2 0,-4-4 16 15,5 4 22-15,1 0 12 0,-1 0 5 0,1 0-1 0,-1 0-10 16,7 0-16-16,-6 0-30 0,6 0-34 0,0 0-36 0,0 0-25 16,6 0-17-16,-6 0-7 0,7 4 3 0,-1-4 9 0,7 3 10 15,0 1 11-15,7-4 6 0,12 4 7 0,1-1 2 16,12-3 1-16,7 4-6 0,7-4-13 0,12-4-11 0,8 4-10 16,12 0-5-16,7-3-1 0,6-1 0 0,7 0-4 0,12 1-2 15,8-1 2-15,12 0-2 0,1 4 0 0,5-4-6 16,7 4-9-16,1 0-1 0,6-3 0 0,-7 3-1 0,0 0-4 15,0 3-1-15,1-3-1 0,-7 4 1 0,0-4 2 0,-14 4-5 16,-5 0-3-16,-7-1 0 0,-8-3 3 0,-11 4 1 0,-14-4 0 16,-7 4 0-16,-12-4 1 0,-7 0 2 0,-6 3 0 15,-14-3 3-15,-5-3 4 0,-8 3 13 0,-6 0 15 0,0 0 23 16,-13-4 24-16,0 4 18 0,1-4 12 0,-8 4 6 0,0-3-3 16,-6-1-11-16,7-4-15 0,-7 5-21 0,-7-1-25 15,7-3-21-15,-6 4-27 0,6-1-31 0,-6 0-37 0,-2 4-39 16,2-4-49-16,0 1-107 0,-8 3-117 0,8-3-119 15,6-1-164-15,-6-1-101 0,6 5-61 0,0 0-20 0,6-3 15 16</inkml:trace>
  <inkml:trace contextRef="#ctx0" brushRef="#br0" timeOffset="9555.38">13013 3213 78 0,'-19'0'516'15,"6"3"-67"-15,-7-3-148 0,0 0-98 0,8 0-45 16,-2 4 0-16,-5-4 39 0,5 0 39 0,2 4 28 0,-1-4 18 16,6 0 5-16,1 3-1 0,-1-3-12 0,1 0-30 0,0 4-61 15,-2-4-56-15,8 0-41 0,-6 0-29 0,6 0-14 0,0 4-11 16,0-4-6-16,0 0-1 0,0 0-1 0,0 0 1 16,6 0 0-16,8 3 2 0,5-3 1 0,7 0 3 0,13 0 4 15,13 0 3-15,7 0 2 0,6 0 6 0,20 0-5 0,0 0 7 16,12 0 2-16,1 0 4 0,13 0-3 0,-1 0 1 15,8 0-4 1,5 0-8-16,1-3 6 0,0 3-11 0,0 0-3 0,6 0-5 0,1 0-7 0,-1-4-7 0,0 4-3 16,0-4-2-16,1 4-2 0,-1 0-3 0,-7 0-3 0,-5-3 0 15,-2 3 0-15,-5-4 1 0,-7 4 1 0,-5-4 3 0,-9 1-3 16,-11-1 4-16,-8 0-4 0,-6 0 0 0,-6 1 0 16,-13-1 0-16,-7 1 0 0,-7-1 0 0,1 1 1 0,-14-1 0 15,-6 0 1-15,1 0 0 0,-2 1-3 0,-5 0-3 0,-7-1-8 16,7-4-13-16,-14 4-17 0,7 0-20 0,-7 1-26 0,1-1-22 15,0 4-30-15,-2-4-68 0,2 4-93 0,-7 0-82 16,13 0-84-16,-6 0-126 0,6 0-107 0,0 0-72 0,0 4-21 16,6 0 36-16</inkml:trace>
  <inkml:trace contextRef="#ctx0" brushRef="#br0" timeOffset="10029.3">17591 3261 357 0,'-26'-5'525'0,"1"2"-125"16,5-1-140-16,-6 4-73 0,7-4-19 0,-7 4 10 0,6-3 23 16,7 3 29-16,-7 0 27 0,8 0 15 0,-2 0-4 0,1 3-18 15,7-3-29-15,-7 0-40 0,6 0-50 0,7 4-45 16,-6-4-34-16,6 0-18 0,0 4-9 0,6-4-8 0,7 3 1 16,0 2 2-16,14-5 4 0,5 3 6 0,13 0 2 0,8 1 2 15,5-4-2-15,7 4 1 0,7-1 1 0,6 1-2 0,6-4 1 16,7 0-1-16,8 4-1 0,5-8 0 0,0 4 1 15,0 0 3-15,0-4-4 0,14 1-6 0,-7 3-5 16,-1-4-3-16,7 0-5 0,-5-2-2 0,4 1-2 0,-5 2-6 16,-7-5-1-16,1 5-1 0,-8-4-1 0,-6-1 0 0,-6 5 1 15,-7-5 1-15,-7 1 2 0,-5 3 0 0,-8-3-3 0,-6 0 5 16,-5 0 1-16,-15 3 1 0,7-4 3 0,-13 5 4 16,-7-4 2-16,1 2 0 0,-14 2 3 0,8-5-4 0,-8 1-7 15,-6 3-14-15,0 1-21 0,-6-1-27 0,-2-3-25 0,-4 3-46 16,-1 1-100-16,0-1-103 0,0 0-95 0,-1 1-137 15,2-1-126-15,-2 4-82 0,2-4-33 0,-1 4 13 0</inkml:trace>
  <inkml:trace contextRef="#ctx0" brushRef="#br0" timeOffset="10362.16">20418 3209 691 0,'-6'-4'768'16,"6"4"15"-16,6 0-165 0,8-4-186 0,5 4-112 0,13 0-105 16,1 0-79-16,13 0-39 0,5 0-20 0,8 0-11 15,13 0-6-15,-1 4-4 0,8 0-7 0,-1 0-10 0,7-1-3 16,0 1-5-16,-2 3 0 0,2-3 2 0,-6 0 6 0,-1 3 2 15,0-4 3-15,0 1 5 0,-13 0 4 0,0-1 11 16,1-3 7-16,-15 5 7 0,2-5 6 0,-14 0 7 0,-1 0 9 16,-4-5 7-16,-9 5 6 0,1-3 2 0,-12-1-3 0,-2 0-10 15,-5 1-12-15,-7-4-17 0,0-1-28 0,-7 1-41 0,-5 0-53 16,-8-1-57-16,-6-3-53 0,-7 1-52 0,-6-2-118 16,-7 2-116-16,-5-6-114 0,-2 2-153 0,-5-1-89 15,-1 4-41-15,0-3-14 0,1 6 18 0</inkml:trace>
  <inkml:trace contextRef="#ctx0" brushRef="#br0" timeOffset="13973.61">7536 4367 274 0,'0'-8'527'0,"-6"5"-95"0,6-1-139 15,-8 0-65-15,8 4-22 0,0-3 0 0,0 3 4 16,-6 0 4-16,6-4-4 0,0 4-13 0,0 0-23 0,0 4-26 16,0-4-25-16,0 7-21 0,0 0-13 0,6 1-6 0,-6 3 0 15,8 0 2-15,-8 3 2 0,6 1-2 0,0 3-9 0,1 1-14 16,-7 3-10-16,6 3-8 0,1 4-8 0,-7 1-6 16,7 2-3-16,-7 5 1 0,6-4 3 0,0 7-4 15,-6 1-4-15,6-4-2 0,2 3 0 0,-2 0-1 0,0 1 1 16,1-5-3-16,6 5-6 0,-6-6-1 0,-1 3-1 0,0-5-3 15,1-4 0-15,0 0 0 0,-1 1-2 0,0-1-2 0,1-7-2 16,0 3-1-16,-1-3 3 0,-6-3 0 0,7 2-3 16,-7-5 0-16,0-2-2 0,6 0-8 15,-6-2-8-15,0-5-13 0,7 0-21 0,-7 1-43 0,0-8-72 0,0 3-90 0,0-3-87 16,0-3-89-16,0-8-146 16,0-4-99-16,0 0-53 0,-7-3-8 0</inkml:trace>
  <inkml:trace contextRef="#ctx0" brushRef="#br0" timeOffset="14416.6">7412 4378 309 0,'-6'-8'523'0,"12"5"-107"0,-6-5-131 0,7 5-78 16,-7-5-40-16,6 5-16 0,8-5 3 0,-2 5 12 0,8-1 12 16,-1 0 10-16,7-3 4 0,0 2 1 0,1 2-6 15,5 0-15-15,7 3-20 0,-7-3-23 0,14 6-23 0,-7-3-23 16,6 3-17 0,1 5-15-16,0-4-10 0,0 7-10 0,6 0-6 15,-7 3-5-15,1 1-5 0,-1 0-2 0,2 6-4 16,-9 1-3-16,1 4-2 0,0 0-1 0,-7 3-2 0,-5 4 0 15,-1 0-2-15,0 4 1 0,-6-1 1 0,-1 5 3 0,-5-2 1 16,-8 2 2-16,-6-1 0 0,0 4 1 0,0-3 2 16,-14 3 0-16,2-4 0 0,-8 4 3 0,1-4-3 0,-7 1 2 15,-7-1 2-15,-6-3 1 0,7-1 3 0,-8-3 1 16,-5-4 2-16,5 0 4 0,1-6 2 0,-6-2 1 0,5-2 0 16,-5-4-1-16,6-1-1 0,0-2-3 0,-7-2-3 0,14-6-6 15,-7 3-4-15,7-7-3 0,-1 0 0 0,0 0-1 0,7-4-5 16,0-3-8-16,6 3-9 0,0-2-14 0,8-2-23 15,6 1-70-15,-1-4-96 0,7 0-90 0,7 0-75 0,-1-8-76 16,14 5-88-16,-1-4-140 0,1 4-59 0,6-6 20 16</inkml:trace>
  <inkml:trace contextRef="#ctx0" brushRef="#br0" timeOffset="14749.75">8591 4902 329 0,'0'-8'532'16,"-6"0"-113"-16,6 2-132 0,0 2-75 0,-7 0-37 0,7 0-23 15,0 4-16-15,0-4-11 0,0 4-12 0,0 0-18 0,0 4-24 16,0 0-25-16,0 0-22 0,7 0-13 0,-7 2-7 15,6 6 2-15,-6-1 1 0,0 4 5 0,6-5 12 0,-6 9 21 16,6-5 15-16,2 5 13 0,-8 2 6 0,6-2 3 0,-6 3 2 16,6-4-1-16,-6 4-9 0,7-3-25 0,0 2-10 15,-1-2-9-15,1 4-6 0,-1-6-5 0,7 1-5 0,-6-3-2 16,5 0-2-16,2-1 9 0,5-3-11 0,-6 0-27 16,6-3-51-16,1-1-60 0,0-3-65 0,5-4-63 0,2-8-82 15,-1 1-115-15,-6-3-134 0,6-6-56 0,-7-2 5 0</inkml:trace>
  <inkml:trace contextRef="#ctx0" brushRef="#br0" timeOffset="14892.31">8917 4784 182 0,'-14'-14'540'0,"2"3"-64"0,-2 4-119 16,8-5-73-16,0 8-37 0,-1-2-24 0,1 1-19 16,6 2-17-16,0 3-28 0,0-4-49 0,0 4-67 0,0 0-75 15,6 0-74-15,1 4-65 0,5-4-59 0,8 3-72 16,0 2-106-16,5-3-111 0,1-2-48 0,1 4-5 0</inkml:trace>
  <inkml:trace contextRef="#ctx0" brushRef="#br0" timeOffset="15367.2">9216 4810 315 0,'-13'0'504'0,"1"0"-126"0,-2 0-142 0,1 3-87 16,6 1-46-16,-6 3-24 0,1 1-9 0,-2 3 0 15,8 0 4-15,-7-1 2 0,0 6 1 0,0 2 3 0,7 0 5 16,-8 4 8-16,8 0 12 0,-8 0 11 0,8 3 4 16,0 5 12-16,-1-4 4 0,1 3-4 0,6 0-7 0,-7 0-16 15,7 1-19-15,0-1-18 0,0 0-15 0,0 1-18 0,0-5-18 16,7 2-5-16,-1-2-4 0,1-3-3 0,-1 0-2 0,0-4 0 16,8-4 1-16,-1 1 1 0,0-1 11 0,0-5 1 15,7-2 5-15,-1-3 7 0,0-1 4 0,8-3 1 0,-1-3 3 16,0-5-1-16,-7-4 3 0,7 2 0 0,-6-5-1 0,-1 1 0 15,1-5 2-15,0 1 2 0,-8-4-3 0,1 0 6 16,-6-4-7-16,6 4 0 0,-7-7-5 0,2 4-7 0,-8-5-6 16,6 2-6-16,-12-3-4 0,6-1-3 0,-8-1-1 0,2 3-7 15,0-3-3-15,-8 4 0 16,8 0-4-16,-13 3-1 0,5 1 0 0,-5-1-2 0,-1 4-3 0,0 3 1 0,2 1-1 16,-2 4-4-16,-7 3 1 0,9 0-1 0,-9 3 3 15,7 1 1-15,1 0 2 0,6 3 4 0,-7 4 0 0,7-3 2 16,7 3 1-16,-7 3-1 0,6-3-2 15,-5 4-1-15,4 3-2 0,8-3-7 0,-6 3 1 0,0 0-1 0,6 1 0 0,0-1 1 16,0 4 3-16,6-4 0 0,-6 8 1 0,6-4 1 16,8 0 2-16,-1-1 0 0,0 6 1 0,6-5-2 15,1 3-4-15,6-3-9 0,7 0-12 0,-1 0-20 0,1-4-45 0,5-3-64 16,2 0-67-16,-1-1-61 0,0 1-55 0,7-8-62 16,-7 1-106-16,6-1-107 0,-5-3-32 0,-1-1 16 0</inkml:trace>
  <inkml:trace contextRef="#ctx0" brushRef="#br0" timeOffset="16192.79">9861 4410 7 0,'0'-3'552'0,"-7"3"-11"16,7 3-153-16,0 1-150 0,0 0-94 0,0 7-61 0,7 0-33 16,-7 1-11-16,7 5-2 0,-1 1 4 0,-6 1 5 15,13 6 3-15,-7 1 0 0,1-1-3 0,6 5-4 0,0-1-6 16,0-3-8-16,-6 4-7 0,5-2-7 0,2-1-6 0,-2-2-1 16,-4 1-1-16,-2-5 0 0,0 2 1 0,7-6 4 15,-6-1 9-15,-1-2 19 0,-6-3 24 0,0 0 26 0,0-3 30 16,0-1 31-16,0 0 25 0,-6-3 15 0,-1-1 2 0,-6 1-10 15,1 0-18-15,-2-1-24 0,-6 1-29 0,-5 0-34 0,-1-1-25 16,6 1-26-16,-13 4-9 0,7-1-5 0,7 0-2 16,-7 0-3-16,0 0-2 0,0 4 0 0,6 0 1 0,1 4 4 15,-1 0-4-15,1 0-3 0,-1 3-3 0,0-3-1 16,8 6 2-16,-2-2 1 0,1-2-2 0,7 3 2 0,0-2 0 16,-2 0-1-16,8-3 0 0,0 3 0 0,0-3-1 0,8-1 0 15,-8 1 0-15,12-4 0 0,-5 1 0 0,6-5 0 16,6-4 0-16,1 1 1 0,0-4 0 0,-1-4-1 0,7-3 1 15,0 0 1-15,-6-5-2 0,5 1-1 0,2-3-1 0,-7 0 1 16,-2-5 0-16,2 1 1 0,0-1 0 0,-7 1 1 16,0 0 5-16,0-1 8 0,-7 1 1 0,1-1 5 0,-7 5 2 15,7-1 3-15,-7 1 1 0,0 3 2 0,-7 0-2 0,7 0-6 16,0 4-1-16,-7-1-5 0,7 5-3 0,0-2-2 0,0 1-6 16,0 1-3-16,0 3 0 0,0 0-4 0,-6 3-1 15,6 1 0-15,0 4 0 0,0 0-1 0,0-1 3 0,0 4 2 16,0 0-3-16,6 0 2 0,-6 3-1 0,7-3 0 0,0 4 1 15,-1-1 0-15,1-3 1 0,5 4 1 0,-5-5-1 16,6 2-2-16,1-1 1 0,-2 0-1 0,8-4-1 0,-1 1-1 16,1-1 1-16,0-3-3 0,-1-4 2 0,7 0 2 15,0-4 2-15,-7 1-2 0,7-9 0 0,0 5 2 0,1-7-2 16,5 3 1-16,-6-8 1 0,1 4 0 0,-8-3 1 0,0 0 3 16,1-4 4-16,-1 4 4 0,-5-4 4 0,-2 4 5 15,-5-8 2-15,0 4 4 0,-1 0-1 0,-6 0-1 0,0-4-3 16,0 3-4-16,-6 2-2 0,-1-1-4 0,0 0-7 0,-5 8-8 15,6-5 2-15,-8 5-1 0,1 3 1 0,0 0-2 0,6 3-3 16,-5 4 1-16,-2 0 1 0,8 4 5 0,-7 4-2 16,0 0-2-16,6 4-2 0,-6 3 2 0,0 3 0 0,1 0 1 15,4 2 1-15,2 5 2 0,-7-2-1 0,7 2 0 0,-1 1 0 16,0 1 0-16,7-1 1 0,-6 3 0 0,6-2-1 16,-6 2-1-16,6-3 7 0,0 0-2 0,6 4-1 0,-6-4-2 15,6-4 0-15,1 0 0 0,0 0 1 0,6 2-1 0,-1-6-7 16,8 0 3-16,6 1 2 0,1-4-6 0,5-4-11 0,7 0-17 15,0-3-32-15,7 0-84 0,6-8-104 0,6 4-93 16,1-7-119-16,6 0-195 0,1-4-97 0,-1-1-39 0,6 5 0 16</inkml:trace>
  <inkml:trace contextRef="#ctx0" brushRef="#br0" timeOffset="16985.98">11886 4264 496 0,'-6'-7'460'0,"6"3"-119"16,-6-3-103-16,6 7-65 0,-8-4-37 0,8 4-27 0,0 0-24 16,0 0-12-16,0 7-7 0,0 1 1 0,0 3 8 0,0 3 17 15,0 4 16-15,8 8 16 0,-8 0 15 0,0 7 12 16,0 0 6-16,0 4-6 0,0 3-16 0,0 0-24 0,0 7-17 15,-8 1-19-15,2 0-5 0,6 4-19 0,-6-1-18 0,0 0-9 16,-8-3-7-16,8-1-3 0,-1-3-5 0,1 3-5 16,-8-6-11-16,8-1 3 0,0-7 4 0,-8-1 4 0,8-1 3 15,0-9 7-15,-1-1 10 0,1-6 14 0,-1-3 14 0,7-2 11 16,-7-3 10-16,7 1 5 0,-6-5 0 0,6-3-3 16,-6-3-8-16,6-5-12 0,-7-3-12 0,7 0-10 0,-7 0-7 15,7-3-8-15,0-1-5 0,0 0-1 0,7 1-4 16,-7-1 0-16,7 0-4 0,-1 1-1 0,-6 3-2 0,6 3-3 15,1-3 2-15,0 8-4 0,-1-4 0 0,1 7-2 0,-1-4 5 16,8 8-3-16,-8-4-1 0,6 3 1 0,2 4-1 16,-1 1 2-16,-7 3 1 0,14 0-1 0,-8 0 3 0,2 4 0 15,6-1 1-15,-1 4-4 0,1-3-4 0,6 0-6 0,-7-1-13 16,7-3-15-16,7 4-39 0,-7-8-81 0,6 4-91 0,7-7-81 16,-6 1-80-16,6-5-106 0,0 0-155 0,-6-9-73 15,-1 6-9-15</inkml:trace>
  <inkml:trace contextRef="#ctx0" brushRef="#br0" timeOffset="17714.46">12681 4868 147 0,'-14'-4'535'0,"-4"4"-48"15,-2 4-158-15,1 4-111 0,-7-4-51 0,6 7-20 0,-7 0-1 16,1 0 8-16,7 3 11 0,-1 1 11 0,-6 3-4 0,7 4-9 15,6 0-18-15,-6 0-20 0,5 0-24 0,-5 0-22 16,6 4-21-16,6-5-11 0,1 1-15 0,-1 0-8 0,1 1-6 16,6-2-5-16,-7-2-2 0,14-1-2 0,-7 0-2 15,6-3-6-15,1 0 4 0,-1-3 0 0,7-6 1 0,-6 2 1 16,12-1 0-16,-5-7 0 0,-2 0 0 0,8 0 1 0,-1-3 2 16,1-6-3-16,6 0 2 0,-7-3 1 0,1 1 8 15,0-3 9-15,-1 2 9 0,-5-6 7 0,-2 3 3 0,8-3 4 16,-14 0 5-16,7-2 4 0,-6-1-1 0,0 3-6 0,-1 0-4 15,-6-1-5-15,6 1-2 0,-6 0-1 0,-6 0-1 16,6 2-5-16,-6 2-6 0,-1-1-1 0,7 1 0 0,-7 3 1 16,1 0 0-16,-1 3-4 0,7-3-3 0,-6 4 0 15,6 4-2-15,-6-1-3 0,6-3-5 0,-8 7-7 0,8-4-2 16,0 0-1 0,0 4-1-16,0 0-6 0,-6 0 0 0,6 0-2 0,0 4 1 0,0 0 0 0,0 3 0 0,-6 0 2 15,6 0-1-15,0 4 3 0,-6 0 2 0,6 4 1 0,0 0 0 16,0-1 1-16,-8 0 1 0,8 6-1 15,8-6 1-15,-8 4 0 0,0 1-1 0,6-1 0 0,0-4 3 0,-6 5-3 0,14-1 3 32,-8-2-1-32,7 1-1 0,0-2 0 0,0-4 0 0,7 0 1 0,-8 0-1 0,15 0 0 0,-7-4-2 0,5 0 1 15,1-2 0-15,0-5 0 0,0 0-1 0,7-5 1 0,-7-2-1 16,0-4 4-16,0 0 5 0,7 0 5 0,-14-4 6 16,7 1 12-16,-6-4 10 0,-1-1 9 0,1 1 9 0,-8-4 3 15,2 0 2-15,-8 0 4 0,1-4-3 0,-1 5-6 31,-6-5-8-31,0 0-7 0,0 0-10 0,-6 5-5 0,-1-5-8 16,1 4-8-16,-8 3-7 0,8 5-3 0,0 0-3 0,-1 2-3 16,1 1-3-16,-1 4-9 0,7 3-15 0,0 1-9 15,0 3-4-15,0 3-3 0,7 1-3 0,-1 7 0 0,7 0 1 16,1 7 9-16,5 0 7 0,0 5 3 0,1-1-2 0,6 3 2 16,6-3 1-16,-6 4 0 0,1-4 1 0,5 4 1 0,1-1 8 15,-7-3 6-15,0 4 7 0,0-5 1 0,-7 1 2 16,1 0 1-16,0 1-4 0,-14-5-4 0,7-3-4 0,-13-1-2 15,7 1-2-15,-14-1-1 0,0-3 0 0,1-3 0 0,-7 3 1 16,-6-4 4-16,-1-2 1 0,1-3-1 0,-7 2-1 16,6-4-8-16,0-4-10 0,-5 4-12 0,11-7-25 0,-5 3-56 15,6 1-78-15,6-5-81 0,1-3-77 0,6 5-83 16,0-6-119-16,6-3-118 0,7 5-56 0,0-5 12 0</inkml:trace>
  <inkml:trace contextRef="#ctx0" brushRef="#br0" timeOffset="18443.82">13651 5041 65 0,'0'0'294'0,"7"0"-70"16,0-4-64-16,-1 4-46 0,0-3-28 0,1 3-16 0,0-5-7 16,-1 5-1-16,0-3-2 0,1 0 0 0,0 3-3 15,-1-5-3-15,1 1-1 0,-1 1 2 0,0-1 1 0,-6 4 4 16,8-3 9-16,-8-1 12 0,6 1 20 0,-6 3 18 16,6-4 22-16,-6 0 23 0,0 1 23 0,6-1 20 0,-6 1 15 15,0-1 0-15,0 0-8 0,0-3-14 0,-6 3-23 0,6-3-23 16,0 3-26-16,0-3-29 0,0 3-26 0,-6 0-17 15,6 1-14-15,0-1-12 0,-6 1-6 0,6 3-7 0,0-4-5 16,-8 4-5-16,8-4-4 0,0 4-2 0,-6-3-2 0,0 3 1 16,6 0-1-16,-7 0-1 0,1 3-2 0,-1 1 2 0,0 0 0 15,1-1-2-15,0 4 0 0,-1-3 0 0,0 3 0 16,-5 4 0-16,5-3 1 0,0-1 0 0,1 4 0 0,6 0 3 16,-7-4 1-16,7 4-1 0,-6 1-1 0,6-1 1 0,0-1-2 15,-6 1 1-15,6 4 1 0,6-4 0 0,-6 0 0 16,0 4 1-16,6-5 1 0,1 5 1 0,-7-4 0 0,13 4 1 15,-6 0-1-15,-1-1 0 0,7 1 1 0,0-4 3 0,-7 4-3 16,8-1 0-16,-1-3-1 0,-1 1-2 0,2-2 0 16,-2-3 2-16,2 1-3 0,-1 4-3 0,-1-10 6 0,8 2 1 15,-6-1 2-15,5-3 4 0,-6 0 3 0,6 0 4 16,1-3 3-16,-7-3 3 0,13-3 4 0,-13-2 2 0,6 0 6 16,1 0 3-16,-1-3 1 0,-5-1 3 0,-2 1 0 0,2-5 0 15,-1 1 0-15,-7-1-5 0,7 1-4 0,-13-4-4 0,7 0-6 16,-7 0-5-16,6-3-4 0,-6 2-7 0,0 1-1 15,0-3-5-15,6 3-1 0,-6 0 0 0,0 4 0 0,8 3-3 16,-8 4-1-16,0-1-2 0,6 6-2 0,-6-2-3 16,0 1-3-16,6 7-3 0,1 0-3 0,-1 0 0 0,1 7 3 15,0 1 2-15,5-2 2 0,2 10 4 0,-2-1 4 0,2-1 2 16,-1 4 3-16,-1 1 1 0,2-1 0 0,-2 0-1 16,2 5 0-16,-8-5-1 0,7 0 0 0,-6 4-1 0,6-4 1 15,-1 0 1-15,2 4 0 0,-1-7-1 0,0 4-1 0,6-1 0 16,1-4-5-16,-7 1-8 0,6-4-14 0,-6 0-18 15,7-4-26-15,0 1-66 0,-1-5-91 0,1 2-83 0,0-5-78 16,5-5-96-16,1-2-145 0,-6 0-95 0,0-4-35 0,5 4 35 16</inkml:trace>
  <inkml:trace contextRef="#ctx0" brushRef="#br0" timeOffset="18570.52">14732 5044 68 0,'-6'0'603'0,"-1"-3"-3"16,7 3-107-1,-6-4-111-15,6 4-64 0,0 0-34 0,0-3-39 0,0 3-32 0,0 0-19 0,0 0-31 0,0 0-54 0,0 0-85 16,0 3-100-16,6-3-93 0,-6 4-79 0,7-4-82 0,-1 0-113 16,8 0-154-16,-8 0-67 0,0 0-3 0</inkml:trace>
  <inkml:trace contextRef="#ctx0" brushRef="#br0" timeOffset="19428.62">16889 4143 374 0,'-8'-4'446'0,"8"-3"-135"0,-6 4-109 15,6-1-55-15,-6-4-17 0,0 5-6 0,-2 0-3 0,2-2 5 0,0-2 5 0,-7 3 6 16,6 1 1-16,-12-1 0 0,5-3-4 0,2 3 1 15,-8 1 10-15,-6-2 6 0,7 2 5 0,-8 0 0 0,1 3-4 16,-6 0-10-16,6 0-14 0,-7 0-18 0,0 6-23 0,7 2-20 16,-6 0-14-16,-1 2-12 0,-6 1-8 0,13 0-5 15,-13 8-2-15,7-5-4 0,-1 4-1 0,1 1 1 0,-8 3-1 16,8 0-1-16,-7 4 1 0,0-1-1 0,6 1-2 16,-6 3-1-16,6 1-2 0,-6 2 1 0,7 5 0 0,6 4 1 15,-7 2-3-15,7 1 2 0,0 4 1 0,1 7 0 0,-2 0 3 16,7 0-4-1,1 3-3-15,0 5 0 0,-1-1-2 0,1 4-4 0,-1 4 0 0,6-5-2 0,-5 2-3 0,13 2-1 16,-8-3 0-16,8 0 0 0,0 4 3 0,0-8-2 0,12 4-1 16,0 0 1-16,7-4 3 0,0 0 2 0,6-3 2 15,8 0-4-15,5-5 1 0,1-2 1 0,6-1-1 0,0-3-2 16,6-4-1-16,8-5-1 0,-1 3 1 0,7-7 1 0,6-1 1 16,-6-5-1-16,12-3 1 0,0 0-1 0,1-8-1 0,6-1-1 15,-6-5-2-15,6-1-6 0,1-3-11 0,-2-5-11 16,-4-3-19-16,-2-3-35 0,-6-5-84 0,-6-3-105 0,-1-4-99 15,-6-3-117-15,-6-4-185 0,-1-4-88 0,1-3-40 0,-13 0 5 16</inkml:trace>
  <inkml:trace contextRef="#ctx0" brushRef="#br0" timeOffset="20440.36">17514 4572 157 0,'0'0'365'0,"-7"-4"-65"0,7 4-70 0,-7-4-51 0,7 4-31 16,-6-3-14-16,-1 3-1 0,7-4 0 0,-6 4 2 0,6-4 2 15,-6 4 4-15,6-3 5 0,-7 3 1 0,7-4-2 16,-7 4-7-16,1-4-7 0,0 4-7 0,-2-3-8 16,2-1-7-16,-7 4-7 0,0-4-2 0,7 4-4 0,-7-3-3 15,-7 3-5-15,7 0-4 0,0-4-6 0,-6 4-8 0,5 0-7 16,-5 0-10-16,0 0-6 0,6 0-7 0,-7 0-1 0,6 0-5 16,-4 0-5-16,4 0-2 0,-5 4-5 0,-7-1-2 15,6-3-4-15,1 4 2 0,-1 3-3 0,-6-3 2 0,7 3 0 16,-7 1 1-16,0 3 0 0,-1-1-1 0,7 1 3 0,-5 5-1 15,-1-2 2-15,0 0 2 0,0 5 3 0,-1 3 2 16,1 0 4-16,0 0 1 0,1 4 0 0,-1-1 1 0,6 1-4 16,-6 4-3-16,7-2-5 0,-1 1-2 0,0 1-6 15,7 3-3-15,1-3-2 0,4 2-2 0,2 1-1 0,0 0-1 16,6-3 0-16,6 2 1 0,0 5-2 0,2-4-1 0,4 0-3 16,1 4 1-16,7-5 1 0,0 2 0 0,-1-1-2 15,7-4 1-15,-6 0 0 0,6-3 1 0,6 0 4 0,-5-4 0 16,5 0 0-16,1-1 0 0,-1-2 1 0,1-9 2 0,5 6 0 15,-5-5 3-15,-1-4-1 0,1 0 0 0,-7-7 2 0,0 0 3 16,1 0 3-16,-9 0 6 0,2-3 6 0,-7-5 5 16,1 1 9-16,-8-4 7 0,0-1 2 0,0-2-1 0,-6-1-2 15,8-3-5-15,-16 0-7 0,8-4-9 0,0 0-10 0,-6-1-10 16,0-2-5-16,6 0-2 0,-6-1-3 0,6 0-2 16,0-2 1-16,0 1 0 0,0 2-2 0,6-1 0 0,-6 1 1 15,6 3-1-15,8-3 1 0,-8 2 0 0,0 1-3 16,8 4 0-16,-1-4 0 0,-1 3 1 0,8 5-3 0,-7-4-2 15,7 7-3-15,-1-5 1 0,0 6 1 0,1 2-1 0,-7 1 1 16,7 0 3-16,0 3 0 0,-1 4 0 0,0 0 4 16,-6 4-1-16,1 0 1 0,5 3-1 0,-6 4 0 0,0 3 0 15,0 1 0-15,0 3 1 0,1 1 1 0,-2 3 0 0,-5 3 2 16,6 1 1-16,-7-1 1 0,7 5-1 0,-7-1 0 0,2 4-1 16,-2-4 0-16,-6 5 0 0,6-2 1 0,1-2-1 15,-7 3 0-15,7-1 0 0,-1-2 0 0,-6-1 0 0,6-3 1 16,-6-1-1-16,0 1-1 0,0-5-4 0,0 2-8 0,0-4-12 15,0-1-16-15,0-4-17 0,0-3-24 0,-6 1-18 16,6-2-23-16,0-2-37 0,0-5-81 0,6 1-84 0,1-4-79 16,-1-4-88-16,8-3-114 0,-2-4-108 0,8 0-56 15,-7 0 0-15</inkml:trace>
  <inkml:trace contextRef="#ctx0" brushRef="#br0" timeOffset="21137.12">18392 4832 207 0,'0'-8'550'0,"0"1"-62"0,0 3-157 16,0 1-108-16,0 3-66 0,0-4-48 0,0 4-32 16,0 0-20-16,0 0-10 0,0 0-8 0,-6 4-8 0,6-1-6 15,-6 5-2-15,6 0-2 0,-7-2 2 0,7 2 12 16,-7 3 22-16,7-4 24 0,0 0 19 0,-6 1 12 0,6-2 7 15,-6 3 3-15,6-2 2 0,-7-3-4 0,7-1-18 0,0 5-23 16,-6-5-18-16,6 1-16 0,-7 0-9 0,7-4-9 0,0 3-14 16,0 1-22-16,0-4-28 0,-7 0-24 0,7 3-22 15,0-3-15-15,0 0-9 0,0 0-5 0,0 4 5 0,0-4 14 16,0 0 22-16,0 0 21 0,0 0 20 0,0 0 17 0,0 0 15 16,0 0 18-16,0 0 19 0,0 0 22 0,-6 0 21 15,6 0 18-15,0 0 18 0,0 0 11 0,0 0 4 0,0 0-6 16,-6 0-14-16,6 0-17 0,-7 0-17 0,0 0-18 0,7 0-17 15,-12 4-14-15,5-4-9 0,1 3-3 0,-8-3-5 16,2 4-1-16,-2 3 1 0,2-3 0 0,-2 3 3 0,-5 5 2 16,-1-5 1-16,8 4 0 0,-8 3 1 0,0 1 1 15,1 0-3 1,-1 3-1-16,1 0-1 0,-1 1 1 0,8 2-3 0,-8 5-2 0,6-5-1 0,1 6-2 0,1-1-1 0,4-5-1 16,2 1-1-16,0 4-1 0,6-4-1 0,0 0 0 15,0 0 1-15,6-4 2 0,0 1-1 0,2-1 0 0,-2-4 1 31,7 1-1-31,7-8 1 0,0 4-1 0,-2-6-1 16,2-2-2-16,7-3 2 0,5-3-1 0,-6-2-1 0,-1-1 2 0,2-6 0 16,5-3 1-16,-6 1 3 0,-6-4 3 0,6-1 3 15,-7 1 5-15,-5-4 6 0,5 0 6 0,-13 0 7 0,8-4 4 16,-2 4 3-16,-4 1 2 0,-8-1 1 0,6 0 1 0,-6-4-1 16,0 7 3-16,-6-2 1 0,6 2 4 0,-8 5 4 15,8-1-1-15,-6 4 0 0,6 0-4 0,-6 3-5 0,6 2-10 16,-7 1-10-16,7 1-12 0,0 1-11 0,-7 3-8 15,7 0-6-15,0 7-3 0,-6-2 0 0,6 1 0 0,0 6-1 16,-6 2 3-16,6 1 9 0,0 3-1 0,0 1-1 0,6 2 1 16,-6 5 0-16,6-4 0 0,-6 0 2 0,7 4-1 15,6-4-8-15,-7 3 5 0,8-3 1 0,-1 5 0 0,0-6-1 16,6 1-1-16,-5-4-5 0,12 1-9 0,-7-1-16 0,7-4-26 16,0-3-21-16,0 0-33 0,7-3-57 0,-1-8-96 0,7 0-88 15,-6-3-71-15,6-8-70 0,-7-1-86 0,8-6-140 16,-8 0-51-16,1-1 11 0</inkml:trace>
  <inkml:trace contextRef="#ctx0" brushRef="#br0" timeOffset="21628.25">19422 4502 315 0,'0'0'598'0,"-6"0"-28"0,6 4-160 16,-8-1-105-16,2 8-47 0,0 0-33 0,-8 0-13 15,8 8-1-15,-7 2 1 0,7 2 0 0,-8 2-16 0,8 8-27 16,-7 4-40-16,0-1-32 0,7 9-23 0,-7-2-16 0,6 5-10 16,-6 4-9-16,-1-5-7 0,2 8-6 0,6 0-7 0,-8 0-7 15,8-4-3-15,-7 4-5 0,7-4-1 0,6-3 1 16,-8 0 0-16,8-8-3 0,0 1 2 0,0-6 1 0,0-5 2 16,0 0-1-16,8-9 1 0,-8-2 0 0,0-1 6 0,6-7 16 15,-6-3 21-15,6-5 23 0,-6 1 17 0,7-4 11 16,-1-7 6-16,1-1 3 0,0-6 0 0,5-8-10 0,2-1-17 15,-2-5-18-15,2-2-13 0,-1-7-7 0,-1-3-3 16,2 0-5-16,-2-8-2 0,-5 0-6 0,6-3-5 0,-6 0-6 16,5-4-9-16,-5-4-1 0,0 0-3 0,-1 1 2 0,8 0-1 15,-8-1 1-15,0 8 3 0,1 0 6 0,-7 2 9 16,6 9-1-16,1 7 0 0,-7 5-5 0,6 1 0 0,-6 5 0 16,7 4-4-16,-7 7-9 0,6 0-9 0,-6 4-4 0,6 7-4 15,2 0 4-15,-2 3-3 0,0 8-1 0,8 4-1 0,-1 7 4 16,6 3 4-16,-6 9 3 0,7 2 2 0,-7 5 2 15,6 2 1-15,-6 2 1 0,1 3 0 0,5-1-2 0,-6 4-1 16,0 1-1-16,-1-2-1 0,-4 2-7 0,4-1-5 16,1 1-11-16,0-1-9 0,-6-4-13 0,6-2-12 0,-6-5-12 15,-1 0-12-15,7-4-9 0,-6-6-13 0,-1-1-7 16,-6-3-6-16,6-7-3 0,1-5-10 0,-1 0-16 0,-6-7-52 16,0-3-83-16,7 0-71 0,-7-12-84 0,7 1-123 0,-7-3-122 15,0-5-65-15,0-3-19 0</inkml:trace>
  <inkml:trace contextRef="#ctx0" brushRef="#br0" timeOffset="21833.2">19175 5074 411 0,'0'3'562'0,"0"1"-100"0,0-4-119 0,6 4-46 0,0-1-4 15,8-3-5-15,-2 4-6 0,1 0-4 0,7-1-4 16,0-3-19-16,6 4-38 0,6 0-63 0,1-1-57 0,-1 1-39 15,14-1-24-15,-8 1-14 0,2 3-10 0,5-3-5 16,-6 0-8-16,7-1-19 0,-1 5-51 0,-5-5-82 0,5 1-82 16,-6-4-70-16,7 0-66 0,-1 0-81 0,-5 0-124 0,5-4-100 15,-6 1-22-15,1-5 43 0</inkml:trace>
  <inkml:trace contextRef="#ctx0" brushRef="#br0" timeOffset="22102.59">20412 4931 242 0,'-7'-11'573'15,"0"0"-63"-15,1 0-129 0,0 4-85 0,-7-2-30 0,-1 7-17 16,2-2-14-16,-2 0-10 0,2 0-8 0,-1 4-17 16,-7 4-24-16,6 0-33 0,2 2-38 0,6 6-34 0,-8-1-27 15,8 4-17-15,6-1-10 0,0 8-4 0,6 1-4 0,1 2-1 16,12 5-2-16,-5-1 0 0,12 4 0 0,-1 3-1 16,8-4 0-16,-1 6-1 0,2-2-2 0,-2 1 0 0,1-1 1 15,-1-2-3-15,-6-1 0 0,0-8-1 0,-6 4 0 0,-1-7 2 16,-6 1 7-1,-7-5 13-15,-6 0 11 0,0-3 12 0,-12-4 9 0,-2 0 7 0,-5-4 2 0,-7 1 0 16,0-5-8-16,-13 1-10 0,0-4-13 0,-7-4-11 0,1 1-9 0,-1-1-12 16,1-4-17-16,-8-3-26 0,7 1-78 0,1-5-102 0,0 0-88 31,-1 1-79-31,13-8-96 0,1 4-145 0,6-5-97 16,13 1-35-16,-1 4 43 0</inkml:trace>
  <inkml:trace contextRef="#ctx0" brushRef="#br0" timeOffset="22420.04">20451 4081 334 0,'6'-15'644'0,"-6"4"8"0,7 0-172 0,6 4-150 15,-1 0-83-15,15 3-43 0,-1 4-22 0,6 0-7 0,14 8 0 16,13-1 3-16,-1 11-4 0,14 0-16 0,-1 8-28 16,8 7-37-16,-1-1-31 0,0 5-17 0,0 7-11 0,1 0-8 15,-2 4-1-15,-4 7 3 0,4 1-3 0,-5 5 3 16,-7 1 2-16,0 8-2 0,0 3 0 0,-6 1-2 0,-14 2-3 16,-5 1-4-16,-7 4-2 0,-14-4-7 0,-6 4-4 0,-13 0-2 15,-13-5-2-15,-14 1-3 0,-11 0-3 0,-8-4-1 16,-12 1-2-16,-15-5-6 0,-4-3-14 0,-8 0-28 0,-6-7-74 15,-7-8-98-15,-6 4-84 0,6-11-73 0,-6 0-84 0,6-7-132 16,1-4-97-16,-1-4-46 0,7-4 30 0</inkml:trace>
  <inkml:trace contextRef="#ctx0" brushRef="#br0" timeOffset="26482.97">17110 6606 511 0,'-7'3'575'0,"7"-3"-112"0,0 0-157 0,0 0-105 16,0 3-61-16,0-3-29 0,7 0 0 0,-1-3 13 0,1 3 8 15,6 0 2-15,0-3 4 0,13-1 2 0,-7 4 4 0,7-5 0 16,7 2-11-16,-1-1-21 0,8 0-13 0,-1 1-9 15,0-1-6-15,-1-3-7 0,2 3-6 0,-1 1-11 0,0-1-15 16,1-3-10-16,-8 7-9 0,7-8-9 0,-13 8-4 0,7-3-4 16,-7-1-4-16,-1 4-1 0,-5-4-1 0,0 4 0 0,-1-3 0 15,-6 3-1-15,0 0-2 0,1-4-4 0,-8 4-15 16,0 0-44-16,0 0-69 0,1 0-78 0,-7 0-69 0,0 0-68 16,0 0-78-16,0-4-113 0,-7 1-116 0,1 3-31 0,-6-4 24 15</inkml:trace>
  <inkml:trace contextRef="#ctx0" brushRef="#br0" timeOffset="26720.55">17514 6539 77 0,'-7'0'525'0,"-6"-4"-53"0,6 1-139 15,1 3-100-15,0 0-53 0,-1-4-25 0,7 4-9 0,0 0-6 16,-7 4-9-16,7-4-12 0,0 0-12 0,0 3-4 16,0 5 9-16,0 3 21 0,0 0 15 0,0 3 7 0,-6 4 6 15,6 1 3-15,0 3 2 0,-6 4-5 0,-2-5-22 0,2 9-35 16,6-5-29-16,-6 5-17 0,-1-1-13 0,1 0-8 15,6 1-7-15,-7-2-4 0,7 2-6 0,0 0-5 0,0-5-4 16,0 5-4-16,0-1 0 0,0-3-1 0,0-1 1 0,0 1-3 16,7 0-1-16,-7-5-9 0,6 2-13 0,1-1-34 0,-7-4-85 15,6-4-94-15,0 1-83 0,-6 0-79 0,8-8-97 16,-8 0-161-16,0 1-80 0,0-5-23 0,-14 4 52 16</inkml:trace>
  <inkml:trace contextRef="#ctx0" brushRef="#br0" timeOffset="26926.12">16928 7345 496 0,'-7'4'467'0,"0"-4"-157"0,7 0-120 0,0 3-67 0,0 1-38 15,7-1-6-15,0-3 9 0,5 4 17 0,2 0 18 0,5 0 19 16,1-1 18-16,6 1 19 0,-7 0 17 0,7-1 5 16,0 1-3-16,7 3-6 0,-7-7-17 0,0 4-17 0,7 0-21 15,-1-1-21-15,1-3-27 0,5 0-24 0,2 0-23 0,-1-3-21 16,0 3-7-16,0-4-29 0,0 4-68 0,7-4-94 15,-14 1-93-15,7-1-102 0,1 0-142 0,-8 1-139 16,1-1-82-16,-7-3-23 0</inkml:trace>
  <inkml:trace contextRef="#ctx0" brushRef="#br0" timeOffset="27307.82">17774 7199 533 0,'0'-4'639'0,"0"0"-52"0,0 1-179 15,0 3-141-15,0 0-92 0,0 0-60 0,6 3-31 16,-6 1-18-16,7 3-14 0,-7 0-7 0,7 1-2 0,-1 3 3 16,-6 3 8-16,6 5 8 0,2-5 6 0,-8 8 5 0,6-4 5 15,-6 5 1-15,0-5 7 0,6 4-3 0,-6-4-6 16,0 4-4-16,0-4-8 0,0 2-5 0,0-6-6 0,0 0-1 16,0-3-8-16,0-3 6 0,0-2 5 0,-6 2 4 15,6-4 6-15,0-1 5 0,0 1 9 0,0-4 8 0,0 0 6 16,0-4 2-16,0 1-5 0,0-1-6 0,0-4-9 0,6-2-9 15,-6-1-15-15,0 0-10 0,6-4-12 0,1 4-7 16,0-7-4-16,-1 3-2 0,1 1-4 0,-1-1-3 0,8 0-2 16,-2 0-1-16,1 5 0 0,-6-1 0 0,6-3-1 0,0 5 0 15,0 2-3-15,7 0-1 0,-8-1-1 0,1 5 0 0,1 3-3 32,-2-4-2-32,2 8-1 0,-2-4 0 0,2 7 1 15,-1 0 0-15,-1 1 1 0,2 4-2 0,-2 2 3 0,-5 0 0 16,6 1 1-16,-6 3-2 0,-1 1-4 0,1 2-7 0,0-2-15 15,-1-1-18-15,0 4-19 0,8-3-24 0,-8-5-33 16,0 4-81-16,1-2-100 0,6-2-93 0,0-3-111 0,-1-8-175 16,2 1-95-16,6-1-36 0,-1-6 4 0</inkml:trace>
  <inkml:trace contextRef="#ctx0" brushRef="#br0" timeOffset="27940.24">19487 6664 455 0,'-6'-11'608'0,"-2"-1"-68"16,2 2-127-16,-7 2-68 0,7-3-30 0,-7 5-27 0,6-6-30 15,-5 4-15-15,-2 1-14 0,1 0-24 0,0 0-47 0,0 3-51 16,0 4-40-16,-6-4-26 0,-1 4-15 0,1-3-6 16,-1-1-5-16,-6 4-1 0,6 0 0 0,-5 4 0 0,-1-1 1 15,-1 1 4-15,1 7 1 0,0-4 0 0,0 4 0 16,1 1 2-16,-2 2 2 0,1 1 3 0,0 3-1 0,6-3 1 16,-6 6 1-16,1-2 2 0,5 3 1 0,0 4 1 0,1-1-2 15,-1 1-2-15,0 4-2 0,7-2-2 0,1 6-3 16,-2 2-2-16,2-3-4 0,5 7-2 15,0 1-1-15,7-1 0 0,-6 0-1 0,6 0-3 0,0 4 0 16,6-3-1-16,1-5 0 0,0 2-1 0,5-3-2 0,-5 2 0 0,6-4 0 0,0-4-2 16,7 1 2-16,-8-1-1 0,8-7 0 0,-7 0 1 15,0-4-1-15,6 0 1 0,-5-2-2 0,-2-5 3 16,2-4 0-16,-8 0 1 0,7-4 0 0,-6 1 2 0,0-4-1 16,-1 0 1-16,6-4-1 0,-4-2 0 0,-2-5 0 0,0 0 1 15,1 0 1-15,-7-1-2 0,6-6 3 0,1 3 0 0,0-3 4 16,-1-4-1-16,0 0 1 0,2 1-3 0,-8-2-2 15,12 1 1-15,-6-3-2 0,8-1-1 0,-8 4-1 0,7 0 1 16,1 0 1-16,-2 0 1 0,1 0 1 0,0 4 1 0,0-1-1 16,1 1-1-16,4 4 0 0,2-1-2 0,-7 5-3 15,7-2 5-15,0 4-4 0,-1 1-2 0,1 0-1 0,-8 3-1 16,8 4-1-16,-7 0-1 0,7 0-1 0,-1 4-4 0,-6 3 1 16,1 0 2-16,-2 1 0 0,1 4 0 0,0 2 0 0,-6 0 3 15,-1 4 0-15,8-3 1 0,-14 7 0 0,6-4 1 16,0 4-1-16,-6 1-1 0,7-2 0 0,-7 1-9 0,0 0-13 15,0 0-18-15,7-4-23 0,-7 1-26 0,6-1-35 16,-6-3-71-16,7-1-95 0,-1-2-82 0,7-6-86 0,0 2-119 16,0-8-134-16,7 0-64 0,-1-3-17 0,8-2 45 0</inkml:trace>
  <inkml:trace contextRef="#ctx0" brushRef="#br0" timeOffset="28337.32">20060 7191 334 0,'-13'-7'692'0,"0"3"15"0,-7 4-136 0,8 0-127 16,-8 0-91-16,-6 4-58 0,6 0-43 0,1-1-51 0,-1 8-47 15,1-4-33-15,-1 8-29 0,0-4-29 0,8 7-23 16,-8-3-12-16,7 3-12 0,0 0-5 0,0 2-2 16,7-3-10-16,-1 1 4 0,0 1-1 0,7-4 0 0,0 3 2 15,0-4-1-15,7-3 2 0,0 4-4 0,-1-4 12 0,7-3-8 16,-6-1-1-16,5-3 0 0,8-1-3 0,-7-3 1 15,7-3-2-15,-8-4 4 0,8-1 2 16,-1 0 3-16,1-3 2 0,0-3 5 0,-1-1 6 0,-5 1 6 0,5-1 7 0,-6 0 9 16,0 0 5-16,0 1 4 0,-6-1 5 0,5 0 5 0,-5 1 5 15,0 3 5-15,-1 0 2 0,0 0 4 0,1 4-1 16,-7-1 1-16,0 1-5 0,7 3-10 0,-7 1-9 0,0 3-13 16,0 0-14-16,6 0-14 0,-6 0-9 0,0 3-7 0,0 1-3 15,7 3-1-15,-7 4 0 0,0 0 1 0,6 4 3 0,0-1 2 16,2 6 0-16,-2-6 0 0,0 7 1 0,7-2 6 15,-6-1-2-15,12 0-3 0,-5 1 0 0,4-1-4 0,2 1-11 16,0-5-23-16,-1 5-29 0,1-5-36 0,6-3-27 0,7 0-48 16,-7-7-98-16,6 4-96 0,7-8-81 0,-6-5-82 31,-1 2-102-31,1-8-105 0,-1 3-49 0,1-2 8 0</inkml:trace>
  <inkml:trace contextRef="#ctx0" brushRef="#br0" timeOffset="28828.93">21128 6836 354 0,'0'-11'717'15,"0"3"25"-15,0 1-137 0,0 3-143 0,-6 1-98 0,-1 3-59 16,1 3-58-16,-8 5-60 0,2-1-46 0,-2 8-24 16,2 3-22-16,-8 4-20 0,1 4-15 0,-1 3-13 0,0 0-11 15,1 4-4-15,-7 4-4 0,6 0-3 0,-6-1-4 0,1 1-5 16,5 3-1-16,-7-3-2 0,8 3 2 0,0-4-3 0,5 1-3 15,1-4-2-15,0 0 1 0,7 0 0 0,-7-6-1 16,13-2-2-16,-6 0 1 0,6-7-2 0,-8 1 2 0,8-8 8 16,0 0 13-16,0-4 18 0,0-3 15 0,0-4 16 0,0-4 9 15,8-3 8-15,-2-4 8 0,0-4 3 0,1-3-9 16,6-8-13-16,-7 1-13 0,7-5-11 0,1-6-7 0,-2-1-6 16,2-3-8-16,-2-4-7 0,1-4-5 0,7 1-5 0,-6-5-2 15,4-3-4-15,-4 0-1 0,5 0-2 0,1-3-1 0,-1 3-2 16,7 0-1-16,-6 0 3 0,0 3 6 0,-1 5 9 15,1 0 18-15,-8 10 20 0,2 0 20 0,-2 8 12 0,-5 7 10 16,6-1 1-16,-6 9-5 0,-1 3-9 0,-6 0-21 0,6 8-23 16,2-1-19-16,-2 8-15 0,0-1-11 0,0 8-4 15,8 7-2-15,-1 5 1 0,-1 2 1 0,2 8 1 0,-2 4 0 16,2 0-1-16,-8 2 1 0,7 5-1 0,-6 4 0 16,0 0 0-16,-1 4 0 0,0-6-1 0,0 6 0 0,2 0 2 15,-2-1 2-15,0 0-2 0,1-3 0 0,0-1 0 0,-7-3-5 16,6 0-8-16,-6-4-9 0,7 1-15 0,-1-5-15 15,-6 1-15-15,6-8-19 0,-6 1-22 0,0-5-19 0,7-3-25 16,-7-4-25-16,7-3-25 0,-7-4-19 0,6-4-18 0,-6 0-63 16,6-7-85-16,1 0-79 0,0-7-89 0,-1-3-136 0,7-2-85 15,-7-2-39-15,8-5-5 0</inkml:trace>
  <inkml:trace contextRef="#ctx0" brushRef="#br0" timeOffset="29035.09">20731 7133 98 0,'-7'0'735'15,"1"0"36"-15,6-4-31 0,0 4-185 0,0 0-138 0,6 0-93 16,1-4-64-16,6 4-69 0,0 4-61 0,7-4-38 16,6 4-21-16,-1-1-14 0,1 1-18 0,7-1-12 0,7-3-12 15,-2 4-6-15,8 0-4 0,-7 3-2 0,13 0-1 0,-6-4-6 16,-1 3-9-16,7-3-21 0,-7 0-58 0,2-3-101 0,-2 4-97 15,1-4-101-15,-1-4-130 0,-5 4-158 0,5-3-79 16,-6 0-31-16,0 3 31 0</inkml:trace>
  <inkml:trace contextRef="#ctx0" brushRef="#br0" timeOffset="29368.56">22138 7034 368 0,'-7'-16'712'0,"-6"6"38"16,-6-5-149-16,-1 1-140 0,-6 3-98 0,0-4-49 0,-1 4-33 15,2 0-48-15,-1 0-42 0,-7 4-31 0,14 3-24 0,-8 1-26 16,8 3-22-16,-7 0-16 0,13 3-14 0,0 4-11 16,0 0-7-16,6 5-4 0,1 2-7 0,12 1-5 0,-6 4-2 15,14 2-3-15,-2 1-3 0,8 0-2 0,-1 4-3 0,7-4-4 16,1 3 0-16,-1 1-1 0,0 4-2 0,6-5-1 16,-5 4 1-16,5 1-1 0,-6-5 0 0,0 4-2 0,0-3 1 15,0 4 0-15,-6-5 1 0,-8-3 1 0,8 4 2 0,-13-4 9 16,-1-4 11-16,-6 1 17 0,0-1 15 0,-6 0 18 0,-7-3 19 15,-1-4 15-15,-4 3 10 0,-9-7 2 0,1 4-4 16,-6-2-8-16,-1-7-12 0,-7 3-17 0,8-2-17 0,-7-3-13 16,7-3-15-16,-7 3-9 0,6-5-9 0,1 3-8 0,5-7-10 15,1 2-19-15,0 0-28 0,7 0-43 0,6 0-56 16,6-5-56-16,1 1-64 0,12 0-119 0,1 0-119 0,6-7-120 31,12 3-187-31,-5-2-75 0,13 1-13 0,-1 2 19 16</inkml:trace>
  <inkml:trace contextRef="#ctx0" brushRef="#br0" timeOffset="29543.75">22698 7327 483 0,'13'-7'840'0,"-7"2"24"0,1 2 15 0,-1-1-213 0,8-3-202 15,-14 3-133-15,6 0-77 0,0-3-51 0,1 4-36 16,-1-1-22-16,-6-3-16 0,7 3-38 0,-7 0-64 0,6 1-68 15,1-1-60-15,-7 0-64 0,0 1-129 0,6-1-133 0,1 0-153 16,-7 1-177-16,0 3-87 0,0 0-24 0,0 0 4 16</inkml:trace>
  <inkml:trace contextRef="#ctx0" brushRef="#br0" timeOffset="33393.6">3746 7470 50 0,'0'-4'330'16,"0"0"-67"-16,6 0-71 0,-6 2-58 0,0-3-36 0,0 1-18 15,0 1-13-15,0-1-4 0,0 0-3 0,0 1-2 0,0-1 0 16,6 0-2-16,-6 1 3 0,0-1-1 0,0 0 10 15,0 1 10-15,0-1 20 0,0 4 25 0,0-3 27 0,0-1 30 16,0 4 24-16,0-4 22 0,0 4 15 0,0 0 0 0,0 0-11 16,-6-3-26-16,0 3-28 0,-1 0-32 0,0-4-35 15,-6 8-29-15,0-4-25 0,-6 3-18 0,-1 1-10 0,1 3-5 16,-1 4-2-16,-6 0-1 0,0 4 1 0,0-1 0 0,0 5-1 16,0-1-1-16,0 1-1 0,0 6 2 0,0-3-3 15,7 3 1-15,-8 2-1 0,8 1-3 0,-8 2-1 0,15 0 0 16,-8-2-1-16,1 2-2 0,5-1-2 0,2 1-3 15,4-1-1-15,2 0 1 0,0-3 0 0,6 3-2 0,0-3 1 16,6-1-1-16,0 1-1 0,2-1 3 0,4 1-1 0,2-4 3 16,5 0-1-16,1-3 0 0,-1-1 1 0,7-4 2 15,0 2 1-15,0-6-2 0,0 2-1 0,7-5-2 0,-7-4-1 16,7 1-2-16,-1-4-1 0,-6 0-1 0,7-4 1 0,-7-3 0 16,7 0 1-16,-14-5 2 0,7 1 5 0,-6 0 7 0,-1 0 8 15,-6-3 8-15,-7-1 10 0,7 4 13 0,-6-7 11 16,-7 3 5-16,0 1 0 0,-7-4-2 0,-6 2-6 0,7-2-7 15,-7 0-7-15,-6 3-11 0,-1-3-11 0,-6 4-6 0,7-1-5 16,-14 4-2-16,7-4-1 0,-7 9-3 0,1-6-3 16,-8 8-4-16,8-3-1 0,-1 3-1 0,-6 4-1 0,13 0 0 15,-6 0 0-15,5 4-2 0,1 3-1 0,1 0-3 16,5 5-7-16,0-5-14 0,1 4-20 0,12 3-18 0,-6-2-19 16,13-2-19-16,0 5-26 0,13 0-68 0,-6-4-98 0,12 0-81 15,7-4-80-15,1 0-116 0,5-3-134 0,7-4-69 16,-7 0-23-16</inkml:trace>
  <inkml:trace contextRef="#ctx0" brushRef="#br0" timeOffset="33757.95">4234 7631 156 0,'-13'-4'575'16,"6"1"18"-16,-5 3-162 0,-2 3-128 0,-6 1-69 0,8 0-23 15,-8 6-5-15,7 1-1 0,-7 4 4 0,1 0-9 0,6 3-9 16,-6 0-26-16,5 5-31 0,2-2-39 0,5 1-30 16,0 4-23-16,1-4-15 0,-1 3-9 0,7 0-4 0,0 2-4 15,7-1-1-15,-1-1-1 0,1-3 0 0,0 4-1 16,-1-5 0-16,7 5 0 0,6-8-2 0,-5 5 1 0,5-5 0 16,-5-4 1-16,4 5 2 0,2-8 1 0,-1-3 0 0,7-2 3 15,-6-2 5-15,0-4 5 0,5 0 8 0,-5-6 6 16,0-3 11-16,-1 2 9 0,1-8 9 0,-7 4 8 0,7-7 9 15,-8 0 4-15,-5-1 10 0,0 1 9 0,-1-3 5 0,-6 2 1 16,0-3-6-16,-6 0-9 0,-1 0-10 0,0 0-12 16,-5-3-15-16,-8 2-21 0,7 1-17 0,-13 0-12 0,7 1-7 15,-15-1-4-15,9 3-4 0,-1 1-5 0,-6 4-10 16,5 2-17-16,7 1-21 0,2 4-28 0,-2 0-29 0,7 0-33 16,6 3-61-16,0 4-86 0,7 0-78 0,7 0-58 0,6 4-55 15,0-4-82-15,7 3-137 0,6 1-53 0,-1-4 14 0</inkml:trace>
  <inkml:trace contextRef="#ctx0" brushRef="#br0" timeOffset="34106.42">4762 7631 350 0,'-14'0'663'0,"1"-4"19"0,7 4-157 0,-14 0-143 0,8 4-90 15,-2 3-58-15,1 0-37 0,-6 4-33 0,6 0-18 0,-1 4-14 16,8 0-14-16,0 3-23 0,-1 3-29 0,0 6-26 16,7-2-13-16,7 1-9 0,-7-1-5 0,7 5-5 0,5-1 0 15,2 0-1-15,-1-3-1 0,6 3 0 0,-6-3-6 0,7-4 0 16,6 0 0-16,-7-4 1 0,7 1 0 0,-6-5 2 0,6-3-1 16,0-3 2-16,0-1 7 0,-6-4 3 0,0-3 6 15,-2-3 8-15,2-4 12 0,-1-1 11 0,-5-3 12 0,-1-3 14 16,-6-1 13-16,-1 0 9 0,0-2 5 0,1-6 2 0,-7 5-4 15,-7-4-4-15,1 0-9 0,0-4-10 0,-8 4-20 16,2-4-10-16,-8-3-12 0,0 3-12 0,-5 1-9 0,-2 3-7 16,1-5-5-16,0 9-7 0,0-3-4 0,0 7-18 15,7-1-26-15,-8 4-24 0,8 3-27 0,6 1-28 0,-1 3-64 16,2 1-96-16,5 6-86 0,7 1-65 0,0 0-74 0,7 3-133 16,5 0-94-16,8 1-42 0,0 3 27 0</inkml:trace>
  <inkml:trace contextRef="#ctx0" brushRef="#br0" timeOffset="34599.03">5184 7810 452 0,'0'-7'620'0,"-6"3"-33"0,6-3-181 0,0 3-138 0,0 4-97 16,0-3-58-16,0 3-37 0,0 0-25 0,6 0-15 0,-6 3-9 15,8 5-7-15,-2-1-4 0,-6 4-3 0,12 0-2 16,-4 3-1-16,-8-2 0 0,6 6-2 0,0-4 1 0,1 1 0 16,-1 4 1-16,1-5-1 0,-7 4 2 0,7 1 0 15,-7-5 2-15,6 1 1 0,-6 3 2 0,0-7 2 0,0 5 1 16,0-9 8-16,0 3 20 0,0-2 30 0,0-5 31 0,0 1 24 16,0-1 18-16,0 1 14 0,0 0 13 0,0-4 3 15,0 0-12-15,0-4-26 0,0-3-29 0,0 3-21 0,0-7-17 16,0 1-8-16,6-1-10 0,0-1-7 0,-6-2-5 0,8-1-1 15,-2 0 2-15,0 1 0 0,1-1-1 0,-7 4-7 0,6-4-3 16,1 5-5-16,-7 2-4 0,7-3-5 0,-1 5-7 16,-6 0-7-16,6 0-2 0,-6 2-5 0,7 4-5 0,-7-4-1 15,7 4-5-15,-7 0 2 0,6 0 1 0,0 4 1 0,1 0 0 16,6-1 3-16,-6 0 0 0,-1 6 3 0,7-6 5 16,-6 5-1-16,5-5-2 0,-4 5 0 15,-2-5 2-15,7 4-2 0,-7-3 1 0,1 4-2 0,0-5 0 16,-1 4 0-16,0 1-2 0,0-5 0 0,-6 5-2 0,8-1 1 0,-8 0-2 0,6 1 0 15,-6 3 1-15,6-4 0 0,-6 4 1 0,0 0 0 16,0 4 3-16,7-4-3 0,-7 0 0 0,0-1-4 16,0 2-8-16,0 2-13 0,0-6-21 0,0 3-19 0,0-1-27 0,6-6-60 15,-6 3-91-15,0-3-90 0,7-4-84 0,-7 0-110 16,7-4-166-16,-1 1-77 0,0-5-24 0,-6 1 29 0</inkml:trace>
  <inkml:trace contextRef="#ctx0" brushRef="#br0" timeOffset="34979.98">5686 7909 483 0,'0'-3'623'0,"0"-1"-80"0,0 4-153 16,7-4-105-16,-7 4-68 0,0 0-41 0,0 0-37 0,0 0-25 16,0 0-15-16,6 4-12 0,-6 0-10 0,6-1-12 15,-6 5-12-15,8-1-8 0,-2 0-2 0,0 1 1 0,1 2-2 16,-7-2 2-16,6 3-1 0,1-4-7 0,-1 4-9 0,-6-4-4 15,7-3-3-15,-7 3 0 0,6-3 8 0,-6 0 14 16,0-1 13-16,0 1 12 0,0-1 18 0,0-3 9 0,0 0 8 31,0 0 3-31,0 0-5 0,0-3-14 0,0 3-12 0,0-4-10 16,0-3-14-16,0 3-13 0,0-3-9 0,0 3-8 16,6-3-5-16,-6 3-4 0,0 1-3 0,0-1-4 0,0 0 0 15,0 1-1-15,8-1-2 0,-8 4-1 0,0-4-3 0,0 4-1 16,0 0-1-16,6 4-1 0,-6-4 1 0,6 4-1 0,1-4 2 15,0 3-1-15,-7 1 2 0,6 0 0 0,0-1 1 16,1 1 1-16,-1 0 0 0,-6 3 1 0,7-3 0 16,0 3 0-16,-1-3 0 0,-6-1-2 0,6 4 1 0,-6-3-1 15,0 0-3-15,7-1-5 0,-7 2-10 0,0 2-14 0,7-7-18 16,-7 4-47-16,0-1-83 0,6 1-89 0,-6-4-82 0,6 0-99 16,8 0-138-16,-8-4-115 0,7 1-60 0,7-1 4 15</inkml:trace>
  <inkml:trace contextRef="#ctx0" brushRef="#br0" timeOffset="35438.85">6546 7847 517 0,'0'0'554'0,"-7"0"-107"16,7-4-109-16,-6 4-64 0,6 0-24 0,0 0 0 0,0 0 4 16,0 0-4-16,0 0-13 0,0 0-19 0,0 0-30 0,0 0-33 15,6 4-41-15,-6-4-40 0,0 0-26 0,7 4-19 16,0-4-9-16,5 3-2 0,-5-3 3 0,12 4 1 0,-5-1 5 15,11 1 0-15,1 0 1 0,7-4 1 0,-1 3-2 16,14 1-1-16,0-4-3 0,6 0-3 0,7 4-1 0,6-4-3 16,0 0-2-16,0-4-1 0,7 4 0 0,-7 0-2 0,6-4-1 15,-6 1-2-15,0 3-2 0,0-4-1 0,0 0-2 16,1 1-3-16,-14-1 2 0,0 1-2 0,1-5 0 0,-15 4 0 16,1 1 0-16,-6-1 5 0,-7-3 11 0,-6 3 13 0,-7 1 15 15,6-1 14-15,-12 0 12 0,-1 1 9 0,0-1 6 0,2 0-3 16,-8 4-8-16,0-3-12 0,-8-1-15 0,8 4-15 15,-6-4-15-15,6 4-16 0,-6-3-25 0,-1 3-29 0,1 0-30 16,-1 0-32-16,1 3-79 0,-7-3-113 0,7 0-105 0,-8 0-136 16,1 0-157-16,0 0-80 0,0 0-35 0,0 4-1 15</inkml:trace>
  <inkml:trace contextRef="#ctx0" brushRef="#br0" timeOffset="36136.31">9132 7180 319 0,'0'-6'724'0,"-7"-3"27"16,7 6-73-16,0-1-187 0,-7 0-145 0,7 4-112 0,0 0-66 16,0 0-48-16,0 0-33 0,0 4-27 0,0 0-14 0,0 2-7 15,7 6-3-15,-7 3 3 0,0 3 0 0,0 8-3 16,0-1-3-16,0 4-1 0,0 5-5 0,-7-2-2 15,7 5-4-15,-6 3-5 0,6 1-6 0,-6-1 2 0,-1 0 2 16,0 0 0-16,1 1 6 0,-1-4 2 0,1-1 5 0,0-2 4 16,-1-5 8-16,0-4 3 0,1 1 7 0,0-4 8 0,6 0 7 15,-8-5 5-15,2-1 1 0,0-1 0 0,6-1 1 16,-7-3 1-16,7 0-3 0,0-4-7 0,0 1-4 0,0-1-4 31,7-3 0-31,-7 3 2 0,6-3 2 0,8 3 4 0,-8-3 7 16,14-1 4-16,-1 1 4 0,7-4 3 0,0 4-1 15,7-4-3-15,5-4-5 0,-5 4-9 0,13-4-12 0,-7 1-9 16,6-1-8-16,-5-3-9 0,5 3-5 0,1 0-6 0,-7-3-6 16,6 3-3-16,-5 1 0 0,-8-5-2 0,1 5-1 15,-1-1 0-15,-6 0 3 0,-7 1-2 0,1-1 0 0,-7 1-5 16,1 3-10-16,-8-4-16 0,0 4-23 0,0-4-30 16,2 4-45-16,-8 0-44 0,0-4-42 0,6 1-51 0,-6-1-99 15,-6-3-92-15,6-4-83 0,0 4-99 0,-8-5-131 0,8 1-52 16,-12 0-9-16,6 1 28 0</inkml:trace>
  <inkml:trace contextRef="#ctx0" brushRef="#br0" timeOffset="36380.36">9529 7645 322 0,'-7'-4'693'0,"7"4"30"0,-6-3-140 0,6 3-145 15,-7 0-102-15,7 0-80 0,0 0-59 0,0 3-50 0,0 1-34 16,0 0-25-16,0 7-16 0,-6 0-8 0,6 4 0 15,0 3-1-15,0 7 0 0,0-2-4 0,-7 6-7 0,7-3-4 16,0 6-4-16,-7-2-2 0,7 3-3 0,-6 0-2 16,6 0 4-16,0 0-2 0,0-1-14 0,0 2 1 0,0 2-3 0,0-3 0 15,0 5 0-15,0-6-3 0,0 1-9 0,6 0-4 16,-6-4 9-16,7-4-6 0,-7 5-5 0,7-8-17 16,-1 0-21-16,1-3-28 0,-1-1-67 0,8-8-103 0,-2 1-99 15,2-6-103-15,5-5-141 0,1-5-132 0,6-2-66 0,0-4-23 16</inkml:trace>
  <inkml:trace contextRef="#ctx0" brushRef="#br0" timeOffset="36800.47">10330 7627 301 0,'-7'-7'576'0,"1"3"-49"15,-1 1-152-15,1-2-110 0,-1 5-68 0,1 0-32 0,-1 0-5 16,-5 0 3-16,12 0-4 0,-8 5-9 0,-4-2-9 16,5 5-10-16,1-1-11 0,-8 3-11 0,8 5-14 0,0 0-8 15,-8 3-8-15,8 1-5 0,-7-1-2 0,6 8-5 0,-6-4-2 16,7 3-6-16,-7 4-9 0,6 1-15 0,1-2-8 0,0 3-6 16,-1 1-5-16,7-2-3 0,0-1-2 0,0-4-4 15,0 5-2-15,7-4 1 0,-1-4-1 0,0 3-2 16,8-3-1-16,-2-4 0 0,8 1-1 0,-1-5 2 0,1-2-2 15,0-1 0-15,-1-8 0 0,7 1-1 0,-6-4 3 0,6-4 0 16,0-4 0-16,-7-2 4 0,8-1 6 0,-7-3 11 0,-2-4 11 16,2-2 11-16,-7-2 12 0,1 1 14 0,-2-1 14 15,1 0 10-15,-6-3 10 0,-1-5-1 0,-6 4-6 0,0-3-6 16,-6-4-7-16,-1 1-13 0,0-2-12 0,-11-3-15 0,4 1-13 16,-5-1-5-16,-1 4-6 15,0-4-3-15,1 8-4 0,-1 4 1 0,-6-2-3 0,7 9 0 0,-1-4-5 0,7 8-2 16,0 3-7-16,1 0-11 0,-2 7-22 0,1-4-29 0,7 8-28 15,-1 0-26-15,7 5-25 0,0 2-46 0,7 4-98 16,-1 0-93-16,7 0-79 0,1 4-95 0,5-1-159 0,7 0-73 16,0 2-26-16,6-2 20 0</inkml:trace>
  <inkml:trace contextRef="#ctx0" brushRef="#br0" timeOffset="37165.57">10935 7664 285 0,'0'-8'792'0,"0"1"22"16,0 3 12-16,0-3-217 0,0 4-190 0,-6-1-167 0,6 4-105 0,-6 0-58 16,6 0-38-16,-7 7-23 0,7-4-13 0,-7 9-5 15,1 2-3-15,0 5-3 0,-1 3 0 0,7-1-2 16,0 4 0-16,-6 2 3 0,12-1 0 0,-6 3 1 0,7-4-1 16,-1 6 1-16,7-3 0 0,0-2-2 0,7-1 2 0,-1 1-1 15,1-1-1-15,6-2-2 0,0-1 1 0,-1-4 0 0,8-7 0 16,0 4 2-16,-7-8-1 0,6 0 3 0,-6-3 5 15,0-4 8-15,1-4 10 0,-1-3 20 0,0 0 26 0,-7-4 27 16,1 0 23-16,0-4 20 0,-8 0 15 0,1-2 9 0,1-3 3 16,-8 2-7-16,0 0-17 0,-6-8-17 0,0 5-18 15,-6-5-17-15,0-1-19 0,-1 2-13 0,-6-4-16 0,0 0-18 16,-7 0-9-16,1 3-7 0,-1-3-8 0,1 7-4 0,0 0-4 16,-1 0-4-16,0 7-7 0,7 1-7 0,1 3-27 0,4 4-36 31,-4-2-49-31,5 6-47 0,0-1-38 0,7 4-37 15,0 0-68-15,7 4-87 0,0 4-73 0,5-2-65 0,2 2-84 16,12 0-104-16,-1-1-51 0,2 0-15 0,-1 0 45 0</inkml:trace>
  <inkml:trace contextRef="#ctx0" brushRef="#br0" timeOffset="37497.98">11971 7517 548 0,'-6'-8'720'15,"6"2"18"-15,-7 2-172 0,0 0-148 0,1 4-111 16,-7 0-70-16,6 0-42 0,-12 4-43 0,6 3-37 0,0 1-26 16,-7 6-18-16,8 1-13 0,-8 7-13 0,7-1-13 0,-1 6-9 15,2 1-7-15,-2-2-4 0,8 8-4 0,0-6-1 0,-1 2-1 16,7 3-4-16,0-4 1 0,0 1-3 0,7-5 3 16,-1 1-1-16,0-1 0 0,8 1 0 0,-2-4 0 0,2-4 1 15,5 1-1-15,1-5 0 0,6-2-2 0,-6-1 0 0,5-4 2 16,1-7 1-16,1 0 1 0,5 0 3 0,-12-7 8 15,6 0 11-15,-7-5 15 0,7 1 18 0,-6-4 24 0,-1-3 20 16,-5 3 20-16,-2-7 15 0,2 4 10 0,-8-4 3 0,0-4-3 16,-6 1-9-16,0-5-14 0,-6 1-17 0,-7-4-16 0,0 0-13 15,0 1-14-15,-7-2-14 0,-6 5-11 0,0-3-8 16,0 2-9-16,-13 5-5 0,7-2-7 0,-1 2-15 16,1 7-28-16,-1 3-44 0,1 0-57 0,-1 8-58 0,7 3-111 15,6 0-151-15,1 8-183 0,-1 3-179 0,0 2-95 0,8-3-27 16,-1 6 18-16</inkml:trace>
  <inkml:trace contextRef="#ctx0" brushRef="#br0" timeOffset="38352.63">12635 7886 429 0,'0'0'487'0,"7"0"-159"16,-7 6-142-16,0-3-83 0,7 0-49 0,-7 5-27 15,0 3-12-15,0-1-5 0,0 2-4 0,0 6 0 0,-7-4-1 16,7 5-1-16,0-1 0 0,-7 4-1 0,7-3 0 16,0 2-1-16,-6-2 1 0,6 3 1 0,0-4 1 0,-7 0 2 15,7-3 7-15,0-1 10 0,0-2 11 0,0-1 11 16,0-1 20-16,0-2 29 0,0-4 45 0,0-1 54 0,0 0 46 15,0 2 27-15,0-5 9 0,0 0 1 0,0-5-13 0,0 2-28 16,0 0-41-16,0-5-52 0,0-3-50 0,7 1-33 0,-7-6-18 16,6 5-9-16,1-3-6 0,-7-1-3 0,7 1-2 15,5-1-2-15,-6 0 0 0,2 0-3 0,-2 5-4 0,0-1 0 16,1 0-1-16,0-1-2 0,-1 5-3 0,7 0-3 0,-7 3-1 16,2-3-2-16,4 3 1 0,1 4-3 0,-6-3-3 15,6 6 2-15,-1-3-2 0,2 4 2 0,-2 3-2 0,2-3 0 16,-8 3 0-16,7 0 1 15,1 2 0-15,-8 1 0 0,6 1 2 0,-4 0-2 0,4 0 3 0,-5 0 2 0,-1 4-2 16,1-1 2-16,6-3 2 0,-7 4-1 0,1-1-2 0,0 1 2 16,-1 0-7-16,0-4-8 0,-6 4-8 0,7-4-15 15,0 0-26-15,-1-4-57 0,-6 0-82 16,7 0-80-16,-1 1-70 0,0-8-79 0,1 0-116 0,6 0-123 0,-7-3-58 0,8-2 13 31</inkml:trace>
  <inkml:trace contextRef="#ctx0" brushRef="#br0" timeOffset="38986.78">13196 8008 361 0,'-7'-4'506'15,"7"1"-126"-15,0-1-127 0,0 0-78 0,0 1-43 0,0 3-19 16,0-4-10-16,0 4-7 0,0 0-10 0,0 0-10 15,7 0-7-15,-7 0-6 0,6 4-5 0,1-4-3 0,-7 7-7 16,6-3 10-16,-6-1 10 0,6 5 15 0,-6 2 17 0,7-2 13 16,-7 7 8-16,0-4 6 0,7 3 10 0,-7 1-5 15,0 0-13-15,0-1-13 0,0 4-16 0,0-3-13 0,0 3-11 16,0-3-6-16,0 4-17 0,0-1-12 0,0 0-5 16,0-3-6-16,0-1-2 0,0 1-4 0,6-4 0 0,-6 3-4 15,0-6 5-15,0 4 2 0,0-10 2 0,0 6 7 0,0-4 8 16,0 0 9-16,0-1 11 0,0-3 10 0,0 0 12 15,0 0 14-15,0 0 11 0,0 0 6 0,0-3 1 0,6-5-2 16,-6 0-7-16,8 2-8 0,-2-6-11 0,0-2-11 0,1-1-11 16,6 0-11-16,0-3-5 0,-1-1-4 0,2 1-3 15,-1 1 1-15,0-5-2 0,0 3 3 0,0 0 2 0,0 1 0 16,0 0 3-16,0 3 4 0,-7 1 0 0,1 3 1 0,-1 4-4 16,1 0-5-16,0-2-8 0,-7 6-3 0,6-1-11 0,-6 0-8 15,0 4-7-15,6 0-4 0,-6 4-4 0,0 0 1 16,7 4 2-16,-7 3-1 0,0-1 4 0,0 1 0 0,0 4 1 15,0 0 1-15,0-1 0 0,7 4 0 0,-7-7-2 16,0 4 1-16,6 1 0 0,-6-6 1 0,0 1-1 0,6 0 1 16,-6-4-1-16,0-3 2 0,0 0 2 0,7-1 0 0,-7 0 1 15,7-3 1-15,-1-3 0 0,7 0 1 0,1-1-2 16,-2-4 0-16,1-2 0 0,0 3-2 0,0-5-1 0,7 6 0 16,-8-6-1-16,2 1 0 0,-1 3 0 0,7-3-1 0,-14 4-1 15,7 0-1-15,0 0 1 0,0 3-2 0,-6 0 0 16,-1 4-2-16,7 0 1 0,-7 0-1 0,2 4-1 0,-2 0 1 15,0 3 1-15,0 0-1 0,1 4 2 0,0 0 1 0,-7 4 1 16,6-3 0-16,1 6 2 0,-1-4 0 0,0 1-1 0,2-1 0 16,-2 4 1-16,0-2 2 0,0-2 1 0,2 0-2 15,-2 1-15-15,0-1-20 0,1-2-33 0,-1-1-42 16,-6-1-46-16,7-2-45 0,0 3-76 16,-7-4-120-16,6-3-107 0,-6-4-147 0,6 0-128 0,0 0-64 0,-6 0-17 15,0 0 11-15</inkml:trace>
  <inkml:trace contextRef="#ctx0" brushRef="#br0" timeOffset="45513.2">22835 6385 158 0,'-7'-4'460'15,"0"1"-133"-15,1-1-133 0,6 1-71 0,-6-1-37 0,6 0-22 16,0 1-12-16,-7-1-4 0,7 0 1 0,0 4 0 0,0-3-3 16,0-1-7-16,0 0-3 0,7 1-4 0,-7-1-3 0,6 0 5 15,-6 1 6-15,6-1 9 0,-6-1 12 0,0 5 14 16,7 0 14-16,-7-2 18 0,0-2 24 0,0 4 13 0,0-4 6 15,-7 4-4-15,7-4-4 0,-6 0-8 0,-7-3-6 16,6 4-7-16,-6-4-10 0,0-1-9 0,-6 1-4 0,-1 0-1 16,1-1-3-16,-7-3-1 0,0 4-6 0,-7-5-9 0,7 2-12 15,-6-1-13-15,-1-3-9 16,1 3-7-16,-7 0-8 0,-7-5-5 0,0 6-4 0,0-1-3 16,-6-4-4-16,1 4-2 0,-8 0-3 0,6-4 0 0,-5 5 1 0,-1-2 0 0,8-2-1 15,-8 3 0-15,0-4 2 0,0 0 2 16,7 4 1-16,-7-3 5 0,1-1 1 0,-1 1-1 0,1-1 3 0,6 4 2 15,-7-4 1-15,0 1-1 0,1-1 4 0,-1 4-7 0,-6-4 0 16,6 1 2-16,-6 3-2 0,0 0-1 0,0-4 0 0,0 4-2 16,0 0-4-16,-7 0 0 0,7 0-1 0,0-3-1 15,-6 2 3-15,5 1 2 0,-6 0 9 0,13 4 11 0,2-4 10 16,-2 0 6-16,0 4 2 0,1-4-3 0,-1 3-2 0,0 1-5 16,-6 0-9-16,0 0-12 0,0 3-9 0,-7 0-10 0,1 1-2 15,-1 3-1-15,0 0-1 0,7-4 1 0,0 4-2 16,0 0 1-16,6 4-2 0,0-1 0 0,1-3 2 0,-7 8-1 15,6-5 0-15,0 1 2 0,-6 3 0 0,7 0-2 0,-7 1 1 16,0 3 0-16,-7 0-1 0,7 0 0 0,0 3 1 16,-7-3-3-16,1 7 2 0,6-2 1 0,-7 2-1 0,6-4-1 15,1 5 2-15,0-5 0 0,0 5 0 0,6-1 1 0,-6-4 0 16,7 6 0-16,-1-6 3 0,0 4 0 0,8-3-1 0,-8 3-1 16,7 0-2-16,-1 0 0 0,8 4 0 0,-1 1-9 15,-5-2 2-15,5 5 1 0,1 0 6 0,-2 0 0 16,2 2 1-16,-1 2-1 0,1-1 0 0,-1 4 8 0,1 0-2 15,-1-1-3-15,7 2-3 0,-6-1-1 0,5 0 1 0,8 3 0 16,-1-2-2-16,1-1 1 0,5 0-2 0,1 3-2 0,1-3 1 16,5 0 0-16,0-4 0 0,7 4 1 0,-6 1-2 15,12-1-1-15,-5-1 4 0,-2 5 2 0,8-5-2 0,-1 2 2 16,1 3-1-16,6-1 1 0,-7 1 2 0,14 0 0 0,-7-1-2 16,6 1-1-16,1 3-1 0,5-3-1 0,2 3 2 31,6 4-1-31,5-4 2 0,1 4-1 0,0 4 0 0,7-4 2 15,13 3 1-15,-1 1 0 0,8 0-1 0,-2-1-1 0,15 1-1 16,-1 3 1-16,6-7 0 0,8 4 0 0,5-4 3 0,1 3 1 16,12-6 1-16,1 2-1 0,0 1 1 0,13-3 2 15,-7-1-1-15,13 1 0 0,-6-1-3 0,0 0-1 0,-1-3 0 16,8 3-2-16,-15 0 5 0,8-3-3 0,-7 0 0 0,1-1 2 16,-7 1-2-16,5-4 0 0,-5 1 0 0,1-2 0 15,-2-3-2-15,1-3-2 0,-1 3-2 0,-6-7-3 0,7 0-1 16,7 0-1-16,-8-4-2 0,1-3 0 0,6 0-3 15,-6-4-1-15,6-1-2 0,-7-2 3 0,7-1-1 0,-5-3 2 16,-2-1-1-16,1-3 0 0,-1-3 4 0,-6-1 2 0,1-3 2 16,-1-1 2-16,-6-2 3 0,6-5 2 0,-6-3 2 15,-1 3 0-15,-5-7-1 0,5 1 0 0,0-6 2 0,-5 2 0 16,6-5-3-16,-1-3-4 0,1 4 2 0,0-8 0 0,0 1-1 16,-2-1 0-16,9-3 0 0,-7-4-2 0,0-4 4 15,6 0 2-15,-6-6-1 0,5-1 3 0,1-4-1 0,0 1 0 16,1-9 0-16,-1 2 0 0,0-1-1 0,-6-4 0 15,0-3 1-15,-8 3 4 0,-4 1 11 0,-15 0 11 0,0 2 15 16,-5 1 13-16,-15 4 14 0,2-4 13 0,-15 7 8 0,-5-4 0 16,-6 5-7-16,-8-4-12 0,-6 3-11 0,-6 1-11 0,-14-1-15 15,-6 1-16-15,-13 0-10 0,0-2-6 0,-20-2-3 16,1 3-3-16,-15 5-2 0,-4-1-4 0,-8 4-4 0,0 3-13 16,-6 4-15-16,-7 4-28 0,1 3-33 0,6 4-36 0,-1 8-41 15,7 3-95-15,8 3-133 0,-2 1-141 0,14 10-216 16,0 1-101-16,13 7-33 0,0 4-1 0</inkml:trace>
  <inkml:trace contextRef="#ctx0" brushRef="#br0" timeOffset="60503.15">9744 10451 74 0,'-7'-3'399'0,"1"-1"-101"16,-1 0-108-16,1 1-74 0,-1-1-40 0,7 0-18 0,-7 1-4 15,1 0-3-15,0-1-2 0,6 0 0 0,-7 0 0 16,7 4 4-16,-7-3 0 0,7-1-2 0,-6 4-5 0,6-4 0 16,0 4-2-16,0 0-1 0,0-3 3 0,-6 3 2 0,6 0 3 15,0 0 5-15,0 0 8 0,0 0 8 0,0 0 11 16,0 0 7-16,0 0 9 0,0 0 8 0,0 0 12 0,0 0 10 16,0 0 9-16,0 0 8 0,0 0 8 0,0 0 5 0,0 0 0 15,-7 0-7-15,7 3-12 0,0-3-11 0,-6 4-17 16,6-4-14-16,0 0-18 0,-7 0-16 0,7 4-11 0,0-4-7 15,0 0-3-15,-7 3-5 0,7-3 0 0,0 4-4 0,-6 0 1 16,6 0 1-16,0-1 1 0,-6 4 0 0,6-3 0 0,-8 3 2 16,2 0 1-16,6 4 4 0,-6-3 3 0,0 7 4 15,6-1 0-15,-7 0 1 0,0 2 0 0,7 2 0 0,-6-4-1 16,6 8-4-16,-7-3-2 0,7 3-4 0,0 0-3 0,0 0 2 16,0 3-1-16,0 1 2 0,0-1 0 0,0 1 3 15,7 4 1-15,-7-1 2 0,6 0 1 16,1 4-2-16,-7 0 3 0,7 4 0 0,-1-4 1 0,0 3 0 0,-6 5-1 0,6-5 2 15,2 4 0-15,-2 5 0 0,0-1-3 0,-6-1 0 0,7 1-1 16,0 1-3-16,-1 2-1 0,1 0-3 0,-1 5-4 16,-6-4-5-16,6 4-4 0,-6-2-2 0,7 1-3 0,0 1-1 15,-7 3-3-15,6-1-2 0,-6 2-1 0,0 2-1 0,0 1 1 16,0-1-2-16,0 5-3 0,-6-1-3 0,-1 4-1 16,0 0 0-16,1 0-1 0,0 0-1 0,-1 0 0 0,1 0 1 15,-1-4 0-15,0 4 0 0,1-4 1 0,0 0 3 16,-2 4 0-16,8-7 1 0,-6 0-2 0,6-1 0 0,0-7-1 15,-6 5 0-15,6-8-2 0,0-2-5 0,0 2 0 0,0-7 0 16,0-1 1-16,0 0 0 0,0-3-1 0,0-1 0 16,0-6-1-16,0-1-1 0,0-3-8 0,0-4-8 0,0-4-13 15,0-3-15-15,0-1-22 0,0-3-26 0,0-3-35 0,0-1-41 16,0-4-45-16,-6 1-37 0,6-4-61 0,0-7-101 0,6 0-86 16,-6-8-82-16,6-7-108 0,0-7-94 0,8-8-37 15,-8-3-8-15,1-4 43 0</inkml:trace>
  <inkml:trace contextRef="#ctx0" brushRef="#br0" timeOffset="61438.34">9627 10481 261 0,'0'-3'282'0,"-8"3"-76"0,8 0-64 0,-6 0-37 0,6 0-25 32,0 0-14-32,0 0-8 0,0 0-5 0,0 0-4 0,-6 0-6 15,6 0-2-15,0 0-6 0,0 0 0 0,6 3-3 0,-6-3-1 16,0 0 1-16,0 0 2 0,6 4 7 0,2-4 8 15,-2 0 12-15,7 0 12 0,0 0 15 0,0 0 10 0,0 0 13 16,0 0 5-16,7 0 5 0,-7 0-1 0,6 0-6 0,0 0-1 16,1 0-3-16,0 0-2 0,5 0-3 0,2 0-3 15,-1 0-3-15,0 0-1 0,0 3-1 0,0-3-3 16,7 0-3-16,-7 0-3 0,7 4-4 0,-1-4-7 0,1 0-5 16,-1 0-7-16,1 0-6 0,5 0-9 0,1 0-7 0,-6 0-8 15,7 0-8-15,-2 0-3 0,-5 0-4 0,6 0-2 0,1 0-4 16,-2 4-2-16,7-4-3 0,-5 3-2 0,5-3-2 15,1 4-1-15,6-4 1 0,0 4 0 0,7-4-2 0,0 0-1 16,-1 3 1-16,7-3-2 0,0 0-1 0,7-3 0 0,0 3 1 16,-1-4-2-16,1 0 2 0,6 1 8 0,0-5 1 15,1 5 2-15,-2-4 4 0,8-1 2 0,-6 0 2 0,5 1 1 16,7 3-3-16,-6 1-7 0,6-1 0 0,7 0-1 0,-1 4-3 16,2-3-3-16,4 3-3 0,1 0-1 0,1 0 1 0,-1 0 4 15,1 0 0-15,5 0-3 0,1 0 2 0,6 0-1 16,0-4-2-16,0 4 0 0,1 0 2 0,5 0-4 0,-5 0-2 15,-1 0 2-15,0 0-2 0,0 0 3 0,-6-4 3 0,7 4 3 16,-2 0-2-16,-5-3 0 0,7 3 0 0,-1 0-1 16,-1 0 1-16,-4 0-4 0,-1 0-2 0,-1 0 0 0,-5 0-2 15,-8 3 2-15,1-3 0 0,-13 0 2 0,-2 0 0 0,2 0 2 16,-13 0-1-16,0 4-1 0,-13-4 2 0,-1 0-2 0,-6 0 0 16,-12 4-1-16,-2-4-1 0,-5 3 0 0,-7-3-1 15,-7 0 2-15,-5 4-1 0,-2-4 2 0,-5 0-4 0,0 0 1 16,-1 0 0-16,-6 0-1 0,0 0-3 0,-6 0-7 15,-1 4-13-15,-6-4-17 0,0 0-49 0,-7 0-72 0,1 0-71 16,0 0-61-16,-1 0-52 0,7 0-50 0,-7-4-63 0,8 0-84 16,-2 1-77-16,1-1 0 0,0 4 37 0</inkml:trace>
  <inkml:trace contextRef="#ctx0" brushRef="#br0" timeOffset="61913.9">16536 10529 33 0,'0'0'472'16,"0"-4"-84"-16,0 0-121 0,0 4-89 0,0 0-44 0,0 0-17 16,0-3-4-16,0 3 5 0,0 0 10 0,0-5 8 0,0 5 5 15,0 0-1-15,0 0-8 0,0 0-11 0,0 0-11 16,0 0-13-16,0 0-13 0,0 0-9 0,0 0 0 0,0 0 2 15,0 5 14-15,0-5 13 0,0 3 9 0,0 5 4 16,0-5 1-16,0 8 1 0,7-4-5 0,-7 8-9 0,0 0-17 16,6-1-17-16,-6 4-14 0,7 5-8 0,-7-1-5 15,0 0-3-15,7 3 0 0,-7 4 2 0,0 5 3 0,6-5 4 16,0 8 3-16,-6-1 7 0,8 5 6 0,-2-2 10 0,0 9 8 16,1 1 7-16,-7 1 3 0,6 5 3 0,1 0 5 0,-1 7 0 15,1-4 0-15,-7 5-5 0,6 0-7 0,0 3-7 16,2-1-7-16,-2 1-5 0,0 4-5 0,1 0-7 0,0 3-6 15,5-3-4-15,-5-1-4 0,6 5-4 0,0-5-2 0,0 4-6 16,-6 1-5-16,5-5-4 0,1 1-4 0,1 0-5 16,-2-1-1-16,-4-3-5 0,4 0-2 0,1 4-3 0,-6-8-2 15,-1 5 2-15,7-6-2 0,-7-3 1 0,8 1 0 0,-8-4 0 16,8-4 1-16,-8 0-1 0,7-3 1 0,-7-8-3 16,8 5-1-16,-8-9 0 0,6 1-4 0,-4-7-7 0,-2-1-15 15,7-4-17-15,-13-6-26 0,6 2-32 0,1-6-39 16,0-4-40-16,-7-4-35 0,0 1-45 0,0-5-96 0,0-3-97 15,-7-7-108-15,0 0-189 0,1-8-79 0,-7 0-24 0,-7-3 0 16</inkml:trace>
  <inkml:trace contextRef="#ctx0" brushRef="#br0" timeOffset="62879.49">9659 14203 89 0,'-6'-3'436'0,"-1"3"-94"0,0-5-119 0,1 5-81 0,0-3-48 0,6 3-28 16,-8-3-16-16,2 3-7 0,6 0-5 0,-6-5-3 15,6 5 0-15,0 0-2 0,0 0-3 0,0-4-3 16,0 4-3-16,0 0-4 0,0 0-3 0,0-3-4 0,6 3 1 16,-6-4-1-16,6 1 2 0,2-1 4 0,4 1 1 0,-5-1 5 15,0 0 7-15,6 1 4 0,6-1 1 0,-6 1 2 0,13-1 0 16,-6 0 1-16,5 0 0 0,2 1-1 0,5-1 0 16,1 0-1-16,6 1 1 0,0-1 0 0,6 0 0 0,1-3 0 15,-7 3-3-15,7 1-3 0,-1-1-1 0,8 0 1 0,-8 1 7 16,1-1 13-16,-1 1 20 0,8-1 20 0,-8 0 18 15,7-3 11-15,1 3 11 0,-8 1 3 0,13-6-1 0,-5 7-9 16,6-6-14-16,6 4-14 0,0-3-17 0,6 0-9 0,1 0-11 16,-1-1-12-16,7 1-9 0,7-1-12 0,-6 1-8 15,-2 0-10-15,8 3-5 0,-6-3-5 0,5 3 0 0,1-4 3 16,0 5 1-16,-8-4 3 0,14 3-1 0,-6-3 1 16,6 3-1-16,1-3 3 0,-1 4-5 0,6-1-4 0,1 0 0 15,-7-4-2-15,7 4 0 0,0 2 0 0,0-3-3 0,-7 2 3 16,6-1 2-16,1 0 1 0,6 1 1 0,-6-1 6 15,12 0-2-15,-5 1-2 0,-1 3 0 0,0-3-4 0,1-2-1 16,5 5-1-16,-12 0-3 0,6 0-4 0,-6 0 4 0,-1 0 5 16,1 0 3-16,-7-3 2 0,0 3 0 0,8 0 2 15,-9 0 2-15,8 0 1 0,0-4-2 0,0 4-2 0,-1 0-1 16,-6-3-1-16,7 3-1 0,-1-4 0 0,-5 0-2 0,6 4 3 16,-7-3-1-16,0-1 1 0,0 4-1 0,0-4 0 0,-6 4 1 15,6 0-1-15,0 0-1 0,0-3-3 0,1 3-1 16,-7 0-1-16,6 0 0 0,-6-4 0 0,5 4-2 15,-5-4 0-15,0 4 5 0,-8-3 0 0,8-1 2 0,-6 4-1 16,-1-4 0-16,-6 0 3 0,-1 4 0 0,1-3 2 0,-7 3-4 16,1 0 0-16,-9 0 0 0,2 0 0 0,-7 3 1 0,1-3 0 15,-8 4 1-15,-6 0-2 0,-6-4-2 0,0 4 2 16,-8-4-1-16,-5 0 0 0,-14 3 0 0,8-3-1 0,-14 0-3 16,-8 0-2-16,2 0-17 0,-13-3-49 0,-1-1-73 0,-6 4-82 15,-6-8-85-15,-7 5-129 0,-7-4-169 16,1-4-96-16,-2 4-44 0,-4-4 14 0</inkml:trace>
  <inkml:trace contextRef="#ctx0" brushRef="#br0" timeOffset="63799.06">13065 10525 525 0,'0'0'527'15,"-6"0"-141"-15,6 4-150 0,-7-4-94 0,7 3-63 0,0-3-34 16,-6 7-15-16,6-3-10 0,-6 0-4 0,6 3-3 15,0 0-3-15,0 1-7 0,6-1-8 0,-6 4-14 0,6 0-16 16,1-1-18-16,-1 2-15 0,1-1-17 0,-1 0-14 0,7 4-9 16,-7-1-6-16,2 1 1 0,4 0 5 0,-5-1 11 15,-1 1 13-15,1 4 16 0,-7-5 16 0,6 1 13 0,-6-1 17 16,7 1 17-16,-7 0 13 0,0-1 13 0,-7 1 11 16,7-1 10-16,0 1 8 0,-6 1 10 0,-1-2 5 0,1 0 0 15,-7-3 1-15,7 3-2 0,-2 1-2 0,-4-4 1 0,5 5 0 16,-6-6 0-16,7 5-1 0,-7-5-3 0,7 1-5 15,-2 0-6-15,2 1-6 0,0-1-11 0,-1-1-12 0,7 2-19 16,0-5-18-16,0 4-19 0,0 0-17 0,0-4-19 0,7 5-18 16,-1-6-14-16,-6 5-10 0,6 0 0 0,2 0 6 0,-2 5 10 15,0-6 14-15,1 5 18 0,-1 0 17 0,1-1 20 16,-7 1 19-16,6-1 18 0,-6 1 16 0,0 0 16 16,0-1 11-16,-6 1 6 0,6 0 7 0,-7 0 2 0,1 3-2 15,-1 0-7-15,-5-3-7 0,4 3-7 0,2-3-6 0,-7 3-4 16,6-3-7-16,1-1-5 0,0 1-4 0,-1 0-4 15,1-1-5-15,6 1-10 0,0-1-16 0,0 1-23 0,0-4-24 16,0 5-39-16,6-2-55 0,1-3-71 0,-1 3-93 0,-6-3-66 16</inkml:trace>
  <inkml:trace contextRef="#ctx0" brushRef="#br0" timeOffset="63925.43">13040 11917 288 0,'-8'11'395'15,"2"4"-112"-15,-7-1-100 0,6 5-65 0,-5-5-39 0,-1-3-22 16,-1 4-16-16,8-1-10 0,-7 0-9 0,6 2-12 0,-5-1-18 15,5-4-28-15,7 3-43 0,-7-3-68 0,7 4-105 16,0-4-102-16,0 0-62 0</inkml:trace>
  <inkml:trace contextRef="#ctx0" brushRef="#br0" timeOffset="64193.99">12941 12514 77 0,'-6'26'474'0,"-7"-4"-91"0,0 3-122 0,0 0-88 15,-1-2-52-15,2 3-32 0,6-4-19 0,-8 0-13 0,8 0-10 16,-7-1-8-16,7 2-9 0,6-5-12 0,-8 4-14 15,8 0-13-15,0 0-13 0,8 0-12 0,-8-4-12 0,6 8-7 16,0-4-8-16,1 3 2 0,-1-3 4 0,1 4 7 16,-7-1 7-16,7 2 10 0,-1-2 12 0,-6 4 10 0,6-3 9 15,-6-1 7-15,0 5 6 0,0-4 4 0,0 3 7 0,-6 0 6 16,6-4 7-16,-6 2 5 0,-1-2 8 0,0 4 5 16,1-7 3-16,-1 4 4 0,1-1 3 0,0 1 2 0,-8-4-5 15,8 0-3-15,0 4-5 0,-8-4-6 0,8 0-8 0,-1 0-8 16,1 0-8-16,-1 0-9 0,7 0-5 0,-7-4-9 0,7-3-8 15,0 3-11-15,0-4-11 0,0 2-13 0,0-2-17 16,0-7-19-16,7 4-22 0,-7-3-27 0,7-5-30 16,-7 1-47-16,6 0-83 0,1-4-106 0,-7-4-50 0</inkml:trace>
  <inkml:trace contextRef="#ctx0" brushRef="#br0" timeOffset="65429.43">10291 11635 22 0,'0'-3'319'0,"-7"-1"-68"0,7 0-70 16,0 0-55-16,0 4-39 0,0-3-23 0,0 3-11 0,0 0-6 15,0-3 4-15,0 3-2 0,0 0 0 0,0 0 0 0,0 0 3 16,0 0-2-16,0 0-2 0,0 0-5 0,-6 0-4 16,6 0-7-16,0 0-3 0,0 3 3 0,0 0 6 0,0 5 8 15,0 3 10-15,6 3 8 0,-6 1 10 0,0 3 15 16,0 5 23-16,7 2 19 0,-7 1 22 0,0-1 16 0,6 4 17 15,-6 4 9-15,7 0 9 0,-1 1-1 0,-6-2-15 0,7 1-21 16,-1 0-30-16,1-1-28 0,0 2-24 0,-7-1-22 16,6-4-19-16,-6 4-15 0,6-3-9 0,-6-1-6 0,7-3-4 15,-7-1 0-15,0 1-2 0,7-3-1 0,-7-5-3 16,0-4 0-16,6 1 0 0,-6-4 0 0,0 0 1 0,0-8-1 16,6 4 1-16,-6-3 6 0,0 0 4 0,0-4 1 0,0-4 3 15,0 0-1-15,0-3 1 0,0-4 0 0,0-3-3 16,0-1-3-16,0-3-4 0,-6-5-2 0,0 1 0 0,6 1-3 15,-7-5 3-15,0 0 0 0,1-3-3 0,0 3-1 0,-1-7-2 16,-6 4 1-16,6-4-2 0,-6-1 0 0,7 2-1 16,-1-1-1-16,-5 0 2 0,4-3 2 0,2 2-1 0,0-2-1 15,-1 3 0-15,-6 0 0 0,6 3-1 0,7 1 1 0,-6 4-1 16,0 3 0-16,6 0 1 0,0 0 1 0,-6 3-1 16,6 5 0-16,6-1-1 0,-6 1-2 0,0 3 1 0,6 0 0 15,0 0-2-15,8 0 0 0,-1 0-1 0,-1 3-1 16,8-2 2-16,-7 2-1 0,7 0-1 0,6 2 0 0,-6 1-1 15,-1-2 1-15,1 4 1 0,6 3 2 0,-7 0 1 0,1 0-1 16,0 0-2-16,-2 3-1 0,2 4-4 0,0 1-1 0,-7 0 1 16,-1 3 0-16,2 3-1 0,-8 1 0 0,1-1 4 15,-7 5 0-15,-7-5 4 0,1 8 2 0,0-4 0 0,-8 1 1 16,2-1 4-16,-8 1-1 0,7-1 3 0,-13 0 0 0,6 0-1 16,-6 1-3-16,1-1 2 0,-2-3-1 0,7 0-3 15,-6-4 1-15,0-1-3 0,0 1 2 0,7 0 1 16,-1-3-1-16,1-1 1 0,5-3-9 0,2 3-20 0,6-3-57 0,-2 0-84 15,8-1-89-15,8-3-92 0,-2 0-190 0,6-3-123 0,15-1-82 16,-7 0-30-16,5-3 31 0</inkml:trace>
  <inkml:trace contextRef="#ctx0" brushRef="#br0" timeOffset="66315.91">14634 11752 399 0,'0'0'427'0,"0"0"-136"16,0 0-117-16,0 0-71 0,0 0-43 0,0 4-21 0,0 0-6 15,0 0 2-15,8-1 1 0,-8 4 7 0,6 1 4 16,-6-1 4-16,6 3 3 0,1 2-2 0,-1 2 0 0,-6 1-1 15,7 0 1-15,0 3-1 0,-7-4-2 0,6 5-2 0,-6-1-2 16,0 1-2-16,0-5-2 0,0 5-2 0,0-1-1 16,0-3-2-16,0 2 0 0,0-5 4 0,0 3 3 0,0-4 10 15,0-4 13-15,0-3 25 0,0 3 29 0,0-3 28 0,0-1 24 16,-6 1 14-16,6-4 6 0,0-4-3 0,0 4-10 16,-7-7-29-16,7 0-37 0,0-1-35 0,0-3-26 0,0-4-18 15,0 0-13-15,0 1-8 0,7-4-11 0,-7 0-2 0,6-4 2 16,0 3 1-16,1-2-1 0,6-2 0 0,-7 1 2 15,7 0-1-15,-6 4-9 0,6-4 6 0,1 4 3 0,4 0 0 16,-4 3 0-16,-1 0-3 0,7 0 0 0,-8 8 0 0,2-3 7 16,-2 2-3-16,1 4-2 0,1 0-1 0,-2 4-2 0,-6 4 0 15,8 0 0-15,-8 4-1 0,7 2 12 0,-6 5-6 16,0 3-5-16,-1 1 0 0,-6 3 1 0,6-1 1 16,1 5 2-16,0 3-2 0,-7-4-8 0,6 2 5 0,0 1 2 15,-6-1 2-15,7-2 2 0,0 0-2 0,-7 2-1 0,6-5 0 16,1 0-1-16,-1-4 0 0,0 0-1 0,1-3 0 0,0-1-2 15,-1 1 1-15,8-7 1 0,-2 3 0 0,1-8 0 16,7 1-6-16,0-4-14 0,-1-4-27 0,7 1-60 0,0-5-91 16,0 0-84-16,0-2-103 0,0-5-189 0,-6 0-104 0,-1 1-61 15,0-1-17-15</inkml:trace>
  <inkml:trace contextRef="#ctx0" brushRef="#br0" timeOffset="68073.68">9242 12023 149 0,'0'0'200'0,"6"-4"-32"0,-6 1-37 0,8 3-34 0,-8 0-31 16,0-4-23-16,6 4-15 0,-6 0-8 0,0 0-7 0,0-3-4 15,6 3 0-15,-6 0 0 0,0 0 1 0,6 3 0 16,-6-3 1-16,8 0 0 0,-8 0 0 0,6 0 2 0,0 0 1 16,1 0 0-16,-7 4 0 0,6-4 2 0,1 0 3 0,-7 0 2 15,0 0 4-15,7 0 1 0,-7 0 7 0,0 0 4 16,0 0 6-16,0 0 10 0,-7 0 3 0,7 0 4 0,0 0 2 16,-7 0-1-16,7 0-1 0,-6 0-4 15,-1 0-6-15,1 0-12 0,0 0-5 0,-2 0-4 0,-4 0-1 0,-2 3 6 16,2-3 8-16,-1 0 9 0,-1 4 10 0,-4-4 16 0,-2 0 14 15,0 3 17-15,-6-3 14 0,7 4 8 0,-14-4 5 16,7 4 5-16,-13-4 2 0,7 4 1 0,-14-4-3 0,7 3-8 16,-14-3-4-16,8 3-7 15,-7-3-10-15,-1 5-11 0,2-5-10 0,5 4-12 0,1-4-8 0,-1 0-12 0,1-4-11 0,5 4-7 16,1 0-10-16,6 0-6 0,1 0-5 0,-1-5-5 16,7 5-1-16,-6 0-2 0,5-3-1 0,1 3-2 0,0-3 1 15,7 3 2-15,-7 0 0 0,6-4 1 0,1 4 1 16,-1 0 1-16,0 0 1 0,8-4 3 0,-1 4 1 0,0 0 0 15,0-4 3-15,7 4 1 0,-2 0 0 0,2 0-2 0,0 0-1 16,6 0-3-16,-7 0-2 0,7 0-2 0,-6 0-1 16,6 0-4-16,0 0-1 0,0 0-1 0,-7 0-1 0,7 0-3 15,0 0 1-15,0 4-3 0,0-4 1 0,0 4 6 0,0 0 3 16,0-1 2-16,-6 5 1 0,6-1 4 0,-7 4 3 16,7-3 2-16,-6 3 5 0,-1 0-5 0,7 3 2 0,0-3-1 15,0 4 2-15,-7-1-2 0,7 1-1 0,0-1 1 0,0 5-2 16,0-1 1-16,0 1 5 0,0 3 0 0,7 3 3 0,-7 1 8 15,0 3 7-15,0 0 6 0,7 8 9 0,-7 0 1 16,6 4 2-16,-6-1 7 0,0 0 3 0,7 7-2 0,-7 1-2 16,0 0-2-16,6-1-3 0,1 5 1 0,-1 2 0 0,1 5-5 15,-7-4-6-15,6 3-2 0,0 5-5 0,2-1-7 16,4 1-6-16,-5 2-5 0,-1 2-5 0,1-2-6 0,-1 5-3 16,1 3-4-16,-1-3-1 0,0-1-2 0,2 2-1 0,-2 1-2 15,0-2 1-15,1 3 4 0,0-4 2 0,-7 9 3 0,6-8 1 16,0 3 1-16,1 0 1 0,-7 0 1 0,6-3-1 15,1 3-3-15,-7 1-2 0,7-5-3 0,-7 1 0 16,6-5-3-16,-6 2 0 0,0-2-2 0,0-6-3 0,0 3 0 16,0-3 1-16,0-4-1 0,0 0 4 0,0-1 2 0,-6 2 1 15,6-9 2-15,0 0 0 0,-7-2 0 0,7-1 0 0,-7-4-1 16,7-3-3-16,-6-1-2 0,6-3-3 0,0 0 1 16,-7-4-1-16,7-3-2 0,0-4 0 0,0 0 0 0,0-4 0 15,0-2 0-15,0-2 0 0,7-3-2 0,-7 1 2 0,0-2 2 16,0-2-2-16,6-5-1 0,-6 4 1 0,0-3 0 15,7-1 1-15,-7 1 1 0,0 0-2 0,0 0 2 0,0-1 0 16,7 0 0-16,-7 1-2 0,0 0 1 0,6 0 0 0,0 3 0 16,1 0 0-16,0-3-1 0,-1 3 2 0,0 1-1 0,7-1 0 31,7 1 0-31,0-1-1 0,-1 0 0 0,1 4 1 16,12-3-1-16,1-2 0 0,-1 2 1 0,14 3-1 15,-1-4 0-15,14 0 0 0,0 1 0 0,6-1-1 0,6 1-1 16,8-1 1-16,-2 4-4 0,15-4-1 0,-1 1 2 0,7-1-3 15,0 0-5-15,6-3-4 0,7 3-4 0,-1 0-5 0,7-3 0 16,7-1-2-16,-6 1-3 0,5-4 2 0,1 0 5 16,0 0 7-16,-1 0 4 0,1 0 4 0,-6 0 3 0,5-4 2 15,-5 4 3-15,-2 0 0 0,-5 0 0 0,0 0 0 0,-13 4 0 16,-1-4 0-16,1 4 0 0,-13-4 0 0,0 4 0 16,-8 0 0-16,-4-2-1 0,-8 3 1 0,-7 2 0 0,-6-3 0 15,-6 0 0-15,-1 3 0 0,-12-3-1 0,-1-1-1 0,-6 1-1 16,-6 0-4-16,-7-1 0 0,0-3-4 0,-6 4-3 15,-1-4-10-15,-12 4-21 0,-1-1-29 0,-6 1-43 0,0-1-48 16,-13 5-45-16,6-5-69 0,-6-3-124 0,7 0-113 16,5 0-136-16,-5-3-141 0,6-1-62 0,0 0-11 0,7-3 13 15</inkml:trace>
  <inkml:trace contextRef="#ctx0" brushRef="#br0" timeOffset="68756.23">12323 15170 125 0,'0'-7'422'0,"0"-1"-102"0,0 2-109 0,-7 1-76 0,7-2-39 16,0 3-20-16,0 1-4 0,-6-1 4 0,6 0 2 15,0 1 12-15,0-1 10 0,-6 1 10 0,6 3 4 0,0 0 0 16,0 0-7-16,0 0-7 0,0 0-6 0,6 0-2 0,-6 0 10 15,6 7 25-15,-6-4 34 0,13 5 13 0,-6 3 12 16,-1 3 4-16,1 5-1 0,6 2-6 0,-6 5-20 0,5 4-32 16,2 3-41-16,-2 7-17 0,1 0-15 0,1 8-8 0,5-1-2 15,-6 9-2-15,7-2-1 0,-7 5 1 0,7 0 7 0,-8 6-3 16,8 2 1-16,-7 2-1 0,7 0-2 0,-8 1-5 16,2 4-4-16,-2-5-8 0,1 5-11 0,1-1-2 0,-2 0-1 15,2-4-2-15,-8 1-4 0,7 0 0 0,0-4-2 0,-6 0-1 16,5-7-1-16,-4 3 0 0,4-3-6 0,-6-5-1 15,-6 5 0-15,7-4-1 0,0-4-6 0,-7-3 2 0,0-1 1 0,6-3 1 16,-6 0 1-16,0-7 0 0,0 0-1 0,0-5-1 16,-6 2 4-16,6-5-6 0,0-3-14 0,-7-1-1 0,7-3-1 15,0-4-6-15,0-3-6 0,0 0-4 0,-7-5-5 0,7 1-3 16,0-3 5-16,0-4-9 0,7 3-12 0,-7-7-20 0,-7-5-56 16,7 3-74-16,0-5-70 0,0-2-64 0,0-1-71 0,7-8-98 15,-7-1-142-15,7-3-62 0,-1 0 14 0</inkml:trace>
  <inkml:trace contextRef="#ctx0" brushRef="#br0" timeOffset="69264.05">13046 15782 271 0,'-6'-4'345'16,"6"1"-82"-16,-8 0-73 0,8-6-55 0,0 6-30 0,-6-1-15 0,6 0-5 16,-6 1 0-16,6-1 6 0,-7 0 8 0,7 1 6 15,0 3 3-15,0-4-3 0,0 4-11 0,-7 0-12 0,7 0-14 16,0 0-14-16,0 0-1 0,0 4 8 0,7 3 23 0,-7 0 24 15,7 7 31-15,-1 2 22 0,0 2 16 0,-6 8 14 16,8-1-1-16,-2 5-16 0,0 3-26 0,-6 0-28 0,7 3-30 16,-1 1-22-16,1-1-17 0,-7 1-13 0,6 0-13 15,1 0-7-15,-7-2-5 0,6 3-5 0,-6-5-1 0,6 0-4 16,-6-5-1-16,0 3-6 0,0-2 3 0,0 0 0 0,0-3 0 16,8-5 0-16,-8 2-6 0,0-1-9 0,0-4-22 0,0-3-40 15,-8 3-68-15,8-7-77 0,0 0-64 0,0-4-70 16,-6-3-93-16,6-1-141 0,0-3-74 0,0 0-19 0,0-3 30 15</inkml:trace>
  <inkml:trace contextRef="#ctx0" brushRef="#br0" timeOffset="69803.04">13105 16196 72 0,'0'0'418'0,"0"0"-96"0,0 0-110 0,0 0-87 16,6 0-47-16,-6 0-28 0,0 0-11 0,0 0-2 0,6 0 3 16,-6 0 5-16,7 0 3 0,-7 0 8 0,6 0 3 0,1 0 3 15,6 0 4-15,-7 0 2 0,8 0 1 0,-2-4 4 16,2 4 6-16,-1 0 3 0,6-4 1 0,0 4-1 0,1-4-2 15,6 4 0-15,1-3 0 0,-2-1-6 0,1 1-2 0,7-1-1 16,-7 1 0-16,6-1 1 0,1-4 7 0,7 5 13 0,-2 0 18 16,1-1 21-16,0 0 15 0,1 0 4 0,5 1 2 15,7-5-4-15,7 5-7 0,0-5-32 0,-1 1-18 0,14 0-27 16,-7-1-16-16,13 1-15 0,0 0-9 0,1 0-6 0,5 3-5 16,7-3 11-16,0 2-5 0,0 1-3 0,7 2-3 15,0 2-1-15,6 0-3 0,0 0-1 0,1 2-3 0,5 2-5 16,1-4-3-16,0 5-4 0,-1-2 3 0,1 1-1 15,-1 0 4-15,8-1-1 0,-7 1 0 0,5-1 2 0,9-3 4 16,-8 4 1-16,6-4-5 0,8 0 0 0,-7 0-4 0,6 0 5 16,6 0 7-16,-6 0 3 0,14 0 1 0,0 3 1 15,-2-3 4-15,2 0-1 0,6 4 2 0,-6-4-7 0,-2 4-2 16,-5 0-2-16,0-4-1 0,-13 3 0 0,-1-3-2 0,1 4-3 16,-13 0 3-16,-7-4-1 0,1 3-3 0,-14 1 0 0,-7 0-4 15,-12-4 0-15,0 7-1 0,-14-7-3 0,-5 7-5 16,-15-3-8-16,1 0-8 0,-6 3-10 0,-13-7-12 0,-1 3-20 15,-6-3-39-15,-7 4-62 0,1-4-72 0,-7 4-74 0,-7-4-86 16,1-4-144-16,0 0-102 0,-8 1-54 0,-5 0-11 16</inkml:trace>
  <inkml:trace contextRef="#ctx0" brushRef="#br0" timeOffset="71306.34">16739 12173 154 0,'0'0'357'0,"0"0"-86"0,0-3-87 0,0 3-68 15,0 0-41-15,0 0-22 0,0 0-10 0,0 0-4 16,0 0-1-16,6 0-2 0,-6 0 0 0,6-4 0 0,1 4-3 16,6-4-1-16,0 4-4 0,1-3-2 0,4-1-3 0,-4 0-2 15,5 1-1-15,7-1 0 0,-6 0 0 0,6 1 0 16,-1-1 0-16,2 4 1 0,-1-4 3 0,0 4 3 16,7-3 2-16,-1 3 3 0,7-4 1 0,-7 4 1 0,8-4 2 15,5 4 0-15,-6 0 1 0,7-3 0 0,-1 3-2 0,8 0-2 16,-7 0-3-16,5 0-1 0,2 0-3 0,-1-4-2 0,0 4-7 15,0 0-4-15,7 0 0 0,-7 0 0 0,6 0 1 16,8 0 0-16,-7 0 1 0,-2 4 0 0,2-4 0 0,0 3 2 16,-1 1-2-16,1 0-3 0,-7-1-3 0,0 1-5 0,0 3 1 15,7-3-2-15,-14 3 1 0,1-3-4 0,-1 3 1 16,1 1 1-16,-7-5 0 0,-6 4 1 0,-1-2-1 0,1 1-1 16,-7-1-1-16,0-2 0 0,0 5 1 0,-6-5-1 0,-1 1 0 15,1-1 1-15,-7 1 0 0,7 0-1 0,-8-1 1 16,2-3 0-16,-2 4-1 0,-5-4 1 0,6 4 0 0,-6-4-1 15,5 0 1-15,-4 0-1 0,-2 0 0 0,0 0 2 0,0 3 1 16,-6-3 5-16,7 0 7 0,-7 0 8 0,0 0 12 0,0 0 13 16,7 0 12-16,-7 0 12 0,0 0 10 0,0 0 6 15,0 0 4-15,0 0 2 0,0 0-3 0,0 0-5 16,0 0-6-16,0 0-7 0,0 0-8 0,0 0-9 0,0 0-8 16,0 0-6-16,0 0-1 0,0 4 7 0,0 0 5 0,0-1 5 15,0 1 3-15,0 0 0 0,0 3-1 0,0-3-1 16,0 3-6-16,0 4-9 0,0 0-11 0,0 3-7 0,0 6-4 15,6 1 4-15,-6 5-3 0,0-1 2 0,7 4 0 0,-7 4 3 16,0 1-3-16,0 2 1 0,6 5-2 0,-6-6 1 0,0 10 3 16,0-1 2-16,0 3 1 0,0 1-4 0,-6 0 3 15,6 8 2-15,0-6 2 0,0 9 3 0,6-4-1 0,-6 3-2 16,7 0 0-16,0 2 1 0,-1 2 1 0,0 0-3 0,8 4-6 16,-8 4-4-16,7-5-1 0,0 5-2 0,0 0-2 15,-1 0-3-15,2-5-3 0,6 5 0 0,-7 3 5 16,-1-4 2-16,2 1 2 0,-8 0 6 0,7 0 6 0,0-1 5 0,0 1 2 15,-7-3 6-15,8-2 0 0,-8 0 0 0,8 2-2 16,-8-5-4-16,0 0-5 0,1-3-5 0,-1-5-2 0,1 2-5 16,-7-2-6-16,6-2-5 0,-6-1-5 0,0-3-4 15,7 0-2-15,-7-1-1 0,0-3 0 0,6 0-1 0,-6-1 1 16,0-1 0-16,6-7 0 0,-6 3 3 0,0-2-1 0,0-3 0 16,0 0-3-16,8 0-3 0,-8 0-3 0,0-4-2 0,0-3-3 15,0 3-2-15,0-3-1 0,6-1 0 0,-6-2-2 16,6 2 1-16,-6-3 0 0,7 0 3 0,-7-3 1 0,7 2 1 15,-1-3 2-15,-6 1-1 0,7-1 2 0,-1 1 0 0,-6-1 2 16,6-4-1-16,-6 5 0 0,7-1 0 0,-7-3-4 16,0 3 1-16,0-3-2 0,0 4 2 0,0-5-3 0,0 4 0 15,0 1 0-15,0-1-1 0,-7 0 2 0,7-3-1 0,0 3 1 16,-6-3-2-16,6 0 2 0,-6-1 1 0,6-3 1 16,-7-4 1-16,7 5 1 0,0-9-1 0,-6 5 4 0,6-5-5 15,0 1-3-15,-7 0-6 0,7-4-13 0,-7 0-14 16,7 0-19-16,-6 0-22 0,0-4-55 0,6 0-100 0,-8-3-102 31,2-3-113-31,0-6-190 0,-1 5-87 0,-6-7-55 0,7-1-25 16</inkml:trace>
  <inkml:trace contextRef="#ctx0" brushRef="#br0" timeOffset="72889.53">7640 15057 100 0,'0'0'223'0,"0"-3"-65"0,0 3-57 0,6 0-41 31,-6 0-27-31,7 0-16 0,-7-6-8 0,7 6-3 16,-7 0 1-16,6-3 1 0,0 3 4 0,1-3 1 0,0 3 4 15,-1-4 5-15,1 0 4 0,-1 1 1 0,1-1 2 0,-1 0 0 16,1 1 0-16,-1-1-1 0,0 0-2 0,2 1-1 15,-8-1-3-15,6 1 2 0,0-1 3 0,-6 0 1 0,7 1 6 16,-1 3 4-16,-6-4 4 0,7 0 5 0,-1 1 2 0,-6-1 4 16,7-3 1-16,-7 3 4 0,6 0 1 0,0 1 0 15,-6-1 3-15,8 4 4 0,-8-4-1 0,6 1 3 0,-6 3 2 16,0-4 3-16,0 4 7 0,0 0 5 0,0 4 3 0,0-4 5 16,-6 3 10-16,6 5 21 0,-8 3 13 0,-4 3 6 0,-1 1 1 15,0 7-2-15,0 3-6 0,-7 1-5 0,7 0-9 16,-6-1-22-16,-1 2-13 0,7-2-8 0,-7 1-6 15,8-5-6-15,-1-3-3 0,6 1-5 0,0-1-5 0,-5-7-7 16,4 1-7-16,8-2-7 0,-6-3-4 0,0-3-4 0,6 0-2 16,0-1 0-16,0-3-2 0,0 0-1 0,6-3 0 0,-6-5-3 15,6-2-3-15,8-1-3 0,-8-8-3 0,8 1-1 16,-8-4-1-16,13 0-1 0,-5-4 0 0,-2 1-1 0,8-1-2 16,-7-3 1-16,7 0 0 0,0-2 0 0,-8 6-1 0,8-4-3 15,-7 7-1-15,7-3 0 0,-8 6 2 0,2 1-1 16,5-1-2-16,-6 5-2 0,6 3 1 0,-5 0 4 0,5 4 0 15,1-1 0-15,0 8 2 0,5 0 2 0,-5 4 3 0,6 3 4 16,0 1 0-16,0 3 2 0,7 3-1 0,-8 4 1 0,1 1-1 16,0-1-2-16,1 4-1 0,5 0-2 0,-6-3-3 15,7 2-2-15,-7 1-1 0,0 1 1 0,7-5 1 16,-14 4-1-16,7-4-4 0,0-3 0 0,-6 3-3 0,-1-3-7 16,1-1-10-16,0 2-28 0,-8-6-60 0,1 1-87 0,1 0-82 15,-2-8-86-15,2 1-118 0,-2 0-159 0,2-4-93 16,5-4-29-16,-6 0 25 0</inkml:trace>
  <inkml:trace contextRef="#ctx0" brushRef="#br0" timeOffset="74126.69">11685 10521 211 0,'0'0'321'0,"0"0"-82"0,-7-3-74 0,7 3-58 0,-7 0-33 16,7 0-18-16,-6 3-14 0,6-3-7 0,0 0-2 16,0 0-5-16,-6 0-1 0,6 0 2 0,0 0-1 0,0 0-1 15,0 0 1-15,0 0-1 0,0 0-4 0,0 0 0 0,0 0-4 16,0 0-3-16,0 0-2 0,0 0-3 0,0 0-6 0,0 4-2 16,0 0-1-16,0-1-1 0,0 4-2 0,0-3-3 15,0 3-1-15,6 4-10 0,-6-3-7 0,0 3-13 0,0 0-12 16,0 0-12-16,6-1-11 0,-6 6-8 0,0-2-4 0,0 1 5 15,0-4 8-15,0 3 10 0,0 1 11 0,0-4 12 16,0 0 9-16,0 3 11 0,0-3 5 0,-6 0 9 0,6 1 4 16,0-1 6-16,-6 0 3 0,6 0 2 0,-8 0 4 0,8 0 10 15,-6 0 3-15,0-1 4 0,6 1 1 0,-6-3-2 16,6 3 4-16,0-4 5 0,-7 0 0 0,7 5-7 0,0-5-2 16,0 1-7-16,0-1-3 0,0 0-3 0,0 0-6 15,7 4-11-15,-7-8-20 0,6 5-31 0,6-1-55 0,-4-3-105 16,-2 3-107-16,7-3-68 0</inkml:trace>
  <inkml:trace contextRef="#ctx0" brushRef="#br0" timeOffset="74286.05">11710 11287 289 0,'-6'14'349'0,"-7"1"-129"0,0 0-86 0,6-4-54 16,-5 4-25-16,4-4-15 0,2-4-7 0,0 4-4 0,6-4-5 15,0 0-5-15,0 4-6 0,0-3-6 0,0 3-18 0,6 0-19 16,0-4-27-16,8 4-30 0,-8-3-40 0,8-2-61 0,-8 2-86 15,7 0-83-15</inkml:trace>
  <inkml:trace contextRef="#ctx0" brushRef="#br0" timeOffset="74745.37">11775 11833 238 0,'-6'22'264'0,"-7"-1"-76"0,7 1-58 16,-8 1-42-16,8-1-32 0,0-4-13 0,-8 4-14 0,14-4-7 15,-6 4-4-15,6-4-7 0,-6 5-5 0,6-5-6 0,0 0-6 16,0 4-6-16,0-4-4 0,6 4-4 0,-6-4-5 15,6 1-5-15,-6-4-2 0,7 3 0 0,0 0 2 0,-7 1 2 16,6-1 6-16,0 4 3 0,-6 1 5 0,0-2 7 0,7 1 7 16,-7 4 5-16,-7-5 9 0,7 1 7 0,-6 0 5 15,6 1 5-15,-6-1 7 0,-1-4 4 0,0 4 0 0,1-4 2 16,0 0-3-16,-7 0-2 0,6-2-2 0,0-2-5 16,1 1-5-16,0-1-7 0,-2-3-4 0,8 4-8 0,0-4-10 15,0 0-18-15,0 0-14 0,0 0-17 0,0-1-13 0,8 2-10 16,-8-1-9-16,6 0-1 0,-6 0 4 0,6 0 10 15,-6 0 14-15,7 0 16 0,0 0 17 0,-7 3 16 0,6-3 14 16,1 4 14-16,-7 0 14 0,0 3 10 0,0-3 8 0,0 3 3 31,0 0 3-31,-7 1 1 0,1-1 0 0,6 4-4 0,-7-4-7 16,0 1-4-16,1-1-3 0,0 0-2 0,-2 1-3 16,2-5-2-16,0 4-4 0,0-3-4 0,-1 0-4 0,0-1-5 15,7 2-5-15,-6-2-2 0,6 1-6 0,0-1-3 0,0 1-2 16,0-4-1-16,0 7-1 0,0-3 1 0,0-1 0 15,0 4 0-15,6 1 1 0,-6 3 0 0,0-4 0 16,0 4 1-16,0 0 0 0,0-4-1 0,0 7 2 0,0-2 2 16,0-1 2-16,0 0 2 0,-6 4 3 0,6-4 1 0,-7 4 2 15,7-4 3-15,-6 0 1 0,6-1 0 0,0-2-2 0,-6 3-2 16,6-8-1-16,0 4-2 0,-8 1-3 0,8-4-1 16,0-1-3-16,0 1-8 0,0 0-20 0,8-4-31 0,-8-1-46 15,6 1-85-15,0-3-146 0,7-5-73 0,-6 5-44 0</inkml:trace>
  <inkml:trace contextRef="#ctx0" brushRef="#br0" timeOffset="75252.12">14133 10433 172 0,'-6'7'504'16,"0"4"-52"-16,-2 0-181 0,8 5-123 0,-6-2-70 0,0 4-41 0,6-3-22 0,0-1-15 16,6 1-14-16,0 0-22 0,2-1-26 0,4 1-33 0,1-1-52 15,7 2-80-15,0-2-127 0,-8 4-66 0</inkml:trace>
  <inkml:trace contextRef="#ctx0" brushRef="#br0" timeOffset="75664.65">14303 11089 415 0,'-13'29'370'0,"0"0"-126"0,-1 0-89 0,-5 1-47 15,6-5-24-15,0 2-10 0,-7-6-5 0,8 5-8 0,-2-5-3 16,8-1-5-16,-7-2-4 0,6 0-10 0,7 0-15 16,-6 1-21-16,12-1-24 0,-6-3-27 15,7 3-28-15,0-3-24 0,-1 3-26 0,0-3-19 0,8-1-25 0,-8 5-12 0,7-5-2 16,0 4 9-16,-6 1 18 0,-1 3 28 0,0 0 40 15,1 0 46-15,0 3 54 0,-7-3 42 0,0 4 33 0,0-3 26 16,0 2 19-16,-7 0 7 0,0 1-11 0,1 0-15 16,0-1-13-16,-7 1-13 0,6 0-9 0,-6-1-9 0,7 1-4 15,-1-4-3-15,0 3 2 0,-5-2 1 0,5 2 0 0,0 1-3 16,1-4-5-16,6 3-4 0,-7-2-7 0,7-1-9 16,0 3-8-16,7-3-12 0,-7 4-8 0,6-5-6 0,8 6-5 15,-8-2-2-15,7 1-2 0,0-1 0 0,0 1 0 0,0-1 3 16,-6 5-1-16,5-1 2 0,-5 4 1 0,6-3 1 15,-7 5 1-15,1 3 1 0,-7-2 1 0,7 5 1 0,-7 3 2 16,-7 0 4-16,7-1 3 0,0 5 3 0,-7-4 7 0,7 4 4 16,0-5 2-16,0 5 0 0,0-4 0 0,0 3-1 15,0 2-4-15,7-6-5 0,0 1-5 0,-1 1-6 0,1-5-1 16,-1 4-3-16,1-4-2 0,6 0-1 0,-7 0-1 0,8-3-1 16,-2 0-2-16,1-4-2 0,7 0 1 0,-8-4-7 0,8 1-7 15,0-5-9-15,-7 1-11 0,7-4-17 0,-1-4-19 16,-6 0-21-16,0-3-37 0,7-5-47 0,-8 2-82 15,-4-4-109-15,-2-5-60 0</inkml:trace>
  <inkml:trace contextRef="#ctx0" brushRef="#br0" timeOffset="77025.64">12584 10814 92 0,'0'4'124'15,"0"-4"-12"-15,0 0-13 0,-8 4-17 0,8-4-15 0,0 0-14 16,-6 3-13-16,6-3-9 0,0 0-10 0,0 4-7 0,-6-4-12 15,6 0-10-15,0 4-19 0,6-4-28 0,-6 0-39 16,0 0-53-16,0 0-98 0</inkml:trace>
  <inkml:trace contextRef="#ctx0" brushRef="#br0" timeOffset="78280.93">13339 10752 37 0,'0'-3'305'0,"-7"-2"-79"16,1 5-71-16,0-3-56 0,6 3-33 0,-8 0-16 0,8-4-10 16,0 4-9-1,-6 0-4-15,6 0-5 0,0 0-1 0,0 0-3 0,0 0-6 0,0 0-5 0,0 0-3 0,0 0-2 16,0 0 0-16,0 0-1 0,0 0 0 0,0 0 0 0,0 0 2 15,0 0 1 1,0 0 2-16,0 0 0 0,0 0 0 0,0 0 0 16,0 0 0-16,0 0 1 0,0 0-2 0,0 0 0 0,-6 4-1 0,6-4 1 0,0 0-1 0,0 0-1 0,0 0 1 15,-7 0-1-15,7 0 2 0,0 0 0 0,-6 0 1 16,6 0 0-16,0 0 4 0,-7 0 1 0,7 0 2 0,0 0 3 16,0 0 1-16,0 0-1 0,-6-4-1 0,6 4 0 0,0 0-3 15,0 0-1-15,0 0-3 0,0 0-3 0,0 0-1 16,0 0-3-1,0 0-1-15,0 0 0 0,0 0 0 0,6 0-1 0,-6 0 1 0,0 0 0 0,0 0-2 0,0 4 1 0,0-4-1 32,0 0 2-32,0 0 0 0,0 0 1 0,0 0 0 0,-6 0-1 0,6 0 1 0,0 0-1 0,0 0 1 0,0 0 0 31,0 0-1-31,0 0 0 0,0 0 0 0,0 0 1 0,0 0 0 16,0 0-1-16,0 0 0 0,0 0 0 0,0 0 0 0,0 0 1 15,0 0 2-15,0 0-1 0,0 0 3 0,0 0 2 16,0 0 1-16,0 0 2 0,0 0 1 0,0 0-2 0,0 0 0 15,0 0 1-15,0 0-1 0,0 0-2 0,0 3-1 0,0-3 0 16,0 0 2-16,0 5 3 0,0-2 0 0,-7 0 0 16,7 2-1-16,0-2 2 0,0 4-1 0,0 1 1 0,0-1-3 15,0 0-2-15,0 1 0 0,0-1 0 0,0 0-2 0,0 1 1 16,7 3 0-16,-7-4 1 0,6 0-2 0,1 4 1 16,-1-4-1-16,1 4 0 0,-1-3 3 0,0 4-2 0,2-2 1 15,-2-2 0-15,7 2 0 0,-7-3 0 0,7 1-2 16,-6 2 1-16,6-5 1 0,0 2 1 0,0-4 0 0,0-3 0 15,0 4 2-15,0-4 2 0,-6 0 1 0,5 0 5 16,2-4 0-16,-2 1 3 0,-5-1 4 0,6-4 4 0,-6 2 7 16,-1-2 14-16,8-3 12 0,-8 1 11 0,-6-2 13 0,6 1 14 15,0-4 17-15,-6 1 16 0,0 3 18 0,0-7 8 0,0 3 2 16,-6 0-7-16,0-3-9 0,0 3-17 0,-2 0-18 16,2 1-22-16,-7-1-25 0,0 1-22 0,0-1-14 0,0 4-9 15,0 0-7-15,0 0-2 0,-7 4-3 0,8 0-11 0,-8 3-27 16,7 0-41-16,-7 8-54 0,7 0-52 0,0-1-49 15,7 1-51-15,-8 3-53 0,8 0-70 0,6 1-115 0,-6-5-53 16,6 5-10-16</inkml:trace>
  <inkml:trace contextRef="#ctx0" brushRef="#br0" timeOffset="78736.68">13404 10792 271 0,'0'0'356'0,"0"-3"-108"0,0 3-90 16,0 0-53-16,0 0-29 0,0 0-14 0,0 0-11 0,0 0-10 16,0 0-8-16,7 0-6 0,-1-4-5 0,0 4-6 0,1 0-5 15,-1 0-4-15,8 0-3 0,-2 0-2 0,-5 0-2 0,6 0-2 16,0 0-6-16,-6 0-12 0,6 0-19 0,-7 0-26 0,-6-4-39 16,6 4-66-16,2 0-120 0,-8 0-88 0</inkml:trace>
  <inkml:trace contextRef="#ctx0" brushRef="#br0" timeOffset="79610.64">12629 10869 84 0,'0'0'119'0,"0"0"-30"16,0 0-21-16,0 0-13 0,0 0-4 0,0 0 0 16,6 0 3-16,-6 0 5 0,0 0 4 0,0 0 3 0,0 0-1 15,0 0-3-15,7 0-5 0,-7 0-9 0,0 0-7 0,0 0-7 16,0 0-7-16,0 0-4 0,0 0-3 0,0 0-3 0,0 0-4 16,0 0-1-16,7 0-3 0,-7 0-2 0,6 0 0 15,0-4-1-15,0 4-1 0,2-3 0 0,4 3 1 0,-5-4 0 16,0 0 1-16,6 1 2 0,-1 3 1 0,-4-8 2 0,4 5 1 15,1-1 1-15,-6 1 1 0,6-1 0 0,-7 0 2 16,0 1 2-16,2-1 1 0,-2 0 3 0,-6 1 2 0,6-1 4 16,-6 0 1-16,0 4 1 0,0-3 1 0,0-1-2 0,-6 0-4 15,6 1-1-15,-6-1-5 0,6 0-5 0,-8 1-2 16,8-1-2-16,-6 0 0 0,0 4-1 0,-1-3 0 0,1 3-1 16,-1-4 1-16,0 4-1 0,-5 0-1 0,6 0-2 15,-8 0-3-15,8 4 0 0,-7-4-1 0,-1 3-1 0,2 1 0 16,-2 0-1-16,8-1 2 0,-7 5 0 0,0-5 0 0,6 5 0 15,-5-1 1-15,4 0-1 0,-4 4 0 0,6-3-1 16,-2 2-2-16,2 1 2 0,6 0 0 0,-6 0 1 0,6 0-1 16,0 1 1-16,0-1 1 0,0 0 0 0,0 3 1 0,6-3 0 15,-6 0 0-15,6 0 1 0,2-4-1 0,-2 4 1 0,6 0-1 16,-4-3 0-16,4-1 2 0,1 4-2 0,-6-4-1 16,6-3-2-16,7 4 1 0,-8-4-1 0,8-2 0 0,-1-2 0 15,-5 0-1-15,5-2 0 0,1-2 0 0,0-4 0 0,-2 0 1 16,2 1 0-16,-7-4 1 0,7 0 0 0,-8 0 0 15,-4-3 4-15,4 3 3 0,-5-4 4 16,-7 4 1-16,6-3 0 0,-6-1 2 0,0 0 3 0,-6 0 2 0,6 4-2 0,-7-3-3 16,1 3-3-16,0 0-3 0,-2 4-1 0,2-1 1 15,0-3-10-15,0 4-9 0,-1 3-15 0,0-3-14 0,1 3-21 16,6-3-21-16,-7 3-27 0,7 1-35 0,-6 3-33 16,6-4-52-16,0 1-88 0,0 3-77 0,0 0-36 0</inkml:trace>
  <inkml:trace contextRef="#ctx0" brushRef="#br0" timeOffset="79791.71">12701 10910 74 0,'0'0'418'0,"0"0"-112"0,0 4-119 0,0-4-82 0,0 0-47 15,6 0-25-15,-6 0-13 0,7 0-5 0,5 0-2 0,-4 0-1 16,4 0 0-16,8-4-4 0,-7 4-2 0,7-4-6 15,-2 0-14-15,-4 1-18 0,5 3-23 0,-5-8-34 0,4 4-63 16,-4 1-104-16,-8-1-85 16</inkml:trace>
  <inkml:trace contextRef="#ctx0" brushRef="#br0" timeOffset="79959.23">12766 10949 242 0,'0'0'314'0,"0"0"-103"0,6 0-80 16,-6 0-55-16,13 0-32 0,-7 0-18 0,8-3-8 0,-2 0-8 0,2-1-3 0,-1 0-3 16,0-3-11-16,0 3-13 0,7-3-22 0,-8 4-29 0,1-5-33 15,-6 1-53-15,6-1-76 0,-7 1-86 0</inkml:trace>
  <inkml:trace contextRef="#ctx0" brushRef="#br0" timeOffset="80323.27">11984 10653 155 0,'0'0'258'0,"0"-3"-98"0,0 3-89 0,0 0-68 0,0-4-65 15,0 0-84-15,0 1-121 0</inkml:trace>
  <inkml:trace contextRef="#ctx0" brushRef="#br0" timeOffset="80481.29">11945 10608 290 0,'-6'0'358'0,"-8"0"-126"16,8 0-94-16,-7 0-57 0,7 4-30 0,-1-4-18 15,0 5-9-15,7-5-6 0,-6 0-5 0,6 3-6 0,0 1-8 16,0 0-12-16,0 3-20 0,0-3-24 0,6-1-34 0,1 5-44 16,-7-1-68-16,7-4-102 0,-7 5-62 0</inkml:trace>
  <inkml:trace contextRef="#ctx0" brushRef="#br0" timeOffset="80607.83">11841 11012 195 0,'-7'11'337'0,"1"0"-120"15,-7 3-90-15,7-2-53 0,6-5-30 0,-8 4-19 0,8-4-11 16,0 1-7-16,8-1-13 0,-8 0-17 0,6 1-21 16,0-5-27-16,1 5-46 0,-1-5-70 0,8 1-112 0</inkml:trace>
  <inkml:trace contextRef="#ctx0" brushRef="#br0" timeOffset="80735.11">11971 11357 74 0,'-6'11'365'0,"-8"-4"-114"15,8 4-100-15,6-4-62 0,-6-3-39 0,6 3-19 16,0-3-19-16,0 3-25 0,6-7-37 0,-6 4-65 0,6-1-121 16,8-3-90-16</inkml:trace>
  <inkml:trace contextRef="#ctx0" brushRef="#br0" timeOffset="80957.12">12251 10767 100 0,'-6'3'302'0,"6"-3"-116"0,0 0-92 0,-6 4-57 16,6 0-31-16,0-1-18 0,-8-3-12 0,8 4-6 16,0 0-9-16,8-4-12 0,-8 3-19 0,0-3-23 0,6 4-29 15,-6 0-37-15</inkml:trace>
  <inkml:trace contextRef="#ctx0" brushRef="#br0" timeOffset="81083.15">12258 10928 162 0,'-7'7'286'15,"1"4"-83"-15,0-3-70 0,-2-1-47 0,2 0-26 0,0 0-14 16,-1 4-8-16,0-3-7 0,1-5-6 0,-1 5-5 0,7-5-5 16,0 5-8-16,-6-5-13 0,12 1-24 0,-6-1-30 15,7 1-45-15,-1 0-69 0,1-4-110 0,0 3-71 0</inkml:trace>
  <inkml:trace contextRef="#ctx0" brushRef="#br0" timeOffset="81209.17">12219 11261 368 0,'-14'18'297'0,"1"1"-115"0,1-1-72 16,-8-3-38-16,7 0-19 0,0 3-12 0,0-4-5 0,0 1-5 16,0-4-5-16,7 4-4 0,-2-4-7 0,2 3-16 0,6-3-34 15,6 4-58-15,2-4-126 0,-2 0-92 0,0-4-64 16</inkml:trace>
  <inkml:trace contextRef="#ctx0" brushRef="#br0" timeOffset="81367.8">12075 11928 128 0,'-26'18'469'0,"7"-3"-122"0,-1 3-143 15,0 0-89-15,14-3-51 0,-7-1-33 0,13 4-24 0,-6-2-21 16,12-1-21-16,-6-1-24 0,7-3-27 0,5 0-34 16,-5 4-54-16,6-4-73 0,-7 0-93 0</inkml:trace>
  <inkml:trace contextRef="#ctx0" brushRef="#br0" timeOffset="81494.75">11990 12547 325 0,'-12'22'296'0,"-1"0"-112"16,-1 3-75-16,8-2-50 0,-7-1-31 0,6 0-27 0,7 0-23 16,0 0-22-16,0-5-22 0,0 1-22 0,7 2-23 15,0-2-21-15,-1 0-16 0,0 0-4 0,1 1 8 16</inkml:trace>
  <inkml:trace contextRef="#ctx0" brushRef="#br0" timeOffset="81605.73">12010 13119 76 0,'0'32'156'0,"0"-6"12"0,-6 4-1 0,-1-2-23 0,0-2-30 16,1 0-28-16,-7 3-18 0,7-6-13 0,-1 2-8 15,-6-3-9-15,7-4-7 0,-1 1-4 0,7-1-6 0,-7-7-6 16,7 3-11-16,0-3-21 0,7-3-29 0,0-4-44 0,-1-1-76 16,7-6-123-16,0-1-74 0</inkml:trace>
  <inkml:trace contextRef="#ctx0" brushRef="#br0" timeOffset="81764.21">12453 12247 152 0,'0'-4'467'0,"0"0"-92"0,0 8-181 0,0 0-129 16,0-1-106-16,7 5-108 0,-1-1-153 0,0 0-87 15</inkml:trace>
  <inkml:trace contextRef="#ctx0" brushRef="#br0" timeOffset="81906.5">12511 12675 434 0,'-12'11'341'0,"5"4"-136"0,-6-4-88 0,0 0-52 0,13 0-29 16,-6-4-19-16,6 0-23 0,0 1-14 0,0-5-28 15,12-3-37-15,-5 0-69 0,6-3-111 0,6-5-83 0</inkml:trace>
  <inkml:trace contextRef="#ctx0" brushRef="#br0" timeOffset="82097.24">13365 11100 126 0,'-7'-4'476'0,"7"1"-68"0,-6-1-173 0,-1 4-124 0,1 0-84 16,6 0-66-16,-7 0-78 0,7 0-109 0,-6 4-104 0,6-4-70 16</inkml:trace>
  <inkml:trace contextRef="#ctx0" brushRef="#br0" timeOffset="82271.68">13450 11133 120 0,'-7'0'489'0,"0"4"-52"0,1 0-177 16,-1-1-110-16,1 0-58 0,0 1-32 0,-1 0-16 0,0-1-9 16,1 1-6-16,6 3-5 0,0 0-12 0,0 2-24 0,6 2-32 15,-6-1-42-15,7 1-61 0,0 3-98 0,5-2-119 16,-5-1-70-16</inkml:trace>
  <inkml:trace contextRef="#ctx0" brushRef="#br0" timeOffset="82398.07">13665 11814 330 0,'-14'26'493'16,"8"0"-149"-16,-7-5-124 0,-1 2-71 0,8-1-43 0,0 0-25 16,0-4-16-16,-8 0-15 0,8 1-9 0,6-2-11 15,-7 1-18-15,7 2-29 0,0-2-35 0,7-3-36 0,-7 3-44 16,6-4-57-16,8 1-76 0,-8-4-112 0,6 0-63 15</inkml:trace>
  <inkml:trace contextRef="#ctx0" brushRef="#br0" timeOffset="82508.78">13710 12577 209 0,'-13'21'414'0,"0"5"-115"0,0-4-110 0,7 0-74 31,-8 0-44-31,8-4-27 0,-7 4-22 0,7-4-18 0,-2-4-17 16,8 6-26-16,-6-6-30 0,6 1-36 0,0-4-57 15,6-4-95-15,2 0-88 0</inkml:trace>
  <inkml:trace contextRef="#ctx0" brushRef="#br0" timeOffset="82716.04">13742 13104 320 0,'-6'18'408'16,"6"5"-131"-16,-6-6-106 0,6 1-68 0,0 2-38 0,0-2-26 15,0-4-13-15,0 4-8 0,6-3-5 0,0 0-6 16,2 0-9-16,-2-5-9 0,6 1-8 0,2 1-6 0,-8 2-8 15,7-3-8-15,1 0-8 0,-2 0-5 0,2 0 0 0,-8 0 2 16,7 0 6-16,0 0 3 0,-6 4 2 0,5-1-1 16,-6-3-4-16,8 7-3 0,-8-6-5 0,1 2-3 0,-1 1-2 15,1 0 0-15,0-1 6 0,-1-3 6 0,-6 4 10 0,6-4 11 16,-6 0 11-16,7-4 3 0,-7 0-3 0,7 2-20 16,-7-3-32-16,0-2-63 0</inkml:trace>
  <inkml:trace contextRef="#ctx0" brushRef="#br0" timeOffset="82969.96">13163 12917 56 0,'-33'4'553'0,"8"3"7"16,-2 0-120-16,8 4-166 0,0-3-106 0,5 3-70 0,1-4-44 16,6 0-24-16,1 1-16 0,6-5-14 0,6 5-21 15,1-5-30-15,6 1-36 0,1 0-42 0,5-4-59 0,0-4-87 16,8 0-122-16,-2 1-74 0,1-1-30 0</inkml:trace>
  <inkml:trace contextRef="#ctx0" brushRef="#br0" timeOffset="83081.04">13326 13254 435 0,'-6'29'411'0,"-8"0"-137"0,1 1-103 0,7-1-63 16,-7-3-36-16,0 0-17 0,7-1-16 0,-2-2-8 16,-4-2-8-16,5-2-11 0,7 3-35 0,0-8-66 0,7 1-146 15,-1-4-108-15,8 0-80 0,-2-8-44 0</inkml:trace>
  <inkml:trace contextRef="#ctx0" brushRef="#br0" timeOffset="83238.67">13710 13606 413 0,'-13'0'580'0,"0"0"-55"0,6 0-211 0,1 0-178 0,6-4-146 16,0 4-137-16,0-4-163 0,0 1-120 0,0-1-73 0,6 0-26 16</inkml:trace>
  <inkml:trace contextRef="#ctx0" brushRef="#br0" timeOffset="83634.47">13957 13192 237 0,'-12'0'280'0,"-2"-4"-314"0,8 4-196 0</inkml:trace>
  <inkml:trace contextRef="#ctx0" brushRef="#br0" timeOffset="83777.48">14036 13339 92 0,'-20'7'464'0,"14"-3"-107"0,-7 3-147 0,6-3-102 0,0-4-78 15,7 3-59-15,0-6-87 0,7 3-142 0,0-8-102 0,-1 5-54 16</inkml:trace>
  <inkml:trace contextRef="#ctx0" brushRef="#br0" timeOffset="83888.32">14153 13177 91 0,'-13'3'65'0,"-6"5"-195"16</inkml:trace>
  <inkml:trace contextRef="#ctx0" brushRef="#br0" timeOffset="201522.38">14048 16800 156 0,'0'0'635'0,"-6"-3"-32"16,6-1-110-16,0 1-98 0,-6 3-59 0,6-4-41 0,-7 4-38 15,7-4-33-15,-7 1-27 0,7 3-19 0,-6 0-14 0,6-5-20 16,-6 5-26-16,-1-4-30 0,7 4-21 0,-6 0-14 0,-1 0-1 16,7 0-4-16,-7 0 0 0,1 0 1 0,0 4 0 15,-8 1-1-15,2 2-2 0,-2 0 6 0,1 0 1 0,1 4 4 16,-8 4 3-16,0 0 7 0,1-1 5 0,-1 1 7 0,0 3 7 15,1 0 0-15,-1 1-1 0,2-1-2 0,4 4-2 0,-5-3-4 16,5-1-4-16,8 0-8 0,-7 0-3 0,6 2-7 0,1-6-6 16,6 4-6-16,0 0-6 0,0-3-6 0,6-4-8 0,8 3-3 15,-2-3-5-15,2 4-3 0,-1-4-3 0,7 0-1 0,5-3-3 16,1-1 1-16,0 0-3 0,0 0-1 0,7 1 0 16,-1-5-1-16,1 4-1 0,-1-3 0 0,1 0 0 0,-7 3 0 15,7-3 1-15,-7 3 1 0,0 1-1 0,-7-1-1 0,1 4 1 16,-7 0 1-16,0 3 0 0,-7-3 1 0,1 4 3 0,0 0 5 15,-7-1 9-15,-7 1 11 0,0 7 7 0,-5-4 8 0,-2 5 8 16,-5-2 14-16,-1 2 10 0,-6-1 9 0,0-1 5 0,-7 1 3 16,1-3 4-16,-1-1 5 0,1-4 3 0,-1 2-3 0,-5-7-7 15,5 3-11-15,1-4-11 0,-8-5-12 0,7 1-8 16,1 0-16-16,6-4-15 0,0 0-25 0,-6-8-36 0,12 1-47 16,-6-4-56-16,6 0-68 0,7-8-77 0,1 5-66 0,-2-8-60 15,8-4-96-15,6 0-83 0,6-9-69 0,0 1-88 0,2-6-91 16,-2-1-31-16,6-3 11 0,2 4 35 0</inkml:trace>
  <inkml:trace contextRef="#ctx0" brushRef="#br0" timeOffset="202630.36">5608 13914 103 0,'-6'-4'291'0,"6"4"-72"0,0-4-66 15,0 4-45-15,0-4-30 0,0 4-12 0,0-4-3 0,0 4-3 16,0 0 3-16,0 0 3 0,-7-2 0 0,7 2 2 0,0 0 5 16,0 0 4-16,0-5 6 0,0 5 9 0,-6 0 16 15,6 0 17-15,0 0 20 0,0 0 20 0,0 0 18 16,0 0 13-16,0 0 8 0,-7 0 2 0,7 0-9 0,0 0-15 15,0 0-21-15,0 0-24 0,0 5-28 0,0-5-23 0,0 0-23 16,0 0-18-16,0 2-9 0,7-2-7 0,-1 4 0 16,1 0 1-16,5 0 4 0,2-4 0 0,-2 4-2 0,8-4-1 15,0 0-3-15,-1 4-1 0,7-4-6 0,0 0-5 0,1 0-4 16,-1 0-2-16,6 3-1 0,1-3 0 0,-7 0-2 0,7 0-1 16,-8 4-1-16,7-4 1 0,-5 0-1 0,-1 0-1 15,0 0 1-15,0 0 1 0,-6 0 1 0,-1 0-1 0,7 0 1 16,-6-4 13-16,-7 4-4 0,7 0-2 0,-8-3 1 0,2 3-2 15,-8 0-2-15,7 0 0 0,-7-4-4 0,-6 4-10 16,7 0 6-16,0 0 3 0,-7 0 1 0,0 0 1 0,0-4 0 16,6 4 1-16,-6 0 2 0,0 0-4 0,0 0-2 0,0 0-2 15,0 0-4-15,0 0-6 0,0 0-7 0,0 0-13 0,0 0-14 16,0 0-27-16,0 0-62 0,0 0-78 0,0 0-74 16,0 0-65-16,0 0-54 0,-6-4-54 0,6 4-60 15,-7-4-70-15,0 4-39 0,1-4 21 0</inkml:trace>
  <inkml:trace contextRef="#ctx0" brushRef="#br0" timeOffset="202931.55">6031 13947 152 0,'0'0'499'0,"0"-4"-79"15,0 4-133-15,0 0-99 0,-6 0-59 0,6 0-25 0,0 0 14 16,0 4 34-16,0-1 44 0,6 5 30 0,-6-1 20 0,0 4 13 15,0 0 3-15,0 3-7 0,0 1-26 0,7 3-46 16,-7-4-49-16,0 9-30 0,0-5-22 0,6 1-16 0,-6 3-12 16,0 3-9-16,7-3-4 0,-7 4 1 0,0 0 0 15,0 3 0-15,0-4 0 0,0 5 0 0,0-4 0 0,0-1 4 16,0 1-4-16,0-4 0 0,0 0 3 0,0-4 2 0,0 4-1 16,0-3-3-16,0-5-3 0,0 0-3 0,0-2-2 0,0-1-6 15,-7 0-9-15,7-4-6 0,0 0-6 0,0 1-3 31,0-4-2-31,0-1-10 0,0 0-17 0,0-3-20 0,7 0-22 16,-7 0-26-16,0 0-47 0,-7 0-90 0,7-3-86 0,0 0-65 16,-6-1-46-16,6-4-45 0,0 1-55 0,-7 0-77 15,7-1-60-15,-6 1 25 0</inkml:trace>
  <inkml:trace contextRef="#ctx0" brushRef="#br0" timeOffset="203265.43">5628 14687 131 0,'-7'3'500'16,"0"1"-73"-16,1 0-128 0,6-1-98 0,0-3-45 0,0 4-15 15,6-1 15-15,8 2 27 0,-2-5 22 0,2 0 13 0,5 0 7 16,1 0-2-16,6 0-18 0,6-5-28 0,-5 2-35 16,5-1-34-16,1 1-22 0,-1-5-12 0,1 5-10 0,6-5-6 15,-7-3-7-15,8 4-2 0,-8-4-3 0,7 0-4 0,-6 0-2 16,-1-1-2-16,-6 2 1 0,1 2 8 0,-1 1 0 15,-7 0 5-15,1 4 7 0,-8-5 10 0,2 4 12 0,-2 1 8 16,1-1 8-16,-6 0 2 0,0 1 8 0,-1 3 3 0,-6-4-4 16,6 4-7-16,-6 0-10 0,0 0-10 0,7-4-14 0,-7 4-9 15,7 0-12-15,-7 0-11 0,0-3-7 0,0 3-8 16,0 0-7-16,0 0-5 0,6-4-2 0,-6 4-2 0,0 0-1 16,0 0-2-16,0 0-6 0,0 0-13 0,0 0-20 0,0 0-29 15,0 0-31-15,0-4-32 0,0 4-33 0,0 0-69 16,0 0-107-16,0 0-90 0,0 0-102 0,-6 0-166 0,6-3-62 15,0 3-37-15,0 0-8 0</inkml:trace>
  <inkml:trace contextRef="#ctx0" brushRef="#br0" timeOffset="208828.47">12166 11301 332 0,'-6'-3'261'0,"6"3"-73"16,0-4-59-16,-6 1-39 0,6 3-25 0,0-4-10 0,-7 4-5 15,7-4-3-15,0 4-4 0,-7 0-6 0,7 0-7 0,0 0-6 16,0 0-3-16,0 0-7 0,0 0-6 0,0 0-3 0,0 4-5 16,7 0-8-16,-7-1-16 0,7 1-29 0,-1-4-54 15,0 3-101-15,8 1-107 0,-8-4-69 0</inkml:trace>
  <inkml:trace contextRef="#ctx0" brushRef="#br0" timeOffset="-200544.43">12472 12932 40 0,'0'0'453'0,"-6"0"-71"0,6-4-109 0,0 4-83 16,0 0-44-16,-6 4-24 0,-1-4-13 0,0 3-2 0,1 5 1 16,0-5 1-16,-1 5 0 0,0-1-4 0,1 0-5 0,-1-3-3 15,1 3-4-15,0 1-7 0,6 3-9 0,-7-4-11 16,0 4-13-16,7-4-9 0,0 0-8 0,0 1-7 0,0-5-6 16,0 6-6-16,7-6-5 0,0 0-2 0,-1 1-1 0,7-4 3 15,0-4 1-15,0 1 2 0,0 0 5 0,0-6 9 16,0 2 19-16,7 0 22 0,-14-1 26 0,8 1 20 0,-8 0 16 15,0 3 13-15,-6 1 4 0,6 3-4 0,-6 0-14 0,-6-4-21 16,6 8-27-16,-12-4-24 0,4 3-19 0,-4 5-13 0,-1-1-8 16,-1 4-10-16,-5 0-4 0,0 4-5 0,5 0 2 15,1-1-2-15,1-3-1 0,-2 4-1 0,8-4-2 0,0-4 2 16,-1 0-1-16,7 0 2 0,0 1 0 0,0-5 0 0,0 1-1 16,7-4 2-16,5 4 1 0,2-8-7 0,-2 4 3 15,1-7 2-15,7-1 0 0,0 1 1 0,-8-4 1 0,8 0 2 16,-1 0 0-16,1 0 8 0,-7 0-4 0,0 4-1 15,0-4-3-15,-7 4 2 0,-6 0-2 0,0-1-2 0,0 4-3 16,0 0-6-16,-6 1-15 0,0-1-15 0,-7 4-39 0,-1 0-74 16,2 4-85-16,-2-1-76 0,-5 5-70 0,6-5-89 15,6 2-138-15,-5 2-87 0,5-4-23 0,0 5 41 0</inkml:trace>
  <inkml:trace contextRef="#ctx0" brushRef="#br0" timeOffset="-199386.79">12395 11917 34 0,'-7'-3'330'0,"7"-1"-56"15,-7 0-62-15,7-4-62 0,-6 4-43 0,0 1-23 0,6-1-11 16,-7 1-6-16,7-1-1 0,0 4-2 0,-7 0-3 15,1-4-2-15,6 4-3 0,-7 4-5 0,1-4-3 16,6 7-7-16,-13 0-4 0,6 5-3 0,-5 3 0 0,-2 3 0 16,8 0 4-16,-1 1 4 0,-6 2 3 0,7-2 0 0,-1 3-2 15,7-4-2-15,-6 1-5 0,6-1-3 0,0 0-10 0,6-3-6 16,-6-4-7-16,7 0-2 0,-1 0-1 0,1 0 0 16,-1-4 4-16,7-4 5 0,-7 2 12 0,2-2 18 0,4 0 24 15,-5-3 27-15,-1 0 31 0,-6 0 31 0,7 0 22 0,-1-3 12 16,-6 0 1-16,0-2-8 0,0-2-15 0,0 0-22 15,0 3-30-15,-6-3-31 0,6 3-23 0,-7-3-18 0,1 3-13 16,-1 4-10-16,1-3-8 0,-8 3-7 0,8 0-4 0,0 0-2 16,-7 0-2-16,6 3-1 0,1-3 0 0,-1 4-1 0,1 0-3 15,0-1-6-15,-2 1-16 0,8 0-46 0,0-1-72 16,0 1-80-16,0-4-66 0,8 0-58 0,-2 0-64 0,7-4-84 16,0-3-140-16,0 0-41 0,-1-4 27 0</inkml:trace>
  <inkml:trace contextRef="#ctx0" brushRef="#br0" timeOffset="-198656.88">12557 11547 204 0,'0'-4'195'15,"0"-3"-66"-15,7 3-55 0,-1-3-37 0,0 0-21 16,2-4-12-16,4 0-4 0,-6 0-1 0,8-1 3 0,-1 1 3 16,0-3 6-16,-6-1 1 0,-1 4 5 0,6 0 4 0,-4 0 5 15,-8 0 6-15,6 0 2 0,-6 1 10 0,0 2 9 16,0 1 5-16,0 0 4 0,0-1 2 0,-6 5 0 0,-2-1-1 31,2-1 2-31,0 5-5 0,-7 5-3 0,0-1 1 0,6 3 1 16,-13 0 0-16,8 1 2 0,-2 3 5 0,-5 3-2 15,6 1 1-15,0-1-3 0,-7 1-4 0,14 3-3 0,-7-3-6 16,0-1-6-16,6 2-4 0,1-6-7 0,0 1-5 16,6-3-2-16,0-1-4 0,0-3 1 0,0-1 2 0,6 1 3 15,0-4 0-15,8-4 1 0,-1 1 1 0,-1-5-1 0,8-3 0 16,0 0-7-16,-1-3-3 0,-5-1-3 0,4 0-1 15,-4 1 3-15,-1-1 3 0,-7 0 7 0,8 1 6 0,-8 3 12 16,-6 0 11-16,6 0 9 0,-6 4 7 0,0-1 1 0,0 1 0 16,-6 3-7-16,0 1-9 0,-1-1-13 0,-6 4-17 15,0 0-29-15,-1 4-49 0,2-1-52 0,-2 1-49 0,2 0-45 16,5-1-48-16,1 1-70 0,-1 0-115 0,7-1-99 0,0 1-38 16,0-4 7-16</inkml:trace>
  <inkml:trace contextRef="#ctx0" brushRef="#br0" timeOffset="-198084.21">12570 10887 239 0,'0'4'384'0,"-6"4"-121"0,6-5-109 0,0 1-61 0,0 4-35 15,0-5-17-15,-7 4-6 0,7-3 0 0,0-1 1 16,0-3 3-16,0 4 0 0,0 0 1 0,0-4-1 0,-6 4 2 15,6-1 3-15,0-3 2 0,0 0 8 0,0 0 9 0,0 0 12 16,0 0 11-16,0 0 5 0,0-3 0 0,-7-1-4 16,0-4-6-16,7 1-11 0,-6 0-7 0,0-4-7 0,0 1-7 15,-2-2 1-15,-4-3 11 0,5 4 10 0,1-4 11 16,-8 5 16-16,8-1 12 0,-7 3 2 0,0-3 4 0,0 8 0 16,0-1-11-16,0 4-12 0,0 0-11 0,0 7-17 0,0 1-18 15,0 3-10-15,0 0-13 0,6 3-11 0,1 1-3 16,-1-1-2-16,1 1-4 0,6 4 0 0,0-5-3 0,0-3 1 15,6 3 0-15,-6-2 1 0,7-1-2 0,-1 0 1 0,1 0 2 16,-1-8-2-16,1 5 2 0,6-5 0 0,-6-3 0 16,-1 4-1-16,7-4-1 0,-6-4-2 0,5 1 1 0,-5-1 0 15,-1 0 1-15,1 1-1 0,0 0-1 0,-1-2 2 0,0 2 0 16,-6-1 0-16,0 4-1 0,7 0 0 0,-7 0-2 0,0 0-1 16,0 0 1-16,0 0-1 0,0 0-2 0,0 0 3 15,-7 0-4-15,7 4-1 0,0-1-11 0,0-3-30 0,-6 0-51 16,6 5-65-16,0-2-65 0,0-3-70 0,6-3-92 15,-6-2-167-15,14-2-93 0,-8 0-27 0,7-4 21 0</inkml:trace>
  <inkml:trace contextRef="#ctx0" brushRef="#br0" timeOffset="-197432.9">12375 10979 241 0,'0'0'404'0,"0"0"-110"0,-6 0-111 0,6-4-63 0,-7 4-32 0,7 0-15 31,-7 0-9-31,1-3-2 0,-1 3 1 0,1 0 1 0,-1-4-2 16,1 4 1-16,-1-4-3 0,-5 1 6 0,-2-1 2 0,1 1 3 15,0-2 4-15,0 2 7 0,-7-4 7 0,1-1 6 16,-1 1 13-16,1 0 16 0,0 0 16 0,-1-4 10 0,-6-1 7 16,-1-2 3-16,2-1-3 0,-7-3-5 0,5 3-19 0,-5-7-23 15,-1 4-18-15,1 0-14 0,-2-5-10 0,2 2-13 16,-1-5-13-16,1 0-7 0,-1 1-4 0,-5-1-4 0,5-3-7 16,-6 3-5-16,7-3-7 0,-8 0-1 0,1 0 1 0,0-1 0 15,1-3 4-15,-2 4 2 0,7 3 1 0,1-4 0 0,-1 5 2 16,1-1-1-16,12 4-1 0,-5 0 0 0,5 4-5 15,0 4-4-15,7-5-3 0,0 8 2 0,6-4-3 0,-5 8-1 16,5-4 2-16,0 4-1 0,7-1 0 0,-6 1-1 0,6 0 0 16,-7 3-1-16,7 1 0 0,0-5 0 0,0 5-1 15,0 3-1-15,0-4 1 0,0 0 0 0,0 4 1 16,0-3 0-16,0 3 0 0,0 0-1 0,0 0 1 0,0 0 1 16,0 0-1-16,0 0-1 0,0 0 0 0,0 0-1 0,-6 3 1 15,6-3 1-15,0 0-1 0,-7 4-1 0,1 0-1 0,-1-1 3 16,1 1-1-16,-8 3 1 0,2 1-2 0,-1-1-3 15,-7 0-1-15,8 0 2 0,-2 1 1 0,1-1 0 0,0 0 1 16,7-3 1-16,-1 0 2 0,1-1 5 0,-1-3-1 0,0 4 0 16,7-4-1-16,-6-4 1 0,6 1-5 0,0-5 1 15,0 1-1-15,0-8-1 0,0-3 1 0,6-4-2 0,1-3 1 16,0 0-3-16,-1-2 4 0,1 2-3 0,-1-1 2 0,0 4 1 16,1-3-1-16,0 6 0 0,-1 1 0 0,0 3 1 0,2 1 0 15,-2 2 0-15,0 5 0 0,1 0-3 0,-7 3 1 16,13 0 0-16,-7 4 0 0,1 0 0 0,5 8 2 0,2-5 0 15,-1 8 0-15,6-3 1 0,-6 6-3 0,7-3-7 0,6 3-12 16,0 6-45-16,1-6-80 0,5 4-83 0,7 1-71 16,0-1-65-16,13 0-86 0,1 0-170 0,-2 1-95 0,8 3-15 15,-1-4 50-15</inkml:trace>
  <inkml:trace contextRef="#ctx0" brushRef="#br0" timeOffset="-196448.35">13645 11430 99 0,'6'-11'387'0,"-6"3"-106"15,0-3-114-15,0 4-71 0,0-4-33 0,0 4-15 0,0 0-2 16,0 3 2-16,0-3 5 0,0-1 3 0,-6 5 3 0,6-5-2 15,0 5-3-15,0-1 0 0,-7-1-3 0,7 2 0 16,-6 0 0-16,0 3 1 0,-2-4 2 0,8 4 2 0,-6 0-3 16,0 0-7-16,6 0-5 0,-6 0-7 0,-2 0-10 0,8 0-8 15,0 4-6-15,-6-4-3 0,6 0-5 0,0 0 0 16,0 0-2-16,0 0-1 0,0 0-1 0,0 0 1 0,0 0 1 16,0 0 0-16,0 0 2 0,0 0 2 0,0 0 0 15,0 0 3-15,0 0 4 0,0 0 9 0,0 0 9 0,-6 0 9 0,6 3 8 16,0-3 5-16,-7 3 3 0,1 2-2 0,-1-1-3 15,-6 3-6-15,7 0-11 0,0 1-10 0,-2-1-7 16,2-3-6-16,0 3-2 0,6 0-3 0,0 0 1 0,0-3-3 16,0 3 1-16,6-3-1 0,0-4-1 0,2 4 3 0,-2-4-2 15,6-4 1-15,-5 4 0 0,6-7 0 0,-6 3 1 16,5 0 2-16,-4-3 1 0,4 0 6 0,-6 0 8 0,2 3 11 16,-8-7 15-16,6 7 17 0,0-3 17 0,-6 0 16 0,0-2 14 15,0 6 6-15,-6-4 0 0,6 3-4 0,-6-3-10 0,-2 3-14 16,2 1-16-16,-6-1-19 0,4 1-15 0,2-1-10 15,-7 4-10-15,0-4-8 0,6 4-5 0,-5-4 6 0,6 4-5 16,-8 4-3-16,8-4-1 0,-1 4-3 0,1-4-1 0,-1 4 0 16,7-4 1-16,-7 3-10 0,14-3-1 15,-7 4-16-15,7-1-37 0,-1 1-38 0,1 0-35 0,-1-1-34 0,0-3-26 16,8 0-20-16,-2-3-11 0,2-1 7 0,-8 0 31 0,7-3 35 16,1 0 36-16,-8-1 31 0,6 1 27 15,-4 0 22-15,-8-4 15 0,6 4 12 0,0-4 7 0,-6 3 7 0,0-3 7 16,0 4 12-16,0 0 14 0,0 0 11 0,-6 3 11 15,0 0 11-15,-2 1 8 0,2 3 6 0,-6 0 5 0,4 0 0 16,-4 3-4-16,-1 5-6 0,-1-5-5 0,2 4-7 0,-2 1-8 16,2 3-8-16,5-5-8 0,1 6-11 0,-1-5-8 15,0 1-3-15,7-1-7 0,0 0-2 0,0 0-3 0,7 1 0 16,0-4-1-16,-1 3 0 0,1-7 1 0,-1 3 1 0,8-3 0 16,-2-3 2-16,-6 3 2 0,8-4 7 0,-8-3 10 15,7 3 16-15,-7-3 12 0,2-1 10 0,-2 1 15 0,-6 0 7 16,6-4 3-16,-12 4-3 0,6-1-11 0,-6 1-15 15,-2 0-14-15,2 3-20 0,0-3-39 0,-7 3-57 0,6 1-71 16,-6-1-66-16,1 0-63 16,4 1-65-16,2-2-95 0,0 1-161 0,-1 1-65 0,7-1-4 0</inkml:trace>
  <inkml:trace contextRef="#ctx0" brushRef="#br0" timeOffset="-195971.28">13567 11104 395 0,'-7'-4'379'0,"7"4"-119"0,0-4-98 0,-7 4-56 16,7-3-32-16,0 3-14 0,0-4-8 0,0 0-7 0,7 0-4 15,0 1-3-15,-1-4-6 0,1 0-9 0,5-1-5 0,2 0-6 16,-2 2-1-16,8-2 1 0,-7-3 4 0,7 4 3 15,6-4 2-15,-6 0 4 0,5-4 3 0,1 4 3 0,1 0 4 16,5-3 2-16,1-1 3 0,-1 1 3 0,7-4 3 0,-6 2 5 16,6-2 3-16,0-1 4 0,0-2 1 0,7 2 2 15,-7-3-1-15,7-4 0 0,-1 4 1 0,1-3-3 0,-1-1-5 16,0-3-5-16,1 4-5 16,0-5-6-16,0 1-7 0,-1-4-4 0,1 0-8 0,-1 0-4 0,7-4-4 0,-5 4-2 0,-2-4-3 15,-7 2-3 1,2 1-1-16,-7 1 2 0,-8 3 4 0,-5 2 3 0,-7-2 2 0,0 4 1 0,-7 4 1 0,-6 1 1 15,-6-1 1-15,0 3-3 0,-1 5-4 0,-6 2-2 0,0 1-1 16,0 4-2-16,0 3-2 16,-1 4-1-16,2 0-1 0,6 4 0 0,-1 0-3 0,0-1-1 15,7 5-1-15,0-2-2 0,7 6 0 0,6-1 0 0,-7-3-1 16,8 3 1-16,-2 3 0 0,1 1 1 0,1-4 2 0,-2 3 1 16,-5 5 1-1,0-5-1-15,-1 5 3 0,-6-1-1 0,0 4 1 0,-6 0 0 16,-8 0-3-16,8 4-25 0,-14-5-45 0,1 6-55 0,5-2-67 15,-4-3-99-15,4 0-180 0,-5 0-91 0,5-1-51 16</inkml:trace>
  <inkml:trace contextRef="#ctx0" brushRef="#br0" timeOffset="-195497.37">13756 11756 359 0,'-6'-4'524'0,"6"4"-127"16,-8-4-145-16,2 4-88 0,0 0-43 0,-1 4-15 0,1 0-1 15,-1 0 0-15,7 3-4 0,-7 0-5 0,1 1-9 0,6 3-9 16,0-1-14-16,0 1-19 0,6 0-19 0,-6 0-11 16,7 0-6-16,0 1-2 0,6-5-3 0,-7 0-2 0,8 0 1 15,-8 0 2-15,6-3 8 0,2-1 12 0,-1-3 13 0,-1 0 24 16,2-3 29-16,-2 3 29 0,-4-4 24 0,-2-3 11 15,0 3 8-15,1-3-2 0,-7 0-7 0,0 4-19 16,0-5-25-16,0 1-26 0,-7 3-24 0,7-3-13 0,-6 3-14 16,0 0-10-16,6 1-5 0,-8-1-6 0,2 0-5 0,0 4-5 15,0-3-1-15,6 3-2 0,-8 0-6 0,8 0-8 0,-6 0-25 16,6 0-44-16,0 0-73 0,0 0-77 0,0 0-68 16,0 0-67-16,0 0-76 0,6-4-103 0,2 4-99 0,-2-4-30 15,0 0 32-15</inkml:trace>
  <inkml:trace contextRef="#ctx0" brushRef="#br0" timeOffset="-195071.43">13860 11774 329 0,'0'-3'426'16,"0"-1"-93"-16,-7 4-103 0,7 0-68 0,0-3-39 0,0 3-22 15,-6 0-12-15,6 0-12 0,0 0-3 0,6-4-5 16,-6 4-6-16,7 0-8 0,-7 0-7 0,13-4-6 0,-6 4-1 16,5-4 8-16,8 4 0 0,-7-4 4 0,13 0 4 15,-6 1 7-15,6-1 9 0,-1 1 7 0,9-5 5 0,-2-3-6 16,7 5 6-16,0-6 4 0,7 1 3 0,-7-3-3 0,13-1-6 16,-7 0-10-16,8 1-11 0,-2-5-4 0,1 1-13 0,1-1-10 15,6 1-6-15,-8-4 1 0,-5 4 1 0,7-4 5 16,-8 0 7-16,-7 4 1 0,2-4 1 0,-7 0-1 0,-8 3-1 15,-5-2-5-15,-7 2-2 0,0 1-5 0,0-1-6 16,-6 5-2-16,-7-5-4 0,-7 8-3 0,0-3-4 0,1 3-3 16,-7 4-2-16,0-1-4 0,0 5-3 0,0-1-10 15,0 4 7-15,7 0 2 0,-8 7 1 0,8-4-1 0,6 5 0 16,-6 3 0-16,6 0-5 0,6 4 8 0,-6 0-5 0,6 3-4 16,0-1-2-16,2 3 1 0,-2-2-2 0,0-4 2 0,-6 5 2 15,7-1-7-15,-1 0 6 0,-6-3 1 0,0-1 3 16,7 5-1-16,-14-4-5 0,7-1-20 0,-6 1-33 0,-1 0-43 15,-5-1-65-15,-2 1-56 0,-5-1-55 0,-1 1-57 0,0-4-70 16,2 0-119-16,-15 1-72 0,7 2-17 0,-14-3 20 16</inkml:trace>
  <inkml:trace contextRef="#ctx0" brushRef="#br0" timeOffset="-194391.32">12310 11921 408 0,'0'7'365'0,"-6"-3"-135"0,6 3-95 0,-8 3-55 0,2-2-26 0,6 3-15 16,0 4-4-16,-6-4-2 0,6 0-1 0,0 0 0 16,6-4 2-16,-6 4-3 0,6-4-1 0,2 1 1 0,4-1 1 15,-5 1 3-15,6-8 4 0,0 0 7 0,0 0 4 16,0 0 11-16,7-8 11 0,-8 1 7 0,8-1 11 0,-7 1 12 15,0-4 13-15,0 0 10 0,-7 0 12 0,1 4 11 16,6 0 6-16,-13-1-1 0,7 5-5 0,-7-5-15 0,0 1-19 16,-7 3-18-16,7-4-19 0,-6 5-25 0,-1 0-23 15,0 3-24-15,-5-4-32 0,5 4-38 0,-6 0-47 0,0 0-47 16,6 0-45-16,-6 4-40 0,7-4-41 0,0 0-37 0,6 3-41 16,0-3-62-16,0 0-84 0,0 0-20 0</inkml:trace>
  <inkml:trace contextRef="#ctx0" brushRef="#br0" timeOffset="-193566.96">12427 11914 61 0,'0'-4'315'0,"0"0"-75"0,0 1-67 0,0-2-55 16,0 1-31-16,0 1-13 0,0-1-4 0,0 4 3 0,0-3 4 16,0-1 6-16,0 4 4 0,-7 0 2 0,7 0 2 15,0-4 3-15,0 4 2 0,0 0 1 0,0 0 0 0,-6 4-6 16,6-4-7-16,0 0-8 0,-7 0-9 0,1 4-11 0,0-1-9 15,6-3 1-15,-7 4 2 0,0-4 7 0,7 0 19 16,-6 0 4-16,0 3 8 0,6-3 10 0,-7 0 7 0,7 0 0 16,-7 0-3-16,1-3-6 0,6 3-19 0,-7 0-2 0,1-4-5 15,6 4-11-15,-7-3-6 0,1-1-9 0,-1 0-10 16,7 1-7-16,-6-1-6 0,0 4-1 0,-2-3-6 0,2-1-2 16,6 1-7-16,-6-1-2 0,6 4-1 0,-7-4-2 15,7 4 1-15,-6 0 0 0,6-4 1 0,0 4-2 0,0 0 1 16,0 0-1-16,0 0 2 0,-7 0 2 0,7 0-2 0,0 0-2 15,0 0-1-15,0 0-2 0,0 0 3 0,-6 0-2 16,6 0 1-16,0 4-3 0,0-4 3 0,-7 0 1 0,7 4 0 16,0-4 2-16,0 0-1 0,-6 4 1 0,6-4-1 0,0 0 1 15,0 0 1-15,0 0-1 0,0 0 0 0,0 0 2 16,0 0-1-16,0-4 2 0,0 4-4 0,0-4 2 0,0-3 0 16,0 3 1-16,-6-3-1 0,6-4-1 0,0 3 0 0,0-3-1 15,-8 1 1-15,2-1 1 0,6 3-2 0,-6-2 1 16,-1 2 0-16,0-4-1 0,1 9 0 0,-1-4 1 0,-5 3-1 15,5 0 0-15,-6 4 0 0,0 0-1 0,0 0 0 0,0 4 1 16,0 0 0-16,-6 3-1 0,5 0 2 0,-5 1-12 0,-1 0 5 16,8-1 1-16,-2 0 4 0,1 0 0 0,-6 1 0 15,6-2 3-15,-1-2 4 0,2 0 19 0,-2 0 1 16,2-1 8-16,-1-3 3 0,-1 0 1 0,2 0 1 0,-8-3-1 16,7-1-2-16,-7-4-6 0,0 2-4 0,8-5-5 0,-14-4-3 15,6 0 0-15,1-3 3 0,-1 3-1 0,1-7 0 0,5 4-1 16,-6 0-2-16,2-1-3 0,4 1 0 0,-5-1-2 15,5 1-3-15,2 0-1 0,-1 0-2 0,0 3 0 0,0 0-1 16,6 1 0-16,-6 3-3 0,7 0-3 0,0 4 0 0,-2-1-1 16,2 0 9-16,6 5-4 0,-6-1-2 0,6 1-3 15,0 3 1-15,0-4 0 0,-7 4-1 0,7-4 0 0,0 4-11 16,0 0 2-16,0 4 4 0,0 0 3 0,-6-4 0 0,6 7 2 16,0 1-2-16,-7-2 1 0,7 2 2 0,0 0 1 0,0-1-2 15,-7 0 0-15,7 0-1 0,0-3 2 0,-6 3 0 16,6-3 2-16,0 0 0 0,-6-1 0 0,6 1 2 15,0-4-2-15,0 4 3 0,0-4-3 0,0 0 3 0,0 0-2 16,0-4 0-16,6 4 0 0,-6-4 0 0,0 1 0 0,0-5-2 16,6-3-1-16,-6 0 0 0,0-3-1 0,7-1 1 15,-7 0-2-15,0 1 2 16,-7 3 0-16,7-4 0 0,0 4 0 0,-6 4 0 0,6-1 0 0,-6 1 4 0,6 3-2 0,-6 1-5 16,6 3 1-16,-8 3 0 0,2 1-1 0,6 3 2 0,-6 8-2 15,-1-4-5-15,7 7 2 0,0 1-7 0,7 2-10 16,-1-2-21-16,14-1-46 0,-1 4-80 0,7-3-80 0,13 2-71 15,1-2-66-15,11-5-79 0,1 5-135 16,7-4-92-16,6-1-16 0,0 5 46 0</inkml:trace>
  <inkml:trace contextRef="#ctx0" brushRef="#br0" timeOffset="-193106.96">13339 12075 445 0,'-7'-11'535'0,"1"7"-145"0,0 0-142 0,-2 1-81 16,2 3-40-16,-7 0-17 0,7 3-5 0,-1 5 1 15,-6 3 1-15,7-4 0 0,0 4-4 0,-8 0-6 0,14 3-9 16,-6 1-16-16,6-4-13 0,0 4-20 0,6-4-13 0,0-1-13 15,2 1-4-15,4-3-4 0,-5 3-2 0,12-7 2 16,-6-1-5-16,1 1 2 0,5-4 4 0,-6-4 10 0,0 1 15 16,7-1 13-16,-14-3 31 0,7 0 29 0,0-1 21 0,-7-3 14 15,1 4 10-15,-7-4-2 0,6 0-9 0,-6 0-10 16,0 3-30-16,-6-3-29 0,6 4-21 0,-7 0-15 0,-5 0-11 16,5-1-11-16,-6 1-11 0,0 3-17 0,-7 1-40 15,7-1-76-15,7 0-87 0,-7 1-86 0,7-5-102 0,-2 5-163 16,2-6-122-16,6 3-58 0,0-6 0 0</inkml:trace>
  <inkml:trace contextRef="#ctx0" brushRef="#br0" timeOffset="-192488.65">12825 11730 24 0,'-14'-7'480'0,"8"-1"-83"16,-8 5-133-16,8 0-99 0,0-2-59 0,-1 5-32 0,1-3-22 16,-1 3-12-16,7 0-9 0,-7 0-5 0,7 0-5 0,-6 3-5 15,6 2-4-15,0-2-3 0,0 0-2 0,6 1-2 0,1 3 0 16,0-3 1-16,-1 0 0 0,1-4 1 0,5 3 1 16,2-3 2-16,-2 0 3 0,-4 0 3 0,11-3 10 0,-6-1 7 15,-6 0 11-15,5-3 9 0,2 3 14 0,-8-2 16 0,0 1 19 16,1 2 21-16,-1-1 17 0,-6 0 22 0,0 4 14 15,7-3 7-15,-7 3 0 0,-7-4-14 0,7 4-19 0,0 0-22 16,-6 4-27-16,-1-4-30 0,7 3-24 0,-6-3-21 0,6 4-13 16,-6-4-5-16,-2 0-4 0,8 4-1 0,-6-1-1 15,6-3 0-15,0 0-1 0,-6 0-1 0,6 0 2 0,0 0 1 16,0 0-2-16,0 0 1 0,0 0-3 0,0 0 2 16,0 0 0-16,0 0-4 0,-6 0-28 0,6-3-57 0,-7 3-70 15,0-4-64-15,1 4-54 0,-7-4-62 0,7 4-81 16,-2-3-132-16,8-1-84 0,-6 0-5 0</inkml:trace>
  <inkml:trace contextRef="#ctx0" brushRef="#br0" timeOffset="-192108.31">12844 11686 277 0,'0'0'444'0,"-7"0"-129"0,7 0-120 0,0 0-69 0,0 0-26 0,0-4-4 15,0 1-1-15,0-1 4 0,0-3 9 0,7 0 7 16,-1-5 9-16,8-2 10 0,-8-1 6 0,6-3 9 16,2-4 20-16,-1 0 18 0,0-4 8 0,0 1 6 0,0-4-6 15,0-1-18-15,0-3-21 0,0 4-26 0,0-4-31 0,7 0-29 16,-8 0-22-16,2 0-16 0,-1 0-12 0,6 0-5 0,-6-4-6 16,7 4-2-16,-7 0-2 0,0-4 0 0,0 5-2 15,0-1-2-15,0-1 0 0,0 6-1 0,-6 3 0 0,-1-2 0 16,1 1-1-16,-7 1-1 0,0 3 2 0,0 4 3 0,0 0 0 15,0 2 0-15,0 5 2 0,-7 4-1 0,1 0 2 16,-1 3 0-16,0 4-2 0,-5 0-2 0,-2 8-1 0,1-1 0 16,0 4-1-16,0 0 0 0,1-3 0 0,-2 2-1 0,8 1-3 15,-1 0 2-15,1 0 2 0,-1 4 0 0,1-4-2 16,6 0 1-16,0 0-2 0,0-4 1 0,0 4-1 0,6-4-3 16,1 1-3-16,-1-1 0 0,1 1-5 0,5-1-9 15,2 1-17-15,-8-1-27 0,7-4-48 0,0 4-63 0,7-3-59 16,-7 0-62-16,7 0-67 0,-1-1-99 0,1-3-138 0,0 0-63 15,-1 0 0-15</inkml:trace>
  <inkml:trace contextRef="#ctx0" brushRef="#br0" timeOffset="-191443.42">13215 12752 313 0,'0'-11'548'0,"0"4"-71"0,0 0-135 0,0-1-89 0,0 4-46 16,-6 1-23-16,6-1-6 0,0 1-5 0,0 3-8 0,0-4-14 15,0 8-16-15,-7-4-21 0,7 3-22 0,0 4-18 16,0 1-23-16,0 3-20 0,0-4-11 0,7 4-8 16,-7-1-5-16,6-1-1 0,0 2-2 0,1-4-2 0,6 0 0 15,-7 1-1-15,8-5 1 0,-1 1 1 0,0-4 1 0,0-4 9 16,-1 1 16-16,2-5 18 0,-1 5 19 0,0-8 11 0,0 3 8 16,-7-4 8-16,1 6 5 0,0-6-5 0,-1 5-10 15,-6-3-17-15,-6-2-14 0,6 5-12 0,-7 0-7 0,-6 0-8 16,0 3-6-16,0 0-8 0,0 1-4 0,-7 3-6 0,7 0-10 15,-6 3-14-15,6-3-28 0,-1 4-72 0,8-4-98 16,0 4-83-16,-1-4-90 0,7 0-126 0,7 3-140 0,-1-3-76 16,0 0-24-16</inkml:trace>
  <inkml:trace contextRef="#ctx0" brushRef="#br0" timeOffset="-190952.54">13417 12672 502 0,'0'0'465'16,"0"-4"-137"-16,-6 4-128 0,6 0-77 0,0 0-45 0,0 0-24 16,0 0-7-16,0 0 4 0,6 4 7 0,-6-1 10 15,6 1 10-15,1 0 8 0,-1 3 4 0,8 0 6 0,-8 1 5 31,7 2 8-31,6-2 5 0,1-1-2 0,-7 0 0 16,7 4 0-16,6-3 4 0,-7 3-5 0,7-4-11 0,-6 4-15 16,6 0-12-16,-7 0-10 0,1 0-10 0,6 0-8 0,-7 4-12 15,7-4-6-15,-6 0-4 0,7 0-4 0,-1 0-5 16,-7-4-3-16,7 4-2 0,6-8-2 0,-5 5-1 0,-1 0 1 16,-7-5 4-16,7-3 9 0,-6 4 13 0,0-8 6 0,-8 4 8 15,1-3 7-15,0-1 6 0,0 0 1 0,-7 1 0 0,2-5-11 16,-2 2-8-16,-6-3-5 0,0 2-7 0,-6 0-7 15,-8-1-2-15,8-3-4 0,-7 4-3 0,-7 0 1 0,8-1 1 16,-8 1-1-16,0 0-1 0,1 0-1 0,-1 3-3 0,7-3 1 16,6 3-3-16,1 0-1 0,-7 1-2 0,13 3-5 15,-7 0 0-15,7 0 1 0,7 0-7 0,-7 3 0 16,13 1 3-16,-7 0 0 0,8 3 2 0,-2 0 0 0,2 1-1 0,-1 2 0 16,-1 1 6-16,2 0-4 0,-8 4 0 0,0-4 0 0,2 5-4 15,-2-2 1-15,-6 0-5 0,0 1-5 0,0-1-8 16,0 5-12-16,-6-8-26 0,-2 3-45 0,2 1-66 15,0-1-69-15,-8 2-62 0,8-2-60 0,-7-3-63 0,0 0-83 16,0-4-129-16,0 4-32 0,-6-3 19 0</inkml:trace>
  <inkml:trace contextRef="#ctx0" brushRef="#br0" timeOffset="-190571.42">13371 13265 269 0,'0'-4'613'0,"-6"4"-24"16,6 4-142-16,-7-4-112 0,1 7-64 0,-7 1-41 0,6-1-22 15,-5 8-13-15,4-5-10 0,-4 6-12 0,5-2-14 0,1 1-22 16,-1 3-28-16,7-3-30 0,0-1-26 0,0 1-20 0,7 0-15 15,-1-4-8-15,7-1-4 0,1-3-4 0,-2 2-2 16,1-3 0-16,0-6-2 0,0 0 2 0,1-3 0 0,5 0 4 16,-6-6-1-16,0 2 3 0,0-3 6 0,6-1 7 0,-12 0 6 15,6 0 7-15,0 0 8 0,-6 0 2 0,-7 3 7 16,6 1 3-16,-12 0-1 0,6 0-4 0,-7 3-5 0,0 0-4 16,-5 1-9-16,5 3-6 0,-6 0-8 0,0 3-3 0,-7 1-5 15,8 3-2-15,-2 0-1 0,2-3-2 0,-2 7 0 0,1-4 0 16,7 1-2-16,-7-1 0 0,13 0-4 0,-7 1-5 15,1-4-11-15,6 3-10 0,0 0-18 0,6-3-42 0,1-1-72 16,-1-3-89-16,7 0-81 0,0-3-92 0,1-5-124 0,-2 1-127 16,2-4-70-16,-2 4-5 0</inkml:trace>
  <inkml:trace contextRef="#ctx0" brushRef="#br0" timeOffset="-190157.25">13462 13371 326 0,'0'0'499'0,"0"0"-118"0,0 0-132 0,0 4-90 0,7-4-56 0,-7 4-30 16,7-1-15-16,-1 1-1 0,0 0 3 0,1-1 2 15,6 5 2-15,0-5 0 0,1 5 1 0,4-1 6 16,2-3 2-16,-1 3 0 0,7 0 3 0,-6 1 12 0,7-5 10 16,-1 4 11-16,6-3 4 0,-5 3-4 0,11-2-5 0,-5-2-8 15,-1 0-10-15,7-3-18 0,0 3-16 0,1-3-19 0,-1-3-13 16,-1 3-7-16,2-3-6 0,-7 0-2 0,-1-6-4 15,1 2 2-15,-7 4 0 0,-7-4-1 0,1-1 4 0,-1 1 8 16,-6 0 13-16,-6-1 7 0,-1-3 5 0,1 4 4 0,-7-4 0 31,0 4 0-31,0-4-2 0,-13 4-11 0,0-1-9 16,-1 1-7-16,2 0-1 0,-8 2 2 0,1-1 3 0,-7 6 5 16,12-5 3-16,-5 5 0 0,6 0 1 0,0 5 1 0,-1-3-5 15,8 7-6-15,0-6-7 0,6 5-4 0,0 3-4 16,0-4 0-16,0 0-2 0,6 4-2 0,0 0 0 0,2-4 1 15,4 4 0-15,-5-3-1 0,-1 3-1 0,8-4 1 0,-8 0-1 16,0 4 1-16,8 1 1 0,-14-6-7 0,6 6-3 16,-6-1-12-16,0 0-19 0,-6 0-25 0,6 3-34 0,-14-3-39 15,8 0-49-15,-7 0-42 0,0 0-46 0,-6 0-37 0,-1-4-46 16,7 1-53-16,-7-5-77 0,0 1-61 0,-6 1-12 0</inkml:trace>
  <inkml:trace contextRef="#ctx0" brushRef="#br0" timeOffset="-189650.67">12492 13089 75 0,'0'-4'478'0,"7"4"-83"16,-7 0-119-16,0 0-85 0,0 0-47 0,0 0-21 0,0 4 0 16,0 4 5-16,-7-1 11 0,1 4 5 0,-1 0 4 15,-6 3-1-15,7 5-5 0,-1-1-16 0,0 1-21 0,1-1-21 16,6 0-22-16,0-3-16 0,0-1-14 0,0 2-11 16,6-6-7-16,-6 1-7 0,7 0 5 0,6-4 9 0,-7-3 12 15,8-1 20-15,-8-3 18 0,7-3 16 0,1-1 12 0,4-3 12 16,-4-4 1-16,-1 0-4 0,-1 1-7 0,2-6-14 15,-2 5-15-15,-4-4-10 0,4 1-12 0,-12 3-9 0,7 1-5 16,-1-2-8-16,-6 1-5 0,0 0-4 0,-6 4-6 0,6-1-6 16,-7 5-8-16,-5-5-11 0,4 5-17 0,-4-1-41 15,-2 4-72-15,2 0-80 0,-1 4-65 0,-1-4-64 0,8 0-69 16,0 0-94-16,0 0-138 0,-2 0-37 0,2 3 25 16</inkml:trace>
  <inkml:trace contextRef="#ctx0" brushRef="#br0" timeOffset="-189207.46">12173 13415 259 0,'0'0'362'16,"0"-3"-94"-16,0 3-90 0,0-4-59 0,0 4-31 0,0 0-18 16,0 0-14-16,0 0-6 0,0 0-4 0,0 4-5 0,0-4-3 15,7 0-3-15,-7 3-8 0,6-3-6 0,-6 4-4 16,6-4-1-16,1 4 0 0,-1 0-3 0,8-4-1 0,-8 0 1 15,8-4 3-15,-2 0 4 0,8-3 12 0,-7-1 11 16,-1 1 18-16,8 0 23 0,-13-1 22 0,6 1 28 0,0 0 30 16,-7 0 31-16,1 3 21 0,-7-3 13 15,0 3-5-15,0-3-13 0,0 2-18 0,-7 1-28 0,1 2-31 0,-1 2-36 16,1-5-33-16,-1 5-27 0,1 5-13 0,-1-5-13 0,1 0-5 16,0 0-3-16,-2 2-1 0,2 2-2 0,0 1-1 0,-1-2-2 15,7 1-5-15,-6 0-17 0,6-1-37 0,0 1-62 16,0 0-72-16,-7-1-65 0,7 1-60 0,0-4-59 0,7 0-69 15,-7 0-82-15,6-4-90 0,-6 4-8 0,7-3 35 0</inkml:trace>
  <inkml:trace contextRef="#ctx0" brushRef="#br0" timeOffset="-188858.66">12212 13455 67 0,'-7'4'519'16,"-6"-4"-69"-16,7-4-115 0,-7 1-99 0,6-1-54 0,7-3-28 16,-6 0-4-16,6-4 7 0,6-4 17 0,-6 0 14 0,7-3 7 15,0-4 5-15,-1-1 1 0,-6 2-4 0,6-5-16 0,1 1-22 16,-7-1-29-16,6 1-23 0,1-5-16 0,-7 4-16 16,13-3-13-16,-13 0-14 0,14-4-8 0,-8 3-7 0,0-2-4 15,1 2-4-15,-1 1-4 0,1-1-2 0,-7 1-3 0,0 7 1 16,0-3-2-16,0 3-1 0,-7 4 5 0,1-1-5 15,-1 4-1-15,1 4-2 0,0 0 1 0,-8 4-4 0,1 4-1 16,0-1-2-16,0 4-4 0,-7 7 0 0,8-3 0 0,-8 6-1 16,0-2-3-16,1 7 4 0,-1-4-1 0,7 0-1 0,0 4 1 15,0-4 0-15,7 0 0 0,0-1 0 0,6-2 1 16,-8 3-6-16,8-4 3 0,0 4-1 0,0-4-11 0,8-3 5 16,-8 3 1-16,6-3-5 0,7 1-2 0,0-2-5 15,0-3-8-15,7-3-18 0,-1-2-38 0,7 1-82 0,-6-3-84 16,6 0-69-16,6-1-70 0,-5-3-93 0,5-3-146 15,1 3-84-15,-1 0-3 0</inkml:trace>
  <inkml:trace contextRef="#ctx0" brushRef="#br0" timeOffset="-188351.8">13130 12762 469 0,'-6'-3'553'0,"-7"3"-125"0,-1 0-145 15,-5 3-87-15,6 2-42 0,0 2-13 0,1 4 6 0,-8 0 10 16,6 0 10-16,2 4 6 0,-1-4-2 0,-1 3-11 0,2 5-18 15,5-5-26-15,0 1-35 0,1-1-28 0,0-2-18 0,6-1-14 16,0 0-6-16,0-4-4 0,6 0-2 0,0 1 3 16,1-5 6-16,-7-3 8 0,13 0 9 0,-7-3 6 15,1-1 8-15,6 0 4 0,-6 1 5 0,5-5 0 0,-5 1-2 16,6 0-2-16,-7 0-4 0,2-1-4 0,-2 0-3 0,-6 5-3 16,0 0-3-16,-6 0-5 0,-2-2-8 0,2 5-5 15,0 0-6-15,-8 5-3 0,-5 1-5 0,6-3-4 0,-6 9-2 16,5-5 0-16,2 4 4 0,-2-4-1 0,8 4 0 0,-1-3-1 15,-5-1-3-15,12 0-1 0,-8-3-1 0,8 0-3 0,0-1 1 16,8-3 1-16,-8 0 0 0,12 0-1 0,-5-3 1 16,6-5 4-16,0 1 1 0,0-4 2 0,0 0-1 0,7-4 3 15,-7 5 1-15,-1-1 1 0,-5-3 2 0,6 5 1 0,-7-2 1 16,2 4 1-16,-8 0 1 16,6-1-3-16,-6 5-1 0,0-1-1 0,6 0-1 0,-6 1-6 0,0-1-12 0,0 0-7 15,0 4-18-15,0-3-42 0,0 3-72 0,-6 0-83 0,6 0-73 16,0-4-66-16,0 4-69 0,0-3-105 0,0-1-124 0,-6 0-34 15,6 4 33-15</inkml:trace>
  <inkml:trace contextRef="#ctx0" brushRef="#br0" timeOffset="-187653.93">12987 12829 436 0,'-13'7'397'0,"6"-3"-110"0,1 3-90 0,0-3-43 16,6 0-12-16,-7-1 15 0,7-3 33 0,-7 4 47 16,7-4 37-16,-6 0 22 0,6 0 8 0,0 0-7 0,0 0-15 15,0 0-33 1,-6-4-45-16,6 4-51 0,-7-3-44 0,7-5-29 0,-7 1-16 0,7 0-11 0,0-4-8 0,-6 0 2 16,6-4 4-16,0 1 4 0,0-6-1 0,6 2-2 15,-6 1 3-15,7-5 1 0,-7 0 4 16,7-4 1-16,-1-3 0 0,0 3 2 0,1-3 1 0,0-4-1 0,5 0-1 0,-5 0-3 15,0 0-1-15,-1 0-1 0,1 0 0 0,-1 0 4 0,0 0 4 16,1 4 5-16,0-1 0 0,-1 1 0 0,-6 4 2 0,6 2-4 16,2 1-5-16,-8 0-7 0,0 8-7 0,6-4-7 15,-6 7-1-15,0 0-2 0,0 0-1 16,0 0-5-16,0 2-4 16,-6 3-1-16,6 2 0 0,-8-4 0 0,2 5-2 0,6-1-4 15,-6 4-4-15,-8-3-2 0,8 6-5 0,-7-3-2 16,0 4-4-16,-6 3-1 0,5 4-1 0,-12 1-3 0,7 6 1 15,-7 0-1-15,6 0 1 0,-5 4 1 0,-1 0 1 0,-1 4 0 16,7 0-1-16,-6-1-1 0,1 1 0 0,5 0 0 0,0-1 1 16,1-2-2-16,6-1-1 0,6-5 0 0,-5 2 0 15,4-4 1-15,2-5 0 0,6 1 0 0,-6-3 0 0,6-1-1 16,0 0 1-16,0-3 4 0,0-4 4 0,6 0 2 0,-6 0 5 16,14-7 5-16,-2-1 6 0,1-3 4 0,1-3 1 15,4-1 0-15,2-3-2 0,7 0-1 0,-7-1-3 0,-2-3-4 16,9 0-4-16,-7 0-3 0,6 0-4 0,-1-3-2 15,-5 3-2-15,6-1 0 0,-7 2-4 0,1-1-2 0,0 3 2 16,-1 5 0-16,-6-1 0 0,6 1-1 0,-5 3 0 0,-2 0-1 16,-4 2 0-16,4 3 0 0,-5 2-1 0,6 0 2 15,-7 0 1-15,1 4 1 0,5 4 2 0,-4 0 2 0,4 0 2 16,-5 2 3-16,6 6 4 0,-7-1 2 0,7 0 1 0,1 4 0 16,-8-1 0-16,7 1 0 0,0 3 0 0,-6 1-2 0,5-5-3 15,-5 4 0-15,6-2-7 0,-7-2 2 0,8 4 4 16,-8-3 2-16,1 0 1 0,6-1-1 0,-7-3-2 0,1 0-3 15,-1 0 6-15,0-4-5 0,2 5-4 0,-8-9-2 0,6 5-4 16,0-4 0-16,-6-1 1 0,7 1-2 0,-7-1-13 0,0 1-29 16,6-4-40-16,-6 3-58 0,0-3-76 0,0 0-70 15,0 0-101-15,0 0-158 0,-6-3-154 0,6-1-208 0,-7 1-93 16,1 3-17-16,0 0 38 0,-2 0 46 0</inkml:trace>
  <inkml:trace contextRef="#ctx0" brushRef="#br0" timeOffset="-187068.84">12909 11236 197 0,'0'0'408'0,"6"0"-82"0,-6 0-92 16,0 3-58-16,-6 1-19 0,6 3-3 0,-7 1 14 16,-5 2 18-16,-2 9 18 0,2-1 14 0,-2 3 7 0,1 2 1 15,1 3-16-15,-2-1-16 0,2 1-26 0,4-4-29 16,2 0-26-16,0 0-22 0,6 0-19 0,0-7-12 0,6-1-10 15,0 1-6-15,2-4-6 0,-2 0-3 0,6-4 2 0,2-3-1 16,-1-1 5-16,0-6 1 16,0 3 0-16,-1-8 1 0,2 1 4 0,-1-4 2 15,0 0 1-15,0 0 4 0,0 0 4 0,-6-3 5 16,-7-1 1-16,6 4 2 0,-6-3-2 0,0-2-1 0,0 6-4 16,-6-1-6-16,-1-4-7 0,0 4-5 0,1 4-4 0,0-1-5 0,-8 1-2 0,8 0-5 0,-1 3-5 15,1 0-6-15,0 1-4 0,-8 3-4 0,8-4-6 16,0 4-7-16,-1 4-15 0,0-1-22 0,-6 1-25 0,7 0-27 15,0 3-52-15,-2 0-109 0,8-3-100 0,-6 3-82 0,12-3-91 16,-6-4-139-16,8 4-86 0,-2-1-38 0,0-3 16 0</inkml:trace>
  <inkml:trace contextRef="#ctx0" brushRef="#br0" timeOffset="-186481.01">12857 11338 421 0,'0'0'429'16,"0"4"-124"-16,-7-4-105 0,7 0-58 0,0 0-25 0,0 0 1 16,0 0 19-16,0-4 33 0,0 4 32 0,0 0 28 0,0-3 7 15,0-1 3-15,0-1-6 0,0-5-13 0,0-1-23 0,0 0-33 16,7-4-29-16,-7-3-31 0,7 0-16 0,-7 0-14 15,6-4-11-15,0 4-11 0,-6-5-8 0,6 5-6 16,2-4-6-16,-8 0-4 0,6 3-5 0,0-6-3 0,-6 3-3 16,7-4-2-16,6 4-3 0,-6-7-2 0,-1 3-2 0,7-3-2 15,-6 0 0-15,5-1-1 0,2 1 1 0,-1-4 6 0,-7 4-4 16,7 3-2-16,-6-3 2 0,-1 3 0 0,0 1 0 16,2 3 0-16,-8 0 0 0,0 3-8 0,0-3 6 0,0 8 0 15,0-4 0-15,-8 2 1 0,8 6 5 0,-6-1 1 0,0 4-1 16,-1 0-1-16,0-1 0 0,-5 4 0 0,-1 4-2 15,-1 0-2-15,-5 4-4 0,-7 4 0 0,0 2-3 16,0 5-3-16,0 0-1 0,-7 3 2 0,7 0-1 0,0 1 0 16,1 2 0-16,5-3 1 0,0 1 1 0,7 0 0 0,-7-1-1 15,14 0-1-15,-7-3-2 0,13-4-1 0,-7 0-1 0,7-1 2 16,0-2 0-16,0-5 2 0,0 5 1 0,7-5 1 16,0-3 1-16,5 0-1 0,2 0 1 0,-2-3-1 0,2-5 0 15,5 1-1-15,1-4 1 0,-1 0 0 0,1 0-4 0,0-3-1 16,-2 3 0-16,9-4-1 0,-14 4 0 0,6-3-1 0,1-1-2 15,-1 3 2-15,-5 2 0 0,-2 2 4 0,2 1 0 16,-8 0 1-16,0 3-1 0,1-3 0 0,0 7 1 0,-7 0-2 16,6 0 1-16,-6 7-1 0,7 0 0 0,-7 4-1 0,6 3-1 15,0 2 0-15,1 2 3 0,0 4 1 0,-1-4 0 16,8 8 1-16,-8-4 0 0,13 0-5 0,-6 4-6 0,0-4-9 16,7 0-14-16,-1-4-19 0,-6 4-44 0,7-4-71 0,-1 1-74 15,1-1-65-15,-1-4-61 0,1-2-79 0,0-1-129 16,-1-4-99-16,-6 0-29 0,0 0 32 0</inkml:trace>
  <inkml:trace contextRef="#ctx0" brushRef="#br0" timeOffset="-185290.14">12941 13445 341 0,'-12'7'492'0,"-2"0"-142"0,1 5-137 0,1-6-78 0,4 6-43 16,-4-1-20-16,-1 0-8 0,6-4-5 0,1 0-2 16,6 1 0-16,0-5-1 0,0 5-2 0,6-5-3 0,1 1-2 15,0-1 0-15,5-3 5 0,2-3 7 0,-2-1 17 16,8-3 23-16,-1 0 20 0,1-4 24 0,0 0 18 0,-7 0 17 16,-1 0 2-16,8-1 4 0,-14 1-4 0,2 4-17 0,-2 0-18 15,0 3-25-15,-6 1-24 0,0-1-23 0,-6 0-9 0,0 4-20 16,-8 0-15-16,8 0-12 0,-8 4-4 0,2 0-6 15,-1-1-5-15,-1 1-2 0,2 3-4 0,-2-4-3 0,8 6-9 16,-7-6-19-16,13 0-54 0,-7 5-75 0,7-4-76 0,0-1-71 16,0 1-64-16,7 0-70 0,0-4-95 0,-1 0-128 15,0 0-24-15,1 0 35 0</inkml:trace>
  <inkml:trace contextRef="#ctx0" brushRef="#br0" timeOffset="-184625.85">13032 13580 214 0,'0'0'385'0,"0"0"-83"15,0 0-90-15,0-4-62 0,0 4-37 0,0 0-19 16,0 0-10-16,0 0 0 0,0 0 2 0,0 0 4 0,0 0 3 15,0 0 3-15,0 0 4 0,0 0 2 0,-6 0 4 0,6 0 5 16,0 4-1-16,0-4 0 0,0 0-1 0,0 0-4 16,0 0-8-16,0 4-7 0,0-4-6 0,6 0 1 0,-6 3 7 15,0 1 9-15,8 0 8 0,-2 3 3 0,0 0 7 0,1 5-3 16,6-1-5-16,-7 3-15 0,7 5-17 0,-7-1-19 16,14 0-19-16,-13 4-10 0,12 0-11 0,-6 1-4 0,1-2-5 15,5 1-4-15,-6 0-3 0,6 0-1 0,1 0-2 16,0-1-2-16,-1 2 2 0,1-1 0 0,0-4 0 0,-1 4 2 15,0-4-3-15,1 4 0 0,-1-3 1 0,1-4 0 0,-1 3-1 16,-5 0 0-16,5-3-1 0,-6-1 0 0,-7 1-6 16,8-4 2-16,-8 4 3 0,1-5 2 0,-7 1 1 0,6 0-1 15,-12 1 2 1,6-1 3-16,-7-4 7 0,1 4-1 0,-1-4 1 0,-6 4 4 0,7-3 0 0,-14-1 4 0,7-3 0 0,-7 3 3 16,1 0-2-16,0-3 0 0,-8 3-1 0,8-3-5 15,-8-1 1-15,2 1-2 0,5 0 1 0,-6-1 2 0,6-3 3 16,1 0 6-16,-1 0 3 0,1 0 3 0,-1 0-1 0,7 0 1 31,0-3-3-31,7-1-2 0,-8 4-4 0,8-4-4 16,0 4-3-16,6 0-3 0,-7 0-2 0,7-3 0 0,0 3-2 15,-6 0-1-15,6-4-4 0,0 4-2 0,6 0-4 0,-6 0 1 16,7 0-1-16,-1 0-2 0,0 4 1 0,14-4 3 0,-7 3 0 16,0 1 0-16,7 0-1 0,6-1 1 0,-6 1 0 15,6 3 1-15,0-3 1 0,0 4-5 0,-1-5 3 16,2 1 2-16,5 0 0 0,-6-1-2 0,0 5 1 0,7-5-2 15,-7 1-1-15,7-1-2 0,-7-3-3 0,0 0-2 0,-7-3 1 16,7-1 1-16,-6 1 0 0,-1-5 0 0,-5 1 2 0,-2 0 2 16,-5-5 4-16,0 5 3 0,-1-4-1 0,-6 0-2 15,-6 0 2-15,6 0 3 0,-7 0 1 0,-6-3-1 0,0 3-2 16,0 0-1-16,0-4 0 0,-7 4-1 0,8 0-7 0,-8-1-16 16,7 2-24-16,-1-1-32 0,2-3-95 0,-2 2-113 15,8-2-109-15,0-1-140 0,-1 0-171 0,1 1-85 16,-1-1-30-16,0 3 4 0</inkml:trace>
  <inkml:trace contextRef="#ctx0" brushRef="#br0" timeOffset="-184087.73">12349 13536 40 0,'-7'0'525'0,"1"0"-24"16,6 4-159-16,-7 0-126 0,1-1-69 0,6 1-35 16,-7 3-8-16,7 4 3 0,0-4 10 0,0 4 4 0,0 0 2 15,0 4-3-15,0-4-9 0,0 4-15 0,7-4-21 0,-1 4-20 16,1-8-19-16,6 4-11 0,0-4-5 0,0 0-2 0,0-3 2 15,0 0 8-15,6-4 7 0,-5-4 7 0,5 0 10 16,-6-3 14-16,0 0 12 0,0-4 14 0,0 4 12 16,1-1 6-16,-8 1 5 0,0 0 1 0,-6 3-7 0,0 0-11 15,0 1-13-15,-6-1-15 0,0 4-17 0,-2 0-16 0,2 4-12 16,-7 3-10-16,0 0-6 0,0 0-3 0,-7 5-3 0,8 2-2 16,-2-3 0-16,8 0 0 15,-7 0-2-15,0 0 1 0,6 0 1 0,1-4-1 0,0 4 1 0,6-7-1 0,-7 4-3 16,7-4-9-16,0-1-22 0,0 1-67 0,7-1-90 0,-1-3-85 15,0 0-73-15,1-3-93 0,6-4-145 0,0 3-107 16,0-8-44-16,-6 5 27 0</inkml:trace>
  <inkml:trace contextRef="#ctx0" brushRef="#br0" timeOffset="-183692.83">12479 13712 94 0,'-7'0'501'0,"7"4"-69"0,-6-1-146 16,6 5-110-16,-6-1-63 0,6 4-33 0,-7 0-7 16,0 4 2-16,7 3 10 0,-6-4 9 0,6 9 7 0,-6-5 6 15,-1 4 3-15,7 0 4 0,-7 4 3 0,1-4 2 16,6 3-1-16,-7 1-1 0,-5-4-3 0,5 3-2 0,0-2-3 16,1 2-7-16,-7-3-7 15,0 0-7-15,6 0-4 0,-6 0-5 0,0-3-5 0,1-1-1 16,4 0-6-16,-4-3-7 0,-1-1-11 0,0 1-7 0,6-8-8 0,-5 0-5 0,-2 1-4 15,8-5-8-15,-8 1-3 0,8-4-5 0,-1 0 0 0,1-4-2 16,-7 1-4-16,6-1-1 0,1-3 0 0,-7-4 1 0,6 0 0 16,-6 0-1-16,7-4 1 0,-7 1 0 0,6 3 3 15,-5-4 0-15,4 0 3 0,-4 4 1 0,5 0 4 16,1 1 2-16,-1 2 5 0,1 4 0 0,-1 1 0 0,1-5 2 16,0 8-4-16,6-3-3 0,-8 3-3 0,8 0-2 0,0 0-5 15,-6 3-3-15,6 5 1 0,0-1-4 0,0 1-1 0,0-1 3 16,6 4-3-16,-6-4 1 0,14 3 0 0,-8 2 1 15,7-1-6-15,0-4-8 0,6 4-16 0,1-3-52 0,6-1-84 16,1-3-85-16,-1-1-81 0,13-3-88 0,0 0-122 0,-1-3-124 16,8-1-72-16,0-3 6 0</inkml:trace>
  <inkml:trace contextRef="#ctx0" brushRef="#br0" timeOffset="-183138.18">13795 13863 406 0,'0'-5'525'0,"-7"2"-121"0,1 3-142 0,6-4-85 0,0 4-55 15,0-3-32-15,-7 3-14 0,7 0-6 0,7 3-2 16,-7 1 0-16,0-1 1 0,6 5-1 0,1-1 0 0,-1 0 7 15,0 4 10-15,2 0 9 0,4 5 4 0,-6-2-1 0,2 1-3 16,4-1-6-16,1 4-5 0,-6 1-10 0,6 3-18 0,-1-4-16 16,2 1-12-16,-1-1-9 0,0 0-5 0,0 0-3 15,0 1-3-15,0-4-3 0,0-1 0 0,-6 0 0 0,6 2-1 16,-1-5 1-16,-5-4 0 0,0 0 7 0,-1 0 18 0,0-3 26 16,2 0 21-16,-8-1 15 0,0-3 11 0,0 0 5 15,0 0 3-15,-8-3-3 0,2-1-16 0,0 0-24 0,-1 1-18 16,-6-5-13-16,7 5-9 0,-7-1-4 0,6 1-1 0,-6-2-4 15,7 5 0-15,-1-3-1 0,0 3-3 16,1-3-1-16,6 3-5 0,-6 0-1 0,6 0-6 0,0 0-1 0,-7 3 0 16,7 0-2-16,0 2-3 0,7 2 0 0,-7-4-1 0,6 1-5 15,-6 0-7-15,6-1-9 0,1 1-19 0,0-4-58 0,5 0-86 16,-5 0-83-16,6-4-77 0,0-3-84 0,7 0-113 16,-8-5-131-16,2-3-60 0,-1 1 18 0</inkml:trace>
  <inkml:trace contextRef="#ctx0" brushRef="#br0" timeOffset="-156211.3">11821 10037 88 0,'7'-3'138'0,"-7"0"-22"15,6-2-19-15,-6 2-13 0,7-1-10 0,-7 0-5 0,7 4-4 16,-7-3-5-16,0-1-3 0,6 1-4 0,-6-1-6 16,0 0-9-16,6 1-8 0,-6-1-7 0,0 0-5 15,6 1-5-15,-6 3-3 0,0-4 0 0,0 4-1 0,8-4 3 0,-8 1-2 16,0-1 2-16,0 4-2 0,6-4 5 0,-6 1 4 15,0-1 3-15,0 0 6 0,0 1 6 0,0 3 8 0,0-4 4 16,0 4 5-16,0-4 2 0,0 1-1 0,0 3 4 0,0-4 0 16,-6 4 7-16,6 0 0 0,0 0 4 0,0-4 3 15,0 4 4-15,0 0 5 0,0 0 3 0,0 0 3 0,0-3 0 16,0 3 5-16,0 0 7 0,0 0 9 0,0-4 8 0,0 4 6 16,0 0 3-16,0 0 1 0,0 0-6 0,0 0-7 15,0 0-11-15,0 0-11 0,0 4-7 0,0-1-4 0,0 1-5 16,-8 3-3-16,8 1-3 0,-6 3-2 0,0 7-3 0,0-3-4 15,-8 6-10-15,8 1-8 16,-7 4-9-16,-1 0-4 0,2 3-5 0,-8 4-2 0,1-3-4 0,5 2-1 0,-5 5-2 16,6-4 0-16,-6 0-2 0,-1 0-3 0,0 0-2 15,1 0 0-15,6 0-2 0,-6-3-1 0,-1 2 1 0,0-3-2 16,7-3 1-16,0 0-1 0,0 0-2 0,1-4 0 0,4-1 0 16,2-2 0-16,0-5 0 0,6 1-3 0,0-4-2 0,0 0-4 15,6-4-6 1,0-3-13-16,8-4-32 0,-2 0-60 0,2-4-73 0,5-3-64 0,1-8-60 0,0 1-69 0,-1-5-82 15,7 1-110-15,-6-4-65 0,-1 0-4 0</inkml:trace>
  <inkml:trace contextRef="#ctx0" brushRef="#br0" timeOffset="-155814.61">12304 9968 313 0,'0'-7'405'0,"0"-1"-94"16,0 5-86-16,0-1-47 0,0 0-20 0,0 1 1 0,0 3 15 0,0-4 19 0,0 4 18 0,0 0 10 15,0 0 3-15,0 0-7 0,0 0-13 0,0 0-16 0,0 0-28 16,0 0-27-16,0 4-27 0,-8-1-17 0,2 5-15 15,0-1-10-15,-7 4-8 0,0 4-10 0,0 3-6 16,-1 0-3-16,-5 3-1 0,6 6-5 0,0-1-4 0,-7-1-5 16,1 4-4-16,-1 2-1 0,1-3-4 0,6-3 0 0,-7 5-2 15,7-4-3-15,-6 3 2 0,6-7 0 0,-7 3-3 0,7 1-1 16,0-4 1-16,7 0-4 0,-7-4 0 0,-1 1-1 16,8-1-2-16,0-3 0 0,-1 0-1 0,0-4-1 0,7-1 0 31,-6-2 0-31,6-1-5 0,-6-3-8 0,6-1-15 0,0 1-36 15,6-4-64-15,-6-4-69 0,6 1-61 0,8-5-49 16,-8 1-38-16,14-4-42 0,-1-8-33 0,1 5-18 0,0-4-6 16,-1-1-26-16,0 1-20 0</inkml:trace>
  <inkml:trace contextRef="#ctx0" brushRef="#br0" timeOffset="-155512.65">12570 9964 256 0,'14'-11'361'0,"-8"0"-86"0,0 4-78 0,8-4-49 16,-8 8-21-16,0-5-6 0,-6 5 5 0,7-1 10 0,-7 0 7 15,0 4 10-15,0 0 17 0,6 4 25 0,-6 0 19 0,0-1 13 16,-6 5 2-16,6 2-6 0,-7 1-9 0,1 4-15 16,0 3-25-16,-8 1-36 0,2 2-35 0,-2 4-44 0,-5 2-12 15,-1-1-12-15,0 3-5 0,1 0-3 0,-7-2-3 0,6 1-2 16,1 1 0-16,-7-3 12 0,6 3-9 0,1-3-5 15,-1 0-4-15,1-1-3 0,0 1-1 0,5-4-2 0,1 0-3 16,0-4-3-16,0 1-2 0,7-5-1 0,0 1-3 16,-2-5 1-16,2 2-3 0,6-5-5 0,0 0-6 0,-6-3-10 15,6 0-16-15,6-4-36 0,-6-4-56 0,6 0-67 0,2 1-58 16,4-4-43-16,1-9-34 0,0 6-31 0,0-8-31 16,7-1-11-16,-1 1 4 0,-6-4 6 0,7 4-14 0,-1-4-33 15</inkml:trace>
  <inkml:trace contextRef="#ctx0" brushRef="#br0" timeOffset="-155211.19">12876 9972 381 0,'6'-8'419'16,"2"1"-95"-16,-2 3-80 0,0 1-37 0,-6-1-8 0,0 0 8 15,7 1 14-15,-7 3 12 0,0 0 7 0,-7 0 3 0,7 3-7 16,0 1-16-16,0 0-28 0,0 3-30 0,0 0-30 0,0 4-23 15,-6 0-19-15,6 4-19 0,-6 3-16 0,-8 0-17 16,8 8-5-16,-7-4-8 0,0 8-3 0,-6-5-3 0,5 4-1 16,-6 1-2-16,1-4-4 15,-1 3 2-15,2 0-2 0,-2-4-3 0,0 5-2 0,1-5-2 0,5-2-3 0,-5 2 1 16,6-3-1-16,0-4 0 0,-1 1-1 0,8-4 0 0,-6-1-1 16,4-3 0-16,2 0 0 0,0 0 0 0,-1-7-2 15,7 3-8-15,-6-3-10 0,6-1-17 0,0-3-46 0,6 0-75 16,-6-3-75-16,7-1-60 0,-1-7-49 0,0 4-45 15,14-8-52-15,-6 1-56 0,5-1-69 0,-6-4-12 0,6 1 20 16</inkml:trace>
  <inkml:trace contextRef="#ctx0" brushRef="#br0" timeOffset="-154924.23">13255 9950 465 0,'6'-8'485'15,"0"5"-93"-15,-6-1-78 0,0 0-31 0,0 4-7 0,0 0 1 16,0 4 0-16,-6 0-1 0,6 3-10 0,-6 4-22 0,6 0-34 16,-14 4-41-16,8 3-37 0,-8 0-36 0,8 3-32 15,-7 6-18-15,-7-5-12 0,8 7-4 0,-8-3-5 0,7 3-1 16,-7 1-3-16,0-2-2 0,1 2 1 0,6-1-3 0,-6 0-1 16,-1 1-4-16,0-4 0 0,8-1-4 0,-1 1-2 15,-1-4-1-15,2 0-2 0,-2 0 1 0,2-4-2 0,5-3-1 31,0-1-1-31,1-3 1 0,-1-3-1 0,7 3-3 0,-6-7 1 16,6-1-7-16,0 1-7 0,0-1-6 0,0-6-13 0,6 3-29 16,-6-7-59-16,7-1-72 0,-1-3-68 0,1 0-55 15,6 0-52-15,0-8-64 0,0 5-72 0,0-4-102 0,7-5-26 16,-8 5 22-16</inkml:trace>
  <inkml:trace contextRef="#ctx0" brushRef="#br0" timeOffset="-154639.42">13508 10015 163 0,'7'-7'520'0,"-7"4"-56"15,6-1-110-15,0 0-68 0,-6 1-20 0,0 3-2 0,0 0 0 16,0 0 2-16,0 3 0 0,0-3-6 0,0 8-20 16,0-5-31-16,0 8-44 0,-6 1-43 0,6 6-34 0,-6 0-22 15,-7 0-13-15,6 4-14 0,-6 4-7 0,0-1-8 16,-6 1-4-16,5 0-1 0,-5-1-3 0,-1 5-2 0,1-5 0 15,-1 1-2-15,1 4-2 0,0-5 0 0,5 1-2 0,-5 0-2 16,-1-1-2-16,8 1-1 0,-8-4-1 0,6 0-1 0,2-1-1 16,-1-6-2-16,-1 4-4 0,2-5-6 0,5-3-8 15,0-4-14-15,7 0-22 0,-6 1-36 0,6-8-55 0,0 4-58 16,0-4-52-16,6-4-41 0,8 1-32 0,-8-9-27 0,14 1-25 16,-7-3-16-16,-1-5-15 0,2 5-38 0,6-4-33 15,-8-1-8-15</inkml:trace>
  <inkml:trace contextRef="#ctx0" brushRef="#br0" timeOffset="-154385.95">13880 10037 137 0,'6'-3'569'16,"0"0"-41"-16,-6-2-90 0,6 2-66 0,-6 3-25 0,-6 3-22 16,6 2-24-16,-6 1-21 0,-7 6-23 0,6-1-27 0,-6 3-38 15,1 5-47-15,-2-1-48 0,2 4-33 0,-8 0-22 16,7 1-12-16,-1-2-5 0,-4 1-5 0,-2 3-2 0,7 1-4 15,-7-4-3-15,7 3-3 0,-6 2 0 0,-1-6-5 0,1 5 0 16,5-4-1-16,2 3-2 0,-8-3 0 0,7 1-2 0,-1-5-4 16,2 0-9-16,6 0-6 0,-8-3-19 0,8 0-40 15,-1-4-68-15,1-4-74 0,6 0-60 0,-7 1-50 0,7-5-50 16,7-6-59-16,-1-1-61 0,1 0-76 0,-1-3-16 0,0-4 19 16</inkml:trace>
  <inkml:trace contextRef="#ctx0" brushRef="#br0" timeOffset="-154180.38">14048 10129 425 0,'8'-7'451'0,"-2"0"-101"0,-6 7-71 0,6 0-19 16,-6 0 10-16,0 3 9 0,-6 4 10 0,0 4 4 0,-2 0-4 16,2 4-25-16,-7 1-39 0,0 2-54 0,0-1-54 0,0 1-40 15,-6 5-28-15,-1-5-20 0,0 8-11 0,7-5-7 0,-7 2-3 16,2 2-3-16,-2-3-2 0,1 0-1 0,-1 0 4 15,6 0-4-15,-5 1-11 16,6-5-19-16,0-1-38 0,7 2-57 0,-8-4-65 0,8-4-58 0,6 0-54 0,-6-4-42 16,6-3-45-16,6-4-47 0,0 0-48 0,2-7-65 0,4-1 0 15</inkml:trace>
  <inkml:trace contextRef="#ctx0" brushRef="#br0" timeOffset="-153990.22">14407 10115 453 0,'0'7'529'0,"-6"0"-82"16,-2 0-82-16,2 4-42 0,0 4-19 0,-7 1-16 0,0-2-15 15,0 4-14-15,-7 0-20 0,7 4-34 0,-6-4-46 16,6 4-47-16,-7 0-42 0,0 4-30 0,1-8-21 0,6 4-18 16,-6 0-34-16,5 1-72 0,-5-2-90 0,6 1-87 15,0-3-116-15,-1-5-186 0,2 5-106 0,-1-5-47 0,0 4-6 16</inkml:trace>
  <inkml:trace contextRef="#ctx0" brushRef="#br0" timeOffset="-152959.07">11730 14108 215 0,'0'-8'398'0,"0"5"-100"0,0-5-98 16,-6 5-62-16,6-4-29 0,-7-1-6 0,7 5 4 0,0-1 12 15,-7 0 20-15,7 1 12 0,0-2 8 0,0 5 4 16,-6-4-5-16,6 4-1 0,0 0-6 0,0 0-5 0,0 0-12 16,0 0-8-16,0 0-8 0,0 0-10 0,0 0-5 0,0 0-5 15,0 4-8-15,6-4-5 0,-6 5-6 0,7-2-3 0,0 5-3 16,-1-1-3-16,0 4-5 0,1 0-8 0,0 3-3 15,-1 5-5-15,1-1-5 0,-7 7-1 0,6 2 1 16,0 2 0-16,2 0-3 16,-2 0-3-16,0 4-3 0,0 0-3 0,2 4-5 0,-2-1-6 15,0-3-5-15,7 4-6 0,-6 0-3 0,6-4-1 0,-7 3-11 0,8-2 1 0,-2-5 2 0,2 4 1 16,-8-4 0-16,7-4 0 0,0 5 1 0,-6-8-1 16,-1 0 8-16,0 0-4 0,1-4-2 0,-7 0-1 0,7-4 0 15,-7-2-3-15,-7 3-8 0,7-4-9 0,-7-4-11 0,1-3-17 16,6-1-36-16,-6 1-65 0,-1-8-79 0,0 1-69 15,7-5-62-15,-6-3-69 0,12-7-93 0,-6 3-138 0,0-7-49 16,7 4 23-16</inkml:trace>
  <inkml:trace contextRef="#ctx0" brushRef="#br0" timeOffset="-152578.97">11965 14093 393 0,'-7'-4'409'15,"-6"-3"-111"-15,7 0-89 0,-1 3-53 0,0 1-24 0,7-5 1 16,-6 5 11-16,0-2 16 0,-1 5 26 0,1-4 24 31,6 2 19-31,-7 2 6 0,7 0-3 0,-7-4-16 0,7 4-21 16,0 4-23-16,0-4-30 0,0 2-26 0,-6 7-26 0,6-2-19 15,0 0-13-15,0 4-9 0,0 0-3 0,6 4-4 0,-6 3-4 16,7 1-5-16,0-1-4 0,-7 3-2 0,6 2-1 16,7 2-1-16,-7-3 0 0,1 7-1 0,6 1-4 0,-7-1 0 15,8 0-1-15,-1 4-1 0,-1-3-4 0,2-1-3 0,-2 4-4 16,2 0-2-16,-1-4-1 0,0 4-12 0,-7 0 3 16,7-3 4-16,-7-1-1 0,8 4 1 0,-14-4 1 0,6-3-2 15,1 3 2-15,-7 0 8 0,6-7-9 0,-6 4-7 16,0-5-4-16,0-1-8 0,0-6-19 0,0 1-3 0,-6-4-13 15,6-4-31-15,0 0-59 0,-7-3-72 0,1 0-63 0,6-8-57 16,0 0-47-16,0-7-78 0,0 0-100 0,0-3-78 16,0-4-4-16,0-2 33 0</inkml:trace>
  <inkml:trace contextRef="#ctx0" brushRef="#br0" timeOffset="-152229.55">12121 14082 204 0,'-7'-11'582'0,"1"0"-21"0,-1-1-121 0,7 6-90 16,-6-2-44-16,6 4-29 0,-6 1-17 0,6-1-16 0,-8 4-11 16,8-3-13-16,-6 3-32 0,6 3-42 0,0 1-41 0,0 3-37 15,6 1-24-15,-6 7-10 0,8-1-5 0,-8 1-5 16,6 3 2-16,0 4-2 0,1 0-2 0,6 3-1 0,-7 2 2 15,7 2-2-15,1 0-1 0,-2 4-1 0,2-4-3 0,-2 4-1 16,8 0-1-16,-7 4-1 0,7-4-6 0,-7 0-2 0,6-1-1 16,-6 2-1-16,1-2-1 0,5 1-2 15,-6 1 1-15,-7-5-1 0,7 4 0 0,-6-4 0 0,0 4-3 16,-1-3-3-16,0-1-1 0,-6-3-5 0,0-5-5 0,0 2-5 0,0-2-4 16,0-6-4-16,-6 0-8 15,6-1-18-15,-6-6-29 0,6-1-50 0,-7-3-60 0,0-4-55 16,1 0-47-16,-1-4-45 0,7-7-48 0,0 0-43 0,0-4-56 0,7-3-80 15,-7-4-1-15,0 0 20 0</inkml:trace>
  <inkml:trace contextRef="#ctx0" brushRef="#br0" timeOffset="-151881.45">12460 14093 387 0,'-7'-11'592'16,"7"0"-56"-16,-7 4-98 0,7 3-60 0,-6 1-38 0,0-2-34 0,6 1-29 16,-7 2-26-16,7 2-27 0,0 0-39 0,-7 0-48 15,14 2-46-15,-7 2-34 0,0 4-23 0,7 0-8 0,-1 3 1 16,0-1-1-16,8 5 0 0,-8 3-1 0,7 1-1 16,0 3-3-16,0 4 3 0,1-5-2 0,-2 9-4 0,8-1-3 15,-7 0-1-15,-1 4-1 0,8 4-5 0,-6-4 1 0,5 0-3 16,-6 3-2-16,0-3-4 0,-1 0 0 0,2 4-1 15,-8-4 1-15,8 0 0 0,-8-1-2 0,1-2 0 0,-1 0-3 16,0-5-1-16,2 1-4 0,-8-4-4 0,6-4-7 0,-6 0-2 16,6-3-7-16,-6-4-11 0,0-4-26 0,0 1-48 0,0-5-71 15,0-3-67-15,0 0-61 0,0-7-67 0,-6 0-83 16,6-4-126-16,0-4-69 0,-6 0-13 0,6 1 41 0</inkml:trace>
  <inkml:trace contextRef="#ctx0" brushRef="#br0" timeOffset="-151596.38">12681 14086 472 0,'-6'-11'674'0,"-2"0"-31"16,8-1-115-16,-6 6-91 0,6-2-69 0,-6 0-56 0,6 5-53 15,-6-1-44-15,6 4-43 0,0 0-37 0,6 0-39 0,-6 4-28 16,6-1-16-16,0 9-7 0,8-6-1 0,-8 10-3 0,14-1-3 15,-7 3-3-15,1 0-2 0,4 4-6 0,2 0-6 16,-1 8-5-16,1-5-3 0,0 4-4 16,6 4-3-16,-7 0-1 15,1 0-2-15,-1 0-2 0,7 4 0 0,-12-1-3 0,5-2-5 16,1 2-1-16,-8 1-5 0,2-5-7 0,-2 5-3 16,-4-4-5-16,4 4-3 0,-5-4 0 0,-1 0 3 0,-6-4-5 15,7 0 1-15,-7-7-1 0,0 4-7 0,0-8-3 16,0-4-13-16,0-2-25 0,-7-1-46 0,1-4-56 0,6 1-54 15,-7-8-46-15,7-4-45 0,-6 0-52 0,6-6-66 0,0-1-100 16,-6-5-41-16,6-2-1 0</inkml:trace>
  <inkml:trace contextRef="#ctx0" brushRef="#br0" timeOffset="-151279.56">13072 14086 428 0,'-7'-11'577'0,"7"0"-69"0,-6 4-121 0,-1-2-77 15,7 3-47-15,0 2-27 0,0 0-12 0,-6 0 2 16,12 4-4-16,-6 0-14 0,7 4-31 0,6 0-35 0,-7 4-30 16,7-2-25-16,7 6-19 0,-7-1-18 0,0 3-15 0,6 5-11 15,1 3-7-15,-7-4-4 0,7 7-6 0,-1 2 1 16,0-2-2-16,-5 4-1 0,5 4-2 0,-6-4 1 0,0 8 2 15,1-4-4-15,-2 0-2 0,1 0-5 0,-6 1-5 0,-1-2-3 16,1 1 1-16,6-3-4 0,-6-2-5 0,-7 2-3 0,6-4-9 16,0-1-20-16,-6-2-31 0,7-5-47 0,-7-4-56 15,7-3-48-15,-7-3-41 0,6-1-44 0,-6-7-49 0,6-5-69 16,-6 3-108-16,7-6-40 0,-7-3 1 0</inkml:trace>
  <inkml:trace contextRef="#ctx0" brushRef="#br0" timeOffset="-150962.39">13312 13987 548 0,'-6'-4'632'0,"0"-3"-63"0,6 3-141 16,-7 1-95-16,7-1-64 0,-6 0-38 0,6 4-21 15,6 4-14-15,-6-4-20 0,7 7-19 16,5 0-21-16,2 1-24 0,-1 3-20 0,0 4-23 0,6 2-20 0,-5 1-19 0,5 5-10 16,0-1-6-16,-6 4-4 0,7 3-4 0,0 0-1 15,-8 1 1-15,8 6 1 0,-7-3 0 0,1 4-5 0,-2-4-2 16,1 4 0-16,-6-1-1 0,6-3-5 0,-7 4-4 16,0-1-6-16,2-3 1 0,-2 0 2 0,0 0 0 0,0-3-11 15,2-1-12-15,-2-4-24 0,0-2-42 0,-6-2-55 0,7-7-57 16,-7 2-50-16,6-5-45 0,1-7-45 0,-7-1-62 0,7-6-84 15,-1-1-58-15,0 0-13 0,-6-3 12 0</inkml:trace>
  <inkml:trace contextRef="#ctx0" brushRef="#br0" timeOffset="-150662.28">13710 14005 309 0,'-7'-10'671'16,"7"2"4"-16,-6 0-111 0,0 5-126 0,6-4-89 0,-7 7-72 0,7 0-56 15,-7 3-37-15,7 1-29 0,0 7-27 0,0 0-28 16,0 0-22-16,7 3-21 0,0 9-21 0,-1-5-10 0,7 4-11 16,-6 3-7-16,6 1-3 0,7 3 1 0,-8 0-3 15,8 1-1-15,-7 3 0 0,7 0-2 16,-8 0 0-16,8-4-2 0,-7 4-2 0,0 0-5 0,6 0-1 0,-5-3-1 0,5 2 1 15,-6 1 9-15,6-3-5 0,1-1 0 0,0 1-2 16,-7-5-6-16,6 4-14 0,-6-6-18 0,1-2-34 0,-2 1-60 16,1-7-51-16,-6 3-49 0,6-7-43 0,-13-3-32 15,6-5-28-15,-6 4-31 0,0-7-29 0,0-3-38 0,0-1-57 16,-6-3-12-16</inkml:trace>
  <inkml:trace contextRef="#ctx0" brushRef="#br0" timeOffset="-150376.61">13938 13979 363 0,'-7'-18'642'0,"7"4"17"0,-6-5-124 0,-1 9-106 31,1-6-77-31,0 10-63 0,6-6-42 0,-8 5-32 0,8 3-31 16,0 0-31-16,8 4-38 0,-8 0-36 0,6 4-27 15,7 0-19-15,-7 7-12 0,14-1-5 0,-7 10-4 16,6-2-2-16,1 4-3 0,-7-1-3 0,13 5-2 0,-6 3-1 16,-1 1-1-16,1 3-4 0,6 0-2 0,-7 0-3 0,7 4-3 15,-6-1-5-15,0 1-9 0,-7 3-14 0,6-7-15 16,-6 4-25-16,0-1-37 0,-6-3-44 0,-1 1-44 0,1-6-40 16,-7-2-27-16,0-4-20 0,6 0-11 0,-6-4-9 0,0-4-16 15,0-2-34-15,-6-4-85 0,-1-1-41 0,1-4-5 0</inkml:trace>
  <inkml:trace contextRef="#ctx0" brushRef="#br0" timeOffset="-150108.15">14237 13858 584 0,'-6'-14'788'0,"-7"-1"20"0,7 4-83 0,-1 0-174 15,-6 0-153-15,7 4-138 0,6 3-90 0,-7-3-50 0,0 7-30 16,7-3-20-16,0 6-14 0,0 1-12 0,0 3-11 16,7 0-9-16,6 8-8 0,-7 0-6 0,8 7-2 0,5-1 2 15,-6 6-4-15,6-2-3 0,-5 4-4 0,5 0-4 0,1 5-5 16,-8 1-9-16,8 3-9 0,-7-2-11 0,7 1-5 16,-8-1-9-16,-4 1-11 0,-2 4-23 0,0-5-33 0,1 1-48 15,-7-4-51-15,0 0-49 0,0-4-39 0,0-2-32 0,0-2-32 16,-7-4-29-16,7-2-38 0,-6-1-69 0,0-7-19 15,-2 0-4-15</inkml:trace>
  <inkml:trace contextRef="#ctx0" brushRef="#br0" timeOffset="-149870.14">14361 14057 399 0,'0'-9'753'16,"0"-1"15"-16,0 6-74 0,0 0-168 0,0 1-137 0,0 6-123 15,7 1-90-15,-7 4-47 0,6 7-24 0,1-1-12 0,-7 4-15 16,6 4-15-16,8 8-15 0,-8-5-15 0,0 9-7 16,8-5-9-16,-8 7-5 0,7-3-9 0,-7 0-5 0,1 0-7 15,0 4-8-15,5-7-9 0,-5 2-7 0,0-2-7 16,-1-5-9-16,0 1-6 0,8-4-19 0,-8-1-44 0,1-2-66 16,-1-5-64-16,0-6-63 0,8 0-65 0,-8-8-81 0,0-4-120 15,1 0-72-15,-7-8-15 0,0 2 35 0</inkml:trace>
  <inkml:trace contextRef="#ctx0" brushRef="#br0" timeOffset="-148458.48">14309 9338 261 0,'0'-10'467'16,"-6"1"-96"-16,6-2-111 0,0 4-65 0,-7 3-23 0,7-3 4 16,0 4 16-16,-6-1 22 0,6 0 14 0,0 1 8 0,0-1-2 15,0 4-11-15,0-4-20 0,0 4-32 0,0 0-36 16,0 0-33-16,0 0-27 0,0 0-17 0,6 4-9 0,-6 0-9 16,7 3-5-16,-1 4-1 0,1 0 0 0,-7 3-1 0,6 5 0 15,0-1-3-15,-6 8-6 0,0-1-3 0,8 1 0 16,-8 4 0-16,0-1-1 0,0 0 1 0,0 0-4 0,0 1 1 15,0 0-1-15,-8-2 2 0,8-3-1 0,0-2-2 0,-6-1 1 16,6-4 2-16,0-4 3 0,0 2 3 0,-6-5 6 0,6-4 12 16,0 4 16-16,0-7 16 0,0-1 19 0,0 0 16 15,0-6 9-15,0 3 9 0,0-7-1 0,6-4-4 0,-6 0-10 16,0-8-13-16,6 1-14 0,-6 0-10 0,0-4-6 0,0-4-8 16,0 1-2-16,0-4-2 0,0-1-1 0,0 1 0 15,0-1-3-15,0 1-3 0,0 1-4 0,0 1-2 0,0 1-1 16,0 1-1-16,-6 3-3 0,6 4-2 0,0 7-3 15,0-1-6-15,0 1-3 0,-6 4-10 0,6 3-6 0,0 1-9 16,0-1-6-16,0 8-6 0,0-1-3 0,0 1 1 0,0 8 1 16,6-3 2-16,-6 7 2 0,6-1 0 0,2 3 0 15,-8-3 0-15,6-1 0 0,7 1-1 0,-7-4-1 0,1 0-1 16,-1 0 2-16,1-4 1 0,-1 1 3 0,0-2 3 0,2-1-1 16,-2-5 5-16,0 0 1 0,1 0 4 0,0-5 0 0,5-1-1 15,-5-6 1-15,6-2 1 0,0-1 3 0,0 0-4 16,0-3 1-16,0 0 0 0,0 3 2 0,0-3 0 0,-7 2 2 15,8 2-1-15,-8 3 3 0,0 1 3 0,1-1-2 0,0 3-2 16,-7 1-2-16,6 3-4 0,-6 1-3 0,7 3-5 16,-7 0-4-16,0 0-5 0,6 3-1 0,-6 1 3 0,6 7 1 15,2 0 1-15,-2 3 3 0,6 5 3 0,-4-1 2 16,-2 4-1-16,0 0 2 0,1 4-1 0,-1-1 0 0,-6 1-1 16,7 0-1-16,0-1-3 0,-1 1-7 0,-6 0-10 0,0-4-18 15,6-1-22-15,-6-2-32 0,0-4-43 0,0-1-49 16,7-3-45-16,-7-3-33 0,0-1-86 0,7 0-104 0,-1-7-86 15,0 0-103-15,7-3-142 0,7-5-40 0,-6 0-11 0,-2-2 6 16</inkml:trace>
  <inkml:trace contextRef="#ctx0" brushRef="#br0" timeOffset="-148283.67">15038 9319 645 0,'0'-3'744'15,"0"3"-15"-15,0 0-134 0,-6 3-131 0,6 6-105 31,0-3-92-31,-6 5-73 0,6 4-42 0,-7 0-22 0,7 3-20 16,0 4-26-16,0 0-18 0,0 4-14 0,0-1-14 0,0 0-11 16,0 5-7-16,7-1-6 0,-7 0-13 0,0 1-16 15,0-1-27-15,6 4-86 0,0-4-102 0,-6 1-92 0,7 3-126 16,6 0-198-16,-7 0-94 0,2 0-54 0,-2 4-14 0</inkml:trace>
  <inkml:trace contextRef="#ctx0" brushRef="#br0" timeOffset="-147140.17">15169 14240 31 0,'-7'-11'601'0,"7"3"7"15,-6 5-86-15,6-5-126 0,0 5-78 0,0-1-47 0,0 1-33 16,0-2-23-16,-7 5-21 0,7 5-19 0,0-5-17 0,0 7-22 15,0-4-24-15,0 8-23 0,-6 4-17 0,6 0-13 16,-6 7-7-16,6-4-8 0,-8 4-9 0,2 1-7 16,6-2-1-16,-6 5-5 0,-1-5-3 0,1 1-3 0,6 4 0 15,-7-8 3-15,1 5 1 0,6-5 2 0,-7-4-1 0,7 1 4 16,-6-4 1-16,6-4 5 0,0 1 1 0,0-1 5 0,0-3 10 16,0 0 13-16,0-1 11 0,6-6 7 0,-6-1 8 15,7 0 3-15,-1-7 3 0,1-4 0 0,-1-3-4 0,1 0-10 16,-1-4-6-16,0 1-6 0,2-2-6 15,-2-3-1-15,0 0-1 0,1 1-1 0,-1-1-4 0,-6 4-3 0,7 0 1 16,-7 4 2-16,0 3 0 0,7 1 0 0,-7 6-6 0,0-3-6 16,0 8-3-16,0-5-8 0,0 5-6 0,0 3-8 0,0 0-9 15,0 0-7-15,0 3-4 0,0 1-2 0,0 3 0 0,0 1 1 16,6 3 1-16,-6 3 1 0,0-3 2 0,6 4 0 16,-6-1 1-16,6-3 0 0,2 0 1 0,-2 1-3 0,0-5 1 15,1 4 0-15,0-4 1 0,-1-3 1 0,7-1 0 0,-7 1-1 16,1-4 1-16,6 0 2 0,0-7 1 0,0 0-2 31,7-1 2-31,-1-6-1 0,-5-1-1 0,5 0 2 0,-6-3 0 16,6 0 0-16,1-1 0 0,-7 1-1 0,6-4 0 0,-6 0 0 15,1 3 0-15,-2 1 1 0,2 4 0 0,-8-5 7 0,0 8 3 16,1 0 10-16,0 0 5 0,-1 4 3 0,-6 0 0 16,0 3-1-16,7 4-1 0,-7-3-8 0,0 3-5 0,0 0-9 15,0 3-4-15,0 5-4 0,6-1 0 0,-6 7-1 0,0 1 1 16,0 3 1-16,6 1 1 0,-6 2-2 0,0 1 2 15,8 1 0-15,-2 2 1 0,-6 1-1 0,6-1 0 0,0-3 1 16,-6 4-1-16,7 0 2 0,-7-4-2 0,7 0 0 16,-7-3-2-16,6 2-3 0,-6-5-5 0,0-2-12 0,0-3-13 15,7-4-21-15,-7 4-30 0,0-8-39 0,6 4-49 0,-6-3-47 16,6 0-49-16,-6-4-115 0,0 0-109 0,8-4-128 16,-2 0-179-16,0-3-65 0,1 0-20 0,0 3 14 0</inkml:trace>
  <inkml:trace contextRef="#ctx0" brushRef="#br0" timeOffset="-146838.62">15879 14474 25 0,'0'-4'787'0,"0"2"27"0,6-3 17 0,1-2-106 0,-1 3-200 15,8-3-195-15,4-1-139 0,2 5-79 0,0-5-39 0,-1 8-20 16,1-3-11-16,6 3-8 0,-13 3-8 0,7 2-6 0,-1 5-6 15,-6 1-3-15,-6 5-2 0,6-2-2 0,-6 7 2 16,-7 5 2-16,0 0 2 0,-7 6 6 0,0-3 8 16,-6 5 11-16,0-1 17 0,0 0 19 0,0-1 19 0,0 2 18 15,-6-5 16-15,5 0 15 0,2-3 5 0,5-1 0 0,-6-6-5 16,7 3-11-16,-1-7-16 0,0-1-16 0,7-3-18 0,0 0-13 16,0-3-16-16,7-1-12 0,0-3-12 0,5-4-11 15,8 0-6-15,0-4-10 0,5-3-15 0,1-4-27 0,7 0-35 16,-1-4-45-16,8 0-49 0,-7-3-46 0,6-5-83 0,-1 6-130 15,2-9-123-15,-1 4-163 0,-7-3-86 0,7 3-52 16,-6 0-9-16,-1 3 9 0</inkml:trace>
  <inkml:trace contextRef="#ctx0" brushRef="#br0" timeOffset="-146712.44">16934 14547 434 0,'-6'-7'724'0,"-1"3"-95"0,7-3-131 15,-7 3-358-15,7-3-360 0,-6 3-265 0,6 4-162 0,-7 4-83 16</inkml:trace>
  <inkml:trace contextRef="#ctx0" brushRef="#br0" timeOffset="-139755.36">12519 11448 126 0,'0'-4'464'0,"-8"1"-93"0,8-1-118 0,0 4-83 0,0-4-44 16,-6 1-19-16,6 3 1 0,0-4 6 0,-6 4 9 15,6 0 10-15,0-4 6 0,0 4 7 0,0 0 5 0,0-3 1 16,0 3 0-16,0 0-7 0,0 0-9 0,0 0-12 16,-7 0-15-16,7 0-17 0,0 3-18 0,0-3-19 0,0 4-16 15,0 3-13-15,-6-3-10 0,6 3-6 0,-7 1-3 16,7-1-3-16,0-4-1 0,-7 5-2 0,7 0 0 0,0-5-1 16,7 1 1-16,-7 0 2 0,0-4 1 0,0 3 7 0,7-3 6 15,-7 0 8-15,6 0 8 0,-6-3 12 0,7-1 8 0,-1 0 4 16,-6 1 2-16,6-2 1 0,-6-1-2 0,8 1-3 15,-8-2-3-15,6 4-6 0,-6-1-6 0,0 0-3 0,0 4-1 16,0-3-2 0,0 3-2-16,-6-4-5 0,6 4-7 0,-8 0-5 0,8 0-5 0,-6 4-3 0,0-1-4 0,-7 1-3 15,6 0-2-15,-6 3-2 0,7 1 2 0,-1 3-1 0,-6-4-6 16,7 0-11-16,-1 0-26 16,7 1-67-16,-7-1-84 0,14-3-79 0,-7-1-76 0,7 1-82 15,-1-4-112-15,7-4-116 0,0 1-57 0,-7-5 19 0</inkml:trace>
  <inkml:trace contextRef="#ctx0" brushRef="#br0" timeOffset="-136935.23">4344 15211 75 0,'-12'0'547'0,"-2"-4"14"0,2 4-146 15,5 0-124-15,-6 0-62 0,6-3-22 0,1 3 2 16,0-4 9-16,-2 4 2 0,8 0-12 0,0 0-21 31,0 0-27-31,-6 0-32 0,12 4-25 0,-6-1-24 0,0 4-13 16,8 4-4-16,-2 0 0 0,0 4 4 0,1 3 3 0,0 0 1 16,-1 4-7-16,1 1-10 0,5 2-6 0,-5 1-8 0,0 3-3 15,5 4-4-15,2-4-4 0,-8 1-2 0,7 3-4 16,0-4-2-16,0 4-3 0,-7-4-1 0,8 0-3 0,-1-3-1 15,0 3 1-15,-7-7 1 0,7 0-3 0,-7 0-1 0,2-7-3 16,-2 3 2-16,0-7 1 0,1 0 4 0,-7-3 9 16,0-1 13-16,6 0 21 0,-12-3 15 0,6-4 11 0,-7 0 5 15,1 0 4-15,0 0-2 0,-8-8-8 0,1 1-17 0,0 0-20 16,0-8-15-16,-7 0-9 0,1 1-5 0,0-7-2 16,-1-2 0-16,1 1 0 0,5-4 0 0,-5 1 0 0,-1-4 2 15,8-2-2-15,-2-1-2 0,-5-1-5 0,12 0-2 16,-6-3-2-16,7 3 0 0,0-4-2 0,-2 4-1 0,8 4-2 15,8-5-1-15,-2 5 0 0,0 0-1 0,7 3-2 0,1 1 2 16,4-1 0-16,9 4-2 0,-1 0 1 0,6 4 1 0,1 0 0 16,-1 3-1-16,1 0 0 0,-1 4-2 0,1 5-2 15,0-3-2-15,-7 9-5 0,0 0-2 0,0 0-4 0,-6 9 1 16,-7 1 0-16,-7 1 1 0,1 7 3 0,-7 1 2 0,-13 6 4 16,6 4-1-16,-13 0 3 0,1 1-2 0,0 3-1 15,-8 0-7-15,1 0-9 0,-6 0-15 0,5-1-15 0,2 2-12 16,-1-5-13-16,6 1-11 0,0-5-12 0,8-3-21 0,-1 0-44 15,-1-7-67-15,14 0-63 0,-6-5-53 0,6-6-57 0,6 0-64 16,1-4-103-16,6-8-92 0,0 1-21 0,0 0 32 16</inkml:trace>
  <inkml:trace contextRef="#ctx0" brushRef="#br0" timeOffset="-136475.02">4898 15287 164 0,'-6'4'582'0,"-1"0"6"0,1 0-151 0,6-4-163 15,-7 3-107-15,7 4-59 0,-7-3-20 0,7 3-2 0,0 5 0 16,0-1 2-16,0 3 5 0,0 1 4 0,0-1 5 0,7 5-3 16,-7-1-7-16,0 4-7 0,7-4-1 0,-1 3 2 15,-6 2 0-15,7-4 0 0,-1 2 1 0,0-2-7 0,-6-1-7 16,8 0-7-16,-2 0-7 0,6-2-5 0,-5-2-1 0,0 1-7 15,6-4-8-15,-7 0-5 0,8-4-2 0,-8 0-4 0,7 1-1 16,0-5-1-16,0 1-4 0,-7 0-1 0,8-8-1 16,-2 0-1-16,2 1 0 0,-2-5-2 0,2-3-3 0,-1 0 0 15,-1-3 0-15,-4-4-2 0,4-1 1 0,-6 1-3 0,1-1 1 16,0 1 5-16,-1 0 4 0,1 0 5 0,-7-1 8 16,0 5 10-16,0-1 7 0,-7 0 6 0,7 4 6 0,-6 0 1 15,-1 0-1-15,7 1 1 0,-7 2-6 0,7 4 3 16,-6-3-8-16,6 3-6 0,-6 1-6 0,6-1-9 0,0 4-5 15,0 0-8-15,0 0-5 0,-6 4-13 0,6-1-3 0,0 5-1 16,-8-1-1-16,8 4 2 0,0 0 3 0,0-4-1 16,0 4 0-16,8 4 1 15,-8-4 1-15,6 4 0 0,0-1 1 0,0-3-1 0,1 4 0 0,0-4 0 0,6 0 0 0,-1 4-1 16,2-5 0-16,-2 1 1 0,2 0-7 0,-1 1-10 0,7-5-11 16,-2 0-14-16,2-3-18 0,7 3-16 0,-8-3-20 15,0-4-30-15,1 0-61 0,6 0-82 0,-13-4-74 0,7 1-62 16,-7-1-66-16,0-3-89 0,0-1-132 0,-7 0-51 0,-6 1 17 15</inkml:trace>
  <inkml:trace contextRef="#ctx0" brushRef="#br0" timeOffset="-135857.02">5445 15408 100 0,'0'-7'525'15,"-6"0"-52"-15,6 2-133 0,0-1-111 0,0 2-64 0,0 0-36 16,0 4-21-16,0-3-17 0,0 3-14 0,0 0-14 15,0 0-13-15,0 3-12 0,6 1-3 0,1 0 2 0,-1 2 7 16,-6 6 10-16,7-5 10 0,0 4 8 0,-1 1 6 31,0 2 9-31,0 0 5 0,2 1 1 0,-8 4 0 0,6-5 1 0,0 5 0 16,1-5 4-16,-7 1 6 0,6-1-2 0,-6 5-7 16,0-5-5-16,7 0-4 0,-7 6-5 0,0-9-5 0,7 3-10 15,-7-3-10-15,0 0-6 0,0-4-3 0,6 1-11 16,-6-1-8-16,0-3-4 0,0-1-3 0,0 1 0 0,0-4 2 15,0 4 2-15,0-4 1 0,0-4 6 0,0 0-1 0,0 1-2 16,0-5-2-16,0 1-2 0,6 0-5 0,-6-4-4 16,0-4-4-16,7 4-5 0,-7-3-2 0,7-2-2 0,-1 2 0 15,-6-1-2-15,6 5-1 0,1-5 0 0,0 0-3 0,-1 4 1 16,1 0 2-16,-1 0 3 0,-6 0-2 0,6 4-1 0,-6 3 2 16,7 1-2-16,-7-1 3 0,7-1-3 0,-7 5-3 15,0 0 2-15,6 0-1 0,0 5-3 0,-6 2 2 0,8-3 0 16,-2 3 3-16,-6 1 0 0,6-1 0 0,1 4-2 0,-7-4 3 15,6 4 3-15,-6 0-2 0,0-4 0 0,7 5 0 16,-7-2 0-16,0-2-1 0,0-1-1 0,6 0 0 0,-6-4 0 16,0 1 0-16,0 1 1 0,0-5 3 0,0 3 4 15,0-3 3-15,7-3 2 0,-7 3 2 0,0-9-1 0,6 3 2 16,0-2-3-16,-6-3-2 0,8 1-3 0,-2-2-3 0,0-2-1 16,1-1-2-16,-1 4 0 0,1-3 1 0,-1 3 1 15,1 0 0-15,-1 0-1 0,0-1 1 0,2 5-2 0,-2 0 0 16,-6 0 1-16,6 3-2 0,1-4-2 0,0 8 0 0,-7-3-2 15,6 3 2-15,0 0-1 0,1 0-1 0,-1 3 1 0,1 1 0 16,0 4 2-16,-1-1 0 0,-6 0 1 0,13 4 0 16,-6-3 1-16,-1 6-1 0,0-3 1 0,1 0 0 15,0 4 0-15,-1-1 0 0,1 1 0 0,-1 0-2 0,0-1 1 16,2 5 5-16,-2-1-4 0,0-3-2 0,1 3-8 0,-1-3-15 16,1 3-17-16,-1-7-25 0,1 4-47 0,5-4-78 0,-4-4-80 15,-2 0-69-15,7-3-61 0,0-4-64 0,0-8-76 16,-7 1-101-16,8 0-41 0,-8-8 19 0</inkml:trace>
  <inkml:trace contextRef="#ctx0" brushRef="#br0" timeOffset="-135445.9">6168 15372 8 0,'0'-15'522'0,"0"4"-40"0,0-1-97 16,0 5-90-16,0 0-57 0,0 3-37 0,-7 1-26 0,7-1-16 16,0 4-10-16,0 0-5 0,0 4-4 0,7 3-2 15,-7 0-3-15,7 0 8 0,-1 9 8 0,1-2 3 16,-1 1-3-16,0 3-12 0,2 4-16 0,4 0-19 0,-6 0-19 15,2-1-19-15,-2 6-15 0,7-1-11 0,-7-5-8 0,1 5-10 16,6 0-7-16,-7-4-3 0,0 3-1 0,-4065-3-4 0,8138 0-2 16,-4072 0-1-16,-1 0-3 0,8-4 1 0,-8 1-6 15,0-4 2-15,-6-1 2 0,7-3 1 0,0 0 2 0,-7-3-3 16,6-1 3-16,-6 0 8 0,0-3 15 0,0-4 2 0,0 0 1 16,-6 0 0-16,-1-8 1 0,0 5 3 0,7-8-2 15,-6 0-6-15,0 0-8 0,-8-4-5 0,8 1-4 0,-7-6 1 16,7 3-4-16,-8-5 0 0,8 0-4 0,-7-4-1 15,0 1-1-15,0-1 0 0,-1-3 1 0,8-1 0 0,-6 5 1 16,4-4 3-16,2 3 3 0,0 0 4 0,-1 0 2 0,7 1-2 16,0 2-1-16,0 6 0 15,0-1-3-15,0-2-2 0,7 6-2 0,-1 0-5 0,0 3 0 0,8 3-1 0,-2 1-1 16,2 0 2-16,-1 3 0 0,0 0 0 0,0 4 0 0,7 0-1 16,-8 4-1-16,8 0 1 0,-7 3 0 0,0 0 0 0,0 5 1 15,0 2 0-15,-6 0 2 0,-1 5 2 0,1-1 1 16,-7 4-1-16,0 0 3 0,0 1-5 0,-7 2-10 15,1 1-10-15,-8-1-13 0,8 1-21 0,0-1-41 0,-8-2-86 16,8-2-97-16,0-7-86 0,6 2-91 0,-7-5-129 0,7-4-116 16,0-3-59-16,0-4-9 0</inkml:trace>
  <inkml:trace contextRef="#ctx0" brushRef="#br0" timeOffset="-135287.01">6506 15364 384 0,'0'-10'723'0,"8"-1"24"16,-8-5-97-16,0 5-166 0,0 4-130 0,0-3-99 15,6 6-72-15,-6-4-48 0,0 5-35 0,6-1-23 0,-6 0-25 16,0 4-33-16,7 4-73 0,-7 0-96 0,6-1-93 0,1 1-94 16,-7 0-136-16,7 0-157 0,-7 3-92 0,6-4-42 15,-6 4 28-15</inkml:trace>
  <inkml:trace contextRef="#ctx0" brushRef="#br0" timeOffset="-126107.14">12511 13027 95 0,'-6'-4'511'0,"-7"0"-45"0,7 1-173 0,-8-1-129 0,8 1-71 0,-7 3-39 15,6 0-21-15,1 3-12 0,-7-3-6 0,6 4-4 16,1 3-3-16,6 0-3 0,-7-3-3 0,7 3-1 0,-6 2-1 16,6-3 1-16,0-2-1 0,6 0 0 0,-6 0 0 15,0-1 4-15,7 1 9 0,-7-4 17 0,6 0 20 0,1 0 30 16,-7-4 28-16,7 1 32 0,-1-1 28 0,0 0 26 0,1 0 17 15,0 1 5-15,-1 0-7 0,-6-1-16 0,0-4-21 16,6 4-26-16,-6 4-25 0,0-4-28 0,7 1-24 0,-7 3-20 16,0 0-15-16,0 0-14 0,0 0-9 0,0 0-6 0,0 0-5 15,0 0-2-15,0 0-4 0,0 0-7 0,0 0-8 16,0 0-6-16,0 0-6 0,0 0-7 0,0 3-13 0,0-3-16 16,0 4-19-16,-7-4-22 0,7 4-22 0,0-1-23 0,0-3-24 15,0 5-20-15,0-5-14 0,0 0-10 0,0 4-12 0,7-4-12 16,-7-4-32-16,7 4-76 0,-1-5-90 0,7 2-42 15</inkml:trace>
  <inkml:trace contextRef="#ctx0" brushRef="#br0" timeOffset="-125584.87">12687 12998 288 0,'-12'3'401'0,"-2"1"-125"0,2 0-102 16,-2-1-59-16,1 1-29 0,1-4-14 0,-2 3-7 0,8-3 3 15,-8 0 4-15,2 0 0 0,-1 0-1 0,-1 0 4 16,8-3 11-16,-6 3 10 16,4-4 11-16,-4-3 8 0,5 0 9 0,-6 3 14 0,6-7 13 0,1 4 9 0,6-4 3 15,-6-4-7-15,-1 4-11 0,7-3-13 0,0-2-16 0,0-2-15 16,0 0-16-16,0 0-18 0,7-1-22 0,-1-2-10 0,-6-1-8 16,6 3-6-16,1-3-4 0,0 0-5 0,-1 0-5 15,7 0-4-15,-7 0 0 0,8 0-2 0,-8-4 0 0,7 4 0 16,0-3 2-16,0 3-1 0,1 0-1 0,-2 0 2 0,2 1 0 15,-2-2-3-15,1 5 0 0,1-4 0 0,-2 4-3 16,-6-1 1-16,8 4 2 16,-8 1 0-16,-6 3 1 0,7-3 0 0,-7 6 1 15,-7-3-1-15,7 3 0 0,-6 5 0 0,0-4-2 0,-8 3 0 16,8 4 1-16,-7 0 0 0,0 0-1 0,0 0 0 0,-1 4-3 0,2-1 1 0,6 1 1 0,-8 3 0 16,8-3 1-16,-1 3-2 0,1 0 2 0,-1 2-1 15,0-3 0-15,7 2-8 0,0 3-28 0,0-1-50 16,0-2-57-16,7 3-54 0,0-4-51 0,6 4-49 0,-1-7-63 0,14-1-100 15,-6 1-112-15,13-4-34 0,-7-4 9 0</inkml:trace>
  <inkml:trace contextRef="#ctx0" brushRef="#br0" timeOffset="-124318.7">13638 12199 120 0,'0'0'245'0,"-6"0"-61"0,6 0-55 0,-6 0-41 0,6 0-24 15,0 0-16-15,-8-3-7 0,8 3-5 0,0 0 0 16,0 0-1-16,0-5-1 0,0 5-2 0,-6 0-3 0,6 0 2 16,0 0 0-16,0 0 0 0,0 0 0 0,0 0 0 0,-6 0-1 15,6-3 1-15,0 3-1 0,0 0 2 0,-6 0 0 16,6 0 3-16,0 0 5 0,0 0 6 0,-8 0 6 0,8 0 10 15,0-3 9-15,-6 3 14 0,6 0 16 0,-6-5 18 0,6 5 10 16,-7-3 13-16,7 3 16 0,-6-4 17 0,6 1 9 0,-7-1-4 16,0 0-11-16,7 1-14 0,0-5-12 0,-6 5-12 15,0-5-20-15,6 5-22 0,0-5-19 0,-6 1-10 0,6 0-10 16,0-1-8-16,6 1-8 0,-6-4-8 0,0 4-5 0,6 0-4 16,0-4 0-16,1 3 3 0,-7-4 1 0,7 2 0 15,-1-1 0-15,7 0 4 0,-7-4-1 0,8 5 1 0,-2-5-5 16,2 0-4-16,-1 1-4 0,0-5-1 0,6 5 1 0,1-5-3 15,0 1-1-15,5 0 0 0,-5-1-1 0,6 1 0 16,1-1 1-16,-1 2 3 0,-1-1-1 0,1-2 1 0,0 2-2 16,-6 4 3-16,6-1 1 0,0-3 0 0,0 3-1 15,-6-3-1-15,6 4-1 0,0-1 0 0,-1-4-2 0,2 4-1 16,5 1 0-16,-6-4-2 0,7-1-2 0,6 1-2 0,-6-4-1 16,6 3-1-16,6-2 0 0,1-1-3 0,-1 0 0 15,14-4 3-15,-7 1 3 0,7-6 2 0,6 6-1 0,0-4 0 16,6 0 0-16,8 3 0 0,-8-3 0 0,14-1-3 0,-7 5-3 15,13-4-1-15,-6-1-1 0,6 4 0 0,-6-3 3 0,6 4-3 16,7-5 3-16,-7 5 3 0,7-4 0 0,-7 3-1 16,6 0 9-16,1-3-2 0,7 3-4 0,-1-3 1 0,7 4-5 15,-7-1-2-15,7 0-1 0,-1 0 2 0,7 1-7 0,-6-1 6 16,7 4 3-16,-2 0 3 0,8 4 0 0,-7-1 2 16,7 1-2-16,6 4 1 0,-6-1 1 0,-7 4-7 0,7 0-2 15,-7-1-1-15,1 2 4 0,-7 2 1 0,-1 1 0 16,-5 0 0-16,-1 0 0 0,-7-1 1 0,-6 5 2 0,1-1-2 15,-7 0 0-15,-8 1-2 0,2-1 0 0,-8 0-2 0,-6 4 2 16,-6 0 1-16,0 0-1 0,-7 0-1 0,-1 0-1 16,-5 4 1-16,7-4-1 0,-14 4 0 0,6-4 1 0,-5 3 0 15,-8-3 0-15,-6 4 1 0,0-4 1 0,0 4 0 0,-13-4 4 16,0 0-1-16,0 0 4 0,-6 0 1 0,-1 0-4 16,0 0 5-16,-6 0 4 0,-6 0 0 0,0-4-2 0,-8 0 1 15,2 1-1-15,-15-1-2 0,1-3 6 0,-6 3-6 16,-1 0-2-16,1-3-1 0,-7 3-5 0,6-3 1 0,7 3-1 15,0 1-3-15,6-1-1 0,7 4-1 0,0-3 0 0,7 3-2 16,-1 0 2-16,1 0 1 0,6 0 0 0,0 3 2 0,6 1 0 16,1-1 1-16,6 1 0 0,0 3 0 0,7 1 1 15,6-5-2-15,-7 5 0 0,1-1-1 0,6 0 0 0,-7 1 1 16,1-1-1-16,0-3 1 0,-8 3 1 0,1 0 0 16,7 0 0-16,-14 1 1 0,8-5-2 0,-8 4 0 0,-6 1-1 15,6-4-2-15,-6 4 1 0,-6-1 1 0,0-4-1 0,-1 5-5 16,-13-1-8-16,7 0-11 0,-6 1-29 0,-7-1-82 15,6 0-110-15,1 0-114 0,-1-3-191 0,0-4-124 0,1 0-86 16,6 4-44-16,6-8-3 0</inkml:trace>
  <inkml:trace contextRef="#ctx0" brushRef="#br0" timeOffset="-123542.45">20887 9858 103 0,'-25'-3'538'16,"-9"-1"2"-16,2 4-192 0,-7-4-106 0,0 8-38 0,0-4-4 16,-1 7 10-16,2 0 17 0,-1 1 14 0,0 3 1 0,-1 4-8 15,8-1-19-15,-7 4-27 0,6 1-35 0,1 6-37 0,6-3-29 16,-7 7-19-16,13 1-16 0,-6-1-9 0,13 8-8 15,-7-4-8-15,8 4-7 0,6-1-3 0,6 1-2 0,0 3-2 16,0-3 0-16,6 3-2 0,0-3-3 0,0-1-1 0,8 1 2 16,-1 0-2-16,0-5-3 0,0 1-2 0,-1 1-1 15,2-5 3-15,6 0-1 0,-7-3 3 0,-7-5-1 0,7 1 1 16,0-3-2-16,-7-4 1 0,1-4 0 0,0 0 0 0,-1-4 6 16,-6-3 8-16,7-1 11 0,-1 1 6 0,-6-4 6 0,6 0 2 15,1-7-2-15,0-1 1 0,-1-3-5 0,0 0-9 16,8-3-7-16,-8-4-7 0,7-1-4 0,-6 1-1 15,6-1 1-15,-1 1 3 0,2-4-1 0,-1 4 1 0,0 0 1 16,0-2-1-16,0 3 2 0,6-1-3 0,-5 3-2 0,5 0-3 16,-6 1-1-16,6 3-3 0,1 0-2 0,-7 0-3 0,7 3-1 15,-8 1 0-15,8 4 1 0,-7-1-3 0,0 0 2 16,0 4-2-16,1 4 1 0,5 0 2 0,-6 3-1 0,0 0 0 16,7 0 1-16,-8 4 1 0,2 4 1 0,-8-4 1 0,7 3 1 15,-6 5-2-15,6-5 1 0,-7 5 2 0,0-1-2 16,2 1 4-16,-8-1 0 0,6 4 1 0,-6-4 0 0,0 0-2 15,0 4-1-15,-6 1 0 0,6-5-1 0,-8 0-10 0,8 4-16 16,0-7-18-16,-6 3-21 0,12-7-28 0,-6 3-60 0,8-3-92 16,4 1-91-16,1-5-83 0,0-7-98 0,14 0-141 15,-1-4-76-15,-1-2-38 0,8-6 22 0</inkml:trace>
  <inkml:trace contextRef="#ctx0" brushRef="#br0" timeOffset="-123147.02">21564 10532 241 0,'-19'-3'634'0,"-7"-1"37"0,0 0-114 0,-7 4-119 0,7 4-75 16,-6 0-55-16,-1 3-47 0,1 0-31 0,-1 8-21 0,1-4-34 15,5 7-48-15,1 0-44 0,0 5-35 0,7-1-18 16,-1-1-9-16,8 1-7 0,-2 4-3 0,8-1-5 0,-1 1-1 16,7-4 1-16,0 4 8 0,7-4-6 0,-1 0-4 15,0 0-2-15,8-4 0 0,-8-3 2 0,7-1-2 0,0-2 1 16,6-6-10-16,-5 2 4 0,-2-4 5 0,8-1 1 0,-7-6 0 15,1-1 4-15,-2-4 0 0,8-2 1 0,-7-1 2 16,0 0 2-16,0-7 5 0,0 3 6 0,-6-4 5 0,5 1 5 16,-5 0 9-16,0-4 7 0,-1 4 6 0,1-1 6 0,-1-2 6 15,-6 2 9-15,6 1 5 0,-6 3 1 0,0 0-3 16,0 1-2-16,0 3-3 0,0 0-4 0,0 4-11 0,0-1-13 16,0 5-12-16,0-5-10 0,0 8-10 0,0 0-7 0,0 0-7 15,0 0-5-15,0 8-2 0,0-5-2 0,0 8 2 0,8-3 0 16,-8 6 4-16,6 1 3 0,0-1 0 0,0 1 3 15,2 3 1-15,4 0-2 0,-5 1-1 0,6-1 3 16,0-3-2-16,-1 3-1 0,8 1-2 0,0-1-6 0,-1-4-9 16,1 1-16-16,6 4-19 0,0-8-24 0,-7 0-26 0,8-1-24 15,5-2-37-15,-6-1-90 0,0-7-98 0,1 0-91 0,-1-3-118 16,-1-9-154-16,1 2-72 0,1-1-33 0,-8-3 1 16</inkml:trace>
  <inkml:trace contextRef="#ctx0" brushRef="#br0" timeOffset="-122940.28">21949 10521 560 0,'-20'4'663'0,"1"3"25"0,-1-3-167 0,0 7-117 0,1-4-76 16,6 8-48-16,0-1-36 0,0 1-25 0,6 4-31 31,-5-1-49-31,5 4-47 0,7-4-31 0,0 4-21 0,0 4-15 16,7-5-5-16,-1 5-5 0,0-4-4 0,8 0-1 0,-2 4-3 15,1-4-1-15,1 0-5 0,6-4 0 0,-1 1 0 16,0-1-5-16,8-3-9 0,-2-5-22 0,1-2-57 0,7-1-89 16,-7-7-89-16,6 0-82 0,1-7-114 0,-1-4-185 15,1-1-83-15,-7-6-34 0,6 4 21 0</inkml:trace>
  <inkml:trace contextRef="#ctx0" brushRef="#br0" timeOffset="-122813.33">22099 10404 315 0,'-14'-4'513'0,"2"-3"-116"0,-2 3-166 0,8 1-102 16,-1 3-64-16,7 0-53 0,0 0-58 0,0 0-102 0,13 3-171 15,-6 1-95-15,6-4-52 0</inkml:trace>
  <inkml:trace contextRef="#ctx0" brushRef="#br0" timeOffset="-122419.12">22268 10598 140 0,'-7'7'540'0,"1"5"12"0,6-5-184 16,-6 4-120-16,6 0-73 0,0 0-40 0,0 3-18 15,0 1-10-15,6 3-4 0,0-3-10 0,1 3-17 0,-1 0-22 16,1 1-17-16,0-1-12 0,-7 1-10 0,6-1-5 16,0 0-4-16,0-3-1 0,-6-1-3 0,8-3 2 0,-8 1 0 15,6-5 6-15,-6 1 23 0,0-5 33 0,6 1 30 0,-6-4 20 16,7-4 15-16,0 1 6 0,-1-5 7 0,1-2 5 15,-1-6-13-15,7 5-29 0,0-7-16 0,0 3-16 0,-6 1-7 16,6-5-3-16,-1 1-4 0,-4 0-1 0,4 3-2 0,2 0 1 16,-8 1-5-16,0 3-1 0,1 3-4 0,-7-3-6 0,6 8-5 15,-6-1-10-15,7 4-7 0,0 0-7 0,-7 4-7 16,12 3-4-16,-6 0-3 0,2 4 1 0,4 4 0 0,1 4 2 16,-6-1 0-16,6 4 0 0,0 0 0 0,0 0 0 0,0-1-1 15,7 5 0-15,-1 0 1 0,0-4-2 0,1 4 0 16,0-5 0-16,-1 1 0 0,7 0 1 0,-6 1 3 15,6-5-3-15,-7 0-1 0,1-3-5 0,-1-1-14 0,1-3-16 16,6 0-32-16,-6-3-69 0,-1-1-103 0,1-4-97 0,-7-6-126 16,6 0-199-16,0-5-85 0,-5 1-46 0,-1-4-9 0</inkml:trace>
  <inkml:trace contextRef="#ctx0" brushRef="#br0" timeOffset="-121028.3">21851 4975 395 0,'-7'-11'571'0,"-6"0"-112"15,1 0-67-15,5 3-21 0,0 1-10 0,1 0-11 0,0 0-12 0,-1-1-14 16,0 5-27-16,7 3-52 0,-6-4-71 0,6 4-63 0,0-4-42 15,-7 4-29-15,7 4-14 0,0-4-10 0,0 7-8 16,0 1-1-16,0 3 6 0,0 3 8 0,0 1 6 0,0 7 9 16,0 0 7-16,0 4 9 0,0-1 11 0,7 4 9 0,-7-3 8 15,0 3 6-15,6-3 9 0,1 0 10 0,6-1 7 16,0 1 12-16,0-4 20 0,13 0 16 0,1 1 13 0,5-5 11 16,7-4 5-16,12 0 0 0,8-7-1 0,0 1-8 0,13-4-18 15,6-8-24-15,0 0-22 0,6-3-22 0,7-4-15 16,1-3-15-16,6-2-13 0,-7-2-14 0,7-4-9 0,-1 0-7 15,1 1-4-15,-1-5-4 0,1 0-5 0,-7 0-3 0,-6 1-2 16,-6-1-3-16,-2 1-1 0,-12-1-5 0,-6 4-14 0,-7-4-22 16,-13 8-31-16,0 0-38 0,-13-1-47 0,1 8-66 15,-14 1-69-15,0 2-55 0,-7 5-68 0,-6 3-100 16,0 3-77-16,-13 5-65 0,-6 10-97 0,-1 4-86 0,-13 11-24 16,1-1 3-16,-7 13 48 0</inkml:trace>
  <inkml:trace contextRef="#ctx0" brushRef="#br0" timeOffset="-120630.96">22763 7456 273 0,'0'-12'650'0,"-7"-3"37"0,7 0-99 15,0 1-126-15,0-1-95 0,0 1-57 0,0 2-36 0,7-2-18 16,-7 7-11-16,0-4-31 0,0 4-54 0,0 2-46 0,0 2-32 16,0-1-25-16,0 4-20 0,0 0-13 0,0 4-6 0,-7 4 0 15,7 2 2-15,0 1 4 0,0 4 10 0,0 0 5 16,7 3 10-16,-1 0 12 0,1 0 13 0,6 4 11 16,0-3 17-16,13-1 16 0,0 1 16 0,13-1 13 0,13-4 9 15,7-3 0-15,6 0-5 0,13-7-10 0,6 0-14 0,15-8-11 16,5 0-15-16,-1-7-11 0,9 0-13 0,-1-3-6 15,-7-4-3-15,7-1 0 0,-8-7-1 0,1 1-5 0,-5-1-5 16,-2-3-1-16,-13 0 2 0,1 0 1 0,-6-1-1 0,-14 1-3 16,-7-4-4-16,-6 7-3 0,-6-2-5 0,-13 1-5 0,-7 5-14 15,-7 0-38-15,-6 0-54 0,-6 4-74 0,-7 0-96 16,-13 3-87-16,-7 3-121 0,0 5-171 0,-12 0-198 0,-1 7-172 16,-6 0-72-16,-6 0-5 0,-1 7 52 0</inkml:trace>
  <inkml:trace contextRef="#ctx0" brushRef="#br0" timeOffset="-84017.82">12667 13598 425 0,'0'-3'454'0,"0"-5"-126"0,0 5-106 0,0-5-58 16,8 5-25-16,-8-1-2 0,0 0 10 0,0 1 20 0,0-1 21 16,-8 4 10-16,8 0-2 0,0 0-6 0,0 0-16 15,0 4-22-15,-6-1-24 0,6 1-24 0,0 3-28 0,-6 1-17 16,6-1-8-16,0 0-6 0,0 1-4 0,0-1-3 0,0-2-3 31,0 1-1-31,0-2-1 0,6 0 1 0,-6-1 3 0,6-3 2 16,2 0 3-16,-2 0 2 0,0 0 0 0,-6-3 2 15,7-1-1-15,0-3-1 0,-1 4-2 0,1-2-3 0,-1-2-2 16,-6 3 0-16,0 0 2 0,6 1 0 0,-6 3 1 0,-6 0 0 16,6-4-3-16,-6 4-4 0,-1 0-5 0,1 4-2 15,-1-4-8-15,-6 3-6 0,7 1-7 0,-8 0-9 0,2 3-8 16,5-2-12-16,-6 1-17 0,6 2-36 0,1-5-90 0,0 1-98 16,-2 0-93-16,8-1-115 0,-6-6-194 0,6 3-94 15,0-8-41-15,0 1 2 0</inkml:trace>
  <inkml:trace contextRef="#ctx0" brushRef="#br0" timeOffset="-83368.35">12707 13562 352 0,'0'3'402'16,"0"-3"-108"-16,0 0-94 0,0 0-59 0,-6-3-32 0,6 3-14 15,-7-4 4-15,7 4 14 0,-7 0 18 0,1-4 17 0,6 1 21 16,-6-1 19-16,-2 1 19 0,-4-1 18 0,6 0 5 16,-1 1-5-16,-6-1-14 0,6-3-21 0,-5 3-26 0,-2-3-23 15,8-1-26-15,-8 5-25 0,2-5-21 0,-1-4-16 0,-1 6-10 16,8-6-3-16,-6 2-6 0,-2-1-2 0,8-3 1 0,-7-1-1 15,-1 0-1-15,8 0 0 0,0-3 1 0,-1 0-2 16,0 0-2-16,1-1-3 0,0-3-6 0,6 0-2 0,-7 0 0 16,7 0 0-16,0 1 0 0,0-2-1 0,0 1 1 0,0-3-2 15,7 3 3-15,-7-4-1 0,12 0-1 0,-5 0-2 16,0 1-6-16,-1-4-1 0,7-1-1 0,0 1-1 0,0 0-2 16,1-1-2-16,-2 1 0 0,1-4-1 0,7-1 1 15,-8 2-1-15,8-4-1 0,0-1 1 0,-1 1 0 0,1-5 0 16,-8 8-2-16,8 0 3 0,-6 1-3 0,-1 5 2 0,-1 2 3 15,-4-1 2-15,-2 8 6 0,0-1 9 0,-6 5 10 16,6-1 4-16,-6 9 6 0,-6-3-1 0,6 2 0 0,-6 7-4 16,-8 4-7-16,2 4-8 0,-8 2-10 0,-7 9-5 0,2-1-5 15,5 4-1-15,-12 3 0 0,6 5-2 0,-1-4 1 0,1-1 2 16,1 1 0-16,5-1 0 0,0-2 1 0,1-6 2 16,6-2-2-16,0 0-1 0,7 0 1 0,-1-8-1 0,0 0-1 15,1 1 1-15,6-5-1 0,-6-3-1 0,6 4 1 0,0-4 1 16,6-4 0-16,0 1 0 0,1-5 0 0,6-3 0 15,0-3 2-15,0-2 0 0,6-2 0 0,1-3-2 0,6-1 0 16,-7 0 0-16,7-4 0 0,-6 5 0 0,-1-2-3 0,1 5 0 16,0-1 1-16,-1 5-1 0,-5-1 0 0,-8 8 0 0,6 0-1 15,-4-1-1-15,-2 8 2 0,-6 0-1 0,6 4 1 16,-6 3-2-16,0 4-9 0,0 7-20 0,0 1-25 16,-6 6-27-16,6-2-36 0,6 2-87 0,1 1-105 0,0-4-94 15,6 0-101-15,7-1-181 0,-2 1-84 0,-4-3-39 0,5-1 2 16</inkml:trace>
  <inkml:trace contextRef="#ctx0" brushRef="#br0" timeOffset="-81877.61">20627 12737 51 0,'-7'0'477'0,"0"0"-89"0,7 0-127 0,-6-3-85 15,6 3-52-15,-6 0-26 0,6-4-9 0,-7 4-1 0,7 0 5 16,0 0 4-16,0-3 2 0,-6 3 2 0,6 0 3 16,0 0 4-16,0-4 9 15,0 4 12-15,0 0 15 0,0 0 15 0,0 0 11 0,0 0 11 0,0 0 2 0,0 0 6 16,0 0-15-16,0 0-19 0,-7-4-22 0,7 4-22 0,-7-4-26 16,7 4-18-16,-6-3-15 0,6-1-17 0,-6-3-2 0,-1 3 3 15,0-3 2-15,1 3 2 0,0-3 3 0,-1 0 1 16,1-1 2-16,-8-3 1 0,8 0-2 0,-8 1-4 0,8-1-5 15,-6-5-2-15,-2 5 1 0,1-6-1 0,7 2-2 0,-8 0 1 16,2-3 1-16,5-4 0 0,-6 4 2 0,7-5 0 16,-7 1-2-16,6 0-4 0,0 1 1 0,-5-1-6 0,5-4-3 15,0 5-2-15,1-6-2 0,6 2 0 0,0-5 0 0,0 5-1 16,0-4-4-16,0-1 2 0,6 1 3 0,1 3 0 0,0-3-1 16,-1 3 0-16,0 0-2 0,1 1-1 0,6 3 0 15,0-4 0-15,-7 4-3 0,8 4 2 0,-2-5-3 16,2 2-3-16,5 3-2 0,-5 3 0 0,-2-3-3 0,8 3-1 15,-7 1-1-15,7-1-4 0,-8 1 2 0,8 2-1 0,-7 1 2 16,7 4-3-16,-1-4 2 0,0 3 0 0,1 5-1 0,0 0 0 16,5-2-2-16,-5 2 2 0,6 3-1 0,-6 0 1 15,-1 3-2-15,1 2 1 0,-1-2 0 0,1 4 0 0,-6 0 2 16,-2 4-1-16,-6 0-1 0,1 5 1 0,-7-6 0 0,0 9 1 16,0-5 0-16,-7 4 2 0,-5 4-1 0,-8 0 1 0,0 0 1 15,1 1 0-15,-7-2 1 0,0 1-1 0,-7 0 0 16,7 0 0-16,0-4 2 0,-7 1-1 0,7-4 0 0,-6-1 0 15,-1 1-1-15,8 0 0 0,-1-5 0 0,0-2-1 0,6 3-1 16,1-4 1-16,-1 0 0 0,0-3 0 0,7 0 1 16,0-1-1-16,0 1-6 0,7 0-17 0,-1-4-29 0,0 3-36 31,1-3-30-31,6 0-37 0,6 0-69 0,8 0-101 0,-8 0-87 16,14-3-71-16,-1 3-93 0,7-4-144 0,-6 0-61 15,6 1-17-15,-1-5 41 0</inkml:trace>
  <inkml:trace contextRef="#ctx0" brushRef="#br0" timeOffset="-81071.09">21310 11939 411 0,'0'-4'357'0,"0"1"-106"0,0-1-80 0,0 4-45 0,0-4-26 15,-6 4-11-15,6-3-5 0,0 3-7 0,0 0-5 0,0 0-8 16,-6-4-8-16,6 4-9 0,-8 0-6 0,8 4-6 16,-6-4-3-16,0 3 0 0,0 1 0 0,-8 0 3 0,8-1 6 15,-1 5 8-15,-5-5 11 0,-2 5 14 0,8-1 14 0,-8 0 15 16,2 4 15-16,-1 0 17 15,-1 0 14-15,8 4 10 0,-14-1 5 0,8 0-1 0,-1 6-9 0,-1-2-11 0,-5 0-16 16,6 4-18-16,0-4-19 0,0 4-19 0,0 4-15 16,0-4-14-16,0 4-11 0,0-1-8 0,0 1-5 0,6 3-6 15,-6-3-5-15,7-1 0 0,-1 5-3 0,1-5 0 0,6 1 0 16,-6 0-1-16,6 0 2 0,6-4 1 0,-6-1 0 0,0 1-2 16,6 0 1-16,1-4-3 0,-1-2 7 0,7 2-2 15,0-4-4-15,-6-3-2 0,12 4 2 0,-5-4 1 0,5-4-1 16,1 4 0-16,-1-7-8 0,0 3 3 0,1-3-5 0,-1 0-12 15,7-4-38-15,-6 0-70 0,-1 0-82 0,1-4-67 16,0-4-61-16,-1 5-58 0,1-8-67 0,0 4-98 0,-8-4-88 16,2-4-4-16,-1 4 41 0</inkml:trace>
  <inkml:trace contextRef="#ctx0" brushRef="#br0" timeOffset="-79880.91">21337 12225 149 0,'0'0'252'15,"-7"0"-53"-15,7 0-51 0,0-4-42 0,0 4-33 0,0 0-19 16,0 0-12-16,0-4-7 0,0 4-2 16,0 0-4-16,-6 0-2 0,6-3-5 0,0 3 1 0,0 0-3 0,0 0 0 15,0 0-1-15,-7 0 1 0,7-4 1 0,0 4 3 0,0 0 3 16,0 0 2-16,0 0 3 0,0-3 4 0,0 3 6 0,0 0 5 16,0-4 6-16,0 4 2 0,0 0 0 0,0-4-3 0,7 4-2 15,-7-8-4-15,6 5-5 0,-6 0-4 0,7-2-4 16,-1 2-3-16,0-1-2 0,1-3 0 0,0 3 1 0,-1 1-2 15,0-1 0-15,8 0-6 0,-8 1-3 0,1-1-2 0,5 0-2 16,-4 4 1-16,4-3 1 0,-6 3 2 0,8-4-1 16,-8 4 3-16,1 0-3 0,6 4 1 0,-6-4 1 0,-1 3-2 15,0 1 0-15,0 0-1 0,2-1 2 0,-8 5 2 0,6-1 4 16,-6 0 6-16,0 0 8 0,0 4 9 0,0 1 7 16,-6-1 6-16,-2 3 5 0,2-3 7 0,0 4 8 0,-7 0 1 15,0-1 0-15,6 1-4 0,-5-4 7 0,-2 3 8 0,2-2 1 16,-2 3 3-16,1-5-3 0,7 1-1 0,-8-3-3 15,2-1-4-15,5 0-12 0,-6 1-13 0,7-1-10 0,-1-4-9 16,7 1-6-16,0-4-9 0,-6 0-5 0,6 4-5 16,0-4-2-16,0 0-4 0,0 0-2 0,0 0-3 0,0-4-4 15,0 4-8-15,6 0-23 16,-6-4-46-16,7 1-65 0,-7-1-64 0,6-3-58 0,0 0-54 0,1-4-54 0,6 3-68 0,-7-3-92 16,1-3-80-16,0 3-10 0,6-1 30 0</inkml:trace>
  <inkml:trace contextRef="#ctx0" brushRef="#br0" timeOffset="-79452.45">21629 12107 368 0,'7'-3'352'0,"-7"-1"-96"16,0 1-78-16,0-1-50 0,0 4-24 0,0-4-14 0,0 4-10 15,0-3-7-15,0 3-8 0,0 0-9 0,0-4-7 0,0 4-10 16,0 0-10-16,0 0-7 0,0 4-7 0,-7-4-5 0,7 0-3 16,0 3-2-16,0 1-1 0,-6 0-2 0,6-1 1 15,-6 1 0-15,-1 3-1 0,7-3 0 0,-6 3 1 0,-1-3-1 16,7-1 4-16,-7 1 1 0,1 3 7 0,6 1 3 0,-6-1 6 15,-1 0 4-15,0-3 4 0,1 3 4 0,6 0 3 16,-6-2-2-16,6 1-2 0,-7 2-3 0,7-4-5 0,0 3-3 16,-7 0-2-16,7-3-6 0,0 3-2 0,0-3-4 0,0 3 0 15,0 1-3-15,7-5 0 0,-7 5 0 0,7-5-3 16,-7 5 1-16,6-5 0 0,-6 5-1 0,6-5-2 0,1 1 2 16,-7 3-2-16,7-3-1 0,-1-1 0 0,-6 1 1 15,6-4 0-15,-6 4-1 0,7-4 0 0,-7 3 1 0,7-3 1 16,-7 4 0-16,6-4 0 0,-6 0-3 0,7 0-10 0,-7 0-12 15,6 0-24-15,0 0-25 0,-6 0-31 0,7-4-33 16,0 1-47-16,-1-1-76 0,0-3-127 0,8 0-83 16,-8-1-34-16</inkml:trace>
  <inkml:trace contextRef="#ctx0" brushRef="#br0" timeOffset="-79072.11">21779 12012 288 0,'0'-3'460'0,"0"3"-109"0,0-4-116 0,0 4-75 0,7-4-45 16,-7 4-30-16,13-4-16 0,-7 4-8 0,8-3-2 16,5 3-1-16,-6 3 7 0,6-3 10 0,8 4 12 0,-8 4 16 15,8-5 13-15,-2 4 8 0,1 0 12 0,0 5 17 0,0-1 7 16,1 0-2-16,-8 0 1 0,0 4-7 0,1-4-11 0,-7 3-9 16,1 4-15-16,-8-3-21 0,0 3-22 0,-12 5-11 15,0-1-12-15,-8-1-9 0,-5 5-8 0,-1 0-4 0,-12 3-8 16,-1-3-6-16,1 6 0 0,-8 2-7 0,1-5-15 0,0 3-28 15,0-2-57-15,-7 0-77 0,7-1-74 0,1-3-70 16,-2-1-75-16,7-3-99 0,-5-4-157 0,5-3-61 16,1 0 6-16</inkml:trace>
  <inkml:trace contextRef="#ctx0" brushRef="#br0" timeOffset="-77772.83">12876 8342 224 0,'6'3'343'0,"-6"1"-96"0,0 0-76 0,0-1-55 0,0 0-29 16,0 1-18-16,0 0-8 0,0 0 0 0,0-1 6 15,0 1 6-15,0 0 3 0,-6 3 12 0,6 0 9 0,-6 1 19 16,0 3 7-16,-1 3 8 0,0 1 12 0,-6 4 9 0,1 2 4 16,-2 5-2-16,-6 0 0 0,1 3-11 0,-1 0-2 15,-6 4-5-15,1 4-9 0,5-1-11 0,-6-3-8 16,0 4-10-16,7-4-12 0,-1-4-11 0,6 0-14 0,-5-2-10 16,6-5-12-16,6-5-8 0,-5-2-7 0,6 0-4 0,-2-4-4 15,8-4 2-15,0-3 3 0,-6 4 5 0,6-5 5 0,0-3 3 16,0 0 2-16,6-3 4 0,2-5 1 0,-2-7-1 15,0 1-5-15,7-5-3 0,0-6-9 0,6-1-3 0,1-3-4 16,0-1-3-16,-1-3-2 0,-5 1-2 0,4 2 2 0,2 1-1 16,0-4 4-16,-1 4-1 0,-5 4 0 0,5-2-1 15,-6 1-1-15,0 5-1 0,1-1-3 0,-8 3-2 0,0 5-2 16,0-1-2-16,2 7 0 0,-2-3-2 0,0 8-2 0,1-4-1 16,-1 7-1-16,1-4 1 0,0 8-1 0,5-1 1 0,2 1 1 15,-8 3 0-15,7 5 1 0,0-1 0 0,0-1 0 16,7 1 1-16,-8 4 1 0,2 0 0 0,5-1-2 15,-6 1 2-15,6 3 0 0,-5-3 2 0,-1-1-3 0,0 5 1 16,0-4 0-16,-1-1 0 0,8 4 1 0,-13-3-8 0,6 0-7 16,0 3-12-16,0-3-10 0,-6 0-28 0,-1 0-60 0,0-1-83 15,1 4-80-15,0-7-58 0,-7 4-54 0,0-8-68 16,0 4-115-16,0-4-88 0,-7 4-12 0,-6-4 40 0</inkml:trace>
  <inkml:trace contextRef="#ctx0" brushRef="#br0" timeOffset="-76978.78">12817 8898 153 0,'8'4'457'0,"-8"0"-124"0,0-4-133 0,0 4-81 16,0-1-50-16,0 1-25 0,0-1-12 0,0 1-5 0,0 3-2 15,0 1 3-15,0-2 4 0,0 2 3 0,0 0 3 0,0 2 1 32,0 1 6-32,0 4 4 0,0-4 7 0,0 3 8 15,0 2 8-15,0-2 6 0,0 5 6 0,6-1 2 0,-6 0 6 16,0 0-1-16,0 1 1 0,6-1 4 0,-6 4 1 0,0 0 6 15,7 0 4-15,-7 0 11 0,6 0 4 0,-6 0 9 16,7 3 5-16,-7-2-3 0,0 2-2 0,7 1-10 16,-7-1-10-16,6 1-16 0,-6 4-15 0,6-9-13 0,-6 9-14 15,0-5-10-15,6 5-7 0,-6-4-6 0,0 3-2 0,0-1-2 16,0 2-5-16,-6-1-3 0,6 5-2 0,0-5-2 0,0 0-4 16,0 4-1-16,-6-4-3 0,6 5 1 0,0-5-2 15,0 4 2-15,0 0 0 0,0-4 1 0,0 4 1 0,0 0 2 16,0-4 0-16,-6 4 1 0,6 1 3 0,0-5 1 0,0 3 0 15,0 1 1-15,-7 1 0 0,7-2-3 0,0 5-1 16,-7-4-1-16,7 3-2 0,-6 1-2 0,-1 0-2 0,7 0-1 16,-6-2 2-16,6 3-1 0,-6 2-1 0,6-3-2 0,0 0 0 15,-8-1 1-15,8 1-1 0,0-1 2 0,8 1-3 0,-8-4 2 16,0 7 0-16,0-3 2 0,0 3-2 0,0 0-1 16,6 1 1-16,-6-2-1 0,0 2-3 0,0 0 0 0,0 2 0 15,0-2 1-15,0-1 3 0,0 0-1 0,6 5 2 0,-6-5-1 16,0 4 2-16,0-1 1 0,7 2-1 0,-7 2 3 0,0 1 0 15,6 0 0-15,-6 3-2 0,7-4 1 0,-7 1 0 16,7 3 0-16,-7-4 0 0,6 5-4 0,0-1 1 0,-6-3-2 16,6 3 2-16,2 4-2 0,-2-3-1 0,0 3 0 15,-6-1-2-15,7 2 0 0,-7 3 0 0,6-6-3 0,-6-1 0 16,7 3 1-16,-7-3-1 0,7-1 0 0,-7 0 0 16,6 1 1-16,-6-1 2 0,6-4 2 0,1 1-1 0,-7 0 0 15,0-1 0-15,7 1 2 0,-7-1 0 0,6-3-2 0,-6 4-1 16,0 0 0-16,6-1 2 0,-6 1-1 0,0 0 1 0,-6-1-2 15,6 1 1-15,0-1-1 0,0-3 0 0,-6 1 0 16,-1-2-2-16,7 2 0 0,-7-2 0 0,1-2 1 0,0-1-1 16,-1 0 1-16,0 1-1 0,-6-5 0 0,7 5 4 0,0-6 2 15,-8-1-1-15,8-1 1 0,0 0 0 0,-8-4 1 16,8 1-1-16,-1-5-1 0,1-3-3 0,0 4 0 0,-2-4-2 16,2-4-3-16,0 0-8 0,0 1-9 0,6-8-13 0,-8 3-20 15,2-3-41-15,6 0-99 0,-6-3-110 0,6-5-133 0,-7-3-201 16,7-7-104-16,0-4-57 0,0-4-21 0</inkml:trace>
  <inkml:trace contextRef="#ctx0" brushRef="#br0" timeOffset="-75948.15">13677 8803 28 0,'-12'0'476'0,"12"0"-85"0,-7-4-139 0,0 0-87 0,7 4-46 16,-6-3-24-16,6 3-17 0,6-7-9 0,-6 3-6 16,7 0-7-16,6 1-7 0,0-4-2 0,0 3 4 0,0-3 12 15,7-1 16-15,0 5 19 0,-2 0 19 0,9-6 19 0,-7 6 15 16,6-1 6-16,-7 0 3 0,7 1-6 0,-6 3-10 15,5 0-16-15,-5 0-17 0,0 0-17 0,-8 3-17 0,8 5-12 16,-13-1-8-16,5 1 0 0,-5 3-1 0,0 3 2 0,-7 1-1 16,0 3-2-16,-7 0 1 0,-6 1-3 0,7-1-7 15,-14 4-12-15,1 0-7 0,-1 3-7 0,0-2-6 0,-5-2-3 16,-1 5-3-16,-1-4-1 0,1-3-3 0,0-1-2 16,0 0-1-16,7-3 0 0,-1-1 0 0,1-3-1 0,5 0-2 15,2-3 0-15,-2-4-1 0,8 3-2 0,0-7-14 0,6 3-38 16,-7-6-63-16,14-1-70 0,-7-3-54 0,6-4-40 15,7-4-34-15,0 4-23 0,0-8-15 0,7 5 8 0,-8 0 22 16,2-1 5-16,5-4-49 0,-6 1-69 0,0 3-26 0</inkml:trace>
  <inkml:trace contextRef="#ctx0" brushRef="#br0" timeOffset="-75662.77">14205 8645 135 0,'0'-7'502'0,"0"4"-110"0,-7-1-131 0,7-3-75 16,0 3-38-16,-6 0-14 0,6 4-4 0,-6-3-4 0,6 3-6 15,-7 0-11-15,0 0-13 0,1 3-14 0,-7 5-21 16,6-1-19-16,-6 0-10 0,1 4 1 0,-2 0 7 16,1 4 16-16,0-1 17 0,7 1 13 0,-1 0 20 0,1-1 17 15,0 4 4-15,-2 1 2 0,8-1-3 0,0-3-11 0,8 3-10 16,-2-3-12-16,0 0-14 0,7-1-16 0,-6 1-11 15,6-1-7-15,7-2-11 0,-1-1-8 0,-6-1-5 0,13 2-3 16,-7-6-5-16,8 2-3 0,-1-4-2 0,0 0-3 0,6-1-2 16,1 1-1-16,6-4-16 0,-7 0-58 0,7 0-89 0,1 0-88 15,5-4-90-15,-6 4-135 0,1-3-155 0,-2 3-96 16,1-4-38-16</inkml:trace>
  <inkml:trace contextRef="#ctx0" brushRef="#br0" timeOffset="-74412.78">22144 12422 125 0,'0'0'401'0,"-6"0"-94"16,6 0-99-16,0 0-64 0,0 0-38 0,0 0-19 0,0 0-14 0,0 0-9 0,0 0-11 16,0 0-11-16,0 0-8 0,0 0-10 0,6 0-4 0,0 0-3 15,2 0 0-15,-8 0 0 0,12 0 2 0,-6 0 3 16,8 0 4-16,-1 0 2 0,-1 0 0 0,2 0 2 16,-2 0-2-16,8 0-2 0,0 0-1 0,-1 0-1 0,1-3-4 0,0 3 0 15,-1-4-4-15,1 4-3 0,-1-4-3 0,1 4 1 16,0-3-3-16,-2-1-2 0,-4 4-2 0,-1-3-1 0,0 3-2 15,0 0-1-15,-7-4 0 0,0 4-1 0,2 0-3 16,-8 0-1-16,6 0-7 0,-6 0-13 0,6 0-14 0,-6 4-15 16,0-4-19-16,0 3-19 0,0 1-21 0,-6-1-27 0,6 1-39 15,-6 0-57-15,-8-1-107 0,8 2-77 0</inkml:trace>
  <inkml:trace contextRef="#ctx0" brushRef="#br0" timeOffset="-74223.03">22164 12621 263 0,'0'0'516'16,"0"3"-124"-16,-6 1-129 0,6-4-82 0,0 0-47 0,0 0-30 0,6 0-19 15,0-4-15-15,0 1-14 0,14-2-14 0,-7 1-14 16,7 1-12-16,0-1-8 0,5 1-3 0,1-1-6 16,0 0-14-16,1 1-20 0,5-1-28 0,-6-3-32 0,1 4-41 15,-1 3-69-15,-1-4-120 0,1 0-110 0,-6 4-57 0</inkml:trace>
  <inkml:trace contextRef="#ctx0" brushRef="#br0" timeOffset="-73668.34">23225 12675 237 0,'-6'0'498'16,"6"8"-128"-16,-7-8-129 0,1 3-75 0,-1 1-30 0,0-4 1 16,1 0 12-16,0 4 10 0,6-4 5 0,-6 0 13 0,-2-4 14 15,2 4 13-15,6-4-1 0,-6 4-13 0,-1-3-15 16,1-5-11-16,6 5-13 0,-7-5-20 0,0 1-27 0,1 0-26 15,6-4-20-15,-6 0-14 0,-1-1-12 0,0-2-6 0,1 3-4 16,0-7-1-16,-1 4-4 0,0-5-3 0,1-4 0 16,-1 2 0-16,1-1 1 0,0 0-3 0,-1-3-4 0,7-1-4 15,-7 0 1-15,1-3-1 0,0 3 0 0,-2-3 2 16,8-1 6-16,0-3-3 0,-6 4 0 0,6 0-2 0,0-4-1 16,0 0-4-16,6 0 0 0,-6 0-2 0,8 4-7 0,-8-4 2 15,6 3 2-15,0-2 2 0,1 2 0 0,0 1 2 0,-1 3-4 16,0-4 1-16,1 5 0 0,-1 3 3 0,8-4-1 15,-8 4-1-15,0 4 0 0,8 0 1 0,-2-1 5 0,-5 5-3 16,6-1 0-16,0 0-3 0,7 4 0 0,-8 4 1 0,8-4-1 16,-1 4 1-16,1 0 0 0,0 3 0 0,-1 0 0 15,1 4 1-15,0 0-1 0,-1 0-2 0,7 4 1 0,-6 3-1 16,-1 0 0-16,1 1-1 0,0 3-1 0,-8 0-8 0,2 4 4 16,-2 0 1-16,-5 2 1 0,-1 2 3 0,-6-1-2 15,-6 8 0-15,-1-4 1 0,1 4 7 0,-8-4-3 0,2 3 2 16,-2 1-1-16,-5 0-1 0,6-1 0 0,-6 1 1 0,-1-4 0 15,0 0 3-15,1 0-2 0,-1-1-1 0,1-2-1 0,6-1 4 16,-6 1-6-16,5-1-14 16,2-3-31-16,4-1-59 0,-4 1-77 0,5-1-70 0,1-3-61 0,-1 0-69 15,7-3-86-15,0-1-150 0,7 0-66 0,-7 0 2 0</inkml:trace>
  <inkml:trace contextRef="#ctx0" brushRef="#br0" timeOffset="-73208.8">23505 12833 402 0,'-6'-4'508'0,"-1"1"-125"0,7-1-110 15,-6 0-62-15,0 4-31 0,-2-3-8 0,2 3-5 16,0 0-8-16,-8 0-11 0,8 3-16 0,0 1-15 0,-7 3-10 16,-1 0 0-16,8 1-4 0,-6 3-3 0,-2 0-4 15,1 3-4-15,0 1-4 0,0-1-6 16,-1 2-13-16,2-2-13 0,6 4-14 0,-8-3-10 0,8 0-7 0,6 3-5 15,-7-4-4-15,7 1-3 0,7 1 2 0,-7-6-5 0,6 5-1 16,1-5 0-16,0-2 2 0,5 3-2 0,-6-4 2 0,14-3-2 16,-7 0-2-16,1-1 3 0,6-3-1 0,-2-3-2 0,2-1 0 15,-1 0 3-15,-5-3 0 0,6-4 6 0,-8 0 6 16,1 0 4-16,7 0 6 0,-14-3 5 0,8-2 2 0,-8 2-1 16,0-1-2-1,1 1-6-15,-7-1-5 0,0-3-7 0,0 3-5 0,-13 1-2 0,7-2-5 0,-8 2-2 0,2-1-4 16,-8 4-2-16,1 0-13 0,-1 4-31 0,0 0-74 15,-6 3-94-15,7-3-85 0,-1 3-93 0,0-3-147 0,1 3-131 16,5 1-78-16,2-1-15 0</inkml:trace>
  <inkml:trace contextRef="#ctx0" brushRef="#br0" timeOffset="-72511.64">23720 12019 76 0,'-6'-3'427'0,"6"3"-99"0,-7-4-110 0,1 1-74 0,-1-1-41 15,0 0-19-15,1 4-13 0,0-4-8 0,-1 4-7 16,0 0-2-16,-5 0-1 0,-1 4-1 0,-1 0 3 0,2 0 4 16,-2 3 10-16,2-4 14 0,-2 4 14 0,1 1 11 0,1-1 17 15,-2 5 18-15,2-1 14 0,-2 0 11 0,8 3 4 16,-7-3 0-16,-1 4-1 0,8-1-7 0,-6 5-16 0,4-5-20 16,2 4-23-16,0 1-18 0,-1-1-17 0,1-3-15 15,-1 3-15-15,7 4-10 0,-7-3-8 0,7 2-7 0,0-1-1 16,0 1-3-16,7 1-3 0,-7-4-2 0,7 4-1 0,6 0 0 15,-7 0-3-15,8 1 1 0,-8-2-2 0,6-2-1 16,2-1 1-16,5 1-1 0,-5-1 0 0,4-4 0 0,-4-3-1 16,5-1-4-16,-5 2-7 0,5-4-15 0,-6-1-26 0,7-4-35 15,-7 1-44-15,-1-4-45 0,2 0-38 0,-2 0-30 0,2-4-25 16,-1 1-17-16,-7-4-6 0,7-4 5 0,0 2-2 16,-7-1-28-16,2-5-88 0,-2 5-62 0,0-5-24 0</inkml:trace>
  <inkml:trace contextRef="#ctx0" brushRef="#br0" timeOffset="-72227.22">23701 12148 140 0,'0'-4'483'0,"0"4"-115"0,0-4-140 0,0 4-88 0,6 0-49 16,-6 0-28-16,0 4-17 0,7-4-12 0,-7 7-8 16,0 1-5-16,0-5-4 0,6 8-6 0,-6 1-3 15,-6 2 0-15,6-3-3 0,-7 4 0 0,1-1 2 0,6 1-4 16,-7 3 1-16,0-3-1 0,1-1 0 0,0 5-2 0,-1-4 0 16,7-4-1-16,-7 3-1 0,1 1 1 0,6-4-6 0,-6 0-9 15,-1 0-13-15,7 0-20 0,0-3-25 0,-6-5-32 16,6 0-54-16,0-3-90 0,6 0-125 0,-6-3-59 0</inkml:trace>
  <inkml:trace contextRef="#ctx0" brushRef="#br0" timeOffset="-71989.54">23701 12151 77 0,'-7'0'511'0,"-6"0"-75"0,0 4-141 0,0 0-95 15,0-1-55-15,0 5-32 0,6-1-17 0,-5 1-13 0,5-2-9 16,0 6-8-16,7-1-13 0,-6 0-16 0,6 0-11 0,6 0-6 16,-6 0-7-16,7 3-3 0,6 1-2 0,-7-1-3 15,8 1-1-15,-8-3-3 0,7 2 0 0,0 1-1 0,0-5-1 16,7 2-5-16,-7-1-12 0,0-4-15 0,0 0-19 0,-1 0-19 16,2-3-21-16,5 0-25 0,-6-1-27 0,0-3-36 0,1-3-52 15,-2-1-95-15,-5 0-86 0,6-3-41 0</inkml:trace>
  <inkml:trace contextRef="#ctx0" brushRef="#br0" timeOffset="-71718.53">23851 11983 98 0,'6'-4'478'0,"1"4"-116"0,-1 0-129 16,0 0-82-16,1 4-49 0,6 0-25 0,-7-1-14 0,8 4-10 15,-8 1-9-15,1 3-7 0,-1 3-10 0,1 0-4 0,-7 6-1 16,6-2 0-16,-6 4 1 0,-6 3 3 0,6 1 6 16,-7-1-3-16,1 5-2 0,-1-4-2 0,1 3-5 0,-1 0-3 15,0 0-4-15,1 1-6 0,0-4-4 0,-1 3-2 0,0-4-1 16,1 1-6-16,0-3-17 0,6-2-21 0,-7-2-27 15,7-1-36-15,0-7-65 0,0 0-110 0,7-4-121 0,-7 1-69 16</inkml:trace>
  <inkml:trace contextRef="#ctx0" brushRef="#br0" timeOffset="-71115.37">24182 12111 492 0,'0'0'437'0,"0"0"-148"0,0-4-102 0,0 4-64 0,8-3-33 15,-2-1-21-15,6 1-13 0,-5-1-13 0,6 0-9 0,6-3-8 16,-5 0-10-16,6 3-2 0,-8-3 2 0,8-1 5 0,-7 1 9 16,0-4 15-16,0 3 20 0,0 1 24 0,0 0 30 15,-6-4 28-15,5 3 29 0,-4 1 28 0,-2-4 20 0,0 4 6 16,-6-4-7-16,0-1-15 0,0 6-24 0,0-5-25 0,0 0-32 15,-6 4-30-15,0-4-25 0,-2 2-16 0,2 2-9 16,0 0-8-16,-8 3-6 0,1 1-6 0,1-1-3 0,-2 4-4 16,2 0-2-16,-2 0-3 0,1 0-4 0,-7 4 0 15,8 3 2-15,-2 0-1 0,2 0 1 0,-8 5 1 0,7-1 1 16,1 4 1-16,-2-1 0 0,1 5 1 0,0-1-1 0,0 0 1 16,7 4 0-16,-8-4-3 0,8 5-1 0,0-1-2 15,-1-1 1-15,0 5-1 0,7-4-2 0,-6 3-1 0,6-2 1 16,0 2 0-16,6 1 0 0,-6-4 0 0,7 3-2 0,0 2 0 15,5-5-1-15,-5 3 0 0,6-3-4 0,-7 0 2 16,7-4 0-16,1 4 1 0,6-7-1 0,-8 3 0 0,8-3 0 16,-1 0 0-16,-5-5 2 0,12-2-2 0,-7-1-1 0,1 0 0 15,6-7 1-15,-1 5-2 0,1-10-3 0,0 2-2 0,1-1-7 16,-1-3-10-16,0-4-13 0,0-1-18 0,-1-2-22 16,2 0-48-16,-7-1-100 0,6-4-97 0,-7-3-99 0,7 0-137 15,-6 1-144-15,-1-5-75 0,-6 0-33 0,0 0 19 0</inkml:trace>
  <inkml:trace contextRef="#ctx0" brushRef="#br0" timeOffset="-69322.72">23967 11294 252 0,'0'0'246'0,"0"0"-51"0,0 0-48 15,0 0-35-15,0-3-26 0,0 3-14 0,0 0-10 0,0 0-3 16,0-4-2-16,0 4-2 0,0 0-3 0,-6-4-1 0,6 4-1 16,0-4-2-16,0 4 0 0,0-3-2 0,0 3 0 15,0-4 0-15,0 0 2 0,0 1-2 0,0-1 6 0,6 1 0 16,-6-1 4-16,8-3 4 0,-8 3 8 0,6 0 11 0,0 1 8 16,1-5 10-16,-1 5 0 0,1-1 5 0,-1-3 2 15,1 3 0-15,5 0-4 0,-4 1-7 0,4-4-8 16,-5 3-3-16,6 0-5 0,0-4-6 0,-7 8-7 0,8-7-5 15,-2 3-7-15,-5 4-3 0,6-3-3 0,-7-1-7 0,1 0-6 16,-1 4-5-16,1 0-5 0,0 0-3 0,-7 0-1 0,0 0-3 16,0 4 5-16,0 0 9 0,-7 3 10 0,7 0 2 15,-13 5 6-15,6-1 0 0,1 3 0 0,-7 0-2 16,6 2-6-16,-5-2-12 0,-2 4-7 0,1-3-6 0,1 3-2 0,-2 1-3 16,2-1 2-16,-2 1-3 0,1-5 1 0,0 4 0 15,-6-3 0-15,5 0 0 0,2-1 0 0,-1 1 1 0,0-4-4 16,6 0 1-16,1 0-1 0,-8-4-1 0,8 1-3 0,6-1 0 15,-6-3-1-15,6 3 2 0,-7-3-2 0,7-4 2 0,0 3-3 16,0-3 1-16,0 4 0 0,0-4 3 0,0 0-3 16,7 0 2-16,-7 0-1 0,6 0-2 0,7 0 3 0,0-4-2 15,-6 4 0-15,6-3-2 0,6-1 1 0,-5 4-2 0,-2-4 0 16,1 1 2-16,7-1 0 0,-8 0 1 0,8 1 0 16,-6-1 1-16,-2 0-1 0,8 4-1 0,-7-3-1 0,0-1-1 15,0 4-3-15,0 0-3 16,-7-3-6-16,1 3-7 0,6 0-13 0,-7 0-15 0,-6-4-30 15,8 4-41-15,-2 0-46 0,0 0-44 0,-6 0-40 0,6 0-34 0,-6 0-29 0,7 0-22 16,-7 0-27-16,7-4-49 0,-7-4-100 0,6 5-31 16,-6-5-4-16</inkml:trace>
  <inkml:trace contextRef="#ctx0" brushRef="#br0" timeOffset="-68497.96">24450 11096 165 0,'0'-3'417'16,"-7"-1"-91"-1,7 0-99-15,-6 4-62 0,6-4-37 0,-7 4-20 0,0-3-13 0,7 3-11 0,-6-4-2 0,0 4-5 0,0-3-9 16,-2 3-7-16,2 0 0 0,0 0 2 0,-8 0 5 15,8 0 5-15,-1 0 7 0,-5 3 4 0,5-3 4 16,0 4 3-16,1-1-3 0,0 1-4 0,-1 0-5 0,-6 0-4 16,6 3-4-16,1 0-3 0,0 1 2 0,-2-1-1 0,2 4 2 15,0 0 0 1,-8 0 2-16,8 3-1 0,0-3 0 0,-1 1-6 0,7 2-10 16,-6 1-8-16,-1 0-6 0,7-4-6 15,-7 3-5-15,7 1-6 0,0 0 1 0,0-5-7 0,0 5-3 16,0-5 0-16,0 6-4 0,7-5-4 0,-7 0-1 0,7 0-1 15,-7 0-5-15,6 0 0 0,1-4 2 0,-7 4 1 16,6-4 2-16,0 1 1 0,-6-1-1 0,8-3-1 0,-8 3-1 16,6-3 1-16,-6-1-2 0,6 4 1 0,-6-7-2 0,6 5-2 15,-6-2 3-15,8-3-2 0,-8 0 2 0,6 0 2 16,0 0-1-16,1-3 1 0,-1 3 0 0,1-5-1 0,0 2 0 16,-1-1-1-16,0 1-3 0,-6-5 2 0,7 1-1 0,0 3-1 15,-7-3-1-15,6 3 0 0,0-3 0 0,-6 3 0 16,7-3 2-16,-7 0-3 0,0-1 2 0,6 1 0 0,-6 3 0 15,0-3 0-15,7 0 1 0,-7 3 0 0,7-3-2 0,-7 3 1 16,6-3 0-16,0 3 0 0,-6-3 0 16,8 2 0-16,-8-1-1 0,6 2 1 0,0-3 1 0,-6 3-1 0,6 0 1 15,-6 1 0-15,7-1 0 0,-7 1-1 0,0 3 0 16,7-4 0-16,-7 4-2 0,0 0-1 0,0-4-1 0,0 4 0 16,0 0-1-16,6 4 1 0,-6-4 0 0,0 4-1 0,7-1 2 15,-7 1 2-15,0-1 1 0,6 1 0 0,-6 3 0 16,0 1-1-16,0-2 1 0,0 6 1 0,0-4 1 0,0 3-3 15,0 0-2-15,0-1 1 0,-6 1 1 0,6 0 1 0,0 0 0 16,0 0-5-16,0 0 3 0,0 0 2 0,-7 0 1 0,7 4 0 16,0-7 2-16,0 3-1 0,0-1-1 0,0-2 6 15,0-1-5-15,0 0-2 0,0 1 1 0,0-1-1 0,7 0-4 16,-7-3-22-16,0 0-42 0,0 3-63 0,0-7-65 0,0 4-57 16,0-1-59-16,0-3-68 0,0-3-101 0,6 3-142 15,-6-4-30-15,0-3 15 0</inkml:trace>
  <inkml:trace contextRef="#ctx0" brushRef="#br0" timeOffset="-66592.86">15045 10426 218 0,'-13'0'195'0,"-6"0"-70"15,-1 3-56-15,7-3-32 0,-6 4-16 0,-1-4-9 0,7 0-3 16,-7 4 3-16,8-1-1 0,-2-3 0 0,-5 4 2 0,13-4 5 16,-8 0 6-16,2 4 3 0,4-4 2 15,2 0 1-15,-7 3 4 0,7-3 2 0,-1 0-1 0,0 0-4 16,1 4-4-16,0-4-3 0,0 0-4 0,-2 0-4 0,2 3-3 16,0-3-2-16,-1 4-2 0,0-4-2 0,1 4 3 0,-1-4 3 15,1 0 5-15,0 0 6 0,-1 0 6 0,7 0 6 0,-7 0 7 16,7 0 5-16,-6 0 3 0,6 0 0 0,-6-4-1 15,6 4-2-15,0 0-3 0,-7 0-2 0,7-4-3 0,0 4 0 16,0 0-2-16,0 0 1 0,0 0-1 0,0 0 2 0,0 0 2 16,0 0 2-16,-7 0 2 0,7 0 4 0,0 0-3 15,0 0-1 1,0 0-1-16,0 4-4 0,-6 0-2 0,-1 0 3 0,1 0 1 0,0 3 1 0,-2 0 4 0,-4 1 3 0,6 3 1 16,-8 0 2-16,8 0-2 0,-7 3-1 0,-1-3 0 15,8 4-1-15,-6-1-2 0,-2-3-3 0,8 3 1 0,-7 6-1 16,-1-6 1-16,8 1-4 15,0-1-3-15,-1 1-5 0,0-4 0 16,1 0-1-16,0-4-4 0,6 4-2 0,-7-4-5 16,7-3 3-16,0 0 1 0,0-1 8 0,0 2 13 0,0-2 13 15,0-3 14-15,0 0 9 0,0 0 8 0,0 0 0 0,0-3-2 16,7-2-10-16,-1 2-18 0,-6-5-15 0,13 1-12 16,-6-4-10-16,-1 4-8 0,7-8-5 0,0 4-4 0,0-3-2 15,1-1 2-15,-2 1-3 0,1-1-2 0,0-1-1 16,0 2-1-16,1 0 0 0,-2 3 0 0,2 0 1 0,-8 0-1 15,7 3 0-15,-7 1 0 0,1 0 0 0,-7 3-1 0,7 1 1 16,-1-2-2-16,-6 2-2 0,0 3 1 0,6 0 0 0,1 0 1 16,-7 0 0-16,7 3-1 0,-7 2 1 0,6 2-2 15,0 0 4-15,1 0 0 0,-1 1-1 0,1-1 1 16,0 4 0-16,-1 0 3 0,0 0-1 0,8 0-3 0,-8-1 0 0,7 2 1 16,-6-1 2-16,-1 0-2 0,7 0 2 0,-7 0-2 15,8-4 0-15,-8 4 5 0,0-3 0 0,2-1-5 0,-2 0-13 16,7-3-32-16,-7 3-57 0,-6-7-67 0,7 8-63 0,-7-8-54 15,7 3-53-15,-1-6-56 0,0 3-81 0,-6-8-131 0,6 5-28 16,2-1 19-16</inkml:trace>
  <inkml:trace contextRef="#ctx0" brushRef="#br0" timeOffset="-65540.73">14778 10690 348 0,'-6'0'416'0,"6"3"-139"0,-6-3-108 0,6 4-60 16,-8-4-30-16,8 4-17 0,0-1-6 0,-6 1-1 0,6 3 3 16,0-3 5-16,0 3 6 0,0 0 6 0,-6 4 5 0,6 0 6 15,0 1 8-15,0-1 13 0,0 3 18 16,0-3 16-16,0 4 18 0,0 0 12 0,0-1 9 0,0 1 7 0,6 3-2 15,-6 1-8-15,0-1-16 0,0 0-18 0,0 1-24 0,0-1-20 16,0 4-21-16,6 0-19 0,-6-1-12 0,0 2-10 16,8 2-5-16,-8 1-7 0,0 0-4 0,6-1-3 0,-6 5 0 15,6-1-1-15,-6 0-2 0,6 0-1 0,-6-3-2 0,7 4 0 16,-7-1 0-16,7 0 1 0,-7 0 0 0,6 1-3 0,-6-4 0 16,7 3 1-16,-7 0 0 0,6-3-3 0,-6 3 2 15,6-3-2-15,2-1 0 0,-8 1 1 0,6 3 0 16,0-3 0-16,-6-1 0 0,6 1 0 0,-6 3 2 0,8-3-1 15,-2 0 2-15,0-1-3 0,1 1 2 0,-7 0-1 0,6-1 1 16,-6 1-1-16,7-4 0 0,0 3 0 0,-7-2-2 0,6 2 3 16,-6-3-2-16,6 4-1 0,-6-4 2 0,6 0 0 15,2-1-3-15,-8 2 1 0,6-1-1 0,-6 0-2 0,0 0 0 16,0-1-1-16,0-2 0 0,0 3-2 0,0 0-1 0,0-4 1 16,0 4 1-16,0-4-2 0,-6 4 1 0,6-4 1 15,-8 2-1-15,2 1 0 0,6-7 2 0,0 5-1 0,-6-1-1 16,6 1 1-16,0-5 1 0,-6 4-1 0,6-2 0 0,0 2 1 15,0-4-1-15,0 5 0 0,6-5 0 16,-6 1 0-16,0 3-1 0,0-3 1 0,0 3 0 0,0 1-2 0,0-1-1 16,0 0 0-16,0 1 1 0,0-1 0 0,-6 4-1 15,6-4-1-15,-7 4 0 0,0 0 1 0,1 0-1 0,-7 4 0 0,7-4 0 16,-2 3 1-16,2-7 0 0,6 5 0 16,-6-2 0-16,0 2 1 0,6-5 1 0,0 4 1 0,0-4-2 0,-8 0-1 15,8 1 1-15,0-1 1 0,0 1-1 0,8-1 0 16,-8 1 0-16,0-1 0 0,0-1 1 0,0-1-1 0,0 2-1 15,0 0 0-15,0-3 0 0,0-1 1 0,0 5 0 0,0-8 1 16,0 3 1-16,0 1 1 0,0-1-2 0,0-3 1 16,0 4 0-16,0-4-1 0,0-3-1 0,0 3-1 0,0 0 0 15,0 0-1-15,0-4 2 0,0 0-1 0,0 0-1 0,0-3 1 16,0 0 1-16,6 3 3 0,-6-3-2 0,0-1-2 0,0 1 0 16,0-4 1-1,0 4 1-15,0-1 0 0,0-3 0 0,0 4-3 16,0-4 1-16,0 0 1 0,0 4-1 0,0-4 2 0,0 0 2 0,6 0-1 0,-6 0 1 0,0-4 1 0,0 4 1 31,0 0 0-31,0-4 0 0,-6 4-1 0,6-3-1 16,0-1-1-16,0 0-2 0,-6-3-1 0,6 0-1 0,-8 3 0 15,8-7-2-15,-6 4 0 0,6 0-2 0,-6-4 3 16,-1 0 2-16,1 0 1 0,6 0-1 0,-7 0 0 0,0-4 0 16,1 0 2-16,6 1 0 0,-6-1-2 0,0 0-2 0,6 1 0 15,-8-1 0-15,2 0 0 0,6 1 3 0,-6-1-7 16,6 3 3-16,-7 2 2 0,0-1 0 0,1 4 0 0,-1 0 0 15,7-1 0-15,-6 4-1 0,6 1 7 0,-6 0-5 0,6 3-2 16,-7-5 1-16,7 5-2 0,0-3 0 0,-7 3-2 0,7 3-1 16,0-3-1-16,-6 5 4 0,6-2 0 0,0 4 1 15,0 1 0-15,0-1 1 0,0 0 2 0,0 4 1 0,0-1-2 16,0 2 0-16,0 3 0 0,0-4 1 0,0 0 1 16,6 3 0-16,-6-3 6 0,7 0-4 0,-7-3 0 0,7 3-2 15,-7 0-1-15,6-4-1 0,0 3-2 0,-6 2 1 0,7-6-7 16,-1 3 2-16,-6-6 1 0,7 1 1 0,0 0 4 15,-1-4 1-15,0 0 0 0,2 0 3 0,4-4-1 0,-6 0-2 16,8-3 2-16,-1-1-7 0,7-3-12 0,-8 0-17 0,2 1-20 16,5-5-33-16,-6 0-83 0,6-3-104 0,1 0-98 15,-1-4-107-15,1-5-171 0,6 2-106 0,-6-3-48 0,5-2-5 16</inkml:trace>
  <inkml:trace contextRef="#ctx0" brushRef="#br0" timeOffset="-64992.4">15820 12188 490 0,'-6'-8'743'0,"6"1"36"0,-7-4-158 0,7 8-147 0,0-5-104 15,0 1-80-15,0 3-57 0,0 1-59 0,0-1-50 0,0 4-36 16,0 0-25-16,0 0-20 0,0 4-18 0,7-1-10 16,-7 5-4-16,6 3-1 0,-6 3 1 0,0 1 2 0,7 4 2 15,-7-1 3-15,0 4 3 0,6 0 4 0,-6 0 6 16,0 3 4-16,0 1 8 0,-6-1 9 0,6 1 11 0,-7 0 14 16,7-1 13-16,-6-3 8 0,-1 4 8 0,0-4 6 0,1-4 2 15,0 1-3-15,6-1-4 0,-6-3-6 0,-2-1-7 0,2-3-6 16,6-4-5-16,-6 5-8 0,6-5-6 0,-7 0-5 15,7-3-5-15,0 0-7 0,0-1-4 0,0-3-4 0,0 4-1 16,7 0 1-16,-1-4 7 0,0 3 3 0,2-3 2 0,10 0 1 16,-4 0 1-1,5 0-2-15,7-3-5 0,0-1-8 0,1 0-10 0,5-3-9 0,1 0-6 0,-1 3-6 0,1-3-4 16,-1 0-3-16,7-2 0 0,-7 2-3 0,8 4 0 16,-7-5-1-16,6 1-1 0,-7 0 1 15,1 4-1-15,-7-5 0 0,6 1 1 0,-12 4-2 0,5-2 0 0,-11 2 0 0,6-1 2 16,-8 0 1-16,-5 4 0 0,-1-3 4 0,1 3-1 15,0-4 4-15,-7 4 5 0,0-4 0 0,0 4 6 0,0-3 1 16,0-1 1-16,-7 1 1 0,7-2 1 0,-7 2-3 0,1 0-3 16,6-1-2-16,-7 0-5 0,1 1-2 0,6-1-3 0,-6 0-4 15,6 1-4-15,-7-1-15 0,7 1-28 0,0 3-42 16,-7-4-62-16,1 4-80 0,0 0-73 0,6 0-122 0,-8 0-157 16,2 0-183-16,-7 0-161 0,7 0-78 0,-1-4-6 15,-6 4 43-15</inkml:trace>
  <inkml:trace contextRef="#ctx0" brushRef="#br0" timeOffset="-62311.68">24717 11203 98 0,'0'-4'380'0,"0"1"-95"0,0 3-96 0,0-4-64 16,-7 0-33-16,7 1-15 0,0 3-7 0,0-5-2 0,0 5-1 15,0-4-3-15,0 4-3 0,0-3-1 0,0 3-1 16,0-4 0 0,0 4 2-16,0-3 4 0,0 3 4 0,0 0 6 0,0-4 5 0,0 4 3 0,0 0 5 0,0 0 9 15,0 0 4 1,0 0 7-16,0 0 2 0,0 0 5 0,-7 0 0 0,7 0 2 16,0 0-1-16,0 0-3 0,0 0-4 0,0 0-5 15,0 0-5-15,0 0-7 0,-6 0-7 0,6 0-7 16,0 0-8-16,0 4-9 0,0-4-10 0,0 0-11 0,0 3-8 15,0-3-4-15,0 4-6 0,-6 3 1 0,6 1 0 0,-7 3 0 16,7 0-1-16,-7 0 2 0,1 4 1 0,0 3 0 0,-1-4-2 16,7 9-10-16,-6-5-1 0,-1-1-1 0,0 3 2 15,7 2 1-15,-6-1-1 0,0-2 1 0,6 3-2 0,-7-4 4 16,0 4-1-16,1-3-2 0,6-1-3 0,-6 4 0 0,-1-4-1 16,7 0-1-16,-7 4 2 0,1-7 0 0,-1 3 0 15,1-3 0-15,6-1-2 0,-6 1 1 0,-2-4 1 0,8 0-1 16,-6 0 2-16,6-4 2 0,0 1 1 0,-6-5 1 0,6 5 2 15,0-5 1-15,0 1 1 0,6 0 1 0,-6-4 6 0,6 3 2 16,8-3 1-16,-1 0 3 0,7-3-1 0,-1 3-3 16,0-4-3-16,8 0-1 0,5-3-9 0,-6 3-2 0,7-2-4 15,-1-2-1-15,1 0-3 0,-1 1 0 0,1 0 2 0,-1 0-3 16,1-1 2-16,-7 1-2 0,0-1-2 0,-6 1-2 16,-7 0 3-16,-1 4 0 0,2-1 2 0,-8 0 4 0,1 4 2 15,-7-4 2-15,0 4 3 0,0-3 0 0,0 3-2 16,-7-3-2-16,1-2-5 0,0 5-14 0,-8 0-25 0,-5 0-24 15,6 0-26-15,-6 0-45 0,-1 0-108 0,0 5-110 0,1-5-120 16,-1 0-200-16,0 3-103 0,1-3-53 0,-7 0-15 16</inkml:trace>
  <inkml:trace contextRef="#ctx0" brushRef="#br0" timeOffset="-51661.55">12837 9294 81 0,'0'-4'394'0,"0"1"-106"0,7-1-107 0,-7 4-80 0,0-4-47 15,6 1-26-15,-6-1-14 0,7 4-7 0,-7-4-2 16,7 1-2-16,-7-1 0 0,6 0 0 0,-6 4-2 0,6-3 2 16,-6-1 1-16,6 4 2 0,-6-4 2 0,8 4 3 0,-8-3 1 15,6 3 1-15,-6-4 3 0,0 4 1 0,6-4 1 0,-6 4 0 16,0-3 0-16,0 3 0 0,0-4 2 0,0 4 1 15,0-4 5-15,7 4 2 0,-7-3 5 16,0-1 3-16,0 0 2 0,0 1 0 0,0-1 0 0,0 0 4 0,0-3 5 0,0 0 5 16,0 0 0-16,0-2 0 0,0-1 4 0,0 3 6 15,0-4 6-15,0-4 3 0,0 4 1 0,0-4 4 16,6-3 6-16,-6 0 7 0,0 0 13 0,7-5 1 0,-7 2 2 16,0-5 0-16,7 0-4 0,-1-3-5 0,-6-1-7 0,6 1-8 15,-6-4-15-15,0 4-8 0,0 0-11 0,0 0-7 0,0-1-1 16,0 1-1-16,0 3 3 0,-6 1 3 0,6 3 6 15,-6-1 1-15,6 5 2 0,-7-4 0 0,7 8-7 0,-7-1-7 16,7 0-19-16,-6 4-40 0,-1 4-64 0,7 0-79 0,-6 0-80 16,6-1-96-16,0 5-175 0,0-6-122 0,0 9-69 31,0-3-13-31</inkml:trace>
  <inkml:trace contextRef="#ctx0" brushRef="#br0" timeOffset="-50710.01">15299 10111 267 0,'0'0'195'0,"0"-4"-66"16,0 1-49-16,7-1-35 0,-1-3-19 0,-6 3-12 0,7 0-7 15,-1-3-3-15,1 3 3 0,-1-3 1 0,-6 3 5 0,6-3 8 16,-6 3 10-16,0 1 9 0,8 0 8 0,-8-3 7 16,6 6 2-16,-6-3 1 0,0 3-2 0,0 0-4 0,0-3-5 15,0 3-5-15,0 0-3 0,0 0-2 0,-6-3-3 0,6 3 0 16,0 0 3-16,0 0 1 0,0-5 4 0,0 5 5 0,0-3 2 15,0-1 6-15,0 0 2 0,0 1 5 0,0-1 2 16,0 1 7-16,0-1 9 0,0 0 11 0,0 4 13 0,0-3 15 16,0 3 17-16,0-4 13 0,0 4 9 0,0 0-1 0,0 0-4 15,0-4-11-15,0 4-16 0,0 0-17 0,0 0-18 16,0 0-19-16,0 0-10 0,0 0-6 0,0 0-5 0,0 0-3 16,-8 4 0-16,8 0 1 0,0-1-3 0,-6 1 2 0,0 3-3 15,-1 0-6-15,1 4-4 0,-7 0-3 0,6 8-4 16,-6-4-2-16,0 3-3 0,0 0-2 0,6 0-1 0,-5 1-1 15,-1-1-1-15,-1-2-2 0,8 2-1 0,-8-4-1 16,8-3-2-16,0 3 0 0,0-3-1 0,-1-3-1 0,7 3 1 16,-7-4 1-16,1 0-2 0,6-3 1 0,0 0-1 15,0-1-3-15,0 1-1 0,0 0 0 0,0-1-2 0,6-3 0 16,-6 4 1-16,7-4-4 0,0 0 1 0,-1 3 1 0,0-3 1 16,8 0-3-16,-2-3 0 0,2 3 1 0,-1 0-1 0,6-4 0 15,-6 4-5-15,7-3-11 0,-1 3-15 0,-6-4-23 16,6 4-52-16,-5 0-62 0,-1-4-68 0,0 4-63 0,6 0-63 15,-5-3-73-15,-2-1-122 0,-5 0-89 0,6 1-25 16,-13-1 16-16</inkml:trace>
  <inkml:trace contextRef="#ctx0" brushRef="#br0" timeOffset="-50376.8">15188 10203 276 0,'-6'0'474'0,"6"0"-97"0,0-4-128 15,0 4-96-15,0-3-58 0,0-1-32 0,6 0-16 0,0-3-3 16,8-1-3-16,-1 1 1 0,7-1-1 0,-1-3 1 31,0 0 5-31,8 0 8 0,-1-3 17 0,6 3 14 0,-6-4 15 16,7 1 17-16,6-5 19 0,-7 4 14 0,8-3 8 0,-1 0 7 15,0 0-3-15,0-4-6 0,0 3-6 0,0-2-13 16,0 2-16-16,0-3-16 0,1 4-17 0,-8-4-16 0,1 3-15 16,-1 5-14-16,-6-1-11 0,0 4-8 0,-7 0-6 15,-5 1-2-15,-1 2-1 0,-1 4-1 0,-5 0-1 0,0 0 0 16,-1 1-2-16,-6-1-2 0,0 4-1 0,6 0-3 0,-6 0-4 16,0 0-9-16,-6 0-19 0,6 4-47 0,-6-1-84 15,6 5-90-15,-7-4-94 0,0 4-126 0,7-5-168 0,-6 4-92 16,6-3-41-16,0-4 13 0</inkml:trace>
  <inkml:trace contextRef="#ctx0" brushRef="#br0" timeOffset="-49601.19">16993 9052 290 0,'0'-7'519'0,"-7"0"-82"0,0 3-115 16,1-4-75-16,-1 8-35 0,7-7-13 0,-6 3-2 16,0 4 0-16,6-3 1 0,-8-1-9 0,2 4-18 0,6-3-24 15,-6 3-27-15,0-4-20 0,-1 4-17 0,0 0-10 0,1 0-7 16,-1 0 1-16,1 0-1 0,-8 4-1 0,8-4-3 16,-6 3-4-16,-2 4-6 0,-5-3-7 0,5 3-6 0,-4 5-6 15,-2-1-6-15,0 0-3 0,-6 3-3 0,7 1-1 0,-1-1-3 16,1 1 0-16,-1 0-1 0,0-1 1 0,1 4-2 0,6-2 0 15,-6-2-2-15,11 4 0 0,-4-3-2 0,-2 0 1 16,8-1-4-16,-1 1-4 0,1-4-1 0,6 0-2 0,-6 0-1 16,6 0 0-16,6-5 0 0,-6 3-1 0,0-2 1 0,6 0 1 15,1 1 5-15,-1-5 1 0,1 1 6 0,0 0 3 16,5-4 4-16,-4 0 1 0,4 0 2 0,1-4 3 0,0 0-2 16,0-3 0-16,1 0-4 0,-2-4-2 0,8-1 9 15,-7 1-2-15,0 0-2 0,0-3 0 0,0 3 3 0,0-4 4 16,-7 4 9-16,1-3 5 0,6 3-3 0,-13 0 8 0,7 0 7 15,-7 0 6-15,6 4-5 0,-6-2 4 0,0 2-2 16,0 0-2-16,0 0-5 0,0 3-6 0,0 4-6 0,0-3-10 16,-6-1 3-16,6 4-13 0,0 0-8 0,0-3-6 0,0 3-6 15,0 0-1-15,0 0-10 0,0 3-1 0,0-3-1 0,0 4 2 16,0-1 1-16,0 1 2 0,0 3 2 0,-7 0-2 16,7 4 9-16,0 1-1 0,0 2 0 0,0 1 0 15,0 0 0-15,-7 3-1 0,7 0-1 0,0 1 1 0,0-1 0 16,0 5 1-16,7-6-2 0,-7 5 2 0,0-3 0 0,0 2-1 15,7 1 0-15,-7-3 1 0,0 2 0 0,0-2 0 0,6-1 1 16,-6 1 0-16,0-5 0 0,6 1 1 0,-6 0 0 16,0-4 0-16,0-1-2 0,0 1 0 0,0-2 0 0,0-2 0 15,8-4 0-15,-8 5 1 0,0-8 1 0,0 3 0 0,0 1 0 16,0-4 0-16,0 3 2 0,0-3-1 0,0 0-1 16,0 0-2-16,0 0-6 0,0 0-13 0,0 0-19 0,0 4-27 15,0-4-31-15,0 0-29 0,0 0-35 0,0-4-75 0,0 4-91 16,0 0-75-16,6 0-65 0,-6 0-73 0,6 0-104 0,-6-3-75 15,6-1-37-15,-6 1 30 0</inkml:trace>
  <inkml:trace contextRef="#ctx0" brushRef="#br0" timeOffset="-49092.47">17058 9092 209 0,'-7'-3'532'0,"7"-1"-61"0,0 4-163 0,0-3-120 16,0 3-76-16,7 0-40 0,-1 0-23 0,0 3-6 0,8 1 4 31,-8-1 5-31,7 1 9 0,7 3 8 0,-7-3 10 16,6 3 9-16,-5 4 10 0,5-3 12 0,1-1 1 0,-2 0 4 15,-4 4-5-15,6 0-4 0,-7 1-9 0,-1-1-10 0,2 3-15 16,-2 1-8-16,-5-1 2 0,0 1 6 0,-7 0 5 16,0 3 8-16,-7-4 5 0,0 5 1 0,1-1 1 0,0-3-5 15,-8 3-8-15,2-3-12 0,-1-1-9 0,-1 1-10 0,2 0-7 16,-8-4-5-16,7-4-7 0,0 4-1 0,0-3-3 0,-1-2-1 16,8-1-3-16,-6-1 0 0,5-4 0 0,0 0-5 15,7-4 1-15,-6-1-3 0,6-1 1 0,-7-2-6 0,14-3-3 16,-7-4-6-16,6 1-3 0,-6-5 2 0,7 1-3 0,0-4-9 15,5 4 0-15,-6-4 5 0,2-4 4 0,4 1 4 16,-5 3 1-16,-1-4-1 0,1 4 1 0,0-1 11 0,-1 2 0 16,-6-1 1-16,0 0 2 0,0 7 0 0,0-3 3 0,0 4 2 15,-6-1-1-15,-1 4-1 0,0-4-5 0,1 4-3 0,-1 4-2 16,-5-4-2-16,4 3-3 0,-4 1-12 0,6 0 4 16,-8 3 1-16,1-3 0 0,0 7-1 0,0 0-3 15,1 0-5-15,-8 4-7 0,7-1-1 0,-1 1-13 0,2-1-18 16,4 5-39-16,2 0-72 0,0-5-79 0,0 4-65 0,12 1-55 15,-6-5-58-15,6 4-79 0,8-3-118 0,-2-4-55 0,2 0 11 16</inkml:trace>
  <inkml:trace contextRef="#ctx0" brushRef="#br0" timeOffset="-48791.21">17767 8777 39 0,'0'0'595'0,"0"0"-4"0,0 0-122 0,7 0-144 15,-7 4-87-15,0 0-45 0,0 3-28 0,0 0-11 0,0 4 7 16,0 0 10-16,0 8 15 0,0-1 4 0,-7 4-13 0,7 0-24 16,-6 0-26-16,6-1-20 0,0 5-20 0,-6 0-19 0,6-4-16 15,0 4-15-15,-7 0-8 0,7-5-5 0,0 5-5 16,-7 0-6-16,7-1-2 0,-6-2-3 0,6 2-2 0,-6-3 0 15,-1 0-1-15,7 0-1 0,-7 0-3 0,1 1 0 0,-1-6-1 16,1-2-1-16,0 0-3 0,6-1-8 0,-7-3-13 16,7 0-20-16,0-4-46 0,-7-3-71 0,7 0-84 0,0-8-75 15,-6 0-75-15,6-3-89 0,0 0-129 0,-6-8-72 0,-2 1-13 16</inkml:trace>
  <inkml:trace contextRef="#ctx0" brushRef="#br0" timeOffset="-48616.93">17461 8888 648 0,'-6'-8'792'16,"6"0"16"-16,-6 1-129 0,6 0-173 0,0 0-157 0,0 3-139 15,0 0-88-15,0 1-50 0,6-1-25 0,0 4-17 0,1-4-16 16,6 8-21-16,0-4-35 0,0 4-56 0,6-1-82 0,-5 5-77 16,5-1-76-16,1-4-94 0,0 1-157 0,-1 0-83 0,0 3-42 15,0-3 11-15</inkml:trace>
  <inkml:trace contextRef="#ctx0" brushRef="#br0" timeOffset="-48458.15">18165 9089 139 0,'0'3'872'16,"0"1"26"-16,0-4 14 0,0-4-64 0,0 4-234 0,0 0-229 16,0-3-135-16,6 3-83 0,-6 0-47 0,0 0-32 0,0 0-28 31,6 0-38-31,-6 0-44 0,8 0-44 0,-2 3-38 0,0-3-45 0,1 4-98 0,-1 0-115 0,1-1-117 15,-7 5-190-15,7-5-94 0,-14 5-59 0,7-5-24 0,-7 1 10 16</inkml:trace>
  <inkml:trace contextRef="#ctx0" brushRef="#br0" timeOffset="-47445.57">14277 15093 280 0,'0'-7'462'0,"-7"0"-102"15,7-1-119-15,-7 1-74 0,7 0-36 0,-6-2-6 0,6 3 19 16,0-2 24-16,0 1 27 0,-6 3 22 0,6 1 15 15,0-1 5-15,0 0-3 0,0 1-15 0,-7 3-32 0,7 0-34 16,0 0-35-16,0 0-33 0,0 3-26 0,0 5-17 0,-7 3-16 16,7 0-5-16,0 7-2 0,0 1-2 0,0 3 1 0,0-4-2 15,0 4-3-15,0 0 0 0,0 1-1 0,0-2-3 16,7 1-1-16,-7-4 1 0,0 4 0 0,0-4 8 0,0 1 2 16,0-9 1-16,0 1 3 0,0 0 4 0,0-3 9 0,0 0 7 15,0-5 17-15,0 1 7 0,0-4 12 0,0 0 2 16,0-7 1-16,7-1-3 0,-7-6-9 0,0-5-8 0,6 1-13 15,-6-4-15-15,6-4-8 0,1 0-3 0,-7-3-3 16,7 3 0-16,-7-3 1 0,6 0 2 0,-6 0 0 16,0 4-2-16,7-2 0 0,-7 5-3 0,0 0-1 0,0 4-3 15,6 0-5-15,-6 7 1 0,0-4-5 0,0 7-3 0,7 2-3 16,-7-3-2-16,6 2 0 0,1 4-1 0,-1-1 3 0,8 4-5 16,-2 0 1-16,1 4-1 0,0-1-3 0,0 1-7 0,1-1-10 15,5 6-13-15,-6-3-13 0,6 6-13 0,1-5-16 16,0 4-12-16,-8 0-15 0,15-4-14 0,-7 1-41 0,-2-1-67 15,-4 0-60-15,5 1-51 0,1-5-43 0,-8 1-50 0,8 0-64 16,-7-1-102-16,1-3-47 0,-8 0 16 0</inkml:trace>
  <inkml:trace contextRef="#ctx0" brushRef="#br0" timeOffset="-47190.95">14459 15048 174 0,'-7'0'582'16,"7"0"-34"-16,0 0-147 0,0 0-125 0,0 0-54 0,0 0-15 16,7 6 1-16,0-6 9 0,-1 6 7 0,7 2 8 0,0-1 2 15,0 4-7-15,0 4-34 0,6-4-45 0,1 7-38 0,6 1-34 16,1-2-22-16,5 5-10 0,7-3-4 0,0 3-6 16,1 3-1-16,5-6-2 0,7 7-2 0,-1-9-2 0,8 5-6 15,0 1-4-15,0-1-5 0,6 0-3 0,7-4-4 0,-7 0-2 16,6 0-2-16,1 1-1 0,0-1 0 0,-1-3-7 15,1 3-15-15,0-3-23 0,-1-1-76 0,0-3-113 0,-6 4-124 32,1-4-186-32,-1 0-132 0,1-1-91 0,-15 2-47 0,1-8-10 15</inkml:trace>
  <inkml:trace contextRef="#ctx0" brushRef="#br0" timeOffset="-45860.34">16713 15254 215 0,'0'-7'424'15,"0"3"-111"-15,0 0-105 0,0 1-64 0,0 3-35 0,-7-4-17 0,7 4-8 0,-7-3-7 32,7 3-14-32,-6 0-6 0,-1 0-4 0,-5 0 0 0,5 3 6 0,0 1 4 0,-5-1 7 0,4 5 9 0,-4-1 13 15,5 1 16-15,-6 3 13 0,0 0 6 0,1 4 2 0,-2-1 2 32,1 0 2-32,0 5-1 0,0-1-6 0,7 1-10 0,-8-1-15 15,8 4-12-15,0-4-12 0,-1 0-12 0,0 1-14 0,7-4-12 0,0 3-10 0,0-3-3 0,0-4-6 16,7 3-3-16,-7-7-4 0,7 4 0 0,-1-3 1 0,0-1 4 15,1 0 2-15,0-3 4 0,5-4 4 0,-5 0 4 0,-1 0 3 32,8-4 4-32,-8 1-2 0,8-4-2 0,-8-5-1 15,7-2-7-15,-7-1-1 0,7 1-4 0,-6-5-4 0,5 1-2 16,-4-1-2-16,-2 5 1 0,0-5 0 0,1 5 1 0,-7 3-2 16,7 0 4-16,-7-1 2 0,0 6 1 0,0-2 1 0,0 5-2 15,0 3 0-15,0-4-1 0,0 4-5 0,0-4-6 16,0 4-2-16,0 4-6 0,0 0-1 0,0-1-2 0,0 5-1 15,0 3-2-15,0 0 1 0,0 0 1 0,0 4-1 0,0-1 3 16,0 4 0-16,6-3 1 0,-6 3 1 0,0 4 1 16,6-3-1-16,-6 2 1 0,0 2 1 0,0 2-1 0,7-3 2 15,-7 4 1-15,0-4-1 0,0 3-1 0,0-3 0 16,0 0 3-16,0-1-2 0,0-1-1 0,0-2-1 0,0 0-3 16,0 1-2-16,0-5-5 0,0-2-8 0,0-2-10 0,6 1-25 15,-6-4-34-15,0 2-45 0,0-7-59 0,7 2-62 16,0-8-54-16,-7 2-43 0,12-7-45 0,-5-2-49 0,6-3-73 15,-7-1-75-15,1-3-13 0,6 0 22 0</inkml:trace>
  <inkml:trace contextRef="#ctx0" brushRef="#br0" timeOffset="-45385.38">17058 15159 308 0,'-7'-10'527'0,"1"2"-115"0,-1 0-152 0,0 5-94 0,1-5-54 15,0 5-30-15,6 3-19 0,-8-4-13 0,8 4-10 0,-6 0-10 16,6 0-10-16,-6 4-8 0,6-4-6 0,-6 3-3 16,6 5-1-16,-7-5-1 0,0 5 0 0,1 0 3 0,6 2 1 15,-7-3 5-15,1 4 10 0,0 0 12 0,-8 1 15 0,8 2 13 16,0 1 12-16,-1-1 6 16,-6 1 8-16,6 3 2 0,1-3-3 0,0 3-9 0,-2-3-14 0,2 4-12 0,0-5-10 15,6 1-8-15,-6-1-9 0,6 1-8 16,0 0-8-16,0-5-1 0,0 1-3 0,0 1 1 0,6-5-2 0,-6 0-1 15,6-4 0-15,-6 1 4 0,6 0 1 0,2 0 1 0,-2-8 0 16,0 0 1-16,1 0 2 0,-1-3 2 0,1 0 1 16,6-4-2-16,-7-4 0 0,0 1-1 0,8-1-1 0,-8-3 0 15,1 0-1-15,6 0 5 0,-6-5 7 0,-1 9 14 0,0-1 11 16,-6 0 10-16,6 4 15 0,2 0 12 0,-8 4 10 0,0-1 2 16,0 5-3-16,0-4-12 0,0 7-10 0,0-4-8 15,0 8-14-15,0-4-15 0,0 7-11 0,0 0-6 0,-8 1-2 16,8 3 0-16,0 3 0 0,0-3 2 0,-6 8 4 15,6-5 3-15,0 9 4 0,0-5 0 0,0 4-3 0,0 0-1 16,6-1-2-16,-6 5-3 0,0 0-3 0,8 0-4 0,-8-1-3 16,0 1-1-16,0 0-3 0,6-1 1 0,-6 1-2 15,6-1-2-15,1 5-6 0,-7-5-21 0,7 1-53 0,-1-4-79 16,1 0-77-16,5-4-66 0,2-3-63 0,-2-4-86 0,2-4-134 16,-1-3-91-16,0-4-16 0,0-4 41 15</inkml:trace>
  <inkml:trace contextRef="#ctx0" brushRef="#br0" timeOffset="-45225.44">17370 15478 245 0,'-6'-12'647'0,"-1"5"33"15,7 0-148-15,-6 0-137 0,-1-1-93 0,7 2-62 16,0 1-44-16,0 2-32 0,0-1-36 0,0 4-38 0,0-3-31 16,0 6-32-16,0-3-40 0,7 4-48 0,-7-1-51 15,6 2-55-15,1 1-50 0,-1-2-48 0,0-4-53 0,8 0-64 16,-8 0-82-16,7-4-81 0,-6 1-25 0,-1 0 12 15</inkml:trace>
  <inkml:trace contextRef="#ctx0" brushRef="#br0" timeOffset="-44848.52">17559 15082 66 0,'-13'-3'515'0,"0"3"-40"0,0 0-161 0,-7 0-116 0,7 7-69 16,1-4-36-16,-2 9-17 0,8-5-11 0,-8 4-11 15,8 0-9-15,0 3-9 0,-1 1-10 0,7 0-9 0,-6-1-4 16,6 2-7-16,0-2-3 0,6 0-1 0,-6 1-1 0,7-4 0 16,-1 0 0-16,0-4 0 0,2 1 0 0,-2-5 2 15,0 1 0-15,8-4 3 0,-8 0 6 0,0-4 5 0,7 1 9 16,-6-1 13-16,0-3 17 0,5-1 16 0,-5 1 12 16,0-4 15-16,-1 3 13 0,-6 1 16 0,7 0 15 0,-1 0 4 15,0 0-6-15,-6 3-10 0,0 1-11 0,0-1-17 0,0 4-17 16,7 0-22-16,-7 4-21 0,0-1-12 0,0 4-9 15,7 0-2-15,-7 8 2 0,0-4 2 0,6 7 2 0,-6-3-1 16,0 4-1-16,6-2 0 0,2 1 0 0,-8 5 0 16,6-1-3-16,0 0-2 0,1 0-3 0,-1 4 0 0,1-5-2 15,-1 2-2-15,1-1-2 0,-7 0-4 0,6-1-2 0,0 5-1 16,2-8 1-16,-2 5-1 0,0-1 0 0,1-4-4 16,0 0-10-16,-1-3-22 0,0-1-47 0,1 1-66 0,-1-1-65 15,1-6-59-15,0-1-54 0,-1-3-63 0,7-4-93 0,0-8-134 16,-7 1-40-16,7 0 21 0</inkml:trace>
  <inkml:trace contextRef="#ctx0" brushRef="#br0" timeOffset="-44610.74">18230 15054 123 0,'-6'0'593'15,"-8"0"15"-15,8 3-122 0,-7 4-145 0,7 4-88 16,-8 0-42-16,2 4-16 0,5-1-4 0,-6 4 2 0,6 4-9 16,1 4-15-16,-1 0-21 0,0 3-31 0,1 0-30 0,0 1-21 15,0 2-17-15,6 2-13 0,-8-1-7 0,2 4-7 16,6-5-8-16,-6 5-3 0,6-4-2 0,-7 0-3 0,7 0-2 16,0-4-2-16,-6 0-3 0,6-3-12 0,0 0-29 15,0-4-45-15,-7-4-60 0,7-4-56 0,0-2-55 0,0-5-53 16,0-7-62-16,0 0-70 0,0-7-89 0,0-5-65 0,0-2-11 15</inkml:trace>
  <inkml:trace contextRef="#ctx0" brushRef="#br0" timeOffset="-44459.45">17852 15225 190 0,'-6'-7'583'0,"-1"3"8"0,-6 1-170 15,7-1-134-15,6 4-86 0,-6-3-57 0,6 3-40 0,0 0-25 16,0 3-17-16,6 1-31 0,-6 3-57 0,6 0-61 0,7 0-66 15,-6 0-90-15,6-3-171 0,-1 0-99 0,2 0-68 16,-2 3-24-16</inkml:trace>
  <inkml:trace contextRef="#ctx0" brushRef="#br0" timeOffset="-44309.87">18373 15397 74 0,'0'0'787'0,"0"0"20"0,0 0 11 0,0-3-131 0,7 3-213 15,-7-5-202-15,0 5-124 0,0-3-72 0,6 3-61 0,-6-3-71 16,0 6-102-16,6-3-95 0,2 3-101 0,-2-3-162 16,-6 5-132-16,6-2-79 0,-6-3-32 0</inkml:trace>
  <inkml:trace contextRef="#ctx0" brushRef="#br0" timeOffset="-40302.8">12994 9997 207 0,'0'-7'315'0,"-7"3"-84"0,7-3-76 16,-6 0-54-16,6 3-32 0,-7-3-19 0,7 3-10 0,-7-3-7 16,7 3-3-16,0-3-2 0,0-1-5 0,0 1-3 15,0 0-8-15,0 0-3 0,0-1-2 0,7-4 2 16,0 6 0-16,-7-5 0 0,6 0 0 0,-6 0 5 0,0 0 3 15,7 0 1-15,-7 0-1 0,6 0 4 0,-6-4 4 0,0 4 3 16,6 0 2-16,-6 1 1 0,0 2-6 0,0-4 2 0,0 5 6 16,0-4-1-16,0 4 0 0,0 0 2 0,0-1 1 15,-6 1-1-15,6 0 3 0,0 3-3 0,-6-3-5 0,-1 3-2 16,7 1 0-16,-6-2 2 0,6 2 4 0,-7 0 2 0,0-1 2 16,7-4 1-16,-6 5 1 0,0-1-2 0,6-3-5 15,-7 4-9-15,7-5-6 0,-7 0-4 0,7 2-2 0,-6-2-3 16,6-3 1-16,0 0 2 0,-6 0 0 0,6 0 0 0,0 0 1 15,0-4-4-15,6 4-1 0,-6-3 0 0,0 3 1 16,0-3 0-16,0 2 0 0,0 1 0 0,0 0-1 0,0 0 1 16,0 4 0-16,0-4-1 0,0 3-2 0,0 1-2 0,0 0-2 15,0 0 2-15,0-1 0 0,-6 5-2 0,6-5 0 16,0 5 1-16,0-5 0 0,-7 1-1 0,7 3 0 0,0-3-1 16,-7 0-1-16,7-2 1 0,0 3-1 0,0-5 1 15,0 3-1-15,-6-2 1 0,6-1-1 0,0 3 0 0,0-6 1 16,0 3 0-16,0 0-1 0,0 0-1 0,0-4 2 0,0 4 0 15,0-3 0-15,6-2 1 0,-6 6-1 0,0-1 1 16,0-4 2-16,0 4-1 0,0 0-2 0,0 0 2 0,0 4 1 16,0-5-1-16,0 2-1 0,0 3 1 0,0-4-1 0,0 4 0 15,0-5 0-15,0 4 0 0,0-2 1 0,0 3 6 16,0-5 2-16,7 1 1 0,-7 0 4 0,0 1 5 0,0-6 8 16,0 6 7-16,0-5 3 0,0 1 0 0,0 0 7 15,7 2 8-15,-7-3 8 0,0 4 9 0,0 0 0 0,0-3-4 16,0 3-3-16,0 0-6 0,0-1-5 0,-7 2-9 0,7 2-11 15,0-2-11-15,0-1-9 0,0 3-2 0,0-3-3 16,-7 4 1-16,7-1-3 0,0-3-2 0,0 4 2 0,0-4-1 16,0 4 0-16,-6-4-1 0,6 0 1 0,0 4 2 0,0-5 1 15,0 2 1-15,0-1-1 0,0 0 0 0,0-1 1 16,0 5 2-16,0-4-1 0,0 4-1 0,0-4 0 0,0 3-2 16,0-2 1-16,0 2-1 0,0-3 1 0,0 4-1 0,0-4 1 15,0 4 1-15,6-1 5 0,-6-3 6 0,0 4 6 0,0-4 2 16,7 3 3-16,-7-3 4 0,0 1-1 0,7-1 1 15,-1 0-5-15,-6 3-4 0,6-3-3 0,-6 0-1 16,7 0 0-16,-7 0-1 0,0 4 0 0,0-4 0 0,7 4 1 16,-7 0-1-16,0 0-2 0,6-1-3 0,-6-4-3 0,0 5-1 15,0 0 0-15,6 0 2 0,-6-1 3 0,0 2 3 16,0-2 1-16,7 4 3 0,-7-3 2 0,0 0-1 0,0-1-1 16,0 5-3-16,0-5-3 0,0 1-3 0,0 3-3 0,0 0 0 15,0 1 0-15,0-1-2 0,-7 1 0 0,7-1-1 0,0 1-2 16,0-5-2-16,0 8-2 0,7-4-1 0,-7 4-1 15,0-4 1-15,0 4-2 0,0-2 1 0,0 2 0 16,0-4 0-16,0 4 1 0,0 0 0 0,0 0 1 0,0 0-2 16,0 0 1-16,0 0-1 0,0 0 2 0,0 0 0 0,0 0-1 15,-7 4 0-15,7-4 0 0,0 2-1 0,0 2 0 0,0 4-2 16,-6-1-3-16,6 4 2 0,0 0-1 0,-6 4 2 16,-1 3 2-16,7 1 2 0,-7-1 2 0,-5 3 1 0,5 5 0 15,0 3 2-15,-6 1 0 0,7-1 1 0,-8 0-4 0,2 4 0 16,-1 4-2-16,-7-4 1 0,8 3 1 0,-2-2-1 15,-6 2-2-15,8-3 0 0,-8 0 1 16,7-3 0-16,1-1-1 0,-2 0 1 0,1-7 0 0,0 3-1 0,0-6-9 0,7-1 5 16,-2-3 2-16,-4-1 0 0,6 1 2 0,6-7 0 15,-7-1 5-15,7 0 3 0,-7-3 16 0,7-1-2 0,0 1 8 16,0-4 2-16,0-4 1 0,0 1 0 0,0-4-4 16,7-9-4-16,-7 2-2 0,7-4-5 0,5-7-11 0,-6-2-2 15,8-2-1-15,-1 0-2 0,0-4 1 0,0-4-3 0,1 1 0 16,-2-1-2-16,1 1 2 0,7-5-1 0,-8 5-1 0,2-1 1 15,-2 4 0-15,-4 0 0 0,4 4 2 0,-5 3 0 16,-1 4 1-16,1 4 0 0,-7 0 2 0,7 3 1 0,-7 3 1 16,6 2-2-16,-6 3 0 0,6-1 2 0,-6 1-2 0,0 4-1 15,0 3-2-15,6-5-2 0,-6 5-2 0,8 0-1 16,-2 0 0-16,0 5-3 0,1-2 2 0,6 4 1 0,0 4 3 16,0 0 6-16,6 4 2 0,-5-5 1 0,5 9 2 0,7-5 2 15,-6 5 0-15,6-1-1 0,-7 1-2 0,7 3-3 16,-6-5-1-16,6 3-2 15,-7 1 1-15,8-2-4 0,-8 3-7 0,0-1-10 0,1 1-16 0,0-3-19 0,-1 3-39 16,1-4-94-16,-1 4-102 0,-6-4-94 0,7 1-114 0,-13-5-179 16,5 1-90-16,-5 4-38 0,0-4 5 0</inkml:trace>
  <inkml:trace contextRef="#ctx0" brushRef="#br0" timeOffset="-31822.58">15703 9172 227 0,'0'0'186'0,"6"-3"-54"16,1 3-45-16,-7-4-27 0,7 4-10 0,-1-3-4 0,-6-1 0 16,0 1 3-16,6 3 4 0,-6 0 1 0,0-4-1 0,-6 4 0 15,6-4-5-15,0 4-2 0,0-3-2 0,-6 3-3 16,-1-4-1-16,7 4-6 0,-7-3-1 0,1 3 2 0,0-4 1 16,-1 4-3-16,0-4 1 0,-6 4 0 0,7 0 1 15,0 0-1-15,-8 0 0 0,2 4-6 0,-2-4-2 0,1 7-1 16,-7-3-2-16,8 7 0 0,-8-4 1 0,1 7 4 0,-1-2 7 15,-6 2 14-15,6 5 9 0,1-1 7 0,-1 0 5 16,0 4 4-16,8 0 3 0,-8-1 6 0,7 2-2 0,1 3-7 16,-2-4-7-16,8 3-7 0,-7 1-7 0,6-1-7 0,1 1-5 15,6 0-10-15,-7 3-8 0,7-3-2 0,0-1-5 16,0 2-1-16,0-2-1 0,0 1-1 0,7-5-1 0,-7 1-1 16,6 0-1-16,1-3 2 0,-1 3 6 0,7-7-1 15,1-1 1-15,-2 1-2 0,1-4 2 0,7 0 1 0,0 0-2 16,-1-4-1-16,7-3-9 0,-6-1 2 0,6 1-3 0,0-8-11 15,-1 1-30-15,1-1-44 0,1-3-44 0,-1 0-41 16,-6-5-41-16,5 1-47 0,-5 0-65 0,0-3-104 0,-8-4-89 16,1 3-26-16</inkml:trace>
  <inkml:trace contextRef="#ctx0" brushRef="#br0" timeOffset="-31521.94">15788 9246 4 0,'-6'4'484'0,"6"0"-61"0,-8 3-175 16,8 0-111-16,-6 4-61 0,0 0-34 0,6 4-16 15,-7-1-9-15,7-2-1 0,0 2 2 0,0 5-2 0,0-5 2 16,0 4-3-16,0 1 0 0,0-5-2 0,7 5 2 0,-7-4-2 15,6 3 0-15,-6-4-4 0,6 1-1 0,-6 3 1 0,8-3 0 16,-8 0-1-16,0-1-4 0,6 1 0 0,-6-1-1 16,0 2 0-16,6-2 0 0,-6-3-1 0,0 4-1 0,6-4-1 15,-6 0-8-15,0 0-14 0,7-1-18 0,-7-2-18 0,0-5-21 16,0 1-28-16,0-4-51 0,0 0-99 0,0-4-112 16,0-2-52-16</inkml:trace>
  <inkml:trace contextRef="#ctx0" brushRef="#br0" timeOffset="-31173.47">15800 9297 169 0,'7'-7'411'0,"6"0"-151"0,0 0-113 0,-7-1-61 0,8 1-29 0,-2 0-18 15,8 3-10-15,-7 0-5 0,1 1-5 0,-2-1-1 16,-6 4-3-16,8 4-5 0,-8-1-4 0,-6 1-2 0,7 3-2 31,-14 4 1-31,7 0 1 0,-6 4 0 0,0-1-1 0,-8 6 3 0,2-3 1 0,5 2 0 0,-6-1 2 0,-6-4 3 31,5 5 4-31,2-5 3 0,-2 1 2 0,1 1 1 16,7-2 4-16,-8-3 0 0,2-1-1 0,6 1-4 0,-2-4-3 16,2 1-2-16,6-4-5 0,-6-1-2 0,6 1-4 0,-7 0 0 15,7-1 0-15,0-3 2 0,7 0 0 0,-7 0 1 0,6 4 5 16,0-4 1-16,8 0 4 0,-2 0 0 0,2 0 2 15,-1-4 0-15,7 4-2 0,-2-3-1 0,2-1-5 0,0 0-2 16,5 1-3-16,-5-1-1 0,0 0-6 0,6 0-14 0,-7 4-21 16,1-3-27-16,-7 3-34 0,7 0-63 0,-1-4-116 15,-6 4-112-15,0-3-70 0</inkml:trace>
  <inkml:trace contextRef="#ctx0" brushRef="#br0" timeOffset="-30999.83">16068 9525 85 0,'0'3'477'16,"0"-3"-117"-16,6 4-146 0,-6 0-91 0,0-1-56 0,6-3-30 0,-6 4-18 15,0 3-8-15,7 1-8 0,0-1-1 0,-7 0 0 16,6 4-2-16,1-4 1 0,-1 4-1 0,-6 0 0 0,7 1 1 16,0-5-2-16,-1 4 0 0,0 0-7 0,-6-4-17 0,6 1-19 15,2-1-27-15,-2-3-51 0,0-1-102 0,-6-3-115 16,7-3-67-16</inkml:trace>
  <inkml:trace contextRef="#ctx0" brushRef="#br0" timeOffset="-30795.21">16244 9250 251 0,'6'-7'481'15,"1"-1"-161"-15,-1 1-133 0,7 3-75 0,-6 1-36 0,5-1-23 16,2 4-7-16,-1 4-6 0,0-1-2 0,0 5 0 15,-7-1 0-15,8 4 2 0,-8 7-6 0,-6 1-3 0,0 2-2 16,0 9-2-16,-6 3-1 0,-8 3-2 0,1 1-1 16,0 7-5-16,-6 0-4 0,5 7-5 0,-5 4-3 0,-7 0-12 15,6 4-21-15,0 3-27 0,-5 0-38 0,-1 4-63 0,6-3-135 16,-6-1-113-16,0 0-75 0</inkml:trace>
  <inkml:trace contextRef="#ctx0" brushRef="#br0" timeOffset="-29989.43">16621 13932 83 0,'-6'-7'521'0,"6"3"-68"0,-7 1-144 0,1-1-91 0,-1 4-47 16,1 0-20-16,0 0-9 0,-2 0-6 0,2 4-7 16,-7-1-6-16,6 1-5 0,-6 7-12 0,7-4-15 0,-7 3-10 15,6-2-6-15,1 7-2 0,-7-4-1 0,6 0-1 16,1 4-2-16,-1-1-4 0,1 1-3 0,6 0-6 0,-6-1-4 15,-1 1-3-15,7-1 0 0,0 5-3 0,0-5-1 0,-7 1-4 16,7 3-1-16,7-4-1 0,-7 1-4 0,0 4-5 16,7-4-3-16,-1-1-5 0,0 1-2 0,1 0-5 0,-1-1-1 15,8 1-1-15,-2-4-5 0,2 0-1 0,-2 1-2 0,1-2-4 16,7-3-1-16,-6 1-5 0,5-1-7 0,0-4-15 16,0 1-31-16,1 0-55 0,-6-4-65 0,5 0-56 0,-6 0-48 15,6 0-41-15,-5 0-49 0,-2-4-55 0,1 0-78 0,1 4-52 16,-8-3 4-16</inkml:trace>
  <inkml:trace contextRef="#ctx0" brushRef="#br0" timeOffset="-29768.8">16732 14064 31 0,'-13'-7'564'0,"7"-2"14"15,-1 3-167-15,0 2-137 0,1 0-89 0,-1 0-59 0,7 4-34 16,-6 0-23-16,6 0-20 0,0 4-16 0,6 8-11 0,-6-6-11 31,7 6-5-31,-1-1-3 0,1 3-1 0,0 1-1 16,-1 0-1-16,0 3 1 0,1 0-1 0,6-3-1 0,-7 7-11 15,1-4-23-15,-1 1-27 0,1-1-29 0,0 0-29 16,-1 0-35-16,0-3-46 0,-6 0-74 0,8-1-116 0,-2-5-76 16,-6-3-27-16</inkml:trace>
  <inkml:trace contextRef="#ctx0" brushRef="#br0" timeOffset="-29484.53">16784 14023 12 0,'6'-18'498'0,"2"0"-56"0,-2 3-169 0,0 1-113 16,0-1-62-16,8 0-34 0,-8 1-17 0,7 6-14 15,1 0-8-15,-8 1-10 0,0 7 0 0,8 0-3 0,-8 5-5 16,0-3-5-16,-6 6-2 0,7 4 0 0,-7-2 1 0,0 5 0 15,0 0 1-15,-7 3 1 0,1-4 4 0,0 5 7 16,-2-1 8-16,-4 1 8 0,6-1 8 0,-2 0 7 0,-4 0 6 16,5-3 6-16,1 0 2 0,-1 0-1 0,7-1-6 0,-7-3-6 15,7-4-9-15,0 5-7 0,0-6-5 0,0-1-8 16,7 2-4-16,-7-4-3 0,7 1-2 0,-1 0 0 16,1-4-2-16,5 0 1 0,2 0-2 0,-2 0-1 0,8-8-2 15,-7 5-8-15,1-1-22 0,4-4-29 0,-4 2-30 0,5 1-38 16,1-2-47-16,-8-4-84 0,8 4-157 0,-6-4-78 15,-1 4-30-15</inkml:trace>
  <inkml:trace contextRef="#ctx0" brushRef="#br0" timeOffset="-29247.7">17116 14048 490 0,'0'-6'544'16,"7"2"-142"-16,-7 0-165 0,0-3-105 0,6 3-61 0,1 4-34 15,0-3-17-15,-7 6-8 0,6-3-7 0,0 7-2 0,-6 1-3 16,6 2 0-16,-6 2 0 0,0 3 0 0,0-1 0 16,0 1-2-16,0 0-1 0,-6 3 1 0,6-3-2 0,0-1 1 15,-6 0 0-15,6 1-2 0,0-3-8 0,0-1-13 0,0 3-13 16,6-6-18-16,-6-1-20 0,6 0-25 0,2-3-39 16,-2-4-61-16,0 0-88 0,7-7-102 0,-6-1-49 0</inkml:trace>
  <inkml:trace contextRef="#ctx0" brushRef="#br0" timeOffset="-29105.49">17344 13925 119 0,'7'0'476'0,"-7"-4"-119"0,6 4-143 16,1 0-92-16,-1 0-51 0,8 4-27 0,-8-1-14 0,0 1-7 16,7 3-4-16,-6 4-3 0,-1 0-3 0,-6 4-3 15,0-1-3-15,0 5-3 0,-6 2-4 0,-1 6-13 0,1-2-17 16,-7 1-27-16,-1 3-48 0,2 0-93 0,-8 0-131 0,1 1-83 15</inkml:trace>
  <inkml:trace contextRef="#ctx0" brushRef="#br0" timeOffset="-27508.66">20698 14390 458 0,'-13'-7'551'0,"7"3"-150"0,-1 4-133 0,1-4-70 0,-1 4-35 16,1-4-23-16,6 4-20 0,0 4-18 0,-6-4-16 0,6 4-7 16,0 7-6-16,0 0-1 0,0 3 8 0,0 5 19 15,6 3 21-15,-6 4 21 0,6-1 14 0,-6 1 0 0,7 3-4 16,-7-4-13-16,0 4-13 15,6 1-21-15,-6 3-23 0,0 1-18 0,0-2-15 0,0 1-9 0,0 0-7 0,-6 0-9 16,-1 4-4-16,1-5-6 0,6 2-4 0,-14-5-2 0,8 0-3 16,0 0-3-16,-1-3-2 0,0 0-1 0,7-4 0 0,-6 0 0 15,0-3-7-15,6-5-11 0,0-3-24 0,0-4-36 0,0 0-52 16,0-3-65 0,0-1-62-16,0-3-57 0,6-7-49 0,-6-4-49 0,6 0-62 0,-6-3-98 0,0-5-43 0,0 1 17 15</inkml:trace>
  <inkml:trace contextRef="#ctx0" brushRef="#br0" timeOffset="-27112.21">20613 14477 238 0,'0'-18'509'0,"7"0"-129"0,-7 0-145 0,7-1-83 15,5 1-42-15,2 0-22 0,-1 0-15 0,0-1-13 0,6 1-6 16,1 3-5-16,-1 0-9 0,1 1-6 0,6 3-10 0,-6 0-7 15,-1 7-6-15,-6-3-3 0,6 7-4 0,-5 0-2 16,-8 4 2-16,7 3-1 0,-6 4 4 0,-7 4 3 0,0 3 1 16,-7 0 2-16,0 9 2 0,-5-2 2 0,-8 0-2 0,7 8-2 15,-13 0-3-15,6-3-2 0,-6 6-3 0,7-3-1 0,-7 0-1 16,6-1-3-16,-6-2 1 0,7 3 0 0,-1-7 0 16,0 3 0-16,1-7 0 0,6 0 1 0,0-3-1 0,0-5 1 15,6 1 0-15,1-4-1 0,0 0 0 0,6-4 1 0,-7 1 3 16,7-5 2-16,7 1 2 0,-7 3 4 0,0-3 5 15,6-1 2-15,0 1 3 0,1-4 1 0,0 3 2 0,-1 1 0 16,7-1 1-16,-6 1 2 0,6 1-2 0,-1 1-1 0,2-1 0 16,-2 5-2-16,2-2-3 0,-1-1-2 0,0 4-3 15,6 0-5-15,-5 4-3 0,-2-4-1 0,1 3-1 0,0 1-2 32,0 3-1-32,1-2 1 0,-8 1-2 0,7 1-2 15,0 1-20-15,-7-1-31 0,1 0-37 0,-1 1-36 0,1-1-40 16,0 1-56-16,-1-5-89 0,0 1-154 0,-6-5-64 0,8 2-18 15</inkml:trace>
  <inkml:trace contextRef="#ctx0" brushRef="#br0" timeOffset="-26856.93">21134 14994 105 0,'0'0'555'15,"-6"0"7"-15,6 0-193 0,-6 0-136 0,6 4-85 16,-7 0-47-16,7 3-21 0,0 0-9 0,0 4 1 0,7 0 3 16,-7 5 2-16,0-2-2 0,6 4-3 0,-6 0-5 0,0 4-5 15,0 1-5-15,0-2-10 0,0 1-14 0,0 4-5 16,0-1-7-16,0 1-5 0,0 4-5 0,0-9-5 0,0 5-2 16,0 0-1-16,0-1 4 0,0-3-10 0,0-4-31 0,0 1-35 15,0-1-33-15,6-8-31 0,-6 2-27 0,8-4-30 0,-2-8-38 16,0 0-47-16,0-8-61 0,1-4-104 0,0-2-47 15</inkml:trace>
  <inkml:trace contextRef="#ctx0" brushRef="#br0" timeOffset="-26556.29">21519 14468 347 0,'-14'2'578'16,"8"2"-26"-16,0-1-188 0,0 6-119 0,-1 1-70 0,7 1-21 16,-7 0 4-16,7 4 12 0,0 3 11 0,7 0-4 0,-7 4-6 15,7 3-10-15,-1-2-14 0,-6 3-26 0,6 3-27 0,0 0-27 16,2 0-21-16,-2 5-13 0,-6-2-9 0,6 1-6 16,-6 0-4-16,7 1 0 0,-7-5-4 0,6 4-5 0,-6-4-3 15,0 0 0-15,0 1 0 0,0-1 0 0,0-4-1 16,0 2-1-16,-6-6-2 0,6-3-9 0,-7 5-20 0,7-9-35 15,0 0-44-15,0-2-41 0,0-1-46 0,-6-4-46 16,6-3-41-16,0-4-34 0,-6 0-22 0,6-8-24 0,-8 1-36 16,8 0-87-16,-6-5-37 0</inkml:trace>
  <inkml:trace contextRef="#ctx0" brushRef="#br0" timeOffset="-26145.65">21414 14595 227 0,'0'-18'522'0,"8"3"-101"0,-2-7-151 15,0 3-88-15,8 1-45 0,-2 1-19 0,8-1-9 16,-7-2-10-16,7 3-7 0,-1 1-8 0,-6 5-10 0,6-3-10 16,1 7-13-16,0-1-14 0,-1 4-8 0,1 4-7 15,-8 0-5-15,8 4-2 0,-7 4 4 0,-6-1 3 0,-1 7 9 16,7 1 5-16,-13 7 5 0,0 0 6 0,0 4 5 0,-6-1 3 15,-1 5 3-15,-6 3 0 0,0-1 1 0,1 2 5 0,-2-1 3 16,-6-1 8-16,1-2 3 0,-1 3 7 0,8-7 5 16,-4081-1 0-16,8153 1-3 15,-4073-4-5-15,6-4-5 0,-5-4-7 0,4 2-5 0,2-6-11 0,6 1-9 0,-6-3-7 0,6-1-9 16,0 0-2-16,-6-3-5 0,6-4-1 0,0 4-2 16,6-1 1-16,-6-3 2 0,0 4 2 0,6-4 3 15,0 4-1-15,-6-4 0 0,8 3-1 0,4-3-1 0,-5 4-2 16,6 0-5-16,0-4-1 0,0 3-3 0,0 1-2 0,7 0-2 15,-7-4-2-15,6 3-2 0,0 1-2 0,8-1 3 0,-8 1-4 16,0 0 2-16,1-1-2 0,6 1 0 0,-6 3-1 16,-1 1-2-16,-5-2-5 0,5 3-10 0,-6-2-12 0,6 4-25 15,-5 0-54-15,5-4-72 0,-6 4-74 0,0-3-62 16,1-1-54-16,5 0-62 0,-13-3-89 0,7-1-134 0,-6 1-28 16,-1 0 29-16</inkml:trace>
  <inkml:trace contextRef="#ctx0" brushRef="#br0" timeOffset="-25814.26">22014 15060 164 0,'0'-6'556'0,"6"-3"-25"16,1-2-172-16,-7 4-120 0,13 0-72 0,-7-4-37 0,7 4-18 16,1-1-6-16,5 1-12 0,0 0-14 0,-5 3-12 0,5 4-9 15,-5 0-10-15,4 0-10 0,-4 4-7 0,-1 3-10 31,-7 4-6-31,0 0-1 0,2 3 3 0,-8 1 4 16,0 4 9-16,-8-1 12 0,-4 4 15 0,5 0 19 0,-13 3 22 16,8-3 18-16,-8 4 6 0,1 0 7 0,-1-5 0 0,0 5-5 15,8-4-11-15,-8 0-19 0,7 1-20 0,0-5-16 16,0 0-12-16,-1 0-11 0,8-3-9 0,0 0-7 0,-1-5-6 16,7 1-4-16,-6 1-3 0,6-5-3 0,6-4-1 0,-6 4 0 15,7-3-2-15,5-4 2 0,2 4 0 0,-1-8-1 0,6 0 4 16,8 1-2-16,-8-4-1 0,7-4-6 0,6 0-8 15,-6-4-17-15,7 1-33 0,-1-2-53 0,1-1-66 16,-1-1-64-16,-5-2-55 0,5 2-53 0,1-3-62 0,-1-1-91 16,-6 0-116-16,1 0-27 0,-7 0 19 0</inkml:trace>
  <inkml:trace contextRef="#ctx0" brushRef="#br0" timeOffset="-25227.91">22659 14760 468 0,'-7'11'525'0,"0"-4"-167"0,1 1-145 16,6-1-90-16,0 0-50 0,6 1-24 0,1-5-11 15,0 4-6-15,5-3-2 0,2 0-2 0,-1-1-2 0,0-3-1 16,6 0 0-16,-5-3 4 0,5-1 8 0,0 0 5 16,-6-6 6-16,7 2 7 0,0-3 12 0,-1 0 19 0,-6-3 16 15,6-2 23-15,-5 2 19 0,5-1 11 0,-12-3 12 0,6 0 9 16,-1 3 1-16,-4-3-5 0,-2 4-11 0,-6-2-21 0,0 2-25 15,0 3-15-15,-6-3-15 0,6 6-14 0,-8-3-15 16,-4 4-12-16,5-1-11 0,-6 5-6 0,0-1-5 0,0 4-5 16,-6 0-6-16,5 7-4 0,-5-3-4 0,-1 3-3 15,8 4 1-15,-8 1-1 0,0-2 0 0,7 5 0 0,-7-1 1 16,8 2-1-16,-1 2 2 0,0-1 0 0,0 2 0 0,-1 4 0 16,8-2-2-16,-7 1 1 0,6 4 0 0,1-4 1 15,0 3-1-15,-1 1 1 0,1 0 1 0,6 0 0 0,-7-5 1 16,7 5-1-16,0 0 1 0,0-4-1 0,7 3 2 0,-7-4-1 15,6 6 0-15,1-5 1 0,-1 0 0 0,7-4-1 0,-6 4 0 16,5-4 0-16,8-3-1 0,-7 4-2 0,7-9-1 16,0 5 1-16,-1-4-1 0,7-4 3 0,0-3 1 0,0 0-2 15,7-4 3-15,-7-4 1 0,6-3 1 0,1-5-1 0,6 2 1 16,-7-8-5-16,1-1-5 0,6 1-6 0,-6-4-9 16,0-4-13-16,-8 1-25 0,7 3-51 0,-12-3-82 0,0-2-80 15,-1-2-64-15,-5 3-63 0,-2-3-77 0,-6-4-132 16,2 4-90-16,-8-1-13 0,0 1 44 0</inkml:trace>
  <inkml:trace contextRef="#ctx0" brushRef="#br0" timeOffset="-24688.56">22268 13943 247 0,'6'-4'497'0,"1"1"-131"0,0-5-148 16,5 5-87-16,2-4-46 0,-2 3-23 0,8-4-13 0,-7 4-7 15,0 4-7-15,6 0-6 0,-5 0-5 0,-1 0-4 16,-1 8-5-16,-4-4 1 0,-2 7 6 0,0 0 6 0,-6 3 10 15,0 1 12-15,-6 3 16 0,0 0 11 0,-2 4 14 0,-4 3 12 16,-8-2 5-16,1 3 7 0,-1-1 5 0,1 5 5 31,-7-5 8-31,6 1 9 0,-6 0 3 0,7-1-4 0,-1-3 0 16,0 0-7-16,7-4-10 0,-7 2-15 0,8-3-22 0,6-2-21 16,-2-4-20-16,-4 0-12 0,12 0-13 0,0-4-7 15,0 0-4-15,0-3 0 0,6 0 0 0,0-1 2 0,2-3 1 16,10 0 0-16,-4 0-1 0,5-3-1 0,1-5 0 0,6 5-1 15,7-8-3-15,-7 3-4 0,6-2-2 0,1-5 1 16,-1 4-2-16,1-4-7 0,6 0-27 0,-7 1-59 0,1-1-81 16,-7-3-77-16,6 3-71 0,-5 1-87 0,-1-5-140 0,-6 5-119 15,-1-1-56-15,0 1 18 0</inkml:trace>
  <inkml:trace contextRef="#ctx0" brushRef="#br0" timeOffset="-24070.5">22821 13898 58 0,'-6'-2'512'0,"0"-3"-74"0,6 2-135 15,-7-1-91-15,7 0-52 0,-7 4-23 0,7-3-15 0,-6 3-15 16,6-4-18-16,-7 4-16 0,1 0-16 0,6 4-15 16,-7-4-14-16,1 3-11 0,-1 1-8 0,1 0-1 0,0 4 3 15,-8-2 4-15,8 2 10 0,-1 3 13 0,1-4 16 0,-1 4 17 16,1-3 17-16,-1 3 14 0,1 0 17 0,0-4 24 0,-2 4 5 16,8 3 1-16,-6-2-9 0,0-2-7 0,6 5-11 15,-7-1-13-15,7-2-20 0,0 3-27 0,0-1-14 0,0 1-12 16,0-1-7-16,0 5-9 0,7-5-2 0,-7 1-5 15,0-1-3-15,6-3-3 0,-6 4-1 0,6-4-1 0,2 4-1 16,-2-4-2-16,0-4-1 0,1 1 0 0,-1-1 1 16,1 0 3-16,-1-3 2 0,1-1 0 0,-1-3 0 0,0 4 4 15,2-8-6-15,-2 4 0 0,0-7 2 0,7 4-2 16,-6-5 0-16,-1-3 2 0,1 4-3 0,-1-4-3 0,1 4 8 0,0-4-2 16,-1 0-2-16,0-1 0 0,1 1-3 0,0 4-1 15,-7-4-1-15,6 0-1 0,0 4-1 0,1-4 1 0,-1 4 0 16,-6-4 0-16,7 3 4 0,0-3 0 0,-1 8 1 15,0-5 0-15,1 5 0 0,0-4-2 0,-1 3-2 0,1 0 0 16,-1 4 1-16,1 0-1 0,-1-3-2 0,1 3-2 0,-1 3 5 16,0-3-1-16,2 4 0 0,-8 0 0 0,6 3-4 15,-6 0 4-15,6 0 4 0,-6 4 1 0,0 0-4 0,0 4 3 16,0 0 1-16,0-1 1 0,0 0 2 0,-6 6-2 0,6-6-1 16,0 1 2-16,0 3-1 0,0-3 0 0,0-1-2 15,0-3 0-15,0 0-3 0,0 4-1 0,0-8 0 0,0 0-1 16,0 2 0-16,0-3-3 0,0-2-3 0,0 0-6 0,6-1-11 15,-6-3-29-15,0 4-61 0,7-8-82 0,-1 1-74 0,1-5-62 16,-1 2-60-16,1-6-72 0,5-3-122 0,2 0-81 16,-1-3-3-16</inkml:trace>
  <inkml:trace contextRef="#ctx0" brushRef="#br0" timeOffset="-23785.12">23297 13811 566 0,'0'0'665'0,"-7"-4"-36"0,7 8-165 16,-6-4-115-16,-1 4-74 0,1 3-39 0,0 0-28 16,-2 4-21-16,2 0-26 0,0 4-24 0,0 3-30 15,-2 0-23-15,2 1-24 0,6 3-21 0,-6-4-13 0,6 4-8 16,-7 0-6-16,7 0-2 0,0-1-1 0,-6 2 4 0,6-5 1 16,0 1-1-16,0-1 0 0,6-3 4 0,-6-1 2 0,0 1 1 15,7-5 1-15,-1 2 1 0,-6-1 3 0,14-4 8 16,-8 1 3-16,6-5 0 0,2 1 1 0,-1 0-1 0,7-8-4 15,6 4-1-15,-1-7-6 0,-5 3-7 0,12-3-6 0,1-5-6 16,-7 6-9-16,7-6-15 0,-1 1-18 0,1 0-39 16,-7 1-96-16,0 2-104 0,0-3-92 0,0 0-101 0,0 4-156 15,-6-1-109 1,-7 1-53-16,6 3 1 0</inkml:trace>
  <inkml:trace contextRef="#ctx0" brushRef="#br0" timeOffset="-23484.54">23837 14727 2 0,'-6'7'570'0,"6"-3"16"15,0-1-120-15,0 1-149 0,0-4-110 0,0 3-69 0,0-3-33 16,0 4-16-16,6-4-7 0,1 4-9 0,0-4-13 16,6 4-11-16,-1-4-4 0,2 0-4 0,-8 4-3 0,14-4-8 15,-7 0-6-15,0-4-6 0,6 4-3 0,1-4-2 0,-1 0-5 16,1 0-1-16,-8 1-2 0,8-1-2 0,0 1-1 16,-7-1-11-16,0 1-29 0,0 3-40 0,-7-4-41 0,1 0-44 15,0 4-50-15,-1 0-71 0,-6-4-130 0,0 4-110 0,0 0-42 16,-13 0 0-16</inkml:trace>
  <inkml:trace contextRef="#ctx0" brushRef="#br0" timeOffset="-23310.37">23896 15005 509 0,'6'-3'569'0,"8"-1"-149"15,-8-3-124-15,7-1-81 0,7 1-49 0,-8-4-25 0,8 4-21 16,0-4-17-16,-1 0-20 0,1 3-20 0,0-2-22 15,-1 2-16-15,1-4-16 0,-1 5-29 0,0 0-29 0,-6 0-36 16,7-4-36-16,-6 4-40 0,-2-1-43 0,1-3-68 16,0 4-95-16,-6-4-112 0,5 0-45 0</inkml:trace>
  <inkml:trace contextRef="#ctx0" brushRef="#br0" timeOffset="-23024.82">24541 14456 29 0,'0'-4'602'0,"0"4"35"16,0 0-129-16,0-4-142 0,0 4-96 0,0 4-57 0,0-4-22 16,0 4-8-16,6 3-16 0,-6 0-15 0,6 5-12 0,-6-1-1 15,8 7-4-15,-2-4-2 0,-6 8-18 0,6 0-19 16,1 0-13-16,-7 7-13 0,6 1-16 0,-6 3-11 0,0 0-8 15,0 3-4-15,0 5-6 0,0-5-4 0,0 5-6 0,-6-4-2 16,6-1-5-16,-7 4-2 0,1-3-1 0,0-3-3 16,-2 1 0-16,2-2-2 0,0 0-9 0,-7-2-19 0,0-3-56 15,0-3-98-15,-1-2-101 0,2-5-127 0,-2-3-216 0,2-8-114 16,-1 0-57-16,-1-3-15 0</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30T06:54:42.164"/>
    </inkml:context>
    <inkml:brush xml:id="br0">
      <inkml:brushProperty name="width" value="0.05292" units="cm"/>
      <inkml:brushProperty name="height" value="0.05292" units="cm"/>
    </inkml:brush>
  </inkml:definitions>
  <inkml:trace contextRef="#ctx0" brushRef="#br0">3413 4462 28 0,'0'-4'452'16,"0"1"-97"-16,-6-5-105 15,6 4-58-15,-6 1-16 0,-2-1 11 0,8 4 29 0,-6-4 34 0,6 4 27 0,0-3 15 0,0 3 1 16,-6 0-12-16,6 0-26 0,0-4-38 0,0 4-46 0,0 0-47 31,0 0-38-31,0 0-30 0,0 0-14 0,0 0-14 16,0 0-4-16,0 0-7 0,0 0-4 0,0 4-4 0,0-4-1 15,0 3-2-15,0 1 0 0,0 3 2 0,-7 2 3 16,7-3 3-16,0 5 6 0,0 4 12 0,-7-4 2 0,7 7 0 16,0-3-3-16,0 3-1 0,0 0-4 0,0 0 1 0,0 5 0 15,0-1-3-15,0 3 11 0,0 1 5 0,7-1 6 16,-7 8 1-16,0-3 5 0,7 3-1 0,-7 0-2 0,6-1-7 15,-6 2-10-15,6-1-5 0,-6 3-1 0,8-3 0 0,-8 4-3 16,6 0-2-16,-6-1-2 0,6 1-4 0,-6 0-1 0,7-1 0 16,-7-3-3-16,0 4-1 0,6 0-3 0,-6-5 0 15,0 1-1-15,0 0 1 0,0 1-2 0,0-5-1 16,0-4 2-16,0 4-1 0,0-6 0 0,0 2-1 0,0-3-1 16,0-3-2-16,-6-1 2 0,6-4-2 0,0 1 0 0,0-4 1 15,0 0 1-15,0 0 4 0,0-4 8 0,0 1 11 0,0-5 10 16,-7-3 10-16,7 3 13 0,0-3 13 0,0 4 11 15,0-4 9-15,0 0 4 0,-6 0 3 0,6 0 0 0,0 0 0 16,0 0-4-16,0 0-2 0,0 0-6 0,0 0-8 0,0 0-9 16,0 0-11-16,6 0-10 0,-6-4-11 0,7 4-10 15,-1 0-10-15,1 0-7 0,6 0-4 0,7 0-4 0,5 0-1 16,1 0-3-16,7 0 0 0,6 4 0 0,7-4 0 16,6 0 2-16,7 0 0 0,6 5 1 0,6-5 0 0,8 0 2 15,5 3-1-15,7 0-3 0,14-3 2 0,-2 8-2 0,8-8 0 16,0 4-1-16,6 3-2 0,-6-3 3 0,7-1 0 15,-2-3 2-15,1 4-1 0,-5 0-1 0,-2-1-2 0,1-3-6 16,-7 4-11-16,-6-4-20 0,0 0-27 0,-14 0-36 0,-12 0-44 16,-1 0-49-16,-18 0-45 0,-1 0-43 0,-13-4-106 0,-7 1-104 15,-5-8-95-15,-9 0-129 0,-4-4-83 0,-1 0-42 16,-13-3-6-16,0-4 19 0</inkml:trace>
  <inkml:trace contextRef="#ctx0" brushRef="#br0" timeOffset="937.13">3186 4198 58 0,'0'4'229'0,"-8"-1"-56"0,8 1-60 15,-6 0-44-15,6-4-28 0,0 3-17 0,-6 1-7 0,6 0-2 16,0-4 4-16,-6 3 7 0,6 1 7 0,0 0 6 15,0-1 8-15,0-3 7 0,0 4 5 0,6 0 7 0,-6-1 2 16,0-3 1-16,0 4 0 0,6-4 1 0,-6 4 5 0,6 0 4 16,2-4 6-16,-2 3 12 0,7 1 13 0,-7-1 18 15,14 1 17-15,-8 0 19 0,8-1 18 0,0 1 13 0,6-1 10 16,7-3-2-16,-1 4-7 0,1-1-12 0,6 1-17 0,6-4-22 16,1 5-20-16,-1-5-21 0,1 0-29 0,7 0-10 15,-2 0-11-15,1-5-9 0,7 5-5 0,0-4-7 0,0 1-5 16,-1-1-3-16,7 4 5 0,0-3-6 0,7-1-4 0,0 1-4 15,-1-1-4-15,1 0-1 0,6 4-2 0,-6-3-3 0,-1-1-1 16,1 1-2-16,-1 3-3 0,1-4-3 0,0 0 4 16,-7 0 1-16,6 4 1 0,-6-3-1 0,0 3 0 0,-6-4-2 15,0 4 3-15,6-4 1 0,-13 4-2 0,1-3-2 0,-2 3 0 16,-5 0 0-16,-1 0 0 0,1-4 0 0,-7 4 0 31,0 0 0-31,1 0-2 0,-8 0 2 0,1 0 0 0,-7 0 0 16,-1 0 1-16,-5 0 0 0,0 0 5 0,-1 0-3 0,-5 0-4 15,-2 0-1-15,-5 0 1 0,6 4 0 0,-7-4 1 16,-6 0-1-16,7 0-5 0,-7 0 4 0,0 0 3 0,0 0 0 16,0 3-1-16,0-3 2 0,0 0-2 0,0 0-1 15,6 0 1-15,-6 4 0 0,0-4 1 0,0 4-1 0,-6-1-1 16,6 1-1-16,0 0 1 0,0 3 1 0,0 0-1 0,0 1 0 16,0-1-1-16,0 3 1 0,0 5 1 0,0 0 0 0,0 0 2 15,6 0-2-15,-6 3 2 0,0 4 1 0,7 0 2 16,0 0-5-16,-1 4 6 0,-6 3 1 0,6 0 1 0,1 4 2 15,0 3-2-15,-1 1 4 0,0 4 3 0,1 2 5 0,0 2 0 16,-1 2-1-16,1 1-3 0,-1 0 1 0,0-1-2 16,2 1-3-16,-8 3-1 0,6-3 1 0,0 3-1 0,-6-3 1 15,6 3 2-15,-6-7 3 0,0 3 2 0,0-3 0 0,0 0 0 16,0-3-2-16,-6-2 0 0,6-2-1 0,-6-4-3 0,0 1-3 16,-2-1-2-16,2-4 1 0,0-3-5 0,-7-5-1 15,6 2-3-15,0-5-2 0,1 0-1 0,0-3-16 0,-1-1-18 16,-6-6-34-16,7 3-98 0,-8-8-120 0,1-3-129 0,1-3-202 15,-8-1-118-15,0-7-64 0,1 0-26 0,-1-4 10 16</inkml:trace>
  <inkml:trace contextRef="#ctx0" brushRef="#br0" timeOffset="1699.39">4071 4572 385 0,'0'0'318'0,"0"-4"-78"15,0 4-60-15,-7 0-34 0,7 0-16 0,0-4-7 16,0 4 2-16,0 0-2 0,0 0-3 0,0 4-7 0,0-4-2 16,0 0 4-16,0 4 4 0,0-1 9 0,0 1 4 0,0-1 5 15,0 5 3-15,0-5 4 0,0 9 0 0,0-1-8 16,0 0-11-16,-6 3-17 0,6 1-16 0,0 0-11 0,-6 3-9 16,6 4-9-16,-7-3-8 0,7 3-7 0,0-1-7 0,-7 1-5 15,7 0-1-15,-6-4-4 0,0 4-4 0,-1-3-4 16,0 3-1-16,1-4-4 0,-1 0 0 0,1 4-1 0,0-3 1 15,-2-1-4-15,2 0-1 0,0-3-2 0,0 3 0 16,-2-3 0-16,2 0 0 0,6-1-2 0,-6-3-1 0,6 0 1 16,-7-4-1-16,7 4 3 0,0-3-1 0,0-1 0 0,0-3 0 15,0 3 1-15,7-7 2 0,-7 4 1 0,0-1 3 0,0 0 0 16,0-3 3-16,6 6 4 0,0-6 2 0,-6 0 4 16,8 0 1-16,-2 3 3 0,6-3-1 0,2 0 0 0,-1 0-3 15,0 0-4-15,6 0-5 0,-5 0-1 0,5-3-5 0,-6 3-6 16,6 0-2-16,1 3-3 0,-7-3-2 0,7 0-1 15,-8 0-1-15,2 0-5 0,6 0 3 0,-8 0 2 0,1 0-4 16,1 0 3-16,-2 0 1 0,2 0 1 0,-8 0 0 0,7 0 1 16,0 0-3-16,0 0 1 0,0 0 1 0,-6 0-2 0,5 0 0 15,-5 0-1-15,0 0 0 0,6 0 2 0,-7 0 0 32,0-3 0-32,1 3 0 0,-7 0 0 0,7 0 0 0,-1 0 1 15,-6 0 0-15,6 0-1 0,-6 0-1 0,8 0-1 0,-8 0-5 16,6 0-8-16,-6 0-11 0,6 0-15 0,-6 0-23 15,7-6-61-15,-1 3-101 0,1 0-99 0,-1-1-100 0,1-3-154 16,-1-4-109-16,0 3-66 0,2 1-27 0,-8 0 32 0</inkml:trace>
  <inkml:trace contextRef="#ctx0" brushRef="#br0" timeOffset="2048.76">4632 4986 182 0,'0'-4'488'0,"0"1"-83"0,0-1-103 16,0 0-60-16,0 4-19 0,0 0 7 0,0-4 13 0,0 4 12 15,0 0 6-15,0-3-6 0,0 3-19 0,0 0-29 0,0 0-37 16,0 0-41-16,0 0-37 0,0 0-29 0,0 0-21 16,0-4-15-16,0 4-14 0,6 0-19 0,-6 0-35 0,0 0-57 15,0 0-79-15,0 0-79 0,0 0-80 0,0-4-110 16,0 4-160-16,0-3-83 0,-6-1-26 0,6 4 28 0</inkml:trace>
  <inkml:trace contextRef="#ctx0" brushRef="#br0" timeOffset="2577.61">4846 4759 362 0,'0'-4'308'0,"0"1"-78"0,0-1-63 16,-7 4-40-16,7-4-19 0,0 0-3 0,0 4 1 0,0 0 5 16,0 0-1-16,0 0 0 0,-6 0-3 15,6 0-5-15,0 0-6 0,0 0-11 0,0 0-8 0,0 0-8 0,-6 0-6 16,6 0-6-16,0 4-5 0,0-4-3 0,0 0-2 16,0 4 1-16,0 0 13 0,6-1 23 0,-6 4 29 0,0 4 25 15,6 0 15-15,-6 0 8 0,7 0 3 0,0 4 2 0,-1-1-15 16,0 5-26-16,8-5-34 0,-8 4-26 0,1 1-19 15,-1 0-11-15,0 2-7 0,2 1-4 0,-8 0-3 0,6 0-3 16,0 4-1-16,0-4-1 0,-6 4-3 0,7-4 0 0,0-1-2 16,-1 1-4-16,-6 1 0 0,7-1-5 0,-1-4 3 0,-6 0-4 15,6-3 1-15,-6-1 1 0,8 1-1 0,-8-4 1 16,0 0 0-16,6-4 1 0,-6 0-3 0,0 2 1 16,0-2 3-16,0-4-3 0,6-3 0 0,-6 4 1 0,0-1-2 0,0-3 0 15,0 0 0-15,0 0 1 0,-6 0-2 0,6 0-7 0,0-7-19 16,-6 4-59-16,-2-4-102 0,2-5-99 0,0-3-102 15,-1 1-152 1,1-5-129-16,-1 1-78 0,0 0-32 0,1-1 29 16</inkml:trace>
  <inkml:trace contextRef="#ctx0" brushRef="#br0" timeOffset="3191.97">4885 4770 93 0,'0'-4'338'0,"-6"0"-88"0,6 4-78 0,0-3-44 0,0-1-18 16,0 4-4-16,0-3 6 0,0 3 9 0,0 0 7 0,0-4 7 16,0 4 6-16,0 0 2 0,0 0 14 0,6-4 11 15,-6 4 13-15,0 0 8 0,0 0 6 0,7-4 3 0,-7 4-4 16,6 0-4-16,0 0-20 0,2-4-22 0,4 4-23 0,1-4-23 15,0 4-22-15,0-2-17 0,1 2-14 0,-2 0-11 16,2 0-6-16,-2 0-5 0,1 0-5 0,7 0-4 0,0 2-1 16,-8 2-2-16,8-4-1 0,-1 4-1 0,1 0 1 0,0 0 0 15,-1 0-1-15,1 3 0 0,0-4 0 0,-1 5-3 16,1-1-2-16,-2-3 0 0,-4 2-1 0,5 6-2 0,-5-5-3 16,-2 0 0-16,2 4-1 0,-2 0 0 0,-5 4-1 15,6-4 0-15,-6 4 0 0,-1 0 0 0,7-1 0 0,-6 5 1 16,-7-5 1-16,6 1 0 0,-6 3-1 0,0-3 1 0,0-1 1 15,0 4 2-15,-6-2 0 0,-1-2 0 0,-6 4 0 0,7-3 2 16,-14 3 2-16,7 0 1 0,-7 1-2 0,-6-1 1 16,1-2 1-16,-1 1-2 0,-1 1 3 0,1-3-1 0,0 0 1 15,0-1-1-15,1-3 1 0,5 0 0 0,0-3-1 0,1 3 0 16,-1-8-2-16,7 6 4 0,0-7-3 0,0 2 0 16,0-4 0-16,0 0-2 0,-1 0 1 0,8 0-3 0,-7 0-9 15,7-4-14-15,-1 2-21 0,0-3-51 0,1 1-108 0,6-3-109 16,-6-4-109-16,12 1-142 0,-6-2-141 0,6 1-76 0,8-3-29 15,-1 3 21-15</inkml:trace>
  <inkml:trace contextRef="#ctx0" brushRef="#br0" timeOffset="3445.39">5680 5107 9 0,'6'3'667'0,"-6"-3"26"0,0 0-68 0,0 4-141 16,0-4-99-16,0 0-77 0,-6 0-61 0,6 0-54 15,0-4-36-15,0 4-28 0,0 0-21 0,0 0-39 0,0 0-70 16,-7 4-107-16,7-4-109 0,0 0-107 0,-6 3-152 0,-1-3-136 15,7 0-97-15,-6 0-43 0,0 4 10 0</inkml:trace>
  <inkml:trace contextRef="#ctx0" brushRef="#br0" timeOffset="7777.19">4527 4198 233 0,'0'0'204'0,"0"0"-37"15,0 0-36-15,0 0-27 0,0 0-23 0,0 0-16 0,0-3-12 16,0 3-7-16,0 0-6 16,0 0-4-16,0 0-6 0,0 0-4 0,0 0-8 0,0 0-2 0,0 0-4 0,0 0 0 15,0 0-2-15,0 0 1 0,0 0 1 0,0 0 4 0,0 0 5 16,0 0 2-16,0 0 4 0,0 0 4 0,0 0 2 0,0 0 1 15,0 0 5-15,0 0 1 0,0 0 3 0,0 0 3 16,0 0 3-16,0 0 3 0,0 0 3 0,0 0 5 0,0 0 1 16,0 0 2-16,0 0 2 0,0 0 3 0,0 0 5 0,0 0 8 15,0 0 8-15,0 0 14 0,0-4 18 0,0 4 20 16,0 0 19-16,0 0 14 16,0 0 7-16,0 0 0 0,0 0-9 0,0-4-14 15,0 4-19-15,0-3-28 0,0 3-26 0,0-8-22 0,0 8-19 0,0-8-10 0,0 4-7 0,0-2-7 16,0 2-2-16,0-4 0 0,0 1-1 0,-6 0 1 0,6 0 1 15,0-4-3 1,0 3-2-16,0-3 0 0,0 1-2 0,0-1 1 0,0-4 4 0,0 4-1 0,0 0 1 0,0-4-1 16,0 0 0-1,0 1 2-15,0 0 1 0,0-1-1 0,-7 0-5 0,7-3-3 0,0 3-1 0,0 0 1 0,0-2 0 16,-7 1-2 0,7 2-3-16,0-5-1 0,-6 5 2 0,6-1-1 0,0 0 0 0,-7 1 0 0,7-1-2 0,-6 1 0 0,6 0-1 15,0 2 1-15,-6-3-1 0,6 0-2 16,-8 4-1-16,8 0 1 0,0 1-1 0,0-5-1 0,-6 8 2 0,6-4-2 15,0 3 0-15,0 1 1 0,-6-4 0 0,6 6 1 16,0-1 1-16,-7 3 2 0,7-6-3 0,0 6 2 0,0-1 1 16,-6 1 0-16,6-1 2 0,0 4-3 0,-7 0 0 0,7-3-2 15,0-1 3-15,-6 4-2 0,6-4 1 0,0 4 1 16,0 0-1-16,-7-3 0 0,7-1 1 0,0 4-1 0,-6-3 5 16,6 3-1-16,0-4-2 0,0 4 0 0,-6-4-3 0,6 0 1 31,0 4 0-31,-8-3 0 0,8 3-5 0,0-4 2 0,-6 0 1 0,6 1-1 0,-6-1 1 0,6 4-3 0,-7-4 2 15,7 1 1-15,-7-1-2 0,1 4 1 0,6-4 0 0,-6 1 1 16,-1 3 0-16,1-4 5 0,6 0-4 0,-7 4 0 31,0-3 3-31,1-1-2 0,0 0 0 0,-8 4 1 0,8-3-1 16,-7-1 0-16,7 1 0 0,-8-1-1 0,-6 0 0 0,8 1-1 16,-1-2-1-16,-7 1-2 0,0 1 1 0,2-1-1 15,-2 4 1-15,-7-3 1 0,9-1 0 0,-9 0 1 0,7 4 1 16,-6-3 3-16,0-1-3 0,7 4 1 0,-13-3 1 0,5 3-2 15,1 0-1-15,-6 0 0 0,5-4-3 0,-5 4 1 0,6 0 6 16,-7-3-3-16,7 3-1 0,0 0 0 0,1 0 0 16,-2 0 0-16,1 0 1 0,0 0 1 0,0 0-3 0,7 0 1 15,-7 0 0-15,-1 3 1 0,1-3 1 0,6 0-1 0,-5 4-1 16,-1-4-1-16,0 0 0 0,0 3 0 0,-1 1 0 16,-5-1 1-16,6-3-1 0,-7 4 0 0,1 0 2 0,-1-1-1 15,1 1-1-15,-1-1-1 0,1 1 0 0,5-4 1 0,-5 5-1 16,6-2 1-16,-7 1-2 0,7 0 1 0,-7-4 1 15,7 3 1-15,1 4 0 0,-7-7 0 0,5 8 0 0,-5-5 0 16,-1-3 0-16,0 4 1 0,0 0 7 0,8-1-2 16,-7 1-3-16,5 0 1 0,-5-4-2 0,6 3 1 0,-1 1-2 15,1 0-1-15,6 3-7 0,-5-3 2 0,5-1 1 0,0 1 1 16,1 0 3-16,0 0-1 0,-1-1 1 0,7 1 1 0,-7-1-2 16,1 1 1-16,6 0 0 0,-6-1 0 0,-1 1-1 15,7-1 1-15,-7 1-1 0,8-1-1 0,-8 1 0 0,6 1 2 16,2-2-1-16,-1 0 1 0,-1-3 0 0,2 3 1 15,6 2-1-15,-2-5 2 0,2 4 1 0,0-4-1 0,6 0 0 16,-7 3-2-16,7-3 0 0,0 0-2 0,-6 4 0 0,6-4 0 16,0 0 1-16,0 0-1 0,0 0 1 0,-7 0-1 15,7 0 1-15,0 4 1 0,0-1 0 0,-7 1 0 0,7 3 0 16,-6-3 0-16,6 3 0 0,0 4 0 0,-6 0 0 0,6 0 1 16,0 0 0-16,-8 4 0 0,8-1 0 0,0 6-1 15,0-6 1-15,-6 4 2 0,6 0-2 0,0 4-2 0,-6 0 1 16,6 0 0-16,0 0 0 0,-6 7 0 0,6-3 0 0,0 3 0 15,0 4 1-15,-7 0 0 0,7 0 0 0,-7 7-3 0,7-3 1 16,-6 4 0-16,6-1 0 0,-7 4 1 0,7-1-2 16,0 5 1-16,-6 0-2 0,6-1 1 0,0 5 0 0,-6-1 2 15,6 5 1-15,0-2 0 0,-8 1 3 0,8 4 0 16,0 3 1-16,0 0 0 0,0 0 1 0,0 0-2 0,0 1-3 16,0-1 0-16,8 0-2 0,-8 1-2 0,6-1 0 0,-6 0 2 15,6 0-1-15,-6 1 0 0,0-1 2 0,7 1 0 16,-7-1 2-16,0 0 1 0,0 0 1 0,-7 1-3 0,7-5 1 15,0 1 1-15,-6-4-2 0,6 0-1 0,-6-1 0 0,6-3-7 16,-8 5 2-16,2-5 3 0,0 0-1 0,0-3 1 0,-1 0 0 16,0-4 1-16,1 0 0 0,-1-3 8 0,1-6-2 15,-1 6-1-15,0-8-1 0,1 0 1 0,0-4 0 0,6 0-1 16,-6-2-1-16,6-2 0 0,-8 1-1 0,8-8 1 0,-6 3-2 16,6-2 0-16,0-1-3 0,-6-3 2 0,6-1-1 15,0 1-1-15,0-1 1 0,0-2-1 0,0-1 2 0,0-4 2 16,0 4-1-16,0-3 0 0,0-1 0 0,0-3 0 0,0-1-1 15,0 1 1-15,6 0 0 0,-6-1-2 0,0 1 2 0,6 0-4 16,2-1 3-16,-2-3 1 16,0 4 0-16,0-1 0 0,8 1 0 0,-1 0 1 0,-7-1-1 0,8 1 5 0,4 0-3 15,-4 0 2-15,-1-1-1 0,0 1-3 16,0-1 2-16,7 1-1 0,-8 0-1 0,2-1-1 0,5 1 0 0,-5 0 0 16,4-4 0-16,-4 3 1 0,5 0 1 0,1 3-1 0,0-6 1 15,5 3 0-15,-5-3 1 0,6 3 0 0,-6-3-1 16,5 4 0-16,1 0-2 0,7-4 1 0,-7 3 0 0,7-3 0 15,-1 4 4-15,8-4-1 0,-1 0 0 0,0 0 1 0,-1 4 1 16,8-4 2-16,0-4-1 0,0 4-3 0,5 0 1 16,1-4 2-16,1 4-3 0,-1-3-2 0,6 3-1 0,-6-4 0 15,7 4-11-15,-6 0 8 0,-2 0 1 0,1 0-1 0,1 0 3 16,-2 0-5-16,2 0 2 0,-1 0 1 0,0 0 8 0,0 0-6 16,0 0-1-16,1 0-1 0,-2-4 0 0,1 4 4 15,7 0 0-15,-6 0-6 0,-2 0 3 0,1 0 0 0,1-3-1 16,-2 3 1-16,2-3-1 0,-1-3 1 0,-1 3-2 0,-4 3 7 15,5-3-4-15,-7-5-4 0,7 5-2 0,-6-1-3 16,-7 0-3-16,7 1-5 0,-8-1-3 0,-5 1-2 16,-1-5 0-16,1 4 2 0,0-3 3 0,-7 0 1 0,-7 0 4 0,1-1 2 15,-1 1 4-15,-5 0 3 0,-2-1 2 0,2 1 1 16,-1-4 0 0,-7 4 1-16,0-4-1 0,2-1 1 0,-8 1 3 0,6-3 0 0,-6 3 1 0,0-4 0 0,0 1 2 31,0-1 1-31,0-4 2 0,0 2 4 0,0-3 0 0,-6 2 2 15,6-3 2-15,-8-5 3 0,-4 0 0 0,5 1 2 0,1-1 2 16,-8-7-1-16,8 4 2 0,-7-4 1 0,0 0 0 16,7-4 1-16,-1 1 1 0,-6-1 0 0,6 1 1 0,-5-1 0 15,5 4 0-15,0 0 2 0,1-4-1 0,0 7-1 0,6 1-2 16,-7 0-2-16,7 4-6 0,-7-1-6 0,7 1-7 0,-6 2-19 16,6 1-27-16,-7 0-32 0,7 0-44 0,-6 0-134 15,6-3-142-15,-13-1-193 0,6 0-151 0,1 1-88 16,-8-1-37-16,-5-3-4 0</inkml:trace>
  <inkml:trace contextRef="#ctx0" brushRef="#br0" timeOffset="8837.43">2156 4773 40 0,'0'-3'343'0,"0"3"-74"0,0-4-74 15,0 4-48-15,6-4-25 0,-6 4-13 0,0-3-4 0,0 3 0 16,0-4 0-16,-6 4 3 0,6-3 4 0,0 3 4 16,0 0 5-16,0-4 8 0,-6 4 6 0,6 0 5 0,0 0 2 15,-6-4-2-15,-2 4-3 0,8 0-10 0,-6 0-10 0,0-4-11 16,-1 4-9-16,-6 0-8 0,6 0-3 0,-5 0 0 15,-2 4 0-15,2-4 2 0,-1 0-3 0,6 4-5 0,-12-4-5 16,5 4-6-16,2-4-7 0,-8 3-12 0,1 1-12 16,-1-1-5-16,0 1 0 0,1 3-2 0,-7 1-4 0,0-2 0 15,-1 2-3-15,-5 3 0 0,6 0-2 0,0 1-2 0,-7-2-5 16,7 5 1-16,1-5 0 0,-2 6-1 0,1-5 0 0,0 0-1 16,6 0-1-16,1 3-1 0,-1-3 0 0,-6 4-1 15,7-1-2-15,-1 1-1 0,0 3-2 0,-5-4 1 16,5 6-1-16,0-2-2 0,1 4 0 0,0-4-1 0,-1 4-1 15,7 0 1-15,-7 3 0 0,1-2-1 0,6 2 1 0,0 1 0 16,-1-1-1-16,8-3 1 0,-6 4 0 0,5 0 2 0,0-1-1 16,1 1 3-16,6-4 1 0,-7 3 1 0,7 2 0 15,0-6 1-15,7 4-1 0,-7-2-2 0,6-1 3 0,-6 0-2 16,7 0 0-16,0 0-2 0,5 0 0 0,-6-4 1 0,8 4 0 16,-1-3 0-16,0-5-2 0,6 4 1 0,1 0-1 15,0-2 2-15,-1 2 0 0,1-4 2 0,6 1-1 0,0 0 0 16,-1-4 0-16,2-1-1 0,5 5 0 0,-6-4 0 15,7-1 0-15,-1-1-3 0,1 2 2 0,-1-4-1 0,8-3-1 16,-7 3-1-16,5-4-2 0,-5 1-1 0,6 0 0 0,1-4-2 16,-8 4 2-16,1-4-2 0,-1 0 0 0,1 0 0 15,-1-4 2-15,1 4 2 16,-7-4 0-16,0 0 1 0,7 1 1 0,-7-4-1 0,-1-1 0 0,1-3 3 0,-6-1 1 0,6 6 6 16,-7-5 6-16,1-4 2 0,0 4 4 0,-1-3 6 0,-6 3 7 15,0-8 1-15,1 5 6 0,-2-1-6 0,1-4-3 16,-6 1 0-16,6-4 0 0,-7 4-4 0,0-4-6 0,2 0-6 15,-8-3-3-15,6-1-3 0,-6 4-1 0,0-8-2 0,-6 5-2 16,6-1-1-16,-8-3 1 0,2-1 2 0,0 5-1 16,-7-4 3-16,6-1-1 0,-6 5 1 0,1-1 4 0,-8 0 1 15,6 1 0-15,-5 3 2 0,6 0 0 0,-6 0 1 16,-1 3-1-16,-6 1-4 0,7 3-2 0,-1 1-5 0,-6-4 1 16,7 7-3-1,-7-4-2-15,6 4-2 0,0-4-2 0,1 5 1 0,-7-1-1 0,13 2 2 0,-7 2-4 0,0-3-7 16,1 6-19-16,6-3-29 0,-6 3-35 0,-7-3-36 0,6 3-51 15,0 0-117 1,7 1-119-16,-7-1-131 0,8 4-198 0,-8 0-81 0,1 0-28 0,5 4 1 0</inkml:trace>
  <inkml:trace contextRef="#ctx0" brushRef="#br0" timeOffset="9550.01">1590 5279 367 0,'0'-4'466'0,"0"4"-100"0,0-4-97 16,0 4-54-16,0-3-14 0,0 3 13 0,0 0 21 15,0-3 15-15,0 3 7 0,0 0-8 0,0 0-14 16,0 0-25-16,0 0-34 0,0 0-42 0,0 0-39 0,0 0-29 15,0 3-18-15,0-3-12 0,0 0-6 0,0 3-4 0,6-3-2 16,-6 4-1-16,0 0 0 0,0 3-1 0,7-3 0 0,-7 8 0 16,0-6 1-16,6 6 1 0,1-2 2 0,-1 1 0 15,-6 3-2-15,7 1 1 0,-1 4-3 0,0-5-2 0,2 4-1 16,-2 1-3-16,0 0 0 0,1-1-1 0,6 0 3 0,-7 0 0 16,1 4 2-16,6-4 1 0,-6 1 0 0,5 3 0 15,-5-4-1-15,6 1-2 0,-7-5-1 0,1 1-4 0,6 3-1 16,-6-7-2-16,5 4 0 0,-4-4 1 0,4 0 4 0,-6-1 3 15,1-2 4-15,0-5 7 0,-1 5 6 0,1-4 14 0,-1 0 14 16,0-1 16-16,2-3 17 0,-8 0 18 0,6-3 16 16,0-1 9-16,0-3 3 0,8-1-2 0,-8-4-7 15,7-2-12-15,-6 3-14 0,6-7-16 0,-1 3-14 0,-4-3-12 16,4 0-8-16,-5 0-4 0,6-4-8 0,-6-1-2 0,5 5-2 16,-6-4-2-16,2 0-7 0,-2 4 0 0,7 0 0 0,-13 0-1 15,7-1-1-15,-1 0-4 0,-6 5-2 0,7-1 1 16,-7 1 1-16,6-1 0 0,-6 4-2 0,0 0-4 0,6 0-1 15,-6 4-2-15,0-5 0 0,0 5-5 0,0 0-3 0,8 0-2 16,-8-1-4-16,0 5 1 0,0-1-3 0,0 0 0 16,0 1-1-16,0 0 1 0,0 3-1 0,0-5-2 0,0 5 1 15,0 0-2-15,0 0-1 0,0 0 1 0,-8 0-2 16,8 0-3-16,0 0-5 0,0 0-13 0,0 0-17 0,0 0-27 16,-6 0-41-16,6 5-57 0,-6-5-61 0,-1 3-54 0,7 0-73 15,-6 1-119-15,-1 0-101 0,7-4-105 0,-7 3-159 16,7-3-42-16,0 4-5 0,7 0 18 0</inkml:trace>
  <inkml:trace contextRef="#ctx0" brushRef="#br0" timeOffset="11897.06">6064 5059 212 0,'0'-4'365'0,"0"4"-106"0,0-3-91 0,0 3-59 0,0-4-32 15,0 4-16-15,0-4-3 0,0 4-2 0,0 0 0 0,0 0-2 16,0-3-3-16,0 3-3 0,0 0-5 0,6 0-2 16,-6 0-5-16,0-4-1 0,7 4 1 0,-7 0 5 0,7 0 6 15,-7 0 6-15,6 0 11 0,-6 0 4 0,6 0 5 0,-6 0 5 16,7 0 0-16,0 0-1 0,-7 0 1 0,6 0-3 16,7 0-4-16,-7 0-5 0,8 0-5 0,-8 0-9 15,7 0-4-15,7 0-3 0,0 0-6 0,-2 0-3 16,2 0-1-16,7 0-2 0,-1-3 2 0,-1 3 3 0,1 0 1 0,0-5 0 15,1 5 0-15,-1 0 5 0,6 0 2 0,-5-3 4 0,-1 3 1 16,6-3-1-16,-6 3-2 0,7-5 0 0,-1 5-2 16,1-4 0-16,-1 1 1 0,1 3 0 0,6 0 0 0,0 0-3 15,7-4-2-15,-1 4-1 0,1 0-3 0,5 0-5 0,2 0-11 16,-1 0-5-16,7 4-4 0,0-4-3 0,6 0 0 16,-7 3-1-16,7 1-1 0,0-4-4 0,-6 5 1 15,6-5-1-15,-6 3-1 0,6 0 0 0,-7 2-1 0,1-5-1 16,0 3 1-16,0 1 4 0,-2-1-2 0,2-3 0 0,6 4 1 15,-6 0 0-15,13 3 1 0,-1-7 1 0,1 4 1 0,6-1 4 16,0-3 0-16,7 4 0 0,-7-4 1 0,6 0-1 0,1 0 0 16,0 0 1-16,0 0-2 0,-1 0-3 0,1 0 2 15,0 0-1-15,6-4-1 0,-6 4-1 0,6 0 1 0,-7 0-4 16,7-3-1-16,1 3-1 0,-7 0-2 0,-1-4-2 16,1 4 1-16,-1 0-2 0,-5-4 0 0,-1 1 1 0,0 3 1 15,0-4 1-15,-6 4-1 0,-1-4 1 0,1 1 0 0,-6-1 1 16,-1 1 1-16,0-2-1 0,-7 2 0 0,1 0-2 15,-7-2 2-15,-6-2 1 0,-1 3 3 0,-5 1 2 0,-15-1 2 16,1-3 3-16,0 3 1 0,-6 1 3 0,-7-4-2 0,7-1 1 16,-14 4-3-16,0-3-4 0,1 0-2 0,0 3-4 0,-14-3-7 15,7-1-11-15,-13-2-27 0,7 2-59 0,-14-3-77 16,0 4-78-16,-13-5-67 0,1 6-75 0,-1-6-103 0,-12 1-135 16,-1 1-60-16,-13 2 3 0</inkml:trace>
  <inkml:trace contextRef="#ctx0" brushRef="#br0" timeOffset="12355.88">8487 4693 245 0,'-7'-4'368'0,"0"4"-117"0,1 0-93 0,0 0-50 16,6 0-29-16,-6-4-9 0,6 4 1 0,0 0 5 15,0 0 3-15,0 0 5 0,0 4 6 0,0-4 8 0,6 0 13 16,-6 4 16-16,0 0 25 0,6-1 23 0,0 0 17 0,1 1 11 16,0 0 14-16,-1 3 0 0,7-3-7 0,-6 4-17 15,6-2-33-15,-1-2-30 0,2 4-23 0,5-1-20 0,1-3-20 16,0 3-15-16,-1 4-13 0,7-4-7 0,-6 4-6 0,6-3-6 15,-7 2-4-15,7 1-5 0,-6 0-4 0,-1 1-3 0,1-2-3 16,0 5 0-16,-8-5-1 0,8 6-2 0,-7-1-1 16,-7-4 5-16,8 3 1 0,-8 1 2 0,0-1-2 0,1 1 1 31,0 3 1-31,-7 0 6 0,0 1 2 0,-7 3-3 0,0 0-1 16,1 4 4-16,-14-1 7 0,8 1 3 0,-15 3 0 15,1 1 3-15,-13 2 0 0,7-2 2 0,-7 2 4 0,-7-2-1 16,7-1-5-16,-7 1-1 0,7-5-3 0,0 0-4 15,1-2-2-15,5 3-3 0,1-8-2 0,-2 0-8 0,1 0-18 16,8 1-25-16,-1-5-62 0,6-2-123 0,8-1-129 0,-2-8-190 16,8-3-141-16,-1-3-90 0,7-1-43 0,7-3-14 15</inkml:trace>
  <inkml:trace contextRef="#ctx0" brushRef="#br0" timeOffset="13860.04">9424 3813 55 0,'0'0'106'15,"0"0"-23"-15,0 0-26 0,-6 0-27 0,6 0-31 16,0 0-34-16,0 0-41 0,-6 0-48 0</inkml:trace>
  <inkml:trace contextRef="#ctx0" brushRef="#br0" timeOffset="14762.12">9353 3791 14 0,'-6'0'210'0,"6"0"-51"0,0 0-47 0,0 0-32 16,0 0-18-16,0 0-13 0,0 0-9 0,0 0-6 0,0 0-3 15,0 0-3-15,-7 0-1 0,7 0-1 0,0 0-1 16,0 0 2-16,0 0 0 0,0 0 3 0,0 0 3 0,0 0 3 16,0 0 4-16,0 0 5 0,0 0 3 0,0 0 1 15,-7 0 1-15,7 4 1 0,0-4 2 0,0 0-1 0,0 0 1 16,0 0-1-16,-6 0 3 0,6 0 3 0,0 0 6 0,0 0 8 16,0 0 10-16,0 0 11 0,0 0 16 0,0 0 14 15,0 0 18-15,0 0 17 0,6-4 11 0,-6 4 7 0,0 0 2 16,0 0-3-16,0 0-10 0,0-3-20 0,0 3-12 0,0 0-19 15,0 0-17-15,0 0-17 0,0 0-16 0,0 0-14 16,0 0-10-16,0 0 1 0,0 0-13 0,0 0-7 0,7 3-3 16,-7-3-2-16,7 0 0 0,5 4 0 0,-5-4 0 0,6 0-2 15,6 0 0-15,1 0 0 0,6 0-1 0,-7 0-5 0,7 0-7 16,7 0 4-16,-7 0-3 0,7 0 1 0,-7 0 0 16,6 0 1-16,-5 0-1 0,5-4 4 0,-6 4 2 31,0 0-4-31,1-3-2 0,-8 3 0 0,1 0-1 0,-2 0 3 15,-4-4 0-15,-1 4 1 0,-6 0 3 0,-1 0 3 0,1 0 3 16,-1 0 2-16,0 0 4 0,-6 0 5 0,0 0-3 0,0 0-2 16,0 0-2-16,0 0-5 0,0-4-3 0,0 4-2 15,0 0-5-15,0 0-11 0,-6 0-4 0,6 0-13 0,0-3-24 16,-6 3-59-16,6 0-89 0,-7 0-84 0,7-4-73 0,-6 4-75 16,-1-4-89-16,7 1-137 0,-7-1-60 0,1 1 6 15</inkml:trace>
  <inkml:trace contextRef="#ctx0" brushRef="#br0" timeOffset="15157.5">9587 3795 328 0,'0'-4'354'0,"0"4"-92"0,-6 0-79 15,6-3-43-15,0 3-20 0,0-4 1 0,0 4 8 0,-7 0 5 16,7 0-2-16,0-4 0 0,0 4-6 0,0 0-9 15,0 0-14-15,0 0-19 0,0 0-21 0,0 0-16 0,0 4-14 16,0-4-9-16,0 0-5 0,0 4-2 0,0 3 3 0,0-3 5 16,0 3 7-16,0 0 11 0,0 4 18 0,7-3 19 15,-7 6 19-15,0-3 13 0,0 4 9 0,0 0 2 0,0-1-1 16,6 4-7-16,-6-3-12 0,0 4-16 0,0-1-16 0,0 0-15 16,0-3-12-16,0 3-8 0,7 1-8 0,-7-1-3 15,0 0-4-15,0-3-4 0,0 4-2 16,0-5-1-16,0 0-1 0,0 1-1 0,0-1-1 0,7-2 0 0,-7-1-3 15,0 0-1-15,0 0 0 0,0-4-3 0,0 0 1 0,6 1 0 16,-6-5-3-16,0 1 0 0,0 0 3 0,0-1 0 0,0 1 2 16,0-4 1-16,0 4 2 0,0-4 3 0,0 0 1 15,0 0 0-15,0 0-1 0,0 0 0 0,6 0-1 0,-6 0-7 16,0 0-10-16,0-4-26 0,0 0-49 0,0 1-76 16,0-1-74-16,0 0-63 0,0-3-50 0,0 0-42 0,0 3-42 0,0-3-38 15,0 3-37-15,0-3-41 0,-6 3 20 0</inkml:trace>
  <inkml:trace contextRef="#ctx0" brushRef="#br0" timeOffset="15489.4">9379 4246 257 0,'-7'0'376'0,"7"0"-92"0,0-4-74 0,0 4-51 15,0 0-27-15,0 0-11 0,0 0-6 0,0 0-1 0,0 0-3 16,0 0-2-16,7 0-2 0,-7 0 2 0,13 4 1 15,-7-4 7-15,8 0 7 0,-2 0 8 0,2 3 6 0,5-3 4 16,1 0 2-16,-1 0 0 0,1 0-8 0,0 0-12 16,-2 0-13-16,9 0-13 0,-7 0-13 0,6 0-12 0,-7 0-13 15,7 0-8-15,-6 0-8 0,-1-3-8 0,1 3-6 0,-7 0-8 16,0 0-5-16,-1-4-3 0,2 4-1 0,-1 0 0 16,0 0-1-16,-6-4-2 0,5 4-1 0,-6 0 0 0,-6 0 0 15,8-3 1-15,-2 3 0 0,-6 0 1 0,0 0 2 0,6 0 1 16,-6 0 0-16,0 0 0 0,0 0-1 0,0 0-2 15,0 0-2-15,0 0-2 0,0 0-2 0,0 0-2 0,0 0-1 16,0 0-2-16,0 0-3 0,0 0-7 0,0 0-14 0,0 0-41 16,0-4-77-16,0 4-89 0,0-4-78 0,7 1-74 0,-7-5-81 15,7 5-129-15,-1-1-89 0,-6-3-28 0,7 3 39 16</inkml:trace>
  <inkml:trace contextRef="#ctx0" brushRef="#br0" timeOffset="15996.73">10049 4066 426 0,'0'-3'448'0,"0"-1"-115"0,0 0-91 0,0 1-30 0,0 3 5 16,0-4 18-16,0 4 12 0,0 0 11 0,0-4 1 0,0 4-9 15,0 0-14-15,0-3-36 0,0 3-46 0,0 0-42 16,0 0-34-16,0 0-31 0,0 3-18 0,0-3-12 0,0 4-6 16,0-4-4-16,0 7 0 0,8-3 0 0,-8 3 4 15,0 4 3-15,0-3 1 0,0 2 1 0,0 6 0 0,0-6 4 16,0 5 0-16,0-5-4 0,0 8-2 0,0-6-1 0,0 7 0 16,0-5 0-16,0 4 0 0,0-3-2 0,0 4-1 15,0-5 1-15,0 0 1 0,6 2 0 0,-6-2-1 0,0 1 1 16,0-4 2-16,0 0-1 0,6 0 1 0,-6-4 0 0,0 0 1 15,0 1 0-15,7-1 4 0,-7-4 1 0,7 1 2 16,-1 0 3-16,0-1 6 0,1 1 2 0,6-4 5 0,-6 0 2 16,12 0 3-16,-6 0 0 0,6-4 0 0,7 1-1 0,-6-1-3 31,0 0-5-31,5 1-4 0,-5-1-4 0,0-3-4 0,6 3-5 16,-7 1-1-16,1-1-3 0,-7 0 1 0,7 1-1 15,-8-5 0-15,-4 8-1 0,4-3-2 0,-6-1 1 0,1 4-2 16,0-4 0-16,-1 4-2 0,-6 0 0 0,7 0 1 0,-7 0 2 15,0 0 0-15,0 0 0 0,0 0 1 0,0 0 1 16,0 0-2-16,0 0 0 0,0 0-2 0,0 0-1 0,0 0-5 16,0 0-3-16,-7 0-14 0,1 0-20 0,-1 4-29 0,0-4-33 15,-11 4-88-15,-2-1-124 0,0-3-122 0,-6 4-177 0,7-4-127 16,-8 4-71-16,8-1-31 0,0-3 4 0</inkml:trace>
  <inkml:trace contextRef="#ctx0" brushRef="#br0" timeOffset="22532.53">11085 5085 28 0,'0'0'247'0,"-6"3"-70"0,0-3-56 0,6 0-33 0,-8 0-11 15,8 0-1-15,0 0-1 0,0-3 6 0,0 3 0 16,8 0-2-16,-8 0-5 0,0-4-11 0,6 4-10 0,-6-4-9 16,6 4-9-16,1-3-6 0,-7 3-1 0,6-4-2 0,1 4 2 15,-1-4 5-15,1 4 3 0,-1-3 2 0,1 3 4 16,6 0 5-16,-7-4 2 0,1 4 2 0,6 0 5 0,0 0 0 16,0 0 2-16,0-4 6 0,7 4 7 0,-1-3 3 0,7 3 5 15,0-4 1-15,0 4 1 0,7-4 3 0,-7 4 5 0,7-3 3 16,5-1 1-16,-5 1 3 0,6-2 5 0,1 2 4 15,-2 0 2-15,7-2-4 0,-5-2-9 0,5 3-8 16,-6 1-13-16,7-1-14 0,-1 1-10 0,8-1-11 0,-7 0-8 16,5 1-5-16,8-1-3 0,0 1-1 0,-1-1-1 0,14 0-2 15,0 0-3-15,6 1-1 0,0-1-2 0,6-3 0 16,7 3 0-16,-6-3-2 0,7 3 0 0,-1-3 0 0,0 0 2 16,0 3 1-16,1-3 0 0,-1 3-1 0,0 0-3 0,-6 1 1 15,6-1-1-15,-7 0-1 0,7 1-1 0,-6 3-6 16,0-5 0-16,0 1-1 0,-7 2-1 0,0-2-1 0,0 4 0 15,-6-4-2-15,-7 0 4 0,0 0 0 0,0 1 6 0,-12-1 2 16,-2 1 1-16,1-1 3 0,-13 4 2 0,-6-3 5 0,-1-1 3 16,-6 0 4-16,-6 0-2 0,-7 1 2 0,7 3 0 15,-14-3 2-15,0 3-2 0,2-5 1 0,-2 5-6 0,-6 0-3 16,6 0-2-16,-6 0-3 0,0 0-4 0,0-3-9 0,0 3-21 16,0 0-54-16,-6-4-88 0,6 4-92 0,0 0-88 15,-6-4-111-15,6 1-185 0,0-1-96 0,0 1-21 0,0-1 18 16</inkml:trace>
  <inkml:trace contextRef="#ctx0" brushRef="#br0" timeOffset="23181.6">14908 4447 189 0,'-6'-4'180'0,"0"4"-51"16,6-3-38-16,-7-1-27 0,7 4-13 0,-7-4-4 0,7 4 0 15,0-3 1-15,-6 3-2 0,6-4 1 0,0 4 3 16,-7-4 4-16,7 1 1 0,0-1 1 0,0 4 4 0,0 0 4 16,0-4 8-16,0 4 7 0,0 0 10 0,0 0 9 0,-6-3 10 15,6 3 13-15,0 0 11 0,6 0 16 0,-6 0 16 0,0 0 18 16,0 0 11-16,0 0 6 0,-6 0-1 0,6 0-4 16,0 0-14-16,0 0-17 0,0 0-24 0,0 0-27 0,0 0-24 15,0 0-21-15,0 0-16 0,0 0-14 0,0 0-11 16,0 0-8-16,0 0-7 0,6 0-4 0,-6 0-2 0,0 3-1 15,0-3-2-15,0 0-2 0,0 4 0 0,0 0 1 16,0-1 2-16,0 5 2 0,0-5 2 0,0 5 3 0,0-1 0 16,7 4 2-16,-7 0 1 0,0 0 1 0,0 4 2 0,6-4-2 15,-6 3 0-15,0 5-1 0,7-1-1 0,-7 0 1 0,7 0 0 16,-7 5-1-16,6-2-2 0,-6 5 1 0,6-4 0 16,-6 4 0-16,6-1 2 0,-6 5-1 0,8-4 1 0,-2 3 2 15,-6 0 0 1,6-3-2-16,1 3-2 0,-7 0 0 0,6 1-3 0,-6-5 0 0,0 4-1 0,7-3-1 0,-7 0 0 15,7 0-1-15,-7-5 2 0,0 1-2 0,0 0 0 0,0 1 2 16,0-5 0-16,0-3 2 0,0-1 2 0,0 1 3 16,0-1 0-16,0-6 2 0,0 3 3 0,0-4-1 0,0 0 1 15,0-3 2-15,0 1 2 0,6-3 0 0,-6 2 4 0,0-4 3 16,0 0 1-16,0 3 1 0,0-3-2 0,0 0-3 16,0 0-2-16,0-3-9 0,0 3-18 0,6 0-23 0,-6-4-27 15,0-3-30-15,7 0-60 0,0-8-86 0,-1 5-87 0,7-9-73 16,0 1-59-16,6-5-66 0,-5-2-112 0,-2-1-76 0,2 0-11 15,-1 5 47-15</inkml:trace>
  <inkml:trace contextRef="#ctx0" brushRef="#br0" timeOffset="23781.54">14817 4436 398 0,'0'-4'324'0,"-6"1"-93"16,-1-1-61-16,1 0-31 0,6 4-9 0,-7-3 1 0,7-1 7 15,0 4 13-15,0-4 12 0,0 4 13 0,0-3 5 16,0 3 1-16,0 0-3 0,7-4-10 0,-7 0-14 0,6 4-13 16,1-3-13-16,5 3-10 0,-4-4-5 0,4 4-5 0,2 0-7 15,5-3-6-15,-6 3-9 0,6 0-7 0,1 0-10 16,-1 0-11-16,7 0-12 0,7 0-7 0,-7 0-5 0,6 3-4 16,8-3-6-16,-1 4-2 0,-6-1-4 0,5 1-4 0,8 0-2 15,-7 3-5-15,6-3-1 0,-5 3-1 0,5-3-2 0,-6 3-1 16,7 4-6-16,-7-3 2 0,0 3 1 0,-7-4 1 15,8 4-2-15,-7 4-1 0,-7-5 1 0,6 5 1 16,-5 3 5-16,-2-3-3 0,-5 3-1 0,6 0-3 0,-6 5 2 16,-1-5 0-16,1 4-2 0,-2 0 1 0,2 0 1 0,-7 3 1 15,1-2 0-15,-2-1 2 0,2 3-1 0,-2 1 3 0,2-4 0 16,-8 3-1-16,1-2-4 0,-1 2 7 0,-6-3-4 16,6 0-1-16,-6 0 0 0,-6 0-2 0,6 0 5 0,-6 0 2 15,-1 4-1-15,-6-4-3 0,0-1 4 0,-7 5 0 0,1-5 0 16,-7 2 0-16,0 3-3 0,-7-4-1 0,1 0 2 15,-7 0-3-15,-7-4 2 0,1 5 1 0,-8-6 1 0,1-2 1 16,-7 0 0-16,1-1 3 0,0 1 0 0,-1-8 2 16,0 5 5-16,1-9 7 0,5 4 7 0,1-3 3 0,0-4 5 15,6 0 2-15,8 0 1 0,-1 0-2 0,6-4-5 0,7 4-6 16,-6-7-10-16,12 4-18 0,1-1-23 0,-1 0-26 16,6-3-32-16,2-1-84 0,5-3-107 0,7 0-106 0,0-4-117 15,7-3-170-15,-1-3-90 0,0 2-45 0,8 1-8 0</inkml:trace>
  <inkml:trace contextRef="#ctx0" brushRef="#br0" timeOffset="24241.66">15176 4839 312 0,'0'-4'456'0,"0"1"-102"0,-7 0-102 0,7-2-65 16,0 5-36-16,0-3-14 0,0-1-10 0,-7 4-10 0,14 0-15 16,-7 0-14-16,0 0-11 0,0 0-14 0,0 0-11 15,0 0-17-15,0 0-13 0,0 4-10 0,7-1-6 0,-7-3-1 16,0 5 0 0,6 1 4-16,-6-2 3 0,6 4 5 0,-6-1 10 0,6 0 15 0,-6 4 15 0,8-1 17 0,-2 6 14 15,-6-5 9-15,0 0 3 0,6 3 1 0,1-3-6 16,-7 4-12-16,7-4-15 0,-7 4-22 0,6-4-14 0,-6 3-10 15,0-2-7-15,7-1-6 0,-7-1-3 0,0 1-2 0,6 0-1 16,-6-3 0-16,0 3-18 0,0-4-30 0,6-3-38 0,-6 3-39 16,0-3-35-16,0-1-32 0,0 1-29 0,0-4-28 15,7 0-18-15,-7-4-11 0,0 1-8 0,7-5-21 0,-7 5-71 16,6-8-64-16,-12 0-28 0</inkml:trace>
  <inkml:trace contextRef="#ctx0" brushRef="#br0" timeOffset="24558.22">15156 4810 29 0,'0'-7'423'0,"0"-1"-91"16,0 5-107-16,6-5-79 0,1 1-44 0,0 3-25 0,-1-3-18 15,0 3-14-15,8 1-13 0,-2-1-8 0,2 1-4 0,-1 3-2 16,-7-4-1-16,7 4-2 0,0 0-2 0,0 0-2 15,-6 4-4-15,-1-4 1 0,1 3-2 0,6 4 1 0,-13-3-1 32,6 3 1-32,-6-3 2 0,0 6 0 0,0-2 4 0,0 0 2 15,-6 2 2-15,-1 1 3 0,1 0 0 0,-7 1 1 16,6-5 0-16,-6 3 0 0,7 2-1 0,-8-6-1 0,2 3 0 16,5-2-5-16,1 0-3 0,-8 1 0 0,8-1-3 0,0-3-1 15,-2-1-2-15,2 1-5 0,0-1-12 0,0 1-16 16,6 0-22-16,0-1-28 0,0-3-31 0,6 4-41 0,0-4-60 15,8-4-117-15,-8 4-86 0,7-3-42 0</inkml:trace>
  <inkml:trace contextRef="#ctx0" brushRef="#br0" timeOffset="24780.25">15449 4971 261 0,'-6'0'509'0,"6"0"-104"0,0 0-136 0,-7 0-90 15,7 0-53-15,0 0-28 0,0 0-27 0,0 0-22 0,0 0-15 16,7 0-15-16,-7 0-12 0,0 0-15 0,6 0-18 0,-6 0-21 16,0 0-20-16,6 0-23 0,-6 4-26 0,7-4-28 15,-1 0-41-15,-6 0-68 0,7-4-125 0,-7 4-56 0</inkml:trace>
  <inkml:trace contextRef="#ctx0" brushRef="#br0" timeOffset="25080.64">15540 4806 183 0,'0'0'510'0,"0"-3"-92"0,0 3-134 16,0 0-96-16,0 0-58 0,0 0-40 0,0 0-31 0,0 0-20 0,0 3-10 16,0-3-3-16,0 4-1 0,7-1 1 0,-7 5 4 15,6 0 5-15,-6 2 9 0,0-2 10 16,6 2 8-16,-6 1 2 0,0 3 1 0,0-2-4 0,0-1-6 16,8 4-8-16,-8-4-7 0,0 3-8 0,0-3-10 0,0 4-4 0,0-4-5 15,6 4-2-15,-6-5-3 0,0 1-2 0,6 0-1 0,-6 1-3 16,0-5-10-16,6 4-23 0,-6-4-26 0,7-3-29 0,-7 3-28 15,7-3-29-15,-1 0-28 0,-6-4-31 0,0 3-29 16,7-3-28-16,-7-3-54 0,0-1-85 0,0 0-42 0</inkml:trace>
  <inkml:trace contextRef="#ctx0" brushRef="#br0" timeOffset="25350.51">15475 4847 364 0,'7'-8'457'0,"-7"1"-120"16,12-1-110-16,-5 5-70 0,0-5-38 0,-1 5-20 0,7-1-16 16,0 1-12-16,6-1-5 0,-5 0-4 0,5 4-4 15,1 0-9-15,0 4-6 0,-8 0-8 0,8-1-8 0,-7 1-8 16,0 3-6-16,0 0-4 0,0 1-3 0,0 3 0 0,-7-4 1 16,1 4 3-16,-7 0 6 0,6-1 8 0,-6 2 8 15,-6 3 7-15,-1 0 4 0,7-5 4 0,-12 5 2 0,5 0-3 16,-6 0-6-16,0-5-7 0,-7 5-9 0,8-1-4 0,-2-3-9 15,2 1-5-15,-2-1-19 0,1-4-27 0,0 4-34 0,6-4-33 16,7-3-34 0,-6 3-37-16,6-3-40 0,0 0-51 0,6-4-86 0,-6 0-102 0,7 0-42 0</inkml:trace>
  <inkml:trace contextRef="#ctx0" brushRef="#br0" timeOffset="25935.89">16042 5000 90 0,'0'-3'444'0,"0"-1"-93"0,0 4-107 0,0-4-74 0,0 1-41 0,0 3-22 16,0-4-9-16,0 4-12 0,0 0-13 0,6-3-11 16,-6 3-10-16,6-4-7 0,1 4-9 0,-7-4-11 0,7 4-10 31,5 0-7-31,-12 0-2 0,14 0-2 0,-8 0 0 0,1 0 1 15,6 0 2-15,-6 0 4 0,-1 0 2 0,6 4-2 16,-4 0 0-16,4-1 0 0,-5 1-1 0,-1-1-1 16,8 1 3-16,-8 3 2 0,0 0 5 0,0 4 14 0,2 5 13 15,-2-6 15-15,7 9 12 0,-6-1 15 0,-1 0 11 0,1 0 6 16,-1 8 10-16,0-5 2 0,1 10-2 0,0-6 1 0,-1 4-2 16,0 1-4-16,1 2-3 0,0-2 0 0,6 3-11 15,-7-4-9-15,1 4-12 0,-1 1-10 0,1-5-11 0,5 4-8 16,-4 0-12-16,-2 0-12 0,7 0-5 0,-7-1-4 0,1 2-12 15,6-2 2-15,-7 2 1 0,8-2 1 0,-2 1 1 16,2 0-2-16,-2-3 0 0,8-1-11 0,-7 0 15 16,7-3-2-16,5-1 0 0,-5-3-3 0,6 4 4 0,0-7 3 15,1 2 2-15,5-6 13 0,1 0-5 0,-1 0-3 0,1-5-1 16,5 1 0-16,-5-4-1 0,7-2-3 0,-8-3-4 0,7 2-2 16,0-4 0-16,-7 0 1 0,1 0-2 0,6-4-4 15,-13 2-3-15,6-3-7 0,1-2-5 0,-7-4-39 0,0 1-62 16,1-2-79-16,-8 1-74 0,0-3-67 0,8-9-72 0,-8 5-98 15,-6-3-144-15,7-5-41 0,-14 1 14 0</inkml:trace>
  <inkml:trace contextRef="#ctx0" brushRef="#br0" timeOffset="26304.04">16798 5370 263 0,'-20'-7'604'0,"6"3"-1"0,-5-3-146 0,13 3-117 0,-8 1-65 0,8-1-21 16,0 4-8-16,-1-4-14 0,7 4-28 0,-7 0-38 16,7 0-30-16,0 0-23 0,0 0-22 0,7 0-24 0,0 4-22 15,-1 3-17-15,0-3-11 0,8 3-3 0,-2 1-1 16,8 3-2-16,-1 0 0 0,1 3 1 0,0-2 0 0,5 2-3 15,-5 0 1-15,0 2-5 0,-1-2-3 0,1 1-1 0,-8 2-1 16,2 2 0-16,-1-4 1 0,-7 3 2 0,-6 4 3 16,0-3 4-16,-6 3 6 0,-1 0 3 0,-13 3 1 0,-5-3 3 15,-7 7-1-15,-2-3 0 0,-5 0-2 0,-6 3-1 0,-7-3-5 16,7-1-3-16,-8-3-1 0,7 4-2 0,1-4-1 0,-1-4-4 16,1 0 2-16,6-3-10 0,7 3-17 0,-1-3-50 15,0 1-105-15,7-2-107 0,7-3-124 0,-1-1-216 0,7-2-116 16,-1-1-52-16,8-4-20 0</inkml:trace>
  <inkml:trace contextRef="#ctx0" brushRef="#br0" timeOffset="37148.7">1603 8269 443 0,'0'0'388'0,"0"3"-138"0,0 0-106 0,0 1-66 0,0-4-35 15,0 0-17-15,6 4-6 0,-6 0-1 0,7-4 1 16,-1 3 2-16,7-3 3 0,-7 0 2 0,8 4 2 0,-1-4 2 16,-7 0 0-16,7-4 1 0,0 4-1 0,1 0 2 0,-8 0-3 15,7 0 2-15,-6-3-1 0,5 3 4 0,-5 0 2 16,-1-4 3-16,1 0 6 0,0 4 2 0,-1-4 8 0,0 1 9 15,2-5 7-15,-2 5 11 0,-6-5 14 0,6 1 10 16,0 4 11-16,-6-8 17 0,0 3 11 0,0 1 8 0,0-1 0 16,0 1-7-16,-6 0-16 0,0 0-13 0,0-1-17 0,-8 2-21 15,8-3-17-15,-8 6-18 0,1-1-14 0,1-3-5 16,-2 3-6-16,-5 0-4 0,6 4 0 0,0-3-4 0,0 3-1 16,0-4-2-16,-1 4-2 0,2 4-2 0,-1-4 2 0,0 3 0 15,6 1-3-15,-5 0 0 0,-2 3-2 0,1 0 3 16,6 2-1-16,-6 1 0 0,7 1-3 0,0-4-1 0,-1 4 0 15,0 3 1-15,7-2 1 0,-6 2-2 0,0-3 0 0,6 4 1 16,0 0 1-16,0-1 0 0,0 4 1 0,0-2-1 0,0-2 1 16,6-3-1-16,-6 4 0 0,6-1 1 0,1 1 1 15,0-4-1-15,-1 0 1 0,0 0-2 0,7-1 4 16,-6 2 1-16,6-4-1 0,1-1 1 0,-2 0-2 0,1-3 0 16,0-1 5-16,6 1-2 0,-5-4-6 0,5 0 0 0,1-4 1 15,0 4 1-15,-1-7-3 0,7 3 1 0,-6-3-6 0,0-4 1 16,5 3 3-16,-5-3 1 0,0 1 0 0,-2-5-2 15,9 0 1-15,-7 1 2 0,-2-5 2 0,2 1 0 0,0 0-1 16,-7 0 0-16,7-1 1 0,-8-3 0 0,2 4 2 0,-1-4-1 16,-1 0-3-16,-4 0 0 0,4 1 1 15,-6-2 0-15,-6 1-1 0,7 0-1 0,-7 0-1 0,7 0 0 0,-7 1 0 16,0 1-1-16,0-1 0 0,0 2 1 0,-7-3 0 0,7 8 0 16,-7-5 1-16,1 5 1 0,0-1 2 0,6 3 0 15,-14 2-1-15,8-1-1 0,0 0 0 0,-1 4 1 0,1 3 0 16,-1 0-1-16,7 1 0 0,-7-1-2 0,7 0 0 15,-6 4 0-15,6 4 0 0,-6-4-1 0,6 4-1 0,-8 3 1 16,8 1-1-16,0-1 2 0,0 0 0 0,0 4 0 0,-6-4 0 16,6 5 1-16,0 2 0 0,0-3-1 0,0 0 0 0,0 4 0 15,0-1 0-15,0 1 0 0,0 0-1 0,0-1-1 16,6 1 0-16,-6 4-1 0,0-1 2 0,0-4 1 0,0 5-2 16,8-1 0-16,-8 0 1 0,6 0 1 0,-6-3 0 0,6 3 2 15,1-2-1-15,-7 1-1 0,7-2 3 0,-1 4-2 16,1-5-2-16,-1 1 2 0,0 0 0 0,8-1-2 0,-8-3 0 15,0 3 1-15,8-2-4 0,-8-1 4 0,7-1 0 16,1 2-1-16,-8-5 1 0,6 0 0 0,2 1 1 0,-1-5 0 16,-7 5 1-16,8-5-1 0,-8-3-8 0,6 4 2 0,-4-4 4 15,4 0 1-15,2 0 1 0,-1 0 1 0,-7-4 0 16,7 1-1-16,0-5 8 0,0 1-1 0,0-4-4 0,0 0 3 16,7 0-2-16,-8 0 0 0,2 0-3 0,-8-3 0 0,7 2 3 15,-6-2-3-15,6 3-1 0,-7 0-2 0,0-4 1 0,2 4-1 16,-2 0 1-16,0 0 0 15,-6 0 0-15,7 0 1 0,-7 1 0 0,7-2 2 0,-7 2-1 0,0 2 2 0,0-3 3 16,0 3 1-16,0 1 0 0,0 3-1 0,-7-3 0 0,7 4 0 16,-7-1-1-16,7 0-3 0,-6 1-1 0,0 3 0 15,6-4-2-15,-8 4 1 0,2 4-1 0,0-4 0 0,-1 3 0 16,1-3 0-16,-1 4-1 0,1 0 0 0,-1 3 0 16,1-4 1-16,0 5-1 0,6-1 0 0,-8 0 1 0,2 1 0 15,6 4 0-15,-6-2 0 0,6 1 1 0,0-4 1 0,0 4-2 16,0 0 0-16,0 0-1 0,0 0 0 0,0 0 1 15,6 1-1-15,0-2-1 0,-6 1 6 0,8 0-1 0,-2 0-2 16,0-3 0-16,1 3-2 0,-1-4-2 0,7 0 2 0,0-3 0 16,1 3-7-16,-2-4 1 0,8-3-3 0,-7 4-4 0,7-8-18 15,-1 4-32-15,1-3-60 0,6 0-67 0,-6-5-62 16,-1 1-53-16,0 0-40 0,8-4-35 0,-8-1-21 16,0-2-3-16,1 3 12 0,6-3 11 0,-13 2 9 0,6-2 3 15</inkml:trace>
  <inkml:trace contextRef="#ctx0" brushRef="#br0" timeOffset="37449.41">2918 8129 57 0,'7'-4'249'0,"-7"1"-64"0,6-1-55 0,-6 0-41 16,0 1-22-16,0-1-11 0,7 0-1 0,-7 4 5 0,0-3 8 31,0-1 10-31,7 0 6 0,-7 1 2 0,0 3 1 0,-7-4-2 0,7 0-1 0,0 4-6 0,-7-4-5 0,7 4-7 16,-6 0-4-1,-1 0-5-15,1 0-2 0,-1 0-2 0,0 8-2 0,-5-4-3 0,6-1-2 0,-2 5-1 0,2-1-1 0,0 0-2 16,-1 1 1-16,1 2 8 0,-1-2 10 0,0 3 7 15,7 0 7-15,-6-3 6 0,0 2 5 0,6 5 6 16,0-4 2-16,0 0-4 0,-6-1-6 0,6 2-6 0,0-1-6 16,0 0-9-16,0 0-6 0,6 4-5 0,-6-5-7 0,0 1-6 31,6 1-6-31,0 2-3 0,-6-3-3 0,7 0-5 16,0 0-2-16,-1 0-3 0,7 0-4 0,-7 0 1 0,8 0 7 15,-2-3-9-15,2-1-3 0,-1 0-1 0,0-3-3 0,6-1-12 16,-5-3-25-16,5 0-44 0,1 0-61 0,-1-3-47 0,0-1-43 15,1-3-38-15,-1-4-35 0,1-4-25 0,6 4-14 16,-7-4-10-16,1-3-26 0,-6 0-58 0,-2 0-30 0</inkml:trace>
  <inkml:trace contextRef="#ctx0" brushRef="#br0" timeOffset="37733.83">3178 7872 34 0,'-6'-3'485'0,"6"-1"-72"0,-6 0-142 0,6 4-106 0,-6-3-62 16,6 3-33-16,0 3-13 0,-8-3-4 0,8 4-3 0,0 3-1 15,0 1-2-15,0-2-2 0,0 3 3 0,0 5 1 16,8-3 0-16,-8 0 0 0,0 4 5 0,6-1 7 0,-6 5 12 16,6-1 8-16,-6-3 5 0,6 3 6 0,-6 4 0 0,8-4 2 15,-2 1-2-15,-6 3-8 0,6-1-8 0,1-2-9 16,-7 0-10-16,6 3-9 0,-6-5-8 0,7 1-11 0,0 5-8 15,-1-4-6-15,0-1-6 0,8-4-2 0,-8 1-4 0,7 0-26 16,-6-1-36-16,6 0-40 0,-1-6-41 0,2 3-37 16,-2-7-37-16,2-1-40 0,-1-3-45 0,-1-3-47 0,2-5-85 15,-8 1-52-15,8-1-21 0</inkml:trace>
  <inkml:trace contextRef="#ctx0" brushRef="#br0" timeOffset="37908.58">3101 8180 275 0,'-6'0'499'16,"-2"0"-104"-16,2 0-143 0,6 0-98 0,-6 0-58 0,6 0-32 15,0 0-14-15,6 0-8 0,0 0-2 0,2 0-5 0,4 0-3 16,1 0-3-16,7-4-3 0,0 2-10 0,6-2-19 16,-7-4-19-16,7 4-20 0,0-3-22 0,0-1-24 15,0-3-29-15,0 4-34 0,0 0-50 0,-6-4-73 0,0 4-116 16,-8-1-50-16</inkml:trace>
  <inkml:trace contextRef="#ctx0" brushRef="#br0" timeOffset="38479.39">3466 8334 289 0,'0'4'404'16,"0"-4"-112"-16,0-4-99 0,0 4-64 0,0-3-38 15,0-2-19-15,0 3-11 0,0-6-6 0,6 0-5 0,-6 1-5 16,6 0-3-16,-6 0-1 0,7-1 1 0,-1 1 0 0,-6-4 0 16,7 3 4-16,-7 1 6 0,6 0 9 0,1-5 2 15,-7 6 3-15,6-2 3 0,-6 1-3 0,7 0 2 0,-7 0 0 16,7 3-7-16,-7-4-6 0,6 4-2 0,-6 2-6 0,6-2-6 16,-6-1-3-16,7 5-9 0,0 0-9 0,-7-3-6 0,6 3-4 15,-6 3-2-15,7-3 2 0,-7 5 4 0,6 1 6 16,-6-2 7-16,6 4 9 0,-6 3 9 0,0-4 9 0,7 4 3 15,-7 4 1-15,0-4-2 0,0 3-2 0,7 1-6 0,-7 0-5 16,0-1-8-16,6 1-7 0,-6 0-6 0,6-1-4 16,-6-3-5-16,8 0-4 0,-2 0-2 0,0 0-3 0,1 0 0 15,6-4-1-15,-7 1-1 0,1-1 1 0,-1-3-8 0,0-1 6 16,2 1 5-16,4-4 1 0,-5 0 0 0,-1-4 2 16,7 1-1-16,-6-4 0 0,6-1 9 0,-6-3-5 0,5 0-2 15,-5 0-3-15,0-4-1 0,-1 1-1 0,0-1 8 16,1 1 9-16,-1-2 6 0,-6 2 5 0,7-1 8 0,-7 4 9 15,0-3 7-15,0 3 6 0,0 4-4 0,0-4-5 0,0 3-5 16,0 1-2-16,0 3-8 0,-7 1-7 0,7-1-7 16,0 1-6-16,0 3-6 0,0-4-3 0,0 4-2 0,0 0-4 15,0 4-1-15,-6-4-5 0,6 7 2 0,0-4 0 0,0 4-1 16,0 1 1-16,0 2 0 0,-7 2 0 0,7-1-4 16,7 0 3-16,-7 3-1 0,0-2-1 0,0-2 3 0,6 5 0 15,1-3 0 1,-7-2 0-16,7 1 3 0,-1 0 0 0,0 0 0 0,-6-4 10 0,14 4-6 0,-8-3-5 0,0-5-3 0,8 5-2 15,-1-8-12-15,7 3-25 0,-8-6-48 0,8-1-87 16,-1 0-72-16,1-3-67 0,0-4-69 0,-1-8-97 0,1 5-139 31,-1-5-71-31,0 1-3 0</inkml:trace>
  <inkml:trace contextRef="#ctx0" brushRef="#br0" timeOffset="38653.49">3934 8019 195 0,'-13'-4'519'0,"6"4"-71"0,1-3-149 0,0 3-100 0,0 0-60 16,6-4-33-16,-8 4-30 0,8 0-15 0,0 0-14 15,0 0-14-15,0 4-13 0,0-1-8 0,8 1-7 0,-8-1-19 16,6 1-20-16,0 0-35 0,7-1-43 0,0 2-59 0,0-1-96 16,1-4-136-16,4 0-75 0,-4 3-33 0</inkml:trace>
  <inkml:trace contextRef="#ctx0" brushRef="#br0" timeOffset="38938.18">4358 8114 184 0,'-7'-3'509'0,"0"3"-79"0,1-4-146 16,-7 0-102-16,6 4-56 0,-5 0-28 0,-1 4-10 15,6 0-4-15,-6-1-5 0,-1 1-3 0,2 3-4 0,-1 0-1 16,6 1-5-16,-6 3-5 0,7-4-6 0,0 5-4 0,-8-2-1 16,8 2 0-16,6-2 9 0,-6 5 11 0,-2-5 6 15,8 6 0-15,-6-6-4 0,6 6-3 0,0-6-5 0,0 5-7 16,0-1-13-16,6-2-16 0,-6-1-10 0,8 3-5 16,-2-3-3-16,0 0-5 0,8 0-1 0,-2 0-6 0,1-4-22 15,1 1-36-15,4-1-46 0,2-3-45 0,0-4-43 0,6 0-37 16,0-4-42-16,0-3-63 0,0-1-87 0,0 1-79 15,0 0-26-15</inkml:trace>
  <inkml:trace contextRef="#ctx0" brushRef="#br0" timeOffset="39415.06">4598 8192 146 0,'-19'0'532'0,"6"0"-54"0,-6 0-151 15,5 3-109-15,2 1-64 0,-2-1-30 0,1 4-13 0,1-3-12 16,4 4-13-16,2-5-11 0,0 5-13 0,6-1-11 15,0 0-12-15,0 0-14 0,0 1-12 0,6-5-6 0,-6 5-6 16,6-5-1-16,2 1-3 0,-2 0-2 0,0-4 0 0,1 0 1 16,-1 0 0-16,8-4 1 0,-14 4 2 0,6-4 3 15,0 1 2-15,-6 3 3 0,7-3 3 0,-7 3 0 0,0 0 2 16,0 0-2-16,7 0 0 0,-7 0-1 0,0 0-3 0,0 3-3 16,0 0-2-16,0 1-1 0,6 4-1 0,-6-1 1 15,6 0 0-15,1-4 1 0,0 5 2 0,-1 0-1 0,7-4 1 16,0-2-1-16,0 3-1 0,1-5 0 0,5 0-1 0,0-5-2 15,0-1-3-15,-5-2-1 0,5 0 1 0,1-6 0 0,0 3 0 16,-1-7 1-16,0 0 4 0,1-4 8 0,-1 0 10 16,1-1 27-16,-7-2 25 0,7-1 25 0,-8 1 25 0,-4-1 28 15,4-3 17 1,-6 3 15-16,1 4-2 0,-7-4-15 0,7 1-20 0,-7-1-22 0,0 1-22 0,-7 2-23 0,7-2-19 16,-7 3-18-16,1 4-5 0,0-1-9 0,0 5-5 15,6-1-2-15,-14 4-3 0,8 3-2 16,6 1-5-16,-7 3-1 0,1 1-3 0,-1 6-1 0,0 1 0 15,1 8-1-15,-7-3 0 0,6 11-2 0,1-2 0 0,0 0 1 0,-1 4 0 0,7 4 0 16,-7-1-1-16,7 1 1 0,7 0-1 0,-7 3 2 16,7-3 0-16,-7-1 1 0,6 2 0 0,7-2-1 0,-6-3 0 15,5 0-1-15,8-1 1 0,-7 1-2 0,7-6 0 0,-1 2 0 16,7-4-1-16,0-3 0 0,7-3-4 0,-1-5-5 16,1 0-21-16,7-3-57 0,-2-3-109 0,7-4-107 0,2-4-130 15,-2-3-203-15,1-2-99 0,-1-2-57 0,1 3-15 0</inkml:trace>
  <inkml:trace contextRef="#ctx0" brushRef="#br0" timeOffset="40106.58">1492 9466 445 0,'0'0'397'16,"7"0"-139"-16,-7 0-96 0,6 0-61 0,0 0-34 0,1 0-16 15,0-3-8-15,5 0-2 0,1-2-2 0,1-2 2 0,-2 3-3 16,8-7-2-16,0 4-4 0,-1-4-4 0,1 0 0 16,6-4 2-16,0 1 6 0,-7-1 4 0,7 0 11 0,-6 4 15 15,-7-4 26-15,7 1 38 0,-8 3 33 0,-5-4 26 16,0 4 17-16,-1 0 9 0,-6 4-1 0,0 0-13 0,-6-4-34 15,-1 3-33-15,-6 5-35 0,1-5-30 0,-8 5-23 0,0 3-20 16,-6 0-12-16,7 0-7 0,-8 7 6 0,1-3-4 16,0 7-5-16,0-4-1 0,1 4-3 0,5 0 0 0,0 4 0 15,1-1 0-15,5 4 1 0,2-4-1 0,-2 6-1 0,1-6 0 16,7 5 1-16,0-1-1 0,-1 4 0 0,7-4 1 16,0 0-1-16,0 0 3 0,0-2 3 0,0 2 3 0,7 0 3 15,-1-3 2-15,0-1 2 0,7 1-1 0,1-4 2 0,-2 0-3 16,8 0 0-16,-1-3 1 0,1-2-3 0,6-1-1 0,0-2-2 15,7 1-1-15,-1-4 10 0,7-4-11 0,7 1-17 16,-7-2-40-16,6-1-63 0,1-6-74 0,-7 1-72 0,0-3-69 16,1-1-88-16,-1 0-106 0,-13 1-128 0,6-5-42 0,-13 5 18 15</inkml:trace>
  <inkml:trace contextRef="#ctx0" brushRef="#br0" timeOffset="40956.42">2052 9301 315 0,'0'-4'486'0,"0"4"-113"0,0 0-145 15,7 0-97-15,-7 0-59 0,6 0-31 0,-6 0-16 16,6 4-7-16,8 0-1 0,-8 4-1 0,0-2 0 0,8 3 2 16,-8-3-2-16,1 2-3 0,5 3 1 0,-4 0-4 15,-2 3-2-15,0-3-1 0,-6 4-1 0,6-4-1 0,-6 3 1 16,8-3 1-16,-8 0 2 0,0 1 3 0,0-1 2 0,0 0 8 15,0-4 9-15,0-4 15 0,-8 5 18 0,8-5 25 16,0 1 27-16,-6-1 27 0,6-3 19 0,0 0 9 0,-6 0-1 16,6-3-9-1,-6-1-15-15,6-3-21 0,-8 0-26 0,8 0-27 0,0 0-19 0,-6-5-13 16,6 1-7-16,0 0-7 0,0 0-3 0,6 0-2 16,-6 0-7-16,8 0 0 0,-8 0-6 0,6 4-1 0,0-4-2 0,0 4-3 0,2-1-1 0,-2 1-2 15,0 0 0-15,1 3-3 16,-1 0-1-16,1 4 0 0,0 0 0 0,-1 0 2 0,0 0-3 0,0 4 2 0,2 0 0 15,-2-1-2-15,0 5 3 0,1-5-2 0,0 8-1 0,-1-3 2 32,1-1 0-32,-1 4 0 0,0 0 2 0,1 0 2 0,0 0 0 15,5 0 1-15,-5 0 3 0,0 1-2 0,6-3 1 16,-7 3 0-16,7-1 1 0,0-4 0 0,1 4 0 0,-2-8 0 16,1 5 0-16,0-4 1 0,0-1-1 0,1-3-1 0,-8 0-1 15,7 0 0-15,0 0 1 0,0-3-1 0,0-5 0 16,0 1 2-16,0 0-1 0,-6-1-1 0,6-2 1 0,-7 3-2 15,0-5 0-15,1 1 0 0,0-4 1 0,-1 4-2 0,-6 0-1 16,0-3 1-16,0 3-1 0,0-4 1 0,0 4-1 16,0 0 1-16,-6-3 0 0,6 3-1 0,-7-1 1 0,0 1-1 15,1 4 3-15,-7 0-1 0,7 0 0 0,-1-1 2 16,0 5-3-16,1-1 0 0,0 0 0 0,-1 1-1 0,0 3-2 16,1 0 1-16,-1 0 0 0,1 3 0 0,6-3 0 0,-6 8 3 15,-1-5-3-15,7 5 1 0,-7-1 2 0,7 0 1 16,-6 5 1-16,6-3-1 0,0 3 1 0,0 3-1 0,0-4 4 15,6 4-2-15,-6-1 0 0,7 1-1 0,0-1-2 0,-1 1 2 16,0 0-2-16,1-3 2 0,-1-3 1 0,8 7 1 16,-8-6-1-16,7 1 0 0,-6 0 0 0,6-3 1 0,-1-1 0 15,2 0-2-15,-8 1 1 0,8-1-1 0,-2-3 2 0,1-1-1 16,0 1-2-16,0 0 1 0,1-4-1 0,-2 0 1 0,8-4-3 16,-7 0 2-16,-7 1-2 0,8-1 1 0,-2-3 2 15,-5-1-2-15,6 1 1 0,-7-4-1 0,1 0 3 0,-1 4-4 16,1-4 2-16,-7-3-2 0,7 2 0 0,-1 1 0 0,-6-4-2 15,6 4-1-15,-6 0 1 0,0 0 0 0,8 0-2 16,-8 4 3-16,0-4 0 0,6 4-1 16,-6 0 0-16,6-1 2 0,-6 1 0 0,6 3-1 0,-6 1 0 0,7-1-3 15,-7 0 1-15,7 4 1 0,-1 0 1 0,1 0-2 0,-1 0-1 16,-6 4 0-16,6 0 0 0,2-1 2 0,-2 5 0 0,-6-5-2 16,6 5 2-16,0-1 1 0,-6 4 1 0,7-4-2 15,-7 4 3-15,7 0 2 0,-7 0 0 0,6 0 1 16,-6 0-1-16,7-4 0 0,-1 5-1 0,-6-1-9 0,7 0-26 0,0-4-40 15,-1 4-50-15,6-8-52 0,-4 4-50 0,4-3-44 16,1-4-45-16,7 0-35 0,-7 0-38 0,6-7-41 0,1 0-73 16,-7-1-22-16</inkml:trace>
  <inkml:trace contextRef="#ctx0" brushRef="#br0" timeOffset="41323.43">3152 9319 449 0,'-6'-3'406'0,"-7"3"-111"0,0 0-94 0,-6 0-61 16,5 3-32-16,2 0-13 0,-1 6-5 0,-1-6-4 15,2 5-4-15,-2-1-10 0,8 4-9 0,0-4-10 0,-1 1-11 16,0 3-10-16,7-4-10 0,0 0-7 0,0 0-5 16,7 1-3-16,0-1-1 0,-1-3-1 0,0-1-1 0,8 1 1 15,-8-4 0-15,7 0 0 0,0 0 3 0,0-4 5 0,1 1 8 16,-2-1 10-16,-6-3 10 0,8 3 14 0,-1 0 11 16,-7-3 10-16,8 3 9 0,-8 1 1 0,0-1-1 0,0 1-8 15,2-1-10-15,-2 4-15 0,0 0-11 0,1 0-9 0,-1 4-8 16,1-1-3-16,0 1-1 0,5 3-1 0,-6 0-3 15,8 1 8-15,-8 3 6 0,8 0 3 0,-8 0-1 0,1 4 1 16,5-4 2-16,-5 7 4 0,0-7 12 0,-1 7-1 0,-6-3 1 16,6 3 5-16,-6-3 4 0,0-1 2 0,0 1 2 0,-6-1-1 15,0 2-3-15,-1-6-3 0,0 1-4 0,-5 0-5 16,-1 0-4-16,-7-3-4 0,6-1-4 0,2 0-3 16,-8-3-2-16,7-1-3 0,1 2-2 0,-2-2-4 0,2-3-3 15,-2 0-5-15,8 0-3 0,-1-3-5 0,1-2-11 0,6-2-16 16,0 0-40-16,0 0-67 0,6-9-77 0,7 2-75 15,-7 0-62-15,14-4-63 16,-6-5-70-16,5 1-104 0,1 0-73 0,-2-3-9 16,-4 3 41-16</inkml:trace>
  <inkml:trace contextRef="#ctx0" brushRef="#br0" timeOffset="41723.45">3485 9243 70 0,'-7'0'525'0,"1"3"-56"0,0 1-139 0,-2 0-95 0,2 3-52 0,0 4-25 16,-1 0-10-16,1 0-6 0,-1 3-5 0,7 0-7 15,-6-2-11-15,6 3-22 0,0 0-22 0,6-1-20 16,-6 1-13-16,7-4-6 0,-1 3-5 0,1-3-5 0,-1-3-3 16,8 3-1-16,-8-4 1 0,7-2 4 0,0 1 7 0,0-6 7 15,-7 3 11-15,8-6 11 0,-2 3 8 16,2-3 9-16,-8-5 4 0,7 1 3 0,0-4-1 0,0 3-5 0,-7-3-11 16,8-3-9-16,-1 3-8 0,-7 0-8 0,1-4-5 15,-1 4-7 1,7 0-5-16,-13 0-3 0,6 5-2 0,-6-6-1 0,8 4-1 15,-8 5-2-15,0-5-1 0,6 5-3 0,-6 3-2 16,0 0-4-16,0 0-2 0,0 3-4 0,0 1-3 16,6 3 0-16,-6 1 0 0,0 4 0 0,7-2 2 0,-1 5-1 0,1-1 0 15,-7 5-1-15,6-1 3 0,1 0-3 0,-1 0 2 16,1 5-2-16,0-5 1 0,-7 4 1 0,6-4 0 0,0 4-1 16,-6-4 3-16,7 1 1 0,-7-1-3 0,0-4 5 15,0 2 5-15,0-6 4 0,-7-3 6 0,1 5 5 0,0-6 4 16,-1-1 7-16,-6 2 4 0,0-3 3 0,0-4 0 0,6 0-3 15,-13 0-5-15,8-4-3 0,-1-3-3 0,6-1-7 16,-6 1-8-16,1-1-11 0,4-2-22 0,8-5-22 0,-6 1-45 16,12-2-108-16,-6-2-112 0,8-4-119 0,4 0-181 0,1-3-129 15,-6 3-65-15,-1 1-27 0</inkml:trace>
  <inkml:trace contextRef="#ctx0" brushRef="#br0" timeOffset="42301.15">2450 10188 104 0,'0'-7'519'0,"0"4"-63"15,0 3-146-15,0-5-110 0,-8 5-68 0,8-4-37 0,0 4-18 16,0 0-12-16,-6 0-11 0,6 4-8 0,-6 1-9 15,6-2-6-15,-7 0-4 0,7 5 0 0,-6-1-2 0,6 4 7 16,-7 0 3-16,7-1-1 0,-6 2 4 0,6-1 1 0,-7 3-1 16,7-3-2-16,0 0-1 0,0 0-4 0,7 0 0 0,-7 1 5 15,0-6 6-15,6 2 7 0,1 0 14 0,-1-5 19 16,1 1 30-16,-1-1 30 0,0-3 14 0,2 0 10 16,4 0 2-16,2-3-7 0,-2-1-9 0,8 1-19 0,-7-5-30 0,7-2-33 15,-7-2-22-15,6 1-16 0,0 0-11 0,1 0-6 16,-7-4-4-16,7 4-4 0,0 4-1 0,-8-4-2 15,8 0-2-15,-1 4-2 0,-5 3-1 0,5-3 0 0,-6 3-3 16,0 1 0-16,0 3 0 0,0 0 1 0,1 0 1 0,-8 3-1 16,6 4 2-16,-5-3-1 0,-7 4 0 0,7-2 2 0,-7 6 2 15,0 2-1-15,-7-3 2 0,7 4 2 0,-13 0 0 16,7-1-1-16,-8 2-1 0,8-2-3 0,-7 0-1 0,0 1 1 16,0-4-3-16,0 0 0 0,0 0-8 0,0-4-13 0,0 1-44 15,-7-4-76-15,7-1-86 0,1-3-80 0,-2-3-88 0,1-9-108 16,7 1-150-16,-1-3-68 0,-6-1-3 0</inkml:trace>
  <inkml:trace contextRef="#ctx0" brushRef="#br0" timeOffset="42443.8">2592 9836 107 0,'0'-11'547'0,"0"0"-26"0,0 4-148 0,0 0-129 15,0-1-88-15,0 1-50 0,0 7-30 0,0-4-30 0,0 1-39 16,0 3-46-16,8-4-58 0,-2 4-96 0,7 0-191 0,0 0-99 15,-7 4-55-15</inkml:trace>
  <inkml:trace contextRef="#ctx0" brushRef="#br0" timeOffset="42981.67">2046 11118 470 0,'0'-7'398'0,"0"3"-135"0,6-3-97 16,-6 3-49-16,0-3-19 0,0 3-2 0,0 0 9 0,0-3 9 15,0 4 8-15,0-1 9 0,0 1 13 0,0-1 12 16,0 0 12-16,0 4 2 0,-6-3-2 0,6-2-7 0,-7 5-9 16,7-2-14-16,-7 2-13 0,1-4-21 0,0 4-22 0,-2 4-14 15,-4-4-14-15,-1 2-9 0,0 3-1 0,0 2 0 16,-1 0-3-16,-4 0 1 0,-2 4-3 0,7 0-2 0,-7 0-2 16,8 4-2-16,-8 0-2 0,7-1-4 0,-1 1-4 0,8-1-5 15,-6 2-1-15,4-2-2 0,2 1 0 0,0-1 0 16,6 1-3-16,0-1-1 0,0 1 0 0,0 0-1 0,6-1 0 15,0-3-1-15,2 1-2 0,4-1 0 0,1-4 0 16,7 4-1-16,0-7-1 0,-2 3-2 0,15-4-3 0,-7-3 0 16,7-3-9-16,5-1-19 0,-4-3-58 0,-1 0-87 0,5-4-86 15,-5 0-77-15,6-4-94 0,-7-4-129 0,1 5-120 0,-1-5-59 16,-6-2 14-16</inkml:trace>
  <inkml:trace contextRef="#ctx0" brushRef="#br0" timeOffset="43502.46">2391 11067 344 0,'-6'0'484'0,"-2"4"-139"15,-4-4-139-15,5 0-86 0,0 3-49 0,1 1-23 0,6-1-11 16,-6 1-5-16,-1 4-1 0,7-1 0 0,-6 0-4 16,6 1-3-16,0 3 0 0,-7-4-2 0,7 4 0 0,0 0 3 15,0-4 4-15,0 4 4 0,0 1 3 0,0-5 3 16,0 4 8-16,0-4 15 0,0 0 16 0,0 1 13 0,0-5 18 15,0 5 24-15,0-5 28 0,0-3 29 0,0 4 18 0,0-4 3 16,0 0-6-16,0 0-13 0,7-4-20 0,-7 1-30 0,0-2-33 16,6-1-32-16,-6-2-26 0,7 1-21 0,-1-4-12 15,0 4-9-15,1-5-4 0,0 1-2 0,-1 0 0 0,8 0 1 16,-2 1-1-16,-5-1 1 0,6 3 2 0,0-3-3 0,-7 4-1 16,8 3-1-16,-8-3-3 0,0 3-1 0,8 4 0 15,-8-4-2-15,0 8-2 0,1-4 3 0,-1 4 1 0,8 0 1 16,-8-1 1-16,-6 5-1 0,6-1 1 0,1 0 0 15,0 1 0-15,-7-1-1 0,0 1 2 0,6-2 0 0,-6 2 1 16,0-5 1-16,0 5 1 0,0-5-2 0,0 1-1 0,0-1 0 16,0 1 1-16,0-4-1 0,0 5 0 0,0-5 0 15,0 3-1-15,7-3 1 0,-7-3 2 0,0 3 0 0,0-5-2 16,0 1 1-16,0 1 1 0,0-1 2 0,6 1-2 0,-6-5 0 16,6 5 0-16,-6-1-1 0,7-3-1 0,0 4 1 0,-1-1-1 15,0 0 0-15,-6 4-1 0,8-4 1 0,-2 4-2 16,-6 0 2-16,6 0 0 0,1 4 2 0,-7-4-2 0,6 8 0 15,-6-5 0-15,0 4 0 0,7 4 2 0,-7 0-1 16,6 1-1-16,-6-1-3 0,0-4 3 0,7 4-3 0,-7 0-4 16,0 0-6-16,6 0-10 0,-6 0-21 0,6-1-38 0,2 1-60 15,-2 1-66-15,-6-5-57 0,6 0-47 0,1 0-41 16,-1-3-39-16,1-4-40 0,6 0-44 0,-7-4-53 0,1 1-16 16</inkml:trace>
  <inkml:trace contextRef="#ctx0" brushRef="#br0" timeOffset="44326.59">2853 11030 85 0,'7'-7'468'0,"-7"0"-67"0,0 3-104 15,0 0-82-15,0 1-49 0,0 3-25 0,0 0-11 0,0 0-6 16,0 0-4-16,0 3-2 0,-7 1-2 0,7 0 2 0,0 3 5 16,-6 4 7-16,6 1 5 0,0-2 2 0,0 1-1 15,-7 3-6-15,7-2-13 0,7 2-13 0,-7 1-15 0,0 0-20 16,0-1-14-16,6 4-11 0,1-7-10 0,-7 5-7 15,6-2-5-15,0-3-2 0,2 4-3 0,-2-4 0 0,-6 0 0 16,6-4-3-16,0 4-1 0,1-8 0 0,0 5-2 0,-1-4 0 16,1-1-1-16,-1-3 0 0,8 0-2 0,-8-3-1 15,6-1 0-15,-4-4 1 0,-2 1 0 0,7-4-5 0,-7 4 1 16,8-4 3-16,-8-4 3 0,0 4 5 0,1-3 2 0,0 3 2 16,-1-5 1-16,-6 6 8 0,6-1-3 0,-6 0-1 0,0 0-1 15,0 0-3-15,0 4 0 0,0-1-3 0,-6 1-1 16,6 3-3-16,0 1-1 0,-6-1-2 0,6 0-3 0,0 4-3 15,0-4-2-15,0 4 1 0,-7 4-3 0,7-4-1 0,0 4 1 16,0 0-1-16,0 3 1 0,0 0-1 0,0 1 1 16,7-1 0-16,-7 4 0 0,6-3-1 0,0 2 0 15,1-3-1-15,0 4 0 0,-1 0 1 0,1 1 0 0,5-5-2 16,2 4 3-16,-8-4 0 0,7 1 0 0,7-2-2 0,-8-1-2 16,8-2-1-16,-6 1-4 0,5 0-2 0,1-4-4 0,-2-4-4 15,-4 4-2-15,6-7-3 0,-1 2-2 0,-6-1-3 16,0-5 2-16,7 3 3 0,-14-2 3 0,7-1 4 0,0-5 3 15,-6 5 1-15,-1-3 5 0,-6 3 4 0,6-4 3 0,-6 4-1 16,0-3 2-16,0 2 2 0,-6-2 0 0,6 3 5 16,-6 1-2-16,-1-2-1 0,0 1 1 0,1 4 0 0,-7-1 1 15,7 1-3-15,-1 3 1 0,0 1-2 0,7-5 0 0,-6 8 0 16,0-3-1-16,6 3-1 0,-7 0 0 0,0 3 0 0,7-3 0 16,-6 8 2-16,6-5 2 0,-6 5-2 0,6-1-1 15,-7 4 0-15,7 0 4 0,0 1-5 0,0-2 0 0,7 1 1 31,-7 3-2-31,0-2 1 0,6 2 0 0,-6 1 0 0,6-4-3 16,-6 3 3-16,7 1 0 0,0-1-1 0,-1-2 2 16,7 3 1-16,-6-4-2 0,6 0 7 0,-7 0-1 0,7 0-3 15,0-4 3-15,1 0-4 0,-2 0-2 0,1-3 0 0,7 0 1 16,-8-1-7-16,2-3 2 0,-8 0 2 0,7-3-2 16,0-1 3-16,-6 0 1 0,-1-3 0 0,8 0 0 0,-8-4 0 15,0 4 1-15,8-8-1 0,-8 4-1 0,1 0 1 16,-1 0 1-16,0-4 5 0,1 4-4 0,0 0-1 0,-7 1-1 15,6-2-3-15,0 1 3 0,2 4-3 0,-8-4 0 0,6 4-5 16,-6-1 1-16,6 4-8 0,-6 1 6 0,0-1 7 16,7 1 0-16,-7-1 0 0,0 1-3 0,6 3 0 0,-6 0 1 15,0 0 11-15,7 3-7 0,-7 1-6 0,6-1 1 0,-6 4 2 16,7-3-1-16,-1 4 3 0,0-1-1 0,-6 4 1 16,8 0 0-16,-8 0 0 0,6 0-1 0,0 0 2 0,-6 3 0 15,7-3-3-15,-1 1 3 0,1 2 2 0,-7-3-4 0,6 0-10 16,1 0-21-16,-1 0-34 0,1-3-50 0,0 2-48 15,-1-2-50-15,7-5-48 0,0 1-38 0,0-4-39 0,0-4-48 16,0 1-63-16,7-8-91 0,-8 0-21 0,8 0 6 16</inkml:trace>
  <inkml:trace contextRef="#ctx0" brushRef="#br0" timeOffset="44580.65">3953 10697 304 0,'-6'0'538'0,"0"4"-94"0,-1-1-135 0,7 1-86 0,-6 3-39 16,6 1-12-16,0 2 10 0,0 1 17 0,0 5 18 0,0-2 2 15,6 1-9-15,-6 3-21 0,7 0-30 0,-1 0-27 0,0 4-27 16,-6 0-28-16,8 1-24 0,-2-5-14 0,6 3-8 16,-4 5-6-16,-2-4-5 0,0 0-7 0,1 1-6 0,-1-1-2 15,1-5-1-15,0 6-4 0,-1-5 0 0,0 1-4 16,1-5-17-16,-7 0-38 0,7 2-53 0,-1-5-59 0,-6-1-56 15,6-2-48-15,-6-1-47 0,0 0-42 0,7-4-37 0,0-3-31 16,-7 0-70-16,6 0-26 0,-6-3 3 0</inkml:trace>
  <inkml:trace contextRef="#ctx0" brushRef="#br0" timeOffset="44960.58">3849 11042 384 0,'-6'-5'547'0,"0"2"-87"15,6-1-140-15,-6 0-97 0,6 4-62 0,0-3-37 0,0 3-25 0,6 0-18 0,-6 0-19 0,6 0-19 16,7 0-18-16,0 0-11 0,0 0-6 0,7 0-4 16,-1 3 0-16,1-3-1 0,0 0-3 0,6 0 2 15,-7 4 0-15,7-4-1 0,-6 0-1 0,6-4 0 0,-1 4 0 16,1-3 0-16,-6-1 0 0,7 1-1 0,-9-1 0 0,9-3 1 16,-7-1-1-16,6-3 0 0,-7 4 2 0,-6-4 0 15,0 4 1-15,0-5 0 0,0 2 3 0,-7-1 6 0,1 4 10 16,0 0 6-16,-7-1 5 0,0 1 0 0,0-1 1 0,-7 1 0 15,0 3-2-15,1 0-4 0,0 4-17 0,-8-3-3 0,8 6-3 16,-7-3-4-16,0 4 1 0,0 0 2 0,7 3 0 16,-8 1 0-16,2-1 8 0,5 4-4 0,-6-4 1 0,6 4 5 15,1 0-1-15,0 4 8 0,-2-4 13 0,2 3 9 0,6-3 7 16,-6 4 7-16,6-1 8 0,0 2 13 0,6-2 9 16,-6-3-1-16,6 3-9 0,2 1-8 0,-2 0-3 0,7 0-4 15,-7-4-7 1,8 3-12-16,-2-3-12 0,2 0-8 0,-2 1-5 0,8-1-5 0,-1-4-4 0,1 0-14 0,0 0-28 15,-1-3-42-15,7-4-62 0,0 0-65 0,-6-4-60 0,5 1-63 16,8-8-85-16,-7 0-134 0,0-1-82 0,1-2-19 16</inkml:trace>
  <inkml:trace contextRef="#ctx0" brushRef="#br0" timeOffset="45405.51">4768 10664 97 0,'-6'4'572'0,"6"-4"-1"0,0 7-163 0,0-3-148 15,0 3-97-15,0-3-50 0,6 3-15 0,0 4 4 0,1-4 4 32,-7 4 1-32,13 0 0 0,-7 4-3 0,1-4-12 15,-1 4-13-15,1-1-12 0,0 1-5 0,-7 0 2 0,6 3 11 16,-6-4 10-16,0 1 9 0,-6 3 15 0,-1-3 12 0,0 4 2 15,1-1-6-15,-7 4-12 0,0-4-6 0,6 0-15 16,-12 4-13-16,6-4-15 0,0 1-15 0,0-1-10 0,0 4-9 16,-1-7-4-16,8 3-12 0,-7-3-1 0,13-1-1 0,-6 1 0 15,6 0 0-15,-7-4 0 0,14 0-1 0,-7-4-1 0,6 4 0 16,-6-3 0-16,13-5 0 0,-7 1 0 0,8 0-2 16,-8-4-3-16,7 0 2 0,0-4 0 0,-6-3-3 15,13 2 0-15,-8-5-1 0,2 3 1 0,-2-4 1 0,-5 0 3 16,6-1-4-16,-6 1 1 0,-1-3 0 0,0 3 1 0,1 0 2 15,-7 4-2-15,0-1 2 0,7 1-1 0,-7 3 3 0,-7 1-1 16,7-1 0-16,0 4 3 0,0 0-1 0,-7 0 1 16,7 4-1-16,-6-1 0 0,6 1-3 0,0 0 1 15,0 3-1-15,6 0-3 0,-6-3 1 0,7 4 1 0,0-2 1 0,5 2-1 16,-5-5 1-16,6 5-1 0,6-5 1 0,1-3-5 16,6 0-7-16,-7 0-15 0,8-3-38 0,-1-5-70 0,6 5-88 15,-6-5-79-15,1-2-92 0,-1-1-133 0,0-4-134 16,-1 4-76-16,1-4-12 0</inkml:trace>
  <inkml:trace contextRef="#ctx0" brushRef="#br0" timeOffset="46229.68">2423 11825 246 0,'0'-7'533'0,"7"0"-83"0,-7 3-133 0,0-4-74 0,0 5-27 16,0 0 1-16,0 3 10 0,0-4 4 0,0 0-6 0,0 4-15 15,0-3-25-15,0 3-33 0,0 0-36 0,0 0-35 16,0 3-21-16,-7 5-10 0,7-2-1 0,-6 6 1 0,-1-1 3 16,7 3 4-16,-6 5 6 15,-1-1 3-15,1 0-1 0,0 8-11 0,-2-4-5 0,-4 4-4 0,5-1-4 0,0 1-3 16,1 2-10-16,0 3-4 0,-1-6-6 15,1 4-3-15,-1-3-3 0,7-1-3 0,0-2-1 0,0 2-2 0,7-3 0 16,-7 0-1-16,6-3-1 0,7-1 0 0,-7-4 0 0,1 1 0 16,6 0 1-16,1-4 0 0,-2-4 2 0,1 1-1 0,7-5-1 15,-8-3 0-15,8 0-3 0,-6-3 0 0,5-5-2 0,-6-3 2 16,0 1-2-16,0-2 0 0,0-3 0 0,0 4 1 16,0-3 1-16,-6-1 0 0,-7 1 3 0,6 3 4 15,-6 3 4-15,0-3 4 0,0 8-1 0,-6-5-1 0,-1 8 2 0,0 0 1 16,-5 4-3-16,-1 3-3 0,-7 1-5 0,7 3-4 15,0 0-1-15,0 3 0 0,0 1-1 0,6-1 1 0,1 6-2 16,6-6 0-16,0 7 0 0,0-6 0 0,0 7 4 16,6-7-4-16,8 3-3 0,-2-3-2 0,-5-1 0 0,13 2 1 15,-8-9-2-15,8 4 2 0,-1-8-2 0,1 1 4 0,0-4 1 16,-7 0 1-16,6-4 1 0,-6 1 0 0,7-5-1 16,-14-2 1-16,7-2 1 0,0 1 1 0,-6-4 0 0,-7 1 2 15,6-1-3-15,-6 1 1 0,0-1 0 0,0 0 0 0,-6 1 0 16,-1 3-2-16,-6-3-1 0,7 2-2 0,-7 1-5 0,-1 0-8 31,-5 0-11-31,6 4-14 0,0-1-33 0,1 1-82 16,-2 0-99-16,1-4-95 0,0 0-120 0,0 0-188 0,7 0-94 15,-8-4-40-15,8 1-3 0</inkml:trace>
  <inkml:trace contextRef="#ctx0" brushRef="#br0" timeOffset="46420.08">2091 12075 114 0,'0'-4'595'0,"-6"4"9"0,6-4-137 0,0 1-164 0,0 3-118 16,0 0-78-16,0-4-43 0,6 4-24 0,7-4-16 16,0 4-11-16,0-3-6 0,7-1-5 0,6 4-19 0,0-5-26 15,-1 2-40-15,9 0-45 0,5-5-61 0,-7 1-108 16,13 0-140-16,-5-4-79 0,-1 0-37 0</inkml:trace>
  <inkml:trace contextRef="#ctx0" brushRef="#br0" timeOffset="46959.39">3355 11803 279 0,'0'-4'582'0,"-7"1"-18"16,7 0-179-16,0 3-130 0,0 0-83 0,0 0-46 0,7 0-17 15,-7 0 9-15,6 3 15 0,0 4 12 0,-6 1 6 16,7 6 1-16,0 1 6 0,-1 4-1 0,0 2-10 0,2 2-26 16,-2 2-31-16,-6 4-23 0,6 1-16 0,-6 2-10 0,0 2-12 15,0-1-9-15,-6-1-8 0,6 1-4 0,-6 1-1 16,-2-5-4-16,2 4 0 0,0-8-3 0,-1 1 1 0,0-1 4 15,-5-2 6-15,5-9 8 0,1 1 4 0,-1 0 8 16,0-8 8-16,7 0 7 0,-6 0 6 0,0-3 0 0,6 0-1 16,-7-4-5-16,0 0-3 0,7-4-4 0,0 0-5 0,0 1-8 15,0-4-6-15,0-1-5 0,0 5-4 0,0-5-1 16,7 1-4-16,0 3-3 0,-1-3-2 0,7 3 0 0,-6 1-1 16,6-1 0-16,-1 4-1 0,2 0-1 0,-2 0 2 0,8 0 0 15,-7 4-1-15,7-1-2 0,0 1 2 0,-8 3-3 0,8-3 1 16,-1 3-5-16,7 1-9 0,-12-1-11 0,11 0-19 15,-11 0-54-15,6 1-89 0,-1 0-87 0,0-2-91 0,0-6-108 16,1 0-174-16,0 0-93 0,6-6-38 0,-7 1 24 0</inkml:trace>
  <inkml:trace contextRef="#ctx0" brushRef="#br0" timeOffset="47180.42">3817 12170 198 0,'-6'-8'565'0,"-8"8"-12"0,8-3-157 0,-1-1-126 15,1 4-78-15,0 0-41 0,-1 4-10 0,7-1 10 16,-7 1 9-16,7 3-3 0,0 5-5 0,-6 2-13 0,6-3-8 16,6 4-13-16,-6-1-16 0,0 1-26 0,7 3-20 15,-7 1-13-15,7-1-15 0,-1 1-7 0,0-1-7 0,1 0-2 16,-1 0-3-16,1 1-2 16,0-1-4-16,5-4-4 0,-4 1 0 0,4-1-4 0,-6-2-11 0,8-1-32 0,-1-4-55 15,-1-7-63-15,8 0-57 0,-7 0-53 0,7-10-49 0,6-2-66 16,-6-3-77-16,-1 1-99 0,1-8-26 0,-8 4 17 0</inkml:trace>
  <inkml:trace contextRef="#ctx0" brushRef="#br0" timeOffset="47291.39">4045 12078 74 0,'-13'-11'541'0,"0"0"-40"0,0 4-138 32,6-1-117-32,-5 1-73 0,4 3-48 0,2 0-27 0,0 1-19 0,6 3-16 0,0-4-18 0,0 8-35 0,6-4-43 15,0 0-54-15,8 3-61 0,-1-3-109 0,0 0-150 0,6 0-88 16,1-3-49-16</inkml:trace>
  <inkml:trace contextRef="#ctx0" brushRef="#br0" timeOffset="47752.8">4214 12044 9 0,'-12'5'560'0,"-2"2"9"0,-6 1-135 16,14-5-153-16,-7 5-98 0,0 3-56 0,6 0-27 0,1-1-11 15,0 1-5-15,6 4-7 0,0 0-8 0,6-1-15 0,0 4-13 16,1-2-11-16,0-2-9 0,6 1-8 0,-1-1-6 16,2-3-7-16,6 0-4 0,-8-3-2 0,1-1-2 0,7 0 1 15,-8-3-3-15,8-4 1 0,-6 0 0 0,-1-4 2 0,-1-3 7 16,2 0 5-16,-2-1 9 0,-5-3 21 0,6 0 23 0,-6-3 26 16,-1-1 29-16,0 4 26 0,-6-3 19 0,0 2 10 15,0-2 2-15,0 3-12 0,0-4-16 0,-6 8-24 0,6-4-22 16,-6 3-25-16,6 5-20 0,0-4-16 0,0 7-8 0,0-4-8 15,0 4-7-15,0 4-3 0,0 3-4 0,6 0 0 16,-6 4-3-16,6 4 0 0,1-1 0 0,0 5-1 0,5-1 1 16,-4 1-2-16,4 2 0 0,-5 5 0 0,6 0 0 0,0-1 0 15,-1 2-1-15,2 1 2 0,-1-2-1 0,0 3 1 0,0 0-1 16,-7-3 1-16,1 4-1 0,0-5 0 0,-1 1 0 16,-6 0-2-16,-6-1 2 0,-1-3 0 0,0 0 0 0,-5-4 0 15,-2 4 0-15,-5-7 0 0,-1-1 4 0,1-2-1 16,-1-2 0-16,0-3 3 0,1-3 4 0,0 0 1 0,-1-4 2 15,7 0 3-15,-7-4-2 0,1-3 0 0,6 0 1 0,0-4-2 16,-1 0-4-16,2-4-4 0,6 1-6 0,-1-5-9 16,0 1-17-16,7-4-50 0,0 0-91 0,7-7-98 0,6-1-92 15,-7 1-121-15,8-3-175 0,5-6-88 0,-6 2-41 0,6 3 19 16</inkml:trace>
  <inkml:trace contextRef="#ctx0" brushRef="#br0" timeOffset="48172.67">4644 11873 219 0,'-6'7'581'0,"6"0"7"0,0 4-180 16,0-3-146-16,0 7-95 0,0-4-43 0,6 3-21 16,-6 5-4-16,7-1 1 0,6 0 0 0,-7 0-1 0,7 4-6 15,-7 1-14-15,2 2-24 0,4-3-15 0,-5 4-14 0,-1-1-10 16,1 1-5-16,-1 0-4 0,1-1-3 0,-7-3-3 15,6 4 0-15,-6-4 0 0,0-3-1 0,7-1 1 0,-7-4-1 16,0-3 5-16,0 0 18 0,-7-3 36 0,7-5 35 0,0 1 19 16,0 0 11-16,0-8 6 0,0-3 2 15,0-1-2-15,0-3-19 0,7 0-36 0,-7-3-31 0,0-4-20 0,7-1-11 16,-1-3-5-16,0 4-3 0,1-4 0 0,0 3 1 0,-1 1 0 16,0-1 2-16,1 1 2 0,-1 4 0 0,1-1-1 15,0 4 0-15,-1 4-1 0,-6-1-3 0,6 5-1 0,1-1-2 16,0 4 0-16,-1 4-1 0,0 3 0 0,-6 0 0 0,7 1 0 15,0 6 1-15,-1-3 0 0,1 7 0 0,-7-2-1 0,6 2 0 16,0 0-2-16,2 0 0 0,-2 4 1 0,0 0 3 0,7 0-2 16,-6 0-1-16,6 0 0 0,-7 0 1 0,8 4 0 15,-8-7 0-15,7 2-1 0,0 1-2 0,0-3 1 0,7-1 0 16,-8 0-5-16,2-3-7 0,5-4-13 0,-6 0-24 0,0 0-45 31,1-4-69-31,-2-3-73 0,1-1-67 0,7-3-64 0,-8-7-78 0,2 0-133 0,-2-4-82 0,-4 0-20 0,4-4 31 31</inkml:trace>
  <inkml:trace contextRef="#ctx0" brushRef="#br0" timeOffset="48437.08">5295 11814 206 0,'-6'-3'499'0,"0"-1"-86"0,6 4-144 0,-8 4-81 15,2 3-36-15,6 0-11 0,-6 8 7 0,6 0 15 16,-6-1 17-16,6 8 14 0,0-3 6 0,0 6-7 0,0-3-16 16,0 8-17-16,0-5-15 0,0 4-16 0,0 1-17 0,0 3-20 15,0-4-16-15,0 4-12 0,0 0-10 0,6 0-6 16,-6 0-11-16,6-4-10 0,0 0-7 0,-6 1-6 0,8-1-3 16,-2-3-2-16,0-1-3 0,1-3-3 0,-1-3 1 0,1-1 0 15,6-3-2-15,-7 0-2 0,8-8-11 0,-2 0-31 16,2-7-59-16,5 0-72 0,-6-7-70 0,6 0-58 0,-5-4-60 15,5-8-79-15,-5 1-116 0,-2-1-75 0,-6-3-10 0,2 0 33 16</inkml:trace>
  <inkml:trace contextRef="#ctx0" brushRef="#br0" timeOffset="48595.7">5042 12133 255 0,'-7'0'585'0,"7"4"4"0,0-1-171 16,7-3-144-16,-7 4-92 0,12-4-56 0,2 4-24 15,5-4-13-15,1 0-6 0,6 0-6 0,0-4-7 0,-1 4-15 16,9-4-29-16,5-3-42 0,-7 0-48 0,7-1-46 0,-7-3-48 16,1 1-46-16,-1-5-67 0,1 0-96 0,-7 1-130 0,-6-5-54 15,-1 1-9-15</inkml:trace>
  <inkml:trace contextRef="#ctx0" brushRef="#br0" timeOffset="51336.27">3348 4517 64 0,'0'-4'345'0,"0"0"-82"16,0 1-79-16,0 3-54 0,0-4-33 0,0 1-16 0,0-1-8 0,0 4-8 0,0-4-9 0,0 0-6 15,0 4-6-15,0-3-5 0,0 3-5 0,0-4-5 0,0 4-1 16,0 0-2-16,0-3 0 0,0 3 1 0,0 0-1 15,0 0-1-15,0 0-2 0,0 0-3 0,0 3-4 0,0-3 5 16,0 4 5 0,-6 3 7-16,6 4 6 0,-14 0 9 0,8 0 9 0,-7 7 9 0,-6-3 8 0,6 7-2 0,-7 1-3 15,-6 2-2-15,6 0-4 0,-5 1-5 0,-1 3-6 0,-1 0-10 16,1 1-9-16,0-1-3 0,-7 0-8 0,7 1-5 16,0-2-7-16,7-1-4 0,-7-2-3 0,6 1-1 0,7-4-2 15,0 0-5-15,0-3-13 0,1-5-25 0,4 1-28 0,2-4-30 16,6 0-30-16,0-4-26 0,-6-3-26 0,12-1-25 15,-6-3-26-15,6 0-27 0,-6-3-52 0,8-5-63 0,-2 1-48 16</inkml:trace>
  <inkml:trace contextRef="#ctx0" brushRef="#br0" timeOffset="51574.47">3192 4795 224 0,'0'0'461'0,"6"-3"-110"15,-6 3-129-15,0 0-86 0,0 3-53 0,0 1-31 0,-6 0-14 16,6 3-9-16,-14 4 0 0,2 3-1 0,-2 1 2 0,2-1 0 31,-8 8-3-31,1-3-3 0,-1 7-6 0,1-4-3 0,-7 4-3 0,6-5-2 0,-6 8-2 0,-1-3-1 32,2 0-3-32,-1 0-1 0,0 3 0 0,6-4 0 0,-6 5-3 0,7-4 0 15,-1-1 0-15,0-2-1 0,1 2 0 0,6-4-3 16,-6-2-7-16,5 3-10 0,1-7-13 0,7-1-15 0,-1 1-19 15,1-4-15-15,-1-3-16 0,7-2-10 0,0-2-8 16,7-4-12-16,-1 0-12 0,1-7-20 0,6 0-28 0,-7-1-62 16,14-6-75-16</inkml:trace>
  <inkml:trace contextRef="#ctx0" brushRef="#br0" timeOffset="51812.44">3127 5088 450 0,'6'-3'380'0,"1"-1"-115"0,-1 4-92 0,-6 0-61 15,0 0-38-15,0 0-22 0,0 4-8 0,0 3-3 0,-6 4 1 16,-7 0 1-16,6 7 1 0,-6-3 0 0,-7 2 1 0,1 6-6 16,-1-1-4-16,1 4-7 0,0 4-2 0,-8-5-2 0,7 5 1 15,-5-2-2-15,-1 2-2 0,0-1-1 0,6 0-3 16,-6 1-4-16,7-1-2 0,-7-3-4 0,6 3 2 16,1-4-4-16,5-2-3 0,-5 2-2 0,6-3-5 0,6-4-11 15,1 1-20-15,-1-4-18 0,1-5-21 0,6 1-12 0,6-3-15 16,1-2-16-16,-1-6-13 0,1-3-14 0,6 0-24 15,6-8-42-15,-5 0-65 0,5-4-91 0</inkml:trace>
  <inkml:trace contextRef="#ctx0" brushRef="#br0" timeOffset="52017.27">3231 5374 337 0,'6'-4'422'15,"0"4"-124"-15,2 0-109 0,-8 0-65 0,0 4-33 0,0 0-14 0,-8 7-3 16,2-4 6-16,0 8 0 0,-7-1 3 15,0 1-5-15,0 4-8 0,-7-1-12 0,-6 4-13 0,7-4-15 0,-7 7-8 16,6-2-6-16,-6-2-7 0,0 2-3 0,7-1-2 16,-8-1-1-16,7 5-1 0,2-7-1 0,4 2-2 0,1-3-10 15,0 1-13-15,0-4-20 0,7-4-24 0,0 0-23 0,6-4-25 16,0 0-22-16,6-7-28 0,-6 0-32 0,12 0-34 16,2-7-55-16,5-4-74 0,-5 4-50 0</inkml:trace>
  <inkml:trace contextRef="#ctx0" brushRef="#br0" timeOffset="52192.11">3374 5568 331 0,'13'-3'422'16,"-7"-1"-112"-16,8 0-98 0,-8 0-68 0,-6 4-43 0,7 4-15 15,-7-4 12-15,0 8 24 0,0-1 26 0,-7 3 22 0,1 2 20 16,0 3 14-16,-8 3 6 0,-6 4-7 0,1 0-22 0,-7 0-34 16,0 3-34-16,0 4-29 0,-7-3-25 0,7 4-17 15,-7-1-11-15,7 0-9 0,-6 1-9 0,7 2-19 0,-8-2-49 16,7 3-72-16,6-4-77 0,0-3-83 0,1-4-143 0,5 0-144 15,8-8-90-15,6-3-37 0</inkml:trace>
  <inkml:trace contextRef="#ctx0" brushRef="#br0" timeOffset="52855.46">6110 4414 428 0,'-7'0'342'0,"0"-4"-111"31,7 4-79-31,-6 0-48 0,6 0-27 0,0 0-18 0,0 0-14 16,6 4-7-16,-6-4 12 0,14 7 13 0,-8-3 8 15,7 7 6-15,7 0 6 0,-1 0 4 0,7 0 6 0,6 4 0 16,1 0-14-16,-1 3-18 0,8 0-11 0,-7 0-9 0,6 1-8 15,-1-1-7-15,2 1-6 0,-1 2-5 0,-6-2-5 16,5 3-3-16,-5 0-6 0,-1-1 0 0,-5 1-2 0,5-3-12 16,-12 3-20-16,6 0-26 0,-7 0-30 0,1-4-32 0,0 0-37 15,-8 1-58-15,1-4-96 0,-6-1-119 0,0-3-48 16,-7-3-20-16</inkml:trace>
  <inkml:trace contextRef="#ctx0" brushRef="#br0" timeOffset="53093.74">6240 4832 349 0,'-14'-8'443'0,"8"5"-141"0,0-5-111 0,0 5-69 0,6 3-38 0,-8-4-19 16,8 4-13-16,0-3-14 0,0 3-7 0,0 3-7 16,8 1-1-16,-2-1 2 0,0 1 2 0,8 3 3 0,-2 4 2 15,1-3-1-15,7 3-1 0,-8-1-4 0,8 2 0 0,7-2-3 16,-1 6-2-16,0-5-4 0,-1 0-3 0,1 3-3 0,1-3-3 15,5 0 1-15,-6 0-2 0,1 4-3 0,-8-4-4 16,7-1-13-16,-6 6-16 0,-1-5-20 0,-6-4-24 0,7 4-29 16,-7-4-28-16,0 4-42 0,0-4-72 0,-1-3-120 0,-12 3-69 15</inkml:trace>
  <inkml:trace contextRef="#ctx0" brushRef="#br0" timeOffset="53283.88">6208 5147 15 0,'-8'3'461'0,"2"-3"-86"16,0 0-145-16,6 4-96 0,0-4-59 0,0 4-27 16,0-1-11-16,6 0-1 0,0 6 2 0,2-6 0 0,4 5-1 15,2-1-2-15,-2 0-1 0,1 4-4 0,7-3-7 0,-8 3-7 16,8-1-7-16,0 1-5 0,-1 0-2 0,1 0-2 16,0 0-4-16,-1 4 1 0,1-4-1 0,6 1-7 0,0 2-10 15,-1-3-15-15,-5-1-22 0,13 2-33 0,-7-5-45 0,-6 0-92 16,-1 1-129-16,1-1-66 0</inkml:trace>
  <inkml:trace contextRef="#ctx0" brushRef="#br0" timeOffset="53457.84">6311 5535 88 0,'-12'4'528'0,"-2"-4"-25"0,8 0-178 16,0 0-131-16,-1 0-85 0,0 0-48 0,7 0-21 15,0 0-2-15,0 3 6 0,0-3 9 0,7 0 8 0,0 5 4 16,5-2 1-16,2 0-1 0,-2 1-5 0,8 0-13 0,-1 0-16 15,7-1-26-15,-6 1-24 0,7-1-28 0,-1 1-31 16,-1-1-36-16,-5 1-37 0,6 0-38 0,-7 0-49 0,1 0-65 16,-7-2-100-16,0 7-58 0</inkml:trace>
  <inkml:trace contextRef="#ctx0" brushRef="#br0" timeOffset="53600">6331 5759 208 0,'-13'4'499'0,"0"-1"-108"0,7 1-142 0,-2-1-97 16,2 1-61-16,6 0-32 0,0-4-14 0,0 3-2 0,0 1 8 15,6 0 6-15,2-4 7 0,4 3 1 0,1-3-2 0,7 4-3 16,0-4-8-16,-1 4-19 0,7-1-37 0,6-3-41 16,1 0-42-16,-1 0-44 0,8-3-60 0,-1-5-108 0,6 5-125 15,-5-1-71-15</inkml:trace>
  <inkml:trace contextRef="#ctx0" brushRef="#br0" timeOffset="56015.91">3205 3235 7 0,'-13'-4'358'0,"7"4"-110"16,-8-4-100-16,8 4-50 0,0 0-26 0,-2-3-8 0,2 3-3 15,6 0 2-15,-6 0 1 0,-1 0-1 0,7 0-1 0,0-4-7 16,0 4-5-16,0 0-9 0,0 0-6 0,0 0-5 16,0 0-4-16,0 0-4 0,0 0-2 0,0 0 0 0,7 0-2 15,-7 0 2-15,0 4 0 0,6-4 5 0,-6 0 9 0,6 3 13 16,2 1 11 0,-2 0 15-16,6-4 17 0,2 7 15 0,-1-4 13 0,0 1 5 0,6 0 1 0,-5 4-6 0,5-5-5 15,-6 4-10-15,6-3-13 16,1 3-15-16,-7 0-13 0,7 0-12 0,-8 1-10 0,2 0-9 0,-2-1-7 0,2 4-7 15,-8-4-8-15,1 1-1 0,-1-2-1 0,1 6-1 0,-7-1 1 16,-7 0 4-16,7 3 2 0,-13 1 6 0,7-1-1 0,-8 1-3 16,-5 4-2-16,0-5 0 0,-8 8-1 0,1-3-2 0,1 3-7 15,-1-4-36-15,0 3-53 0,-1-3-57 0,7 2-58 16,8-6-55-16,-2 1-79 0,2-4-163 0,5 0-93 16,7-8-37-1</inkml:trace>
  <inkml:trace contextRef="#ctx0" brushRef="#br0" timeOffset="56500.38">3739 2608 98 0,'-7'-7'329'0,"-6"4"-110"16,7-5-79-16,-7 4-46 0,6 0-27 0,-5-3-15 0,4 3-7 15,2 1-1-15,0-1 1 0,-1 0-2 0,1 4-1 16,6-3-3-16,-7 3-3 0,7-4-4 0,0 4-6 0,-6 0-4 16,6 0-2-16,0 0 1 0,6-4 5 0,-6 4 4 0,0 0 9 15,7 0 12-15,-1 0 10 0,1 4 12 0,5-4 17 16,2 0 18-16,-1 0 16 0,6 4 10 0,1-4 10 15,6-4 0-15,0 4-4 0,0-4-7 0,0 1-18 0,7 0-23 16,-1-2-20-16,1 2-18 0,-1-5-20 0,7 5-15 0,-6-4-14 16,6 3-27-16,-6-3-41 0,-1-1-43 0,1 5-39 0,-1-5-32 15,-5 1-31-15,-9 3-32 0,2 4-34 0,0-3-22 16,-7-1-26-16,-7 4-71 0,1 0-53 0</inkml:trace>
  <inkml:trace contextRef="#ctx0" brushRef="#br0" timeOffset="56784.39">4058 2571 186 0,'0'4'243'0,"-6"-1"-88"0,6 1-57 16,-7 0-32-16,0 4-13 0,7 3 0 0,-6-4 4 0,0 4 8 15,-1 3 6-15,0 1 3 0,1 3 3 0,-1-3 5 0,7 3-3 16,-6 4-5-16,0-3-8 0,-2 3-7 0,8 0-4 0,-6-4-2 15,6 4-2-15,0-4-4 0,0 4-1 0,-6-3 0 16,6-1 1-16,0 0-1 0,0 0-2 0,6 1-5 0,-6-5-6 16,0 1-6-16,0 0-8 0,0-3-6 0,0 2-5 15,0-3-4-15,6-4 0 0,-6 4-3 0,0-4-8 0,0 0-18 16,8 1-20-16,-8-5-24 0,0 1-21 0,6 0-23 16,-6-1-23-16,0-3-29 0,0 0-27 0,0 0-28 0,0-3-37 15,-6-1-65-15,-2 0-59 0</inkml:trace>
  <inkml:trace contextRef="#ctx0" brushRef="#br0" timeOffset="57004.86">3596 3125 282 0,'-7'3'282'0,"14"-3"-97"0,-7 0-61 0,6-3-38 16,0 3-19-16,8-4-8 0,-1 0-4 0,6 1 1 0,0-1 1 15,1 0 1-15,6-3 0 0,1 3-2 0,5-3-2 16,-6 0 0-16,7 3-3 0,-1-3 3 0,1-1 9 0,6 1 7 15,-7 0 6-15,7 0 12 0,1-1 10 0,-1 0 5 0,-1 2 5 16,-5-2-3-16,7 1-7 0,-8-1-11 0,-7 1-10 16,2 3-15-16,-7-3-16 0,-1 3-13 0,-6 1-13 0,0 3-8 15,-6-4-13-15,-1 0-24 0,1 4-36 0,-7 0-38 16,6-3-39-16,-6-1-40 0,0 0-45 0,0 1-56 0,0-1-90 16,-6 0-105-16,-1-3-36 0</inkml:trace>
  <inkml:trace contextRef="#ctx0" brushRef="#br0" timeOffset="57465.27">3934 2564 107 0,'13'0'45'15,"1"-4"-188"-15</inkml:trace>
  <inkml:trace contextRef="#ctx0" brushRef="#br0" timeOffset="58319.12">4182 4264 172 0,'0'0'381'16,"0"0"-96"-16,0 0-88 0,-6 0-60 0,6 0-34 0,0 0-24 15,0 0-13-15,0 0-11 0,0 0-7 0,0 0-6 16,0 0-6-16,0 0-6 0,0 0-8 0,0 0-4 0,6 0-8 16,-6 4-4-1,0-1-4-15,0 1-1 0,6 0-2 0,-6 3-3 0,0 0-8 0,6 0-13 0,-6 4-11 0,8 1-11 16,-2-1-14-16,-6 0-15 0,6 3-17 0,-6 1-17 15,0 3-16-15,0-3-16 0,0 3-17 0,-6 0-16 0,6 5-5 0,-6-5 2 16,-2 4 13-16</inkml:trace>
  <inkml:trace contextRef="#ctx0" brushRef="#br0" timeOffset="58620.81">4149 4623 120 0,'-6'11'139'0,"6"0"7"0,-7 0-12 0,0-4-20 0,7 4-15 16,0-3-11-16,-6-1-8 0,6 1-7 0,0-2-8 0,0-2-7 16,0 3-8-16,0-3-8 0,0 3-4 0,0-2-7 0,0 1-6 15,6-2-8-15,-6 4-8 0,7-1-11 0,0 0-18 16,-1-3-18-16,1 3-16 0,-1 1-18 0,0-2-18 0,2 6-18 15,-2-5-15-15,-6 4-4 0,0 1 8 0,6-2 13 0,-6 5 14 16,-6-5 17-16,6 6 18 0,0-2 21 0,-6 5 22 0,6-5 22 16,-8 1 14-16,2 3 10 0,6-3 4 0,-6-1 4 15,-1 4 9-15,1-2 3 0,-1-2-6 0,0 1-8 0,7-1-6 16,-6 1-5-16,6 0-4 0,-6-4-6 0,6 3-8 0,0 1-5 16,0-4 1-16,0 3-3 0,0-2-1 0,6-1 1 31,-6 0 1-31,6-1-2 0,-6 2-1 0,0-5 0 0,7 4 0 15,-7-4 0-15,0 4 0 0,7 1 0 0,-7-6-1 0,6 2 0 16,-6 3 1-16,0-4 1 0,7 0-1 0,-7 0 1 16,0 2-1-16,6-2 0 0,-6 3 0 0,6-6 1 0,-6 7-1 15,8-4 1-15,-2 1 0 0,0-5-1 0,-6 5-3 16,6-1-11-16,2 0-12 0,-2 1-18 0,-6-5-19 0,6 5-22 16,-6-1-17-16,0 0-12 0,0 4-7 0</inkml:trace>
  <inkml:trace contextRef="#ctx0" brushRef="#br0" timeOffset="58731.26">4202 5517 14 0,'0'7'101'15,"0"1"-6"-15,0-1-15 0,0 1-27 0,0-2-22 0,0-2-13 16,0 4-6-16,0-1-1 0,0-4 1 0,6 1 1 0,-6-1 0 16,6 1 1-16,-6-4 0 0,0 4-1 0,7-4-5 15,-7 0-13-15,6 0-21 0,1 0-35 0,-7 0-61 0,7-4-95 16</inkml:trace>
  <inkml:trace contextRef="#ctx0" brushRef="#br0" timeOffset="62756.59">3973 4850 72 0,'33'-3'153'16,"-1"-1"-3"-16,8 0-16 0,-1 0-26 0,6 1-23 0,1 0-18 16,5-2-15-16,2 2-7 0,6-5-7 0,-1 5-6 0,7-1-4 15,0 1-1-15,0-1-1 0,8 0 0 0,-2 1 1 16,0-2-4-16,2 2-3 0,-2 3-1 0,0 0-4 0,2 0-4 16,-2 0-4-16,-6 0-3 0,0 3-4 0,0 2-4 0,-6-2-3 15,-1 1-7-15,-5 0-4 0,-8 3-9 0,1-4-8 0,-7 5-8 16,-7 0-6-16,1-2-4 0,-1 2-4 0,-6-1 0 15,-6 0-2-15,-1 0 6 0,-5 1 7 0,-2 0 2 0,2-2 5 16,-8 2 4-16,-6 0 3 0,0-1 6 0,0-3 4 0,-6 3 2 16,-8 0 4-16,-5 0 7 0,0 1 5 0,-8-1 6 15,1-3 6-15,0 3 4 0,-6 0 4 0,-7 1 1 0,6-1 3 16,1-3-1-16,-7 3 1 0,-1 0-2 0,1-3-4 0,1 3-5 16,-1-4 0-16,-7 6-2 0,0-6 0 0,7 0-4 15,-6 5-1-15,-8-4 4 0,8-1 4 0,-7 1 4 0,-1-4 3 16,2 4 4-16,-8-1 1 0,-6 1 5 0,-1-4-1 0,1 4-1 15,-13-4 1-15,6 0 2 0,1 0-2 0,-1 0 2 16,0 0 2-16,-5 0 2 0,12-4 0 0,-8 4 2 0,2-4-1 16,12 1-3-16,-6-1-2 0,13 0 0 0,0-3 3 15,6 4 1-15,14-5 3 0,-1 0 0 0,1 1 6 0,6-4 0 16,7 0-1-16,-1 4-2 16,0-4-2-16,7 0-1 0,1-4-2 0,-2 4-1 0,1 1-4 0,0-5-2 0,0 0 0 15,7 3-1-15,-1 2-1 0,0-5-4 0,1 5-3 0,0-2-2 16,-1 1-3-16,7 0 0 0,0 1 0 0,0 2 0 0,0-3-2 15,7 4 0-15,-1-4-2 0,0 0 1 0,14 0 1 0,-1-1-3 16,1 2-3-16,13-1-1 0,-1 3-2 0,1-2-1 16,6-1 1-16,0 0 1 0,0 0-1 0,7 3 0 0,-1-3 1 15,8 4 0-15,-8 0 2 0,7-1-2 0,1 1-2 0,-2 0 0 16,8 0-1-16,-1 2 0 0,7-2 1 0,0 3-1 16,0 1-1-16,1-1 0 0,6 1 2 0,-1-1 0 0,-6 0-1 15,7 4 1-15,0 0-2 0,-1 0 2 0,1 4 0 0,-7 0 1 16,7-1-2-16,-7 1-5 0,-7-1-6 0,7 5-7 15,-6 0-4-15,0-1-6 0,-7 0-5 0,0 0-4 0,-6 4-1 16,-1-4 5-16,1 1 5 0,-7 3 6 0,0-4 4 16,0 1 5-16,-6-1 6 0,-7 0 2 0,7 1 3 0,-14-1-1 15,7 0 2-15,-14 0 1 0,8 1 1 0,-6-5-1 0,-8 4 0 16,0 1 0-16,1 0 0 0,-1-1-1 0,1 0 0 16,-7-3-1-16,0 3 0 0,0 1 0 0,0-2 2 0,0 2-2 15,-7 0 0-15,1-5 1 0,-1 4-1 0,1 1 1 0,0 0 1 16,-8-2-1-16,2 2 0 0,-2-1 0 0,-5 0 1 15,-1 0-2-15,0 1 0 0,1 0-2 0,-1-2 0 0,-6-1 0 16,7 2 1-16,-7-3 0 0,0-1 0 0,0 5 2 0,0-5-1 31,-7 1-1-31,7 0 0 0,-13-1 1 0,7 1 0 0,-1-4 0 16,-6 3 0-16,-1 1 0 0,-5-4 1 0,-1 0 2 16,1 4 2-16,-1-4 0 0,-5 0 0 0,-2 0-1 0,1 0 1 15,-6-4 0-15,-1 4 1 0,1 0-3 0,-1 0 0 16,0-4 0-16,-6 4 0 0,0-3 0 0,0-1-1 0,-1 4 0 15,1-3-1-15,0-1 1 0,0 4 0 0,0-4 0 16,6 1-1-16,1-1-1 0,-1 0 1 0,8 1 2 0,4-5 1 16,2 5 0-16,5-2-1 0,2-1 2 0,5-2 0 0,7 0-1 15,0 1 1-15,1 0 0 0,11 0 1 0,-6-4-1 0,7 3 3 16,1-3-2-16,5 4 1 0,0-4 1 0,7 0-2 16,-6 0 0-16,6 0 0 0,6 1-1 0,-6-2-1 0,7 2 0 15,0-2-1-15,5 5 0 0,-5-4-1 0,6 0-1 0,0 0 1 16,7 0 0-16,-8 4 1 0,8-4 1 0,-1-1 0 15,7 5 0-15,-6-4 1 0,7 1 0 0,-1 3-1 0,-7-5 1 16,7 4-1-16,6-2-1 0,-5 2 0 0,5 1 0 0,7-4 1 16,1 7 1-16,-1-7-1 0,6 4 3 0,1 3-1 15,-1-3 0-15,7 0-1 0,1 3 0 0,-2 1-1 0,2-1 0 16,-1 4-1-16,-1 0 0 0,2 0 0 0,-1 0-1 16,0 0 0-16,0 4-2 0,7-1-1 0,-7 1-2 0,0-1-2 15,6 1-2-15,-5 0-2 0,5 3-2 0,-5-3 0 0,5 3-1 16,0-3-2-16,-5 3-3 0,-1 0-3 0,0 1-5 15,0-1-5-15,-6 4-5 0,5 0-4 0,-5-3-7 0,0 3-5 16,0-4-1-16,-8 4 0 0,9-4 1 0,-9 4-1 0,1-4 3 16,-6 4 4-16,-1-3 5 0,1-1 5 0,-7 4 7 15,-6-3 4-15,-1-2 7 0,1 5 5 0,-8-3 5 0,2 0 4 16,-8 2 2-16,0-2 3 0,2-1 1 0,-8 0 1 0,0 1 2 16,0-1 1-16,0-3 1 0,-8 2-2 0,2 2 2 0,-6 0-2 15,-2-5 0-15,1 4-1 0,0-3-2 0,-6 3 0 16,-1 1-2-16,1-5-3 0,-7 5-2 0,0-4-6 15,-7 3-2-15,1-4-3 0,-1 4 0 0,1 1 0 16,-8-4 3-16,1 0 2 0,0-2 5 0,-1 2 7 0,-5 1 7 0,0-2 6 16,-1 1 5-16,1 0 3 0,-1-4 2 0,-7 3 5 15,2-3 2-15,-1 0 1 0,-7 4 0 0,6-4-3 0,-4 0-2 16,-9 4-1-16,8-4-3 0,-8 0-3 0,1 0-4 0,0 0-5 16,0 0-3-16,0 0-1 0,0 0-2 0,0 0 0 0,0-4-1 15,6 4-2-15,0-4 0 0,7 1 2 0,0-1 2 16,0 0 1-16,6 1 1 0,7-2 3 0,1 1 1 0,-2-2 1 15,15 2 5-15,-8-4 0 0,13 1 2 0,0 0 0 0,1 0 1 16,6-1 1-16,0 2 0 0,7-2-1 0,-2-3-3 16,8 4-3-16,0-1 1 0,0 0-1 0,0-2-1 0,8-1-4 15,-8 4 0-15,12-4-1 0,-5 3-2 0,-1-2 2 0,8 2-2 16,-2-3-3-16,8 3 0 0,-7-2 1 0,7-1-2 16,0 3-2-16,5-3 7 15,1 0-4-15,0 0 0 0,7 4 0 0,-1-4-2 0,1 0 0 0,-1 1 0 0,8 1 3 0,5-2-6 16,-6 1 2-16,13 2 1 0,1-3 1 0,-2 0 1 0,8 4 1 15,-7 0 1-15,13-1 3 0,-6 1 0 0,6 0-1 16,0 3 0-16,0 1 1 0,1-1-3 0,-1 4 0 0,0-4-1 16,0 4-1-16,0 4-4 0,-6-4-5 0,0 7-10 0,-1-3-12 15,-6 3-11-15,-6 0-12 0,6 1-15 0,-7-1-19 16,-6 4-24-16,1 0-31 0,-8 0-47 0,1 0-57 0</inkml:trace>
  <inkml:trace contextRef="#ctx0" brushRef="#br0" timeOffset="67870.35">15494 6300 203 0,'0'-7'519'0,"-6"4"-89"0,0-4-119 0,-1-1-59 0,7 4-4 16,-7-2 20-16,1-2 7 0,6 4 10 0,-7 1 4 0,7-5-5 16,0 5-21-16,-6-1-40 0,6 4-51 0,0-4-52 0,0 1-37 15,0-2-24 1,0 5-14-16,-6 0-7 0,6 0-5 0,0 0-2 0,0 0-5 0,0 0-3 0,0 0-3 15,0 5-4-15,0-5-2 0,0 3-8 0,0-3-4 0,0 0-3 16,0 0-2-16,0 4-2 0,6 3 3 0,-6 1 2 0,0 3 0 16,0-1 7-16,0 5 10 0,0-1 15 0,0 9 6 15,6 3 10-15,-6-1 12 0,0 4 6 0,7 4 6 0,-7 1 5 16,6 2-2-16,-6 4-5 0,7-3-1 0,-7 7-5 0,7-4-5 16,-1 8-6-16,0-4-10 0,-6 3-5 0,7 1-11 0,0 4-5 15,-7-5-5-15,6 4 1 0,0 1-7 0,1-1-3 16,0 4-1-16,-1-4 0 0,-6-3 2 0,7 3-2 0,-7-4-4 15,0-2-4-15,6-2 1 0,-6-2 1 0,-6-5-1 0,6-3 0 16,0 0 0-16,-7-7 1 0,1-4 1 0,6 0 2 16,-7-7 9-16,0-1 17 0,1-6 21 0,0-1 20 0,-8-3 16 15,8-4 12-15,-7 0 12 0,-7-7 4 0,8-5 2 16,-8-2-8-16,0-1-11 0,1-7-10 0,-1 4-7 0,0-5-5 16,1-2-4-16,0-1 5 0,6 1 0 0,-7-1-4 0,7 1-4 15,0-1-7-15,7 0-5 0,-7 1-2 0,-1 3 1 16,8 3-6-16,0 1-7 0,-2 4-5 0,2-2-4 0,6 5-3 15,-6 4-4-15,6 0-8 0,0 0-11 0,0 3-8 0,0 0-7 16,0 4-4-16,0 0-3 0,6 4-1 0,-6 3 0 0,6 1-1 16,2 6 3-16,4-3 2 0,2 8 1 0,-1-1-2 15,-1 4-2-15,2-4-3 0,5 4-4 0,1 0-2 0,-1 0-3 16,0 1-3-16,1-6-1 0,6 1 1 0,-7 1 3 0,8-4 3 16,-8-1 3-16,1-2 4 0,-1-2 3 0,1-6 4 0,6 3 3 31,-13-3 4-31,7-4 1 0,-1-4 1 0,1-3 2 15,0 3-1-15,-1-6 1 0,0 2 1 0,1-7-1 0,-7 4 0 16,7-3 1-16,-8-1 0 0,1 0 2 0,1 1-1 0,-2-1 0 16,-4 0-2-16,-2 1-1 0,0-1-14 0,0 4-24 15,1-3-42-15,0 3-60 0,-7 0-79 0,6-1-76 0,1 2-146 16,-1 2-162-16,0 1-209 0,2 0-129 0,4 0-65 16,-6-1 4-16,2 4 46 0</inkml:trace>
  <inkml:trace contextRef="#ctx0" brushRef="#br0" timeOffset="68791.97">14772 8429 42 0,'0'-3'374'0,"-6"-1"-87"0,6 1-96 0,0-1-61 0,-8 0-34 15,8 0-16-15,0 1-7 0,0-1-3 0,0 0-3 16,0 1-1-16,0-1-2 0,8 4-4 0,-8-4-3 0,0 1-6 15,6-1-6-15,-6 4-7 0,6-4-7 0,-6 4-3 16,6 0 0-16,1 4 1 0,-7 0-1 0,7-1 3 0,-7 5 3 16,6-1 9-16,1 4 11 0,-7 4 12 0,6-1 11 15,-6 9 12-15,-6-5 15 0,6 7 12 0,-7 1 7 0,1 3-2 16,-1 0-6-16,-6 5-12 0,7-1-7 0,-8-1-11 0,2 1-11 16,-2 1-13-16,1 2-11 0,7-3-6 0,-7 0-6 0,-6 1-1 15,5-6-2-15,1-3 1 0,1 1 4 0,4-4 8 16,-4-3 14-16,-2-1 5 0,8-3 6 0,0-4 9 0,-1 0 7 15,1-4 4-15,6-4 1 0,-7 2-4 0,7-5-7 0,0 0-6 16,-7-5-6-16,7-1-11 0,0-2-10 0,7-3-12 16,-7-3-10-16,7-2-8 0,-1 2-5 0,-6-4 5 0,7-1-6 15,-1 1-3-15,0 0-2 0,2 0-1 0,-2 3 2 0,0 1-2 16,0 2-1-16,2 1-10 0,-2 0 3 0,-6 4 3 0,6 3-2 16,-6-3-3-16,0 7-1 0,7-4-3 0,-1 4 1 15,-6 4-1-15,7 3 0 0,0-3 1 0,5 7 2 0,-5-4 2 16,6 8 0-16,0-3 0 0,0 2 0 0,0-3 1 0,7 3 2 15,-1 0-1-15,-6-2 2 0,6 2-2 0,1-3 0 16,0-3 2-16,-1 3 0 0,1-7 1 0,0 3-2 0,-1-4-1 16,1-3 1-16,-1 0 2 0,-6 0-3 0,7-3 1 0,-1-4 2 15,-6-1-3-15,0 1 1 0,1-4 0 0,-2 0-1 16,1 0 2-16,-6-4 0 0,6 4 1 0,-7-3 3 0,0 3 4 16,2-3 4-16,-8 2 2 0,6 1 5 0,-6 0 1 15,6 4 6-15,-6-1 4 0,0 1 0 0,0 3-1 0,7 1-3 16,-7-1-3-16,0 0-4 0,0 4-7 0,0 0-5 0,0-3-8 15,0 3-5-15,0 3-1 0,0 1-2 0,0 0-1 16,0 3 1-16,0 0 1 0,0 1 3 0,0 2 1 0,0 1 1 16,0 0 1-1,0 0-1-15,6 5 0 0,-6-6-2 0,0 5-2 0,7-5-3 0,-7 6-6 0,7-6-11 0,-7 1-10 0,6 0-12 16,0 1-13-16,-6-5-15 0,6 0-15 0,8 0-29 16,-8 1-59-16,8-4-79 0,-1 0-76 0,-1-8-69 0,8 4-79 31,-7-8-126-31,7-3-88 0,-1 4-39 0,0-4 24 0</inkml:trace>
  <inkml:trace contextRef="#ctx0" brushRef="#br0" timeOffset="68949.85">15332 8624 3 0,'-7'-4'522'0,"1"0"-21"0,-7 1-138 15,6 0-144-15,7 3-95 0,-6 0-54 0,6 0-28 0,0 0-20 16,0 3-25-16,0 0-33 0,6 5-46 0,1-5-60 15,6 5-120-15,-7-1-114 0,13 0-75 0,-5 1-42 0</inkml:trace>
  <inkml:trace contextRef="#ctx0" brushRef="#br0" timeOffset="69377.93">15468 8756 279 0,'-19'0'538'0,"-1"7"-64"0,8-3-168 15,-8 3-118-15,7 0-71 0,0 4-34 0,0-4-17 0,7 4-11 16,-8 0-5-16,14 0-8 0,-6 4-3 0,6-4-5 16,0 3-5-16,6-3-5 0,0 4-4 0,2-3-4 0,-2-2-4 15,7 1-3-15,-7-3 2 0,7-2 5 0,0-1 13 16,1-2 19-16,-2-3 29 0,2 0 35 0,-2-3 30 0,1-2 30 16,-6-1 19-16,6-2 10 0,-7-3-5 0,8 4-13 0,-8-4-24 15,0-3-31-15,1 2-27 0,0 1-27 0,-7 0-18 16,0 0-12-16,0 0-7 0,0 4-4 0,0 0-5 0,0-1-2 15,0 5-5-15,0-1-2 0,6 4-6 0,-6 0-5 0,0 0-2 16,0 4-4-16,0 3-2 0,7 0-1 0,-7 4-2 0,6 4 1 16,0-1 0-16,-6 5 2 0,14 3 2 0,-8 0-1 15,0-1 2-15,8 2 0 0,-8 2 0 0,7-3 0 16,-7 5-1-16,2-6 0 0,-2 1-3 0,0 0 2 0,1 0-1 16,0-4-1-16,-7 0 0 0,0 1-1 0,0-4-1 0,0-4 2 15,-7 0 2-15,0 0 2 0,1-4 3 0,0 0 5 0,-8-3 4 16,1 0 5-16,-7-4 6 0,8 0 7 0,-8-4 5 15,1 4 3-15,-1-7 0 0,0 3-1 0,-6-3-1 0,7-4-2 16,-1 3-6-16,0-3-6 0,1 4-6 0,6-4-5 0,0-1-1 16,1 2-5-16,-2-1-5 0,8 0-10 0,-1-4-18 15,1 4-26-15,6 0-38 0,6-3-84 0,1-1-113 0,5 1-102 16,8-8-102-16,0 3-154 0,5-3-98 0,-5 4-52 0,6-4-4 16</inkml:trace>
  <inkml:trace contextRef="#ctx0" brushRef="#br0" timeOffset="70028.35">15774 8532 289 0,'0'0'601'16,"8"-4"-32"-16,-8 4-170 0,0 0-129 0,6 0-79 0,-6 4-35 15,6 0-17-15,0-1-9 0,1 8 3 0,0-4 1 0,-1 8 5 16,1 0 5-16,-1-1 0 0,8 9-15 0,-8-5-17 15,0 4-22-15,-6 3-24 0,6-3-12 0,2 4-9 0,-8 0-10 16,0-1-9-16,6 1-4 0,-6-4-5 0,0 3-2 0,0-3-2 16,0-3-1-16,0-1 2 0,0 1 2 0,0-8 6 15,0 0 5-15,0-4 8 0,0 0 10 0,0-3 9 0,0-1 13 16,0 2 6-16,0-5 5 0,0 0 0 0,0-8-6 0,0 4-6 16,0-7-11-16,0 0-11 0,0 0-13 0,6-4-10 0,-6-2-9 15,7 1-6-15,-1-2-3 0,-6 3-1 0,7-3-2 16,0 4 0-16,-1-1 0 0,0 0 0 0,-6 4 1 15,6 0 0-15,-6 1-1 0,8 3 0 0,-8 3 3 0,6-4-4 0,-6 5-2 16,6 3-2-16,-6 0-1 0,7 0-1 0,-7 3-1 16,6 0 1-16,1 6 0 0,0-2 2 0,-1 3 0 0,0 1 4 15,1 4 0-15,0 0 1 0,-1-1 1 0,7 5 0 16,-6-5 0-16,6 1 0 0,-7 3 2 0,7-3-1 0,-6-1 1 16,5 1-2-16,2-4 3 0,-1 4 0 0,0-4-2 0,0-3 0 15,-1-5 0-15,-4 4-2 0,4-3 1 0,1-4 1 16,-6 0-3-16,6-4 2 0,-1-3 1 0,2-1 0 0,-1-3 1 15,-6-3 2-15,6-1-1 0,-7-3-2 0,7 0 1 0,-6-5 1 16,-1 1 0 0,0 1 1-16,1-5-4 0,-7 0 0 0,7 1-1 0,-7-1 1 0,0-3 0 0,0 3 1 0,0 1 5 15,0 3 5-15,-7-3 9 0,7 5 5 0,0 2 7 16,0 0 5-16,-7 7 4 0,7 0 0 0,-6 0-4 0,6 4-5 0,0 3-10 31,0 0-5-31,0 4-7 0,-6 0-4 0,6 8-4 16,0-1-1-16,0 0-2 0,0 8 0 0,0-1 1 0,0 5 2 15,0-1 1-15,6 4-1 0,-6 0-1 0,6 4 0 16,1-4 0-16,0 3 2 0,-1 1-2 0,1 0-2 0,6-1 1 16,-7 1-2-16,7-4-6 0,-7 3-9 0,8-3-13 0,-1-3-15 15,6-1-15-15,-6 1-17 0,1-8-17 0,5 0-18 16,0-1-24-16,1-2-43 0,-7-5-62 0,7-3-66 0,-8-3-53 16,1-1-47-16,1-3-51 0,-2-4-65 0,-4-1-105 0,-2-2-36 15,0 0 27-15</inkml:trace>
  <inkml:trace contextRef="#ctx0" brushRef="#br0" timeOffset="70172.16">16269 8627 220 0,'0'0'553'0,"-6"0"-61"0,6 0-147 16,0 0-107-16,6 0-56 0,-6 0-14 0,7 0 10 0,6 0-2 16,0 4-7-16,7-4-10 0,-1 4-8 0,8-4-9 0,5 3-21 15,1-3-68-15,-1 4-99 0,7-4-95 0,-7-4-93 16,7 1-116-16,1-1-177 0,-1 0-101 0,-7-3-55 0,-5 3 1 15</inkml:trace>
  <inkml:trace contextRef="#ctx0" brushRef="#br0" timeOffset="71107.26">14752 9884 204 0,'0'0'440'0,"0"3"-132"16,6-3-118-16,-6 0-67 0,8 0-37 0,-2-3-16 31,0 3-9-31,0-4-3 0,8 4 2 0,-1-7-1 0,-1 7 3 16,8-8-4-16,-6 5 3 0,-2-4 2 0,8-1 8 15,-7 1 16-15,-1 3 18 0,2-3 24 0,-1-1 18 0,-7 1 29 16,8 4 20-16,-14-5 15 0,6 5-1 0,-6-5-11 0,0 1-18 16,-6 3-24-16,-1-3-23 0,0 3-34 0,-6-3-30 15,1 4-27-15,-2-1-17 0,-5 4-8 0,6 0-8 0,-6 0-4 16,-1 4 0-16,0 3-4 0,1 0-1 0,5 0 3 0,-4 4 1 16,-2 0 1-16,6 4 0 0,1-1 0 0,7 1-1 15,-7 0-2-15,6 3 2 0,1-4-1 0,6 5 0 0,0-1 0 16,0 1-1-16,0-1 0 0,6 4 0 0,1-7 1 0,6 3 0 15,0-1 2-15,0-1 0 0,6 2-1 0,1-7 0 0,0 4 1 16,-1-4 0-16,7 0 1 0,0-4-7 0,1 0-14 16,5-3-41-16,-6 0-79 0,7-4-86 0,-1 0-85 0,1-4-87 15,-7-3-132-15,6-1-134 0,1 1-74 0,-7-4-7 0</inkml:trace>
  <inkml:trace contextRef="#ctx0" brushRef="#br0" timeOffset="71899.71">15286 9851 423 0,'7'4'312'0,"-1"-1"-126"0,-6 1-79 0,7 3-44 0,-1 0-22 15,-6 4-11-15,7-4-4 0,-1 5-6 0,-6-1-3 16,0 0-3-16,7 3 0 0,-7-3-2 0,0 4-1 0,-7 0-2 15,7-1-1-15,0-3 1 0,-6 4-1 0,6-1 0 16,-7-2-1-16,1-1 1 0,6 0 3 0,-7-4 3 0,1 0 7 16,6-3 8-16,-7 3 12 0,0-3 14 0,7 0 10 0,0-4 7 15,-6 0 2-15,6-4 5 0,0 0-7 0,0 1-9 16,0-5-11-16,0 1-12 0,0 0-7 0,6-4-3 0,-6 0-2 16,7-1-3-16,0-2 9 0,-7 3 10 0,6 0 10 0,1-4 20 15,-1 4 14-15,1 4 11 0,-1-4 6 0,-6 4 1 16,7-1-2-16,-1 1-7 0,0 3-11 0,-6-3-20 0,8 4-20 15,-8 3-17-15,6-4-15 0,-6 4-7 0,6 4-6 0,-6-4-3 16,7 7-1-16,-7-4 1 0,6 8 0 0,-6-3 2 16,7 3 5-16,-1 3-1 0,-6-3-1 0,7 4 0 0,-1-1-1 15,0 2 1-15,8 2 1 0,-8-4-3 0,8 5 1 16,-2-5-1-16,-5 1-1 0,6-1 0 0,0-3-1 0,0 4 0 16,0-4-1-16,0-4-1 0,0 5 1 0,-6-9 1 0,5 5 1 15,-4-4 0-15,4-1 0 0,-6-3-1 0,1 0 1 16,6 0 2-16,-6-7-2 0,-1 3 0 0,8-3 5 0,-8-5-3 15,0 5 0-15,1-8-1 0,6 4 1 0,-7-3 4 0,1-1-3 16,-1 1 0-16,1-1-5 0,0 0 3 0,-1-2 2 16,0-3 8-16,1 6 11 0,-7-4 8 0,0 3 14 0,7 4 14 15,-7-4 11-15,0 4 12 0,0 0 7 0,0 1 1 0,0-1-7 16,-7 3-6-16,7 0-11 0,0 1-12 0,0 4-7 0,0-1-12 16,-7 0-13-16,7 1-6 0,-6 3-5 0,0 3-5 15,-1 1-7-15,7 3 2 0,-13-4-2 0,6 9 0 0,1-4 2 16,0 3 1-16,-1-1 0 0,0 1 0 0,7 4 4 0,-6-4-4 15,6 4-1-15,0-1-1 0,0 1 1 0,6-1 0 16,-6 0 0-16,7 2-2 0,0-1 2 0,-7-1 0 0,12-3 0 16,-12 4 0-16,13-4-1 0,-6 0-1 0,0 0 0 0,-1 0-2 15,0-4-2-15,1-3-1 0,-7 3 0 0,7-2-2 16,-1-2-4-16,0 0 2 0,1-3 2 0,-1 0 1 0,1 0 1 16,0 0 1-16,-1-3 2 0,0-5 0 0,2 4 4 0,4-3-1 15,-6 3 0-15,1-3-1 0,0-4-1 0,-1 4 1 0,1-1 0 16,-1 1 2-16,0 4-1 0,2-5 1 0,-2 5 0 15,0-5 0-15,-6 5 1 0,6-1 0 0,-6 4-3 16,8-4 0-16,-2 4 2 0,-6 0-1 0,6 4-2 0,1 0-1 16,-7-1 1-16,6 5 0 0,1-1 0 0,0-3-10 0,-1 6-21 15,0-2-37-15,0 3-49 0,2 0-54 0,-2-4-52 16,0 0-47-16,7 2-46 0,1-3-40 0,-8 2-46 0,7-8-68 16,0 4-70-16,0-4-12 0</inkml:trace>
  <inkml:trace contextRef="#ctx0" brushRef="#br0" timeOffset="72247.77">16218 9961 68 0,'-14'0'496'16,"-5"-4"-87"-16,6 8-145 0,-6-4-94 0,-1 7-51 0,0 0-22 16,1 1-13-16,5-1-12 0,-5 0-6 0,6 1-7 31,0 2-6-31,7 1-8 0,-1 0-15 0,0 1-13 0,1-1-8 15,6 0-4-15,0-4-2 0,6 4 3 0,1-4-1 0,0 1-2 16,-1-1 2-16,1-3 0 0,-1-1 2 0,0-3 3 16,1 4 6-16,6-4 4 0,-7 0 7 0,1 0 4 0,0 0 7 15,-1 0 5-15,1 0 2 0,-1 0-2 0,8 0-3 16,-8 0-5-16,0 3-4 0,8 1-5 0,-8 0-7 0,0-1-6 16,7 5-3-16,1 3-2 0,-8-4-2 0,6 4-1 0,-4 0-3 15,4 1-1-15,-5-2 1 0,0 1-1 0,-7 0-1 16,6 0 2-16,-6 0 1 0,0 0 3 0,-6 0 7 0,-1 0 7 15,0-4 8-15,-5 4 12 0,4-4 11 0,-4 1 7 0,-8 0 3 16,7-2 1-16,-7-1-2 0,8-2-6 0,-8 1-8 16,7 0-11-16,0-1-11 0,6-3-9 0,-5 0-14 0,12 0-34 15,-7-3-50-15,7 3-51 0,7-8-46 0,-1 5-41 0,0-8-39 16,8 3-49-16,-1-7-65 0,7 4-80 0,-8-3-42 16,8-1-8-16</inkml:trace>
  <inkml:trace contextRef="#ctx0" brushRef="#br0" timeOffset="72627.61">16360 10008 55 0,'-6'-3'498'0,"6"3"-77"16,-6 3-138-16,-1-3-98 0,7 4-51 0,-6-1-20 0,-1 5-6 15,1 0-7-15,6-2-5 0,-7 6-5 0,7-5-5 0,0 8-11 16,0-4-16-16,0 0-17 0,7 0-12 0,-1 0-7 16,1-4-2-16,6 4-1 0,-7-4 0 0,8 0 3 15,-2 1 15-15,1-5 14 0,0 1 16 0,6-4 16 16,-5 0 18-16,-1-4 19 0,0 1 15 0,6-1 8 0,-5-3-2 15,-2-4-7-15,8 3-11 0,-7-2-10 0,0-1-16 0,0 0-15 16,1 0-12-16,-8 0-11 0,7-4-9 0,-7 8-8 0,1-5-5 16,-1 6-5-16,1-2-5 0,-7 4-5 0,6 0-6 0,0 1-6 15,2 3-3-15,-8 0-3 0,6 3-3 0,0 5-2 0,1 0 0 16,0-2-1-16,-1 9-1 0,7 0 2 0,-7 0 0 16,8-1-1-16,-8 5 1 0,0-1 1 0,1 4 0 15,0-4 0-15,-1 1 1 0,0 2-2 0,-6 1 4 0,0-3 0 16,0 3-2-16,-6 0 1 0,-7-4-1 0,6 1 0 0,-5-1 2 15,-8 0-2-15,1 0-2 0,-1-3 2 0,0 0-1 0,-6-1 1 16,7-3 0-16,-1 0 0 0,0-4 0 0,1 1 1 16,6-4 1-16,0 0-2 0,0-4-1 0,0 3-3 0,6-6-16 15,-5-1-42-15,5 0-85 0,7-4-93 0,0 1-81 0,7-4-75 16,5-4-96-16,1 1-160 0,7-4-77 0,0-1-10 16</inkml:trace>
  <inkml:trace contextRef="#ctx0" brushRef="#br0" timeOffset="73024.08">17214 10056 285 0,'0'0'477'0,"0"4"-133"0,-6 3-138 0,-1-3-88 0,7 3-49 15,-7 4-23-15,7 0-13 0,0 0-3 0,0 0-1 0,0 0-3 16,0 3-3-16,0-3-2 0,0 4 0 0,0-4 1 0,7-3 7 16,-7 3 10-16,7-4 13 0,-1 0 22 0,-6 1 29 15,6-5 35-15,0 0 45 0,2 1 32 0,-2-4 16 0,7 0 6 16,-6-4-3-16,6 4-12 0,-7-6-27 0,7 2-32 0,-6-4-44 16,5 5-33-16,2-4-26 0,-8 0-18 0,7 3-11 15,0-4-11-15,0 5-2 0,1 0-5 0,-2 3-3 16,-5-5-4-16,6 10 1 0,0-5 0 0,-7 3-1 0,0 0-1 15,8 5-5-15,-8-1 3 0,-6 0 0 0,7 4 2 0,0 0-1 16,-7 0-2-16,0 0 1 0,0 0-1 0,0 4 4 0,0-4-3 16,-7 0 0-16,0-1-1 0,7 1 0 0,-6 0 0 15,0 1-2-15,-2-5-2 0,2 0-8 0,6 0-18 0,-6-3-59 16,-1 0-89-16,1-4-90 0,-1-4-86 0,7-3-108 0,0 0-166 16,-6-8-90-16,6 5-36 0,0-6 24 0</inkml:trace>
  <inkml:trace contextRef="#ctx0" brushRef="#br0" timeOffset="73183.04">17338 9781 287 0,'0'-7'547'0,"-7"0"-75"0,7 3-150 0,0 1-100 0,0-1-59 0,0 0-34 16,0 4-25-16,7 0-37 0,-1 0-47 0,1 4-59 15,-1 0-75-15,7-1-111 0,-7 4-180 0,8-3-104 31,-8 3-56-31</inkml:trace>
  <inkml:trace contextRef="#ctx0" brushRef="#br0" timeOffset="73911.88">14928 10968 192 0,'-6'-4'426'16,"-2"-3"-117"-16,2-1-102 0,6 5-57 0,-6 0-32 0,-7-1-15 0,6 0-5 15,1 0-6-15,-1 1-7 0,-5 3-6 0,-2 0-6 16,8 0-8-16,-14 0-3 0,7 3 0 0,-7 1 6 0,2 0 12 16,-2 3 19-16,0 1 21 0,1 2 24 0,-1 1 19 15,0 0 19-15,1 0 12 0,-1 4-4 0,0-4-11 0,8 3-19 16,-8 2-18-16,7-2-24 0,1 4-21 0,-2-3-24 0,1 0-18 15,7 3-12-15,-1 0-11 0,0 0-7 0,1-2-5 16,0 2-6-16,6 0-2 0,0 0-3 0,6-3-5 0,0 3-2 16,1-3-1-16,6-1-1 0,0 1 2 0,1 0-2 0,4-4 0 15,2 0 0-15,7 0 1 0,-1-4 3 0,6 0 1 0,1-3-2 16,-1-4-3-16,7 0-12 0,6 0-29 0,-5-7-64 16,5 0-87-16,1-1-83 0,-7-3-75 0,6-3-77 0,-5-1-111 15,-1-4-134-15,0-3-44 0,-7 4 18 16</inkml:trace>
  <inkml:trace contextRef="#ctx0" brushRef="#br0" timeOffset="74513.6">15214 11053 236 0,'-6'3'380'0,"-8"1"-133"0,8 0-96 16,0-1-56-16,-7 4-28 0,6 0-11 0,1-3-7 0,-7 4-7 15,7 3-3-15,-2-4-5 0,2 4-3 0,0 0-2 0,-1-3 2 16,1 2 0-16,6 1 0 0,-7 0 2 0,1 4 4 16,-1-7 2-16,7 2 3 0,-6 1 1 0,6 0 2 0,-6-3 4 15,6-1 2-15,0 0 1 0,0 1 0 0,0-1 1 0,0-4 3 16,0 1 5-16,0 0 10 0,0-4 15 0,0 3 25 16,0-3 30-16,6 0 31 0,-6 0 22 0,0-3 12 15,6 3 1-15,-6-8-9 0,7 5-18 0,-1-4-28 0,1-1-33 16,-1-3-33-16,1 3-27 0,-1-2-17 0,0-1-14 0,2 0-5 15,-2 0-6-15,0-1 0 0,1 2-3 0,6-1-1 0,-6 0-4 16,-1 4-1-16,0-4-2 0,8 3-4 0,-8 1 0 16,0 0-4-16,8 3 1 0,-8-3 1 0,7 7 0 0,-7-4-1 15,1 4-1 1,6 0 2-16,-7 4-2 0,8-1 0 0,-8 5 0 16,7-5-1-16,-6 5-1 0,-1 3 1 0,1 0 0 0,-1 3 2 0,0-3 0 0,-6 3 1 0,0 2-3 0,0-2 0 15,8 1 1-15,-8 0 2 0,-8-1 0 0,8-3 0 0,0 0 0 16,0-4 0-16,0 5 0 0,0-5 2 0,-6-4 3 0,6 1-2 15,0 0 0-15,0-1 2 0,0 1 1 0,0-4 1 16,0-4 0-16,0 1 0 0,0 3 1 0,0-4-1 31,0-3 0-31,0 3-1 0,6-7-1 0,-6 0 0 0,8 0-1 16,-2-3 0-16,-6 3-2 0,6 0 0 0,1 0 1 0,-1 0-2 16,1 4 1-16,-7-1-1 0,6 0-2 0,1 1 0 0,-7 3 1 15,6 1 1-15,-6-1-1 0,6 0-2 0,-6 4 0 16,8 0 1-16,-8 0-1 0,6 4 1 0,0 3 0 0,-6-3-3 15,7 3 2-15,0 1 5 0,-7 3-2 0,6 0-2 0,-6 0 0 16,6 4-1-16,-6-1 1 0,7 1 1 0,-1-1 0 16,-6 1-5-16,7-4 5 0,-7 4 0 0,0 0 0 0,7-1 0 15,-7 1-2-15,0-1-6 0,0-3-10 0,0 0-23 0,0 0-45 16,0-3-64-16,0-1-69 0,0 0-57 0,6-3-46 0,0 0-39 16,1-1-32-16,0-3-26 0,-1-3-24 0,7-5-47 15,0 1-22-15,-6 0 0 0</inkml:trace>
  <inkml:trace contextRef="#ctx0" brushRef="#br0" timeOffset="75337.14">15755 11096 183 0,'0'-3'497'0,"0"-1"-97"0,-7 0-131 0,7 4-84 16,-6 0-46-16,6 4-20 0,-7 0-6 0,7-1 5 0,-6 1 1 15,6 7 0-15,-6-4 2 0,6 4 1 0,0 1 5 16,-7-2 2-16,7 5 0 0,0-1-6 0,0 2-8 0,-7-2-8 15,7 4-9-15,0-3-10 0,7 3-13 0,-7 0-14 0,0 1-15 16,0-1-10-16,7 1-10 0,-1-1-6 0,-6 0-3 16,6-3-1-16,1 3-6 0,-7-7-2 0,6 4-1 0,1-4-3 15,0 0 0-15,-1-1-2 0,0-2 2 0,2-5-1 16,-2 2 1-16,0-2 1 0,0-3 2 0,1 0 1 0,6-3 2 16,-6-2 1-16,-1-1 1 0,8-2 2 0,-8-3 4 0,0 0 3 15,0 0-5-15,2-4 8 0,-2 1 3 0,-6-1 0 16,6 1 4-16,-6-1 2 0,7-3 2 0,-7 3 0 0,6-4 7 15,-6 5-6-15,0-1-2 0,0 1 4 0,0 3-1 0,7 0-2 16,-7 0-2-16,0 3-4 0,0 1-3 0,-7 0-3 16,7 3-4-16,0 1-6 0,0-1-3 0,0 4-5 0,7 0-2 15,-7 0-3-15,0 4 0 0,0-1-1 0,0 1 1 0,7 3-1 16,-1 0 0-16,-6 4 0 0,6 0-1 0,0 0 1 0,2 0 1 16,4 4 0-16,-5-4 0 0,6 3-2 0,-6-3-1 15,5 3 1-15,2-2-3 0,-2-1-1 0,8 0-2 0,-7-3 0 16,0-1 0-16,6 0-1 0,-5-3-3 0,5-1 2 0,-5-3 0 15,-2 0 2-15,8 0 1 0,-7-3 0 0,0-1 2 16,0-3 3-16,-1-4 2 0,-4 4-1 0,4-4 0 0,-5 0-1 16,0-1 4-16,-7-2-1 0,6 3 0 0,-6-4 1 15,0 0-1-15,0 5 3 0,-6-1 0 0,6 0 0 0,-7-4-5 16,0 4 4-16,1 0-1 0,-8 0-2 0,8 3 2 0,0-3-1 16,0 4 1-16,-1 3 1 0,0-3 0 0,1 3-4 15,-1 1 2-15,1 3 0 0,0-3-1 0,6 3 0 0,-8 3-1 16,2 0 1-16,0 1-1 0,6 3 2 0,-6 4 1 0,-1 0 1 15,7 1-2-15,-7-1 0 0,7 7 0 0,0-3-1 16,0-1 0-16,0 4-1 0,0-3-1 0,7 0 3 0,0-1 0 16,-7 0 0-16,6 2 1 0,6-1 0 0,-4-1 1 15,-2-3 0-15,7 4 1 0,-7-4-4 0,8 0 2 0,-8 0 0 16,6-4 0-16,-4 0-1 0,4 1-1 0,2-5 1 0,-8 1 0 16,7-4-1-16,0 0 0 0,-6-4-1 0,5 1 1 15,-5-1 0-15,6-3 0 0,-6-1-1 0,6 1 0 0,-7-4 0 16,1 0 0-16,5 4 1 0,-4-4 0 0,-2 0 0 0,0 0 0 15,1-4-1-15,-1 4 0 0,1-1 0 0,-1 2 1 0,1 3 1 16,-1-1-1-16,0 1 0 0,2 0 0 0,-2-1 0 16,0 5 0-16,1-1 0 0,0 0-1 0,-1 4-1 0,0 0 2 15,1 4-1-15,-1 0 1 0,1-1 0 0,0 5-1 0,-1-1 0 16,0 0-1-16,1 4 1 0,0 0-1 0,-7-3 1 16,6 3 1-16,0 0 0 0,1 0 0 0,-1 0 0 0,-6 0 1 15,7 0 1-15,0 3-2 0,-1-3 1 0,0-3 0 0,-6 3-1 16,8 0-2-16,-2-4-2 0,0 1-8 0,1-2-14 0,-1-1-26 15,1 2-53-15,-1-7-69 0,1 4-70 0,5-4-62 16,-4-4-53-16,4 0-50 0,2-4-55 0,5-3-72 0,-6 1-73 16,0-1 4-16</inkml:trace>
  <inkml:trace contextRef="#ctx0" brushRef="#br0" timeOffset="75558.38">16778 10983 125 0,'0'3'505'0,"-7"-3"-73"0,0 5-132 0,1-2-94 0,-1 4-52 16,7 4-14-16,-6 0 0 0,0 0 8 0,6 8 6 0,0-5-2 31,0 4-11-31,6 1-11 0,-6-1-17 0,0 4-24 0,6 0-22 16,1 0-20-16,-7 0-17 0,13 4-10 0,-6-4-10 15,-7-1-5-15,12 1-2 0,-4 0-1 0,-2 1-3 0,0-5-15 16,0 0-34-16,1-3-39 0,0-1-41 0,6-3-44 15,-7 0-43-15,0-3-56 0,2-5-84 0,4 1-140 0,-6 0-47 16,2-8-8-16</inkml:trace>
  <inkml:trace contextRef="#ctx0" brushRef="#br0" timeOffset="75906.94">16719 11254 223 0,'-6'0'481'0,"6"0"-112"0,0 0-139 15,0 0-90-15,6 4-50 0,0-4-23 0,1 3-12 16,6-3-4-16,0 4-7 0,7-1-7 0,0 1-4 0,5 0-5 16,-5-1-6-16,6-3-7 0,0 0-6 0,0 4-5 0,-1-8-2 15,-5 4-2-15,7-3-1 0,-9 3-1 0,9-8 1 16,-7 5-1-16,-8-4 1 0,2 3 1 0,-2-3 4 0,-5-1 8 16,0-3 8-16,-1 4 9 0,-6 0 9 0,0-1 8 0,0 1 7 15,-6 0 8-15,-1 0 6 0,0-2 4 0,1 2 1 0,0 4 4 16,0-1 3-16,-8 0 6 0,8 1 2 0,-1 3-1 15,-6 3-2-15,6-3-4 0,1 4-4 0,0 0-10 0,-2 3-10 16,2 0-9-16,0 1-9 0,0 0-7 0,-1 2-3 0,7 1-2 16,-7 3-7-16,7-2 0 0,0 3-3 0,0-1-3 15,7 1 0-15,-7-4-2 0,7 3-2 0,-1 0-4 0,0 2 0 16,0-5-3-16,2 0-2 0,4 0-9 0,2 0-31 0,5-4-39 16,-5 0-51-16,4-3-43 0,2 0-45 0,0-1-45 15,5-6-53-15,2-1-75 0,-1 0-110 0,-6-3-48 0,-1-4-4 16</inkml:trace>
  <inkml:trace contextRef="#ctx0" brushRef="#br0" timeOffset="76208.71">17429 11067 13 0,'-7'0'499'0,"7"0"-51"0,-6 0-134 0,-1 4-97 15,7-1-55-15,-6 4-19 0,-1 1-3 0,1 3 8 0,6 0 8 16,-6 0 0-16,-2 4-10 0,8-1-11 0,0 1-16 15,-6 4-21-15,6-5-20 0,0 4-24 0,0 1-18 0,0-1-14 16,0 0-7-16,6-3-6 0,2 3-2 0,-2-3-3 0,-6-4-1 16,6 4 1-16,1-8-1 0,-1 4-1 0,1-4 2 15,-1-3-1-15,1 3 0 0,-1-7 0 0,-6 4 0 0,6-4 1 16,2 0 3-16,-2-4 7 0,0 4 8 0,1-4 11 0,-7 4 13 16,7 0 11-16,-7 0 8 0,6-3 4 0,-6 3 0 15,6 0-4-15,1 0-5 0,-1 0-8 0,8 0-11 0,-8 0-7 16,14 0-7-16,-7 0-3 0,6 0-4 0,0 0-3 0,8 0-5 15,-1-4-19-15,0 4-45 0,0-3-75 0,7 3-78 16,-7-4-76-16,6-3-88 0,1-1-172 0,-7-3-105 0,-1 4-56 16,-5-1 5-16</inkml:trace>
  <inkml:trace contextRef="#ctx0" brushRef="#br0" timeOffset="77015.76">15214 11642 245 0,'0'-3'581'16,"0"-1"-13"-16,0 4-141 0,0-3-90 0,0 3-50 0,0 0-27 16,-6-4-16-16,6 4-19 0,0 0-25 0,0 4-32 15,0-4-39-15,-6 3-31 0,6 4-26 0,-8 0-19 0,2 5-11 32,0-1-5-32,6-1-1 0,-6 5 0 0,-1 0 0 0,0 3-1 15,1 0-3-15,-7 1 0 0,7 3-2 0,-2 0 1 16,2 0-2-16,0 0-1 0,-1 3-4 0,1 1 2 15,-1-4 0-15,1 4-4 0,-1-1-1 0,1-3-6 0,6 0-2 16,-6-1-2-16,6 2-1 0,0-1-3 0,-8-4-3 0,8 1-1 16,8-5-1-16,-8 1 1 0,0 0 1 0,6-8 0 0,-6 4 2 15,6-8 4-15,1 5 4 0,-1-8 7 0,7 0 11 16,0-3 0-16,1-5 1 0,5 0 3 0,-6-2 0 0,6-1-2 16,-5 0 0-16,5-4-5 0,-6 0-3 0,0 1 2 0,0-1 4 15,0 4 2-15,-7-3 2 0,1 3 3 0,-7 2 4 16,7-1 0-16,-7 2-2 0,0 1-3 0,0 4-6 0,0-1-4 15,-7 1-5-15,0 3-8 0,1 3-5 0,-7 1-3 0,6-1-5 16,1 4-1-16,-7 5-1 0,7-6 0 0,6 6 0 0,-7-1 0 16,0 4 0-16,7-4 0 0,0 3 0 0,7 1 1 15,0 0 2-15,-1-4 1 0,7 3-1 0,0-3-1 0,0-4 0 16,7 4 0-16,-1-3 0 0,1-4 2 0,0 3-1 0,-1-7 0 16,0 0 0-16,0 0 1 0,1-3 0 0,-6-1 1 15,-2 0 2-15,1-4 1 0,-6 2 4 0,0-2 3 0,-1-3 5 16,0 4 3-16,-6-4 3 0,0 0 0 0,-6 3 0 0,0-3-1 15,-1 0-4-15,-6 4-5 0,0-4-4 0,0 4-4 0,0 0-3 16,-7-1-2-16,7 1-3 0,0 0 0 0,0 3-9 16,1-1-17-16,4 2-23 0,-4 0-30 0,5-1-32 15,1-4-34-15,-1 5-90 0,1-1-115 0,-1-3-97 0,7 0-92 16,0-4-146-16,0 0-84 0,-6-4-35 0,6 4-9 0</inkml:trace>
  <inkml:trace contextRef="#ctx0" brushRef="#br0" timeOffset="77190.44">14784 11833 34 0,'-6'0'561'0,"0"-4"10"0,0 4-136 0,-2 0-125 16,8 0-70-16,8 0-36 0,-2 0-13 0,6 0-10 0,8-4-16 16,-1 4-19-16,15-3-20 0,-2 3-19 0,1-4-18 0,12 4-24 15,1-4-29-15,5 1-44 0,2-1-61 0,12-4-64 16,0 2-74-16,0-2-85 0,7 1-164 0,-7-4-120 15,6 0-75-15,-6 3-19 0</inkml:trace>
  <inkml:trace contextRef="#ctx0" brushRef="#br0" timeOffset="78000.18">14342 12858 186 0,'-14'11'508'0,"8"-3"-74"0,0-1-165 16,-1 4-98-16,1-3-53 0,12-2-15 0,-6 2 7 0,7-4 13 16,5 0 7-16,8-1 7 0,0-3-4 0,-1 0-7 15,14-3-16-15,-1-1-21 0,1-3-23 0,6-4-15 0,-6-1-4 16,6 1-2-16,-7-3 8 0,7-1 14 0,-13 0 18 0,0 1 20 15,-6 3 13-15,-7-4 6 0,1 4 1 0,-8 0-7 16,0-4-5-16,-6 4-15 0,-6 0-14 0,0 4-21 16,-8-4-15-16,1 4-13 0,-7 0-10 0,1-1-5 0,0 5-4 15,-8-1-5 1,1 4-2-16,6 0-2 0,-5 0 0 0,-1 4 0 0,0-1 2 0,6 5-1 0,1-1-1 0,-7 0 0 0,12 1 0 16,-5 2 0-16,6 5-1 0,0 0-2 0,7 0-1 15,-2-1-1-15,2 5 1 0,6-1 0 0,0-4-3 0,0 8 1 16,6-3 1-16,2-1 1 0,-2 1-1 0,7 2-2 0,0-2 0 15,0-5 0-15,0 5 0 0,6-1 0 0,1-4-1 16,0-3-1-16,5 4-2 0,1-3 2 0,-6-5 0 0,7 0-1 31,-1-4 2-31,-1-3 2 0,8 0-1 0,-7-3 0 0,0-4 2 16,0-4 1-16,0 0 1 0,1-1 1 0,-9-2-1 0,9-4-1 16,-7-1 1-16,6 1-3 0,-7-4 1 0,1 0-2 15,-8-3 1-15,8-1 1 0,0 0 0 0,-7 1-2 0,-1-1 0 16,2-3 2-16,-8 2 1 0,0-2-2 0,2 0-1 0,-2 0-2 15,-6 0 0-15,0 3 2 0,0-3 0 0,0 3 1 16,0 4 2-16,0 0 3 0,-6 4 3 0,-2-1-10 0,2 5 8 16,0 3 2-16,-1 3-1 0,0 2 1 0,-5 1-1 15,5 5-2-15,1 0-1 0,-8 5 8 0,8 1-5 0,0 5-5 16,-1 4-1-16,0 0-1 0,1 0 0 0,0 3-1 0,6 0 0 16,-7 4 1-16,7 0-2 0,-7 0 0 0,7 3-1 15,0-2 2-15,0 2 0 0,0 1 1 0,0-1 1 0,7 1 0 16,-7 0 2-16,7 0-1 0,-1-1 2 0,0-3-3 0,1 4 3 15,6-4-4-15,0-1 1 0,0-2-1 0,6-1 0 0,1 1-1 16,0-5-3-16,6 1-4 0,-1-4-12 0,2-4-19 16,5-3-53-16,1-4-85 0,-1 0-88 0,1-4-87 0,6-3-112 15,-6-4-182-15,-1-4-96 0,7 1-32 0,-13-1 22 0</inkml:trace>
  <inkml:trace contextRef="#ctx0" brushRef="#br0" timeOffset="78332.6">15527 12866 312 0,'7'0'479'0,"-1"0"-137"0,-6-4-133 0,13 0-82 15,-7-3-47-15,2 3-20 0,4-3-10 0,1 3-2 0,0-3-3 16,0-4 0-16,-7 4-1 0,8 0-3 0,-8-4 0 15,1 7 7-15,0-3 8 0,-7-1 6 0,0 5 5 0,0-1 3 16,0-1 0-16,-7 2 9 0,-6 3 11 0,7 0 11 16,-8 0 10-16,-5 3 12 0,5 2 12 0,-4 2 11 0,4 1 13 15,1-1 3-15,-7 0-8 0,8 1-16 0,-2 3-21 0,8 0-22 16,-7-1-17-16,6-2-18 0,1 6-18 0,-1-3-12 0,7 0-10 16,0 0-5-16,0 1-2 0,0 2-5 0,7-3 0 15,-1 0-1-15,1 0-1 0,6 0-3 0,0 0 1 0,0 0 2 16,7-4-5-16,-1 1-6 0,1-1-24 0,-1-3-42 0,1-1-61 15,6-3-65-15,6 0-65 0,-5-3-51 0,5-5-45 16,1 1-40-16,-7-4-47 0,6 0-52 0,-5-4-62 0,-1 1 1 16</inkml:trace>
  <inkml:trace contextRef="#ctx0" brushRef="#br0" timeOffset="78560.79">15996 12734 410 0,'-7'3'335'0,"-5"-3"-86"0,-2 4-74 0,1-1-47 15,1 5-23-15,-2-1-13 0,2 1-6 0,-2 3-7 0,1-4-7 16,1 4-2-16,4 4-5 0,2-4-7 0,0 3-4 16,6 1-2-16,-6 0-1 0,6-1-4 0,0 1-3 0,6-1-5 15,0 2-3-15,0-2-1 0,2 1-7 0,-2-4-6 0,7 0-7 16,0 0-3-16,0 0-3 0,-1-4-3 0,8 0-1 0,0-3-3 16,-1-1-1-16,1-3-8 0,0 0-16 0,-1-3-25 15,7-4-25 1,0-1-25-16,-6 1-24 0,5-4-28 0,-5-4-38 15,0 1-45-15,-1-1-59 0,1-3-90 0,0 0-50 0</inkml:trace>
  <inkml:trace contextRef="#ctx0" brushRef="#br0" timeOffset="78777.67">16315 12411 370 0,'-6'0'531'0,"-1"4"-105"0,0 0-128 0,1 4-76 0,-7-2-38 15,6 9-6-15,1-4 15 0,0 4 16 0,6 0 4 0,-7 3-6 16,7 0-16-16,-6 4-18 0,6-4-24 0,6 4-26 16,-6 0-35-16,0 4-28 0,7-4-20 0,-1 4-17 15,0-1-9-15,1 1-5 0,0-4-4 0,-1 4-5 0,7-1-2 16,-6-3-3-16,-1 4-2 0,1-4-5 0,-1 1-16 0,1-2-30 16,-1-3-54-16,-6 4-56 0,7-4-54 0,-7-3-49 15,0 0-51-15,0-5-65 0,0-2-112 0,0-1-78 0,-7-3-18 16,7-4 17-16</inkml:trace>
  <inkml:trace contextRef="#ctx0" brushRef="#br0" timeOffset="78968.06">16120 12815 446 0,'0'-4'572'0,"-7"0"-86"0,7 1-128 0,0-1-84 0,0 0-55 16,0 4-33-16,0-3-18 0,7 3-21 0,6 0-26 15,-1 0-33-15,2 0-39 0,5 0-41 0,7 0-44 0,0 0-51 16,1 0-47-16,-8 0-45 0,7 0-45 0,0 0-48 0,0-4-59 16,-6 4-85-16,-1 0-91 0,-6 0-24 0</inkml:trace>
  <inkml:trace contextRef="#ctx0" brushRef="#br0" timeOffset="79348.36">16387 13005 279 0,'0'11'361'0,"-7"-8"-123"0,7 5-74 15,-6-5-41-15,6 1-19 0,0-4-5 0,0 4 8 0,0-4 11 16,6 0 5-16,-6 0 2 0,7 0-7 0,-1-4-5 0,1-3-2 16,6 3-8-16,-1-3-11 0,2-4-9 0,-1 4 1 15,0-4 6-15,0-4 7 0,0 4 2 0,6-4 3 0,-5 4 16 16,-2-3 13-16,1 2 8 0,-6-2-2 0,6 3-10 16,-7 4-5-16,2-1-4 0,-2-3-7 0,0 8-20 0,-6-1-20 15,7 0-18-15,-7 1-11 0,0-1-7 0,0 4-7 16,6-4-8-16,-6 4-7 0,0 0-5 0,0 4-4 0,-6 0 0 15,6-1-4-15,0 5 0 0,0-1-1 0,-7 0 0 0,7 4 1 16,0 0 2-16,0 1-2 0,0-1 0 0,0 3-1 0,0-3 0 16,0 4 0-16,7-1 2 0,-7 1 1 0,6 0-2 15,-6 3 0-15,7-4 2 0,-1-3 2 0,1 4-2 0,-1 0 1 16,0-4-2-16,2 0-1 0,4 0 0 0,-5-4 0 0,6 1 0 16,0-5 1-16,-7 1-1 0,8 0-4 0,5-4 2 15,-6 0 1-15,0 0-1 0,0 0 1 0,-6-4 1 0,5 0-3 16,-4 1 1-16,-2-1 2 0,0-3 0 0,7 3 0 15,-13 0 2-15,7 1-7 0,-1-1-4 0,1-4-11 0,-1 5-23 16,-6-1-41-16,14-3-63 0,-8 4-70 0,0-1-66 0,8-4-49 16,-2 2-42-16,1-6-55 0,7 4-77 0,-8-3-96 15,2-3-8-15,-8 7 32 0</inkml:trace>
  <inkml:trace contextRef="#ctx0" brushRef="#br0" timeOffset="79585.88">16739 12723 104 0,'0'-4'472'0,"0"4"-92"16,0 0-152-16,0-4-96 0,0 4-58 0,0 0-31 0,6 0-20 15,0 0-14-15,-6 4-21 0,7 0-29 0,-1-4-38 16,8 4-69-16,-8-4-119 0,0 0-96 0,2 3-59 0</inkml:trace>
  <inkml:trace contextRef="#ctx0" brushRef="#br0" timeOffset="79886.73">16901 12829 428 0,'0'0'438'0,"0"-3"-111"0,0-1-92 0,0 4-58 0,0 0-35 0,0-4-25 16,0 4-19-16,0 0-19 0,0 4-20 0,0 0-15 15,0 3-13-15,0-4-8 0,0 8-1 0,0-3 9 0,-6 3 7 16,6 0 5-16,0 3 4 0,0-2-1 0,0 2 0 0,-6 1 3 31,6-1-4-31,0 1-10 0,6 3-9 0,-6-3-4 16,0 0-3-16,6-1-5 0,-6 1-2 0,7 0-5 0,-7 0-2 15,6-5-1-15,1 5 1 0,0-8-3 0,-1 4-12 0,0-3-28 16,8-5-39-16,-8 1-41 0,7-8-41 0,0 1-49 0,6-5-75 16,-5-3-123-16,-2-4-90 0,2 5-38 0</inkml:trace>
  <inkml:trace contextRef="#ctx0" brushRef="#br0" timeOffset="80029.03">16993 12690 273 0,'-7'0'456'0,"7"-4"-154"16,0 4-124-16,0 0-79 0,0 4-47 0,7-4-25 0,-1 4-20 15,0-1-21-15,8-3-30 0,-8 4-50 0,7 0-92 16,0-4-138-16,0 3-71 0</inkml:trace>
  <inkml:trace contextRef="#ctx0" brushRef="#br0" timeOffset="80282.27">17220 12796 100 0,'-6'0'494'0,"0"0"-85"0,-8 0-125 0,8 0-87 0,-1 4-51 16,-5 0-31-16,4-1-13 0,2 1-10 0,0 3-8 15,0-3-8-15,-1 7-11 0,7-4-12 0,-7 4-8 0,7 0-3 16,0 0-2-16,0 0-4 0,0 0-7 0,0 0-4 16,0 4-5-16,7-4-1 0,-7 3-1 0,7-3-3 0,-1 4-2 15,0-4-4-15,0 0-2 0,2 4-1 0,4-5-2 0,-5 1-1 16,6 0-4-16,6-2-14 0,-5-3-23 0,5 2-28 16,1-4-33-16,-1-1-31 0,0-3-30 0,1-3-39 0,6-1-54 15,-7-4-74-15,1 2-108 0,0-3-39 0</inkml:trace>
  <inkml:trace contextRef="#ctx0" brushRef="#br0" timeOffset="80774.89">17559 12858 460 0,'-13'0'397'0,"-7"0"-110"16,8 0-74-16,-8 0-43 0,7 0-24 0,0 4-14 16,0 0-14-16,-1-1-13 0,8 1-17 0,0 0-17 0,-1 3-19 15,1-3-16-15,-1 3-13 0,7 1-6 0,0-2-6 0,0-1-6 16,7 2-2-16,-7-3-3 0,6-1 1 0,1 1-2 15,5-1-1-15,-4-3-2 0,-2 0-1 0,7 0-1 0,-6 0-1 16,-1 0 1-16,0-3-1 0,1 3 1 0,-1-4 0 0,-6 4 1 16,7 0 0-16,-7-3 4 0,7 3 1 0,-7 0 0 15,0 0 1-15,0 0-1 0,6 0 0 0,-6 0 1 0,0 0 0 16,0 0-2-16,0 3 0 0,0 1 6 0,6-4-3 0,-6 3 0 16,7 1-1-16,0 3 1 0,-1-7 0 0,1 4 0 0,5 0 0 15,-5-4-7-15,6 3 1 0,7-6 4 0,-7 3 1 16,0-4 0-16,6 0-1 0,-5-3 0 0,5 0 0 15,0 0 2-15,-6-4 3 0,7-3 6 0,0 2 10 0,-8-3 16 16,8 0 23-16,-1-3 26 0,1 4 26 0,-7-5 27 0,7 1 21 16,-8 0 8-16,2-5 0 0,-2 5-7 0,-5 0-18 15,0 0-19-15,-1-1-17 0,1-3-22 0,-7 4-18 0,-7-1-10 16,7 5-7-16,-6-4-5 0,-1-1-4 0,7 5-4 0,-7 3-3 16,1-4-6-16,0 4-6 0,0 4-2 0,-2 3-5 0,-4 1-1 15,5-1-1 1,1 8-5-16,-1-1-2 0,-6 1-3 0,7 6 0 0,0 2 0 0,-2 2 2 0,2 5-1 0,6-1-1 15,-6 4 4-15,6-3 0 0,0 6 0 0,6-3-2 0,-6 4-1 16,6-5 2-16,2 5 1 0,4 0 0 0,-6 0-5 16,8-4 0-16,5-1 0 0,-5 1 0 0,11 0-2 0,-5-7-7 15,6 4-9-15,6-8-15 0,-5-1-40 0,5-6-64 0,1 3-80 16,-1-7-68-16,7-3-66 0,-7-5-87 0,1-2-152 0,-7-1-88 16,0-3-32-16,-6 2 29 0</inkml:trace>
  <inkml:trace contextRef="#ctx0" brushRef="#br0" timeOffset="81474.07">14778 13705 224 0,'0'3'417'0,"6"1"-120"15,-6-4-105-15,14 0-65 0,-8 0-37 0,7-4-17 0,7 1-7 16,0-1 0-16,-1-3-1 0,1-1-3 0,6-3-5 0,-1 1 0 16,8-2 2-16,-7 2 1 0,0-1 6 0,-6-3 6 15,0 2 7-15,-1 1 12 0,0 3 13 0,-6-3 16 0,-7 4 12 16,8-4 15-16,-14 4 11 0,6-4 1 0,-6 4-7 0,0-1-15 15,-6 1-16-15,0 0-22 0,-2-1-18 0,-4 5-22 0,-8 3-18 16,1-4-7-16,-1 8 2 0,0-4 3 0,1 3 4 16,-1 5 3-16,-6-5 2 0,7 5 0 0,-1 3-2 0,0-4-6 15,2 4-6-15,4 0-8 0,-5 0-3 0,5 3-3 0,2-3-5 16,6 4-1-16,-8 0-4 0,8 3 0 0,-1-3-2 16,7-1-6-16,-6 5 0 0,6-5 0 0,0 1 0 15,6 3-2-15,-6-7 0 0,7 8 0 0,-1-8-1 0,8 3 7 16,-2-3-5-16,8 0 0 0,-1 0 0 0,1 0 1 0,6-3 1 15,7-5-8-15,-7 1-15 0,13-4-31 0,-7 0-55 0,7-4-72 16,-7 1-68-16,1-5-63 0,7 1-60 0,-8-4-63 16,-6 0-80-16,0 0-112 0,0 0-19 0,-6-3 28 0</inkml:trace>
  <inkml:trace contextRef="#ctx0" brushRef="#br0" timeOffset="82491.94">15449 13496 252 0,'0'0'478'15,"0"4"-114"-15,0-4-138 0,0 3-89 0,0 5-54 0,6-5-30 16,-6 5-13-16,0-1-7 0,0 4 0 0,0 0-5 0,0 3-3 16,7-3-5-16,-7 4-3 0,0 0-3 0,0 3-4 0,0-3-3 15,0-1-2-15,0 1-1 0,0 0 1 0,0-1 2 16,0 1 1-16,-7-4 3 0,7-4 1 0,0 4 6 0,0-7 11 15,0 3 18-15,0-3 30 0,0-1 41 0,0-3 37 0,0 0 21 16,0 0 13-16,0-3 1 0,0-5-6 0,0 1-16 16,7-4-29-16,-7 0-40 0,6-3-31 0,1 3-20 0,0-8-13 15,5 5-1-15,-5-1 9 0,0 1 5 0,-1 0 5 0,7-6 2 16,0 6-4-16,-6 3-3 0,-1-4-1 0,0 4-2 16,2 4-14-16,-2 0-7 0,0-1-8 0,-6 1-4 0,6 3-3 15,-6 1-3-15,7-1-1 0,-7 4-4 0,0-4-1 0,7 8-1 31,-7-4 1-31,6 4-2 0,1-1 2 0,-7 5-2 0,6-5 1 16,0 5 1-16,2 3 0 0,-2-1-2 0,0 1 0 16,1 0 2-16,6 0 0 0,-7 4 0 0,7 1-1 0,-6-6 1 15,6 5 0-15,0-1 3 0,-6 1-1 0,5-4 0 0,1 3-2 16,1-3-3-16,-8 0-1 0,8-3-3 0,-2 3 0 16,-6-4-2-16,8-4 1 0,-8 1-2 0,7 0 1 15,1-1 2-15,-8-3 0 0,6-3 2 0,2-1 1 0,-8 0 1 16,7-3 2-16,1 0-1 0,-8 0 3 0,6-4 0 0,-4 0 0 15,-2 3-1-15,0-3-2 0,1 0-3 0,-7 1-3 0,6-2-2 16,1 2-3-16,-7-1-3 0,0 0-2 0,7-1-7 16,-7 1-3-16,-7 0-1 0,7 4 0 0,0-4-2 0,0 4 0 15,-7-4 0-15,7 4 2 0,-6 3 5 0,-1-3 3 0,7 3 4 16,-6-3 2-16,6 3 4 0,-6 4 1 0,6-4 3 16,-8 1 1-16,8 3 1 0,0 0 2 0,-6 0 0 0,0 0 3 15,6 0 0-15,-6 0 0 0,6 3 1 0,-7-3 0 0,7 4 1 16,-7 0-2-16,7-1 3 0,-6 5-3 0,-1-1-1 15,7 0 0-15,-6 0 1 0,6 4 1 0,-6-3 0 0,6 3-1 16,-8 0 0-16,8 0 1 0,-6 4 0 0,6-1 1 0,0 1-1 16,-6 0 0-16,6-5 0 0,0 5 0 0,0 0-1 0,6-1 0 15,-6-3 0-15,0 4 0 0,6-4 0 0,2 1 0 16,-2-2 0-16,0 1 0 0,7-4 1 0,-6 0 0 0,6-3 1 16,-1 4-2-16,2-8 0 0,-1 3 0 0,0-3 0 0,6-3-1 15,-5-1 0-15,5 0 0 0,-6-3 0 0,6 0 1 16,-5-4-1-16,5 0 3 0,-6-1-2 0,0 1 2 15,1 1-1-15,-2-1-1 0,2 0 0 0,-8 0 2 0,0 0-1 16,1 3-1-16,-1 1 1 0,1 0 2 0,0 0-2 0,-7-1 0 16,6 4 0-16,-6 1-1 0,0-1 0 0,6 4 0 0,-6-3-1 15,0 3-3-15,0-4 1 0,6 4 0 0,-6 0 1 0,0 4 1 16,0-4 1-16,0 3 0 0,8 1 2 0,-8-1 0 16,6 1 0-16,-6 0-1 0,6 0 1 0,1-1 0 0,0 1 0 15,-1-1-1-15,1-3 1 0,-1 4 0 0,0-4-1 16,1-4 0-16,6 4 3 0,-7-3-1 0,8-4-1 0,-8 3 1 15,7 0-1-15,-6-3 2 0,-1 3-1 0,1-3 4 0,-7 3 3 16,6 4 3-16,-6-3 4 0,0-1 1 0,0 4 1 16,0 0-2-16,-6 0 1 0,6 0-4 0,-7 4-3 0,7-4-3 15,-6 3-4-15,6 5-2 0,-7-5 1 0,7 4-1 0,0 1-2 16,0 3 0-16,0-4-2 0,7 0 0 0,-1 1-3 16,1 3 0-16,5-4 0 0,-4-3-1 0,4 3 2 0,1 0 2 15,0-3 2-15,0 0 0 0,1-1 1 0,-14 1 6 0,6-1 7 16,-6 1 13-16,0-4 7 0,0 7 5 0,-6-2 3 0,-8-1 0 15,-5-1 1-15,6 1-4 0,-14-1-9 0,8 4-4 16,-7-3-11-16,6 3-8 0,-6-3-8 0,1 3-13 0,-1-3-39 16,0 0-73-16,-1-1-86 0,1 1-86 0,0-4-92 0,0-4-150 15,7 1-111-15,-7-1-67 0,13-4-7 0</inkml:trace>
  <inkml:trace contextRef="#ctx0" brushRef="#br0" timeOffset="83286.49">17585 6554 9 0,'-13'-4'220'16,"6"-3"-85"-16,1 3-59 0,0-3-35 0,-1 3-18 0,7-3-9 16,-6 3-7-16,6-3-5 0,-7 3-6 0,0-3-6 0,7-1-5 15,0 5-5-15,0-4-5 0,-6-1-7 0,6-3-4 0,0 3-4 16,0-2 5-16,-6 2 5 0,6-3 7 0,-7 1 4 16,7-2 5-16,-7 1 7 0,1 0 4 0,-1 1 4 0,1-1-1 15,0 3-7-15,-1-3-16 0,0 0-34 0,1-1-51 16</inkml:trace>
  <inkml:trace contextRef="#ctx0" brushRef="#br0" timeOffset="83730.46">17299 6055 126 0,'-14'-3'146'0,"8"-1"-66"16,-7 1-34-16,7-1-20 0,-8 1-9 0,8 3-5 16,0-4-4-16,-8 4-4 0,8 0-2 0,-7 0 0 0,6 0 0 15,1 0 4-15,-1 0 4 0,1 0 6 0,0 0 10 16,6 0 9-16,0 0 11 0,0 4 11 0,0-4 5 0,0 0 3 16,0 0-1-16,6 0-5 0,-6-4-7 0,6 4-12 0,7 0-9 15,-6-4-10-15,12 4-6 0,-5-4-6 0,5 4-2 16,7-4-5-16,-6 4 1 0,12-2 0 0,1 2 2 0,-1-5 0 15,1 1-1-15,6 1 0 0,7 3 2 0,-7-4 4 0,7 0 1 16,5 1 0-16,1-5 1 0,1 5-1 0,-2-5 0 0,8 1 2 31,0 0-2-31,-1 3-3 0,1-3 1 0,0 0-2 16,0-1-1-16,-8 1-2 0,1 3 1 0,-13-3-3 0,7 3 0 16,-13 1 0-16,-1-1-2 0,-6 0 1 0,1 1 1 0,-15 3 0 15,8 0 5-15,-7-4 6 0,-7 4 10 0,1-4 11 16,0 4 12-16,-1 0 13 0,-6 0 11 0,0 0 6 0,0 0 0 15,0-3-5-15,-6 3-10 0,-1 0-9 0,7 0-14 0,-7-3-16 16,1 3-11-16,-1 0-13 0,1 0-22 0,0-6-31 16,-1 6-44-16,0-3-77 0,1-4-172 0,0 3-81 0,6-3-53 15</inkml:trace>
  <inkml:trace contextRef="#ctx0" brushRef="#br0" timeOffset="85376.48">18425 4268 160 0,'0'-4'191'0,"0"1"-73"0,0-1-38 0,0 0-22 15,-6 0-14-15,6 1-8 0,0-1-2 0,0 0-3 16,0 1 1-16,6-1-4 0,-6-3-4 0,0 7 1 0,0-8 3 16,7 5 3-16,-7 3 6 0,0-8 7 0,6 5 7 0,-6-1 10 15,0 4 4-15,7-3 6 0,-7-1 1 0,0 4 3 0,0-4 3 16,0 4 1-16,0 0-1 0,0-3-1 0,0 3-3 16,0 0-4-16,0 0-6 0,0 0-9 0,0 0-6 0,0 0-7 15,0 0-11-15,0 0-10 0,0 3-6 0,0-3-4 0,0 4 0 16,0 0 17-16,0 3 19 0,0 0 26 0,0 0 39 31,-7 4 37-31,7 0 28 0,0 4 16 0,-6 0 8 0,6-1-3 16,0 4-11-16,6 1-22 0,-6 3-32 0,0 4-30 0,7-4-23 15,-1 7-10-15,0 0-10 0,2 4-10 0,-2 0-8 16,0 4 4-16,8-1-5 0,-2 5-3 0,-5-1-3 0,6 4-3 16,0 0-3-16,-7 0-3 0,8 4-1 0,-1-1-12 15,-1 1 2-15,-5 3 2 0,6 4-3 0,1 0-4 0,-2 0 0 16,-5 4-2-16,6-1-1 0,0 4 0 0,-7-3 0 0,8 4-4 15,-2 2 0-15,-5-3-2 0,6 8 4 0,0 0 2 16,0-1 6-16,0 4 3 0,-7-3 0 0,8 3 4 0,-2 1 2 16,1-1 1-16,-6 0-5 0,6-4-2 0,-7 5-5 0,8-4-4 15,-2-1-2-15,-5-3-2 0,6-4 0 0,-6 4 1 0,5-7 3 16,-4 3 2-16,4-4 2 0,1-2 2 0,0-1-2 16,0-4 2-16,1 1 0 0,-2-5-3 0,2-3-1 15,-2-4-2-15,1 1-3 0,1-5 0 0,-8-3-1 0,8-3 0 16,-8-5-3-16,6 1 0 0,-5-4 2 0,0-4-1 0,-1-3 1 15,1-1 0-15,-1-2 0 0,-6-6-1 0,6 2 2 0,-6-4 1 16,0-1-5-16,8 5 4 0,-8-8 10 0,0 3 9 16,0-3 8-16,-8 0 7 0,8 0 5 0,0-3 5 0,0 3 7 15,-6-8-1-15,6 5-6 0,-6-1-4 0,6 1-5 0,0-5-3 16,-7 5-2-16,7-1-5 0,-6 0-1 0,6-3-5 16,0 3-1-16,0-3-2 0,0 4-3 0,0-1-2 0,6-4-4 15,-6 4-1-15,7-3-2 0,-1 3 0 0,8-3-3 0,-8 0-3 16,6-1-3-16,15 1 0 0,-7 0-2 0,6 0 0 0,6-4 0 15,7 3 1-15,0 1 0 0,13 0 3 0,7-5 1 16,6 5-2-16,6-4 2 0,8 4-1 0,12 0 0 16,0 0 2-16,7-1-3 0,6 0 0 0,13 1 0 0,1 0 1 15,5 3 0-15,7 1-1 0,14-5-1 0,-8 5-4 0,14-1 5 16,0 0 0-16,13 1-1 0,7-5 0 0,5 8-1 0,7-3-2 16,7 3 1-16,7 0 6 0,-1 0-3 0,7 3-3 15,0 5 0-15,0-5 0 0,7 5-1 0,-14-1 5 0,6-3 3 16,-11 3-13-16,-8 0 1 0,0-3-4 0,-6-4 1 0,-14 0-3 15,2 0-3-15,-14-4-11 0,-14-3-7 0,-6 0 2 16,-6-4-7-16,-19 0-3 0,-2 0-4 0,-18-4-6 0,-13 0 0 16,-7 1-14-16,-7-4-16 0,-19-2-16 0,-6-1-34 15,-7 3-89-15,-12-8-98 0,-8 1-99 0,-6-5-161 0,-13 0-113 16,-7-2-75-16,-6-1-29 0,-6 0 13 0</inkml:trace>
  <inkml:trace contextRef="#ctx0" brushRef="#br0" timeOffset="86739.32">18197 4014 315 0,'0'0'237'0,"0"0"-103"0,0 0-56 0,13 0-29 16,-6-3-11-16,12 3-4 0,1 0 3 0,0-4 4 15,5 4 4-15,8-3 4 0,6 3 3 0,0-4 0 0,0 4-3 16,7-4-2-16,-1 4-4 0,1 0-1 0,0-3 2 0,6 3 2 15,0 0 0-15,0 0 2 0,0 0 5 0,7 0 4 16,0 0 3-16,6 0 4 0,6 0 5 0,1 0 8 0,6 0 3 16,7 0 0-16,6 0 10 0,0 0 15 0,7 0 12 0,-1 0 4 31,7 0 7-31,-5 0 3 0,4 0 2 0,9 0 9 0,-2 3-6 16,1-3-16-16,6 0-13 0,0 4-10 0,0-4-19 15,7 0-11-15,-7 4-12 0,1-1-12 0,-1-3-13 0,-7 4-9 16,1-1-7-16,-1 1-3 0,-5 4-4 0,-1-4-4 0,1 0-1 15,-8 3-3-15,7-4 0 0,-6 1-1 0,-1 0-3 16,-6-1 2-16,1 1 3 0,-7 0 3 0,6-1 1 16,-6-3 0-16,0 3 0 0,-1 2 0 0,-6-5 9 0,7 3-6 0,-7-3-1 15,0 4-6-15,6-4-1 0,-5 4-1 0,6-4-2 16,-14 3 1-16,8 1-8 0,-2-4 4 0,-5 3 0 0,-6-3 4 16,5 4 1-16,-6-4 2 0,-6 4 2 0,-1-4 1 0,1 0-1 15,-7 3 1-15,0-3 0 0,0 5 0 0,-7-5 0 16,-5 3-3-16,5-3 1 0,-6 3-1 0,1-3 1 0,-7 4-1 15,5-4-1-15,1 4 0 0,-6-4-2 0,6 4 0 0,-6-4 0 16,-1 0-1-16,7 0 1 0,-6 0 0 0,-1 3 2 0,1-3 1 16,-1 0 0-16,1 0-1 0,-1 0 1 0,-5 0 0 15,-1-3-1-15,0 3 1 0,-7 0-1 0,-6-4-1 0,6 4 4 16,-5-4 1-16,-8 0 2 0,8 4 1 0,-8-3 2 16,0 3 1-16,-6-3 4 0,7 3 4 0,-7-5 1 0,6 5 3 15,-6-3 2-15,0 3 1 0,0 0-1 0,0 0-2 16,0-4-2-16,0 4-3 0,0 0-2 0,0 0-4 0,0 0-4 15,-6 0-2-15,6 0-2 0,-7 0 2 0,7 4-1 0,-6-4-2 16,6 3-1-16,-6 2 1 0,6-2 1 0,-7 4 0 0,7 1 1 16,-7-1-2-16,7 0 0 0,-6 4 1 0,6-1-9 15,-6 2 5-15,6-1 4 0,-8 4 0 0,8-1 2 0,0 5 0 16,0-1 1-16,0 0 2 0,0 4 11 0,0-1-3 0,0 2-2 16,0 3 0-16,0 0 1 0,0-1 2 0,0 4 0 15,0 1 2-15,0 3-2 0,0-4 0 0,-6 8 2 0,6 0 1 16,0-1 1-16,0 4 3 0,-6 5 0 0,6-5-1 15,6 7 0-15,-6-3 2 0,6 8-1 0,2-5-2 0,-2 7-1 16,0 2-5-16,1 2-2 0,0 1 0 0,5 3-4 0,-5 0-5 16,-1 1-4-16,1-1-1 0,0 4 0 0,-1 0-1 15,0 0-3-15,-6 4 3 0,0-1-1 0,0 1 6 0,-6 3-1 16,6-3 0-16,0 3-1 0,-6-3 2 0,6-1 1 0,-7 4-2 16,7-3 0-16,-7-4-1 0,1 4 0 0,-1-8 0 0,7 1-1 15,-6-5-1-15,0-3-1 0,-1 0 1 0,0-4-1 16,1-4-1-16,0-2-1 0,-2-1-1 0,2-8 4 0,0 1 1 15,-1-8 1-15,7 1-2 0,-6-5 2 0,-1-6 1 0,1-1 0 16,6-4-1-16,-7-2-4 0,7-5-4 0,-6 0-6 16,0 1-12-16,6-5-50 0,-8-3-109 0,8 0-105 0,0-11-120 15,-6 0-181-15,0-4-114 0,-1-7-67 0,1 4-30 0</inkml:trace>
  <inkml:trace contextRef="#ctx0" brushRef="#br0" timeOffset="87977.84">19278 4314 45 0,'-20'0'49'0,"2"0"-17"0,-2 0-12 0,1 0-7 16,-1 0-4-16,0 0-2 0,7 0 0 0,-7 5-1 0,8-5 0 15,-2 0-2-15,2 0 1 0,5 0 2 0,1 0-2 0,-8 4-1 16,14-4 1-16,-6 0 0 0,0 0-1 0,0 0-1 15,6 0-1-15,-8 0-1 0,8 0 1 0,-6 0-1 0,6 0 0 16,-6 3 0-16,6-3 0 0,0 0 0 0,-7 0 1 16,0 0 2-16,7 0 6 0,0 0 17 0,-6 0 13 0,6 0 10 15,0 0 10-15,-7-3 6 0,7 3 5 0,0-4 6 0,0-1 4 16,0 2-5-16,0 3-4 0,0-6-2 0,0 1-3 16,0 1 1-16,0 1 0 0,0-1 2 0,7 1-4 0,-7-1-3 15,0 1-1-15,0-1-4 0,0 0-6 0,6 4-4 0,-6-3-5 16,0 3-8-16,0 0-7 0,0 0-8 0,0 0-9 15,-6 0-3-15,6 3-1 0,0 1-1 0,-7 0 1 0,1 3 1 16,0 3 1-16,-8-1 1 0,8 5 2 0,-7-3-2 0,0 0-1 16,6 0-1-16,-6 0-1 0,6 0 1 0,1 0 1 0,0-4 2 15,0 0 1-15,-2 4 5 0,2-7 5 0,6 3 13 16,-6-3 20-16,6 0 29 0,0-1 42 0,0-3 45 0,0 4 43 16,0-4 31-16,0 0 15 0,0 0 2 0,0-4-14 0,6 1-25 15,0-1-41-15,-6 0-49 0,14-3-43 0,-8-4-36 16,7 0-21-16,0-3-14 0,-6 3-8 0,6-4-3 0,0 0-2 15,7-3-2-15,-8 4-4 0,1-2 2 0,1-2-2 16,-2 4 2-16,-4-1-2 0,4 0 0 0,1 1 0 0,-6 3 1 16,6 0 1-16,-7 0 4 0,0 4-3 0,2-2-1 0,-2 3-2 15,0 2-2-15,-6 0 0 0,6 0-3 0,-6 4 1 16,0 0-4-16,7 4 1 0,-7 0 2 0,7 4 1 0,-1-2 2 16,1 6-2-16,-7-1 3 0,6 0-1 0,1 3 2 0,0 1-2 15,-7 0 1-15,6 0 0 0,0-5 1 0,0 5 1 0,2-1 0 16,-2 0 1-16,0-2-2 0,1 3 1 0,-1-4 0 15,8 0-3 1,-8 0-8-16,0 0-27 0,8 0-62 0,-8 0-78 0,7-4-76 0,-6 0-70 0,6-3-78 0,-1 0-125 0,-5-4-112 16,6 0-69-16,-7-4 10 0</inkml:trace>
  <inkml:trace contextRef="#ctx0" brushRef="#br0" timeOffset="88723.19">19070 4261 363 0,'0'-4'287'0,"0"0"-83"0,0 0-60 0,0 1-36 16,0-1-15-16,7 0-11 0,-7 1-8 0,0-1-3 16,0 0-4-16,0 1-6 0,0 3-5 0,0-4-8 0,0 0-10 15,0 4-5-15,0 0-9 0,0 0-6 0,0 0-6 0,0 0-5 16,0 0-3-16,0 0 1 0,0 0 4 0,0 4 4 16,0 0 7-16,0-1 5 0,0 1 7 0,0 3 8 0,-7-3 7 15,7 3 5-15,0 5 6 0,0-5 2 0,0 4-1 0,0-1 0 16,0 1-1-16,0 0 11 0,7 1 4 0,-7 2 2 15,0-3 7-15,6 4 13 0,-6 0 13 0,7-4 7 0,-7 7 5 16,6-4-2-16,-6 1 2 0,0 1 4 0,6 1-5 16,-6-2-12-16,0 7-11 0,8-4-9 0,-8 0-10 0,0 4-11 15,0 0-16-15,-8 1-11 0,8-2-11 0,0 5-8 0,0 0-4 16,-6-5-4-16,6 6-2 0,0-2-2 0,0-3-1 16,0 4 1-16,0-5 0 0,0 5-3 0,0 0 1 0,0-4-3 15,0 0 1-15,0 3-2 0,0-3 2 0,6 4-1 0,-6-5 0 16,0 6 8-16,8-2-3 0,-8 1 0 0,0-1 2 0,0 1-2 15,0 4 2-15,0-1 0 0,0 0-2 0,0 0-8 16,0 1 4-16,-8 0 0 0,8 2-1 0,0 1 0 0,-6-3-3 16,6 3 2-16,0-4 1 0,0 4-1 0,0-4 1 0,0 4-4 15,0-5 2-15,0 3 0 0,6 1 0 0,-6-2-1 16,8 3-2-16,-8 0 2 0,0-4 0 0,6 4 2 0,-6 0-3 16,0 1 1-16,6-2 0 0,-6-3 3 0,0 5 0 0,0-2-2 15,0-2 0-15,0-2 0 0,6 2 0 0,-6 0-1 16,0-2 0-16,0 2 0 0,0-4 0 0,0 3 0 0,0 0 1 15,7-4 1-15,-7 5-1 0,0-4 2 0,0-1-2 16,0-3 1-16,0 4-2 0,0-1 0 0,0 2 0 0,0-6 0 16,0 5 2-16,0-8-2 0,0 4 0 0,0 0-2 0,0-3 1 15,0-1 0-15,0 0 0 0,0 1 1 16,0-5-3-16,0 1 1 0,0-1 1 0,0 1 1 16,7-4-1-16,-7 0 1 0,0 1-1 0,0-5 0 0,0 3 1 0,0-2 0 0,6-4 0 15,-6 2 1-15,0-2 0 0,0 0 1 0,0 0 0 0,0-1-2 16,0 1 1-16,0-4-1 0,0 0 0 0,0 4 0 15,0-4-1-15,0 0-1 0,0 0-6 0,0 0-24 0,0 0-98 16,0-4-108-16,7 0-109 0,-7-3-156 0,6-1-131 0,1-2-99 16,0-1-46-16,-1-3-4 0</inkml:trace>
  <inkml:trace contextRef="#ctx0" brushRef="#br0" timeOffset="89862.39">19096 6763 118 0,'0'0'253'16,"0"0"-66"-16,0 0-52 0,6 0-39 0,-6-4-24 0,8 4-13 15,-8 0-8-15,6 0-8 0,0-3-8 0,0 3-9 16,1-4-7-16,6 0-3 0,-6 4-2 0,6-4-4 0,-6 0-1 15,5 2-2-15,8 2-1 0,-7-5 1 0,0 1-1 0,6 1 0 16,1-1-3-16,0 0 2 0,-1 1 0 0,7-1 0 0,0 0 0 16,0 1-2-16,7-1 0 0,-1 0 3 0,1-3 6 15,0 3 5-15,5 1 4 0,1-4 3 0,1 3 6 16,-1 0 7-16,6 1 5 0,-5-1-1 0,5 0-3 0,-5 1-2 16,5-1-4-16,0 0-3 0,-5 0-1 0,5 1 0 0,-6-1-2 15,7 1 1-15,-8-1 0 0,9 0 1 0,-9 1 7 16,7 3 8-16,-5-4 1 0,-1 0 1 0,6 1 1 0,-5 3 3 15,5-3 6-15,1-1 2 0,-1 4-1 0,1-5-7 0,0 2-5 16,0 3-4-16,-1-4-6 0,-6 4-7 0,7 0-8 0,-8 0-8 16,9 0-4-16,-9-4-4 0,1 4-3 0,0 0 0 31,1 0-1-31,-1 0 0 0,-1 0 0 0,1 0 1 16,1 0-3-16,-7 0 3 0,5 0 0 0,-5 0 0 0,6 0 1 15,-7 0 1-15,8 0 0 0,-1 0 2 0,0 0-1 0,0-3 2 16,0 3 0-16,0 0 0 0,0 0 1 0,7 0 0 15,-7 0-2-15,7 0 2 0,-7 0 1 0,6 0-1 0,1 0 0 16,-7 0 0-16,7-4-3 0,-7 4-5 0,6 0 4 0,-5 0-2 16,5 0 0-16,-7-4 0 0,2 4 0 0,-1 0 0 15,0 0 1-15,0-3 6 0,-7 3-3 0,8 0 1 0,-1-4 2 16,0 4 7-16,-7 0 8 0,8 0 7 0,-1-3 5 0,0 3 6 16,7 0 5-16,-8 0 3 0,1 0 0 0,7 0-6 0,0 0-6 15,-8 0-7-15,8 0-4 0,0 0-6 0,0 0-5 16,-1 0-3-16,-5 0-2 0,5 0-3 0,-7 0-4 0,9 3 1 15,-9-3 1-15,1 0 0 0,1 0 1 0,5 4-1 0,-6-4 0 16,1 0 1-16,-1 0 2 0,-1 0-2 0,1 0-1 16,1 0 1-16,-1 0-1 0,-7 0 1 0,7 0-1 15,1 0 1-15,-1 0 0 0,-7-4 0 0,7 4 2 0,-6-3 2 16,-1 3 4-16,1-4 9 0,-1 0 14 0,1 1 5 0,-7 3 5 16,6-4 0-16,-6 0 2 0,1 1-1 0,-1-1-6 0,0 4-10 15,0-4-11-15,-7 4-6 0,7-3-3 0,-6 3-1 16,7-4-3-16,-9 4 0 0,9-4-2 0,-7 4-1 0,-2-3 1 15,9 3-2-15,-7-4-2 0,6 0 0 0,-7 4-1 0,7-3 1 16,-6-1 0-16,6 0 0 0,-1 4 1 0,-5-3 1 16,6-1 1-16,-6 0 1 0,5 4-2 0,2-3 1 0,-7 3 0 15,6-4 1-15,0 4-2 0,-7-3-1 0,7 3 0 0,-6-4 1 16,-1 4-1-16,1-4-2 0,0 4 10 0,-8-3-5 16,8-1-1-16,-7 4 2 0,-1 0 10 0,2-4 10 0,-8 1 8 15,1-2 8-15,0 5-4 0,-1-4 8 0,0 1 7 16,-6 0 3-16,0-5-10 0,-6 5-8 0,0-1-6 0,-8-3-8 15,-6 3-5-15,1-3-5 0,-13 3-6 0,-1 0-2 0,1-3-2 16,-8 3-2-16,1 4-2 0,7-3 2 0,-1 3 0 16,7 0-1-16,-6 3 0 0,12-3-1 0,1 4 0 0,5 3-1 15,2-3 2-15,5 4-1 0,1-1-3 0,6 4 2 0,0-4-1 16,0 3-1-16,6-1 2 0,1-2-1 0,-1 0-1 16,7 1 1-16,-6-1 0 0,5 0-1 0,-5-3 2 0,6 3 1 15,-6-3-1-15,-1-1 1 0,1 1-3 0,-7 0 2 16,6-1 0-16,-6-3 1 0,7 4-2 0,-7-4 0 0,0 4-1 15,-7-4 10-15,1 3-2 0,-1-3-2 0,-6 4-2 0,0 0-1 16,0-1-4-16,-7-3-16 0,-5 8-46 0,5-8-87 16,-6 7-76-16,6-7-78 0,-5 4-119 0,-1-4-171 0,-1 0-93 15,1-4-42-15,-6-3 16 0</inkml:trace>
  <inkml:trace contextRef="#ctx0" brushRef="#br0" timeOffset="92163.93">17832 4773 17 0,'-6'0'21'0,"0"0"-1"0,6 0-3 16,-6 0-4-16,-2 4-3 0,8-4-4 0,0 0-4 16,-6 0 1-16,6 0 4 0,0 0 10 0,0 0 9 0,0 0 11 15,0 0 12-15,-6 0 11 0,6 0 11 0,0 0 6 0,0 0-1 16,0 0-5-16,0 0-10 0,-7 0-10 0,7-4-8 15,0 4-11-15,-7 0-8 0,7-3-7 0,-6 3-2 0,6 0 1 16,0 0 1-16,-7-4 5 0,7 4-2 0,0 0 1 0,-6 0 1 16,6 0-1-16,0 0 3 0,0 0 0 0,0-4 3 0,0 4-1 15,0 0 5-15,0 0 6 0,0 0 2 0,0 0 3 16,0 0-2-16,0 0-2 0,0 0-2 16,0 0-3-16,0 0-4 0,0 0-2 0,0 0-1 0,0 0-1 0,0-3 1 0,0 3-2 15,0 0 1-15,0 0-2 0,0 0 3 0,0 0-2 16,0 0 2-16,0 0 1 0,0 0 4 0,0 0 1 15,0 0 2-15,0 0 2 0,0 0 0 0,0 0 4 0,6 0 0 16,-6 0-1-16,0 0 0 0,7 0 0 0,-7 0 1 0,6 0-3 16,-6 0-2-16,7 0-1 0,0 0 0 0,5 0 0 0,-4 0-2 15,4 0-2-15,1 0-3 0,0-4-1 0,6 4-2 16,-5-3-5-16,5 3-4 0,1-4-5 0,6 0-2 0,-6 0-2 16,5 0-2-16,1 0-1 0,0 2-1 0,-6-3 0 0,7 2 0 15,-9-1-1-15,-4 0 1 0,5 1 3 0,-5-1 11 16,-2 0 11-16,2 1 16 0,-8 0 17 0,0 3 20 0,1-4 21 15,-1 4 15-15,1-4 9 0,-7 4-1 0,7-4-9 0,-7 4-10 16,6-3-16 0,-6-1-21-16,6 4-18 0,-6 0-18 0,0-4-11 0,0 1-9 0,6 3-4 0,-6-4-5 0,0 4 0 15,0 0-1 1,0 0-2-16,0-4-1 0,0 4-3 0,0 0-3 0,0 0-5 0,0 0-8 0,0 0-22 0,0 0-29 16,0 0-43-16,-6 0-43 0,6 0-37 0,0 4-33 0,0-4-28 15,-6 4-22-15,6-4-11 0,-6 3-8 0,-1 1-1 0,0 0-27 16,1-4-67-16,-1 3-44 0</inkml:trace>
  <inkml:trace contextRef="#ctx0" brushRef="#br0" timeOffset="92353.73">18002 4748 55 0,'7'0'58'0,"-7"0"-19"16,6 4-15-16,-6-4-9 0,6 0-7 0,-6 3-3 0,8-3-2 0,-8 4-1 0,6-4-10 0,-6 3-19 16,0-3-27-16,6 0-37 0</inkml:trace>
  <inkml:trace contextRef="#ctx0" brushRef="#br0" timeOffset="92798.06">18061 4762 63 0,'6'-3'211'0,"-6"3"-36"0,0 0-36 0,0-4-33 0,0 4-28 16,0 0-17-16,0 0-14 0,0-3-4 0,0 3-8 16,0 0-5-16,0 0-4 0,0 0-5 0,0 0-2 0,0 0-2 15,0 0 0-15,0 0 2 0,0 0 4 0,0 0 4 0,-6 0 5 16,6 0 3-16,0 0 1 0,0 0 1 0,0 3-2 0,0-3-2 15,0 0-1-15,0 4-4 0,0-1-3 0,0 1-1 16,0 0 3-16,0 3 8 0,0 0 7 0,-7 1 5 0,7 3 1 16,0-1 0-16,0 1 0 0,0 4 0 0,0 0-3 0,0-1-9 15,-7 4-5-15,7-2-3 0,0 2-2 0,0 0 0 16,0 0 3-16,0 1 5 0,-6-1 1 0,6 0 2 0,0 0-1 16,0 1-1-16,-6-1-2 0,6 1-2 0,0-5-5 0,0 4-6 15,-6-3-4-15,6 3-3 0,0-4-3 0,0 2-3 16,0-1-1-16,-8-5 1 0,8 5-1 0,0-4-1 0,0 0 1 15,0 0-1-15,-6-4 2 0,6-2 9 0,0 1 19 0,0-2 24 16,0 0 35-16,0-4 36 0,0 3 35 0,0-3 25 0,0 0 16 16,0 0 2-16,0 0-10 0,-6 0-22 0,6-3-33 15,0 3-33-15,0 0-36 0,0-4-27 0,0 4-16 0,0-4-13 16,0 4-7-16,0-3-4 0,0 0-4 0,0-2-3 16,-7 5-1-16,7-3-2 0,0-1-2 0,0 0-17 0,0 4-60 15,0-3-89-15,0-1-79 0,-7-3-69 0,7 3-66 16,7-3-89-16,-7 0-167 0,0-1-66 0,0 1 6 0</inkml:trace>
  <inkml:trace contextRef="#ctx0" brushRef="#br0" timeOffset="93146.56">17605 5316 263 0,'0'4'372'0,"0"-4"-111"0,6 0-93 0,-6 0-59 16,0 0-38-16,7 0-20 0,-1 0-11 0,7-4-8 0,0-1-7 15,1 2-3-15,5-1-4 0,0 2-1 0,8-3-1 0,-1 1 2 16,-1 1 2-16,9-5 0 0,-2 5 2 0,1-1 4 16,-1 0 6-16,7-2 8 0,-7 1 6 0,7-2 7 0,1 3 2 15,-1-3 4-15,0 3 6 0,-1-3 8 0,-5 4 6 16,7-1 12-16,-8-3 10 0,-6 3 13 0,0 0 12 0,-6 0 14 15,-1 1 13-15,-6-1 7 0,1 1 7 0,-8 3 1 16,0-4-6-16,1 0-10 0,-1 4-14 0,1-3-16 0,-7 3-20 16,0 0-21-16,6 0-19 0,-6-4-19 0,0 4-15 0,0 0-11 15,0 0-6-15,0-4-8 0,0 4-10 0,-6 0-26 0,6 0-56 16,0 4-76 0,0-4-72-16,-7 0-65 0,7 0-65 0,-6 0-89 0,-1-4-157 0,7 4-62 0,-6 0-2 0</inkml:trace>
  <inkml:trace contextRef="#ctx0" brushRef="#br0" timeOffset="94208.81">18112 5440 167 0,'0'0'181'0,"0"0"-43"0,0 0-39 16,0 0-33-16,0 0-23 0,0 0-15 0,-6 0-11 0,6 3-7 16,0-3-3-16,0 0-4 0,0 0-1 0,0 5-2 15,0-3 1-15,0-2 0 0,0 4 4 0,0 4 6 0,0-4 6 16,0 3 4-16,0 0 3 15,0 1 7-15,0-1 5 0,0 3 4 0,0 2 2 0,0-1 0 0,0 0-1 0,0 3-2 16,0-2-2-16,0 2-3 0,6 1-3 0,-6-4-5 0,7 7-2 16,-7-3-6-16,7-1-1 0,-7 1 0 15,6 0 1-15,1 0-1 0,-7-5 0 0,6 5-2 16,1-5-2-16,-7 2 0 0,7-1-1 0,-7 0-1 0,6-4-1 0,-6 1 6 0,6-1-2 16,-6 0 1-16,0-3 1 0,0 0 0 0,6-1 3 0,-6-3 4 15,0 4 5-15,0-4 1 0,8 4 9 0,-8-4 3 0,0 0 2 16,0 0-2-16,0-4-2 0,0 0-7 0,6 1-10 15,-6-5-18-15,6 5-25 0,1-5-30 0,-1-3-37 0,-6 4-49 16,7-7-72-16,0 3-139 0,-7-4-81 0,0 0-42 16</inkml:trace>
  <inkml:trace contextRef="#ctx0" brushRef="#br0" timeOffset="94525.24">18139 5450 205 0,'6'-2'369'0,"1"-3"-124"0,0 2-106 15,5-1-61-15,2 0-35 0,-2 1-19 0,8-1-11 0,-7 4-5 16,-1-4-5-16,8 4 0 0,-6 0-1 0,-1 0-1 0,-1 0-1 16,-5 4 1-16,6-4-1 0,-7 4 0 0,-6 3 1 0,7-3 0 15,-7 4 2-15,-7-2 1 0,7 2 1 0,-6 0 0 16,0 2 2-16,-1-2 0 0,0 3 0 0,-5-5 0 0,5 6 0 15,-6-5-1-15,6 1 1 0,-5-1 0 0,-2 1-1 0,8-2 0 16,-7-2 1-16,6 0-1 0,1 3-1 0,-1-3-3 16,7-4 1-16,-6 3 0 0,6 1-2 0,-6-4 1 0,6 0-1 15,0 0 0-15,0 0-1 0,0 0-5 0,6 0-11 0,-6-4-18 16,6 1-26-16,1 3-35 0,-1-7-52 0,8 3-101 16,-8-4-87-16</inkml:trace>
  <inkml:trace contextRef="#ctx0" brushRef="#br0" timeOffset="94699.3">18373 5557 373 0,'0'0'332'0,"0"-4"-113"0,-7 4-81 0,7 0-48 15,0 0-24-15,0-3-14 0,0 3-11 0,0 0-10 0,0 0-9 16,0 0-5-16,0 0-4 0,0 0-4 0,0 0-4 15,0 0-5-15,0 0-3 0,0 0-9 0,0 0-18 0,0 0-26 16,0 0-36-16,0 0-56 0,0-3-121 0,7 3-79 0,-7-5-54 16</inkml:trace>
  <inkml:trace contextRef="#ctx0" brushRef="#br0" timeOffset="94969.66">18392 5448 298 0,'0'0'340'0,"0"0"-128"0,0 0-92 0,0 2-54 0,0-2-28 15,0 4-15-15,0 1-8 0,0-2-6 0,0 5-1 0,0-5-1 16,8 8 0-16,-8-4 1 0,0 4 0 0,6 0 1 16,-6 0 0-16,0 0 3 0,6 1-1 0,-6-2 2 0,0 5 0 15,0-5 0-15,0 2 1 0,7-1-2 0,-7 4 0 0,0-4-1 16,0 3-4-16,0-3 0 0,0 0-1 0,0 0-2 15,0 0-1-15,0 0 0 0,0-4 0 0,0 4-1 0,0-3-2 16,6-2 0-16,-6 3-10 0,0-6-17 0,7 0-29 0,-7-3-53 16,6 0-104-16,-6-3-99 0,7 0-70 0</inkml:trace>
  <inkml:trace contextRef="#ctx0" brushRef="#br0" timeOffset="95287.14">18321 5436 318 0,'0'-7'426'0,"0"3"-137"0,6 0-111 0,1 1-63 16,0 0-36-16,6-1-23 0,-1 0-18 0,-5 4-16 0,12 0-7 15,-5 0-5-15,-1 4-3 0,6 0-1 0,-6-1 0 0,7 4 0 16,-7 0-2-16,0 4 2 0,0-4 0 0,-7 5 3 0,1-1 1 15,6 0 1-15,-13 4 0 0,6-1 0 0,-6 1 2 16,0-1 3-16,0 1-1 0,-6 0 2 0,0 3 0 0,-1-3 3 16,0 0 2-16,1-1 4 0,-7 1-3 0,0-1-1 0,0-3 0 15,-1 4-2-15,2-4-2 0,-1 0-4 0,0 0-4 16,0-1-3-16,-7-1-1 0,7-3-1 0,0 2 0 0,0-4-3 16,0 3-1-16,6-3-2 0,-5-1-6 0,5 1-14 0,0 0-23 15,1-4-30-15,6 3-34 0,0-6-44 0,-6 3-59 16,6-4-129-16,6 0-73 0,-6 1-40 0</inkml:trace>
  <inkml:trace contextRef="#ctx0" brushRef="#br0" timeOffset="97016.23">21701 6902 52 0,'0'0'104'16,"0"-4"-11"-16,0 4-13 0,0-3-15 0,0 3-12 15,0 0-7-15,0-5-3 0,0 5-2 0,0 0-1 0,0 0-2 16,0-4-5-16,0 4-2 0,0-2-1 0,0 2 1 16,0 0 0-16,7 0-1 0,-7 0 4 0,0-5 2 0,0 5 0 15,0 0 4-15,6-3 2 0,-6 3 2 0,0 0 5 0,0 0 6 16,0 0 1-16,0-4 5 0,0 4 4 0,0 0 4 0,0 0 5 15,0 0 5-15,0 0 5 0,0 0 7 0,0 0 8 16,0 0 10-16,0 0 9 0,0 0 9 0,0 0 5 0,0-4 5 16,0 4 1-16,0 0-6 0,0 0-7 0,0 0-9 15,0 0-11-15,0 0-14 0,0 0-14 0,0 0-15 0,0 0-14 16,0 0-11-16,0 0-9 0,0 0-7 0,0 4-4 16,0-4 1-16,6 0 17 0,-6 4 16 0,0 4 17 0,0-6 11 15,0 7 6-15,8 2 3 0,-8-4 1 0,6 3-5 0,-6 2-18 16,6-1-18-16,1 3-18 0,-1 1-12 0,-6 3-7 0,7-3-5 15,-1 3-3-15,1-3-1 0,-1 3 0 0,1 1 0 16,6-1-2-16,-7 0 3 0,8 1 4 0,-8-1 0 0,7-4-1 16,0 5-5-16,-6-1 1 0,5 0-1 0,-4-3 3 0,4 0-8 15,-5-1 0-15,-1-3 0 0,1 4 2 0,-1-4 3 16,1-4 3-16,-1 0-2 0,0 2 1 0,2-6 8 0,-8 0 9 16,0 1 4-16,6-4 7 0,-6 0 2 0,0-4 2 0,6 1 3 15,-6-4 0-15,0-5-6 0,7 1-3 0,-7-3-8 0,6-5-7 16,-6 1-4-16,7 0-3 0,-1-4-1 0,-6 0-1 15,7 0 2-15,-1-4-6 0,0 4 1 0,2-3 1 16,-8-1 0-16,6-1 0 0,0 2-1 0,1 3 0 0,-7-3 0 16,7 3-1-16,-7 0 1 0,0 4 1 0,0 0 0 0,0 2-2 15,0 2 0-15,0 3-1 0,0 1 0 0,0 2-4 0,0 0-9 16,-7 5-14-16,7-1-18 0,0 4-41 0,0 0-83 16,-7 4-89-16,7-1-86 0,0 5-97 0,7 0-179 0,-7-2-75 15,7 2-54-15,-7-1-3 0</inkml:trace>
  <inkml:trace contextRef="#ctx0" brushRef="#br0" timeOffset="97841.74">22314 7041 193 0,'-8'0'217'0,"8"-5"-61"15,-6 5-51-15,6-2-36 0,0 2-20 0,0 0-7 0,0-4-2 16,-6 4-1-16,6 0-5 0,0 0-6 0,0-4-3 0,0 4-2 16,0 0-5-16,0 0-5 0,0 0-3 0,0 0-3 15,0 0-1-15,0 0-1 0,0 0 1 0,6 0-3 0,-6 0 1 16,0 0 2-16,0 0-1 0,0 0 2 0,6 0 4 0,-6 0 10 15,8 0 10-15,-2 0 11 0,0 0 7 0,1 0 5 16,6 0 5-16,0 0 2 0,0 0 1 0,6 0-6 0,-5 0-7 16,11 0-11-1,-5 0-8-15,6 0-7 0,1 4-4 0,-1-4-5 0,-1 4-5 16,1-4-4-16,7 2-1 0,-1 3-1 0,2-5 0 0,-2 4 0 0,7-4 0 0,0 3 0 0,0-3-1 16,7 4 0-16,-1-4 0 0,1 0 0 0,-7 0-1 15,7 0-1-15,-1 0-1 0,-6 0-1 0,7 0 2 0,-7 0 5 16,-7 0-2-16,1 0-1 0,-1 0-2 0,-6 0 3 0,-6-4-1 15,-1 4 0-15,1-3 0 0,-7 3-4 0,-6-4 4 16,-1 4 6 0,-6-5 2-16,0 3 1 0,0-6 2 0,0 4 3 0,0 0 1 0,0-3 0 0,-6 0 0 0,6 4-3 0,-7-5-1 15,0 1 0-15,-5 0-2 0,-2-1-3 0,2 1 0 0,-2 0-4 32,-11-1-1-32,5 1-3 0,-6 3 1 0,7-3-1 15,-7-1-1-15,-1 5 1 0,7-1 0 0,2 1 2 0,-2-1 0 16,0 1-1-16,7-1 0 0,0 4 1 0,6 0 0 15,1-4 0-15,0 4 3 0,6 0-1 0,-7 0 1 0,7 0 2 16,0 4 1-16,7-4 1 0,-7 4 2 0,6-1 1 16,7 1-2-16,0 3 0 0,0-4-2 0,7 5-1 0,0-4-1 15,-2 3-2-15,9 0-1 0,-7 1-2 0,6-1-1 0,-7 0 0 16,7 1 0-16,0 2 0 0,0-2 0 0,-7-1 0 0,7 4 0 16,-6 0-1-16,-1-3 1 0,1 3 0 0,-6 0 0 15,-2 0 0-15,-5 0 1 0,-1 3 1 0,-6 1 4 0,0-1 2 16,-6 5 5-16,-7-5 2 0,-1 6 3 0,-4-3 0 0,-9 1 1 15,1 1 1-15,-6-5-4 0,5 5-2 0,-5-1-2 16,-1 0-5-16,1 0-4 0,-1-3-14 0,1 4-42 0,6-1-73 16,-7-3-164-16,7-1-115 0,-7 1-83 0,7-4-50 0</inkml:trace>
  <inkml:trace contextRef="#ctx0" brushRef="#br0" timeOffset="114999.55">19252 6667 60 0,'0'0'82'0,"0"0"-9"0,0 4-10 0,-6-4-9 0,6 0-11 0,0 0-11 0,-6 0-8 0,6 4-7 0,0-4-4 15,0 0-5-15,0 0-1 0,-7 0-4 0,7 3-1 0,0-3-2 31,7 0 1-31,-7 0-1 0,0 0 1 0,0 0 0 16,0 0 1-16,6-3 1 0,-6 3-1 0,6 0 1 0,-6 0 0 16,6 0-2-16,-6 0 1 0,8 0-2 0,-8 0 0 0,6 0-1 15,-6 0-1-15,0 0 2 0,6 0-1 0,-6 0 1 16,0 0-1-16,0 0 0 0,0-4 0 0,0 4 0 0,-6 0 0 16,6 0 0-16,0 0-1 0,-6-4 0 0,-2 4 1 0,8 0 1 15,-6 0 0-15,6 0 1 0,-6-3 0 0,0 3 2 16,6 0-1-16,-7 0 0 0,0-4 2 0,1 4 4 0,6 0 4 15,-7 0 1-15,1 0 5 0,6 0 3 0,-6-4 3 16,6 4 2-16,-8 0-2 0,8 0-1 0,0-3-3 0,-6 3-1 16,6 0-3-16,0-4-2 0,-6 4-1 0,6 0-1 0,0 0-1 15,0 0 0-15,-6-4-1 0,6 4 0 0,0 0-1 16,0 0-2-16,0 0 1 0,0 0-2 0,0 0 0 0,0 0-2 16,0 0 0-16,6 0-3 0,-6 0 0 0,6 0 1 0,0 0-1 15,2 0 1-15,-2 0-2 0,7 0 0 0,-7 0 0 0,8 0 0 16,-2-4 0-16,2 4 0 0,5 0 0 0,1 0 0 15,-1-3 1-15,0 3-1 0,1-4 3 0,-1 4-2 16,1-3 0-16,0 3 0 0,-1-4-2 0,1 4 0 0,-8-4-4 0,2 4-3 16,-1-3-9-16,0 3-4 0,0 0-5 0,-7 0-5 15,1-4-4-15,0 4-3 0,-7 0-3 0,6 0 0 0,-6 4 0 16,-6-4-3-16,6 0-5 0,-7 3-9 0,0-3-15 0,-5 4-20 16,5-4-30-16</inkml:trace>
  <inkml:trace contextRef="#ctx0" brushRef="#br0" timeOffset="115300.29">19207 6634 65 0,'6'-3'79'0,"-6"3"-24"16,7 0-18-16,-1 0-15 0,8-4-9 0,-8 4-6 0,6 0-4 16,-4 0-2-16,4-4-1 0,2 4 0 0,-1 0 1 0,6-3 1 15,0 3 0-15,-5-4 4 0,11 0 3 0,-5 1 4 16,0 0 0-16,6-1 2 0,-1-4-1 0,-5 4 1 0,7 0 0 16,-1-3-3-16,0 3 0 0,-7-3-3 0,7 4-1 15,-6-5-1-15,-1 5 0 0,1-1-1 0,-8 0-5 0,2 1 0 16,-1-1-4-16,-7 0-6 0,1 4-10 0,-1-3-15 0,-6 3-24 15,0-4-30-15,0 4-38 0</inkml:trace>
  <inkml:trace contextRef="#ctx0" brushRef="#br0" timeOffset="115585.69">19435 6602 108 0,'19'-5'92'0,"0"2"-25"15,1-1-22-15,7 4-20 0,-8-4-10 0,7 1-6 16,0-1-1-16,-6 0 1 0,6 1-1 0,0-1 3 0,-7 1-2 15,1-1 2-15,-1 0-2 0,-6 1-3 0,0 3-6 0,1 0-12 16,-8 0-18-16,0-4-29 0,1 4-36 0,-7 0-44 16</inkml:trace>
  <inkml:trace contextRef="#ctx0" brushRef="#br0" timeOffset="115918.06">19454 6612 133 0,'19'-3'121'16,"1"0"-22"-16,7-1-26 0,-8-1-25 0,7 2-16 0,0-1-8 15,0-3-5-15,0 3-1 0,-6-3-2 0,5 3-1 16,2-3-2-16,-1 3 0 0,0 1-2 0,-6-5-2 0,5 5-2 16,-5-1-4-16,0 0-2 0,-1 1-2 0,-6 3-2 15,0-4-5-15,1 4-5 0,-8-4-9 0,0 4-12 0,0 0-8 16,1 0-9-16,-7 0-9 0,0 0-7 0,0 0-8 0,0 0-10 15,0 0-8-15</inkml:trace>
  <inkml:trace contextRef="#ctx0" brushRef="#br0" timeOffset="116204.3">19663 6572 28 0,'19'-4'149'16,"1"1"-43"-16,6-1-35 0,-7 4-28 0,7-4-15 0,0 1-9 15,1-1-3-15,-7 0-4 0,5 1-1 0,-5 3-1 0,6-4-3 16,-7 4 0-16,1-4-3 0,0 4-2 0,-1-3-3 15,0 3-2-15,-6 0-5 0,1 0-3 0,-2-4-6 0,2 4-14 16,-2 0-14-16,-5 0-20 0,6-4-23 0,-6 4-36 0</inkml:trace>
  <inkml:trace contextRef="#ctx0" brushRef="#br0" timeOffset="116473.81">19982 6543 111 0,'26'0'85'0,"7"-4"-28"0,-7 0-17 0,0 1-14 16,-1-1-11-16,1 0-12 0,1 1-13 0,-7-1-24 0,6 0-39 15,-7-3-56-15</inkml:trace>
  <inkml:trace contextRef="#ctx0" brushRef="#br0" timeOffset="116916.89">20340 6491 15 0,'13'0'171'0,"0"-3"-49"0,-6-1-46 15,-1 4-33-15,1-3-18 0,-1 3-12 0,-6 0-4 0,0-4-3 16,0 4 0-16,-6 0-2 0,-1 0 0 0,1 0-2 31,-1 0-1-31,0 0-1 0,-5 0 0 0,-2 4-3 0,2-4-4 16,-1 3-6-16,-7-3-7 0,0 4-14 0,1-1-20 15,-1 1-32-15,-6 0-50 0</inkml:trace>
  <inkml:trace contextRef="#ctx0" brushRef="#br0" timeOffset="117169.06">19891 6590 80 0,'20'-7'172'0,"5"3"-48"0,-5-3-38 0,6 3-23 0,6-3-17 16,-5 0-8-16,-1-1-6 0,6 1-3 0,1 0-3 0,-1-1-1 16,1 1-4-16,-1-4-1 0,1 4-1 0,-7-1-2 0,0 1-3 15,0 0-4-15,0 3-3 0,-6-3-3 0,-8 7-4 16,2-4-3-16,-8 1-4 0,0 3-3 0,-6 0 1 0,0 0-4 16,0 0 2-16,-6 3-3 0,-7 1-2 0,6-4-3 0,-5 7-5 15,-1-3-5-15,-1 0-6 0,2-1-3 0,-8 1-5 16,1-1 0-16,-1 1-5 0,0 3-11 0,1-3-14 0,-1 0-23 15,-6-1-35-15</inkml:trace>
  <inkml:trace contextRef="#ctx0" brushRef="#br0" timeOffset="117358.91">19969 6565 185 0,'26'-4'190'0,"0"-3"-68"0,0 3-50 15,0-3-25-15,7 3-15 0,-7-3-8 0,6 3-3 16,-5-3-7-16,5 3 0 0,-6-3-6 0,-1 3-2 0,2 0-6 16,-7 1-7-16,-1-1-9 0,-6 4-13 0,0-4-22 0,0 4-32 15,-6-3-49-15,-1 3-82 0</inkml:trace>
  <inkml:trace contextRef="#ctx0" brushRef="#br0" timeOffset="133554.38">4644 5180 446 0,'-6'0'421'0,"-8"0"-153"16,8 0-115-16,0 4-64 0,6-4-35 0,-7 3-16 0,7 1-9 15,0 0-5-15,0-4-1 0,0 0-2 0,7-4-3 0,-1 0-5 16,0 4-2-16,2 0-4 0,-2-3 0 0,0 3-2 16,1 0 0-16,6 0 0 0,-7 0-1 0,1 0 3 0,5 0 1 15,-4 0 4-15,-2 0 3 0,0-4 3 0,-6 4 5 16,7-4 5-16,-1 4 6 0,1-3 5 0,-7 0 3 0,6 3 1 16,-6-6 0-16,7 3-2 0,-7 3-4 0,0 0-4 0,0-3-11 15,0 3-15-15,0 0-29 16,-7 3-34-16,7-3-49 0,-6 3-70 0,-1 6-135 0,1-2-110 0,-7 0-69 0</inkml:trace>
  <inkml:trace contextRef="#ctx0" brushRef="#br0" timeOffset="134202.49">4781 5732 110 0,'-7'0'303'0,"-5"0"-84"0,12 0-68 0,-7-3-45 15,0 3-29-15,1 0-13 0,-1-3-5 0,1-1-2 16,-1 0-1-16,1 4 0 0,6-7-1 0,-7 3-7 0,1 4 2 16,0-7-5-16,-2 4-1 0,8-5-4 0,-6 4-1 0,0-3-4 15,-1 0-2-15,1-1 0 0,6 1-4 0,-7 0 3 16,1 0 1-16,6-1 2 0,-7-3 3 0,1 4 1 0,6 0 0 15,-6-4 5-15,-2-1 3 0,8 5 9 0,-6-7 4 0,0 2-1 16,6 1-2-16,-7 1-2 0,7-5-1 0,0 0 3 16,-7 1-1-16,7-1-7 0,0 1-8 0,-6-2-2 0,6 2-1 15,0-4-1-15,0 3-4 0,0-3-7 0,0-1-6 0,0 1-6 16,6-3-2-16,-6 3-4 0,7-5-1 0,0 1-1 0,-7 0-1 16,6 0-3-16,0 0-2 0,2 4 2 0,-2-1 0 15,0 1 3-15,1 7 2 0,-7 0 3 0,0 0 10 16,6 4 0-16,-6 3 3 0,0 0 0 0,0 1-2 0,-6-1-3 15,6 4-5-15,-7 0-6 0,1 4-13 0,-8 3-10 0,8 0 0 16,-7 1-3-16,6 2 0 0,-5 1 0 0,5-3-1 16,1-1-4-16,-1 0-4 0,0 1 1 0,7-5-7 0,0 0-6 15,-6 3-2-15,12-3-1 0,-6-3 2 0,0 3 5 0,7-3 4 16,0 4 9-16,-1-8 8 0,1 1 3 0,5 0 5 0,2-3 3 16,-2 0 0-16,2 2 2 0,-1-3 1 0,0-1 0 15,-7 5 0-15,7-1-2 0,-7 0-2 0,2 4-2 0,-2 0-2 16,-6 4-5-16,6 0-4 0,-6-1-7 0,0 5-10 15,0-1-14-15,-6 0-20 0,6 5-21 0,0-1-23 0,-6 0-30 16,6-1-42-16,0 2-65 0,0-1-126 0,0-4-76 16,0 0-26-16</inkml:trace>
  <inkml:trace contextRef="#ctx0" brushRef="#br0" timeOffset="156008.35">4709 4359 339 0,'0'4'607'0,"-6"0"-6"0,6-1-195 0,0 5-153 16,0-1-110-16,0 0-68 0,-6 8-34 0,6-4-7 0,0 3-4 16,-8 1 3-16,8 4 7 0,0-1 9 0,0 0 5 15,-6 0 10-15,6-3 11 0,0 3 2 0,6-3 2 0,-6-1 3 16,0-3-1-16,0 5 1 0,8-6 3 0,-8 1-4 0,6 0-6 15,0-3-9-15,-6-1-3 0,7 0-3 0,-1-3-5 16,1 0-6-16,-7-1-4 0,6 1-5 0,1-4-4 16,6 0-3-16,-6-4-5 0,12 1-6 0,-6-5-8 0,0 1-8 15,0-4-24-15,6-4-40 0,-5 4-58 0,-2 1-59 0,2-6-58 16,-1 2-48-16,-7 3-46 0,0 0-45 0,2-4-42 0,-8 4-61 16,6 4-68-16,-12-4-10 0</inkml:trace>
  <inkml:trace contextRef="#ctx0" brushRef="#br0" timeOffset="156333.67">4800 4528 35 0,'0'0'223'0,"0"-4"-26"0,0 4-29 0,0 0-30 0,0 0-24 15,0-4-18-15,0 4-12 0,-6 0-6 0,6 0-5 16,-6-3 2-16,-1 3 2 0,7-4 4 0,0 0 7 0,-7 1 10 15,7 3 11-15,0-7 5 0,0 3-1 0,0-7-7 0,7 0-11 16,-7 0-15-16,13-4-12 0,0-7-15 0,0 4-15 0,6-8-13 16,7 1-7-16,1-5-3 0,-1-3-2 0,6 1 0 15,1-5 0-15,6-3-1 0,0-1 1 0,7-3 4 0,-1 0 3 16,1 0 3-16,6 0 1 0,0-4 3 0,0 1 0 0,7-1 0 16,-7 4-2-16,6-2-5 0,-6 1-4 0,1 1-4 15,5 0-2-15,-6 7-3 0,0-3-1 0,-6 3-1 0,-1 5-2 16,-6 5-2-16,-6 2-1 0,-1 3-1 0,-5 4-5 0,-8 3-8 15,1 4-6-15,-7 4-11 0,-7 0-13 0,1 3-17 16,0 1-25-16,-1 3-24 0,0 0-31 0,-6 0-40 0,0 0-68 16,-6-4-158-16,6 4-82 0,-6 0-38 0</inkml:trace>
  <inkml:trace contextRef="#ctx0" brushRef="#br0" timeOffset="157299.65">7216 1442 89 0,'8'-6'322'15,"-8"-2"-93"-15,0 1-70 0,0 0-41 0,-8 0-22 0,8-1-13 16,0 1-5-16,0 3 0 0,0-3 2 0,0 3 3 16,-6-3 8-16,6 3 7 0,0-3 7 0,0 3 6 0,0 1 7 15,0-2 7-15,0 2 10 0,0 3 12 0,0-3 9 16,0 3 4-16,6-4 0 0,-6 4-10 0,0-4-13 0,0 4-19 16,0 0-23-16,0 0-29 0,0 4-21 0,8 0-13 15,-8-1-9-15,0 0 10 0,6 5 16 0,-6 3 11 0,6 4 11 16,0-4 16-16,2 7 1 0,-2 0 0 0,0 1-2 0,1 3-14 15,-1 0-18-15,1 3-21 0,0 1-2 0,-1-1-5 0,0 2-5 16,0 2-2-16,2 0-4 0,-2 0-2 0,0 0-2 16,1 1 7-16,-1-5-5 0,1 5-4 0,0-5-3 0,-7 1-1 15,6-4-1-15,-6 4 1 0,6-8-1 0,-6 4-2 0,7-4 0 16,-7 1 0-16,0-1-1 0,0-7 1 0,0 3-2 16,0-6 2-16,0 3-1 0,7-4-2 0,-7-3-1 0,0 0-11 15,0-1-21-15,0 1-62 0,6-8-98 0,-6 1-99 0,0-1-102 16,6-7-142-16,-6-3-124 0,7-2-78 0,0-2-32 0</inkml:trace>
  <inkml:trace contextRef="#ctx0" brushRef="#br0" timeOffset="157633.87">7725 1505 184 0,'-7'0'534'0,"7"0"-74"0,-6 4-147 15,6-4-89-15,-7 0-51 0,7 0-24 0,0 0-8 0,0 0-2 16,0 0-8-16,0 0-10 0,0 0-13 0,7 0-20 0,-7 4-19 16,6-4-23-16,7 0-12 0,-7 0-10 0,8 0-5 15,-1-4-1-15,6 4-1 0,-6 0 3 0,7-4 4 0,0 4 7 16,-1-3 3-16,1 3 7 0,-1-4 2 0,1 0 3 0,6 4-1 15,-6-3-5-15,-1-1-4 0,0 4-5 0,0-3-5 16,-5 3-9-16,6-4-6 0,-8 4-7 0,1 0-4 0,1 0-4 16,-2 0-12-16,-5 0-31 0,0 0-42 0,-1 0-43 0,0 0-40 15,1 0-42-15,-1 0-36 0,-6 0-34 0,0 0-25 0,0-4-16 16,0 4-10-16,0-3-36 0,-6 3-44 0,-1-4-30 16</inkml:trace>
  <inkml:trace contextRef="#ctx0" brushRef="#br0" timeOffset="157823.13">7855 1586 62 0,'-7'3'293'0,"7"2"-75"0,0-5-61 0,0 3-40 0,-6-3-23 0,6 0-13 15,0 4-9-15,6-4-7 0,-6 0-6 0,0 3-5 16,0-3-8-16,7 0-4 0,-1 0-3 0,1 4-4 0,0-4-2 31,5 4-2-31,2-4-5 0,-1 0-1 0,0 0-2 16,6 0-5-16,-5 0-5 0,5 0-6 0,0 0-4 15,8 0-7-15,-8 0-23 0,7-4-37 0,-6 0-60 0,6-3-122 16,-1-1-101-16,1 2-71 0</inkml:trace>
  <inkml:trace contextRef="#ctx0" brushRef="#br0" timeOffset="158123.52">8513 1274 95 0,'0'0'473'0,"0"4"-124"16,7-4-134-16,-7 4-93 0,0-4-55 0,0 3-30 16,0 1-12-16,0 3-6 0,6 1 1 0,-6 0 7 0,0 2 4 15,6 5 9-15,-6 0 14 0,6 3 10 0,-6 0 5 0,8 1 3 16,-8-1 1-16,6-1-4 0,-6 6-1 0,6-1-6 0,1 0-10 15,-7 0-12-15,6 0-7 0,1 0-8 0,0 0-5 16,-1 0-6-16,0 0-4 0,0 0-5 0,2-4-4 0,4 4-3 16,-5-7-7-16,0 3-18 0,6-3-25 0,-7-1-30 0,7-2-36 15,-6-6-41-15,-1-1-60 0,7 2-103 0,-6-7-96 16,-7-4-54-16</inkml:trace>
  <inkml:trace contextRef="#ctx0" brushRef="#br0" timeOffset="158488.42">8422 1421 323 0,'-7'-11'469'0,"7"0"-141"0,0 0-118 16,7 4-60-16,-7-4-38 0,6 4-24 0,1-4-15 16,-1 3-16-16,8-3-14 0,-2 8-10 0,1-5-7 0,7 1-10 15,0 0-6-15,6 3-5 0,-7-4-2 0,1 4-1 0,6 4-1 16,-7-3 0-16,1 3-1 0,-1 3 0 0,-6-3 0 0,7 4 0 15,-14 0 0-15,7 0 0 0,-6 0 0 0,-1 3 0 16,1 0 3-16,-7 1 0 0,0-1 1 0,-7 3 3 0,1 2 1 16,-1-1 2-16,1 0 3 0,-1 0 5 0,1 0 3 0,-8 0 6 15,8 0 2-15,-7 0 0 0,6-5 4 0,1 6 1 16,0-4-2-16,-1-1 0 0,1-3-4 0,6 3-2 0,0-3-1 16,-7 3 0-16,7-4-3 0,0 1 0 0,7 0 2 0,-7-1 2 15,6 1 3-15,1 0 1 0,-1-1 1 0,0 1 0 16,1 0 1-16,6 3-1 0,-7-3-4 0,8-1-3 0,-1 1-4 15,6 3-5-15,-6-3-3 0,7 0-3 0,-1 3-3 16,-6 0-6-16,6 0-14 0,1-2-32 0,0 1-40 0,-1 2-45 16,7-1-56-16,-6-7-76 0,-1 4-134 0,1 0-97 0,-6-1-54 15,-2-3-16-15</inkml:trace>
  <inkml:trace contextRef="#ctx0" brushRef="#br0" timeOffset="158679.88">9041 1524 143 0,'-8'-4'590'0,"8"4"-31"0,-6 0-126 0,6 0-108 0,0 0-75 16,0 0-54-16,0 0-39 0,0 0-26 0,0 0-18 0,6 4-11 0,-6 3-5 0,0 0-6 0,0 1-4 15,0 3-3-15,0 3-3 0,0 1-3 0,8 3-4 16,-8 1-12-16,0-1-16 0,0 0-11 0,0 1-10 0,6 2-7 16,-6 1-7-16,6-3-3 0,-6 3-7 0,7-4-14 0,0 0-38 15,-7 1-51-15,6-5-56 0,0 1-52 0,-6-1-50 16,7-3-55-16,-1-2-66 0,1-6-106 0,0-3-71 0,-1 0-26 15,0-7 11-15</inkml:trace>
  <inkml:trace contextRef="#ctx0" brushRef="#br0" timeOffset="158901.51">9197 1315 526 0,'0'0'546'16,"-6"4"-141"-16,-2-1-131 0,8 5-73 0,-6-1-36 15,0 3 6-15,6 2 17 0,-7 6 10 0,7-3 0 0,0 3 7 16,0 4-4-16,0 0-17 0,0 0-29 0,7 0-44 0,-7 4-40 16,6-1-22-16,-6 1-9 0,6 0-15 0,2-1-11 15,-2 1-7-15,0 0-20 0,-6-1-14 0,6-3-38 0,1 1-54 32,0-2-58-32,-1-2-52 0,1-5-50 0,-1 1-49 0,8-4-50 15,-8-4-83-15,0 0-104 0,0-7-25 0,-6 0 14 0</inkml:trace>
  <inkml:trace contextRef="#ctx0" brushRef="#br0" timeOffset="159202.53">9106 1377 201 0,'0'-14'455'0,"0"3"-138"0,0 0-115 15,6 3-71-15,-6-3-45 0,6 4-23 0,1 0-13 16,0 3-13-16,-1 0-10 0,0 4-8 0,1-4-7 0,6 8-4 15,-6-4-1-15,-1 8-1 0,0-4-2 0,2 6 0 16,-2-2 0-16,-6 6 3 0,0-3-1 0,0 4 0 0,0 3 0 16,-6-3-2-16,6 3 1 0,-8-3 2 0,2 3 1 0,0-3 2 15,6 3 3-15,-7-3 11 0,0-1 9 0,1 1 6 16,6 0 6-16,-7-1 2 0,7-3 4 0,-6 1 4 0,6-6 4 16,0 6-2-16,6-5 1 0,-6 0 2 0,7 1 4 15,-7-1 9-15,6-3 8 0,8 3 6 0,-8-7 3 0,8 4-2 16,4-1-9-16,2-3-6 0,-1-3-9 0,7 3-14 0,1-4-15 15,5-3-21-15,-6 3-35 0,7-3-49 0,-7-1-51 16,0 1-56-16,1 0-64 0,-2 0-84 0,-5-4-148 0,0 3-80 16,-8 0-35-16</inkml:trace>
  <inkml:trace contextRef="#ctx0" brushRef="#br0" timeOffset="159471.2">9457 1648 245 0,'0'0'434'0,"6"0"-136"0,2-3-118 0,-2 3-75 0,6-4-45 16,-5 4-24-16,6-4-12 0,0 4-6 0,-6 0-4 0,6 0-2 16,-1 4-1-16,-4-4 2 0,-2 7 0 0,0-3 0 0,1 3 3 15,-1 4 5-15,-6 0 6 0,0 4 7 0,-6-1 6 16,-1 1 4-16,1 4 10 0,0-1 9 0,-8 0 11 0,8 0 9 16,0-3 1-16,-1 0 6 0,-6 3 9 0,6-7 11 15,7 3-2-15,-6 2-5 0,-1-5-12 0,7-4-8 0,-7 3-4 16,7-2-8-16,7-4-14 0,-7 3-15 0,7 0-10 0,6-3-10 15,0 0-22-15,0-4-45 0,7-4-55 0,5 0-58 16,1-3-77-16,7-4-114 0,-1 0-145 0,8-7-92 0,-8 0-29 16</inkml:trace>
  <inkml:trace contextRef="#ctx0" brushRef="#br0" timeOffset="159899.23">10049 1575 340 0,'0'3'500'0,"0"2"-147"16,8-5-132-16,-2 3-82 0,0-6-50 0,8 3-20 15,-2-5-4-15,8 2 0 0,-1-5 5 0,1 1 11 0,-1 0 14 16,7-4 22-16,-6 0 33 0,6 0 35 0,-7-4 30 0,1 4 18 15,0-3 7-15,-7 3 0 0,0 0-9 0,0 0-16 16,-7 0-32-16,1 0-37 0,-7 3-32 0,7-2-22 0,-7 2-13 16,-7-3-10-16,7 7-10 0,-7-3-9 0,-5 4-10 15,-2-1-11-15,1 4-10 0,-6 0-9 0,0 4-4 0,-1-1-3 16,-7 4-1-16,9 4 0 0,-9 1 0 0,7 2 0 0,-6 1 1 16,7 0 4-16,-1 3 0 0,-6 0-1 0,6 0 0 0,8 4 1 15,-1-3 0-15,0 2 0 0,0 1 1 0,7 4 0 16,-2-4 0-16,2 4-1 0,0-4 2 0,6 3 1 0,0-2-2 15,6 2-1-15,0-3-1 0,-6-4-2 0,14 4 0 0,-8-3-2 16,7 2 1-16,7-5 0 0,-8 2-1 0,8-3 1 16,6-1-2-16,-6-3 1 0,6 0-1 0,0-4 0 0,6-3-4 15,-6 0-3-15,7-4-4 0,0 0-14 0,-1-4-14 0,1-3-18 16,6-1-21-16,-6-3-50 0,-1-4-83 0,-5 1-89 0,5-4-75 16,-6-5-77-16,-7-2-94 0,1-1-135 0,-1-3-68 15,-5 0 3-15</inkml:trace>
  <inkml:trace contextRef="#ctx0" brushRef="#br0" timeOffset="160309.72">9789 820 195 0,'0'-7'514'16,"13"0"-94"-16,-6-4-157 0,0 3-95 0,5 1-52 0,8 0-24 0,-7 3-6 16,7-3-2-16,-1 3 1 0,0 4-3 0,8-3-4 15,-8 3-11-15,8 0-10 0,-8 3-14 0,7-3-13 0,-6 7-9 16,-1 1-12-16,-6-1-2 0,0 4 0 0,-7 0 0 0,1 0-1 15,0 4 1-15,-7-4 0 0,0 7 2 0,-7-4 2 0,7 1 2 16,-7 4 0-16,-6-5 3 0,7 5 7 0,-7-5 15 0,6 1 15 16,-5-1 15-16,4-3 14 0,2 4 14 0,-7-4 15 15,13-3 11-15,-6-1 2 0,-1 0-8 0,1 0-11 0,6-3-11 16,-7 0-12-16,7 0-13 0,0-1-13 0,7 0-12 0,-7-3-8 16,6 4-6-16,7-4-4 0,-6 4-6 0,5-4-3 0,8-4-4 15,0 4-6-15,-1-4-11 0,7 4-35 0,0-3-55 0,1 0-70 16,-1-5-69-16,0 1-70 0,-1-4-93 0,2 0-147 15,-1-4-91-15,0 0-40 0,-6 4 14 0</inkml:trace>
  <inkml:trace contextRef="#ctx0" brushRef="#br0" timeOffset="160753.35">10570 674 409 0,'0'-4'456'16,"0"-3"-127"-16,-6 3-93 0,6 0-52 0,-6 1-28 0,6-1-16 16,-6 4-13-16,-1-3-15 0,7 3-16 0,-7 0-17 15,1 0-17-15,-1 0-15 0,1 3-12 0,-1 4-11 0,0 1-6 16,1-1-3-16,0 0-1 0,0 5 0 0,-2-2 2 0,-4 5 1 16,5-5 1-16,1 6 1 0,-1-1 1 0,0-1 3 0,7 1 1 15,-6-1 2-15,0 1 2 0,6 0 0 0,0 3 2 0,-6-7 4 16,6 3 2-16,6 1 1 0,-6-4 1 0,0 4 0 0,6-4 3 15,-6 0 3-15,6-4 2 0,-6 4 1 0,7-4 3 0,-7-3 5 16,7 3 6-16,-1-3 10 0,1 0 12 0,-7-4 9 0,6 3 5 16,0-3 3-16,2-3-3 0,-2-1-4 0,6 0-6 0,-5 1-10 15,6-5-17-15,-6-2-16 0,6 2-10 0,-6-3-7 0,5 0-5 16,-6 0-3-16,8 0-6 0,-8 0-1 0,1 1-1 0,6 2 2 16,-6-3-2-16,-1 3 1 0,0 5-2 0,-6-4 0 0,6 3-3 15,2-3 0-15,-8 7-2 0,6-4-3 0,-6 4-2 16,6 0 0-16,-6 0-1 0,7 4 0 0,-7-1 0 0,7 5 0 15,-1-1-1-15,-6 4 1 0,7-3 1 0,-7 3 0 0,0 3 0 16,6-3 0-16,-6 4-1 0,0-1-1 0,6 1 0 0,-6 3 0 16,7-3-5-16,-7-1-5 0,7 1-10 0,-1-4-22 0,-6 1-40 15,6-2-55-15,1 1-64 0,0-3-63 0,-1-2-55 0,1-2-58 16,-1-4-62-16,8-4-77 0,-8 1-100 0,0-4-23 0,0-1 27 16</inkml:trace>
  <inkml:trace contextRef="#ctx0" brushRef="#br0" timeOffset="160975.27">10949 689 106 0,'0'-4'438'0,"6"0"-122"15,-6 4-119-15,7 0-68 0,-7 0-39 0,0 4-17 0,6 0-1 16,-6 3 7-16,0 0 10 0,0 4 11 0,0-1 19 0,-6 6 19 16,6-1 23-16,0-1 12 15,-7 4 4-15,7 1 4 0,0-5 10 0,0 1 11 0,0-1 0 0,0 5-15 0,0-4-25 16,7-1-18-16,-1 1-13 0,-6-4-20 0,13 0-23 0,-6 0-22 15,5 0-20-15,8-4-11 0,-7 0-6 0,7 1-8 0,6-5-4 16,0-3-4-16,7 0-4 0,-1-3-5 0,7-1-11 0,0-3-42 16,1-1-96-16,-2-2-108 0,-5-5-138 0,6 0-208 0,1-3-100 15,-15-4-58-15,1 0-32 0</inkml:trace>
  <inkml:trace contextRef="#ctx0" brushRef="#br0" timeOffset="162003.43">11724 366 370 0,'-14'-7'347'16,"2"3"-123"-16,-8-4-72 0,7 2-40 0,-7-2-25 0,1 1-12 0,-1 0-3 15,0 0-6-15,2-1-5 0,-9 1-7 0,7-1-7 0,-6 4-5 16,-6-3-5-16,7 0-5 0,-9 3-6 0,2-3-3 16,-1 3 4-16,-6 0 0 0,0-3 5 0,1 7 8 0,-9-4 14 15,2 1 18-15,-1-1 11 0,1 4 7 0,-7-4 2 0,-1 4 5 16,2 0 5-16,-8 0-3 0,7-3-10 0,-13 3-13 0,6 0-11 15,0 0-11-15,1-4-5 0,-1 4-9 0,-6 0-1 16,6 0 7-16,1-3 8 0,-1 3 5 0,0 0 6 0,1-4 8 16,0 4 5-16,-1-4 6 0,7 4-5 0,-7 0-6 0,6-3-9 15,2 3-9-15,5-4-6 0,-6 4-6 0,6 0-6 0,-6-4-9 16,7 4-7-16,-8 0-5 0,8 0-4 0,-7 0-4 0,0 4-1 16,0 0-1-16,0-1 0 0,-1 1-1 0,2 0-1 15,-8 3-1-15,7-4 0 0,-7 5-3 0,0-1 0 0,-6 4 1 16,0-4-1-16,7 4 0 0,-14 0 0 0,7-2 3 0,0 5-2 15,-1-3 1-15,1-1-1 0,0 2-1 0,-6 2 1 0,12-3 1 16,-6 4 0-16,0-1-2 0,0 1 2 0,0 3 1 0,-1-2-1 16,1 2 1-16,0-4-1 0,-6 7-2 0,6-2-1 0,-8 4-2 15,2-2 2-15,6 5-2 0,-6-4 3 0,-2 4-1 0,2 3-1 16,6-3 2-16,-6-1-3 0,5 5 3 0,1-1 0 16,0 0 0-16,0 0 2 0,0 5-1 0,6-5 0 0,0 4 1 15,1-1 2-15,-1 5-4 0,8-3 0 0,-2 5 0 0,1-1 0 16,0 1 2-16,0 2-1 0,6-1 1 0,1 4 0 0,6-3 1 15,-1 2 0-15,1 1-3 0,7-1-1 0,6 6-2 16,-1-2 2-16,2 1 1 0,11 3 0 0,-5 0 1 0,6 1 1 16,7-1 1-16,6 0-2 0,0 1 2 0,0-5-1 0,12 1 1 15,2 0 1-15,5-1-3 0,7 1 0 0,7 0 2 0,5-1 0 16,2-3 2-16,12 0 0 0,0 0-1 0,13 0-1 16,0-4-3-16,7 0 3 0,0-3 2 0,6-4 0 0,6 0 1 15,1 0 0-15,6 0 0 0,7-4 1 0,-1-3 3 0,2-1-3 16,5 1-6-16,7-7-1 0,-7-1-2 0,13-7 1 15,-1 0 2-15,2-7 1 0,6-4-2 0,7-4 0 0,5-3 3 16,0-4-2-16,8-4 0 0,0-3-3 0,-2-4 1 0,2-4 1 16,6-3 2-16,0-4-2 0,0 0 0 0,6-4 0 15,0-3 2-15,0-4 1 0,7 0-4 0,-7-4 3 0,0-3-2 16,1-4 2-16,-1-4 2 0,1 1 1 0,-8-4 0 16,1-4 3-16,-13-1 4 0,-7-2-1 0,-6-4 5 0,-20 0 2 15,1 3 6-15,-22-3 5 0,-4-1 8 0,-14 1 7 0,-12 3 1 16,-8-3 1-16,-13 3 0 0,-6 1 2 0,-12 3-1 0,-8 4-4 15,-12 0-7-15,-8 6-7 0,-5 2-2 0,-13-2-7 0,-8 9-5 16,-5 3-5-16,-7 4-7 0,-13 7-14 0,-14 3-15 0,1 9-20 16,-7 2-26-16,1 8-59 0,-8 1-88 0,1 6-82 15,7 0-75-15,6 4-80 0,0 8-121 0,6-5-98 0,7 8-60 16,6-4 8-16</inkml:trace>
  <inkml:trace contextRef="#ctx0" brushRef="#br0" timeOffset="168992.42">19846 6561 71 0,'6'-4'113'16,"-6"4"-16"-16,6-3-20 0,0 3-21 0,-6 0-16 0,7-4-13 15,-7 0-9-15,7 4-6 0,-7-3-5 0,6 3-3 16,1-4-2-16,-7 4-1 0,6-4-1 0,0 4 0 0,-6-3 0 16,8 3 0-16,-2-4 0 0,0 4 0 0,0-4 0 15,1 4-1-15,-7-3 0 0,13-1 1 0,-6 4 2 0,-7-4 1 16,6 1 3-16,1 3 0 0,0-4 1 0,-1 0 2 0,0 4 1 15,1 0-2-15,-7-3-2 0,7-1 0 0,-7 4-3 16,0 0-1-16,6 0 4 0,-6 0-4 0,0 0-2 0,6 0 1 16,-6 0 0-16,0 0-1 0,7 0 0 0,-7 0 0 0,6 0-2 15,-6 0 2-15,7 0 0 0,0 0 0 0,-7 0 0 0,6 0 1 16,0 0-1-16,-6 0 0 0,7 0-1 0,-7 0 0 16,7 0 1-16,-7 0 0 0,6 0 0 0,-6 0 0 15,6 0 0-15,-6 0 0 0,7 0-1 0,-7 0 0 0,7 0 0 16,-7 0-1-16,6 0 4 0,-6 0-1 0,7 0 0 0,-7 4-1 15,6-4 0-15,-6 0 2 16,6 0-1-16,-6 0 1 0,8 0-4 0,-2 0 1 0,-6 0 1 0,6-4 0 0,0 4 2 16,1-4-2-16,-7 4 0 15,7-3-2-15,-1 3-2 0,-6-4-5 0,7 1-10 0,-7 3-13 0,0-4-21 0,6 0-28 0,-6 1-39 16,-6 3-57-16</inkml:trace>
  <inkml:trace contextRef="#ctx0" brushRef="#br0" timeOffset="169417.94">19891 6535 186 0,'0'0'145'0,"0"-3"-47"0,6 3-39 0,0-4-25 0,2 4-16 0,-8-4-6 15,6 4-5-15,0-3-2 0,0 3-2 0,1-4-2 16,6 4 1-16,-6-4 1 0,-1 4 1 0,1-3 1 16,6-1 1-16,-7 4 1 0,1-4 2 0,0 4 1 0,-1 0-1 15,0-3 0-15,1 3-1 0,6-4-1 0,-6 4-1 0,-1-4 0 16,7 4-1-16,-6-3-2 0,5 3 2 0,-5-4 0 0,6 4-2 31,0-3 3-31,1-1-3 0,-2 0 1 0,1 1 0 16,7-1 0-16,-8 0-1 0,2 1-1 0,6-2-1 0,-8-2 0 15,1 4-1-15,1-1 0 0,-2 0 0 0,2 1-1 0,-8 3 1 16,7-4 0-16,0 0 0 0,0 1 0 0,-7-1 1 16,8 1-1-16,-2-1 0 0,2 0 0 0,-1 0 0 15,-1 1 1-15,2-1-1 0,-8 0-1 0,8 4 1 0,-8-3 1 16,0-1-1-16,1 4 1 0,-1-4-1 0,1 4 0 0,-7-3 0 16,7 3 0-16,-7 0-4 0,0-4-6 0,0 4-8 0,6 0-13 15,-6-3-12-15,0 3-13 0,0 0-12 0,0 0-13 16,0 0-6-16,0 0-8 0,0 0 3 0,-6 0 3 0</inkml:trace>
  <inkml:trace contextRef="#ctx0" brushRef="#br0" timeOffset="169766.16">20197 6450 56 0,'6'-3'105'0,"0"3"-21"0,2 0-23 0,-8 0-18 15,6-3-13-15,0 3-6 0,1-4-4 0,-1 4-2 16,1-4-5-16,0 4-3 0,-1-3-2 0,6 3-2 0,-4-4 0 16,-2 0-2-16,0 4-2 0,8-3-1 0,-8-1 2 0,7 1 0 15,-7 3-3-15,8-4 1 0,-2 0-1 0,2 0 0 0,5 1 0 16,-6-1 1-16,0-3-1 0,7 3 0 0,-1 0 1 15,1 1 1-15,-8-4-1 0,8 3 0 0,0 0 1 0,-7 1 0 16,7-5 0-16,-1 5-1 0,-6-1-1 0,0 0 1 0,7 1-1 16,-14-1 0-16,8 0 0 0,-2 1 0 0,1 3 1 15,-6-4-1-15,-1-1-2 0,7 3-6 0,-7-2-8 0,2 0-13 16,-2 4-16-16,-6-4-21 0,6 0-31 0,1 1-36 16</inkml:trace>
  <inkml:trace contextRef="#ctx0" brushRef="#br0" timeOffset="170067.35">20412 6374 154 0,'0'0'140'0,"0"0"-25"15,0 0-27-15,0 0-25 0,0 0-21 0,6 0-14 0,0 0-9 16,2-3-8-16,-2 3-4 0,0 0-3 0,7-4-4 16,-6 4 1-16,12-4 0 0,-5 1 1 0,-2-1 0 0,2 0-2 15,-1 1-1-15,6-1 1 0,0 0 0 0,-5 1 0 0,5-1 0 16,1 0 0-16,0 1 1 0,-1-6 1 0,0 7 0 0,0-2 1 16,1-4-1-16,6 4 1 0,-13 1 1 0,7-1-4 15,0 1 0-15,-1 3 1 0,-6-4-1 0,0 1 0 0,1 3-1 16,-2-4-2-16,1 4-6 0,-6-4-8 0,6 0-11 0,-7 4-16 15,0 0-20-15,2-3-28 0,-2 3-39 0,0-3-53 16</inkml:trace>
  <inkml:trace contextRef="#ctx0" brushRef="#br0" timeOffset="170431.44">20432 6392 41 0,'0'0'120'16,"6"-3"-31"-16,0 3-31 0,1 0-22 0,-7 0-12 0,6-4-8 15,1 4-6-15,6-4-2 0,-7 4-3 0,8 0 1 16,-8-3-2-16,7 3-1 0,0-4-2 0,0 1 1 0,0-1 1 15,0 4-1-15,7-4 2 0,-7 1-2 0,6-1 1 0,0 0 1 16,1-3 0-16,0 3 1 0,-1 1 1 0,1-5 0 16,6 5 1-16,-7-6 0 0,1 7-3 0,6-6 0 0,-7 4 2 15,1 0-4 1,6-3-1-16,-6 4 0 0,-1-4-1 0,1 3 1 0,-1-4-1 0,1 5 0 0,0 0 0 0,-8-5 1 16,2 4 0-16,-2 1-1 0,1-1 2 0,-6 0-1 0,6 1 2 15,-13-1-3-15,6 0-1 0,-6 4-4 0,0-3-8 16,0-2-9-16,0 5-12 0,-6 0-16 0,0 0-25 0,-8 0-35 15,8 0-61-15</inkml:trace>
  <inkml:trace contextRef="#ctx0" brushRef="#br0" timeOffset="170780.11">20373 6450 173 0,'6'-3'154'0,"-6"3"-43"16,7-3-40-16,-1 3-31 0,0-4-17 0,1 4-10 16,0-4-7-16,-1 4-3 0,8-3-1 0,-2-1-1 0,1 0 1 15,1 1 0-15,-2-1-1 0,2 1-1 0,-2-1 0 0,8 0 1 16,-1-3-1-16,1 3 0 0,0-3-1 0,-1-1 1 15,1 5-1-15,6-4-1 0,-7-1 1 0,1 1 2 0,6 0 0 16,0 3 0-16,-7-3-1 0,7-1 0 0,-6-4 0 16,6 10 1-16,-7-6-1 0,7 0-1 0,-6 1-1 0,7 4 0 15,-8-4 1-15,0-1 0 0,1 4-2 0,-1-2-1 0,1-2-1 16,-1 4-2-16,-5-3 1 0,5 3 0 0,-6-3-5 16,0 3-3-16,0 1-9 0,-6-2-11 0,-1 2-15 0,0 0-14 15,-6-1-23-15,0 0-27 0,0 0-37 0</inkml:trace>
  <inkml:trace contextRef="#ctx0" brushRef="#br0" timeOffset="171176.7">20568 6363 51 0,'0'0'117'0,"6"-3"-19"0,-6 3-21 0,7 0-22 0,0-4-19 15,-7 4-12-15,6-4-9 0,7 4-4 0,-7-3-2 0,1 3-2 16,6-4-1-16,-7 0-1 0,8 4-1 0,-1-3-1 0,0-1-2 16,0 0 1-16,-1 1-1 0,8-1 0 0,0-1-1 0,-1-1 0 15,1 2 0-15,6 0-1 0,-7-3 0 0,7 3 1 16,0-3-1-16,-6 4 1 0,7-5 0 0,-2 4-1 0,-5-2 0 15,6-2 1-15,-6 4 0 0,5-3 0 0,-5 0 0 0,0-1 0 16,-1 0 0-16,1 5 0 0,0-4 0 0,-2-1 0 16,-4 5 2-16,-1-4 0 0,-1 3-1 0,2 1-1 0,-2-1 0 15,2-3-1-15,-8 2 1 0,7 1 0 0,-6 2-3 0,0 2-1 16,-7-5-3-16,6 5-4 0,0-3-3 0,-6 3-6 16,0-4-4-16,0 4-7 0,0 0 0 0,0 0-2 0,-6 0 4 15,0 0 2-15,6 0 4 0,-7 4 1 0,-6-4 0 16,6 3-1-16,1-3-1 0,-8 5-5 0,2-5-7 0,-2 2-6 15,2 2-3-15</inkml:trace>
  <inkml:trace contextRef="#ctx0" brushRef="#br0" timeOffset="171494.09">20828 6275 79 0,'0'0'114'0,"7"0"-24"0,0 0-23 0,-1 0-16 15,0-4-14-15,2 4-13 0,4 0-8 0,1-3-6 0,-6 3-5 16,6-3-2-16,7-1-1 0,-8 0 0 0,1 4-1 16,7-4-1-16,0 1 1 0,-1-5-1 0,-6 5 1 0,13-1 0 15,-7-3 0-15,1 2 0 0,0-1 1 0,-1 2 0 0,7-4-1 16,-6 5 2-16,-1-4 0 0,1 3-2 0,6-3-1 16,-7 0 0-16,1 2 0 0,0-1 0 0,-1 1 0 0,1-2 0 15,-1 3-1-15,0-3 1 16,-5 4 0-16,5-1 1 0,-5-3 0 0,-2 3 1 0,2 4-1 0,-2-7 1 0,-5 7-1 15,6-4 1-15,-13 0-1 0,7 4-1 0,-1-3 0 0,-6 3 0 16,0 0 0-16,-6 0 0 0,-1 0-3 0,7 0-6 16,-7 0-5-16,1 0-7 0,-7 0-8 0,7 3-13 0,-8-3-19 15,8 0-26-15,-8 4-22 0,2-4-30 0</inkml:trace>
  <inkml:trace contextRef="#ctx0" brushRef="#br0" timeOffset="172206.24">21063 6220 14 0,'0'0'170'0,"6"0"-38"0,-6 0-35 16,7 0-34-16,0-3-23 0,-1 3-17 0,7-4-9 0,-6 4-6 15,6-4-2-15,-7 0-4 0,8 4 0 0,-2-3-1 0,1-1 0 16,0 1 0-16,0-1-1 0,1 1 0 0,4-1 0 0,-4 0 0 15,5 1 2-15,1-2 1 0,0-1-3 0,-1 1 0 16,1-2 0-16,-1 3 2 0,0-3 2 0,1 0 0 0,-1 4 2 16,7-5 0-16,-6 1 2 0,0 3 0 0,-7-3 0 0,7 3-1 15,-8-3-2-15,8 3-2 0,-13 0-1 0,5 1-1 16,2-5-1-16,-8 8 0 0,0-4 0 0,-6 1 0 16,0 3-1-16,7 0-1 0,-14 0 1 0,7 0-1 0,0 0-5 15,-6 0-2-15,0 3-3 0,-1-3-2 0,0 4 0 0,-5 0 0 16,5 0 0-16,-6-1 0 0,6-3 5 0,-5 4 1 0,-2 0 3 15,2-1 2-15,-2 1 2 0,1 0-1 0,1 3 2 16,-8-3 0-16,6-1 0 0,2 1 0 0,-8 4 0 0,7-5 0 16,-7 1 0-16,8 3 0 0,-1-4 0 0,-1 1-2 0,8 3 1 15,-8-2-1-15,8-3 0 0,0 2 1 0,0-4-2 16,6 5 0-16,-7-2 2 0,7-3 0 0,0 4 2 0,0-4-3 16,0 0 2-16,0 0 2 0,7 0 1 0,-7 0 0 0,6 0 1 15,0 0 1-15,-6-4-1 0,6 1 3 0,2 3 1 16,4-5-1-16,-5 5 0 0,0-4 0 0,-1 2-1 0,7-3-2 15,-7 2 0-15,8-1-1 0,-2 0 0 0,-5 1-2 0,6-1 0 16,6 1-1-16,-5-1 1 0,-2 1 0 0,2-1 1 0,5 0 0 16,-5-3 0-16,4 3-1 0,2 0 1 0,0-3 1 15,-7 3-3-15,7 1 2 0,-1-5 2 0,1 5-2 0,-8-1 2 16,2 0-1-16,-2 0 1 0,2 1 0 0,-1 0 1 0,-7-1-2 16,1 4 0-16,-1-4-1 0,-6 4-2 0,7 0 2 15,-1 0-1-15,-6-4 1 0,0 4 0 0,0 0-2 16,0 0 1-16,0-3 1 0,0 3 0 0,-6 0 0 0,-1 0-1 15,7 3 0-15,-6-3 0 0,-1 0 0 0,1 0-1 0,-1 4 0 16,1-4 0-16,-8 0 1 0,8 0-2 0,0 4 0 0,-1-4 0 16,-6 4 1-16,7-4 0 0,-1 3 0 0,1-3-1 15,-1 0 1-15,7 3 1 0,-7-3 2 0,7 0 0 0,0 0 0 16,0 0 0-16,0 0 1 0,0 0-1 0,0 0 0 0,7 0 0 16,-7-3-2-16,7 3-1 0,-1 0 0 0,1 0 0 15,-1-3 0-15,0 3-1 0,1-4 1 0,6 4 0 0,-7-4 0 16,2 4 1-16,-2-4-1 0,0 1 0 0,1 3-2 0,-1-4-3 15,1 4-5-15,-7-3-14 0,6 3-15 0,-6-4-20 16,0 4-25-16,0-3-37 16,-6 3-74-16</inkml:trace>
  <inkml:trace contextRef="#ctx0" brushRef="#br0" timeOffset="182232.45">21779 6133 224 0,'0'-4'196'0,"-6"4"-56"0,6-4-37 16,-7 4-23-16,7 0-8 0,0-4-5 0,0 4-4 15,0-3-6-15,0 3-1 0,0-4-1 0,0 4-1 0,0-4-3 16,0 4-5-16,0-3-7 0,0 3-5 0,0 0 0 0,0-4-7 15,0 4-4-15,0 0-2 0,0 0-6 0,0 0-4 16,0 0-4-16,-6 4-5 0,6-4-3 0,0 3-5 0,0 5-8 16,-7-5-7-16,7 5-14 0,-6-1-17 0,6 0-21 0,-7 0-24 15,1 1-32-15,6 0-50 0,-6-2-57 0,-2-1-67 16</inkml:trace>
  <inkml:trace contextRef="#ctx0" brushRef="#br0" timeOffset="182358">21649 6293 108 0,'0'7'144'0,"-6"-3"-46"15,6 0-24-15,0 0-14 0,6 2-9 0,-6-6-11 0,0 9-8 0,6-6-7 16,-6 1-5-16,8 0-4 0,-2-1-3 0,0 1-3 16,1 3-6-16,-1-3-9 0,1 0-21 0,-1-1-36 15,1 1-54-15,-1-4-82 0,0 4-85 0</inkml:trace>
  <inkml:trace contextRef="#ctx0" brushRef="#br0" timeOffset="182500.12">21747 6440 70 0,'0'0'133'0,"0"4"-56"0,6-4-31 0,-6 3-21 0,0-3-11 16,0 3-6-16,0 1-3 0,0 1-2 0,0-2-1 0,0 1 0 16,7-4-1-16,-7 7 1 0,0-3 0 0,0 0 0 15,6-1-2-15,-6 1 1 0,7-1-2 0,-7 1-10 16,6 3-22-16,1-7-31 0,-7 4-48 0</inkml:trace>
  <inkml:trace contextRef="#ctx0" brushRef="#br0" timeOffset="184858.82">4755 2605 155 0,'-20'3'266'0,"7"5"-119"0,-6-5-68 0,5 5-36 0,2-5-20 15,5 0-11-15,-6 5-6 0,7-4-2 0,-1 3-3 0,1-3 1 16,6-1-1-16,-6 5-1 0,6-5 0 0,-8 5 0 0,8-5 0 15,0 1 0-15,0 4 0 0,0-5-1 0,0 1 1 16,0-1-2-16,0 4-2 0,0-3-4 0,0 0-9 0,8-1-11 16,-8 4-12-16,0-3-12 0,0 1-13 0,0-5-11 15,0 3-15-15,0 1-10 0,-8 0-13 0,8-1-5 16</inkml:trace>
  <inkml:trace contextRef="#ctx0" brushRef="#br0" timeOffset="185477.52">4598 2846 138 0,'-6'0'186'0,"6"0"-41"0,-6 0-34 16,6-3-28-16,0 3-22 0,0 0-12 0,0 0-10 0,0-4-3 16,0 4-3-16,0 0-4 0,0 0-5 0,0-4 0 15,0 4 0-15,-7 0-5 0,7 0 4 0,0-4 2 0,0 4 1 16,0 0 4-16,0 0 2 0,0-3 5 0,0 3 2 15,0 0 8-15,0 0 2 0,0 0 2 0,0-4-1 0,0 4-2 16,0 0-1-16,0 0-5 0,0 0-4 0,0 0-6 0,-6 0-6 16,6 0-7-16,0 0-3 0,0 0-4 0,0 0-1 0,0 4-3 15,0-4-1-15,0 0 1 0,0 0 2 0,0 0-2 16,0 0 0-16,0 3 3 0,0-3 0 0,0 0 2 16,0 4 2-16,0-4 5 0,0 4 11 0,0 0 14 0,-7-1 9 15,7 4 5-15,0 0 6 0,0-3-2 0,0 7 0 0,0-3-3 16,0-1-6-16,0 4-8 0,7 4-4 0,-7-4-1 15,0 3-1-15,6 1 3 0,-6 0 1 0,7-1 3 0,-7 1-3 16,6 1-2-16,0-2 0 0,1 4 4 0,-7-4 0 0,7 1 1 16,-1 0-2-16,-6-1 1 0,6 1 0 0,2-1 3 0,-8-3 1 15,0 0-4 1,6 1 1-16,-6-1 4 0,0-4 9 0,0 4 4 0,6-4 3 0,-6-3 4 0,0 3 2 0,0-3 3 16,0 0 2-16,0-1-2 0,0 1-5 0,0-4-4 0,0 4-4 15,7-4-5-15,-7 0-6 0,0 0-4 0,0 0-5 16,0 0-4-16,0 0-6 0,0 0-5 0,0 0-5 0,0-4-7 15,0 0-4-15,0 1-6 0,0-1-13 0,-7 0-13 0,7-3-22 16,-6 3-63-16,6-3-77 0,-6 0-71 0,-2 0-66 0,2-1-63 16,0 1-82-16,6-5-144 0,-7-2-81 0,7 3 3 15</inkml:trace>
  <inkml:trace contextRef="#ctx0" brushRef="#br0" timeOffset="185968.81">4364 2931 78 0,'0'-4'286'0,"0"4"-73"16,7-4-63-16,-7 4-47 0,0-3-30 0,0 3-16 0,0-4-10 16,6 4-5-16,-6-4-3 0,0 4-5 0,6-3-6 0,-6-1-6 15,0 4-6-15,7 0-5 0,-7-4-4 0,0 4-1 0,7 0-3 16,-7 0 0-16,0-3 1 0,6 3 2 0,0 0 1 16,2 0 3-16,-2 0 5 0,0 0 4 0,7 0 7 15,0 0 4-15,0 0 0 0,1 0 1 0,-2 0 0 0,1-4-4 16,1 4-4-16,5 0-3 0,0 0-5 0,-5 0-4 0,5 0-1 15,-6 4-3-15,6-4 0 0,1 0-1 0,-7 3-1 16,0 1 0-16,6-4 0 0,-5 7-2 0,5-3 0 0,-6 0-1 16,0-1 1-16,1 1 1 0,-2 3 1 0,-5-3 0 0,6 3 0 15,-7 0 0-15,7 1 2 0,-6-1 0 0,0 0 1 0,-1 1 2 16,-6-1 0-16,6 0 2 0,-6 1 3 0,0 4 4 16,0-3 3-16,0-1 3 0,-6 3 4 0,0 0 3 0,-1 0 3 15,0 0 1-15,-6 0 5 0,1 4-1 0,5-4 2 16,-12 0-2-16,5 3-1 0,1-3-1 0,-6 1 1 0,6-5-3 15,-1 4-2-15,-5-4-2 0,6 0-8 0,7 0 0 16,-7-3-2-16,-1 4-5 0,2-5-10 0,-2 5-25 0,8-5-31 16,0-3-35-16,-1 4-43 0,1-4-70 0,-1 0-133 0,7-4-105 15,0 1-66-15,0 3-26 0</inkml:trace>
  <inkml:trace contextRef="#ctx0" brushRef="#br0" timeOffset="191136.07">21793 6026 151 0,'-7'0'127'0,"7"0"-35"0,0 0-31 31,0 0-23-31,0 0-17 0,0 0-9 0,0 0-5 0,0 0-4 15,0 4-2-15,0-4 0 0,0 0 3 0,0 0 2 0,0 0 6 16,0 0 5-16,0 0 4 0,0 0 7 0,0 0 6 16,7 0 5-16,-7 0 7 0,0 0 1 0,0 0 0 0,0 0 0 15,0 0 1-15,0 0-4 0,0 0-4 0,-7 0-5 0,7-4-3 16,0 4-3-16,0 0-6 0,0 0-4 0,0-4-4 16,0 4-3-16,0 0-2 0,0 0 0 0,0 0-3 0,0 0-3 15,0 0-2-15,0 0-1 0,0 0 1 0,0 0 0 0,0 0-1 16,-7 0 0-16,7 0 1 0,0 0 0 0,0 0 0 0,0 0 2 15,0 0-2-15,-6-2 2 0,6 2-1 0,0 0 1 16,0 0 0-16,0 0-4 0,-7 0 2 0,7 0 0 0,0 0 0 16,0 0-1-16,0 0 2 0,0 0-1 0,0 0-1 0,0 0 4 15,0 0-3-15,0 0 0 0,0 0 0 16,0 0 0-16,0 0 1 0,0 0 4 0,0 0 4 0,0 0 4 0,0 0 4 16,0 0 4-16,0 0 5 0,0 0 4 0,0 0 4 0,0 0 1 15,0 0 1-15,0-5-1 0,0 5-2 0,0 0-1 16,0-4-3-16,0 4-2 0,0-3-2 15,0 3-1-15,0-4-2 0,7 0 1 0,-7 1 1 0,0 3 0 0,0-4-1 0,0 0-2 16,0 1-3-16,6 0 0 0,-6-2-2 0,0 2 1 0,0-1-2 16,0 0 2-16,7 1 1 0,-7-1-1 0,0 0 1 15,7 1 5-15,-7-1 6 0,0 4 7 0,6-3 10 16,-6-1 9-16,0 0 14 0,0 1 12 0,0 3 8 0,6-4 2 16,-6 0 0-16,0 0-5 0,0 1-3 0,0-1-6 0,0 4-7 15,0-3-7-15,0-1-5 0,0 4-6 0,0-4-3 16,0 4-7-16,0-3-9 0,0 3-8 15,7-4-8-15,-7 0-7 0,0 4-5 0,0-3-2 0,0 0 1 0,0-3-2 0,7 6 2 16,-7-3 1-16,0 0 2 0,0-1 2 0,0 4 10 0,0-4 6 16,6 1 2-16,-6-1 5 0,0 0 1 0,0 1 3 15,0-1-1-15,0 0 1 0,0 1-8 0,0 3-5 0,0-4-4 16,0 1-3-16,0-1-5 16,6 0-4-16,-6 1-2 0,0-1-5 0,0 4-1 0,0-4-1 0,0 1 1 0,0-5 1 15,7 8 2-15,-7-3 6 0,0-1 5 0,0 0 5 0,0 1 4 16,0-1 1-16,0 0 2 0,0 1-1 0,-7-1-1 0,7 0-3 15,0 1-4-15,0-1-4 0,0 1-2 0,0-1 1 16,0 0-2-16,-6 1 2 0,6-2 0 0,0 2 0 0,0 0 0 16,0 3 1-16,0-5 0 0,0 5 1 0,0-4-2 0,0 1 0 15,0 0-3-15,0 3-2 0,0-8-2 0,6 5 1 0,-6-1-2 16,0 0-2 0,0-3-1-16,0 4 0 0,7-1 0 0,-7-4 3 0,0 5 2 0,0-1-2 0,6-3-2 0,-6 3 1 15,0-3 0-15,0-1 1 0,0 5 0 16,0-1-2-16,7-3 0 0,-7 3 1 15,0 1 3-15,0-5 0 0,0 5-1 0,0-5 1 0,0 5-2 0,7-6 1 0,-7 7 1 0,0-6-4 16,0 4-2-16,6-3 0 0,-6 3 0 0,6-3 1 16,-6 4 0-16,0-5 0 0,8 4-2 0,-8-2 3 0,0 1 1 15,6-2 1-15,-6 4-1 0,0-5-1 0,6 1 0 0,-6 3 0 16,0-4 1-16,7 5 0 0,-7-4-2 0,0 3 0 16,0-3 1-16,6 0-2 0,-6 0 0 0,0 3-1 0,7-3 0 15,-7-2 2-15,6 2-1 0,-6 0-1 0,0-4 1 0,7 4 0 16,-7 0 2-16,6-4 1 0,0 3-3 0,-6-3 0 0,8 4-1 15,-8-4 1-15,0 3 6 0,6-2-3 0,-6 2-4 16,6-2 0-16,1-1 0 0,-7 3 0 0,6-3 1 16,-6 4 1-16,7-4-5 0,-1 0 4 0,-6 3 0 0,7-3 2 15,-1 4-1-15,-6-4 1 0,6 4 1 0,-6-4-1 0,8 3-1 16,-8 1 0-16,6 0 0 0,-6 0 0 0,6-1 0 16,-6 2-2-16,0-3 0 0,7 2-1 0,-7-4-1 0,0 4 0 15,0-1 1-15,0 1 1 0,7 0 0 0,-7 0 0 0,0-1 2 16,0 1 0-16,0-4 0 0,0 4 0 0,6-1-1 0,-6-3-1 31,0 4 0-31,0-4 0 0,0 3 0 0,0-3 0 16,0 0 0-16,0 4 0 0,0 0 2 0,0-4-1 0,0 0 1 15,0 4 1-15,0-1 0 0,-6-3 1 0,6 4 0 0,0-4 0 16,-7 4-1-16,7 0 0 0,0-4 0 0,0 3-2 16,-7 0 3-16,7-2-2 0,0 2-2 0,0 1 1 0,-6 0 1 15,6-4 0-15,0 3 1 0,0 2-3 0,0-6 1 0,0 5 0 16,0 0 0-16,0-1-1 0,0-3 0 0,0 4 0 0,6 0-1 15,-6-4 2-15,0 4-1 0,0-1 0 0,0 0 0 16,7-3 0-16,-7 4 0 0,0 0 0 0,0-1-1 0,7 2 0 16,-7-2 0-16,0 4 1 0,0-3 1 0,6 0 0 0,-6-1 1 15,0 5-1-15,0-5 0 0,0 1 1 0,6-1-1 16,-6 1 0-16,0 4 1 0,7-5 0 0,-7 5-2 0,0-4 0 16,6 3 0-16,-6-3 0 0,0 2 0 0,7 2 4 15,-7-5-3-15,0 5-1 0,7-1 1 0,-7-3 0 0,0 3 4 16,6 1-3-16,-6-1-2 0,0-3 0 0,6 3 1 0,-6-3 1 15,0 3-1-15,7-3 1 0,-7 3-1 16,0-3-1-16,7 3 1 0,-7-3-1 0,0 3-1 0,0 1 1 16,0-1 0-16,6-4-2 0,-6 5 0 0,0-1 2 0,0 1 2 0,6-5 0 15,-6 5 0-15,0-1 2 0,0 0-3 0,0 1 1 0,7 0 0 16,-7-2-1-16,0 1-1 0,0 1 2 0,0-5-2 16,0 5 1-16,7-1 2 0,-7 0-1 0,0 1-1 15,0-5 1-15,0 5 1 0,0-1-3 0,0-3 1 0,0 3 0 16,0 1-1-16,0-1 1 0,0-3-1 0,0 3-3 0,6 0 2 15,-6-3 0-15,0 3 2 0,0 1-2 0,0-5 0 0,0 5 1 16,7-1 2-16,-7 0 1 0,0-3-2 0,0 3 2 16,0 1-4-16,0-1 0 0,0-1 1 0,6 2-2 0,-6 0 1 15,6 0 0-15,-6-2 0 0,0 1-2 0,0 1 3 0,8-1-1 16,-8 1 2-16,0-1-1 0,0 4 0 0,6-3-1 16,-6 3-1-16,0-4 1 0,0 4 0 0,0 0 1 0,0 0-2 15,0 0 1-15,0 0 1 0,0 0 0 0,0 0 0 0,0 0 1 16,0 0-2-16,0 0 1 0,0 0-1 0,0 0-1 0,0 0-1 15,0 0 0-15,0 0-1 0,0 0 1 0,0 0 0 16,0 0 3-16,0 0-2 0,0 0 2 0,-6 0 0 0,6 0-1 16,0 0-1-16,0 0 0 0,0 0 0 0,0 0-1 0,0 4 0 15,0-4 2-15,0 0 0 0,0 3 1 0,0-3-1 16,0 4 0-16,0-1 0 0,0 1-2 0,0-1-4 0,0 1 2 16,0 1-1-16,0-2-13 0,0 0 5 0,0 5 2 15,0-4 0-15,0 3 1 0,0-3 0 0,0 3 1 0,0-3-2 16,0 3 14-16,0 0-5 0,0 1-4 0,0-1 0 0,0 0 1 15,0 4-1-15,0-4 0 0,0 1 1 0,0 3-1 16,0-4 2-16,0 0-1 0,0 4-1 0,0-2-3 0,0-3 0 16,0 5-1-16,0-3-2 0,0-1 2 0,-8 0-1 0,8 1 1 15,0-1 1-15,-6 0 2 0,6-3 2 0,-6 3-1 0,6 0 3 16,0-3-4-16,0 3-1 0,-7-3 1 0,7 3-4 16,0-3 0-16,-6 3-2 0,6-3-2 0,0 0-3 0,0-1-3 15,-7 1-2-15,7-1-3 0,0 5-1 0,0-5 0 0,-7 2 0 16,7-1-1-16,0 3 2 0,0-4 0 0,-6 1 1 15,6-1 2-15,0 5 0 0,0-5-1 0,-6 1-4 0,6 3-4 16,0-3 0-16,0 0 1 0,-7 3-1 0,7-3 2 0,0 3-2 16,0-3 5-16,0 3 2 0,0-3 5 0,0 3 1 15,-7-3 1-15,7 3 0 0,0-4 2 0,0 5 0 0,0-5 1 16,0 5 1-16,0-5 1 0,0 4 2 0,0-3 4 16,0 4-2-16,0-4 0 0,0 3 1 0,0-3-3 0,0-1-2 15,0 5-1-15,0-5-3 0,0 5 1 0,0-5 1 0,0 5 2 16,0-1 1-16,7-3 2 0,-7 3 3 0,0 0 1 15,0 0 1-15,7 1 1 0,-7-1-1 0,0 1 1 0,0-1-1 16,0 0-2-16,0 0-6 0,0 1-5 0,0-2-1 0,-7 3-2 16,7 2-1-16,0-4-1 0,-7 0 1 0,1 1 3 15,0-1 6-15,6 0 5 0,-7 0 2 0,0-3 2 0,7 3 3 16,-6-3 2-16,6 3-1 0,0-3 0 0,-7 4 0 0,7-5-1 16,0 4 0-16,0-3 1 0,0 0-2 0,0 3 0 15,0-4 0-15,0 4 0 0,0-3 1 0,7 4-1 0,-7-5 1 16,0 5 1-16,0-4-1 0,0 3 0 0,0 0 1 15,0 1 0-15,0-1 1 0,0 0 0 0,0 1-1 0,-7-1 1 16,7 0 0-16,0 1 0 0,0-1 0 0,0 0 1 0,0 0-1 16,0 4 0-16,0-3 1 0,0-1 1 0,0 3-1 15,0 2 0-15,0-4-1 0,7 3 0 0,-7-1 0 0,0 5-1 16,0-4 1-16,0 0-1 0,-7 4 1 0,7-4 1 0,0 3-1 31,-6 1 1-31,6-1 0 0,-6 2-1 0,-1-2 0 0,0 0 1 0,1 1-1 0,0 4 2 0,-2-5 0 0,2 1 0 31,0-1 0-31,-1 4 1 0,7-2-1 0,-6 2 1 0,-1-3-1 16,1 3-1-16,-1 0-1 0,7 0-4 0,-6 1 2 16,0-5 0-16,-2 5-1 0,2-1-3 0,0 1-7 0,-1-1-12 15,1 0-12-15,-7 1-16 0,6-1-23 0,-5-1-24 16,-2 3-23-16,1-2-22 0,6-4-26 0,-6 1-31 0,1 0-59 16,5-4-110-16,0-4-68 0,1 4-40 0</inkml:trace>
  <inkml:trace contextRef="#ctx0" brushRef="#br0" timeOffset="-192086.53">21688 6092 36 0,'0'0'403'0,"0"-4"-110"16,0 4-113-16,0 0-81 0,0 0-45 0,7 0-26 16,-7 0-19-16,0 0-18 0,6 0-23 0,-6 0-27 0,0 0-30 15,0 0-42-15,0 0-55 0,7 0-76 0</inkml:trace>
  <inkml:trace contextRef="#ctx0" brushRef="#br0" timeOffset="-191896.58">21779 6103 32 0,'0'0'308'0,"0"0"-63"0,7-4-61 15,-7 4-49-15,0 0-38 0,0 0-31 0,-7-3-20 16,7 3-11-16,0 0-11 0,0 0-7 0,0 0-9 0,-6 0-3 15,6 0-5-15,0 0-4 0,0 3-6 0,0-3-11 0,0 4-12 16,-7-4-18-16,7 4-16 0,0-4-18 0,7 3-24 16,-7-3-26-16,0 4-31 0,6-4-38 0,-6 4-42 0</inkml:trace>
  <inkml:trace contextRef="#ctx0" brushRef="#br0" timeOffset="-191532.23">21773 6172 182 0,'0'0'194'0,"0"5"-59"0,-7-5-39 16,7 3-27-16,0-3-16 0,0 4-11 0,0-4-7 0,0 4-7 15,0-4-6-15,-6 3-5 0,6-3-5 0,0 4-5 0,0-1-3 16,0-3 0-16,0 4-2 0,0-1-3 0,0-3-9 16,0 4-11-16,0-4-14 0,0 4-14 0,0-4-15 15,6 0-14-15,-6 0-8 0,0 4-4 0,0-4 4 0,0 0 11 16,0 0 13-16,7 3 15 0,-7-3 16 0,0 0 13 0,0 3 16 16,0-3 17-16,0 5 15 0,0-2 10 0,0-3 10 15,0 4 8-15,0 0 5 0,0-4 3 0,0 3 3 0,0 1-4 16,0 0-5-16,-7-1-7 0,7 1-1 0,0 0-6 0,0 0-2 15,0-1-5-15,0 0-9 0,0 1-6 0,0 0-5 0,0 0-6 16,0 3-6-16,0-4-2 0,7 1-2 0,-7-1 0 16,0 1-1-16,0 4 0 0,0-4 0 0,0-2 0 0,6 7 1 15,-6-6-1-15,0 5-1 0,7-1 3 0,-7 0-1 0,7 1-2 16,-7-1 1-16,6 0 0 0,-6 0 0 0,6 1-2 31,-6-1 1-31,0 4-1 0,7-3 0 0,-7 2 1 0,0-2 1 16,0 3-1-16,0-1 0 0,0-2 1 0,0 3 1 15,0 0-2-15,0 0-3 0,-7-4-5 0,7 4-6 0,0 0-4 16,0-3-5-16,-6-1-5 0,6 0-8 0,0 1-12 0,6-5-19 16,-6 1-29-16,0-4-55 0,7 4-113 0</inkml:trace>
  <inkml:trace contextRef="#ctx0" brushRef="#br0" timeOffset="-189696.21">21760 6030 118 0,'0'0'218'0,"0"0"-45"0,0 0-39 0,0 0-28 16,0 0-23-16,0 4-18 0,6-4-10 0,-6 0-8 0,0 0-4 16,0 0-5-16,0 0-2 0,0 0-3 0,0 4-3 0,0-4-2 15,0 0-2-15,0 0-2 0,0 0-3 0,0 0-1 16,-6 0-2-16,6 0-5 0,0 3 0 0,0-3-3 0,6 0-1 15,-6 0-2-15,0 4 1 0,0-4 1 0,0 0 4 0,7 3 5 16,-1-3 8-16,-6 0 4 0,7 0 8 0,0 0 4 16,5 0 2-16,-5-3 3 0,0-1-2 0,-1 1 2 0,7 3-1 15,-7-8 2-15,1 4 6 0,0 0 8 0,-1 2 10 0,0-7 11 16,2 6 8-16,-2-5 8 0,-6 5 4 0,6-5 2 0,-6 5-6 16,0-5-8-16,0 5-11 0,-6-1-13 0,6 0-14 15,-6 4-14-15,-2-3-11 0,2 3-11 0,-7 0-8 16,6 0-6-16,-6 0-2 0,7 0-2 0,-7 3-1 0,6-3 0 15,1 4-1-15,0-4 0 0,-1 4-2 0,7-4-1 0,-7 3 0 16,7-3 0-16,-6 5 1 0,6-5-1 0,0 3 1 16,6-3 0-16,-6 3 1 0,0-3 4 0,7 4 0 0,-7-4 0 15,0 4 0-15,7-4-1 0,-1 3 1 0,-6-3 0 0,6 0 0 16,1 0-1-16,-7 0 1 0,7 0 1 0,-7 0 0 0,0 0 1 16,0 0 1-16,6 0 0 0,-6 0 0 0,0 0-1 15,0 0-2-15,-6 0-3 0,6 0-1 0,0 0-6 0,0 0-2 16,0 4-6-16,0-4-3 0,-7 0-5 0,7 0-4 0,0 0-4 15,0 0-3-15,0 0 2 0,0 0 1 0,0 0 4 16,0 0 3-16,0 4 6 0,0-4 5 0,0 0 6 0,0 0 8 16,0 0 2-16,0-4 1 0,0 4 3 0,0 0-1 0,0 0 1 15,0 0-3-15,0 0-1 0,-7 0-2 0,7 0-2 16,-6 0-1-16,-7 0 0 0,6 0 0 0,1 4-1 0,-1-4 2 16,-6 3-2-16,7 1-2 0,-1 1-9 0,1-3-18 15,0 2-22-15,-2 0-26 0,8-4-27 0,0 4-30 0,-6 0-43 16,6-4-67-16,6 0-123 0,2 0-81 0,-8 0-44 0</inkml:trace>
  <inkml:trace contextRef="#ctx0" brushRef="#br0" timeOffset="-188872.55">22150 5953 217 0,'0'0'214'15,"0"0"-48"-15,0 0-37 0,0 0-29 0,0 0-21 0,0 0-18 16,0 0-11-16,0 0-9 0,8 0-6 0,-8 0-3 0,0 0-2 15,0 0-2-15,6 0-2 0,-6 0 1 0,0 0-1 0,6 0 0 16,-6 0-4-16,6 0-1 0,-6 0 0 0,7 0-2 16,0 0-2-16,-1 0-1 0,1 0-2 0,5 0-2 0,-4 0-1 15,4 0 0-15,2-4-1 0,-2 4-2 0,1 0-2 0,1 0-2 16,-2-3 0-16,2 3 1 0,5-4 0 0,-6 0 0 16,0 4 1-16,7-3-2 0</inkml:trace>
  <inkml:trace contextRef="#ctx0" brushRef="#br0" timeOffset="-186934.2">22359 5986 49 0,'-6'0'192'0,"6"-3"-51"0,-7 3-38 16,1 0-25-16,6 0-17 0,-7 0-8 0,7-5-9 0,0 5-3 0,0 0-6 15,-7 0-5-15,7-3-3 0,0 3-5 0,0 0 0 16,0 0-1-16,0 0 1 0,0 0 1 0,-6 0 3 0,6-4 2 16,0 4 0-16,0 0 0 0,0 0-2 0,0-4 1 0,0 4-2 15,0 0-1-15,0 0-3 0,0 0 0 0,0 0-3 16,0 0-3-16,0 0-2 0,0 0-2 0,0 0-1 0,0 0-1 16,0 0-2-16,0 0-1 0,0 0-1 0,0 0 0 0,0 0 1 15,0 0-2-15,0 0 0 0,0 0 1 0,0 0 1 16,0 0-1-16,0 0 0 0,0 0-1 0,0 0-1 0,0 0 1 15,-6 4 0 1,6 0 1-16,0-1 0 0,0 2 1 0,0 1 1 0,0-2 2 0,-8 3 1 0,8 1 3 0,0-1 1 16,8 0 2-16,-8 1 1 0,0 0-1 0,0 2 0 0,6-3 2 15,-6 1 0-15,6-1-2 0,-6 4-3 0,7-4 0 16,-7 1-3-16,0-1-3 0,7 0 0 0,-7 1-3 0,0-1-1 16,0 4-3-16,0-4 5 0,6-3-3 0,-6 3 0 0,0 0 0 15,0 0-6-15,0 2-8 0,0-6-11 0,0 1-12 16,7 3-24-16,-7-7-26 0,6 4-36 0,0-8-65 0,1 4-124 15,0-7-84 1</inkml:trace>
  <inkml:trace contextRef="#ctx0" brushRef="#br0" timeOffset="-185137.13">22529 5927 36 0,'0'0'224'16,"0"-4"-59"-16,0 4-48 0,0-3-29 0,6 3-16 0,-6 0-8 15,0 0-4-15,0 0-4 0,0 0-3 0,0-4 2 16,0 4-4-16,0 0-6 0,0 0-4 0,0 0-4 0,0 4 0 16,0-4-3-16,0 0-2 0,0 0-5 0,0 0-2 0,0 3-2 15,0-3 0-15,0 0-3 0,0 4-2 0,0 0-1 16,0 0-2-16,6-1 1 0,-6 5 1 0,0-1-1 0,0 0 0 16,0 0-1-16,0 4 0 0,0-3 1 0,0 3-1 15,0 0-1-15,0-4 0 0,0 4-3 0,0 1-1 0,0-2-1 16,0 1 0-16,0 0-2 0,0 0 0 0,0-4-3 0,0 4 1 15,0 0-3-15,0 0 0 0,0-3-1 0,0 3 0 16,0-1-1-16,-6-2 0 0,6 0 0 0,0-2-3 0,0 6-4 16,0-8-7-16,0 3-8 0,0-4-11 0,0 1-9 0,0-1-11 15,6-3-16-15,-6 4-18 0,0-8-24 0,7 4-34 0,-7-3-53 16,6-1-90-16,1-3-80 0</inkml:trace>
  <inkml:trace contextRef="#ctx0" brushRef="#br0" timeOffset="-180342.29">22561 5960 69 0,'0'0'141'16,"0"0"-19"-16,0 0-18 0,0 0-15 0,0 0-15 16,0 0-11-16,0 4-11 0,0-4-7 0,0 0-7 0,0 0-6 15,0 0-6-15,0-4-6 0,0 4-4 0,7 0-4 0,-7 0-5 16,0-4-1-16,0 4 0 0,0 0 1 0,0 0 4 16,0-3 7-16,0 3 6 0,0 0 6 0,0 0 6 0,0 0 4 15,0 0 4-15,0 0 0 0,0 0-2 0,0 0-4 0,0 0-6 16,0 0-4-16,0 0-6 0,0-4-5 0,0 4-6 15,0 0-3-15,0 0-3 0,0 4 0 0,6-4-2 0,-6 0-1 16,0 3-1-16,0 1 0 0,0 0 0 0,0 3 1 16,0 0 3-16,0 1 0 0,0 3 0 0,0 0 2 0,-6 3 1 15,6-2 1-15,0 2 0 0,-7 1-2 0,7-1 0 0,-7 5-3 16,7-5-1-16,0 1-2 0,0 3 0 0,0-3 0 16,0 4-1-16,0-5 1 0,0 0-2 0,7 1-2 0,-7 4-1 15,7-8-12-15,-7 4-18 0,6-9-34 0,0 6-54 0,-6-9-98 16,7 4-115-16,-7-7-68 0</inkml:trace>
  <inkml:trace contextRef="#ctx0" brushRef="#br0" timeOffset="-179708.44">22535 6129 204 0,'0'0'181'16,"0"0"-56"-16,-6 0-41 0,6 0-29 0,0 0-16 0,0 0-12 15,0 0-1-15,0 0-2 0,0 0 1 0,0 0 0 16,0 0 0-16,0-4 0 0,0 4 1 0,0 0 0 0,0 0 0 16,0 0 0-16,0-4 2 0,0 4 2 0,0-3 3 0,-8 3 1 15,8-4 0-15,0 4 0 0,0-4-1 0,0 4-7 16,0-3 0-16,0 3 0 0,0-4-2 0,0 4-3 16,8-4-2-16,-8 4-1 0,0-3-3 0,6 3 1 0,0-4-6 0,1 0-3 15,-1 4-4-15,1 0-2 0,0-3 0 0,-7 3-1 16,12 0 1-16,-5 0-1 0,0 0 1 0,-1 0-1 0,0 3 0 15,1-3 0-15,-7 0 1 0,7 0-2 0,-1 4 0 16,-6 0 0-16,7-1 0 0,-7 1 1 0,0 3 0 0,6-3 0 16,-6 3 0-16,0-3 0 0,0 4 0 0,0-5 1 0,6 4 0 15,-6 0-1-15,0-3 0 0,7 3 0 0,-7 0 1 16,0-3-1-16,7 4 1 0,-7 0 0 0,6-5-1 0,-6 4 0 16,6-3 0-16,-6-1 0 0,0 1-5 0,8 0-6 0,-8 0-13 15,0-1-18-15,6 0-22 0,-6-3-30 0,6 0-40 16,1 0-59-16,-1-3-91 0,1 0-77 0</inkml:trace>
  <inkml:trace contextRef="#ctx0" brushRef="#br0" timeOffset="-178710.4">22763 6195 239 0,'0'0'193'15,"-7"0"-60"-15,7 0-41 0,0 0-27 0,0 0-18 0,0 0-11 16,0 3-7-16,0-3-2 0,0 0-2 0,7 0-6 15,-7-3-3-15,0 3-4 0,0 0 1 0,0-4 1 0,6 1 2 16,-6-1 2-16,0 4 4 0,0-7 7 0,0 7 6 16,0-5 7-16,0 1 4 0,0 2-3 0,0-6-1 0,0 4-3 31,0 0-5-31,0 1-3 0,0-4-5 0,7 3-5 0,-7-3-6 16,0-1-2-16,0 5-3 0,0-5 0 0,0 5 0 0,6-5-3 15,-6 5-3-15,0-5-2 0,0 5 0 0,0-5 0 16,0 4 2-16,0 1-2 0,0 0-1 0,0 3 1 0,7-4-1 15,-7 4 0-15,0-4 0 0,0 4-1 0,0 0 0 0,0-4 0 16,6 4-1-16,-6 0 0 0,7 0 0 0,-7 4-1 16,7-4 1-16,-1 0 0 0,-6 4 0 0,6 0 0 15,-6-4 0-15,7 3 0 0,-7 0 1 0,7 1-1 0,-7 0 0 16,0 3 1-16,0-3 0 0,6 0 0 0,-6-1 0 0,6 5 0 16,-6-5 0-16,7 5 0 0,-7-5 0 0,0 5 1 0,6-4-1 15,-6-1 0-15,0 4 0 0,7-3 0 0,-7-1 1 16,7 5 0-16,-7-5 0 0,0 2-1 0,6 1 0 0,-6-6 0 15,6 5-1-15,-6-2-2 0,7 1 0 0,-7-4-2 0,7 4 0 16,-1-4-1-16,1 0-1 0,-7 3-2 0,6-3-1 16,1-3-1-16,-1 3 2 0,1-4-2 0,-1 4 2 0,0-7 2 15,2 2 0-15,-8 5 0 0,6-6 2 0,0 1 3 0,1-2 2 16,-1 3 0-16,-6-3 0 0,7 0 0 0,-1 4 0 16,-6-5 2-16,7 1 1 0,-7 3-2 0,0-3-1 0,0-1 1 15,0 5 1-15,0-5 0 0,0 5 1 0,0-5 4 0,-7 4 0 16,7 1 0-16,-6 0 0 0,6-1 1 0,-7 0-2 15,7 4 1-15,-6 0 0 0,6-4-4 0,-7 4-1 0,7 0 0 16,-6 0-2-16,6 4 1 0,0-4 0 0,-6 4 2 0,6 0-2 16,0-4 0-16,0 3-1 0,-8 0 0 0,8 1 0 0,0 4 0 15,0-5 0-15,0 1-1 0,0 3-1 0,-6-3 2 16,6 0-1-16,0 3 1 0,0-3 1 0,0 3 1 16,0-3-1-16,0 3 0 0,0-3 0 0,0-1-1 0,0 1 2 15,0 3-2-15,6-3 1 0,-6-1 1 0,8 2-1 0,-8-3 1 16,6 2 1-16,-6-4-2 0,6 0-1 0,7 5 2 15,-6-5-1-15,6 0 0 0,-7 0 0 0,8-5-1 0,-2 1 0 16,2 2 0-16,-2-3 1 0,1-2-1 0,1 3-1 0,-2-3-1 16,2 0 1-16,-2-4 1 0,-5 4 2 0,6-1 4 0,-6 1 2 15,-1 0 5-15,0-1 11 0,-6 1-1 0,0-1-1 16,8 5 0-16,-8-4 0 0,-8 3-3 0,8 0-4 0,0 1-3 16,0 3-8-16,-6-4-1 0,6 4 1 0,0 4-2 15,-6-4 0-15,6 3-1 0,0-3 0 0,0 4-1 0,-7 4 0 16,7-5 0-16,0 4 0 0,0 1-2 0,0-1 0 15,0 0 2-15,0 1 0 0,0-1-2 0,7 0-1 0,-7 1 1 16,6-1 0-16,-6 0 0 0,6 0 1 0,-6-3-3 0,0 3 4 16,8-2 0-16,-8 1 2 15,0-1-1-15,0-2 0 0,0 1 0 0,0 0-1 0,-8-1-1 0,2 1-4 0,0-4 1 16,-1 3-4-16,1 1-5 0,-1-4-4 0,-6 3-7 0,7-3-9 16,-8 0-12-16,8 0-13 0,0 0-15 0,-8 0-13 0,8 0-18 15,6-3-21-15,-7-1-33 0,7 1-49 0,0-1-67 16,0-3-72-16</inkml:trace>
  <inkml:trace contextRef="#ctx0" brushRef="#br0" timeOffset="-178235.23">23239 5931 232 0,'-8'-8'264'0,"8"5"-81"0,0-1-53 0,0-3-30 0,-6 3-14 15,6 1-6-15,0 3-7 0,0-4-6 0,0 4-8 16,0-4-6-16,0 4-11 0,0 0-11 0,0 0-10 0,0 0-9 16,0 4-5-16,0 0-2 0,0-1-1 0,-6 5-2 0,6-1 0 15,0 0-1-15,0 1 1 0,0-1 5 0,0 4-3 16,0 3 0-16,0-3 2 0,0 0 0 0,0 4 0 0,0 1 2 16,0-2 0-16,6 0-2 0,-6 1 0 0,0 3-1 0,0-3-1 15,0-1 1-15,6 1-2 0,-6 0 0 0,0-5-3 16,0 6 1-16,8-5-1 15,-8 0 0-15,0-1 0 0,0-3-1 0,0 1 0 0,0-1 0 0,0-4 2 0,0 2-1 0,0-2 4 16,0 1 0-16,0-4 1 0,0 4 2 0,0-4 0 0,0-4 1 16,0 0 2-16,0-4 3 0,0 5-4 0,0-4-2 15,0-1 0-15,6 1 0 0,-6 0-2 0,0 0-2 0,0-5-2 32,6 6-3-32,-6-6 1 0,6 5 0 0,-6-4 1 0,8 4 1 15,-8-1-1-15,0 1 1 0,6 3 1 0,-6-3 2 16,6 3 0-16,-6 1 1 0,7-1 0 0,-7 0-2 15,6 4 1-15,-6 0-1 0,7 0-3 0,-7 4-1 0,7-4 1 16,-7 4-1-16,6-1 1 0,-6 1 0 0,0 3 0 0,6 1 0 16,-6-1 1-16,0-3 0 0,0 3 0 0,0 4 0 0,0-4 0 15,0 0-2-15,0 0-2 0,0 2-1 0,0-2-3 16,0 0-6-16,0 0-7 0,0-3-8 0,6 3-12 0,-6-3-12 16,0-4-17-16,8 4-21 0,-2-4-21 0,0 0-25 0,1-4-36 15,-1 0-56-15,1 0-89 0</inkml:trace>
  <inkml:trace contextRef="#ctx0" brushRef="#br0" timeOffset="-177698.07">23434 6073 247 0,'-7'4'257'0,"1"-4"-89"0,-1 4-60 16,0 0-36-16,1-1-21 0,0 1-11 0,0 3-7 0,-2-3-4 15,2 3-4-15,6 1-5 0,-6-1-5 0,6 1-4 16,0-1-5-16,0 0-3 0,0-4-1 0,0 5-2 16,6 0 1-16,-6-6 1 0,6 2-1 0,2 1-1 0,-2-5 1 15,0 0 0-15,0 0 3 0,1 0 0 0,0 0 2 0,-1-5 2 16,1 5 3-16,-1-4 3 0,-6-3 4 0,6 4 2 16,-6-1 1-16,8-3 2 0,-8 3-1 0,0-3 0 0,0 0 0 15,0 3-2-15,0 0-3 0,-8 1-1 0,8-1-1 0,0 4-2 16,-6 0-3-16,6 0-2 0,-6 0-2 0,6 0-3 15,-7 4 1-15,7-1-4 0,-6 1 0 0,6 0 0 0,0 3 0 16,0-3 0-16,0-1 0 0,0 1 0 0,6-1 0 16,1 1-1-16,-7 0 0 0,6-1 1 0,0-3-1 0,2 0 1 15,4 0 0-15,-6 0-1 0,2-3 0 0,4-1 1 0,-5 0 2 16,-1-3 1-16,1 0-2 0,6 0 3 0,-7-1 2 16,-6 1 5-16,6-4 5 0,-6 0 4 0,0-4 6 0,8 5-1 15,-8-2 8-15,0-2 4 0,-8-1 2 0,8 4 1 0,0 0 0 16,0-4-1-16,-6 4-2 0,6 0 3 0,0 0-1 0,0 4 0 15,-6 0 1-15,6 0-1 0,0 3-3 0,-6 0-3 16,6 0-3-16,0 4-5 0,0 0-5 0,0 0-6 0,-7 4-4 16,7 4-3-16,-7-1-3 0,7 0-1 0,-6 4 0 0,6 0-1 15,-7 1 1-15,7 2 0 0,0 0-1 0,0 1 0 16,0 0-1-16,0-1 0 0,7 1 0 0,-7 0-4 0,6-1-5 16,-6-3-8-16,7 4-11 0,0 0-18 0,-1-5-18 15,6 1-21-15,-4-4-24 0,-2 2-29 0,7-6-37 0,-7 1-44 16,8-4-74-16,-2-4-102 0,-5 1-46 0</inkml:trace>
  <inkml:trace contextRef="#ctx0" brushRef="#br0" timeOffset="-177481.63">23727 5971 32 0,'0'0'344'0,"-7"0"-93"0,7 4-85 0,-6-1-58 0,6 2-36 15,-7 1-18-15,1 2-10 0,6-1-7 0,-7 4-4 0,0-4-4 16,1 5-6-16,6-1-6 0,-6-1-5 0,-1-2-5 15,7 2-3-15,-7 2 0 0,7-5-2 0,0 4 2 0,0-4-1 16,0 1-1-16,0-1 1 0,7 1-2 0,0-5 0 0,-1 4 0 16,0-3 0-16,1-1 1 0,0-3 0 0,6 0-1 0,-7 0 1 15,7 0 0-15,-6 0-1 0,-1-3-1 0,8-1 1 16,-8 1-9-16,0-1-22 16,-6 1-42-16,7-5-84 0,-1-3-138 0,-6 4-78 15</inkml:trace>
  <inkml:trace contextRef="#ctx0" brushRef="#br0" timeOffset="-176557.1">21545 6063 3 0,'7'0'210'0,"-7"4"-66"15,0-4-57-15,6 3-35 0,-6-3-24 16,0 3-12-16,6-3-5 0,-6 4-5 0,7-4-2 15,0 4 0-15,-1 0-2 0,0-4-1 0,8 3 1 16,-1-3-1-16,-1-3-1 0,-5 3 0 0,6 0 0 0,1 0 0 16,-2-4 0-16,-5 0 0 0,6 4 0 0,-7-4-1 0,7 1 1 15,-7 3 3-15,2-3 6 0,-2-1 8 0,0 0 7 0,-6 0 5 16,7 4 5-16,-1-3 4 0,-6 3 1 0,7-4 0 16,-7 4-8-16,6-3-6 0,-6-1-7 0,0 4-5 0,7 0-5 15,-7-3-4-15,0 3-2 0,6 0-2 0,-6 0 0 0,0 0-1 16,7 0 1-16,-7 0-1 0,0 0 0 0,0 0 1 15,7 0 0-15,-7 0 0 0,6 0 0 0,0 0 0 0,-6 0 0 16,7 0 0-16,-7 0 1 0,0 0-2 0,7 0 1 0,-7 3 0 16,0-3-1-16,0 0 1 0,6 0 0 0,-6 0 0 0,0 0-1 15,0 0 0-15,0 4 0 0,0-4-1 0,0 0 2 16,0 0 2-16,-6 3 3 0,6-3 2 0,0 0 2 16,0 4 3-16,0-4 1 0,0 3 1 0,0-3-1 0,0 0 0 15,0 0-1-15,0 4 2 0,0-4 0 0,0 0 2 0,6 0 4 16,-6 0 5-16,6 0 6 0,-6 0 1 0,13-4 1 15,-6 4 2-15,-7-3 1 0,7-1 2 0,-1 1 3 0,0-1 3 16,2 1 2-16,-2-1 6 0,-6 0 3 0,6 0 6 0,-6 0 4 16,0 4 0-16,0-2 1 0,0-3-4 0,0 5-5 0,-6 0-9 15,6-4-7-15,-6 4-8 0,-2 4-8 0,2-4-9 16,0 5-7-16,-1-3-4 0,-6 2-3 0,6 0 1 16,1 4-2-16,0-5 0 0,6 1-1 0,0-1 1 0,-7 1 0 0,7-1 1 15,7 1 0-15,-7 0 0 0,0-4 0 0,6 4 1 16,0-4-1-16,1 0 2 0,-1 0-2 0,1-4 2 15,0 4 0-15,-1-4 3 0,0 0 6 0,2 1 7 0,-2-4 14 16,0 3 14-16,1-3 16 0,-1-1 15 0,-6 4 13 0,0-3 13 16,7 0 9-16,-7-1 0 0,0 1-8 0,0 3-13 0,-7-2-11 15,7-2-14-15,0 4-14 0,-6 0-15 0,6 1-14 16,0-1-9-16,-7 0-7 0,7 4-2 0,-6-3-6 0,0 3-8 16,6 0-12-16,-8 3-14 0,8-3-20 0,-6 0-19 0,6 0-19 15,0 0-17-15,0 4-14 0,-6-4-10 0,6 4-7 16,0-4-7-16,0 0-7 0,0 0-14 0,0 0-34 0,0 0-62 15,0 0-146-15,0 0-71 0,-7 0-28 0</inkml:trace>
  <inkml:trace contextRef="#ctx0" brushRef="#br0" timeOffset="-174147.43">22203 4238 29 0,'0'0'86'0,"0"0"-8"16,0 0-12-16,0-3-13 0,0 3-13 0,0 0-11 0,0 0-10 15,0 0-6-15,0 0-6 0,0 0-4 0,0 0-2 16,0 0-4-16,0 0-4 0,0-4-6 0,0 4-7 0,6 0-7 15,-6 0-8-15,0 0-4 0,0 0-4 0,0 0 1 0,0 0 3 16,0 0 9-16,0 0 12 16,0 0 15-16,6 0 16 0,-6 0 15 0,0 0 12 0,0 0 6 0,0 0 4 0,0 0 1 15,8 0-5-15,-8-4-5 0,0 1-10 0,0 3-8 0,6 0-7 16,-6-4-4-16,6 0-3 0,-6 4-2 0,6-3-2 0,2 3-3 16,-2 0 0-1,-6-4 0-15,6 0-1 0,1 4 1 0,-1-3-2 0,1 3 0 0,0 0 0 0,-1 0 1 0,0-4 0 16,0 4 0-16,-6 0-1 0,8 0-1 0,-2 0 0 0,0 0 0 15,1 0-2-15,-7 0-3 0,7 0-4 0,-7 0-8 16,6 0-10-16,-6 4-12 16,7-4-9-16,-7 0-10 0,0 0-14 0,0 3-6 0,0-3-4 0,0 0 5 0</inkml:trace>
  <inkml:trace contextRef="#ctx0" brushRef="#br0" timeOffset="-173640.86">22346 4213 1 0,'0'0'82'16,"-6"0"2"-16,6 0-4 0,-7 0-12 0,7 0-14 0,-7 0-14 15,1 0-12-15,6-4-10 0,-6 4-6 0,-2 0-3 0,8 0-3 16,-6 0 1-16,6 0 0 0,-6 0 0 0,6 0 1 0,0 0 3 15,-6 0 2-15,6 0 1 0,0 0 3 0,0 0-3 16,0-4 1-16,0 4 3 0,0 0-3 0,0 0-2 0,0 0-1 16,0 0-3-16,-7 0-2 0,7 0 1 0,0 0-3 0,0 4-1 15,-7-4-3-15,7 0 0 0,0 4-1 0,0-4 0 0,-6 0 0 16,6 0-1-16,0 0 1 0,0 3 0 0,-7-3 0 16,7 0 2-16,0 0 1 0,0 0 0 0,0 0 1 0,0 0 3 15,0 0 1-15,0 0 0 0,0 0 1 0,0 0-1 16,7 0-1-16,-7 0 0 0,6 0-1 0,-6-3-2 0,14 3-3 15,-14 0 0-15,12-4-1 0,-6 4-1 0,2-4 1 16,-2 4 0-16,0 0 1 0,1 0-1 0,0-3 0 0,-1 3 1 16,1 0 1-16,-7 0-1 0,6 0-1 0,-6 0-3 0,6 0 0 15,-6 0-2-15,0 3 1 0,0-3-3 0,-6 0-3 0,6 0-2 16,0 4-3-16,-6-4 1 0,6 0-3 0,-7 4-1 16,1-4-2-16,6 0 0 0,-7 0 0 0,7 0 1 0,-7 0 2 15,1 0-1-15,0 0 3 0,6 0 1 0,-8 0 3 16,2 0 2-16,0 3 3 0,0-3 2 0,-1 0 2 0,0 0 2 15,7 0 1-15,-6 0 1 0,-1 0 0 0,7 0 2 16,0 0 2-16,-6 0 2 0,6 0 1 0,0 0 3 0,0 0 1 16,0 0 0-16,0 0 0 0,0-3-1 0,6 3-4 0,-6 0-1 15,0 0-2-15,7-4-4 0,-7 4-1 0,6 0 0 0,1-4 0 32,-7 4-2-32,7 0 1 0,-1 0 1 0,0 0 0 15,0 0 1-15,2 0 0 0,-2-3-1 0,7 3 1 0,-6 0 2 16,6 0-1-16,-1 0 0 0,2 0-1 0,-2 0 1 0,2 0 0 15,5-4 0-15,-5 4-2 0,4 0 1 0,-4 0-1 16,5-3 0-16,1 3 0 0,-8 0 0 0,8-4 0 0,-7 4-1 16,7 0-6-16,-7 0-7 0,0-4-18 0,-7 4-23 0,8-3-34 15,-8 3-43-15,1-4-58 0</inkml:trace>
  <inkml:trace contextRef="#ctx0" brushRef="#br0" timeOffset="-173371.49">22314 4195 18 0,'0'0'55'0,"0"0"-15"0,0 0-11 0,6 0-9 16,-6 0-7-16,6 0-4 0,-6 0-2 0,7 0-1 0,0 0 1 15,-7-4 1-15,6 4 3 0,1 0 3 0,5 0 5 0,-5-4 3 16,0 4 2-16,5-3 2 0,-5 3-2 0,6 0 0 16,0-4-2-16,1 4-5 0,-8 0-4 0,6-4-2 0,2 4-5 15,-1 0 0-15,0 0-2 0,0 0-3 0,-1-3-1 0,2 3 0 16,-1 0-2-16,0 0-11 0,0-5-13 0,0 5-24 0,0 0-26 16,0-4-34-16,-6 4-41 0</inkml:trace>
  <inkml:trace contextRef="#ctx0" brushRef="#br0" timeOffset="-172799.86">22209 4202 69 0,'6'0'67'0,"-6"0"-19"0,8 0-15 0,-2-4-14 16,6 4-9-16,-4 0-4 0,-2 0-3 0,0-3 0 0,7 3-2 15,1 0-2-15,-8 0 0 0,6 0-1 0,2 0-5 16,-1 0-3-16,7 0-7 0,-8 0-8 0,8-4-5 0,-7 4-9 15,7-4-7-15,0 4-12 0</inkml:trace>
  <inkml:trace contextRef="#ctx0" brushRef="#br0" timeOffset="-172356.68">22548 4136 51 0,'20'-4'102'0,"-1"1"-34"0,0 3-24 16,-5-4-19-16,-1 4-20 0,-1-4-20 0,2 4-25 16,-8 0-33-16,0-4-39 0</inkml:trace>
  <inkml:trace contextRef="#ctx0" brushRef="#br0" timeOffset="-172039.85">22359 4168 83 0,'20'0'100'0,"-8"-4"-29"16,2 4-21-16,5 0-18 0,-5-2-11 0,4-2-6 0,2 4-3 15,0-4-3-15,-7 4-1 0,7 0 2 0,-1-4-3 16,-6 4-1-16,6 0-3 0,-5-4-2 0,-2 4 0 0,2 0 0 15,-1 0-1-15,-7-3-6 0,0 3-9 0,1 0-10 16,0 0-11-16,-7 0-12 0,0 0-15 0,0 0-20 0,0 0-24 16</inkml:trace>
  <inkml:trace contextRef="#ctx0" brushRef="#br0" timeOffset="-171723.2">22346 4158 94 0,'19'-4'86'15,"-5"4"-21"-15,5-4-20 0,-6 4-16 0,6-4-9 0,-5 4-3 16,6-3-2-16,-1 3-2 0,1-4-1 0,-2 4 0 16,2-3-1-16,-7 3-4 0,7-4-1 0,0 4-3 0,-8-3 0 15,2 3-2-15,5 0-1 0,-6 0-3 0,-6 0-2 0,5 0-6 16,2 0-9-16,-8-4-10 0,7 4-15 0,-6 0-17 0,-1-4-20 16,7 0-19-16</inkml:trace>
  <inkml:trace contextRef="#ctx0" brushRef="#br0" timeOffset="-171422.16">22587 4158 37 0,'13'0'71'0,"7"-4"-24"16,-1 4-18-16,1-4-11 0,0 4-9 0,-1-4-3 0,7 4-1 15,0-3-4-15,0 3 0 0,0-4-1 0,0 4 1 0,0-3-1 16,0-1-1-16,0 4 1 0,-6-3 0 0,5-1-2 15,-5 4-5-15,0-4-10 0,-1 0-12 0,1 1-19 0,-7 3-26 16</inkml:trace>
  <inkml:trace contextRef="#ctx0" brushRef="#br0" timeOffset="-171150.91">22730 4146 91 0,'14'0'64'0,"-2"0"-19"0,8 0-13 0,-7 0-2 0,7 0 2 16,-8-3-3-16,8 3-2 0,-1 0 0 0,1-4-5 0,0 4-1 16,-1-3-7-16,1 3-6 0,0-4-7 0,-8 4-1 15,8-3 0-15,-1 3-1 0,1 0 0 0,0-4 0 16,-8 4 0-16,8-4 1 0,-1 0 0 0,-5 4 0 0,5-3 0 15,-6 3-1-15,0-3-2 0,-7 3-1 0,2-5-7 0,-2 5-6 16,-6 0-6-16,6 0-7 0,-12 0-6 0,6 0-4 16,-6 0-4-16,-8 5-4 0,8-5 1 0,-1 0 3 0,-6 0 1 15,0 3 0-15</inkml:trace>
  <inkml:trace contextRef="#ctx0" brushRef="#br0" timeOffset="-171025.89">22978 4125 50 0,'-13'0'73'0,"-1"0"2"0,8 0 0 15,0 0-4-15,-1 0-10 0,7 0-10 0,-6 0-9 0,6 0-8 16,6 4-10-16,-6-4-8 0,7 0-8 0,-1 0-4 0,8 0-1 15,-2 0-2-15,1 0 0 0,0 0-1 0,6 3 0 0,-5-3-1 16,6 0-3-16,-1 0-3 0,1 0-6 0,-8 0-8 16,8-3-13-16,0 3-18 0,-1 0-23 0,1 0-32 15,-8 0-42-15</inkml:trace>
  <inkml:trace contextRef="#ctx0" brushRef="#br0" timeOffset="-170867.24">23212 4117 56 0,'7'0'82'16,"-1"0"-36"-16,8 0-23 0,-8 0-19 0,6 0-16 0,2 0-19 16,-1 0-21-16,0-3-36 0</inkml:trace>
  <inkml:trace contextRef="#ctx0" brushRef="#br0" timeOffset="-170502.73">23492 4150 70 0,'7'0'105'0,"-1"0"-63"15,-6-4-56-15,7 4-64 0</inkml:trace>
  <inkml:trace contextRef="#ctx0" brushRef="#br0" timeOffset="-170375.98">23505 4150 105 0,'0'0'165'0,"0"0"-50"0,-6 0-41 0,6 4-32 0,0-4-24 15,-7 0-24-15,7 0-28 0,0 0-38 0,0 0-56 16,0 0-104-16</inkml:trace>
  <inkml:trace contextRef="#ctx0" brushRef="#br0" timeOffset="-158805.08">23499 4195 125 0,'0'3'154'0,"-7"-3"-48"0,7 4-40 0,0-1-28 0,7 1-21 0,-7 0-17 15,0-4-18-15,0 3-23 0,6 1-29 0,-6-4-36 16,0 4-42-16</inkml:trace>
  <inkml:trace contextRef="#ctx0" brushRef="#br0" timeOffset="-158424.48">23525 4231 75 0,'0'0'112'0,"0"4"-21"0,0-4-19 0,0 3-17 16,0-3-12-16,6 4-13 0,-6-4-7 0,0 4-5 0,0-4-5 15,6 3-2-15,-6-3-2 0,0 4-3 0,0-4-2 16,8 4 1-16,-8-4-2 0,0 4-3 0,0-4 0 16,0 0-2-16,0 3-1 0,0-3-3 0,0 0-7 0,0 0-7 15,0 0-9-15,0 0-5 0,0 0-6 0,0 0-2 0,0 0 1 16,0 0 8-16,0 0 13 0,6-3 18 0,-6 3 20 0,0 0 17 16,0 0 15-16,0 0 9 0,0 0 5 0,0 0-2 15,0 0-7-15,0 0-10 0,0 0-10 0,0 0-10 0,0 0-10 16,0 0-5-16,0 0-5 0,0 0-3 0,6 0 0 0,-6 0-2 15,7 0-4-15,-7 0-3 0,6 0-4 0,-6 0-3 16,0 0-3-16,7 0-4 0,-7 0 0 0,7 0 0 0,-7 0 0 16,6 0 6-16,-6 0 3 0,0 0 5 0,0 0 4 0,0 3 8 15,0-3 2-15,6 0 3 0,-6 0 3 0,0 0 2 16,0 0 3-16,0 0 1 0,0 4 1 0,0-4-5 0,7 0 1 16,-7 3-1-16,0-3-3 0,0 0-2 0,7 0-2 15,-7 4-3-15,0-4-3 0,6 4-1 0,-6-4-4 0,0 3-7 16,6-3-12-1,-6 0-20-15,0 4-32 0,7-4-42 0,-7 0-58 0,0 0-86 0</inkml:trace>
  <inkml:trace contextRef="#ctx0" brushRef="#br0" timeOffset="-155316.73">17318 1678 72 0,'-7'0'227'15,"7"0"-71"-15,-6 0-51 0,6 3-39 0,-6-3-20 0,6 0-11 0,-7 0-4 0,7 0 0 16,-7 4-1-16,7-4 3 0,0 0-2 0,-6 0 2 0,6 0 1 15,0 0 2-15,0 0 1 0,0 0 3 0,-6 0 1 16,6 3 2-16,0-3 2 0,0 0 0 0,0 0-2 0,-7 0-2 16,7 0-2-16,0 0-3 0,0 0-3 0,0 0-3 0,0 0-4 15,0 0-2-15,0 4-3 0,0-4 0 0,0 0 0 16,0 0 2-16,0 0 4 0,0 0 12 0,0 4 23 0,7-4 33 16,-1 3 46-16,7-3 41 0,0 4 35 0,0-4 26 0,0 0 15 15,13 0 3-15,-7 0-14 0,8-4-29 0,-1 1-40 16,6-1-43-16,1 0-37 0,-1 1-28 0,7-4-25 0,1 3-15 15,-1-3-8 1,7-1-7-16,-1 1-6 0,0 3-3 0,1-3-2 0,-1 0 0 0,1-1 0 0,7 5-3 0,-8-5-1 0,-6 5 0 16,1-5 0-16,-2 5 0 0,-5-1 0 0,-7 1 0 15,0 3 0-15,-7-5-1 0,-5 2-1 0,-2 3-1 16,-5 0 1-16,0 0-4 0,-1 0 1 16,-6 0 1-16,7 0 0 0,-7 0 1 0,-7 0-2 0,7 0-1 0,0 0-6 0,-6 3-19 15,-8 2-42-15,8-2-61 0,-8 1-69 0,8-1-63 16,-6-3-58-16,-2 4-58 0,1 0-76 0,1-4-107 0,-2 3-64 15,-5 1-1-15</inkml:trace>
  <inkml:trace contextRef="#ctx0" brushRef="#br0" timeOffset="-154935.66">17664 1721 110 0,'-8'-3'513'0,"2"3"-84"16,0-4-139-16,-1 4-92 0,7 0-49 0,-6-4-25 0,6 4-12 31,0 0-9-31,0 0-11 0,0 0-13 0,0 0-11 0,0 0-15 16,0 4-14-16,0 0-12 0,0-1-10 0,0 1-2 16,6 4 7-16,-6 3 9 0,7 0 10 0,-1 3 14 0,0-3 10 15,2 7 15-15,-2-3 25 0,0 3 18 0,1 4 3 0,0-4 2 16,-1 5-4-16,0-2-6 0,1 2-8 0,-1-1-11 0,1 0-23 15,0-1-19-15,-1 6-12 0,-6-9-8 0,6 4-5 16,1 0 0-16,-7-1-5 0,7-2 0 0,-7 3-1 0,0-4-4 16,6 1-1-16,-6-5-1 0,0 4-2 0,0-3-5 0,0 0-1 15,0-4 1-15,-6 0-3 0,6 0 1 0,0-4-2 16,0 1-1-16,-7-2 0 0,7-1-1 0,0-2-1 0,0 1-2 16,0 0-2-16,0-1-1 0,0-3-1 0,0 4-10 0,0-4-22 15,0 3-32-15,0-3-47 0,0 0-59 0,0 0-56 16,-7 0-53-16,7 0-48 0,-6 0-37 0,6 0-30 0,-6 0-35 15,-1 0-59-15,-6 0-46 0,6-3-3 0</inkml:trace>
  <inkml:trace contextRef="#ctx0" brushRef="#br0" timeOffset="-154651.31">17234 2436 156 0,'-8'0'498'0,"2"3"-109"16,0-3-137-16,0 0-84 0,6 0-47 0,-7 4-34 0,7-4-8 15,0 0 5-15,0 5 11 0,7-5 15 0,-1 0 15 16,6 0 14-16,2 3 10 0,6-3 10 0,-1 0-12 0,7 0-2 16,0-3-3-16,7 3-9 0,-1-5-6 0,1 5-10 0,6-4-14 15,7 1-10-15,-7-1-1 0,7 0-16 0,-1-3-14 16,7 3-11-16,-7-3-12 0,8 0-8 0,-8 3-4 16,7-7-6-16,-6 4-3 0,-7 3 0 0,6-3-5 0,-12 0-1 15,-1 3-2-15,-6 0 0 0,-6 1-2 0,0-1 1 0,-7 0-1 16,-7 4-1-16,8-3 2 0,-8 3 1 0,0 0-1 0,-6-4-2 15,0 4 0-15,7 0-2 0,-7 0-12 0,-7 0-39 16,7 0-72-16,-6 0-86 0,0 4-77 0,-2-4-76 16,2 0-92-16,-6 3-165 0,5-3-87 0,-6 4-21 0</inkml:trace>
  <inkml:trace contextRef="#ctx0" brushRef="#br0" timeOffset="-153890.49">17800 2619 378 0,'0'-3'346'0,"0"3"-97"0,0-4-81 16,0 4-53-16,0 0-30 0,0-4-19 0,0 4-10 16,0 0-4-16,0 0-5 0,0-3-2 0,0 3-6 0,0 0-5 15,0 0-4-15,0 0-4 0,0 0-2 0,0 0 1 0,0 0 0 16,0 3 1-16,0-3 0 0,0 0-1 0,0-3-1 16,0 3-1-16,0 0-2 0,0 3-1 0,0-3-1 0,0 0 1 15,0 4 7-15,0 0 7 0,0-1 11 0,0 1 10 0,0 0 11 16,6 2 12-16,-6 2 11 0,0-1 10 0,8 1 10 0,-2 3 8 15,-6 0 4-15,6 4 2 0,0-5-1 0,1 5-4 16,0-1-5-16,-7 2-12 0,6 2-12 0,1 0-16 16,-1-3-11-16,0 3-13 0,2 0-10 0,-2 0-9 0,0 1-9 15,-6-1-6-15,6-3-2 0,1 3-2 0,0-3-2 0,-1-1-1 16,-6-3-1-16,7 4 2 0,-1-4 0 0,-6-4 2 31,0 1 2-31,7-1 1 0,-7 1 1 0,0-5 2 0,0 0 0 16,7 2 2-16,-7-5 1 0,0 3-2 0,0-3-1 0,0 0-2 15,0 0-2-15,0 0-2 0,0 0-4 0,0 0-14 0,0 0-36 16,0-3-71-16,-7-2-81 0,7 2-77 0,0-8-77 16,0 0-99-16,-7 0-165 0,7-7-90 0,0 3-19 0</inkml:trace>
  <inkml:trace contextRef="#ctx0" brushRef="#br0" timeOffset="-153495.13">17780 2560 378 0,'7'-3'455'0,"0"-1"-154"0,-7 0-121 0,6 1-72 0,8 0-41 16,-8-2-23-16,6 2-10 0,2 3-5 0,-1-4-3 0,7 0-3 16,-8 4-3-16,8 0-5 0,-1 0-4 0,1 0-3 15,0 4-2-15,-1 0-2 0,7-1 2 0,-6 2 1 16,-1 1 3-16,1 2 3 0,0-1 3 0,-8 0 2 0,8 4 5 16,-7-3 3-16,0 3 5 0,0 0 1 0,-7 0 2 0,8-1 1 15,-14 5 1-15,6-4 4 0,-6 4 3 0,-6 4 5 16,-2-5 9-16,2 0 12 0,-6 5 16 0,-2-1 15 0,-5 1 14 15,-1 3 8-15,-6-4 4 0,0 0 0 0,-7 0-6 0,7 4-11 16,1-7-14-16,-1 0-15 0,-1 3-15 0,1-7-12 0,0 4-10 16,7-4-11-16,-7 0-12 0,6 0-22 0,0-4-45 15,7 0-54-15,1 1-58 0,-2-1-54 0,8-7-60 0,6 0-77 16,0 0-136-16,6-4-99 0,8-3-39 0,-8-4 13 0</inkml:trace>
  <inkml:trace contextRef="#ctx0" brushRef="#br0" timeOffset="-152714.36">17416 2758 110 0,'-7'0'307'16,"7"0"-70"-16,-6-3-65 0,6 3-48 0,0 0-31 0,-7 0-16 0,7-4-12 0,0 4-7 31,0 0-6-31,0 0-9 0,0 0-8 0,0 0-8 0,0 0-9 16,0 0-6-16,0 0-3 0,0 4-2 0,7-1-1 16,-7 1 4-16,0 0 2 0,0 3 5 0,0 0 7 0,6 1 3 15,-6 3 5-15,0-4 4 0,0 8 9 0,7-5 8 0,-7 5 5 16,6 3 1-16,-6-4-1 0,7 2-2 0,-7 2-1 15,6 1-5-15,0-1-1 0,-6-4-2 0,8 5-2 0,-2-1 2 16,-6 1-1-16,6-5 3 0,-6 1 1 0,7 3-3 16,-7-3-6-16,0-4-6 0,7 3-4 0,-7-3-5 0,0 0-6 15,6 0-4-15,-6-4-4 0,0 4-1 0,0-2-4 0,6-3-3 16,-6-2-3-16,0 4-14 0,0-5-20 0,0 1-25 16,7-1-24-16,-7-3-25 0,0 0-25 0,6 0-33 0,-6-3-35 15,7-4-38-15,0-1-53 0,-1 1-88 0,-6-5-66 0,6 1-29 16</inkml:trace>
  <inkml:trace contextRef="#ctx0" brushRef="#br0" timeOffset="-152432.86">17396 2831 108 0,'0'-10'487'0,"0"2"-100"15,0 1-134-15,7 0-84 0,-7-1-47 0,6 1-28 0,-6 0-15 16,7 3-12-16,-1-3-8 0,1 3-9 0,-1-3-12 0,8 3-11 16,-8 4-7-16,0-3-7 0,8-1-6 0,-8 4-3 0,0 0-2 15,1 0-3-15,-1 4-2 0,-6-1 1 0,7 1 0 16,0-1 0-16,-7 5 1 0,0-1 1 0,0 4 2 16,-7-4 2-16,0 8 0 0,7-4 1 0,-6 3 0 0,-7-2 2 15,7 2-1-15,-1 1-2 0,-6 0-1 0,7-4-1 0,-2 3 1 16,2-3-2-16,-7 0-2 0,7 0-11 0,-1-4-18 15,1 4-23-15,6-3-31 0,-7-5-40 0,7 1-52 0,0 0-92 16,0-4-137-16,7 0-62 0</inkml:trace>
  <inkml:trace contextRef="#ctx0" brushRef="#br0" timeOffset="-151227.54">19045 1985 404 0,'0'-3'401'16,"6"3"-124"-16,-6-4-93 0,0 4-59 0,0-3-37 0,0 3-23 15,0 0-15-15,0 0-10 0,0 0-8 0,6 3-5 16,-6 1-5-16,6-1 2 0,-6 1 2 0,7 3 10 0,0 0 11 15,-7 4 13-15,6-3 12 0,1 7 12 0,-1-4 11 0,8 0 10 16,-8 3 4-16,0 1-4 0,0-1-7 0,1 1-5 16,0 0-4-16,6-1-8 0,-7 0-8 0,1 2-7 0,0-1-4 15,-7-4 5-15,6 0 11 0,0-1 14 0,-6 1 13 0,6-3 10 16,-6 3 4-16,8-8 0 0,-8 1 3 0,6 0-3 0,-6-4-6 16,0 0-8-16,6 0-10 0,-6 0-9 0,0 0-7 15,7-8-2-15,-7 5-7 0,6-5-3 0,1 1-8 0,-7-4-10 16,7 0-6-16,-1 0-8 0,-6-3-5 0,6-1-3 0,0 4-4 15,-6-8-12-15,8 5-1 0,-8-1-1 0,0 4-3 16,0-3 0-16,0 3-1 0,0-5-2 16,0 6-1-16,0 3 3 0,0-4-11 0,-8 4-8 0,8-1-11 0,0 5-14 0,0-2-14 15,0 1-13-15,-6 1-20 0,6-1-38 0,6 1-65 0,-6 3-77 16,0-4-62-16,0 4-51 0,8 0-45 0,-2 0-55 16,7-4-89-16,0 4-85 15,-6 0 0-15,5 0 42 0</inkml:trace>
  <inkml:trace contextRef="#ctx0" brushRef="#br0" timeOffset="-150910.64">19585 1894 2 0,'0'-4'497'0,"0"1"-81"0,0 3-140 16,0 0-99-16,-7 0-58 0,7 0-31 0,-6 3-16 15,-1 1-3-15,7 3 2 0,-7 1 4 0,1-2 0 0,0 2 0 16,-1 3 0-16,0-4 2 0,1 4 0 0,0 0-2 0,-1 4 3 15,1-4 20-15,6 3 26 0,-7 5 20 0,0-4 10 16,1 3 2-16,0 0-5 0,-8 4-3 0,8 0-12 0,-1-4-26 16,-6 4-29-16,7 4-22 0,-7-4-13 0,7 0-5 15,-2 0-8-15,-4 0-2 0,5 0-1 0,0 0-2 0,-5 0-2 16,5 0-13-16,1-4 0 0,-8 4-2 0,8-4 0 0,0 1-3 16,-8-1-2-16,8 1-1 0,0-5-2 0,-1 5 7 15,1-5-5-15,-1 1-3 0,0-4 0 0,1 0-2 0,6 0-6 16,-6-4-15-16,6 0-27 0,-8 1-43 0,8-4-49 0,0 0-56 15,0-1-53-15,0-3-50 0,0 0-44 0,8-3-40 16,-2-5-45-16,7 0-98 0,0-3-46 0,0-3 4 0</inkml:trace>
  <inkml:trace contextRef="#ctx0" brushRef="#br0" timeOffset="-150482.89">19721 2157 372 0,'-6'-3'483'0,"6"-1"-145"0,-7 0-119 32,1 4-67-32,6 0-39 0,-6 0-22 0,-2 0-16 15,2 0-11-15,0 4-11 0,-1 0-11 0,7-1-8 0,-6 0-14 16,-1 6-7-16,7-2-6 0,0 0-4 0,0 1-3 16,0-1 1-16,0 0-1 0,7 4 0 0,-1-4 0 0,7 4 1 15,1 0-1-15,-2 0 1 0,1-3 1 0,0 3 0 0,0 0-1 16,1-1 1-16,5-2 0 0,-6 3 0 0,0-3 1 15,-7-1 2-15,1 0 2 0,0 0 1 0,-7 1 8 0,6-5 14 16,-6 1 22-16,6 0 31 0,-6-1 33 0,0-3 29 0,-6 4 26 16,6 0 16-16,-6-4 4 0,-1 3-9 0,-6-3-20 0,6 0-28 15,-5 4-33-15,-2-4-35 0,-5 0-34 0,6 0-46 16,0 0-62-16,-7-4-69 0,8 4-67 0,4-3-64 0,-4-1-69 16,5-3-109-16,7 3-136 0,0-7-61 0,7 4 0 0</inkml:trace>
  <inkml:trace contextRef="#ctx0" brushRef="#br0" timeOffset="-149756.39">20828 1777 74 0,'0'-4'427'0,"0"-4"-101"0,0 5-106 0,7-1-65 16,-7 1-34-16,0-1-15 0,7 1-2 0,-7 3 1 0,0-4-3 15,6 4 1-15,-6 0 0 0,0 0 0 0,0 0 0 16,6 0-1-16,-6 0 2 0,8 0 6 0,-8 0 13 15,6 4 14-15,0-1 4 0,-6 1 1 0,6 3-3 0,1-4 0 16,0 5-5-16,-1 2-3 0,1 2-11 0,5-1-15 0,-4 3-11 16,4 1-7-16,1 3-8 0,0 0-9 0,0 1-11 0,1 3-15 15,-2 0-13-15,-5 0-8 0,6 4-5 0,0-1-4 16,-7 1-3-16,8 0-4 0,-8-1-3 0,0 1 0 0,1 3 0 16,0 1-1-16,-1-1-1 0,-6 0-4 0,6-3 2 0,1 3 2 15,0 1 1-15,-7-1 1 0,6-4 1 0,-6-3 1 16,7 4-1-16,-1-8 2 0,-6 1-1 0,6-1 0 15,2-4-3-15,-8-2 2 0,6-1 1 0,-6-4 6 0,0 0 7 16,6-3 14-16,-6-1 22 0,0 1 24 0,0-4 25 0,6-4 17 16,-6 1 14-16,7-4 7 15,-7-4-3-15,7-4-8 0,-1-3-10 0,1-1-14 0,5-7-15 0,-4 1-16 16,-2-1-13-16,6-7-11 0,-4 4-6 0,4-4-6 0,1-4-13 0,1 1-12 16,-2-1-7-16,2 0-1 0,-2 1-6 0,2-1-1 0,-1-3-1 15,6 7 1-15,-6-4 0 0,-7 4-1 0,8 1-1 16,-1-2-2-16,-7 6 2 0,8 1 1 0,-8 2-1 0,0 3-1 15,0 4-3-15,2-1-12 0,-8 4-16 0,6 4-23 0,-6 1-35 16,0 2-36-16,6 1-39 0,-6 3-45 0,0 1-96 16,7-1-88-16,-7 4-70 0,0 4-55 0,6 3-83 0,-6-3-120 15,0 7-62-15,7-4-5 0</inkml:trace>
  <inkml:trace contextRef="#ctx0" brushRef="#br0" timeOffset="-148598.84">21545 2473 314 0,'0'-4'322'0,"0"1"-76"16,0-1-64-16,0 0-40 0,0 4-20 0,0-4-11 0,0 1-3 16,0 0-1-16,0 3-3 0,7-5-7 0,-7 5-6 15,0-4-7-15,0 4-7 0,0 0-2 0,0 0-3 0,6 0-9 16,-6 0 2-16,6 0 3 0,-6 0-3 0,7 4-4 0,-7 1-4 15,7-5-6-15,-7 3-3 0,6 4 9 0,-6-3 1 16,6 3 7-16,-6 4 11 0,7 0 7 0,-7 4 11 0,7-1 8 16,-7 1 2-16,6 3-7 0,-6 0-10 0,0 5-14 0,0-5-13 15,0 3-10-15,0 2-11 0,0-1-9 0,0 0-7 16,-6-1-3-16,6 2-1 0,0-1-4 0,-7-4 4 0,7-3 5 16,-7 3 2-16,7-7 3 0,-6 4 2 0,6-8 4 15,0 3 1-15,0-2 6 0,0-4-1 0,0 2-1 0,0-1-1 16,0-5-1-16,0 4 2 0,0-4-3 0,0 3 2 0,0-3 1 15,0 0-4-15,0 0-1 0,0 0-3 0,6 0-5 16,-6-3-6-16,7 3-5 0,6-4-4 0,-6-1-7 0,12 2-3 16,-6-4-8-16,7 3-8 0,-1-3-11 0,7 3-9 0,-6-3-17 15,12 4-30-15,-12-1-58 0,6-4-77 0,0 5-66 16,0-1-58-16,-6 1-46 0,-1-1-46 0,1-3-56 0,0 3-97 16,-1-3-37-16,-6 3 19 0</inkml:trace>
  <inkml:trace contextRef="#ctx0" brushRef="#br0" timeOffset="-145888.49">22346 2633 21 0,'0'-3'78'0,"7"0"-14"0,-1-1-2 0,0 4 4 0,1-4 3 15,-7 1 4-15,7-1 1 0,-7 4 1 0,6-4-4 0,-6 4-5 16,6-3-4-16,-6 3-2 0,0-4 2 0,0 4 0 0,0-3 1 16,0 3 0-16,0 0-3 0,0-4 0 0,0 4-5 15,-6 0-6-15,6 0-5 0,-6 0-4 0,-1 0-3 16,7 0 1-16,-13 0 1 0,7 4 2 0,-7-1 4 0,-1 1 3 16,-6-1 4-16,8 1 3 0,-8 0 2 0,7 3-2 0,-7 0-2 15,8-4-2-15,-8 5-5 0,7-1-4 0,0 1-3 0,0-1-5 16,7 4-2-16,-8-4-3 0,8 1-2 0,0-1-2 15,-1 4-1-15,1-4-3 0,-1 0-6 0,7 0-4 0,0-3-2 16,0 4-2-16,0 0 0 0,0-5-1 0,7 4 0 0,-1-3 1 16,-6 0 1-16,7-1 1 0,-1 1 0 0,0 0 0 15,2-4 0-15,4 3 3 0,-6-3-1 0,8 0 2 0,-1 0 3 16,-7 0 5-16,8-3 12 0,-2-1 20 0,2-3 19 0,-8 3 25 16,7-3 21-16,-7 0 19 0,8-1 16 0,-8 0 7 15,0 1 1-15,0 0-14 0,2-4-21 0,-8 4-16 0,6-4-17 16,0 3-18-16,1-3-16 0,-7 4-11 0,7-4-13 15,-7 4-2 1,0 3-3-16,0-4-9 0,0 5-6 0,0 0-3 0,0-1-5 0,0 4-3 0,0-4-2 0,0 4-4 0,0 0-1 31,0 0 0-31,0 0-1 0,0 0-2 0,-7 4 1 16,7 0 1-16,0-1-1 0,-7 4 2 0,7 1-2 0,-6-1-3 16,6 0-3-16,0 1 0 0,0-1-2 0,0 0-4 0,0 1 0 15,0-1-2-15,6 0 1 0,-6 0-1 0,7 1 2 0,0-5 2 16,-1 4 3-16,1-3 3 0,-1 1 2 0,0-2 1 15,1 1 4-15,6-4 3 0,-7-4 0 0,8 4 0 0,-1-3 1 16,-7 3 0-16,8-9 0 0,-8 6 0 0,6-4-1 0,2-1-1 16,-8 5 2-16,1-4 0 0,6 0-1 0,-6-1 0 15,5 1 0-15,-6-1-1 0,2 1 0 0,-2 0-2 0,7 3-2 16,-7-3 1-16,1 3-5 0,0 0-2 0,-1 0-5 0,0 1-8 16,1 3-12-16,0-3-18 0,-1 3-23 0,-6 0-27 15,6 3-23-15,-6-3-22 0,7 3-16 0,-7 1-8 0,0 4-1 16,0-5 7-16,0 5 15 0,-7-1 20 0,1 0 21 0,6 4 20 15,-6-3 18-15,-1 3 10 0,0-4 11 0,1 4 4 0,0-4 7 16,-1 0-2-16,7 1-3 0,-7 0-8 0,1-5-10 16,6 4-9-16,0-3-17 0,0 0-20 0,0-1-28 15,0-3-37-15,0 4-73 0,0-4-116 0,0-4-59 0</inkml:trace>
  <inkml:trace contextRef="#ctx0" brushRef="#br0" timeOffset="-145270.11">22639 2784 226 0,'0'0'331'0,"0"-4"-100"0,0 4-79 16,0-3-49-16,0-1-24 0,0 0-10 0,6 1-6 0,-6-5-3 15,7 5-2-15,-7-4-1 0,7 3 2 0,-7-3-1 0,6 2-3 16,0-2-3-16,-6 0 1 0,8-1-1 0,-8 5 1 15,0-4-1-15,6 3 0 0,-6 1-2 0,0-1-4 0,0-4-6 16,0 8-6-16,0-3-8 0,-6-1-7 0,6 0-6 0,0 4-5 16,-8-3-3-16,2 3-2 0,0 0-1 0,-1 0-2 0,0 3-3 15,1-3 1-15,0 4-1 0,-1-4 1 0,1 7 1 16,-1-7 0-16,0 8-1 0,1-4-1 0,6-1 1 0,-6 4 1 16,6-3-2-16,0 3 0 0,-7 0-2 0,7 0 3 0,0-3 0 15,7 4 0-15,-7 0 0 0,0-1 1 0,6-4-1 16,0 5 1-16,1-1 1 0,0 0 0 0,-1-3 1 0,1 0 1 15,-1-1-1-15,7 1 1 0,-6 0 2 0,-1-4-2 0,8 0 3 16,-8 0-4-16,7 0 0 0,-7-4 1 0,1 0 1 16,6 1-1-16,-7-1 1 0,8-3-1 0,-8 3-2 0,7-3 1 15,-7-1 4-15,1 1-2 0,-1 4 0 0,1-5-2 16,-1 5 0-16,1-6-1 0,0 6 4 0,-1-1-2 0,0 1-1 16,-6-1-1-16,7 0-1 0,-7 4 0 0,7-3-1 0,-7 3 0 15,0 0-1-15,6 3-2 0,-6-3 1 0,6 4 0 16,-6 0-2-16,0-1 2 0,0 4 1 0,7-3-2 0,-7 4-3 15,6 0-3-15,-6-1-7 0,7-4-5 0,-7 5-8 0,7-5-7 16,-1 5-10-16,0-1-13 0,1-3-5 0,6-1-13 16,-6 1-13-16,6 0-18 0,0-1-21 0,7-3-38 15,-8 0-62-15,1-3-117 0,7-1-66 0</inkml:trace>
  <inkml:trace contextRef="#ctx0" brushRef="#br0" timeOffset="-144444.53">23192 2439 420 0,'-6'0'387'15,"6"0"-137"-15,0 4-95 0,-6 1-56 0,6-2-29 0,0 0-16 16,0 9-5-16,0-5-2 0,0 7 1 0,0-3 2 15,0 4-1-15,0 3-2 0,0-3-9 0,0 3-9 0,0 0-8 16,0 1-2-16,6-1-7 0,-6-4-2 0,6 5-4 0,1-4-8 16,-7-1 2-16,0-2 0 0,7 2 2 0,-7-3-1 15,6-4 2-15,-6 0 7 0,0 1 8 0,0-4 15 0,0 0 16 16,-6-1 19-16,6 1 17 0,-7-1 17 0,0-3 14 0,1 4 9 16,0-4 0-16,0 4-6 0,-2-1-13 0,-4-3-15 0,-1 0-17 15,6 4-16-15,-6 0-16 0,7-1-13 0,-8 1-12 16,8 0-8-16,0 3-6 0,-1-3-2 0,-6 3-2 0,13-3-1 15,-7 3-1-15,7-3-1 0,-6 3-1 0,6 0-2 0,0 1 0 16,0-5-2-16,0 4-2 0,6-3 0 0,1-1 0 16,-7 1 0-16,13 0 1 0,-6 0 3 0,-1-4 2 0,0 0 3 15,8 0 0-15,-8-4 2 0,7 0 1 0,-6-3 1 0,6 3 4 16,-1-3 7-16,2-4 7 0,-8 4 7 0,7-4 12 16,-6 4 23-16,-1-4 22 0,1 0 21 0,-1 3 11 0,0-3 3 15,-6 4 0-15,8 0-1 0,-8-4-8 0,0 4-18 0,0 2-21 16,0-2-20-16,0 3-14 0,0 1-11 0,0 3-7 0,0-4-7 15,0 4-5-15,0 0-3 0,0 4-3 0,0-4 0 16,0 3 0-16,-8 4-1 0,8 2 0 0,0-2 0 16,8 0 0-16,-8 0-2 0,0 1-1 0,6 3-2 0,-6-4-1 15,6 0-1-15,0 1-6 0,-6 3-1 0,8-4 1 0,-2 0 1 16,0-3 1-16,7-1 1 0,-6 1 0 0,0 0 3 0,-1-4 6 16,6 0 1-16,-4-4 0 0,4 4 1 0,1-7-1 15,1 3 3-15,-8-3-2 0,8 0 0 0,-2-1 1 0,-6-3-1 16,8 0 1-16,-8 0 1 0,1 4-2 0,-1-4-1 0,0 0 2 15,2 3 2-15,-2-3 1 0,0 4 4 0,-6 0-2 16,6 3 2-16,-6 1 4 0,0-1 1 0,0 1-1 0,0-1-3 16,0 4-2-16,0 0-4 0,8 0 0 0,-8 0-3 0,0 0-2 15,-8 4-2-15,8-1 0 0,0 4 0 0,-6 0 1 0,6 1-1 16,0-5-1-16,0 8 0 16,0-3-3-16,0 0-4 0,0 2-8 0,0-2-14 0,0 3-22 0,6-4-38 0,2 0-52 15,-2 1-56-15,0-1-49 0,7-3-38 0,1-1-32 0,-2 1-21 16,2-4-20-16,5-4-21 0,-6 1-67 0,0-1-50 15,0-3-12-15</inkml:trace>
  <inkml:trace contextRef="#ctx0" brushRef="#br0" timeOffset="-144127.12">23584 2608 242 0,'-7'-7'398'0,"0"0"-116"0,7 3-107 0,-6 0-73 15,6 0-42-15,0 0-26 0,0 1-16 0,0 3-13 0,6-4-12 16,1 4-12-16,0-3-12 0,-1 3-9 0,0-4-7 15,8 4-3-15,-8 0 0 0,0 4 5 0,1-4 6 16,0 0 10-16,-1 3 9 0,-6-3 13 0,7 4 11 0,-7 3 8 16,0-3 7-16,0 4 7 0,0-1 2 0,-7 0 3 0,1 4 2 15,-1 0-3-15,0 0-3 0,1 0-3 0,6 4-5 16,-6-4-6-16,6 4 0 0,0-5-6 0,0 5 0 0,0-5-3 16,6 2-1-16,-6-4-2 0,6-1 1 0,1 0 2 0,0 0 2 15,-1 1 6-15,7-8 5 0,-7 3 10 0,1-3 11 0,0 0 10 16,-1-3 13-16,0 3 9 0,1-8 11 0,0 5 9 15,-1-1 4-15,1-3-7 0,-7 0-8 0,0 3-11 0,6-3-16 16,-6-2-23-16,0-1-35 0,0 2-38 0,7 1-42 0,-7-3-43 16,6-2-57-16,1 5-85 0,-1-4-134 0,0-4-68 15,2 4-23-15</inkml:trace>
  <inkml:trace contextRef="#ctx0" brushRef="#br0" timeOffset="-143794.23">23909 2458 484 0,'0'0'498'0,"0"4"-170"0,-7 0-120 0,7-1-74 0,-6 1-35 15,6 3-18-15,-6 0-10 0,-1 1-6 0,7-5-3 0,-7 8-6 16,7-3-8-16,0 2-14 0,-6 1-13 0,6 0-9 16,0 0-4-16,0 0-4 0,0 0-1 0,0 5-2 0,0-9-1 15,6 4 2-15,-6 0-2 0,0-5 0 0,0 2-1 0,7-1 1 16,-7 1 1-16,0-5 1 0,7 1 4 0,-7 0 4 15,6-1 4-15,-6-3 3 0,13-3 3 0,-6-1 0 0,6 0 0 16,-7 1-1-16,7-5-2 0,0 1-3 0,1-1-5 16,-2-2-1-16,-5 3-1 0,6-1 0 0,-7 1 4 0,1 0 4 15,-7-1 3-15,6 4 2 0,-6-3 2 0,0 3 1 0,0 1-1 16,0 3-2-16,0 0-4 0,-6 0-5 0,6 0-2 0,-7 3-2 16,1 1 0-16,6-1 2 0,-7 1 4 0,7 4 7 15,0 0 5-15,0-1 10 0,0-4 14 0,7 5 11 0,-1-1 9 16,1 3 2-16,5-2-1 0,2-1-6 0,-1-3-8 15,6 3-23-15,8 1-53 0,-8-5-68 0,7-3-66 0,-6 4-68 16,6-4-92-16,-7-4-161 0,7 4-103 0,-12-3-55 0,4-5 1 16</inkml:trace>
  <inkml:trace contextRef="#ctx0" brushRef="#br0" timeOffset="-109332.62">2716 14254 234 0,'0'-7'322'0,"0"0"-111"15,0-1-96-15,0-3-59 0,7 0-31 0,-7 1-17 0,7-6-8 16,-1 5-5-16,0-3-3 0,1 3-3 0,-7 0-1 0,7 0-4 16,-7 4-4-16,0-4-7 0,6 3-10 0,-6-3-9 0,0 4-8 15,0 0-8-15,6 3-9 0,-6-3-8 0,0 3-7 16,-6-4 1-16,6 4 11 0,0 2 14 0,0 2 25 0,0-4 27 15,0 0 32-15,-6 4 29 0,6-4 24 0,0 0 17 0,0 4 14 16,0-3 1-16,0-1-7 0,0 1-10 0,0-1-11 16,0 1-10-16,0-1-6 0,0 0-3 0,-7 0-7 0,7 4-3 15,0-3 0-15,0 0-2 0,0 3-2 0,0-5 0 0,0 2-3 16,-7 3-4-16,7 0-5 0,0 0-4 0,0 0-5 16,0-4-2-16,0 4-6 0,0 0-5 0,0 0-2 0,0 0 0 15,0 0 3-15,0 0 7 0,0 0 7 0,0 0 13 16,0 0 16-16,0 0 19 0,0 0 22 0,0-4 24 0,0 4 25 15,0 0 23-15,0-3 20 0,0 3 7 0,-6-7 0 0,6 3-5 16,0 0-13-16,-6-4-14 0,6 2-17 0,0 2-21 16,0-3-21-16,-7-1-19 0,7 1-11 0,0 0-13 0,-7 3-5 15,7-4-10-15,0 4-7 0,-6 2-5 0,6-6-1 0,0 8 1 16,0-8-1-16,0 8 4 0,0-3-2 0,-7-1-2 16,7 4-1-16,0-4-3 0,0 4-3 0,-6 0-4 0,6-3-5 15,0 3-7-15,0 0-6 0,0 0-5 0,0 3-4 0,0-3-2 16,0 4-3-16,0 0 1 0,0 3 4 0,0 5 1 0,0 2 1 15,0 4 2-15,-7 4 1 0,7 4 3 0,-6 3 0 16,-1 4-3-16,1 0-1 0,6 4 0 0,-6 3 2 16,-2 1 3-16,-4 2 1 0,12 1 0 0,-7-4 1 0,1 8-1 15,-1-4 1-15,7 0 0 0,-6-3-3 0,-1 2-2 0,7-2-2 16,0-2-2-16,-6-1-6 0,6-2-14 0,0-3-17 0,0 0-24 16,6-3-67-16,1-5-102 0,-1-3-102 0,1-7-123 15,6-4-212-15,-1-7-94 0,2-4-49 0,5-8-14 0</inkml:trace>
  <inkml:trace contextRef="#ctx0" brushRef="#br0" timeOffset="-108873.18">3055 14262 307 0,'0'0'567'0,"0"-4"-22"0,0 4-201 16,0 0-148-16,0 0-92 0,7 4-52 0,-7-1-25 15,6 1-13-15,1 0-7 0,-1 3-2 0,0 0-3 0,2 0 1 32,4 4-1-32,-6 0 0 0,1 4-2 0,0 0 0 0,6 0 0 15,-7 3 1-15,-6-4 0 0,6 5 0 0,-6-5 2 16,8 5 1-16,-8-5 9 0,0 1 16 0,0 0 28 0,-8-4 36 15,8 0 40-15,-6-1 37 0,6 2 34 0,0-5 25 0,-6-3 13 16,6-1-5-16,-7 1-19 0,1-4-32 0,6 0-36 0,0 0-37 16,0-4-34-16,-7-3-30 0,7 0-18 0,7-5-13 15,-7 2-8-15,6-5-5 0,1 1-4 0,-1 0-1 0,0-2 1 16,2-2-1-16,4 3-2 0,-6-3 0 0,8 0 1 0,-1 3 1 16,0 0 0-16,0 1 0 0,-7 2 0 0,8 1 1 15,-8 4 0-15,0 0-1 0,8 3 0 0,-8 0-1 0,1 1 0 16,5 3 0-16,-5 3 0 0,0-3 0 0,-1 8 1 15,0-5-1-15,8 8 0 0,-14 0 6 0,6 1-3 0,1 2-2 16,-1 1-2-16,0 0 2 0,-6 3 0 0,7-4 0 0,0 5 1 16,-7-5-5-16,6 6 2 0,-6-2-1 0,6-4-7 15,-6 4-11-15,8-3-28 0,-2-1-57 0,-6 1-77 0,6-4-72 16,1-3-63-16,-1-2-66 0,1-2-86 0,6-4-129 0,-1-4-77 16,2-6-9-16,-8-1 41 0</inkml:trace>
  <inkml:trace contextRef="#ctx0" brushRef="#br0" timeOffset="-108429.79">3706 13906 166 0,'-6'-8'615'0,"-1"-2"32"0,1 2-138 16,0 5-140-16,6-1-86 0,0 0-52 0,-8 4-30 0,8 0-23 15,0 0-24-15,0 4-26 0,0 0-23 0,0 7-19 0,0-1-13 16,0 10-4-16,0-2-4 0,0 4 1 0,8 3 2 15,-8 5 0-15,-8-1-8 0,8 4-8 0,0 3-11 0,0 1-5 16,8 7-4-16,-8-4-3 0,0 8-6 0,6-4-2 0,-6 3-5 16,6 5 1-16,-6-5-4 0,7 4-4 0,-7-3-5 0,13-1-2 15,-7 5-1-15,1-7-1 0,6 2-2 0,0-3 1 16,0 0 0-16,0-4 11 0,6 0-4 0,-5-3-2 16,6-4 0-16,-8 0-1 0,8-4 1 0,-1-3-2 0,1 0 2 15,-8-5-11-15,8-2 4 0,-7-1 3 0,1-2-1 0,-2-7 1 16,-6 3-1-16,2-5 1 0,-2-3 1 0,0-1-1 15,-6 1 1-15,0-4-1 0,0-4 0 0,0-3 3 0,0 0-1 16,-6 0 2-16,0-7-3 0,-8 2 0 0,2-3-1 0,-2-3 1 16,1 3 0-16,0-7-1 0,-6 4 0 0,-1 0-4 0,1-5 4 15,-1 5 0-15,0 0 0 0,1 0-1 0,-1-1 1 16,1 1 0-16,0 0 1 0,-1 3 2 0,7 1-2 0,-7 2 1 16,8 1 1-16,-2 4-1 0,8-4-2 0,-7 4 0 0,6 3-9 15,7-3-23-15,-6 3-49 0,6 0-89 0,6 1-87 16,1-1-83-16,6-3-104 0,7-1-160 0,-1-2-105 0,0-1-52 15,8 0 13-15</inkml:trace>
  <inkml:trace contextRef="#ctx0" brushRef="#br0" timeOffset="-107972.01">4078 14431 508 0,'-14'-8'586'0,"2"4"-76"0,5 0-177 16,0 1-120-16,1-1-68 0,0 0-39 0,-1 4-21 0,0 4-10 16,7 0-9-16,-6-1-10 0,6 5-14 0,0 0-12 0,0 2-15 15,0 1-4-15,0 0-2 0,0 3-3 0,0 2-1 16,6 2 0-16,1-4 1 0,-7 1-1 0,7 3 4 0,-1 1 3 16,0-5-5-16,-6 4-1 0,7-3-2 0,0 0-2 15,-1 0-1-15,0-4 0 0,8 0 3 0,-8 0 0 0,-6 0 9 16,7-4 10-16,-1-4 10 0,0 5 18 0,2-5 26 0,-8 1 27 15,6-4 22-15,0 0 16 0,-6-4 5 0,6-2 1 16,-6-2-4-16,0-3-10 0,0 0-22 0,7-1-26 0,-7-2-21 16,0 0-18-16,0-1-12 0,0-4-7 0,0 5-5 0,-7-4-4 15,7-1-5-15,0 1 0 0,0 3-2 0,0 1-2 16,7-4-3 0,-7 2 1-16,0 7-2 0,7-7-3 0,-1 5 0 0,1 1-3 15,-1-2 0-15,0 1 0 0,2 4-1 0,-2-1-1 0,6 1 0 16,-4 4 2-16,4 3 0 0,-5-4 0 0,6 4 0 0,0 4 0 0,-1-1 1 0,2 1 1 0,-8 3-1 15,8 0-1-15,-1 1-2 0,-7 3 1 0,7 0 1 16,0 3-1-16,-7-3-1 0,8 4 0 0,-8 0 0 0,1-1 0 16,5 1 1-16,-5 0-5 0,-7-4-2 0,7 0 1 0,-1 0-7 15,0 0-13-15,2-1-23 0,-2-2-36 0,0-1-54 0,-6 0-56 16,7-2-54-16,-7-3-51 0,6 2-42 0,1-4-44 16,-1-4-62-16,1 2-94 0,-1-3-53 0,0-2-5 15</inkml:trace>
  <inkml:trace contextRef="#ctx0" brushRef="#br0" timeOffset="-107369.3">4482 14404 245 0,'0'-3'493'16,"0"-1"-109"-16,0 0-134 0,6 1-95 0,-6-1-53 0,0 1-30 16,6 3-16-16,1-4-7 0,-7 0-7 0,6 0-4 0,8 4-4 15,-8-3-2-15,0 3-3 0,1 0-3 0,0 0 0 16,-1 0 2-16,7 3 6 0,-6 1 6 0,-1 0 7 0,1 3 4 16,-1 0 6-16,0 4 4 0,1 0 2 0,0-3 0 0,-1 6-5 15,0-3-5-15,2 4-7 0,-8-4-6 0,6 4-1 0,-6-1-8 16,6-3-3-16,-6 0-3 0,7 0-3 0,-7 0 0 15,6 0 1-15,-6 0 3 0,0-3 3 0,7-1 13 0,-7 0 12 16,0-3 18-16,0 3 21 0,0-3 26 0,0-4 19 0,0 0 14 16,0 0 5-16,6 0-4 0,-6 0-10 0,0-4-17 15,0-3-23-15,0-1-29 0,0-2-23 0,7 2-18 0,-1-3-16 16,-6-3-9-16,6-1-3 0,2 0-4 0,-2 1-2 0,0 3 1 16,1-4-2-16,-1 0 2 0,1 1 0 0,-1 3 2 0,1-4 0 15,-1 4 1-15,1 4-1 0,0-4 0 0,-1 4 0 16,0-1-2-16,1 4 1 0,-7 1-1 0,7-1-1 0,-1 4 0 15,-6 0 0-15,6 0 6 0,1 4-2 0,-1-1-2 0,1 1-1 16,0 0-1-16,-7 3 0 0,6 0-1 0,-6 1 1 16,6-1-8-16,-6 0 3 0,7 1 9 0,-7-5-3 0,7 5 0 15,-7-5-2-15,0 1 1 0,6-4 1 0,-6 4 1 16,0-4 0-16,0 0-6 0,0 0 5 0,0 0 3 0,6-4 0 16,-6 0 1-16,7 1 1 0,-7-5-3 0,7 5 0 0,-1-5-2 15,-6 1-1-15,7 0-1 0,-1-1 0 0,0 5 0 16,2-4 1-16,-8 3 1 0,6 0-7 0,0 0 2 0,0 1 5 15,-6 3-1-15,7-4 0 0,0 4-3 0,-1 4-3 0,-6-4 3 16,7 3 7-16,-1 1-1 0,0 0-5 0,2 0 3 0,-2 3 0 16,0 0 0-16,1 0-7 0,-7 4-14 0,7 0-29 15,-7 0-54-15,6 0-68 0,-6 0-69 0,6 0-59 0,1-4-46 16,-1 2-50-16,8-2-52 0,-8-4-55 0,7-3-65 0,-6 0-19 16,5-3 18-16</inkml:trace>
  <inkml:trace contextRef="#ctx0" brushRef="#br0" timeOffset="-106972.45">5192 14361 59 0,'-8'-4'501'0,"8"0"-68"0,-6-3-102 0,0 7-94 16,6 0-62-16,-7 0-40 0,1 0-21 0,-1 0-16 15,0 4-15-15,1-1-13 0,6 1-13 0,-6 0-14 0,6 3-12 16,0-4-9-16,0 5-9 0,0-1-4 0,0 0-4 0,0 1-1 16,6-1-2-16,0 0-1 0,1 1-1 0,0 0 0 0,6 2 1 15,-7-3-1-15,8-3-1 0,-2 3 0 0,2 2 0 16,-8-7-1-16,7 2 1 0,0-1 0 0,-6 2 0 0,5-1 0 15,2-4 1-15,-8-4 1 0,7 4 5 0,-7-5 10 0,8-2 11 16,-8 0 16-16,0 0 20 0,8-4 24 0,-8 0 27 16,7-4 25-16,-6 0 18 0,-1-3 13 0,1 0 8 0,-1 0-1 15,0-5-11-15,1 1-17 0,0-3-23 0,-7-1-21 0,6 4-19 16,-6-3-17-16,0-2-14 0,-6 6-10 0,6-1-4 16,-7-4-1-16,0 4 1 0,1 1 4 0,0-1 6 0,-1-1 3 15,1 5 5-15,6 0 4 0,-7 3 3 0,0 4 4 16,1 0 0-16,6 0-5 0,-6 8-10 0,6-5-10 0,0 5-10 0,-7 3-8 15,7 3-11-15,0 1-9 0,0 7-5 0,0-1-4 16,0 6 0-16,0 2-1 0,7 0 1 0,-7 4 1 0,6-1 1 16,0 6-2-16,1-2 0 0,0 5-1 0,-1-5-7 0,7 4-13 15,-7-3-18-15,8 4-18 0,-2-1-21 0,2-4-22 16,-1-3-49-16,0 4-83 0,0-4-82 0,-7-3-68 0,8-5-68 16,-2 1-100-16,1-4-145 0,-6-8-63 0,0 2-1 15</inkml:trace>
  <inkml:trace contextRef="#ctx0" brushRef="#br0" timeOffset="-106702.96">5498 14331 111 0,'0'-4'562'0,"-8"4"-4"0,8 0-164 0,0 0-153 16,8 0-105-16,-8 0-60 0,6 0-35 0,0 0-17 31,7 0-8-31,1-3-6 0,5 3-3 0,0-4-8 0,1 0-8 16,-1 1-8-16,7-5-3 0,-6 1-4 0,6 0-2 0,1-1 2 15,-8 1 0-15,0 0 5 0,0 0 9 0,-5-1 9 16,6 5 5-16,-14-1 10 0,0 4 11 0,7 0 16 0,-13 4 29 16,0-1 36-16,7 8 28 0,-14 0 24 0,7 0 16 15,0 0 10-15,-6 4 0 0,-1-1-12 0,7 1-22 0,-6 0-33 16,6-1-31-16,0-2-24 0,0 2-20 0,6-3-15 0,1 0-10 16,-1 1-4-16,8-2-6 0,-8-6-2 0,7 3-8 15,0-7-20-15,7 0-43 0,-7-4-54 0,7 1-54 0,-1-5-49 16,-6-3-48-16,6 0-55 0,1-3-73 0,-7-1-136 0,6-3-59 15,-6 3-5-15</inkml:trace>
  <inkml:trace contextRef="#ctx0" brushRef="#br0" timeOffset="-105894.29">6266 13232 376 0,'-26'-14'645'0,"-6"3"34"0,5 0-154 0,-5-5-127 15,-1 6-80-15,1-1-46 0,-1-3-23 0,1-1-13 0,-8 0-17 16,1 0-27-16,7 0-38 0,-7 1-38 0,-1-1-33 15,-5 0-22-15,-1 1-13 0,1-1-9 0,0 1-4 16,-8 3-5-16,1 0-3 0,-7 0-1 0,0 0 0 0,-6 3 1 16,-6-3 1-16,0 8 1 0,-2-4-1 0,-11 3-1 0,6 0 0 15,-13 4-5-15,-1 0-1 0,1 0-6 0,-13 4-2 0,6 0-5 16,-12-1-2-16,6 4 1 0,-7 4 3 0,-7 0 2 16,1 0 5-16,1 0 0 0,-9 4-3 0,1 3 2 0,0 4 1 15,-6 0-5-15,7 4-2 0,-7 0 1 0,-7 3-3 0,6 0 0 16,-5 5 2-16,6 1 0 0,-7 7 0 0,7-3 3 15,0 2 1-15,-2 6-1 0,9-3-1 0,6 8 2 0,0-1 3 16,6 4 3-16,7-4 3 0,6 8 3 0,7 0-2 0,6 3-2 16,0-1 0-16,8 6-2 0,4 2-1 0,8 1-1 0,14 3-3 15,-1 1-2-15,-1 2 0 0,14 1 0 0,13 1-1 16,0-2 1-16,7 5-4 0,12-4-1 0,7 0 0 16,13 0 0-16,0-4-1 0,13-4-2 0,7 1 0 0,6 0 1 15,7-8 2-15,6 0 1 0,-1-4 1 0,14 2 1 0,8-5 3 16,4 0 2-16,2-4 1 0,6-4 1 0,5 5-2 0,1-5-3 15,8-3 0-15,-2 4-2 0,14-4-4 0,-7 0-1 16,6 0-2-16,2 0 2 0,5-4-1 0,7-4 1 0,-7-2-1 16,13-1-3-16,0-4 2 0,8-3-1 0,4-5 0 0,2 2-4 15,6-5 1-15,0-7-1 0,6-4 0 0,6-3-4 16,1-8 0-16,7 1-2 0,-1-8-3 0,0-4 2 0,0-7 1 16,1 0 0-16,-1-7 0 0,1-1 0 0,-8-6 0 0,1-5-2 15,-7 1-1-15,-6-4-5 0,0-4-8 0,-14-3-3 0,2-4 0 16,-2-4 2-16,-12-3 0 0,-1-1 3 0,-5 2 1 15,-13-10 4-15,-2 3 5 0,-5-2 0 0,-13 0 2 0,-7-6 0 16,-6 2-1-16,-13-7 1 0,-8 5 3 0,-5-5 2 16,-7 1 2-16,-13-1 1 0,0 0 2 0,-13 4 6 0,-7-3 10 15,-6 3 9-15,-6 4 10 0,-7 3 8 0,-13-4 4 16,-6 9 5-16,-7-1 5 0,-14 7-3 0,-5 1-7 0,-14 2-6 16,-6 5-10-16,0 7-6 0,-20 0-5 0,6 4-6 0,-11 3-6 15,-1 8-5-15,-7 4-1 0,7 2-5 0,-7 5-11 0,7 3-23 16,6 1-31-16,7 7-35 0,0 3-37 0,19 0-33 15,0 1-53-15,20 3-101 0,7 3-92 0,6 1-68 0,13 3-64 16,6 0-99-16,14 8-85 0,-1 0-52 0,14 7 4 0</inkml:trace>
  <inkml:trace contextRef="#ctx0" brushRef="#br0" timeOffset="-104846.43">6917 14525 275 0,'-13'-4'487'0,"0"4"-121"0,-7-3-142 0,8-1-83 0,-2 4-40 15,1 0-8-15,7-3 18 0,-7 3 33 0,6 0 42 16,1 0 41-16,6 0 36 0,-6 0 19 0,-2 0 6 0,2 0-10 15,6 0-21-15,-6 0-34 0,-1 0-37 0,7 0-39 0,-6 0-33 16,6 0-26-16,0 0-15 0,-7 3-14 0,7-3-9 16,0 0-7-16,0 0-7 0,0 4-7 0,0-4-9 0,0 0-5 15,0 0-2-15,7 3-2 0,-7-3-3 0,6 4-1 16,7 0 1-16,1 0 1 0,-2-1 0 0,8 1 1 0,6-4 1 16,7 4 0-16,6-4 3 0,0 0 4 0,13 0 9 0,7-4 6 15,-1 4 7-15,14-4 4 0,-1 1 2 0,14-1 3 16,0-4-1-16,12 5 1 0,1-4-3 0,7-1-6 0,5 1-2 15,7 0-4-15,1 0-3 0,5 2-5 0,1-2-3 0,6 5-8 16,0-3-7-16,1 1-1 0,-1 1 0 0,7-1-2 0,0 0 0 16,5 4-1-16,2-3 0 0,0 3-1 0,-2 0 1 15,8 0-3-15,0 0-1 0,0 0 1 0,0 3 1 0,0-3-2 16,-1 4 3-16,1 0-2 0,0-1 2 0,0 1-1 0,0 3-3 16,0-3-3-16,-8-1 3 0,8 6 1 0,0-6-1 15,-6 1 1-15,6 3 1 0,0-4 1 0,-8 5 0 0,8-5 2 16,-6 1-4-16,-2-1 0 0,-4 1 5 0,-8 0-2 0,0 0 0 15,0-1-1-15,-13-3 0 0,1 0 2 0,-7 4-1 0,-7-4-2 16,-13 0-2-16,0 0 1 0,-12 0-1 0,-14 0 1 16,0 0-1-16,-14 0 1 0,-5 0-1 0,-13 0-1 15,-1 0 0-15,-6 0 1 0,1 0 0 0,-15 0-2 0,2 4 0 16,-2-4 1-16,-5 0 0 0,-7 0 0 0,0 0 1 0,0 0-1 16,-7 0-1-16,-5 0 1 0,-8 0 1 0,0 3-2 0,-6-3 0 15,-13-3 2-15,7 3 0 0,-14 0-1 0,0-4 0 16,1 4 0-16,-7-4 0 0,-7 4 2 0,7 0-3 0,-13-3 2 15,6-1 0-15,0 0-1 0,-6 0 2 0,7 4 0 0,0-3 0 16,-1-1 0-16,7 1 1 0,-1-1 0 0,8 0 0 16,6 1 0-16,6-1-1 0,8 1 0 0,-2 3-1 0,8-4-1 15,12 4-2-15,-5 0 0 0,12 0-1 0,6 0 0 0,0 0-1 16,14 0-1-16,-1 0 2 0,7 4 0 0,13-4 0 0,1 3-1 16,5 1-2-16,7-4 0 0,0 3-2 0,6 1-1 15,8 0-3-15,-8-1 0 0,1 1 0 0,6 3 0 0,-6 1 2 16,-7 3 3-16,0 0 1 0,-6 0 2 0,0 4 1 0,-7-1 2 15,-7 0 1-15,-6 5 1 0,-7-1-2 0,1 1-1 16,-7-1 1-16,-6 0 0 0,-1 4 0 0,-12 0-1 0,-1 4-7 16,-6-4-12-16,0 3-18 0,0 1-19 0,-6-4-19 15,-1 0-26-15,7-3-40 0,0 2-91 0,0-6-88 0,13-4-70 16,0 0-77-16,7-4-113 0,5 1-122 0,8-8-67 0,6-4-4 16</inkml:trace>
  <inkml:trace contextRef="#ctx0" brushRef="#br0" timeOffset="-103865.94">16543 13958 350 0,'0'-11'441'0,"0"0"-127"15,-7 0-118-15,1 0-63 0,0-1-29 0,-1 6-10 0,-6-6 5 16,0 5 11-16,-7-1 15 0,8 5 17 0,-14-5 19 0,6 5 17 16,-6 3 11-16,-7 0 7 0,1 0-2 0,-1 3-4 15,-6 2-4-15,-7 1-14 0,1 5-21 0,-1 5-21 0,1-2-21 16,-8 1-17-16,1 3-14 0,1 4-15 0,-2 0-14 0,1 7-10 15,-7 1-5-15,8-1-5 0,-2 4-4 0,1 4-2 0,0 2 3 16,0 2-2-16,7 3 0 0,-1 0 2 0,1 7 3 16,5 0 1-16,-5 2 2 0,6 4 1 0,-1 2-2 0,1 3 1 15,7 5 0-15,-7 2-1 0,6-3 1 0,1 4 1 0,6-1 0 16,0 4 2-16,-1-3-3 0,15 4 6 0,-2-2 1 0,8 2 1 16,0-5-2-16,12 5-1 0,0-5 5 0,14 1 0 15,-1-1 2-15,14 2-2 0,0-2 2 0,12 0 1 0,7-3-2 16,7 0-2-16,13-4-7 15,6 1-3-15,12-5-3 0,2 4-5 0,12-3-2 0,14 0-2 16,-2-1-2-16,15-3-3 0,-1 0-3 0,14-4-4 0,-1 0-2 16,13-3 0-16,0-1-3 0,14-2-2 0,-1-5-1 0,7-3 1 0,0-4 1 0,13-4-1 15,6-3 0-15,1-1 2 0,5-6 2 0,1-1-3 0,0-8 6 16,6 2-5-16,1-4-3 0,0-5 1 0,-2 1 5 0,2-8-4 16,-7 1 2-16,0-1-2 0,0-3-5 0,-7-5 3 0,-6-2 2 15,-7 3 5-15,-6-8-3 0,-7 1 1 0,-13-4-3 0,2 0 0 16,-9-3 4-16,-12-1-2 0,-7-3 2 0,0-4-5 15,-13-7 0-15,-5-1 3 0,-9 1-1 0,-5-8 0 0,-7 0 2 16,-6 1 0-16,-6-4 1 0,-14-5-1 0,0 2-2 16,-7-1-2-16,-6-4 0 0,-6 1 1 0,-7-5-5 0,-7 5 2 15,-12-2-2-15,-1-1 1 0,-5 2 1 0,-8 0 1 0,-6 1 1 16,-6-1-1-16,-8 1 1 0,-5-1 0 0,-1 1-1 16,-12-1 1-16,-1 3 1 0,-12-2 1 0,-1 4 0 0,-6-1-2 15,0-1 2-15,-7 1-1 0,-6 4-1 0,0-4-3 0,-7 4 1 16,1-4-3-16,-8 4-1 0,2-1-1 0,-2 1-1 0,-5 0 0 15,-1 3-2-15,0-4-2 0,0 5 0 0,-6-4-1 16,7-1 2-16,-7 5 1 0,0-1 2 0,0 1 1 16,-7-1 2-16,7 4 2 0,-8 0 0 0,-5 1 1 0,7 2 1 15,-8 1-2-15,8 0-1 0,-7 3 4 0,0 0 0 0,-1 1 0 16,-5 3 0-16,5-1 1 0,1 5 1 0,0-4-2 0,-7 8-5 16,7-5 0-16,-7 1 1 0,0 3 1 0,7 1 0 15,0-1-1-15,-6 0 2 0,-2 5 2 0,2-5 5 0,-1 4-2 16,-6 3-2-16,-1-2-1 0,-5 6 0 0,-1-3 0 0,-6 3-4 15,0-1 1-15,-6 7 2 0,4 0 1 0,-4 2 1 16,-7 7-1-16,0 0 1 0,-7 4 0 0,6 8-1 0,-12 6-10 16,6 4-24-16,0 3-26 0,-6 4-29 0,12 4-28 0,8 8-40 15,12-1-94-15,7 0-111 0,13 5-97 0,19-2-134 16,14 5-126-16,18-5-79 0,8 2-28 0,13-1 7 0</inkml:trace>
  <inkml:trace contextRef="#ctx0" brushRef="#br0" timeOffset="-100442.25">16517 14562 378 0,'0'0'525'15,"0"-4"-128"-15,0 4-135 0,-7 0-77 0,7 0-42 0,0 0-25 0,0 0 2 16,0 4 20-16,0 0 28 0,7 7 21 0,-7-1 12 0,7 5 3 15,-1-1 7-15,0 6 0 0,-6 5-9 0,7-3-30 16,-1 8-36-16,1 2-31 0,0 5-25 0,-7-1-15 0,6 1-20 16,-6 3-10-16,6-3-8 0,-6 3-6 0,0 0-7 15,0 2-4-15,-6-7-4 0,6 2-3 0,0 0-2 0,0-5 0 16,-6 2-1-16,6-1-3 0,-7-4 0 0,0 0-4 0,7-3-3 16,-6-4-10-16,6-1-21 0,-7-5-34 0,7-2-48 15,0-2-50-15,0-2-51 0,0-6-44 0,0 0-41 0,0-8-32 16,0 0-22-16,0-6-10 0,7-5-3 0,-7-4-21 0,0 5-45 15,6-8-35-15</inkml:trace>
  <inkml:trace contextRef="#ctx0" brushRef="#br0" timeOffset="-99859.1">16465 14833 258 0,'0'-22'468'15,"6"4"-109"-15,-6-4-119 0,0 3-72 0,0 1-41 0,7-3-23 16,-1 6-14-16,1-4-11 0,0 1-9 0,5 0-9 15,2 3-8-15,-2-4-11 0,1 5-7 0,7 0-8 0,0-1-4 16,-1 4-6-16,1 0-5 0,0 0-3 0,6-1-3 0,-7 5 0 16,7 4-1-16,-6-5-2 0,5 5 1 0,1-1-1 15,-6 1 2 1,0 3-1-16,-1 3 1 0,1 1-1 0,-8 3-1 0,2 4 1 0,-1 0-1 0,-7 4 2 0,1 3-1 0,-7 1 0 16,0 6 0-16,-7-3-1 0,1 7 1 0,-7 4-3 15,-1 0-2-15,2 0-3 0,-8 0 0 0,1 0-2 0,-7-4-1 16,6 1-1-16,-6-1 1 0,7-3 3 0,-1-4 1 0,-6 0 4 15,7-4 6-15,-1-4 13 0,6 1 26 0,-5-4 37 16,13-4 40-16,-7 2 42 0,6-6 31 0,1 0 23 0,0 1 10 16,-2-4-3-16,8 4-22 0,0-8-34 0,0 4-42 15,0-4-41-15,8-2-31 0,-2-3-24 0,0 6-16 0,1-5-8 16,6 5-3-16,0-1-3 0,-7 0-1 0,8 4 1 0,-2 0-3 16,2 0 0-16,-2 4 1 0,8 0 0 0,-7 3-1 15,7-3 0-15,-8 8 0 0,8-6-2 0,-1 5 0 0,7-3-1 16,-6 2-3-16,7 2-5 0,-9-5-6 0,9 0-7 0,-7 0-8 15,6 1-7-15,-7-1-10 0,7-3-5 0,0-4-5 0,0 3-1 32,-7-3 4-32,7-3 6 0,-6-1 5 0,0 0 10 15,-1-3 8-15,-5-4 8 0,5 0 7 0,-6 0 6 0,0-3 4 16,-7-1 2-16,8-1 3 0,-8 2 7 0,-6-4 6 0,6 4 6 16,-6-1 6-16,0-3 6 0,0 3 9 0,-6 0 7 15,0 1 5-15,6-1 1 0,-8 0-2 0,2 4-5 16,0 0-5-16,-7 4-6 0,6-4-8 0,1 7-7 0,-7 1-7 0,7-1-7 15,-8 8-2-15,8-1-4 0,-7 1 2 0,6 7-1 16,1-4 0-16,-7 8-3 0,6-5 1 0,7 5 0 0,-7 4-1 16,7-4 2-16,0 3-1 0,7 0 0 0,0-3-1 15,-1 3 0-15,1 0-1 0,6 2-1 0,0-6-2 0,-1 0-5 16,8 1-14-16,0 0-22 0,5-8-34 0,-5 4-57 0,7-8-66 16,5 1-60-16,-6 0-53 0,13-8-66 0,-6 0-80 15,-1-3-142-15,1 0-55 0,-7 0 5 0</inkml:trace>
  <inkml:trace contextRef="#ctx0" brushRef="#br0" timeOffset="-98987.15">17683 14939 194 0,'0'0'399'0,"-7"0"-102"0,7 0-95 16,-6 0-68-16,6-3-36 0,-6 3-16 0,6 0-6 0,0 0 0 15,-8 0 2-15,8 0 1 0,-6 0-1 0,6 0-2 0,-6 0-4 16,-1 0-4-16,1 0-3 0,6 3-3 0,-7-3 3 15,-6 4 2-15,7 0 5 0,0-1 10 0,-2 1 8 0,2 3 8 16,-7 1 1-16,6-1-2 0,1 4-4 0,-7-4-2 16,7 4-2-16,-8 4-7 0,8-4-7 0,-7 3-7 0,6-2-6 15,1 2-8-15,6 1-7 0,-7 0-7 0,1-1-11 16,6 1-9-16,0-1-4 0,0 1-3 0,6 0-3 0,1-1 0 16,-1-2-2-16,8 2-1 0,-8-3-1 0,14 0 0 0,-7 4-2 15,6-4 0-15,0 0-1 0,1 0 1 0,0-4-1 0,5 4-1 16,2-4-3-16,-1-3-9 0,0-1-13 0,0 1-20 15,7-4-24-15,-7 0-22 0,0 0-21 0,7-4-14 0,-8-3-9 16,1 0 0-16,6-4 10 0,-5 0 16 0,-1 0 22 0,-6 0 22 16,-1-4 20-16,-6 4 15 0,6-3 10 0,-11 0 9 15,4-2 5-15,-12 2 3 0,6 3 5 0,1-3 4 16,-7-2 5-16,0 5 7 0,0-3 7 0,0 3 9 0,-7 0 10 16,1 0 8-16,6 0 10 0,-6 4 2 0,0-5 0 0,-2 5-3 15,2 3-3-15,-7 1-7 0,7-1-8 0,-1 0-8 0,-6 4-12 16,7 0-6-16,-8 0-4 0,8 4-3 0,-7 0-5 15,6 3 0-15,1 0-7 0,-1 2 2 0,1-3 0 0,6 5 0 16,-6 0-1-16,6 0-1 0,0 0 3 0,0 0 0 0,0 4 4 16,0-1 0-16,6 1-1 0,0-4 0 0,1 5 1 15,-1-2-1-15,8 0-2 0,-8 1-1 0,8-1 1 0,-2 1-2 16,8-4 1-16,-7 4-1 0,7-4-1 0,-2 0 2 0,2-4 0 16,0 0-3-16,-1 0-3 0,7 0-3 0,-6-7-1 15,5 0-2-15,-5 0 0 0,0-2 1 0,-1-6-1 0,1 0 2 16,-7 1 2-16,7-3 3 0,-8-2 2 0,8-2 4 15,-6 3 5-15,-2-4 2 0,-5-3 8 0,-1 3 8 0,1 1 6 16,-1 0 6-16,1-6 9 0,-7 6 5 0,6-1 7 0,-6 0 12 16,-6 1 7-16,6-1 2 0,0 1 2 0,-7-1 0 15,7 5-2-15,-6-2-2 0,6 1-6 0,0 3-11 0,0 1-8 16,-7 3-10-16,7-3-6 0,0 4-7 0,0-1-9 0,0 4-8 16,0 0-7-16,0 0-2 0,-6 4-6 0,6-1 0 15,0 4-3-15,0 1 0 0,0-1 2 0,0 4 2 0,0-1 0 16,0 2 0-16,6 3 1 0,-6-4-1 0,0 4-1 0,7-4 1 15,-7 3-2-15,6 1 0 0,1-1-1 0,-1 1 2 0,0 1-2 16,8-2 2-16,-8 0 1 0,8-3 0 0,-2 0-3 16,1 0-8-16,1-4-12 0,-2 1-24 0,8-5-49 0,-1-3-69 15,-5 0-69-15,6 0-60 0,-1-7-53 0,0 0-62 0,0-8-75 16,1 4-109-16,0-7-52 0,-7 3 17 0</inkml:trace>
  <inkml:trace contextRef="#ctx0" brushRef="#br0" timeOffset="-98860.77">18718 14891 373 0,'-12'-10'572'0,"-2"2"-86"16,2 1-146-16,-2 0-94 0,1 3-63 0,0 0-39 0,7 4-25 31,-1-3-17-31,7 3-19 0,-6 0-26 0,6 0-42 16,0 3-54-16,6-3-54 0,-6 4-46 0,7 0-51 0,-1-4-71 16,7 0-123-16,0 0-112 0,1-4-49 0,-2 0-4 0</inkml:trace>
  <inkml:trace contextRef="#ctx0" brushRef="#br0" timeOffset="-98395.33">18822 14913 459 0,'-6'5'558'0,"6"-2"-129"0,-6 4-141 0,-1-3-90 0,7 3-51 16,-7 1-27-16,1-1-8 0,6 4-2 0,0-4-4 16,0 4-10-16,0 0-10 0,6 0-17 0,1 4-15 0,-7-4-14 15,13 3-11-15,-7-2-11 0,8 2-5 0,-2-3-4 0,2 0-1 16,-1 0 3-16,7-3-4 0,-8 2 0 0,1-6-1 15,7 3-1-15,-7-7-1 0,0 4-1 0,-1-8 0 0,8 1-3 16,-7-1 1-16,1-3 2 0,-2 0 2 0,2-1 8 0,-8-3 11 16,7 4 17-16,-6 0 24 0,-1-1 24 0,-6 1 21 15,7 0 16-15,-7 4 7 0,0 3-3 0,6-6-6 0,-6 3-17 16,0 3-19-16,0 0-27 0,0 0-24 0,0 0-16 16,0 0-9-16,6 0-6 0,-6 3-6 0,0-3-1 0,8 6-6 15,-8-6 2-15,6-6-1 0,6 6-3 0,-5-3-5 0,6-4-6 16,0 0-5-16,1-4-3 0,4-4 7 0,2 1-5 15,-7-1-3-15,7-3 5 0,-8-1 3 0,8-2 7 0,0-2 4 16,-7 1 5-16,0 0-7 0,0 0 7 0,0 1 7 0,0 2 4 16,-6 1 5-16,5 3 7 0,-5 4 3 0,-7 0 1 15,7 4-2-15,-7 3 0 0,6 4-4 0,-6 0-3 0,-6 4-4 16,6 3-6-16,0 4-3 0,0 4-1 0,-7 3 1 0,7 4 1 16,0-4 0-16,0 8 0 0,7-4 1 0,-1 0-1 0,0 0 2 15,2 0 0-15,4 0 0 0,8-4 1 0,-1-3 0 16,1 0-1-16,0-5 0 0,5-2-3 0,1-5-3 0,1-3-11 15,5-3-14-15,-6-5-28 0,0-6-42 0,1-1-56 16,5-3-57-16,-13-4-54 0,7-3-63 0,-6-5-92 0,6 1-167 16,-13-4-64-16,1 4-13 0</inkml:trace>
  <inkml:trace contextRef="#ctx0" brushRef="#br0" timeOffset="-97640.96">3381 16826 112 0,'-14'0'560'0,"8"0"3"15,-7 0-193-15,7 4-154 0,-1-4-92 0,7 0-53 0,0 0-20 16,0 0-1-16,0 3 12 0,7-3 14 0,-1 0 16 0,7 0 19 31,7 0 17-31,0 0 10 0,-1-3 3 0,13 3-3 0,1-8-13 16,6 5-13-16,0-5-13 0,6 1-14 0,8 0-16 0,-1-4-13 15,7 4-8-15,0-4-11 0,6-1-6 0,-8 5-7 0,9-4-3 16,-1 0-6-16,0 1-2 0,0-2-6 0,0 5-7 0,-6-1-19 16,0 1-46-16,-7 4-61 0,-13 3-62 0,0-5-51 0,0 5-59 15,-13 0-80-15,-6 0-115 0,-8 5-107 0,2-5-25 16,-14 0 18-16</inkml:trace>
  <inkml:trace contextRef="#ctx0" brushRef="#br0" timeOffset="-97420.36">4097 16790 260 0,'-13'0'685'0,"7"-4"31"16,6 4-117-16,-7 0-142 0,0-4-97 0,7 4-70 0,-6 0-52 15,6 4-41-15,0-4-32 0,0 7-23 0,0 0-19 0,0 4-11 16,0 8-21-16,6-1-11 0,-6 8-9 0,7 2-4 16,-7 2-7-16,7 7-6 0,-7-1-8 0,6 8-15 0,1 0-4 15,-7 0-6-15,6 0-4 0,0 4-3 0,-6 0-3 0,8-1-6 16,-2-3-8-16,0 4-3 0,-6-1-18 0,6-2-20 0,-6-2-32 15,7-2-83-15,0-1-102 0,-7-7-99 0,6 4-129 0,1-4-202 16,-7-8-92-16,6 5-39 0,0-9 1 0</inkml:trace>
  <inkml:trace contextRef="#ctx0" brushRef="#br0" timeOffset="-87161.72">6845 4784 256 0,'-6'0'249'0,"-1"0"-94"0,1 0-70 0,0 0-40 0,6 3-22 16,-7-3-11-16,7 0-4 0,-7 0-2 0,7 0-2 15,0 5 0-15,-6-5-1 0,6 3 0 0,0-3-1 0,0 4-1 16,0-4-1-16,0 4 0 0,0-4-2 0,0 3-1 0,0-3-3 15,0 4-1-15,6-4-2 0,-6 0-1 0,0 3 0 16,0-3-1-16,0 0 3 0,0 0 1 0,0 4 2 0,0-4 5 16,7 0 6-16,-7 0 8 0,0 0 7 0,0 0 8 0,7 0 6 15,-7 0 6-15,0 0 4 0,6-4 1 0,-6 4 0 16,6-3-5-16,-6 3-4 0,7-4-3 0,-7 4-4 0,6 0-4 16,-6 0-1-16,7-3 1 0,-7 3-3 0,0 0 4 0,7 0-2 15,-7 0 0-15,6 0 2 0,-6-4-3 0,6 4 2 0,-6-4 1 16,7 4 1-16,0 0 1 0,-7 0 1 0,6 0 1 15,-6 0 2-15,7-3 5 0,-7 3 1 0,0 0 6 16,0 0 3-16,6 0 2 0,-6 0 4 0,0 0 0 0,0 0-1 16,0 0 0-16,0 0-4 0,0 0-5 0,0 0-7 0,0 3-3 15,0-3-6-15,-6 0-1 0,6 4-1 0,0 0 0 16,0-1 3-16,0 1 6 0,0-1 8 0,0 1 9 0,0 3 6 16,0 1 7-16,0-5 1 0,0 5-2 0,0-1 2 0,0 4 0 15,0-4 1-15,0 1 1 0,0 2 1 0,0 2 0 0,0 3 1 16,0-4 7-16,0-1 1 0,0 5 1 0,6-4-8 15,-6 4-7-15,0-4-5 0,0 3 2 0,0-3-3 0,0 4-3 16,7 0-6-16,-7-1-7 0,0 1-2 0,0 0-6 0,6-4-3 16,-6 3-8-16,7-3-4 0,-1 4-5 0,0-4-2 15,2 3-3-15,-2 1-1 0,0 0 1 0,1-1-2 0,-1-2-2 16,7 2 1-16,-6-3-3 0,-1 0 0 0,8 1-2 0,-8-2 1 16,7 1 0-16,-6-4-1 0,5 4 1 0,1-4 0 15,1 2-1-15,-8-2 0 0,7-4 2 0,0 4 0 0,0-3 1 16,0-4 0-16,0 4-2 0,7-1 1 0,-8-3 2 0,8 0 0 15,-7-3-1-15,1 3 1 0,-8-4-2 0,6 0 4 0,2-3 5 16,-8 4 2-16,1-4 5 0,-1-2 3 0,1 0 2 16,0-3 2-16,-1 1 1 0,-6 0 2 0,6-4 1 15,-6 4 2-15,0-3-2 0,0-1 1 0,0 0-4 0,-6-3-1 16,6 2 0-16,-6-1-2 0,-1 2-6 0,-6-3-4 0,6 0-4 16,-5 3-1-16,4-3 0 0,-10-1 0 0,4 4-3 0,1-3 1 15,-7 4-1-15,8 3-4 0,-8-4 1 0,0 4-3 16,1 0 0-16,-1 0-4 0,8 4 0 0,-8 0-7 0,7-1-11 15,-7 1-24-15,14 3-53 0,-8 1-90 0,8-1-94 0,0 0-101 16,6 4-136-16,0-3-163 0,0-2-87 0,6 1-31 16,0 4 27-16</inkml:trace>
  <inkml:trace contextRef="#ctx0" brushRef="#br0" timeOffset="-85990.48">6924 4821 250 0,'-7'0'342'16,"-6"0"-94"-16,7-4-82 0,6 4-56 0,-7 0-31 0,1 0-16 0,6-4-7 31,-7 4-4-31,7 0-3 0,0 0-6 0,0 0-4 16,0 0-8-16,0-3-5 0,7 3-7 0,-1 0-6 15,-6 0-6-15,7 0-3 0,-1 0-2 0,1 0 0 0,-1 0-1 16,1 0-1-16,5 0-1 0,-4 0 1 0,-2 0-1 0,7-4-1 16,0 4 2-16,-7 0 0 0,7 0 0 0,1-3 0 15,-2 3 1-15,2 0 0 0,5 0 2 0,-6-4-3 0,6 4 1 16,1 0 1-16,-1-4 1 0,1 4-1 0,6-3 0 0,0-2 0 16,1 5 0-16,-1 0 0 0,-1-3-2 0,1 3 0 0,7-3 1 15,-7-1 0-15,0 4-1 0,7-4 1 0,-7 4 0 16,0-3 0-16,0 3 1 0,-1 0 0 0,2 0-1 0,-1-4 0 15,0 4-1-15,-6 0 1 0,5 0-1 0,1 0 0 0,-6 0-1 16,6 0 1-16,-7 0 0 0,8 0 0 0,-1 0 0 16,-6 0-1-16,6 0 0 0,-1 4 1 0,1-4 0 0,1 0 1 15,5 0-2-15,-6 0 1 0,7 0 0 0,-7 0 0 0,0 0 0 16,7 0 0-16,-7 0-1 0,6 0 1 0,-5 0 1 16,-2 0 0-16,1 0 0 0,0 0 0 0,-6 0-1 0,-1 0 0 15,7 0 0-15,-6 3 0 0,-1-3 0 0,1 0 0 16,6 4 0-16,-6-4 0 0,5 0-1 0,1 0 0 0,7 0 2 15,-7 0-1-15,7 0 0 0,-1 4 0 0,1-4 0 0,-1 0 1 16,1 0-1-16,0 0 1 0,0 0-1 0,-1-4-1 16,1 4 1-16,-1 0-1 0,-6-4-1 0,7 1 0 15,-8 3 0-15,1-4 0 0,7 4 1 0,-7-4 1 0,7 1 0 0,-7-1 0 16,0 4 1-16,6-3 2 0,1-1 2 0,-1 4 2 16,1-4-1-16,-1 0 1 0,1 0 0 0,0 4 2 0,-1-4 0 15,2 2-1-15,4-3-1 0,-5 5-1 0,6-3-1 16,-1 3-2-16,2-4 1 0,-7 4-4 0,6 0-2 0,-1 0 1 15,2-4 1-15,-1 4 1 0,6-3 0 0,-5 3 0 0,-1-4-1 16,0 4 1-16,-1-4 4 0,8 4-3 0,-7-3-1 16,0 0 1-16,1-1 1 0,-1 0 4 0,-1 0 3 0,-5 1 2 15,6-1 1-15,1 0 0 0,-8 1 2 0,1-1-1 0,5-3 0 16,-5 3-4-16,-1 0-2 0,8 1 0 0,-7-5 0 16,6 4 0-16,-7 1-2 0,1-1-2 0,5 1 1 0,-5-5 1 15,7 5-1-15,-1-1-2 0,-1 1-2 0,1-4 2 0,1 3-1 16,-1-1 1-16,0 2 1 0,-1-5 1 0,2 5-1 0,-1-1 3 15,0-3 1-15,1 3 1 0,-2 1-1 0,-5-1 0 16,6 0-1-16,0 1 0 0,0-1-1 0,0 4-2 0,-6-4 0 16,5 1-1-16,2 3 1 0,-1-4 0 0,-6 4 1 0,5-4 2 15,1 4 6-15,1-3 3 0,-1 3 3 0,0-4 2 16,-7 4 5-16,8-4 6 0,-1 4 6 0,0-3 2 0,-1-1-1 16,2 4 1-16,-1-4 3 0,0 1 5 0,-7-1 2 0,7 4-1 15,1-3-6-15,-1-1-1 0,0 4 0 0,0-4-3 16,0 4-8-16,6-4-7 0,-5 4 0 0,5-3-9 0,-6 3-4 15,7-4-4-15,-1 4-5 0,-5 0 1 0,5 0-3 16,0-3 0-16,-5 3-8 0,-1-4 3 0,6 4 2 0,-5-4 1 16,-1 4 0-16,-1 0 0 0,2-3 2 0,-1 3 0 0,0-4 1 15,0 4-1-15,0-4 2 0,0 4 0 0,0 0 0 16,0 0 3-16,-6-3-2 0,6 3 1 0,-6 0-1 0,-1 0 2 16,1-3-2-16,-1 3 0 0,-6 0 0 0,7-5 0 0,-1 5-1 15,-5 0 0-15,-1-4 2 0,0 1 3 0,7 3 6 16,-8-4 7-16,-5 0 10 0,6 4 13 0,-6-3 20 0,-1-1 24 15,-6 0 19-15,0 4 14 0,-1-3 7 0,-4-1 7 16,-2 0-2-16,0 4-7 0,1-3-18 0,-7 3-21 0,6-4-19 16,-6 0-18-16,0 4-21 0,7-3-37 0,-7 3-64 0,-7 0-88 15,7 0-86-15,0 0-83 0,-6 0-113 0,-1 0-185 16,1 0-95-16,-8 3-31 0,2 1 25 0</inkml:trace>
  <inkml:trace contextRef="#ctx0" brushRef="#br0" timeOffset="-85342.66">13768 4531 307 0,'0'-3'372'0,"0"3"-99"0,0-4-90 15,0 4-64-15,0 0-38 0,0-4-22 0,0 4-8 0,0 0-4 31,0 0 0-31,0 0-2 0,0 0 0 0,0 0-1 0,7 0-2 16,-7 4-4-16,0-4-6 0,0 0-6 0,7 4-5 16,-7-1-1-16,6-3 2 0,-6 4 4 0,7 3 5 0,-7-3 2 15,0 7 5-15,6-4 7 0,-6 1 8 0,6 2 3 16,2 6 13-16,-2-5 16 0,-6 3 20 0,6 4 18 0,-6-3 19 16,6 3 20-16,2 5 18 0,-2-2 8 0,0 1-1 0,1 0-16 15,6 3-16-15,0-2-15 0,-7-1-20 0,8 3-28 16,-2-2-23-16,1 2-17 0,7 1-16 0,-7-4-8 0,0 4-9 15,0-5-7-15,7 2-5 0,-8 2-4 0,2-3-1 16,-2 4 0-16,-4-5-1 0,4 5 1 0,1 1 2 0,-6-10-2 16,-1 9 0-16,1-4 0 0,-1 0-1 0,-6 0-1 0,6-4 0 15,-6 1 0-15,8-1 0 0,-8-4 0 0,0 1 2 16,0 0 0-16,-8-4 0 0,8 3-1 0,-6-6-1 0,6 2 0 16,-6-2 3-16,6-5 1 0,-7 1 2 0,7 3 5 0,-6-7 9 15,-1 0 13-15,1 0 10 0,-1 0 12 0,1 0 8 16,-8-7 10-16,2 3 7 0,-2-3 5 0,2-3 1 0,-8-2 3 15,1-2 0-15,-1-5 5 0,7 4 3 0,-7-6 0 0,0 3-3 16,8-5 0-16,-8-2-4 0,7 3-10 0,1-4-10 0,-2 1-15 16,8-6-12-16,0 3-10 0,6-1-10 0,0-4-9 15,0 3-7-15,6-3-6 0,-6 1-3 0,12-2-5 16,-4 2-8-16,4-5-10 0,1 8-13 0,1-5-16 0,-8 5-22 16,6 4-27-16,2-2-31 0,-1 6-27 0,-7-1-30 0,8 7-65 15,-8 1-92-15,-6-1-90 0,6 4-100 0,-6 0-140 0,0 4-82 16,-6 3-44-16,-7 1-8 0</inkml:trace>
  <inkml:trace contextRef="#ctx0" brushRef="#br0" timeOffset="-84247.32">7074 5502 89 0,'0'0'474'0,"-7"-3"-106"0,7 3-134 0,-7-4-103 0,7 4-59 16,0-4-34-16,0 4-15 0,0-3-5 0,7 3-2 0,-7-4 2 16,0 4 2-16,0-4 2 0,7 1 0 0,-7 3 1 15,6 0-2-15,0-4-1 0,-6 4-5 0,7 0-4 0,0 0-4 16,5 0-3-16,-5 0 2 0,6 0-1 0,-6 4-1 0,13-4 1 16,-8 0 0-16,8 0-4 0,5 0 2 0,1 0 2 0,1 0 1 15,-1 0-2-15,6-4 0 0,7 4 0 0,-6-3-1 16,7 3 4-16,5-4-2 0,-7 0-3 0,9 1 0 0,5-2-1 15,-1 1 1-15,2 2 0 0,-1-3 2 0,7-2 2 0,-1 3 1 16,0-3 4-16,1 3 1 0,0-2 2 0,6 2 1 16,0 0 1-16,1-3 3 0,-1 3-2 0,6-3 1 15,0 3-3-15,2-3 0 0,4 3 1 0,-5 0 0 0,6-3-3 16,-6 3-2-16,6 0-1 0,-6-3 0 0,6 4 0 0,-7-1-2 16,1 0-2-16,0-3-2 0,-1 4-2 0,1-1 1 0,-7 1-1 15,1-1-2 1,5-1 0-16,-12 5 0 0,6-3-1 0,0-1 1 0,0 2 0 0,-6 2 0 15,-1-5 6-15,1 1-4 0,0 1 3 0,-1-1-1 0,1 0 1 0,-1 1 2 0,1-1 2 16,-7 0 4-16,7 1-1 0,-7 0 3 0,7-2 0 31,-8 2 2-31,8-1-1 0,-7 0-2 0,1 4-3 0,-2-3-4 16,2-1-3-16,-8 4 0 0,7-4-2 0,0 4-1 0,0 0-1 16,0 0 0-16,1 0 1 0,-1 0 0 0,0 0-1 15,0 0 0-15,0 0-1 0,0 0-1 0,-6 4 0 0,6-4 0 16,0 0 0-16,-6 0 1 0,5 0 0 0,-5 4 1 15,-1-4 0-15,2 3 2 0,-2-3 0 0,-6 0 0 0,7 0 0 16,0 4-1-16,-1-4-1 0,0 4 0 0,1-4 0 0,-1 0 0 16,8 3-1-16,-7-3 0 0,5 0 0 0,1 0 0 15,1 5 1-15,-2-5-1 0,8 0 0 0,0 0 0 0,-1 3 1 16,1-3 0-16,6 0-1 0,0 3 0 0,0-3-1 0,7 0 0 16,0 4 2-16,-1-4 1 0,-6 0 1 0,7 4 0 15,-7-4 0-15,7 0 2 0,-14 0 5 0,1 0 6 0,0 0 9 16,-7-4 6-16,0 4 10 0,-12 0 12 0,5 0 11 0,-7-4 7 15,2 4 0-15,-7-3-4 0,-1 0-5 0,-6-2-6 0,0 5-10 16,-6-3-9-16,-8-1-7 0,2 0-8 0,-2 1-5 16,-4-1-11-16,-8-3-24 0,0 3-40 0,-8-3-48 0,2 0-52 15,-14 3-75-15,-5-4-114 0,-1-2-146 0,-20 2-81 0,1-3-27 16</inkml:trace>
  <inkml:trace contextRef="#ctx0" brushRef="#br0" timeOffset="53445.54">22099 5320 192 0,'6'0'173'0,"-6"0"-48"0,6-4-38 0,-6 4-26 0,0-5-18 15,7 5-14-15,-7 0-7 0,0-3-5 0,7 3-3 0,-7 0 0 16,6 0-3-16,-6-4-1 0,7 4-1 0,-7 0-1 15,6 0 0-15,-6-2-1 0,6 2 0 0,-6 0 0 0,0 0-1 16,0 0-1-16,8 0 1 0,-8 0 1 0,0 0 0 16,0 0 0-16,0 0 3 0,0 0 0 0,0 0 2 0,0 0 2 15,0 0 3-15,0 0 4 0,0 0 4 0,0 2 4 0,0-2 1 16,0 4 2-16,0-4-1 0,0 3-3 0,0-3-4 0,0 5-4 16,0-1-8-16,0-1-5 0,0 1-1 0,0-1-4 15,0 1 0-15,0-1 1 0,6 1-2 0,-6 3-1 0,0-3 0 16,0-1-3-16,6 5-4 0,-6-4-11 0,0-1-12 0,6 5-17 15,-6-5-18-15,0 1-21 0,0 0-23 0,0-4-30 16,7 3-30-16,-7-3-35 0,0 4-30 0</inkml:trace>
  <inkml:trace contextRef="#ctx0" brushRef="#br0" timeOffset="53604.25">22085 5454 139 0,'0'5'138'0,"-6"-2"-40"16,6-3-30-16,-6 4-21 0,6 0-12 0,-7-1-9 0,7-3-6 15,-7 4-5-15,7 3-4 0,-6-3-3 0,6-1-4 16,0 5-4-16,-7-5-8 0,7 0-12 0,0 2-16 16,0-2-19-16,7 1-25 0,-7 0-35 0,0-1-42 0</inkml:trace>
  <inkml:trace contextRef="#ctx0" brushRef="#br0" timeOffset="54442.1">22014 6253 49 0,'0'4'34'0,"0"4"-16"0,0-5-8 15,6 4-5-15,-6-3-2 0,0 3-1 0,0-3-1 0,0 3 0 16,0 0 2-16,0 1 4 0,0-2 5 0,0 3 3 0,0-6 4 15,0 5 5-15,-6-1 7 0,6 0 7 0,0 1 5 16,0-1 5-16,0-3 2 0,0 3 3 0,-6 0 0 0,6-3 0 16,0 3-6-16,0 0-2 0,0-3-4 0,0 4-5 15,0-1-5-15,0 0-3 0,0 0-1 0,0-3 1 0,0 3 3 16,0 0 0-16,-8-2-2 0,8 2-2 0,0 0 1 0,0-3-3 16,0 3-4-16,8-3-3 0,-8-1-4 0,0 1-1 15,0 3-3-15,0-3 3 0,0 0 1 0,0-1 1 0,0 1 3 16,6 0 0-16,-6-1 0 0,0 1 1 0,0 0 0 0,6-1-1 15,-6 1 1-15,0 3-2 0,0-3-2 0,0 0-2 0,0 3 1 16,0-3-1-16,0-1-3 0,0 1-2 0,0-1-1 16,0 5-2-16,0-5 0 0,0 1 1 0,0 0-1 0,0-1 0 15,0 2 1-15,7-1 1 0,-7-1-2 0,0 0 4 16,0-3-1-16,0 4 0 0,0 0-1 0,0-1 0 0,7-3-2 16,-7 4 1-16,0 0 1 0,0-1-3 0,0-3 3 15,0 4 2-15,0-1-1 0,0 1 0 0,0 0-1 0,0-4 0 16,0 4-2-16,6-1-1 0,-6 1-5 0,0 0-12 0,0-1-26 15,6 1-47-15,1-4-95 0,-1 0-144 16,1 4-81-16,0-4-47 0</inkml:trace>
  <inkml:trace contextRef="#ctx0" brushRef="#br0" timeOffset="55076.63">22235 6738 338 0,'0'0'275'0,"0"0"-79"0,0 0-64 16,0 0-44-16,0 0-30 0,0 0-18 0,0 0-7 0,0 0 0 16,0 2 2-16,0 2 3 0,0 0 1 0,0 4 2 0,0-1 5 15,0 0 1-15,0 0-1 0,0 1-1 0,0-2-6 0,0 6-5 16,0-5-2-16,0 4 2 0,0 1 0 0,0-6 0 16,6 2-2-16,-6 3-2 0,0-4 0 0,0 0 4 0,0 0 3 15,8 0 2-15,-8 2 0 0,0-6 1 0,0 5 7 0,6-5 8 16,-6 1 16-16,0-1 27 0,6-3 33 0,-6 4 30 15,7-4 29-15,-1 0 20 0,1 0 8 0,0-4 3 0,-1 1-11 16,0-1-28-16,0-3-33 0,2 0-36 0,-2-4-30 0,7 3-23 16,-6 0-14-16,-7-2-10 0,6-1-5 0,1 0-5 15,-1 3-2-15,0-3-1 0,1 0-6 0,-7 0 0 0,7 4-2 16,-1-4-2 0,-6 4-3-16,6 0-2 0,-6 0-1 0,0-1-2 0,7 0 0 0,-7 6-5 15,0-7-2-15,0 6-4 0,0 3-8 0,0-4-15 16,7 4-38-16,-7-4-56 0,0 4-65 15,0 0-61-15,6 0-49 0,1 4-43 0,-1-4-38 0,8 0-42 16,-8 0-37-16,6 4-56 0,2-4-41 0,-8 0-2 0</inkml:trace>
  <inkml:trace contextRef="#ctx0" brushRef="#br0" timeOffset="55282.02">22535 6777 383 0,'-6'0'380'0,"6"-4"-93"0,0 4-80 0,0-3-52 15,-8 3-33-15,8 0-20 0,0 0-16 0,0 0-12 16,-6 0-10-16,6 3-12 0,0-3-10 0,-6 8-13 16,6-4-9-16,-6 2-6 0,-1 2-1 0,7-1-1 0,-7 4-1 15,1-3-1-15,6 3-1 0,0 0 5 0,-7 0-2 0,7-1-5 16,0-2-1-16,-6 2-2 0,6 2 1 0,0-1-3 0,0-4 2 16,0 0-9-16,0 5-9 0,0-5-21 0,6 0-29 15,-6-3-46-15,7 0-73 0,-7-1-151 0,6-3-101 0,-6 0-67 16</inkml:trace>
  <inkml:trace contextRef="#ctx0" brushRef="#br0" timeOffset="56253.81">19051 5499 229 0,'6'-4'359'0,"0"4"-134"0,-6 0-99 0,7 0-58 15,6-4-33-15,-6 4-20 0,5-3-27 0,8-1-42 0,0 0-82 16,-1 1-142 0,1-1-76-16</inkml:trace>
  <inkml:trace contextRef="#ctx0" brushRef="#br0" timeOffset="56754.98">19520 5484 252 0,'0'0'480'0,"0"0"-106"16,6 0-122-16,-6-4-91 0,6 1-66 0,-6 3-42 0,7-4-21 16,6 1-12-16,0-1-8 0,0 0-7 0,6 1-8 15,1 3-9-15,0-5-11 0,-1 1-13 0,1 4-13 0,6 0-14 16,-7-2-14-16,7 2-9 0,0 0-7 0,-6 0-3 0,6 2 7 15,-7-2 10-15,1 0 12 0,0 0 14 0,-7 4 12 16,7-4 15-16,-8 0 10 0,1 5 8 0,0-5 8 0,-6 0 4 16,6 3 6-16,-6-3 6 0,-1 0 10 0,-6 0 9 0,6 4 6 15,-6-4 7-15,7 0 4 0,-7 0 3 0,7 0 0 16,-7 0-4-16,6 0-5 0,0 0-9 0,1 0-8 0,-1-4-5 16,1 4-5-16,6 0-6 0,0 0-3 0,0-3-3 0,7 3-3 15,-1-5 1-15,1 5-2 0,-1-4 1 0,7 4-4 0,-6 0-2 16,6 0-2-16,-7-2-3 0,7 2-7 0,-6 0-1 15,0 0-4-15,-1 0-1 0,1 0 2 0,-8 0 1 16,2 0 3-16,5 0 2 0,-13 0 4 0,8 2 3 0,-2-2 2 16,2 0 2-16,-8 0 0 0,7 0 0 0,-6 0 0 0,6 4-1 15,-7-4 1-15,0 0 0 0,2 0 0 0,4 0 1 16,-5 0 0-16,6 5 0 0,-6-5 0 0,5 0 0 0,-5 0 0 16,6 0 0-16,0 0 0 0,0 0-3 0,0 0-1 0,0 0 0 15,0 0 1-15,1 0-3 0,-8 0 0 0,7 0-1 0,0 0 1 16,-7 0 2-16,7 0 1 0,1 0 0 0,-8 0 1 15,0 0-1-15,7 0 2 0,-6 0 1 0,6 0 1 0,-7 0-1 16,1 0-1-16,6 0 0 0,0 0 1 0,-6 0 0 0,5 0-1 16,1 0 1-16,-6 0 0 0,6 0 0 0,-7 0 0 15,8 0 0-15,-2 0 0 0,2 0-7 0,-1 0-10 0,-1 0-21 16,2 0-29-16,5-5-48 0,-6 5-71 0,7-4-110 0,-1 2-75 16</inkml:trace>
  <inkml:trace contextRef="#ctx0" brushRef="#br0" timeOffset="56881.36">21199 5448 175 0,'8'0'335'0,"-2"-5"-98"0,-6 5-77 0,6 0-53 0,0-3-33 16,8-1-21-16,-8 4-13 0,1 0-7 0,6-4-8 0,-6 1-6 15,5 3-10-15,8-4-13 0,-7 4-21 0,7-4-36 16,-1 1-61-16,7 0-100 0,-6-5-113 0,6 4-62 0</inkml:trace>
  <inkml:trace contextRef="#ctx0" brushRef="#br0" timeOffset="57074.27">21720 5378 492 0,'0'-4'421'0,"8"4"-128"0,-8-4-103 0,6 1-60 16,0-1-39-16,1 0-18 0,-1 0-12 0,7 1-6 15,-6-1-6-15,6-3-9 0,0 3-7 0,0 1-11 0,0-1-8 16,6 1-7-16,-5-1-4 0,6 1-3 0,-1-6-6 16,0 6-2-16,0-1-13 0,-5 2-12 0,5-3-12 0,-6 1-10 15,0 1-8-15,1-1-9 0,-2 4-3 0,-5-4-2 0,-7 4 3 16,7-3 4-16,-7 3 4 0,0 0-1 0,0 0 1 15,0 0-4-15,-7 0-7 0,7 0-8 0,-7 0-18 0,1 0-22 16,0-4-54-16,-2 4-101 0</inkml:trace>
  <inkml:trace contextRef="#ctx0" brushRef="#br0" timeOffset="57577.54">22333 5136 98 0,'-7'0'362'0,"7"0"-105"0,0 0-81 0,-6 0-53 0,6 0-30 16,0 0-20-16,0 0-10 0,0 0-3 0,6 0-4 0,-6 0-5 16,0 0-6-16,0 0-6 0,7 0-7 0,-7 0-3 31,7 0 4-31,-1 0 1 0,7-4 6 0,-7 4 4 0,8 0 2 16,-2 0 1-16,2-4 2 0,-1 4 2 0,7 0-6 15,-8 0-4-15,2-3-7 0,5 3-6 0,-6 0-5 0,0 0-5 16,7-4-4-16,-14 4-4 0,7 0-7 0,0 0-9 0,-6 0-15 15,5 0-20-15,-5 0-26 0,0 4-29 0,5-4-40 16,-5 0-55-16,0-4-76 0,-1 4-112 0,-6 0-74 0</inkml:trace>
  <inkml:trace contextRef="#ctx0" brushRef="#br0" timeOffset="57815.22">22444 5132 276 0,'-6'0'349'0,"6"0"-86"0,-8-4-71 0,2 4-47 16,6 0-29-16,0 0-20 0,0 0-14 0,-6 0-13 15,6 0-11-15,0 0-12 0,0 0-13 0,0 0-8 0,0 0-8 16,0 4-1-16,0 0 0 0,0-1-2 0,0 5 1 16,0-1 1-16,0-3 3 0,6 8 5 0,-6-6 1 0,0 2-3 15,0 3-1-15,0-1-1 0,0 2 0 0,0 2-1 0,0-3-4 16,0 0-6-16,0 4-2 0,0-4-2 0,6 0-4 16,-6 1-1-16,0-3 0 0,8 3 0 0,-8-1-5 0,0-4-10 15,0 4-13-15,6-4-12 0,-6-3-20 0,0 3-22 0,6 1-21 16,-6-5-24-16,0 1-20 0,0-4-16 0,0 4-14 15,0-4-14-15,0 0-6 0,0-4-1 0,-6 4 8 0,0-4 16 16</inkml:trace>
  <inkml:trace contextRef="#ctx0" brushRef="#br0" timeOffset="57988.85">22372 5363 36 0,'-19'-4'132'0,"6"0"7"15,-1 1-4-15,2-1-9 0,-2 1-8 0,2-1-7 16,-2 4-12-16,1-4-8 0,1 1-8 0,4-1-5 0,2 1-8 16,0 3 0-16,0-4-6 0,6 4-3 0,-8 0-4 0,8 0-4 15,0-3-5-15,0 3-6 0,8 0-8 0,-8 0-8 0,6 0-5 16,6-4-4-16,-4 4-5 0,-2 0-1 0,7 0-2 15,0 0 1-15,0 0 1 0,-1 0 0 0,2-5 0 16,-1 5-1-16,7 0-1 0,-8 0-2 0,8 0-2 0,-7 0-5 16,7 0-8-16,-8 0-16 0,8 0-23 0,-6 0-35 0,5 0-55 15,-6 0-100-15,6-3-138 0,-5 3-74 0</inkml:trace>
  <inkml:trace contextRef="#ctx0" brushRef="#br0" timeOffset="58195.21">22594 5286 294 0,'0'0'372'0,"0"0"-116"0,0 4-93 0,0-4-61 16,-7 3-39-16,7 6-18 0,0-3-10 0,-7 2-6 0,7-1 1 16,-6 4-4-16,6 0-2 0,-6 3-6 0,6-3-3 15,-7 4-5-15,7 0-4 0,-7 0-1 0,7-5-3 0,0 5-6 16,0-1-14-16,0-2-29 0,0-1-54 0,7 0-92 0,-7-4-138 15,7-3-76-15</inkml:trace>
  <inkml:trace contextRef="#ctx0" brushRef="#br0" timeOffset="58923.83">22209 4520 224 0,'0'0'311'0,"0"0"-94"0,-6 0-70 15,6 0-52-15,0 0-32 0,0 0-21 0,0 4-9 0,0-4-4 16,0 0-5-16,-7 4-5 0,7-1-4 0,0 1-2 16,0 0-3-16,0-1 1 0,0 5-4 0,0-5 0 0,0 5-3 15,0-5-1-15,0 5-2 0,0-1-2 0,0 0-7 0,0 0-19 16,7 2-23-16,-7-2-33 0,6 0-50 0,-6 0-69 0,6-3-100 15,2 3-78-15</inkml:trace>
  <inkml:trace contextRef="#ctx0" brushRef="#br0" timeOffset="59065.75">22190 4748 138 0,'0'0'271'0,"-7"4"-74"0,7-4-53 16,-7 0-35-16,7 0-25 0,0 0-19 0,0 3-12 15,0-3-13-15,0 0-10 0,0 4-11 0,7-1-9 0,-7-3-11 16,7 4-21-16,-1 0-32 0,1-1-45 0,-1 1-74 0,8 0-129 15,-8 2-72-15</inkml:trace>
  <inkml:trace contextRef="#ctx0" brushRef="#br0" timeOffset="59176.93">22223 4993 305 0,'-8'4'246'0,"2"-1"-75"0,6 1-46 0,0-1-31 15,-6 1-24-15,6-1-17 0,0 1-15 0,6 1-12 0,-6-2-24 16,6 0-42-16,8 2-72 0,-2-5-129 0,2 3-94 0,-1-3-57 15</inkml:trace>
  <inkml:trace contextRef="#ctx0" brushRef="#br0" timeOffset="59318.72">22183 5308 314 0,'0'3'345'0,"0"2"-128"0,0-1-99 0,0-4-70 0,7 3-54 15,-1 1-53-15,7-4-64 0,1 0-96 0,-8 3-104 0</inkml:trace>
  <inkml:trace contextRef="#ctx0" brushRef="#br0" timeOffset="59444.99">22223 5521 274 0,'0'3'222'0,"-8"5"-79"0,8-5-53 16,0-3-34-16,0 7-22 0,8-2-17 0,-8-2-25 0,6-3-31 15,0 3-41-15,0-3-58 0,2 0-81 0,-2 4-91 16</inkml:trace>
  <inkml:trace contextRef="#ctx0" brushRef="#br0" timeOffset="60031.53">22274 5682 130 0,'-6'7'242'0,"6"1"-75"0,-7-1-48 0,1-4-29 0,6 5-19 15,0-5-18-15,-6 1-11 0,6 3-11 0,6-4-10 16,-6 1-9-16,0 1-6 0,6 1-4 0,1-1-5 0,-7-2-4 15,6 1-6-15,-6 0-5 0,7-1-2 0,0 1-2 16,-7 3-2-16,6-3-1 0,-6-1 3 0,6 1 3 0,-6 3 6 16,6-3 5-16,-6 3 3 0,0 1 4 0,0-5 4 0,8 5 1 15,-8-1 1-15,0 0-2 0,0 0 1 0,0 1 9 0,6 3 2 16,-6-4 1-16,0 0 1 0,0 5-1 0,0-5-1 16,0 0 2-16,6 4-2 0,-6-4-7 0,7 1-6 0,-7-1-1 15,7 4-2-15,-1-4 1 0,1 1-1 0,-1-1-6 0,0 0-4 16,1 1-1-16,-7-1-6 0,7 0-6 0,-1 1-6 15,-6 4-3-15,0-6 0 0,0 2 6 0,0 3 4 16,6-4 1-16,-6 0 7 0,0 1 8 0,0-2 6 0,0 2 15 16,0-1 10-16,0 1 3 0,0-1 3 0,0-3 3 0,0 3-1 15,0-3 1-15,0 3 1 0,0-3-14 0,7 3-8 0,-7-3-4 16,7 3-3-16,-7-4-2 0,6 1-3 0,-6 3 0 16,7-2 0-16,-7 1 0 0,6-1-1 0,-6-2-1 0,6 1 1 15,-6 3 0-15,8-3 3 0,-8 3-1 0,0-4 0 0,0 5 1 16,0-4-1-16,0 2 1 0,6 2 1 0,-6 0 2 15,0-1 2-15,0 0 2 0,0 1 0 0,0-1 1 0,6 0-2 16,-6 1 2-16,0-1 1 0,0 3-1 0,0-2-3 0,6 0 0 16,-6 3-1-16,0-4-1 0,0 0 1 0,0 4 0 31,8-3-3-31,-8 3-1 0,-8-4-1 0,8 4 0 0,0-4 1 16,0 4-1-16,0-3-1 0,-6 2 0 0,6-2 1 0,-6-1-1 15,6 0 1-15,-6 5 2 0,6-5 1 0,0 4 4 16,0 0 1-16,-8-4 1 0,8 0-1 0,0 4 4 0,0 0 1 15,0-3-1-15,0-1-1 0,0 0-2 0,0 1-3 16,0-1 1-16,0 0 2 0,0 0-1 0,0 1-4 0,8-1-1 16,-8 0 0-16,0-2-1 0,0 2 1 0,0-4-1 0,0 5-1 15,0-5-1-15,6 1 0 0,-6 0 0 0,0-1 0 16,0 1 2-16,6-1 1 0,-6 1-4 0,0 0 2 0,6-4-2 16,-6 4 0-16,8-1-9 0,-8-3-17 0,0 0-33 0,6 4-49 15,-6-8-81-15,6 4-131 0,1 0-70 0</inkml:trace>
  <inkml:trace contextRef="#ctx0" brushRef="#br0" timeOffset="60523.8">22750 6810 15 0,'-6'-4'429'0,"6"1"-86"16,-8-5-95-16,2 4-74 0,0 1-44 0,-1 0-20 15,1-5-8-15,6 4-6 0,-7 1-6 0,1 3-5 0,6-4-6 16,0 1-4-16,-7 3-5 0,7-4-10 0,0 4-12 0,0 0-10 15,0 0-8-15,0 0-10 0,0 0-7 0,0 0-6 16,0 0-3-16,0 4-1 0,0-1-2 0,0 1 0 0,0-1-4 16,0 5 3-16,0-4-1 0,0 6 1 0,0-2 0 0,-6-1-1 15,6 4 0-15,0 1-1 0,0-2 4 0,0-2-1 16,0 2-1-16,0 1-1 0,0 1 1 0,0-6 1 0,0 2-1 16,6 0 1-16,-6-1 0 0,7 0 3 0,-7-7 6 0,6 3 15 15,-6 1 33-15,7 0 47 0,-1-4 48 0,-6 0 33 0,7 0 24 16,-1-4 12-16,0-3 7 0,2 3-11 0,4-6-28 15,-5-1-43-15,-1 0-43 16,7-1-30-16,-6 1-21 0,-1 1-11 0,1-5-9 0,0 0-6 0,-1 4-1 0,-6-4-6 16,6 5-4-16,1-5-6 0,0 4-3 0,-7 0-5 0,6 1 0 15,-6 1-4-15,6 2-7 0,-6 0-11 16,0 3-24-16,7-3-57 0,-7 3-82 0,0 4-80 0,6-4-72 0,1 1-76 16,0 3-104-16,-1-4-146 0,0 4-60 0,1 0 9 0</inkml:trace>
  <inkml:trace contextRef="#ctx0" brushRef="#br0" timeOffset="60762.21">22926 6836 260 0,'0'0'333'0,"0"3"-124"0,0-3-95 16,0 4-55-16,-7 0-28 0,7 0-16 0,0 3-7 0,0-4-4 0,0 4-1 0,0 1-2 15,-6 0 1-15,6 3 0 0,0-4-2 0,0 0 0 0,0 0 0 16,0 0 2-16,0 1-1 0,0-1 5 0,0 1 1 0,6-1 4 16,-6-3 0-16,7-1 2 0,-7 1 1 0,6 0 0 0,1-4-2 15,-1 0-5-15,8 0-15 0,-2-4-43 0,1 0-75 16,7-3-155-16,-8 0-79 0</inkml:trace>
  <inkml:trace contextRef="#ctx0" brushRef="#br0" timeOffset="61631.96">22099 4605 4 0,'6'0'167'0,"-6"0"-39"0,0 0-24 15,0 0-14-15,0 0-10 0,6 0-3 0,-6 0-3 0,0 0-1 16,7 0-5-16,0 0-4 0,-1 0-6 0,1 0-4 16,5 0-4-16,-4 4-5 0,4-4-4 0,8 0-1 0,-1 3-1 15,1-3 0-15,6 4 2 0,0-4 1 0,-1 0-2 0,15 3 1 16,-7-3-2-16,-1 0 1 0,7 4-4 0,0-4-2 15,1 0-3-15,-1 0-2 0,-1 0-1 0,1 0-2 0,-5 0-1 16,-2 0-4-16,1 0-1 0,-8-4 0 0,1 4-2 0,-6 0-3 16,0 0-2-16,-8-3-4 0,8 3-1 0,-13 0-1 0,5 0-2 15,-5-4-5-15,0 4-3 0,-7 0-8 0,6 0-15 16,-6 0-21-16,0 0-30 0,0 4-46 0,0-4-75 0,0 0-147 16,-6 3-92-16,-1 1-45 0</inkml:trace>
  <inkml:trace contextRef="#ctx0" brushRef="#br0" timeOffset="62026.91">22521 5359 347 0,'-6'-4'306'0,"6"4"-85"0,0 0-66 0,-6 0-43 0,6-3-30 16,0 3-19-16,0 0-12 0,0 0-8 0,0 0-6 0,6 0-9 0,0 0-8 0,2 0-7 0,-2 3-4 15,7-3-3-15,7 0-1 0,-1 0-3 0,7 4 1 16,0-4-1-16,0 0 2 0,7 4-2 0,-1-4 0 0,7 4 0 16,-6-4 2-16,6 3 0 0,0-3 0 0,0 4 1 0,7-4 0 15,-7 4-1-15,0-4-1 0,0 0 0 0,0 0-3 16,0 0-1-16,-7 0-2 0,1 0-2 0,-7 0-8 0,0 0-15 16,1-4-29-16,-9-3-50 0,9 3-87 0,-14-7-143 0,6 4-76 15</inkml:trace>
  <inkml:trace contextRef="#ctx0" brushRef="#br0" timeOffset="62439.45">22900 4535 207 0,'-7'-4'371'0,"7"4"-110"0,-7 0-86 0,7 0-53 15,0-3-32-15,0 3-19 0,0 0-10 0,7-4-7 16,0 4-10-16,-1-4-9 0,1 4-13 0,-1 0-7 0,7-3-6 16,0 3-2-16,7 0-1 0,-7-4 0 0,0 4-1 0,6-4 2 15,-5 1-2-15,5 3-2 0,-6 0 0 0,0-4-3 16,0 4-2-16,0 0-6 0,0 0-14 0,0-3-19 0,0 3-25 15,-6 0-34-15,6-4-44 0,-7 4-62 0,0 0-98 0,-6-4-90 16</inkml:trace>
  <inkml:trace contextRef="#ctx0" brushRef="#br0" timeOffset="62645.78">23089 4502 196 0,'-7'4'248'0,"7"-4"-71"0,-7 0-53 15,7 0-36-15,-6 3-25 0,6-3-14 0,0 4-6 0,0 0-2 16,0-1-1-16,0 5-3 0,0-5-3 0,0 5-1 15,0-1 1-15,6 0 1 0,-6 1-3 0,7-1-5 0,-7 0-4 16,7 4-1-16,-7-4-3 0,6 5-2 0,-6-1-6 0,6 0-5 16,-6-1-2-16,7 2-1 0,0-1-2 0,-7 0-1 0,6 0 0 15,0-4-4-15,-6 4-11 0,7 0-15 0,-7 0-19 16,7-3-27-16,-7-2-30 0,6-2-36 0,-6 0-53 0,7 0-79 16,-7-4-90-16</inkml:trace>
  <inkml:trace contextRef="#ctx0" brushRef="#br0" timeOffset="62805.82">22945 4752 232 0,'-6'0'303'15,"-1"0"-89"-15,7 0-65 0,-6-4-40 0,6 4-28 0,0 0-16 16,0 0-13-16,0 0-7 0,0 0-7 0,0 0-8 0,6 0-8 16,1 0-7-16,-1 0-4 0,8-4-4 0,-2 4-1 0,1 0-2 15,0 0-4-15,6 4-4 0,1-4-1 0,-6 0-10 16,5 0-18-16,1 0-26 0,-1 0-32 0,0 0-42 0,1 0-67 15,-1 0-97-15,-5-4-81 0</inkml:trace>
  <inkml:trace contextRef="#ctx0" brushRef="#br0" timeOffset="63044.79">23277 4707 161 0,'7'-4'398'0,"-7"1"-84"0,0-4-88 16,6 3-67-16,-6 0-38 0,0 1-22 0,7-1-17 0,-7 0-11 16,7 1-11-16,-1 3-11 0,-6-4-10 0,6 4-9 15,0 0-10-15,-6 0-7 0,8 0-6 0,-8 4-3 0,6-4-3 16,-6 3 0-16,0 1-1 0,6 3 1 0,-6-3 0 0,0 4 2 15,0-2 2-15,0 2 1 0,7-1 5 0,-7 0 7 16,0 0 14-16,0 1 10 0,0 0 16 0,0-4 19 0,6 3 18 16,-6-4 16-16,0 5 11 0,0-5 8 0,0 1-3 0,0-4 3 15,7 4-5-15,0-1-11 0,-1-3-15 0,0 3-16 0,8-3-15 16,-2 0-15-16,2 0-38 0,5 0-60 0,1 0-71 16,0 0-65-16,5-3-68 0,-5 0-90 0,0-1-146 0,-1 0-110 15,1 1-44-15,-8 3 10 0</inkml:trace>
  <inkml:trace contextRef="#ctx0" brushRef="#br0" timeOffset="63964.3">22574 4722 302 0,'0'0'295'0,"0"-4"-80"0,0 4-60 15,0 0-43-15,0 0-28 0,0 0-19 0,-6 0-14 16,6 0-12-16,0 0-7 0,0 0-10 0,0 0-6 0,0 0-3 15,0 4-2-15,0-4 0 0,0 3 3 0,-7 2 5 0,7 1 2 16,-7 2 6-16,1 0 3 0,6-1 3 0,-13 0 0 16,7 0 0-16,-2 4 3 15,2-3-2-15,0-1-1 0,0 0-4 0,-1 0-1 0,0 1 3 0,1 0 4 0,6-5 9 0,-7 0 10 16,7 1 19-16,0 0 25 0,0-4 33 0,-6 4 35 16,6-4 27-16,0 3 18 0,0-3 7 0,6-3-4 0,-6 3-14 15,0-4-23-15,7-4-36 0,-7 5-39 0,6-8-33 16,1 0-27-16,0 4-16 0,-1-9-11 0,0 6-3 0,0-1-4 15,2 0-2-15,4-4 2 0,-5 5-1 0,-1-2 0 0,1 1-4 16,0 1 1-16,-1 2-1 0,0-3-2 0,8 4 0 16,-14-1-2-16,6 1 0 0,0 3 0 0,1 1 1 0,0-1-2 15,-7 0-5-15,6 4 2 0,1 0 2 0,-1 0-2 0,0 0 2 16,1 4-2-16,0 0 2 0,-1 3 3 0,0-3 2 0,2 3-2 16,-2 0 0-1,0 1 0-15,1-1-1 0,-1 4 1 0,1-4-4 0,-1 4 0 0,-6-4-1 0,7 4-2 0,-1-3-6 16,0 0-13-16,-6-1-15 0,8 0-26 0,-2 0-30 0,-6 1-34 15,0-2-37-15,6-1-35 0,-6-2-31 0,0 1-24 16,7 0-22-16,-1-1-14 0,-6 1-24 0,7-4-47 16,-1 0-91-16,-6 0-49 0,7 0-12 0</inkml:trace>
  <inkml:trace contextRef="#ctx0" brushRef="#br0" timeOffset="64741.47">22698 4755 308 0,'0'-3'336'0,"0"-1"-90"0,-7 0-72 15,7 0-45-15,0 0-25 0,0 4-10 0,-6-4-7 16,6 4-3-16,0-2-4 0,0 2-5 0,-6 0-5 0,6 0-4 16,0-5-2-1,0 5 1-15,-8 0 4 0,8 0 1 0,0 0 3 0,0 0 0 0,0 0-2 0,-6 0-2 0,6 0-5 16,0 5-8-16,0-5-4 0,0 0-5 0,0 0-4 0,0 0-3 31,0 2-4-31,0-2 0 0,0 4 4 0,0 0 3 0,0 0 12 16,0 4 12-16,0-1 15 0,6 0 14 0,-6 0 9 0,8 1 2 15,-8-2-2-15,6 2-5 0,-6 3-12 0,0-4-9 16,6 4-13-16,-6 0-14 0,0-3-9 0,7 3-6 0,-7-1-4 16,0 2-3-16,6-2-5 0,-6 2-5 0,0-1-4 0,7 0-4 15,-7 0 1-15,0 3-2 0,6-3-4 0,-6 0 0 16,0 4-3-16,7-4-1 0,-7 3 0 0,0 2-2 0,6-5-1 15,-6 3 0-15,6-3 0 0,-6 4-1 0,0-1 2 16,8 1 0-16,-8-1 0 0,6 1 0 0,-6-4 1 0,0 4-2 16,6 0 1-16,-6-1 0 0,7-3-1 0,-7 4 0 0,0-4 0 15,6 3 0-15,-6 1-1 0,0-3 1 0,7-2 0 16,-7 5 0-16,0-3 0 0,0-3 1 0,6 3 1 0,-6 2 0 16,0-6 1-16,0 2 1 0,0 2-2 0,0-5-1 0,7 0 0 15,-7 1-1-15,0-1 0 0,0 0 0 0,0-3-2 16,0 0 2-16,0 0 0 0,0-4 1 0,0 3 3 0,0-3 3 15,-7 0 3-15,7 3 4 0,0-3 5 0,0 0 2 0,0 0 4 16,0-3 2-16,0 3 0 0,-6-3-2 0,6-1-4 16,0 0-3-16,0-3-3 0,-7 3-4 0,7-3-3 0,0-4-1 15,-6 3 0-15,-1-3 2 0,1 0 1 0,6 4 0 0,-6-4 2 16,-2 1 0-16,-4-2 1 0,5 1 0 0,1 0 0 16,-1 0-1-16,1 1-2 0,-7-2-1 0,7 1 0 0,-2 4-1 15,2-4 0-15,0 4-1 0,-1-1 0 0,0 1 0 16,1 0 0-16,0-1 0 0,6 5-1 0,-7-1 0 0,7 0-4 0,0 4-1 15,-6-3-1-15,6 3 0 0,0 0-2 0,0 0 1 16,0 0-3-16,6 0 1 0,-6 3 1 0,0 1 0 0,7 0 0 16,-7 3 0-16,6 0 1 0,0 0-2 0,-6 1 2 15,7-1-2-15,0 1-1 0,-1 2 3 0,0 1-2 0,8-3 1 16,-8 0 2-16,1-2 0 0,6 2 0 0,-7-1 2 0,7 0 0 16,-7-3-2-16,8 1 1 0,-8-3-1 0,7 2 0 15,0-4-1-15,-6 0-1 0,6 0 2 0,-6-4 2 0,-1 2 2 16,7-3 3-16,-6-2 4 0,-7 3 0 0,6-3 7 0,0-1 5 15,-6 2 1-15,7-2 0 0,-7 0 0 0,0 1-3 0,0 0-2 16,0 3-1-16,0-3-11 0,0 0-17 0,0-1-19 16,0 4-32-16,-7 1-88 0,7-4-114 15,7 7-126-15,-7-8-191 0,6 8-134 0,1-3-77 0,-7-1-38 0,7 4 1 0</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30T07:03:40.302"/>
    </inkml:context>
    <inkml:brush xml:id="br0">
      <inkml:brushProperty name="width" value="0.05292" units="cm"/>
      <inkml:brushProperty name="height" value="0.05292" units="cm"/>
    </inkml:brush>
  </inkml:definitions>
  <inkml:trace contextRef="#ctx0" brushRef="#br0">7451 3791 476 0,'-6'-3'460'0,"0"3"-151"0,-2-4-109 0,2 0-55 0,0 4-23 15,-1 0-9-15,1 0-3 0,6 0-3 0,-7 0-5 0,7 0-9 16,0 0-13-16,0 4-15 0,0 0-17 0,0 3-14 15,0-3-7-15,7 7-2 0,-7 0 14 0,6 3 18 0,1 5 17 16,-7-1 16-16,6 4 14 0,0 0 9 0,2 4 8 16,-8-1 4-16,6 8-5 0,-6-3-7 0,6 6 0 0,-6 1-7 15,0-1-8-15,6 1-6 0,-6 3-7 0,0 1-11 0,8-2-9 16,-8 6-14-16,6-5-14 0,-6 4-12 0,6-3-9 16,-6 2-3-16,7 1-6 0,-7 1 1 0,6-2-1 0,-6 1 1 15,0-4 0-15,7 5 1 0,-7-5 1 0,0 0-2 0,0-4-1 16,0 2 0-16,0-2 0 0,0-3 0 0,0 0 0 15,7-7 0-15,-7 3 1 0,0-3 3 0,0-5 3 0,0-2 0 16,0-2 2-16,0-1 3 0,0-5-1 0,0 0 2 16,0 0 0-16,0-4 1 0,0-3-2 0,6 3-2 0,-6-3 3 15,0-1-2-15,0 1 0 0,0-4 0 0,6 4-2 0,0-4-3 32,-6 0-1-32,14 3 0 0,-8-3 0 0,14 0 1 15,-7 0 2-15,7 0 3 0,6-3 2 0,-1 3 3 0,15-4 1 16,-1 4 2-16,6-7-1 0,7 3 0 0,7 1-4 0,0-1 0 15,12 0 0-15,8 4 0 0,6-3 0 0,6-1-3 0,6 4-2 16,7 0-4-16,0 0 0 0,7 0-4 0,6 4-3 16,-6-1 0-16,6 1-4 0,-6 0 2 0,-7-1 1 0,1 1-2 15,-8 3-2-15,-5-3-9 0,-1-1-16 0,-14 1-20 0,-12 3-18 16,0-2-41-16,-12-5-88 0,-7 3-114 0,-14-6-125 16,-5-2-166-16,-2-2-128 0,-12-8-73 0,-6 1-30 0,-7-8 13 15</inkml:trace>
  <inkml:trace contextRef="#ctx0" brushRef="#br0" timeOffset="1073.8">7354 3872 166 0,'0'3'310'16,"0"-3"-93"-16,0 5-70 0,-7-5-46 0,7 4-27 0,7-4-17 16,-7 0-6-16,0 3-4 0,0-3-5 0,6 4-3 15,-6-1-2-15,6 1 1 0,8-1 2 0,-2 1 1 0,2 0 2 16,-1-1 5-16,7 1 6 0,-2-1 11 0,9-3 11 0,-1 4 9 16,0 0 9-16,0-4 8 0,7 0 4 0,-1 4 4 15,7-4 6-15,0 0 2 0,1 0 0 0,5-4 0 16,1 4-2-16,5-4-6 0,2 4-5 0,-1-4-6 0,7 1-10 15,-8-1-6-15,8 1-12 0,0-1-2 0,-7 0 0 0,7 1 2 16,0-1 0-16,-8-3 1 0,1 4-5 0,1-6-4 0,-8 6-4 16,1-5-12-16,-7 5-10 0,0-1-10 0,-7 1-8 15,-6-1-9-15,7 0-4 0,-7 1-1 0,0-1 1 0,0 0-1 16,0 4 0-16,0-3-2 0,-6 3-1 0,6-4 4 0,-7 4-3 16,1 0-2-16,0 0-1 0,-1-4-2 0,-6 4 1 15,6 0 0-15,-5 0 0 0,-8 0 0 0,7 0 1 16,0 0 1-16,-7 0 0 0,1 0-1 0,-1 0 1 0,-6 0-1 0,7 0 0 15,-7 0 0-15,0 0 0 0,0 0-1 0,0 0 0 16,7 0 2-16,-7 0-2 0,0 0-1 0,0 0 1 0,0 0 0 16,0 4 1-16,0-4 0 0,0 0 0 0,0 0 0 15,0 0 0-15,0 0 0 0,0 0 0 0,0 0 0 0,0 0 1 16,0 0 4-16,0 0-4 0,0 4 0 0,0-4 1 0,0 0-2 16,0 0 0-16,0 3 1 0,0-3-1 0,0 4-3 15,0 0 3-15,0-4 2 0,6 3 1 0,-6 1 1 0,0 0-1 16,0-4 1-16,0 3 1 0,0-3 1 0,6 4-2 0,-6-4-2 15,0 3 0-15,0 1 0 0,0 0 1 0,0-1-1 16,0 2 0-16,8-1-4 0,-8-1 3 0,0 4 0 0,0 0-1 16,6 1 2-16,-6-1-2 0,0 4 1 0,6-4-1 15,-6 8 0-15,0-4 1 0,6 0 1 0,-6 3 4 0,7 5 0 16,-7-5 0-16,7 5 2 0,-7-1 3 0,6 4 2 0,1 0 0 16,-7 0 4-16,6 3-3 0,0 2 2 0,2-2 4 15,-2 4-4-15,6 1 1 0,-4-1 0 0,4 4 2 0,-5 0-3 16,6 0-1-16,0 3-3 0,-7 1-2 0,8 0 0 0,-2-1-1 15,1 5-3-15,1-1 1 0,-2 0 0 0,-4 1-1 0,4 2 1 16,1-2 0-16,-6 3 1 0,6-4-1 0,-7-3 1 16,0 3-2-16,2 1-1 0,-2-6 0 0,-6 3 0 0,6-5-1 15,0-1-1-15,-6 1 0 0,7-3 0 0,-7-1-1 0,0-3 0 16,7-4 0-16,-7 0-1 0,0 1 1 0,0-9 0 16,6 4-1-16,-6-4 1 0,0-3 0 15,0-3-1-15,0 3 0 0,0-8 1 0,0 5-1 0,0-8 0 0,0 3 6 16,0 1-3-16,0 0-2 0,0-4 4 0,0 0-3 0,0 0 2 15,0 0-2-15,0 0-3 0,0 0-14 0,0-4-30 0,0 4-104 16,-6-7-122-16,6-4-168 0,-7 0-185 0,7-4-123 16,-7-7-62-16,-5 3-24 0</inkml:trace>
  <inkml:trace contextRef="#ctx0" brushRef="#br0" timeOffset="1722.79">7920 4381 149 0,'0'0'510'15,"0"0"-105"-15,0 0-140 0,7 0-108 0,-7 0-66 16,0 4-43-16,0 0-21 0,0-1-13 0,0 1-3 0,0 3-2 16,0 0 1-16,0 4 3 0,0 0 1 0,0 4 4 0,0 0 1 15,0 0 3-15,0-1 4 0,-7 1 1 0,7-1 1 0,0 1 1 16,-6 3 3-16,6-3 7 0,0-1 8 0,0 2 6 15,-7-2 2-15,7 1 1 0,0-1 3 0,-6-3 2 0,6 0 0 16,0 0-5-16,-7-3-3 0,7 3-4 0,0-4-1 0,0 0 1 16,0 0 4-16,0 1 0 0,0 0 1 0,0-6 1 15,0 2-1-15,0 0 4 0,7-4 7 0,-7 4 12 0,6-4 16 16,-6 0 20-16,7 4 16 0,-1-4 11 0,1-4 5 0,-1 4-1 16,7 0-10-16,-7-4-14 0,8 4-24 0,-1-4-22 15,6 4-22-15,-6-4-15 0,1 2-12 0,5-3-7 0,-6 2-5 16,6-1-3-16,-5 0-2 0,5 4-3 0,-6-3-2 0,0 3-3 15,0 0 0-15,-6-4 0 0,5 4-6 0,-4 0-5 16,-2 0-7-16,0 0-17 0,-6 0-29 0,6 0-47 0,-6 0-61 16,7 0-65-16,-7 0-60 0,0 0-61 0,0-4-89 15,0 1-119-15,0 0-81 0,0-5-22 0,0 4 19 0</inkml:trace>
  <inkml:trace contextRef="#ctx0" brushRef="#br0" timeOffset="1898">8181 4586 409 0,'0'0'452'0,"0"0"-115"0,0 0-105 16,0 0-80-16,0 0-54 0,0 0-39 0,0 0-24 0,0 0-12 16,0 4-10-16,6-4-9 0,-6 3-12 0,0-3-24 0,6 5-28 15,-6-1-53-15,7-1-92 0,-7-3-155 0,0 4-82 16,7-4-42-16</inkml:trace>
  <inkml:trace contextRef="#ctx0" brushRef="#br0" timeOffset="2168.2">8343 4440 264 0,'0'0'454'0,"0"0"-116"16,0 3-116-16,0 1-78 0,0 1-48 0,7-2-28 0,-7 4-12 0,0 0-4 0,0 4-1 16,6-4-3-16,-6 8-3 0,7-4-7 0,0 0-5 0,-1 4-7 15,-6-1-7-15,6-3-5 0,2 4-1 0,-2-1-5 16,0 2-3-16,0-2-1 0,1 4 0 0,0-3-3 0,-1 0-2 16,1-1-13-16,-1-2-19 0,0 2-20 0,2-3-26 0,-2-3-38 15,-6 2-61-15,6-2-90 0,-6-1-126 0,6-3-66 16</inkml:trace>
  <inkml:trace contextRef="#ctx0" brushRef="#br0" timeOffset="2470.27">8317 4487 445 0,'-6'-10'486'0,"6"2"-115"0,0 1-114 0,0 3-69 15,0-2-39-15,0 1-30 0,0 1-22 0,0 1-16 0,6-1-15 16,0 4-15-16,2-4-17 0,4 4-14 0,1-3-11 0,1 3-5 16,6 0-4-16,-8 3-2 0,1-3 3 0,7 4 3 15,0 0 0-15,-2 3 1 0,2 1-1 0,0-1 2 0,-1 0 2 16,1 4 1-16,-1 0-2 0,1 4 0 0,-8-4-1 16,8 3 1-16,-6 1 3 0,5 0-1 0,-13 3 0 0,8-4 4 15,-8 5 2-15,7-1 7 0,-6 1 11 0,-7-5 10 16,0 5 12-16,0-4 17 0,0 2 20 0,-7-1 19 0,0-2 14 15,1 1 8-15,-7-4 0 0,0 3-3 0,0-3-9 0,0-3-16 16,-6 2-22-16,-1-2-29 0,0-5-73 0,1 5-97 0,-1-5-98 16,1-3-126-16,6-3-196 0,-7-5-104 0,7 1-71 15,1 0-36-15</inkml:trace>
  <inkml:trace contextRef="#ctx0" brushRef="#br0" timeOffset="4179.61">8305 3843 152 0,'0'0'261'0,"0"3"-65"15,0-3-48-15,0 0-35 0,0 0-24 0,0 0-20 0,0 4-12 16,0-4-7-16,0 0-7 0,0 0-3 0,0 0-3 16,0 0 0-16,0 0 1 0,0 4 4 0,0-4 4 0,0 0 6 15,0 0 8-15,0 3 6 0,0-3 11 0,0 0 8 0,0-3 14 16,0 3 13-16,0 0 19 0,0 0 15 0,0-4 19 15,0 4 19-15,0 0 11 0,0-4 9 0,0 4 0 0,0 0-6 16,0 0-10-16,0-3-18 0,0 3-20 0,0-4-23 16,0 4-20-16,0-4-19 0,0 1-16 0,0-1-12 0,6 0-9 15,-6-3-5-15,0 3 0 0,0-3 9 0,0 0 0 0,0-4-2 16,0 3-2-16,6-6-4 0,-6 3 0 0,0-4-7 16,6 0-6-16,-6 1-12 0,0-1-6 0,8-3-2 0,-8 0 0 15,6-1 0-15,0 1-2 0,1-4-2 0,-7-1 0 0,6 2-3 16,1-1-2-16,0-4-1 0,-1 4-2 0,-6-3 2 0,6-1 0 15,2 4-1-15,-2-4-3 0,-6 4 2 0,6 1-2 16,-6-1 1-16,0 3-1 0,0 4 0 0,0-3 0 0,0 3 0 16,0 4 2-16,0 1-1 0,0-1-4 0,0 3 2 0,-6 1 1 15,6-1-1-15,0 5 1 0,0-1-1 0,0 1-1 16,0 3 0-16,0-4 4 0,0 4-3 0,0 0 0 16,0-3-1-16,0 3-3 0,0 0 3 0,-6 0-2 0,6 0 2 15,0 0 1-15,0 0-1 0,0 0 1 0,0 0 1 0,-8 0 1 16,8 0-1-16,0 0-1 0,0 0 0 0,-6-4 0 0,6 4 1 15,0 0-1-15,-6 0 0 0,6-4-1 0,-7 4 1 16,7 0 0-16,-7 0 1 0,1-4-1 0,6 4 0 0,-7 0 1 16,1 0 0-16,0-3 0 0,6 3 0 0,-14 0 0 0,8 0-1 15,0-3 1-15,-8 3-2 0,8 0-1 0,-7-4 1 0,-1 4-1 16,2 0 0-16,-8 0 0 0,7 0 2 0,-7 0 0 16,2 0 0-16,-2 0 0 0,-7 0 1 0,1 0-1 0,7 0 1 15,-13 4 1-15,6-4-1 0,-7 0 1 0,1 0 0 0,-1 3 1 31,0-3 1-31,0 0-1 0,-6 3 1 0,0 1-1 16,7-4 0-16,-7 4 0 0,-1 0 2 0,2-1-1 16,-9 1-2-16,9-1-1 0,-7 1-1 0,-2-1 0 0,2 1-1 15,-1 4 1-15,-5-5-1 0,5 1 1 0,-7 0 1 0,8-1 1 16,-7 5-3-16,0-8-1 0,6 7 2 0,-6-4 1 0,0 1-2 16,6-4-1-16,1 4 0 0,-1-1 1 0,1-3 3 15,6 0 2-15,-1 5 2 0,8-5-3 0,6 0 0 0,-7-5 2 16,7 5-1-16,1 0-1 0,-1 0-1 0,-1-3 1 0,7 3-2 15,2-4 1-15,-9 0 1 0,7 4 0 0,-6-3-2 16,7-1 1-16,-1 4 0 0,0-3 0 0,2 3-1 0,-2-4-1 16,7 4 0-16,-1 0-2 0,2-4 1 0,-2 4 0 0,2 0 0 15,5 0-1-15,-6 0 1 0,6 0 0 0,1 0 0 0,0 0 1 16,0 0 2-16,6 0 0 0,-8 4 0 0,2-4-1 16,6 0 0-16,-6 0 0 0,-1 4-1 0,1-4 0 0,-1 0-1 15,0 3 1-15,1-3 1 0,0 4-1 0,-1-1 0 0,-6-3 1 16,7 4 0-16,-8-4 0 0,8 4 0 0,-1-1 0 15,-5 2-2-15,5-5 2 0,0 3-2 0,1 0 3 0,0 1-1 16,-2-4 0-16,2 4-1 0,6-4 1 0,-6 3 0 16,6-3 0-16,0 4 0 0,-7-4-5 0,7 0 3 0,0 0-3 15,0 0 2-15,0 4-1 0,0-4 2 0,0 0-2 0,0 3 1 16,0-3 0-16,0 0 1 0,-6 0 0 0,6 0 1 16,0 4-1-16,0-4 0 0,0 0 0 0,-7 3-1 0,7 1 1 15,0 0 0-15,-6 0 2 0,6 0-3 0,0 0 0 0,-7-1 2 16,7 1-1-16,0 3 2 0,-6-3-1 0,6-1-2 0,0 5 3 15,0-2-1-15,-6 2 1 0,6-1-1 0,0 4 1 16,-8-3 0-16,8 3-1 0,0-4 1 0,0 8-2 0,-6-5 0 16,6 1 1-16,0 5-2 0,0-2 0 0,0 4 2 15,-6-3-1-15,6 7 3 0,0-3 0 0,0 2 0 0,-7-3 1 16,7 5 2-16,0 2-3 0,0-3 1 0,0 4 1 0,0 3-2 16,-6-2-1-16,6 1 2 0,0 1 0 0,0 1-2 15,0 3 1-15,0 0-1 0,0-1 1 0,-7 5 0 0,7 0-1 16,0 0 0-16,0-1 1 0,0 4 0 0,0 0 0 0,0-2 1 15,0 2 0-15,0 0-2 0,0-4 0 0,0 5-1 16,0-1 0-16,0-3 1 0,-7 3 0 0,7-3-1 0,0 3 0 16,0 0-1-16,0-3 3 0,0 3 1 0,0-3-2 0,-6-1 2 15,6 1 0-15,0 0 4 0,0-4-5 0,0-1 4 16,0-2-2-16,0 0 0 0,0-1 0 0,0-3 0 0,0-5-2 16,0 5 0-16,0-4 0 0,6-4-1 0,-6 1 0 15,0-1-1-15,0-4 1 0,7 1-1 0,-7-4 1 0,7 0 0 16,-7 5-1-16,6-6 1 0,-6-3 0 0,7 4 1 0,-7 0-1 15,0-3 2-15,6-1-1 0,-6 0 1 0,0-3 1 0,6 3-1 16,-6-3 0-16,0 3 1 0,0-7 0 0,0 4 0 16,0-4 0-16,8 0 1 0,-8 0 0 0,0 0 2 0,0 0 3 15,0 0 4-15,0-4 4 0,0 4 7 0,0 0 8 0,0 0 7 16,0 0 5-16,0-4 4 0,0 4 2 0,0 0-2 16,0-3-2-16,0-1-4 0,0 4-10 0,0-4-10 0,0 1-17 15,-8-4-25-15,8 3-33 0,0-3-39 0,-6-1-68 0,6 1-141 16,0 0-141-16,0-8-197 15,0 5-119-15,0-6-83 0,6 1-28 0,-6 1-3 0</inkml:trace>
  <inkml:trace contextRef="#ctx0" brushRef="#br0" timeOffset="4748.71">5269 5330 318 0,'-6'0'432'0,"6"0"-105"0,0 0-105 0,0 0-82 16,-6 4-54-16,6-4-35 0,0 0-17 0,0 0-8 0,0 3-4 15,0-3-4-15,0 0-1 0,6 0-2 0,-6 0-1 16,0 0-2-16,0 0-3 0,6 0-2 0,0 4-2 0,-6-4 0 16,8 0 0-16,-2 0 3 0,0 0 4 0,1 4 3 0,-1-1 7 15,8-3 3-15,-8 0 1 0,7 4 4 0,0-4 6 16,7 3 6-16,-1-3 5 0,1 4 2 0,6-4 3 0,0 4 7 15,-1 0 4-15,8-4 2 0,0 3-2 0,6-3 0 16,-6 0-2-16,12 0-1 0,-5-3 0 0,5-1 3 0,7 4 3 16,-7-8 3-16,8 5-1 0,-1-1-4 0,-7-3-4 0,8 0-3 15,-1 0-8-15,-7 0-11 0,0-2-10 0,8 2-6 16,-15 0-5-16,9 3-4 0,-9-3-5 0,-5 3-2 0,-1 1-1 16,1-1-1-16,-7 4-2 0,-6-4-1 0,-1 4 0 0,-5-3 0 15,-2 3 3-15,2-3 3 0,-8 3 0 0,0 0 7 31,1 0 12-31,0 0 10 0,-1 0 10 0,-6 0 10 0,0 0 4 16,7 0 4-16,-7 0 2 0,0-5-7 0,0 5-9 0,6 0-10 16,-6 0-12-16,0 0-9 0,0 0-9 0,0 0-15 0,-6 0-29 15,6 0-48-15,-7 0-65 0,7 0-69 0,-13 0-73 16,6 0-98-16,-5 0-164 0,-2 0-87 0,-5 0-38 16,-7 5 5-16</inkml:trace>
  <inkml:trace contextRef="#ctx0" brushRef="#br0" timeOffset="5620.48">5295 5495 334 0,'0'0'395'0,"0"-4"-89"0,0 4-84 16,0 0-64-16,0 0-38 0,0-3-20 0,0 3-6 0,0 0-1 16,-6-4 8-16,6 4 6 0,0 0 9 0,0 0 10 15,0-4 12-15,0 4 14 0,0 0 9 0,0-3 7 0,0 3 3 16,0 0-3-16,0 0-4 0,0 0-10 0,0 0-19 0,0 0-21 15,-6 0-23-15,6 0-22 0,0 0-22 0,0 3-12 0,0-3-14 16,0 0 1-16,0 4-9 0,0-4-9 0,0 0-5 16,0 4-3-16,0-1 1 0,6 1 0 0,-6 0 1 0,0 2-12 15,0 6 5-15,0 3 5 0,0-5 1 0,6 9 3 0,-6-1 0 16,0 1-1-16,7 6 1 0,-7-3-1 0,0 7 0 16,0 1-2-16,6-2 2 0,-6 6 1 0,0-1 1 0,0 0 0 15,0 0-1-15,7 4 0 0,-7-4 3 0,0-1 3 0,-7 1-2 16,7 5 0-16,0-6 2 0,0 5 0 0,-6-4 0 15,6-1 1-15,-7 5-2 0,7-4-1 0,-6 0-2 0,0 0 0 16,6 0 0-16,-8-3-2 0,2-5 1 0,6 4-1 16,-6-7 1-16,6 1 0 0,-6-2 0 0,6-2 1 0,0-1-1 15,0-3 1-15,-7-4-1 0,7 3-1 0,0-7 1 0,7 1-1 16,-7-1 0-16,0 0 0 0,6-2 3 0,-6-1 0 16,6 2 7-16,0-2 2 0,2 0 2 0,4-1 4 0,-5 1 4 15,6-4 3-15,6 4-2 0,-5-1 0 0,5-3-4 0,1 4 1 16,-1-4-4-16,8 0-3 0,-8 3 0 0,7-3-5 0,-6 0 0 15,5 4-2-15,1-4-2 0,0 0-1 0,1 4 1 16,-1-4-1-16,6 0-3 0,1 0 2 0,-7 0 0 0,13 0 0 16,-7 0-1-16,1 0-1 0,6 0-1 0,-6 0 0 0,6 0 0 15,0 0-1-15,-7 0 0 0,7 0 0 0,-6 0 1 16,0 0-1-16,0-4 0 0,-8 4 2 0,1 0 0 0,0-4 0 16,0 4 0-16,1-3 1 0,-9 3-1 0,9-4 2 15,-14 1 0-15,6-1-1 0,1 0 0 0,-7 1-1 0,7-1 2 16,-8 0 0-16,2-2-2 0,-8-3 0 0,14 2 0 0,-14 0 2 15,7-1-1-15,1 1 2 0,-2-7-6 0,2 3 2 16,-2 0 1-16,8-4 1 0,-7-3 1 0,0 3 2 0,0-3 2 16,0-4 3-16,0 0 7 0,0 0-1 0,0 0 0 0,-6-7 1 15,5 3-3-15,-5-4 1 0,0-2-3 0,-1-6-1 0,1 6-2 16,-1-9-2-16,-6 1 0 0,7-3 0 0,-7-2 2 16,0-2 0-16,-7 3 1 0,7-5 0 0,-6 3 2 0,-7 2-2 15,6-1 2-15,-6 2-1 0,0 2 3 0,0 1 1 0,0 3 2 16,0 4 3-16,0 1 1 0,-7 2 2 0,8 1-2 15,-2 3-1-15,1 5-5 0,-7-2-3 0,14 1-1 16,-6 7-7-16,-2 1-3 0,8 0 0 0,-1 3-7 0,1 3-12 16,0 2-14-16,-2-3-29 0,2 6-74 0,6 3-103 0,-6 0-96 15,0 0-117-15,-2 3-194 0,2 1-84 0,0 3-53 0,-7 5-18 16</inkml:trace>
  <inkml:trace contextRef="#ctx0" brushRef="#br0" timeOffset="6840.12">5425 6140 179 0,'0'3'381'15,"0"-3"-87"-15,0 4-78 0,0-4-60 0,0 0-45 0,8 0-30 16,-8 3-21-16,0-3-13 0,0 0-11 0,0 0-6 16,0 4-4-16,0-4 0 0,0 0-3 0,0 0 1 0,6 4 0 15,-6-4 2-15,0 0 3 0,6 3 1 0,-6-3 1 0,7 0-1 16,-7 5 0-16,6-5 4 0,-6 2 6 0,7 2 5 16,0-4 7-16,-1 0 9 0,-6 5 10 0,12-5 8 0,-4 3 5 15,-2 1 1-15,0-4-4 0,7 0-1 0,-6 4-1 0,6-1 4 16,-7-3-3-16,8 4 0 0,-2-4 0 0,2 3 0 15,-1-3 0-15,-1 4-3 0,8-4-6 0,-6 0-8 0,5 3-6 16,-6-3-6-16,6 0-8 0,1 0-4 0,-1 0-5 16,-6 0-1-16,6 0-4 0,-5 0-5 0,6 0-1 0,-8 0-3 15,1 0 3-15,-6 0 2 0,6 0 5 0,-7-3 6 0,1 3 7 16,0 0 11-16,-1 0 5 0,-6 0 7 0,6 0 4 16,-6 0 0-16,0 0 2 0,0 0-2 0,0 0-5 0,0 0-3 15,0 0-4-15,0-4-4 0,0 4-5 0,0-3-4 0,-6-1-6 16,6 1-7-16,0-5-8 0,-6 0-4 0,6 2-7 0,-7-2-3 15,0-3-1-15,7 0-1 0,-6 0-1 0,0 0 0 16,6 0 0-16,-7-4 0 0,0 4 0 0,1 1 2 0,-1-5-1 16,1 4 0-16,6-4-1 0,-6 4 2 0,6 0 1 0,-7 0 0 15,0 1 1-15,7 2-2 0,-6 0 0 0,6 1-2 16,-6 0-1-16,6 0 0 0,0-1-2 0,0 5-1 0,-8-1-1 16,8 0-2-16,0 0-1 0,0 1-1 0,0-1 3 0,0 1-2 15,0-1 0-15,0 0-1 0,0 1 0 0,0 3 0 16,8-4 1-16,-8 4 1 15,0-4-4-15,0 4 2 0,0-3 0 0,6 3-2 0,-6-3 1 0,0 3-1 16,6-6 2-16,1 6-1 0,0-3 0 0,-1 0 1 0,7 3 0 0,0-4 2 16,6 0 0-16,-5 1 1 0,5-1-1 15,1-3 1-15,0 3-1 0,-8 0 0 0,8 1 3 0,-1-4-2 0,1 3 2 0,0-3-2 16,-1 3 0-16,1-3 0 0,-8 3 1 16,8-3 1-16,-7 3-3 0,7 0 1 0,-8-3-1 0,2 3 1 0,-8 1-1 15,7-1 1-15,-6 0-1 0,-1 4 1 16,1-3 0-16,-1-1 0 0,0 4-2 0,-6-3 1 0,8-1 3 0,-8 4-1 15,6 0 0-15,-6 0 0 0,0-4-1 0,0 4-1 16,6 0-1-16,-6 0-1 0,0 0-2 0,0 0-2 0,0 0 1 16,0 0-2-16,0 4-1 0,0-4 0 0,0 0 2 0,0 4 0 15,6-4 2-15,-6 3 4 0,0 1-2 0,8-1 0 0,-8 5 1 16,6-1 0-16,-6 0-1 0,0 1 1 0,6 3-1 16,1 0-1-16,-7 0 1 0,6-1 2 0,-6 5 0 0,7 0 12 15,-7 3-5 1,7-3-3-16,-7 3-1 0,0-3-1 0,6 3 0 0,-6-3-1 15,0-1-1-15,0 5-8 0,0-5 4 0,0 2 4 0,0-2 0 0,0-3 1 0,0-1 0 0,0 5 1 16,0-4-1-16,0-3 1 16,0 3-1-16,0-4 0 0,0 4-1 0,0-4 0 0,0-3 1 0,0 3 0 0,0-3 0 0,0-1-1 15,0 2 0-15,0-3 1 0,0 2-2 0,0-4 1 16,0 0 0-16,0 5-1 0,0-5-4 16,0 0 3-16,6 0 1 0,-6 0 0 0,6 0 3 0,2 0-1 0,-2 0 3 0,0-5 1 15,7 5 3-15,1 0-1 0,-2-4 0 16,2 2-1-16,5-6 0 0,-6 4-1 0,6 0-4 0,-5 1 0 0,6-1-2 15,-8 1-7-15,1-1-15 0,1-3-18 16,-2 3-26-16,2 0-29 0,-8 1-64 0,0-1-93 0,7 0-90 16,-6 1-106-16,0-5-135 0,-1 1-118 0,-6 3-64 0,0 4-17 0</inkml:trace>
  <inkml:trace contextRef="#ctx0" brushRef="#br0" timeOffset="8185.02">5849 6795 335 0,'-6'0'483'0,"6"-4"-96"0,0 4-98 15,0-3-82-15,0 3-51 0,0-3-32 0,-7 3-17 16,7 0-10-16,0 0-13 0,0 0-11 0,0 0-17 0,0 3-15 15,0-3-13-15,7 0-10 0,-7 3-11 0,0-3-7 0,0 4-1 16,0 0-2-16,0 0 4 0,6 3 5 0,-6 0 5 16,0 1 7-16,0 3 9 0,0 0 5 0,6 0 7 0,-6 3 5 15,0-2 2-15,7 6 4 0,-7 0 2 0,0 0 0 0,7 1-2 16,-7 7 1-16,0-5-1 0,6 5 7 0,0 0 4 16,-6-1 2-16,7 1-1 0,0 3-3 0,-7 0 0 0,6-3-2 15,-6 3-6-15,7 1-10 0,-7-5-8 0,6 1-5 0,-6 0-3 16,6-4-4-16,-6 3-1 0,0-3 0 0,8-4-2 0,-8 1-3 15,0 4 1-15,0-9 2 0,0 4-1 0,0-3-2 16,0-4 1-16,0 3-1 0,0-3-3 0,0-4 2 16,0 4-1-16,0-7-2 0,0 4 0 0,0-5 4 0,0 1 6 15,0-1 5-15,0-3 9 0,0 4 6 0,6-4 3 0,-6 0 4 16,0 0-1-16,0 0-3 0,0 0-8 0,6 0-4 16,-6 0-7-16,7 0-1 0,-1 0-4 0,1 0-3 0,6 0 0 15,-1 0 1-15,2 0-2 0,-1 0 0 16,6 0-3-16,1 0-3 0,-1 0-2 0,1 0-1 15,6 3-3-15,1-3-1 0,-2 0 0 0,1 4-2 0,6-4 2 0,1 0 2 0,-1 0-1 16,1 0-1-16,7 0-2 0,-1 0 1 0,-1 0 1 16,9-4 2-16,-2 1 0 0,7-1-2 0,0 4 1 0,0-7 2 15,7 4 1-15,-1-1-2 0,1 0-2 0,6 0-2 0,0 4-1 16,-6-3 0-16,6 0-2 0,0 3-2 0,1-5 2 0,-9 2 1 16,9 3-1-16,-14 0 2 0,7 0-2 0,-7 0 0 15,-1 3-1-15,2-3 2 0,-7 5-2 0,5-5-1 0,-5 0 2 16,0 0-1-16,0 0 0 0,-1 0 1 0,1 0 2 0,5 0-2 15,-5 0 3-15,0 0 2 0,6-5-2 0,0 2 1 16,1 3 0-16,4-4 2 0,-4 0-1 0,6 1-2 0,-1-1 0 16,1 0-1-16,-8 4-1 0,2-3-2 0,-1 3-4 15,-7-4-3-15,1 4-1 0,-7 0-3 0,-6 0-4 0,-1 4 1 16,1-8 1-16,-7 4 2 0,-6 4 3 0,6-4 2 0,-13 0 3 16,7 0 3-16,-8-4 3 0,2 4 0 0,-8 0 0 15,7-3 0-15,0 3 2 0,-6 0 0 0,-1-5-1 0,0 5-1 16,1-3 0-16,0 3 0 0,-1-3 3 0,0 3 1 0,-6-4 0 15,7 4 3-15,-7-4 2 0,0 4 3 0,6-4 4 0,-6 4 1 16,0-3 2-16,0 3 1 0,0-4-1 0,0 4 2 16,0-3 2-16,0-1-1 0,-6 1-1 0,6-1 1 0,0-4-2 15,-7 4 1-15,7 2-2 0,-6-7-5 0,6 2-4 0,-6-4-1 16,6 4-1-16,-7-1-1 0,7 1 0 0,-7-4 0 16,7 0 0-16,-6-3 3 0,6-1-1 0,-6-3-1 0,6 0 2 15,-7-1-2-15,7-3-1 0,-7 0 0 0,1 0 2 0,6-4 0 16,-7-3 2-16,1 3 2 0,6-3 1 0,-6-4 1 0,-1 0 5 15,0 4 4-15,1-8 5 0,0 4 4 0,-2-4 4 16,2 4 1-16,6 1 1 0,-6-5-3 0,-1 1-3 0,1-1-7 16,-1 0-5-16,1 1-5 0,6-5-7 0,-7 1-2 0,1 0-3 15,0 3 1-15,6-7 1 0,-8 4 1 0,2-1 1 16,0 1 1-16,-1-4 2 0,0 4 0 0,1 0 0 0,0 0-1 16,-1-1-1-16,1-3 0 0,-1 4-2 0,0-1-9 0,1 5 4 15,-7-4 0-15,6 3 1 0,1 0-1 0,-7 1 0 16,7-1-1-16,-8 4 0 0,8-4 9 0,-8 5-3 0,2 2-2 15,-1 1 1-15,0 0 3 0,0-1 3 0,7 4 5 16,-8 5 3-16,1-1 4 0,7 3 3 0,-7 5 1 0,6-1-1 16,1 1-1-16,-8 2-5 0,8 1-4 0,6 1-4 0,-6 2-4 15,-1 1-3-15,7 3-3 0,-7-3-3 0,7 3-1 0,0 0-2 16,0 4-2-16,-6 0-2 0,6-3-8 0,0 3-16 16,0 0-22-16,0 0-25 0,0 0-27 0,0 3-27 15,0-3-36-15,6 0-61 0,-6 8-80 0,0-5-64 0,0 1-38 0,0 3-33 16,-6 1-48-16,6-1-76 0,-6 0-109 0,-1 0-14 15,-6-3 46-15</inkml:trace>
  <inkml:trace contextRef="#ctx0" brushRef="#br0" timeOffset="9625.88">7386 4092 257 0,'0'0'289'0,"0"-4"-54"15,0 4-50-15,0 0-40 0,0-3-36 0,6 3-23 16,-6 0-15-16,0-4-10 0,0 4-7 0,0 0-4 0,0-4-3 16,0 4-5-16,0 0 0 0,0 0-4 0,7 0-5 0,-7 0-6 15,0 0-7-15,0 0-7 0,0 0-5 0,0 0-5 16,0 0-3-16,0 4-2 0,-7 0-2 0,7 3 1 0,0 0 2 15,-6 8 2-15,-7 0 2 0,6-1 1 0,-5 7 3 16,-8-1-1-16,1 1 1 0,-1 5 1 0,0-4-1 0,1 4-2 16,-1-5-1-16,0 5-1 0,1-4-1 0,-1 0 2 0,8-3-2 15,-2 2-1-15,2-2-1 0,5-1 0 0,0 1 0 16,1-5-2-16,-1 1-11 0,7-4-15 0,0 3-19 0,0-6-20 16,0 3-28-16,0-4-42 0,0 0-55 0,0-3-84 0,7-4-109 15,-7 0-53-15</inkml:trace>
  <inkml:trace contextRef="#ctx0" brushRef="#br0" timeOffset="9847.85">7307 4429 306 0,'0'3'352'0,"0"-3"-117"0,8 4-85 0,-8 0-52 15,0 3-27-15,0-2-14 0,0 1-9 0,0 5-6 0,-8 0-3 16,2 0-3-16,0 4-2 0,0-1-5 0,-8 1-7 0,8 3-6 15,-7-3-4-15,-1 3-4 0,8 1-1 0,-6-1-2 16,-2 0-4-16,8 1-1 0,-7-1 0 0,6 1 0 0,-6-2-6 16,7-1-10-16,0 2-20 0,-2-7-26 0,8 3-40 0,0-3-60 15,0-3-105-15,8-1-103 0,-8-3-55 0</inkml:trace>
  <inkml:trace contextRef="#ctx0" brushRef="#br0" timeOffset="10021.84">7399 4740 114 0,'0'4'414'16,"0"0"-109"-16,0 0-102 0,0 3-63 0,0 0-35 0,-7 4-20 16,1-4-13-16,0 4-10 0,-1 0-8 0,0 0-7 15,1 4-9-15,0 0-6 0,-8-1-7 0,1 1-6 0,7 3-4 16,-8 1-4-16,8-1-5 0,-6 0-3 0,5 0-7 16,0 1-8-16,7 2-14 0,0-2-16 0,0-4-26 0,7 3-35 15,0-7-42-15,5 0-58 0,2-4-85 0,-2 1-103 0,1-8-48 16</inkml:trace>
  <inkml:trace contextRef="#ctx0" brushRef="#br0" timeOffset="10164.41">7530 5037 132 0,'0'0'368'0,"0"0"-87"0,0 4-82 0,-8-1-55 0,8 5-36 16,-6-1-24-16,0 4-14 0,0 0-6 0,-8 4-8 0,1 3-8 16,1-4-9-16,-2 5-11 0,2-2-7 0,-2 3-6 15,1 1-4-15,0 2-6 0,0 2-5 0,7-3-12 0,-8 5-20 16,8-2-35-16,6-4-72 0,-6-2-147 0,12-1-92 0,0-3-64 15</inkml:trace>
  <inkml:trace contextRef="#ctx0" brushRef="#br0" timeOffset="10640.31">9151 4132 473 0,'0'0'377'0,"0"4"-135"0,0-4-103 0,0 0-61 16,6 3-37-16,-6 1-21 0,7-1-8 0,0 5-5 15,-1-4 0-15,8 2-3 0,-2 6 2 0,1-4-2 0,0 3 1 16,0-1 0-16,7 5-1 0,0-4 0 0,-1 4-1 0,1 0 2 16,-1-1-3-16,0 0-2 0,8 2-8 0,-7-2-18 15,5 1-41-15,1-1-78 0,-6-3-165 0,6 4-87 0,-7-4-43 16</inkml:trace>
  <inkml:trace contextRef="#ctx0" brushRef="#br0" timeOffset="10783.14">9418 4714 124 0,'-6'4'457'0,"6"3"-152"16,-6 0-127-16,6-3-80 0,0 4-41 0,0-4-23 0,6 0-11 0,0-1-9 15,7 1-11-15,7-1-25 0,0-3-43 0,5 4-77 16,1-8-145-16,0 4-90 0</inkml:trace>
  <inkml:trace contextRef="#ctx0" brushRef="#br0" timeOffset="10909.52">9471 5117 235 0,'-14'22'314'0,"8"0"-126"0,-1-3-79 16,7-1-44-16,0 4-25 0,7-4-13 0,5 1-6 0,2-1-4 15,12 0-4-15,0 0-3 0,7 1-6 0,12-1-14 16,1-3-17-16,5-4-43 0,2 0-67 0,6 0-118 0,-7-7-86 15</inkml:trace>
  <inkml:trace contextRef="#ctx0" brushRef="#br0" timeOffset="11938.22">3152 6360 320 0,'-19'-4'392'0,"6"4"-129"0,0-4-101 0,1 4-57 15,-2-3-28-15,1 3-11 0,7 0-4 0,-1-4 1 16,-6 4 1-16,13 0 0 0,-6 0-2 0,-1 0-3 0,7 0-6 16,0 0-8-16,0 0-4 0,-7 0-3 0,7 0-2 0,0 0 0 15,0 0 1-15,7 0 3 0,-7 0 3 0,0 0-1 16,7 0 0-16,-7 0 1 0,6 0 2 0,7 4 0 0,0-4-2 16,6 0-1-16,1 3-4 0,6-3-2 0,7 4-4 0,-1-4-5 15,1 4-6-15,6-4-5 0,0 3-4 0,0 1-3 31,6-4-1-31,1 0 3 0,0 0 4 0,6 0 4 0,0 0 2 16,0 0 0-16,0 0 5 0,7 0 1 0,-7 0 1 0,7-4-4 16,-8 1-3-16,8-1-7 0,-6 4-2 0,5-4-3 15,-6-3-2-15,0 3-3 0,1-3-1 0,-8 3-2 0,1-3 1 16,-7 0 5-16,-1-1 20 0,-5 0 34 0,-13 1 30 16,0 0 26-16,-8 0 16 0,1-1 10 0,-6-2 5 0,-7 2 0 15,-7-3-18-15,1 0-33 0,-7 0-31 0,-1 4-25 0,-5-4-15 16,0 4-11-16,-8 0-4 0,1-1-4 0,1 0-1 15,-1 4-2-15,6 2 1 0,1-3 0 0,5 5-2 0,2-3-2 16,-2 3-1-16,8 0 1 0,0-4-5 0,6 4-2 0,6 4-3 16,-6-1-1-16,12 2-1 0,-4 1 1 0,4-1 1 0,8 2-3 15,-1 4 4-15,1-4 0 0,0 0 0 0,5 4-2 16,-5-3 1-16,0 3-2 0,-1-4 0 0,-6 0-1 0,6 5 0 16,-5-6 3-16,-8 2 0 0,1 3 2 0,-1-4 2 15,-6-4 0-15,0 5 3 0,0 0 6 0,-13-1 3 0,1 0 3 16,-2 1 5-16,-12-1 2 0,7 0 2 0,-7 1 0 15,-7-1-2-15,7 0-4 0,0 0-22 0,0 4-82 0,-7-3-112 16,7 3-156-16,1-4-206 0,-1 4-121 0,-1-4-68 0,7 1-37 16</inkml:trace>
  <inkml:trace contextRef="#ctx0" brushRef="#br0" timeOffset="13302.56">2202 8715 250 0,'0'-15'500'0,"0"4"-132"0,0 0-152 16,0 0-87-16,-7 4-44 0,7-4-16 0,0 7-9 0,0-3-8 15,-6 4-6-15,6 3-8 0,0 0-3 0,-7 3-5 0,1 1-4 16,0 11-11-16,-14-1-6 0,6 4-3 0,-5 8-1 0,-1 1-1 15,2 1 3-15,-2 5 3 0,-7-4 0 0,7 4 3 16,8 0 3-16,-8-4 3 0,7 1 4 0,1 0 2 16,-2-9 2-16,8 1 0 0,0 0 3 0,-1-7 6 0,7 0 8 15,0-5 10-15,0-2 20 0,0-1 28 0,0-3 34 0,0-1 33 16,0 1 21-16,7-8 14 0,-1 4 2 0,0-7-7 16,8-4-18-16,-2 0-27 0,1-7-35 0,1-4-35 0,-2-1-25 15,8-2-20-15,-7-4-11 0,0 0-8 0,6 0-3 0,-5-5-1 16,5 1-3-16,1-3 0 0,-8 3-1 0,2 4 1 0,6-5-4 15,-8 5 1-15,1 4-2 0,1-1-1 16,-2 5 6-16,2 1-5 0,-8 6-4 0,0 3-4 16,1 0-2-16,0 4 1 0,-1 3-3 0,7 0 1 0,-7 4-7 0,1 4 3 0,6 3 2 15,0-3 3-15,-6 7 2 0,6 3-1 0,-1 1 2 16,-5 1-1-16,6 1 3 0,1 5-2 0,-8 0 0 0,7 0 0 16,-7 4 0-16,7-3-1 0,-6 2 2 0,-1 0 0 15,8 4-2-15,-8 1-1 0,0-5-12 0,1 5-30 0,6-5-61 16,-7 1-78-16,1-4-75 0,-1 4-66 0,8-9-72 0,-8 3-96 15,0-6-141-15,-6 1-54 0,7-4 2 0</inkml:trace>
  <inkml:trace contextRef="#ctx0" brushRef="#br0" timeOffset="13762.12">2209 8945 250 0,'-7'-6'415'0,"0"2"-117"0,7 0-110 0,-6 0-64 0,-1 1-32 15,1-1-14-15,6 4-4 0,-6-3 0 0,-2-1 0 0,8 4 1 16,-6-3-3-16,0 3 0 0,6 0 1 0,-6 0-2 16,6 0 0-16,0 0-2 0,-8 0-3 0,8 0-5 15,0 3-6-15,-6-3-9 0,6 4-9 0,0 3-6 0,0-4-2 16,-6 9 2-16,6-1 7 0,0 3 10 0,-7 1 14 0,1 3 17 15,6 0 20-15,-7 5 16 0,7-1 12 0,-7 3 8 16,1 1 3-16,0 0 0 0,6 2-3 0,-6 2-9 0,-2 3-15 16,8 0-15-16,0 0-15 0,0 4-12 0,8-1-12 15,-8 4-12-15,6 1-10 0,0 3-5 0,-6 3-5 0,6 1-4 16,1 0-3-16,-7 3-3 0,13 3-1 0,-6 6-1 0,-1-2 0 16,0 5-3-16,2 2 1 0,-2 5 0 0,0-1 0 15,0 5 1-15,2-5-2 0,-2 9 1 0,7-1 0 0,-7-1 3 16,1 1-2-16,6 0 2 0,-7 0-1 0,8-4 0 0,-8 0 0 15,7-3 0-15,0 0-3 0,0-5-3 0,-7 1 0 0,8-7-1 16,-2 0-1 0,-5-4-1-16,6 0-3 0,-6-8 0 0,-1-2 1 0,7-2 1 0,-6-6-2 0,-7-1 0 0,6-5-1 15,0-3 0-15,2-2 1 0,-8-4-1 0,6-3-4 0,-6-2-9 16,6-6-14-16,-6 0-23 0,0-3-62 0,7 0-101 16,-7-8-97-16,6 0-123 0,1-8-199 0,-1-4-83 0,1-2-54 15,-1-1-21-15</inkml:trace>
  <inkml:trace contextRef="#ctx0" brushRef="#br0" timeOffset="15044.08">2377 11760 146 0,'0'0'491'15,"0"0"-110"-15,0-4-132 0,0 4-102 0,-6 0-63 0,6 0-38 16,0 0-22-16,0 0-8 0,-6 0-4 0,6 0-5 16,0 0 0-16,0 0-2 0,0 0 1 0,0 0-1 0,0 0 2 15,0 0 0-15,0 0 3 0,0 0 3 0,6 4 7 0,-6-4 5 16,0 0 6-16,6 0 6 0,2 4 3 0,-2-4 6 16,0 0 3-16,1 3 3 0,6-3 1 0,0 0 0 0,-1 0-1 15,2 0-3-15,6 0 1 0,-1 0 2 0,-6 0 0 0,13 0 2 16,-6 0 0-16,6 0-1 0,-6 0 1 0,5 0-3 15,1 0-3-15,-6 0-4 0,6 0-3 0,0 4 7 0,0-4 27 16,0 0 26-16,6 3 17 0,-6-3 10 0,7 4 4 0,-7-4 2 16,13 4-3-16,-7-4-11 0,-4072 0-33 0,8153 3-28 15,-4074-3-23-15,-1 4-11 0,9 0-8 0,-2-4-3 0,1 6-7 16,5-2-2-16,-5 0 2 0,13 0 0 0,-8-1 1 16,8 1 2-16,-6 3 2 0,12-3 8 0,-7 0 9 0,7-4 5 15,0 3 2-15,0-3 1 0,0 4 1 0,1 0-3 0,6-1-2 16,-1-3-7-16,1 4-6 0,0 0-6 0,-1 0-4 15,7-1-4-15,-6 1-1 0,6-1 2 0,0 1-4 0,-6-1-2 16,6 1-1-16,-7 3 3 0,8-3-1 0,-1-1 2 0,0 1-1 16,7 4-1-16,-7-4 0 0,13 0 1 0,-6-1 2 0,6 4-3 15,0-3 1-15,0 0-3 0,1-1-4 0,-1 1 3 16,6-4 1-16,-5 4 0 0,-1-1 1 0,0 0 3 16,7-3-1-16,-7 5 3 0,6-2 1 0,-5 1-3 0,5 0 1 15,1-1 0-15,6 1-2 0,0 0-1 0,1 3-1 0,-1-3 1 16,0 3-2-16,1-4 1 0,5 5 12 0,-6-4-3 0,7 3-3 15,-7-4-4-15,7 4 1 0,6-3-3 0,0 4 1 16,1-2 10-16,-1-1-17 0,0 2 1 0,0-3-1 0,1 0 6 16,-1 3 0-16,0-3 2 0,7 3 1 0,-7-3-9 0,14 3 5 15,-8 0 2-15,7 0 2 0,0-3-5 0,0 3-4 16,-6 1 4-16,7-5 0 0,-1 1 1 0,0 3-1 0,0-3 1 16,0 0 2-16,8 3 2 0,-8-3-1 0,7-4-4 15,-1 3-1-15,-6-3 2 0,8 0 0 0,-2 0 0 0,-6 4-1 16,7-4 0-16,0 0 1 0,6 4 1 0,-6-4 1 0,6 0-3 15,-7 0-3-15,2 3 4 0,-2-3 0 0,1 0 0 16,-6 4 1-16,5-4 0 0,1 3 2 0,-1-3-2 0,-4 5 0 16,4-5-3-16,-6 3-3 0,0-3 0 0,-6 3 4 0,7-3 1 15,-8 0 1-15,1 0 3 0,0 0-3 0,6 0 4 0,-6 0-1 16,-1-3 2-16,1 3-6 0,-7-3-2 0,1-2 0 16,-8 2 0-16,-5-1 1 0,-1 1 0 0,-7-5 1 15,1 5 0-15,-7-1 1 0,0-3 3 0,-6 3-4 0,6-3-2 16,-6-1 1-16,-1 1 0 0,1 0 0 0,0 3 0 0,-6-3 0 15,-8 0-2-15,6-1 3 0,-12-3 0 0,8 4-1 0,-14 0-1 16,-1-1 2-16,1 1 0 0,-8-1 2 0,-5 1 1 16,0-1-1-16,-8 5-1 0,-4-4 4 0,-2 0 1 0,-6 3-4 15,-6-4 0-15,6 5-1 0,-6-1-1 0,-8-3 2 0,8 3 0 16,-7 1-2-16,-1-1 0 0,2 0 0 0,-8 1 0 16,8-1 1-16,-8 0 1 0,0 1-2 0,1-2 1 0,-7 5 0 15,6-3 0-15,-6 3 0 0,7-3 2 0,-7 3-1 0,7-4-1 16,-7 4 1-16,0-4 1 0,0 4 1 0,0 0 2 0,0-3-1 15,0 3 0-15,0 0-1 0,-7-4 2 0,7 4-3 16,-7 0 2-16,1 0-5 0,-7 0 0 0,0-4-3 16,-6 4-1-16,-1 0 0 0,-6-3 0 0,-1 3 0 0,1 0 1 15,1-4 0-15,5 4 3 0,-6 0 0 0,7-3 1 0,-1 3 1 16,6-4-2-16,2 4 0 0,-1 0-1 0,6 0 0 0,7 0-4 16,-6 0 0-16,6 0-2 0,6 0-1 0,-6 4 0 15,13-4 1-15,0 0 0 0,1 3-4 0,5-3 0 0,7 0-4 16,0 4-3-16,0-4-3 0,7 3-5 0,-1 1-7 0,1-4-3 15,-1 4-2-15,1 3 1 0,-1-3-1 0,1-1 0 16,-1 0 0-16,-6 5 7 16,1 0 3-16,-7-5 3 0,-2 8 5 0,-4-3 3 0,-1-1 7 0,-7 0 5 0,-6 4 5 0,0 0 1 15,-6 0 4-15,-7-1 3 0,-7 2 0 0,0 3 4 16,-5-4 0-16,-1 4-1 0,-7-1 2 0,1-3 1 0,-1 4-2 16,1-1-3-16,-8-3-1 0,8 4-4 0,-1-4-14 0,1 4-43 15,-1-4-78-15,0 0-81 0,7-4-83 0,6 0-108 0,1-3-191 16,6 0-83-16,-6-1-50 0,5 1 3 0</inkml:trace>
  <inkml:trace contextRef="#ctx0" brushRef="#br0" timeOffset="17717.94">808 9543 288 0,'0'-4'315'0,"-7"-3"-78"0,7 3-71 0,0-3-46 16,-6-1-23-16,6 5-14 0,0-4-7 0,-6 3-2 15,6-3-2-15,0 3 2 0,-6-3 4 0,6 4 8 0,0-1 19 16,-8-1 23-16,8 2 29 0,0 0 29 0,0 0 23 0,-6-2 16 16,6 5 8-16,0 0-2 0,0-4-16 0,0 4-18 0,0 0-39 15,0 0-38 1,0 0-32-16,0 0-29 0,0 0-20 0,0 0-17 15,0 0-9-15,0 4-13 0,0 1-3 0,0-2 2 0,6 3 0 16,-6 3 4-16,0 1 3 0,8 5 1 0,-2-5 3 0,-6 9 1 0,6-1 0 0,0 1 1 0,1-1-1 16,0 1 0-16,-1 3-2 0,1-1 0 0,-1 1-1 15,0 0 1-15,2 0 0 0,4 0 2 0,-6 1-1 0,1 2 1 16,0-3-2-16,-1 0-1 0,1-4-1 0,-1 0 0 0,1 1 0 16,0-1-4-16,-1 1 1 0,-6-5 1 0,6 1 0 0,-6-4 1 15,6 3 0-15,-6-6-1 0,8-1 5 0,-8-3 10 16,0-1 10-16,0 1 13 0,0 0 14 0,6-4 12 0,-6-4 9 15,0 0 6-15,0-3-2 0,0-4-4 0,0 0-8 0,6-4-11 32,-6-3-10-32,0 0-9 0,7-5-3 0,-7 2-2 15,0-5 3-15,6 4 0 0,-6-3-2 0,7-5-1 0,-7 4-2 16,0-3 0-16,7 4-6 0,-7-2-4 0,0-1-4 0,0 3-3 16,0-2-1-16,6 5-2 0,-6-3-4 0,0 2-2 0,0 2-2 15,0 3-2-15,0-1-1 0,0 4 1 0,0 1-3 16,6-1 0-16,-6 0-2 0,0 8 0 0,0-4-1 15,0 8-2-15,0-5-5 0,-6 5-16 0,6 3-18 0,0-4-25 16,0 4-29-16,0 0-26 0,0 0-36 0,-6 4-88 0,6-1-103 16,0 5-96-16,0-1-124 0,0 0-142 0,6 4-75 0,-6-4-31 15,6 4 3-15</inkml:trace>
  <inkml:trace contextRef="#ctx0" brushRef="#br0" timeOffset="19982.19">2241 10935 49 0,'0'0'220'0,"-6"0"-47"16,6 0-44-16,0 0-35 0,0 0-28 0,0 0-20 0,0 4-12 0,0-4-10 15,-8 0-4-15,8 0-1 0,0 0-1 0,0 0 2 0,0 0 6 16,0 0 2-16,0 4 6 0,0-4 1 0,0 0 3 16,0 0 2-16,0 0 2 0,0 0 2 0,0 0-1 0,0 0 3 15,0 0 0-15,0 0 2 0,0 0 1 0,-6 0 2 16,6 0 0-16,0 0-1 0,0 0-1 0,0 0-1 0,0 0-6 0,0 0-3 16,6 0-8-16,-6 0-5 0,0 0-5 0,0 0-2 15,0 0-1-15,0 0 1 0,8-4 4 0,-8 4 3 0,6 0 5 16,0-4 5-16,8 0 4 0,-1 1 7 0,-1-1 2 0,8 1 1 31,-7-1-3-31,13 1-3 0,-6-1-5 0,6 0-3 0,-7 0-5 0,13 1-4 0,-5-5-5 0,5 1-1 0,1 3-2 16,-1-3 0-16,2-1 6 0,-2 5-4 0,7-5 0 0,0 1-4 31,0 0-2-31,0 3-3 0,0-3-2 0,-6 3-2 0,-1 1-8 0,7-1 0 0,-13 0 0 0,0 4-2 0,1 0 0 16,-1 0 1-16,-7 0 0 0,1 0-1 0,-8 0 2 15,8 0 0-15,-14 4 0 0,8-4 1 0,-8 4 0 0,1-4 0 16,-7 0 3-16,6 0 0 0,-6 3 2 0,0-3 6 0,0 0 5 15,0 0 8-15,0 0 5 0,0 0 4 0,0 0 1 16,0 0 0-16,-6-3-1 0,-1 3-7 0,1 0-10 0,-1 0-24 16,0 0-39-16,-5 0-47 0,6-4-49 0,-8 4-68 0,8-4-107 31,-7-3-169-31,-1 3-90 0,2-3-31 0</inkml:trace>
  <inkml:trace contextRef="#ctx0" brushRef="#br0" timeOffset="21789.1">1772 10899 1 0,'7'-3'137'0,"-7"3"-16"16,0 0-16-16,0 0-13 0,0 0-13 0,0-5-11 0,0 5-11 0,0 0-9 15,0 0-8-15,0 0-10 0,0 0-5 0,0 0-9 0,0 0-4 16,0 0-5-16,0 0-4 0,0 0-3 0,0 0 1 0,0 0-1 16,0 0-2-1,0 0-1-15,0 0-4 0,6 0-7 0,-6 0-7 0,0 0-11 0,0 0-10 0,0 0-10 0,0 0-8 16,0 0-7-16,6 0-4 0,-6 0-1 0,0 0-5 15,0 0-5-15,0 0-17 0</inkml:trace>
  <inkml:trace contextRef="#ctx0" brushRef="#br0" timeOffset="23230.23">1694 10935 37 0,'-7'0'284'0,"7"0"-53"16,0 0-52-16,0-4-44 0,0 4-30 0,0 0-19 0,-6 0-12 0,6-3-8 15,0 3-7-15,0 0-3 0,0 0-1 0,0-4 1 0,0 4 2 16,0 0 3-16,0 0 5 0,0-3 4 0,-7 3 5 16,7 0 6-16,0-4 4 0,0 4 5 0,0 0 5 0,0 0 2 15,0-3 0-15,0 3-1 0,0 0-5 0,0 0-5 16,0 0-10-16,0 0-11 16,0 0-15-16,0 0-15 0,0 0-12 0,0 0-11 0,0 3-9 0,0-3-6 0,0 4-4 0,0 3 1 15,7-4 1 1,-7 5 2-16,6 2 2 0,-6 2 1 0,0-1 2 0,7 0-2 0,-1 0 1 0,-6 3 0 0,7-3-1 15,0 4 0-15,-7-3 0 16,6 2 0-16,0-3 0 0,1-1 8 0,0 2-2 0,-1-1-5 0,-6 0-1 0,6-4 0 16,1 0 0-16,-7 1 0 15,6-4 1-15,1 2-7 0,-7-2 5 0,0-4 6 0,7 4 12 0,-7-4 24 0,0 3 31 0,0-3 27 32,0-3 21-32,6 3 14 0,-6-4 6 0,0-3 4 0,6 0-6 0,-6-4-21 0,8 3-28 0,-8-3-26 0,6-3-19 15,-6 2-11 1,6-2-4-16,-6 0-6 0,0-2-3 0,6 2-7 0,-6 3-1 0,0-4-1 0,0 1 1 0,0 3-3 15,0 0 3 1,0-1-4-16,0 2-3 0,0 2 4 0,0 1-1 0,0 0-1 0,0 0-4 0,0 3-1 0,0-3-5 16,0 4-5-16,0-2-15 0,0 1-34 0,0 4-58 0,0 0-73 15,0-3-68 1,0 3-66-16,7 0-78 0,0-4-99 0,-7 4-145 0,6-4-49 0,1 4 14 0</inkml:trace>
  <inkml:trace contextRef="#ctx0" brushRef="#br0" timeOffset="23562.48">1974 10964 405 0,'0'0'430'0,"0"-3"-128"16,0 3-108-16,0 0-71 0,0 0-43 0,0-4-23 0,0 4-12 16,0 0-9-16,0 4-7 0,0-4-4 0,0 0-9 0,0 3-6 15,0-3-6-15,0 4-4 0,0 0-2 0,0 3 0 16,6 0 2-16,-6 1 0 0,0 3 2 0,0-4 1 0,0 4 2 16,0 3 4-16,0-3 1 0,0 5 1 0,0-2-1 15,-6 1 3-15,6-1-2 0,0 1-1 0,0 4-1 0,0-5-2 16,0 0 0-16,0 5-2 0,0-4-2 0,0-4-3 0,0 3-5 15,6-3-18-15,-6 0-32 0,0 0-66 0,7-4-132 16,0 1-108-16,-7-5-82 0,0-3-50 0</inkml:trace>
  <inkml:trace contextRef="#ctx0" brushRef="#br0" timeOffset="24658.63">3160 10840 264 0,'0'0'212'0,"0"0"-50"0,0 0-39 0,0 0-28 16,0 0-20-16,0 0-14 0,0 0-9 0,0 0-4 0,0 3 1 15,-8-3-4-15,8 0-3 0,-6 0-3 0,6 0-3 16,0 0 0-16,0 0-1 0,0 0 1 0,0 0-3 0,6 0 0 16,-6 0-1-16,-6-3 0 0,6 3 2 0,0 0-1 15,0 0-2-15,0-4-1 0,0 4-3 0,0 0 0 0,-6-3 1 16,6 3 2-1,0-4 3-15,0 0 6 0,-7 4 3 0,7-3 2 0,0-1 3 0,-6 0 5 0,6 1 5 0,0-1 7 16,-7 0 3-16,7-3 2 0,-7 3 3 0,7-3 1 0,-6 3 1 16,6-3 4-1,0 3 0-15,-6-3-5 0,6-1 0 0,0 5-1 0,-6-5 2 0,6 1 1 0,0-4 1 0,-8 4-4 0,8-4-8 32,0 0-4-32,0 0-10 0,0 0-6 0,0 0-9 15,0-3-6-15,0 3-6 0,8-4 1 0,-8-1 3 0,0 2 6 16,6 3 3-16,-6-3 0 0,0-1-1 0,0 0 3 0,0-3 6 15,0 7 1-15,6-3-2 0,-6-1-4 0,0 0-3 16,0 0-2-16,0 1 0 0,0 0-2 0,0-1-8 0,6 0-6 16,-6 0-4-16,0 4-3 0,0-3-2 0,0 3-2 0,0-3-2 15,0 2-1-15,0-3 0 0,-6 4-1 0,6-3 1 16,0 3 1-16,-6-4-1 0,0 4 3 0,6-3 0 0,-8-1 0 16,2 4 1-16,0-4 0 0,-1 0 0 0,7 1-1 15,-6-1 0-15,-1 4-1 0,0-3 1 0,7-1-2 0,-6 0 0 16,6 4-2-16,-6 0 2 0,6-3-2 0,-7 2 0 0,7 6-1 15,0-6-2-15,-7 1 1 0,7 4 0 0,0 0 0 16,0-1 1-16,0 1 1 0,0-4-1 0,-6 7-1 0,6-3 0 16,0 0 0-16,-6 3 0 0,6-3-1 0,0 3-1 0,0 0 0 15,0-3 0-15,-7 4 1 0,7-1-1 0,0 0-1 0,0 4 0 16,0-3-1-16,-7 3 2 0,7 0-1 0,0-4-1 16,0 4 1-16,0 0 0 0,0-4 2 0,0 4 0 0,0 0-2 15,0 0-5-15,0 0-17 0,0 0-33 0,0 4-57 0,0-4-74 16,0 0-68-16,0 0-72 0,0 0-99 0,0 0-156 15,0-4-77-15,0 1-37 0,0 3 16 0</inkml:trace>
  <inkml:trace contextRef="#ctx0" brushRef="#br0" timeOffset="25165.89">2091 10046 282 0,'0'0'391'0,"0"0"-117"0,0 0-97 0,0 0-69 0,0 0-43 16,0 0-23-16,0 0-12 0,6 0-7 0,1 0-5 0,0 0-4 16,6 0-4-16,-1 0-3 0,2 0-1 0,12-6-4 0,-7 3-8 15,7-3-14-15,7 1-24 0,-7 2-39 0,6-1-58 16,1-3-99-16,-7 0-115 0,0 3-62 0</inkml:trace>
  <inkml:trace contextRef="#ctx0" brushRef="#br0" timeOffset="25276.6">2671 10008 56 0,'6'0'315'16,"-6"0"-85"-16,7 4-70 0,-1-4-46 0,1 0-30 16,-1 3-17-16,1-3-9 0,6-3-8 0,6 3-10 0,-5-4-16 15,5 4-29-15,7-3-35 0,-6 3-45 0,6-4-65 0,-7-3-106 16,7 3-99-16</inkml:trace>
  <inkml:trace contextRef="#ctx0" brushRef="#br0" timeOffset="25387.57">3186 9964 322 0,'0'0'344'0,"0"0"-116"16,6 4-84-16,-6-4-59 0,0 0-39 0,0 0-23 0,0 4-12 16,0-4-21-16,0 3-37 0,0-3-50 0,6 0-126 0,1-3-95 15,-7-1-65-15</inkml:trace>
  <inkml:trace contextRef="#ctx0" brushRef="#br0" timeOffset="26019.85">1453 9997 24 0,'0'0'314'0,"0"0"-76"0,0 0-64 0,0 0-43 0,0 0-31 16,0 0-19-16,0-3-11 0,0 3-7 0,0 0-7 16,0 0-5-16,0 0-6 0,0 0-6 0,0 0-8 0,0 0-6 15,0 0-8-15,0 0-4 0,0 0-4 0,0 0-5 0,0 3-2 16,7 1-1-16,-7 0-1 0,6-1 0 0,-6 4 0 15,6-3 0-15,1 3 1 0,-1 1 1 0,1-2-2 16,0 3 2-16,-1 2 2 0,0 0-2 0,8-4-1 0,-8 4 0 16,7-4 1-16,0 4 0 0,-6-3 0 0,5-1-1 0,-4 0-1 15,4 0 1-15,-5-3 2 0,-1 3-2 0,1-3 9 0,-1 0 3 16,1-1 7-16,-1-3 13 0,-6 4 19 0,6-4 22 16,-6 0 24-16,8-4 21 0,-8 1 13 0,0-1 14 0,0 0 17 15,6-3 9-15,-6-4 1 0,0 0-9 0,6-3-16 0,-6-1-15 16,0 0-11-16,7-3-10 0,-7 2-16 0,0-1-19 15,0-5-13-15,0 4-6 0,0-4-4 0,0 3-6 0,0 1-5 16,-7 4-6-16,7-6-4 0,-6 3 0 0,6 2-4 0,-6 0-5 16,6 4-3-16,0 0-2 0,-8 1-2 0,8-1-4 15,0 3-2-15,-6 5-5 0,6-1-5 0,0 0-5 0,0 1-13 16,0-1-30-16,0 4-44 0,0-4-55 0,0 4-56 16,0 0-46-16,6 4-40 0,-6 0-48 0,8-1-49 0,4 5-69 15,-5-5-105-15,6 0-31 0,-7 5 14 0</inkml:trace>
  <inkml:trace contextRef="#ctx0" brushRef="#br0" timeOffset="26320.54">1817 9994 434 0,'0'-4'378'16,"0"4"-120"-16,7-4-105 0,-7 4-72 0,0 0-40 0,7-3-22 15,-7 3-11-15,6 3-7 0,-6-3-1 0,7 4-1 0,-7 0-2 16,6-1 2-16,-6 5 0 0,0-1 1 0,0 4-1 16,6-3 0-16,-6 1 1 0,-6 3 0 0,6-1 0 0,0 0 2 15,-6 0 0-15,-1 0 2 0,7 0 3 0,-6-3 1 0,-1 2 3 16,0-2 1-16,7-1 2 0,-6 0 2 0,6 1 1 16,-6-5 2-16,6 1-2 0,0 0 2 0,-6-4 1 0,6 0-2 15,0 3 0-15,0-3 1 0,0 0-2 0,6 0-1 0,-6 0-1 16,12-3-2-16,-5-1-2 0,6 0-2 0,6 1-3 15,1-1-6-15,6-3-14 0,1-1-19 0,5-3-33 0,1 4-59 16,-1-4-112-16,7 0-128 0,-7 0-66 0</inkml:trace>
  <inkml:trace contextRef="#ctx0" brushRef="#br0" timeOffset="27287.39">2983 9942 136 0,'-6'0'123'0,"6"0"-24"0,0 0-13 16,0 0-13-16,0 0-7 0,0 0-4 0,0 0 0 0,0 0 1 16,0 0-3-16,0 0-1 0,0 0-3 0,0 0-4 0,0-3-6 15,0 3-4-15,0 0-6 0,0 0-6 0,0 0-4 16,0 0-5-16,0 0-3 0,0 0-2 0,0 0-3 0,0 0-5 16,0 0-2-16,0 0-4 0,6 0 1 0,-6 0-1 0,0 0-1 15,0 0-1-15,7 0 0 0,-1 0 3 0,1 0 1 16,0 0 2-16,-1 0 1 0,7 0 4 0,0 0 2 0,0 0 0 15,0 0 3-15,0 0 1 0,7 0-3 0,-1 0-1 0,7-4-3 16,-6 4 0-16,6-4-1 0,-7 4-3 0,7-3-1 16,-6-1 0-16,6 1 1 0,-7 3-1 0,7-4-1 0,-6 0-2 15,6 1 0-15,-7 3 0 0,8-4 0 0,-8 4 0 16,0-4 0-16,1 4-1 0,6-3 0 0,-6 3 1 0,-1 0-1 16,1 0 1-16,-1 3-2 0,1-3 1 0,0 0 0 0,-1 4-1 15,-6 0 0-15,6-4 1 0,1 0 0 0,-7 3-1 16,0-3 0-16,7 4 0 0,-1 0 0 0,-5-4-1 0,5 0 0 15,-6 0 0-15,6 0 1 0,1 0 2 0,0 0 1 0,-7 0-1 16,7 0 0-16,-2 0 2 0,2 0-2 0,-1 0 0 0,1 0 0 16,0 0-1-16,-1 0-1 0,1 0-1 0,-7 0 0 15,6 0 0-15,-5 0 1 0,5 0 0 0,-5 0 1 0,-2 0-2 16,1 0-1-16,-6 0 1 0,-1 0 0 0,7-4 0 0,-13 4-4 16,6 0-3-16,-6 4-5 0,8-4-2 0,-8 0-3 15,0 0-2-15,0 0-3 0,0 3-7 0,0-3-9 0,-8 4-15 16,8-4-21-16,-6 3-41 0,6-3-83 0,-6 0-130 0,-1 0-63 15</inkml:trace>
  <inkml:trace contextRef="#ctx0" brushRef="#br0" timeOffset="28096.02">4058 9990 88 0,'0'0'138'15,"-6"0"-28"-15,6 0-26 16,0 0-26-16,-7 0-16 0,7 0-12 0,0 0-8 0,0 0-5 0,-7 0 0 0,7 0-2 0,0 0 0 16,0 0 2-16,0 0 2 0,0 0 2 0,0-4 2 15,0 4 1-15,0 0-1 0,0 0 0 0,0-3 1 0,0 3-1 16,0-4-1-16,0 4 1 0,0-4 0 0,0 4-2 16,0-3-2-16,0-1 1 0,0 4 0 0,0 0 2 0,0-4 1 15,0 4-4-15,0-3-1 0,0 3-4 0,0 0 0 16,0 0-1-16,0-4-2 0,0 4-1 0,0 0-1 0,0 0-1 15,0 0 2 1,0-4 2-16,0 4 1 0,0 0-1 0,0 0-1 0,0 0 0 0,0 0-2 0,0 0-2 0,0 0-3 0,0 0-3 16,0 0 0-16,0 4 0 0,0-4-1 0,0 0-2 15,7 0 1-15,-7 4 2 0,0-1 1 0,0 1 2 0,0 0-1 16,7 3 1-16,-7-3 0 0,0 3 1 0,6 0 1 16,-6 1-2-16,6-1 1 0,-6 4 0 0,0 0 1 0,0-5 1 15,0 10-2-15,0-5 1 16,7 0 1-16,-7 4-1 0,0-4 0 0,0 0 1 0,0-1 0 0,0 1-1 0,7 4 1 31,-7-4 0-31,0 0 0 0,0 4 1 0,0-4-1 0,0 0-1 16,0 4-2-16,0-5 2 0,0 1-1 0,0 4-2 0,6-4 0 15,-6 4-2-15,0-4 3 0,0-1-1 0,7 6 1 16,-7-2-3-16,0-3-1 0,6 3 1 0,-6-2-1 0,0-1 0 16,6 3 1-16,-6-3 0 0,0 4 0 0,8-4 0 0,-8 3 2 15,6-3-2-15,-6 5-1 0,6-6 3 0,-6 1-2 0,6 0 0 16,-6 0-1-16,7 0 0 0,-7 0 0 0,7 0 0 15,-7 0 0-15,6 0 0 0,-6 0-2 0,7-4 1 0,-7 4 1 16,6 1 1-16,-6-1-1 0,0 0-1 0,6 0 1 0,-6-1 0 16,0 1 2-16,0 0-1 0,8 0 0 0,-8 0-2 15,0 0 1-15,6 0 0 0,-6 0 2 0,0 1-1 16,6-6 0-16,-6 6-1 0,0-1 0 0,0-4 1 0,0 4 0 16,6-4 0-16,-6 1-2 0,0 3 1 0,0-4 0 0,0 0 1 15,0-3-1-15,0 3 0 0,0 0 0 0,0-3 0 0,0 3-2 16,0-3-1-16,0 0 3 0,0-1 0 0,0 1 0 15,0 0 0-15,0-1 0 0,0-3 0 0,0 4 1 0,0-4 1 16,0 5-2-16,0-5 1 0,0 0 0 0,0 0 0 0,0 0 0 16,0 0 2-16,0 0-2 0,0 0-3 0,0 0-8 15,0 0-17-15,0-5-26 0,0 1-42 0,0 1-65 0,0-5-153 16,0 5-85-16</inkml:trace>
  <inkml:trace contextRef="#ctx0" brushRef="#br0" timeOffset="29142.34">4214 10847 179 0,'0'0'170'16,"0"0"-45"-16,0 4-32 0,0-4-23 0,7 0-18 15,-7 0-9-15,0 0-7 0,6 0 1 0,-6 0 6 0,7 0 5 16,0 3 3-16,-1-3 0 0,0 0 0 0,0 4-3 0,8-4-6 31,-8 0-9-31,1 0-9 0,0 4-4 0,6-4-7 0,-7 0 1 0,7 0 2 0,0 0 2 0,-7 0 2 0,8 3 1 16,-1-3 2-16,6 0-2 0,-6 0 1 0,1 4-4 0,-2-4-3 31,8 0-4-31,-7 0-2 0,7 0-1 0,-1 0-2 16,1 0-1-16,-1 0-2 0,0 0 0 0,1 0-1 0,6 0 1 15,-7 0 0-15,1 0-1 0,0-4 0 0,-1 4-1 16,1 0 1-16,-1 0 1 0,-6 0-2 0,7 0 0 0,-7 0-2 16,7 0 1-16,-8 0 1 0,1 0 1 0,1 0-2 0,5 0-1 15,-6 0 2-15,0 0-1 0,0 0 0 0,6 0 0 16,-5 0 0-16,-2 0 0 0,2 0 0 0,5 0 0 0,-5 0 0 15,-2 0 0-15,2 0 1 0,5 0 1 0,-6 0 0 0,0 0 0 16,0-3-2-16,0 3 1 0,0 0 1 0,-6 0-2 16,6 0 0-16,-7-4 0 0,8 4-1 0,-8 0-1 0,0 0 2 15,0 0 0-15,1 0-1 0,-7 0 1 0,7 0 1 0,-7 0-1 16,6 0 2-16,-6 0 0 0,0 0-1 0,0 0 1 0,0 0-1 16,0 0-1-16,0 0-8 0,-6 0-10 0,6-4-18 15,-7 4-24-15,0-3-40 0,1 3-70 0,0-4-136 0,0 0-84 16</inkml:trace>
  <inkml:trace contextRef="#ctx0" brushRef="#br0" timeOffset="29966.73">5087 10869 239 0,'0'-4'245'0,"7"1"-77"0,-7 3-62 0,6-4-45 0,-6 4-26 0,0-4-11 15,7 1 0-15,-7 3 2 0,6 0 7 0,-6-4 7 16,0 0 5-16,6 4 8 0,-6-3 5 0,8 3 0 0,-8-4-3 15,0 4-4-15,0-3-7 0,0 3-6 0,0-4-5 16,6 0 0-16,-6 1-1 0,0 3 0 0,0-4-2 0,0 0-1 16,0 1 2-16,0-1 3 0,0 0 5 0,0-3 4 0,0 3 3 15,0 1 2-15,0-1 2 0,0-3 2 0,-6-1 5 16,6 1 1-16,0-1 0 0,-8 2 8 0,8-2 8 0,0 0 7 16,-6-2 1-16,6 2 3 0,0-3 6 0,0 0 6 0,-6 0-1 15,6-3-10-15,0 3-13 0,0-4-9 0,-7 4-1 16,7-3 0-16,-6-1-7 0,6 0-3 0,-7-3-3 0,7 3-2 15,0 0-2-15,-7-3-2 0,7 4-4 0,0-5-4 0,-6 1-7 16,6-1 2-16,0 1-12 0,-6 0-4 0,6 0-6 0,0-1-5 16,-7 1-3-16,7 4-1 0,0-4 2 0,0-2-12 15,0 6 5-15,-7-1-1 0,7 1 4 0,0-1 2 0,0 0 2 16,0 5-2-16,0-5 1 0,-6 4 3 0,6 0-1 16,0 1-1-16,0-2-1 0,0 4-1 0,0-3 0 0,-6 4 0 15,6 0 0-15,0-1 0 0,0 1 1 0,0 0 0 16,0 0 0-16,-7 3 0 0,7 0-1 0,0 1-1 0,0-1 1 15,0 0-2-15,0 4-1 0,0-3 1 0,0-1 0 0,0 0 0 16,0 4 1-16,0-3-1 0,0-1 2 0,0 0 0 0,0 4 0 16,0-3 0-16,0 3 0 0,0-4 1 0,0 4 2 15,0 0 0-15,0 0-2 0,0-4 2 0,-7 4 0 0,7 0-2 16,0 0 1-16,0 0-1 0,0-3-4 0,0 3 0 0,0 0-1 16,-6 0 2-16,6-3-1 0,0 3 1 0,0 0 1 15,0 0 0-15,0-6 1 0,0 6 1 0,0 0-1 0,0 0-1 16,-7-3-1-16,7 3 0 0,0 0-2 0,-6 0-14 15,6-3-21 1,-6 3-30-16,-1-3-34 0,0 3-37 0,1-5-40 0,0 2-36 0,-2 3-35 0,2-4-34 0,6 0-44 0,-6 1-80 31,-1-1-90-31,7 1-29 0</inkml:trace>
  <inkml:trace contextRef="#ctx0" brushRef="#br0" timeOffset="30758.11">4918 9950 21 0,'0'0'41'0,"0"0"-1"15,0 0-1-15,0 0-1 0,0 0-3 0,0 0-4 0,0 0-2 0,6 0 0 16,-6 0-1-16,0 0 1 0,0 0 1 0,0 0 0 0,6 0 5 16,-6 0 4-16,0 0 5 0,7 0 0 0,-7 0 0 0,7 0-2 15,-7-4-3-15,6 4-4 0,1-4-6 0,-1 4-7 16,-6-3-6-16,6 3-6 0,-6-4-3 0,8 4-3 0,-8 0 0 15,0-4 2-15,6 4 3 0,-6 0 3 0,0 0 1 0,0-3 2 16,0 3 1-16,0 0 1 0,0 0 0 0,0 0 0 16,6 0-5-16,-6 0 0 0,0 0-1 0,0 0-1 0,7 0 2 15,-7 0-2-15,7-4 1 0,-7 4-2 0,6 0 1 16,0 0 0-16,1 0-2 0,-7 0-1 0,13 0-3 0,-6 0-1 16,-7 0-1-16,12 0 1 0,-5 0-1 0,0 0 0 0,-1 0 1 15,7 0-1-15,-6 0 5 0,-1 0 2 0,7 0 4 16,1 0 2-16,-8 0 3 0,6-3 0 0,2 3 0 0,-1 0 3 15,-1 0-6-15,2 0-2 0,-2-4-1 0,2 4-4 0,-1 0-1 16,0-4-3-16,6 4 0 0,-5 0-2 0,-2-3 2 0,1 3-1 16,7 0 1-16,-7 0-1 0,0-4 1 0,0 4-2 15,0 0 1-15,0-4-1 0,0 4-1 0,0 0-1 0,7 0 0 16,-7-3 1-16,0 3 1 0,0 0 1 0,7 0-2 16,-8 0 2-16,8 0-1 0,-1 0 1 0,-5 0 0 0,5 0-2 15,7 0-1-15,-6 0 0 0,0 0 0 0,5-5 0 16,-5 5-1-16,6 0 2 0,-7 0-1 0,7 0 0 0,-6-4-1 15,6 4 1-15,0 0 0 0,-7 0 2 0,7-3-1 0,-6 3-2 16,7 0 2-16,-8-3-1 0,7 3 2 0,-6-4-2 0,-1 4 1 16,-6-4-2-16,6 4 1 0,1 0 0 0,-7-3 0 15,0 3 0-15,0 0 0 0,0 0 0 0,0 0-1 0,1-4 0 16,-8 4-6-16,0 0-11 0,0 0-15 0,1-4-28 0,0 4-41 16,-7-3-74-16,6 3-133 0,1-4-78 0</inkml:trace>
  <inkml:trace contextRef="#ctx0" brushRef="#br0" timeOffset="31264.4">6129 9821 28 0,'0'0'331'0,"0"0"-74"0,0 0-69 0,0-3-56 0,0 3-41 0,0 0-29 16,0 0-19-16,0 0-13 0,0 0-5 0,0 0-9 15,0 0-5-15,0 3-4 0,6-3-4 0,-6 8-2 0,0-5-1 16,8 1 1-16,-8 3 3 0,6 5 4 0,-6-5 2 16,0 4 6-16,6 0 4 0,-6 4 2 0,0-1 4 0,0 1 3 15,6 3-2-15,-6-3-3 0,0 7-1 0,7-4-2 0,-7 4-4 16,0 1-2-16,7 2-2 0,-7-3-2 0,6 0-1 15,-6 3 1-15,7-3-2 0,-7 4 0 0,6-1-1 0,-6 1 1 16,6 0-1-16,-6-1 1 0,8-3 0 0,-8 4-1 0,0-1-2 16,6 1-1-16,-6 0-1 0,6-4-1 0,-6 3 1 15,0 1 0-15,6-1 1 0,-6 1 0 0,0-4 2 0,0 4 0 16,0-1 2-16,8-2-1 0,-8 2-1 0,0-3-2 0,6 4-1 16,-6-4-1-16,0 0 0 0,0 0-1 0,6-4-1 0,-6 4-1 15,7-3 0-15,-7-1 1 0,6 0-1 0,-6-3-1 31,0 3 0-31,7-3 1 0,-7-1 0 0,0 1 0 16,0 0 0-16,7-4-1 0,-7 0 1 0,0 0 1 0,0 0-1 16,0-4 1-16,0 0 0 0,6 0 0 0,-6 1 1 0,0-5-1 15,0 6 0-15,0-7 0 0,0-2 3 0,0 5-2 16,0-5 1-16,0 3 0 0,0-3-1 0,0 0-1 0,0 0-14 16,0-3-26-16,0-2-60 0,0 3-102 0,0-10-149 0,0 4-82 15,0-2-44-15</inkml:trace>
  <inkml:trace contextRef="#ctx0" brushRef="#br0" timeOffset="32960.31">6318 10880 20 0,'0'0'184'16,"0"4"-57"-16,0-4-42 0,0 0-26 0,0 0-16 0,6 3-8 15,-6-3 0-15,0 0 6 0,7 0 5 0,-7 4 2 16,7-4 1-16,-1 0-2 0,0 0 2 0,1 0 0 0,0 0-2 16,-1 5-8-16,0-5-6 0,8 0-3 0,-8 0-4 0,7 3-1 15,1-3-8-15,-8 0-4 0,6 0-2 0,8 0-5 16,-7 3-1-16,1-3-2 0,-2 0-1 0,8 4-1 0,-7-4 0 15,0 0 1-15,6 0-2 0,1 0 5 0,-7 0 2 0,7 0 3 16,-1 0 2-16,0 0 1 0,1 0 2 0,0 0 2 16,5 0 1-16,-5 0-3 0,0-4-2 0,-1 4-2 0,1 0-2 15,0 0-2-15,-8 0 0 0,8 0-3 0,-7 0-1 16,7 0 0-16,-7 0-2 0,0 0 1 0,6 0-1 0,-5 0 0 0,-2 0 3 16,8 0-2-16,-1-3-1 0,-5 3-1 0,5 0 2 15,0-3 0-15,1 3 0 0,-1-5-2 0,7 5 0 0,-6-4 0 16,-1 4 1-16,7-3 2 0,-6 3-1 0,-1-4-1 15,-5 4-1-15,6 0 1 0,-1 0-1 0,-6 0-1 0,0 0 1 16,-1 0-1-16,8 0-1 0,-7 0 1 0,1 4-1 16,5-4 2-16,-6 0 0 0,0 0 0 0,0 3 2 0,6-3 0 15,-5 0-1-15,-2 0 0 0,2 0 0 0,5 0-1 0,-5 0 0 16,-2 0 0-16,2-3 0 0,5 3-1 0,-6 0 2 0,0-4-1 16,7 4 0-16,-8 0 1 0,8-4 1 0,-7 4 0 15,0-3-1-15,6 3-1 0,-5 0 0 0,-1-4 0 0,6 4 1 16,-6 0-1-16,1 0-1 0,-8-4 1 0,7 4 2 0,0-3-1 31,0 3 1-31,-1-4 0 0,2 4-5 0,-1 0 2 16,0-4 1-16,0 4 0 0,7-3-2 0,-8 3 2 0,8 0 0 15,-7-4-1-15,7 4 4 0,0-4 0 0,-8 4-2 0,8-3 0 16,-1 3 1-16,-5-4-2 0,5 4 1 0,0-3 1 16,-6 3-2-16,1-4-1 0,5 4 1 0,-6 0-1 0,0-4-1 15,0 4 0-15,-6 0 0 0,5 0 0 0,2-3 0 0,-2 3 1 16,-5 0 1-16,6 0-1 0,-6 0 1 0,-1 0 1 0,0 0-2 15,8 0 1-15,-8 0-1 0,8 0 0 0,-8 0 0 16,7 3-2-16,0-3 0 0,0 0-4 0,-1 0-4 0,-4 0-6 16,4 0-6-16,1 0-7 0,1 0-6 0,-2 0-7 15,2-3-8-15,-8 3-7 0,7 0-5 0,0 0-4 0,-6 0-5 16,5 0-1-16,-4-4-5 0,-2 4 1 0,6 0 3 16,-5 0 8-16,0 0 8 0,-1 0 11 0,1 0 10 0,-1 0 13 15,-6 0 14-15,7 0 16 0,-7 0 13 0,7 0 12 0,-7 0 7 16,6 0 8-16,-6 0 4 0,6 0 0 0,0 0-5 0,2 0-6 15,-2-4-8-15,0 4-7 0,1-3-8 0,6 3-5 16,-6-4-5-16,-1 4-3 0,0-4-1 0,0 4 2 0,2-3 6 16,-2 3 9-16,0-4 9 0,-6 4 9 0,0-4 10 0,7 4 8 15,-7-3 6-15,0-1 6 0,0 4 2 0,-7-4 0 16,7 1-6-16,0-1-5 0,-6 0-5 0,0 1-8 0,6-4-4 16,-8 2-7-16,2-1-6 0,0 1-5 0,0-2 0 15,-1 0 0-15,0 3 0 0,7-7 4 0,-6 4 4 0,-1 0 7 16,1-4 6-16,0 3 2 0,-2-6 7 0,2 3 4 0,0 0 3 15,0-4-3-15,-1 1-3 0,0-1-2 0,7-4-8 16,-6 5-4-16,-1-5-9 0,7 1-8 0,-6-1-7 0,-1-2-3 16,7 3-4-16,0-5-2 0,-7 1-3 0,7 1-3 0,0-1 0 15,0-4 1-15,-6 4 0 0,6 0-1 0,-6-4-1 16,6 1 0-16,-6-1 0 0,-2 4 0 0,8-3-1 0,-6-1-1 16,0-4 1-16,-7 9 0 0,6-5 0 0,0 0-1 0,1 0 1 15,0 4 0-15,0-3 1 0,-2 3 0 0,2 0 0 16,0 0-1-16,-1 4 0 0,0-4 1 0,1 3-1 0,6 1-1 15,-7 3-1-15,7-3 1 0,-6-1-1 0,6 5 1 0,0-4 0 16,-6 3-2-16,6 0 2 0,0 1-1 0,-8 0 1 0,8-1 0 16,-6 4 1-16,6 0 0 0,-6 0 1 0,6-1 1 15,-6 5 0-15,6-3 1 0,-7 2-2 0,7 0 1 0,-7 2 0 16,7 1 0-16,-6-2-1 0,6 0-1 0,0 3 1 0,0 1-2 16,0-1 3-16,-7 0 0 0,7 1 0 0,0-1 0 15,0 4 0-15,-6-4 2 0,6 4-2 0,0-3 0 16,0 3 0-16,0-4-1 0,0 4-3 0,0 0 0 0,0-4-2 15,-6 4 1-15,6 0-1 0,0 0 1 0,0 0-2 0,0 0-1 16,0 4-4-16,6 0-17 0,-6-1-22 0,0 1-26 0,6 0-37 16,1 3-64-16,-1 0-128 0,8-3-105 0,-2-1-77 15,2 5-33-15</inkml:trace>
  <inkml:trace contextRef="#ctx0" brushRef="#br0" timeOffset="33990.71">8370 9748 100 0,'0'0'114'0,"0"0"-20"0,0 0-21 0,0 0-17 0,0 0-15 15,0 0-11-15,0 0-6 0,0 0-4 0,0 0-5 0,0 0-3 16,0 0-3-16,0 0-2 0,0 0 3 0,0 4 2 16,0-4 1-16,0 0 3 0,0 0 4 0,0 0 4 15,0 0 2-15,0 0 1 0,0 0 2 0,0 0-2 0,0 0-1 16,0 0-3-16,0 4-3 0,0-4-1 0,0 0-1 0,6 0 1 16,-6 4 1-16,0-4 4 0,6 3 5 0,2-3 6 15,-2 4 3-15,0-4 0 0,7 3 1 0,0-3-4 0,0 4-4 16,7-4-5-16,-1 0-5 0,1 4-8 0,6-4-3 0,0 0-2 15,0 3-2-15,-1-3 0 0,2 0-1 0,-1 0-1 0,6 0 0 16,-5 0 0-16,5 0 0 0,-6 0 2 0,7 0-3 16,-1-3 0-16,-5 3 2 0,5 0 1 0,-6-4-1 0,7 4 0 15,-7 0-3-15,0 0 1 0,-7 0 1 0,7 0 1 0,-6 4-3 16,-7-4-1-16,7 0-1 0,-8 3 1 0,2-3 1 16,-2 0-1-16,8 4-1 0,-7-4-1 0,1 0 0 0,4 0 1 15,2 0 0-15,-7 4 1 0,7-4-1 0,0 0 2 0,-1 0-1 16,1 0 1-16,-8 0 0 0,8 0 0 0,-7 0 2 15,7 0-1-15,-8 0-1 0,8 0-2 0,-7 0 0 0,-6 0 0 16,6 0 0-16,-1 3-2 0,-4-3 1 0,-2 0-2 16,-6 0 1-16,6 0 1 0,-6 0 0 0,6 0-4 0,-6 0-3 15,0 0-7-15,0 3-12 0,7-3-15 0,-7 0-26 0,0 0-28 16,7 0-48-16,-7 0-91 0,0-3-103 0,0 3-57 16</inkml:trace>
  <inkml:trace contextRef="#ctx0" brushRef="#br0" timeOffset="34593.64">9438 9807 91 0,'6'0'118'15,"-6"0"-25"-15,7 0-15 0,-1 0-10 0,0 0-9 0,2-4-6 16,4 4-4-16,1 0-3 0,0 0-5 0,0-3-1 0,1 3-3 16,-2 0-3-16,8 0-1 0,-1-5-1 0,-5 5-3 15,-2 0-3-15,8 0-1 0,-7-3-1 0,-6 3 1 0,6 0 0 16,-7-3 3-16,0 3 5 0,1-4 4 0,-7 4 4 0,7 0 1 15,-7 0 3-15,6 0-1 16,-6-4 0-16,0 4-4 0,0 0-1 0,0 0-4 0,0-3-2 0,0 3 0 0,0 0 1 16,0-4-1-16,0 4-2 0,0 0 0 0,0 0-3 0,0 0-3 15,0 0-5-15,0 0-4 0,0 0-4 16,0 0-5-16,0 0-4 0,0 4-3 0,0-1-2 0,0 1 0 0,0 6-1 16,0-2 0-16,0 3 3 0,0 0-2 0,0 4 1 0,0 0-1 15,0 3 1-15,0-1 1 0,6 3 1 0,-6-2 1 0,0 4-2 31,7-4 2-31,-7 4 1 0,0 3 2 0,0-3 2 16,0 4 0-16,7 0 2 0,-7 0 2 0,0-5 1 0,0 5 0 16,0 0 0-16,0-1 2 0,0 1-2 0,0 0-1 15,6-1-2-15,-6 1-2 0,7-4 0 0,-7 7-1 0,6-3-1 16,1 0-2-16,-1-1 0 0,1 1-2 0,-7 0 2 0,6-1-1 16,0 1-1-16,2 0-1 0,-2-5 0 0,-6 5 2 15,6 0 0-15,-6-4 0 0,7 0-1 0,-7 0 1 0,6-1 1 16,-6-2-1-16,0-1 0 0,7 1 1 0,-7-5-1 0,0 5-1 15,0-5 1-15,0-3 0 0,0 4-1 0,0-4-1 16,0-4 1-16,7 4-1 0,-7-3 0 0,0-1-2 0,0-3 1 16,0 0-1-16,0-1-6 0,6 1-15 0,-6-1-23 0,0-3-43 15,0 0-96-15,0-3-165 0,6-1-97 0,-6-3-49 0</inkml:trace>
  <inkml:trace contextRef="#ctx0" brushRef="#br0" timeOffset="35272.92">9757 10880 13 0,'0'0'204'0,"6"0"-50"0,-6 0-36 0,6 0-25 15,-6 0-12-15,8 0-9 0,-2 0-5 0,0 0-2 16,1 0-6-16,-1 0-4 0,1 0-6 0,0 0-2 0,-1 0-6 16,6 0-4-16,-4 0-4 0,4 0-3 0,8 0-2 0,-7 0-3 15,7 0-1-15,-8 4-4 0,8-4-3 0,-1 0-2 16,7 0-3-16,-6 0-1 0,0 0-2 0,5 0-1 0,2 0 0 16,-8 0-1-16,8 0 0 0,5 0 1 0,-6 0-1 0,1 0-4 15,-2 0 1-15,7 0-1 0,-5 0 1 0,5 0 1 16,1 0-1-16,-1 0-2 0,2 0 0 0,-2 0 3 0,1 0-3 15,-1 0 2-15,7 0-4 0,-7 0 0 0,1 0 0 0,-7 0 0 16,7 0-1-16,-7 0 1 0,-7 0-3 0,1 0 1 16,0 3 0-16,-2-3-1 15,-10 0 1-15,4 0 2 0,-5 0-1 0,-1 0 1 0,1 0 0 0,-7 0 0 0,0 0 0 0,0 0 0 16,0 0 0-16,-7 0 0 0,7 0-2 0,-6 0-1 0,-1 0 1 16,1 0-8-16,0 0-16 0,-2 0-30 0,2 0-55 15,0-3-119-15,0 3-105 0,6-4-68 0</inkml:trace>
  <inkml:trace contextRef="#ctx0" brushRef="#br0" timeOffset="35764.48">10694 10840 252 0,'0'0'323'0,"0"-4"-87"15,0 1-80-15,0-1-56 0,0-3-33 0,0 3-16 0,0 0-7 16,0-3-1-16,0 3 0 0,0-3 0 0,0 0-2 16,-6 3 1-16,6-3-3 0,0-1 3 0,0 1 4 0,-6-4 1 15,6 3 5-15,0 1 4 0,-7-4 5 0,7 0 4 0,-6 4 4 16,6-4-4-16,-7 0 1 0,7-4 0 0,-7 4 0 15,7-3 1-15,-6-1 2 0,0 1-2 0,6-1-3 0,-8-4-1 16,2 1-4-16,6 0-4 0,-6 0-6 0,6-1-9 0,0-3-7 16,-6 0-6-16,6 0-5 0,0-3-5 0,-7 3-4 15,7-4-4-15,0 4-2 0,-7-3-1 16,7 2-5-16,0-2-1 0,0 3 0 0,-6-4 0 0,6 4-1 0,0 0-1 0,0 0 1 16,-7 0-2-16,7 4 2 0,-6 0-1 0,6-1 1 0,-6 5-1 15,6-5 2-15,-8 4 0 0,8 4-1 0,-6 0 1 16,0-3-1-16,0 7 1 0,6-4-2 0,-7 3 1 15,0 1-2-15,7 3 0 0,-6-3 2 0,6 3-2 0,0-3 2 16,-7 3-1-16,7 1 1 0,0-1 1 0,0 4-1 0,0-4 1 31,0 4-2-31,0-3 1 0,0 3 0 0,-6 0 0 16,6-4 0-16,0 4-1 0,0 0 0 0,0 0-4 0,0 0-5 16,0 0-10-16,0 0-18 0,0 0-22 0,0 0-25 0,0 4-30 15,0-4-33-15,0 0-49 0,0 0-80 0,0 0-160 0,0 0-69 16,6 0-33-16</inkml:trace>
  <inkml:trace contextRef="#ctx0" brushRef="#br0" timeOffset="36584.42">10402 9884 174 0,'0'0'202'16,"0"3"-68"-16,0-3-45 0,6 0-30 0,-6 0-17 16,0 0-6-16,0 0 2 0,6 0 4 0,2 0 5 0,-8 0 5 15,6-3 1-15,6 3 1 0,-5 0 1 0,0-4-3 0,6 4-5 16,-7-4-6-16,8 4-7 0,-8-3-4 0,6 3-2 0,-5-4 0 15,6 0 0-15,0 4-4 0,1-3-3 0,-2 3-1 16,2-4-3-16,5 4-1 0,-6 0-2 0,0-3-1 0,7 3-3 16,-1 0 2-1,1 0-2-15,6-4 1 0,-7 4 3 0,7 0-1 0,0 0 0 0,0 0-1 0,1 0 1 0,5 0 0 16,-6 0 0-16,7-4-1 0,-7 4-3 0,6 0 1 16,-5 0-1-16,5 0-1 0,1 0-1 0,-8-4-1 0,8 4-2 15,-7 0-1-15,0 0-1 0,-6 0-1 0,6 0-1 0,-7 0 0 16,1 0 0-16,0 4 0 0,-8-4 0 0,1 0-1 0,0 0-5 15,-6 4-7-15,-1-4-10 0,8 0-11 0,-8 0-16 16,0 4-24-16,1-4-34 16,0 0-45-16,5 0-66 0,-5-4-109 0,-1 4-73 15</inkml:trace>
  <inkml:trace contextRef="#ctx0" brushRef="#br0" timeOffset="36967.51">11444 9825 188 0,'0'-4'262'0,"0"4"-61"16,0 0-53-16,0-3-39 0,0 3-27 0,0-4-15 0,0 4-11 15,0 0-8-15,0 0-5 0,0 0-7 0,0 0-3 0,0 0-8 16,0 0-5-16,0 0-6 0,0 0-3 0,0 0-3 0,0 0-2 16,0 0-3-16,0 4 3 0,0-1 2 0,0 1 5 15,6 0 4-15,-6 3 5 0,0-3 2 0,6 3 4 0,-6 4 4 16,0-4 0-16,7 4 1 0,-7 3-1 0,0-2-1 0,7 7-3 15,-7-5 0-15,6 8 0 0,-6-4 5 0,7 4 4 32,-7 0 5-32,6 5 5 0,-6-2 2 0,0 4 3 0,6-4 7 0,2 5-1 0,-8-1-6 0,6 0-5 0,0 1-6 31,0-1-6-31,-6 0-5 0,7 5-5 0,0-6-8 0,6 6-3 16,-7-2-2-16,1 1-4 0,0 1-1 0,-1-1-2 0,0-1-1 15,0 1 1-15,2 1 0 0,-2-2-1 0,0 1 1 16,1-3-1-16,-1 2 0 0,1-2 1 0,0-4-3 0,-1 3 1 15,0-7 0-15,0 3-3 0,2-2 3 0,-8-2-1 0,6-3 0 16,-6-3-2-16,6 0 2 0,-6-3-1 0,0-2 1 16,7-3 1-16,-7 1 0 0,0-1-1 0,0-4-1 0,0 1-5 15,0 0-23-15,0-1-38 0,0-3-59 0,0-3-125 16,0-1-157-16,0-3-105 0,7 0-54 0</inkml:trace>
  <inkml:trace contextRef="#ctx0" brushRef="#br0" timeOffset="37711.56">11710 10935 105 0,'0'0'167'0,"0"0"-15"15,0 0-16-15,0 0-17 0,7 0-13 0,-7 0-9 0,0 0-13 16,7 0-9-16,-7 0-10 0,0 0-8 0,6 0-6 0,0 0-8 16,1 0-5-16,0 0-7 0,6 0-3 0,-1 4-2 15,2-4 1-15,6 4-2 0,-1-4-1 0,7 3-2 16,0-3 0-16,7 3 1 0,-1-3-3 0,7 0-1 0,1 5-2 15,5-5-4-15,-6 3-2 0,7-3-1 0,5 4-1 16,-5-4-3-16,-1 3 0 0,8-3-1 0,-1 4-1 0,0 0 1 0,-6-1-1 16,6-3-1-16,-1 4 1 0,2 0-2 0,6-1 1 15,-7-3-1-15,-7 5-1 0,8-5 0 0,-8 3 0 0,7-3-1 16,-7 0-1-16,-5 3 1 0,5-3-1 0,-6 0 0 0,-6 0 1 16,0-3 0-16,-1 3 0 0,-5 0 0 0,-8-3 2 0,-6 3-2 15,0-5 2-15,-1 5-1 0,-4 0 1 0,-8-3 4 16,6 3 2-16,-6-4-1 0,0 0 0 0,-6 4 2 0,-2-3 2 15,2 3-2-15,-7-4-4 0,7 4-13 0,-7 0-18 0,0 0-30 16,7-4-52-16,-8 1-96 0,8 3-135 0,-8-4-87 16,8 1-46-16</inkml:trace>
  <inkml:trace contextRef="#ctx0" brushRef="#br0" timeOffset="42390.13">3953 6931 227 0,'0'0'409'16,"0"-4"-119"-16,-6 4-101 0,6-4-68 0,0 4-40 0,0 0-24 0,0 0-15 16,0 0-9-16,0 0-5 0,0 4-3 0,0 0 1 0,0 0 3 15,0-1 3-15,0 5 4 0,0 3 7 0,6 0 5 0,-6 4 7 31,0-1 3-31,8 0 3 0,-8 5 1 0,6-1 0 16,-6 1 3-16,6 3 0 0,-6-1 3 0,6 2-2 0,-6-2-2 16,0 2-3-16,8 2 0 0,-8-3-3 0,0 0-6 0,0 0-8 15,0 0-9-15,6 0-4 0,-6 0-6 0,0-4-9 16,6 1-4-16,-6-1-5 0,0 0 0 0,0-3-2 0,0-1-2 16,0 1-1-16,0-4-10 0,0 1-17 0,0-2-30 0,0-3-31 15,0-3-34-15,0 0-39 0,0 0-66 0,7-4-94 16,-7-4-154-16,0 0-58 0,6 0-18 0</inkml:trace>
  <inkml:trace contextRef="#ctx0" brushRef="#br0" timeOffset="42691.91">3752 7008 20 0,'0'-11'484'0,"0"0"-85"0,0 4-138 16,6-4-103-16,-6 3-55 0,7 1-29 0,0-4-17 0,-1 4-10 16,0-5-7-16,7 5-6 0,1 0-6 0,6 0-6 0,-8 3-7 15,8-4-6-15,-1 4-2 0,1 2-1 0,-8 2-1 16,8 0-3-16,-1 0-1 0,-5 0-1 0,-2 2 0 0,2 7 0 16,-8-2-1-16,1 0 1 0,-1 0 1 0,1 4 1 0,0 0 2 15,-7 4-1-15,0 0 1 0,0 0-2 0,-7-1 3 0,0 0-2 16,-6 5-1-16,7-4 0 0,-8-1-2 0,2 5-4 15,-2-5-8-15,-5 1-12 0,6-4-17 0,6 4-26 0,-5-8-38 16,6 4-62-16,-2-8-106 0,2 5-111 0,6-5-61 0</inkml:trace>
  <inkml:trace contextRef="#ctx0" brushRef="#br0" timeOffset="43246.53">4149 7067 289 0,'0'0'482'0,"0"-4"-133"0,0 4-136 0,0-4-90 0,0 4-57 0,0 4-35 15,0-4-14-15,0 4-7 0,0 3-4 0,0-3 1 16,0 7-2-16,0-4 3 0,0 4 0 0,0 0 3 0,7 4-4 16,-7-5-2-16,0 1-1 0,6 0 0 0,-6 4 0 0,6 0-1 15,2-4-2 1,-8 0 1-16,6 3 2 0,0-3-2 0,-6-3 1 0,6 3-2 0,2-4 0 0,-8 0 0 0,6 1 1 16,0-5 0-16,-6 1 0 0,7-1 1 0,-1-3 1 15,1 0 0-15,6-3 0 0,-7-1 2 0,0-3 0 0,8 0 2 16,-8-4 4-16,8 0 6 0,-8 0 9 0,1 0 13 0,-1 0 12 15,0-4 16-15,1 4 25 0,0-3 26 0,-7 2 24 16,0 1 18-16,0 0 13 16,0 1 9-16,0-2 1 0,0 1-4 0,0 4-15 15,-7 0-20-15,7 0-24 0,-7 3-21 0,7-3-21 0,-6 3-19 16,6 0-14-16,0 1-14 0,-6 3-12 0,6-4-9 0,0 4-6 0,0 0-5 0,0 0-4 0,0 4-4 16,0-4 0-16,-7 3-2 0,7 5 1 0,0-5 2 0,0 5 0 15,0 3 3-15,0-1 0 0,0 1 4 0,0 1 0 0,0-2 1 16,0 1 0-16,0 3 4 0,7-2 0 0,-7 3-3 15,0-4-2-15,6 0 0 0,-6 0-1 0,6 0-1 0,1 0 0 16,0-4-3-16,-1 4 0 0,0-4-3 0,-4072 1-4 16,8152-1-11-16,-4079 0-17 0,5-3-35 0,2-4-43 0,-2 3-53 15,2-3-46-15,-1 0-41 0,6-3-37 0,0 3-48 16,-5-4-60-16,5-3-104 0,1 0-51 0,-7 3-5 0</inkml:trace>
  <inkml:trace contextRef="#ctx0" brushRef="#br0" timeOffset="43928.96">4566 7089 383 0,'-7'-4'436'0,"7"0"-114"16,0 1-106-16,0 3-74 0,0 0-44 0,0-4-30 0,0 4-21 16,0 0-13-16,0 0-8 0,7 4-6 0,-7-4-6 0,0 3-8 15,7 1-6-15,-7 0-1 0,6 3-1 0,1 0 0 0,-7 0 2 16,6 4 0-16,0-3 0 0,-6 3 1 0,7 0 2 16,-7 3-1-16,7-2 1 0,-7-1 0 0,0 3-2 15,0-3 1-15,0 0 1 0,6 0-1 0,-6 0-2 0,0 0 0 16,0 0 0-16,0-4 1 0,0 4 1 0,0-4 0 0,0 1-1 15,0-5 0-15,0 1 3 0,0 0 0 0,0-1 5 16,0 2 8-16,0-5 11 0,-6 0 18 0,6 4 26 0,0-4 30 16,0 0 31-16,0 0 20 0,0-4 15 0,0 4 5 0,-7-5-4 15,7 2-15-15,0-1-15 0,0 0-25 0,0-3-18 0,0 3-13 16,0-3-8-16,-7 0-6 0,7 0-3 0,0 3-2 16,0-3-4-16,0-4-4 0,7 3-10 0,-7 5-11 0,0-5-9 15,0 1-6-15,7 3-6 0,-7-3-4 0,0 3-5 0,6-3-4 16,-6 7-2-16,6-7-1 0,2 7 5 0,-8-4-7 15,6 4 1-15,0 0-3 0,-6 0 0 0,7 0-1 0,-1 0 2 16,-6 4 1-16,7 0-9 0,-1-1 6 0,-6 1 0 0,7 3 0 16,-1-3 0-16,-6 3 0 15,6-3-1-15,-6 3-6 0,8 0 0 0,-8 1 1 0,0-5-2 0,0 1 2 0,0 3 1 16,6-3 3-16,-6-4 2 0,0 4 7 0,0-4 0 16,0 0 4-16,0 0 3 0,6 0 0 0,-6-4 0 0,0 0-1 15,7 1-1-15,-7-5 1 0,6 1-3 0,1-4 1 0,-1 4-4 16,1-4-1-16,-1 0 0 0,8 0 0 0,-8 0 1 15,0 1 0-15,1-2-1 0,0 4 1 0,-1-3 4 16,0 4 3-16,-6 0-1 0,7 3-1 0,-7 0-2 0,6 1 0 0,-6-1-3 16,7 4-3-16,-7 0-4 0,0 0-1 0,7 0-4 15,-7 0 2-15,6 4 0 0,0-1 2 0,1 5 4 0,0-1 1 16,5 0 2-16,-5 1 1 0,0-1 0 0,-1 0 2 0,1 5-1 16,-1-5-4-16,0 4-11 0,2-4-14 0,-2 0-21 0,0 4-26 15,0-3-27-15,1-1-34 0,0-3-34 0,-1 3-30 16,1-3-23-16,-7-1-12 0,6 1-10 0,-6 0-12 15,6-1-29-15,-6-3-60 0,0 0-110 0,8-3-43 0,-2-1-12 16</inkml:trace>
  <inkml:trace contextRef="#ctx0" brushRef="#br0" timeOffset="44183.09">5100 7048 286 0,'0'-3'439'16,"0"3"-120"-16,0 0-109 0,7 0-78 0,-7 3-46 0,0 1-26 16,0 0-13-16,6 7-2 0,0-4-2 0,-6 4 2 15,8 4-2-15,-2-1-6 0,0 1-5 0,0 3-6 0,1 0-6 16,-7 5-6-16,7-5-2 0,-1 4-3 0,1 0 1 0,-7 0-3 16,6-1-2-16,-6 1 0 0,0 1 2 0,6-5-3 0,-6 4-1 15,0-4-2-15,8 4-3 0,-8 0-2 0,0-4 0 16,6 1-17-16,-6-1-30 0,6-4-31 0,-6 1-51 15,0 0-71-15,0-3-112 16,-6-2-98-16,6-2-56 0</inkml:trace>
  <inkml:trace contextRef="#ctx0" brushRef="#br0" timeOffset="44404.74">5107 7213 30 0,'6'-14'477'15,"0"-1"-87"-15,2 5-127 0,-2-2-100 0,6 1-61 0,-5 3-36 16,13 1-24-16,-8 0-13 0,2 3-7 0,-2 0-6 16,8 4-3-16,-7 0-2 0,7 4-4 0,-8 0-1 0,2 3-2 15,-1 0 0-15,-7 1-1 0,1 6 1 0,0-2 0 0,-1-1-1 32,-6 3 1-32,0 1-3 0,-6 3-4 0,-1-3-6 15,-6-1-11-15,0 5-12 0,-1-5-24 0,-4 1-41 0,-2 0-59 16,1-1-100-16,5-3-107 0,-6-4-64 0</inkml:trace>
  <inkml:trace contextRef="#ctx0" brushRef="#br0" timeOffset="45071.13">5543 6920 20 0,'0'-11'509'0,"-6"4"-65"0,6-5-128 16,-7 6-110-16,0-6-68 0,1 5-30 0,-1-4-15 0,1 0-1 15,0 1 3-15,-2-2 0 0,2 1 1 0,0 0-1 16,-7 0 6-16,6-4 3 0,-6 5 3 0,7-5 7 0,-8 0 3 15,2 0 1-15,-2 1-2 0,2-1-3 0,-8 1-13 0,7-1-9 16,-7 0-16-16,1 1-13 0,-7-1-9 0,0 5-5 16,0-6-6-16,-7 5-4 0,7 0-5 0,-7 0-1 0,1 0 0 15,-7 4 1-15,7 0 3 0,-7-1 1 0,-1 1 3 0,1 0 3 16,0-1 3-16,-7 1-3 0,1 3-1 16,-1-3-4-16,1 4-5 0,-7 3-6 0,-1-4-9 0,2 4-4 0,-2 0-6 15,-5 4-3-15,5-4-2 0,-5 7-3 0,6-4-3 16,0 8 1-16,-1 0 1 0,2 0-1 0,5 4 0 0,1 0 0 15,-2 3 1-15,9 0 0 0,-1 1 1 0,6 3 1 0,1 3 1 16,6-3-2-16,-1 7 0 0,8 2 0 0,0-3-2 0,-1 1 2 16,7 9 1-16,-7-6-5 0,14 9 0 0,-8-5 3 15,14 8 1-15,-6-4 1 0,6 4 1 0,6 0-1 0,-6 4-1 16,14-4 3-16,-1 3 0 0,0-3 1 0,6 4-2 0,1-4-1 16,6 3 0-16,0 1 1 0,7-4 2 0,-1 0 0 15,7 0-1-15,0 0 1 0,7-3 0 0,-1-2 1 0,8-2 1 16,-1-4-1-16,-1 0-4 0,14-4 0 0,1 1-1 0,-1-5-3 15,7-3-1-15,-1-3 1 0,1-5-1 0,0 1-1 0,-1-8-1 16,1-3 2-16,-7-4-1 0,7 0 4 0,-7-7 0 16,-7-4 2-16,1-4 2 0,0-3 4 0,0-4 7 0,-14 0 8 15,7-8 11-15,-7 1 10 0,-5-4 10 0,-1-3 11 0,0-4 7 16,-7-1 7-16,1-3 2 0,-7-3-2 0,0-1-2 16,0 0-6-16,-6-3-7 0,-1-1-12 0,1-3-6 0,-14 0-8 15,1 1-8-15,-1-1-7 0,-6 3-7 0,-13 1-8 0,7 4-4 16,-14 3-8-16,-6 3-16 0,1 1-19 0,-9 6-22 15,-5 6-21-15,1 3-24 0,-1 2-47 0,-1 8-93 0,-5 5-92 16,6-2-89-16,-1 9-112 0,1 3-147 0,7 3-85 16,-1 5-29-16,7 6 21 0</inkml:trace>
  <inkml:trace contextRef="#ctx0" brushRef="#br0" timeOffset="48274.74">7764 13459 343 0,'0'-7'344'0,"0"3"-131"0,-7-3-83 0,7 0-45 16,0 0-25-16,0-1-8 0,-6 1 3 0,6 3 7 16,0-3 10-16,0 3 12 0,0 0 3 0,0 1 4 0,0-1 4 15,-6 0-1-15,6 4-8 0,0 0-9 0,0-3-12 0,0 3-11 16,0 3-12-16,-8 1-3 0,8 3 6 0,0 4 13 16,-6 8 13-16,0-1 10 0,-1 7 10 0,-6 1 8 0,7 7 7 15,-7 0 3-15,6 0-12 0,-6 0-12 0,0 0-7 0,6 0 0 16,-5 0 6-16,5-4 6 0,1-3 2 0,-1-1 4 0,0-6 1 15,1-1-3-15,0-3-4 0,6-1-13 0,0-6-8 16,0-1-7-16,0 0-6 0,0-2-3 0,0-5-2 16,0 0-4-16,0-8-2 0,6 0-4 0,0-3-6 0,1-3-8 15,0-8-7-15,-1 0-6 0,1-4-2 0,-1-3-2 0,0-4-2 16,1 4 1-16,0-8 0 0,-1 4 3 0,0-4 0 0,1 4 0 16,0-3 0-16,-1-2-4 0,7 3 1 0,-6-2-2 15,-1 0-1-15,7 5-1 0,-7 2-4 0,8 4-1 0,-8 1 0 16,1 7 4-16,-1 3-2 0,1 0-2 0,-1 8 0 0,1 0 0 15,-1 3 0-15,8 4 1 0,-8 4 0 0,7 3-2 16,0 0 0-16,0 4 1 0,0 3 1 0,0 5-2 0,0-1 1 16,7 1 0-16,-7 2 0 0,0 1 0 0,-1 1 0 0,2 2 0 15,5-3-2-15,-6 4 1 0,6-1 1 0,-5 0-2 0,6-2-5 16,-1 3-7-16,1-1-10 0,-8-3-16 0,8 4-38 16,-7-4-80-16,0-3-78 0,0 3-67 0,1-8-63 15,-8 1-80-15,0-1-136 0,-6-3-100 0,0-3-32 0,0-1 34 16</inkml:trace>
  <inkml:trace contextRef="#ctx0" brushRef="#br0" timeOffset="48876.46">7829 13489 282 0,'0'-4'388'0,"0"-1"-115"0,0 5-97 0,0-3-59 15,0 3-29-15,0-3-11 0,0 3-3 0,0 0 2 16,0-3 1-16,0 3 8 0,0 0-5 0,0 0-1 0,0 0-1 31,0 0 0-31,0 0-2 0,0 0-3 0,-7 0-3 0,7 0-10 16,0 0-1-16,0 3 1 0,0 0 6 0,0 0 18 0,0 2 28 15,0 2 29-15,0 4 21 0,0 0 16 0,7 4 10 16,-7 0 3-16,0 3-8 0,7 4-25 0,-7 0-31 0,6 4-34 16,0-1-21-16,1 4-18 0,-1 4-11 0,1 0-9 0,0 0-6 15,-1 4 0-15,0-1-2 0,1 4 2 0,6 1-4 16,-6 3-2-16,6 0-2 0,0 4 4 0,-7-1 2 0,8 8 1 15,-2 0 4-15,1 0-4 0,0 8-1 0,0-1 1 16,1 3 0-16,-2 2-2 0,2 5-1 0,-8 2-4 0,7 0-4 16,-7 2 1-16,1 2 2 0,0-2 1 0,-1 5 1 0,0-4 2 15,1 3-2-15,6 1-1 0,-7-5-2 0,7-2-3 16,1 0-1-16,-2-1-3 0,2-4-3 0,-2 1-3 0,2-4 0 16,-1-4-3-16,-1 4 1 0,2-7-3 0,-2 0 0 0,2-5 0 15,-8-2 0-15,7-1-1 0,-6 0-1 0,0-3 0 16,-1-4 1-16,-6 3 0 0,0-3 1 0,0-3 2 0,0 3-1 15,0-8 1-15,-6 4 0 0,6-6 0 0,-7-1 1 0,0-1 0 16,7-2-2-16,-6-4-2 0,-1-1-4 0,1-3-3 0,0-4-5 16,-2 1-10-16,2-1-11 0,-6-3-13 0,4-1-10 0,-4-2-13 15,-1-5-9-15,6 0-28 0,-6 0-50 0,1-3-66 16,-2 0-59-16,8-1-51 0,-8-3-41 0,8 0-46 0,-7-3-56 16,7-1-51-16,-1 0-51 0,-6-3-5 0,7 0 23 0</inkml:trace>
  <inkml:trace contextRef="#ctx0" brushRef="#br0" timeOffset="49686.62">8181 16867 83 0,'0'0'407'0,"-6"0"-95"16,-2 3-99-16,8-3-72 0,-6 0-44 0,6 4-24 15,-6-4-12-15,6 0 0 0,0 3 3 0,0-3 1 0,0 0 2 16,0 0-2-16,0 0-3 0,0 0-6 0,0 0 2 0,0 0 5 16,0 0 7-16,0 0 9 0,6 4 13 0,-6-4 19 0,6 4 20 15,2-4 21-15,-2 3 9 0,6-3 9 0,-5 4 3 0,13-4 2 16,-8 0-5-16,2 0-12 0,6 0-17 0,5 0-18 15,1 0-18-15,0-4-18 0,1 4-15 0,-1-3-18 0,6 3-14 16,1 0-10-16,6 0-4 0,-7 0-2 0,14 0 3 0,-7 0 1 16,6 0 1-16,8 3 2 0,-7-3-2 0,5 4-1 0,2-4-5 15,5 3-7-15,1-3-4 0,6 4-3 0,0-1-2 0,-6-3 0 16,12 4 0-16,-6 1-1 0,7-2 1 0,0 1 2 0,-1 3-1 16,8-3-2-16,5-1 0 0,0 5-1 0,1-5 0 0,0 5-2 15,6-5-3-15,1 5 0 0,5-1-1 0,1 0 2 0,-1 1 2 16,1-5 4-16,7 4 1 0,-8 1 1 0,14-5 3 0,-7 5 0 15,13-1 2-15,-6 0-3 0,6 1-2 0,0-5-4 0,1 5 2 16,6-2 0-16,6 0 2 0,0 0 0 0,7-2-2 0,-1 3 0 16,8-3-2-16,-1 0-2 0,6 3-5 0,1-4 1 0,0 5 1 15,0-1-1-15,0 4 1 0,0-4-1 0,6 4 1 0,-6-3 0 16,7 6 0-16,-1-3-4 0,-6 0 3 0,6 4 0 0,0 0 1 16,7-1 1-16,-7 1 0 0,0 0 2 0,8-1-1 15,-8 1 2-15,6-1-3 0,-5 1-1 0,-1-4 0 0,0 5-1 16,0-2 1-16,1-3-1 0,-7-1 1 0,6 2-1 0,0-1-5 15,0-1 3-15,-6-2 1 0,0 3 2 0,0 0-1 0,0-4 2 16,-7 4-1-16,0-4 1 0,-5 4 5 0,-2-3-6 0,-12 0 0 16,6 2-2-16,-13-2 2 0,-6-1-1 0,-1-3 2 0,-5 2-1 15,-7 2-1-15,-7-4 3 0,-7 3 1 0,1-3 1 0,-7-1-2 16,-6 1 2-16,-7-4-2 0,-7 4 0 0,1-4 0 0,-14 0-1 16,1 0-1-16,-1 0 1 0,-11 0 0 0,-2 0-1 15,-6-4 0-15,0 4 0 0,-6-4 1 0,-8 4 4 0,-4-3-1 16,-2-1 1-16,0-3 0 15,-12 3 0-15,0-4-1 0,-2 5 1 0,-4-4-3 0,-8 0-2 0,-6 3 0 0,0-3 0 0,0 0 0 16,-6 3 0-16,-1-4 0 0,1 0 0 0,-2 5 0 0,2-4 0 16,6 3 0-16,0-3-1 0,0-1 0 0,6 5 0 0,8 0 1 15,-8-2-2-15,13 2-2 0,1-1-4 0,0 0 0 0,6 4-1 16,0-3-5-16,0 3 1 0,6 0 0 0,0 0 0 0,7 0 2 16,1 0 4-16,-8 0-2 0,6 3 1 0,-4-3 9 0,4 4-6 31,2 3-4-31,-8-2-4 0,1 1-6 0,-1 2-3 0,0-1-9 15,1-3-13-15,-7 3-45 0,0 4-72 0,0-3-83 0,-7 3-83 16,-5 0-107-16,5-4-198 0,-13 3-99 0,-6-2-48 0,-6-1 5 16</inkml:trace>
  <inkml:trace contextRef="#ctx0" brushRef="#br0" timeOffset="51320.75">5602 14390 99 0,'-7'0'328'15,"1"-4"-94"-15,6 4-82 0,-7 0-59 0,0 0-33 0,7-3-17 16,-6 3-6-16,6 0-1 0,-6 0-1 0,6-4 0 15,0 4-3-15,-7 0-2 0,7 0-3 0,0-4-4 0,0 4-3 16,-7 0-1-16,7 0-1 0,0 0-2 0,0 0-3 0,0 0-1 16,0 0 1-16,0 0-2 0,0 0-1 0,0 0 1 15,0 0 0-15,0 0 3 0,0 0 3 0,0 0 4 0,0 0 2 16,0 0 5-16,0 0 4 0,0 0 3 0,0-4 2 16,0 4 3-16,0 0 0 0,0 0 1 0,0 0-1 0,7 0 1 15,-7 0 1-15,0 0 4 0,7 0 3 0,-7 0 5 0,6 4 7 16,7-4 2-16,-6 0 6 0,6 0 0 0,-1 0-1 15,2 0-6-15,6 0-7 0,-1-4-7 0,0 4-10 0,8-3-8 16,-8-1-9-16,7 1-6 0,0-1-6 0,0 0-2 0,0 1-1 16,0-5-3-16,0 5 0 0,0 0-1 0,7-6 0 15,-7 6 0-15,0-5 0 0,0 1-2 0,0 3 1 0,0-3-1 16,-7 0 0-16,1 3 0 16,-1 0 0-16,-5 1 1 0,-8 3 0 0,7-4 4 0,-6 4 8 0,-1 0 10 0,-6-3 10 15,7 3 11-15,-7 0 6 0,0-4 3 0,0 4 1 0,-7 0-3 16,7 0-9-16,0-4-8 0,-6 4-14 0,-1 0-13 15,0 0-22-15,1 0-31 0,0 0-40 0,0 0-44 0,-2 0-45 16,2 0-54-16,-7 0-72 0,7 0-119 0,-8 0-101 0,2 0-44 16,-2 0-2-16</inkml:trace>
  <inkml:trace contextRef="#ctx0" brushRef="#br0" timeOffset="51573.84">5888 14364 107 0,'0'4'462'0,"0"-1"-122"0,0 1-132 0,0 0-86 0,0 3-49 16,0 4-25-16,0 0-6 0,0 4 5 0,7-1 6 15,-7 1 9-15,6 7 6 0,-6 0 8 0,7 0 10 0,-1 4 10 16,0 3 10-16,2 0 5 0,-2 5 8 0,0-5 7 16,7 7 1-16,-6-3-1 0,-1-1-7 0,1 2-10 0,-1-1-14 15,0 0-13-15,2-4-19 0,-2 1-14 0,0-1-12 0,1-7-7 16,0 4-8-16,-1-5-6 0,0-2-5 0,1-1-4 15,-1-3-11-15,-6-4-23 0,7 0-32 0,-7 0-36 0,0-4-37 16,7-3-41-16,-14-1-46 0,7 1-55 0,-7-4-64 0,1 0-109 16,-1-4-73-16,-5 4-27 0</inkml:trace>
  <inkml:trace contextRef="#ctx0" brushRef="#br0" timeOffset="51795.3">5673 15200 239 0,'0'0'458'16,"0"4"-128"-16,0-4-125 0,0 0-72 0,0-4-37 0,7 4-13 31,-1 0 4-31,1-5 12 0,5 5 19 0,2-7 14 0,-1 7 12 16,0-7 10-16,6 3 4 0,7 1 0 0,-6-1-3 0,6-3-10 16,0 3-11-16,0-3-16 0,6-1-16 0,-5 1-18 15,5 0-17-15,1-1-19 0,-1 1-40 0,-6 0-55 0,7 0-61 16,-7 3-55-16,0-4-51 0,7-2-58 0,-7 2-81 0,0-3-131 15,0-1-78-15,-1 2-26 0,-11-1 8 0</inkml:trace>
  <inkml:trace contextRef="#ctx0" brushRef="#br0" timeOffset="52112.79">6429 14881 423 0,'-6'-4'528'0,"6"0"-131"0,-8 4-135 16,8-3-83-16,0 3-56 0,0 0-30 0,0 0-11 0,0 3 15 15,0 5 22-15,0-1 18 0,8 3 13 0,-8 5 7 0,0 4 10 16,0 3 2-16,0 0 2 0,0 0-17 0,-8 7-16 16,8-2-14-16,0 1-17 0,-6 2-13 0,0-1-10 0,6 0-5 15,-7-4-10-15,1 5-9 0,6-4-14 0,-7-1-6 0,7-2-4 16,0-2-2-16,-7 2 0 0,7-5-2 0,0 0 0 0,0-3 2 16,0-4-3-16,7 0 0 0,-7-1 2 0,0-2 2 15,7-1 3-15,-7 1 5 0,6-5 6 0,7 1 2 0,-7-4 3 16,8 0 0-16,-2-4-2 0,8 4-1 0,0-7-5 0,5 3-11 15,-5-3-7-15,13-4-6 0,-7 4-5 0,7-4-7 16,-1 0-4-16,1 0-3 0,5 0-3 0,-5 0-8 0,-1 0-15 16,8-1-18-16,-7-2-21 0,-1 3-23 0,-6 0-47 15,7 0-89-15,-7 0-90 0,-7 0-81 0,1 0-93 0,-7 0-180 16,0-4-76-16,0 4-38 0,-7 1 5 0</inkml:trace>
  <inkml:trace contextRef="#ctx0" brushRef="#br0" timeOffset="53650.8">9678 4645 166 0,'-6'-4'169'0,"0"0"-25"0,6 1-24 15,-7-1-23-15,1-3-7 0,-1 0-8 0,0 0-16 0,-5 0-13 16,4-2-10-16,2 2-7 0,-6 0-6 0,5 3-4 16,-6 1-9-16,0-5-7 0,7 5-3 0,-8 3-2 0,2-4-4 15,-2 4-1-15,8-4 1 0,-1 4 0 0,-6 0 0 16,6 0 1-16,7 0 1 0,-6 0 1 0,6 0 3 0,-6 0 1 16,6 0 2-16,0-3 3 0,-6 3 4 0,6 0 2 15,0 0 1-15,0 0 2 0,0 0 0 16,0 0-1-16,0 0-3 0,0 0-4 0,0 0-2 15,6 0-3-15,0 3-2 0,0-3 0 0,8 0-1 0,5 4 0 0,1-4 0 0,6 4 2 0,7-4 0 16,-1 0 1-16,13 3 2 0,1-3-1 0,7 0 1 16,4 0 0-16,2 0 2 0,6 0 3 0,1 0 5 0,5 0 4 15,1 0 5-15,6 0 3 0,7 0 5 0,7 0 3 0,-2 0 2 16,8 0-2-16,0 4-4 0,12 0-6 0,-5-1-4 16,12 1-5-16,0-1-7 0,0 5-3 0,0-5-5 0,7 2 0 15,0 2 0-15,0-3 0 0,-1-1 0 0,1 1 0 0,6-1 0 16,-6 1-1-16,0 0 0 0,-1-1-3 0,8 1-2 15,-7-1-2-15,-8 1 1 0,2 4 1 16,-1-5 0-16,1 1 1 0,-8 3-2 0,1-3 0 0,0 3 0 0,-7 1 0 0,0-1-4 16,1 1-1-16,-14-5-2 0,0 4-2 0,-7 0-5 0,-12 1-7 15,-7-5-5-15,-6 4-5 16,-8-3-7-16,-5 4-7 0,-7-4-4 0,-6-4-3 0,-7 4 1 0,0-4 4 16,-6 3 2-16,-1-3 5 0,-13-3 2 0,2 3 0 0,-8-4-2 15,-8 0-7-15,2 0-13 0,-7-4-26 0,-7 1-37 0,2 0-67 16,-9 0-129-16,1-1-74 0</inkml:trace>
  <inkml:trace contextRef="#ctx0" brushRef="#br0" timeOffset="53967.94">12564 4495 347 0,'-7'0'398'0,"1"0"-135"0,6 0-108 16,6 0-65-16,-6 0-41 0,7 4-21 0,5-4-9 0,2 3-6 15,-2 1-1-15,8-4 1 0,0 7 0 0,5 0 4 32,-5 1-2-32,7-1 1 0,-1 4-1 0,0 0 1 0,-7 4 0 15,7-1-1-15,-12 5-2 0,5-5-3 0,-13 8 4 16,1-3 5-16,0 3 4 0,-7 3 5 0,0-2 8 0,-7 2 9 15,-6 1 12-15,-6-1 5 0,-1 4 4 0,-6-3 0 0,-1-1-3 16,-5 2-7-16,6-6-6 0,-1 5-9 0,-5-4-12 16,7-4-8-16,5 5-7 0,-6-5-5 0,6 0-19 0,1-3-32 15,5-4-44-15,8 0-58 0,-7 0-87 0,13-8-170 0,0 1-92 16,7-4-52-16</inkml:trace>
  <inkml:trace contextRef="#ctx0" brushRef="#br0" timeOffset="54332.81">13006 3578 377 0,'-6'0'330'0,"6"-3"-130"16,-6 3-75-16,6 0-43 0,0 0-21 0,0 0-12 0,0 0-7 15,0-4-2-15,6 4-4 0,7 0-7 0,-6-3-8 16,5 3-2-16,8-4-2 0,0 4 1 0,-1-3-1 15,7-1 0-15,0 0-2 0,1 1 1 0,-1-4-1 0,-1 3-1 16,9 0-6-16,-9 0-2 0,1 1 0 0,7-1-5 0,-7-3-5 16,6 3-15-16,-6 0-28 0,1 1-50 0,-8-5-81 0,0 1-163 15,1 0-81-15</inkml:trace>
  <inkml:trace contextRef="#ctx0" brushRef="#br0" timeOffset="54570.77">13352 3469 231 0,'-7'0'200'0,"-6"4"-72"0,7-1-43 16,0 1-15-16,-2 0-9 0,8-1-4 0,-6 1-6 0,6 0-4 16,-6-1-10-16,6 5-6 0,0-1 0 0,0 4 1 15,0 0 1-15,6 0 2 0,-6 4 3 0,0-1 3 0,0 4 4 16,0 1 4-16,6-1-7 0,-6 1-4 0,0-1-3 0,0 4-6 16,0 0-4-16,0 1-4 0,8-2-5 0,-8 1-4 15,0 0-1-15,0 3-2 0,6-3-1 0,-6 0 1 0,6 4-1 16,1-4-1-16,-7-4-1 0,6 4-2 0,1 1 1 15,-7-6-1-15,6 1-8 0,-6-2-16 0,7 2-19 0,-7-7-23 16,0-1-32-16,0 2-38 0,0-5-56 0,0-3-86 0,-7-1-111 16</inkml:trace>
  <inkml:trace contextRef="#ctx0" brushRef="#br0" timeOffset="54729.98">13006 4095 336 0,'-12'-3'245'0,"5"3"-75"0,1 0-44 0,-1 0-23 16,0-4-15-16,7 4-10 0,-6 0-9 0,6 0-10 15,0 0-14-15,0 0-10 0,0 0-9 0,6-3-7 0,1 3-6 16,6 0-4-16,0 0-3 0,0-4-1 0,6 4 0 0,8 0 0 16,-1-4 0-16,6 4-3 0,1 0-9 0,6 0-21 15,0-3-29-15,0-2-58 0,6 2-111 0,1 0-118 0,7-5-75 16</inkml:trace>
  <inkml:trace contextRef="#ctx0" brushRef="#br0" timeOffset="54983.79">13880 3828 238 0,'0'-4'425'0,"0"1"-160"0,-7 3-115 0,7 0-68 0,0 0-39 15,-7 0-22-15,7 3-11 0,0 1-5 0,-6 0-1 16,6 7 2-16,-7 0 1 0,1-1 4 0,6 6 4 0,-6-2 5 31,6 1 1-31,-8 3 5 0,2 0 4 0,6 1-1 0,-6-1 4 16,6 4 1-16,0-4 2 0,-6 1 2 0,6-1 2 0,0 0-3 15,0-3 2-15,0-1 2 0,6 1 3 0,-6 0 7 16,6-5 7-16,-6-2 9 0,6 2 12 0,8-1 20 0,-8-2 21 16,7 0 14-16,7-3 4 0,0 0-3 0,5-4-8 0,8 0-14 15,6 0-15-15,0 0-22 0,0 0-48 0,7-4-77 16,-7 0-77-16,7-3-79 0,-1-5-120 0,-6 2-175 0,1-2-101 16,-8 2-58-16</inkml:trace>
  <inkml:trace contextRef="#ctx0" brushRef="#br0" timeOffset="56140.23">13020 17665 458 0,'0'-4'599'0,"-7"1"-58"16,7-1-193-16,-7 0-124 0,7 4-84 0,0 0-55 0,0 0-25 15,0 4-7-15,0 3 8 0,7 4 8 0,-7 0 5 0,0 0 5 16,7 8 4-16,-1-1 2 0,-6 0 0 0,6 3-7 16,2 2-8-16,-2 3-2 0,0-1 7 0,7-3 13 0,-6 0 14 15,-1 0 6-15,1-3-2 0,5-1 1 0,-4-4-3 32,4 1-6-32,-5-4-11 0,6 0-16 0,-7 0-13 15,7-3-7-15,1-1-6 0,-2-4-5 0,2-3-1 16,-1 0 0-16,6-7-1 0,0 0 2 0,1-4-2 15,6-7 2-15,-7-1-1 0,8-6 5 0,-1-5 0 0,0 1 3 16,0 0-1-16,0-4-1 0,-7 4-2 0,1-5-5 0,0 5-3 16,-1 4-8-16,-5-1-5 0,-2 4-6 0,1 4-7 0,-6-1-2 15,-1 5-2-15,1-1-5 0,-7 0-12 0,0 8-16 0,0-4-18 16,0 4-20-16,-7-4-29 0,7-1-62 0,-6 2-93 0,-1 3-88 16,7-4-83-16,-7 0-117 0,7-5-150 0,0 2-81 0,-6-1-28 15,6 1 34-15</inkml:trace>
  <inkml:trace contextRef="#ctx0" brushRef="#br0" timeOffset="57851.26">8382 16763 59 0,'-6'0'116'0,"6"0"-12"0,-6-3-14 0,6 3-12 16,0 0-10-16,-7 0-4 0,7-4-5 0,0 4-3 0,0 0 0 15,0 0-3-15,0-4-3 0,0 4-3 0,0 0-4 0,0 0-8 16,0 0-6-16,0 0-8 0,0 0-8 0,0 0-4 16,0 0-3-16,0 0-3 0,0 0 1 0,0 0-1 0,7 0 0 15,-7 0 1-15,6 0 1 0,-6 0 1 0,0 0 2 0,6 0 0 16,2 0 3-16,-2 0 0 0,-6 0 1 0,6-3 2 0,0 3 0 15,8 0 2-15,-8-4 2 0,7 4 0 0,-7-3 0 0,8 3-2 16,-8-4-1-16,7 1-2 0,0-1-1 0,0 4-2 0,7-4-3 16,-8 0 0-16,2 1-3 0,-1 3-1 0,7-3-1 0,-8 3-1 15,2 0 0-15,-2-5-1 0,8 5 0 0,-7 0 0 0,0 0 0 32,0-3-1-32,7 3 0 0,-7 0 1 0,0-4 0 15,6 4-1-15,-5-4 0 0,5 1 0 0,0-1 0 0,-6 0 1 16,7 1-1-16,-7-1 1 0,7 1 0 0,-1-2 0 0,-6 2 2 15,7 0-2-15,-7 3 0 0,6-4 0 0,0 4 0 0,1-4 0 16,0 4-1-16,-1-4-1 0,-5 4 0 0,12-3 0 0,-7-1 1 16,1 1 0-16,-1-1-1 0,7 1 1 0,-6-1 0 15,0 0 0-15,5-4 0 0,-5 6 1 0,6-7 0 0,-6 2 1 16,5 0 0-16,-5 3 1 0,6-3-2 0,-7-1 2 16,1 1-1-16,0 3 0 0,-1 1 1 0,-6-4-2 0,6 3 0 15,1 0 0-15,-7 1 0 0,0 3-2 0,7-4 0 16,-1 0 0-16,-5 1-1 0,-2-1 1 0,8 4-1 0,-7-4 1 15,7 0 1-15,-8 4 0 0,2-3 1 0,-1-1-2 0,6 4 1 16,-6-3 1-16,0 3 1 0,0 0 1 0,0-4-2 0,0 4 0 16,0 0 0-16,1 0 0 0,-2 0 1 0,8 0 0 15,-7 0-1-15,-1 0-1 0,8 0 1 0,-6 0 0 0,5 0 0 16,-6 0-1-16,6 0-1 0,1-4 0 0,-7 4-1 0,7 0 0 16,-8 0-1-16,8 0 3 0,-7 0-1 0,7 0 1 15,-8 0 0-15,2 0 0 0,-1 4 1 0,0-4 0 0,0 0 1 16,0 0-1-16,0 4-1 0,0-4 1 0,0 3 0 0,0-3 0 15,0 4 0-15,0-4 0 0,1 0 0 0,-2 0-1 16,-6 0 1-16,14 0 0 0,-7 0 0 0,1 0 0 0,-2-4 0 16,1 1 0-16,7-1 0 0,-7 0 0 0,6 1 0 15,-5-5 0-15,-2 5 0 0,8-4 0 0,-7 2 0 0,1-2 0 16,-2 3 0-16,1 1 0 0,0-1-1 0,0 0 2 0,1 1-2 16,-8-1 1-16,6 1 0 0,-5 3 1 0,6-4-1 15,-6 0 1-15,-1 4-1 0,8-3-1 0,-8 3 2 0,6 0-1 16,-4-4 1-16,4 4 0 0,1-4 1 0,1 4-2 0,-2-3 1 15,2-1 0-15,-2 4-1 0,2-4 1 0,-1 1-1 16,-1-1-1-16,8 0 0 0,-7 1 2 0,7-1-2 0,-8 0-1 16,8-3 1-16,0 3-1 0,-1 1 2 0,-5-1 0 15,4-3-1-15,-4 3 1 0,6 1-1 0,-7-1 0 0,-1 0 1 16,8 1 0-16,-7-1 1 0,0 0-1 0,0 1 1 0,0-6-1 16,6 6 2-16,-5-4 0 0,5 3-1 0,-6-3-1 15,0 3 0-15,7-3-1 0,-1 0 0 0,-6 3 0 0,0-3 1 16,7-1 0-16,-7 1 1 0,0 3 1 0,6-3-1 0,-5 0-1 15,-2 3 0-15,2-3 0 0,-2 3 0 0,2 1 0 16,-1-1 0-16,-1-3-1 0,2 3 1 0,-1 0 0 0,0-3 0 16,0 2 0-16,7 3 0 0,-8-2 1 0,2 0-1 0,-2 4 1 15,1-4-1-15,1 0 0 0,-2 1 0 0,2-1 0 0,5 1 0 16,-6-1 0-16,0 1-1 0,1-1-1 0,4 0 1 16,-4 0 1-16,-1 1-1 0,7 0 0 0,-8-1 0 0,2 0 1 15,-2 0 0-15,1 1 0 0,1-1 0 0,-2 4-4 0,2-4 1 16,-8 1-1-16,7 3 0 0,-6 0-2 0,-1-4 1 15,1 4-1-15,-1 0-1 0,0 0 4 0,1 0 0 0,0 0-1 16,-1 4-1-16,0-4-4 0,1 0-4 0,-7 3-5 0,7 1-8 16,-7-4-8-16,6 0-9 0,-6 4-7 0,0-1-6 15,0 1-5-15,0-4-9 0,0 4-11 0,-6 0-17 0,6-4-38 16,0 3-79-16,-7 0-82 0</inkml:trace>
  <inkml:trace contextRef="#ctx0" brushRef="#br0" timeOffset="59546.73">11750 16115 112 0,'0'0'132'15,"0"0"-31"-15,0 0-26 0,0 0-19 0,0 0-15 0,0 0-10 16,0 0-5-16,0 4 0 0,0-4 2 0,0 0 3 0,0 0 5 16,0 4 4-16,0-4 2 0,0 3 4 0,0-3-1 15,0 4-3-15,0-4-6 0,0 0-2 0,0 0-2 0,0 0-1 16,0 0 3-16,0 0 1 0,0 0 2 0,0 0 4 0,0 0 3 16,0-4 1-16,0 4-1 0,0 0-2 0,0-3-4 0,0 3-5 15,0-4-5-15,0 4-4 0,0-4-6 0,0 1-3 16,0-1-2-16,0 0 0 0,0 1-4 0,0-5 3 0,0 4-2 15,0-3 1-15,6 4 1 0,-6-4-3 0,0-1 0 0,0 0-2 16,0 2 0-16,0-2 2 0,0 0 3 0,0 1 0 16,0 0 2-16,7 0 4 0,-7-1 2 0,0-3 5 0,0 4 3 15,0-4-1-15,0 4-2 0,6-5 0 0,-6 6 0 0,0-6 0 16,0 2-3-16,6 3-3 0,-6-5-4 0,0 1-1 16,8 0-1-16,-8 4 4 0,6-4 1 0,-6 0 1 0,0 3 1 15,0-2 1-15,6 2 3 0,-6-3 7 0,0 4 4 16,0-4-3-16,0 4 1 0,0-4-1 0,0 3 3 0,6-4 5 15,-6 6 2-15,0-5 2 0,0 3 0 0,0 1 0 0,0 0-1 16,8-4-1-16,-8 4 0 0,0-1-5 0,0-3-4 16,0 4-8-16,0 0-5 0,6-4-2 0,-6 3-2 0,0-2 0 15,0-1 2-15,0 0 9 0,6-1 6 0,-6 1 7 0,0 0 9 16,7 1 6-16,-7-2 4 0,0-2 1 0,0-1-4 16,0 4-7-16,0-7-4 0,6 3-5 0,-6 1-3 0,0-2-4 15,0-1-3-15,0 2-1 0,0 0-1 0,0-3-3 16,0 3-4-16,0 1-4 0,0-1-4 0,0 1-4 0,0-2 8 0,0 2 2 15,0 3 1-15,0-4 1 0,7 1-2 0,-7 3 3 16,0-4-1-16,0 0 1 0,0 1-5 0,0 0 2 16,0-2 1-16,0 5 3 0,0-3 3 0,0 3 2 0,0-4 1 15,0 0 0-15,7 1-3 0,-7-1-2 0,0 1-1 0,6-1-1 16,-6-4 0-16,0 5-2 0,6-5-5 0,-6 1-2 16,0 0-2-16,6 0-4 0,2-1-2 0,-8-2-1 0,6-2-6 15,-6 1-4-15,6 0 6 16,1 0 3-16,-7 1 1 0,7-1 3 0,-7 0 3 0,0-1 4 0,6 1-1 0,-6 1 8 0,0-1-4 15,0 0-2-15,-6-4-1 0,6 7-3 0,0-3-3 16,0 1-5-16,0-1 0 0,0-1-3 0,0 5 3 0,0-3-1 16,0-2 0-16,0 5-1 0,0-8 1 0,6 4 2 0,-6-3-3 15,0-1 3-15,7 0-2 0,-7 1-2 0,6-4 1 16,0-1-2-16,-6 5 1 0,7-5-2 0,0 1 1 0,-7 0 0 16,6-1 2-16,0 1 1 0,1-1-1 0,0 1 3 15,-7 4-1-15,6-4 0 0,-6 3 1 0,7 1-1 0,-7-2-2 16,-7 2 1-16,7-1 1 0,0 4 3 0,-6 1-2 0,6-2 2 15,0 5 0-15,-7 0 0 0,0-1 1 0,7 5 0 16,0-1-2-16,-6 0-2 0,6 1 1 0,0-1-2 0,0 4-1 16,-6-4 1-16,6 1-1 0,0 3 1 0,0-4 0 0,0 1 1 15,0 3 0-15,0-4 0 0,0 4-1 0,0-4 1 16,0 3 0-16,0-2 0 0,0 0 2 0,0 3-1 0,0 0 1 16,-7 0 2-16,7 0 2 0,0 4-1 0,0-1 0 15,0 1-1-15,0 0-2 16,-7-1-5-16,7 1 1 0,0 0 0 0,0 0-1 0,0-1-1 0,0 0 1 0,0-3-1 0,-6 4 0 15,6 0 6-15,0 0-3 0,0 0-2 0,-6-5 0 0,6 6 1 16,-7-6 0-16,7 5 1 0,-6-1-1 0,6-2 2 16,-7 2 4-16,7 1-2 0,-7-4 0 0,1 4-1 0,6 0 0 15,-6-1 0-15,6 0 0 0,0 1-1 0,-8 0-4 0,8 3 1 16,-6-3 0-16,6-1 1 0,0 2-1 0,0-6-6 31,0 5 2-31,0 0 2 0,0-1 2 0,0 1 0 0,0 0 3 16,0-1-2-16,0 1 2 0,0 0 4 0,0 3-2 0,0 1-2 15,-6-1 3-15,6 0-2 0,0 4-2 0,0-4-1 0,0 4 0 16,0-3 0-16,0 3 0 0,0 0 0 0,-6 0-4 16,6-3 1-16,0 3-1 0,0 0 3 0,0 0 0 0,0 0-2 15,0 0 0-15,0 0-1 0,0 0 1 0,0 0 2 0,0 0 0 16,0 0-1-16,0 0 1 0,0 0-1 0,0 0 1 16,0 0 0-16,0 0-1 0,0 0-1 0,0 3-3 15,0-3-8-15,0 0-11 0,0 0-17 0,0 0-46 0,-7 0-78 16,0 0-87-16,1 3-83 0,-7-3-110 0,7 4-190 0,-8-4-91 15,2 0-40-15,-2 0 16 0</inkml:trace>
  <inkml:trace contextRef="#ctx0" brushRef="#br0" timeOffset="60069.34">11841 13023 166 0,'0'0'217'0,"0"-4"-67"16,0 4-53-16,0 0-38 0,0 0-25 0,0 0-13 0,0 0-9 0,0 0-3 0,0 0 1 15,7 4 0-15,-7-4 5 0,6 0 5 0,0 4 4 0,-6-4 2 16,14 3 5-16,-8-3 0 0,0 0 0 0,8 0 1 16,-1 4-2-16,-1-4-1 0,2 0 0 0,-2 0-3 0,2 4 2 15,5-4 0-15,-6 0-1 0,6 0-1 0,8 0 0 0,-8 0-1 16,8 0-2-16,-2 3-2 0,8-3-4 0,0 0-3 16,-1 0-1-16,-4073 5-2 0,8154-5-4 0,-4074 4-1 0,0-1-1 15,0 0-2-15,6 1-1 0,1 0-1 0,6 0-1 0,0-1 0 16,1 1 0-16,-1-1 0 0,6 1-1 0,0-1-1 15,-5 1 2-15,6-4-2 0,-1 4-1 0,-5-4-9 0,4 0-11 16,-11 0-22-16,7 0-27 0,-8 0-40 0,-6 0-56 16,-7 0-85-16,1-4-102 0</inkml:trace>
  <inkml:trace contextRef="#ctx0" brushRef="#br0" timeOffset="60972.05">8155 15338 296 0,'0'-4'417'0,"6"4"-148"0,0 0-120 0,2 0-70 16,-2 0-37-16,6-2-20 0,2-3-14 0,-1 5-5 16,-1-3-14-16,8-1-18 0,0 0-25 0,-1 1-31 0,1-1-48 15,6 1-63-15,0-4-92 0,1 3-75 0</inkml:trace>
  <inkml:trace contextRef="#ctx0" brushRef="#br0" timeOffset="61098.04">8767 15346 217 0,'6'0'336'0,"1"0"-110"0,-1 0-83 0,1 0-60 16,6 0-42-16,-1-3-28 0,2 3-29 0,6-9-34 15,-7 7-37-15,13-3-50 0,-7-2-69 0,1 3-87 0</inkml:trace>
  <inkml:trace contextRef="#ctx0" brushRef="#br0" timeOffset="61332.1">9216 15309 261 0,'7'0'201'0,"-7"4"-69"0,6-1-40 0,-6 1-24 0,7-4-15 16,-1 4-6-16,0-4-6 0,2 3-5 0,-2-3-4 0,6 0-11 16,2 0-9-16,-1 0-8 0,7-3-11 0,-1-1-14 15,0 0-13-15,8-3-11 0,-1 4-9 0,0-4-11 16,-1-1-4-16,1 1-2 0,1-1 6 0,-7 5 13 0,-2-5 11 0,2 8 15 16,-7-3 12-16,1 3 12 0,-2 0 7 0,-6 3 6 15,8 1 4-15,-8 0 2 0,-6 3 1 0,7-3 2 0,-7 7 1 16,7-4 2-16,-7 0 1 0,0 0-3 0,6 1-1 15,-6 2 0-15,0-1-5 0,7-2-5 0,-1 0-3 0,0 0-4 16,8 1-14-16,-2-5-15 0,2 5-26 0,-1-8-34 0,0 0-34 16,6 0-37-16,1-4-33 0</inkml:trace>
  <inkml:trace contextRef="#ctx0" brushRef="#br0" timeOffset="61462.89">9952 15372 18 0,'13'0'228'0,"0"0"-22"16,-7 3-47-16,2-3-46 0,-2 4-33 0,0 0-23 0,1-1-11 15,-1 0-5-15,1 2-1 0,-7-2-3 0,6 5 1 16,1-5-4-16,-1 1-7 0,0 0-6 0,2-1-9 15,4 1-5-15,2-1-8 0,-2 2-11 0,8-5-17 0,-7 0-22 16,7-5-28-16,-1 2-31 0,1-1-35 0,0 1-46 0,-2-1-39 16,2 0-32-16</inkml:trace>
  <inkml:trace contextRef="#ctx0" brushRef="#br0" timeOffset="61558.53">10440 15408 156 0,'7'4'206'16,"6"-4"-46"-16,-6 4-47 0,5-1-39 0,-4 1-25 0,4 4-16 15,1-8-7-15,-6 6-5 0,6-2-4 0,0 0-3 0,0-4-3 16,-1 4-7-16,2-1-10 0,-1-3-15 0,7 0-23 15,-8 0-30-15,8 0-36 0,0-3-45 0,-7 3-49 0,6-4-45 16</inkml:trace>
  <inkml:trace contextRef="#ctx0" brushRef="#br0" timeOffset="61669.1">10974 15423 65 0,'7'0'145'0,"6"0"-45"0,1 3-36 0,5-3-28 0,-6 0-24 15,6 0-16-15,1 0-14 0,-7 0-11 0,6-3-17 16,1-1-13-16,-1 4-16 0,-5-3-4 0,5-1-3 0</inkml:trace>
  <inkml:trace contextRef="#ctx0" brushRef="#br0" timeOffset="61716.66">11307 15383 66 0,'6'-8'79'0,"7"8"-11"15,0-3-12-15,1-1-17 0,-2 0-21 0,2 4-27 0,-2-3-36 16,1-1-40-16,1 4-50 0</inkml:trace>
  <inkml:trace contextRef="#ctx0" brushRef="#br0" timeOffset="61923.68">11651 15386 237 0,'0'3'185'0,"8"-3"-51"0,-2 5-42 0,0-5-33 16,1 3-22-16,6-3-16 0,0 0-10 0,-7 0-9 0,8-3-9 15,-2 3-10-15,2 0-13 0,-1-5-13 0,-1 5-10 0,2-3-8 16,-2 0-6-16,2-1-1 0,-1 0 0 0,-7 1 8 16,8-1 10-16,-8 0 19 0,6 4 13 0,-4-3 12 0,-2 3 9 15,0-4 5-15,1 4 6 0,0 0 5 0,-7 0 1 0,0 0-5 16,6 0-5-16,-12 0-4 0,6 4-6 0,0-4-11 15,-7 3-17-15,7-3-39 0,-7 4-67 0</inkml:trace>
  <inkml:trace contextRef="#ctx0" brushRef="#br0" timeOffset="63270.42">11932 15316 263 0,'-7'4'224'0,"7"0"-75"0,-6-1-56 16,6 2-32-16,0-3-19 0,0 2-11 0,0 4-4 0,0-4-2 16,0 0-3-16,0-1 0 0,6 1 0 0,-6-1 0 0,0 1-2 15,7 0 0-15,-7 3 1 0,7-3-2 0,-7 2 1 16,6-1 0-16,-6 2 2 0,6 0 1 0,-6 1 1 16,0-1 2-16,7 1-5 0,-7 2 6 0,0 1-1 0,0 3 1 15,0-2-1-15,0 3-1 0,0-1-2 0,0 1-2 0,0 0 5 16,-7-1-8-16,7 1-1 0,0-4-3 0,0 3-2 0,0-3-2 31,0 3-2-31,0-2-1 0,0-1 0 0,0 0 0 16,7 0-3-16,-7 0 1 0,0 0 0 0,0-4-2 0,0 4-1 15,7-3-2-15,-7 3 0 0,0-4 2 0,0 0-1 0,0 0 1 16,6 1 1-16,-6 3-1 0,0-5 2 0,7 3-2 16,-7-2 1-16,6 0 0 0,-6 1-1 0,0-1 2 0,6 4-1 15,-6-4 3-15,0 4 0 0,0 0 3 0,0 0 3 0,0 4 2 16,-6-4 1-16,6 0 6 0,0 3-6 0,-6-2 3 15,6 2 4-15,0 1 0 0,-7-5-1 0,7 2-2 0,0 2-2 16,0-3-4-16,0 0 5 0,-6 1-3 0,6-2-4 16,6 1-1-16,-6 1-1 0,0-1-2 0,0 0 0 0,7-1-1 15,-7-3-2-15,0 5 0 0,6-1-3 0,-6 0 0 0,0-4-1 16,0 8 0-16,0-5 4 0,0 2 0 0,0-2 1 16,0 5 1-16,0-5 1 0,0 6 0 0,0-1 4 0,0-4-1 15,0 3-1-15,6 1 0 0,-6-1-2 0,0 1-2 0,0-4 0 16,7 4-2-16,-7 0-1 0,7-1-1 0,-7 1-3 15,6-1 0-15,-6 1 1 0,6 0 0 0,-6-1 0 0,0 1 0 16,8-1 1-16,-8-3 1 0,0 5 0 0,0-2-1 16,0 4 0-16,-8-3 0 0,8 0 1 0,0-1 0 0,0 1-1 15,-6-1-1-15,6 1 1 0,0 1 1 0,-6-2 2 0,6 0-1 16,0 1 0-16,0-5-1 0,0 5 1 0,-7 0-1 0,7 0-1 16,0-4-2-16,0 3 0 0,0-3 0 0,7 1 1 0,-7 2 1 15,0-3-2-15,0 0 1 0,0 0 1 0,6 0 0 16,-6 0 0-16,0 0 0 0,0 0 0 0,0 0 0 0,0 0 0 15,0-4 0-15,0 4-1 0,6-4 1 0,-6 1 0 0,0 3 0 16,0-4-1-16,0 1 1 0,0-5 0 0,0 5 0 0,0-1 0 16,0-3 0-16,0-1 0 0,0 1 0 0,0 0 0 0,0-1 0 15,0-3 0-15,0 4 1 0,0-4 0 0,0 0-1 0,0 4 0 16,0-4 1-16,0 0 0 0,0 0-1 0,0 0 0 0,0 0-5 16,0 0-10-16,0 0-24 0,0-4-34 0,8 4-54 0,-8-4-75 15,0 1-139-15,0-1-79 0,0-3-51 0</inkml:trace>
  <inkml:trace contextRef="#ctx0" brushRef="#br0" timeOffset="63840.81">11704 17460 396 0,'-6'0'437'0,"6"-4"-109"16,0 4-111-16,0 0-77 0,0 0-46 0,-7 0-26 0,7 0-14 0,0 0-8 16,0 0-3-16,0 4-4 0,0-4-4 0,0 0-5 15,0 0-5-15,0 3-3 0,7 1 10 0,-7-1 10 0,0 1 20 16,6 0 18-16,-6 4 12 0,6-4 7 0,-6 3 13 0,7-4 11 16,0 5 7-16,-1-1 9 0,0 3-2 0,1-2-2 0,0 3-3 15,-7 0-6-15,6 0-9 0,1 4-15 0,-1-1-15 0,0 1-21 16,2-1-18-16,-2 5-15 0,0-1-8 0,0 1-5 0,2-5-7 15,-2 5-5-15,0-1-2 0,1 0-4 0,-1-3 0 0,1 3-2 16,0-3-1-16,-1 3-1 0,0 0 0 0,0-7 1 16,2 0 2-16,-8 0 4 0,6-3 4 0,0-5 7 15,1-3 5-15,-7-3 7 0,7-1 6 0,-1-3 6 16,1-1 4-16,-1-3-1 16,0 0-1-16,1-3-2 0,0-1-3 0,-1-3 2 0,0 2-2 15,1-1-3-15,0 2 1 0,-7 0 0 0,0 1-1 16,6 3 0-16,-6 0-2 0,0 0-5 0,0 0-5 0,0 4-5 0,0-1-4 0,0 5-6 0,0-1-2 0,0-1-3 15,0 3-3-15,7-2-4 0,-7 1-3 0,0-2-8 0,0 5-11 16,0-4-12-16,0 1-21 0,0-1-36 0,6 1-59 0,-6-4-74 16,0 7-67-16,0-4-62 0,6 0-73 0,-6-3-97 0,7 4-130 15,-7-5-39-15,0 4 15 0</inkml:trace>
  <inkml:trace contextRef="#ctx0" brushRef="#br0" timeOffset="64144.08">12173 17515 369 0,'0'-4'539'16,"-7"4"-108"-16,7-3-148 0,0 3-111 0,0 0-73 0,0 0-45 16,0 0-20-16,0 3-10 0,7 1 2 0,-7 0-2 0,0 2 0 15,7 2-1-15,-7 3 2 0,6 0 0 0,-6 0 0 16,6 0-2-16,1 4-3 0,-7-1 3 0,6 4 3 0,1-4 8 15,0 2 9-15,-1 2 8 0,0 1 4 0,8-1 5 0,-8 0 2 16,1 4 8-16,6-1 8 0,-7 2 7 0,7 3 1 16,-7-1-3-16,2 5-1 0,4-1-4 0,-5-3-4 15,-7 3-11-15,6 0-14 0,1 1-17 0,-7-1-12 0,0-3-6 16,0 3-9-16,0-3-5 0,0 0-10 0,0-5-23 16,0-3-33-16,-7-2-42 0,7-2-49 0,-6-7-48 15,6-3-58-15,0-4-99 0,0 0-165 0,0-7-65 0,-7-1-19 16</inkml:trace>
  <inkml:trace contextRef="#ctx0" brushRef="#br0" timeOffset="65490.67">8005 13734 135 0,'-7'0'163'0,"7"0"-47"16,0 0-32-16,-6 0-17 0,6 0-8 0,0 0-6 15,0-4-2-15,0 4-5 0,-7 0-3 0,7 0-6 0,0-3-5 16,0 3-6-16,0-4-4 0,0 4-1 0,0-4-2 0,0 4 1 16,0 0-4-16,0-3 0 0,0 3-1 0,0-4-1 0,0 4 0 15,-6-4-1-15,6 4-2 0,0-3 0 0,-7 3 0 16,7 0 1-16,0 0 1 0,-6-4 1 0,6 4 3 16,0 0 3-16,-6 0 5 0,6 0 1 0,0-4 3 0,0 4 2 0,0 0 0 15,0 0-1-15,0 0-4 0,0 0-2 0,0 0-3 16,0 4 0-16,6-4-2 0,-6 0-1 0,0 4 1 0,6-1 0 15,1 1 3-15,6 0 0 0,-7-1 0 0,7 1-1 16,1 3-3-16,5-3-2 0,0 0-2 0,8-1-3 0,-1-3-5 16,6 4-3-16,1-4-3 0,-1 0-7 0,7 0-10 0,0 0-13 15,1 0-23-15,5 0-33 0,-6-4-38 0,7 4-65 16,-1-3-111-16,-5-1-90 0,-1 4-45 0</inkml:trace>
  <inkml:trace contextRef="#ctx0" brushRef="#br0" timeOffset="65744.08">8852 13803 175 0,'0'0'360'0,"0"4"-111"16,0-4-89-16,6 0-63 0,-6 0-39 0,7 0-23 0,5-4-12 16,-5 4-5-16,6-3-6 0,7-1-4 0,-1 1-5 15,-6 3-7-15,14-4-9 0,-8 4-13 0,0-4-16 0,8 4-13 16,-8-3-13-16,0 3-12 0,8 3-5 0,-8-3 2 0,0 4 6 16,1-4 17-16,-1 4 19 0,-5-1 20 0,-2 1 17 0,8 3 18 15,-13-3 13-15,5 3 8 0,-4-3 7 0,4 3 7 16,-6-3 3-16,2 3 1 0,-2 1 2 0,0-1 2 15,1-4 1-15,-1 5 4 0,-6-5 0 0,7 5-3 0,0-5-5 16,5 1-5-16,-5 0-7 0,6-1-6 0,0 2-7 0,7-3-7 16,0-2-9-16,5 4-6 0,1-4-7 0,0 0-15 15,7 0-19-15,-7 0-27 0,6-4-40 0,1 4-55 0,-1-2-81 16,1 2-85-16,-7-5-67 0</inkml:trace>
  <inkml:trace contextRef="#ctx0" brushRef="#br0" timeOffset="65838.95">9946 13987 274 0,'6'8'202'15,"-6"2"-67"-15,6-2-43 0,1 2-25 0,6-3-15 0,-7 1-7 16,2 0-9-16,4-2-8 0,1-1-7 0,7 2-7 16,0-3-10-16,-1-1-15 0,7 1-27 0,-6-4-32 0,6 4-46 15,-1-4-75-15,1-4-95 0</inkml:trace>
  <inkml:trace contextRef="#ctx0" brushRef="#br0" timeOffset="65965.74">10655 14097 322 0,'7'3'270'0,"6"-3"-95"0,0 0-69 0,-7 0-41 16,8 0-29-16,5 0-16 0,-6 0-11 0,0-3-17 0,7 3-27 16,0-4-37-16,-1 0-61 0,7-3-93 0,-6 4-93 0</inkml:trace>
  <inkml:trace contextRef="#ctx0" brushRef="#br0" timeOffset="66107.77">11203 14071 311 0,'6'4'317'0,"0"-4"-104"0,-6 4-67 0,8-1-46 16,-2-3-24-16,0 4-13 0,0-4-9 0,8 0-9 16,-1 0-11-16,-1 0-10 0,2 0-12 0,5 0-14 0,1-4-25 15,0 1-32-15,-1-1-44 0,7 0-67 0,-6-3-88 0,0 0-104 16</inkml:trace>
  <inkml:trace contextRef="#ctx0" brushRef="#br0" timeOffset="66203.28">11665 14057 234 0,'6'3'259'0,"-6"5"-79"0,7-5-57 0,-7 1-36 0,7 0-26 16,-1-1-19-16,1 1-16 0,-1-1-18 0,7 1-24 16,0-4-31-16,0 0-42 0,0 0-58 0,0 0-90 15,7-4-91-15</inkml:trace>
  <inkml:trace contextRef="#ctx0" brushRef="#br0" timeOffset="66346.14">11984 14126 84 0,'6'4'257'0,"-6"-1"-87"0,7 1-65 0,0-4-40 0,-1 4-22 16,0 0-16-16,8-4-4 0,-8 0-6 0,7 3-10 0,0-3-11 16,0 0-15-16,-7-3-19 0,8 3-15 0,-1 0-14 15,-7 0-11-15,1-4-12 0,-1 4-14 0,-6 0-24 0,7-4-36 16</inkml:trace>
  <inkml:trace contextRef="#ctx0" brushRef="#br0" timeOffset="67153.5">12212 14009 314 0,'0'0'312'0,"0"0"-91"15,0 0-77-15,0 0-54 0,0 0-36 0,7 4-20 0,-7-4-13 0,0 0-5 0,6 3-2 16,-6-3-1-16,6 4-1 0,-6-1-3 0,8-3-2 15,-2 4 0-15,0-1-1 0,-6 1-3 0,7 0-3 0,-1 0-3 16,1 0-11-16,-1 2-14 0,-6-1-13 0,7-2-16 16,-1 5-13-16,-6-1-10 0,0 0-7 0,6 0 0 0,-6 4 5 15,0 0 12-15,0 0 12 0,0 0 15 0,-6 1 11 0,6-2 12 16,0 5 8 0,-6-5 6-16,6 5 5 0,-7-3 3 0,7 2 5 15,0-3 2-15,-6 0 5 0,6 0 4 0,6 0 0 0,-6 0 3 16,0 0 0-16,0-4 0 0,0 4-1 0,7 0-4 0,-7-3-3 0,6 4-1 0,-6-6-3 0,6 5-3 15,-6 0-1 1,8 0-3-16,-2-3 0 0,0 2-1 0,-6 1 0 0,7 0-1 0,-1-3 0 0,-6 3 0 0,7 0 0 0,-7 0-2 16,6 1 0-16,1-3-3 0,-1 3-2 0,1-1-3 15,-7 0-5-15,7-1-1 0,-7 5-3 0,0-4-1 0,6 4-2 16,-6-4-1-16,0 3 1 0,0 1 2 0,0-1 3 0,0 2 2 16,0-2 0-16,0 1-4 0,0 0-8 0,0-1-14 0,6 1-24 15,-6-4-33-15,0 4-42 0</inkml:trace>
  <inkml:trace contextRef="#ctx0" brushRef="#br0" timeOffset="67280.47">12362 15082 209 0,'0'11'275'0,"-7"4"-87"15,1-4-72-15,6 0-47 0,-7 0-27 0,7 0-17 0,0 0-10 16,7-4-10-16,-7 0-18 0,6 4-23 0,1-7-33 0,0 4-52 15,-1-4-78-15,-6 3-104 0</inkml:trace>
  <inkml:trace contextRef="#ctx0" brushRef="#br0" timeOffset="67422.61">12304 15599 157 0,'0'7'178'0,"0"0"-92"0,6 0-67 0,0 1-51 0,-6-4-44 15,7 0-46-15,-1-1-39 0</inkml:trace>
  <inkml:trace contextRef="#ctx0" brushRef="#br0" timeOffset="67643.33">12316 15877 218 0,'-6'11'221'0,"0"5"-65"0,6-6-50 0,-8 1-44 15,8 0-30-15,0 0-23 0,0-1-17 0,8-2-13 16,-8 3-15-16,6-4-11 0,-6 1-12 0,6 3-11 15,1-4-9-15,-7 1-4 0,6 2-2 0,-6 1 4 0,7 1 9 16,-7-1 17-16,0 0 23 0,0 3 30 0,0-3 29 0,0 4 26 16,0-4 22-16,-7 3 16 0,7-2 10 0,0 2 0 0,0 0-7 15,-6-3-17-15,6 3-18 0,6-2-13 0,-6-1-13 16,7-3-10-16,-7 3-13 0,6-4-12 0,1 0-13 0,6 0-20 16,-6-3-19-16,-1 0-25 0,7-1-29 0,-6-3-30 0,-1 4-22 15,0 0-12-15</inkml:trace>
  <inkml:trace contextRef="#ctx0" brushRef="#br0" timeOffset="68007.41">12434 16365 42 0,'0'10'175'0,"0"1"-9"16,-7 0-19-16,7 0-22 0,0 4-26 0,0-4-20 0,0 0-21 16,0 0-15-16,0 0-15 0,7 3-8 0,-7-2-7 0,6-1-5 15,-6 0-6-15,6-1-8 0,1 2-6 0,-7-1-9 16,7 0-9-16,-1-1-10 0,-6 1-5 0,6 0-7 0,1-3-1 16,-7-1 0-16,7 4 6 0,-1-4 8 0,1 1 8 0,-1 0 6 15,0-1-1-15,2 0 0 0,-2-4-3 0,0 5-2 0,0-4-7 16,1-1-5-16,0 5-4 0,-1-5-1 0,-6 4 7 0,7-3 6 15,-7 3 9-15,0 1 12 0,0 3 14 0,0-4 15 0,-7 4 16 16,7-4 12-16,-6 4 11 0,-1-4 12 0,7 4 5 16,-7 1-4-16,1-1-4 0,6-1-9 0,-6-2-7 0,0 3-10 15,6 0-9-15,-8 0-9 0,8-4-6 0,0 5-6 0,0-5-3 16,0 0 0-16,0 0-1 0,0 0-2 0,0 0-2 16,0 2-2-16,0-2 0 0,0 0-1 0,0 0 1 0,0 1 1 0,0-1-2 15,8 0 2-15,-8-3 0 0,0 3 1 0,6 1 1 0,-6-1 0 16,6-3 0-16,-6-1-2 0,0 4 2 0,6-3-1 15,-6 0 1-15,0-1 0 0,0 1 1 0,7 0 1 0,-7 0 2 16,0-1 4-16,-7 1 4 0,7 3 8 0,0-3 5 0,-6 3 1 16,6-3 4-16,-6 2 1 0,6 3 2 0,-6-2-4 0,6 0-1 15,-8 1-4-15,8-1-4 0,0 0-1 0,-6 0-2 0,6-3-2 16,0 3-2-16,0 1-3 0,0-1-3 0,0-3-3 0,0-1-13 16,0 1-21-16,0 0-35 0,6-4-68 0,-6 0-120 15,8-4-84-15</inkml:trace>
  <inkml:trace contextRef="#ctx0" brushRef="#br0" timeOffset="68924.82">12420 17522 337 0,'0'-7'315'0,"7"3"-73"0,-7 1-69 0,0-1-53 0,0 0-32 15,0 4-22-15,0-3-14 0,0 3-8 0,0 0-7 0,0-5-4 16,0 5-7-16,0 0 1 0,0 0-5 0,0 0-2 16,0 5 0-16,0-5 1 0,0 0 1 0,0 0 3 0,0 0 10 15,0 3 8-15,0-3 10 0,-7 4 14 0,7 0 12 0,0-1 17 16,0 1 12-16,0 0 7 0,0-1 0 0,7 0-3 0,-7 1-7 15,0 0-14-15,0 0-12 0,0 3-14 0,7 0-15 0,-7 1-10 16,6-1-7-16,0 0-5 0,-6 1-4 0,7-1-5 16,0 0-1-16,-1 4-3 0,0-4-4 0,1 4-2 0,0-3-2 15,-1 3-1-15,1 0-2 0,-1 0-1 0,0 0-2 0,-6 0-1 16,8 0 0-16,-2 4-1 0,0-5-2 0,-6 5 1 0,6-4 1 16,1 0 0-16,-7-1-1 0,7 6 1 0,-7-5 1 0,6 0 1 15,-6 0 1-15,0-4 0 0,7 0 9 0,-7 1 17 16,0-5 20-16,6-3 18 0,-6 0 16 0,0-7 15 0,6-4 12 15,-6 0 4-15,8 0 2 0,-2 0-11 0,-6 4-16 16,6-3-13-16,0-2-15 0,-6-3-13 0,8 1-3 0,-2-1-8 16,0-3-9-16,1 3-5 0,-1-3-3 0,-6-1-2 0,7 1 0 15,-7-1 0-15,7 5-7 0,-7 0 2 0,6-5 1 0,-6 4-1 16,6 1 0-16,-6 2-3 0,0 2-4 0,6-1-1 0,-6 4-1 16,0 0-1-16,8 3-2 0,-8-4-1 0,0 4-2 0,0 0-6 15,0 4-2-15,0-3-9 0,6-1-14 0,-6 1-22 16,0 3-30-16,0-4-48 0,0 4-53 0,6 4-50 0,-6-4-45 15,0 3-38-15,7-3-32 0,0 0-31 0,-1 0-33 0,1 0-43 16,-1 0-60-16,-6 0-14 0</inkml:trace>
  <inkml:trace contextRef="#ctx0" brushRef="#br0" timeOffset="69224.99">12844 17643 175 0,'-7'4'518'0,"7"-1"-95"0,0-3-130 0,0 4-105 0,7-4-68 16,-7 4-44-16,6-1-27 0,1 1-15 0,0-4-6 0,-1 7-5 15,0-7-3-15,0 8-2 0,8-5-7 0,-8 5-4 16,1-1-4-16,-7 4-2 0,6 0 0 0,-6 0-1 0,0 0 0 16,0 7 0-16,0-8 0 0,-6 6 1 0,-1-1 3 15,1-5 5-15,0 2 12 0,-2-2 13 0,2 1 16 0,0 0 13 16,0-3 13-16,6 3 9 0,-7-4 5 0,7-3 2 15,0-1-1-15,0 1-7 0,0 0-11 0,7-1-6 16,-7-3-10-16,12 0-6 0,-6-3-8 0,8-1-14 0,-1-3-20 16,0-1-29-16,6 1-35 0,-5-4-38 0,5 0-39 15,1 0-37-15,-1-7-37 0,0 0-42 0,1-4-56 0,0-1-86 16,-7 2-79-16,-1-5-37 0</inkml:trace>
  <inkml:trace contextRef="#ctx0" brushRef="#br0" timeOffset="70315.98">11775 15316 24 0,'0'0'279'0,"0"-3"-67"0,0 3-52 0,0 0-38 16,0-4-28-16,0 4-15 0,0 0-8 0,-6-3-5 15,6 3-2-15,0 0-5 0,0 0-8 0,-6 0-7 0,-1 3-4 16,7 1-8-16,-6-1-5 0,6 1-2 0,-7 0-1 0,7 4 1 15,0-6 2-15,0 2 0 0,0 1-1 0,0-2-1 16,7 1-2-16,-7 0-2 0,6-1-2 0,7 1-5 0,-7-4 0 16,2 0-4-16,4 0-3 0,-6 0 1 0,8 0 1 0,-1-4 0 15,-7 1 2-15,1-1 0 0,0 0 2 0,-1 1 3 16,0-2 9-16,0 1 6 0,2-3 13 0,-8 4 9 0,0-1 13 16,0 4 7-16,0-4 5 0,-8 1 0 0,2 3-5 0,0 0-8 15,0 0-12-15,-8 0-12 0,8 3-10 0,-7 1-6 16,-1 0-1-16,2 4 2 0,-2-6-1 0,2 7 0 0,5-6-2 15,1 1 1-15,-1 0-1 0,7-1-6 0,0 1-4 0,0-1-4 16,0 5-1-16,7-8 0 0,-7 3-1 0,6 1 0 16,7-4-2-16,-7 0 2 0,8 0-3 0,-2-4 1 0,-4 4-3 15,4-3-1-15,1-1 0 0,-6 0 1 0,0 1-1 16,-1-1 0-16,0 4 0 0,-6-3 7 0,6-1 12 0,-6 0 6 16,0 4 5-16,0-3 3 0,0 3 2 0,-6-5 2 0,0 5 0 15,0 5-7-15,-1-5-8 0,0 3-7 0,1-3-6 16,-7 4-3-16,7 0-3 0,-2-1-4 0,2 1-7 0,0-1-39 15,0 5-53-15,-2-5-58 0,2 5-84 0,6-8-156 16,0 3-118-16,0-3-75 0,-6 3-40 0</inkml:trace>
  <inkml:trace contextRef="#ctx0" brushRef="#br0" timeOffset="71203.04">11874 14180 99 0,'0'0'269'0,"-8"0"-79"0,8 0-62 0,0 0-42 16,0 0-23-16,-6 0-14 0,6 0-3 0,0 0-1 0,0 0-2 15,0 0-1-15,0 0-3 0,0 0-1 0,0 0-2 16,0 0-1-16,0 0-2 0,0 0 0 0,0-3 4 0,0 3 3 16,0 0 2-16,-6 3 4 0,0-3 4 0,-1 4 8 0,0 4 8 15,1 0 8-15,-7-1 3 0,-1 4 0 0,8 0 2 16,0 0-2-16,-8 0-5 0,8 0-7 0,6 0-9 0,0-4-9 15,0 4-7-15,6-4-4 0,-6 0-3 0,8 1-1 0,-2-1 0 16,6-3-1-16,-4-1-2 0,-2 1 0 0,7-4 1 0,0 0 1 16,-6 0 3-16,5 0 9 0,2-4 9 0,-8 1 16 15,0-5 12-15,8 5 16 0,-8-1 19 0,1-3 16 16,-1-1 8-16,-6 1 0 0,6 3-8 0,-6-3-13 0,0 4-10 16,0-5-17-16,0 5-21 0,-6-5-16 0,6 5-13 0,-13-5-9 15,7 5-9-15,-1 3-4 0,-6-4-5 0,-1 4-3 16,2 0-1-16,6 4-5 0,-8-4 0 0,1 3-2 0,7 1-2 15,0-4 0 1,-2 4 1-16,8-4-1 0,-6 3 0 0,6-3-2 16,6 4-1-16,-6 3-1 0,8-3 3 0,4-4-1 0,-5 4-4 15,6-1 0-15,0-3 0 0,7 0 1 0,-8-3 0 16,2-1 2-16,-1 0 0 0,-1-3 1 0,2 0 2 0,-2-1 0 16,-5 1 1-16,0 0 1 0,-1-1-1 0,1 1-2 0,-1 0 2 15,-6 0 0-15,0-1-1 0,0 0-1 0,-6 1 0 16,6 3 2-16,-7 1-2 0,1-4 1 0,-8 7-1 0,2-4 0 15,5 8-1-15,-6-4-7 0,0 7-14 0,0-7-29 16,6 7-50-16,1-4-67 0,-8 6-64 0,14-6-61 0,-6 5-69 16,6-5-106-16,6 4-135 0,-6-3-61 0,0 3-3 0</inkml:trace>
  <inkml:trace contextRef="#ctx0" brushRef="#br0" timeOffset="74472.58">12056 14130 188 0,'0'-8'477'0,"0"8"-96"16,0-3-157-16,6 3-108 0,-6-4-67 0,7 4-38 0,-1 0-28 0,8-4-19 0,-2 4-18 0,1 0-14 15,7 0-14-15,0 0-15 0,-1 0-10 0,0 0-7 0,1 0 5 16,-1 0 11-16,1 4 19 0,-7-4 20 0,7 4 23 15,-8-4 25-15,8 3 19 0,-13-3 14 0,6 0 8 0,-7 4 5 32,7 0-1-32,-6-1-2 0,0-3 1 0,-1 4 0 0,-6 0 3 15,6-4 2-15,-6 4 5 0,7-4 1 0,0 0-1 16,-1 3-2-16,0-3-4 0,1 0-3 0,6 0-8 0,-6 0-6 16,5 0-5-16,2 0-6 0,5-3-2 0,-6 3-2 0,6-4-2 15,1 4 1-15,6-4-1 0,-7 0-1 0,1 4-1 16,0-3 3-16,-1 3 4 0,1-4 7 0,-8 4 7 0,8 0 6 15,-6 0 5-15,-1 0 6 0,-7 0 4 0,8 4 4 16,-8-4 1-16,0 3-1 0,0 1-4 0,-6 0-4 0,7 0-3 16,0-1-3-16,-7 4-6 0,6 1-6 0,1-1-5 0,5-4-5 15,-4 4-5-15,4 2-8 0,8-6-9 0,-7 5-10 16,7-8-14-16,-2 3-11 0,2-3-8 0,0 0-7 0,6 0-6 16,-7 0 1-16,8-3 6 0,-8 3 7 0,0-5 13 0,1 2 13 15,6 3 13-15,-13-3 12 0,7-2 12 0,-7 1 11 16,0 1 7-16,0 3 6 0,0-4 5 0,0 1 2 0,-7 3-1 15,8 0-4-15,-8 0-2 0,7 0-6 0,0 0-2 0,-6 0-4 16,5 0-5-16,2 0-3 0,-1 3-3 0,-7-3-3 0,7 4-2 16,0-4-3-16,1 3-3 0,-2-3-6 0,8 4-8 15,-7-4-10-15,0 5-10 0,6-5-5 0,-5 0-7 0,5 0-5 16,-6 0-1-16,6 0 6 0,1 0 6 0,0-5 12 0,-7 5 12 16,7-4 11-16,-8 4 12 0,8-3 11 0,-7 3 8 15,-1-4 7-15,2 4 6 0,-2-3 5 0,-4 3 0 0,4 0 0 16,-5 0-4-16,6 0-2 0,-6 3-5 0,-1-3-5 15,0 4-4-15,8-4-6 0,-8 3-4 0,7 1-5 0,-6-4-2 16,6 5-4-16,-1-2-10 0,-4 0-13 0,4 2-18 0,1 2-28 16,7-7-41-16,-8 3-70 0,8-3-146 0,-6 4-83 15,5-4-39-15</inkml:trace>
  <inkml:trace contextRef="#ctx0" brushRef="#br0" timeOffset="75027.57">14218 13778 140 0,'-6'4'376'0,"-8"-4"-117"0,8 7-98 0,0-7-62 15,-8 4-35-15,8-1-16 0,0 1-8 0,-8-1-1 16,14 1 2-16,-6-4 1 0,-1 4-2 0,7-4-2 0,-6 0-2 15,6 4-3-15,0-4-1 0,0 0-4 0,0 0 3 0,0 0 0 16,6 0 4-16,1 3 4 0,-1-3 2 0,8 0 2 16,-2 0 3-16,2 0 1 0,-2 0-3 0,2 0-5 0,5 0-5 15,1 0-6-15,-1-3-5 0,1 3-4 0,6-4-7 0,-6 0-7 16,-1 0-1-16,7 1-3 0,0-1-1 0,-6-3 0 16,-1 3-7-16,7-3-11 0,-6 4-14 0,-1-4-13 0,-6 3-21 15,0-4-23-15,1 4-34 0,-2-3-48 0,-6 0-71 0,-6-1-127 16,7 1-64-16</inkml:trace>
  <inkml:trace contextRef="#ctx0" brushRef="#br0" timeOffset="75264.46">14374 13734 265 0,'0'4'321'15,"0"-1"-100"-15,0-3-69 0,0 4-47 0,0 3-27 0,0-3-12 31,0 4-4-31,0-1 2 0,0 4 0 0,0 0-3 0,0-1-5 16,0 2-1-16,0 2-2 0,0 1-3 0,0-1-4 16,0 1-5-16,7 3-3 0,-7-3-6 0,0 4-4 0,0-1-3 15,0 0-4-15,0-3-4 0,6 4-4 0,-6-1-1 16,0-1-5-16,6-1 1 0,-6 2-2 0,0-3-4 0,8-1-4 16,-8-3-12-16,6 4-14 0,-6-8-19 0,0 4-18 0,6-3-25 15,-6 2-29-15,0-2-41 0,0-1-51 0,0-4-71 0,-6 1-94 16,0-1-46-16</inkml:trace>
  <inkml:trace contextRef="#ctx0" brushRef="#br0" timeOffset="75470.12">14094 14229 161 0,'-13'0'416'16,"0"0"-120"-16,7-4-107 0,0 4-67 0,6 0-36 0,0 0-20 0,0-4-9 15,0 4-3-15,6-3-3 0,0 3-6 0,7 0-6 16,-6-4-6-16,12 0-5 0,-5 1-5 0,5 3-4 0,1-4-4 15,-1 1-5-15,0-2-3 0,8 2-2 0,-8 3-1 16,7-3-3-16,-6-2 0 0,6 5 0 0,0-4-2 0,0 1-1 16,-1-1-6-16,2 1-8 0,5-1-13 0,-6 1-18 0,0-1-22 15,7-3-31-15,-7 3-42 0,0-3-71 0,1-1-111 16,-9-3-79-16</inkml:trace>
  <inkml:trace contextRef="#ctx0" brushRef="#br0" timeOffset="75659.54">14798 14013 63 0,'-7'0'487'0,"0"-4"-73"16,1 4-144-16,0 0-98 0,6 4-58 0,-6-4-28 0,-2 7-13 15,8-4-8-15,0 4 4 0,0 5 2 0,0-6 6 0,0 10-4 16,8-5-7-16,-8 7-9 0,6 0-4 0,0 1-9 16,0-1-10-16,1 4-12 0,-7 3-8 0,7 1-8 0,-1 0-19 15,-6 0-21-15,7 3-26 0,-7-4-26 0,0 1-28 0,6 4-42 16,-6-9-52-16,0 6-92 0,-6-6-113 0,-1-3-52 15</inkml:trace>
  <inkml:trace contextRef="#ctx0" brushRef="#br0" timeOffset="76465.72">11756 15379 314 0,'-6'0'408'0,"6"-4"-116"0,0 4-102 16,-7 0-61-16,7 0-36 0,0 0-21 0,0 0-15 16,0 0-8-16,0 0-8 0,0 0-10 0,7 0-7 0,-1-3-7 15,1 3-5-15,-1 0-5 0,14 0-4 0,-8 0-4 0,2-4-5 16,5 4-4-16,1 0-11 0,0 0-10 0,-1 0-10 16,7 0-13-16,-6 0-9 0,6 4-10 0,-7-4-8 0,7 3-3 15,-6-3 2-15,6 4 7 0,-7-4 8 0,7 4 9 0,-6-4 11 16,-1 3 13-16,-5 0 12 0,5 2 13 0,-6-5 10 15,0 3 7-15,-7 1 5 0,8 0 6 0,-8-4 6 0,0 3 7 16,2 1 5-16,-2-4 5 0,0 4 3 0,-6-4 0 0,7 0-2 16,-1 3-1-16,1-3-6 0,-7 0-3 0,6 0-8 0,7 0-7 15,-7 0-6-15,8-3-4 0,-1 3-4 0,0-4-3 16,-7 0-1-16,14 1-4 0,-7-1-3 0,0 0-6 0,0 1-2 16,6 3-4-16,-5-5 1 0,-2 2-2 0,8 0 0 0,-7 3 1 15,0 0 1-15,0-4 5 0,-7 4 0 0,8 0 3 16,-2 4 0-16,-5-4 0 0,0 0-1 0,-1 3 3 0,1 0 1 15,5-3-1-15,-4 5 0 0,-2-2 0 0,6-3 0 0,-4 4-1 16,4-4-4-16,1 0-9 0,7 0-7 0,-8-4-14 16,8 4-19-16,0-3-29 0,-1 3-43 0,-5-5-63 0,5 2-83 15</inkml:trace>
  <inkml:trace contextRef="#ctx0" brushRef="#br0" timeOffset="76592.57">13072 15383 318 0,'6'0'352'0,"1"3"-122"0,-7-3-94 16,6 0-59-16,0 0-43 0,8 0-33 0,-8 0-28 0,7-3-30 15,-6 3-47-15,6-4-85 0,7 0-113 0,-8 4-69 16</inkml:trace>
  <inkml:trace contextRef="#ctx0" brushRef="#br0" timeOffset="76720.02">13495 15423 328 0,'0'0'422'0,"7"3"-143"0,-1-3-111 0,1 5-74 16,-1-5-42-16,8 0-30 0,-2 0-21 0,8-5-21 0,-1 2-22 15,1-1-30-15,6-3-40 0,0 3-73 0,7-3-118 16,-7 0-72-16</inkml:trace>
  <inkml:trace contextRef="#ctx0" brushRef="#br0" timeOffset="76831.32">14081 15357 49 0,'13'0'553'0,"0"-3"-16"0,-7 3-136 0,2 0-110 15,-2 0-73-15,-6 0-49 0,0 0-36 0,0 0-25 0,0 0-20 16,0 3-20-16,0 1-18 0,0-1-25 0,6 5-41 0,-6-5-47 16,7 5-51-16,6-5-58 0,0 0-83 0,7-3-168 15,-1 0-97-15,7 0-52 0</inkml:trace>
  <inkml:trace contextRef="#ctx0" brushRef="#br0" timeOffset="77354.42">14739 15170 147 0,'-7'0'323'0,"1"0"-72"16,-1 4-73-16,7-4-57 0,-6 3-36 0,0-3-25 0,-1 0-14 16,7 0-9-16,-7 4-5 0,7-4-6 0,0 0-3 15,0 0-3-15,0 5-1 0,0-5-1 0,7 0 1 0,0 2 0 16,-1-2-1-16,0 0 1 0,1 0-2 0,6 0-3 15,0 0-1-15,-7 0-4 0,14 0-4 0,-7 0 0 0,0 0-3 16,6-2-1-16,1 2-1 0,-6 0 0 0,5-5-2 0,-6 5-8 16,6 0-7-16,-5 0-13 0,5-4-17 0,-6 4-19 0,0 0-28 15,-7 0-34-15,8-3-50 0,-8 3-75 0,0-4-88 16</inkml:trace>
  <inkml:trace contextRef="#ctx0" brushRef="#br0" timeOffset="77591.64">14831 15177 65 0,'-14'0'383'0,"8"0"-90"0,6 0-96 0,-7 0-68 0,1 0-41 0,6 0-25 16,0 0-12-16,-7 0-9 0,7 0-6 0,0 4-5 15,0-4-3-15,7 5 0 0,-7-3-1 0,0 5 0 0,0-2 2 16,0 6 1-16,6-4 5 0,-6 4 1 0,0 3 1 16,0 1 0-16,0 0-1 0,0 3-3 0,0 0-4 0,0 0-2 15,-6 1-3-15,6 3-5 0,0-1-5 0,6-2-4 0,-6 4-4 16,0-2 1-16,7-3-4 0,-1 5-1 0,-6-5-3 31,6 0-5-31,2 0-12 0,-2-3-13 0,-6 0-16 0,6-1-22 0,0-3-23 0,2-3-32 0,-2-2-40 0,-6 3-56 0,6-6-96 31,-6-3-77-31</inkml:trace>
  <inkml:trace contextRef="#ctx0" brushRef="#br0" timeOffset="77812.1">14616 15690 39 0,'-8'0'489'0,"2"0"-51"0,6 0-154 15,-6 0-106-15,6 0-62 0,0 4-39 0,0-4-22 0,0 0-9 16,0 0-2-16,6 0-4 0,8 0-4 0,-8 0-3 0,14 0-6 16,-8-4-4-16,8 4-4 0,-1 0-4 0,7 0-4 15,1 0-3-15,-1-3-2 0,0 3-2 0,-1 0-2 16,9 0-3-16,-9-4-7 0,7 4-11 0,1 0-16 0,-7-4-18 15,7 4-27-15,-7-3-31 0,0 3-44 0,-6-4-68 0,6 0-116 16,-7 1-82-16,-5 3-38 0</inkml:trace>
  <inkml:trace contextRef="#ctx0" brushRef="#br0" timeOffset="78144.38">15423 15599 19 0,'6'-4'563'0,"-6"-3"10"16,0 3-126-16,7 1-165 0,0-5-113 0,-1 4-72 0,7 1-41 15,-7 3-22-15,8 0-15 0,-2 0-8 0,2 3-4 16,-8 1-2-16,7 4-2 0,0-1-2 0,-6 0-2 0,-1 4-2 16,0-1 1-16,-6 6-3 0,8-1 1 0,-8 3-2 0,-8 0 0 15,8 0 0-15,-6 1 1 0,0-1 3 0,-1 0 0 16,-6 1 5-16,6-5 6 0,1 4 12 0,0-3 12 0,-8 0 9 15,14-4 12-15,-6 0 18 0,0 0 31 0,6-4 29 0,0 0 25 16,0 1 14-16,0-5 8 0,0 1 8 0,0 1 0 0,12-5-13 16,-5 0-27-16,6 0-32 0,0-5-29 0,7 1-26 15,6-3-21-15,0 0-23 0,-1-4-34 0,9 0-51 16,-2 0-70-16,1-4-73 0,-1 1-63 0,1-1-63 0,-1-3-77 16,1-2-126-16,-7-1-89 0,0 3-33 0,-7 0 24 0</inkml:trace>
  <inkml:trace contextRef="#ctx0" brushRef="#br0" timeOffset="83345.69">10011 8275 53 0,'-7'0'353'0,"1"-3"-90"0,0 3-85 16,6-3-60 0,-8 3-34-16,8 0-19 0,-6-5-9 0,6 5-2 0,0 0-4 0,-6-3-1 0,6 3 2 0,-7-4 1 15,7 4 0-15,0-4 3 0,0 4 4 0,-7-3 4 0,7-1 6 16,0 1 10-1,-6 3 11-15,6-4 16 0,0 4 19 0,-6-4 22 0,6 1 18 0,0-2 15 0,0 2 11 0,-7 0 3 16,7-1-1-16,0 0-5 0,0 0-16 0,0 1-21 0,0-1-20 16,0 4-23-1,0-3-19-15,0-1-15 0,0 1-15 0,0-5-14 0,0 4-10 0,0 0-8 0,7 2-4 0,-7-2-6 0,6-1-3 16,-6 2-3-16,6-1-5 0,-6 4-3 0,7-4 0 31,-7 4-3-31,7 0-1 0,-1 0 1 0,0 4-2 0,-6 0-3 16,8 4 2-16,4-2-2 0,-5 6 3 0,6-1 0 0,0-1 0 15,-1 8 1-15,2-2 0 0,-1 2 1 0,0 4 1 16,6-1 2-16,-5 1-2 0,5 1 1 0,0-1 0 0,-6 3 0 16,1-2 1-16,6 5-1 0,-14-1-1 0,6 2-1 0,-5 0 0 15,0 0 0-15,-1 4-1 0,-6-3 1 0,0-1 1 0,-6 0-1 16,-1 0 2-16,0 2 1 0,-5-6 3 0,-2 0-1 16,2 1 1-16,-2-4 4 0,-5-1 4 0,-1-2 5 0,1-5 6 15,-1-2 8-15,1-1 11 0,0-8 12 0,-1 4 11 0,0-7 8 16,1 0 5-16,5-3 1 0,-5-1-2 0,0-3-8 15,6 0-12-15,-7-5-13 0,7 6-12 0,0-6-15 0,0 1-12 16,0 0-19-16,6 4-12 0,1-4-26 0,0 4-24 0,6-4-29 16,0 0-53-16,6-1-77 0,7 2-82 0,0-1-63 0,6 0-66 15,1-7-62-15,6 3-114 0,0 0-71 0,1 0-11 16,-2 1 34-16</inkml:trace>
  <inkml:trace contextRef="#ctx0" brushRef="#br0" timeOffset="83852.12">10343 8458 12 0,'6'-4'462'0,"-6"1"-74"0,7 3-136 16,0-4-93-16,-7 4-58 0,6 0-33 0,0 0-15 15,-6 0-13-15,7 0-4 0,-1 4-3 0,-6-1-1 0,7 6-1 16,0-6-2-16,-7 5 0 0,6 2 1 0,0 1 5 16,2 0 2-16,-8 4 3 0,6 0 6 0,-6-1 7 0,0 1 7 15,0-1 9-15,6 1 12 0,-6 4 11 0,0-5 20 0,-6 1 20 16,6 3 17-16,0-7 17 0,-6 4 12 0,6-4 10 0,-8 0 0 16,8 0-7-16,-6-4-17 0,6 0-19 0,0-3-18 15,0 1-18-15,0-2-20 0,0-3-12 0,0 0-11 0,0 0-9 16,0 0-7-16,0 0-6 0,0-8-7 0,0 4-8 15,0-3-7-15,6-4-8 0,-6 0-2 0,8 0-5 0,-8 0-4 16,6-4 0-16,0 5 0 0,0-5-1 0,1 0 3 0,0 4-2 16,-1-1-2-16,1 2-1 0,-7 3-1 0,6-1-2 15,-6 1 1-15,6 4-1 0,-6-5 0 0,8 4-1 0,-2 4 0 16,-6-3 1-16,6 3-5 0,0 3 3 0,1-3 1 0,6 4 1 16,-6 0 0-16,-1 3 0 0,8-3-1 0,-8 3 1 15,0 0 5-15,0 4-3 0,8-2-4 0,-8 1 0 0,1 1-1 16,-1 0 1-16,1 0 0 0,0 0-2 0,-1 3 0 0,-6-3-2 15,6 4-4-15,-6-4-5 0,6 4-5 0,-6 0-4 0,0-4-7 16,0 0-15-16,8-1-37 0,-8 1-49 0,0 0-62 16,0-3-59-16,0-1-47 0,6 0-43 15,0-7-48-15,-6 4-65 0,7-8-106 0,0 4-39 0,-1-7 8 0</inkml:trace>
  <inkml:trace contextRef="#ctx0" brushRef="#br0" timeOffset="84112.55">10779 8510 167 0,'0'-4'525'0,"0"1"-41"0,0-1-146 15,0 4-103-15,6 0-70 0,-6 0-41 0,0 0-25 0,0 0-15 16,8 4-4-16,-8-1 0 0,6 5 5 0,-6 3 3 0,6-4 10 16,1 4 9-16,-1 3 4 0,1 1-6 0,0 0-8 15,-7-1-12-15,6 5-10 0,0-1-4 0,0 1-13 0,2-1-12 16,-2 0-11-16,0 0-6 0,1 1-8 0,-7-1-8 0,7 1-4 15,-1-5-5-15,7 4-1 0,-13 1-3 0,6-1-18 0,1-3-34 16,0-1-39-16,-7 1-45 0,6-3-39 0,-6-2-34 16,6-2-27-16,-6-1-20 0,0 0-4 0,0-4 10 0,0 1 11 15,0 0 11-15,-6-4-3 0,6 0-20 0,-6-4-45 0,-1 0-60 16</inkml:trace>
  <inkml:trace contextRef="#ctx0" brushRef="#br0" timeOffset="84376.28">10773 8649 97 0,'0'-11'450'0,"0"0"-92"15,-6 0-111-15,6-1-80 0,6 2-51 0,-6 3-29 16,6-4-17-16,0 0-12 0,2 0-12 0,-2 0-11 0,0 4-9 16,7-4-4-16,1 0-4 0,-2 3-5 0,2 1-6 0,-2 0-3 15,2-1-1-15,5 5 0 0,-6-4 0 0,0 7 0 16,0-4-1-16,0 4 2 0,0 4 0 0,-7-4 1 0,1 7 2 15,-7-4-1-15,7 8 2 0,-7-3 5 0,-7 6 0 0,7 1 2 16,-7 0 0-16,1-1-1 0,-7 4 0 0,7 1-2 16,-8-1-3-16,2 1-2 0,5-5-5 0,-6 4 1 0,7-3-2 15,-1 0-5-15,1-4-12 0,-1 3-19 0,7-6-20 0,0 4-23 16,0-9-26-16,0 3-31 0,0-1-42 0,7-5-65 0,-1-5-101 16,1 2-69-16</inkml:trace>
  <inkml:trace contextRef="#ctx0" brushRef="#br0" timeOffset="85089.58">11138 8521 324 0,'0'0'486'15,"0"0"-117"-15,0 0-127 0,-7 0-87 0,7 0-58 0,0 0-34 16,0 0-19-16,0 4-17 0,0-1-7 0,0 1-9 15,0 3-4-15,0-3-3 0,0 3 1 0,0 4 1 0,0-3 3 16,0 2 7-16,0-2 6 0,0 3 8 16,0 1 7-16,7-2 6 0,-7 1 5 0,0 0 1 0,0-4 1 0,6 4-2 15,0 0-2-15,-6 0-1 0,7 0-1 0,0-4-4 0,-1 4-4 16,0-3-3-16,1-1-4 0,-1 0-4 0,1-3-2 0,0 4-8 16,5-5 0-16,-4-3 5 0,-2 0 11 0,6 0 13 15,-5-3 18-15,6-5 17 0,-6 1 19 0,5-4 14 16,-4 0 15-16,-2-4 7 0,0 0 3 0,1 4-2 0,-1-3-10 15,-6-1-12-15,7 1-14 0,-7 0-10 0,0 2-14 0,0 1-13 16,-7 0-11-16,7 0-12 0,0 0-6 0,0 4-7 0,-6-1-3 16,6 5-5-16,0-5-6 0,0 5-3 0,0-1-3 15,-7 4-2-15,7-4-3 0,0 1-2 0,0 3-4 0,7 0-4 16,-7 3 3-16,0-3-1 0,0 4 2 0,0 0 2 0,6 3 0 16,-6-3 3-16,7 3 1 0,-7 4 1 0,6-4-2 15,1 4 2-15,-7-4-1 0,6 4-1 0,1-3 0 0,6 4-2 16,-7-2-1-16,1-3 0 0,0 1 0 0,-1 2-3 15,7-2-3-15,-7-1-1 0,8-3-2 16,-8 3-1-16,8-3-2 0,-8-1 1 0,0 1 0 0,0-4 1 0,1 0 2 0,0 0 3 16,-1 0 1-16,1-4 3 0,-1 1 3 0,0-5 1 15,-6 1 2-15,8-4 1 0,-2-3 0 0,-6 3 0 0,6-3 1 16,0-6 2-16,-6 6 1 0,7-5 0 0,-7 1-1 0,0 0 1 16,0-4 0-16,7 4-1 0,-7-5 0 0,0 2-1 0,0-1 1 15,0 0 0 1,0 3 1-16,0-2 2 0,0-1 1 0,0 3 2 0,0 4 1 0,0 1 1 0,0 0-2 15,0 2 0-15,0 1-4 0,0 4-2 0,0 0-1 0,0-1-3 0,0 5-2 16,0-1-2-16,0 4-1 0,0 0 0 0,0 0 1 16,0 4 0-16,0 2 1 0,6 2 0 0,-6 0-1 0,0 2 0 15,0 6 2-15,7-2-2 0,-7 0 1 0,6 1 1 16,-6 4 0-16,7-1 0 0,-7 0 3 0,7 0 0 0,-1 1-2 0,0-1 2 16,-6 0-1-16,6 0 0 0,2-2-2 0,-2 2 1 15,7-4-2-15,-7 1 0 0,1 0-2 0,0-1-1 0,-1 1 0 16,6-4-2-16,-4-4-5 0,-2 0-9 0,7 1-19 0,-6-5-27 15,-1 6-39-15,1-6-51 0,-1 0-52 0,0-3-45 16,1 0-39-16,0-6-29 0,-1 0-11 0,0 0-5 0,1-5 1 16,-7 0-5-16,7 0-30 0,-14 0-68 0,0 0-18 0</inkml:trace>
  <inkml:trace contextRef="#ctx0" brushRef="#br0" timeOffset="85262.93">11398 8440 308 0,'-7'0'545'0,"1"0"-77"0,0 0-129 16,6 0-89-16,0 0-60 0,0-3-33 0,0 3-15 16,0 0-12-16,6-4-10 0,7 4-15 0,0-7-13 0,0 7-13 15,7-7-9-15,-1 3-14 0,7-4-23 0,-6 1-38 0,6 0-51 16,7-4-51-16,-7-4-44 0,6 4-43 0,1-3-53 0,-1-4-89 16,1-2-147-16,-1 3-69 0,-5 2-10 0</inkml:trace>
  <inkml:trace contextRef="#ctx0" brushRef="#br0" timeOffset="85976.61">12062 8378 46 0,'-6'0'396'16,"6"0"-69"-16,0-4-81 0,-7 4-68 0,1-3-47 0,6 3-26 16,-7 0-17-16,1 0-12 0,0 0-10 0,-8 0-12 0,1 3-11 15,6 1-8-15,-12 3-6 0,6 1-3 0,0-1-2 0,-7 4 0 16,8 0-1-16,-1 0-1 0,-1 0-2 0,2-1-1 15,4 2-2-15,2-4-3 0,0 2-1 0,6 1-2 0,0-3 0 16,0 3 1-16,6-4 1 0,0 0 1 0,8 4 2 0,-1-3 0 16,0-1 2-16,6 0-2 0,1-3-2 0,0 3 0 15,-1-3-5-15,7-1-1 0,-6 1-3 0,-1 0 0 0,1-1-2 16,0 1 3-16,-8 0 3 0,1-4 3 0,0 3 5 0,-6-3 6 16,-1 3 13-16,1-3 16 0,-7 6 21 0,0-6 21 15,0 3 19-15,-7 0 12 0,-6 1 7 0,0 3 6 0,0-3-4 16,-7 3-11-16,1 0-15 0,-7-3-22 0,6 7-18 15,-6-7-14-15,7 3-10 0,-1 0-9 0,1-3-8 0,6 3-7 16,0-3-8-16,7 0-2 0,-1-4-14 0,0 0-24 0,7 0-46 16,-6 0-59-16,12 0-61 0,-6-4-51 0,14-3-48 15,-8-1-52-15,13-3-66 0,-5-3-108 0,-2 3-50 0,2-4-5 16</inkml:trace>
  <inkml:trace contextRef="#ctx0" brushRef="#br0" timeOffset="86198.65">12199 8440 306 0,'0'0'518'0,"0"0"-82"0,-7-3-133 0,7 3-95 16,0 0-63-16,0 0-38 0,0 0-23 0,0 0-21 15,0 3-21-15,0 1-17 0,0-1-10 0,0 4-6 0,0 2 1 16,0-2 1-16,7 4 5 0,-7 0 5 0,0-4 8 0,6 4 3 16,-6 0 4-16,7 0 3 0,0 0-1 0,-7 0-1 15,6 0-5-15,0-4-6 0,2 4-9 0,-2 0-4 16,0-4-5-16,1 2-4 0,-1-3-12 0,7 2-16 0,-6-5-25 15,-1 1-24-15,0 0-27 0,8-4-25 0,-8 3-26 0,1-6-31 16,-1 3-26-16,7-8-41 0,-6 5-64 0,-1-5-96 0,1-4-42 16</inkml:trace>
  <inkml:trace contextRef="#ctx0" brushRef="#br0" timeOffset="86355.47">12355 8422 418 0,'-6'-3'437'16,"6"-1"-103"-16,-7 0-104 0,7 4-70 0,-6-4-44 15,6 4-28-15,0 0-19 0,0 0-17 0,-7 0-17 0,7 0-14 16,0 4-18-16,0 0-18 0,0 0-22 0,7 3-22 0,-7-7-30 16,6 7-40-16,1-7-62 0,-1 4-118 0,1-4-90 0,6 3-52 15</inkml:trace>
  <inkml:trace contextRef="#ctx0" brushRef="#br0" timeOffset="86830.66">12537 8385 315 0,'-6'0'525'16,"-6"-3"-90"-1,4 3-151-15,2 0-107 0,0 0-65 0,-1 3-35 16,1-3-23-16,-1 8-15 0,0-5-13 0,1 5-9 0,6-1-6 16,-6 4-3-16,6 0 1 0,-7 0 1 0,7-1-2 15,0 2-1-15,0 3 0 0,7-4-1 0,-7 0 0 0,6 0-1 16,0 0-1-16,-6-4-3 0,7 4 0 0,0-4 2 15,-1-3-1-15,1 3 1 0,-1-3 6 0,0 0 14 0,-6-4 23 16,8 0 33-16,-2 0 42 0,0-4 43 0,-6 0 36 0,6 0 23 16,-6-3 8-16,7 0-2 0,-7 0-17 0,0-1-28 15,0 1-41-15,7-4-43 0,-7 0-35 0,0 4-20 0,0-4-13 16,0 4-8-16,0-4-7 0,0 2-3 0,0 6 0 0,0-4-1 16,0 3 1-16,0 1-5 0,0 3-4 0,0-4-2 15,0 4-3-15,0 0-2 0,0 0-2 0,6 0 0 0,-6 0-2 16,7 4 3-16,-1 3-1 0,-6 0 2 0,6 0-6 0,2 1 6 15,-2 3 2-15,0 0 1 0,0 0 2 0,2 0-2 0,4 4 0 16,-5-1 0-16,-1-3 7 0,1 8-5 0,6-5-3 16,-7 1-1-16,0 0-2 0,-6-1 0 0,8 4 1 0,-8-3 2 15,0 0 1-15,0-1-1 0,-8-3 2 0,2 4 4 0,-6-4 3 16,5 0 3-16,-6 0 2 0,-6 1 6 0,-1-2 0 16,0-3 5-16,1 1 3 0,-1-1 2 0,0-4 1 0,1 5 2 15,-1-8 3-15,1 4 4 0,0-4-2 0,5-4-4 0,-5 4-5 16,6 0-2-16,6-4-8 0,-5 0-13 0,5 1-18 0,7-1-22 15,-7-3-21-15,7 3-50 0,0-6-70 0,7 3-84 16,0-5-71-16,-1-3-59 0,7 1-55 0,0-1-64 16,6-3-109-16,-5-1-51 0,5 1 9 0</inkml:trace>
  <inkml:trace contextRef="#ctx0" brushRef="#br0" timeOffset="87195.47">12720 8429 83 0,'6'-3'453'0,"-6"-4"-82"0,8 3-117 16,-2 0-91-16,0 0-52 0,-6 4-34 0,6-3-21 16,1 3-11-16,-7 0-11 0,7 3-7 0,-1 1-4 0,1 0-4 15,-7 0 0-15,6 3-1 0,0-4 0 0,-6 5-2 0,8 2 3 16,-8-3 2-16,0 5 1 0,0-1 4 0,0 0 1 16,0 0 3-16,0 4 0 0,0-4 2 0,0 0-1 0,-8 0 1 15,8-4 5-15,-6 0 9 0,6 4 12 0,-6-7 17 0,6 3 22 16,0-3 25-16,0-4 32 0,-7 3 30 0,7-3 22 15,0 0 8-15,7 0-6 0,-7-3-14 0,0 3-24 0,0-8-25 16,6 1-34-16,-6 4-35 0,6-9-30 0,2 5-22 16,-2-4-11-16,0 0-6 0,0 0-2 0,2 0-4 0,-2 0-1 15,0 4-2-15,1-4-2 0,-1 4 2 0,1 0 2 0,0-2-1 16,-1 6-1-16,-6-1-3 0,6 1 1 0,-6-1 2 16,6 4 0-16,-6 0-2 0,8 0 1 0,-2 4-2 0,-6-4 3 15,6 3-1-15,-6 1-5 0,7 3-11 0,-7-2-20 0,6 2-32 16,-6 4-46-16,7-4-55 0,0 0-55 0,-1 4-45 0,0-3-36 15,1-1-24-15,6-3-15 0,-7-1-5 0,8-3-8 16,-1 0-14-16,-1-3-39 0,-5 3-31 0</inkml:trace>
  <inkml:trace contextRef="#ctx0" brushRef="#br0" timeOffset="87592.63">13091 8440 323 0,'0'-3'473'0,"0"-5"-75"0,0 5-97 16,-6 3-70-16,-1-4-47 0,7 1-32 0,-6 3-24 0,-1 0-26 15,1 3-25-15,-1 1-24 0,1-1-20 0,0 1-14 0,-2 3-7 16,8-3-6-16,-6 3-3 0,6 0-2 0,0 1-5 15,0 0-3-15,0-1-5 0,0 0-4 0,6 0-5 16,-6-3-5-16,8 3-1 0,-2-3-2 0,0 0 3 0,1-4 2 16,-1 0 4-16,1 0 5 0,-1-4 5 0,7 0 5 0,-7-3 6 15,8 0 12-15,-8-4 14 0,7 0 16 0,0-5 14 0,-6 6 22 16,6-8 33-16,0 3 24 0,-7-3 18 0,8 3 8 16,-1-4-1-16,-7 2-3 0,0-1-7 0,1-2-12 0,0 6-31 15,-1-4-23-15,-6 3-21 0,0 1-17 0,0-5-8 0,0 8-6 16,0 0-10-16,0 1-3 0,-6-2-3 0,6 8-2 15,-7-2 0-15,0 1 0 0,1 5-5 0,0 0-3 0,-1 5-1 16,1-1-6-16,-1 2 0 0,-6 2 0 0,7 3-2 0,-1-4-2 31,0 4 3-31,7 4 0 0,-6-4 1 0,6 3-2 16,0 1 9-16,0 0-2 0,0-1-1 0,0 1-3 0,0-5-1 16,0 6 0-16,6-2 0 0,-6-3 0 0,0 4-6 0,7-4 2 15,-7 3 0-15,7-2 0 0,-1-2 1 0,0 1 2 0,1 0-2 16,0-4 0-16,-1 1-2 0,1 0-2 0,-1-5 3 15,0 1-3-15,8-1-8 0,-2-3-16 0,2 4-21 16,-1-4-36-16,0-4-50 0,6 4-61 0,-5-3-64 0,-2-4-59 16,8-1-66-16,-14-4-105 0,7 2-95 0,1 3-41 0,-8-4 7 15</inkml:trace>
  <inkml:trace contextRef="#ctx0" brushRef="#br0" timeOffset="89028.04">14303 4762 177 0,'0'0'259'0,"0"-3"-69"0,0 3-58 0,0-4-44 0,0 4-28 0,0 0-17 0,0-3-10 0,0 3-8 0,0 0-7 31,0 0-4-31,0 0-3 0,6 0-1 0,-6 0 1 16,0 0 0-16,0 0 3 0,7-4 3 0,-7 4 4 0,0-4 2 15,6 4 3-15,-6-4 3 0,6 4 3 0,-6 0 2 16,8 0 0-16,-2 0-1 0,0 0 1 0,-6 0-5 0,7 0-2 15,-1 0-1-15,1 0 0 0,6 0-3 0,-7 0-2 0,8 0-1 16,-2-4 2-16,2 4 0 0,5 0 0 0,1-4-1 16,-1 2-2-16,7 2 0 0,0-5-1 0,0 2-1 0,0-1-4 15,1 0 0-15,5 1-1 0,-6-1-4 0,7 0-1 0,-8 4 0 16,9-3 0-16,-9 0-1 0,7-1-3 0,2 4-1 0,-9-4 1 16,7 4 0-16,1 0 0 0,0-4-3 0,0 4 0 15,-1 0 1-15,1-3 0 0,6 3 1 0,0 0-1 0,-1 0-1 16,9-4 0-16,-2 4 2 0,1 0-1 0,6-4 1 0,0 1-1 15,0 3 0-15,0-4 0 0,7 4 0 0,-7-4 0 16,6 1-1-16,-5-1 0 0,5 0 0 0,-5 1 1 0,4-1 0 16,-4 0 0-16,6 0 0 0,-7 1-1 0,-1-1 0 0,8 1-1 15,-6-1 1-15,5 0-2 0,1-3 1 0,0 4-1 16,-1-4 1-16,0-2 0 0,8 6 0 0,-7-5 1 0,-1 1-1 16,8 0 0-16,-15 0 1 0,8-1 0 0,-7 1 0 15,-1 0 0-15,2-1-1 0,-1 5 0 0,-7-5-1 0,2 5 1 16,-2-1 1-16,-6-3 0 0,0 7 1 0,0-4-1 0,-6 4 0 15,-1 0 0-15,-6-3 2 0,7 3-1 0,-7 0-1 16,-6 0 0-16,-1 3-1 0,1-3 1 0,-8 0 0 0,2 0 0 16,-8 0 0-16,1 0 2 0,-1 0 6 0,1 0 12 0,-7 0 18 15,6 4 18-15,-6-4 18 0,0 0 10 0,0 0 5 16,0 0 3-16,-6-4-6 0,6 4-10 0,-7 0-17 0,1 0-20 16,-1-3-20-16,7 3-29 0,-6 0-34 0,-8 0-42 0,8 0-45 15,0 3-58-15,-1-3-91 0,0 0-160 0,1 4-86 0,0-4-31 16</inkml:trace>
  <inkml:trace contextRef="#ctx0" brushRef="#br0" timeOffset="89747.12">17565 4271 320 0,'0'0'315'0,"-6"0"-89"0,6 0-72 0,0 0-49 16,0 0-28-16,0 0-12 0,-6 0-9 0,6 0-3 0,0 0-6 15,0 0-8-15,0 0 1 0,0 0 3 0,0 0 2 16,0 0-1-16,0 0 0 0,0 0 2 0,0 0 5 0,0 0 12 15,0 0 9-15,0 0 12 0,-7 0 15 0,7 0 18 16,0 0 17-16,0 0 18 0,0 0 12 0,0 0 7 16,0 0 2-16,0 0-3 0,0 0-10 0,0 0-10 0,0 0-17 0,0 0-16 15,0 0-18-15,0 4-14 0,0-4-16 0,0 0-14 16,-6 0-12-16,6 0-12 0,0 0-7 0,0 0-9 0,0 0-6 16,0 4-3-16,0-1-1 0,0 1-1 0,-7-1 1 0,7 4-1 15,0 2 2-15,7-3-1 0,-7 6 2 0,0-1-1 16,0 0 1-16,0 0 1 0,6 0 2 0,-6 0 0 0,7 3-2 15,-7 1 2-15,6-4-1 0,-6 3 1 0,6 1-1 16,-6 0-1 0,0 0-1-16,7-1-1 0,-7 1 1 0,7 3 2 0,-1 0-1 0,-6 1 4 0,6-1 0 0,2 5 0 0,-2-6 0 15,0 5-2-15,1 0 2 0,-1 4 2 0,1-1-2 16,-1 1-3-16,1 0-1 16,-7 0-1-16,6-1 0 0,0 1 1 0,2-1-3 0,-8 1-2 15,6 0 0-15,-6-1-2 0,6 1 0 0,1-4-1 0,-7-1 3 16,7 2-5-16,-1-1 1 0,-6-4 1 0,6 1 0 0,-6-5 1 0,7 1-2 0,-7-1 1 15,0-3 0-15,6 0 4 0,-6-2-2 0,0-3 0 0,0 2-2 16,0 3 3-16,0-8 1 0,0 4 1 0,0-7-2 0,0 0 1 16,0 0 0-16,0 0-1 0,0-3 1 0,0 3-6 15,0 0-9-15,0-4-25 0,0 1-73 0,-6-5-101 0,6 5-93 16,0-8-88-16,0-1-109 0,0-2-154 0,6-1-95 16,-6-3-28-16,0-4 42 0</inkml:trace>
  <inkml:trace contextRef="#ctx0" brushRef="#br0" timeOffset="90270.82">17553 4352 8 0,'0'-7'480'0,"0"-1"-72"0,0 1-142 0,0 0-98 15,6-5-52-15,0 6-19 0,1-3-4 0,6 6-3 16,-7-4-4-16,14 0-3 0,-7-1 2 0,7 1 3 0,0 4 1 16,6-5-3-16,-1 4-7 0,1-3-3 0,7 3 9 0,-1 1 8 15,8-1 12-15,-7 4 7 0,5-4 8 0,1 4 8 16,0 0 3-16,1 0 0 0,-1 0-6 0,-1 4-2 0,2-4-7 15,-1 4-12-15,6 3-11 0,-5-3-15 16,-1 3-10-16,6 1-11 0,-5 2-11 0,-2 5-13 0,1-5-10 16,0 5-4-16,1 4-4 0,-1-4-1 0,0 3-1 0,-1 0 0 0,2 4 0 15,-7-4-3-15,-1 4 0 0,1 1-3 0,-1 2 0 0,-6 1 1 16,1-1-1-16,-2 1-4 0,-5-1-3 0,0 5-1 16,-2 3 2-16,-4-4-4 0,-1 4 3 0,-7 1-2 0,8-2 3 15,-8 5 1-15,0-4 1 0,2-1 1 0,-2 2 0 0,-6-1 3 16,-6 0-4-16,6-5-1 0,-8 6-2 0,-4-5 1 0,-2 1 0 15,-5-1 1-15,-7-1 0 0,0-1 1 0,-7-1 4 16,-6-1 0-16,1-2 2 0,-2-2 5 0,-5-3 3 0,-1 1 1 16,0-5 2-16,-6-3 0 0,0 0-3 0,0 0 0 0,0-3-3 15,-7-5-4-15,7 5-3 0,7-8-4 0,-2 0-7 16,15 0-12-16,-1 0-29 0,8 0-99 0,-1-8-114 0,12 5-118 16,2-12-175-16,6 4-122 0,-2-7-80 0,2 4-42 15,0-4-2-15</inkml:trace>
  <inkml:trace contextRef="#ctx0" brushRef="#br0" timeOffset="90713.57">17774 4748 3 0,'-7'-4'457'0,"1"4"-83"16,6-4-115-16,0 4-89 0,-6-4-54 0,6 4-30 16,0 0-22-16,0 0-17 0,0 0-13 0,0 0-12 0,0 4-4 15,0 0 4-15,0 0 9 0,0 3 14 0,6 0 12 0,-6 4 12 16,6 0 10-16,-6 0 14 0,7 4 20 0,-1-1 17 16,1 1 9-16,0 0 1 0,-1-1-2 0,0 0-5 0,2 2-6 15,-2-1-12-15,6 3-16 0,-5-4-24 0,0 1-19 0,-1 4-16 16,7-5-10-16,-7 0-7 0,2 2-5 15,-2-2-7-15,0-3-10 0,0 0-25 0,1 4-38 16,0-4-46-16,-1 0-44 0,1-4-39 0,-1 0-40 0,1 0-44 0,0-3-55 16,-1 0-90-16,0-4-73 0,0-4-32 0,8 0-4 15</inkml:trace>
  <inkml:trace contextRef="#ctx0" brushRef="#br0" timeOffset="91014.67">17924 4671 271 0,'6'-8'429'0,"8"1"-129"0,-8 3-117 0,6-3-71 0,2 3-37 16,-8 4-23-16,7 0-13 0,1 0-11 0,-2 0-7 0,-4 0-4 15,4 8 0-15,-6-1-2 0,1 0-1 0,0 4 0 0,-7 0 2 16,0 1 1-16,0 2 3 0,-7 0 0 0,0 1 1 16,1 4 1-16,0-5 1 0,-8 0-2 0,8 2 0 0,-7-2 2 15,0 4 0-15,0-6 5 0,-1 2 1 0,2-3 0 0,-1-1-1 16,0 2 0-16,0-4-2 0,6-1-4 0,-6 0-3 16,13-3-11-16,-6 0-11 0,0 3-16 0,6-4-21 0,0-3-21 15,0 4-27-15,0-4-38 0,6 0-51 0,0 0-81 16,7-4-124-16,-6-3-60 0</inkml:trace>
  <inkml:trace contextRef="#ctx0" brushRef="#br0" timeOffset="91426.03">18210 4843 89 0,'0'0'482'0,"0"0"-78"0,0 0-133 0,0 0-92 16,-6 0-52-16,6-4-26 0,0 4-17 0,0 0-16 15,0 0-16-15,0 0-11 0,0 0-7 0,0 0-6 0,0 4-11 16,6-4-18-16,-6 0-20 0,0 4-26 0,7-1-23 0,-7 1-29 15,0-4-42-15,0 3-71 0,0 1-143 0,0-4-79 16,0 3-39-16</inkml:trace>
  <inkml:trace contextRef="#ctx0" brushRef="#br0" timeOffset="91711.03">18301 4700 308 0,'0'-3'566'0,"0"-1"-82"0,-6 0-149 0,6 4-103 15,0 0-61-15,0 0-37 0,0 0-32 0,6 0-31 0,-6 4-27 16,0 0-13-16,7 2-3 0,0 5 5 0,-7 0 5 0,6 4 8 16,0 0 5-16,1 3 5 0,-7-4 0 15,7 9-2-15,-1-4-3 0,1-1-4 0,-1 3-7 0,0 2-8 0,-6-5-5 16,7 4-7-16,0-4-4 0,-1 4-3 0,-6-4-5 15,6 0-3-15,-6 4-17 0,8-7-20 0,-2 4-33 0,0-5-34 0,-6-3-37 16,7 4-35-16,-7-4-34 0,6-4-39 0,1 0-43 16,-7-3-69-16,0 0-98 0,0-4-48 0,0-4-4 15</inkml:trace>
  <inkml:trace contextRef="#ctx0" brushRef="#br0" timeOffset="91980.36">18334 4817 7 0,'0'-14'486'0,"7"-2"-59"16,-1 6-129-16,7-1-95 0,-7 0-51 0,8 0-21 15,-2 3 0-15,2 2-8 0,-1 1-10 0,0 2-10 0,6-1-7 16,1 4-2-16,6 0-6 0,-7 0-11 0,7 4-18 0,1 4-8 31,-8 2-9-31,8-2-8 0,-8 3-5 0,7 3-6 0,-6 0-2 0,-8 2 0 0,2-2-1 16,-2 4 0-16,-5 1 3 0,-1 3 2 0,-6-4 2 0,-6 4 2 0,-1 0 1 0,1-4 2 15,-7 5 2-15,-6-2 1 0,5 2 0 0,-12-5 0 16,7 4-4-16,-7-4-3 0,0 4-3 0,-1-4-5 0,1 4-9 16,-6-4-23-16,5 5-44 0,2-5-56 0,5 0-48 15,0-3-46-15,1 3-53 0,6-3-77 0,0-4-148 0,7 0-74 16,-1-8-22-16</inkml:trace>
  <inkml:trace contextRef="#ctx0" brushRef="#br0" timeOffset="92900.43">18978 4821 98 0,'-6'-4'447'0,"6"4"-107"0,-6-4-118 0,6 4-77 16,0-3-39-16,0 3-13 0,0-4-1 0,0 4-2 0,0-3-5 15,0 3-5-15,0 0-6 0,0 0-5 0,6-4-4 0,-6 4-9 16,6 0-10-16,2-4-7 0,-2 4-4 0,0-3 5 15,1 3 7-15,6 0 13 0,-6-5 12 0,5 5 16 0,-4 0 11 16,10 0 11-16,-11 5 8 0,13-5 2 0,-8 3-4 0,2-3-8 16,-2 4-9-16,8 0-7 0,-7-1-10 0,7 1-12 15,-8-1-12-15,8 5-11 0,0 0-6 0,-1-2-4 0,-5 2-6 16,5 3-6-16,1-4-3 0,-8 8-2 0,2-5 0 0,-2 2 2 16,2 3 4-16,-1-1 2 0,-1 4 5 0,-5-3 0 15,0 4 4-15,5-1 3 0,-4 3-1 0,-2-2-1 0,0 3-4 16,-6-4-2-16,7 4-2 0,-7 0-4 0,0 0-6 15,0 5-2-15,0-2-4 0,0-3-1 0,0 3-1 0,0 1-1 16,0-4-4-16,0 4 0 0,0-1-2 0,0 1-1 0,0-1 2 16,-7 1-2-16,7-1 1 0,0-2 1 0,0 2 1 15,0-3 1-15,-6 4 2 0,6 0-1 0,0-5-1 0,-6 5 0 16,6 0-1-16,0-4-1 0,-8 3-1 0,8-3 0 0,0 3-2 16,0 2-1-16,-6-2-1 0,6 1-1 0,0 0 0 0,0-1-1 15,0-4 0-15,0 6-3 0,-6-1 3 0,6-1 1 16,0 1 2-16,0-4 1 0,0 4-1 0,0-5 2 15,0 1-2-15,6-3 2 0,-6 3-3 0,6-4 0 0,2 0 1 16,-2 0 0-16,0-2 0 0,1-2-1 0,-1 1 3 0,7-1-1 16,-6 1 0-16,5-4-1 15,2 0 0-15,-1 0 0 0,0 0-1 0,0-4 0 0,0 0-2 0,6 1 1 0,-5-4-2 16,-1-2-5-16,6 7 1 0,0-9-7 0,1 0-1 0,6 0-19 16,-7-9-40-16,1 7-68 15,0-2-82-15,-1-4-73 0,7-3-78 0,-6-3-75 0,-1 0-120 0,-5-1-95 0,-2 0-37 16,-4-3 26-16</inkml:trace>
  <inkml:trace contextRef="#ctx0" brushRef="#br0" timeOffset="93629.18">19676 5594 76 0,'0'-4'663'0,"0"-4"63"0,0 5-58 16,0-1-151-16,0 1-122 0,0 3-80 0,0-4-53 16,6 4-40-16,-6 0-57 0,0-3-62 0,0 3-44 0,0 3-28 15,0 1-12-15,-6-4-5 0,-1 7-4 0,1 0-3 16,-1 1-1-16,-6 3 1 0,1 0 1 0,-2 0 3 0,-6 0 2 16,1 3 1-16,-1-3 1 0,-6 4 0 0,1-4 2 0,-1 4 1 31,-7-4 3-31,7 3 1 0,0-2 2 0,0-1 1 0,-1 0 1 15,1-1 1-15,1 1-1 0,-1 0-1 0,0 0-3 16,-1 0-2-16,1-3-2 0,7 3-4 0,-7-4-2 0,6 4-2 16,0-4-4-16,1 0-1 0,6 1-1 0,-6-5 3 0,5 6 8 15,8-6 3-15,-7 0 2 0,6 1 6 0,1 0 7 16,-1-4 5-16,7 0 7 0,-6 0 4 0,6 0-3 0,0 0 6 16,-6 0 4-16,6 0-1 0,0 0 1 0,0 0-4 15,0-4-3-15,0 4-5 0,0 0-5 0,0 0-5 0,0 0-9 16,0-4-5-16,0 4-5 0,0 0-2 0,0 0-4 0,0 0-2 15,0 0-4-15,0 0 0 0,0 0-1 0,0 0-1 16,6-3 1-16,-6 3 3 0,0 0-4 0,0 0 2 0,0-3-1 16,0 3 0-16,0 0-1 0,0 0 1 0,0 0-3 15,0-6-4-15,0 6 3 0,0 0 0 0,0 0 0 0,0-3-2 16,0 3 3-16,0 0-1 0,6 0 0 0,-6-3 2 0,0 3-3 16,0 0 1-16,0 0-1 0,0-4 0 0,7 4-1 0,-7 0-1 15,6-4 0-15,-6 4-1 0,7-3 2 0,0 3 0 0,-1-4-2 16,0 0 3-16,8 1 0 0,-2-5 2 0,-5 5-1 15,13-4 1-15,-8-4 1 0,8 3 1 0,-7-3 0 0,7 0-1 16,0 0 0-16,6 0 0 0,-7-3 0 0,7-1-3 0,0 0-2 16,0 1-1-16,0-4-2 0,7-1-2 0,-1 1-2 15,-5 0 0-15,5-1-1 0,-7 1 1 0,2-1 3 0,-1 1 8 16,0 3-1-16,-13 1 3 0,7-1 3 0,-8 4 5 16,2 3 4-16,-8 2 5 0,0-2 5 0,2 5-2 0,-8-1 3 15,6 0-3-15,-6 1-1 0,0 3-6 0,0 0-5 0,6 0-7 16,-6 3-5-16,0 1-3 0,7 3-1 0,-7 4 0 0,6 0 1 15,-6 0 3-15,7 7 1 0,-1 1 2 0,1-1 0 16,-1 1 2-16,0-1-1 0,8 4 1 16,-8 0 0-16,7-4 8 0,-6 4-4 0,6-4-3 0,0 5 0 0,-6-5-2 0,5 4-1 15,8 0-2-15,-7-4-11 0,7 4-29 16,0-4-22-16,-2 0-25 0,2 1-29 0,7-4-37 0,-2-5-90 0,1 2-116 16,0-9-115-16,0 1-168 0,1-4-92 0,-8 0-61 15,-6 4-22-15,-7-4 6 0</inkml:trace>
  <inkml:trace contextRef="#ctx0" brushRef="#br0" timeOffset="94891.61">19161 7147 129 0,'0'-4'196'0,"0"1"-18"16,0-1-30-16,0 1-32 0,0 3-30 0,0-4-17 0,0 4-10 15,0-4-7-15,0 4-7 0,0-4-1 0,0 4 2 16,0-3 0-16,0 3 5 0,0-4 4 16,0 4 4-16,0 0 4 0,-6 0 1 0,6-4-2 0,-7 1-3 15,1 3-2-15,-1-4-4 0,0 4-6 0,1 0-8 0,-6 0-7 16,-2 0-5-16,-5 0-5 0,-1 4-4 0,-6-1-5 0,0 1-3 15,-7 3-2-15,-6 5-1 0,1-2 1 0,-9 1 0 0,2 9-1 16,-7-6 2-16,-7 4 1 0,1 4 2 16,-7 0-2-16,-7 3 3 0,0 1 2 0,-6 0 10 0,-7 3 13 15,-6 4 20-15,-6 3 17 0,-1 5 16 0,-13-1 19 0,1 8 11 0,-14 4 12 16,-7 6 6-16,-12 0 1 0,-13 8-9 16,0 7-11-16,-20 1-8 0,0 6-9 0,-7 8-11 15,-12 1-16-15,7 6-14 0,-15 0-14 0,8 4-8 0,6-1 2 0,7-2 3 0,6-1 1 16,13-7 2-16,20-4 2 15,13-4 4-15,12-10 1 0,21-4-3 0,5-3-10 0,21-8-5 0,6-3-11 0,6-9-9 0,7 1-4 16,6-8-5-16,7 1-4 0,7-8 0 0,-1 1-1 16,7-8-7-16,7-1 1 0,-1-1 0 0,0-2 1 0,8-8 1 15,5 1 1-15,-6-3-1 0,6-5-3 0,7 0-7 16,-6 2-21-16,6-5-47 16,6 0-74-16,1-8-77 0,-1 1-64 0,8-4-54 0,-2-3-53 0,14-4-67 15,-6-9-118-15,6 2-45 0,1-1 13 0</inkml:trace>
  <inkml:trace contextRef="#ctx0" brushRef="#br0" timeOffset="95184.73">14068 8814 98 0,'-6'-22'471'0,"0"7"-89"15,-2 1-140-15,2 2-77 0,0 6-38 0,-8-2-16 0,8 8-4 16,-13 0 10-16,5 8 17 0,-5 7 28 0,0 2 38 0,-8 9 27 15,1 7 20-15,0 7 7 0,1 1-4 0,-9 3-14 16,9 3-27-16,-1 1-35 0,0-4-48 0,6 3-35 16,1-2-29-16,5-5-16 0,8 4-11 0,0-7-3 0,6-1-4 0,6 1-2 15,7-5 0-15,6-2-1 0,8-4 1 0,-1-1 0 16,13-7 5-16,7 1 3 0,11-5 3 0,2-6 0 0,0-1-1 16,6-3 0-16,7-4-6 0,0-4-5 0,-1-3-6 0,1-1-8 15,6-3-4-15,0-3-8 0,6-5-16 0,-5 5-23 16,6-9-46-16,-8 2-115 0,8-1-127 0,0 0-197 0,-7-4-141 15,-6 1-101-15,-7 0-52 0,-13-2-16 0</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30T07:22:20.421"/>
    </inkml:context>
    <inkml:brush xml:id="br0">
      <inkml:brushProperty name="width" value="0.05292" units="cm"/>
      <inkml:brushProperty name="height" value="0.05292" units="cm"/>
      <inkml:brushProperty name="color" value="#FF0000"/>
    </inkml:brush>
  </inkml:definitions>
  <inkml:trace contextRef="#ctx0" brushRef="#br0">8116 16925 217 0,'-7'-5'629'0,"0"3"22"0,7-2-139 0,-6 4-134 16,6 0-84-16,-6 0-51 0,6 0-24 0,0 0-5 0,0 4-12 15,0 3-14-15,0 0-22 0,0 4-28 16,0 0-29-16,0 8-26 0,6-5-21 0,-6 4-20 0,6 4-6 16,1 0-5-16,0 1-3 0,-1-2 3 0,0 1 3 0,7 0-1 15,-6 4 1-15,0-4-1 0,5 1 0 0,-4 2-2 0,-2-3 1 0,0-4-2 16,0 4 0-16,1-4-2 0,6-3-2 0,-6 3-1 0,-1-3-2 15,0-1 0-15,-6 1-4 0,8 0-5 0,-2-1-3 0,0 2-4 16,-6-6-3-16,6 5-2 0,-6-5-2 0,8 6-3 0,-8-2-6 16,0 1-9-16,0-1-14 0,6 1-16 0,-6-4-19 0,0 0-34 15,0 0-65-15,-6 0-76 0,6 0-69 0,0 3-58 16,0-3-58-16,0-3-71 0,-8-2-110 0,8 3-68 0,-6-2-5 16,0 0 40-16</inkml:trace>
  <inkml:trace contextRef="#ctx0" brushRef="#br0" timeOffset="375.28">8090 17874 429 0,'-14'3'582'0,"1"1"-52"0,1 3-122 0,-2 4-73 0,2 0-41 15,4 5-20-15,-4 1-6 16,-1 5-2-16,6 0-5 0,-6 8-26 0,7-5-53 0,0 9-53 0,-2-2-47 15,8 1-30-15,8 0-19 0,-8-3-14 0,12 3-4 0,1-4-2 16,7 0-1-16,0-3-1 0,12-5-1 0,1 2 0 16,-1-9-1-16,1 1 3 0,5-8-4 0,9 1-1 15,-9-8-1-15,1 0 0 0,0-8 2 0,1 1 1 16,-1-8 5-16,-13 1 8 0,6-4 13 0,-12-5 18 0,-1 5 27 16,-5-4 31-16,-8-4 26 0,-6 5 20 0,-6-6 13 15,-14 5 10-15,0 1 1 0,-6 2-2 0,-7 1-14 0,-6-1-21 16,1 5-22-16,-15 3-19 0,8 1-17 0,-7 2-16 15,-1 4-13 1,-5 4-16-16,12 4-15 0,-6 0-12 0,7 3-22 16,6 4-31-16,6 0-46 0,7-1-56 0,6 6-57 0,1-6-58 0,19 6-116 0,0-10-134 15,7 6-153-15,12-5-175 0,1 0-84 0,6-4-15 0,0 1 19 16</inkml:trace>
  <inkml:trace contextRef="#ctx0" brushRef="#br0" timeOffset="1831.77">15325 13445 289 0,'-6'-8'529'0,"-7"1"-115"0,0 0-126 16,-1-1-69-16,2 1-30 0,-2 0 9 0,8-1 25 15,-7 1 13-15,-7 0 4 0,8 3-11 0,-2-3-14 0,-5 3-16 16,-1-3-16-16,0 7-33 0,1-4-38 0,-7 4-22 0,0 0-16 16,6 0-8-16,-5 0-10 0,-1 0-9 0,0 4-8 15,6 0-7-15,-7-1-5 0,2 1-5 0,-1 3-5 0,0 0-2 16,0 1 1-16,-7 3-1 0,7 3 1 0,-7 1 3 0,1 0-1 15,-1 2 0-15,-5 6 0 0,5-5 0 0,1 4 0 16,-8 4 1-16,7-4 1 0,-6 3 0 0,7 5 3 0,-1-5 3 16,1 5 1-1,6-1 0-15,-7 0 0 0,7 1-2 0,0-1-3 0,7 0-1 0,-1 5-3 0,0-6-4 0,1 2-3 0,6 2-1 32,0 2-2-32,7-5-1 0,-2 3-1 0,2-1-1 0,6 1 2 15,6-2 0-15,2-1 0 0,4 4-2 0,1-4 1 0,7-3 0 0,0 3-1 16,-1-3 0-16,7-3-1 0,0 2 0 0,7-3-1 0,-1-4 0 0,1 0-1 0,5 0-2 15,-4-3-3-15,5 1-3 0,6-10-7 0,-5 2-7 0,5-1-9 16,7-7-10-16,-7 0-4 0,8-7-5 0,-1-5 2 16,7 1 1-16,-8-7 6 0,8 0 6 0,-7-1 7 0,-7-6 11 15,1-1 7-15,0 4 3 0,-8-4 4 0,-4 1 1 0,-9-4 1 16,1 3 2-16,1 1 13 0,-8-2-3 0,-6 2-1 31,-7-1 0-31,8 1 0 0,-14-4-1 0,0 3 1 0,0-3-1 16,-6 3-10-16,-2 0 0 0,-4 1 0 0,-1-1 0 0,-7 0-1 15,0 0-2-15,-6 5-5 0,1-1-6 0,-1 3-10 0,-7 1-20 16,7 4-56-16,-13 2-100 0,-1 1-102 0,2 4-114 16,-1 3-180-16,-7 4-105 0,-6 4-68 0,0 3-30 15</inkml:trace>
  <inkml:trace contextRef="#ctx0" brushRef="#br0" timeOffset="2877.77">12935 18130 261 0,'0'-3'375'0,"-6"-1"-92"0,6 0-87 0,0-4-70 0,0 5-46 15,-7 0-30-15,7-5-18 0,7 1-12 0,-7 3-9 32,0-3-12-32,6-4-13 0,-6 3-12 0,6-3-13 0,-6 0-6 0,7 0-10 0,-7 1-10 0,0 2-11 15,7-3-14-15,-7 0-9 0,-7 0-9 0,7 4-8 0,0-4-28 32,0 0-36-32,-7 4-59 0</inkml:trace>
  <inkml:trace contextRef="#ctx0" brushRef="#br0" timeOffset="3669.66">8662 17808 371 0,'0'-7'361'15,"-6"-1"-135"-15,6 1-93 0,-6 0-47 0,6-2-21 0,0-1-8 16,-7 3-1-16,7-1 3 0,0 5 8 0,0-4 6 0,0 3 4 16,0 0 3-16,-6 0 4 0,6 1 5 0,0-1 10 0,0 1 8 15,0 3 8-15,0-4 10 0,-7 0 6 0,7 4 0 16,-7-3-6-16,7 3-7 0,-6 3-13 0,0 1-9 0,-8 0-11 15,8 3-16-15,-7 4-12 0,6 0-6 0,1 0 5 0,-7 3 4 16,7 1 4-16,-8 0 5 0,8 3 1 0,0 0 1 0,-1-3-1 16,0 3-5-16,7-3-7 0,-6 0-6 0,6-5-11 15,0 6-9-15,6-2-8 0,-6-3-8 0,14 3-4 16,-2-2-2-16,2-1-3 0,5-4 0 0,7 4-2 16,0-7-4-16,7 3-9 0,-1-3-29 0,1-4-62 15,-1 0-82-15,7 0-81 0,1-8-104 16,-1 1-189-16,-7 3-100 0,7-3-69 0,-7 0-17 0</inkml:trace>
  <inkml:trace contextRef="#ctx0" brushRef="#br0" timeOffset="4320.09">8917 17852 378 0,'-7'0'506'0,"7"0"-150"16,0 0-154-16,0 0-90 0,7 0-43 16,-1 0-14-16,1 0-3 0,5 0 4 15,8 0 5-15,0-4 7 0,6 4 12 0,-1 0 14 0,2-4 12 16,5 1 8-16,1 3 5 0,6-8 9 0,0 5 12 0,0-4 7 0,7-1 6 0,-1 1-1 0,1 0-1 16,-1-1-2-16,8 1-6 15,-1 3-12-15,0 4-13 0,0-3-10 0,0 3-16 0,7 0-13 16,6 0-17-16,-6-3-14 0,6-3-12 0,0 3-9 0,0 0-7 0,6-1-5 0,2-3-4 0,-2 3-5 15,7-3-1 1,0 0-3-16,0-1 1 0,0 4-1 0,1-3-2 0,-1 0-1 0,0 0 0 0,0 3 1 0,0 0 0 0,0 1-2 16,1 3-2-16,-8 0 1 0,0 3 1 15,2 1 1-15,-8 0 0 0,0 3 0 0,0 0 0 0,0 0-1 16,-7 5 0-16,1-5 0 0,6 0 2 0,-12 4 0 0,5-4 0 0,-6 2 1 16,6-3-1-16,-5 2 1 0,-8-1 0 0,7-3 1 0,-6 3-3 31,6-7-2-31,-6 3 0 0,-1-3-1 0,-5 0 2 0,-1-3-1 15,-1 3 1-15,-5-7 1 0,-1 3 0 0,1-3 1 0,-7-4 1 16,7 2 0-16,-13-1 2 0,6-5-1 0,-7 5-1 0,1-5-1 16,0 0 2-16,-8 4-2 0,1 0-1 0,-6 0 2 0,-1 0 2 15,-6 0-1-15,7 4 5 0,-7-4 2 0,-7 3 2 0,7 1 2 16,-6 0 3-16,-8 0-3 0,2-1-1 0,-8 5 0 0,1-1-3 16,-7-3-4-16,0 3-1 0,-7 0-3 0,1 4-1 15,-8 0 0-15,-5 0-1 0,-1 0-1 0,0 0 1 0,-6 0 2 16,1 4 2-16,-2-4 7 0,1 8 6 0,0-5 8 0,0 1 10 15,13-1 8-15,-7-3 6 0,14 4 3 0,-1 0 2 0,13-4-4 16,1 3-6-16,6-3-6 0,0 4-7 0,13-4-11 0,0 3-6 16,6 1-6-16,8-1-6 0,5 1-2 0,1 1 2 0,12-2-1 15,1 1-1-15,-1-2 0 0,13 3-3 0,-5-5-2 0,5 4-1 16,8-1-4-16,-8 1-7 0,1 3-5 0,-1 1-5 0,1 3-3 16,-7 0-2-16,-7 0-2 0,1 7-1 0,-13 0 1 0,-1 0 4 15,-6 8 6-15,-6 0 6 0,-14-1 6 0,1 12 4 16,-14-1-1-16,-6 5-7 0,0 3-32 0,-13 7-98 15,0-3-111-15,-7 10-141 0,1-2-229 0,-1 6-124 16,1 0-63-16,-8 0-27 0</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30T07:11:46.305"/>
    </inkml:context>
    <inkml:brush xml:id="br0">
      <inkml:brushProperty name="width" value="0.05292" units="cm"/>
      <inkml:brushProperty name="height" value="0.05292" units="cm"/>
    </inkml:brush>
  </inkml:definitions>
  <inkml:trace contextRef="#ctx0" brushRef="#br0">4813 2249 219 0,'0'-15'472'0,"7"4"-155"0,-7 4-104 16,0-4-52-16,0 4-27 0,0 0-15 0,0-1-12 0,0 5-12 15,0 3-14-15,0-4-14 0,0 8-12 0,0-1-12 0,0 5-6 16,0 3-3-16,-7 3 4 0,1 12 4 0,-1-1 8 16,-5 9 9-16,-2-2 16 0,-5 5 23 0,-1 3 19 0,-6 4 15 15,0 0 13-15,-6 1 9 0,5-2 8 0,-5 1 1 16,6 0-8-16,-7-8-21 0,14 2-23 0,-7-2-21 0,6-7-21 16,1-3-15-16,6-8-9 0,6 0-3 0,-5-3 5 15,4-4 8-15,2 0 17 0,6-7 21 0,-6 0 25 0,6-1 16 16,0-6 11-16,6-5 0 0,0-3-7 0,8-7-13 0,-1-5-19 15,6-2-25-15,0-8-25 0,8 0-21 0,-1-4-16 0,0-2-10 16,0-2-8-16,0 1 0 0,7-4-3 0,-7 3 2 16,-1-3 0-16,2 0 3 0,-1 1 0 0,6-1 0 0,-12 7 3 15,6 0 1-15,-7 4 1 0,1 4-1 0,-7 0-2 0,7 7-2 16,-8 3-1-16,2 1-1 0,-8 7-2 0,0 0-4 16,1 4-2-16,6 3-1 0,-6 1-3 0,-1 3 0 0,0 3-1 15,8 4 0-15,-1 4 3 0,0 1 0 0,6 2 2 16,-5 4 2-16,5 1-2 0,0 3 3 0,-5 3 0 0,5-3-2 15,7 4 2-15,-6-1 1 0,-1 2 2 0,1-6 1 0,6 5 1 16,-7 0-1-16,1-5 0 0,0 1-5 0,-1 1-6 16,1-2-13-16,-1-2-17 0,-6-4-17 0,0 3-16 0,0-7-18 15,0 3-15-15,0-3-17 0,0 0-26 0,-7 1-41 0,2-5-46 16,-2 0-47-16,0 1-40 0,-6-5-38 0,0-3-39 0,0 0-45 16,-6 0-78-16,0-3-81 0,-8-1-16 0,1 0 19 15</inkml:trace>
  <inkml:trace contextRef="#ctx0" brushRef="#br0" timeOffset="980.49">4977 2183 115 0,'6'0'209'0,"-6"0"-53"16,0 0-38-16,0 0-26 0,0 0-15 0,0 0-8 0,0 0-2 15,0 4 1-15,0-4-1 0,0 0 1 0,0 4-3 16,0-4 0-16,0 3-3 0,0 1-2 0,0-4-4 0,0 7 0 15,0-7 2-15,0 8 2 0,0-5-1 0,0 4 0 0,0-3-2 16,0 3 0-16,0 1-1 0,0-1-3 0,0 0-3 16,0 1 1-16,0 3 3 0,0 0 13 0,0-1 19 0,0 1 16 15,0 1 15-15,0 2 10 0,0 1 11 0,0 3 4 0,0 1 7 16,0-5-6-16,0 8-15 0,0-4-11 0,-6 5-10 16,6-5-7-16,0 8-9 0,0-5-9 0,0 1-8 0,-8 4-8 15,8-3-4-15,0 2-10 0,0 0-11 0,0-3-7 0,0 4-5 16,0 3-3-16,0-3-4 0,0 3-1 0,0 1-4 0,0 3-1 15,0-1 0-15,0-2-1 0,0 3-1 0,0 0 0 16,0-4-2-16,0 4-4 0,0-4 0 0,0 4 1 16,0 0-2-16,0-4 0 0,0 5 0 0,0-1 0 0,0-1 0 15,0 1 0-15,0 1 0 0,0-1-1 0,0 4 0 0,0-2 1 16,0 3-1-16,-6-6 0 0,6 5 0 0,-6 3 1 0,6-3 0 16,-7 0 1-16,1-1 0 0,6 1 0 0,-7 3 0 15,7-3-1-15,-7-1-1 0,7 4 0 0,0 1-2 0,-6-4 0 16,6 3 1-16,-6 1-2 0,6 2 2 0,0-3-1 0,-6 1-1 15,6-1 0-15,-8 0 1 0,8 1-1 0,-6 3 1 16,6-4-2-16,-6 0 1 0,-1 0 1 0,1 4 3 0,-1-3-1 16,0 6 1-16,1-3 3 0,0 4 2 0,-1-1 1 0,0 5-1 15,-5-5-2-15,5 4 3 0,0 1 2 0,-6-1-2 0,7 5 0 16,0-2 0-16,-1-3-1 0,-6 5 1 0,7-2 0 16,-1 1-2-16,0 0-3 0,1 0 2 0,-1 1-2 0,-6-2-3 15,7 1 1-15,-1 0-1 0,-5 4-3 0,4-5 4 0,2 2 1 16,0 2 0-16,-1-3 0 0,1 4 0 0,-7-3 2 15,6-3 3-15,1 7 2 0,-8-2 0 0,8-3-2 0,-7 3-1 16,6 5 1-16,1-5 1 0,0 1-2 0,-1 0-2 16,1 0-2-16,-1-1 0 0,7 0 0 0,-7 1 0 15,1 3 0-15,0 1 2 0,6-1 4 0,-7 4 2 0,0-4 1 0,7 4 3 16,-6 0 3-16,6 3 3 0,-6-3 1 0,6 4 0 16,-7 0 0-16,7 3 1 0,-7-4 3 0,1 5 1 0,-1-4-3 15,1 3-2-15,-8 0-1 0,8 0-1 0,0 0 2 0,-1 4-1 16,-6 1-2-16,7-2 0 0,-1 1 2 0,-5 4-1 0,4 0 1 15,-4-1-3-15,5 1-3 0,-6-4-4 0,7 3 0 16,-7-3-2-16,6 0-2 0,-6 0 2 0,0-1 1 0,0 6 0 31,0-5 1-31,0 3 2 0,0-3-2 0,-1 0 0 0,8 0-1 16,-13-4-1-16,6 4-4 0,0 0-2 0,-1-4-1 16,8-3-1-16,-6 0-1 0,-2-5-1 0,8-2 0 0,-7-1-1 15,6 1 0-15,0-9 1 0,1 1 0 0,0 0 1 16,0-4 1-16,-2-3-1 0,2-4 0 0,0-4-1 0,-1 1 2 15,7-4-3-15,-6-5 1 0,6 1-1 0,-7-7-2 0,0 3 0 16,7-3 0-16,-6-4 0 0,0-1 0 0,6-2-1 16,-7-1-17-16,0-3-24 0,7 0-35 0,-6-5-37 0,0 1-43 15,-1 0-96-15,0-3-141 0,1-4-159 0,-1 0-176 0,7-4-118 16,-6-4-38-16,6 0-3 0</inkml:trace>
  <inkml:trace contextRef="#ctx0" brushRef="#br0" timeOffset="1994.99">4078 11005 224 0,'6'0'366'0,"1"-4"-111"0,-1 4-86 0,8 0-51 0,-8-4-26 15,6 4-8-15,2 0 2 0,5-3 9 0,-5 3 12 0,4-3 12 16,2-2 16-16,7 5 17 0,-9 0 16 0,9-3 14 16,5-1 9-16,-6 4 7 0,7-4-5 0,-1 4-9 0,1 0-13 15,7 0-18-15,-8 0-20 0,7 0-17 0,-6 4-13 0,5-4-14 16,2 4-9-16,-1-1-9 0,0-3-7 0,7 5-7 15,5-2-7-15,2-3-7 0,-1 3-8 0,7-3-6 0,-1 0-3 16,14 0-7-16,-7-3-1 0,12 3 0 0,2-3 2 16,0-2 1-16,11 5 1 0,8-3 0 0,0-1-2 0,-1 0 2 15,7 1-3-15,7 3-3 0,-7-4 3 0,7 4-1 0,7-4 2 16,-1 4-3-16,7-3 2 0,6 3-3 0,0 0 1 16,0 0 0-16,7 0-5 0,0 0-2 0,6 3 11 0,0-3-2 15,1 0-2-15,5 0 1 0,8 0-4 0,-7 0 0 0,12 0 0 16,1 0-1-16,0 4-8 0,6-4 4 0,-5 0 2 0,11 0 1 15,-5 0 1-15,5 4 0 0,7-4-1 0,-6 0 4 16,7 0-3-16,-1 0-1 0,1 0-1 0,5 0-2 0,1 0 2 16,6 0-3-16,-5 0 3 0,5 0-2 0,0 0 1 0,1 0 1 15,-1 0 1-15,7-4-2 0,0 4 0 0,6 0 8 16,-6 0 3-16,0 0-3 0,0 0-2 0,6 0-2 0,1 4-1 16,-7-4 0-16,6 3 4 0,0 1-7 0,7 0-4 15,-6-1-3-15,6 2-2 0,0 1-2 0,-7-2 5 0,7 3 3 16,-7-3-4-16,1 0-2 0,-1 3-1 0,1-4 0 0,-1 5-1 15,0-5 3-15,-5 6-2 16,-2-7-1-16,8 6 0 0,-7-4 0 0,-1 0 2 16,2-1 6-16,-2 1 4 0,-5-1 1 0,-1-3-3 15,-6 4 1-15,6-1-1 0,1 1 4 0,-7-4 4 0,6 4-2 0,-7-4 1 0,2 4-1 0,-1-4-1 16,-7 0 1-16,7 0 0 0,-14 0 0 0,8 0-1 0,-14-4 1 16,0 4-2-16,1-4 1 0,-7 0 1 0,-1 4 2 0,-5-7 0 15,0 4 2-15,-15-1-2 0,2 1-2 0,-8-1 2 0,-5-3 1 16,-14 2-2-16,0-1-3 0,-12 1-3 0,-1-2-1 0,-13 3-3 15,-6-3-1-15,-14 0-4 0,0 0-1 0,-18 3 0 16,-8-3 3-16,-5 4 3 0,-8-5 1 0,-13 4 0 0,-5-3 1 16,-8-1-1-16,-6 1 0 0,0-4 0 0,-12 4-2 0,-2-1-1 15,-5 1-3-15,-1 0-1 0,-6 0 0 0,6 3-1 16,7 0-1-16,1 1-2 0,-2 3-3 0,8-3-9 0,0 3-9 16,6 0-6-16,-7 3-4 0,14 0-4 0,-7 5-2 0,6-4-4 15,0 3 0-15,8 3 6 0,5-2 5 0,-6 2 3 0,14-2 3 31,-9 3 2-31,9-4 3 0,-7 1 4 0,-2 3 3 16,2-8 3-16,0 8 2 0,-7-7 3 0,-1 3-1 16,2-3 1-16,-14-1-3 0,6 1 2 0,-6 0 0 0,-6-1-2 15,0 6-5-15,-14-2-14 0,-6 0-20 0,-7 0-23 0,-6 0-44 16,-7 4-120-16,-5-7-124 0,-8 0-189 0,-13-4-138 16,-6-4-98-16,-13-4-43 0,-7-6-16 0</inkml:trace>
  <inkml:trace contextRef="#ctx0" brushRef="#br0" timeOffset="4025.02">4214 10928 35 0,'0'-4'139'0,"0"4"-46"15,-6-3-32-15,6-1-22 0,0 4-21 0,0-3-13 0,0-1-12 16,0 0-13-16,0 0-10 0,0 1-9 0,0 0-1 16,-6-2 0-16,6 5 4 0,0-4 10 0,0 4 14 0,-8-3 16 15,8 3 18-15,-6-4 16 0,6 4 12 0,-6-4 10 0,6 4-2 16,-6-3-3-16,6 3-9 0,-8-4-8 0,8 4-11 16,0-4-7-16,-6 1-9 0,6 3-8 0,-6-4-1 0,6 4 2 15,-7-4 3-15,7 1 4 0,0 3 5 0,-6-4 4 16,6 0 11-16,0 1 2 0,-7-1 0 15,7 1 1-15,0-1-1 0,0 0 0 0,0-3-2 0,-7 3-2 16,7 1-5-16,0-1 1 0,0 0-3 0,0 1-1 0,7-1-2 0,-7 0-4 16,0 1-1-16,7-1-6 0,-7 0 0 0,6 1-3 0,1-1-3 15,-7 0 0-15,6 1-1 0,0-1 0 0,-6 1-1 0,8-2 0 32,-8 2-3-32,0 3 1 0,6 0 2 0,-6 0 0 0,0-3 2 15,-6 3 2-15,6 0-1 0,-8 3 1 0,8-3 2 16,-6 0-2-16,0 3-1 0,-7 2-1 0,6 2 1 0,0-4-2 15,-5 1-1-15,-2 3 0 0,8 1 0 0,0-5-1 16,-1 5 1-16,1-5-1 0,-1 5-1 0,0-5 2 0,7 1-1 16,-6 0 1-16,6-1-1 0,0 1 1 0,0-4 1 15,-6 4 1-15,6-1-2 0,0-3 0 0,0 4 2 0,0-4-2 16,0 0 2-16,0 3-1 0,0-3 0 0,0 0 1 0,0 0 2 16,6 0 3-16,-6 0 0 0,0 0 3 0,0-3-1 0,6 3 0 15,-6-4-1-15,7 4 2 0,0-3-2 0,-7-1-2 16,6 4-3-16,1-4 2 0,-1 1 4 0,-6-1-1 0,6 4-2 15,2-4-1-15,-8 4-1 0,6 0 1 0,-6 0 0 0,6-3-2 16,-6 3-5-16,6 0 1 0,1 0 1 0,-7 0 2 16,7 3 0-16,-1-3 3 0,1 0 1 0,-1 0 1 0,0 4 0 15,2-4 0-15,-2 0 1 0,6 0 3 0,-4 4-1 0,4-4-1 16,-5 0-1-16,6 0 1 0,0 0 0 0,7 0 0 16,-8 0-1-16,2 0 0 0,5 0-1 0,-6 0-2 0,6 0 0 15,-5-4-2-15,5 4 0 0,-6 0-2 0,6 0 1 0,1 0-2 16,-7-4 0-16,0 4 1 0,6-3 1 0,-5 3-1 0,5-4 0 15,-5 4 2-15,5-4 0 0,-6 4-2 16,7 0 2-16,-7-3 0 0,6-1-2 0,-6 4 0 0,7-4 2 0,-7 1-1 16,6-1 0-16,0 4 0 0,-5-4-2 0,5 1 0 0,-6 3 1 15,7-4 0-15,-7 4 0 0,0-4 1 16,0 4 1-16,0-3 1 0,7 3 2 0,-8-4 2 0,-5 4 0 0,12-3 2 16,-5-2 1-16,-1 5-1 0,-1-3-1 0,2 3 2 15,-2 0-1-15,8-3-3 0,-7-2 1 0,1 5-1 0,5-3-2 16,-6-1-1-16,6 4-2 0,-5-4 0 0,5 4-2 0,-6-3 3 15,0 3-1-15,0 0-2 0,0 0 0 0,1 0 0 16,-2 3 2-16,1-3-2 0,-6 0 0 0,6 0 0 0,-7 0-1 16,8 4 0-16,-2-4 0 0,2 0 1 0,-8 0 0 0,7 0 1 15,0 0 0-15,0 0 0 0,-1 0-1 0,2 0 0 16,5 0 0-16,-5 0 0 0,-2 0 0 0,2 0 0 0,-2 0 0 16,2 4-1-16,5-4 1 0,-6 3 0 0,0 2 0 0,1-2 0 15,5-3 0-15,-6 3 1 0,0-3-1 0,-1 5 1 16,2-5-1-16,5 3 0 0,-5-3 1 0,-2 0-1 0,8 0 0 15,-7 4-1-15,0-4 0 0,6 0 1 0,-5 0 0 0,6 3 0 16,-8-3-1-16,8 4 1 0,-7-4-1 0,7 4 1 0,-8-4 1 16,8 3-1-16,-1 1 1 0,-5 0-1 0,5-4 1 15,0 3 0-15,-6-3 0 0,7 4-1 0,0-4-1 16,-1 4-1-16,1-1 2 0,0-3-1 0,-1 0 1 0,0 4-1 16,0-4 0-16,8 0 1 0,-14 4 1 15,6-4-1-15,1 0 0 0,0 3 0 0,-1-3 1 0,1 4 0 0,0-4-1 16,-2 4-1-16,2-4 0 0,-1 3 1 0,1-3 2 0,0 4-2 15,-1-4 0-15,1 4 0 0,6-4 0 0,-7 0 0 0,1 0 0 16,0 0 0-16,6 0-1 0,-7 0 0 0,1 0 0 0,6-4 0 16,0 4 1-16,-7 0 0 0,7-4 5 0,1 4 0 15,-1-3-2-15,0 3 1 0,-1-4-2 0,1 4 1 16,1-4-2-16,-1 1 0 0,6 3-6 0,-6-4 3 0,7 0 0 16,-7 4 0-16,0 0 1 0,0-3 0 0,0-1 1 0,6 4 0 15,-12-4 0-15,6 4-2 0,1-3 2 0,-8 3-1 16,7-4 1-16,0 4 0 0,-6-4-1 0,5 4 0 0,-5-3 0 0,0 3 2 15,6-4 0-15,-1 4 0 0,-5-4 2 0,6 4-2 16,-6-3 0-16,5 3 0 0,-5 0 0 0,7-4 0 0,-8 4-1 16,7 0 0-16,-6-3-2 0,0 3 0 0,6-5 1 15,-7 5 0-15,7-3 1 0,-6 3-1 0,5-3-2 0,-5-2 3 16,0 2 1-16,-1 3 0 0,7-4 0 0,-6 0 0 0,-1 4-1 16,1-3 0-16,-1 3 0 0,0-4 0 0,1 4 0 15,0-3-1-15,-1 3 0 0,1 0 1 0,0 0 1 0,-1-4-1 16,1 4 0-16,-1 0 1 0,-6-4-1 0,7 4 0 0,-1 0 1 15,1 0-1-15,-7 0-1 0,6-3 2 0,0-1 0 16,1 4-1 0,0-4 2-16,-1 1-1 0,1-1 0 0,0 4 0 0,-1-4 1 0,1 1-1 0,0-1 1 0,-2 4 1 15,2-4-1-15,-1 1 0 0,1-1 0 0,0 4-1 0,-1-4 2 16,1 1-1-16,0-1-1 0,-8 4-1 0,8-4-2 16,-7 1 1-16,1-1-1 0,-2 1 0 0,1 3-6 0,0-4-12 15,-6 0-21-15,-1 1-31 0,0-5-61 0,-6 1-135 0,0 0-99 16,-6-2-60-16</inkml:trace>
  <inkml:trace contextRef="#ctx0" brushRef="#br0" timeOffset="6654.85">4299 10924 119 0,'7'0'151'16,"-7"0"-52"-16,6 0-37 0,0 0-22 0,-6 4-9 0,7-4-3 15,0 3 2-15,-1-3 1 0,0 0 3 0,1 0 0 16,6 4-1-16,0-4-4 0,-7 0-1 0,8 0-2 0,-2 0-1 16,2 0-1-16,5 0-2 0,-6 0 0 0,0-4 2 0,7 4 1 15,-1 0 1-15,1 0-3 0,0-3-2 0,-1 3 1 16,7 0-2-16,0 0 0 0,0-4-1 0,0 4-2 16,1-3-3-16,5 3-2 0,-6-4-2 0,7 4 0 0,-8-3-2 15,8 3-1-15,-7-4-2 0,0 4-1 0,0-4 0 0,0 4-1 16,1-4-3-16,-1 4 2 0,-1 0 0 0,1-3 1 0,-6 3-1 15,6 0 3-15,1 0 1 0,-2 0 0 0,1-3 2 16,0 3-1-16,0-5 0 0,1 5 0 0,-1-4 1 0,-1 1-3 16,1 3-2-16,0-4 2 0,7 0-2 0,-7-3 2 0,7 3-1 15,-7 1 0-15,0-1 0 0,7-3-1 0,-7 3 1 16,0 0-2-16,-1 1 2 0,-5-1-2 0,6 1 1 0,0-1 1 16,-7 0 1-16,1 1 2 0,6-1 1 0,-7 0 1 0,1 1 2 15,0-5 2-15,-1 8 3 0,1-7 1 0,0 3 0 16,6 1 1-16,-7-5 1 0,1 5-2 0,-1-1-1 0,1 0-3 15,0-3-3-15,-1 4-2 0,0-2-1 0,1 2-3 0,-1 0-4 16,1-2 1-16,0 5 0 0,-7-3 0 0,7 3-1 0,-8-4 2 16,8 4-1-16,-1 0-1 0,-5 0 4 0,4-4-4 15,-4 4 0-15,5 0 0 0,1 0 0 0,0 0 0 16,-1-3 0-16,-6 3-1 0,6-4 1 0,7 4 0 0,-6-3 0 16,-1 3 0-16,1-4 1 0,0 0-1 0,6 1 0 0,-7-1 1 15,1 4 0-15,-1-4 1 0,1 4 0 0,0-3-1 16,-1-1 1-16,7 4-1 0,-6 0 0 0,-1-4 0 0,1 4 0 15,-7 0-1-15,12 0 0 0,-5 0 1 0,0 0-1 0,-1 0 0 16,1 0 0-16,0 0 0 0,-1 0 0 0,1 0 0 0,-1-3 1 16,1 3 0-16,6 0 2 0,-6-4-1 0,-1 4 0 15,7-4 0-15,-6 4 2 0,-1 0 1 0,7-3-4 0,-6 3 1 16,-1-4-1-16,0 4 1 0,1 0 0 0,7 0-1 16,-9-4-2-16,2 4 1 0,-1-3 1 0,1 3 1 0,0-4 1 15,-1 0 1-15,1 1 2 0,0 3 2 0,-1-4 3 16,1 1 1-16,6-1 1 0,-7 0 1 0,1 4 1 0,0-3-2 15,-8-1-3-15,8 0-1 0,-1 4-3 0,1-3 0 0,0-1-2 16,-1 0-4-16,1 4 1 0,-8-3 1 0,8-2-1 0,0 1-1 16,-7 4 0-16,6-3 1 0,-6 0-1 0,7-1 2 15,-1 4-2-15,-6-4-1 0,6 1 0 0,-5-1 1 0,5 0 0 16,-6 1 0-16,6-1 0 0,1 4 1 0,-6-3 1 0,-2-1 0 16,8 0-2-16,-7 0 1 0,0 4 1 0,0-3-1 15,0 3-1-15,0-4 0 0,6 4 0 0,-5 0 0 0,-1-4 0 16,0 4 1-16,0 0 0 0,-1-3-1 0,-4 3 1 0,4-4-1 15,2 4 0-15,-2-4 0 0,1 4 0 0,1-3 0 16,-2-1 0-16,2 4-1 0,-2-3 1 0,1-1 0 0,1 0 0 16,-2 4-1-16,2-3 1 0,-2-2 0 0,2 5 0 0,-1-3 1 15,-1 0 0-15,2 3-1 0,-2-4 0 0,2 4 1 32,5-4-1-32,-5 1 0 0,-2-1 1 0,2 4-1 0,5-4-2 15,-6 1 2-15,0-1 0 0,7 4 0 0,-8-3 0 16,8-1 0-16,-7 0 1 0,7 0 0 0,-1 0 4 0,-6 0 1 15,7 1 0-15,-1-1 0 0,1 1 4 0,-1-1 4 0,1 0 1 16,6 1 3-16,-6-1-2 0,-1 0-1 0,1 1 0 16,-1 0-1-16,-6-1-3 0,7 0-5 0,-1 0-1 0,-5 1-1 15,5-1 0-15,0 4-1 0,-6-4-2 0,7 1 1 0,-7 3 0 16,0-4 0-16,0 4 1 0,7-4 1 0,-8 1-2 16,8 3 2-16,-7 0 1 0,7-4 0 0,0 0 1 0,-1 4 0 15,0-3-2-15,0 3 0 0,1 0 0 0,0-4-1 0,-1 0 0 16,1 4 0-16,6-4 1 0,-7 4 5 0,1-3 5 0,6 3 4 15,-6-4 5-15,-1 4 2 0,1 0 1 0,0-3 1 16,-8 3-2-16,8 0-5 0,-1 0-4 0,-5-4-3 0,5 4-4 16,-6 0-3-16,6 0 0 0,1 0-2 0,-7 0-1 0,0 0 0 15,6 0-1-15,-5 0-1 0,5 0 0 0,-6 0-1 16,7 0 0-16,-1-3 1 0,-5 3 2 0,5 0-1 0,-6 0 2 16,6-4-1-16,1 0 0 0,-7 4 4 0,7 0 0 0,-8-3 1 15,8 3 0-15,-7-5-1 0,7 3 1 0,-7 2 2 16,6-4 2-16,1-1-1 0,-7 5-3 0,7-3 1 0,-2-1-1 15,2 0 0-15,-6 4 0 0,5-3-2 0,1-1-2 0,-1 1-1 16,1 3-1-16,-1-8-2 0,0 5 1 0,1 3-1 16,6-8 3-16,-13 5 5 0,13-1 1 0,-12 4 2 0,5-4 4 15,1 1 2-15,-1-1 3 0,0 0 2 0,1-3-1 16,7 7-3-16,-9-4 0 0,2-3-1 0,-1 7-2 0,1-8 0 16,0 5-4-16,-1 3-3 0,1-3-1 0,0-1-1 0,5 0-1 15,-5 0-1-15,0 1-2 0,-1-1-2 0,1 1 0 16,0-1 1-16,-2 1-1 0,2-1 0 0,-7 0 0 0,7 0 0 15,-8 4 0-15,2-3 0 0,5 0 6 0,-5-2-3 0,-2 1-1 16,2 1 1-16,-2-1 3 0,2 0 1 0,-1 1 1 0,6-1 5 16,-6 0-2-16,0 1 1 0,7-1 4 0,0 0 0 15,-2 1-1-15,-4-1-2 0,5 0-1 0,1 1-4 0,0-1-2 16,-1 1 0-16,1-5-2 0,-1 5 1 0,0-1-2 0,1-3 2 16,-7 3 0-16,7 0 2 0,0 1 3 0,-8-1 4 15,1 0 7-15,7 1 5 0,-8-1 10 0,8 0 4 0,-7 1 4 16,0-1 1-16,7 0 2 0,-7 1 2 0,0 0 0 0,6-3-6 15,-6 6-7-15,7-3-3 0,-6 0-4 0,-2 0-3 16,1 3-7-16,7-5-5 0,-8 5-4 0,2-3-3 0,-1-1-2 16,0 0-3-16,0 4 1 0,0-3-1 0,0-1 0 15,0 1-1-15,6-1 1 0,-6 4 1 0,1-4 1 0,-2 1 1 16,2-1 2-16,-2 4 5 0,2-4 3 0,5 1 8 0,-5-1 6 16,-2 4 3-16,1-4-4 0,7 1 1 0,-7-1 1 15,0 4-4-15,-1-4-4 0,2 4-10 0,-1-3-5 0,0 3-4 16,0-4 3-16,-1 4-2 0,2-4-3 0,-1 4-1 0,0-3 0 15,0 3 2-15,0-4 0 0,0 4-2 0,7-4 0 16,-7 4 0-16,-1-3 0 0,2 3 1 0,-2-4-1 0,2 4-2 16,5-4-1-16,-5 4 3 0,4-3-1 0,-4 3-1 15,6-4 0-15,-7 1 0 0,6 3 1 0,-6 0-2 0,7-4 1 16,-1 4 2-16,-6-4 0 0,6 4-1 0,-5 0 1 0,5 0-1 16,1-3-1-16,-8 3 2 0,8 0 0 0,-7 0-1 15,0 0 1-15,0-4-1 0,1 4 1 0,-2 0 1 0,2-4 2 16,-2 4-1-16,1 0-3 0,1 0 1 0,-2-3-4 0,2 3-6 15,-1 0-5-15,0 0-7 0,6-5-7 0,-5 5-4 16,-2 0-1-16,8 0-6 16,-7 0-3-16,7 0-4 0,-8 0-2 0,8 0-1 0,-1 0 2 0,-5-4 2 0,-2 4 1 0,8 0 5 15,-7 0 5-15,0 0 9 0,6 0 9 0,-5 0 6 16,-2 0 4-16,2 0 4 0,-1 0 0 0,-1 0 2 0,8 0 0 16,-6 0 0-16,-2 0 0 0,1 0 1 0,1 0-1 0,-2 0-1 15,2-3 1-15,-2 3 1 16,8 0 0-16,-7 0 0 0,1-3 0 0,4 3 0 0,-4 0 0 15,5 0 0-15,-5-4 0 0,4 4 0 0,-4-4 0 0,-1 1 0 16,0 3-1-16,0 0 1 0,-1-4 2 0,2 4 1 0,-8-4-1 0,7 1-2 0,-6 3 1 16,0 0 0-16,5-4 0 0,-5 4-1 15,0 0-3-15,5-3-1 0,-5 3 2 0,0-4 0 0,-1 4 0 0,7-4-1 32,-7 4 1-32,1-4-1 0,0 4 2 0,-1-3 1 0,0-1 0 15,-6 0-2-15,8 4 1 0,-8-3 2 0,6 3 0 16,-6-4 1-16,6 0 3 0,-6 4-2 0,0 0 1 0,0 0 6 15,0-3 0-15,0 3 0 0,0 0 3 0,0 0 0 16,0 0 0-16,0 0 0 0,0 0-3 0,-6 0-1 0,6 0-1 16,-6 0-3-16,6 0-1 0,-8 0-2 0,2 3-1 0,0-3-3 15,-1 0 0-15,7 0-2 0,-7 0 0 0,7 4-1 16,-6 0-3-16,6-4-3 0,0 3 0 0,-6 1-1 0,6 0-1 16,0-1 0-16,0-3-2 0,0 4 1 0,0 0-2 0,6 0-3 15,-6-4 3-15,0 3 1 0,6-3 1 0,-6 0 1 16,7 4 2-16,0-4 2 0,-7 0 1 0,6 0 3 0,0 0 2 15,-6-4-1-15,8 4 2 0,-8 0-1 0,6 0 1 16,-6-3 2-16,0 3 0 0,6 0 0 0,-6 0-2 0,-6-4-1 16,6 4 0-16,-6 0-2 0,-2 0 1 0,2 0 0 0,0 0-1 15,-8 0 2-15,2 4 0 0,-1-1 0 0,-1-3 3 16,2 4-1-16,-2 3-1 0,2-3-1 0,5 3-1 0,-6-3 0 16,0 2-3-16,-1-2-5 0,8 4-10 0,0-4-10 0,0 3-14 15,-1-3-17-15,0 0-14 0,7 3-15 0,0-7-9 16,-6 0-6-16,6 0-2 0,6 0-1 0,-6 0 6 0,0 0 11 15,7 0 9-15,-7 0 9 0,7-4 11 0,-7 4 11 0,6 0 12 16,-6-3 11-16,0 3 10 0,0-4 11 0,0 4 11 0,0-4 6 16,-6 4 3-16,6-3 2 0,-7 3 1 0,-6-4 1 15,6 4 0-15,-5-4-2 0,-8 4-6 0,0 0-1 16,1 0-2-16,-7 4-2 0,0-4-2 0,-7 4-6 0,1-4-9 16,5 0-13-16,-5 3-16 0,-1-3-14 0,1 4-20 0,12 0-21 15,-6-1-33-15,7 1-44 0,-1-1-58 0,7 1-60 16,-7 0-54-16</inkml:trace>
  <inkml:trace contextRef="#ctx0" brushRef="#br0" timeOffset="7352.33">11769 9968 35 0,'-13'0'70'0,"7"0"-25"16,-1 4-23-16,0-1-21 0,1-3-14 0,0 4-10 0,-1-4-3 15,0 0-2-15,1 0 2 0,0 4 9 0,-1-4 13 0,1 3 21 16,-1-3 19-16,0 4 15 0,1-4 12 0,0 0 7 16,-8 4 1-16,8-4 1 0,0 0-6 0,-8 0-10 0,8 0-11 15,-7 0-8-15,7 0-9 0,-8 0-3 0,2 0-1 0,-2 0-4 16,1-4-2-16,0 4 1 0,0 0-3 0,7 0-2 15,-8 0 2-15,2 0-3 0,-1 0-1 0,6 0-3 0,-6 0-2 16,7 0-2-16,-8 0-3 0,2 4 3 0,5-4-4 16,-6 3 1-16,0-3 0 0,7 4-1 0,-8-4 1 0,2 4-2 15,-2-1 2-15,8-3-2 0,-7 4 0 0,0-1-1 0,0 1 0 16,-1 0 0-16,2-1-1 0,5 2 2 0,-6-2 0 16,-6 0 1-16,5 0 1 0,2 3 3 0,-2-3-1 0,-5 0 1 15,6 1 1-15,-6 3-2 0,5-3 2 0,1 0 1 0,-6-1 0 16,6 1 1-16,-7 0 3 0,7-1 1 0,-6 1 3 0,0 0 0 15,5-4 2-15,-6 3 1 0,1 1 4 0,-7-4 4 16,13 4 3-16,-6-4 4 0,-1 3 0 0,1-3-1 0,-1 4-1 16,0 0-3-16,7-4-4 0,-7 3-4 0,2 1-7 0,-2-4-6 15,7 3-2-15,-7-3 0 0,7 4 1 0,-6-4 0 16,-1 0 1-16,7 4 0 0,-7-4 0 0,8 0 1 0,-8 0-1 16,-7 0-2-16,9 0-2 0,-2-4 2 0,-7 4-2 0,1 0 3 15,1-4 4-15,-1 4 3 0,0-3 6 0,-1 3 4 16,1-4 2-16,0 4 1 0,0-3 2 0,1 3-2 0,-2 0-1 15,1-4-3-15,0 4-6 0,0 0 0 0,0 0 0 0,-7-4-3 16,8 4 1-16,-9 0 1 0,9-3 0 0,-7 3-1 16,-2 0 2-16,9 3-1 0,-8-3-1 0,1 4 1 0,-2-4-2 15,9 4-2-15,-7-4 0 0,5 7-2 0,1-4-2 16,0 1-1-16,0 0-1 0,7-1-1 0,-1 5-1 0,-6-5-1 16,6 5-1-16,1-5 0 0,-1 5-1 0,8-5 0 0,-8 1 0 15,0 4 3-15,1-5-3 0,-1 1 1 0,1 0-1 16,-1 0-3-16,-6-1 2 0,6 1 1 0,-5-1-2 0,-1 1-4 15,-1-1-2-15,7 1-1 0,-6 0 0 0,7-4 1 0,-1 4-5 16,2-1-6-16,-2 0-9 0,6-3-15 0,8 4-16 0,-1 0-26 16,1 0-32-16,0-1-37 0,6-3-56 0,0 4-81 15,0-4-90-15</inkml:trace>
  <inkml:trace contextRef="#ctx0" brushRef="#br0" timeOffset="7765.61">9112 10419 115 0,'0'0'188'0,"0"4"-55"0,6-4-35 0,-6 3-23 15,7-3-12-15,6 0-8 0,-7 3-5 0,7-3-3 16,7 0-1-16,0-3-5 0,-1 3-6 0,7 0-6 0,0-3-4 15,0-1-3-15,7 0 0 0,-1 0-2 0,1 1 1 0,6-1-1 16,-7-3 1-16,8 3 0 0,-1 0-1 0,0 1-1 16,-1-1-3-16,2 4-2 0,-1-4-2 0,7 4-4 0,-7 0-3 15,6-3-1-15,1 3-3 0,6 0-1 0,-6-4 0 0,6 0 0 16,-7 4 0-16,8-4-3 0,-8 1-3 0,1-4-3 0,5 3-4 16,-5 1-8-16,-7-5-14 0,7 0-18 0,-7 2-22 15,-6-2-24-15,-1 0-39 0,1 1-54 0,-7 0-88 0</inkml:trace>
  <inkml:trace contextRef="#ctx0" brushRef="#br0" timeOffset="8034.11">9881 10328 1 0,'-33'7'358'15,"1"-4"-116"-15,5 5-93 0,1-1-53 0,7-4-32 0,-1 4-18 16,7-3-9-16,6 0-6 0,-5 0-5 0,12-1-4 0,0 1-3 15,0 0-4-15,12-1-1 0,2 1-6 0,5 0 0 16,1-4-1-16,12 3-2 0,1-3-2 0,13 0-1 0,-1 0-1 16,0 0-1-16,8 0 1 0,5-3-2 0,7 3-1 15,0-4 1-15,0 0-1 0,8 1 0 0,-8-5 1 0,6 5-2 16,8-9 1-16,-14 5-5 0,6 0-4 0,0-4-7 0,-5 3-7 16,-1-3-6-16,0 0-10 0,-6-3-10 0,6 3-11 15,-6-4-9-15,-1 1-11 0,-6-1-13 0,0-3-20 0,1 0-29 16,-8 3-48-16</inkml:trace>
  <inkml:trace contextRef="#ctx0" brushRef="#br0" timeOffset="10029.49">12909 9855 327 0,'13'-4'362'0,"6"-4"-128"0,-5 1-89 0,5 0-51 0,1-1-30 16,6 1-13-16,-6 0-5 0,-1-5-11 0,7 6-9 0,0-2-7 16,-7 1-6-16,7 3-4 0,-6 1-6 0,6-1-10 0,-7 1-11 15,1-1-9-15,0 4-14 0,-7 0-13 0,6 0-18 16,-6 0-22-16,-7 4-27 0,8-4-32 0,-8 3-33 0,1-3-35 15,-7 0-44-15</inkml:trace>
  <inkml:trace contextRef="#ctx0" brushRef="#br0" timeOffset="10520.27">13312 9760 125 0,'0'-4'202'0,"0"4"-52"0,0 0-48 0,0 0-37 0,0-4-25 16,8 4-15-16,-8 0-8 0,6 0-8 0,-6-4-3 15,6 4-4-15,-6 0-1 0,7 0-1 0,-7 0 0 0,6 0 0 0,-6 0-1 16,7 0 0-16,-7 0 1 0,6 0 0 0,-6 4 1 15,0-4 2-15,0 0 2 0,0 4 4 0,-6-4 4 0,6 4 5 16,0-4 6-16,-7 0 8 0,7 0 8 0,0 3 4 16,-6-3 6-16,6 0 3 0,-7 0 0 0,7 0 1 0,-6 4 0 15,6-4-3-15,-6 0-2 0,-2 3 2 0,2 1-2 0,0 3-1 16,-1-3 1-16,1 3 1 0,-7 1-1 0,6-1-2 16,-5 4-2-16,4-4-7 0,-4 4-2 0,5-4-3 0,0 5-3 15,1-5-4-15,0 0-3 0,-1 0-2 0,7-3-3 0,0 3-1 16,0-4-2-16,0-3 5 0,0 4 4 0,7-4 9 15,-1 0 9-15,0 0 13 0,1-4 10 0,6-2 15 0,1 2 13 16,-8-3 11-16,7-4 7 0,-7 4 11 0,1-5 19 0,-1 5 17 16,1 0 11-16,-1-1 3 0,-6 1-3 0,0 4-8 0,6-1-13 15,-6 0-21-15,-6 1-28 0,6 3-27 0,-6 0-23 16,-1 0-19-16,1 3-14 0,-1 5-7 0,-6-1-4 0,7 0-3 16,0 0 1-16,-2 4-1 0,2-3-2 0,0-1 0 0,6 4 0 15,-7-7-1-15,7 3 0 0,0-3 0 0,7-1-1 16,-7 0 0-16,6-3-1 0,0 0-1 0,8-3 1 0,-8 0 3 15,7-5 0-15,0 1 0 0,-6-4 2 0,5 0 0 16,-4 4 0-16,4-4 2 0,-5-4-2 0,6 8 0 0,-7-5 1 16,-6 2 4-16,7-1 0 0,-7 4 0 0,0 0 2 0,0-1 1 15,0 0 0-15,0 4-5 0,-7 1-3 0,7-1-3 16,-6 1-7-16,-7-1-22 0,6 4-42 0,-5 0-70 0,4 4-77 16,-4-1-65-16,-1 1-67 0,6-1-90 0,1 1-150 0,-1 0-69 15,1 0-20-15,0-4 31 0</inkml:trace>
  <inkml:trace contextRef="#ctx0" brushRef="#br0" timeOffset="13530.91">13411 9671 206 0,'0'-3'229'0,"0"3"-51"16,0-5-49-16,0 5-39 0,0-3-29 0,0 3-17 0,0-3-8 16,0 3-3-16,0 0-2 0,0 0 1 0,0-4-2 15,0 4 2-15,0 0-2 0,0 0 0 0,0-4-2 0,0 4-3 16,0 0-2-16,0 0-3 0,0-4 0 0,0 4-4 0,6-3-2 31,-6-1-4-31,0 1-1 0,0-1 1 0,0 1 1 0,6-5 0 0,-6 0 1 0,7 2 3 0,-7-2 1 0,6 0 2 16,1-2 2-16,-7 2 0 0,7-3 0 0,-1 4 4 0,0-4 1 15,1 0 2-15,-7 0 2 0,7 3 0 0,-1-2 0 32,0-1-2-32,1 0-1 0,0-1-1 0,-1 6-2 0,1-6 0 15,-7 1-1-15,6 0 0 0,0 0 0 0,2 0 3 0,-2-3-1 0,6 3 3 0,-5 0 2 0,0-4 3 0,-1 1 1 16,1 0-1-16,5 2 0 15,-4-7 0-15,-2 5-1 0,6-1-1 0,-4 1-4 0,-2-1-3 0,7 0-1 0,-7 1 0 32,8-4-2-32,-8 2-1 0,7 2-2 0,-6-4 2 0,5-1-1 15,-5 5-2-15,6-5 0 0,-6 1-2 0,5 0 2 0,2 0 4 16,-8-1 2-16,7 1 5 0,0-4 3 0,-6 4 6 16,5-1 6-16,2-3 5 0,-8 4 4 0,8-1 2 0,-2 1 2 15,-5 0 0-15,6 0-3 0,0 3-3 0,-7-4-4 0,8 1-4 16,-2 4-3-16,1-1-6 0,-6-3-3 0,6 3-4 0,0 0-1 15,0-3 0-15,0 3-3 0,-6-3 1 0,6 4 1 16,-1-5-2-16,2 1-1 0,-2-1-2 0,-4 1-3 16,4 0-2-16,1 0-1 0,0-4-1 0,0 3 1 0,1-2 0 15,-2 2 0-15,1 1 3 0,-6-4 3 0,6 3 1 0,0 1 1 16,0-4-1-16,0 3 0 0,-6-3-1 0,6 5-2 16,-1-6-1-16,2 2-1 0,-2-1 4 0,2 0-1 0,-1-1 0 15,0 5-2-15,0-4 0 0,-1 0-1 0,-4 0-2 0,4 0-2 16,1 4-5-16,0-1-1 0,-6-2 0 0,5 2-2 0,2-3-1 15,-1 4 2-15,-6-4 0 0,5 4 3 0,1-3 0 16,1 1 2-16,-2-1 2 0,2-2 3 0,-2 2 7 16,-5-1 1-16,13-4 6 0,-8 3 0 0,2 2-1 0,-2-1 1 15,2 0-2-15,-1 0-3 0,-1 0 6 0,2 3-9 0,-8-3-7 16,8 5-5-16,-2-1 0 0,1-1-2 0,1-4 1 16,-2 5-1-16,2 1-9 0,-8-1 6 0,7-2 4 0,0 2 1 15,0 0 1-15,1 0-1 0,-2-5 0 0,1 5 0 0,-6-3 2 16,6 2-1-16,-1-3 0 0,2-4 1 0,-8 4 1 15,8 0 1-15,-2 1-3 0,1-2-2 0,1 1 0 0,-2 4-1 16,2-4-3-16,-2-3 1 0,1 6-1 0,1-4-2 16,-2 2 1-16,2-1 2 0,5 0-2 0,-6 4 2 0,0-4 7 15,0 0-4-15,0-1-2 0,1 5 0 0,-2-3 1 16,1-1 1-16,0 3-1 0,0-2-5 0,1 2-4 0,-2-3 4 0,1 0 4 16,7 4-2-16,-8-4 0 0,2 0 0 0,-1 0 0 15,7 0 3-15,-8-4-2 0,2 4-1 0,-2 0 0 0,8 0 0 16,-7 0-2-16,0 1 0 0,6-1 0 0,-5 3 0 0,5-3 0 15,-6-4 0-15,6 5 0 0,-5-1 2 0,-1 0 1 16,6-1 0-16,-6 5 2 0,1-3-1 0,5-2 2 0,-6 4 1 16,0-2-1-16,0 3-3 0,6 0 0 0,-11-1-1 0,4 1 1 15,1-1-3-15,0 1 0 0,0-1-1 0,1 1-1 0,-2 1 1 16,2-1 1-16,-2-2 0 0,1 3 1 0,1-6 3 16,-2 5-2-16,2-1 1 0,-2-2 0 0,1 1 0 0,1-1 2 15,-2 3-1-15,2-4 1 0,-2 0 0 0,2 4 2 0,-1 0 0 16,-1-1 0-16,-4 1-1 0,4-1 0 0,-6 5 1 15,2-1-1-15,4 0-1 0,-5 1-1 0,6-1 0 0,-6 1 1 16,-1-6 2-16,6 6-1 0,-4 0-4 0,-2-5 1 0,0 5-1 16,7-1-2-16,-6-4 1 0,6 2-1 0,0-1-1 0,-6-4 1 15,12 3 2-15,-6-3-2 0,0 0 4 0,0 0-3 16,0 0 1-16,0 1 0 0,0 3-2 0,0-5-1 0,1 1 0 16,4 0 2-16,-4 4-1 0,-1-4 1 0,0 3 2 0,-6-3-1 15,5 4 3-15,2-4 0 0,-2 4-2 0,2-1 1 16,-8 1-2-16,7 0 2 0,0 0-2 0,0-1-1 0,-7 4 0 15,8-3 0-15,-8 0-1 0,7 3-1 0,0-3 5 16,-6 0-4-16,5-2-1 0,2 2 1 0,-1 4 0 16,-7-4 0-16,7-1 0 0,0 1 1 0,1 0-4 0,5-4 2 15,-6-1 2-15,0 2-1 0,7-1 0 0,-1 0 1 0,-6 0 0 16,6 0 1-16,1 1-1 0,0-6 2 0,-7 5-1 0,6 0 0 16,-6 4 3-16,7-4 1 0,-7 4-1 0,0 0 0 0,0-1 2 15,-7 1 0-15,8 3 0 0,-8-3 1 0,7 3 0 0,-6 1-1 16,5-1 1-16,-5 4 0 0,-1-5-1 0,8 2-2 15,-8 0 0-15,8-1-2 0,-8 5 0 0,6-5-3 0,-5 0 1 16,6 0-1-16,-6 1 0 0,5-4 1 0,2 2 2 16,-8-2-1-16,8 0-1 0,-2 0 0 0,1-1 1 0,1-2 0 15,-2-1-1-15,2 4 0 0,-2-5-1 0,1 5-1 0,1-4 1 16,-2 4 0 0,2-1 0-16,-8 4 4 0,7-3 3 0,0 1 3 0,-6 1 3 0,5-2 3 0,2 0 3 0,-8 3-2 15,7-3-1-15,-6-1-3 0,6 5-1 0,-7-4-3 0,8 4 1 16,-2-6-1-16,-6 6-2 15,8-5 1-15,-1 1-1 0,0 0 1 0,6-4 2 0,1-5-1 0,0 6-1 0,-1-1-2 16,1-3 1-16,-1 6 0 0,1-3 2 0,-7 4 3 16,0 4 2-16,-7-5 3 0,8 4 3 0,-8 1 2 15,7 0 2-15,-7-2 0 0,1 5 2 0,-1-4-1 0,1 5-1 16,-1-1-3-16,0-3-2 0,2 2 0 0,-2 1-1 0,0 0-1 16,1 0 0-16,-7 1-7 0,7-2 2 0,-1 1 2 15,0 0-1-15,1 0-3 0,-1 0 0 0,1 0-2 0,0-3-2 0,-1 3 3 16,7-1-4-16,-6-2-3 0,-1 3 2 0,1-4 0 0,-1 1 1 15,7-1-1-15,-6 4-4 0,-1-4 3 0,0 1 4 16,8-4-1-16,-8 4-1 0,7-2-1 0,-6 1-1 0,6 1 1 16,-7-1 3-16,0 0-1 0,8 1-6 0,-8-1 1 0,1 1 2 15,6 3 0-15,-7-1-1 0,1 1 2 0,-1 0-2 16,1 1 0-16,0-2 1 0,-7 5-2 0,6-4 0 0,0 4-1 16,1 0 2-16,-7-1-2 0,7 5 0 0,-1-5 1 0,-6 1-1 15,6 0 0 1,-6-1 1-16,7 5-1 0,-1-4 0 0,-6-1 0 15,7 5-1-15,-7-6-1 0,7 2 1 0,-7 4 1 16,6-1-1-16,-6 0 0 0,0 1 0 0,6-1 1 16,-6 1 1-16,0-1-1 0,0 4 1 0,0-3 0 0,0 3-1 15,8-4 4-15,-8 4-1 0,0-4-2 0,0 4 0 0,0-4 2 16,0 4-2-16,0 0 0 0,0-3-1 0,0-1-4 0,0 0 2 16,6 1 1-16,-6-1-2 0,0 0-1 0,0 1 3 15,6 3 0-15,-6-4 1 0,0 0 1 0,0 4 0 0,0-3 2 16,0 3 3-16,0 0 1 0,0-4 2 0,0 4 3 0,0 0 2 15,0 0 5-15,0 0 1 0,0 0 2 0,0 0 1 16,0 0 1-16,0 0-1 0,0 0 1 0,0 0-1 0,0 0-2 16,0 0-3-16,0 0-1 0,0 0-2 0,0 0-3 15,-6 0-2-15,6 0-2 0,0 0-1 0,0 4-1 0,0-4 0 16,0 0-3-16,0 0-1 0,0 0 1 0,0 0-3 0,0 0 1 16,0 0 0-16,0 0-1 0,-6 0 1 0,6 0 0 15,0 0 2-15,0 0 0 0,0 3 1 0,0-3 0 0,0 0 1 16,0 0 0-16,0 0-1 0,-8 0-1 0,8 0 0 0,0 0 0 15,0 0-2-15,0 0 0 0,0 0-2 0,0 0 1 16,0 0-2-16,0 0 1 0,0 0 0 0,0 0-1 0,0 4 1 16,0-4-1-16,0 0 0 0,0 0 0 0,0 0 1 0,0 4-2 15,-6-4-1-15,6 0 1 0,0 0-2 0,0 0-2 0,0 0-3 16,0 3-7-16,0-3-8 0,0 0-13 0,-6 0-19 16,6 0-22-16,0 0-24 0,-7 0-24 0,7 0-26 0,0 0-63 15,0 0-99-15,0 4-94 0,0-4-103 0,-7 0-190 0,7 4-70 16,-6-1-33-16,6 1-13 0</inkml:trace>
  <inkml:trace contextRef="#ctx0" brushRef="#br0" timeOffset="16746.33">4514 7429 5 0,'0'0'224'0,"0"0"-30"0,0-4-29 16,0 4-31-16,0 0-23 0,0 0-16 0,0-3-10 15,0 3-7-15,0 0-6 0,0 0-4 0,0 0-7 0,-7 0-7 16,7 0-6-16,0 0-8 0,0 0-9 0,7 0-6 0,-7 0-6 16,0 0-6-16,0-4-5 0,0 4-4 0,7 0-5 15,-7 0 1-15,6 0-3 0,0 0-1 0,1 0-6 0,0 0-10 16,-1 0-13-16,0 0-17 0,8 0-19 0,-8 0-31 0,7-4-45 16,0 4-79-16,6-3-119 0,-5-1-55 0</inkml:trace>
  <inkml:trace contextRef="#ctx0" brushRef="#br0" timeOffset="16872.81">4912 7433 137 0,'0'3'467'0,"0"-3"-85"0,6 0-140 0,-6 0-100 16,6-3-63-16,0 3-37 0,1-4-19 0,6 4-11 0,6-4-12 16,1 1-19-16,6 3-25 0,1-4-40 0,5 0-60 15,7-3-101-15,0 4-106 0,1-1-61 0</inkml:trace>
  <inkml:trace contextRef="#ctx0" brushRef="#br0" timeOffset="17030.22">5816 7521 239 0,'13'3'556'0,"-6"1"-35"16,6-4-172-16,7 0-138 0,-8-4-93 0,8 4-56 16,7-3-32-16,-2-1-23 0,7 1-24 0,2-2-29 0,-2 2-31 15,7-4-34-15,0 3-37 0,0 0-48 0,7-3-60 0,-7 4-98 16,7-4-77-16</inkml:trace>
  <inkml:trace contextRef="#ctx0" brushRef="#br0" timeOffset="17156.45">6820 7521 414 0,'12'3'432'0,"1"-3"-129"16,-6 4-111-16,6-4-75 0,7 0-44 0,-7 0-23 0,13 0-14 16,-6 0-6-16,12-4-12 0,1 4-21 0,-1 0-22 15,13 0-27-15,-6-3-27 0,13 3-27 0,-5 0-35 0,4-4-47 16,1 4-61-16,-6-3-97 0,0 3-51 0</inkml:trace>
  <inkml:trace contextRef="#ctx0" brushRef="#br0" timeOffset="17267.51">7960 7579 107 0,'12'0'446'0,"1"0"-76"0,7 0-117 0,-8 0-88 16,8 0-56-16,0 0-36 0,-1 0-20 0,7 0-14 16,0 0-23-16,1 0-27 0,5-3-36 0,7 3-39 0,1-4-50 15,5 4-71-15,0-3-134 0,1-1-81 0</inkml:trace>
  <inkml:trace contextRef="#ctx0" brushRef="#br0" timeOffset="17394.94">9099 7664 391 0,'7'0'615'0,"-1"0"-51"0,7 0-158 0,0 0-125 16,0-4-92-16,7 4-60 0,0-4-37 0,-2 4-29 0,9-3-40 16,-1-1-43-16,0-4-46 0,13 5-50 0,-7-4-46 15,7 3-47-15,1-3-60 0,5 0-72 0,1 0-105 0,-1 3-62 16,-6-1-10-16</inkml:trace>
  <inkml:trace contextRef="#ctx0" brushRef="#br0" timeOffset="17506.27">10173 7635 213 0,'14'0'540'0,"6"0"-70"0,-8 0-150 0,8-4-113 16,5 4-79-16,2 0-47 0,-1 0-34 0,6 0-36 0,1 0-38 16,7-4-45-16,-2 4-49 0,7-7-59 0,2 3-85 15,-9 1-140-15,7-4-65 0</inkml:trace>
  <inkml:trace contextRef="#ctx0" brushRef="#br0" timeOffset="17649.3">11379 7671 426 0,'12'0'526'0,"8"0"-112"0,7 0-156 0,-9 0-108 0,9 0-78 0,-1 0-52 0,6 0-38 0,1 0-31 0,-1 0-31 16,1 0-29-16,6 0-24 0,-7-4-27 0,1 4-21 0,7-3-16 15,-8 3-10-15,1 0-5 0,-7 0 8 0,6 0 11 16</inkml:trace>
  <inkml:trace contextRef="#ctx0" brushRef="#br0" timeOffset="17981.64">12127 7701 138 0,'20'3'212'0,"-1"1"22"16,1-1 0-16,-1 1-21 0,-5-4-29 0,6 0-19 16,-8 4-8-16,8-4-6 0,-1 0-6 0,-5 0-12 0,11 0-16 31,-5 0-17-31,6 0-20 0,-6 0-18 0,12 0-28 0,-6-4-38 16,7 4-36-16,0 0-32 0,-1 0-27 0,1 0-23 0,5-4-17 15,-5 4-12-15,-1 0-1 0,1 4 14 0,-1-4 23 16,1 0 20-16,-1 4 22 0,-5-4 20 0,-1 3 18 0,0 1 13 15,0-1 13-15,0-3 10 0,-7 4 9 0,8-1 11 0,-8-3 8 16,0 4 7-16,1-4 6 0,0 0 5 0,-1 0 3 16,1 0-2-16,-1 0-7 0,1 0-5 0,-7-4-6 15,6 4-6-15,1-3-7 0,-1 3-8 0,1-4-11 0,0 1-12 16,6 3-9-16,-7-4-15 0,1 1-14 0,6-1-12 0,-7 0-10 16,1 1-4-16,6 3 4 0,0-4 7 0,0 4 10 0,-7-3 18 15,8 3 18-15,-1-4 19 0,0 4 21 0,-1 0 12 16,1 0 16-16,-6-4 16 0,7 4 14 0,-8 0 11 0,0 0 13 15,1-4 15-15,-7 4 19 0,7-3 27 0,-1 3 22 0,-6 0 12 16,0-4 0-16,1 0-8 0,-2 4-18 0,2-3-43 16,-2-1-65-16,1 0-79 0,7 4-80 0,-8-3-64 0,8-1-50 15,-7 4-48-15,7-4-42 0,0 4-43 0,6-3-54 0,-7 3-59 16,1 0-16-16</inkml:trace>
  <inkml:trace contextRef="#ctx0" brushRef="#br0" timeOffset="18157.06">14212 7715 420 0,'0'0'357'0,"0"0"-105"0,6 0-85 0,-6-4-57 0,0 4-37 16,0 0-22-16,7-3-17 0,-7 3-14 0,6 0-13 0,0-4-10 16,8 4-15-16,-2 0-10 0,-5 0-9 0,6-3-5 15,0 3-5-15,0 0-4 0,-6 0 1 0,5 0 6 16,-4 0 9-16,-2 0 11 0,0 0 11 0,1 0 7 0,-7 0 9 0,6 0 9 16,-6 0 5-16,7 0 5 0,-7-4 6 0,0 4 3 15,6 0 2-15,-6 0-1 0,0 0-3 0,7 0-6 0,-1-4-4 16,-6 4-17-16,14 0-30 0,-8-4-55 0,0 1-114 15,1-1-110-15,0 0-72 0</inkml:trace>
  <inkml:trace contextRef="#ctx0" brushRef="#br0" timeOffset="18809.32">14336 7686 27 0,'0'0'297'0,"6"-4"-45"0,-6 4-42 0,0 0-41 16,0-4-32-16,6 4-14 0,-6 0-8 0,0 0-3 0,0 0 0 15,0 0-3-15,0 0-8 0,0 0-10 0,0 0-12 16,0 0-11-16,0 0-13 0,0 4-13 0,0 0-17 0,0-4-26 15,0 7-31-15,7-3-32 0,-7 0-33 0,6 3-43 0,1 0-61 16,-1-3-109-16,1 3-108 0,5-4-52 0</inkml:trace>
  <inkml:trace contextRef="#ctx0" brushRef="#br0" timeOffset="18951.28">14478 8026 232 0,'-6'7'438'0,"6"2"-142"0,0-6-127 0,0 4-77 0,0 0-40 15,6-3-26-15,-6 3-12 0,7 0-12 0,0-3-15 16,5 4-19-16,-5-5-23 0,6 1-31 0,0 3-37 0,7-3-54 16,-8 0-70-16,2 3-89 0</inkml:trace>
  <inkml:trace contextRef="#ctx0" brushRef="#br0" timeOffset="19062.39">14634 8301 105 0,'-6'15'400'0,"-6"0"-90"0,4 3-104 15,2-4-68-15,0 1-41 0,-7-4-24 0,6 4-17 16,0 0-13-16,7-1-8 0,-6-3-7 0,6 3-8 0,-6 2-11 15,12-2-13-15,-6-3-18 0,6 4-25 0,1-4-35 0,6 0-44 16,0-4-58-16,1 0-92 0,-2 4-86 0,2-3-51 16</inkml:trace>
  <inkml:trace contextRef="#ctx0" brushRef="#br0" timeOffset="19172.11">14681 8722 346 0,'-7'11'371'16,"0"1"-119"-16,-6 3-88 0,7-5-58 0,0 5-31 0,-8-5-18 15,8 5-14-15,0-4-10 0,-2 0-10 0,2 4-5 0,0-4-7 16,-1 0-11-16,7 3-18 0,0-3-28 0,0 1-38 15,7-1-50-15,-7-1-77 0,6-2-127 0,8-1-69 16</inkml:trace>
  <inkml:trace contextRef="#ctx0" brushRef="#br0" timeOffset="19299.19">14667 9176 404 0,'-6'8'376'0,"-7"0"-131"15,7 2-97-15,-2-2-61 0,2 3-33 0,6-4-22 0,-6 4-20 16,6-4-26-16,0 4-28 0,6-3-42 0,0-1-59 0,2 0-113 15,-2-3-98-15,7 3-52 0</inkml:trace>
  <inkml:trace contextRef="#ctx0" brushRef="#br0" timeOffset="19665.28">14667 9539 350 0,'-6'11'483'0,"6"0"-119"0,0 4-147 15,0-1-99-15,0-3-63 0,0 5-39 0,6-2-23 0,-6 0-21 16,7 1-14-16,0-4-17 0,-1 4-15 0,0-1-16 15,1 1-6-15,6-4 1 0,-7 3 4 0,1 2 10 0,6-2 12 16,-6 1 17-16,-1 0 20 0,0-1 20 0,2 1 19 0,-2 3 13 16,0-3 10-16,0 3 4 0,-6-4 8 0,7 5 3 0,0-1 0 15,-1 1 1-15,1 3-2 0,-1-4-3 0,0 4-6 16,2 0-6-16,-2 0-6 0,0 0-7 0,-6 4-4 16,6-5-9-16,-6 1-9 0,8 4-9 0,-8-3-11 0,0 2-9 15,0-3-10-15,0 0-5 0,0 3-2 0,0-3 2 0,0 4 9 16,0-4 13-16,-8 0 18 0,8 4 25 0,0-5 21 15,-6 1 17-15,6 1 13 0,0-1 15 0,-6-5 14 0,0 6 13 16,6-1 8-16,-8-4 1 0,2 4-2 0,6-3-2 0,-6 3 0 16,6-4-4-16,-7 0-11 0,7 0-16 0,0-3-16 0,-6 3-14 15,6-3-16-15,0-1-17 0,0 1-29 0,0 0-31 16,0-4-30-16,0 4-23 0,0-8-20 0,6 4-17 0,-6-4-14 16,0 0-9-16,7 1-2 0,-7-1 3 0,6 0 3 0,-6-3-1 15,6 3-5-15,-6-3-12 0,0 3-16 0,0-3-23 16,0 4-33-16</inkml:trace>
  <inkml:trace contextRef="#ctx0" brushRef="#br0" timeOffset="20584.32">14374 11576 219 0,'0'-7'578'0,"-6"3"-8"16,-1 4-131-16,7-3-95 0,-6 3-58 0,6-4-32 0,0 4-20 0,0 0-11 16,0 4-10-16,0-1-22 0,0 1-33 0,6 3-33 15,1 4-26-15,-1 0-21 0,1 5-10 0,-1 2-16 0,8-4-14 16,-8 8-13-16,7 0-6 0,-6 0-8 0,5 3-1 0,1 2-3 16,1-2-1-16,-2 0 0 0,2 5-1 0,5-5 1 0,-6 4 0 15,6 1 1-15,-5-4-3 0,-2 3 0 0,8-7-1 16,-7 3 2-16,1-2-1 0,-8-5-3 15,6 0-1-15,-4-3 0 0,4-4 0 0,-5 0 2 0,-7 0 7 0,6-4 7 0,-6 0 19 16,7 1 21-16,-7-8 17 0,0 0 15 0,7-8 13 16,-7 1 9-16,6 0 7 0,0-8-2 0,1-3-4 0,0 0-7 15,-1-4-9-15,7-4-4 16,-7 0-9-16,8-3-2 0,-8 0-7 0,8-1-6 0,-2-3-6 0,-6 4-6 0,8 0-3 0,-8-5-2 16,7 6-6-16,-7-2-8 0,8 4-5 0,-8 1-6 15,0-1-2-15,2 8-8 0,-2 0-7 0,0-1-10 16,1 8-8-16,-7-4-17 0,6 8-22 0,-6 0-32 0,7 0-39 0,-7 3-31 15,7 0-28-15,-1 4-25 0,0 0-40 0,8 4-82 16,5-4-81-16,-6 4-62 0,6-1-78 0,1-3-145 0,0 4-61 16,-1-1-34-16,1 5 14 0</inkml:trace>
  <inkml:trace contextRef="#ctx0" brushRef="#br0" timeOffset="21264.91">15429 11833 134 0,'0'-4'350'16,"0"4"-92"-16,0 0-87 0,0 0-62 0,-6 0-44 16,6 0-19-16,0 0-12 0,0 0-5 0,0 0-3 0,0 0-2 15,0 0-3-15,0 0 4 0,0-4 7 0,6 4 7 0,-6 0 7 16,0-3 10-16,0 3 9 0,0 0 8 0,0 0 13 16,-6 0 9-16,6 0 8 0,0 0 10 0,0 3 10 0,0-3 10 15,0 0 12-15,0 0 11 0,0 0 10 0,0 0 5 16,0 0-2-16,0 0-5 0,0 0-7 0,0 0-14 0,0 4-16 15,0-4-17-15,-6 0-20 0,6 0-15 0,0 0-14 0,0 4-10 16,0-4-7-16,0 3-5 0,0 1-2 0,0 0-5 16,0 3-3-16,-8 1-2 0,8-1 1 0,0 3-4 0,0 1-4 15,-6 0-2-15,6 1-3 0,0-1-1 0,-6 3-1 0,6 5 0 16,-7-5 0-16,7 8 0 0,0-3 0 0,-6 2 0 16,6 2-1-16,0-1 1 0,0 0-1 0,-7-1-2 0,7 5-2 15,0 0-1-15,0 0-3 0,0-1-1 0,0 1 0 16,7-1-3-16,-7 1 1 0,0 4 1 0,6-5 1 0,-6 1-1 15,0-1 0-15,7-2 0 0,-7-2 0 0,0 1 1 0,6-3-2 16,-6-5-1-16,0 5 1 0,6-9 0 0,-6 5 0 0,0-3-2 16,0-6 1-16,8 2 0 0,-8-4 1 0,0 3 1 15,0-4-6-15,0-3 5 0,0 0 2 0,0 0-1 0,0 0-2 16,6-3-1-16,-6-1-12 0,0 1-15 0,6-5-52 0,-6-2-119 16,0-2-113-16,7-3-141 0,-7-3-178 0,0-4-109 15,0 4-49-15,7-8-20 0</inkml:trace>
  <inkml:trace contextRef="#ctx0" brushRef="#br0" timeOffset="22310.85">5210 4367 259 0,'-6'-4'497'0,"6"0"-115"16,-6-3-161-16,6 7-111 0,0-4-68 0,0 1-42 0,0 3-27 15,6 0-17-15,0 0-16 0,2-4-12 0,4 4-23 16,1 0-33-16,7-4-59 0,0 1-111 0,5 3-70 0</inkml:trace>
  <inkml:trace contextRef="#ctx0" brushRef="#br0" timeOffset="22453.35">5829 4499 109 0,'7'3'460'0,"6"-3"-94"0,7 0-146 0,-1 0-98 0,1-3-59 15,6 3-34-15,6 0-22 0,7-4-24 0,0 4-30 16,7-4-40-16,7 0-69 0,-2 1-133 0,1-1-84 16</inkml:trace>
  <inkml:trace contextRef="#ctx0" brushRef="#br0" timeOffset="22564.37">7145 4700 427 0,'14'7'525'0,"4"0"-128"0,2 1-160 0,7 0-109 15,-1-2-72-15,13 2-48 0,-7 0-32 0,13-1-29 0,1 0-34 16,-1-3-43-16,8 3-61 0,-1-3-94 0,0-1-94 16,0 0-51-16</inkml:trace>
  <inkml:trace contextRef="#ctx0" brushRef="#br0" timeOffset="22690.22">8643 5014 120 0,'33'9'516'0,"-1"-6"-49"0,1 0-163 0,6 2-131 15,-1 2-91-15,2-4-62 0,5 1-45 0,8 0-39 0,-1-1-44 16,7 1-68-16,-8-4-126 0,8 0-84 0,-7 0-46 16</inkml:trace>
  <inkml:trace contextRef="#ctx0" brushRef="#br0" timeOffset="22832.65">10134 5308 420 0,'20'8'567'0,"-7"-1"-60"0,7 0-181 0,6 0-136 15,6-3-103-15,1 7-71 0,6-4-52 0,0 1-55 0,13-5-73 16,7 5-121-16,-7-8-104 0,13 3-73 0,-6 1-41 0</inkml:trace>
  <inkml:trace contextRef="#ctx0" brushRef="#br0" timeOffset="22958.83">12219 5678 84 0,'45'-7'-67'0</inkml:trace>
  <inkml:trace contextRef="#ctx0" brushRef="#br0" timeOffset="23100.35">13365 5718 73 0,'13'0'507'0,"6"0"-51"16,1-3-159-16,-1-1-138 0,7 4-103 0,0-4-74 0,7 1-63 16,-1-1-64-16,15 1-88 0,-9-5-123 0,8 4-59 15</inkml:trace>
  <inkml:trace contextRef="#ctx0" brushRef="#br0" timeOffset="23226.85">14290 5744 291 0,'6'0'476'15,"1"0"-102"-15,-1 0-134 0,1-3-91 0,5 3-60 16,2-5-32-16,-1 1-23 0,0 1-24 0,6 0-26 0,1-1-25 16,6 0-28-16,0-3-32 0,0 3-46 0,7-3-58 0,-8 0-94 15,8-1-88-15,-1 1-40 0</inkml:trace>
  <inkml:trace contextRef="#ctx0" brushRef="#br0" timeOffset="23860.12">5374 4799 284 0,'-14'-7'514'0,"8"-1"-96"0,0 5-146 0,-1-1-94 0,0-3-55 0,7 3-32 16,0 0-23-16,7 1-21 0,6-1-20 0,0-3-13 0,7-1-13 16,6 0-13-16,13 1-16 0,-1 0-22 0,15-4-22 15,6 4-28-15,6-4-27 0,6 4-38 0,1-1-58 0,6-3-90 16,0 4-87-16,-6 3-41 0</inkml:trace>
  <inkml:trace contextRef="#ctx0" brushRef="#br0" timeOffset="24018.24">6898 4861 48 0,'13'3'485'0,"6"5"-47"0,1-4-171 0,-1 2-110 0,1-2-65 16,12 1-34-16,-6-2-19 0,13-3-9 0,7 4-6 0,-1-4-3 15,8-4-4-15,12 1-6 0,0 3-7 0,6-5-11 16,2-1-15-16,-2 2-17 0,7 0-23 0,0 0-29 0,-7 0-42 16,2 1-51-16,-2 3-79 0,-6 0-101 0,0-4-50 0</inkml:trace>
  <inkml:trace contextRef="#ctx0" brushRef="#br0" timeOffset="24145.58">8780 4956 233 0,'19'4'390'0,"8"-4"-110"0,-1 4-101 16,-1-4-64-16,8 0-40 0,-1 0-22 0,8 0-14 0,-1-4-9 15,0 4-10-15,13-4-8 0,-7 1-12 0,14-1-13 16,-1 0-9-16,1 1-9 0,0-1-13 0,0 0-15 0,-1 4-23 16,1-3-27-16,0 3-31 15,-8-4-37-15,8 4-43 0,-13 0-39 0</inkml:trace>
  <inkml:trace contextRef="#ctx0" brushRef="#br0" timeOffset="24366.57">10180 4960 212 0,'27'4'306'0,"-9"-1"-38"16,2-3-65-16,7 4-55 0,-8-4-33 0,0 0-23 0,1 0-13 16,-1 4-8-16,7-4-10 0,1 0-12 0,5-4-10 0,1 4-10 15,5 0-14-15,2-4-14 0,5 1-17 0,8 3-22 16,-2-4-21-16,2 4-20 0,5-4-24 0,1 4-28 0,0 0-23 16,6 0-21-16,-7 0-12 0,1 0 6 0,0 4 22 15,-8-4 39-15,2 4 50 0,-8-1 53 0,1 1 50 0,-1 0 45 16,-5 0 37-16,-1-4 25 0,-7 3 7 0,1 1-6 0,-7-1-17 15,0-3-14-15,0 4-8 0,-1 0-7 0,2-1 0 16,-1-3 0-16,-6 4 4 0,-1-4 6 0,7 3 2 0,-6-3-4 16,6 0-9-16,0 0-8 0,7 0-13 0,-1 0-23 0,7 0-36 15,6-3-43-15,1-1-45 0,7 4-45 0,5-3-57 16,0-1-79-16,1 4-151 0,0-4-76 0,6 1-25 0</inkml:trace>
  <inkml:trace contextRef="#ctx0" brushRef="#br0" timeOffset="24493.52">13247 5103 300 0,'14'0'512'0,"5"0"-97"0,1-4-165 0,0 4-120 0,5-3-78 0,1 3-54 15,7 0-44-15,-1-4-36 0,14 0-37 0,-7 1-53 16,13-1-93-16,-7 0-94 0,8 4-47 0</inkml:trace>
  <inkml:trace contextRef="#ctx0" brushRef="#br0" timeOffset="24619.5">14485 5128 481 0,'7'0'496'0,"-1"0"-119"15,7 0-136-15,-6-3-107 0,12 3-68 0,-5-8-50 0,4 8-43 16,2-3-46-16,7-4-39 0,5 3-37 0,-6 0-39 16,13-3-60-16,-6 3-104 0,-1-3-56 0</inkml:trace>
  <inkml:trace contextRef="#ctx0" brushRef="#br0" timeOffset="24764.06">15306 5099 211 0,'6'0'467'0,"1"0"-99"0,-1 0-122 0,7 0-90 0,-7 0-63 15,14 0-37-15,-7-3-33 0,7 3-30 0,0-4-26 16,6 0-21-16,-1 4-17 0,1-3-15 0,0-1-13 0,7 4-15 16,-1-4-16-16,-5 1-21 0,5-1-21 0,1 0-13 0,-7 1-6 15,0-1 8-15</inkml:trace>
  <inkml:trace contextRef="#ctx0" brushRef="#br0" timeOffset="24873.91">15873 5052 72 0,'12'0'172'0,"8"0"25"15,-7-4 13-15,7 4-13 0,-8-4-22 0,8 4-22 0,-7-3-14 16,7 3-5-16,-8-4 8 0,8 4 16 0,-7-3 17 0,0 3 15 16,6-5 9-16,-5 5-1 0,-1-3-6 0,0 0-12 15,0-2-25-15,7 1-40 0,-8 1-67 0,-5-1-83 16,6-3-78-16,-6 4-58 0,-1-5-48 0,0 1-42 0,0 0-44 16,-6 3-69-16,0-3-118 0,0 3-39 0,-6-3 10 0</inkml:trace>
  <inkml:trace contextRef="#ctx0" brushRef="#br0" timeOffset="25573.09">16198 5044 15 0,'-6'-7'491'0,"-1"-1"-70"0,0 2-132 31,1 1-95-31,-1-2-57 0,1 3-32 0,6 1-22 16,0-1-18-16,-6 4-17 0,6-3-19 0,0 3-11 0,6 0-14 15,-6 3-9-15,6 1-14 0,1 3-15 0,6 0-16 16,-6 1-16-16,11 3-20 0,-4-4-24 0,-1 8-40 0,7-4-50 16,-8 0-69-16,8 4-85 0,-7-1-53 0</inkml:trace>
  <inkml:trace contextRef="#ctx0" brushRef="#br0" timeOffset="25699.14">16335 5616 93 0,'0'26'258'0,"-7"-5"-76"0,7 1-65 0,-6 0-42 0,6 0-23 15,0 1-14-15,0-2-13 0,6 1-10 0,-6 0-5 16,7 0-2-16,6 0-6 0,-7-1-27 0,8 2-58 0,5-1-134 16,-6 0-88-16</inkml:trace>
  <inkml:trace contextRef="#ctx0" brushRef="#br0" timeOffset="25810.49">16425 6627 194 0,'-6'11'412'0,"6"4"-148"0,0-1-133 16,0-3-89-16,0 4-65 0,6-1-58 0,-6 1-69 0,0 1-93 16,0-6-88-16</inkml:trace>
  <inkml:trace contextRef="#ctx0" brushRef="#br0" timeOffset="26032.23">16400 7188 70 0,'-7'14'388'0,"1"8"-113"16,6-4-112-16,-7 1-64 0,7-1-37 0,-6 0-23 0,6 5-16 15,-6-5-10-15,6 0-5 0,-8 4-6 0,8-4 0 0,-6 4-1 16,6 0 0-16,-6 0-3 0,6 0-1 0,-7 3-4 16,7-2-5-16,0 2 1 0,-6-3-1 0,6 1-2 0,-7-1 1 15,7-1 2-15,0 1 2 0,-6-3 4 0,6 3 3 0,0-4 2 16,0 1 2-16,0-1 2 0,0 0 2 0,0 0-2 0,0-3 1 16,0 3-1-16,0-3 0 0,0 3-2 0,6 0-6 15,1-3-11-15,-7 0-19 0,6-1-37 0,7-2-48 0,1-2-77 16,-8 1-103-16</inkml:trace>
  <inkml:trace contextRef="#ctx0" brushRef="#br0" timeOffset="26126.81">16309 8356 247 0,'-7'18'339'16,"0"-3"-106"-16,1 3-97 0,0-3-63 0,-1 0-41 0,7-5-38 16,0 6-43-16,0-9-69 0,7 4-125 0,-1-4-93 0</inkml:trace>
  <inkml:trace contextRef="#ctx0" brushRef="#br0" timeOffset="26855.62">16315 9525 8 0,'-6'7'477'0,"6"4"-57"0,-7-4-125 16,7 1-109-16,-7 3-70 0,7-4-44 0,0 4-29 0,0 0-19 16,0-3-12-16,0 3-13 0,0-4-13 0,0 4-11 15,0-4-10-15,7 4-7 0,-7-1-9 0,0 2-5 0,7-1-1 16,-7 3 2-16,0-3 8 0,0 4 12 0,0-1 13 0,0 2 13 16,-7-2 17-16,7 1 16 0,-7 0 13 0,1-1 13 15,0 4 11-15,-1 1 10 0,0-1 10 0,1-3 9 0,0 3 6 16,-1 4 4-16,-6-4 0 0,6 1-6 0,-5 3-6 0,4-4-9 15,2 0-18-15,6 3-23 0,-6-1-36 0,0-2-40 16,6 0-41-16,0 1-39 0,0-5-36 0,6 4-33 0,-6 1-23 16,6-4-18-16,0 0-2 0,-6 2 16 0,8-2 26 0,-2 0 39 15,-6 3 45-15,6-3 52 0,-6 3 41 0,0-4 39 16,0 6 32-16,-6-6 20 0,6 0 17 0,-6 1 5 0,-2 0-7 16,8-1-14-16,-6 1-9 0,-6-1-8 0,5-3-5 0,0 4-7 15,1-4-9-15,-1 4-10 0,1 0-8 0,0-4-11 0,-2 0-16 31,8 0-12-31,-6-1-20 0,0 1-17 0,6 0-14 16,0-3-9-16,0 3-5 0,0-4 4 0,6 4 9 16,-6-1 6-16,0-1 14 0,6 2 17 0,-6-4 15 0,0 4 17 15,8 0 15-15,-8 0 13 0,6-4 14 0,-6 4 15 0,6-4 14 16,-6 4 15-16,7 0 10 0,-7-3 5 0,6-1 0 0,-6 4-3 16,0-3-3-16,0-2-6 0,0 2-10 0,0-1-10 15,0 1-11-15,-6-1-6 0,6 0-9 0,-7 1-8 0,7-5-10 16,-6 5-6-16,6-1-4 0,-6 0-5 0,6 1-4 0,-8-5-5 15,8 4-2-15,0 1-2 0,0-1 0 0,0 0-1 16,0 1 0-16,0-1 0 0,0 4 2 0,8-3 2 0,-8 3 4 16,0-4 9-16,6 4 7 0,-6 0 8 0,6-1 5 0,-6 2 2 15,7-1-1-15,-1 0-4 0,-6 3-15 0,7-3-28 16,0 0-36-16,-1 4-45 0,0-3-61 0,0-2-93 0,8 1-159 16,-8 0-78-16,1 0-38 0</inkml:trace>
  <inkml:trace contextRef="#ctx0" brushRef="#br0" timeOffset="27363.13">16153 11898 570 0,'0'-11'774'0,"0"-3"-2"0,6 3-131 0,-6 0-131 0,0 0-109 15,0 4-104-15,0 3-86 0,-6-3-65 0,6 3-48 16,0 0-34-16,0 4-23 0,6 0-16 0,-6 0-11 0,0 0-1 15,6 4 0-15,1 3 0 0,6 1-3 0,-6 3 1 0,11 0-1 16,-4 3 2-16,-1-3-1 0,7 7 0 0,-8 1-5 16,8-1-4-16,0 1 0 0,-7 3-2 0,6-1-1 0,-6 5 0 15,7-5 0-15,-1 6 0 0,-6-5 0 0,0 3-3 16,7-3 1-16,-7 0 0 0,0 1 1 0,0-5-1 0,0 0 0 16,0-3 1-16,-7-4 2 0,8 0 5 0,-2-4 10 0,-5-3 18 15,6-4 23-15,-6 0 20 0,5-4 21 0,2-3 21 0,-1-4 21 16,-7-4 22-16,7 0 11 0,0-3 0 0,-7-4-10 15,8-4-12-15,-8 4-14 0,8-7-16 0,-8 4-22 0,0-6-21 16,1 3-22-16,-1-1-22 0,1-1-27 0,0 5-33 0,5-1-40 16,-5 0-56-16,0 5-59 0,-1-2-54 0,0 5-88 15,7-1-127-15,1 2-109 0,6-5-120 0,-2 6-138 0,2-2-57 16,-7 4 0-16,13 6 19 0</inkml:trace>
  <inkml:trace contextRef="#ctx0" brushRef="#br0" timeOffset="27600.57">17169 11894 392 0,'0'9'648'16,"0"-2"8"-16,0 4-144 0,0 0-148 0,6 0-115 0,-6 0-73 15,-6 3-31-15,6 5-19 0,-8-5-14 0,2 4-15 0,0 1-15 16,-7-1-16-16,6 1-15 0,-6 3-15 0,0-4-8 16,0 4 4-16,7 0 5 0,-8-4 10 0,8 4 4 0,0-4 9 15,-1 1 9-15,1-1 4 0,6 0-2 0,0 1-9 0,0-5-6 16,6 4-5-16,-6-3-3 0,7 0-2 0,5-4-2 15,2 0 5-15,-2 0 1 0,2-4 0 0,5 4-3 0,1-7-5 16,0-1-7-16,-1 1-4 0,1-4-13 0,6-4-22 0,0 1-19 16,-7-1-20-16,13-7-34 0,-5 4-91 0,-1-4-110 15,0-4-114 1,0 1-150-16,-1-4-129 0,-5-1-77 0,0 1-41 0,-7-4-5 0</inkml:trace>
  <inkml:trace contextRef="#ctx0" brushRef="#br0" timeOffset="29645.64">10747 10129 192 0,'6'0'150'0,"0"0"-49"16,-6-4-35-16,8 4-26 0,-2 0-13 0,0 0-3 15,0 0-1-15,-6-3 2 0,8 3 5 0,-2-4 4 0,0 4 4 16,-6 0 4-16,7-3 2 0,-7 3 1 0,0 0 2 16,6 0-1-16,-6 0-2 0,0 0-5 0,0 0-4 0,0 0-7 15,0 0-3-15,0 3-7 0,0-3-5 0,0 0-4 0,0 0-3 16,0 0-2-16,0 0-2 0,0 0-2 0,0 0 1 16,0 0 0-16,0 0 3 0,0 0 3 0,0 0 4 0,0 0 2 15,0 0 7-15,0 0 4 0,7 0 3 0,-7 0 3 0,0 0-1 16,0 0 0-16,0 0-3 0,0 0 0 0,0 0-1 15,-7 0-2-15,7 0 1 0,0 4 0 0,0-1 4 0,-6 1 3 16,6 0 5-16,-7 3 3 0,1 4 2 0,-8 0 3 0,8 0 3 16,-6 0 1-16,-2 4-1 0,1-1-3 0,0 1-5 0,6 0-5 15,-5-1-2-15,-2-3-6 0,2 4-7 0,5 0-5 16,1-5-1-16,-8 1-1 0,8 0-3 0,0-3 0 0,6 0 0 16,-8-1 2-16,2 0 6 0,6-4 9 15,0-3 17-15,0 4 28 0,0 0 39 0,0-4 42 0,0 0 35 0,0-4 21 16,0 0 7-16,0 1-4 0,6-4-13 0,2-4-26 15,-2 4-36-15,0-9-44 0,1 5-32 0,6-3-23 0,-6-1-12 16,5 1-5-16,2-5-4 0,-8 4-4 0,7 1-3 16,-6 0 0-16,-1-1-1 0,1 5-1 0,-1-2 0 0,0 4-1 0,2 1-4 15,-2 0 7-15,0 3-4 0,0-3-3 0,2 7-2 16,-2 0-2-16,0 0 0 0,7 3-3 0,-6 5 4 0,6-1-6 16,-1 4 4-16,2 0 2 0,-1 0 1 0,-6 4 1 0,12-1 0 15,-13-2 1-15,8 2 0 0,-2 4-1 0,2-3 0 16,-1 0 0-16,-1 3-1 0,2-4 0 15,-2 2 0-15,2 2-1 0,-1-4-3 0,-7 1-6 16,7 0-14-16,-6-4-18 0,-1 0-23 0,0-1-30 0,2 1-33 0,-8-3-37 0,6-1-34 0,-6 0-25 16,0-3-16-16,6 0-10 0,-6-4-3 0,-6 0 1 15,6 0 8-15,0-4 20 0,-6-4 18 0,-2 5 20 0,2-4 14 16,0-4 17 0,-1 3 15-16,1-2 21 0,-1-1 17 0,1 0 6 0,-1 0 9 0,1 0-1 0,0-1 2 0,-2 2 0 15,-4-5 0-15,5 5-3 0,0-2 9 0</inkml:trace>
  <inkml:trace contextRef="#ctx0" brushRef="#br0" timeOffset="29898.99">10935 10272 35 0,'-12'-4'102'0,"12"-3"25"0,-7 3 9 16,0-3 6-16,1 3-11 0,6 1-10 0,-6-1-13 0,-1 0-9 0,7 4-6 0,0-4-4 0,-6 4 2 16,6-3-1-16,0 3-4 0,0-3-3 0,0 3-5 15,0 3-3-15,-7-3 0 0,7 3 5 0,0 5 6 0,-7-1 18 16,7 1 17-16,-6 3 20 0,6 0 18 0,-6 0 16 0,-2 7 17 16,8-4 6-16,-6 5-2 0,0-1-14 0,6 4-15 15,-6 0-19-15,6 1-17 0,-7 2-24 0,7 1-30 0,0-1-21 16,0 5-14-16,0-1-7 0,0 0-8 0,0 4-5 0,0-3-6 15,0 2-3-15,7 1 1 0,-7-4-2 0,0 5-2 16,0-1-3-16,0-4 0 0,6 0-3 0,-6 1-2 0,0 2 1 16,0-2-2-16,0-5 1 0,0 1 0 0,6-1 0 15,-6-2-1-15,0-2 0 0,0-2 0 0,0-1-1 0,0-3-7 16,0-1-17-16,0 1-34 0,0-8-56 0,-6 4-69 0,6-3-64 16,0 0-65-16,0-5-76 0,0-3-156 0,0-3-91 15,-6-1-39-15,6 0 8 0</inkml:trace>
  <inkml:trace contextRef="#ctx0" brushRef="#br0" timeOffset="30834.98">11027 11591 188 0,'0'-8'528'0,"6"5"-61"0,-6-1-124 0,0 0-68 0,7 4-28 16,-7-3-11-16,0 3 2 0,-7 0 11 0,7 3 5 0,-6 1-10 15,-1 3-20-15,1 4-24 0,-8 0-26 0,2 4-22 16,-8 4-25-16,1 3-31 0,-1 3-32 0,-6 4-16 0,0 0-12 16,-1 5-2-16,-5 2-1 0,-1 1-1 0,1 3 0 0,-7 1-4 15,7-1-1-15,-7 4 0 0,-1-4 0 16,-5 4-2-16,6 0-2 0,-1-3-4 0,1 2-2 0,7 1 0 0,-1-4-2 16,-5 1-3-16,11-4-3 0,-5-5-2 0,6 1-1 0,-1-3-4 15,1-4-2-15,7-1-3 0,-1-2-8 0,1-5-8 0,12-4-9 16,-5-3-13-16,5-1-15 0,7-6-35 0,0 1-76 15,0-10-86-15,7-2-65 0,-1-4-50 0,7-3-50 0,0-8-64 16,0-4-120-16,0-3-63 0,6 0 13 0,-5-5 51 16</inkml:trace>
  <inkml:trace contextRef="#ctx0" brushRef="#br0" timeOffset="31057.02">10337 11704 481 0,'0'-14'663'0,"0"-1"-50"15,0 8-133-15,0-4-86 0,0 7-61 0,6-3-33 16,0 7-30-16,1 0-47 0,0 0-52 0,12 7-45 0,1 4-29 16,0 0-17-16,-2 7-7 0,15 1-14 0,-1 6-11 0,1 5-1 15,7 2-1-15,-1 5 2 0,6 3 0 0,7 1-2 0,1 3-5 16,5 0-3-16,1 4 2 16,6-1-4-16,6 4-5 0,1 1-5 0,0-1-2 0,-1 4-3 0,1-4-3 31,-7 4-4-31,1 0-6 0,-9-3-14 0,2-1-19 0,-7 0-27 15,-13 0-62-15,1-3-140 0,-15-9-173 0,-5 6-198 0,-14-8-136 16,-6-4-75-16,-6-1-30 0,-14-6-1 0</inkml:trace>
  <inkml:trace contextRef="#ctx0" brushRef="#br0" timeOffset="35370.01">17982 2473 14 0,'-6'0'185'0,"6"-4"-69"0,-6 4-51 0,6-3-29 16,-8 3-14-16,8-4-7 0,0 4-2 0,0 0-3 16,0-4-2-16,-6 4 0 0,6 0-3 0,0 0-1 0,0 0-1 15,0 0-3-15,0 0-2 0,0 0 0 0,0 0-1 16,0 0 0-16,0 4-1 0,0-4 2 0,0 4-1 0,0-4 1 15,0 3-1-15,0-3 1 0,-6 4 0 0,6-4-1 0,0 3-1 16,0-3 3-16,0 0-1 0,0 4 1 0,0-4 1 16,0 0-1-16,-6 0 1 0,6 3 0 0,0-3 2 0,0 0-1 15,0 4 0-15,0-4-1 0,6 0-1 0,-6 0-3 0,6 0-4 16,-6 4-10-16,6-4-11 0,2 0-13 0,-8 4-16 0,6-4-19 16,0 0-22-1,1 0-26-15</inkml:trace>
  <inkml:trace contextRef="#ctx0" brushRef="#br0" timeOffset="35869.54">18217 2538 20 0,'0'0'111'0,"13"0"-29"15,-7 0-20-15,0 0-9 0,8 0-10 0,-8 5-5 0,14-5-8 0,-7 0-6 0,0 0-4 16,6 0-2-16,1 3-4 0,-1-3-4 0,1 0 2 16,0 3 2-16,-1 1 1 0,7 0 1 0,0-1 2 0,0 5 1 15,1-1 0-15,-1 0 0 0,6 1-4 0,-5 3-4 0,-2 0-2 16,7 0-1-16,-5-1-1 0,5 5-2 0,8-4 1 0,-8 4 1 15,7 0 1 1,-6-4 1-16,5 3-1 0,9 0 1 0,-2 2-1 0,1-2-2 0,-1-3-2 0,7 8-1 0,1-5-4 16,-2 1-3-16,8-1-6 0,-7 5-4 0,7-5-2 0,0 5-5 15,-8-1-3-15,8-3-1 0,0 3 2 0,-7 0 2 16,7-3 5 0,-8 3 3-16,8-3 3 0,-7 4 8 0,1-5 2 0,-8 4 1 0,7-3 3 0,-7 0-1 0,1 3-1 0,-1-3 2 15,-5-1-3-15,5-3 0 0,-6 4 0 0,1-3 0 31,-1-2-1-31,6 1 1 0,-5 0 0 0,5-4 1 0,-6 1 4 16,7 3-2-16,-1-4 1 0,1-3 0 0,6 3 0 0,-7 0 0 16,8-3 2-16,-2 4-1 0,2-5 0 0,-7 4 1 0,5-3 0 15,2 3 0-15,-8 0 1 0,1 0 0 0,-1 1-2 16,1 0 0-16,-7-1-5 0,7 4-2 0,-7-4-6 16,0 4-6-16,-1-3-9 0,2 2-18 0,-7-2-20 0,6-1-25 15,-1 0-35-15,2 1-51 0</inkml:trace>
  <inkml:trace contextRef="#ctx0" brushRef="#br0" timeOffset="41936.93">20562 2392 292 0,'6'-4'317'0,"-6"4"-120"16,0-3-79-16,0-1-45 0,0 0-25 0,0 4-15 0,6-3-5 15,-6 3-4-15,0-4-6 0,0 4-1 0,0-4-2 0,0 4-1 16,0 0-1-16,0-3 2 0,0 3 2 0,0 0 2 15,0 0 6-15,0-4 5 0,0 4 4 0,-6 0 3 0,6-4 4 16,0 4 2-16,0-3 2 0,0 3 3 0,0 0 1 16,0 0 2-16,0 0 2 0,0 0-1 0,0 0 2 0,0 0-4 15,0 0 1-15,0 0-2 0,0 0-3 0,0 0 0 0,0 0-1 16,0 0 2-16,0 0 2 0,0 0 3 0,0 0 3 16,0 0 0-16,0 0 0 0,0 0-3 0,0 0-4 0,0 0-6 15,0 0-6-15,0 3-6 0,0 1-5 0,-6-4-1 0,6 0 0 16,-7 4 5-16,7-1 6 0,-7 1 8 15,7 0 9-15,-6 3 11 0,6-3 13 0,-6 3 11 0,-1 0 10 0,1 4 5 32,-8 0 5-32,8 4 4 0,-14 7 3 0,-6 0-6 0,1 7-7 15,-9 0-13-15,-5 8-12 0,1 0-9 0,-9 3-10 0,-4 4-13 16,5 0-10-16,-5 0-5 0,4 3-3 0,2 0-3 16,-1-2-2-16,7-1-4 0,7-4-4 0,-7 1-1 15,13-5-2-15,0 1-2 0,-1-4-2 0,8-3-1 0,0-1 0 16,5-4-2-16,1 1 2 0,0-8-1 0,7 4-1 0,-1-7 0 15,1 0-1-15,0-4 2 0,6 0 3 0,0-4 2 0,-8-4 4 16,8 1 10-16,8 0 10 0,-8-4 12 0,0-4 9 16,6 0 5-16,7-3 0 0,0-4 0 0,0-3-2 0,7-4-9 15,-1-2-5-15,0-1-10 0,1-5-9 0,-1 1-3 0,7-1-1 16,-6-6-3-16,-1 1-3 0,1-5-1 0,0 3-3 16,-1-3-3-16,1-5-1 0,0 1-4 0,-1-4-3 0,1-1-2 15,-8 2 1-15,14-5-1 0,-6 4-2 0,-1 0-1 0,1-4-1 16,6 9 3-16,1-6 1 0,-1 9 1 0,-7-1 0 0,1 9 1 15,-2 1 1-15,2 5 0 0,0 4-1 0,-7 3-2 16,0 1-2-16,0 6-2 0,0 5 1 0,7 3-1 0,-8 0-1 16,2 7 1-16,6 4 2 0,-1 0 3 0,1 7 2 0,-2 0 0 15,2 4 0-15,0 4 1 0,6 0 2 0,-7 3 0 16,1 0 2-16,6 1 0 0,1 3-3 0,-8-4 0 0,7 4 1 16,0-3 1-16,0-2 1 0,0 6-2 0,0-5-1 15,0 0-2-15,0 1 2 0,0-5-8 0,-6 5-14 0,5-5-14 16,-5-3-12-16,6 0-16 0,-6 0-19 0,-1-4-21 0,1-3-48 15,-7 0-60-15,0-1-59 0,-6-3-48 0,5-3-36 16,-5-1-27-16,0-3-24 0,-1-4-26 0,-6 0-15 0,0-4-27 16,0-3-36-16,-6-1-4 0</inkml:trace>
  <inkml:trace contextRef="#ctx0" brushRef="#br0" timeOffset="42918.61">20242 2718 280 0,'-6'0'453'16,"-1"-4"-129"-16,7 0-102 0,-6 1-48 0,6 3-18 0,-6-4 1 15,6 4 16-15,0 0 17 0,0 0 12 0,0 0 1 16,0-3 0-16,0 3-12 0,0 0-15 0,6 0-20 0,-6 0-21 15,0 0-21-15,0 3-13 0,6-3-11 0,-6 0-8 0,0 0-6 16,7 4-6-16,-7-4-4 0,0 0-7 0,0 0-4 16,0 3-7-16,6-3-6 0,-6 4-5 0,0 0-4 15,7-4-3-15,-7 3-5 0,0 1-2 0,7-1-2 0,-7 6 0 16,6-6-1-16,-6 5-1 0,6-5 0 0,-6 4 4 0,6 4 1 16,2-3-1-16,-2 3 2 0,0-4-2 0,1 4 0 0,0 0 0 15,-7 3-1-15,6-2-3 0,1-2 0 0,-1 5-1 16,0 0-3-16,1-4 0 0,0 4-1 0,-1-1 1 0,0 1 1 15,1-1 0-15,0 5 0 0,-1-5 3 0,1 5 2 0,-1-1 0 16,0-3-1-16,1 3 0 0,0 0-1 0,-1-3 1 16,0 3 1-16,2 1-2 0,-2-1-1 0,0-4 1 0,1 5 0 15,-1-1 0-15,1-3-2 0,0 3-2 0,-1-3-1 0,0 4 0 16,0-2-1-16,8 1-2 0,-14 2 1 0,13-6 1 0,-6 4 1 16,-1 0 0-16,1 4 1 0,-1-3 0 0,0-1 0 15,1 0 0-15,0 5-2 0,-1-2 2 0,0-2 1 16,1 3-1-16,0 3 1 15,-1-3-1-15,1-1 1 0,-1 2 0 0,0-1-2 0,8 0 0 0,-8 0-3 0,0 0-1 0,2 0-1 16,-2 0 2-16,0 0 2 0,1 0 1 0,-1 0 2 0,1 4 0 16,-1-5 2-16,1 2-1 0,-1 2 3 0,0-3 1 15,2 4 1-15,-2-1 0 0,-6 1 3 0,6 0 3 0,1 0 2 16,-1 3 4-16,1 0 3 0,-7 0 2 0,6 1 3 0,-6-1 3 16,7 4-2-16,-1 0 0 0,-6 0-4 15,7 0-1-15,0 4-5 0,-1-1-1 0,0 2-4 0,1 1-2 0,-7 1-2 16,7 4 0-16,-1 0 0 0,0 0 4 0,1 4-1 15,-1 0-1-15,-6-1-2 0,7 1 1 0,0 0-1 0,-1 3 3 0,0 0-3 16,-6 0-4-16,8 1-1 0,-2 2-2 0,0-2 0 16,0 3-3-16,1 0 0 0,-7 0 0 0,7-1 1 15,-7 2 0-15,6 3 4 16,-6-6 2-16,0 10 3 0,0-4 5 0,0 3 1 16,7 0 0-16,-7 1-1 0,0-1 3 0,0 5-3 15,6-6-1-15,-6 1-2 0,0 5-3 0,6 2-4 0,-6-3-1 0,0 0-3 0,8 4-2 0,-2-4 1 0,-6 0-3 16,6 3-2-16,1-3-2 0,-7 1 0 0,6 2-1 0,-6-3 1 15,7 0-2-15,-7 0 0 0,6 2 1 0,-6-1 1 0,0-1-1 16,0 4 1-16,7-5 0 0,-7 5 0 0,6-4 1 31,-6 3-1-31,14-2 0 0,-8-1 2 0,0-1-1 0,8 2-1 16,-2-2 0-16,-5-3 0 0,6 5 2 0,-6-5 1 0,5 3 1 16,-5 2-1-16,-7-2 2 0,7 2-1 0,-14-1 0 0,7 3 1 15,-7 1-3-15,1 3-2 0,0-3 0 0,-8 3 0 16,1-3-2-16,7 0 0 0,-7-1-1 0,0 0-2 0,0-2-1 15,0 2 2-15,6-2 0 0,-6-2-1 0,7 2 1 16,-1-6-1-16,1 1 0 0,0-3 1 0,-2-1 1 0,8 2-2 16,-6-6-1-16,6-3-1 0,0 1 0 0,-6-1 1 0,6-4-1 15,0-6-1-15,0 3 0 0,0-8 0 0,0-3-1 16,6 1 0-16,-6-6 1 0,0-2 0 0,6-4 0 0,-6 0 0 16,0-4-1-16,8-2-6 0,-8-2-17 0,0-3-24 0,0-4-33 15,0 1-43-15,0 3-55 0,0-8-64 0,-8 5-60 16,2-8-104-16,6 0-139 0,-6-4-154 0,-1-11-159 0,7-3-86 15,0-4-14-15,7-8 30 0,5-10 38 0</inkml:trace>
  <inkml:trace contextRef="#ctx0" brushRef="#br0" timeOffset="43443.12">22541 6297 144 0,'7'-14'543'0,"-7"-4"9"0,0 6-179 16,0 1-74-16,0 0-14 0,0 0-1 0,-7 4-1 0,1 3-5 15,0-3-15-15,-2 3-23 0,-4 4-23 0,-8 4-37 16,1 7-43-16,-13-1-35 0,-1 13-19 0,-7 2-12 0,-5 8-2 0,-7 4 12 15,-1 7-2-15,-4 0-4 0,-9 8 2 0,8-1 2 16,-8 7 1-16,1-3 2 0,0 4-1 0,0 0-8 0,-7 3 4 16,14-1-1-16,-7 2-5 0,6-1-7 0,0 1-7 0,1-1-9 15,-1 1-7-15,6-5-10 0,2 0-8 0,5-2-3 16,-5-2-3-16,4 2 0 0,9-5-3 0,-8-4-3 0,7 1-2 16,6-4-2-16,-6 0-2 0,7-7-1 0,-1-1-1 15,7 1-2-15,0-8-2 0,0 0-7 0,6-3-21 0,1-4-27 16,5-4-28-16,2-3-29 0,-1-4-26 0,13 0-30 0,-7-7-86 15,14-4-105-15,-1-8-85 0,7-3-88 0,7-11-147 16,-1-3-70-16,7-7-40 0,0-6-9 0</inkml:trace>
  <inkml:trace contextRef="#ctx0" brushRef="#br0" timeOffset="43744.89">20835 6184 87 0,'-7'-4'634'0,"7"8"10"0,0 0-23 15,14 3-201-15,-8 7-82 0,20 8-61 0,0 4-46 0,7 3-18 16,12 8-6-16,1 7 1 0,13 7 0 0,6 4-19 16,12 4-46-16,8 3-31 0,7 8-17 0,5-1-11 0,14 8-1 15,7-1-5-15,12 6-1 0,0 2-10 0,0 0-8 16,7 0-6-16,-1-3-7 0,2 3-6 0,-2 1-14 0,-6-4-9 15,1-5-4-15,-7-2-5 0,-8-5-1 0,-5-3-6 0,-13-7-2 32,-7-1-2-32,-12-7-1 0,-14 1 0 0,-14-12 0 15,-5 0-4-15,-13-2-9 0,-7-6-17 0,-20-3-25 0,1-3-34 16,-20 0-116-16,-1-5-159 0,-11-3-258 0,-8 1-147 0,-6-8-78 16,-6-4-34-16,-1-3-6 0</inkml:trace>
  <inkml:trace contextRef="#ctx0" brushRef="#br0" timeOffset="48910.69">16895 4319 46 0,'-14'-8'451'0,"2"5"-102"0,6-5-120 0,-8 1-71 15,8 0-33-15,-7 3-16 0,6-3-4 0,0 0-3 0,-5 0-3 16,6-1-8-16,-2 1-8 0,2 3-8 0,0-3-2 0,-1-1 7 16,-6 5 6-16,6-5 9 0,1 1 10 0,0 3 10 15,-1-3 12-15,-6 0 13 0,7 0 10 0,-8-1-1 0,8 5-3 16,-7-6-9-16,0 3-6 0,0-2-5 0,-1 4-10 0,2-3-15 16,-1 0-15-16,-7 0-18 0,8-1-12 0,-2 2-10 15,1-2-8-15,-7 4-10 0,8-3-3 0,-2 0-4 0,2-1-4 16,-8 5-1-16,7-5-4 0,0 1 0 0,0 0-3 0,-7 3 5 15,7-3-2-15,-6 0 2 0,6-1 0 0,-7 0 2 0,7 1 2 16,-6 0 1-16,-1 3 1 0,7-3 0 0,-7-1 0 16,8 2-3-16,-1-2 2 0,-7 4-4 0,6-3-1 0,2 0-1 15,-1-1 0-15,0 5-5 0,0-5-1 0,-7 1 0 0,8 3 0 16,-2-3-4-16,-5 3 1 0,5-3-2 0,-5 3 2 16,0-3 0-16,-1 4-11 0,1-1 5 0,-1 1 3 0,0-6 3 15,1 6-2-15,-1-1 4 0,1 0 1 0,-7 1 1 0,6-1 14 16,0-3-4-16,-5 3-3 0,5 1 1 0,-6-1 1 0,6 0-2 15,-5 1-1-15,5-1-1 0,-6 4-3 0,7-4-1 16,-7 1-1-16,-1-1-1 0,7 4 0 0,-6-4-1 0,7 1-1 16,-7 3 1-16,6-4 1 0,1 4 2 0,-1-4 0 15,1 4 1-15,6-3-1 0,-7 3 0 0,1-4-2 0,-1 4 0 16,8 0 0-16,-2-4-1 0,-5 4-2 0,6 0-3 0,-7-3 2 16,7 3-1-16,-7 0-1 0,8 0-1 0,-8 0 0 15,1 3 0-15,-1-3 0 0,0 4 0 0,1 0 0 0,-7-1 0 16,6 1 1-16,-5 0 1 0,-2-1 1 0,1 5-2 0,0-5 0 15,0 5-1-15,0-5 0 0,7 5 0 0,-7-5 0 16,6 5 0-16,1-1-1 0,-1-4 1 0,0 1 0 0,1 0 1 16,5-1 0-16,2-3-1 0,-2 9 0 0,2-9 0 0,-2 3-1 15,1 4 0-15,1-3 1 0,-2-1 1 16,2 5 1-16,-2-5 0 0,1 4 1 0,1-3-1 0,-2 4 0 0,2-5 1 16,-8 5-4-16,7-1 0 0,-1-3 1 0,2 3 1 0,-2-3-1 15,2-1 3-15,-1 1 1 0,-1-1-2 0,2 5 3 16,-2-8-1-16,2 7-1 0,-2-3 0 0,8-1-2 0,-13 5-1 15,5-5 0-15,2 1 1 0,-2-1-1 0,-5 5 0 0,6 0 0 16,0-4 0-16,-7 3 0 0,1 0 0 0,6 0 1 0,-7-3 0 16,7 3 1-16,-7 1 1 0,1-1-1 0,6 0-2 15,-6 0 2-15,-1 4 0 0,0-3-1 0,-5 3-1 0,5-4 0 16,0 4 6-16,-5 0-4 0,5-1-2 0,0 2 0 16,1-4-1-16,-1 3 0 0,0-1 0 0,1 5 1 0,-1-4-8 15,0 0 2-15,2 4 3 0,-2-4 1 0,1 0 0 0,5 3 0 16,-6-2 1-16,1-3-1 0,6 7 1 0,-6-5 0 0,-1 4-1 15,1-1-1 1,-1-3-1-16,7 4 3 0,-6-4 0 0,-1 3 0 0,1-3-1 0,5 4 4 0,-6-4-1 0,1 4 0 16,-1-4-1-16,8 4 0 0,-8-1-1 0,1-3-2 0,5 4 0 15,-5-1-4-15,0 1 4 0,-1-1 0 0,7 2 2 16,-7-2 1-16,1 4 0 0,-1-3 1 0,1 3 1 0,0-3 2 16,-1 4-2-16,7-2 0 0,-7 1 0 0,8 2 0 0,-8 1-1 15,0-2-1-15,7 2 0 0,-7 1 3 0,1 0-1 0,-1 3 0 16,7-2 1-16,-6 3-1 0,-1-1 1 15,7 1-1-15,-6-1 0 0,0 5-1 0,5-4 1 0,-6 3 0 0,1 0 0 16,6 0-1-16,-6 1 1 0,5-1 2 0,2 4-1 0,-2-7-1 16,1 3 0-16,1 1-1 0,-2-2 1 0,2-2-1 15,-2 0 0-15,1 3 0 0,7-6 0 0,-8 2 1 0,8 1-1 16,-6-4-1-16,4 3 0 0,-4 0 1 0,5-2 1 16,1 3-1-16,-8-5 1 0,8 5-1 0,-6-4 1 0,4 4 0 15,-4-5 0-15,5 5 0 0,-6-4-1 0,6 4 0 0,-5-4-1 16,4 3 1-16,2-2 4 0,-6 2-1 0,5 1 1 15,0-4 0-15,1 0 0 0,-1 0 0 0,1 0 1 0,-8 3-2 32,8-3-1-32,0 0 2 0,0 0 0 0,-2 0 1 0,2 1 1 15,0-1 0-15,-1-1-2 0,1 1 2 0,-1 0 1 0,0-4-1 16,1 4-1-16,0 1 0 0,0-1 0 0,6-4 1 16,-8 4 2-16,2 0-2 0,0 0 1 0,-1 0 0 0,7 0 0 15,-6 0 2-15,-1-4 0 0,0 4 1 0,1 0-2 0,0 0 3 16,6 0 0-16,-7 4 1 0,0-5 0 0,1 2 1 15,0-2-2-15,-1 1 1 0,7-3 1 0,-7 3 0 0,1 0-1 16,6 3 3-16,-7-3 0 0,1 0 2 0,6 0-2 0,-6-4 0 16,6 5-3-16,0-5-2 0,0 0-3 0,0 1-1 0,0 3-4 15,0-4 1-15,0 3 0 0,0-3 0 0,0 2 2 16,0 2 1-16,0-4 1 0,0 4-1 0,0-4 0 0,0 0-3 16,0 5-1-16,0-5 2 0,0 4-2 0,0-4 1 0,0 4-2 15,0-4 3-15,0 4-1 0,6-4 1 0,-6 1 0 16,0-1-2-16,6 1 1 0,1-1-1 0,-7 0 1 0,6 0 0 15,1 1 0-15,0-1-1 0,-7 1 3 0,6-1 0 0,0 0 1 16,1 0-1-16,0 1-1 0,-1-1-1 0,-6 0 1 0,6 5-1 16,1-5-1-16,0 0 0 0,-1 4 0 0,-6 0 0 15,7 0 2-15,-1-4-1 0,0 3 0 0,-6-1 1 16,8-2 0-16,-2 0 1 0,0 0 0 0,0 1 0 0,1-1 0 16,6 0-1-16,-6 1 0 0,-1-1 1 0,8 1 0 0,-2-1 0 15,-6-4 0-15,8 5 0 0,-8-1 1 0,7 0 0 0,1 1 2 16,-8-1-2-16,6 0 3 0,2 1 1 0,-8-1-1 15,1 0 1-15,6 4-2 0,-6-4 3 0,5 5-1 0,-4-5-1 16,4 0 2-16,1 4-2 0,-6 0 1 0,6-4 0 0,-1 5 1 16,2-1-2-16,-8-5 0 0,8 6-1 0,-2-5-1 15,1 1-2-15,1 2 0 0,-2-3-6 0,2 5 1 0,-2-5 1 16,1 0 0-16,-6 1 1 0,12-5 1 0,-12 5 0 0,6-5 0 16,0 1 3-16,0 0 0 0,0-1 0 0,0 1 0 0,0 3-2 15,1-3 0-15,-2-1 0 0,8 1 2 0,-7 0 0 16,-1-1 0-16,2 1-1 0,5 4-3 0,-6-5 2 0,7 4-1 15,-7-3 0-15,7 3 1 0,-1-3 1 0,-6-1 0 0,14 1 0 16,-8 1 2-16,0-2 1 0,0-3 1 0,1 3 2 16,0-3-3-16,-1 4-1 0,1-4-1 0,-7 0 0 0,6 3-1 15,1-2-1-15,-1 2-1 0,1 1-1 0,0-4 1 0,-1 4 0 16,7-1 2-16,-6-3 0 0,5 4 0 0,-5-4 1 0,6 0 1 16,1 0-1-16,-1 0-1 0,0 0-1 0,7-1 1 15,-8-3-1-15,1 5 1 0,6-4-2 0,1-1-1 0,-7 4 1 16,7-4 2-16,-1 0 0 0,1 1 0 0,-1-1-2 0,-6 0-1 15,7 1-1-15,-1-1 1 0,1 0-1 0,0 1-2 16,0-1 0-16,-1 0 0 0,1 0 1 0,-1-3-1 0,1 3 1 16,-1-2 0-16,1-2 1 0,6 0 0 0,-7 0 2 0,1 3-2 15,-1-6-1-15,1 3 1 0,-1-3 2 0,-6 0-2 0,7 3-1 16,0-3 1-16,-7 0-1 0,0 0 1 0,6 4 2 16,-5-4-1-16,5 0 1 0,-6 0-1 0,7 4 1 15,-7-4-1-15,7 0-2 0,-1 0 0 0,1-4 1 0,5 4-1 0,-5 0 0 16,7-4 0-16,5 1 1 0,-6 0-1 0,7-3 3 15,-1 3-1-15,1-3 1 0,-1-2 0 0,-5 0-1 0,-1 5-2 16,-1-4 0-16,1-1 2 0,1 1-1 0,-7 3-2 16,-1-3 0-16,1 0 0 0,-1-1 1 0,-6 1 1 0,7 0 1 15,-1-1-2-15,1 1-1 0,-1 0 1 0,1-4 0 0,-1 0 1 16,1-1 0-16,-1 1 0 0,1 1-1 0,6-5 1 16,-6 0 1-16,0 1-1 0,6-1 3 0,-7-4-3 0,1 2 1 15,5-1 0-15,-5-5 2 0,-1 5-1 0,1-4 0 0,-1 4 1 16,-5-4-2-16,5 0 2 0,1 3-3 0,-7-3 1 0,6 4 0 15,-5-4 1-15,5 0-1 0,1 3 0 0,-7-2 0 32,6-2-2-32,-6 2 2 0,7-1 1 0,-7 0-2 0,0 0 5 15,7 0 1-15,-7-4 3 0,7 0 1 0,-7 1 2 0,-1-1 2 16,7 1-8-16,-5-5 5 0,5 4-3 0,-6-3 0 16,1 0-1-16,-1 3 2 0,0-3-2 0,0 0 1 0,7 3 8 15,-7 0-4-15,-7-3 0 0,7 3 0 0,0-3 1 16,0 3 3-16,-7-3 2 0,8 0 0 0,-1 3 4 0,-6-2 3 15,6-2 2-15,-7 0-2 0,1-3 2 0,6 4 1 0,-7-5 1 16,1-1 2-16,0 2 0 0,-1-4-1 0,0 1 2 16,0-1 5-16,1 4-1 0,0-4 3 0,-7 5 3 0,0-5 0 15,0 7-1-15,0-3-1 0,0 1-2 0,0 2-3 0,-7 0-2 16,8-2-3-16,-8 2-3 0,0 2-4 0,2 1 0 0,-2-6-2 16,0 4 0-16,0 0-2 0,1 0-1 0,0-5 0 15,-7 5 0-15,6-4 0 0,1 4 0 0,-7-5-1 0,6 2 0 16,0 3 1-16,-6-5 0 0,8 1-5 0,-2 1-1 0,-6-5 0 15,6 1-2-15,-6-1 3 0,0 0 0 0,0-3 0 16,0 3 0-16,6-3 0 0,-6 0-1 0,0-4 0 0,0 0-1 16,7 3-1-16,-7 1 2 0,0 0 6 0,0-1 2 0,7 5 2 15,-7-1 4-15,0 4 3 0,0-4-1 0,0 1-30 0,0 3 0 16,0 0 0-16,0 0 0 0,0 4 0 0,-7-1 0 16,7-2 0-16,-7 2 0 0,7 1 0 15,-6-4 0-15,0 4 0 0,0-4 0 0,-2 4 0 0,-4-5 0 0,5 1 0 0,1 0 0 16,-8 1 0-16,2-6 0 0,6 3 0 0,-8-2 0 0,1-3 0 15,0-1 0-15,0 1 0 0,0-1 0 16,0 1 0-16,0 0 0 0,0-4 0 0,0 4 0 0,0-1 0 0,0 1 0 16,-7 0 0-16,7 0 0 0,-6-1 0 0,6 4 0 15,-7-3 0-15,0 7 0 0,1-4 0 0,6 1 0 0,-13-1 0 16,6 5 0-16,1-1 0 0,-8-1 0 0,8 1 0 0,-7 5 0 16,6-6 0-16,-5 5 0 0,-1-1 0 0,6 1 0 0,-6 1 0 15,7-3 0-15,-7 2 0 0,0 0 0 0,-1 0 0 0,1-5 0 16,7 5 0-16,-7 0 0 0,0 0 0 0,0 0 0 15,-1-1 0-15,1 1 0 0,0-1 0 0,1 4 0 0,-8-2 0 16,7 1 0-16,0 6 0 0,-7-5 0 0,1 1 0 0,6 2 0 16,-7-2 0-16,1 3 0 0,-1 0 0 0,1-4 0 0,-1 4 0 15,1 0 0-15,-2-3 0 0,2 4 0 0,-7-2 0 16,6 1 0-16,-6 0 0 0,1-4 0 0,-2 4 0 0,-5-4 0 16,-8 4 0-16,1-3 0 0,1 3 0 0,-8 4-279 0,0 7-139 15,0 0-187-15,1 7-268 16,-7 0-203-16,6-3-102 0,-6 4-21 0,0-5 30 0,6-4 73 0</inkml:trace>
  <inkml:trace contextRef="#ctx0" brushRef="#br0" timeOffset="54312.92">14433 7825 112 0,'0'-4'448'0,"0"1"-124"0,0-1-126 0,0 0-76 16,0 1-44-16,0 3-20 0,0-4-11 0,0 4-6 15,0 0-4-15,0-4-1 0,0 4-4 0,0 0 0 0,0 0-1 16,0 0 3-16,0 0 3 0,0 0 10 0,0 0 9 0,0-3 8 16,0 3 9-16,-6 0 6 0,6 0 4 0,0-4 4 15,0 4 4-15,0 0 0 0,0 0 1 0,0 4-3 0,0-4-3 16,-7 0-3-16,7 3-8 0,0-3-10 0,0 4-13 0,0 0-11 15,0-4-10-15,0 3-9 0,0 1-8 0,0-4-2 16,7 0-1-16,-7 0 5 0,6 0 6 0,-6-4 6 0,6 1 7 16,1-5 8-16,-1 1 8 0,1-8 9 0,0 4 11 0,5-7 8 15,-5-1 6-15,0 1 9 0,-1 0 4 0,0-4 3 16,1 4-3-16,-7 3-3 0,7-3-10 0,-7 6-10 0,0 1-9 16,0 0-13-16,-7 4-7 0,7 0-9 0,-7 4-4 0,7 3-5 15,-6 0-4-15,0 3-6 0,-1 1-4 0,-6 3-3 0,7 4-4 16,-1 3-4-16,0 2-1 0,1-2 0 0,-1 1 0 15,1-1-2-15,0-3 0 0,6 0 1 0,-7 1-1 16,7-5 0-16,0 0 0 0,0-3-1 0,0-1-2 0,0-3 1 16,0 4 1-16,0-4 1 0,7 0 0 0,-7-4 6 0,0 1 3 15,6-1 4-15,-6-3 4 0,6 0 7 16,-6-1 5-16,7 1 3 0,-7-1 1 0,0 1 2 0,0 0 1 16,0 3 1-16,0 0-1 0,0 1 0 0,0 3-7 0,-7 0-2 0,7 0-5 15,0 3-5-15,-6 1-13 0,0 3-14 0,-1 4-16 0,0 4-21 16,1 0-15-16,6 3-23 0,0 1-42 0,0-5-60 15,0 1-65-15,6-1-62 0,1-3-57 0,0-3-65 0,5-1-98 16,1-3-117-16,1-8-39 0,-2 4 15 0</inkml:trace>
  <inkml:trace contextRef="#ctx0" brushRef="#br0" timeOffset="54628.14">14478 7594 396 0,'-6'0'409'0,"0"0"-112"0,-1 3-103 15,7-3-60-15,-7 0-35 0,1 0-21 0,6 0-14 0,0 0-10 16,0 0-10-16,6 0-13 0,1 0-11 0,0 0-8 0,-1 0-7 16,0 0-2-16,8 0-4 0,-2 0-4 0,2 0-3 15,-1 0-6-15,7 0-6 0,-8 0-9 0,8 0-8 0,-7 0-9 16,-1-3-9-16,8 3-9 0,0 0-10 0,-7-4-8 0,0 0-11 16,6 1-18-16,-5 3-42 0,-2-4-81 0,1 1-96 15,-6-4-49-15</inkml:trace>
  <inkml:trace contextRef="#ctx0" brushRef="#br0" timeOffset="55578.42">15930 5117 64 0,'0'0'382'0,"0"-3"-93"0,0 3-99 16,0-4-72-16,0 4-48 0,0 0-28 0,8-3-16 0,-8 3-9 16,6 0-4-16,-6 0-4 0,6 0-3 0,-6 3 0 0,7-3 1 15,-7 0 2-15,6 0 3 0,1 0 1 0,0 0 2 32,-1 0 4-32,0 0 6 0,1 0 5 0,0 0 2 0,-1 0 1 15,7-3 1-15,-6 3 1 0,6 0-2 0,-7-4-1 0,7 0-6 16,-6 4-6-16,-1-3-5 0,0 3-2 0,-6 0-3 15,7 0-2-15,-7 3-1 0,7 1 0 0,-7 0-1 0,0 3 1 16,0 0 1-16,0 0 0 0,0-3 0 0,6 3-1 0,-6 1 0 16,0-5 0-16,7 1 0 0,-7 0-1 0,6-1 1 15,1 0 3-15,0 3 3 0,-1-6 4 0,6 0 4 0,-4 0 7 16,-2 0 8-16,7-6 11 0,-7 3 12 0,1-4 16 16,6 3 19-16,-7 1 25 0,0-1 25 0,2 0 23 0,-8 1 21 15,6-1 9-15,-6 4 4 0,0-4-8 0,0 4-16 0,-6 4-24 16,6-4-28-16,-8 0-31 0,8 4-28 0,-12 3-21 15,6-3-18-15,-1 3-11 0,-6 0-8 0,6 2-5 0,-5-3-2 16,4 2-1-16,2 3-2 0,0-8 2 0,0 4 0 0,6-3 0 16,0 0-2-16,-7 0 1 0,7-4-1 0,0 3 0 15,0-3 1-15,0 0-2 0,0 0 0 0,0 0 0 0,0 0 3 16,0 0 2-16,7 0 4 0,-7-3 4 0,0 3 4 0,0-4 2 16,0 4 2-16,0-4 3 0,0 4-2 0,0-4 0 0,0 4-2 15,0 4-4-15,0-4-4 0,0 0-2 0,0 4-3 16,0 0-2-16,-7 3-2 0,0 0-1 0,7 4-2 0,-6 0 1 15,-1 4 0-15,7-4-1 0,0 3 4 0,-6-3-4 16,6 1-2-16,6-5 0 0,-6 0-3 0,7 0-2 0,-1-3 1 16,1 0-1-16,0-4 1 0,5-4 2 0,2 0 4 0,-2-3 1 15,8 0 5-15,-7-5 4 0,-1-2 2 0,8-1 5 16,-6 1-1-16,5-5 1 0,-6 1 1 0,0 4 5 0,0-5-1 16,0 1 2-16,0-1 1 0,-6 5 4 0,-1 3 2 0,1 0 4 15,-7 3 0-15,0 1-4 0,0 4-2 0,-7-5-5 16,1 8-4-16,-7 0-8 0,0 4-7 0,-1 3-8 0,-5 4-8 15,0 4-7-15,-8-1-10 0,1 9-17 0,0-1-29 0,1 0-55 16,-1-1-73-16,6 6-65 0,0-6-52 0,7 1-57 0,7-3-102 16,-1-1-135-16,0 0-65 0,7-3-1 0</inkml:trace>
  <inkml:trace contextRef="#ctx0" brushRef="#br0" timeOffset="60665.46">15462 16569 172 0,'0'-3'269'0,"0"3"-58"0,0 0-58 0,0 0-47 16,0 0-33-16,0 0-25 0,0 0-13 0,0 0-9 15,0 0-5-15,0 0-4 0,0 0-2 0,0 0-2 0,0-4 0 16,0 4-1-16,0 0-1 0,0 0 1 0,0-3 2 0,0 3 4 15,0 0 2-15,0 0 2 0,0 0-1 0,0 0 1 16,0 0 1-16,0 0-1 0,0-4-2 0,0 4-2 0,-7 0-2 16,7 0-1-16,0 0 2 0,0-4 1 0,0 4 0 0,0 0-1 15,0-3 1-15,0 3 0 0,0 0-1 16,0-4-3-16,0 0-2 0,0 1-1 0,0-1-4 0,0 0 0 0,0 0-1 16,0-3 0-16,0 4-1 0,0-1-1 0,0 0 1 15,0-3-2-15,7 3 3 0,-7-2 1 0,0 2 2 0,0-4 1 16,0 4 2-16,0-3 2 0,6 3 2 0,-6-3 3 0,0 3-2 15,0-3 0-15,0 0 0 0,0 3-1 0,0-3 0 16,0-1-1-16,0 1-2 0,0 0-2 0,0-1 1 0,0 1-1 16,0 0-2-16,0-4-1 0,0 4-1 0,0-4 0 0,0 0 0 15,0 2-2-15,0-1-2 0,0-1-2 0,0 0 0 16,0 4 0-16,0-4-1 0,0 0 0 0,0 0-1 0,0 0 1 16,0 0 0-16,0 0 0 0,0-4 1 15,0 3-1-15,0-2 3 0,0 3-2 0,0-3-1 0,0 3 2 16,0-4 0-16,0 4-1 0,0 0 1 0,-6 0 0 0,6 0-1 0,0 0 0 15,0 4 1-15,0-4-2 0,0 3 1 0,-7 2 1 16,7-6-1-16,0 5-1 0,0-4 0 0,0 0-3 16,0 4 1-16,0-8 1 0,0 4 0 0,0 0-1 0,0 0 1 0,0-4 0 15,0 1-1-15,0 3 2 0,0-4 0 0,0 4 0 16,0-4-1-16,0 1 1 0,0 3 0 0,0-4 1 0,0 4 0 16,0-4 3-16,0 5-2 0,0-1 0 0,0 0-1 0,0-1-1 15,0 1 0-15,0 0 0 0,0 4 0 0,0-4 0 0,0 4 0 16,0-4-1-16,0 4 0 0,0-4 1 0,7 0 0 15,-7 0 0-15,0 0 0 0,6 0-1 0,-6-4 0 0,7 3 1 16,-7-2 0-16,0 0-1 0,7-1-1 0,-7 0 2 0,0 4-2 16,6 1 1-16,-6-1 1 0,0 3 2 0,6-3-1 15,-6 4 2-15,0-4 1 0,0 4-2 0,0-1 3 16,0 0-1-16,0 1-1 0,0 0-2 0,0 0 0 0,0-1 0 16,0 2-1-16,0-2 0 0,0 1 0 0,7-4-1 0,-7 3-1 15,0 0-1-15,0-2 1 0,0 3 0 0,0-4 2 0,0 4-2 16,0-1 2-16,0-4 2 0,0 5 0 0,0-4 1 15,0 4-1-15,0-3-2 0,0 2 1 0,7-3-1 0,-7 4 0 16,0-4 0-16,0 3-1 0,0-3 1 0,0 0-1 0,0 4 1 16,0-4-1-16,0 1 1 0,0 1 0 0,0 0 0 15,6-3 0-15,-6 4 0 0,0 1 1 0,0 0-1 0,0-4 0 16,0 3-1-16,0-3 1 0,0 1 0 0,6 2 0 0,-6-3 0 16,0 0-1-16,0 0 1 0,0 0 0 0,0-4 0 15,0 4 1-15,0 0-1 0,0-3 1 0,0 3-1 0,0-4 1 16,0 4 0-16,7-3 0 0,-7-1 0 0,0 4-1 0,0-3 1 15,0 3-1-15,0-1 1 0,0-2 0 0,7 3-1 0,-7 0 0 16,0 0 0-16,0 0 1 0,0 0-1 0,0-4 0 16,0 4 0-16,0 0-1 0,6 0 0 0,-6-3 0 15,0 2 1-15,0 1-1 0,0 1 1 0,0-5 1 0,0 4 0 16,7 0-1-16,-7 0 0 0,0-4 0 0,0 4 0 0,0 0-4 16,0 4 3-16,0-4 1 0,0-1 0 0,0 2-3 15,6 2 4-15,-6-3 0 0,0 1 0 0,0-1 6 0,0 0 0 16,0 3-2-16,0-3 1 0,0 0 3 0,0 0-2 0,0 4 0 15,0-4 1-15,0 1 1 0,6-2 2 0,-6 1 0 0,0 0 0 16,0 0 2-16,0-4 0 0,0 4 4 0,0 0 4 16,0 0 4-16,0 1 5 0,0 2 3 0,0-3 1 0,0 0 0 15,0 4-1-15,0-3-3 0,0 1-4 0,0-2-6 0,0 0-6 16,0 0-7-16,0 4 0 0,0-4-3 0,0 4-1 16,0-4 0-16,0 4-1 0,0-1 0 0,0 5 1 15,0-5 1-15,0 5 3 0,0-1 5 0,0 0 2 0,0 4 4 16,0-3 7-16,0 3 4 0,0-4 5 0,0 4 2 0,0 0 1 15,0-4-3-15,-6 4 0 0,6 0-3 0,0-3-5 16,0 3-1-16,0 0-7 0,0-4-5 0,0 1 1 0,-6 3 0 16,6-5-1-16,0 5 3 0,0-3 3 0,0 0 2 0,0 3 6 15,0-5 8-15,0 5 5 0,0-4 5 0,0 4 2 0,-7 0 0 16,7 0-3-16,0 0-6 0,0 0-11 0,0 0-34 16,-6 0-56-16,6 4-67 0,-7 1-69 0,0 1-87 15,1 2-177-15,0-1-98 0,-1 1-65 0,0-5-15 0</inkml:trace>
  <inkml:trace contextRef="#ctx0" brushRef="#br0" timeOffset="61902.55">15253 16555 117 0,'-6'-4'309'0,"6"1"-76"0,0 3-73 0,-6-4-58 0,6 0-37 0,0 4-22 15,-7-3-11-15,7 3-9 0,-6 0-6 0,6 0-5 16,-7-4 1-16,0 4 0 0,7 0 2 0,-6 0 1 0,6-4 2 16,-6 4 2-16,6 0 5 0,-8 0 6 0,8-4 5 15,-6 4 5-15,6-3 7 0,-6 3 7 0,6 0 8 0,-6 0 9 16,-1 0 5-16,7 0 8 15,0 0 6-15,-7 0 6 0,7 0 5 0,0 0 5 0,-6 0 3 0,6 0 3 0,0 0 1 16,0 0 0-16,0 0-5 0,0 0-3 0,0 0-7 0,0 0-7 16,0 0-7-16,0 0-11 15,0 0-8-15,0 0-10 0,0 0-5 0,6 0-7 0,-6 0-5 0,0 0 1 0,7 0 3 16,-7 0 10-16,7 0 12 0,5 0 8 0,-6 0 8 0,8 0 4 16,-8 0 0-16,14 0-5 0,-7 0-9 0,0 0-13 0,6 0-16 15,1-4-14-15,6 4-7 0,-7-3-9 0,8 3-5 16,-1-4-3-16,0 0-1 0,0 4-1 0,0-7-1 0,0 3-1 15,7 1 0-15,-8 0 0 0,1-1 0 0,1-1-1 0,5-2-1 16,-6 3-1-16,-6 1-2 0,-1-1 0 0,1 0-1 0,-1 1-1 16,-5-1 0-16,-8 4 2 0,8 0 1 0,-8-3-1 15,-6 3 5-15,6 0 1 0,-6 0 1 0,-6 0 2 16,6 0 2-16,-6 3-1 0,-8-3 1 0,8 0 0 0,-8 4-1 16,-5-1 2-16,6 1-3 0,-6 0-1 0,-1-1-1 0,-6 1 1 15,7 3-1-15,-8-2-1 0,1-1 1 0,-6-1-2 0,-1 4 1 16,1-3-2-16,-1 3 1 0,1-3 1 0,-1 3 0 15,7-4 1-15,-7 1 3 0,1 0 3 0,6 3 0 0,6-3 4 16,-6 0 1-16,7-4 0 0,5 3 1 0,-5 1-2 0,12 0-3 31,-6-4-1-31,7 0-1 0,6 3-2 0,-6-3-3 16,6 0-2-16,0 0-2 0,0 0 0 0,6 0 1 0,-6 0 0 16,6 0 0-16,7 0-1 0,-6 0 2 0,6 0 0 0,-1 0 3 15,8 0-1-15,-6 0 0 0,5-3-2 0,1 3 2 0,6-4 1 16,-7 0-1-16,7 1 0 0,0-5 1 0,-6 5-2 15,5-5 1-15,2 1 1 0,5 3-2 0,-6-3-1 16,0 0-1-16,1-1 1 0,-1 2-1 0,0-3-1 0,-7 2-5 16,7 3-3-16,-6 1-3 0,-7-5-1 0,7 8-1 0,-8-3-5 15,-5 3 0-15,6-4 1 0,-7 4 4 0,1 0 2 0,-7 0 2 16,6 0 4-16,-6 0 4 0,-6 0 3 0,6 0 0 16,-7 4-1-16,-5-1-6 0,-2-3-20 0,-5 8-47 0,-7-1-80 15,6 0-81-15,-12 2-83 0,5-3-100 0,1 2-177 0,7-5-98 16,-7 1-39-16,6-4 11 0</inkml:trace>
  <inkml:trace contextRef="#ctx0" brushRef="#br0" timeOffset="62853.44">15176 14350 189 0,'-14'3'304'0,"1"1"-81"0,7 0-71 0,-14-1-53 16,14 1-28-16,-7-1-11 0,6 1-8 0,-6-4-4 16,7 4-1-16,6-4-3 0,-6 4 0 0,-2-4 2 0,8 0-1 15,-6 3 1-15,6-3 0 0,0 0 2 0,-6 0 2 0,6 0 7 16,0-3 3-16,0 3 1 0,0 0 2 0,0 0-4 16,0 0-4-16,6-4-6 0,-6 4-5 0,0 0-9 0,6 0-7 15,2-4-4-15,4 4 1 0,-5 0 0 0,6 0 5 0,6-4 3 16,-5 4 7-16,5 0 2 0,1-3 1 0,-2 3 1 0,9-4-4 15,-1 1-5-15,0-5-4 0,7 1-6 0,-7 3-10 16,6-2-6-16,1-3-2 0,-1 2-3 0,-6 0-2 16,7-1-1-16,-7 1-2 0,7 0 1 0,-1-1-1 0,-6 1 2 15,1 0 0-15,-1 0-1 0,-1-1 1 0,-5 1-1 0,0 3 3 16,-1-3-3-16,-6 3 3 0,0-3-1 0,1 3 0 16,-8 1 6-16,0 3 5 0,-6-4 2 0,0 0 2 0,-6 4 3 15,0-3 3-15,-2 3 0 0,-4-4-1 0,-2 4-4 0,-5 0-2 16,-7 0-2-16,6 4 1 0,-5-1-2 0,-9 5-1 0,9-1-2 15,-15 0 1-15,8 1 0 0,-1 3-1 0,1 0-2 16,-7 0 0-16,6-1-1 0,1 1 0 0,-1-3 3 0,7 3 4 16,0-4 6-16,6 0 6 0,1-3 4 0,6 4 4 0,0-5 3 15,7-3 2-15,-2 4-5 0,8-4-2 0,0 0-7 16,0 0-6-16,8 0-4 0,4-4-2 0,8 1-4 0,-7-5 0 16,13 1 1-16,0-1-2 0,0-3 0 0,1 0-1 0,5 0-2 15,1 1-2-15,-1-5 10 0,1 4-6 0,-1-4-5 16,7 1 1-16,0-4-1 0,-7 2-2 0,2 2 0 0,-2-1-2 15,1 5-27-15,-8-2-31 0,-5 5-31 0,0 3-35 0,-8 1-23 16,2-1-22-16,-1 0-17 0,-7 4-16 0,0 4-1 16,-6 0 11-16,0-1 9 0,0-3-6 0,-6 8-23 0,0-5-52 31,-1 5-80-31,1-4-64 0</inkml:trace>
  <inkml:trace contextRef="#ctx0" brushRef="#br0" timeOffset="64373.67">14622 7631 174 0,'-6'-7'258'0,"-2"-1"-93"0,2 5-69 0,6-4-40 0,0 3-22 16,-6-4-9-16,6 4-5 0,0-3-3 0,0 3-1 0,6-3 4 15,-6 4-1-15,0-1 1 0,0 0 1 0,6-3 0 16,-6 4-1-16,0-2-1 0,8 2 0 0,-8 3-1 0,0-4 0 16,0 4-1-16,6 0 0 0,-6 0-1 0,6 0 4 15,-6 0 3-15,14 0 5 0,-8 0 4 0,7 0 5 0,0 0 3 16,6 0 5-16,1 0 3 0,6 0-2 0,1 4-1 0,-2-4-3 16,7 0-3-16,2-4-2 0,5 4-3 0,-1-4-4 15,1 4-1-15,7 0-2 0,-1-3-6 0,8 3-2 0,-1 0-3 16,7 0-4-16,-1 0-2 0,0 0 0 0,7 0-3 15,1 0 0-15,-1 0-1 0,0 0-1 0,0-4-1 0,7 0 0 0,0 4 1 16,-7-3 2-16,6-1-1 0,-6 1-1 0,0-2-1 16,0 2 2-16,-6 0-2 0,0-1-1 0,-7 0-3 0,-7 4 0 15,1 0-3-15,-13-4-4 0,-1 8-8 0,-12-4-10 0,-1 0-10 16,-5 4-13-16,-2-4-15 0,-5 4-23 0,-1-4-39 16,-6 0-105-16,0 0-103 0,-6-4-69 0,-1 0-43 15</inkml:trace>
  <inkml:trace contextRef="#ctx0" brushRef="#br0" timeOffset="65134.04">15019 5198 277 0,'-20'-3'311'0,"1"3"-121"0,0-4-68 0,-1 0-36 0,7 4-22 15,-1-3-8-15,2 3-4 0,6-4-1 0,-1 4-4 0,0 0-3 16,7 0-8-16,0-4-7 0,-6 4-8 0,12 0-2 16,-6 0-3-16,7 0 0 0,0 0 4 0,5 0 9 0,14 0 11 15,1-3 14-15,-1 3 15 0,13-3 11 0,7-3 11 0,5 3 7 16,8-4 15-16,6 0 14 0,7-1 11 0,-1 1 8 16,7 0 9-16,1-1 5 0,6 1 2 0,-1 0-1 0,7 0-13 15,0-1-17-15,0 1-16 0,7 3-20 0,-7 1-24 16,7-1-18-16,-6 4-14 0,-8 0-13 0,0 0-9 0,-12 4-5 15,0-1-5-15,-13 1-5 0,-8 0 0 0,-5-1 0 0,-7 5-1 16,-6-5 4-16,-7 1 0 0,0 0 1 0,-7-1 2 16,-5 1 3-16,-2-4 4 0,-6 3 6 0,2-3 5 0,-8 0 0 15,6 4 1-15,-6-4-1 0,6 0-1 0,-6 4-8 0,-6-4-27 32,6 0-64-32,-6 3-78 0,-8 5-75 0,2-1-74 0,-8 4-83 15,1-1-173-15,-1 6-109 0,-6-1-47 0,-7 7 18 0</inkml:trace>
  <inkml:trace contextRef="#ctx0" brushRef="#br0" timeOffset="65814.88">14198 7433 71 0,'-26'3'244'16,"0"-3"-74"-16,1 0-53 0,-2-3-31 0,8 3-15 0,-8-4-5 16,8 4-3-16,0-4 2 0,-1-3 1 0,7 3-1 0,-7 1 0 15,8-1 1-15,-8-3-2 0,7 3-4 0,-1 1-4 16,2-1-5-16,-1 4-5 0,0-4-3 0,-6 4-3 0,5 0-5 16,2 0 0-16,4 0-2 0,-4 0-3 0,5 4-1 0,1-4-2 15,6 4 1-15,-7-1 2 0,7-3 2 0,0 8 0 16,7-5 6-16,-1 1 14 0,1-1 27 0,5 1 33 0,8 3 30 15,0-3 25-15,13-4 21 0,-1 4 12 0,13-4 5 16,1 3-7-16,7-3-21 0,4 0-31 0,2-3-33 16,6 3-29-16,1-4-26 0,-1 4-19 0,6-4-12 0,1 4-10 0,6-3-5 15,-6-1-3-15,6 0 1 0,-6 1-2 0,6-1-1 16,-6 1 0-16,5-1-3 0,-11 0-2 0,-1 1-3 0,-6-1 1 16,-8 0 0-16,-11 1 2 0,-1-1 1 0,-7 4 3 0,-5-4 8 15,-8 1 7-15,-6-1 9 0,0 4 2 0,-7-4-1 16,-6 0 1-16,0 4-3 0,-13-3-1 0,7-1-14 0,-14 4-38 15,0-3-71-15,1 3-100 0,-7-4-86 0,0-3-97 0,0-1-157 16,0 2-113-16,0-6-72 0,-6 1-26 0</inkml:trace>
  <inkml:trace contextRef="#ctx0" brushRef="#br0" timeOffset="66798.14">14831 5993 294 0,'-8'-4'381'0,"2"1"-126"0,0-5-87 0,-1 5-43 0,1-1-23 16,-1 0-6-16,-6-3 3 0,7 3 4 0,0 1 10 0,-2-1 12 16,8 1 10-16,-6-1 11 0,0 0 14 0,6 1 12 15,0-1 11-15,0 4 8 0,-7-4-5 0,7 4-6 0,0-4-13 16,0 4-19-16,0 0-23 0,0-3-28 0,0 3-25 0,7 0-23 15,-7 3-2-15,6-3-19 0,-6 4-8 0,6 0-1 16,-6 3 2-16,8 1 2 0,-2-1 2 16,0 4 7-16,7 0-6 15,-6 3 9-15,-1-3 3 0,7 9 0 0,1-6-3 16,-2 0-1-16,8 5 0 0,-7-1-2 0,7 0-6 0,-2 0-3 16,2 4-1-16,7 1-3 0,-8-5-3 0,7 7-2 0,-6-3-4 15,6 0-2-15,-6 0-1 0,5 3 0 0,-5-2-4 16,6 3-2-16,-7-4 2 0,7-4 1 0,-6 0-2 0,0 4 0 15,-7-7-2-15,6 3-1 0,-6-3 1 0,0-1 2 0,-6 1-1 16,-1 0 1-16,1-8 1 0,-1 4 2 0,1-4 6 0,-7 1 4 16,0-5 8-16,0 1 12 0,-7 0 15 0,7-1 13 15,-6-3 12-15,-1 4 10 0,-6-4 5 0,6-4 2 0,-12 4-4 16,6-3-7-16,-6-1-13 0,-1-3-13 0,-6-1-12 0,6 1-7 16,-5-4-5-16,5 4-4 0,-6-8 0 0,7 4 1 15,-8 0 3-15,8 0 1 0,-1-3 1 0,-6-1 1 0,13 4 4 16,-7-4 1-16,7 4-4 0,-7 0-1 0,8 0-5 15,-1 0-1-15,6 0-2 0,1 4-3 0,-7 0-7 0,7-1-4 16,6 5-2-16,-8-5-3 0,8 5-2 0,0 3-5 0,-6-4-3 16,6-1-3-16,6 5-2 0,-6 0-2 0,0 5 1 15,8-1 1-15,-2-1 1 0,0 1 1 0,1 3 2 0,6 1 2 16,-6-1 1-16,5 4 1 0,2 0 0 0,-2 0 0 0,8 0 2 16,-7 4 0-16,7-5-1 0,-8 1-1 0,2 0 1 0,5 1 0 15,-6-1-1-15,6 0-1 0,-5-4-2 0,-1 0 0 16,0 0 2-16,-7-3 1 0,1 0 0 0,-1-1 2 0,8-3 3 15,-8 0 3-15,-6-3 10 0,6-1 4 0,1 0 5 0,-1-3 6 16,1-4 9-16,0 4 5 0,-1-8 4 0,0 0 3 16,0 1 1-16,2-1-1 0,-8-3 1 0,6-4 0 0,-6 4-5 15,6-1-4-15,-6-4-4 0,0 5-3 0,0 1-6 0,-6 2-2 16,6-3-7-16,0 7-5 0,-6-5-6 0,-2 6-4 0,8-1-5 16,-6 0-13-16,6 4-19 0,0 0-29 0,-6-2-42 15,6 7-51-15,0-3-58 0,0 2-50 0,0-1-69 16,0 4-95-16,6 0-75 0,0 4-54 0,8-4-48 0,-1 3-112 15,0 2-46-15,0 1-27 0,0-1 19 0</inkml:trace>
  <inkml:trace contextRef="#ctx0" brushRef="#br0" timeOffset="69701.1">15038 14551 414 0,'7'-7'450'0,"-7"3"-161"15,7 0-112-15,-7 1-59 0,0-1-33 0,0 4-16 0,0 0-9 16,0 0-3-16,0 0-3 0,0 0 0 0,0 4-2 15,0-1 1-15,0 1 4 0,6 3 7 0,-6 1 7 16,6-1 4-16,-6 0 11 0,8 1 17 0,-2-1 18 0,0 4 16 16,7 0 16-16,-6-1 12 0,6 2 9 0,-7-1 3 0,8 4-7 15,-2-4-12-15,1 7-13 0,1 0-15 0,-2 0-24 16,2 4-21-16,5 3-17 0,-6 2-10 0,0 2-9 0,0 4-12 31,6 0-9-31,-5 4-8 0,-1-1-4 0,0 1-3 0,0 3-3 16,-1-3-4-16,8 3-1 0,-7-3 0 0,0 3-3 0,0 0 0 15,1-3-1-15,-2 3 0 0,2-3 1 0,-2 0 1 16,1-1-1-16,-6 1-1 0,6-4 1 0,0-4 2 16,-6 0-1-16,-1 1-1 0,7-5-2 0,-6 1 0 0,-1-7 0 15,1-1 1-15,-7 0-1 0,6-3 0 0,-6-4 0 0,0-4 2 16,6 0 7-16,-6 1 10 0,0-5 10 0,0 1 12 0,0-4 8 16,-6 0 2-16,0 0 3 0,-1 0 0 0,1-4-3 15,-1 1-11-15,-6-5-8 0,7 1-12 0,-8-4-7 0,2 4-3 16,-2-4-3-16,1 0 0 0,1 0-2 0,-2 0 1 0,2-4-2 15,-2 4 0-15,1-1 2 0,0-2 0 0,0 3 1 16,1 1 1-16,-2-2 1 0,8 1 4 0,-7 0 3 0,6 4 2 16,1-4 1-16,-1 8 2 0,7-5 0 0,-6 5-1 0,6-1-3 15,0 0-5-15,0 4-5 0,0-3-3 0,0 6-3 0,6-3-2 16,1 4-2-16,-1 0-2 0,1 3 4 0,6 0 1 16,-1 1 0-16,8-1 2 0,-7 4-3 0,7-4 1 0,0 0 0 15,-8 1 0-15,8-1 1 0,-1-3-2 0,1 3 1 0,-7-7 2 16,6 4 2-16,-5-4-3 0,-1 0 1 0,-1 0 2 15,-4-4-2-15,4 4 1 0,-12-4-3 0,6 4-13 0,-6 0-24 16,0 0-24-16,0-3-34 0,0-1-85 0,-6 1-110 16,6-1-100-16,-6-7-116 0,0 0-172 0,6-4-95 0,0 4-41 15,0-3-5-15</inkml:trace>
  <inkml:trace contextRef="#ctx0" brushRef="#br0" timeOffset="76921.1">13247 16401 65 0,'0'-4'271'0,"-6"1"-61"0,6-1-53 0,-6 0-41 0,6 1-29 16,-7-1-19-16,7 0-13 0,0 1-6 0,0-1-7 15,-7 1-7-15,7-1-7 0,0 0-5 0,-6 1-2 0,6-1-2 16,0 0 1-16,0 4 0 0,-6-3 1 0,6 3 2 0,0 0 3 16,0-3 0-16,0 3 1 0,0 0 3 0,0 0 1 15,0-6 0-15,-7 6 1 0,7 0 2 0,0 0 1 16,0-3 4-16,0 3 4 0,0 0 5 0,-6 0 5 0,6-3 3 16,0 3 5-16,0 0 6 0,0 0 4 0,0 0 1 0,0 0-3 15,0 0-5-15,-7 0-6 0,7 0-6 0,0 0-8 0,0 0-9 16,0 3-7-16,0-3-8 0,0 0-4 0,0 0-4 15,7 0-2-15,-7 0 3 0,0 0 11 0,6 0 17 0,1 0 18 16,5 0 15-16,2-3 15 0,-2-1 10 0,2 4 2 0,5-4 1 16,-6 4-9-16,14-3-14 0,-8-1-18 0,0 0-16 15,8 1-13-15,-1-1-10 0,-1 1-7 0,1-1-4 0,0 0-3 16,7-3-2-16,-7 3-1 0,7 0 0 0,-7-3-2 0,0 3-1 16,0 1 0-16,-7-1-1 0,7 1-2 0,-6-1-2 15,-7 4-5-15,1-4-20 0,-2 4-28 0,1 4-35 0,-13-4-35 16,7 4-40-16,-7 3-39 0,-7-4-45 0,0 8-60 0,-5-3-107 15,6-1-97-15,-14 4-47 0,0 0-10 0</inkml:trace>
  <inkml:trace contextRef="#ctx0" brushRef="#br0" timeOffset="77269.2">13527 16423 153 0,'-6'-4'572'16,"0"1"14"-16,6-1-181 0,-7 4-133 0,1-4-79 0,-1 4-47 16,7-3-30-16,-7 3-23 0,7 0-19 0,-6 0-15 0,6 3-13 15,0 1-16-15,0 0-10 0,6 3-10 0,-6 0-5 16,7 1-2-16,0 3-2 0,-1-1 0 0,1 1-1 0,-1 0 0 15,0 1 0-15,2 2 1 0,-2 1 0 0,0 0 4 0,0-1 3 16,1 4 6-16,0-3 7 0,-1 3 7 0,-6-3 9 0,7 4 12 16,-7-1 12-16,6-3 6 0,-6 3 2 0,0-4-2 15,0 2-1-15,0-2-6 0,0 0-11 0,0 1-10 0,-6-1-11 16,6-2-8-16,0 2-5 16,0-3-5-16,-7 0-9 0,1 4-38 0,6-4-61 0,-7 0-65 0,0 0-64 0,-5 0-80 0,6 0-126 15,-2-4-132-15,2 0-78 16,0-2-10-16</inkml:trace>
  <inkml:trace contextRef="#ctx0" brushRef="#br0" timeOffset="77507.15">13312 17108 23 0,'0'0'573'0,"0"0"7"15,0 0-136-15,0 0-159 0,0 0-103 0,0-4-64 0,8 1-39 16,-2-1-18-16,0 0-5 0,7 1-3 0,0-1 1 0,0 1 1 16,7-5 0-16,-7 5-6 0,6-5-8 0,8 2-12 0,-8-3-8 15,7 6-6-15,-6-5-6 0,6 1-3 0,0 3-3 16,-7 1-1-16,7-1-6 0,-6 4-23 0,-1-3-37 0,1 3-43 16,0-4-47-16,-1 4-64 0,-6 0-105 0,0 0-154 0,1 0-77 15,-2-4-24-15</inkml:trace>
  <inkml:trace contextRef="#ctx0" brushRef="#br0" timeOffset="77728.89">14003 16833 453 0,'-6'-3'633'0,"-1"3"-26"16,0-4-172-16,7 4-127 0,-6-4-89 0,6 4-60 15,0 4-36-15,0 0-19 0,0-1-14 0,0 5-15 0,6 3-18 16,-6 4-9-16,7 3-6 0,-7-4-4 0,7 5-4 0,-1 3-7 15,1-4-10-15,-7 4-7 0,6 0-3 0,-6 0-7 0,6 0-20 16,1 4-38-16,-7-5-46 0,7 1-48 0,-7 0-39 0,0-3-43 16,0-5-46-16,6-3-62 0,-6-4-99 0,6 1-83 0,-6-8-28 31,8-4 1-31</inkml:trace>
  <inkml:trace contextRef="#ctx0" brushRef="#br0" timeOffset="78267.62">13358 14368 337 0,'-19'0'430'0,"0"-4"-151"16,-1 4-106-16,0 0-51 0,7-3-24 0,1 3-9 0,4-4-3 15,2 4-1-15,-7 0-2 0,13-4-4 0,0 4-9 16,0 0-11-16,0 0-10 0,7-3-9 0,5-1-12 0,2 4-5 16,5-4-7-16,1 1-3 0,0 0-2 0,5-2 0 0,1 1-1 15,7 1-3-15,-7-1 0 0,6 0-4 0,-6 4 1 16,7-3-1-16,-1-1-2 0,1 0-5 0,-1 4-11 16,-5-3-20-16,5-1-23 0,1 4-26 0,-7 0-27 0,0 0-36 15,-6 0-55-15,-1 0-91 0,-5 0-120 0,-2 0-51 0</inkml:trace>
  <inkml:trace contextRef="#ctx0" brushRef="#br0" timeOffset="78457.47">13638 14346 341 0,'-6'0'454'0,"0"4"-164"16,-2-1-120-16,8-3-69 0,-6 4-36 0,6 3-16 16,0-3-9-16,-6 3-3 0,6 1-1 0,0-1 6 0,0 4 0 15,0 0 2-15,6 0 0 0,-6 3-4 0,0 1-2 0,0 3-2 16,6 1 0-16,-6-5-4 0,0 4-5 0,8 1-5 15,-2-1-4-15,0 1-4 0,1-1-3 0,-1 3-4 0,1-1-10 16,0-2-17-16,-1 4-24 0,0-4-26 0,1 1-33 16,0 2-59-16,-1-7-107 15,0 4-123-15,-6 2-71 0,0-6-29 0</inkml:trace>
  <inkml:trace contextRef="#ctx0" brushRef="#br0" timeOffset="78632.02">13397 15042 343 0,'0'-4'518'0,"0"-3"-126"0,7 3-160 15,0-3-91-15,-1-1-53 0,7 1-33 0,7-4-19 0,-1 0-14 0,0 0-8 0,8 0-4 16,-1 0-8-16,13-3-13 0,-7-1-18 0,7 1-23 16,-6-2-29-16,13-2-45 0,-14 0-88 0,7 0-152 15,1-1-72-15,-15 5-37 0</inkml:trace>
  <inkml:trace contextRef="#ctx0" brushRef="#br0" timeOffset="78885.28">14062 14745 326 0,'6'-4'504'0,"1"4"-136"0,-1-3-151 0,1-1-91 16,-1 4-48-16,1-3-28 0,-1 3-13 0,0 3-10 15,2 1-1-15,-2 3 0 0,-6 4-5 0,6 4-1 0,-12 3-4 16,6 1 0-16,-6 2 0 0,-2-2 4 0,8 3 3 0,-6-4 3 15,0 1 6-15,6-1 12 0,-7-4 20 0,7 1 25 0,0-4 29 16,0 0 24-16,0-4 19 0,0 1 13 0,0-5 7 16,7 1 0-16,-7 0-16 0,6-1-22 0,-6-3-27 31,6 0-27-31,8 0-23 0,-8-3-21 0,7-1-35 0,1 0-63 16,-2-3-70-16,8 0-73 0,0-4-72 0,-1 0-97 0,1-4-174 15,-1 0-106-15,1-3-47 0,-1 3 16 0</inkml:trace>
  <inkml:trace contextRef="#ctx0" brushRef="#br0" timeOffset="81743.57">16693 16302 432 0,'0'-7'552'0,"0"-1"-129"0,-7 1-122 16,7 0-55-16,0-1-14 0,-6 1 7 0,6 0 12 16,-6 0 13-16,6-1 7 0,0 1-4 0,-7 3-18 0,7-3-30 15,-7 3-40-15,7 4-37 0,-12-3-29 0,4 6-23 16,-4 1-17-16,-8 7-11 0,7 4-7 0,-13 3-3 0,6 4 0 15,-5 3 4-15,-1 6 3 0,-1 1 4 0,8 1 3 16,-8 3 0-16,8 4 1 0,0 1 0 0,0 3-1 0,-1-4-6 16,13 1-3-16,-6-1-5 0,7-4-7 0,6 1-6 0,0 0-8 15,6-4-8-15,1-4-4 0,12 0 0 0,1-6-5 0,-1-2-3 16,7-2 1-16,7-5 0 0,6 1 0 0,0-8-1 0,0-3 2 16,7-8-2-16,-1 1 3 0,-6-5 2 0,7-6 4 0,-1-5 10 15,-5 1 12-15,-1-8 17 0,0-3 18 0,-7 0 16 0,-6-1 20 16,1-2 20-16,-15 2 18 0,2-2 8 0,-8 2-1 15,0 0-8-15,-12 1-12 0,0 3-16 0,-14 1-21 0,0 7-23 16,-5-1-27-16,-15 4-25 0,-5 5-40 0,-1 6-50 0,-6 0-55 31,0 8-66-31,0 3-68 0,0 0-65 0,0 5-92 0,13 2-146 0,-1-3-161 0,8 0-173 0,13-4-83 0,-8 1-11 16,14-1 29-16,0-7 42 0</inkml:trace>
  <inkml:trace contextRef="#ctx0" brushRef="#br0" timeOffset="82709.92">16452 13829 520 0,'-7'-7'754'16,"1"3"44"-16,0-3-146 0,6-1-143 0,-8 1-116 0,2 0-79 16,6 3-52-16,-6 1-43 0,-1-1-48 0,7 1-40 0,0 3-30 15,0 0-24-15,0 0-14 0,0 3-3 0,0 1 1 16,0 7 5-16,0 3 3 0,0 1 10 0,7 3 9 0,-1 5 9 16,-6-2 9-1,6 5 0-15,2 0-6 0,4 3-5 0,-5-4-4 0,6 5-7 0,0 2-9 0,0-2-6 0,0 3-12 16,0 0-9-16,-6-1-8 0,-1 6-9 0,0-2-10 0,-6 4-17 15,0-3-30 1,0 3-46-16,0 1-54 0,0-1-62 0,0-3-99 0,7-1-154 0,-1-3-186 0,1-4-194 0,0-2-107 0,-1-5-28 16,0-4 11-16,-6-4 38 0</inkml:trace>
  <inkml:trace contextRef="#ctx0" brushRef="#br0" timeOffset="85110.7">18217 16086 111 0,'0'-11'538'0,"0"0"-40"0,0 3-126 0,0-3-84 16,0 4-23-16,-7 0 4 0,1-4 10 0,6 4 11 15,-7-1-2-15,1 5-12 0,0-5-20 0,-8 1-35 16,8 3-49-16,0 1-46 0,-8-1-34 0,1 4-25 0,0 0-15 15,0 0-10-15,1 4-4 0,-8-1-5 0,0 8-2 0,1 0-3 16,-7 8-2-16,-1-1 1 0,7 4-1 0,-12 3 2 0,6 5 2 16,1 0 1-16,-8 5 2 0,7 3 1 0,-7-2 2 15,7 8 1-15,0-3 0 0,0 6-2 0,7-3-1 0,-1 3 0 16,6 1-3-16,2 0-3 0</inkml:trace>
  <inkml:trace contextRef="#ctx0" brushRef="#br0" timeOffset="87206.83">18119 16034 63 0,'0'-3'366'0,"0"3"-101"0,0 0-91 15,-7 0-62-15,7 0-35 0,0-4-19 0,0 4-8 0,0 0-3 16,0-3-1-16,0 3-2 0,0 0-1 0,0 0 0 0,0 0 2 16,0 0 1-16,0 0 7 0,0 0 6 0,0 0 7 15,0 0 9-15,0 0 11 0,0 0 12 0,-6 3 14 0,6-3 13 16,0 0 9-16,-6 4 3 0,6-4 0 0,-6 0-3 0,-8 3-4 16,8 1-1-16,-7 3-3 0,-1 0-5 0,2 2-2 15,-2-2-1-15,-5 0 0 0,-1 4-1 0,0 4-5 0,2-4-10 16,-9 3-15-16,7 5-15 0,-6-5-12 0,1 4-9 0,-1 1-8 15,0 3-6-15,-1 0-4 0,1 3 2 0,0 1-6 0,7-4-2 16,-7 8-6-16,6-5 0 0,1 4-2 0,6-3-1 16,0 3-2-16,-1 0-7 0,8 1 2 0,0-1 4 15,6 4 2-15,0-4 1 0,0 5-1 0,6-5-1 0,0 0-1 16,2 4-1-16,4-4 1 0,-5 1-2 0,6-1 0 0,0-3-1 16,7 3 0-16,-1-4-2 0,0 5 2 0,8-8-3 0,-1 4-1 15,-1-5-2-15,1-2 0 0,7 3-10 0,-1-8 2 0,8 5 2 16,-7-8 0-16,-1 3 0 0,7-3-1 0,0-3-4 0,-7 3-8 15,8-8-3-15,-7 5-20 0,5-8-48 0,-5 3-78 0,6-6-89 16,-7 3-77-16,8-8-82 0,-8 1-98 0,7-4-155 0,-6-4-82 16,-1 1-11-16,-6-4 49 0</inkml:trace>
  <inkml:trace contextRef="#ctx0" brushRef="#br0" timeOffset="88077.63">18615 16108 111 0,'-8'0'365'0,"8"-4"-71"0,0 1-74 0,0-1-62 0,0 4-40 15,0-4-26-15,0 0-15 0,0 4-7 0,0-3-8 0,0 3-8 16,0-4-8-16,0 4-8 0,0 0-9 0,0 0-5 16,0 0-2-16,0 0 0 0,0 0 5 0,0 0 9 15,0 0 18-15,-6 4 24 0,6-1 25 0,-6 1 18 0,-1 4 16 16,-6-1 13-16,0 0 10 0,0 4 7 0,0-3-5 0,-7 3-10 16,7-1-12-16,-6-2-6 0,0 3-3 0,5-1-6 15,-5-2-10-15,6 2-10 0,-6-1-12 0,5-2-9 0,-6 0-9 16,8-3-12-16,-1 3-14 0,-1-3-11 0,2 0-7 0,-2-1-6 15,8 1-4-15,0 0-4 0,-7-1-4 0,6-3-4 0,0 4-2 16,1-1-1-16,6-3-4 0,-6 4-1 0,6 0-1 16,0-1 0-16,0 1-1 0,-8 0 0 0,8 3 1 0,0 1 0 15,0-1 0-15,8 0 1 0,-8 0 1 0,0 1 0 0,6-2 0 16,-6 3 1-16,6-2 1 0,1 4-3 0,-7-7 0 16,13 3 2-16,-6 0 0 0,-1-3 3 0,7-1-2 0,0 1 2 15,0 0-1-15,7-1 1 0,-8-3 2 0,8 4-2 16,0-4-1-16,-1-4-3 0,1 4 1 0,0-3-2 0,-1 3 0 15,0-4-1-15,1 4-2 0,6-4 0 0,-6 4 1 0,-1-3-1 16,0 3-1-16,1 0 2 0,-7 0 0 0,7 0 1 16,-8 3 0-16,2-3 0 0,-8 4 1 0,8 0 1 0,-8-1-1 15,-6 5-1-15,0-1-1 0,0 0 1 0,0 1 0 0,-6 3 0 16,-8 0 1-16,2 3 0 0,-2 1 0 0,1 0 0 0,-6-1 2 16,0 1 1-16,-1 0-2 0,-6-1-1 0,6 1 1 15,1-1 0-15,-8 1-1 0,8 0 0 0,0-3 0 0,5-2 0 16,-5-2 2-16,6-1-3 0,0 0-7 0,7 0-9 15,-8-3-16-15,8 0-50 0,6-4-96 0,-7 0-94 0,7 0-94 16,7-8-109-16,-1 1-168 0,0-4-95 0,8-4-44 0,-1 0 21 16</inkml:trace>
  <inkml:trace contextRef="#ctx0" brushRef="#br0" timeOffset="88426.6">18960 16149 14 0,'-7'-4'684'0,"0"0"13"0,7 4-7 0,-6-4-202 0,6 4-170 16,0 4-129-16,-7 0-74 0,7 0-34 0,7 2-15 0,-7 6-6 16,6 2-2-16,1 1-2 0,0 0-3 0,-1 3-6 15,6-3-8-15,2 3-10 0,-8 0-8 0,14 1-7 0,-7-1-4 16,1-4-3-16,-2 5 0 0,1-4-1 0,0-1 1 0,0 1 10 15,1-1 11-15,-2-3 14 0,-6 0 12 0,1-3 10 16,0-1 11-16,-1-3 16 0,1-1 14 0,-7 1 8 0,0-4-1 16,6-4-5-16,-6 1-2 0,0-8 2 0,7 0 3 0,-7-4-1 15,7 0-8-15,-7-3-10 0,6 0-6 0,-6 0-4 16,6-1-7-16,-6-3-7 0,6 0-13 0,-6 4-14 0,8-4-10 16,-8 4-8-16,0-2-6 0,0 2-7 0,0 4-9 0,0-1-20 15,-8 1-26-15,8 3-30 0,0 4-25 0,-6-1-30 0,6 1-37 16,0 0-82-16,0 3-97 0,0 0-78 0,6 0-79 15,-6 1-118-15,8-1-110 0,-8 4-55 0,6-3-16 0</inkml:trace>
  <inkml:trace contextRef="#ctx0" brushRef="#br0" timeOffset="88710.93">19311 15957 189 0,'-6'-10'666'15,"6"6"33"-15,0-3-93 0,0 0-159 0,6 3-111 16,0 1-80-16,1-1-51 0,6 0-28 0,0 4-28 0,0 0-28 16,13 4-22-16,-7 0-18 0,8 3-26 0,5 0-10 0,-6 4-5 15,7-1-8-15,-1 5-7 0,-5 4-5 0,5-1-6 0,1 4-5 16,-7 3 8-16,6 1-7 0,-6 4-3 0,-6-1-1 16,6 0-3-1,-13 8-2-15,6 0 1 0,-12-1 0 0,0 4-1 0,-7 1 0 0,-7 3 0 0,-6 3-2 0,0 5 2 16,-13-1 4-16,0 0 0 0,-7 0 0 0,1 4-3 15,-1-4-6-15,-6 1-13 0,-7 0-27 0,8-8-51 0,-9-1-70 0,2-3-71 16,6 1-68-16,0-8-72 0,0-4-97 0,6-7-157 0,1-4-70 16,-1 1-3-16</inkml:trace>
  <inkml:trace contextRef="#ctx0" brushRef="#br0" timeOffset="89885.14">17911 13672 154 0,'0'-7'467'0,"-7"-1"-116"0,7 4-133 0,0-3-78 15,-7 4-35-15,7-5-9 0,-6 5 2 0,6-1 4 0,-6 0 2 16,0 4 0-16,6-3-5 0,-8 3-6 0,2 0-11 16,-7 0-13-16,7 0-13 0,-8 3-7 0,2 1 6 0,-2 0 10 15,2 3 12-15,-2 0 10 0,-5 4 14 0,6 0 15 0,0 0 12 16,-7 4 3 0,7-1-5-16,1 1-9 0,-8 3-6 0,6 5-3 0,-5-5-7 0,6 3-7 0,-6 5-11 0,-1-4-8 15,7 4-5-15,-6-1-7 0,6 1-7 0,-1-1-10 0,8 1-8 16,-7 0-4-16,6-1-3 0,1 2-2 0,6-2-3 15,-7 1-3-15,14-4-5 0,-7 3 1 0,6 0-3 0,8-2 1 16,-2 3-3 0,2-4-1-16,5 0-1 0,7-1 1 0,-6 1 1 0,6-2-2 0,7-3-2 0,-1-2-3 0,1 0-3 0,-1-5 0 15,7 1 0-15,0-3-3 0,7-1-5 0,-7 0-8 16,-1-7-13-16,2 5-21 0,-1-5-57 0,0-5-86 0,-7 2-82 31,8-1-71-31,-15-7-81 0,2 4-109 0,-1-8-141 0,0 4-62 16,-6-3 8-16</inkml:trace>
  <inkml:trace contextRef="#ctx0" brushRef="#br0" timeOffset="90170.78">18224 13803 67 0,'-7'-3'556'16,"0"3"2"-16,1 0-137 0,-1 0-126 0,1 0-71 16,0 3-38-16,-2 1-6 0,2 0 4 0,0 3 7 0,6 4-4 15,-6 0-9-15,-1 4-15 0,7-1-17 0,0 1-16 0,0 3-24 16,0 1-21-16,0 3-23 0,0-4-16 0,0 4-12 16,7 0-8-16,-7 3-5 0,6-3-7 0,-6 5-4 0,6-2-3 15,0-3-3-15,-6 4-4 0,8-1-6 0,-2-2-23 0,-6-2-50 16,6 1-73-16,1-3-70 0,-1-1-60 0,1-4-61 0,0-3-68 15,5-3-92-15,2-5-121 0,-2-3-28 0,2 0 31 16</inkml:trace>
  <inkml:trace contextRef="#ctx0" brushRef="#br0" timeOffset="90472.04">18471 13884 355 0,'-14'-4'525'0,"2"8"-124"0,-8 0-136 0,7 4-88 0,1-2-45 15,4 6-20-15,-4-1-7 0,5 3-7 0,0 0-4 0,7 5-10 16,0-4-13-16,0 3-13 0,7 0-14 0,0-3-10 0,5 4-12 16,2-5-8-16,-1 4-5 0,0-7-6 0,12 4-1 15,-5-8 2-15,0 1 1 0,-1-1 8 0,7-3 19 0,-6-4 32 16,6-4 39-16,-7 0 39 0,1-3 30 0,0-4 19 16,-1 0 12-16,-5-4 3 0,-2 1-7 0,2-1-23 0,-8-3-30 15,0-1-28-15,-6 1-24 0,0 0-16 0,-6 0-12 0,0-1-11 16,-8 1-11-16,2 4-11 0,-8-6-9 0,0 6-10 0,1-1-11 15,-7 4-10-15,6 1-13 0,1 2-13 0,-1-3-16 16,0 8-25-16,1-5-59 0,6 5-88 0,0 3-84 0,-1-4-84 16,14 4-94-16,-6-4-163 0,6 4-86 0,0 0-36 0,6 4 25 15</inkml:trace>
  <inkml:trace contextRef="#ctx0" brushRef="#br0" timeOffset="90772.68">18855 13822 560 0,'0'0'709'16,"0"0"17"-16,0 0-182 0,-7 0-142 0,7 0-109 16,0 7-76-16,0-3-46 0,-6 7-27 0,6 0-20 0,0 3-17 15,6 1-15-15,-6-1-22 0,7 6-21 0,0-2-20 0,-1 4-10 16,1-4-9-16,5 1-1 0,-4 2-4 0,4-3-1 16,1 0 3-16,7-2-1 0,-7-2 2 0,6 1 6 0,-5-4 6 15,-2 0 8-15,8-4 8 0,-7-3 13 0,1-1 16 16,4-3 17-16,-4 0 14 0,-1-3 12 0,-7-5 9 0,8-6 1 15,-2 3 4-15,1-4 3 0,-6-3-3 0,6 0-5 0,-7-5-6 16,1 5-10-16,0-4-9 0,-1 0-9 0,-6-3-11 16,6 3-14-16,0-4-11 0,-6 4-15 0,0 0-11 0,0 0-8 15,0 3-5-15,0-2-6 0,0 3-12 0,0-1-22 0,0 4-36 16,-6 1-47-16,6 3-48 0,0 0-48 0,-6 0-112 0,6 0-125 16,0 0-135-1,0 0-205-15,6 0-89 0,-6 4-20 0,-6-1 11 0</inkml:trace>
  <inkml:trace contextRef="#ctx0" brushRef="#br0" timeOffset="90994.61">19305 13496 355 0,'6'-7'697'0,"0"-2"27"0,1 3-51 0,6 3-185 0,7-6-156 15,-1 6-93-15,7-1-50 0,0 4-26 0,7 4-17 0,-1-1-22 16,1 9-34-16,-1-1-31 0,1 4-10 0,-7 3-15 15,0 4-7-15,0 7-6 0,-13 0-1 0,1 8-2 0,-8 0 0 16,-12 7-1-16,-2-1-1 0,-11 9-6 0,-7 0-1 31,-13 6-4-31,0 0-4 0,-6 5-3 0,-8-1-8 0,2 4-14 16,-2 4-35-16,-5-5-81 0,5 1-98 0,2-3-91 0,-2-4-110 16,1-1-171-16,7-11-102 0,-1 1-61 0,1-4-2 0</inkml:trace>
  <inkml:trace contextRef="#ctx0" brushRef="#br0" timeOffset="93100.9">14186 11147 261 0,'0'-6'222'0,"0"2"-67"0,0 0-51 0,0 0-37 16,0 1-17-16,6-1-14 0,-6 0-10 0,6 1-6 0,-6-1 0 15,7 0-7-15,0 1-4 0,-7-1-4 0,6 4-1 0,-6-4-2 16,7 1-2-16,-7 3 1 0,6-4-7 0,-6 4 3 16,0 0 1-16,6-4-1 0,-6 4 1 0,0 0 1 0,0 0 1 15,0 0 0-15,0 0 2 0,0 0 1 0,7 0 4 0,-7 0 4 16,-7 0 6-16,7 0 3 0,0 4 5 0,0-4 2 15,0 0 2-15,7 0-1 0,-7 0-2 0,0 0-3 0,0 0-5 16,7 0-3-16,-7 0-5 0,0 4-4 0,6-4-3 16,0 0-1-16,-6 3-2 0,7 1 0 0,0-4-6 0,-7 4-7 15,6-1-5-15,1 1-5 0,-7 0-5 0,6 3-6 0,1-7-2 16,-7 4-3-16,6 3 3 0,1-7 5 0,-7 4 4 16,6 0 6-16,-6-1 7 0,6-3 0 0,-6 3 6 0,0-3 2 15,0 0-1-15,8 4 1 0,-8-4-1 0,0 0 1 16,6 0 0-16,-6 0 1 0,0-4 1 0,0 4 0 0,6 0 3 0,-6-3 1 15,0 3 3-15,7-3 4 0,-7-1 6 0,0 0 7 16,6 4 4-16,-6-7 5 0,0 3 4 0,7 4 3 0,-7-7 2 16,6 3 1-16,-6-3-4 0,7 3-1 0,-1-3 2 15,-6 3 4-15,6-4 4 0,-6 5 5 0,8-1 2 0,-8-3 8 16,0 4 6-16,0-1 11 0,0 4 8 0,0-4 6 16,0 1 1-16,-8 3-2 0,2 0-1 0,0 0-3 0,-1 0 0 15,1 0 1-15,-7 3-2 0,6 1-1 0,-5 0 5 0,-2-1 10 16,1 4 8-16,0 0 6 0,0 1 0 0,0-1-3 0,0 1-9 15,7-1-9-15,-8 4-14 0,8-4-18 0,6 5-14 16,0-6-14-16,-6 2-9 16,12 3-10-16,-6-4-5 0,6 5-2 0,1-1 0 0,0-4 2 0,5 4-3 0,-5-4 2 0,6 3-2 15,0-2 0 1,-6 3 1-16,6-3 1 0,-7 2 1 0,8-2 4 0,-8 3 8 0,0-4 7 0,1 0 9 0,-7 1 16 16,6 3 12-16,-6-5 7 0,0 6 4 0,0-1 1 0,-6 0-2 15,-1 0-7-15,1 0-8 0,-8 4-14 0,2-4-13 16,-1 3-8-16,-7-3-10 0,7 0-6 0,-6 4-5 0,-1-4-5 15,7 0-8-15,-7-3-14 0,8-1-24 0,-8-4-37 0,7 1-52 16,0-4-58-16,0 0-54 0,-1-4-42 0,2 1-32 0,5-4-19 16,7-4-7-16,-6-5 7 0,6 2 27 0,0-4 24 15,6-1 25-15,-6-3-10 0,7 1-22 0,-7-1-44 0</inkml:trace>
  <inkml:trace contextRef="#ctx0" brushRef="#br0" timeOffset="93243.36">14166 11107 183 0,'6'-11'394'0,"1"-4"-80"0,0 1-92 0,5 3-72 0,-5-3-40 0,6 2-20 0,0-2-1 15,-7 3 6-15,14-3 9 0,-7 2 9 0,0-3 7 0,0 5 3 16,7 2-4-16,-8-3-7 0,2 4-14 0,-1 0-20 16,0 0-18-16,0-1-18 0,-1 4-16 0,2 1-18 15,-1 0-26-15,0-2-33 0,0 5-32 0,7-4-32 0,-8 4-29 16,2 0-33 0,-2 0-36-16,-5 0-40 0,6 0-43 0,0 0-52 0,-7 0-58 0,2 0-38 0</inkml:trace>
  <inkml:trace contextRef="#ctx0" brushRef="#br0" timeOffset="93498.73">14557 10935 107 0,'-6'4'432'0,"-2"0"-75"0,8-1-99 0,-6 0-81 0,6-3-52 16,-6 8-27-16,6-4-12 0,-7 3-2 0,7 0 3 15,0 1 5-15,-6 3 0 0,6 0 2 0,0 0-4 0,0-1-7 16,0 6-9-16,0-2-9 0,6 4-8 0,-6-3-4 0,7 3-1 16,-7 1 3-16,6-1 5 0,-6 0 6 0,6 0 4 0,2-2 2 15,-2-2-1-15,0 4 0 0,-6-7-1 0,6 4 6 16,1-8 11-16,0 4 15 0,-7-4 16 0,6 1 13 0,-6-4 9 15,7-4 4-15,-1 0 1 0,-6 0-8 0,6-4-13 0,2-4-19 16,-2-3-18-16,0 1-13 0,0-5-8 0,8 0-8 16,-8 1-6-16,1-4-7 0,-1 2-6 0,1-2-7 0,0 0-5 15,-1 0-4-15,-6 3-8 0,13-3-10 0,-6 3-15 0,-1 1-23 16,0-2-24-16,1 2-55 0,-1 3-114 0,1 0-110 0,6 0-131 16,1-4-206-16,4 4-106 0,2 0-43 0,-7 4-11 15</inkml:trace>
  <inkml:trace contextRef="#ctx0" brushRef="#br0" timeOffset="93941.74">15912 11214 210 0,'-7'-4'777'16,"0"-3"21"-16,1 3 8 0,-1-3-183 0,1 3-175 0,6 1-162 15,-6-2-107-15,6 5-63 0,-8 0-36 0,8 0-26 0,0 0-18 16,0 5-15-16,0-2-9 0,0 5-6 0,8 2-3 16,-8 1 1-16,0 8 0 0,6-5-1 0,-6 4-3 0,0 5 1 15,6-5 1-15,-6-1-1 0,0 6 0 0,7-1-3 0,-7 0 0 16,6 0 0-16,-6 0-5 0,7 0-8 0,0-3-14 0,-1-1-40 15,6 0-76-15,-4-3-83 0,4-4-75 0,-5 0-74 16,6-4-87-16,6 0-128 0,-5-7-95 0,-2 0-28 16,2-3 38-16</inkml:trace>
  <inkml:trace contextRef="#ctx0" brushRef="#br0" timeOffset="94210.88">16178 11309 231 0,'-6'-4'574'16,"-7"8"-30"-16,-1-1-141 0,8 5-118 0,-6-2-79 0,5 6-48 15,0-1-17-15,1 4-2 0,-1-1-10 0,7 1-9 16,0 0-12-16,0 3-15 0,7-3-12 0,-1 3-15 0,1-4-17 16,6 2-16-16,-1-2-6 0,8-3-8 0,-7-4 1 0,7 1 8 15,-8-1 16-15,8-3 24 0,-6-4 22 0,-1 0 13 0,-1-4 9 16,2-3 9-16,-2-1 4 0,2-3 2 0,-8-3-5 16,7-1-10-16,-6 1-3 0,-1-5-2 0,-6 4 3 0,0-3 2 15,0 0 2-15,0 3-13 0,-6 1-11 0,-1-1-17 16,-6 0-22-16,7 0-20 0,-8 1-28 0,2 3-36 0,-2 4-40 15,2-5-27-15,-1 9-33 0,6-5-63 0,-6 5-98 0,7-1-93 16,-2 4-97-16,8-3-131 0,-6 3-108 0,6 0-59 16,0 0-21-16</inkml:trace>
  <inkml:trace contextRef="#ctx0" brushRef="#br0" timeOffset="94559.42">16524 11133 513 0,'0'-4'723'32,"-7"1"19"-32,7-1-151 0,-7 4-164 0,7 0-145 0,0 0-108 15,0 4-66-15,0-1-31 0,0 5-25 0,7 2-17 0,-7 1-12 16,7 4-13-16,-7 4 1 0,6-1 3 0,0 3 0 15,-6 2-1-15,7-1-2 0,-1 0-2 0,-6 0 5 0,7 0 7 16,0-4 0-16,-7 0 1 0,6 1 8 0,0-1 7 0,-6-3 7 16,8-4 5-16,-8 0 2 0,0-1 10 0,6-2 14 15,-6-5 17-15,6 2 14 0,-6-5 12 0,0 0 8 0,7-5 3 16,-7-6 2-16,6 1-2 0,1-1-6 0,-1-8-12 0,1 1-13 16,-1 0-8-16,8-4-11 0,-8 0-8 0,0 0-5 0,1 0-8 15,6 0-9-15,-7-4-10 0,1 7-12 0,-1-2-14 16,1 3-14-16,0-5-24 0,-7 9-41 0,6 0-49 15,0-5-44-15,1 8-81 0,0-4-126 0,-1 0-121 0,7 1-151 16,-7 3-144-16,8-3-71 0,-8 2-15 0,0 1 9 0</inkml:trace>
  <inkml:trace contextRef="#ctx0" brushRef="#br0" timeOffset="96032.23">14511 7667 125 0,'0'0'326'0,"0"-3"-96"0,0 3-83 0,0 0-62 0,0 0-39 16,0 0-22-16,0 3-14 0,0-3-9 0,0 0-1 16,7 4-1-16,-7-4-1 0,6 0-1 0,-6 4 2 0,0-4 1 31,7 0 7-31,-7 3 5 0,0-3 7 0,0 0 8 0,0 0 11 15,0 0 10-15,0 0 8 0,0 0 6 0,0 0 4 0,0 0 1 16,0 0-1-16,0 0-1 0,0 0 0 0,0 0-2 16,-7 0-1-16,7 0-1 0,0 0-2 0,0 0 0 0,0 0 0 15,0 0-1-15,0 0 0 0,0 0-1 0,0 0 0 0,0 0 4 16,0 0 1-16,0 0 3 0,0 0 4 0,0 4 0 16,0-4 0-16,0 0-2 0,0 0-2 0,0 4-5 0,0-4-4 15,0 0-5-15,0 3-5 0,0-3 0 0,0 4 0 0,0 0 1 16,0 3 2-16,0-3 6 0,0 3 6 0,0 4 5 15,0-4 2-15,0 5-4 0,0-3-1 0,0 3-2 0,0-1-1 16,0 0-8-16,7 0-9 0,-7 0-5 0,0 0-2 0,6 0 1 16,-6 0-1-16,0 0-1 0,0 0-3 0,0 0 2 0,0-4 0 15,0 5 4-15,0-5-4 0,0 0-7 0,0 1-5 16,0-1-2-16,0 0-3 0,0-3 0 0,0 3-3 0,0-3-7 16,0-1 1-16,0 5 0 0,0-5 2 0,0-3 0 0,6 4-1 15,-6 0-5-15,0-1-1 0,0-3 2 0,0 4-2 16,0 0 0-16,0-4 0 0,0 3 1 0,0 1-2 0,0-4 4 15,0 4-1-15,0 3-2 0,0-7 1 0,0 7 0 16,0-3 2-16,-6 3-2 0,6-3 2 0,0 3-1 16,-6 0 0-16,6-2-1 0,0 2-2 0,-7 0-1 0,7 0-1 0,0 1 0 15,0-1-3-15,0 4 1 0,7-4 2 0,-7 1-1 16,0 3 1-16,0-4 0 0,6 0 1 0,-6 0-1 0,0 4 1 16,6-3 0-16,-6-1 0 0,8 0 1 0,-8 2-2 0,0-3 0 15,0 2 0-15,6 3 1 0,-6-4 0 0,0 0 2 0,6 1-2 16,-6-5-1-16,0 5 2 0,0-1 1 0,0 0-2 15,0 0 0-15,0-3-2 0,0 3-1 0,6-2 2 16,-6 1 0-16,0-2-1 0,0 4 1 0,0-5 0 0,0 4 0 16,7-3 0-16,-7 3 2 0,0-3-3 0,0 0-1 0,0-4 0 15,0 4-1-15,0 0 3 0,0-4 1 0,7 0 2 0,-7 0-2 16,0 0 2-16,0 0 1 0,0 0 2 0,0-4-3 16,0 0-5-16,0 0-10 0,0-4-31 15,6-2-51-15,-6 3-76 0,0-8-74 0,7 4-70 0,-1-7-75 16,0 2-92-16,2-5-137 0,-2 3-68 0,-6-5-3 0</inkml:trace>
  <inkml:trace contextRef="#ctx0" brushRef="#br0" timeOffset="96381.11">14478 7675 168 0,'0'3'121'16,"0"-3"-53"-16,0 4-42 0,7-4-38 0,-7 0-30 0,0 0-32 15,0 0-36-15</inkml:trace>
  <inkml:trace contextRef="#ctx0" brushRef="#br0" timeOffset="97807.28">6832 5170 259 0,'-6'-9'437'0,"6"-2"-149"0,0 0-128 15,0 0-71-15,6 0-37 0,1-3-17 0,-1-1-7 0,1 1-2 16,6-1 3-16,0 0 2 0,0-3 3 0,7 3 1 0,-7-3 0 16,7 0-3-16,-1-1 0 0,7 5-2 0,-14-4-3 15,8 7-4-15,0-4-4 0,-7 8 0 0,0-4-3 16,0 7-2-16,0-4-4 0,-6 4-1 0,5 1-2 0,-5 3 3 16,-1 0 3-1,1 3 2-15,-7 5 5 0,7-4 8 0,-7 6 10 0,6 2 13 0,-6 3 24 0,0 3 30 0,0 4 29 16,-6 4 30-16,-1 2 21 0,0 6 16 0,-6 2 9 0,-6 8 6 15,0 5-11-15,-1 5-21 0,-6 1-27 0,-7 7-30 0,-6 4-23 16,7 4-23-16,-14 3-17 0,7 0-18 0,-6 1-13 16,-1 6-11-16,0-3-3 0,0 0-6 0,1 0-4 0,-1 0-1 15,1-1 0-15,-1-2-2 0,1-5-1 0,6-2-3 16,6-5-1-16,0-4 11 0,0-3-1 0,1-4-7 0,7-7-3 31,-1 0-2-31,6-3 0 0,0-8 1 0,7-1-7 0,1-2-16 16,-2 0-19-16,8-9-44 0,-1 5-71 0,1-8-74 0,6-3-61 15,0 0-53-15,13-4-50 0,-7-8-66 0,14 1-96 16,-8-4-64-16,15-7 3 0</inkml:trace>
  <inkml:trace contextRef="#ctx0" brushRef="#br0" timeOffset="98139.23">8370 5170 122 0,'6'-6'492'0,"8"3"-96"0,-8 3-145 16,-6 3-87-16,6 3-42 0,-6 4-13 0,0 5 7 0,-6 3 21 16,0 7 26-16,-8 5 30 0,-6 4 17 0,1 5 10 15,-7 1-5-15,0 4-14 0,-1 4-16 0,-11 3-21 0,-1 4-21 16,-1 0-29-16,-11 0-19 0,5 8-17 0,-6-1-13 0,0 0-6 15,-1 4-11-15,2 0-7 0,-2-1-7 0,1 5-6 16,-7 4-7-16,1-5-4 0,-1 1-4 0,1 3-4 0,0-3-2 16,5-4-2-16,1 0 0 0,7-8-4 0,-2 1-1 15,9-8-2-15,5 1-2 0,7-5 2 0,6-7-5 0,7 1-12 16,1-5-30-16,-2-3-54 0,14-3-66 0,0-8-57 0,0-4-50 16,14-3-46-16,-2-8-50 0,8-4-71 0,7-3-107 15,-2-10-49-15,7-5 4 0</inkml:trace>
  <inkml:trace contextRef="#ctx0" brushRef="#br0" timeOffset="98524.66">10004 4854 564 0,'7'0'570'0,"-7"-4"-153"0,6 4-142 0,-6 0-87 0,0 4-37 15,-6 3-4-15,-1 4 21 0,-5 3 27 0,-2 9 21 16,-6 2 15-16,-5 5 7 0,-1 3-4 0,-7 4-24 0,1 6-35 16,-1 1-42-16,-7 8-40 0,2-1-24 0,-8 7-16 0,0 1-12 15,1 0-5-15,-7 3-3 0,-1 0-4 0,2 4 0 16,-8-4 2-16,7 4-1 0,-1 4-4 0,-5-4 0 0,6 0 0 15,-6-3 0-15,5 2-3 0,-5-3-4 0,5 0-3 0,2 5-4 16,-2-6-4-16,1-1-1 0,0 2-4 0,0-3-1 16,7-1 0-16,-1-3-2 0,1-4-2 0,12-3-2 0,-7-1 0 15,14-2-3-15,-6-9-8 0,13 1-7 0,-1-5-11 0,0-2-10 16,14-4-13-16,-1-4-30 0,1-4-52 0,0-3-64 0,6-5-58 16,6-3-50-16,0-3-44 0,7-8-55 0,7-6-89 15,0-5-130-15,12-7-32 0,1-3 17 0</inkml:trace>
  <inkml:trace contextRef="#ctx0" brushRef="#br0" timeOffset="98853.54">11053 4927 105 0,'0'0'617'0,"0"4"9"0,0-1-125 16,-7 1-141-16,-6 7-79 0,0 0-50 0,1 8-25 0,-8 2-4 16,-6 5 1-16,-7 7 0 0,1 4-7 0,-7 3-17 15,-1 11-30-15,-11 4-36 0,4 5-33 0,-11 1-24 0,6 8-17 16,-13 1-11-16,7 7-7 0,-7 4-3 0,-1 0-3 16,7 3-3-16,-6 4-2 0,13-4-3 0,-6 0 0 0,5 3 0 15,1-2 1-15,7 0-1 0,-1-5-3 0,7 1-4 0,0-5 0 16,0 2 0-16,7-5-1 0,-1-4-2 0,0-3 3 15,7 0-1-15,0-7 1 0,6 0 1 0,-6-8 0 0,7-4-2 16,6-2-5-16,0-9-9 0,7-3-19 0,-2-7-43 0,2-5-59 16,6-5-71-16,6-9-68 0,2-4-64 0,4-9-73 0,8-10-95 15,5-6-139-15,9-3-49 0,5-12 13 0</inkml:trace>
  <inkml:trace contextRef="#ctx0" brushRef="#br0" timeOffset="99185.43">13228 4700 704 0,'0'0'780'0,"7"0"11"0,-7 0-168 16,6 0-176-16,-12 3-139 0,6 1-123 0,-7 3-73 15,0 4-35-15,-5 8-14 0,-8 3-5 0,-6 4-1 0,0 6 2 16,-6 5-4-16,-8 4-8 0,1 6-10 0,-13 8-9 16,0 0-7-16,-6 11-5 0,-1 0-3 0,-6 3-3 0,0 5-4 15,0 3-2-15,-1 0-1 0,1 3-2 0,0 1 2 0,0-1-1 16,6 1 2-16,0 0-3 0,8-5 1 0,-8-2 2 16,7-1 0-16,7-3 0 0,-8-1 1 0,7 1-2 0,1-4-2 15,-1-5-1-15,7 2-2 0,-6-8 2 0,5 0-2 0,1-3-3 16,7-5-8-16,-1-3-7 0,7-4-12 0,7-3-21 0,-1-4-43 15,14-7-62-15,-1-8-67 0,14 0-61 0,6-10-56 16,7-5-64-16,6-6-89 0,6-8-140 0,7-4-42 16,0-7 15-16</inkml:trace>
  <inkml:trace contextRef="#ctx0" brushRef="#br0" timeOffset="99550.14">14511 4781 520 0,'-7'0'663'16,"-5"6"6"-16,5 2-198 0,-12 3-138 0,-1 7-89 0,1 1-57 16,-7 6-23-16,-7 5-6 0,1-1-2 0,-1 8 0 0,-7 3-11 15,2 4-21-15,-8 7-29 0,-6 4-29 0,0 4-22 0,-1 7-18 16,-5 0-12-16,0 4-4 0,-1 3 0 0,7 4-1 15,-13 3 2-15,6 4-2 0,0 4 3 0,0 4 1 0,1-1 1 16,-1 5-2-16,1-1-1 0,0 4-3 0,-1-4-4 0,0 1-1 16,0-5-3-16,7 1 0 0,-7-8-1 0,14 4 2 15,-7-8-1-15,7 1 0 0,-1-8 3 0,1-3 0 0,5-8 1 16,7 0 1-16,1-6 1 0,-1-5-5 0,7-8 1 0,7-1 1 16,-1-10-5-16,0-3-6 0,8-3-15 0,5-4-20 0,7-8-17 15,0-3-30-15,7-4-53 0,5-10-66 0,8-5-57 16,0-6-46-16,13-7-39 0,5-6-50 0,1-6-70 0,7-2-117 15,-1-10-28-15,8-3 16 0</inkml:trace>
  <inkml:trace contextRef="#ctx0" brushRef="#br0" timeOffset="99867.15">15599 5268 90 0,'-14'7'730'0,"-4"0"14"0,-2 8 9 0,0 4-201 0,-6 2-174 0,-7 5-133 15,1 7-89-15,-7 3-46 0,0 5-12 0,-13 3-9 16,6 4-3-16,-6 3-5 0,-7 4-9 0,1 6-8 0,-1 6-14 16,-6 6-7-16,-6 4-14 0,6 0-3 0,-8 7-5 0,2 8-2 15,0-1-3 1,-8 1-5-16,8 4-4 0,-2-2-4 0,2-2-3 0,6 0-1 0,0-4 2 0,13-4-1 0,0-7 3 15,0-4 1-15,13-3-2 0,6-4 2 0,0-8-1 16,8 1-5-16,-1-4-3 0,6-8-1 0,1-2-6 0,5-5-7 16,2-7-6-16,4-4-24 0,2-6-37 0,6-2-48 0,6-10-61 15,2-8-62-15,4-3-54 0,8-6-50 0,13-13-52 16,-1-3-73-16,7-3-110 0,7-9-29 0,-1-2 14 0</inkml:trace>
  <inkml:trace contextRef="#ctx0" brushRef="#br0" timeOffset="100169.18">15970 5605 204 0,'-20'7'531'0,"0"8"-37"0,2 0-160 16,-9 6-100-16,-5 5-45 0,-1 3-12 0,-5 8 9 0,-2 0 17 16,-5 7 11-16,-8 2 3 0,1 7-7 0,0 5-14 0,-6 1-23 15,-1 3-32-15,0 4-29 0,-6 0-30 0,7 6-23 16,-1-1-19-16,-6-1-14 0,0 3-9 0,0-3-6 0,0-1-3 16,0 4-4-16,6-7 0 0,-7 3 0 0,8-2 0 15,0-5-4-15,-1 0-4 0,0-3-7 0,7-4-11 0,-1-8-16 16,2 1-27-16,-1-3-51 0,6-6-64 0,0-2-59 0,8-8-59 15,5 0-73-15,0-6-116 0,7-9-116 0,0 0-54 16,6-2 3-16</inkml:trace>
  <inkml:trace contextRef="#ctx0" brushRef="#br0" timeOffset="100755.39">16491 6491 253 0,'-7'0'565'0,"1"4"-83"0,-1 0-137 0,1-1-106 0,-7 8-56 16,0 0-29-16,-1 4-12 0,2 0 0 0,-8 6 4 16,1 6 6-16,-7-2 6 0,0 4-1 0,-1 4-7 0,-5 4-18 15,-7 3-14-15,0 4-12 0,-1 4-8 0,-11 3-7 0,-1 8-12 16,-1-1-12-16,-6 8-13 0,-6 0-10 0,0 4-10 15,-6-1-8-15,0 1-7 0,5-1-8 0,-6 1-5 0,7-4-2 16,0 0-1-16,7-3 1 0,5-1-1 0,-5-7 0 0,13-1-1 16,-2-2 0-16,2-5 1 0,13 1-3 0,-7-8-5 15,13 1-5-15,0-5-22 0,-1-2-33 0,1-2-50 0,7-2-62 16,6-5-57-16,0-3-48 0,-1-4-35 0,14-7-38 16,0-7-32-16,14-4-38 15,-8-4-50-15,7-3-39 0,7-7-3 0</inkml:trace>
  <inkml:trace contextRef="#ctx0" brushRef="#br0" timeOffset="101040.59">16276 7371 2 0,'7'0'551'0,"-7"0"-5"0,-7 3-133 0,0 5-120 16,-5 6-63-16,-1 1-23 0,-7 7-6 0,-6 3 4 15,0 1 6-15,-7 11 8 0,-6-1-4 0,0 4-18 0,-7 8-31 16,1 0-33-16,-1 4-35 0,-5 2-26 0,-8 1-20 16,0 4-16-16,1 3-10 0,-1 1-11 0,-6 2-4 0,0 2-2 15,6-2-1-15,-6 4-4 0,6-2-2 0,7-5-1 0,-7 0-1 16,14 0 0-16,-1-3-1 0,1 0-6 0,5-4-6 16,1-4-9-16,7-3-18 0,-1-1-37 0,7-3-45 0,0-7-52 15,7-1-51 1,-1-7-45-16,8-2-39 0,4-5-41 0,2-4-46 0,12-7-49 0,-6-4-81 0,14-7-26 0,-8-4 7 15</inkml:trace>
  <inkml:trace contextRef="#ctx0" brushRef="#br0" timeOffset="101341.75">16224 8122 525 0,'0'0'553'0,"0"3"-119"0,-6 1-137 16,-8 7-81-16,2 3-35 0,-8 2-3 0,-7 6 17 15,2 3 12-15,-8 4 2 0,-6 4-5 0,6 4-6 0,-5 3-17 16,-9 0-27-16,9 4-36 0,-7 4-40 0,5 3-30 16,-12 0-20-16,6 4-20 0,-5 4-2 0,-2 0-4 0,7-1 0 15,-5 4 1-15,-2-3 1 0,1 4-1 0,1-5-2 0,-2 1 8 16,7-5-5-16,1 2 0 0,-1-1-3 0,1 0 1 0,6-4-1 15,6-4 0-15,1-2 1 0,-1-2-2 0,0-2-10 0,14-4-20 16,-7-5-43-16,6-2-64 0,1-5-65 0,-1-7-60 16,14-3-59-16,0-1-62 0,-2-10-69 0,16 0-108 0,-8-4-52 15,6-8 8-15</inkml:trace>
  <inkml:trace contextRef="#ctx0" brushRef="#br0" timeOffset="101641.56">16087 8763 230 0,'-7'0'633'16,"7"4"18"-16,-6 3-117 0,-7 0-150 0,0 4-117 0,7 4-82 16,-14 3-32-16,7 0-2 0,-7 4 3 0,1 5-7 15,-1-2-9-15,0 3-12 0,-5 2-8 0,-1 7-18 0,0 0-25 16,-7 3-26-16,7 0-19 0,-6 3-8 0,-7 2-7 15,6 3-2-15,-6 3 0 0,0-3 1 0,-6 6 0 0,-2-3 0 16,2 5-2-16,6-5-4 0,-7 4-1 0,0 0 0 0,1-1-2 16,6-2-4-16,-7-1 0 0,14 0-2 0,-7-3 0 0,6 0-2 15,1-4-2-15,-1-4-7 0,7-3-14 0,6-4-25 16,-6 1-47-16,7-9-57 0,-1-3-61 0,8-4-51 16,-2-4-43-16,8-3-37 0,0-3-22 0,6-5-22 0,0-6-6 15,6-8-1-15,0 0-20 0,8-4-35 0</inkml:trace>
  <inkml:trace contextRef="#ctx0" brushRef="#br0" timeOffset="101926.91">15970 9426 252 0,'13'-11'554'0,"0"3"-62"0,0 5-124 0,-7-5-95 15,1 8-61-15,-7-3-28 0,0 6-5 0,-7 5 10 0,1-1 6 16,-7 4-2-16,0 4-5 0,-7 3-8 0,7 8-7 15,-7-4-20-15,2 7-25 0,-9 0-36 0,7 0-30 0,-6 9-23 16,1-6-17-16,-1 5-9 0,0-1-8 0,-1 5-2 16,-5 3-3-16,-1 0 0 0,1 0 0 0,-1 3-1 0,1 1 0 15,-1 0 0-15,-6-1-1 0,0 4 2 0,0-2 1 0,6-2-1 16,-5-3-1-16,5 4 0 0,-7-5-16 0,8 2 1 16,-7-6-3-16,7 2-12 0,5-1-15 0,-5-3-26 0,6-5-37 15,-1 2-47-15,1-5-35 0,1-7-47 0,5 0-37 0,7-8-30 16,0-3-21-16,7-3-28 0,-1-5-23 0,7-6-49 15,0 3-52-15,7-8-10 0</inkml:trace>
  <inkml:trace contextRef="#ctx0" brushRef="#br0" timeOffset="102180.98">15938 10008 518 0,'6'-3'581'0,"0"-1"-70"0,-6 4-168 0,7 0-125 0,-7 4-90 16,0 3-44-16,0 0-6 0,-7 5 15 0,1 3 19 16,0-1 11-16,-2 4 8 0,-4 0 2 0,-1 4-1 0,-7 4-12 15,8-1-26-15,-8 5-30 0,-6-1-29 0,6 4-18 0,-5-4-8 16,-2 5-5-16,1 2-2 0,0-3-2 0,0 3 0 16,0-3-1-16,-1 4 0 0,2 0-2 0,-1 0-1 0,0-2-2 15,-1-1-6-15,8-1-12 0,-7-4-18 0,6 0-26 0,-6 1-34 16,14-8-38-16,-8 0-35 0,7-7-31 0,0-1-21 0,6-3-16 15,1-4-12-15,6-3-16 0,0-4-25 0,0-7-42 16,6 3-70-16,1-7-35 0</inkml:trace>
  <inkml:trace contextRef="#ctx0" brushRef="#br0" timeOffset="102435.24">15970 10319 262 0,'13'-7'525'0,"0"-4"-73"16,0 4-126-16,0 0-96 0,-6 3-59 0,-1 0-35 0,1 1-13 16,-1 3 6-16,-6 0 8 0,0 3 1 0,0 5-5 15,0-1-8-15,-6 4-13 0,-7 3-9 0,6 5-12 0,-12 3-24 16,-1 0-22-16,0 4-20 0,-5 3-11 0,-1 0-6 0,-1 4-4 16,-5 0-2-16,6 4 0 0,-7-1 1 0,1 1 0 15,-1 0 0-15,-6 3 0 0,7-4-1 0,-2 1-3 0,2 0-5 16,7-4-12-16,-8 1-17 0,7-2-27 0,0-6-36 0,-1-1-38 15,8-3-39-15,6-4-34 0,-1-3-31 0,8-7-35 0,0-2-46 16,6-6-62-16,0-2-89 0,6-2-28 0</inkml:trace>
  <inkml:trace contextRef="#ctx0" brushRef="#br0" timeOffset="102639.83">16042 10550 36 0,'-13'11'597'0,"-7"4"16"0,7 0-62 0,-6 2-159 16,-8 3-118-16,7-2-91 0,-5 0-47 0,-7 4-15 15,6-4-4-15,-1 4-11 0,1 1-16 0,-6-2-15 0,5 1-12 16,1 0-14-16,0 0-31 0,1 4-55 0,5-8-61 0,-6 4-59 16,6-3-53-16,7-5-57 0,-7-3-78 15,8 0-122-15,5-4-91 0,-6-3-32 0,0-4 7 16</inkml:trace>
  <inkml:trace contextRef="#ctx0" brushRef="#br0" timeOffset="104005.29">9834 6763 82 0,'-6'3'545'0,"-6"1"-20"0,5-4-144 0,0 3-108 15,7-3-47-15,-6 4-11 0,-1-4 8 0,7 0 15 0,0 0 22 16,-6 0-3-16,6 0-11 0,0 0-27 0,-6-4-37 15,6-3-41-15,0 4-40 0,0-4-33 0,0-5-31 0,0 6-7 16,0-10-3-16,0 1-3 0,0-3 0 0,6 0 0 16,-6 0 2-16,6-4-4 0,-6-3-1 0,7-2 0 0,-1-2 1 15,1 0 1-15,0-8 0 0,-1 0-1 0,6 1-2 0,-4-4 0 16,4-4-3-16,2-4-3 0,5-3-1 0,1 0-2 16,-1-5-1-16,7-2-2 0,-6-1-1 0,6-3-1 15,0 2 1-15,-1-1 1 0,2 3-1 0,5-5 0 0,-6 1-5 16,0 3 0-16,7-7 1 0,-1 3-2 0,1 2 2 0,6-1-3 15,1 0 0-15,-2-1 0 0,1-3 2 0,7 4-1 0,6-5 2 16,0 2 1-16,1-1 0 0,5 0 1 0,7 0 1 16,0 0 0-16,7-3-3 0,0 2 0 0,-1 2-4 0,14-5 0 15,-7 0-3-15,7 1 0 0,0-1 0 0,6 1-3 0,-7 3-2 16,7-4 3-16,0 4 1 0,0-4 3 0,1 8 1 0,-7-4 3 16,6 7-1-16,-13 1 3 0,6 3 3 0,-11 4-4 15,-2 7-1-15,-12 0-1 0,-1 7-1 0,-13 7-2 0,-6 5 2 16,-5 3 0-16,-9 4 1 0,-5 3 1 0,-8 5 1 0,-4-2 0 15,-8 5 0-15,0 3-1 0,-14 1-1 0,-5 6-3 16,-1 1-3-16,-12 7-4 0,-7 0-3 0,-1 7-2 0,-5 0-5 16,-1 1-4-16,7 3 0 0,-6-4-1 0,13 0 3 15,-1 1-8-15,13-4 2 0,0-5 0 0,8 5 1 0,5-5 3 16,7-1 1-16,13 2-2 0,-7-4-1 0,14 0 9 0,0-3 1 16,5-1 2-16,8 1 3 0,0 0 2 0,0-4 1 15,6 3 2-15,-7-3 4 0,7 4-1 0,0-4 0 0,1 4 0 16,-8-1 1-16,1 5-2 0,-7-1 0 0,0 0 1 0,-7 1-2 15,1 6 3-15,-8-3 0 0,-5 3 1 0,0 1 2 16,-7 0 4-16,-7 4 3 0,0-1 0 0,1 4-1 0,-14-4 10 16,8 4-6-16,-8 0-5 0,7 4-1 0,-7-4-6 15,8-4-9-15,-8 4-14 0,7 0-44 0,-1-4-92 0,2 0-75 16,6 1-69-16,-8-4-84 0,8-5-159 0,-1 2-123 0,1-5-66 16,-8 0 0-16</inkml:trace>
  <inkml:trace contextRef="#ctx0" brushRef="#br0" timeOffset="104686.83">10799 1388 392 0,'-14'-7'539'16,"2"3"-121"-16,-8 1-137 0,7 3-71 0,-7 0-27 16,1 3 0-16,-7 4 14 0,6 4 11 0,-6 1 5 0,7 2 4 15,-7 7-6-15,6 6-14 0,-6 2-26 0,7 4-28 0,-1 3-31 16,0 1-22-16,14 0-18 0,0 3-21 0,-1 0-18 0,7 1-13 16,7-1-7-16,5-3-4 0,2 0-2 0,12-4 0 15,-7-1-3-15,13-6-1 0,1-1 1 0,-1-7 0 0,15 2 1 16,-9-6 1-16,9-7 2 0,-2-3 1 0,1 0 3 0,-1-8 4 15,1-3 6-15,-7-4 13 0,0-4 12 0,-1 0 14 16,2-3 14-16,-7-8 20 0,-1 1 19 0,-6-4 20 0,1 0 13 16,-9-1 10-16,2-3 1 0,-13-4-2 0,5 5-7 15,-12-2-14-15,-6-2-17 0,0 3-26 0,-7 0-15 0,-7-1-23 16,0 5-15-16,-6 0-12 0,-6 0-9 0,-1 3-10 0,-6 3-6 16,0 2-2-16,1-1-8 0,-2 4-9 0,7 0-16 15,-5 2-20-15,5 2-25 0,7 7-31 0,0-4-37 0,7 8-38 16,5-5-32-16,2 8-51 0,12-4-66 0,6 8-62 0,6-4-45 15,2 4-33-15,12 0-45 0,-1-1-99 0,2 1-75 0,5-1-12 16,-6-3 38-16</inkml:trace>
  <inkml:trace contextRef="#ctx0" brushRef="#br0" timeOffset="104908.89">11509 1234 475 0,'0'-3'723'0,"-6"-1"19"16,6 4-155-16,-8 0-149 0,2 0-99 0,6 4-87 0,0-1-63 15,-6 5-39-15,6 3-25 0,0-1-20 0,0 9-16 16,0-5-3-16,0 9-20 0,0 2-8 0,6 1-2 0,-6-1-7 16,6 8-7-16,2-3-7 0,-2 3-5 0,-6 3-5 0,6 1 2 15,0 0-8-15,1 3-7 0,0 0-4 0,-7 4-1 16,6-4-2-16,1 1-2 0,-7-1-5 0,6 1-3 0,-6-5-9 16,7-3-11-16,0 3-12 0,-7-6-12 0,6-1-17 15,0 1-32-15,-6-9-46 0,6 2-52 0,2-9-44 0,-2 1-38 16,0-9-34-16,1 3-34 0,-1-9-32 0,1-4-40 0,0-4-64 15,-1 1-64-15,0-8-14 0</inkml:trace>
  <inkml:trace contextRef="#ctx0" brushRef="#br0" timeOffset="105131.65">11528 1395 98 0,'-7'-25'535'0,"1"7"-55"0,6-4-139 0,-6 4-99 16,6 2-53-16,6 2-27 0,-6-1-10 0,13 5-1 0,-6-2-2 15,6 1-10-15,0 0-7 0,6 8-7 0,-5-5-10 0,11 8-10 16,-5 0-14-16,0 0-17 0,-8 4-8 16,2 3-10-16,5 4-8 0,-13 4-9 0,1-1-5 0,-7 8-7 15,0 1-3-15,-13-1-3 0,7 7-9 0,-7-4 0 0,-7 8-4 0,0-3-15 16,-6 3-39-16,7-4-57 0,-7 0-55 0,6 0-50 16,7-2-48-16,0-6-52 0,6 1-81 0,-5-3-145 0,12-5-62 15,-6-3-2-15</inkml:trace>
  <inkml:trace contextRef="#ctx0" brushRef="#br0" timeOffset="105667.67">11783 1546 53 0,'6'0'538'0,"-6"0"-22"0,0 0-155 15,6-4-128-15,0 0-82 0,2 1-53 0,4-1-32 16,1-3-19-16,7-4-13 0,-8 3-6 0,8-3-2 0,0 1 0 15,6-5 1-15,-7 4 3 0,1 0 7 0,-7-4 13 16,7 4 23-16,-8 0 25 0,2 0 21 0,-8 4 19 0,1-4 18 16,-1 4 12-16,-6-1 2 0,0 1-6 0,0 0-23 0,0-1-24 15,-6 5-23-15,-1-5-20 0,-5 5-18 0,4 3-19 16,-4-4-18-16,-2 4-7 0,2 4 0 0,-1-4 4 0,-1 3-4 16,-5 5-5-16,6-2 1 0,0 2 2 0,0 3 7 0,0 0-3 15,-1 0-2-15,8 0-5 0,-6 4 2 0,5-1 4 16,0-3-3-16,7 8-3 0,-6-8-2 0,6 7 1 0,0-3-2 15,6-1-2-15,-6 5 0 0,7-5-1 0,0 1 1 0,-1-1 0 16,6 2-1-16,2-6-1 0,-1 1-2 0,0 0-2 0,6 0-2 16,-5-3 5-16,5-1 0 0,1 0 2 0,-1-3 0 15,0-4 2-15,1 0 1 0,0 0 1 0,-7-4 2 0,-1-3-1 32,8 0-2-32,-7-1-1 0,0-3-1 0,7 0 1 15,-7-3 1-15,0-1 1 0,0-4 0 0,0 5 0 0,-7-4 1 16,8-1 1-16,-2-3 0 0,2 4 2 0,-1 0 0 0,0 2-1 15,-7-1-1-15,7 2 0 0,-7 0 1 0,8 1 0 16,-8 3-1-16,1 4-1 0,6-4-2 0,-13 6 0 0,6-1 0 16,1 6-2-16,6-4-1 0,-6 8-1 0,-1-4 0 0,0 6 1 15,1-1 2-15,0 6 0 0,-1-4 1 0,7 7 0 16,-7-3 0-16,1 4-2 0,0 0 1 0,5-1-1 0,-5 5-1 16,0-4-2-16,5 3 0 0,-5-4-2 0,6 5 0 0,0-5-10 15,1 5-27-15,4-5-44 0,-4 1-62 0,5-4-70 0,1 4-63 16,0-8-61-16,5 0-60 0,1-3-93 0,0-4-129 15,-6-4-41-15,-1 1 14 0</inkml:trace>
  <inkml:trace contextRef="#ctx0" brushRef="#br0" timeOffset="106239.09">12811 1300 263 0,'-26'4'556'0,"7"4"-80"16,-7 2-132-16,0 1-82 0,6 0-47 0,-7 0-28 0,9 4-15 15,-2 3-12-15,7-3-18 0,-1 3-18 0,2-3-22 16,6 3-25-16,-2-3-23 0,2 3-18 0,6-3-15 16,0-1-9-16,6 1-5 0,2 0-5 0,-2-4-2 0,6-4-3 0,2 0-2 15,-1 0-1-15,0-7-1 0,6 5 0 0,-5-10 1 16,5 2 4-16,-6-1 0 0,0-3 2 0,1-4 4 16,-2 0 5-16,1 0 10 0,0 0 13 0,0-4 17 0,-7 1 24 15,2-1 24-15,-2 1 15 0,0 3 8 0,0-4 5 0,-6 4-3 16,0 3-6-16,0-2-14 0,0 2-18 0,0 1-22 0,0 3-15 15,0 0-12-15,-6 1-7 0,6-1-7 0,0 4-7 16,0 0-3-16,-6 4-6 0,6-1-1 0,0 5-3 0,0-1 0 16,0 4 1-16,0 0 0 0,0 4-2 0,6-4 0 0,-6 7 1 15,6-3-1-15,8-1 1 0,-8 1-1 0,7 3 0 16,1-3 0-16,4 3 0 0,-4-3-1 16,5-1-1-16,1 1-2 0,0-4-2 0,-1 0-3 0,1-3-5 15,-1-1-3-15,0-3 0 0,1-4-2 0,0 0-1 0,-1-4 2 0,-5-3-1 0,5-4 10 16,-6 0 2-16,0-4 1 0,0-4 2 0,-6-2 2 15,5-1 2-15,-5 0 0 0,-7-4 6 0,7-3-6 0,-7 3 2 16,0-7 1-16,0 4-2 0,-7-4 2 0,7 4 2 0,0-5 2 16,-7 2-1-16,7 2 4 0,0-2 0 0,0 2-1 0,0-3 2 15,0 7-1-15,0 0 3 0,0 5 0 0,0 3 2 0,0-1 1 16,0 4 4-16,0 4 2 0,0 4 1 0,0 3-3 16,0 1-3-16,-6 3-3 0,6 0-5 0,0 7-2 0,0 4-4 15,0 4-2-15,-6 0 1 0,6 3 2 0,6 4 1 0,-6 0 2 16,6 3 0-16,1 5 1 0,0-4 0 0,-1 3 0 0,7 0-1 15,0 0-2-15,0 0 0 0,1 1-3 0,5-1 1 16,-6-3-2-16,6 3-1 0,7-3 2 0,-6-4-3 0,6 4-10 16,-7-4-9-16,7-4-14 0,1 0-20 0,-1-3-45 0,0-4-77 15,-7 0-81-15,7-4-69 0,-6-4-62 0,-1-3-92 16,1-3-165-16,-14-4-78 0,0-1-8 0,2-3 55 0</inkml:trace>
  <inkml:trace contextRef="#ctx0" brushRef="#br0" timeOffset="106538.89">13085 1300 163 0,'-13'0'565'0,"6"0"-7"0,-6 0-180 0,13-4-140 0,-6 4-92 0,6 0-59 15,0 4-28-15,0-4-11 0,6 4-1 0,1-4-1 16,6 4-1-16,0 0-3 0,7-4-2 0,5 3-5 16,1-3-4-16,0 0-7 0,1-3-10 0,5-1-3 15,1 0 1-15,-1 0 2 0,1-4 11 0,-7 1 13 0,6 0 19 0,-6 0 25 16,1-1 29-16,-8 2 28 0,0-2 20 0,-5 1 15 15,-1 3 5-15,-7 0-4 0,0 1-11 0,2-1-20 0,-2 4-26 16,-6-4-28-16,6 4-24 0,-6 0-18 0,0 0-17 16,0 4-10-16,6 0-7 0,-6-1-3 0,0 5-4 0,0 3 0 15,0-4 2-15,0 7-1 0,7-3 3 0,-7 4 3 0,7 0-2 16,-7 0 0-16,6-1 2 0,1 5-5 0,5-5-1 16,2 1-1-16,-2 3-3 0,2-3-10 0,-1-1-9 0,7 1-17 15,-1 0-39-15,0-4-64 0,8 0-89 0,-7-4-79 0,5 0-82 16,-5-3-88-1,0-4-137-15,-2-4-92 0,2 4-33 0,-7-7 32 0</inkml:trace>
  <inkml:trace contextRef="#ctx0" brushRef="#br0" timeOffset="106681.8">13710 1187 461 0,'-7'-7'469'0,"1"-1"-139"15,0 5-113-15,-1-2-66 0,7 3-44 0,-7-2-31 0,7 4-18 31,0-5-28-31,7 5-29 0,-7 0-34 0,7 0-35 0,-1 0-51 16,7 0-76-16,0 0-131 0,0-3-95 0,1 3-51 0</inkml:trace>
  <inkml:trace contextRef="#ctx0" brushRef="#br0" timeOffset="106997.92">13945 1197 266 0,'0'8'519'0,"6"-4"-118"0,-6-1-131 16,0 5-80-16,6-1-35 0,-6 0-14 0,0 1-3 0,0 3 9 15,7-1 9-15,-7 1 2 0,0 4-9 0,0 0-18 16,7 0-26-16,-7-1-23 0,6 0-19 0,-6 2-21 0,0 2-16 16,6-4-10-16,-6 1-5 0,0 0-4 0,0-4-2 15,0 0-2-15,0 0 2 0,0-4 7 0,0 1 16 0,0-1 26 16,0-3 30-16,0-1 21 0,0-3 16 0,0 0 7 0,0-3 4 16,0-1-3-16,7-3-14 0,-7-1-26 0,7-6-30 15,-1 2-24-15,7-2-14 0,-7-4-10 0,8 3-7 0,-2-7-3 16,2 4-1-16,-1-1 0 0,0 1 4 0,0-1 2 0,-1 5 1 15,2-5 0-15,-1 5 2 0,-7 3 1 0,8 0 0 16,-8 4-2-16,0-1-2 0,1 1-2 0,0 3-2 0,-1 4 0 16,-6 0-2-16,6 4 0 0,1 0-1 0,0 3 0 0,-1 0 0 15,-6 4 0-15,7 0-2 0,-1 4-6 0,0-1-12 0,1 1-28 16,0-4-43-16,5 4-54 0,2 0-58 0,-1-1-59 16,6-3-53-16,8-3-51 0,-2-1-53 0,1 0-46 0,0-3-64 15,0-4-50-15,1-4-4 0</inkml:trace>
  <inkml:trace contextRef="#ctx0" brushRef="#br0" timeOffset="107391.21">14589 1249 381 0,'-13'-7'531'0,"6"-1"-113"0,-5 1-117 0,-2 3-64 15,2 4-35-15,-8-3-4 0,7 6 6 0,0-3 4 0,-6 4-6 16,5 3-4-16,1-3-24 0,1 7-34 0,5-3-28 16,-6 2-37-16,7-3-28 0,6 4-17 0,-8 0-19 0,8-3-25 15,0 0-8-15,8 2-8 0,-2-2-10 0,-6-5-6 16,13 5-5-16,-6-5-6 0,5-3 3 0,-5 3 8 0,-1-6 11 15,8 3 9-15,-8-3 8 0,7-5 10 0,-6 5 7 0,-1-5 11 16,7 1 14-16,-13 4 14 0,13-5 14 0,-13 0 13 0,7 4 10 16,-1-3 3-16,-6 4-1 0,6 3-6 0,-6-4-9 15,8 4-12-15,-2 4-16 0,0-1-13 0,7 4-8 0,-6 5-5 16,6-1-2-16,-7 4 0 0,8 2-3 0,-2-1 0 16,8 5-3-16,-7 2 0 0,0 2 1 0,0 1 0 0,7 3 0 15,-8 4 1-15,1 0 3 0,-6 0 2 0,6 0 4 16,-7 0 0-16,2 3 2 0,-2-6 2 0,0 3 6 0,-6-7 7 15,-6 3 8-15,0-7 7 0,-2 0 5 0,-4-8 6 0,-2 5 6 16,1-8 6-16,-6 0 3 0,6-1 1 0,-7-2-3 16,1-8 0-16,-1 4 5 0,0-4-2 0,8-4-4 0,-8 0-8 15,7 0-10-15,1-2-10 0,4-5-9 0,2 0-18 16,6 0-24-16,0-8-22 0,6 4-19 0,8-7-19 0,5 0-30 16,1 1-67-16,6-5-99 0,0 0-85 0,7 0-87 0,-1-3-172 15,7 0-98-15,0-4-58 0,-7 3-22 0</inkml:trace>
  <inkml:trace contextRef="#ctx0" brushRef="#br0" timeOffset="107995.02">15409 1637 70 0,'0'0'413'0,"-6"-3"-89"0,-7-1-85 0,7 0-63 0,-1 1-33 16,1-1-5-16,-1-3 12 0,1-1 25 0,-8 1 27 15,8-1 22-15,0-3 18 0,-1 4 13 0,1-7 4 0,-7 3-16 16,13 0-24-16,-7 0-31 0,7-4-36 0,0 0-31 0,0 1-30 15,0-1-27-15,0 1-23 0,7-1-12 0,6 0-7 16,-7-3-9-16,7 3-1 0,7 1-2 0,-7-1-1 0,6 0-2 16,-6 4-2-16,7 0 0 0,0 1-4 0,-1 2 2 0,1 0-2 15,-1 4 0-15,0 4-2 0,1 0 2 0,-7 4-1 16,1 0-1-16,-2 4-1 0,1-1 2 0,0 8 2 0,-6-1-2 16,-1 1 1-16,0 0-2 0,2-1 1 0,-2 5-2 15,0-5 2-15,1 4 0 0,0-3-2 0,5 0 2 0,-5 0-2 0,-1-5-1 16,8 5 1-16,-2-4-1 0,2-4-1 0,-2 1-1 15,1-5 2-15,1 1-2 0,6-4 3 0,-2-4-1 16,2 1 0-16,-1-5 0 0,1-3-1 0,0 0 2 0,-1 0-2 16,7-3 3-16,-6-1 0 0,-1-3-1 0,1-1 2 0,0 1 2 15,-1 0 1-15,-6-4 2 0,0 4 0 0,0-1 0 0,-6 1 1 16,-1-1 1-16,0 1 0 0,-6 0 0 0,0 3 1 16,0-3-1-16,0 3 1 0,0 4 2 0,-6-3-1 0,0 7 0 15,-1-4 0-15,0 6-1 0,1 3-2 0,0 2-2 0,-7 0-3 16,-1 2 0-16,2 6-3 0,-2 0 1 0,2 6-1 0,-2-3-1 15,1 4 1-15,7-1 2 0,0 5 1 0,-2-1-1 0,2 0 1 16,0 1-2-16,6-1 2 0,0 0 0 0,0 1-4 31,12-1-4-31,-4-4-6 0,4 1-20 0,1 3-27 0,7-7-35 16,6 1-49-16,0-1-56 0,7-4-50 0,-1-3-48 0,1-1-46 16,6-3-29-16,-1-3-40 0,2-1-47 0,-1-3-86 15,-6-1-14-15</inkml:trace>
  <inkml:trace contextRef="#ctx0" brushRef="#br0" timeOffset="108599.45">16615 1158 360 0,'-20'-5'471'15,"0"2"-118"-15,1 6-100 0,-7-3-55 0,0 9-19 0,0-2 2 16,7 0 7-16,-7 4 6 0,6-1-2 0,0 2-10 16,1 2-21-16,5 1-25 0,2 0-27 0,5-1-33 0,1 1-27 15,-1-1-20-15,7 2-12 0,0-6-6 0,0 5-5 0,7-5-2 16,-1 2-3-16,1-1-1 0,5-4-3 0,2 0-1 15,-1-3-1-15,-7 0 0 0,7-4 2 0,0 0-2 0,1-4 4 16,-2 0 3-16,2 1 5 0,-2-8 13 0,1 4 15 0,-6-1 18 16,6-3 16-16,-7 0 16 0,1 4 9 0,0-4 5 15,-1 4 2-15,0 3-9 0,1-4-14 0,-1 1-18 0,-6 3-18 16,7 4-12-16,0-3-11 0,-1 6-7 0,0-3-5 0,2 7-2 16,4 1-3-16,-5 4-1 0,6-2 2 0,0 5-1 0,7 3 1 15,-8 1-3-15,2 2 1 0,-2 1 1 0,8 3-1 16,-7 2 3-16,0 2-1 0,-6 0-2 0,5 4 0 0,-5 1 2 15,-1-2 0-15,1 1 0 0,-7 0 0 0,7-4-1 0,-14 1 0 16,7-1 1-16,-7-3 1 0,1-4 3 0,-7-4 3 16,7 0 6-16,-8-2 7 0,-5-6 8 0,6 1 12 0,-6-3 14 15,5-5 14-15,2 0 11 0,-2-3 12 0,1 0 5 16,0-3 1-16,7-4-2 0,-7 0-7 0,7-4-12 0,6 0-10 16,0-5-15-16,0 2-16 0,6-4-12 0,0-4-9 0,7 4-9 15,0-8-6-15,6 4-8 0,1-4-7 0,6 0-5 16,1 1-7-16,-1-1-6 0,-1 1-8 0,9-1-3 0,-9 0-6 15,1 1-2-15,0-1 2 0,7 4 2 0,-13-3 1 0,6 2 5 16,-7 1 5-16,1 0 5 0,-2 4 6 0,-4 0 4 0,-1 0 4 16,-6 3 3-16,-1 1 4 0,1 2 6 0,-1 1 3 15,-6 0 3-15,6 4 2 0,-6-1 3 0,0 5 3 0,0 0-1 16,-6-1 2-16,6 4-2 0,-6 4 0 0,-1 2-2 0,-6 2 0 16,6 3-1-16,-5-1-1 0,-2 6 0 0,8-2-1 15,-7 5 1-15,0-1-1 0,6 0 1 0,1 0-4 0,0 4 2 16,-2-3-1-16,8 3 2 0,0-4-2 0,0-3-2 0,0 3 1 15,8-3 0-15,-2 3 1 0,0-3-5 0,7-5-7 0,7 1-9 16,-8 5-14-16,15-9-16 0,-1 0-19 0,0-3-35 16,0-4-72-16,7 0-88 0,-7-4-81 0,13 0-70 15,-13-6-90-15,7-1-144 0,-1-5-76 0,-6 2-26 0,0-4 35 16</inkml:trace>
  <inkml:trace contextRef="#ctx0" brushRef="#br0" timeOffset="108742.68">17305 1242 113 0,'-20'-4'558'0,"8"0"-17"0,-1 1-146 16,-1-1-120-16,2 0-77 0,4 4-51 0,2 0-30 0,0 0-21 16,6 0-20-16,-6 4-33 0,12-4-45 0,-6 7-51 15,12-3-55-15,2 0-55 0,-1-1-64 0,7-3-103 0,-1 0-131 16,0 0-65-16,1 0-20 0</inkml:trace>
  <inkml:trace contextRef="#ctx0" brushRef="#br0" timeOffset="109250.8">17572 1234 465 0,'-19'0'613'0,"6"0"-60"0,-1 0-137 0,-5 4-92 16,-1-4-60-16,8 4-31 0,-8-1-15 0,0 5-8 0,7-1-10 15,-6 0-16-15,6 0-29 0,-1 4-35 0,2 4-33 32,-1-3-34-32,6 2-24 0,-6 1-12 0,7-1-6 0,-1 1-3 15,0-1-3-15,1 1-2 0,6-4 0 0,0 4 0 0,0-4 2 16,0 0-1-16,0-4-2 0,6 1-1 0,-6-1 0 15,7-3 3-15,0-1 2 0,-1 1 4 0,1-4 2 0,6-4 3 16,0 1 1-16,-1-1 2 0,2-3-1 0,-1-1 3 0,6-4 0 16,-6 2-3-16,7-5 0 0,0 5-2 0,-8-2 0 0,8-2 0 15,-7 3 0-15,7 0-5 0,-7-1-1 0,6 2-2 16,-6 3-2-16,-7-1-2 0,8 5 0 0,-1-1-2 0,-7 1-1 16,7 3-1-16,-6 0-3 0,-1 3 1 0,0 1-1 0,2 3 0 15,-8 0 1-15,6 4-1 0,-6 0 2 0,0 4 1 16,6-4 1-16,-6 0 3 0,0 0 0 0,-6 0-2 0,6 0-1 15,0 0 0-15,0-5 0 0,0 3 2 0,0-6 0 16,0 1-1-16,0 0 8 0,0-1 11 0,0-3 13 0,0 4 12 16,0-8 5-16,6 4 7 0,-6-7 6 0,7 0 0 0,0-2-4 15,-1-1-11-15,7-1-12 0,0-3-11 0,0-1-6 0,7 0-7 16,-1-3-7-16,1 0-4 0,0 3-1 0,-2-3-1 16,2 2-1-16,-1 2-1 0,7-1 1 0,-6 5-1 0,7 2 2 15,-9 1-3-15,2 0 1 0,0 3 0 0,-7 4 1 0,1 0 1 16,4 7-5-16,-4 1 4 0,-8-1-2 0,7 4 2 15,1 3 2-15,-8 1-2 0,0 0-2 0,0 3 3 0,-6 1 0 16,0-1-1-16,7 0 1 0,-7 0-1 0,0 1 1 0,0-1 0 16,-7 1-1-16,7-1-2 0,0-3-2 0,0 3-11 15,7-4-22-15,-7 1-30 0,7-4-68 0,-1 0-99 0,1 0-93 16,6-4-96-16,6-3-146 0,1-1-134 0,-1 2-72 0,7-5-24 16,7-5 38-16</inkml:trace>
  <inkml:trace contextRef="#ctx0" brushRef="#br0" timeOffset="110027.89">19031 1245 144 0,'-6'0'548'0,"-8"0"-56"0,8 4-126 0,-7 0-82 16,-1 3-40-16,2 0-19 0,-1 4 0 0,-7 0-2 15,7 0-6-15,0 1-15 0,-7-2-26 0,14 5-34 0,-7-5-37 16,7 6-32-16,-1-2-34 0,7-3-15 0,0 0-10 0,7 0-5 16,-1 0-2-16,7-4-2 0,7 1-3 0,-8-2-1 0,8-1 1 15,0-5-2-15,-1 4-1 0,1-8 0 0,-7 4 1 16,7-5 1-16,-8 2 5 0,2-4 7 0,-2 3 9 16,2-3 9-16,-8 0 7 0,1 0 5 0,-1 3 3 0,0-4 3 15,2 5-2-15,-8-1-6 0,0 0-7 0,0 1-7 0,0-1-8 16,6 4-6-16,-6-3-3 0,0-1-4 0,0 4-4 0,6 0-3 15,-6-4-3-15,6 1-3 0,-6-1-3 0,14-3-1 16,-8-1 0-16,7 1 0 0,1 0 2 0,-2-4 2 0,2 0 2 16,5-1 4-1,1-2 3-15,-8-1 2 0,8 1 8 0,-7-5 4 0,7 1 5 0,-8-1 5 0,2-2 5 0,-2 3 7 0,2-5 8 16,-8 1 7-16,1 0 1 0,5 4 1 0,-5 0 0 0,-7-4 1 16,7 4 2-16,-7-1 0 0,6 4-6 0,-6 1 2 15,0-1-4-15,0 4 0 0,0 4 1 0,0 0-9 0,0-1-6 16,0 5-8-16,0-1-5 0,-6 4-10 0,6 4-8 0,-7 3-6 15,0 4-1-15,1 0-1 0,-7 7 1 0,7 4 1 0,-1 5 2 16,-6 1 0-16,7 1 2 0,-8 9-1 0,8-3 3 0,0 6 0 31,-1-1-2-31,1 4 2 0,-1 4-1 0,7 0 0 0,0 3-4 16,-7 0 0-16,7 0-8 0,7 4-5 0,-7-3-8 16,7-1-9-16,-1-4-6 0,1-3-4 0,5 0-2 0,8-7-1 15,-7-3 4-15,7-5 4 0,-1-4 6 0,8-3 8 16,-8-3 8-16,-6-5 4 0,6-3 4 0,-5-8 4 0,5 1 7 15,-6-1 6-15,-6-6 7 0,-1-4 7 0,0-1 3 0,-6-2 4 16,0-1 4-16,-6-4 0 0,-7-3 1 0,0-1-8 16,-6-2-4-16,-8-1-6 0,1-1-1 0,0-2 4 0,-6 3 3 15,5-1 10-15,-5 2 3 0,6 3 10 0,7-1 7 0,-1 4 4 16,0 1-1-16,7 3-9 0,1 0-8 0,4 4-12 0,2 3-13 16,6 0-20-16,-6-3-23 0,6 7-26 0,6-4-24 15,-6 4-24-15,14 0-24 0,-2 0-29 0,15 0-65 16,-1 0-95-16,13 0-84 0,-1-3-95 0,1-1-178 0,7 0-85 15,-1-7-45-15,2 4-14 0</inkml:trace>
  <inkml:trace contextRef="#ctx0" brushRef="#br0" timeOffset="110438.86">20444 1003 2 0,'-6'-3'694'16,"0"-5"29"-16,-8 1-8 0,14 0-172 0,-6 3-138 0,6 0-106 0,-7 1-80 16,7 3-49-16,0-4-31 0,-7 4-27 0,7 0-31 15,0 0-21-15,0 4-19 0,-6-1-8 0,6 5-9 0,0 6-5 16,0-3-1-16,0 8 0 0,-6 3-4 0,6-1 2 0,-7 5 1 15,1 4-1-15,-1-1 2 0,-6 4 1 0,7-4-2 16,-1 4 1-16,0 0 5 0,1 1-2 0,0-2 2 0,-1 1 3 16,1-3-2-16,-1-1 2 0,7-3 1 0,-7-1 0 0,1 1 1 15,6-4 1-15,0 0 3 0,0-4 0 0,0-4 1 0,0 1 1 16,0-4 5-16,6 0 8 0,1-3 8 0,0-1 8 16,6 0 3-16,-1-3 6 0,8-4 1 0,0 0-4 15,12 0-7-15,1 0-11 0,6-4-22 0,7-3-30 0,-1 3-34 16,0-3-40-16,8 0-34 0,-1-1-40 0,0-3-92 0,-7 1-109 15,8-6-95-15,-8 2-106 0,1-1-171 0,-1-3-78 0,-12 0-25 16,-1-1 6-16</inkml:trace>
  <inkml:trace contextRef="#ctx0" brushRef="#br0" timeOffset="110588.1">21142 1403 212 0,'-8'4'720'0,"2"-1"16"0,-7-3-62 16,7 4-179-16,6-4-133 0,-7 0-109 0,7 3-75 0,-7-3-43 15,7 0-23-15,0 0-12 0,7 0-15 0,-7 4-23 16,0-4-47-16,7 0-67 0,-7 4-84 0,6-1-84 0,7-3-81 16,1 4-89-16,-2-8-163 0,1 4-105 0,7-3-46 15,-8-1-2-15</inkml:trace>
  <inkml:trace contextRef="#ctx0" brushRef="#br0" timeOffset="110820">21408 1059 216 0,'-6'0'642'0,"6"3"11"0,-7 0-134 15,7 1-148-15,0 7-103 0,-6 0-64 0,6 0-26 0,0 4-9 16,0 3-2-16,0 0 1 0,0 5 1 0,6 2-7 0,1-3-14 16,-1 8-31-16,0-1-37 0,8 1-27 0,-8-1-13 0,14 4-10 15,-7-4-10-15,0 4-10 0,6 0-5 0,-5-4-7 16,5 4-11-16,1-4-16 0,-1 0-43 0,0-3-68 0,-5 0-77 15,5-4-69-15,1 0-68 0,0-8-76 0,-1-3-120 0,-6-3-107 16,0-1-37-16,-1-7 21 0</inkml:trace>
  <inkml:trace contextRef="#ctx0" brushRef="#br0" timeOffset="111088.92">21304 1150 502 0,'-6'-18'609'0,"6"-4"-69"0,6 3-181 0,0 5-133 15,14-1-76-15,-1 0-30 0,7 1 5 0,1 3 14 0,-1 1 19 16,13 1 15-16,-1 6 6 0,2-1 2 0,-1 8-11 0,6-1-24 16,1 1-33-16,7 7-34 0,-8 1-29 0,7 2-23 0,-7 4-9 15,1 4-4-15,0 1-1 0,-8 2-1 0,2 1 1 16,-1 3 1-16,-7 0-2 0,-5 4 5 0,-7-4-3 0,-2 5-1 16,-4-5-2-16,-8 4-1 0,1 0-2 0,-14-4 3 31,1 4 2-31,-8-4 2 0,-4 0 0 0,-9 1 0 0,1-1 2 15,-6 0 0-15,-7-3-4 0,-1 0-2 0,1-1-3 0,-6-3-4 16,5-3-4-16,1-1-5 0,7 0-11 0,-1-4-34 16,7-2-66-16,6-1-82 0,8-4-79 0,5 0-91 0,1-2-150 15,12-5-130-15,7-5-81 0,1 2-22 0</inkml:trace>
  <inkml:trace contextRef="#ctx0" brushRef="#br0" timeOffset="111231.84">22756 1619 98 0,'-6'0'710'0,"0"0"-70"0,-2 0-72 0,2-4-277 0,6 4-414 16,-6-3-305-16,-1-1-173 0,1 0-89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23T07:04:37.018"/>
    </inkml:context>
    <inkml:brush xml:id="br0">
      <inkml:brushProperty name="width" value="0.05292" units="cm"/>
      <inkml:brushProperty name="height" value="0.05292" units="cm"/>
      <inkml:brushProperty name="color" value="#FF0000"/>
    </inkml:brush>
  </inkml:definitions>
  <inkml:trace contextRef="#ctx0" brushRef="#br0">7366 4473 420 0,'-6'-7'354'0,"6"-1"-137"15,-6-3-79-15,6 4-42 0,-7-4-25 0,0 0-11 0,7 0 1 16,-6 0 5-16,6 4 5 0,-7-4 1 0,7 0-2 0,-6 3-4 15,6-3-1-15,-6 4 1 0,6 0 1 0,0-1 7 16,-8 1 6-16,8-1 5 0,0 2 10 0,0-3 15 0,-6 6 18 16,6-4 10-16,0 3 4 0,0-3 0 0,-6 3 9 0,6-3 0 15,0 4-6-15,-6-5-16 0,6 1-19 0,-7-1-14 16,0 1-14-16,7 0-15 0,-6-4-18 0,-1 3-12 16,-5-2-4-16,4-1-4 0,-4 0 0 0,-2-4-3 0,-5 3-2 15,6-2 1-15,-6-1-1 0,-1 1 2 0,0-1 0 0,1 1-1 16,-1-5 0-16,1 5 2 0,-1-5-5 0,1 4-1 0,6 1 1 15,-7-5-2-15,1 5-4 0,-1-4 0 0,8 3 0 16,-8 0 1-16,7 1 1 0,0 0-3 0,-7-2-3 0,7 5 0 16,-7 0-1-16,1 0-4 0,-1 0-2 0,0 4-3 0,1-4-1 15,0 0-1-15,0 4 0 0,-1-4-2 0,0 3-1 16,1 1 3-16,-1 0 0 0,7 0 0 0,-6-1 1 0,-1 2 1 16,7-3-1-16,-7 6 3 0,8-5-1 0,-2 1-1 0,1 0 1 15,-7-1-1-15,8 5 1 0,-1-5 0 0,0 1-2 0,0 3 1 16,-1-3 1-16,-4 0-1 0,4 0-2 0,1-1 0 15,0 5 0-15,-6-5 2 0,5 1 1 0,2 0-1 0,-2-1-2 16,-5-4 2-16,5 6 1 0,2-2 0 0,-8 1 3 0,7-4 0 16,1 4-2-16,-8 0 3 0,6 0-1 0,-5-5-2 15,-1 5 0-15,8 0 0 0,-14-4-2 0,6 3 0 0,1 1 0 16,-1 0-1-16,0-1 1 0,-5-2 1 0,5 6-1 16,0-3 0-1,1-2 1-15,-1 2-2 0,0 4 0 0,1-5-1 0,6 5 1 0,-6-4 0 0,-1 0 1 0,0 3-2 0,-5-4 0 16,5 2 3-16,0-2 0 0,1 4 2 0,-1-3 1 15,0-1 3-15,1 1 1 0,0-1 2 0,0 5 0 0,-1-4 1 16,0 0 1-16,1-1-1 0,-1 1 1 0,0 0-2 0,1-1 0 16,-1 0 0-16,0 1-1 0,2 0-1 0,-2 0-1 0,1-1 0 15,-1 2-3-15,0-2-2 0,1 0 0 0,-1 1-1 16,0 0 0-16,1 0 1 0,-1-1-2 0,-6 1 0 31,7-1 1-31,-1 1-3 0,-6-3 2 0,0 2 3 0,7 1-1 16,-7 0 0-16,-7-5 1 0,7 5-2 0,0-4 0 0,-7 4 5 15,7-4-3-15,-6 0-3 0,-1 0-1 0,1 0 1 0,5 3-2 16,-11-3 0-16,5 0 0 0,1 1 0 0,-1-1-1 16,1-3 0-16,-8 2-2 0,7 1 9 0,-5 0-4 0,5 0 0 15,1 0-2-15,-1 0 1 0,0 0 1 0,7 0-1 0,0 0 2 16,0 0-10-16,0 4 5 0,0-1 0 0,7-4 1 16,-8 6-1-16,1-2 2 0,7 1 0 0,-7 0-2 0,0 0 0 15,6-1 0-15,-6 1 1 0,7 0 1 0,-1 3-2 0,1-3 0 16,-1 3 0-16,0 0 4 0,1-3-2 0,-1 3-1 0,8 1-1 15,-8-1 1-15,0 0 1 0,1 1-1 0,-7 3 1 16,6-4-4-16,1 0 7 0,-7 4-1 0,0 0 0 0,6-3 0 16,-6 3 0-16,0 0-1 0,6 0 0 0,-6 0-1 0,0 0-3 15,7-4 3-15,-7 4-2 0,0 0 1 0,0 0 1 16,-1-4 0-16,1 4 1 0,0 0 2 0,1-3 0 0,5 3 0 16,-6-4 0-16,-1 4-1 0,1-3-2 0,7 3 1 15,-7-4 0-15,6 4-2 0,1-4 0 0,-7 4-1 0,6 0 0 16,-6 0 3-16,7 0-1 0,-1 0 1 0,0 0-1 0,1 0-2 15,-1 0-1-15,2 0 2 0,-2-3 0 0,0 3-1 16,1 0-1-16,-1 0 0 0,0 0 0 0,1 0 1 0,5 0 1 16,-4 0 0-16,4 3-1 0,-5-3 1 0,5 0 0 0,2 0 1 15,-8 4 0-15,7-4 1 0,-7 0 1 0,2 4-1 0,-2-4 0 16,0 3-1-16,1-3 0 0,-7 4 0 0,6-4 0 16,0 3-2-16,-5-3 0 0,5 4 0 0,-6 0 2 0,-1-1-2 15,8 1 2-15,-7 0 1 0,0-1 2 0,6 1 0 0,-5 0-2 16,-1 3 1-16,6-3-1 0,-6 3 1 0,-1-3-2 15,1 3 1-15,1 0-1 0,5 0 1 0,-6-3 0 0,7 4 2 16,-1-5 0-16,0 4 0 0,1-3 0 0,-1 3-3 16,0-7 1-16,8 8 0 0,-8-5 0 0,1 0-2 0,5-3 1 15,-4 5 0-15,-2-1 0 0,0-1 0 0,-7 1 1 0,9 0-1 16,-9-1 0-16,1 1 1 0,0 0-3 0,0-1 2 16,1 5 0-16,-2-5 0 0,1 1-1 0,0 3 1 0,0 0-1 15,7-3 0-15,-7 3 1 0,-1 1-1 0,1-1 0 0,6 0 0 16,-5-3 1-16,5 3-1 0,0-3 2 15,8 3 0-15,-8-3 0 0,1 0-1 0,5 3-1 0,-5 1-2 0,-1-5-1 16,1 5 1-16,0-5-3 0,-1 5 0 0,0-5 2 0,1 4-1 16,-1 1 1-16,0-1 1 0,1 0 2 0,-1 1-1 0,-6 3 1 15,7-4 1-15,-1 4 0 0,-6-4 0 0,7 4-2 16,-1-4 2-16,0 4-1 0,-5-3 1 0,5 4 0 0,0-2 0 16,-6 1-1-16,7 0 1 0,-1-4 0 0,0 4 0 15,8-3 0-15,-8 3 0 0,7-4 0 0,-7 4 0 0,8-3 0 16,-8 2 0-16,1 1-2 0,5 0 0 0,-4 4 0 0,-2-4 2 15,0 4-2-15,-5-1 0 0,5-3 0 0,-7 7 1 16,8-2 2-16,-7-2 0 0,6 0-1 0,1 1-1 0,0-1 1 16,-1 5 0-16,7-4 0 0,-7-1-1 0,8 5 0 0,-8-5 1 15,6 5 0-15,1-1 0 0,1 1 0 0,-8-5 0 0,7 4 0 16,0 1-1-16,6-1-1 0,-5 0 1 0,-2 0 0 16,8 1 0-16,-8-1 1 0,8 1 0 0,-7-1 0 0,7 0 2 15,-7 0 2 1,6 4-3-16,1-3 2 0,0 2 0 0,-2-1-1 0,2 1 1 0,0 1-2 0,-1 0 1 0,7 0-2 15,-7 0 0-15,1-4 1 0,0 5 1 0,-1-2-1 0,1 1 0 16,6 4 1-16,-7-4-2 0,0-1 0 0,1 1 1 0,0 1-1 16,-1-1-1-16,0 3 1 0,7-2-2 0,-6-2-1 0,0-3 1 15,-1 5-1-15,7-5-1 0,-6 4 2 0,-1-4-1 16,7 0 3-16,-7 4 0 0,1-3 0 0,6-1 1 0,-6 4 6 16,-2 0-3-16,2-4-4 0,6 4 0 0,-6-3 0 0,0-1-2 15,-1 5-1-15,7-6 1 0,-7 1-7 0,1 5 1 16,6-5 6-16,-7 1 1 0,1 2 0 0,6-3 1 0,-6 1 1 15,-2 3 1-15,8-4 0 0,-6 0 1 0,6 1 2 0,-6-1-2 16,6 0 1-16,0 0 1 0,-7-2-3 0,7 2-1 0,0-4 1 31,-6 1-1-31,6 3-1 0,0-3 0 0,-7 0 1 16,7-1-3-16,0 1 2 0,0 0 0 0,-6 3 1 0,6-3 0 16,0-1 1-16,-7-3-1 0,7 7-1 0,0-3 1 0,-6 0 1 15,6-1 0-15,-7 1-1 0,7 4 0 0,-7-5-1 16,1 5 2-16,6-5 0 0,-6 4-1 0,-1 1-2 0,0-5-1 15,1 4 0-15,0-2 2 0,-1 2-1 0,1-4 0 0,-1 1 1 16,7 0 0-16,-7-1 0 0,1-2 0 0,6 2 1 0,-6 0-1 16,-2-3 0-16,8 5-2 0,-6-6 0 0,0 1 1 15,0 3 0-15,6-2 2 0,-7-1-2 0,0 3 1 16,1-3 0-16,-1 4 0 0,1-1 0 0,0 2-2 0,6-5-2 16,-14 3-1-16,14 1 2 0,-6-1 0 0,0-3 0 0,6 4 2 15,-7-4-1-15,0 0 0 0,7 4 2 0,0-4 0 16,-6-1-3-16,6 6 2 0,0-5-2 0,0 3 0 0,0 1 0 15,0 3 0-15,-7 0 0 0,7 0-1 0,-6 1 9 0,6 4-4 16,0-6-1-16,0 1 1 0,-7 5-2 0,7-5 1 0,0 1 1 16,0-2 1-16,-7 5-5 0,7-3 2 0,0-1 0 15,0 0 1-15,0 4 2 0,0 0 1 0,7-3-1 0,-7 2-2 16,0 2 2-16,7-5-1 0,-7 3 2 0,6 2-1 0,-6 2-1 16,7-6-1-16,-7 3 0 0,6-4 1 0,1 1 0 15,-7-1-1-15,7 4 0 0,-1-4 1 0,-6 0 0 0,6 1 1 16,0 3-1-16,2-4 1 0,-8 4 0 0,6-4-1 0,-6 4-1 15,6 0 0-15,1 0 0 0,-7-3 1 0,6 3 0 0,1 0-3 16,0 0 0-16,-1-1 1 0,0 1 0 0,0-2 0 16,2 1 1-16,4 1-1 0,-5-4 0 0,6 4 1 0,-6-4 0 15,5 4 0-15,2-4 1 0,-2 1-1 0,2-1 0 0,-8 1 0 16,7-1-1-16,0 0 1 0,0 4-2 0,7-4 1 16,-7 5 0-16,0-5 0 0,6 0 1 0,-5 4 0 0,5-4 2 15,1 1 2-15,-1-1 0 0,0 0 1 0,8 5 1 16,-1-9 1-16,0 4 0 0,0 1-1 0,-1-5-2 0,2 5 0 0,-1-5 0 15,0 1 0-15,0-1 0 0,7-2-1 0,-7 2-1 16,0-3 0-16,-1 4 0 0,2-4 1 0,5 0 0 16,-6 0-2-16,7 0 0 0,-1 0 1 0,1 0 1 0,7-4-2 15,-2 4 1-15,1-4-2 0,7 1 2 0,-1 0 1 0,1 2 1 16,6-6-1-16,0 3 1 0,1 1 0 0,-2-2 2 0,8-1 1 16,0 2 0-16,-1 0-1 0,1-3-1 0,0 3-2 15,-1-3 0-15,7-1 0 0,-6 2-1 0,-6-2-1 0,4 0-1 16,2 1 0-16,-7 0-1 0,1 0 0 0,-2-1 0 0,2 4-1 15,-1-7-2-15,-1 4-1 0,2-1 1 0,6 1 3 16,-1 0 1-16,1-4-1 0,0 0 4 0,6 0-1 0,0-4 3 16,0 0 1-16,6 1-1 0,-5-4-1 0,5 0-1 0,-6-5 1 15,7 6-4-15,0-6 2 0,-7-3-1 0,0 5-1 0,6-1-1 16,-6-4-1-16,8 1-1 0,-8 2-1 0,0-3 1 16,6 4-1-16,1-3 2 0,-7 3 1 0,7-4 2 0,-1 4 0 15,1 4 0-15,0-4 2 0,-1 0-1 0,1 0-2 0,0 0 1 16,5 1-2-16,-5-6-2 0,6 1 1 0,1 1-1 15,-8-4 0-15,8-1 1 0,-8-3 2 0,-6 4 0 0,6-4 2 16,-5 4 2-16,-1-8 0 0,0 4 1 0,0-3 0 0,0 3 0 16,0-4-2-16,8 0-1 0,-8 0-1 0,6 1 1 15,0 3-2-15,2-4 0 0,4 5-1 0,-5-2-1 0,6 2 1 16,-6 3 1-16,0-5-4 0,-1 4 1 0,0-2 0 16,2 3-1-16,-8-5 4 0,0 5 0 0,-6-4 0 0,-1 0 2 15,1 0 2-15,-8-3 1 0,2-1 0 0,-1 0 2 0,0 1-3 16,-6-5-2-16,6-2 1 0,0-2-2 0,-6 5 0 0,5-8-1 15,1 5-1-15,1-5-3 0,-2 0 3 0,2 1-1 16,-1-1-1-16,-7 1 1 0,8-1-2 0,-7 4 3 0,-1-4 1 16,0 4 1-16,1-4 0 0,-1 4 0 0,-5 0 0 0,-1 1 0 15,-7-2 2-15,7 2-1 0,-6-1 0 0,-1 4 0 16,-6-2 5-16,1 3 3 0,-1-2 2 0,0 5 1 0,0-1 0 31,-7-3 0-31,7 3 2 0,-6 0-1 0,6 1-3 0,-7-1-3 16,7-3-3-16,-6-1-1 0,7 1 0 0,-2-4-1 0,-5 0 0 15,6 0 0-15,-6 0-1 0,5 0 3 0,-5-3 0 16,0 4 1-16,-8-6 0 0,1 2 0 0,1-1 0 0,-2-4 0 16,-4 5-2-16,-2-4-1 0,-6 0 2 0,6-1-1 0,-6 1 1 15,0 0 1-15,0-5-1 0,0 6 1 0,0-6 1 16,-6 2-1-16,6 2-1 0,-6-3 0 0,6 0 0 0,-8-4-1 16,2 5 1-16,0-1-3 0,-8-1 0 0,8 2 1 0,-7 2-3 15,-1 1-1-15,2 3-6 0,-8 1 2 0,7 2-3 0,-7 6 0 16,2 1-3-16,4 2 2 0,-5 3 0 0,-1 0 1 15,0 4 5-15,1 3-3 0,-1 1 1 0,1 3-1 16,0-1-5-16,-1 1-19 0,1 4-18 0,-7 4-23 0,6-1-31 16,-6 4-87-16,-7 4-116 0,7-1-108 0,-13 8-138 0,6 1-141 15,1-1-92-15,-1 3-36 0,1-3-1 0</inkml:trace>
  <inkml:trace contextRef="#ctx0" brushRef="#br0" timeOffset="81452.67">18217 11042 57 0,'7'-5'148'0,"-1"2"-70"0,0-1-39 0,8 0-23 0,-8 1-11 16,7 3-6-16,0-4-6 0,0 4-1 0,-7-3-1 0,8 3 0 16,-2-4 2-16,2 4 0 0,-8-4 0 0,7 1 4 15,-7-1 2-15,1 0 2 0,0 1 1 0,-1 0 0 16,0-5 2-16,-6 4 4 0,0-3 1 0,8 3 3 0,-8-3 5 15,0 3 4-15,0-4 7 0,-8 8 8 0,8-3 11 0,0 0 8 16,0-1 9-16,0 4 6 0,0-4 4 0,0 4-1 16,0-4 0-16,0 4-1 0,0-3-4 0,0 3-5 0,-6-4-8 15,6 1-7-15,0-1-2 0,0 1-3 0,0-1-3 0,0-4-4 16,0 5-3-16,-6-5 0 0,6 4 4 0,0-3 0 0,0 0 1 16,-7-1 6-16,7 1 9 0,-7 0 8 0,7-1 6 15,-6-2-1-15,0 2 0 0,-1-3 0 0,-6 0-1 16,6-3-3-16,-12-1-6 0,6 1-3 0,-6-2 6 0,-1-2 9 15,0 0 9-15,-6 0 5 0,1-4 9 0,5 0 16 0,-6 4 13 16,-1-8 2-16,1 4-3 0,1 0-3 0,-1 0-6 16,0-1-4-16,-1 2-9 0,1-1-17 0,0 0-12 0,0-3-8 15,1 2-6-15,-8 1-7 0,1 0-5 0,5 1-3 0,-5-6-2 16,-1 6-5-16,1-5-2 0,-8 4-2 0,1-4-3 0,0 5-4 16,0-5-2-16,0 0-2 0,-14 1-2 0,8 3-2 15,-13 0-4-15,-1-3-1 0,-6 5-2 0,0-1-2 0,-14 2-2 16,2 1-2-16,-2 0 0 0,-5-1 0 0,5 5 1 0,2-1-1 15,-2 3 0-15,1 2 3 0,6-1 0 0,7 4 3 16,0 0 4-16,0 3-2 0,7 0 1 0,-1 4-1 16,0 4 1-16,7 0-2 0,0 6 1 0,-6 1-3 0,11 3-1 15,-4 9 1-15,-1-1-2 0,-7 7 0 0,7 4 1 0,0 4 2 16,6 3-3-16,-6 1 2 0,6 6-2 0,0 1-1 0,8 3 0 16,-1 4-2-16,6 0 1 0,1 7 1 0,-1 1 2 15,13 2 0-15,0 5-1 0,8 3 3 0,6 1-1 0,-1-1-1 16,7 4 2-16,0 0-3 0,0-1-1 0,13 1-2 0,-7 4 3 31,8-4-3-31,-2 4 0 0,15-5 0 0,-8 2-1 16,14 3 3-16,-1-1 3 0,7 1 1 0,6-1-2 0,8 1 3 15,-1-5-1-15,13 5 0 0,0-4 1 0,7-4-4 0,12 1 1 16,-5-1 0-16,12-7-1 0,7-4 3 0,6-4 0 0,7-6 1 16,6-4 1-16,0-5-1 0,14-6 0 0,-8 0-3 15,7-12 6-15,-6 1 4 0,6-4 0 0,0-6 2 16,-6-7 3-16,0 3 1 0,-1-8-2 0,-5-4 1 0,-7-4-6 15,-1-8-4-15,-5-2-3 0,-14-4-1 0,0-8-3 0,-7-3-2 16,-5-4 1-16,-1-12 2 0,-6-5-1 0,-1-9-1 0,-6-7 1 16,-6-3 0-16,-1-12-2 0,-5-3 0 0,-8-4 2 15,1-8 2-15,-7 1 1 0,0-4 0 0,-13-3 1 0,0-1-2 16,-6 0 2-16,-14-3-1 0,-6 4-5 0,-13-1-3 0,-6 1-4 16,-14 3-2-16,-5 8 2 0,-15-1 8 0,-19 3 1 15,0 13-1-15,-25 2-7 0,-7 16-16 0,-20 6-42 0,-7 8-108 16,-11 12-121-16,-8 10-181 0,-6 3-161 0,-1 9-114 0,-6 2-63 15,0 4-24-15</inkml:trace>
  <inkml:trace contextRef="#ctx0" brushRef="#br0" timeOffset="84439.23">13255 8349 339 0,'0'-7'312'0,"0"-1"-102"0,-8 0-79 16,8 2-43-16,0 2-19 0,0-4-7 0,0 1 2 16,0 3 6-16,0-3 6 0,0 4 2 0,0-1 6 0,0 0 4 15,0 4-1-15,0 0-1 0,0-4-7 0,0 4-7 16,0 0-6-16,0 0-5 0,-6 0 1 0,6 0 0 0,0 0 4 15,0 0 6-15,0 0 5 0,0-3 6 0,0 3 7 0,0 0-3 16,0 0 8-16,-6 0 6 0,6-3 6 0,0 3 7 16,0 0 3-16,0 0 3 0,-7 0 0 0,7 0 3 0,0 0-12 15,0 0-12-15,-7 0-15 0,7 0-17 0,0 3-13 0,-6-3-13 16,6 0-13-16,0 3-7 0,0 1-7 0,-6-4-5 0,6 4-1 16,0 3-2-16,0 0 1 0,0 4 1 0,0 1 5 15,-7 6 6-15,7-3 2 0,0 6 4 0,-6 1 5 0,6 1 3 16,-7-2 0-16,7 5 3 0,-7 0 1 0,1 3-2 0,6 0 2 15,-6 4 2-15,-1-3-6 0,0 2 0 0,1 1 2 16,-1 4-2-16,1-1 0 0,-1 5 1 0,1-1-3 0,-7 0-1 16,7 1 1-16,-8 3-2 0,8-4-5 0,-1 5-2 0,-6-2-2 15,0-3-1-15,7 7 0 0,0 2 0 0,-8-2 2 0,8 1 3 16,-1 0 3-16,0 3 5 0,-5 0 0 0,5 0-4 16,1 4 1-16,-1 1-1 0,0-5-1 0,1 7 0 0,0-3-1 15,-1 0 1-15,0 0 0 0,-5 4 2 0,5-1 3 0,0 1 0 16,-6-1 2-16,7-2-1 0,0 2-1 0,-2-3-1 15,-4 0-3-15,6 0-2 0,-1 0-1 0,0 4-4 0,1-5 0 16,-1 5-2-16,1-4 0 0,0 0-1 0,-2-4 3 16,2 4 3-16,0 1 1 0,0-6 2 0,-8 5 0 0,8-3-1 15,-1-1-1-15,1 0 0 0,-8-3-3 0,8 3-4 0,0-3-3 16,0-4-3-16,-2 3 0 0,2-3-3 0,0 0 2 16,-1-3-2-16,1-1 0 0,6 4-2 0,-7-4 0 0,7 0 0 15,-7 0 0-15,7-2 0 0,0-2-1 0,0 1 1 0,0-1-1 16,0 1 1-16,0-4-2 0,7 0 0 0,-7-1-1 0,0 2 0 15,0-5-1-15,7 0 1 0,-7 1 0 0,0-5 0 16,0 1 0-16,0 3 1 0,6-3-3 0,-6 0 2 0,0-5-2 16,0 6 1-16,0-5 0 0,7-1-2 0,-7 1 0 0,0-4 2 15,0 4 0-15,0-3-2 0,0-1 2 0,6 1-1 16,-6-1-2-16,0 4 2 0,6-8 0 0,-6 5-2 0,0-1 0 16,8-4 1-16,-8 1 1 0,6 4 1 0,-6-5 0 0,6 1-2 15,0 0 1-15,-6-1-2 0,7 1 3 0,0-1-2 0,-1-2-2 16,1 2 1-16,-7-3-1 0,6-1-1 0,0 6 2 15,2-5-1-15,-2 0 0 0,0 0 0 0,0 0 0 16,-6 0 1-16,8-4 1 0,-2 0-1 0,-6 1 0 0,6-1 1 16,-6-3-1-16,0 3-1 0,7-3-1 0,-7-1 1 0,0 1-1 15,0 0 2-15,0-1-1 0,6 1 1 16,-6 1 0-16,0-2 1 0,0 0 1 0,0 0-1 0,7 2-1 0,-7-2-4 16,0 1 3-16,0 0-1 0,0-4 1 0,0 3 0 0,0-3 0 15,0 0 1-15,0 4 0 0,0-4 5 0,-7 0-2 0,7 0-1 16,0 3 0-16,0-3-1 0,0 0-1 0,0 0-2 15,0 0 0-15,-6 4-1 0,6 0 1 0,0-1 1 0,-7 1 0 16,7 3 1-16,-6-3 0 0,6 3 0 0,-6-3 2 0,6 0 0 31,-8 3-1-31,8-3-1 0,-6 3 0 0,6-7 0 0,-6 4 0 16,6-1 1-16,0 1 0 0,-6-4 2 0,6 0 1 16,-8 4 0-16,2-4 1 0,0-4 0 0,-1 4 0 0,-6-7 1 15,0 3 1-15,1-3 0 0,-2-4 0 0,1 0 3 0,0-4 1 16,0 0 2-16,-7-3-1 0,8-4 0 0,-8-4-2 15,7 1-1-15,-7-8-3 0,8 4 1 0,-8-9 0 0,0 2 4 16,7 3 9-16,-7-3 7 0,8 2 7 0,-8 2 4 0,7 2 9 16,-7 1 8-16,8 4 5 0,-2 2 6 0,1 5-2 0,1 0-2 15,5 7-6-15,0 0-4 0,1 4-10 0,0-1-9 16,6 8-10-16,-7-3-12 0,7 3-9 0,0 3-4 16,-7 8 1-16,7 0-1 0,-6 4 1 0,6 7 0 0,6 0 1 15,-6 0 0-15,7 4 1 0,0 3-2 0,5-3-1 0,-5 2 2 16,12 2-3-16,-6-1 1 0,13-3 0 0,-6-1 2 0,6 1 0 15,7-5 0-15,-1-1 1 0,1-2 3 0,-1-7 0 16,7 0 1-16,1-4 2 0,-7-3 1 0,5-8 1 0,-5 1 1 16,-1-1 0-16,-5-3 3 0,-1-4 3 0,-1 0 2 0,-5 0 3 15,0 0-1-15,-8-1-1 0,2 1 0 0,-1 0-3 16,-7 1-7-16,-6-2-17 0,0 2-32 0,0-1-41 0,-6 0-48 16,-1 0-59-16,1 0-58 0,-1 3-52 0,0-3-45 0,7 4-86 15,-6 0-85-15,6 0-66 0,-6-2-64 0,6-1-97 0,0 2-51 16,0 5-20-16,6-1 1 0</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30T07:14:11.293"/>
    </inkml:context>
    <inkml:brush xml:id="br0">
      <inkml:brushProperty name="width" value="0.05292" units="cm"/>
      <inkml:brushProperty name="height" value="0.05292" units="cm"/>
      <inkml:brushProperty name="color" value="#FF0000"/>
    </inkml:brush>
  </inkml:definitions>
  <inkml:trace contextRef="#ctx0" brushRef="#br0">3739 1484 62 0,'-7'0'414'0,"1"0"-99"0,-1 0-96 15,7 0-61-15,-6 0-31 0,6 0-7 0,-7-4 5 0,1 4 9 16,6 0 19-16,0 0 19 0,-7-4 19 0,7 4 11 0,0 0 5 15,0 0 1-15,-6 0-4 0,6-3-7 0,0 3-11 0,0 0-17 16,0 0-21-16,-6-4-20 0,6 4-18 0,0 0-17 16,-8 0-16-16,8 0-15 0,0 0-13 0,0 0-9 0,0 0-9 15,0 0-3-15,8 0-3 0,-8 0-2 0,0 0-3 0,0 0 0 16,0 0 0-16,6-4-3 0,-6 4-1 0,6 0-3 16,-6-3-3-16,7 3-3 0,6-4-1 0,-7 0-3 0,7 1-2 15,1-1-2-15,-2-1 0 0,8 2 1 0,-7 3 0 0,0-3 0 16,6-5 1-16,1 1 2 0,0 3 1 0,5-3 2 15,1 0 1-15,1 3 0 0,-1-3 0 0,0-1 0 0,7 1 0 16,-7 0 3-16,6 0-2 0,7-1-1 16,0 0-1-16,-7 2-1 0,8-2-1 0,5 1-1 0,-6 0 0 0,7 0-3 15,-7-1-1-15,7 0 1 0,-7 4-2 0,0-3 1 0,0 4 1 16,0-5 0-16,-6 5 0 0,-7-1-1 0,7 0-1 16,-14 4 0-16,7-3 1 0,-13 3 1 0,6-3-1 0,-5 3 2 15,-2-4 0-15,-5 4-1 0,-1 0 2 0,1-4 0 16,0 4 0-16,-7 0 0 0,6 0 1 0,-6 0 0 0,0 0 1 0,6 0 1 15,-6 0 0-15,0-4 0 0,0 4 1 0,0 0-2 16,0 0 0-16,0 0-3 0,0 0-3 0,0 0-11 16,0 0-15-16,0-3-33 0,-6 3-87 0,6 0-102 0,-6 0-96 15,-1 0-104-15,0 0-150 0,-6 0-107 0,1 0-63 0,-2 0-13 16</inkml:trace>
  <inkml:trace contextRef="#ctx0" brushRef="#br0" timeOffset="619.37">4325 1359 271 0,'-7'0'337'0,"7"0"-86"0,0 0-68 16,0 0-49-16,0 0-30 0,0 0-19 0,-6 0-8 0,6 0-4 15,0 0-1-15,-6-4-2 0,6 4-1 0,0 0 2 16,0 0 6-16,0 0 6 0,0 0 4 0,0 0 7 0,0 0 5 0,0 0 7 16,0 0 5-16,0 0 3 0,0 0 0 0,0 0-1 15,0 0-1-15,0 0-1 0,0 0-3 0,0 0-4 0,0 0-5 16,0 0-5-16,0 0-9 0,0 0-6 0,0 0-11 0,6 0-10 15,-6 0-11-15,0 4-12 0,0-4-8 0,0 0-7 16,0 0-7-16,0 4-5 0,0-1-3 0,6 1-3 16,-6 0-1-16,0-1-1 0,7 4 3 0,-7 1 0 0,7 3 0 31,-1 0 4-31,0 3 5 0,-6-3 2 0,7 4 0 0,0 0 3 16,-1 0 1-16,1-1 2 0,-1 4 4 0,0 1 2 0,1-1 2 15,-7 0 0-15,7 5 2 0,-1-2 0 0,0 1 0 16,2 0-2-16,-2 4-3 0,0-4-4 0,1 4-3 0,-7-1-5 15,6-3 0-15,1 4-2 0,-7-4-2 0,6 0-2 0,-6 4 0 16,7-8-2-16,-7 3 0 0,6 2 0 0,-6-5-1 16,6 1 0-16,-6 2-3 0,8-7 2 0,-8 6-3 0,6-6 2 15,-6 1 0-15,6-1 0 0,-6-3 1 0,7 0-1 0,-7 0 2 16,6 0-1-16,-6-3 4 0,0-1 0 0,0 0 0 0,7 0 2 16,-7 1 1-16,0-5 0 0,0 0 3 0,0 2 1 15,0-1 3-15,0-4 2 0,0 0 2 0,0 3 3 0,0-3 2 16,0 0 7-16,0 0 3 0,0 0 3 0,0 0 2 0,0 0 4 15,0 0 1-15,0 0 1 0,0 0 1 0,0 0-3 16,0-3-5-16,0 3-2 0,0 0-7 0,0 0-6 0,0 0-6 16,0-4-7-16,0 4-20 0,0 0-27 0,0-5-30 15,0 2-58-15,0-4-110 0,0 3-104 0,0-3-98 0,0 0-122 16,7 0-170-16,-1-5-80 0,-6 5-21 0,6 0 27 0</inkml:trace>
  <inkml:trace contextRef="#ctx0" brushRef="#br0" timeOffset="2125.43">21688 1164 27 0,'0'0'507'0,"0"5"-65"0,0-5-156 0,0 0-107 0,0 3-58 15,7 1-25-15,-7-4-6 0,0 4 11 0,0-1 24 16,0 4 33-16,6 0 24 0,-6 1 26 0,0 3 21 0,7 0 9 15,-7 4 0-15,6 0-11 0,-6-1-24 0,6 4-31 16,2 1-23-16,-2 3-29 0,0 0-25 0,-6 0-24 0,13 3-15 16,-6 1-11-16,-1 0-8 0,1 3-8 0,6-4-2 0,0 1-7 15,0 0 2-15,0 3-1 0,0-3-2 0,0 3-2 16,0-3-1-16,-7-1-2 0,14 1-2 0,-13 0 2 0,6-5-5 16,0 2-2-16,-7-2 2 0,8-2 1 0,-8-1-2 0,0-4 1 15,1-3 1-15,-1 5-3 0,1-9 1 0,-7 4-1 0,6-7 2 16,-6 2 3-16,0-2 3 0,7 0 5 0,-7-4 5 15,0 4 5-15,0-4-1 0,0 0 5 0,0 0-2 0,0 0-2 16,0 0-4-16,0-4-8 0,0 0-19 0,0 0-21 0,-7-2-23 16,7-2-28-16,0 1-65 0,0 0-98 0,0-4-90 15,0-5-72-15,0 2-57 0,0-1-68 0,0-3-94 0,0 3-99 16,0-3-6-16,0 3 60 0</inkml:trace>
  <inkml:trace contextRef="#ctx0" brushRef="#br0" timeOffset="2774.8">21701 1333 278 0,'-6'-7'389'16,"-1"0"-110"-16,7 0-88 0,-6-1-48 0,6 0-20 0,-7 1-5 15,7 0 1-15,0-1 6 0,0-3 1 0,0 5-3 16,0-2-6-16,7 1 0 0,-7-1 3 0,6 1 4 0,1 0 0 16,-1-1-6-16,1 1-3 0,5-1-1 0,-4-2-2 0,4 3-5 15,1-1-13-15,0 0-14 16,0-3-7-16,7 4-4 0,-7 0-4 0,6 0-1 0,1 3 0 16,-1-3-3-16,1 3-3 0,0-3-4 0,-1 4-1 0,1 3-7 15,-1-5-1-15,1 5-5 0,6 5-4 0,-6-5-2 0,-1 3-1 0,7 0-3 0,-6 5-4 16,-1-1-6-16,1 0-3 0,0-3 1 0,-2 7-3 0,-4 1-1 15,-1-2-5-15,-1 1 1 0,2 3-2 16,-8-2 0-16,0 2 1 0,2 1-2 0,-8 4-1 0,0-5 1 0,-8 4 0 16,2-3-1-16,0 3 1 0,-8 1 0 0,2-5 0 0,-1 5 0 15,-7-5 0-15,8 1 0 0,-8 3 2 0,7-7 0 0,-7 4 2 16,0-4 2-16,8 0 1 0,-8-4 4 0,7 4 2 16,-7-4 3-16,8-3 0 0,-2 3 6 0,1-3 1 0,7 0 2 15,-7-1 1-15,6-3 3 0,1 4 0 0,0-4 1 0,6 0 0 16,-8 0-2-16,8 0 2 0,-6 0 2 0,6 0 1 0,0 0 1 15,0 0-2-15,0 0 0 0,0 0 0 0,0 0-2 16,0 4-5-16,0-4-6 0,6 0-6 0,-6 0-4 0,8 3-3 16,-2 1 0-16,7 0 1 0,-7-1 2 0,14 5 5 0,-8-1 5 15,8 4 6-15,0 0 1 0,6 0 1 0,-7 0 0 16,7 0-3-16,1 4-4 0,5-4-6 0,-6 3-4 0,1 1-6 16,5 0-3-16,1 3-1 0,-7-4-2 0,6 1 3 0,-6 4-4 15,0-5-1 1,6 1-1-16,-12 0-1 0,6-1 0 0,1 1-1 0,-9-4 1 0,2 0-3 0,-7 0 3 0,7-4-1 15,-7 0 1-15,-6 0 1 0,5 2 0 0,-5-6 0 16,0 1 2-16,-1-1 2 0,-6-3 2 16,7 4 8-16,-7-4 7 15,0 0 7-15,6 4 7 0,-6-4 4 0,0 0 1 0,0 0-1 16,0 0-2-16,0-4-8 0,0 4-10 0,0 0-21 0,0 0-34 16,-6-4-51-16,6 1-51 0,-7 3-53 0,7-4-132 15,0-3-130-15,0-5-160 0,0 1-190 0,7-3-92 0,-7 3-19 16,0-4 15-16</inkml:trace>
  <inkml:trace contextRef="#ctx0" brushRef="#br0" timeOffset="4181.41">4208 2670 234 0,'0'0'247'0,"0"0"-67"0,0-3-50 0,0 3-35 0,6-4-22 0,-6 4-12 0,0-4-6 0,0 1-1 16,0 3 1-16,7-4 3 0,-7 0 2 0,0 1-1 0,0 3 2 31,0-4 4-31,0 4 2 0,0 0 1 0,0-4 0 0,0 4-1 0,0 0 0 0,0 0-2 0,0 0-3 0,0 0-7 31,0 0-7-31,0 0-9 0,0 0-7 0,0 4-8 0,0-4-8 0,0 0-6 0,0 4-5 0,6-1 2 0,-6 1 3 31,0 3 3-31,7 1 6 0,0-1 6 0,-7 4 8 16,6 0 5-16,0 3 5 0,0-3 7 0,-6 8 16 0,8-1 12 16,-2 4 13-16,-6 0 9 0,6 4 11 0,-6 3 7 0,7 1 5 15,-7 3-2-15,0-1-12 0,0 5-10 0,0-4-11 0,-7 4-11 16,7-4-9-16,-6 3-10 0,6-2-7 0,-6-2-7 15,-2-2-4-15,8 2-6 0,0-2-1 0,-6 0-3 0,6-5-3 16,-6 0 0-16,6 2 1 0,-6-2 3 0,-1-4 2 0,7-2 2 16,-7 3-1-16,1-4-4 0,6-3-1 0,-7 0-2 15,7-4-4-15,0 0-6 0,0-4-4 0,-6 0-3 0,6-3 0 16,0-1 0-16,0 1 3 0,0-1 2 0,0-3 5 0,0 4 0 16,0-4 2-16,0 0 3 0,6 0-1 0,-6 0-1 0,0 0-3 15,0 0-3-15,7 0-3 0,-1 0 0 0,1 0-4 16,6-4-2-16,-7 4-1 0,8-3 0 0,5-1-1 0,1 1 1 15,-1-1 0-15,7 1-2 0,6-1-1 0,2 0 0 0,-2-3-1 16,7 0 0-16,0 3-1 0,7-3-2 0,-7-1 1 16,6 1 0-16,1 3 0 0,6-3-1 0,-7 0 0 0,8-1 0 15,-2 5 0-15,-5-5 0 0,7 1-1 0,-8 0 0 0,7 3 0 16,-13-4 1-16,6 4 0 0,-11 1-3 0,5-1-1 0,-7 4-3 16,-6-3-4-16,7-1-6 0,-14 4-8 0,7-4-12 15,-13 4-22-15,6-3-43 0,-5 3-61 0,-1-4-74 0,0 4-63 16,0-3-64-16,-7-4-83 0,8-1-146 0,-8 1-84 15,-6-4-29-15,6 0 25 0</inkml:trace>
  <inkml:trace contextRef="#ctx0" brushRef="#br0" timeOffset="5119.45">4540 2605 164 0,'-7'0'182'0,"1"0"-58"0,0 0-48 0,6 0-30 0,-7 0-16 15,7 0-6-15,-7 0 0 0,7 0 0 0,-6 0 2 16,6-4 0-16,-7 4 2 15,7 0 0-15,-6 0-2 0,0 0-2 0,6 0-4 0,-8 0-3 16,2 0-3-16,6 0-1 0,-6-3-4 0,-1 3 1 16,1 0-1-16,-1 0 0 0,1 0 4 0,-1 0 0 0,1 0 1 0,0 0 1 0,-2 0 5 0,2 0 1 15,0 0 1-15,-1 0 0 0,7 0 0 0,-7 0 1 0,1 0 1 16,6 0 3-16,-6 0 2 0,-1 0 1 0,7-4 5 16,-6 4 5-16,6 0 2 0,-7 0 6 0,7 0 1 0,-7-4 1 15,7 4-1-15,0 0-3 0,0 0-1 0,0 0-3 0,0 0-3 16,0 0-4-16,0 0-2 0,0 0 0 0,0 0-5 15,0 0 0-15,0 0-2 0,0 0-3 0,0 0 1 0,0 0 0 16,0 0-1-16,0 0 3 0,7 0-3 0,-7 0-2 0,7 4 3 16,-7-4-2-16,6 0-1 0,1 0-2 15,-1 0-1-15,0 0-3 0,1 4 2 0,6-4 3 0,-7 0 0 0,8 0 3 16,-1 0 3-16,6 0 5 0,-6 3 2 0,7-3 6 0,6 0-4 16,-7 0 0-16,7 0 0 0,1 0-3 0,-1 0-4 15,6-3-4-15,-6 3-4 0,1 0-7 0,5 0 0 0,-6-4-3 31,7 4-1-31,-8 0-2 0,8-4-1 0,-7 0-1 0,6 4-1 0,-6-4 0 0,1 4-1 0,5 0 1 0,-6-4 0 16,1 1 0-16,-1-1 1 0,-7 4-1 0,1-3 3 0,0 3 3 16,-8-4 2-16,8 4 5 0,-7-4 4 0,-7 4 6 0,0 0 0 15,2-3 2-15,-2 3-1 0,0 0 1 0,-6 0-2 16,6 0-4 0,-6 0-3-16,0 0-6 0,0 0-3 0,8 0-2 0,-8 0-3 0,0 0-4 0,0 0-2 0,0 0-1 0,0 0-2 31,0 3 0-31,0-3-2 0,0 4 3 0,0-4-2 15,0 4 2-15,0 3 1 0,0-4-1 0,6 5 1 16,-6 0 1-16,0-1 1 0,0 4 1 0,0 0 1 0,0-1 1 0,0 5-1 16,0 4 3-16,0-5 0 0,0 8 2 0,0 0-1 15,-6 1 0-15,6 2 1 0,0 4-1 0,0 0 3 0,0 4 0 16,0-3 3-16,0 3 2 0,0 3 5 0,0-3 9 16,0 1 8-16,0-2 9 0,0 5 9 0,0-4 4 0,6 1 4 15,-6-2 4-15,6-3-2 0,-6 5-5 0,7-2-6 0,-7-2-9 16,6-2-6-16,-6-2-6 0,7 0-7 0,-7-1-3 15,7-3-3-15,-7-3 0 0,0 3-3 0,6-4 1 0,-6-3-4 16,0 0 0-16,0-1 0 0,0-3-1 0,0-4-2 0,0 0-4 16,0 2 0-16,0-3-3 0,0-3 0 0,0 2-3 15,6-1-19-15,-6-1-55 0,0 1-86 0,0 0-86 0,-6-4-118 16,6 0-208-16,0-4-111 0,-6-7-61 0,-8 3-15 0</inkml:trace>
  <inkml:trace contextRef="#ctx0" brushRef="#br0" timeOffset="5752.87">4794 2707 246 0,'6'-4'271'0,"-6"1"-73"0,0 3-56 0,0-4-38 0,0 1-24 15,0-1-13-15,0 4-7 0,0-4-5 0,0 0-3 16,0 4 0-16,0-3-3 0,0 3-3 0,0 0-2 0,0 0-5 15,0 0-5-15,0 0-6 0,0 0-6 0,0 0-6 0,0 3-4 16,-6 1-5-16,6 0-2 0,-6 3-1 0,6 0 3 16,-7 8 1-16,0-5 4 0,1 6 5 0,0 2 5 15,-1 4 7-15,-6 4 7 0,6-1 3 0,-6 4 5 0,0 5 4 16,1-1 2-16,-2-1 0 0,1 5-1 0,-6-4-2 0,6 0-4 16,-7 4-1-16,7-5-3 0,-6 2-3 0,6-2 0 0,-7 2 0 15,0-2-2-15,8-3-2 0,-8 1 0 0,7 0-5 16,-7-1-1-16,7-3-2 0,0-1-5 0,0-3-6 0,1 0 0 15,4-4-2-15,-4-3-3 0,5 0-1 0,0 0 0 0,1-5 0 16,6-2-1-16,-6-5 0 0,6 4-1 0,0-3 0 16,0-1 2-16,0 1-1 0,0-4 1 0,0 0-3 0,0 0-8 15,0 0-18-15,6-4-29 0,-6 1-30 0,6-8-38 0,8 0-41 16,-8-3-57-16,8-5-98 0,5-3-142 0,-6 0-64 16,0-4-17-16</inkml:trace>
  <inkml:trace contextRef="#ctx0" brushRef="#br0" timeOffset="6100.96">5042 2732 219 0,'0'5'427'0,"-7"2"-149"15,7 0-114-15,0 4-65 0,-7 4-31 0,1-1-14 0,6 1-5 0,-7 3-4 0,1 1-1 16,0 2 0-16,-1 5 0 0,0 0-2 0,1-1-1 0,0 5 1 16,-2-1 1-16,2 1 2 15,0-1 3-15,-1 0 3 0,1 0 1 0,-1 0 1 0,0 1-1 0,7-5-2 0,-6 1-4 32,0 0-2-32,0-1-4 0,-2 1-4 0,2-4-2 0,0 0-3 15,-1 0-5-15,1 1-2 0,-1-2-2 0,0-3-3 16,7 0-4-16,-6 1-4 0,-7-4-2 0,13-1-3 15,-7 1-2-15,1-4-2 0,6 0 0 0,-6 0 1 0,6-4-1 16,0-3 0-16,-7 3 1 0,7-3-2 0,0-1-1 0,0-3-9 16,0 0-22-16,0 0-27 0,0-3-27 0,0-4-29 0,0-1-35 15,7-2-35-15,-7-5-47 0,6-4-65 0,-6 1-96 16,6-4-61-16</inkml:trace>
  <inkml:trace contextRef="#ctx0" brushRef="#br0" timeOffset="6385.06">5178 2806 329 0,'0'4'364'0,"-6"3"-132"0,6 0-90 0,-7 0-57 0,1 5-32 15,-1 2-11-15,7 1-2 0,-7 3-1 0,1 1 4 0,0 3 2 16,0-1 0-16,-8 5-1 0,8 0-1 0,-1 0-5 0,1-1-4 15,-1 1-3-15,-6 3-8 0,7-4-1 0,-1 2 0 16,-6-2-1-16,7 1 0 0,-1-4 0 0,0 4-1 16,1-5-3-16,-1 1 3 0,1-3-4 0,0-1-3 0,-1-3-2 15,0 3-4-15,1-4-1 0,6-3-3 0,-6 1 0 0,6-2-2 16,0 1-1-16,-8 0-7 0,8-4-13 0,0-2-15 16,0 2-17-16,0-3-22 0,0-4-34 0,0-4-44 0,0-3-85 15,8-5-129-15,-8 1-68 0</inkml:trace>
  <inkml:trace contextRef="#ctx0" brushRef="#br0" timeOffset="6718.04">4794 2575 118 0,'-6'0'457'0,"-1"-4"-126"0,7 4-134 0,-7 4-84 15,-5-4-45-15,5 3-23 0,0 5-12 0,-6 0-3 0,7 3-1 16,-7 3 1-16,0 0 1 0,-7 9 2 0,7-1 1 0,-6 3-1 16,6 0-2-16,-7 5-4 0,0 0-2 0,1 3-4 15,-1-1-4-15,1 2-3 0,6-1-2 0,0-1-5 0,-7-2 0 16,8-1-4-16,-2 1-1 0,1-1-1 0,7-4 0 0,-1 1-1 15,1-1 0-15,-1-2-3 0,1-5-4 0,0 4-8 0,-2-4-12 16,8-3-15-16,0-1-16 0,-6-3-16 0,6 0-22 16,6 0-26-16,-6-7-36 0,8-1-52 0,-2-3-91 15,0-3-80-15</inkml:trace>
  <inkml:trace contextRef="#ctx0" brushRef="#br0" timeOffset="6972.01">4957 2641 97 0,'-7'0'485'0,"1"4"-102"0,-1-1-151 0,0 5-101 0,-5-1-57 16,6 0-30-16,-8 4-15 0,8 4-8 0,-7-1-3 0,-1 4-1 16,-5 5-2-16,6 3-2 0,0 3 0 0,0 0-5 0,0 4-3 15,-7 4-1-15,8-1-2 0,-2 1 0 0,1 4-1 16,-6-5-1-16,12 1-1 0,-5-1 1 15,-2 2 0-15,1-6 0 0,0 1 0 0,0 0-2 0,7-4 0 0,-8 1-2 0,2 3-6 16,5-8-6-16,-6 5-12 0,7-2-15 0,-7-1-23 16,6-6-38-16,-6 1-69 0,7 0-150 0,-1-3-78 15</inkml:trace>
  <inkml:trace contextRef="#ctx0" brushRef="#br0" timeOffset="8116.08">21180 2605 86 0,'0'0'500'0,"0"3"-98"16,0-3-142-16,0 0-92 0,0 0-52 0,0 4-31 15,0-4-17-15,0 0-9 0,0 0-5 0,0 4-4 0,0-1-7 16,-6 1-4-16,6 3 3 0,0 4 9 0,0 0 14 0,-7 0 19 16,7 7 24-16,0 1 23 0,-7 2 18 0,7 6 13 0,0-6 5 15,-6 5-3-15,6 3-1 0,-6 4-6 0,0 0-15 16,-2 4-17 0,2-4-15-16,0 3-9 0,-1 1-16 0,1-4-14 0,6 4-16 0,-7-5-15 0,0 5-11 0,1-4-5 15,0-3-3-15,6 2-6 0,-7-6 0 0,0 4 0 0,7-5 1 16,-6-3 2-16,0 1-3 0,6-5 3 0,0-1-1 15,-7 1 3-15,7-6-3 0,0 3-1 0,0-4-1 0,0-4 0 16,0 0 0-16,0-3 1 0,7 0 0 0,-1-1-1 0,0 1 1 16,8-4 3-16,-2 0-2 0,8 0 1 0,7 0-2 0,-2-4-2 15,7-3-1-15,8 3-3 0,5 1 0 0,1-5-1 16,-1 1-2-16,8 0 0 0,6 0-2 0,-1-1-1 0,1 0 0 16,12 4 0-16,-6-3 0 0,7 0-4 0,0 3 2 0,6-3 1 15,-6 4-1-15,5-1-2 0,-5 1 0 0,-6-1-5 16,5 0 2-16,-12 4 0 0,0-4-2 0,-1 1-2 0,-6 0-1 15,-6 3-3-15,-7-5-4 0,-1 5-8 0,-5-3-12 0,-1-1-26 16,-5 0-57-16,-1 1-83 0,0-1-75 0,-6-3-71 16,-1-5-75-16,-6 2-110 0,0-5-140 0,0 1-61 0,-6-5 14 31</inkml:trace>
  <inkml:trace contextRef="#ctx0" brushRef="#br0" timeOffset="8734.02">21324 2469 378 0,'0'0'322'0,"6"0"-113"15,-6 0-79-15,7 0-45 0,-1 0-23 0,7 0-10 0,0 0-6 16,7 0-1-16,-1 0 0 0,7-3 1 0,0 3 1 0,7 0-4 16,6-4-4-16,0 4-6 0,0-4 0 0,6 0-2 15,1 1-1-15,0 0-1 0,6-6-5 0,0 6 1 16,7-5 1-16,-1 1 5 0,1 0 2 0,-1-1 4 0,-5 1 0 0,5 0 3 16,-5-4 2-16,-2 4 2 0,-5-1 5 0,-1 1 0 15,-6 0 1-15,1-1 2 0,-7 1 4 0,-7 0 2 0,6 3 2 16,-13-3 5-16,7 3 0 0,-12 1 4 0,5-5 2 15,-6 8-1-15,0-3-3 0,1-2-9 0,-2 2-6 0,-5 3-6 16,-1-4-10-16,1 4-8 0,-7 0-10 0,6 4-7 0,1-1-5 16,-1 2 1-16,-6-2-2 0,6 5 4 0,-6 3 11 15,8 3 10-15,-8 1 7 0,0 7 5 0,6 0 6 0,-6 3 10 16,0 2 5-16,0 1 3 0,0 2 3 16,0 2-2-16,0 5 1 0,0-4 2 0,6 4-2 0,-6-1-7 0,7 4-4 15,-7-3-11-15,6 4-9 0,-6-1-10 0,7-4-6 0,-7 5-8 16,6-5-2-16,1-3-4 0,-1 4-2 0,1-8-2 0,0 4 0 15,-1-3-1-15,0-1-2 0,1-3 1 0,0-1 0 0,-7 1-1 16,6-4 0-16,0 0-12 0,1-4-22 0,-1-4-35 16,1 2-44-16,0-2-53 0,-7-3-51 0,0-3-46 15,0-2-39-15,0-1-39 0,6-10-39 0,-12 2-40 0,6 0-61 16,-7-8-51-16,-6 0-10 0</inkml:trace>
  <inkml:trace contextRef="#ctx0" brushRef="#br0" timeOffset="9225.46">21897 2557 37 0,'0'-4'445'0,"6"-3"-104"16,-6 4-113-16,7-2-75 0,-7 2-40 0,6-1-21 16,-6 4-12-16,0-4-8 0,0 4-6 0,0 0-6 0,0-3-11 15,0 3-9-15,0 3-11 0,0-3-9 0,0 4-6 0,-6 0-4 16,-1 4 1-16,1 2 2 0,-1 1 2 0,-5 0 3 15,-2 4 5-15,1 0 7 0,-7 3 7 0,8 4 11 16,-8 0 9-16,-6 4 7 0,6-1 7 0,-5 5 5 0,-2 2 3 0,1-2 0 31,0 6-5-31,-6-4-1 0,5 6-2 0,-5-5-2 0,6 0 0 0,-1 1 1 0,-5-2 2 0,7-3 0 0,-1 0 1 16,6 0-6-16,-7-2-6 0,8-2-5 0,0 1-9 16,-1-1-7-16,7-2-8 0,-7-2-6 0,8-3-8 0,-2 1-6 15,1-1-6-15,7-4-2 0,0 1 0 0,-2-4-2 0,2-3-1 16,6 0 1-16,-6-2-1 0,6-2 3 0,0 0 1 15,0 0-5-15,0-4-14 0,6 0-33 0,0-4-42 0,2-4-49 16,4 2-45-16,-5-6-42 0,6 1-40 0,0-8-47 0,7 5-57 31,-8-7-84-31,2-2-72 0,-1 1-17 0</inkml:trace>
  <inkml:trace contextRef="#ctx0" brushRef="#br0" timeOffset="9574.45">22320 2480 143 0,'-6'0'491'0,"-2"0"-122"0,2 3-134 0,-6 1-87 0,-8 4-49 15,7 3-23-15,-7 0-12 0,0 7-2 0,1-4-1 16,-7 5 3-16,6-1-1 0,-5 4 0 0,5 3 0 15,-6 1 1-15,0 0 5 0,7 3 5 0,-7 1 7 16,-1 3 5-16,1-4 9 0,0 4 5 0,0 0 7 0,1 0 3 0,-2-4 1 16,7 4 0-16,-6 0 0 0,0-3-4 0,0-1-3 0,1 0-7 15,-2-3-12-15,1 3-12 0,0-3-11 0,0-1-8 0,0 1-11 16,7-4-7-16,-7 3-9 0,12-3-9 0,-5-3-5 16,-1 3-2-16,8-4-3 0,-2 0-2 0,1-3-4 0,1 0 0 15,4-4 0-15,2 0-1 0,0-1-1 0,0-2-3 0,6-5-6 16,-8 1-11-16,8-1-17 0,0 1-32 0,0-4-51 15,8 0-59-15,-2-7-51 0,0 0-43 0,8-1-40 0,-2-6-39 16,1-1-52-16,1-3-84 0,4 0-56 0,-4-4-4 0</inkml:trace>
  <inkml:trace contextRef="#ctx0" brushRef="#br0" timeOffset="9875.71">22464 2788 425 0,'-14'3'481'0,"8"-3"-163"0,-8 4-121 0,8 3-69 0,-7 1-34 0,-7-1-18 16,8 7-8-16,-8-2 0 0,1 5 1 0,-1 6 1 16,0-1-1-16,-6 4-3 0,1-1 0 0,-1 4 4 0,-1-3 8 15,1 7 5-15,-6-4 0 0,5 1-4 0,1-1-6 0,0 1-4 16,1-1-6-16,5 0-9 0,0-4-12 0,1 1-10 15,-1-1-6-15,8 2-6 0,-8-5-5 0,7-1-3 0,0 1-5 16,6 1-2-16,-5-6-3 0,4-2-4 0,2 0-6 0,6-4-8 16,0 0-18-16,-6-4-23 0,12 1-28 0,-6-5-34 15,6-3-33-15,2 0-30 0,4-7-29 0,1 0-35 0,7-4-28 16,0-4-41-16,-1 0-66 0,0-3-71 0</inkml:trace>
  <inkml:trace contextRef="#ctx0" brushRef="#br0" timeOffset="10113.04">22815 2773 56 0,'-20'7'517'0,"1"4"-64"0,-7 4-138 0,0 0-83 0,0 3-31 0,-1 0-1 16,-5 3 9-16,6 2 8 0,-7 3 8 0,1-1-1 15,5-3-12-15,-5 4-16 0,7-4-24 0,-9 4-26 0,2-1-25 16,6-3-23-16,0 4-21 0,-6-4-18 0,6 1-13 0,-1-2-9 15,1 1-9-15,6 0-9 0,-5-4-6 0,5 0-5 0,0 1-4 16,1-1-4-16,6-3-10 0,-6 0-16 0,12-1-26 16,-6-3-39-16,0-4-44 0,6 4-48 0,-6-7-45 0,7 3-43 15,0-7-36-15,-1 0-38 0,0-7-37 0,1-4-42 0,0 0-64 16,6 0-43-16,-8-7-8 0</inkml:trace>
  <inkml:trace contextRef="#ctx0" brushRef="#br0" timeOffset="10445.58">21760 2483 33 0,'-7'0'480'0,"1"4"-104"0,-1-4-137 0,-5 4-86 0,4 3-47 31,-4-3-21-31,-8 7-9 0,7-4-3 0,-7 8 0 16,1-1-2-16,-7 1-2 0,6 3-4 0,-6 5-3 16,0-1-3-16,1 3-4 0,-1 1-3 0,-1-1-4 0,-5 0-3 15,6 5-4-15,-1 0-6 0,-5-1-7 0,6 0-7 0,-1 0-7 16,9 1-5-16,-9-1-3 0,15 0-15 0,-8-3-19 0,6-4-23 15,8 0-23-15,6 0-33 0,0-4-45 0,0-3-79 16,6-4-152-16,-6 0-91 0,14-4-47 0</inkml:trace>
  <inkml:trace contextRef="#ctx0" brushRef="#br0" timeOffset="12795.67">1740 3359 350 0,'-7'-3'366'0,"0"3"-123"15,-5-5-96-15,12 5-56 0,-7-3-25 16,0 3-6-16,1-3 5 0,-1 3 8 0,7-4 8 0,-6 4 9 0,-1-4 7 0,7 4 8 0,-6-3 0 0,6 3 5 31,0-4 7-31,0 4 14 0,0-4 16 0,0 1 13 0,0-1 11 16,0 4 5-16,0-3 2 0,0 3-7 0,0-4-15 0,0 4-23 15,0-4-26-15,6 4-23 0,1 0-21 0,-1-4-15 0,1 4-14 16,6-4-7-16,0 4-3 0,7-4 2 0,5 1 0 16,1-1 6-16,0 4 1 0,7-7 1 0,6 7 2 0,1-7-2 15,-2 3-1-15,1-3-5 0,7 4-3 0,-7-5-6 0,6 4-4 16,1 0-2-16,-7-3-3 0,7 4-4 0,-1-1-3 15,1 0 0-15,0 1-2 0,-8-1 0 0,8 0-1 0,0 1 2 16,0-1-1-16,6 0 1 0,-7-3 0 0,1 3 0 0,-1 1-1 16,2-1 2-16,-2-3-2 0,0 3-1 0,1 0 1 0,-7 1 0 15,0-4 1-15,0 2 0 0,0-2 1 0,-6 3-1 16,-7-3-1-16,0 3-1 0,0-3 0 0,-7 0 0 0,1 3-2 16,0-3 2-16,-7 3 9 0,-1-3-3 0,-5 3-2 0,0-3 0 15,-1 3 1-15,0-3 1 0,1 3-1 0,-7-3 1 16,7 3-8-16,-7-3 6 0,0 0 5 0,0 0 0 0,-7 3 0 15,7-3 9-15,-7-1-4 0,1-3-4 0,0 4-2 0,-8 3-4 16,8-7-3-16,-13 7 0 0,5-3-1 0,-6 0-10 16,2 3 6-16,-9 0 1 0,1-3 1 0,0 3 2 0,7 1-2 15,-7-1 2-15,0 0-1 0,6 4 0 0,1-3-2 16,5 3 3-16,2-4 0 0,5 4 0 0,0 0 1 0,1-3-1 16,-1 3 0-16,1 0 0 0,6 0 0 0,0 0-3 15,0 0 1-15,0 0-1 0,0 0 0 0,6 0 0 0,1 0 0 0,-1 0 1 16,8 0 0-16,-8 0 1 0,14-4 0 0,-8 4 1 15,8 0-8-15,7 0 2 0,-9 0 5 0,9 0 1 0,-1 0 0 16,0 0 0-16,-7 0-1 0,7 4 1 0,-6-1 9 16,6 1-3-16,-7 3-5 0,1 0-2 0,0 1 1 0,-7-1-1 15,-1 4 0-15,2 0-2 0,-8 0 2 0,0 0 0 16,-6 3 1-16,8 2 0 0,-8-6 0 0,-8 9 0 0,2-5 1 16,0 5 1-16,-8-1 0 0,2 0-2 0,-1 9 0 0,-7-6-4 15,0 5-17-15,-5-4-59 0,-1 4-102 0,0-1-106 0,-1 1-134 16,-5-1-213-16,-1 1-105 0,1-4-63 0,-7 0-17 15</inkml:trace>
  <inkml:trace contextRef="#ctx0" brushRef="#br0" timeOffset="13412.76">1075 3850 113 0,'0'-4'418'16,"-6"1"-83"-16,6-1-89 0,-7 0-71 0,7 1-42 15,-7-1-17-15,7 0-6 0,0 4 6 0,0-3 9 0,0-1 6 16,0 4 3-16,0-4-4 0,-6 4-7 0,6 0-13 0,0 0-12 16,0 0-16-16,0 0-22 0,0 0-19 0,0 0-15 15,0 4-11-15,0 0-7 0,0-1 0 0,0 1 3 0,0 3 15 16,0 1 21-16,0 3 22 0,0-1 19 0,0 6 20 0,0-2 14 16,0 4 5-16,6-3 3 0,-6 7-8 0,0-4-14 15,0 4-17-15,7 0-14 0,-7 1-17 0,7 2-11 16,-7-3-7-16,0 3-5 0,6-2-5 0,-6 2-7 0,6-3-6 15,-6 4-2-15,7-4-4 0,0 0-2 0,-7-4-4 0,6 4-4 16,1-3-2-16,-7-1-1 0,6-4-1 0,-6 5-2 0,7-5 0 16,-7-3 0-16,0 4 1 0,7-4 1 0,-7 0 2 15,6-4 0-15,-6 0-1 0,6 1-9 0,0-1-28 0,-6-2-49 16,8-2-63-16,-2 0-71 0,-6-3-67 0,6-3-69 0,1 0-89 16,6-2-131-16,-6-2-87 0,5-4-23 0,-6 3 28 0</inkml:trace>
  <inkml:trace contextRef="#ctx0" brushRef="#br0" timeOffset="13904.64">1290 4117 89 0,'0'-3'539'0,"0"3"-48"0,0-3-154 0,0 3-125 16,0-5-83-16,0 5-55 0,0 0-30 0,0 0-17 16,6 5-9-16,-6-5-6 0,7 3-5 0,0 0-3 0,-7 1 0 15,6 4-1-15,1-1 1 0,-1 3-1 0,0 2 3 0,1-2 1 16,-7 2-1-16,7-1 3 0,-1 0 1 0,-6 0 2 16,6 0 3-16,-6 0 0 0,8 0 3 0,-8 0 5 0,0-4 5 15,0 4 7-15,6-4 8 0,-6-3 8 0,0 3 8 16,0-4 13-16,0 1 13 0,0 1 15 0,0-2 23 0,0 0 22 15,0-3 20-15,0 0 13 0,0 0 7 0,0 0-1 0,0-3-7 16,0 0-18-16,0-2-24 0,0 1-28 0,-6-3-28 0,6 0-23 16,0-4-17-16,0 1-13 0,0-2-8 0,6 1-5 15,-6 0-4-15,6-3-4 0,1-1-1 0,-7 4-3 0,6-3-2 16,1-1 1-16,-1 3-1 0,1 2 2 0,-1-1-1 16,0 3 0-16,2 2-2 0,-8-2 2 0,6 4-2 0,0 0-1 15,1 4 1-15,-7 0-2 0,7 0 0 0,-1 0 0 0,0 4 2 16,1 0-1-16,-1 4 1 0,1-2 1 0,0 6 0 0,-1-2 0 15,0 1-1-15,1 1 2 0,-7 2 0 0,7-3 0 16,-1 4 0-16,0-1-2 0,-6 1 0 0,7-4 2 0,-1 4 0 16,-6-1-2-16,7 1 0 0,-7-5 0 0,7 5-8 0,-7-3 3 15,6-5 1-15,0 4-2 0,-6-4-5 0,8 1-7 16,-2-1-18-16,0-3-17 0,1-1-16 0,-7 1-41 0,6-4-54 16,1 0-54-16,-1 0-44 0,1-4-38 0,5-3-24 0,-4 3-31 15,4-7-39-15,-5 4-50 0,6-4-65 0,-7-5-24 16</inkml:trace>
  <inkml:trace contextRef="#ctx0" brushRef="#br0" timeOffset="14317.02">1726 3949 305 0,'0'0'425'0,"0"4"-129"0,0-4-110 0,0 3-73 0,0 1-41 0,0 3-20 15,0 0-3-15,0 4-1 0,7 0 4 0,-7 0 6 16,0 4 2-16,7 4 5 0,-7-5 2 0,6 8 2 16,-6-4 1-16,6 4 5 0,-6 0 3 0,0 1 2 0,7-1 2 15,-7 3 0-15,6 1-1 0,1 0 2 0,-7-1 1 0,7 3-5 16,-7-1-2-16,0 2-4 0,6 0-5 0,-6-3-1 0,6 4-8 16,2-1-6-16,-8-4-11 0,6 5-9 0,0-5-7 15,0 1-7-15,1 0-5 0,0-5-5 0,6 2-4 0,-7-1-1 16,8-4-2-16,-8 0 2 0,0 0-1 0,7-6 0 0,-6-1 2 15,-1 0-5-15,1-4 6 0,-1 0 8 0,1-4 16 16,-7 2 24-16,7-2 25 0,-7-3 20 0,6-3 12 0,0-2 14 16,0-1 1-16,-6-5-4 0,8 0-12 0,-2 0-21 0,-6-5-21 15,6 2-17-15,-6-1-13 0,-6 1-8 0,6-1-5 16,-6-3-2-16,-2 3-5 0,2-3-5 0,-6 4-4 0,5-2-3 16,-6-2-2-16,0 4-3 0,-1-1-3 0,-4 0-3 0,4 1-3 15,1 3-3-15,-7 0-6 0,8 0-9 0,-2 4-12 0,2-1-28 16,5 1-45-16,-6 0-66 0,6-1-72 0,1 4-60 15,6-3-53-15,0 3-69 0,6-3-85 0,-6 0-123 0,13-4-34 16,1 3 25-16</inkml:trace>
  <inkml:trace contextRef="#ctx0" brushRef="#br0" timeOffset="14981.87">2039 4103 274 0,'0'3'394'0,"-7"-3"-114"16,1 5-107-16,0 1-76 0,6 2-41 0,-8-1-22 0,2 0-12 16,0 4-5-16,6 1-3 0,-6 2-7 0,6-3 1 15,-7 4 4-15,0-4-3 0,7 3-2 0,0 1-1 0,0 0 1 16,0-1 2-16,0-3 1 0,0 0 3 0,0 1 1 0,0-3 1 15,7 0 4-15,0 2 0 0,-7-4 0 0,6-3 0 16,-6 3-3-16,6-3 3 0,0-1 2 0,2 1 2 0,-8 0 4 16,6-4 6-16,0 0 5 0,1-4 7 0,0 0 6 15,-1 1 6-15,1-5 14 0,-1 1 16 0,0 0 20 0,2-1 21 16,-8-4 21-16,6 3 15 0,-6-7 11 0,6 6 6 0,-6-5-5 16,0 4-9-16,-6-4-17 0,6 1-20 0,-6-1-24 15,-2 1-18-15,2 3-18 0,0-5-14 0,-1 2-12 0,-6 3-12 16,6-3-12-16,-5 2-7 0,4 1-6 0,-4 4-1 0,6 0-5 15,-1 0-1-15,-6 3-1 0,6 0-2 0,1 1 0 16,0-2 0-16,-2 5-2 0,2 0 0 0,0 0 0 0,0 5-1 16,6-2 1-16,-7-3-2 0,7 8 0 0,0-5 0 15,0 4-1-15,0 1-2 0,0 0 2 0,0-2-1 0,0 2-1 16,0-1-1-16,7 0 1 0,-7-3-1 0,6 3 2 0,-6 1-2 16,6-4 1-16,0-2 1 0,2 2 3 0,-2 1-1 15,0-2 3-15,1-3 1 0,-7 0 0 0,6 0 4 0,8 0 0 16,-8 0 0-16,0-3 2 0,0-6-1 0,8 3 2 0,-1-2-9 15,0-3 4-15,0 1 1 0,1-2 1 0,-2 1 4 16,1 0-3-16,-6 4 1 0,6-4-2 0,-7 0 8 0,0 4-2 16,2 0-1-16,-2 3-4 0,0-3-2 0,-6 7-1 0,6-4 0 15,-6 1-1-15,8 3-4 0,-8 0-1 16,0 0-2-16,0 3 2 0,6-3 0 0,-6 4 1 0,0 3 0 0,6 0 2 16,-6 4 3-16,7 0 1 0,-7 0 0 0,0 0 0 0,0 1 0 15,6 2 1-15,-6 0 0 0,7-3 1 0,-7 3-1 0,7-2 1 16,-1 3-2-16,-6-1 1 0,6-3 0 0,-6 0 0 15,6 0 1-15,2 0-2 0,-8 1 1 0,6-2-1 0,0-2-11 16,1-1-19-16,0 0-31 0,-1 0-39 0,1-2-41 0,-1-2-39 16,-6 0-34-16,13-3-27 0,-6 0-19 0,-1-3-6 15,7 0-7-15,-6-6-8 0,6 2-18 0,-7 0-41 0,0-4-68 16,1 1-51-16</inkml:trace>
  <inkml:trace contextRef="#ctx0" brushRef="#br0" timeOffset="15631.03">2365 4063 126 0,'0'0'425'0,"0"0"-97"0,0 0-96 0,0 0-75 0,0 0-51 15,0 0-35-15,0 0-23 16,6 0-12-16,-6 3-9 0,6-3-6 0,-6 3-5 15,8 2-4-15,-8-2 0 0,6 5-1 0,0-1 1 0,-6 0 0 0,7 0 0 0,-1 4 3 0,-6 1 5 16,7-2 3-16,-7 1 1 0,6 1 1 0,-6-1-1 16,0 0 0-16,7 0-2 0,-7 3-2 0,0-3-5 0,0 0-1 15,6 0-2-15,-6-4-3 0,0 5 2 0,0-5-2 0,0 0 1 16,0 0 3-16,0-3 4 0,0 3 5 0,0-4 8 16,0-3 12-16,0 4 21 0,0 1 27 0,0-5 35 0,0 0 36 15,0 0 26-15,0 0 11 0,0-5 3 0,0 1-7 0,-6 1-13 16,6-4-23-16,0 0-37 0,0-1-36 0,0-2-32 15,0-2-15-15,0 1-12 0,0 0-7 0,0 0-8 0,0 0-4 16,0 1-4-16,0-5 0 0,6 3-1 0,-6 2-2 16,6 2 0-16,-6 1-1 0,8 0 0 0,-8 0 1 0,0-1-2 15,6 4-2-15,-6 1-2 0,6 0 2 0,-6 3-3 0,7-5 0 16,0 10 3-16,-1-5-1 0,-6 3 0 0,6 0 0 16,1 5 3-16,-1-4-1 0,1 6 2 0,0-3 1 0,-7 1-4 15,6 2 2-15,0 2 1 0,-6-4 1 0,7 3 0 0,-7-1 0 16,7-2 0-16,-7 3-1 0,6-4 1 0,-6 0 0 15,0-3 0-15,7 3 0 0,-7-3 1 0,0 0-1 0,0 0 6 16,0-4 1-16,0 0 4 0,0 0 7 0,0 0 3 0,0 0 3 16,0-4 1-16,0-4 2 0,0 5-3 0,6-5 0 15,-6 1-7-15,6-4-5 0,-6 0-5 0,7 0-3 0,0-3 9 16,-1 3-6-16,-6-4-3 0,6 3-4 0,2 2 1 16,-2-1-1-16,0 0-2 0,1 0 0 0,-1 3-11 0,1 1 6 15,-7 0 0-15,6 3 3 0,1 1-3 0,-7-2 0 0,0 5 1 16,6 0 0-16,0 0 2 0,-6 5-2 0,8-2 1 15,-8 5 1-15,6-1 0 0,-6 0 2 0,0 0 2 0,6 4 0 16,-6 1-2-16,7 2 1 0,-7-3-1 0,6-1 0 0,-6 2-1 16,7 3-3-16,-7-4-13 0,6 0-20 0,1 0-25 15,-1 0-37-15,1-4-40 0,0 0-44 0,-1 5-40 0,7-9-35 16,-6 4-19-16,5-3-15 0,1-4-21 0,-6 0-31 0,6 0-56 16,1-4-88-16,-8-3-25 0</inkml:trace>
  <inkml:trace contextRef="#ctx0" brushRef="#br0" timeOffset="16232.02">2827 4117 300 0,'-6'12'399'0,"-8"-2"-130"0,8 1-104 0,0 1-68 0,-1-1-39 16,0-4-18-16,1 4-12 0,6 0-6 0,0 0-4 0,-7-4-3 15,7 4-2-15,7-4 1 0,-7 1-1 0,6-5-2 16,-6 5-1-16,7-4 1 0,0-1-3 0,-1-3 3 0,0 0 0 16,2 0 0-16,-2 0 0 0,6-3-1 0,-5-1 0 0,0 0-1 15,-1-3 4-15,1 3 2 0,-1-3 2 0,-6-1 0 16,6 1 3-16,2 0 0 0,-8-4 1 0,6 4 4 0,-6-1-1 16,0 5-3-16,0-5 0 0,0 0 0 0,0 4-2 15,0 2-1-15,0-2-3 0,0 4-3 0,0-4-3 0,0 4-4 16,0 4-2-16,0-4-2 0,0 6-2 0,0-2-2 0,-6 1 0 15,6 2-1-15,0 0 2 0,0 1-1 0,0-1 1 16,0 0 1-16,0 0 0 0,0 1 0 0,6-1 2 0,-6 0-1 16,0 1 0-16,6-5 0 0,0 5 0 0,-6-4 1 0,7-1 0 15,0 1 1-15,-1-1 1 0,1-3 0 0,-1 0 2 0,-6 0 0 16,7-3 1-16,6-1-2 0,-7-3 3 0,0-1 0 16,2 1 3-16,-2 0 3 0,0-4 3 0,7 0 3 0,-13-4 4 15,7 1 7-15,0-2 5 0,-1 2 8 0,-6-4 17 16,6-1 20-16,-6 5 16 0,7-4 9 0,-7-1 9 0,0 5 6 15,0-4 6-15,-7 2 6 0,7-2-7 0,-6 3-18 16,6 1-9-16,-6 3-5 0,-1-4-7 0,0 4-9 0,1 0-11 16,-1 4-12-16,7 0-10 0,-6-1-11 0,0 5-8 0,6-1-9 15,-8 1-9-15,8 3-6 0,0 0-4 0,-6 3-3 0,6 1-2 16,-6 3 0-16,6 0 0 0,0 4 0 0,0-3 2 16,0 6 1-16,0-3 2 0,0 4 2 0,0-1 1 0,0 1 0 15,6-1 1-15,-6 6 2 0,6-6-1 0,2 4 0 0,-8 1 1 16,6-1-3-16,0 0 0 0,1 0 1 0,-1-3 0 15,1 4 0-15,0-1 1 0,-1-4-1 0,0 1-1 0,-6 0-2 16,7-1-15-16,0-2-23 0,-1 2-33 0,-6-3-36 16,6-4-38-16,1 5-35 0,0-6-34 0,-7-3-23 0,6 2-9 15,-6-1-2-15,0-4-1 0,7 0-10 0,-7 0-23 16,0-9-57-16,6 6-91 0,-6-3-33 0</inkml:trace>
  <inkml:trace contextRef="#ctx0" brushRef="#br0" timeOffset="16595.98">2866 4111 90 0,'0'0'479'0,"0"3"-96"0,0-3-128 16,0 0-91-16,6 3-56 0,-6-3-33 0,8 0-19 16,-2 0-13-16,0 0-7 0,7 0-7 0,0-3-5 0,0 3-5 15,7-3-6-15,-8-2-2 0,8 2-4 0,0-5 0 0,-1 1-2 16,1 4-4-16,0-5 3 0,-1 0 6 0,-5 2 7 15,-2-2 11-15,1 1 15 0,0 0 19 16,0 3 24-16,-7-3 28 0,2 3 20 0,-2-4 19 0,0 4 12 0,-6 4 4 16,6-3-9-16,-6-1-14 0,8 4-22 0,-8 0-26 0,0 0-28 15,0 0-24-15,6 0-21 0,-6 4-12 0,0-1-7 0,0 1-12 16,0 4 3-16,6 0 5 0,-6-1 3 0,0 4 2 16,7-4 2-16,-7 3 1 0,0 2 1 0,6-1 9 0,-6 3-4 15,0-3-1-15,7 4-2 0,-7-4 1 0,7 4-3 0,-1 0-4 16,-6-4 0-16,6 3-2 0,-6-3-1 0,6 4-8 15,2-4-29-15,-2 0-47 0,-6-4-54 0,6 1-45 16,1-1-40-16,0 0-34 0,6-3-38 0,-7-4-45 0,0 0-40 16,8 0-53-16,-8-4-70 0,0-3-16 0</inkml:trace>
  <inkml:trace contextRef="#ctx0" brushRef="#br0" timeOffset="16738.97">3270 4014 113 0,'0'0'492'0,"0"0"-87"16,0 0-125-16,0 0-100 0,0-3-69 0,0 3-46 0,7-4-26 16,-7 4-20-16,6 0-19 0,1 0-18 0,-1 0-26 0,0 0-34 15,8 0-47-15,-8 0-66 0,0-3-106 0,8 3-103 16,-8 0-53-16</inkml:trace>
  <inkml:trace contextRef="#ctx0" brushRef="#br0" timeOffset="17056.06">3393 4037 177 0,'-6'4'420'0,"6"-4"-115"0,0 3-109 16,-6 1-73-16,6 0-44 0,-7 3-28 0,7-3-15 0,-7-1-6 0,7 5-5 31,0-5-5-31,0 5-3 0,0-1-5 0,0-4-3 0,0 5-2 16,0-5-1-16,0 2 1 0,0-2 1 0,0 0 4 15,7 1-1-15,-7-4 7 0,7 0 6 0,-7 0 5 0,6 0 4 16,0-4 2-16,2 1 3 0,-2 0 0 0,0-5 0 0,1 0-1 15,-1 5-6-15,1-4-3 0,-1-1-4 0,1-3-2 0,-1 8-2 16,-6-5-3-16,6 5-2 0,-6-1-4 0,8 0-2 16,-8 1-4-16,0 3-1 0,0 0-2 0,6 0-3 0,-6 3-2 15,-6 1 0-15,6 3-1 0,0-3 2 0,0 3 2 16,0 4 0-16,6-3 0 0,-6 2 1 0,0-2 0 0,0 3-1 16,6 0 0-16,-6-4 0 0,0 0 0 0,7 4 0 15,-7-3 0-15,6-2 0 0,-6-2 2 0,7 4 1 0,-7-4-1 16,6 3 0-16,-6-3 1 0,7-4-5 0,-1 4-11 0,1-4-21 15,6 0-29-15,-7 0-42 0,8-4-77 0,-1 0-137 0,-1-3-108 16,-5 0-65-16</inkml:trace>
  <inkml:trace contextRef="#ctx0" brushRef="#br0" timeOffset="17895.55">5732 2762 346 0,'0'-4'369'0,"0"1"-97"16,0 3-87-16,0-4-64 0,6 4-42 0,-6 0-25 15,0-3-13-15,0 3-8 0,0 0-6 0,0 0-4 0,0 0-7 16,0 0-5-16,0 0-4 0,0 3-4 0,0 1-2 0,-6-1 0 16,6 1-1-16,0 3 2 0,-7 4 3 0,7-3 0 15,-6 6 1-15,0-3 3 0,-8 4 0 0,8 0 2 0,-7-1 1 16,0 4 2-16,0 1 3 0,-7-1 4 0,7 1 2 16,0-1 2-16,-6-4 5 0,-1 5 8 0,0-5 8 0,8 1 10 15,-2-1 11-15,-5-2 9 0,5-1 7 0,2-4 6 0,6 4-3 16,-1-7-4-16,0 3-11 0,1 0-11 0,-1-3-14 0,1 0-13 15,6-1-12-15,-6 1-9 0,6 0-9 0,0-1-1 16,0 1-1-16,0 3-1 0,0-3 1 0,6 0 1 0,0 3 1 16,1 0 1-16,-1 0 5 0,1-3-2 0,6 3 1 15,-1 2-1-15,2-3 1 0,-1-2 0 0,7 4 0 0,-8-1-2 16,14-4-2-16,-6 4-7 0,-1-3-23 0,1 0-27 0,0 3-34 16,-1-3-31-16,1 0-34 0,0-4-48 0,-1 0-70 15,7 0-114-15,-6 0-95 0,-1-4-42 0</inkml:trace>
  <inkml:trace contextRef="#ctx0" brushRef="#br0" timeOffset="19241.16">5640 3037 191 0,'0'0'180'0,"8"0"-50"0,-2 0-35 0,-6 0-22 16,6 0-13-16,1 0-6 0,6 0-7 0,-7 0-3 0,7 0-3 15,1 0-3-15,-2 0-4 0,8-4-6 0,-1 4-6 0,1 0-6 16,0 0-3-16,5-3-3 0,1 3-1 0,0-5-2 16,1 5 0-16,5-3-3 0,1 3-1 0,-1-3 2 15,1 0-2-15,-1-2 1 0,1 5 0 0,-1-7 0 0,8 3-1 16,-7 4 1-16,5-7-1 0,-5 3 0 0,6 0-1 0,0 1-2 15,-6-1 0-15,6 0 0 0,0 1 0 0,-1 3 0 0,2-4 0 16,-7 0 1-16,6 1 1 0,-1 3 2 0,-5 0-2 16,-1-4 0-16,1 4-1 0,-1 0 0 0,2 0 0 0,-2 4 1 15,1-4 0-15,-1 0-2 0,1 3 1 0,-1-3-1 0,1 4 0 16,-1-4 0-16,1 4 0 0,-1-4-2 0,1 0 0 16,6 0 1-16,1 3 1 0,-8-3 0 0,7 0 0 15,0 0 0-15,-7 0 0 0,8 0 0 0,-1 0-1 0,-7 0 0 16,7 0 1-16,-6 0-1 0,-1 0 0 0,1 0 0 0,-1 0 1 15,1 0-2-15,-7 4 0 0,6-4 0 0,-5 0 0 0,5 0 1 16,-6 4-2-16,0-4 2 0,7 0-1 0,0 0 0 16,-7 0-5-16,6 0-4 0,1 0-4 0,-7 0-7 0,6 0-5 15,1 0-6-15,6 0-5 0,-7 0 0 0,1 0-1 0,-1 0 1 16,2 0 5-16,-2 0 5 0,1 0 3 0,-1 0 7 16,-5 0 4-16,-2 0 4 0,7 0 5 0,-6 0 3 0,7 0 0 15,-7 0 2-15,0 0 0 0,7 0 2 0,-1 0 2 0,-5 0-3 16,5-4 1-16,1 4-1 0,5 0 2 0,-5-4-1 15,7 4 1-15,-1-3 0 0,-7 3-2 0,13-4 4 0,-5 0-3 16,-1 1 3-16,0 3 0 0,0-4-2 0,0 4 1 16,0-4 0-16,0 4 0 0,-7 0-1 0,2 0 1 0,-2 0-2 15,1 0 0-15,-8 0 0 0,1 0 1 0,0 4-3 0,1-4 1 16,-1 4 1-16,0-4-1 0,0 3 0 0,-7-3-1 16,7 4 1-16,1-4 0 0,-1 4 1 0,0-4 1 0,-1 3-1 15,1-3 2-15,7 4 1 0,-7-4 0 0,7 0 1 0,-1 0-2 16,1 0-1-16,-1 0-1 0,1 0 3 0,6 0-3 0,-6 0 0 15,6 4 0-15,-7-4-2 0,7 0 1 0,-6 0-1 16,6 3-1-16,-6-3 1 0,-1 0-1 0,1 0 0 0,-1 4 1 16,1-4-1-16,-1 4 0 0,-5-4 1 0,5 3 1 0,-6-3-5 15,7 4 1-15,-1-4 1 0,-5 0 1 0,5 0 1 16,1 0 1-16,-7 0 1 0,6 0-1 0,1 0 3 16,-1 0 0-16,1 0-1 0,-1 0-2 0,7 0-1 0,-6 0 0 15,-1 4 0-15,1-4 1 0,-1 0-1 0,8 0-1 0,-8 3-1 16,1-3-2-16,-1 0 2 0,1 4-2 0,-1-4 0 0,1 0-1 15,-1 0 3-15,-5 0 1 0,5 0 3 0,1 0 2 16,-1 0 6-16,-6 0 4 0,7-4 3 0,-1 4 1 0,-5 0 3 16,5-3 0-16,-6 3-1 0,7 0-1 0,-7 0-4 0,0-4-6 15,7 4-2-15,-7 0 0 0,6-4 0 0,1 1-1 16,-8 3-3-16,9 0 1 0,-2 0-2 0,1-4 3 0,-7 4 1 16,6 0 2-16,7 0 0 0,-6 0 0 0,-1 0 3 0,1 0-1 15,-1 0 1-15,1 0-1 0,-1 0-3 0,1 0-1 16,-1 0-3-16,1-4 1 0,-1 4 0 0,8 0-1 0,-7 0 0 15,-1 0 0-15,1 0-1 0,5 0 1 0,-5 0 0 0,-1 0-3 16,7 0 0-16,-5 4 0 0,-2-4 1 0,-7 0 1 0,9 0-2 16,-1 4 0-16,-1-4 0 15,1 0 0-15,-1 0 0 0,1 3 0 0,-1-3 0 0,7 0 0 0,-7 4 0 16,1-4 0-16,7 0 0 0,-8 0 1 0,1 0 0 0,5 4-1 16,-5-4 0-16,0 0 3 0,5 0 7 0,-5 3 5 0,7-3 4 15,-8 0 1-15,7 0-1 0,-7 0 1 0,7 0 0 16,-6 4-4-16,7-4-6 0,-8 0-6 0,7 0-4 0,0 0 1 15,0 5 0-15,7-5 0 0,-1 0 1 0,1 3-2 16,-1-3 2-16,1 0 1 0,6 0-1 0,-6 3-2 0,0-3 1 0,5 0 0 16,-5 0-1-16,-1 3 0 0,1-3 0 0,6 0 0 15,-6 5 0-15,-1-5 0 0,1 0 0 0,-1 0 0 0,1 3 0 16,-1-3 0-16,2 4 0 0,-2-4 0 0,-6 0 0 0,7 0 0 16,-1 4 0-16,1-4 0 0,-1 3-1 0,1-3-6 15,-7 4-4-15,7-4-5 0,-1 0-7 0,-6 0-7 16,7 0-6-16,-1 3-5 0,1-3-4 0,-1 0 4 0,1 0 5 15,6 4 5-15,-6-4 6 0,6 0 7 0,0 4 6 0,-6-4 2 16,5 0-3-16,-5 0-8 0,0 3-10 0,-7-3-13 0,6 0-18 31,-6 0-12-31,7 0-16 0,-7 0-14 0,0 0-11 16,1 0-15-16,-1 0-20 0</inkml:trace>
  <inkml:trace contextRef="#ctx0" brushRef="#br0" timeOffset="19747.65">17696 3162 278 0,'33'0'228'0,"-1"0"-59"0,7 0-55 15,-7 0-41-15,7 0-18 0,-6 0-8 0,7 0-1 0,-8 0 0 16,7 0-2-16,-7 0 0 0,7 0-2 0,-6 0-3 0,7 0 0 15,-8 0-5-15,1 0-2 0,-1 0 1 0,1-5-2 16,5 5 0-16,-5 0 0 0,-1 0-1 0,1-3-4 0,-1 3-3 16,8 0-3-16,-7 0-1 0,6 0-3 0,-7 0 1 0,7 0-2 15,-7-4 0-15,8 4 0 0,-7 0 4 0,5-4-2 16,-5 4 1-16,-1 0-1 0,7 0 1 0,-6-3-1 0,0 3 1 16,6 0-2-16,-6-4-2 0,-1 4 5 0,1 0 1 15,-1 0 3-15,1-4-2 0,-1 4-1 0,1 0 0 0,5 0 0 16,-4 0 0-16,5 0-3 0,0 0-4 0,-7 0-3 0,7 0-1 15,1-3 1-15,-1 3-2 0,-1 0-1 0,1-4-2 16,-5 4-1-16,4 0 2 0,-5 0 1 0,-1 0 0 0,1 0 1 16,-1 0 2-16,1 0 4 0,-1-3 2 0,-5 3 3 0,5 0 1 15,-6 0 3-15,7 0 1 0,-7 0 3 0,0 0-1 16,7 0-1-16,-7 0-2 0,-1 0-3 0,1 0-2 0,1 0-4 16,-1 0-4-16,0 0-3 0,-7 0-3 0,1-4-1 0,0 4-1 15,-1 0-1-15,-6 0-1 0,0-4 1 0,0 4-1 0,0 0 3 16,-7 0 0-16,1-3 1 0,0 3 2 0,-7-4-1 15,6 4 2-15,-6-4-1 0,0 4 0 0,0-3 0 16,0-1-3-16,0 4-1 0,0 0-2 0,0-4-6 0,-6 1-11 16,6-1-17-16,-7 0-18 0,0 4-22 0,-5-3-22 0,5-1-28 15,-6 0-36-15,0-3-55 0,-7 0-83 0,-6-1-118 16,0 1-61-16</inkml:trace>
  <inkml:trace contextRef="#ctx0" brushRef="#br0" timeOffset="21238.35">15755 3114 70 0,'19'0'116'0,"-5"3"-46"16,5-3-26-16,7 4-13 0,-6-4-5 0,6 4-1 0,0-4-1 15,-1 3 2-15,2-3 6 0,-1 4 8 0,6-1 8 0,1-3 2 16,-7 0 1-16,7 4 4 0,-1-4 5 0,1 4 1 31,-1-4 2-31,1 3-6 0,6-3-5 0,-6 0-5 0,6 0-2 16,0 4-5-16,-1-4-5 0,2 0-5 0,5 4-8 0,-6-4-3 15,7 0-4-15,-1 0-2 0,1 0-4 0,0 0 0 16,0 0-3-16,-1 0-3 0,1 3-2 0,6-3-1 0,-7 0 0 16,0 0 0-16,2 0 1 0,-2 0-1 0,7 5 1 15,-6-5-1-15,-1 0 1 0,8 0 0 0,-8 0 0 0,7-5 1 16,1 5-2-16,-8 0 0 0,7 0 0 0,-7 0 1 0,8 0 0 15,-7 0-1-15,-1 0 0 0,0 0-1 0,1 0 0 16,-1 0 0-16,1 0 0 0,-7 0 0 0,7 5 0 0,-7-5 1 16,6 0 0-16,-5 0-1 0,-1 0 0 0,0 0 1 0,-7 4 0 15,8-4-1-15,-1 3 1 0,0-3 0 0,-1 3-1 0,2-3 1 16,-1 4 0-16,0 0-1 0,0-4 1 0,0 4 0 16,0-1 1-16,0 1-1 0,1-4 0 0,-8 3-1 0,7-3 1 15,0 4 0-15,-7-1-2 0,7-3 1 0,-6 4 0 0,0-4 0 16,0 4 1-16,-1-4-1 0,1 0-1 0,-7 4 3 15,7-4 1-15,-8 0 0 0,8 0 2 0,0 3 1 0,-8-3 1 16,7 0 5-16,-5 0 3 0,5 0 0 0,-6 0 3 0,7 0 2 16,-1 0 1-16,-5 0 4 0,5-3 1 0,1 3-2 15,-7 0-1-15,0 0-1 0,7-4-2 0,-7 4-2 0,0-4 0 16,6 4-2-16,-5-4 0 0,-8 4 0 0,7 0 0 16,-6-3 2-16,-1 3 2 0,0 0 1 0,1 0 0 0,-7-4 0 15,7 4 0-15,-8 0 0 0,2 0-3 0,-1-3-1 0,-1 3-3 16,2 0-1-16,-2 0-3 0,2 0-2 0,-1 0-3 15,0 0-1-15,0 0 0 0,7 0-2 0,-8 0 1 0,1 0-2 16,7 0 1-16,0 0 0 0,-8-4 0 0,8 4 1 0,-1 0 0 16,1 0-1-16,-7 0-1 0,7 0 2 0,0 0-1 15,-8-3 1-15,8 3 1 0,-7 0-2 0,7 0-1 0,-8-4 1 16,2 4-1-16,-2 0-1 0,2 0 0 0,-1-4 1 0,-1 4 0 16,2 0-3-16,-2-4 3 0,2 4-1 0,-1 0 2 0,-1-3 0 15,2 3 1-15,-8 0-2 0,8-3 0 0,-2 3 2 16,1-4-2-16,-6 4 0 0,6-5 0 0,-7 5 0 0,8-3 0 15,-2-1 0-15,-5 0 0 0,6 4 0 0,-6 0 0 0,5-3 0 16,-5-1 0-16,6 4 0 0,0 0-2 0,-6-4 1 16,6 4-1-16,-1 0 2 0,2 0-1 0,-8-3 0 0,8 3 1 15,-2 0 0-15,1-4 0 0,0 4 0 0,0 0 0 0,-7 0 0 16,8-3 1-16,-1 3-1 0,-7 0 0 0,7-4 1 16,0 4 0-16,1 0 1 0,-2-4-2 0,2 4 0 0,-8-3 0 15,7 3 0-15,0-4 0 0,0 4 0 0,1-4 0 16,4 4 0-16,-4-3 0 0,-1-1 0 0,7 4 0 0,-8-4 1 15,1 1 0-15,0-1-1 0,0 0 1 0,1 1 0 0,-2-1 1 16,-5 0 0-16,0 1 0 0,-1-1 5 0,0 0 6 16,1-3 6-16,-1 3 6 0,-6 1 7 0,7-4 4 0,-7 3 4 15,0-3 4-15,-7-1-2 0,1 2-3 0,-1-3-6 0,1 2-4 16,-7 0-3-16,-6-4-1 0,5 3 2 0,-5-3-1 16,-1 4 0-16,0 0 0 0,1-1-3 0,-7 1 0 0,6 0-3 15,1 0-4-15,-1 3-6 0,8 0-5 0,-8 1-3 16,7-1-2-16,6 0-1 0,-6 4-2 0,7 0-1 0,-1 0-1 15,1 0-2-15,6 0 1 0,-7 0 1 0,7 4 1 0,0-4 0 16,0 4 1-16,0-1 0 0,0 1 2 0,7 0 1 16,-1-1 3-16,1 1 1 0,-1 3 0 0,7-3 0 0,-6 3 0 15,6 0-2-15,7 1 1 0,-8-1 0 0,1 0 0 0,7 1-3 16,-6-1 0 0,4 4 0-16,-4-4-1 0,-1 5 1 0,7-6-1 0,-14 6-1 0,7-1-2 0,-7 0 1 0,1 3 1 15,-1 1 0-15,-6-4 4 0,0 7 1 0,-6-3 5 0,-1-1 10 16,1 6 11-16,-1-6 16 0,-5 0 20 0,-2 1 21 15,-5 0 16-15,-1-4 15 0,0 3 5 0,1 1-3 0,-7-1-7 16,6 1-14-16,-6 0-19 0,0 0-20 0,1-1-20 0,-2 0-23 16,1 5-41-16,0-1-60 0,-6-3-68 0,-1 3-66 0,1 0-73 15,-1-2-102-15,1-2-176 0,-1 1-87 0,-7-1-18 16</inkml:trace>
  <inkml:trace contextRef="#ctx0" brushRef="#br0" timeOffset="22523.12">12251 2220 201 0,'0'-4'428'0,"0"1"-97"0,0-1-96 0,0 0-70 0,0 1-36 16,0-1-18-16,0 4-6 0,0-4-1 0,0 4 2 16,0-3-1-16,-6 3-2 0,6 0-7 0,0-4-9 0,-6 4-14 15,-2 0-16-15,2 0-18 0,0 0-13 0,-8 4-11 16,1-4-7-16,-6 3-4 0,0 1-1 0,-8 3-1 0,1 1-1 16,0-1 3-16,7 0 0 0,-7 4 2 0,0-4 1 0,0 4 6 15,-1 4 2-15,1-4 4 0,7 3 2 0,-1 2 1 16,0-2 1-16,8 1 3 0,-8-4-2 0,14 3 0 0,-7-3-1 15,7 4 1-15,-2-1-1 0,8-3-1 0,-6 0 0 0,6 0 0 16,6 4-1-16,-6-3 0 0,8-5 1 0,-2 3 3 0,7 2 2 31,0-5 7-31,6 4-1 0,1-4 0 0,0-3 1 16,5-1-5-16,8 1-2 0,-1 0-6 0,2-4-7 0,4 0-10 16,8-4-13-16,-7 0-31 0,6-3-41 0,2 4-46 0,-2-8-44 15,-6 3-42-15,7-3-52 0,-1 0-78 0,1-3-112 16,-7 3-85-16,-1-4-25 0</inkml:trace>
  <inkml:trace contextRef="#ctx0" brushRef="#br0" timeOffset="23835.08">12734 2256 455 0,'-14'0'378'0,"1"0"-125"0,0 0-97 0,0 4-61 16,-7 0-36-16,8 3-16 0,-2-3-10 0,1 3-2 15,1 0-5-15,-2 0 0 0,2 1-4 0,-2 3-3 0,1 0-3 16,7-4-4-16,-1 4-2 0,0-3-4 0,1 3 0 0,0 0 0 16,6-4 1-16,0 0-1 0,0 1 0 0,0-1 1 15,6 0 0-15,0 0 2 0,1-3-1 0,6 3 0 0,-6-3 0 16,5 0 0-16,8-4 0 0,-6 3 0 0,-2-3-1 16,8 0-2-16,-1-3 0 0,1 3 0 0,0-4-3 0,-1-3 0 15,1 3 1-15,-1-3-3 0,1-1 1 0,-8 1 0 0,2 0 2 16,-2 0-1-16,2-4 7 0,-8 3 5 0,7-3 5 15,-13 4 2-15,7 0 5 0,-7-4 6 0,0 4 4 0,0-1 3 16,0 0-2-16,0 2-1 0,0-2-1 0,-7 1 2 0,1 3-2 16,6 0-4-16,-7-3-2 0,1 3-3 0,6 1-2 0,-6 3-6 15,6 0-3-15,-8-4-5 0,8 4-6 0,0 0-2 16,0 0-3-16,-6 0-1 0,6 4-2 0,0-4 0 0,0 0-1 16,0 3 2-16,0 1-5 0,0 3 4 0,0-3 2 0,0 3 1 15,0-3 1-15,6 7 4 0,-6-3 0 0,8-1-2 16,-8 0 5-16,6 4-2 0,0-4-2 0,1 4 0 0,-1-3 0 15,1 3-2-15,0-4 1 0,-1 4 1 0,6-4 0 0,2 4 0 16,-8-4 0-16,7 1 1 0,1-1-2 0,-2 0-2 16,-5 2 0-16,6-6 0 0,0 0 2 0,0-3 0 0,-6 4 0 15,5-4-1-15,-5 0 4 0,6 4-2 0,-7-8 2 0,2 4-1 16,-2-4-2-16,7 1 2 0,-7 0-1 0,1-2 0 16,-1-2-1-16,1 3 0 0,-1 0 1 0,0-3 2 0,-6 0 1 15,8-1-1-15,-8 1 1 0,6 0 1 0,-6 0 0 16,0-1 0-16,6-3-1 0,-6 4 0 0,0-4-3 0,0 4 1 15,0-4 0-15,0 4-1 0,-6-1 3 0,6 0 0 0,0 2 1 16,0-2 0-16,0 1 2 0,0-1-1 0,0 1 3 16,0 3 1-16,0 1 2 0,0-5 0 0,0 5 1 0,0-1-1 15,6 0 0-15,-6 1-1 0,0 3-4 0,7-4-2 0,-7 0-5 16,0 4-2-16,0-3-1 0,0 3-2 0,6 0-1 16,-6 0-2-16,0 0 2 0,7 0-1 0,-7 0 0 0,0 3 1 15,0 1 0-15,0-4 0 0,6 4 2 0,-6-1-1 0,0 5 2 16,0-5 0-16,0 5 1 0,7-1 0 0,-7 0 1 0,0 1 0 15,0-1 1-15,0 1-1 0,6-2-1 0,-6 2 0 16,7 3 1-16,-7-4-1 0,7 1-1 0,-7-1 1 16,6 0-1-16,0 1 0 0,1-1 1 0,0 0 0 0,-1 1 0 15,1-1 0-15,-1 0 2 0,0 0 0 0,1-3 1 0,6 3-1 16,-7 1 1-16,2-5 0 0,4 1-1 0,-5 0 1 16,-1-4-1-16,1 3-1 0,-1 1 5 0,1-4-1 0,-1 5-2 15,0-5-1-15,2 0 0 0,-2 0 1 0,0 0-1 0,1 0 2 16,-1-5-7-16,-6 5 2 0,7-4 1 0,-7 4 0 15,6-3 0-15,-6-1 0 0,7 0 0 0,-7 1 0 0,0-5 0 16,6 5 1-16,-6-5 0 0,0 5 1 0,7-4 1 16,-7-1 1-16,0 5-3 0,0-5 2 0,0 1 0 0,0 0-2 15,7-1 0-15,-7 5 0 0,0-5-3 0,0 1 2 0,0 0-2 16,6 0-1-16,-6 3 9 0,6-3-3 0,-6-1-3 16,7 5-2-16,-7-5 0 0,7 1 0 0,-1 3-1 0,0 0 1 15,1 1-9-15,-1-1 4 0,1 0 2 0,0 4 1 0,-1-3 1 16,0 3 0-16,1 0 0 0,0 0-2 0,-1 3 1 0,-6 1 0 15,6 0 1-15,-6-1-1 0,7 1 2 0,-7 0 1 16,7 3 0-16,-1-4 1 0,-6 5 0 0,7 0 1 16,-7-1-1-16,0 0 0 0,6 4 1 0,-6-4 0 0,6 1-1 15,2 3 0-15,-2-4 1 0,0 0-1 0,0-3 0 0,8 3 2 16,-8 1-2-16,1-5 0 0,5 4 0 0,-4-3 0 16,4 3-2-16,2-3 0 0,-8 0-2 0,7-4-1 0,0 3-2 15,-6-3 0-15,5 0-1 0,-5 0 0 0,6-3 2 0,-7-1 0 16,8 0 2-16,-8 1 0 0,1-1 3 0,5-3 0 15,-4 3 1-15,-2-7 0 0,0 4 1 0,7 0 0 0,-13-1 0 16,7 1-1-16,-1 0 0 0,1-4 0 0,-7 3-2 16,0 1 1-16,6 0-4 0,-6-5-1 0,0 6-1 0,0-2-1 15,0 1 1-15,0-1 0 0,0 5-1 0,0-5 1 0,-6 5 1 16,6-5 2-16,0 5 0 0,0-1 3 0,-7 0-1 16,7 4 1-16,0-3 0 0,0-1 0 0,0 4 0 0,-6 0 0 15,6-4 0-15,0 4-2 0,0 0 0 0,0 0-1 0,0 0-1 16,0 0-1-16,0 0-1 0,0 0 1 0,0 0 0 15,0 4 0-15,0-4-1 0,0 0 3 0,0 4 0 0,0-4 3 16,0 3 0-16,0-3-2 0,0 4 1 0,0 0 1 0,0-1 1 16,0 1 0-16,0 0 1 0,0 3 0 0,0-3 1 15,6 3-2-15,-6 0 0 0,0-3 2 0,0 4-1 0,0-2-1 16,7 2 0-16,-7 0-2 0,6-1 1 0,-6 0 1 16,6 0 0-16,2 1 1 0,-2-1 1 0,0 0-1 0,0 1 2 31,2-1-1-31,-2 0-1 0,7 4 2 0,-7-7-1 0,8 3 0 15,-8 0-2-15,6 1 2 0,2-5-1 0,-1 5-4 16,0-5-11-16,0 1-15 0,0 1-20 0,0-2-26 0,0 0-25 16,0-3-36-16,6 0-55 0,-5-3-85 0,6 0-142 0,-8-2-70 15,1-2-25-15</inkml:trace>
  <inkml:trace contextRef="#ctx0" brushRef="#br0" timeOffset="24056.35">13873 2102 29 0,'0'0'484'0,"0"-3"-108"0,0 3-138 0,7-4-105 0,-7 4-70 16,6 0-51-16,-6 0-45 0,12 0-60 0,-4 0-109 0,4-3-130 15,8 3-76-15</inkml:trace>
  <inkml:trace contextRef="#ctx0" brushRef="#br0" timeOffset="24595.17">14218 2264 49 0,'7'-4'365'0,"-1"-3"-97"16,0 3-90-16,1-3-58 0,0 3-36 0,-1 0-19 0,-6 1-8 16,6-5-3-16,-6 5 1 0,0-1-3 0,0 4-3 15,0-3-3-15,0-1-5 0,-6 4-7 0,6-4-5 0,-6 4-6 16,-1 0-6-16,-6 0-5 0,7 4-2 0,-1-4-2 0,-6 4-2 15,6-1 0-15,-5 1-1 0,5-1 1 0,0 5 1 16,1-5 1-16,0 5 1 0,-1-1 1 0,0 0 1 0,1 1 2 16,6-1 0-16,-7 0 2 0,7 1-1 0,0-1 0 0,0 4-1 15,0 0 0-15,0-3 0 0,7-1 0 0,-1 4-1 16,-6-4-2-16,14 0 2 0,-8 1-1 0,0-1 1 0,8-3-1 16,-2 3 0-16,2-3 0 0,-1-1-1 0,-7 1 0 15,7-4-1-15,0 0 0 0,0 0 4 0,0 0 8 0,0-4 7 16,0 1 14-16,0-1 17 0,1-3 19 0,-2 3 20 0,-5-3 22 15,6-4 28-15,-7 3 22 0,1-3 14 0,5 1 4 16,-4-1-3-16,-8 0-9 0,6-1-14 0,0 1-21 0,-6 0-27 16,7 0-26-16,0 0-22 15,-7 0-13-15,6 4-14 0,-6-4-9 0,6 4-5 0,-6 0-3 16,0 3-4-16,7 0-5 0,-7 1-6 0,0 3-3 0,0-4-5 0,6 4 0 0,-6 0-3 16,0 4-1-16,7-1-2 0,-7 1 0 0,7 3 3 0,-1 1 2 15,-6-1 1-15,6 4 1 0,1-4 0 0,0 4-1 0,-7 0 1 16,6 0-1-16,7-4 1 0,-6 4-1 0,-1 1 2 15,7-1-1-15,-7 0-13 0,8-1-19 0,-2-2-40 0,2 3-67 16,5-8-75-16,1 5-68 0,0-8-83 0,5 0-110 0,1 0-159 16,-6-4-74-16,6-3-6 0</inkml:trace>
  <inkml:trace contextRef="#ctx0" brushRef="#br0" timeOffset="24737.95">14882 2216 438 0,'0'0'487'0,"0"0"-122"0,0-3-116 0,0 3-83 0,7-4-53 0,-7 0-35 16,0 4-26-16,7 0-22 0,-7 0-29 0,6-3-37 15,0 3-45-15,0 0-77 0,8-4-146 0,-8 4-110 0,1 0-73 16</inkml:trace>
  <inkml:trace contextRef="#ctx0" brushRef="#br0" timeOffset="26270.44">22450 3011 249 0,'-6'0'236'0,"6"0"-55"16,-6 0-51-16,6 0-32 0,-8 0-22 0,8-4-15 15,0 4-8-15,-6 0-7 0,6 0-3 0,0 0-5 0,0 0-5 16,0 0-5-16,0 0-2 0,0 0-1 0,0 0 0 15,0 0-2-15,6 0-1 0,-6 0 3 0,0 0 1 0,8 0 3 16,-2 0 0 0,0 0 1-16,8 4 0 0,-2-4 4 0,8 0 2 0,-1 0 3 0,1 5-2 0,6-5 1 0,7 0-2 15,-1 3-2-15,1-3 0 0,6 0-3 0,-1 0-2 0,8 0-2 16,-7 0-1-16,14 0 0 0,-8-3-1 0,7 3-2 0,1-5-3 16,-2 5-3-16,8-4-4 0,-7 1-2 0,7-1-3 15,-7 0-2-15,0 1 1 0,0-5 0 0,1 5 2 0,-8-5 5 16,-7 5 13-16,-5-5 14 0,0 5 21 0,-7-5 28 15,-6 5 25-15,-1-5 19 0,-12 1 10 0,5 4 4 16,-12-5-6-16,0 1-12 0,0 0-22 0,-6-1-26 0,-7 5-27 0,0-5-20 16,-6 1-8-16,-7 2-12 0,0-1-8 0,-7 2-4 15,7 0-2-15,0 0-1 0,-7 1 1 0,7-1 0 0,7 4-7 16,-1 0 2-16,0-3-3 0,8 3-1 0,5 3-3 16,0-3-1-16,7 4-1 0,0-1 0 0,14 1 0 0,-2 0 1 15,2 3 4-15,12-4 0 0,-7 6 2 0,13-2 3 0,-5 0 0 16,5-3 1-16,-6 3-1 0,7 1 0 0,-7-1 2 15,0 0 1-15,-7-3 0 0,7 3 0 0,-6 0-2 0,-7-3 0 16,0 3-1-16,0-3 2 0,-7 0-2 0,2-1 2 0,-8 1 1 16,6 3 0-16,-12-3 2 0,6 0 1 0,-8 3 2 15,2-3-3-15,0 3-15 0,-7 1-39 16,0-2-51-16,0-1-49 0,-1 2-49 0,2 4-55 0,-2-8-78 0,8 8-131 0,-7-3-103 16,0-1-37-16,0 4 11 0</inkml:trace>
  <inkml:trace contextRef="#ctx0" brushRef="#br0" timeOffset="28961.97">22704 4150 292 0,'0'4'362'16,"0"0"-103"-16,-6-4-80 0,6 0-46 0,0 4-21 0,0-4-12 15,0 0 3-15,-7 0 9 0,7 0 9 0,0 0 10 16,0 0 10-16,0-4 9 0,0 4 1 0,7-4-4 0,-7 0-11 15,0 0-13-15,0-3-5 0,0 4-3 0,0-4-5 16,0-5-6-16,0 6 1 0,0-6 0 0,0 1 0 0,-7 0-6 16,7-3-8-16,0-1-9 0,-6 1-10 0,6-2-6 15,0 2-7-15,-6-1-8 0,6-3-4 0,0 3-1 0,0 1-8 16,0-1-10-16,6 0-7 0,-6 4-3 0,6-3-9 0,-6-1-4 16,7 4-2-16,-1-4-2 0,1 4 2 0,6 0 0 0,-7 0-3 31,8 4 0-31,-8-4 0 0,7 7-3 0,0 1 1 0,0 3-2 0,0-4-1 0,0 4 0 0,0 0 3 0,0 4 2 15,0 3-2-15,0-3 2 0,0 3 2 0,0 0-1 0,0 4 1 16,-6 0-1-16,-1 0-1 0,7 0-2 0,-6 0 0 16,-1 5-1-16,0-6-4 0,2 5-1 0,-2-5-5 0,7 5-6 31,-7-4-7-31,1 0-7 0,6 0-9 0,-7 1-6 0,8-6-5 16,-2 2-3-16,2-1 0 0,-2 0 4 0,1-3 6 0,7-1 6 15,-7-3 8-15,6 0 0 0,-5-3 10 0,5 3 6 16,1-7 5-16,-8 3 4 0,8-3 1 0,-7-1 3 15,7 2 1-15,0-6 8 0,-8 1-2 0,1 4-2 0,1-4 1 16,-8 0-1-16,6 0 3 0,-4 0 0 0,-2 0-1 0,-6 1 2 16,6-6-2-16,-6 9 3 0,-6-4-1 0,6 4-1 15,-6-1-3-15,6 1-2 0,-8 0 0 0,2 3-2 0,0 0 2 16,-7 4-4-16,6 0 0 0,1 0-1 0,-7 0 1 0,7 4 0 16,-2 0 0-16,-4-1 1 0,6 5 1 0,-2-1-1 15,2 0 1-15,0 4 1 0,6-4 0 0,-7 4-2 0,1 1 2 16,6-1 0-16,0 0-2 0,0-1-1 0,0 2-3 15,0-1-18-15,6 0-26 0,1 0-35 0,-7-1-41 0,6-2-39 16,8 3-35-16,-2-4-27 0,2-3-26 0,5 3-21 0,1-4-29 16,-8-3-56-16,14 0-111 0,-6-3-40 0,-7 3-7 15</inkml:trace>
  <inkml:trace contextRef="#ctx0" brushRef="#br0" timeOffset="29783.45">23675 3824 95 0,'-7'4'257'0,"7"-4"-56"0,-7 4-49 16,7-4-39-16,-6 0-28 0,6 3-18 0,-6-3-13 0,-1 4-11 15,7-4-6-15,-6 0-5 0,-1 4-2 0,7-4-3 16,-7 0 1-16,1 0 0 0,6 3 0 0,-6-3 1 0,-1 0 0 16,0 0-1-16,7 0 0 0,-6 4 1 0,0-4-1 15,-1 4-3-15,0-4 0 0,1 3-1 0,-1-3-2 0,1 4-1 16,0-1-2-16,-8 1-4 0,8 0-3 0,0-1 0 0,-1 2-4 16,0-1 0-16,1-1-1 0,-1 4-2 0,7-3-1 15,-6 3 1-15,6-3 1 0,-6 3-2 0,6-4 2 0,0 5-1 16,0-1 1-16,0 1 0 0,0-1 1 0,6 0-1 0,-6 1 0 15,6-1 0-15,-6 1-2 0,7-5 2 0,-1 4-3 16,1 0 2-16,0 1-2 0,-1-5 0 0,6 4-1 0,-4-3 2 16,4 0-1-16,1 0 1 0,1 0-1 0,-2-4 2 0,8 4-2 15,0-4 1-15,-7 0-1 0,6 0-1 0,0-4 0 16,1 0-1-16,0 0-1 0,-1-4 0 0,1 5-2 0,-1-4 0 16,1-1 2-16,-8 1 0 0,8 0-1 0,-6-4 1 15,-1 0 3-15,-1 4 3 0,-5-4 5 0,6 3 7 0,-7-3 5 16,1 4 4-16,0-4 3 0,-7 0 4 0,0 4-1 0,6-5-3 15,-6 5-3-15,-6 0-7 0,6 0-7 0,0-1-4 16,-7 1-2-16,0 0-4 0,7 3-2 0,-6-3-1 0,0 3 0 16,-1 4 0-16,0-4-1 0,1 4 0 0,0 0-1 0,-1 0-1 15,1 0 1-15,-1 0-1 0,0 4 0 0,1 0 1 16,0-1 0-16,-2 1 1 0,2 3 0 0,6 1 1 0,-6-5 0 16,-1 5 4-16,7-1-4 0,-6 4 1 0,6-3-1 0,-7-1 0 15,7 0 0-15,0 4 0 0,-6-4-1 0,6 0 0 16,6 5 1-16,-6-5 1 0,0 0-1 0,7 1 2 0,-1-1 0 15,1 0 1-15,-1 0-1 0,8 1 2 0,-2-1-2 16,2-3 1-16,5-1-1 0,-6 1-1 0,6-4 1 0,1 4-1 16,0-4 0-16,-1 0 0 0,1 0 0 0,6-4-1 0,-13 4 1 15,7-4 2-15,-1-3-1 0,-6 0 1 0,0-4-1 16,0 4 1-16,0-4 0 0,-7 3 2 0,8-3 3 0,-8 0 2 16,0 0 2-16,-6 0 2 0,7 1 7 0,-7-1 8 0,0-1 14 15,0 5 10-15,0-4 8 0,0 4 3 0,0-1-1 0,-7 1-1 16,7 3-5-16,-6 1-8 0,6-1-14 0,-6 0-14 15,-1 4-8-15,7-3-6 0,-7 3-4 0,7 3-1 0,-6-3-1 16,6 4-2-16,0 0 0 0,-6-1-1 0,6 5 1 16,0-5 1-16,0 5 1 0,0-1 1 0,0 0 1 0,6 4 0 15,-6-4 1-15,6 2 1 0,-6 1 0 0,7 1 0 16,0-4-1-16,-1 4-1 0,0-3 1 0,7 3-1 0,-6-4-3 16,12 0-14-16,-5 1-26 0,-2-1-32 0,8-4-33 0,-7 5-38 15,7-8-43-15,0 0-65 0,-1 0-105 0,1-3-125 0,-8-5-53 16,2 4-11-16</inkml:trace>
  <inkml:trace contextRef="#ctx0" brushRef="#br0" timeOffset="29957.62">24196 3734 360 0,'-6'-5'513'0,"-2"5"-121"0,8-4-131 16,-6 1-88-16,6 3-55 0,0-4-32 0,0 4-20 0,0 0-17 0,6-4-23 0,2 4-27 15,-2 4-32-15,0-4-31 0,0 0-30 0,8 0-33 16,-1 0-37-16,-7 0-36 0,8 0-41 0,-8 0-57 0,6 0-68 16,-4 0-54-16</inkml:trace>
  <inkml:trace contextRef="#ctx0" brushRef="#br0" timeOffset="30589.99">24300 3748 8 0,'0'3'356'0,"0"1"-73"0,0 0-83 0,0-4-53 0,0 7-33 15,0-4-19-15,0 1-17 0,0 0-12 0,0-1-7 0,0 5-11 16,6-1-4-16,-6-3-7 0,0 3-4 0,7 4-6 15,-7-4-5-15,0 1-1 0,7 3-2 0,-7 0-3 0,6-1-6 16,0 1-1-16,-6 1-2 0,7-1-2 0,-7 0-1 16,7-1-4-16,-1-2 1 0,0 3 0 0,1-4 2 0,-1 1-1 15,1-1 3-15,-7 0 1 0,7-3 4 0,-1-1 6 0,0 2 5 16,2-5 7-16,-2 3 7 0,0-6 5 0,0 3 5 16,1-5 1-16,0 2 3 0,-1-4 0 0,1-1 1 0,-1 1 1 31,0 0-4-31,2-4-1 0,-2-1-1 0,0 2 3 0,-6 2 2 15,6-2-1-15,-6-1-1 0,0-1-2 0,0 5 1 16,0 0 1-16,0-1-1 0,0 1-3 0,0 0-3 0,0 3 1 16,0 0-5-16,0 1-6 0,0 3-7 0,0 0-8 15,0 0-5-15,0-4-6 0,0 8-5 0,0-4-6 0,0 3-2 16,8 1-1-16,-8 0 2 0,6-1 2 0,0 5 0 0,1-5 1 16,-1 1 1-16,8 3 0 0,-8-3-1 0,6-1-3 15,2-3 0-15,-1 4 0 0,0-4 0 0,0 0 2 16,-7 0-1-16,8 0 3 0,-2-4 2 0,-5 4 6 0,0-7 2 15,-1 4 5-15,1-5 7 0,-7 1 9 0,6 0 14 0,-6-1 10 16,0 1 15-16,0 0 17 0,0-1 12 0,0 1 4 0,-6 3-1 16,6-3-7-16,0 3-12 0,-7-3-12 0,7 3-15 0,-6 4-18 15,-1-3-16-15,0 3-10 0,7 3-8 0,-6-3-3 16,0 4-2-16,6 3 2 0,-7-3-1 0,7 3 0 0,0 1 2 16,0 3 0-16,0-4 1 0,0 4 0 0,0-4 0 15,7 4-1-15,-1 0-6 0,0-4-1 0,1 1 1 0,0 4 0 16,6-9-1-16,-7 4-2 0,7 0-1 0,0-3-3 0,-7 0 4 15,8-4 0-15,-1 0-1 0,0 0 1 0,0 0 0 16,-1-4 2-16,2-3 1 0,-8 3 4 0,7-3 0 0,1 0 2 16,-8-1 1-16,6 0 0 0,-4-2 1 0,-2 2 3 0,0 1-1 15,1 0 3-15,0-1-1 0,-7 1 2 0,0 0 2 16,0-1 2-16,0 5 2 0,0-1-2 0,0 0 1 0,0 1 0 16,0 3-1-16,0 0-4 0,0 0 0 0,0 0-4 0,0 3-6 15,0 1 1-15,0-4-2 0,0 7-1 0,0-3 2 0,0 3-1 16,6-3 1-16,1 3-1 0,-1 1 3 0,0-5-6 15,1 5-16-15,6-1-33 0,7 0-49 0,-7-3-51 16,0-1-50-16,0 1-45 0,-1 0-51 0,2-4-58 0,-1-4-77 16,0 4-116-16,0-4-37 0,-7 4 12 0</inkml:trace>
  <inkml:trace contextRef="#ctx0" brushRef="#br0" timeOffset="31444.31">22756 4616 125 0,'-12'0'291'0,"4"0"-63"0,2-4-64 16,-7 4-48-16,7-3-34 0,-1 3-17 0,-6 0-10 15,7 0-5-15,0-4-2 0,-2 4-4 0,2 0 0 0,0 0-1 16,6 0 0-16,0 0-1 0,-7 0 0 0,7-3-1 0,0 3 0 16,0 0 2-16,0 0-3 0,0 0 2 0,0 0-1 15,7 0 1 1,-1 0 1-16,0 0-1 0,14 0-2 0,0 0-4 0,-1 0-1 0,7 0-4 0,7 0-5 0,-1-4-3 15,7 4-6 1,1-5-5-16,-1 2-3 0,13-1-2 0,-7 0-3 0,8 1-1 0,-8-1-2 0,7-3-1 0,1 3 0 0,-2-3-1 31,1 3 1-31,1-3 0 0,-8 3 0 0,1-3 0 0,-13 0 1 0,-1 3 2 0,1-3 4 0,-7 3 8 16,-14 0 12-16,8 1 13 0,-13-1 9 0,5 1 5 0,-12-1 3 16,7 4-1-16,-7 0-3 0,-7-4-10 0,7 0-15 0,-6 4-18 15,0 0-23-15,-1-3-27 0,1 3-30 0,-8 0-32 0,8 0-34 31,0 0-43-31,-8 0-64 0,8 3-96 0,-7-3-120 0,0 0-52 16</inkml:trace>
  <inkml:trace contextRef="#ctx0" brushRef="#br0" timeOffset="31696.83">22997 4714 281 0,'13'-3'399'0,"1"-5"-120"16,5 5-103-16,0-4-67 0,8 3-37 0,-1-3-16 0,0 3-16 16,-1 0-4-16,8 1-1 0,-1-5 2 0,2 5 4 0,-9-1 3 15,15 0 5-15,-8 1 8 0,1-1 9 0,-7 0 8 16,-1 4 12-16,1-4 14 0,-6 1 24 0,-7-1 30 16,7 4 28-16,-14-3 16 0,0-1 12 0,2 4 7 0,-2 0-3 15,-6 0-12-15,6-4-24 0,-6 4-37 0,0-3-36 0,-6 3-30 16,6-4-32-16,0 4-39 0,-6-3-53 0,-2 3-74 0,2-4-73 15,-6 4-66-15,5 0-57 0,-6-3-72 0,6 3-92 16,1 0-133-16,0-4-49 0,-8 4 15 0</inkml:trace>
  <inkml:trace contextRef="#ctx0" brushRef="#br0" timeOffset="33818.2">2410 6923 434 0,'-6'-3'565'0,"6"-4"-94"0,-7 0-127 0,1 3-63 0,6 0-20 16,-6 1 5-16,6-2 8 0,0 5 5 0,0-4-4 0,-8 2-22 15,8 2-36-15,0-5-49 0,0 2-49 0,0 3-42 0,0 0-27 16,0 0-17 0,8 0-11-16,-8 0-8 0,0 0-4 0,0 0-3 0,0 3-3 0,6 2 1 0,-6-3 0 0,6 7 0 15,1-2 1-15,-7 0 3 0,6 4 4 0,1 4 1 0,-1-1 2 16,1 1 1-1,-1 4-1-15,0-1 0 0,2-1 2 0,-2 6-2 0,0 3 2 0,1-4-1 0,0 3-1 0,-1-3 0 16,0 4-1-16,1 0 3 0,-7-1 0 0,0-3 1 16,6 7-1-16,-12-3 1 0,6-1 1 0,0 1 1 0,-7 0 2 15,1-4 1-15,0 3 1 0,-1-6 4 0,0 4 3 0,1-9 1 16,0 0 4-16,-2 1 6 0,2-5 6 0,6-2 8 16,-6-1 7-16,6 1 8 0,0-1 8 0,0-3 10 0,0-4 7 15,0 3 0-15,0-3-4 0,0 0-5 0,0 0-10 0,6 0-13 16,0 0-13-16,2-3-14 0,4 3-12 0,2-4-7 0,5-3-6 15,7 3-4-15,-6 0-2 0,5-3-2 0,1 4 0 16,7-5-3-16,-7 5 0 0,7-5-1 0,-7 4-1 0,6-3 1 16,1 0-1-16,-1 4 0 0,1-5-1 0,-1 4 1 0,-6-2-1 15,7 1-1-15,-7 1-1 0,0 1-5 0,-13-1-3 16,7 0-3-16,-7 4 0 0,-6-3 0 0,-1 3-1 0,7-4 1 16,-13 4 0-16,7 0 4 0,-7 0 2 0,0 0 1 0,0 0-1 15,0 0-5-15,0-4-10 0,-7 4-23 0,0 0-28 0,1-3-35 16,0-1-33-16,-1 4-33 0,0-4-56 15,1-3-118-15,0 4-114 0,-1-5-146 0,7-3-133 0,-7-3-77 16,7-1-25-16,0 0 0 0</inkml:trace>
  <inkml:trace contextRef="#ctx0" brushRef="#br0" timeOffset="34355.07">3113 6851 276 0,'-6'-4'455'16,"0"0"-101"-16,6 0-94 0,-6 1-40 0,-2 0 0 0,8 3 24 16,-6-5 30-16,6 5 22 0,-6 0 8 0,6-3-8 0,0 3-21 15,-7 0-32-15,7 0-46 0,0 0-51 0,0 0-48 16,0 0-35-16,0 0-22 0,0 3-12 0,0 2-3 0,0 1-3 15,-6 2 2-15,6 3 5 0,0-4 5 0,6 7 5 16,-6 2 5-16,0-2 3 0,0 4 3 0,7 4 4 0,-7 0 0 16,6 0-2-16,-6 3 1 0,6 2-1 0,2-2 4 0,-2 5-3 15,0-1-5-15,0-4-4 0,1 5-2 0,6-5-2 16,-6 1-8-16,-1 3-3 0,8-3-11 0,-8-1-4 0,0-2-4 16,8-2 0-16,-8 2-4 0,0-5 0 0,1 0-4 15,-1 0-1-15,1-3-1 0,0 0 0 0,-7-4-1 0,6-4 1 16,-6 0 0-16,6 1 1 0,-6-4 1 0,0-1 1 0,0 0-1 15,0-3 1-15,0 5-8 0,0-5-17 0,0-5-24 0,0 2-25 16,0 0-25-16,6-5-31 0,-6-3-48 0,0 1-72 16,8-2-75-16,-8-3-55 0,6 1-40 0,0-1-30 0,-6-3-45 15,7 3-60-15,-7-3-72 0,0 0-3 0,0-1 34 0</inkml:trace>
  <inkml:trace contextRef="#ctx0" brushRef="#br0" timeOffset="34766.85">3087 6872 237 0,'-6'-7'434'0,"6"0"-103"0,0 0-101 0,-6 3-60 0,6-4-20 15,0 2 4-15,0 1 16 0,0 2 24 0,0-1 18 16,0 0 6-16,6 1-4 0,-6-1-12 0,6 0-16 0,2 1-22 15,4-1-24-15,-6 0-26 0,1 0-22 0,6-2-10 0,0 6-4 16,1-8-2-16,-2 8-4 0,8-4-3 0,-7 1-9 16,7 3-6-16,-2-4-6 0,2 4-9 0,0 0-8 0,-1 0-8 15,7 0-4-15,-6 4-4 0,6-1-2 0,-7 1-2 0,8 4-3 16,-8-2-1-16,8 2 2 0,-2-1 3 0,1 4-1 16,-6 5-3-16,6-2 2 0,0 0 1 0,-7 1-2 0,1 4-3 15,0-5-3-15,-1 4-3 0,-5 1 0 0,-2-1 1 16,1 4-1-16,0 0-1 0,-6 0 3 0,-1 0 3 0,-6 4 2 15,-6-4 0-15,6 3 3 0,-13 1 4 0,0-3 4 0,-6 2 3 16,-1 0 0-16,0-3 3 0,-5 4-1 0,-9-5 1 16,2 1 0-16,-1 1-4 0,-6-2-2 0,0-2-4 0,-7-1-1 15,8 0-6-15,-8-3-6 0,7 3-11 0,0-7-16 0,0 1-28 16,7-1-71-16,-1-1-98 0,7-6-98 0,6 0-113 0,1-4-195 16,-1-4-100-16,7-3-56 0,0-4-9 0</inkml:trace>
  <inkml:trace contextRef="#ctx0" brushRef="#br0" timeOffset="36015.54">1955 6484 342 0,'0'-3'398'0,"-8"-1"-112"0,8 0-95 0,0 4-55 16,-6-3-23-16,6-1-6 0,0 4-1 0,0 0-4 0,0 0-7 16,0 0-9-16,0 0-11 0,0 0-13 0,0 0-14 0,0 0-12 15,6 4-10-15,-6 3-2 0,0 0 2 0,8 4 2 16,-8-4 16-16,6 4 38 0,-6 4 37 0,6 0 25 16,1 3 21-16,-7 0 11 0,6 5 15 0,1 2 8 15,-7-3-8-15,7 7-33 0,-1 0-33 0,-6 2-23 0,6 1-20 0,-6 4-17 16,0 1-20-16,0-1-13 0,0 5-11 0,0-1-5 0,-6 4-4 15,6 0-2-15,-6 0-3 0,6 0 3 0,-7 4-2 16,7-4-1-16,-7 0-2 0,1-1-2 0,-1-2 2 0,1-1 1 16,0 0-4-16,-2 1-2 0,2-1 0 0,-6-3 1 15,5-1 3-15,0-2-2 0,-6-2 0 0,7-2-1 0,-8-1 1 16,8-4 0-16,0-2 3 0,0-1-1 0,-2-4 1 0,2 0 2 16,0-3 2-16,6 0-2 0,0-5 3 0,0 1 2 15,0-3 0-15,0-2 1 0,6 3 0 0,-6-2-1 0,6-3 2 16,2-1-1-16,-8 1 0 0,6 0-1 0,0-1-1 0,0-3-1 15,1 0 1-15,6 4-2 0,0-4-4 0,1 0 1 16,-2 0-2-16,8 0 0 0,-7 0-1 0,7 0 8 0,6 0-5 16,0 3-3-16,-1-3 1 0,1 4-1 0,7 0 0 0,7 0-2 15,-1-1 0-15,-1 1-9 0,8-1 2 0,-7 5 2 0,14-5 1 16,-8 1 1-16,7 3 0 0,0-3 1 0,0 0 2 16,7-1-1-16,-1-3 3 0,7 0 0 0,0 0-1 0,14 0 0 15,-1-3-1-15,0-1 1 0,14-3-1 0,-9-1-4 0,9 5 0 16,-1-8-1-16,0 4 3 15,-6-5 0-15,6 2 1 0,-6-1 0 0,6 0 0 0,-13-1 3 0,1 1 0 0,-8 0-1 16,0 4-7-16,-12-4-4 0,-7 4-3 0,-6-1-3 16,-7 1-1-16,-6 0-2 0,-1 0-4 0,-6-1 1 0,-7 1-1 15,1 0-2-15,-7-1-9 0,1-3-16 0,-2 4-37 0,-5-4-51 16,0 3-65-16,-7-3-64 0,0-3-60 0,0 0-68 16,0-5-115-16,-7 1-121 0,0-5-49 0,-5 2 10 0</inkml:trace>
  <inkml:trace contextRef="#ctx0" brushRef="#br0" timeOffset="36807.09">2150 6265 214 0,'0'0'459'0,"0"0"-117"16,6 3-132-16,-6-3-89 0,14 0-47 0,-8 3-22 0,7-3-5 15,7 0 4-15,-2 0 5 0,9 0 4 0,5 0 1 0,1 0 1 16,6-3-1-16,7 0-1 0,-8 3-2 0,8-4-2 15,0 4-3-15,6-4 7 0,-6 0 13 0,6 1 13 0,6-1 13 16,-5 0 11 0,5 1 8-16,1-1 5 0,6 0 3 0,-6 1-3 0,6-2-9 15,0 2-10-15,0 0-14 0,-6-5-12 0,-1 4-12 0,1 1-11 0,0 3-10 0,-8-4-9 0,2 1-8 16,-7 3-7-16,-1-4-5 0,-6 4-8 0,0-3-2 16,-6 3 1-16,-1 0 4 0,-5-4 10 0,-2 4 10 0,1 0 12 15,-6 0 8-15,-8 0 6 0,8 0 2 0,-7 0-2 0,-7 0-2 31,2 0-7-31,-2 0-10 0,0 0-10 0,0 0-7 16,-6 4-3-16,8-4-4 0,-8 0-4 0,0 3-3 0,6-3 1 16,-6 4-4-16,6-1-1 0,-6 4-1 0,7 1-2 0,-1-1 0 15,-6 4 1-15,7 0 0 0,6 0-1 0,-7 7 3 0,1-3 1 16,0 7 0-16,5 0 1 0,-5 4 1 0,0-1 0 16,-1 9-1-16,7-2 1 0,-7 2 0 0,2 6-1 0,-2-4 1 15,0 4-2-15,0 4 0 0,1-3 5 0,0 3-1 0,-1 3-1 16,1-3-3-16,-1 4 2 0,0 0 1 0,2 3 1 15,-2 0 4-15,-6 1-2 0,6 2 1 0,0-1 1 0,2 1 3 16,-8-3-1-16,6 0 0 0,-6 4-2 0,6-4-2 16,-6-3-2-16,7 3 0 0,-1-3-1 0,1 0-1 0,0-8 1 15,-1 4-3-15,0-5 2 0,0-1-2 0,-6-5-3 16,8-4 1-16,-2 0-1 0,0-3-1 0,-6-4 0 0,7 0 0 16,-7-4-3-16,0-3-1 0,0-4 3 0,0 0-1 0,0-4 2 15,-7-3-1-15,7-1-6 0,-6 1-14 0,0-4-44 0,-2-4-89 16,2-3-109-16,0-4-115 0,0-7-197 0,-1 0-121 0,-6-8-68 15,6-3-31-15,-13-4 13 0</inkml:trace>
  <inkml:trace contextRef="#ctx0" brushRef="#br0" timeOffset="37535.73">1974 6318 49 0,'6'0'86'0,"8"0"-31"16,-8 0-21-16,0 0-16 0,0 0-8 0,2 0-2 0,-2 0 3 16,7 0-1-16,-13 0 3 0,7 0 1 0,-1 0 2 15,1 5 6-15,-7-5 6 0,6 0 5 0,0 4 4 0,-6-4 2 16,0 0 3-16,8 3 1 0,-8-3 1 0,0 0-2 0,0 0-5 15,6 4-4-15,-6-4-4 0,0 4-1 0,0-1 1 0,0 1 1 16,0 0-1-16,-6-1 3 0,6 5 2 0,-8-5 4 16,2 5 2-16,6-1 1 0,-6 0-2 0,-1 0-2 0,1 4-2 15,-1 1-3-15,0-2-4 0,1-2-7 0,0-1-4 16,-2 0-5-16,8 5-5 0,-6-5 0 0,0 0-3 0,6 4-2 16,-6-4-3-16,6 4-6 0,-7-3-17 15,7-1-33-15,7-3-58 0,-7-1-133 0,6 1-86 0,0-4-58 0</inkml:trace>
  <inkml:trace contextRef="#ctx0" brushRef="#br0" timeOffset="39844.26">2898 6147 265 0,'0'0'341'0,"0"0"-101"0,7 0-85 0,-7 3-57 0,0-3-35 15,0 0-17-15,0 0-7 0,0 0-1 0,7 0-1 16,-7 0-1-16,0 0 0 0,6-3-2 0,-6 3 1 0,0 0 1 15,7 0 4-15,-7-4 3 16,0 4 10-16,6-3 10 0,-6-1 12 0,0 4 14 0,0 0 13 0,0 0 13 0,0-3 10 16,0 3 6-16,7-4 10 0,-7 4 6 0,0-4 4 0,0 4 1 15,0-4-1-15,0 4-7 0,0-3-7 0,0-1-10 16,0 0-15-16,0 4-13 0,0-3-14 0,-7-1-11 0,7 4-10 16,0-4-10-16,0 4-8 0,-6-3-5 0,6 3-6 0,0-4-7 15,-7 4-7-15,7-4-4 0,0 4-5 0,-6-3-3 16,6 3-2-16,0-4-5 15,-7 0 0-15,7 4 0 0,0-4 2 0,-7 4 0 0,7 0 1 0,0-3 1 0,0 3-1 16,0 0 3-16,0-3-1 0,-6 3-4 0,6-4 2 0,0 4 0 16,0-4 3-16,-6 4-1 0,6-4 2 0,0 4-1 0,0-3-1 15,-6 3 5-15,6-4-3 0,0 4-1 0,0-3-3 16,0 3 1-16,-8-4 0 0,8 4-1 0,0-3 0 0,0 3 0 16,0 0 1-16,0 0-1 0,-6-4 0 0,6 4 0 0,0 0 2 15,0-4 0-15,0 4 2 0,0 0 2 0,0 0 2 0,0-4 2 16,0 4 1-16,0 0 2 0,-6-4-2 0,6 4 1 15,0 0 2-15,0-2-2 16,-7-3-4-16,7 5-2 0,-6-4 1 0,6 1-3 0,0-5-1 0,-7 8-1 0,7-7-1 16,-7 3-2-16,7 1 2 0,-6-5 1 0,0 5-2 0,6-1 1 15,0 0 1-15,-6 1 0 0,6-1 0 0,-8-3 0 0,8 3 0 16,-6-3 0-16,6 3 3 0,-6-3 1 0,6-1 3 16,-7 5-1-16,7-4 0 0,-7-4-1 0,7 3 1 0,-6-4 0 15,6 6 0-15,-7-5 0 0,7 3-1 0,-6-3-1 0,6 1-1 16,-6-1-1-16,6 3-2 0,0-3-3 0,-7 0 0 15,7 0-3-15,-7 0-1 0,7 1 1 0,-6-1-2 0,6 0 2 16,0-1-2-16,-6 1 2 0,6 0 0 0,0 1 0 0,0-2 0 16,0 1 0-16,0 4 1 0,0-4 1 0,-7 4 0 15,7-4-1-15,0 4-1 0,0-1 0 0,0 5 0 0,0-1 0 16,0-3 0-16,0 3-1 0,0-1 0 0,0 5 0 16,0-2 0-16,0 2-1 0,0-4-1 0,-7 4-2 0,7 0-1 15,0 0 0-15,0 0-1 0,0 0-2 0,0 0-2 0,0 0 0 16,0 0-2-16,0 0 0 0,0 0 0 0,0 0 0 0,0 0 0 15,0 0 3-15,0 0 2 0,0 0 0 0,0 0 2 16,0 0 1-16,0 0 3 0,0 0-2 0,0 0 0 0,0 0 0 16,0 0 1-16,0 0 0 0,-6 0 2 0,6 0 0 0,0 0-2 15,0 0 2-15,0 0 1 0,0 0-1 0,0 0 0 16,0 0 0-16,0 0-2 0,-7 0 1 0,7 0 0 0,0 0-2 16,-6 0 1-16,6 0 0 0,-7 0 0 0,1 0 1 15,-1 0-1-15,1 0-1 0,-8 4-2 0,2-4-2 0,-8 2-1 16,7 3 1-16,-7-1-3 0,1-1 1 0,-7 1 0 0,0 3-1 15,0-3 1-15,0 3 2 0,-7 1-1 0,1-1 1 16,-1 0 0-16,7 0-1 0,-13 1 1 0,7-1 2 0,-1 0 1 16,1 1 1-16,-7-4 2 0,5 3-1 0,2 0-1 15,-7 0 1-15,6-3 0 0,1 3 0 0,6-4 0 0,-1 6 1 16,-5-6 0-16,13 0-1 0,-7 2 1 0,6-2-1 0,1-3 1 16,-1 4-4-16,0-4-9 0,1 4 4 0,-1-4 2 15,8 0 2-15,-8 3 0 0,0-3 0 0,7 0 3 0,-6 0 0 16,6 0 10-16,-1 0-3 0,-5 0-4 0,6 0 1 0,0 0-1 15,1-3 0-15,-2 3-1 0,1 0 0 0,6-4 1 0,-6 4-2 16,7 0 2-16,0 0-3 0,-1 0 3 0,0 0-2 16,1 0 1-16,0 0 0 0,-1 0 1 0,7 0 1 0,-7 0-1 31,1 0 2-31,-1 0-2 0,7 0-1 0,-6 0-1 0,0 0 2 0,6 0 0 0,-7 4-1 0,7-4 0 0,-7 0-1 16,7 3 0-16,-6-3 2 0,6 0 1 0,0 0-1 0,-6 4-2 31,6-4-1-31,0 0-1 0,-8 0 1 0,8 3 2 15,0-3-1-15,-6 4 0 0,6-4-1 0,0 4 0 0,-6-1 2 16,6 5 1-16,-7-5-2 0,7 5 0 0,-6-1-1 0,6 0 1 16,-7 1 2-16,7-1-2 0,-6 4 2 0,6-4-1 15,0 4 0-15,-7 0 1 0,1-1 1 0,6 6-2 0,-6-1-1 16,-2-1 2-16,8 5-1 0,-6-1 1 0,0 1 0 0,6-2 0 16,-7 5 7-16,0 1-4 0,1-1 0 0,0 3-2 0,-1 1 1 15,1-1-2-15,-1 0 1 0,0 5-1 0,7 0-3 16,-6 3 3-16,0-1 3 0,6 5 1 0,-7 0 1 0,0 3 3 15,7 3 0-15,-6 2 0 0,0 3 0 0,6-1 1 16,-7 4 0-16,1 1-1 0,-1-1-4 0,0 4-2 0,1 4-2 16,0-4 1-16,-2 3 1 0,2 5 0 0,0-5 0 0,0 4 0 15,-1 1 2-15,0-1 0 0,1 0 2 0,-1 4-3 16,1-3-2-16,0 2-1 0,6 2-5 0,-8-5-2 0,8 3-3 16,-6-2-1-16,6-1-3 0,0-3 1 0,0-1-1 0,0 1 0 15,0 0 2-15,0-5 2 0,6 2 2 0,-6-2 2 16,0-3 0-16,8-2 0 0,-8-2 10 0,0 0-4 0,0 1-3 15,6-4 1-15,-6 0 0 0,0 0-2 0,0 0-1 0,0-4 0 16,0 5-8-16,6-9 2 0,-6 4 1 0,0-3-2 0,0 0 2 16,0-4-1-16,0-1 1 0,7-2-1 0,-7-1 2 15,0-3-1-15,0-5 4 0,0 2-1 0,0-5 1 16,0 1 1-16,0-5 4 0,0-3 0 0,0-1 0 0,0-1 3 16,6-2-2-16,-6 0 2 0,0-3 0 0,0-1-1 0,7 1 3 15,-7 0 0-15,0-4 0 0,7 3 0 0,-1-3 1 16,0 0 1-16,0 0 0 0,8 0 1 0,-8 0-2 0,8 0 0 15,-1-3-1-15,6 3 1 0,0 0 0 0,1-4-2 0,-1 0-1 16,1 4-2-16,6-3 0 0,0 3 0 0,1-4 1 0,-1 4-2 16,6-3 1-16,1 3 1 0,-1-4 1 0,7 4 0 15,-6-4 0-15,12 4 1 0,-5-3 0 0,5 3-1 16,1-5-2-16,-1 1-1 0,7 1-1 0,-7-1 1 0,8 1 0 16,-7-4-1-16,5 3-2 0,2 0 2 0,-1-3-5 0,-7 4 1 15,8-1 4-15,-2-4-2 0,2 5 2 0,-7-5 1 0,5 1-1 16,-5 3 1-16,7-3 6 0,-8 0-2 0,0 0-2 15,1 2-2-15,-7-1-2 0,1 2-4 0,-2-3 0 0,-5 3-2 16,-1 0-1-16,1-3 0 0,-7 4-1 0,0-1 2 0,-7 0 2 16,7-4 0-16,-6 4 1 0,-1 1 3 0,1-4-1 15,-7 3 1-15,7 1-1 0,-8-1 1 0,2 0 1 0,-2-3 0 16,2 4 1-16,-8-2 1 0,1 2 0 0,-1-5 3 0,1 5-1 16,0-1 0-16,-7-3 3 0,6 0 0 0,-6-1 3 0,0 1 1 15,0-1-1-15,-6-2 2 0,6-1 1 0,-7 3 3 16,7-7 0-16,0 4 2 0,-7 0-4 0,7-7 0 15,0 4 0-15,0-5 0 0,0 1-1 0,0 0-4 0,0-8-2 16,0 4 1-16,0-7 2 0,0-1 1 0,7 1 0 0,-7-5 12 16,0-1-7-16,7-6-1 0,-1 1 0 0,-6-1 0 0,6-2 0 15,0-5 0-15,2 4 3 0,-2-4-8 0,0 1 12 16,1 0 4-16,0-1-1 0,-1 3 1 0,-6 1 2 0,7 1 0 16,-7 2 1-16,0 5-3 0,0 3-4 0,0 0 5 0,0 0 2 15,0 7-2-15,-7 1-1 0,7 2 0 0,-6 2 1 16,6 3-2-16,-7 3-2 0,7 4-3 0,-7 0-7 0,7 3-9 15,-6 1-16-15,6 3-22 0,0 0-25 0,0 1-37 0,0 3-77 16,0 0-89-16,0 0-80 0,6 3-81 0,-6 5-149 0,7-1-108 16,0 1-70-16,-1-1-26 0,-6 0 46 0</inkml:trace>
  <inkml:trace contextRef="#ctx0" brushRef="#br0" timeOffset="41649.94">710 7382 110 0,'0'-4'457'0,"0"0"-97"0,0 1-117 0,0 3-77 0,-6-4-41 0,6 0-20 16,0 4-8-16,0-4-2 0,0 4-3 0,0-3-6 0,0 3-10 31,0 0-10-31,0 0-16 0,0 0-13 0,0 0-11 0,0 0-11 16,6 3-6-16,-6 1-5 0,0 0-1 0,7 3-1 15,-7 1 1-15,7-1 4 0,-7 4 1 0,6 0 3 0,0 0 4 16,-6 3 10-16,7 6 8 0,-1-6 7 0,-6 0 6 0,7 5 4 16,0-1 11-16,-7 0 12 0,6 0 5 0,0-3 0 15,2 3 4-15,-8-2 5 0,6-2 7 0,0 1 5 0,0-1 0 16,1-3-1-16,0 0-1 0,-1-4-1 0,-6 4-4 16,7-3-6-16,-1-4-2 0,-6-1 2 0,6 1-2 0,-6-1-2 15,0-3 1-15,0 0 1 0,8 0-2 0,-8-3-5 0,0-1-10 16,6 1-12-16,0-9-12 0,-6 1-8 0,6 0-6 15,1-3-9-15,0-1-4 0,-1 1-3 0,1-2 0 0,-1-2 0 16,1 0-2-16,0 3-1 0,-1-3 1 0,-6 3 1 0,6-3 1 16,-6 3 1-16,0 5 1 0,6-5 0 0,-6 5-1 15,0 1-2-15,0-2-4 0,-6 4-2 0,6 0-5 0,0 3-5 16,0-3-10-16,0 3-8 0,0 4-10 0,0 0-15 16,0 0-19-16,0 0-50 0,0-3-70 0,0 3-74 0,0 0-61 15,6 0-59-15,-6 0-74 0,8 0-133 0,-2-4-85 0,0 0-23 16,-6 4 30-16</inkml:trace>
  <inkml:trace contextRef="#ctx0" brushRef="#br0" timeOffset="42806.23">1303 7085 242 0,'0'-4'241'0,"-7"1"-57"15,7 3-47-15,0 0-37 0,0-4-27 0,0 4-15 0,0-4-11 16,0 4-5-16,7-3-4 0,-7 3 0 0,0 0-3 15,0-4-1-15,0 4 2 0,0 0 1 0,0-4 2 0,0 4 4 16,0 0 6-16,0 0 8 16,0 0 9-16,0 0 9 0,0 0 10 0,0 0 12 0,0 0 10 0,-7-3 5 0,7 3 3 0,0 0 1 15,0 0-4-15,-6-4-7 0,0 4-12 0,-1 0-7 16,0 0-15-16,1-4-11 0,-7 4-12 0,0 0-6 0,0 0-3 16,-7 4 0-16,1-4 8 0,-1 4 2 0,-6-4 10 0,7 3 8 15,-7 1 7-15,0 0 7 0,0-4 4 0,-7 3-2 16,7 1 0-16,0 0-4 0,-1-4-5 0,2 3-5 15,-8 1-4-15,8 0-7 0,-2-4-4 0,1 0-5 0,0 0-9 16,0 0-7-16,0 0-7 0,0 0-2 0,0 0-4 0,6-4 0 16,0 4-7-16,1-4 0 0,-1 1 1 0,8 3 0 0,-8 0 0 15,7-4-1-15,0 4-3 0,0-4-3 0,7 4 3 16,-8 0-3-16,8-3-2 16,0 3-2-16,-1 0-2 0,0 0 2 0,1 0-3 0,-1 0-1 15,7 0-1-15,-6 0 1 0,0 0-4 0,6 3 3 0,-7 1-1 0,0 0-1 0,1-1-1 16,0 5 2-16,6 3 1 0,-8-1 0 0,2 5 3 0,0 0 0 15,-1 7-1-15,1-4 1 0,-1 4 2 0,1 4-1 0,-1-1 0 16,1 5 1-16,-8-1-1 0,2 0 0 0,5 4 1 0,-6 0-3 16,0 0 1-16,7 1 0 0,-8 1 0 0,8-1 0 15,-7 2-1-15,0-2 1 0,7 2 0 0,-7-7 0 16,6 4-1-16,0-4 1 0,-5 1 0 0,4-4-2 0,2-1 1 16,0-3-2-16,6 0-1 0,-6-4 5 0,-1 1-1 0,7-4 0 15,0-1 0-15,0-3 5 0,0 0 1 0,7-4 2 0,-7 4 4 16,6-7 0-16,0 3 3 0,0-3 2 0,8 0 1 15,-1-4-2-15,7 0-1 0,-1 0 2 0,0-4-3 0,8 0 0 16,5 1-2-16,1-5 0 0,-1 5-3 0,8-5-1 0,-8 1-1 16,7 3-3-16,6-3-1 0,-5 0 0 0,-1 3-2 15,0-3-1-15,7 3-1 0,-7 1-1 0,-1-1 1 0,9 0-1 16,-9 1-3-16,1 3-1 0,7-4 0 0,-7 4 0 0,-6-4 4 16,5 4-1-16,-5 0-1 0,-1-3 2 0,1 3 2 0,-1 0 2 15,-5 0 0-15,-1-3-1 0,-6 3 1 0,-1-6 0 16,1 6 0-16,-8-3 1 0,2 3-3 0,-8-3 2 15,0 3 1-15,2-4 1 0,-2 0 0 0,0 1 1 0,-6-1 2 16,0-3 1-16,7 0 2 0,-7-1 3 0,0-3 0 0,0-3 0 16,0-1-1-16,0 0-1 0,0-7 0 0,0 4-2 0,0-4 1 15,0-3-1-15,0-1 4 0,-7-4 2 0,7-2 1 32,-6 2 2-32,6-2 1 0,-6-5 6 0,6 0-2 0,-8 0-5 15,8-3-2-15,-6 3 1 0,0 1 3 0,-1-5 4 0,7 5 2 16,-7 3-1-16,1 0 7 0,-7 0 6 0,7 3-1 15,-1 5-4-15,0-4-4 0,-5 3-3 0,5 3-5 0,-6 2-6 16,7 3-8-16,-7-1-4 0,6 5 0 0,-6-1-4 0,7 4 0 16,-8 0-2-16,8 0-2 0,-7 3 1 0,6 4-4 0,1 2-10 15,-1-6-7-15,1 8-16 0,0 0-15 0,6 0-11 16,-8 0-12-16,8 3-9 0,0 2-6 0,0 1 0 0,0 2-4 16,0 0 1-16,0 2-8 0,0-3-18 0,8 1-17 0,-8 3-18 15,6 0-20-15,-6-4-23 0,0 4-25 0,0-3-19 16,0-1-5-16,0 4 5 0,0-4-3 0,0 4-10 15,0 0-32-15,0-1-66 0,-6 2-100 0,-2-1-42 0,2 4-16 16</inkml:trace>
  <inkml:trace contextRef="#ctx0" brushRef="#br0" timeOffset="44407.34">717 10697 210 0,'0'0'251'0,"-7"-4"-80"0,1 4-61 0,6-3-41 0,-6 3-23 15,6-4-12-15,0 4-11 0,-7-4-6 0,7 4-1 16,0-3-2-16,-7-1 0 0,7 4 1 0,0-4-3 0,0 1 1 16,-6 3 3-16,6-4 4 0,0 4 4 0,-7-4 4 0,7 1 3 15,-6 3 2-15,6 0 2 0,-6-4-1 0,6 1 1 16,-7 3-1-16,0 0 1 0,7-4 1 0,-6 4 2 0,6 0 4 15,-6-4 6-15,-2 4 6 0,8 0 5 0,-6-3 4 0,0 3 3 16,6 0 5-16,-7 0 7 0,1-4 6 0,-1 4 5 16,7 0 4-16,-7 0 2 0,1 0 0 0,6 0-3 0,-6 0-7 15,0 4-4-15,-2-4-9 0,2 7-6 0,0-3-6 0,-1 3-3 16,0 0 0-16,1 0 3 0,-1 1 2 0,1 3 2 0,0-4 3 16,-1 4 2-16,0 0 1 0,7 0-2 0,0 0-3 15,-6 0-3-15,6 0-2 0,0 0-1 0,0 0 0 16,6 4-1-16,-6-4-3 0,7 0 0 0,0 0-1 0,-1-1 0 15,0 1-3-15,1 0-8 0,6 0-7 0,0 0-7 0,-7 1-3 16,14-5-5-16,-7 1-5 0,0-1-3 0,0-4-3 16,1 1 0-16,-2-1-10 0,8 1 4 0,-7-4-1 0,0 0 1 15,6 0-1-15,-5 0 0 0,-2-4-1 0,-5 1 1 0,6-1 8 16,0 1-1-16,1-4 2 0,-8-1-1 0,6 1 1 0,-5-5 0 16,0 1 1-16,-1-3 2 0,1 3 3 0,-1-4 2 15,0 1 1-15,2-1 3 0,-2 0 4 0,-6 1 6 0,6-4 3 16,-6 2 2-16,0 2-3 0,0-4-1 0,0 3 0 0,-6 0-14 15,6 1 0-15,-6-1-2 0,-2 1-4 0,2 3-3 16,0 0-1-16,-1-4-4 0,-6 7-4 0,6-3 13 0,-5 4-8 16,-2 0-3-16,2-1-4 0,-2 5-2 0,-5-1-2 15,6 0-2-15,-6 4-13 0,-1 0-5 0,1 0-11 0,5 0-4 16,2 0-7-16,-2 4-12 0,1 0-30 0,7-1-54 0,-1 1-59 16,7 0-64-16,-7 3-43 0,14 0-49 0,0-3-54 15,-1 0-95-15,1-1-117 0,5 1-34 0,2 0 26 0</inkml:trace>
  <inkml:trace contextRef="#ctx0" brushRef="#br0" timeOffset="45467.65">1055 10796 68 0,'0'0'298'0,"-6"0"-76"0,6 4-68 0,-6-4-52 31,6 0-29-31,-7 3-15 0,7-3-6 0,0 0 0 16,0 0 2-16,0 0-4 0,0 0 3 0,0 0 1 0,0 0 0 15,0 0 2-15,0 0 0 0,0 0 0 0,0 0 0 0,0 0 4 16,0 0-3-16,0 0-4 0,0 0-2 0,0 0-5 15,0 0-5-15,0 0-6 0,7 0-4 0,-7 0-4 0,6 0-2 16,0 0-4-16,1 4-1 0,0-4-2 0,5 0-1 16,-5 0-2-16,6-4-1 0,7 4 0 0,-7 0-1 0,7-3-2 15,-1-1-2-15,1 0-2 0,-2 4-2 0,2-3 0 0,0-1-2 16,-1 0-1-16,1 1 0 0,0-1-2 0,-7 0 0 16,6 4 1-16,-6-3 0 0,1-1-1 0,-2 1 0 0,-5 3 0 15,6-5 0-15,-7 5 3 0,-6 0 6 0,7 0 12 0,-1 0 12 16,-6-3 29-16,0 3 31 0,0 0 27 0,0 0 20 15,0-3 11-15,0-2 0 0,0 2-5 0,-6-1-12 0,-1 0-25 16,1-3-30-16,-1 4-23 0,1-5-15 0,-1-3-11 0,1 4-2 16,-8 0 2-16,2-4 5 0,5 3 10 0,0-3 6 15,-5 1 5-15,5-1 3 0,-6 0 1 0,6 3 0 0,1-4-5 16,-7 2-4-16,6-1-10 0,1 0-9 0,0 0-6 16,-1 0-5-16,1 0-4 0,-1 0-3 0,0 4-3 0,7-5-1 15,0 2-2-15,-6 3-2 0,6-4 1 0,0 4-8 0,0-1 2 16,0 0 1-16,0 1 0 0,0 3-2 0,0 1 0 0,0-5 1 15,6 5-1-15,-6-1 4 0,0 0-4 0,7 1-2 16,0 0 0-16,-1 3 1 0,1-4 0 0,-1 0 1 16,0 0 1-16,1 4-1 0,0-3 0 0,-1 3 1 0,7-4 0 15,-6 4 1-15,6-4-1 0,-1 4 0 0,2-3-3 0,-2 3 2 16,8-4 0-16,-7 0 3 0,7 1-3 0,0 3 0 0,-1-8 1 16,7 5 0-16,0 3 0 0,-6-8 0 0,5 4 1 15,1-3-2-15,1 4 1 0,5-4-1 0,-6 3 1 0,7-3 0 16,-7 2-1-16,0-1 1 0,0 1 0 0,1 2-2 0,-2-1 0 15,-5 0 0-15,0 1 0 0,-8-1 0 0,1 4 0 16,-6-3-2-16,6 3 1 0,-7 0-1 0,1 0 0 0,0 0 2 16,-7 0-2-16,6 0-1 0,-6 0 2 0,0 0-1 0,6 0 0 15,-6 0 2-15,0 3 1 0,0-3 1 0,6 4 0 16,-6-1 0-16,0 1-1 0,0 0 0 0,8 4 1 0,-8-4 0 16,6 3-1-16,0 0-2 0,-6 0 1 0,7 0 1 15,-1 0 0-15,1 5 0 0,0-1-3 0,-1 0 1 0,0 0-1 16,0 0 0-16,-6 3 0 0,8 1 2 0,-2-1 1 0,7 2 0 15,-13 2 1-15,7-4-1 0,-1 8 0 0,1-4 0 16,-1 1-2-16,-6-1 1 0,6 0-1 0,2 1 1 0,-2-1 0 16,0-3 1-16,0 3 4 0,-6-3-2 0,7-1 2 0,0 1-1 15,-7-1-2-15,6-3-1 0,-6-3 0 0,7 3 0 0,-7-4-6 16,6 1 5-16,-6-1-4 0,6 0 3 0,-6-3 2 16,0 3 0-16,8-3 0 0,-8 0 0 0,6-1 3 0,-6-3 0 15,6 4 0-15,-6-4 2 0,14 0 1 0,-8 0 0 0,7-4-2 16,-7 4 0-16,14-3-3 0,-8-1 0 0,8 0-2 15,0-3-6-15,-7 0-13 0,13-4-24 0,-6 0-39 0,-1-1-57 16,1 1-63-16,0 0-61 0,-1-3-60 0,-6-1-75 16,0 1-117-16,-1-5-96 0,2 1-36 0,-8 0 7 0</inkml:trace>
  <inkml:trace contextRef="#ctx0" brushRef="#br0" timeOffset="45894.38">2059 9968 91 0,'0'0'427'0,"0"0"-101"15,0 0-113-15,0-4-73 0,0 4-42 0,0 0-19 0,0-3-7 16,0 3-6-16,0 0-5 0,0 0-6 0,0 0-8 0,0 3-7 15,6 1-8-15,-6 0-8 0,0-4-7 0,6 3 1 16,-6 1-4-16,0 3 3 0,8-3 2 0,-2 3 4 0,-6 4 2 16,0-4 1-16,6 4 4 0,-6-3 1 0,6 4 2 0,-6-2-3 15,7 1-4-15,-7 0-4 0,0 4 0 0,7-4-5 16,-7 0-12-16,6 3-24 0,-6 1-27 0,7-4-33 0,-1 3-54 16,0-5-103-16,2 1-146 0,-2-2-86 0,6-1-42 0</inkml:trace>
  <inkml:trace contextRef="#ctx0" brushRef="#br0" timeOffset="46592.23">2195 10796 109 0,'-6'0'176'0,"-7"0"-34"0,7 0-23 0,-2 0-19 16,2 0-12-16,0 0-13 0,0 0-9 0,-2-4-3 0,8 4-7 15,-6 0-4-15,6 0-6 0,0 0-4 0,0-3-4 0,-6 3-4 16,6 0-3-16,0 0-4 0,6-4-3 0,-6 4-3 16,0 0-2-16,0 0-5 0,0 0-4 0,6 0-1 15,-6 0-2-15,8 0-2 0,-8 0-2 0,6 0 0 0,0 0 1 16,0 0-1-16,2 4 3 0,4-4-1 0,1 0 1 0,1 0 0 15,-2 3 1-15,8-3-1 0,0 0 0 0,5 0 1 16,-5 0-3-16,6 0-1 0,7-3 1 0,-7 3-1 0,6-4 1 16,1 0-2-16,-1 1-1 0,1-1 1 0,0 0 1 0,-7 1-3 15,0-1-1-15,0 4-1 0,-7-3 1 0,1 3 0 0,-7 0 1 16,0 0-1-16,0 0 0 0,-7 0 1 0,1 0 2 16,-7 0 0-16,7 0 1 0,-7 0 4 0,0 3 2 0,0-3 5 15,-7 0 7-15,7 0 3 0,0 0 2 0,0 0 1 0,-7 0 0 16,7 0-4-16,-6 0-3 0,-1 0-4 0,7 0-5 15,-6 0-4-15,6 0-4 0,0 0-3 0,-7 0-4 0,7 0-7 16,0-3-9-16,0 3-17 0,0 0-20 0,0 0-26 0,0 0-28 16,0-5-42-16,7 2-62 0,-7 3-105 0,6-3-72 15</inkml:trace>
  <inkml:trace contextRef="#ctx0" brushRef="#br0" timeOffset="47100.52">2749 11019 323 0,'0'-3'343'0,"0"3"-92"0,0 0-86 0,0 0-51 16,0-4-31-16,0 4-17 0,0 0-11 0,0 0-9 16,0 0-8-16,0 0-10 0,-7 4-2 0,7-1-8 0,0 1-6 15,-6 3 1-15,0 0 2 0,6 4 5 0,-7 1 5 16,7-1 4-16,-7 3 4 0,7-3 4 0,0 4 5 0,0 0 1 15,0 3-1-15,0-4-3 0,7 1-3 0,-7 4-3 0,7-5-1 16,-1 1-4-16,0 0-5 0,8-1-2 0,-8-3-5 16,7 0-3-16,-7 0 0 0,8 0-4 0,-2-4-2 0,2 1-2 15,5-5-3-15,-6 1 0 0,0-4-1 0,1 0 1 0,-8 0 1 32,6-4 3-32,2-3 9 0,-8 0 15 0,7 0 21 0,-6-5 35 0,0 1 42 0,-1 1 31 0,-6-5 24 0,6 3 14 15,-6-2 0-15,-6 0-6 0,6-1-19 0,-6 0-34 0,-1 0-42 16,-6 4-33-16,0-3-28 0,-1-1-21 0,2 1-20 15,-2 3-27-15,2-1-37 0,-8-2-52 0,1 3-53 0,-1 1-52 16,7-2-48-16,-7 1-40 0,8 0-58 0,-2-4-123 0,2 4-79 31,-2 0-20-31,8 0 14 0</inkml:trace>
  <inkml:trace contextRef="#ctx0" brushRef="#br0" timeOffset="47717.48">2768 10755 336 0,'7'0'269'0,"-7"0"-71"16,0-3-56-16,0 3-38 0,0 0-26 0,0-3-13 0,0-2-2 15,0-2 2-15,0 3 1 0,0 1 4 0,0-4 7 16,0-1 2-16,0-3 7 0,-7 4 9 0,7 0 14 0,0-4 15 16,0 0 13-16,-6 0 13 0,6 0 16 0,0-4 15 0,-6 1 8 15,6-1-6-15,-7 0-8 0,0 1-12 0,1-1-12 0,0-4-17 16,-1 1-22-16,0 4-20 0,-6-5-14 0,7 5-11 15,-7-5-10-15,6 4-11 0,-5-2-9 0,4-2-3 0,-4 4-8 16,-1 1-2-16,6-5-4 0,-6 5-3 0,7 0-4 0,-8 2 1 16,8-3-1-16,0 4-6 0,-1 0-1 0,0 0-3 15,1 4 1-15,0 0-1 0,-1-1 1 0,7 1-3 16,-6 3-1-16,6 0 2 0,0 1-1 0,-7 0-1 0,7 3-1 16,0-4-6-16,0 4-3 0,0 0-3 0,0 0-4 0,0 0-3 15,0 0-2-15,0 0-2 0,0 0 0 0,0 0 2 0,0 0 0 16,0 0-2-16,0 0 1 0,0 0-3 0,7 0 2 15,-7 0 0-15,0 4 1 0,6-4 0 0,-6 0 1 0,7 0 5 16,-7 0 5-16,6 0 1 0,-6 0-1 0,6 0 1 0,1-4 1 16,0 4-1-16,-1 0 0 0,0-4-3 0,2 4-5 15,-2 0 3-15,7 0-2 0,-7-4 2 0,1 4 0 0,6-3 2 16,-7-1 1-16,8 1 1 0,-2 3 6 0,1-4 3 0,0 1 1 16,0-1 1-16,1 4 0 0,5-4 1 0,-6 0 0 0,6 1 0 15,1 0-2-15,0 3-5 0,-1-5-4 0,1 1-6 16,6 1-4-16,0 3-7 0,-7-4-10 0,13 0-11 15,-5 1-13-15,-1 3-14 0,0-4-12 0,7 0-12 0,-1 1-14 16,-6 3-16-16,1-4-14 0,-1 4-11 0,-7 0-11 0,1 0-9 16,-2 0-11-16,-4-4-13 0,6 4-27 0,-14 0-52 15,7-3-119-15,-7 3-62 0,1-4-20 0</inkml:trace>
  <inkml:trace contextRef="#ctx0" brushRef="#br0" timeOffset="48112.83">3225 10129 271 0,'0'0'305'0,"0"0"-90"0,0 4-75 0,0-4-54 15,6 3-31-15,-6-3-14 0,0 4-4 0,6 3 2 0,-6 1-1 16,0-1 2-16,6 4 2 0,-6 0-1 0,8 1 1 15,-2 2-1-15,-6 1 0 0,13-1 1 0,-6 4 1 0,-7 1 1 16,6-1 3-16,1 0-1 0,-1 5-1 0,0-2-3 0,1-2 0 16,0 6-1-16,-1-2-1 0,0-2-3 0,1 5-2 0,0-4-2 15,-7-1-1-15,6 5-2 0,1-7-3 0,-1 3 0 16,0 0-4-16,1-4 2 0,0 1 0 0,-1-1 3 16,-6 0 5-16,6-3 2 0,2-1 2 0,-8-3 4 0,6 4 5 15,0-4 4-15,-6-3 4 0,7-2 4 0,-1 2 2 0,-6-1 4 16,7-3-1-16,6 0-4 0,-7-4-2 0,8 3-7 15,-2-3-8-15,1-3-9 0,0 3-7 0,7-4-9 0,-1 0-4 16,1 1-7-16,-1-4-7 0,7-1-13 0,1 0-19 0,-1 1-23 16,0 0-27-16,0-4-31 0,0 0-32 0,0-4-40 0,0 4-41 15,-6-3-60-15,0-1-115 0,-2-3-78 0,2 3-35 16,-7-3-8-16</inkml:trace>
  <inkml:trace contextRef="#ctx0" brushRef="#br0" timeOffset="48445.4">3367 9778 374 0,'0'0'424'0,"0"0"-130"0,0 0-112 0,-6 0-70 16,6 3-38-16,0-3-22 0,6 4-9 0,-6 3-2 15,0 1 4-15,7-1 1 0,-7 0 1 0,7 8-1 0,-1-1-3 16,0 1-4-16,8 0-4 0,-8 2-8 0,1 3-8 15,6-2-6-15,-7 0-9 0,7 4-13 0,1-4-19 0,-2 4-27 16,8 1-43-16,-7-5-69 0,7 4-145 0,-1-4-94 0,-6-3-59 16</inkml:trace>
  <inkml:trace contextRef="#ctx0" brushRef="#br0" timeOffset="49286.02">3941 10752 217 0,'0'-3'176'0,"0"-2"-37"0,0 2-34 0,-7-1-25 0,7 4-20 16,0-4-16-16,0 4-8 0,0-3-6 0,-6 3-5 0,6-4-5 16,0 4-3-16,0 0-4 0,-7 0-2 0,7-3-3 15,0 3-1-15,0 0-1 0,-7 0-1 0,7-4 2 0,0 4 3 16,-6-4 5-16,6 4 6 0,0 0 4 0,0 0 5 0,0 0 4 15,0 0 7-15,-6 0 2 0,6 0 4 0,0 0 0 16,-6-3-1-16,6 3 2 0,0-4-1 0,-8 4 0 0,8-4 0 16,0 4 0-16,0-3 0 0,0-1 6 0,-6 0 10 0,6 1 16 15,0-1 12-15,0 0 11 0,0-3 9 0,-6 0 14 16,6-1 25-16,0-2 24 0,0-1 11 0,0 0-3 0,-7 0-4 16,7-4-5-16,0 4-3 0,-6-4-10 0,6-3-21 0,-7 3-30 15,7 1-25-15,-7-2-14 0,7-1-10 0,-6-1-11 16,6-2-11-16,0 2-10 0,-6-3-7 0,6-1-7 0,0 0 0 15,0 0-3-15,6-1-1 0,-6-2-3 0,0 3 4 0,0 0-3 16,0 0-1-16,6 0 1 0,-6 1-3 0,0-2 0 0,0 5 0 16,0 3-3-16,7 0-1 0,-7 1 4 0,0 3-1 15,0 0-5-15,0 4 0 0,0 3-3 0,0-3-5 0,0 3-15 16,7 4-19-16,-7-4-32 0,0 4-36 0,6 0-45 0,-6 0-49 16,7 4-46-16,-1 0-37 0,0-1-27 0,8-3-22 15,-2 0-24-15,2 0-33 0,-8 0-56 0,7-3-51 16,-7 3-17-16</inkml:trace>
  <inkml:trace contextRef="#ctx0" brushRef="#br0" timeOffset="49951.33">3914 10063 212 0,'-6'0'283'0,"6"-3"-64"0,-6 3-58 16,6-4-47-16,-6 4-32 0,6 0-19 0,0 0-9 0,-8-4-6 16,8 4-6-16,8 0-3 0,-8 0-3 0,6 0-3 15,-6-3-5-15,12 3-3 0,-5 0-4 0,6 0-6 0,0-3-6 16,1 3-2-16,4 0-3 0,2 0-1 0,-7-6-2 0,-4066 6 1 16,8146 0-5-16,-4067 0 3 0,-7-3 2 0,7 3 0 15,-6 0 1-15,5 0-2 0,9-3 1 0,-9 3 0 0,7-3 0 16,-5 3-1-16,-1-5 2 0,6 2-1 0,1 3-1 0,7-4-1 15,-8 0 0-15,1 4 1 0,-1-3-1 0,-6 3-1 16,0 0-5-16,-6 0-1 0,-8 0-1 0,2 0-5 0,-2 0-4 16,-4 0-6-16,-2 0-4 0,-6 3-5 0,6-3-4 0,-12 4-5 15,6-4-3-15,-6 4 0 0,-2-4 3 0,8 3 2 16,-6-3 4-16,0 5 6 0,-1-5 6 0,0 3 6 0,7-3 7 16,-6 3 3-16,0-3 2 0,6 3 4 0,-7-3 0 15,7 6 2-15,0-6 0 0,-6 0 1 0,6 3 2 0,0-3 0 16,0 3 1-16,-7 1 1 0,7-4 1 0,0 4 0 0,0-1 5 15,0-3 1-15,0 4 2 0,0-4 1 0,7 4 3 16,-7-1 4-16,0 5 2 0,0-5 0 0,6 5 0 0,-6-1-2 16,7 0 0-16,-7 1 3 0,6 2 2 0,-6-2-2 0,6 3 3 15,1 0 3-15,-7 0 4 0,7 4 7 0,-1 0 8 16,-6-1 5-16,6 1 0 0,-6 3-1 0,8-4 0 0,-2 5-3 16,-6-1 1-16,6 0-5 0,1 5-4 0,-7-5-3 0,6 4 1 15,1-4-2-15,-7 4 0 0,6-4 0 0,1 4-4 0,-1 1-3 16,0-5-8-16,2 4-6 0,-2-4-7 0,-6 0-3 15,6 4-4-15,1-4-3 0,-7 0 0 0,6 1-2 0,-6-4 1 16,7 3 0-16,-7-7 1 0,0 4-1 0,0-4-1 0,0 0 2 16,0-4 0-16,0 0 1 0,-7 0-3 0,7-3 4 15,0 0 3-15,0-1 8 0,0 2 11 0,0-2 15 16,0-3 20-16,0 0 21 0,0 0 18 0,0 0 8 0,7 0 2 16,-7 0-3-16,6-3-8 0,1-2-14 0,-1 2-21 0,8-1-24 15,-8 0-17-15,7 1-13 0,0-1-12 0,0 1-16 16,0-1-15-16,0 0-21 0,0 1-21 0,0-1-24 0,7 0-23 15,-7 4-22-15,7-3-16 0,-8-1-14 0,1 0-12 0,7 1-11 16,-8-5-17-16,2 5-29 0,-1-5-91 0,0 5-85 0,0-5-42 16</inkml:trace>
  <inkml:trace contextRef="#ctx0" brushRef="#br0" timeOffset="50505.89">4586 11019 208 0,'-7'4'459'0,"7"-1"-104"0,-6 1-126 16,-1 3-91-16,0-2-57 0,7 1-32 0,-6 2-13 0,0 0-2 16,6 2-2-16,-7 1-1 0,7 0-2 0,0 0-2 15,0 0-3-15,0 0-2 0,0 1-5 0,7 2-4 0,-1-3-6 16,-6-1-2-16,6 2-2 0,1-4 0 0,6 2 0 0,-6-2-2 16,5-1 0-16,-5 0 0 0,6-4 0 0,1 2 0 15,-2-2-1-15,1-3 1 0,0 0 1 0,0-3 6 0,1 3 7 16,-2-5 14-16,1-1 25 0,-6-2 49 0,6 1 51 0,-7 0 43 15,1-4 28-15,-7-1 22 0,7 1 10 0,-7-3-2 16,0 3-21-16,-7-4-44 0,0 1-51 0,1-1-40 0,-1 0-33 16,-6 1-27-16,0-4-21 0,1-1-30 0,-8 4-37 0,0-3-63 15,1 0-70-15,-1-1-68 0,7 1-71 0,-6-7-96 16,6-5-185-16,6 1-86 0,0 0-16 0,-5-1 26 0</inkml:trace>
  <inkml:trace contextRef="#ctx0" brushRef="#br0" timeOffset="50837.56">4930 9594 387 0,'0'-7'442'0,"0"3"-127"0,0 1-110 0,0 3-65 0,-6 0-35 16,6 0-11-16,-6 7 4 0,0-4 4 0,6 8 2 0,-8 0-2 15,2 5 1-15,0-6-4 0,6 5-8 0,0 3-15 0,-7-3-23 16,7 4-17-16,-6-2-14 0,6 5-8 0,0-3-8 15,0 3-13-15,0 0-21 0,6 0-25 0,-6 0-26 0,7 0-24 16,-1-5-30-16,0 6-39 0,2-1-58 0,-8 0-110 16,6-4-93-16,0 1-45 0,-6-1-22 0</inkml:trace>
  <inkml:trace contextRef="#ctx0" brushRef="#br0" timeOffset="51237.1">5107 10800 203 0,'0'3'539'0,"0"-3"-25"0,0 0-173 0,0 0-144 0,6 0-105 16,0-3-69-16,2 3-50 0,4-4-46 0,1 0-46 15,7-3-91-15,6-4-140 0,0 4-88 0,-7-5-37 0</inkml:trace>
  <inkml:trace contextRef="#ctx0" brushRef="#br0" timeOffset="51375.25">5556 10744 223 0,'0'5'508'0,"0"-5"-98"0,0 0-149 16,0 3-109-16,7-3-71 0,-1 0-48 0,0 0-33 15,1-3-37-15,0-2-45 0,12 2-79 0,-6-5-163 0,6 1-87 16,1-4-47-16</inkml:trace>
  <inkml:trace contextRef="#ctx0" brushRef="#br0" timeOffset="51502.56">5973 10715 134 0,'6'0'539'16,"-6"4"-24"-16,0-4-161 0,6 4-133 0,-6-4-92 16,0 0-55-16,8 3-32 0,-8-3-17 0,6 0-9 0,0 4-16 15,1-4-25-15,6 3-39 0,0 1-55 0,0-4-105 0,0-4-147 16,0 4-86-16,6-3-46 0</inkml:trace>
  <inkml:trace contextRef="#ctx0" brushRef="#br0" timeOffset="51708.69">6364 10701 361 0,'-7'-4'515'15,"0"0"-122"-15,7 4-189 0,0-3-157 0,7-5-138 0,0 1-141 16,5 0-127-16,-5 3-73 0</inkml:trace>
  <inkml:trace contextRef="#ctx0" brushRef="#br0" timeOffset="51834.97">6585 10733 167 0,'0'4'490'0,"-6"0"-97"0,6-1-143 0,0-3-108 0,0 5-78 31,0-5-65-31,6 0-70 0,0-5-124 0,1 2-120 16,6-5-75-16,0 5-50 0</inkml:trace>
  <inkml:trace contextRef="#ctx0" brushRef="#br0" timeOffset="51945.49">6924 10719 455 0,'0'0'455'0,"-7"4"-147"0,7-4-126 0,-6 0-93 16,6 3-69-16,-7-3-60 0,7-3-79 0,0 3-141 0,-6-8-105 16,6 5-65-16</inkml:trace>
  <inkml:trace contextRef="#ctx0" brushRef="#br0" timeOffset="54639.7">951 9561 288 0,'-6'0'282'0,"6"0"-73"0,0 0-71 16,-6 0-47-16,6 0-31 0,0 0-16 0,0 0-8 15,0 0-3 1,-8-3 0-16,8 3 0 0,0 0 2 0,0 0-2 0,0 0-3 0,0 0 2 0,0 0 1 0,0-4 1 0,0 4 5 16,0 0 4-16,0 0 9 0,0 0 10 0,0 0 13 15,0 0 13 1,0 0 17-16,0 0 20 0,0 0 26 0,-6 0 25 0,6 0 23 0,0 0 18 0,0 0 13 0,0 0 0 0,0 0-9 15,-6 0-18-15,6-4-26 0,0 4-28 0,0-3-31 16,-6-1-28-16,6 4-23 0,-7-4-18 0,7 1-10 0,-7-1-5 16,7 0-6-16,-6 1-1 0,-1-1-3 0,7-4-2 15,-6 5-2-15,-1-4 2 16,7-1-2-16,-7 5-1 0,7-4 1 0,-6-4-3 16,6 3-2-16,-6-3 0 0,0 0 0 0,6 0-2 15,-8 0 0-15,2 0-2 0,6-4-1 0,-6 5 0 0,-1-5 0 0,1 0 1 0,6-3-2 0,-7 2 1 0,0 2 1 31,1-4 1-31,0 0 1 0,0-4-3 0,-2 4-1 0,2-4-2 16,0 0 0-16,-1-4-3 0,-6 4-2 0,6-7-2 0,1 3 0 16,0-3 0-16,-1-1 3 0,-6-3-1 0,7 1-1 15,-1-2-1-15,0-1 0 0,-6 1-1 0,7 1 0 0,0-4 0 16,-8 5-5-16,8-2 1 0,0 1 2 0,-8 1 2 0,8-1-1 16,-7 3 2-16,6-3 0 0,-6 4 0 0,7 0 1 15,0 0 1-15,-8 2 1 0,8 2-2 0,-1-1 1 0,0 1-2 16,7-1 0-16,-6 5-3 0,-1-6 0 0,7 5-2 0,0 0-1 15,0 1-1-15,0 2-2 0,7 1 1 0,-7-1-3 0,6 1 2 16,-6 3-2-16,7 4 1 0,0-3 1 0,-1 3-2 16,0 0 3-16,2 0 1 0,-2 0 0 0,0 0 1 15,0 4 1-15,8 0-1 0,-14 0 0 0,6-2 1 0,1 2 2 16,5 0-1-16,-12 3 0 0,8-3 1 0,-2 3 1 0,0-3-1 16,-6 3-1-16,7 1 0 0,-7-1 2 0,7 0 2 0,-7 1-2 15,6 3 0-15,-6-4 0 0,6 0-1 0,-6 4 1 16,7-3-3-16,-7 3-4 0,0 0-2 0,0-4-2 0,0 4-4 15,0 0-5-15,0 0-1 0,0 0-1 0,0 4-2 0,0-4 2 16,-7 0 0-16,7 3 2 0,-6 1 2 0,6 0 5 16,-6-1 2-16,-1 1 3 0,0 3 4 0,7 1 0 0,-6-1 1 15,-8-3 3-15,8 3 0 0,0 0 1 0,-1 0 0 0,1 2 0 16,-8-2-1-16,8 3-1 0,-6-2 2 0,4-1-1 0,-4 4 2 16,-2-4-2-16,1 1 2 0,7-1-1 0,-7 0-1 15,6 1 1-15,-5-5 0 0,5 4 1 0,0-3-1 0,1 0 0 16,-1-1 1-16,1 1 1 0,6 0 0 0,-6-4 2 0,6 0 1 15,0 3 1-15,0-3 2 0,-7 0 2 0,7-3-2 16,0 3 3-16,0-4 1 0,0 0-2 0,0 1 0 0,7-5-1 16,-7 1-2-16,6 0-3 0,0 0-2 0,1-1 1 15,-1-3-1-15,1 0-1 0,0 0 1 0,-1 4-10 0,7-7 4 16,0 7 3-16,-7-5 1 0,7 1 0 0,1 4 1 0,-8-4 1 16,8 7-2-16,-8-7 9 0,0 7-4 0,0-3-3 15,8 3-1-15,-8 1 0 0,1-1 0 0,-1 0-3 0,0 4 2 16,2 0-1-16,-2 0 1 0,0 0 0 0,8 4-2 0,-8 0 0 15,0 3 2-15,7 0 0 0,-6 1-1 0,0 3 0 0,-1 3 3 16,0 1-1-16,1 0 0 0,0 3-1 0,-1 0 0 16,0-3 0-16,1 7 0 0,6-4-1 0,-6 0-1 0,-1 2 1 15,8 1 0-15,-2-3 2 0,1 4-1 0,7-4-7 0,-8 4-26 16,8-3-73-16,-7-1-98 0,7 1-101 0,-7 3-149 16,6-8-147-16,-5 4-108 0,-2-3-58 0,-5 0-16 0</inkml:trace>
  <inkml:trace contextRef="#ctx0" brushRef="#br0" timeOffset="63613.35">1961 11990 44 0,'0'0'187'0,"-6"0"-37"0,6 4-43 0,-8-4-35 0,8 0-24 15,0 0-12-15,0 0-5 0,-6 0-2 0,6 0 2 16,0 0-2-16,0 0 0 0,0 0-3 0,0 0-2 0,6-4-4 15,-6 4-3-15,0 0-4 0,0 0-2 0,0 0 1 0,0-3-1 16,0 3 2-16,0 0 3 0,0 0 4 0,0-4 4 16,0 4 4-16,0 0 3 0,0 0 6 0,0-4 2 0,0 4 4 15,0-3 4-15,0 3 3 0,-6 0 3 16,6-4 4-16,0 4 3 0,0-4 3 0,0 4 5 0,-6-3 5 0,6 3 4 16,0 0 3-16,-6 0 5 0,6-4 8 0,0 4 8 0,0 0 8 15,0 0 8-15,0 0 8 16,0 0 2-16,0 0 3 0,0 0-2 0,0 0-4 0,0 0-10 0,0 0-14 0,0 0-15 15,0 0-15-15,0 4-12 0,0-4-7 0,0 3-4 0,0 5 1 16,0-1 2-16,0 0 9 0,0 4 10 0,0 0 9 16,0 3 4-16,0-2-1 15,0 6-4-15,-7 1-8 0,7-1-8 0,0 0-13 0,-7 4-12 0,1 4-8 0,6-5-8 0,-7 6-4 16,1-2-2-16,-1 1-1 0,0-1-2 0,1 1 1 0,0 0 0 16,0 3-1-16,6-7-1 0,-14 3-3 0,8 1 0 15,6-4 0-15,-7 1-5 0,1-2 0 0,-1-2 1 0,7-1-3 16,-7 1 0-16,7-1 0 0,-6-4 0 0,0 0 0 0,6 2 0 15,-6-2 0-15,6 1-3 0,-8-1 1 0,8 1 0 16,-6 0 0-16,0-4-6 0,-1 3-16 0,0 1-45 0,1-5-81 16,6 2-85-1,-7-1-72-15,7-4-76 0,0 1-103 0,0-8-148 0,0 0-79 0,7 0-12 0</inkml:trace>
  <inkml:trace contextRef="#ctx0" brushRef="#br0" timeOffset="64071.45">2247 12162 291 0,'0'-3'471'16,"-6"-1"-134"-16,0 0-140 0,6 4-83 0,-8 0-41 0,8 0-23 31,-6 0-10-31,6 0-8 0,-6 0-3 0,6 8-3 0,-6-5 1 16,6 5-1-16,-7 2 1 0,7 1 5 0,-7 5 9 15,1 2 9-15,6 0 7 0,-7 4 7 0,-5 4 3 0,4-1 3 16,2 1 3-16,0 3-1 0,6 1-6 0,-6-4-7 0,6-1-6 16,-8 1-2-16,16-1-1 0,-8-3-1 0,0 0 0 0,6 0 0 15,0-4-1-15,0 0 2 0,8-2 3 0,-8-2 5 16,1-3 3-16,6 0 4 0,0-4 4 0,-1-3 13 15,2 0 14-15,-1-1 12 0,0-6 10 0,-6-1 0 0,5 0-1 16,2-7-2-16,-2 4-7 0,2-7-15 0,-1-2-14 0,-7 2-16 16,7-4-14-16,-6-1-5 0,-1-3-8 0,0 4-5 15,2-4-3-15,-8 1-5 0,0-2-3 0,0 5 0 0,0-4-5 16,-8 4-2-16,2-1-5 0,0 1-1 0,-1-4-1 0,-6 3-2 16,0 1-1-16,0 0-3 0,6 3 0 0,-5 1-3 0,-8 3 1 15,14-4-1-15,-7 8-3 0,-1-1-5 0,2 1-3 16,-2 4-7-16,8 3-9 0,-7 0-16 0,0 0-28 15,6 3-52-15,1 1-69 0,0 3-61 0,-2 0-55 0,8 1-46 16,-6-1-50-16,12 0-89 0,-6 4-103 0,8-3-29 0,-2-1 21 16</inkml:trace>
  <inkml:trace contextRef="#ctx0" brushRef="#br0" timeOffset="64468.25">2645 12140 372 0,'0'0'453'0,"-7"4"-150"0,1 0-129 0,6-1-76 16,-7 5-41-16,1 3-19 0,-1-1-8 0,1 6-1 0,0-2 4 16,-2 4 4-16,2 1 2 0,0 3 2 0,-1 0 1 0,0 3 6 15,1-3 6-15,6 4 3 0,-6 0-2 0,6-1-4 16,-7 1 1-16,7-5-1 0,7 6 1 0,-7-5-6 0,6-4-7 15,0 0-4-15,1 0-2 0,0 1 3 0,-1-5 3 16,0 0 0-16,8-2 6 0,-8-1 4 0,7 0 6 0,0-4 9 16,0-3 11-16,1 0 8 0,-2-4 11 0,1 0 14 0,0-4 11 15,-6 0 13-15,6-3 10 0,0 0 1 0,-7-4-8 16,8-5-8-16,-8 2-12 0,0 0-16 0,1-5-18 0,-1 1-18 16,-6 0-17-16,0-4-10 0,0 4-6 0,0-1-5 0,-6-3-4 15,-1 4-2-15,-5-4-6 0,5 4-4 0,-6-1-2 0,7 1-1 16,-8 0-6-16,1 3 0 0,0 4-2 0,-6 0-2 15,5 0 0-15,2 0-3 0,-1 4-9 0,0-1-18 0,0 5-40 16,-1 3-64-16,2 0-68 0,5 3-58 0,-6 1-53 0,7 3-47 16,6-3-52-16,-7 3-80 0,14 1-92 0,-1-1-16 15,0-4 16-15</inkml:trace>
  <inkml:trace contextRef="#ctx0" brushRef="#br0" timeOffset="65151.1">3355 12111 24 0,'0'0'439'0,"-7"0"-92"0,1 0-118 0,-1 0-84 0,0 0-52 16,1 0-28-16,0 4-15 0,-8-4-2 0,8 3-6 16,-7 1-5-16,7 0-5 0,-8 3-3 0,8-3-4 15,-8 3-1-15,8 0-2 0,-6 1-8 0,-2-1 2 0,8 0 2 16,-1 0-1-16,1 4-1 0,0-3-1 0,-8 3 0 0,14-4 1 15,-6 4 7-15,0 0 4 0,6 0 7 0,-8 4 8 0,2-4 8 16,6 4 10-16,-6 3 9 0,6-4 10 0,-7 1-2 16,7 4 0-16,0-1-2 0,0 0-3 0,0 0-6 0,0 1-7 15,0 3-13-15,0-4-12 0,0 1-6 0,7-5-4 0,-7 5-7 32,6-5-4-32,-6 1-5 0,6-4-1 0,2 0-1 15,-2 0-1-15,0-1 2 0,0-2-1 0,2-1 3 0,-2 0 3 16,0-2 5-16,7-2 8 0,-6 1 10 0,0-4 14 0,-1 0 17 15,0 0 14-15,0 0 17 0,2 0 13 0,-2 0 8 16,0-4 1-16,1 1-5 0,-7-6-9 0,7 6-12 0,-7-1-14 16,6-3-15-16,1 0-15 0,-7 0-13 0,6 0-11 0,0-1-6 15,-6-2-6-15,14 2-6 0,-8-3-4 0,0 0-2 16,1 4-1-16,0-4-2 0,-1 3 1 0,7-3 0 0,-7 4 1 16,1 0 1-16,0-1-1 0,5 4-1 0,-4-3 0 15,-2 3-2-15,7 1 1 0,-7-1 1 0,1 4-2 0,-1-4-2 16,7 4 0-16,-7 4 2 0,2-4-3 0,-2 4 2 0,-6-1 1 15,6 1-1-15,1 3 0 0,-7 5 2 0,6-1 2 16,-6 0-1-16,0 0 4 0,0 3 2 0,0 1-2 0,0-1-2 16,0 1 2-16,-6 3-2 0,6-3-1 0,0-1 0 0,0 2 0 15,0-2-3-15,-7 1-2 0,7-1-2 0,0-3-14 16,0 0-26-16,0 0-28 0,0 4-40 0,0-8-48 0,0 4-44 16,0-4-36-16,0-3-29 0,7 0-14 0,-7-1 0 0,6 0-4 15,1-6-1-15,-1 0-7 0,1-5-37 0,-1-3-84 0,8 4-30 16</inkml:trace>
  <inkml:trace contextRef="#ctx0" brushRef="#br0" timeOffset="65420.11">3628 12283 398 0,'0'0'485'0,"-6"0"-138"16,6 0-137-16,-6 4-84 0,6 0-46 0,-8-1-19 0,8 4-9 15,0 1 1-15,0 3 4 0,0-3 7 0,0 6 5 16,0-3 4-16,0 3 8 0,0 5 6 0,8-4 6 0,-8 3 4 16,6 0 4-16,-6 4 4 0,6-3 0 0,-6 3 0 0,0 0-10 15,7-4-8-15,-7 4-10 0,0 0-11 0,6-1-13 0,-6 2-11 16,0-5-9-16,7 4-10 0,-7-4-8 0,0 1-6 16,0-1-6-16,0 0-24 0,0 0-41 0,0 1-50 0,6-4-45 15,-6-4-42-15,0 0-40 0,7-4-42 0,-1 0-54 16,0-3-63-16,-6-4-94 0,8-4-27 0,-8 1 7 0</inkml:trace>
  <inkml:trace contextRef="#ctx0" brushRef="#br0" timeOffset="65879.76">3648 12371 433 0,'0'-4'437'0,"0"-3"-134"0,0 4-102 0,0-4-53 0,0-1-26 15,0 1-10-15,6 0 6 0,1-1 4 0,-1 0 3 16,8 1 2-16,-8 0-1 0,7-4-5 0,0 4-4 0,0-1 0 16,0 1-8-16,6 0-8 0,-5-1-9 0,-8 5-10 0,7 3-11 15,0-4-11-15,-6 4-10 0,-1 0-15 0,-6 4-10 16,6-1-5-16,-6 8-6 0,-6-3 0 0,0 6 0 0,-1 1 0 15,0 3-4-15,-6 1 1 0,1-1-6 0,5 0-1 0,-6 4-2 16,0-4-2-16,6 1 0 0,-6-1 1 0,7 0-1 16,-1-2 1-16,7-2-1 0,-6 1-1 0,6-4-1 0,6-1-1 15,-6 1 0-15,7 0-1 0,-1-3 1 0,7-5-8 0,-6 5 4 16,6-4 2-16,0-4 2 0,6 3-2 0,-6-3 1 16,7 4 0-16,-6-4 1 0,4 0 7 0,2 3-2 0,-7-3-2 15,1 0-1-15,-2 4 1 0,1-4 0 0,0 3-2 0,-13 5 2 16,7-5-1-16,-7 4-2 0,0 2 0 0,0-2 3 0,-7 4 1 15,-6 0 0-15,0 3 1 0,1-3-1 0,-2 0 1 16,-5 4-1-16,5-4 2 0,-4 4-1 0,-2-5 0 16,0 5 2-16,1-5 0 0,5 2 0 0,-5-1-2 0,-1-3-3 15,7 3-25-15,0-4-36 0,7 0-47 0,0-3-51 0,-2 0-46 16,8-1-51-16,0-3-65 0,0-3-107 0,8-1-95 16,-2 0-44-16,7-3-3 0</inkml:trace>
  <inkml:trace contextRef="#ctx0" brushRef="#br0" timeOffset="66212.51">4202 12272 119 0,'0'0'535'0,"0"-3"-23"15,0 3-169-15,0 0-132 0,0 0-76 0,0 3-30 0,-8 5-9 16,8-1 11-16,0 4 15 0,0 3 20 0,0 2 21 0,-6 2 15 16,6 3 10-16,0 2 4 0,-6 2-7 0,0 4-12 15,-2 1-13-15,2 3-18 0,0 3-21 0,-7-2-19 0,-1 5-21 16,8-2-21-16,-6 0-19 0,-2 3-10 0,1 1-11 0,-7-1-4 16,8 4-3-16,-2-4-2 0,-5 4-3 0,-1 0-1 0,8-4-1 15,-8 5-2-15,0-5 2 0,7 3 1 0,-7-2-2 16,2-4-1-16,4-1-1 0,-5 1-1 0,5-5-1 0,2 2-1 15,-2-5 0-15,2-3-4 0,5-1-3 0,0-7-13 0,1 1-29 16,6-4-43-16,0-4-55 0,0 0-62 0,6-4-60 16,1-7-55-16,6 0-56 0,1-7-62 0,4-8-83 0,9 0-63 15,-7-3-17-15,5-1 14 0</inkml:trace>
  <inkml:trace contextRef="#ctx0" brushRef="#br0" timeOffset="66482.1">4553 12909 98 0,'-6'-6'650'0,"-1"3"17"0,-6 3-54 16,0 0-163-16,0 0-118 0,0 3-85 0,7 0-51 15,-8 0-26-15,8 5-17 0,-7 3-16 0,13 0-25 0,0 0-31 16,0 4-26-16,6-1-24 0,1 1-14 0,5 3-9 0,2 0-7 16,-1 2-4-16,7-2-6 0,-1-1-7 0,7 2-4 0,0-1 0 15,-6-3 0-15,0-1 0 0,-1 1 2 0,0-4 4 16,-6 4 9-16,-7-4 19 0,2 0 17 0,-8 0 15 0,-8-1 15 15,-4 5 7-15,-8-4 4 0,-5 5 3 0,-9 2-2 0,-5-4-11 16,1 0-14-16,-9 5-15 0,9-4-13 0,-8-1-7 16,0 1-6-16,8-4-10 0,-1 4-19 0,-1-4-42 0,1-4-94 15,7 0-99-15,-1-3-98 0,7-4-131 0,0-4-158 16,0-3-90-16,7-4-44 0,-1 0 8 0</inkml:trace>
  <inkml:trace contextRef="#ctx0" brushRef="#br0" timeOffset="74381.82">4521 11803 236 0,'-7'-7'341'0,"7"4"-106"0,0-1-91 0,0 0-55 15,-7 1-29-15,7-1-12 0,0 0-4 0,-6 1 1 0,6 3-1 16,-7-4 0-16,7 1-3 0,-6 3 0 0,6-4 2 15,-6 4 0-15,6-4 4 0,-8 4 3 0,8 0 1 0,-6-4 3 16,6 4 2-16,-6 0 3 0,6 0 1 0,-7 0-1 16,1 0 1-16,6 0-2 0,-7 0 0 0,1 0 0 0,6 0 0 15,-7 0 0-15,1-4 3 0,0 4 4 0,-2 0 8 0,-4-4 12 16,5 4 14-16,-6 0 13 0,7 0 14 0,-7-3 7 0,-1 3 8 16,-5 0 7-16,6-4-2 0,0 4-7 0,-7-3-12 15,0 3-13-15,2-4-15 0,-2 0-13 0,1 1-15 0,-1-1-16 16,0 0-13-16,1 4-10 0,-1-3-7 0,8 0-3 0,-8-2-3 15,0 5-4-15,7-3-1 0,-7-1-1 0,1 0 0 16,6 4-3-16,-6-3-1 0,5-1-1 0,-6 0-1 0,8 1 0 16,-8 3 0-16,7-4 2 0,-7 1 0 0,8-1 4 0,-8 0-1 15,7 1 1-15,1-1 2 16,-2 0 1-16,-6 0-2 0,7 1 1 0,1-4-1 0,-2 3-2 0,-5 1-3 0,6-1-1 16,0 0-1-16,-7 0-1 0,8 1 0 0,-2 0-7 15,-5-2 1-15,6 1 1 0,-6 1-1 0,5-1-1 0,-6 0-3 16,1 1 0-16,6 3-1 0,-6-4 4 0,-1 4-7 0,7-4 3 15,-7 4 4-15,0-3 2 0,8 3 1 0,-8-4 3 16,1 4 0-16,5-4-2 0,-5 4 10 0,6 0-6 0,-6-3 0 16,-1 3-1-16,7 0-1 0,-6 0-1 0,6-4 2 0,-7 4-2 15,6 0 1-15,2 0 0 0,-8-3-3 0,1 3-1 0,5 0 1 16,-4 0-1-16,-2 0 0 0,7 0-1 0,-7 0 0 16,0 0 0-16,1 0-1 0,-7 0 1 0,6 3-3 0,1-3 0 15,-7 0 1-15,0 4-1 0,0-4 1 0,-1 3 2 0,1-3 0 16,1 4 0-16,-1-4 0 0,0 4 2 0,-1-4 0 0,8 0 1 15,-7 3-1-15,6-3 1 0,1 0-1 0,0 4-1 16,-1-4 0-16,7 0-1 0,-7 4 2 0,0-4 0 0,8 3-1 16,-8 1 1-16,1-4 0 0,5 4 1 0,-5-1-1 0,-1 1 3 15,1 1 7 1,0-2-7-16,5 0-1 0,-5 1-1 0,-1 4-2 0,0-5-1 0,1 4-2 0,0 0 0 16,-1 1-8-16,1-1 4 0,-1 1 1 0,1-1-1 0,-1 0 2 15,0 4 0-15,1-4 3 0,-1 1-1 0,-6-1 2 0,6 4-1 16,1-4 1-16,-1 0 1 0,2 5 0 0,-9-4 0 0,7-1-1 15,0 4 1-15,2-4-1 0,-9 0 2 0,7 0 0 16,-5 4 1-16,5-3-2 0,-6 3 1 0,0 0 0 0,7-4 0 16,-1 4-2-16,0 0 1 0,-6 0-1 15,7-1 1-15,-1 2 2 0,-6-1-1 0,7 0 1 0,-1 4 0 0,0-4 0 16,1 3-1-16,0-3 1 0,0 4-3 0,5-4-1 16,-6 3 1-16,7-3-2 0,-6 0-1 0,6 4 1 0,0 0 0 15,0-4 2-15,0 4 0 0,0-1 0 0,6 1 1 0,-5-1-1 16,-2 1 1-16,1 0 0 0,0 3 1 0,0-3 0 0,1 3 1 15,-2 0 1-15,1 4-1 0,6-3 3 0,-5 2-1 16,-1 1 3-16,-1 1-2 0,2-5 1 0,5 4 3 0,-6 0-2 16,0 0 2-16,0 0 0 0,0-4-1 0,7 4 1 0,-8-3-1 15,2 2 0-15,5-2-1 0,-6-1 1 0,6 4 0 0,1-4 0 16,-8 1 1-16,8 3-1 0,0-4 0 0,0 0-2 16,-1-3 0-16,0 3-1 0,7 0-1 0,-6 1 0 0,-1-1-2 15,7 1-2-15,-6-1 2 0,6 0 0 0,-7 0-1 0,7 1 1 16,-7-1 1-1,7 4 0-15,-6 0 0 0,6-4 1 0,-6 8 2 0,6-4 1 0,-7 0 3 0,7-4-2 0,0 4 3 16,-7 0-1-16,7-3 2 0,0 3 0 0,0-1-8 31,0-2 5-31,0 2 3 0,0 2 2 0,0-1-11 0,0 0 4 16,7 0 3-16,-7-4-1 0,0 4 10 0,7-1-7 0,-7 2-5 16,6-1-3-16,-6 0 11 0,6-4-8 0,-6 4-1 15,7-4-2-15,0 1-1 0,-1-1 0 0,1 1-1 0,-1-1 2 16,1 4-2-16,0-4 1 0,-1 0 0 0,6 4 0 0,-4 1-1 15,-2-5 0-15,0 4 0 0,7 0 0 0,-6 0-1 0,6 0 2 16,-1-1-3-16,2-2 1 0,-8 3 3 0,14 0-1 16,-7 0 1-16,0 0 1 0,0 0 1 0,0-4-1 0,7 4 1 15,-1 0-2-15,0-3-1 0,1-1 1 0,0 4-1 16,-1-4 0-16,1 1-1 0,6-1 0 0,-7 0-2 0,7-3-1 16,-6-1 2-16,6 5-2 0,-7-4 0 0,8-1 0 0,-8 0 0 15,8 2-1-15,-2-2 1 0,8-3 0 0,-7 4 0 0,0-4 1 16,6 3 0-16,1-3 0 0,-7 0 2 0,6 0-1 15,-5 0 1-15,5 4-1 0,1-8-2 0,-7 4 0 0,6-3 0 16,1 3 0-16,-1-4 0 0,-5 0 0 0,5 0 2 16,1 1 0-16,-1-1-1 0,1-3-1 0,-1 3-1 0,1 0 0 15,-1-3-1-15,8 0 1 0,-8-1-5 0,7 1 4 0,-6 0 1 16,6-1 3-16,-7-3 0 0,2 5 0 0,4-5 1 0,-5 3-1 16,-1-3 1-16,1 3-2 0,-1-3 0 0,1 0-2 15,-7 4-1-15,7-4-1 0,-1 0 0 0,-6 0-2 0,7 0 1 16,-7 4-1-16,0-4 0 0,0 0-1 0,7 3-2 0,-8-3 0 15,1 0-3-15,1 0 0 0,-1 0-2 0,0 0 0 16,0 0-1-16,7 0-2 0,-7 0 2 0,-1 0 1 0,1 0-1 16,1-3 1-16,-1 3 1 0,0-4 0 0,0 0 1 0,-1 1-1 15,8 0-1-15,-7-2 1 0,0 2-1 0,1-1 0 0,-1-3 1 16,0 3 0-16,0 0 0 0,-1-3 1 0,-5 0 2 16,6 0-1-16,1-1 3 0,5 1 1 0,-6 0-1 0,1-1 2 15,-2-3 1-15,7 0 1 0,-6 4 0 0,1-4-1 16,-1 3 1-16,0-3-2 0,0 0-1 0,0 4-1 0,-7-4 1 15,8 0 1-15,-7 4 2 0,5-4 0 0,-5 4 1 0,0-4 0 16,-2 3 2-16,2 1-1 0,0-1-1 0,-1-3 1 16,7 4-1-16,-6 0-1 0,-1-4-1 0,7 4 3 0,1-4-3 15,-8 3 1-15,8-3-1 0,-2 0 0 0,7 4-1 0,-5-4 2 16,-1 0-2-16,6-3 0 0,-5 3 0 0,-1 0 0 16,6-5-1-16,-6 2 2 0,1 3-1 0,-2-4 0 0,1 4 3 15,0-3-2-15,-6 2 1 0,6-2 1 0,-7 0 0 0,1 3 1 16,0-5-1-16,-7 6 2 0,7-5-1 0,-2 0 2 0,-4 1 1 15,5-1-2-15,-5 1 0 0,5-1 0 0,0-3 0 16,1 0-3-16,-1-1 0 0,7-3-2 0,-6 4 0 0,-1-4 0 16,7 0 2-16,1 0-1 0,-7-4-3 0,6 4 0 0,-7-4 0 15,7 5 1-15,-6-5 1 0,-1 0-1 0,1 5 0 16,6-5 1-16,-14 0 2 16,8 0 2-16,-7 4 1 0,7-3 4 0,-8-1 3 0,-4 4 4 0,4 1 2 0,1-6 3 0,-6 6 0 15,0-1 2-15,-1 3-8 0,0-3 3 0,0-4 1 0,2 5 1 16,-8-1-1-16,6 0 0 0,0 0 0 0,1-1-1 15,-1 2 8-15,1-1-5 0,0-4-3 0,-1 4-6 0,-6 0 0 16,6-4 0-16,1 1-2 0,0-1-2 0,-1 4-1 0,0-3 2 16,1-6-1-16,0 6 3 0,-7 0 1 0,6-1 8 15,-6 1 9-15,0-1 6 0,0 0 6 0,-6 4 1 0,6-3 5 16,-7-1 5-16,0 1 5 0,1 3-4 0,0-5-5 16,-1 6-3-16,0-1-3 0,-5-4 0 0,5 8 2 0,-6-4-6 15,6 1-3-15,1 1-4 0,-8-1-1 0,8-1-3 0,0 3-2 16,-7-3-4-16,6 4-5 0,1-4-4 0,-1 0-4 15,1 4 1-15,0-4-3 0,-8 0 0 0,8 4 3 0,-1-4-1 16,0 2 0-16,1 2 0 0,-7 1 1 0,0-2 3 0,6 1 4 16,-5 0 1-16,-2-1 1 0,2 5 0 0,-8-1 0 0,7 0 3 31,-7-3-2-31,1 7-3 0,-1-4-3 0,-6 1-2 0,6-1 0 0,-5 4 1 0,5-3 1 0,-6 3 1 0,0-4 0 16,7 0 3-16,-7 4 2 0,6-4 1 0,-6 1 4 0,7 3 1 15,-1-4 0-15,0 4 1 0,1 0 1 0,5 0-2 16,2 0 1-16,-8 4-3 0,7-4-2 0,0 4-4 0,0-1-2 15,7 1-2-15,-8 3-2 0,1-3 0 0,1 3-4 16,5 0-2-16,-6 1-2 0,0 3-1 0,-7 0-1 0,1 3-9 16,0 1-12-16,-1 3-21 0,-6 1-27 0,-1 4-35 0,1-2-39 15,7 5-39-15,-7-1-78 0,6 1-140 0,8-1-142 32,5 1-192-32,7-3-106 0,0-2-38 0,7-3-6 0,5 1 18 15</inkml:trace>
  <inkml:trace contextRef="#ctx0" brushRef="#br0" timeOffset="75881.15">4338 7092 186 0,'-6'0'186'0,"-1"0"-41"0,0 0-41 0,1 0-32 0,0 0-17 15,6 0-10-15,-7-3 0 0,1 3 4 0,6 0 2 16,-7-4-1-16,0 4-1 0,7-4-2 0,-6 4-5 0,6-3-4 15,-6 3-5-15,-2 0-4 0,8-4 1 16,-6 4 3-16,0-4 3 0,6 1 5 0,-6 3 6 0,-1 0 5 0,7 0 9 16,-7-4 6-16,1 4 6 0,6 0 5 0,-7 0 12 15,1 0 15-15,6 0 14 0,-6 0 16 0,6 4 16 0,-8-4 11 0,8 0 12 16,0 0 3-16,-6 0 1 0,6 0-11 0,0 0-14 16,0 0-15-16,0 0-18 0,0 0-18 0,0 0-18 0,0 0-19 15,0 0-12-15,0 3-8 0,0-3-7 0,6 0-4 0,2 0-1 16,-2 0-4-16,7 0 1 0,0 0 2 0,6 0-3 15,1 0-2-15,0 0 0 0,5 0-7 0,8-3-4 0,-1 3-1 16,8 0-2-16,5 0-4 0,1-4 0 0,6 0 1 0,6 4 0 16,7-3 1-16,8-1-1 0,-2 0 0 0,8 1 2 15,5-1 1-15,0-1 0 0,8-1-3 0,5 2-1 0,1-4 1 16,0 5 1 0,6-1-4-16,0-3-3 0,1 4-1 0,-2-1-3 0,1 0-2 0,-5 0-3 0,-8 1 0 0,0 0 2 15,0 3 0-15,-13-4 1 0,1 0 2 0,-14 0 7 0,0 4 1 16,-13 0 0-16,-7-3-2 0,-6 3-1 0,-6 0 0 15,-1 0 0-15,-12-4-1 0,-7 4-1 0,0-4 6 0,-6 4 4 16,-1-3 6-16,1-1-2 0,-7 0-1 0,0-3-2 0,-7 3-4 16,1-3-9-16,-7 3-14 0,-1-3-16 0,2 3-34 0,-2-3-65 15,-5 0-91-15,-1 3-89 0,0-4-80 0,1-3-99 16,-7 0-143 0,6 1-86-16,-12-1-31 0,6 0 33 0</inkml:trace>
  <inkml:trace contextRef="#ctx0" brushRef="#br0" timeOffset="76563.6">5087 6795 219 0,'-7'-4'407'0,"1"1"-105"0,0 3-107 15,6-3-75-15,-7 3-41 0,7-4-16 0,-7 4-5 16,7 0 3-16,0-4 1 0,-6 4 1 0,6 0-3 15,0 0-1-15,0 0-5 0,-6 0-4 0,6 0-5 0,0 0 0 16,0 0 3-16,0 0 7 0,0 0 10 0,0 0 11 0,-7 0 13 16,7 4 9-16,0-4 7 0,0 0 4 0,0 4 4 0,0-4 3 15,0 0 1-15,0 0 0 0,7 3 1 0,-7-3 3 16,0 3 4-16,0 1 0 0,6-4-2 0,0 8-6 0,1-5-10 16,0 1-9-16,5 0-12 0,2 3-13 0,5-3-15 0,1 4-12 15,-1-2-11-15,1 2-5 0,6-1-7 0,-6 0-4 16,5 0-3-16,7 1-4 0,-5 2-3 0,-1 2-2 0,6-1-2 15,-5 0-1-15,5 0-1 0,-6 0-2 0,7 0 1 0,-7 0-1 16,7 4 1-16,-7-5-1 0,0 5 1 0,-1-1-1 0,-5-2-1 16,0 3-2-16,-1-1 0 0,-6 1-1 0,0-4 1 15,-7 4 3-15,2-1 5 0,-8 5 5 0,-8-1 6 0,-4-1 8 16,-1 6 4-16,0-5 3 0,-14 4 3 0,1 0 1 0,1 0-2 16,-8 0 0-16,0 1-2 0,-6-5-7 0,7 3-3 15,-7-2-4-15,6-1-5 0,1-3-7 0,-1-1-18 0,7 1-24 16,0 1-47-16,0-10-109 0,13 2-124 0,-1-4-180 15,2-4-161-15,6-4-104 0,-2-8-56 0,2-2-15 0</inkml:trace>
  <inkml:trace contextRef="#ctx0" brushRef="#br0" timeOffset="77325.5">4944 5502 210 0,'0'-3'431'0,"0"-1"-114"0,0 0-113 0,0 4-71 0,0-3-35 16,0-1-14-16,0 0-4 0,0 1 2 0,-7 3 3 15,7-4 2-15,0 1 5 0,0 3 1 0,0-4-3 0,-7 0-6 16,7 4-7-16,-6-3-9 0,0 3-10 0,0-5-7 0,-2 5-7 16,2 0-6-16,-7 0-1 0,0 5 2 0,6-2 4 15,-12 1 10-15,12 0 9 0,-5-1 11 0,-2 4 9 0,1 1 7 16,7-1 12-16,-7 0 6 0,6 4 1 0,1 0-3 0,0 0-3 16,6 1-7-16,-7-2-6 0,0 1-4 0,7 3-12 0,0-2-11 15,0 3-6-15,0-1-6 0,7 1-5 0,0 3-5 16,-1 0-5-16,0 1-7 0,8-1-5 0,-8 3-3 0,7 2-4 15,7-5-3-15,-8 4-4 0,2 4-2 0,5-4 0 0,-6 3-3 16,6-2 1-16,-5 2-4 0,5-3 0 0,1 4-2 16,-8-1-1-16,2-3 1 0,-1 5 0 0,-6-6 1 0,5 5-1 15,-5-8 1-15,-1 4 2 0,-6-4 3 0,0 0 2 0,0-2 2 16,-6 2 1-16,-1-4 4 0,1 0 1 0,0 2 6 0,-14-5 5 16,6 0 3-16,2-1 6 0,-1-2 0 0,-7-1 6 15,8-3 0-15,-8-1 0 0,0 1-3 0,7-4-6 16,-7 0-5-16,1-4-6 0,6 1-5 0,-6-1-9 0,5 1-11 15,2-5-15-15,-2-2-18 0,8-2-20 0,-1 1-50 0,1-3-88 16,-1-5-88-16,7 1-73 0,0-7-75 0,7-1-91 0,-1 0-149 16,1-3-64-16,-1 3-1 0</inkml:trace>
  <inkml:trace contextRef="#ctx0" brushRef="#br0" timeOffset="77547.08">4605 5825 259 0,'0'3'549'16,"0"-3"-83"-16,0 0-144 0,0 0-105 0,7 0-70 0,-1 0-35 15,8 0-14-15,-2-3-3 0,1 3 4 0,0-4 5 16,14 0 4-16,-8 4-2 0,13-3 0 0,-6-5-11 0,0 8-17 16,7-7-15-16,-1 3-19 0,-5 1-14 0,5-1-13 0,1 0-8 15,-7 4-22-15,6-3-39 0,-5 3-53 0,-8-4-60 16,7 0-66-16,-6 1-103 0,0-1-164 0,-8-3-85 0,1 7-35 15</inkml:trace>
  <inkml:trace contextRef="#ctx0" brushRef="#br0" timeOffset="78867.71">5275 5850 63 0,'0'4'373'16,"0"-4"-77"-16,0 0-82 0,0 0-62 0,0 0-44 0,0 0-26 15,0 0-17-15,0 0-10 0,0 0-7 0,0 0-7 0,0 0-6 16,0 0-6-16,8 3-6 0,-8-3-4 0,0 0 1 0,0 4-1 16,6-4 3-16,0 0 4 0,1 4 7 0,-1-1 1 15,8-3 3-15,-8 4 1 0,7-4-2 0,-6 0-4 0,5 4-4 16,2-4-3-16,-1 0-9 0,-1 0-2 0,2 0-2 15,-2 0-5-15,2 0 0 0,-1 0-1 0,0 0-3 0,0-4-2 16,-1 4-1 0,2 0-2-16,-1 0-6 0,-7-4-11 0,8 4-17 0,-8-3-19 0,7 3-23 0,-6-4-24 0,-7 4-30 15,6-4-41 1,-6 1-51-16,6-1-68 0,-12 0-88 0,6 4-42 0</inkml:trace>
  <inkml:trace contextRef="#ctx0" brushRef="#br0" timeOffset="79037.99">5328 5942 47 0,'-6'4'329'0,"6"-1"-75"0,0 1-81 16,0-1-61-16,0 1-33 0,0 0-20 0,0-1-6 16,6 1-5-16,-6-4 1 0,0 4-6 0,6-4-1 0,1 3-2 15,0-3-4-15,-1 5-4 0,0-5-4 0,1 3-3 32,6-3-5-32,0 0-4 0,-7 0-3 0,8 0-4 0,6 0-4 0,-8 0-11 15,8 0-15-15,-1-3-22 0,-5-2-25 0,11 2-45 16,-11-1-70-16,5-3-130 0,0 3-83 0</inkml:trace>
  <inkml:trace contextRef="#ctx0" brushRef="#br0" timeOffset="81703.71">5210 6257 321 0,'8'-4'407'0,"-8"1"-99"16,0 3-96-16,0-4-62 0,0 4-34 0,0-4-13 0,0 4-6 0,0 0-2 15,0 0-4-15,0-3-7 0,0 3-9 0,0 0-14 0,0 0-11 16,0 0-11-16,0 0-14 0,0 3-12 0,0-3-6 15,0 0-4-15,0 4-2 0,0-4 2 0,0 4-2 0,6 3 0 16,-6-3 0-16,0 0 0 0,0 2 5 0,0-2-2 16,0 0 1-16,6 3 0 0,-6-3-1 0,0 3 4 0,0 0-1 15,0 1 1-15,-6-2-3 0,6 3 5 0,0-2 8 0,0 0 8 16,0-3 8-16,0 3 5 0,-6 1 8 0,6-5 3 16,0 1 6-16,0 0 2 0,0-1 2 0,0 1-1 0,0-1 0 15,0-3-1-15,0 4 1 0,6-4 0 0,-6 0-3 0,6 4-5 16,-6-4-5-16,7 0-7 0,6 0-14 0,0 0-5 15,-7 0-15-15,14 0-46 0,-1-4-64 0,1 4-70 0,0-7-90 16,6 0-151-16,-1-4-120 0,1 0-87 0,-6 0-38 16</inkml:trace>
  <inkml:trace contextRef="#ctx0" brushRef="#br0" timeOffset="82666.13">5823 5682 198 0,'0'0'312'0,"-7"0"-69"0,7 0-65 0,0 0-49 15,0 0-28-15,0-4-15 0,-6 4-6 0,6 0-2 0,0 0 0 16,0 0 0-16,0-4-3 0,0 4 3 0,0 0-1 0,0-3 1 15,0 3 4-15,0 0-1 0,0 0 2 0,0-4 1 16,0 4 4-16,0-4-2 0,0 4 5 0,0-3-1 16,0 3-6-16,0-4-1 0,6 0 7 0,-6 4-3 0,7-3-4 15,-7-1-5-15,6 1-8 0,1-1-6 0,0 0-2 0,-7 1-9 16,6 3-17-16,0-4-7 0,1 0-7 0,6 1-3 0,-7 3-6 16,8-4-4-16,-8 0-5 0,7 4 0 0,1-3 0 15,-8 3-1-15,7 0-2 0,-7 0-1 0,7 0-1 0,-6 3 0 16,-1-3 0-16,0 4-1 15,2 0-1-15,-2-1 1 0,0 1-1 0,1 0 1 0,0 3 0 0,-7 4 0 0,0-4 1 16,6 4 1-16,-6-4 0 0,-6 4 1 0,6-3-1 0,0 3 1 16,-7 0 0-16,7 0 1 0,-7-1-1 0,1 1 1 0,0 1 0 15,-2-1-1-15,2-4 0 0,0 4 2 0,-7-4-1 16,6 1 0-16,1-1 0 0,-1-3 1 0,1 3 2 0,0-3 3 16,-2-1 1-16,8 1 8 0,-6-4 11 0,6 4 14 0,-6-4 14 31,6 0 14-31,0 0 9 0,0 3 5 0,-7-3 5 0,7 0-4 15,0 0-9-15,0 0-12 0,0-3-14 0,7 3-15 16,-7-4-12-16,0 4-9 0,0-4-6 0,6 1-5 16,-6-1-3-16,6 0-2 0,2 4 1 0,-2-3-1 0,0-1-1 0,1 0 1 15,6 4 0-15,0-3-2 0,-7 3 4 0,8-4 0 16,-2 4-1-16,8 4 1 0,-7-4 1 0,0 3 1 0,0-3-1 16,0 8-1-16,0-5-3 0,0 1 0 0,0 3-1 15,0-3-3-15,1 3-2 0,-8 0-4 0,0 1-3 0,0-1-3 16,1 0-2-16,-7 1-1 0,7-2-1 0,-7 6-2 0,0-1 0 15,-7 0 4-15,0-4 7 0,1 5 4 0,0-5 1 16,-8 4 3-16,2 0 2 0,-1-4 6 0,-7 5 2 0,0-6-1 16,1 5-2-16,-1-3 1 0,1-1 11 0,0-2-4 0,-1 1-2 15,0-2-3-15,1 0-1 0,5 0 0 0,2-1 0 16,-1-3 0-16,-1 0-16 0,2 0 3 0,5 0-9 0,0 0-33 16,1 0-60-16,0-3-64 0,-1 3-61 0,7-8-54 0,0 4-48 15,7-2-55-15,-1-6-66 0,0 4-92 0,1-3-37 0,6 0 10 16</inkml:trace>
  <inkml:trace contextRef="#ctx0" brushRef="#br0" timeOffset="85989.67">6025 5667 24 0,'6'0'305'0,"-6"0"-53"0,7 0-62 0,-7-4-55 0,0 4-41 15,6 0-25-15,-6 0-12 0,0 0-8 0,0 0-3 16,0 0-1-16,0 0-2 0,0 0-3 0,0 0-1 0,0 0-4 16,0 0-6-16,0 0-4 0,-6 0-3 0,6 4-2 0,-7 0-5 15,1-1 2-15,0 5 2 0,-8-1 3 0,-6 4 4 16,8 0 2-16,5 0 0 0,-6 3 1 0,0 2-1 0,7-2-2 15,-8 1-4-15,8-1-3 0,0 1-4 0,-1 0-1 0,7-4 0 16,0-1 1-16,0 5 6 0,7-8 6 0,-1 4 7 0,0-2 9 16,8-3 15-16,-1-2 15 0,0 0 10 0,6-4 11 15,-5 0 10-15,5 0 7 0,0-4 6 0,8 0 8 16,-8-2 10-16,0-3 10 0,-5 2 13 0,5 0 2 0,-5-4-3 16,-2 3-5-16,1 1-7 0,0-4-12 0,-6 4-18 0,-1 3-22 15,0-3-24-15,-6 0-16 0,0 3-13 0,0-3-7 16,0 3-6-16,0 0-7 0,-6 1-6 0,0 3-5 0,-7 0-2 15,-1 0-1-15,2 3-1 0,-8 1-3 0,1 3-2 16,-1 4 0-16,0 0-1 0,1 0-2 0,-1 0 1 0,1 0 1 16,6 4 0-16,-1-4-1 0,2 1-1 0,5-2 2 0,1 1-1 15,-1 0-2-15,1 0-2 0,6-4 1 0,0 4 0 16,6-7-1-16,1 3-1 0,-1 0 0 0,1-3 2 0,-1 0 3 16,8-1 2-16,-2-3-2 0,2 5 2 0,-2-5 6 0,1 0-3 15,1 0-1-15,-2-5-1 0,2 5-1 0,-2-3 1 0,2 3 0 16,-8-4-2-16,-6 4-9 0,7 0 2 0,-7 0-4 15,0 4-1-15,0-4 0 0,0 3-3 0,-7 5-1 0,-6-1 0 16,6 0 2-16,-5 4 2 0,5-2 3 0,-6-3 1 0,7 6 0 16,-8-5 2-16,8 0 0 0,-1-4 0 0,1 5 0 15,0-4 0-15,-1-4 3 0,7 3 0 0,0 0 2 0,-7-3 2 16,7 0 1-16,0-3 2 0,0 3 3 0,7-7 0 0,-7 3 1 16,0-3 1-16,7-4 2 0,-7 0 1 0,6 1 1 0,-6-2 1 15,6 1 1-15,-6-3 1 0,7-2-1 0,-7 2-1 16,6-1 1-16,1 0-1 0,-7-3-5 0,7 4-1 0,-7-5-2 15,6 1-1-15,-6 3 1 0,0 1-3 0,0-1-2 0,0 0 0 16,-6 1 0-16,-1 3 2 0,0 0 0 0,-6-1-1 16,7 6-2-16,-7-3 0 0,0 3-3 0,7 2-1 0,-8 0-6 15,1 1-6-15,7-1-6 0,-1 4-5 0,1-4-5 16,-1 4-6-16,7 0-4 0,0-3-2 0,-6 3 2 0,6 0 3 16,0-4 4-16,6 1 6 15,-6-1 3-15,7 0 7 0,-1 0 5 0,7-3 4 0,-6 0 2 0,-1 3 4 0,0-3 2 16,2-4 1-16,-2 4 2 0,0 3 1 0,1-3-1 0,-7-1 1 15,7 5 1-15,-7-5-2 16,0 5-7-16,0-1-13 0,0-1-20 0,0 3-29 0,0-2-34 0,0 4-39 0,0 0-39 0,0 0-36 16,0 0-27-16,0 0-16 0,-7 0-9 0,7 0 0 0,0 0 7 15,-7 4-5-15,7-4-24 0,0 0-61 0,-6 0-61 16,6 0-26-16</inkml:trace>
  <inkml:trace contextRef="#ctx0" brushRef="#br0" timeOffset="86255.42">5960 5755 230 0,'0'-3'484'0,"0"-2"-106"0,-7-1-140 0,7 1-88 0,0 1-49 16,-6 4-25-16,6-3-9 0,0 0-6 0,-7 3-9 15,7 0-10-15,0 0-7 0,-6 0-6 0,6 3-6 0,0-3-8 16,-6 7-6-16,-2-2-6 0,8 6-3 0,-12-4-1 0,5 4 1 15,1 0 0-15,-1 0 0 0,7 3 1 0,-7-3-2 16,1 4 1-16,6-4 0 0,0 3 0 0,0-3-1 0,0 0-1 16,0 1 1-16,6-1-1 0,1-4-1 0,-7 0-3 15,7 0-11-15,-1 1-16 0,1-1-22 0,-1-3-25 0,0 0-36 16,8-1-56-16,-8-6-99 0,1-1-114 0,-1 0-57 0</inkml:trace>
  <inkml:trace contextRef="#ctx0" brushRef="#br0" timeOffset="86476.97">5836 5645 390 0,'-7'-7'336'0,"-6"3"-124"0,7-3-93 0,0 3-55 16,-1 4-29-16,0-3-15 0,1 3-8 0,6 0-12 0,0 3-16 15,0 1-36-15,0 0-79 0,6-1-146 0,1 5-78 0</inkml:trace>
  <inkml:trace contextRef="#ctx0" brushRef="#br0" timeOffset="86906.07">6429 5612 477 0,'0'-3'545'0,"-6"-1"-126"15,6-1-152-15,-8 3-97 0,8 2-53 0,0-4-27 0,0 4-16 16,0 0-14-16,0 0-13 0,0 0-10 0,0 0-11 16,8 4-8-16,-8-2-6 0,0 3-5 0,0 2-3 0,0 4 0 15,0-3 2-15,-8 3 3 0,8 3 13 0,0 1 17 0,-6-1 12 16,6 1 11-16,-6 3 11 0,-1-4 9 0,1 6 8 16,-1-2 3-16,0-4-4 0,1 5-7 0,0-5-2 0,-1 1 3 15,0-1 0-15,1 5-5 0,0-8 0 0,-1 4-1 0,0-4-2 16,7 0-5-16,-6-4-5 0,6 4-5 0,-7-4-9 0,7-3-5 15,-6 3-7-15,6-3-6 0,0-4-3 0,0 3-5 16,0 1-6-16,6 0-6 0,1-4-2 0,-7 3-1 0,13-3-1 16,-6 0 0-16,5 0-2 0,8 0 1 0,-7-3 1 0,7 3-3 15,0-4-1-15,6 0-2 0,-7 1-1 0,7-1-1 16,0-3-3-16,0 3-9 0,0-3-17 0,0 3-39 0,-6-3-58 16,-1 3-66-16,0-3-59 0,1 0-54 0,0-1-56 15,-1 2-72-15,1-6-112 0,-7 4-63 0,-7-3-11 0,1 4 28 16</inkml:trace>
  <inkml:trace contextRef="#ctx0" brushRef="#br0" timeOffset="87143.67">6579 5755 440 0,'0'0'427'16,"-7"0"-131"-16,7-3-107 0,-7 3-71 0,7 0-41 0,0 0-23 15,0 0-13-15,0 0-10 0,0 3-5 0,0-3-6 0,0 4-3 16,0 0 2-16,0 3 0 0,-6 0 1 0,6 0 6 15,0 4 9-15,0 0 6 0,0 4 6 0,-6 0 3 0,6 3 2 16,0-4 4-16,-7 6-1 0,7-3-4 0,-7 1-5 16,1 1-9-16,-1 3-6 0,7-3-4 0,-6-2-6 0,0 3-5 15,-2-2-5-15,2-1-4 0,6 1-2 0,-6 1-2 0,6-4 0 16,-6-1-9-16,6 1-15 0,0-1-25 0,0-3-25 16,6-4-28-16,0 2-32 0,-6-2-40 0,6-7-57 0,8 0-90 15,-8-4-107-15,7 1-48 0</inkml:trace>
  <inkml:trace contextRef="#ctx0" brushRef="#br0" timeOffset="87412.66">6859 5678 176 0,'0'-4'492'0,"0"4"-103"0,0 0-144 0,0 4-105 0,0-4-61 0,0 4-32 0,0 3-12 15,-7-3-1-15,7 3 1 0,0 0 1 0,0 4 4 0,0 0 3 16,0 1 0-16,-7 2-1 0,7 1-5 0,0-1-2 16,-6 1 0-16,6 0 0 0,0-1 0 0,-7 4-2 0,7-3-4 15,0 0-1-15,0 3-2 0,-6-3-6 0,6-1-4 0,0 1-6 16,0 0-3-16,0-1-2 0,0-3 2 0,0 4-3 16,0 0-16-16,0-3-17 0,0-2-27 0,0-2-29 0,6 2-36 15,1-6-52-15,-1-1-88 0,8-3-147 0,-8-3-65 0,0-1-30 31</inkml:trace>
  <inkml:trace contextRef="#ctx0" brushRef="#br0" timeOffset="87760.92">7093 5671 393 0,'-7'0'429'0,"7"0"-137"0,-6 3-118 0,0 1-71 0,-1 3-39 15,7 1-17-15,-13 3-2 0,6 0-3 0,1 3 3 0,0 1 0 16,6 0 0-16,-7 3 0 0,0 4-4 0,7-4-6 0,0 4-6 16,0-4-5-16,0 4-2 0,0-3-2 0,7-1 0 15,0 1-5-15,-1-1 0 0,0-4-1 0,1 2-1 0,6-2 1 16,0-3 4-16,-7-4 4 0,8 0 10 0,-2 1 20 16,1 0 20-16,1-8 28 0,6 3 36 0,-8-3 31 0,1-3 26 15,7-1 21-15,-8-4 4 0,8-3-6 0,-6 0-11 0,-2 0-22 16,1 1-29-16,1-6-28 0,-2 2-27 0,-6-1-23 15,2 0-17-15,-2-3-8 0,0 4-8 0,-6-5-3 0,0 1-5 16,-6 3-6-16,0-3-2 0,-2 3-3 0,2 1-1 0,-6-1-5 16,-8 1-4-16,7-2-6 0,-1 5-7 0,-4 4-11 15,4-4-6-15,1 4-12 0,-7 3-14 0,14-3-31 0,-6 4-53 16,-2 3-69-16,8-4-67 0,-1 4-49 0,0 4-47 0,7-4-46 16,0 0-68-16,0 0-113 0,0 0-48 0,0 3 16 0</inkml:trace>
  <inkml:trace contextRef="#ctx0" brushRef="#br0" timeOffset="88489.92">6871 5707 308 0,'0'-3'315'0,"0"3"-82"0,-6-4-68 0,6 4-60 16,0 0-36-16,-6 0-21 0,6-3-15 0,0 3-8 0,-7 0-9 15,7 3-4-15,0-3-11 0,-7 0 2 0,7 4-2 16,-6-1 0-16,-1 1 0 0,7 0 0 0,-6-1 6 0,6 5 5 16,-6-5 2-16,6 4 4 0,-7 1 2 0,7 0 5 0,-7-1 3 15,7 4 2-15,0-4 1 0,-6 4 0 0,6 0-2 16,-6 0-1-16,6 0 0 0,-8 4-3 0,8-5-1 0,-6 5-4 16,6-4-2-16,0 5-4 0,-6-2-2 0,6-3-1 0,0 3-1 15,-7 1 0-15,7-4-1 0,0 3-1 0,0 2 1 16,0-2 2-16,7-3-2 0,-7 3 3 0,0-2-1 0,6-1 1 15,0-1 1-15,-6-2 1 0,8 2 0 0,-2-2 2 0,0-1 3 16,1-3 2-16,0 0 1 0,-1-1 5 0,7 1 2 16,-7 0 5-16,8-4 6 0,-8-4 8 0,7 4 10 0,0-4 12 15,-6 1 14-15,6-1 22 0,-7-3 25 0,1-1 25 0,5 1 18 16,-4-4 14-16,-2 0 5 0,0 1-5 0,-6-2-10 0,7-3-19 16,-1 1-23-16,-6 0-25 0,7-5-24 0,-7 4-23 15,6-3-14-15,-6 0-6 0,0-4-6 0,0 3-7 0,0 1-4 16,-6-4-4-16,-1 4-3 0,1-4-3 0,-1 3-3 0,-5 1-4 15,4-1-3-15,-11 5-2 0,6-1-5 0,0 1 1 16,-7 3-2-16,8 0-1 0,-8 0-4 0,7 3-7 0,0 5-8 16,0-1-18-16,-1 1-42 0,8-1-79 0,0 4-83 15,-1 0-72-15,7 0-66 0,0 0-90 0,0 0-148 0,7 4-90 16,-1-4-18-16,0 3 44 0</inkml:trace>
  <inkml:trace contextRef="#ctx0" brushRef="#br0" timeOffset="88822.34">7386 5685 204 0,'-6'0'427'0,"-1"0"-119"15,0 0-118-15,7 0-73 0,-6 0-42 0,6 0-17 0,0 0-8 16,0 0-3-16,0 0-5 0,6 0-3 0,-6 0-2 16,7 0-2-16,-7 0-2 0,7 0-4 0,-1 0-5 0,7-3-5 15,-6 3-3-15,6 0-4 0,-1-4-3 0,2 4-1 0,-2-4-2 16,8 1-1-16,-7-1-3 0,7 4 0 0,-8-4-5 15,8 1-10-15,0-1-13 0,-7 0-20 0,7 4-28 0,-8-3-32 16,2-4-48-16,-8 3-71 0,1 0-107 0,-1 1-75 0</inkml:trace>
  <inkml:trace contextRef="#ctx0" brushRef="#br0" timeOffset="89029.08">7536 5638 42 0,'-6'0'432'0,"6"4"-94"0,-8-4-121 0,8 3-84 0,-6-3-50 16,6 4-25-16,-6-1-10 0,6 1-6 0,0 0 3 0,0 3 0 15,-6-3 0-15,6 3 2 0,0 4 2 0,0-3 0 16,0 2-3-16,6 1-1 0,-6 3-5 0,0-2-4 0,0 3-2 16,0-1-4-16,0-3-4 0,6 4-3 0,-6 0-4 0,0-1-4 15,0 1-2-15,0 3-2 0,0-3-1 0,0 0-1 0,0 3-2 16,0-4-3-16,0 1-1 0,0 3-6 0,6-3-16 16,-6 0-22-16,0-1-25 0,0-3-30 0,0 0-38 0,8-3-58 15,-8 0-92-15,6-5-121 0,0 1-55 0</inkml:trace>
  <inkml:trace contextRef="#ctx0" brushRef="#br0" timeOffset="89265.88">7699 5660 450 0,'0'0'477'0,"0"3"-151"0,0 1-125 0,0 0-77 0,0 3-43 16,-7 0-22-16,7 5-4 0,0-2 2 0,0 5 2 16,0 4-3-16,0-5-4 0,0 4-6 0,0 4-7 0,0-3-6 15,7 3-9-15,-7-1-9 0,0 1-6 0,6-3-10 0,-6 3-19 16,7-4-26-16,-7 4-31 0,6-7-35 0,-6-1-54 16,7 1-90-16,-7-4-140 0,0 0-70 0,0-3-28 15</inkml:trace>
  <inkml:trace contextRef="#ctx0" brushRef="#br0" timeOffset="89599.36">7705 5888 78 0,'7'-9'404'0,"-1"6"-105"0,1-5-111 0,-1 1-77 0,0 0-42 0,2-1-21 16,-2 1-9-16,7 0-4 0,-7 0-3 0,7-1 1 15,-6-3 3-15,5 4 6 0,-4 0 5 0,-2-4 5 0,7 3 10 16,-6-2 9-16,-1-1 7 0,-6 0 10 0,6-1 18 0,1-2 21 15,-7 3 24-15,0-4 20 0,6 4 24 0,-6-4 24 16,-6 1 15-16,6 3 3 0,0 0-12 0,0 0-21 0,0 4-25 16,0-4-25-16,0 3-35 0,0 0-33 0,0 5-27 15,0-1-16-15,0 1-11 0,-7 3-9 0,7-4-7 0,0 4-6 16,0 0-5-16,0 0-5 0,0 4-1 0,0 3-2 0,0 0 1 16,0 1-3-16,-6 3 3 0,6 4 0 0,0-1 0 0,0 1 4 15,0 3-1-15,0-3 1 0,0 3 8 0,0 0-5 16,0 0-3-16,6 5-1 0,-6-5-1 0,0 4-3 0,7-4-4 15,-1 4-9-15,-6-4-26 0,7 4-31 0,0-3-58 0,-7-1-71 16,6 1-61-16,0-1-50 0,-6-4-49 0,7 2-63 16,0-2-88-16,-1-7-94 0,-6 0-18 0,7 2 28 0</inkml:trace>
  <inkml:trace contextRef="#ctx0" brushRef="#br0" timeOffset="89837.44">7992 5894 307 0,'6'-3'375'16,"1"3"-116"-16,-7-3-101 0,6 3-65 0,0 3-38 15,2-3-21-15,-2 3-12 0,0 1-5 0,1 3-4 0,0 1-2 16,-7-1-2-16,6 0-2 0,0 4 2 0,-6 0-1 0,7 0 1 16,-7 4 0-16,0-1 3 0,0-3 1 0,0 4 3 15,0-4 5-15,0 1 6 0,0-2 8 0,0 1 8 0,0 0 9 16,0-4 9-16,0 1 12 0,0-5 11 0,0 5 11 15,6-5 11-15,1 1 5 0,-7 0 1 0,7-4-3 0,5 3-10 16,-5-3-12-16,6-3-14 0,0 3-33 0,0-4-53 0,6 0-59 16,1 1-63-16,0-5-71 0,-1-3-118 0,1 1-135 15,-8-2-88-15,2 2-34 0</inkml:trace>
  <inkml:trace contextRef="#ctx0" brushRef="#br0" timeOffset="91074.34">6539 6360 301 0,'0'-4'312'0,"0"0"-72"0,0 1-65 0,7-1-49 15,-7 0-28-15,0 1-14 0,0-5-5 0,0 8 1 0,0-3 1 16,0-1 2-16,0-1 1 0,0 5-3 0,-7 0-2 16,7-2-6-16,-6 2-7 0,-1-4-10 0,1 4-12 15,0 0-10-15,-2 0-10 0,-4 0-6 0,-1 4-6 0,0-2-2 16,6 3-1-16,-5-1 4 0,-2-1 4 0,8 5 5 0,-8-1 4 16,8 0 8-16,0 1 5 0,-1-1 2 0,1 0 3 0,6 0-1 15,0 4 0-15,-7-3-3 0,7 3-1 0,7 0-7 16,-7 0-4-16,6 3-4 0,1-2-7 0,-1 2-2 0,0 1-2 15,8-1-2-15,-8 1-3 0,8 0-2 0,-8-1-2 0,7 1 0 16,-7-1 0-16,8 1-2 0,-8-3-1 0,0 2-1 16,8 1 0-16,-14-5-1 0,6 2 0 0,0-1 0 15,-6 0-1-15,0-4 2 0,-6 4 2 0,0-4 3 0,-2 0 2 16,2 1 4-16,-6-1 6 0,5 0 10 0,-6 2 9 0,0-7 10 16,-7 2 7-16,8 0 13 0,-2-4 14 0,-5 4 20 0,5-4 12 15,2 0 6-15,-2 0 4 0,8-4 0 0,-7 4-3 16,6-4-8-16,7 0-16 0,-6 2-21 0,-1-7-17 0,7 2-17 15,0 0-11-15,7-4-12 0,-7 0-8 0,6 0-5 0,1 0-4 16,0-4 1-16,-1 0-2 0,0 1 1 0,8-4-2 16,-8 3 0-16,7-4 0 0,-6 5 0 0,6-4 0 0,-1-1-4 15,-4 1 1-15,4 0-1 0,-6 0 2 0,8 2-1 0,-8-2 2 16,1 0 0-16,-1 3 4 0,-6 1 3 0,7-1 3 0,-7 1 0 16,0 3 1-16,0 0 1 0,-7 0 0 0,7 2 0 15,-6-1-3-15,-1 2-2 0,1 1 0 0,0 0-2 0,-8 4-3 16,8-1 0-16,0 0-5 0,-2 0-9 0,2 4-20 0,0 0-36 15,-1 0-60-15,1 4-67 0,-1 0-64 0,7 3-54 16,-7-3-48-16,14-1-61 0,-7 1-93 0,0-1-88 16,7 1-19-16,-7 0 24 0</inkml:trace>
  <inkml:trace contextRef="#ctx0" brushRef="#br0" timeOffset="91469.36">6741 6330 51 0,'-6'0'498'16,"0"0"-70"-16,6-3-139 0,-8 3-118 0,8 0-73 0,-6 0-42 0,0 0-22 16,-1 3-10-16,1 1-5 0,-7 3-2 0,6 1 1 15,1 3 5-15,-1 0 1 0,0-1 2 0,1 5 3 0,0 4 0 16,-1-5-1-16,0 4 0 0,7 1-3 0,-6-4-3 15,6 3-1-15,0 0-1 0,0-3-1 0,0-1-1 0,0 5-2 16,6-9 0-16,-6 5 0 0,7-3 0 0,6-2 0 0,-7-2 2 16,1-1 2-16,6 0 4 0,-6 0 6 0,6-3 10 15,0-4 12-15,-1 0 18 0,2 0 28 0,-1-4 31 0,0 1 32 16,0-4 25-16,-1-1 17 0,2-3 3 0,-1 1-2 0,-6-2-13 16,-1-3-25-16,0 1-32 0,1-4-29 0,-1 3-30 15,1 0-21-15,-7 1-15 0,0-1-6 0,0 1-8 16,0-2-5-16,-7 6-3 0,7-5-8 0,-6 4-3 0,-1 0-7 15,1 0-8-15,6 4-10 0,-6-1-15 0,-1 1-33 0,7 4-57 16,-7-1-70-16,7 0-69 0,0 1-59 0,0 3-62 0,0-4-78 16,0 4-109-16,0-4-72 0,7 4-10 0,-7 0 33 15</inkml:trace>
  <inkml:trace contextRef="#ctx0" brushRef="#br0" timeOffset="91816.79">7009 6338 189 0,'0'-4'516'0,"0"4"-82"0,-8-4-148 0,8 4-115 0,-6 4-70 16,0 0-40-16,-1-1-16 0,1 5-12 0,-1-1-7 0,1 0-2 15,-1 4 1-15,1 0 2 0,6 4 1 0,-6 0-4 16,-2-1-4-16,8 4 0 0,0 1-2 0,-6-4-2 0,6 3-1 16,0 0-1-16,0 0 1 0,6-3 3 0,-6 3-2 0,0-3 1 15,8 4 0-15,-2-5-2 0,0-3 0 0,-6 3-1 0,13-2 1 16,-6-1-2-16,-1-4 4 0,1 0 5 0,5-3 9 15,-4-1 16-15,4 1 26 0,-5-4 34 0,6 0 36 16,0 0 35-16,-7-4 22 0,8-3 11 0,-8 0 3 0,7 0-9 16,-6-8-21-16,-1 4-30 0,0 0-32 0,1-4-31 0,-7 0-24 15,6-3-15-15,-6 4-13 0,-6-5-6 0,6 1-6 0,-7 0-5 16,-5 3-8-16,5-3-2 0,-6 0-3 0,0 3-5 16,0 0-1-16,0 4-5 0,0-4-5 0,0 8-5 0,7-4-9 15,-8 4-19-15,8 3-39 0,6 1-61 0,-7-1-78 0,7 4-65 16,-6-4-55-16,12 4-54 0,1 0-76 0,-1 4-143 15,0-4-61-15,8 0 7 0</inkml:trace>
  <inkml:trace contextRef="#ctx0" brushRef="#br0" timeOffset="92292.28">7307 6470 207 0,'0'-4'493'0,"0"4"-100"15,0 0-130-15,0-4-94 0,0 4-64 0,0 0-34 16,8 0-19-16,-8 0-15 0,0 0-13 0,6 0-10 0,-6 4-5 15,6 0-5-15,-6-1-1 0,7 5-2 0,-1-1 0 0,-6 0-1 16,7 4 0-16,-7 0 2 0,0 0 0 0,7 0 0 16,-7 0 1-16,0 0-2 0,0 0 1 0,0 0 1 15,0 0-1-15,0 1-1 0,0-2 0 0,0-3 1 0,0 1 1 16,0-1 8-16,0-4 6 0,0 5 17 0,0-8 26 0,0 4 40 16,0-1 46-16,0-3 50 0,0 0 36 0,0 0 18 0,0-3 5 15,6-1-18-15,-6 0-19 0,0-3-33 0,0 0-45 16,6-1-47-16,1-3-36 0,0 5-24 0,-1-6-12 0,0 1 1 15,1 3-8-15,6-2-6 0,-6-1-3 0,-1 3-2 0,0 1-1 16,2 0-1-16,-2-1-1 0,0 5-1 0,-6-1-1 16,6 0-3-16,-6 1 0 0,0 3 1 0,0 0-2 0,0 0 0 15,0 3 1-15,8 1-1 0,-8 3 0 0,6-3 1 0,-6 3 0 16,6 4-6-16,-6-3-7 0,7 3-12 0,-7-1-14 0,6-2-23 16,-6 3-29-16,7 4-37 0,-7-8-40 0,7 4-38 15,-1 0-30-15,-6-4-19 0,6 4-20 0,0-3-16 0,2-5-27 16,-2 1-52-16,0 0-101 0,1-4-36 0,-1 3-9 0</inkml:trace>
  <inkml:trace contextRef="#ctx0" brushRef="#br0" timeOffset="92846.73">7587 6422 148 0,'0'0'511'0,"0"0"-91"0,8 0-138 0,-8 0-109 0,0-4-69 16,6 4-41-16,-6 0-21 0,6 0-14 0,1 0-12 15,-7 0-6-15,7 4-3 0,-1-1-2 0,1 5 0 0,-1-5 0 16,0 5-2-16,-6-2 0 0,7 3 0 0,0 2 3 16,-7 0 0-16,6-4 1 0,-6 4 1 0,0 0 2 0,6 0 3 15,-6 0 6-15,0-4 3 0,0 4 7 0,0-4 4 16,0 1 9-16,0-1 11 0,0-4 13 0,0 5 20 0,0-5 30 15,0 1 36-15,0-4 40 0,0 0 29 0,0 0 18 0,0 0 6 16,7 0-5-16,-7 0-17 0,0-4-30 0,0-3-41 0,7 3-41 16,-7-3-34-16,6-4-25 0,-6 4-17 0,7-4-7 15,-7 0-4-15,6 4-4 0,1-4 0 0,-7 0-2 0,6 0-2 16,-6 4-2-16,7-1 1 0,-7 1-3 0,6 3-3 0,-6 1 0 16,0-2-3-16,0 5-4 0,6-4-1 0,-6 4-1 15,0-3-3-15,0 3 1 0,0 3-1 0,0-3-14 0,0 4 7 16,8 1 3-16,-8-2 4 0,6 1 1 0,-6 3 2 15,6-3-3-15,1 0 2 0,-7 3 14 0,6-4-6 0,1 1-3 16,-1 0-1-16,-6-1-2 0,7-3 0 0,-1 4 2 0,-6-4-1 16,6 0 0-16,2 0 0 0,-8 0 2 0,6-4-3 15,0 4 0-15,1-3-1 0,0-1 0 0,-1 4 1 0,0-4-1 16,-6 4-2-16,7-3 0 0,-1 3 2 0,1-4-1 0,-7 4-2 16,7 0 1-16,-7 0-2 0,6 4 1 0,0-4 0 0,1 3 0 15,-7 1-1-15,7 0 0 0,-1-1-1 0,-6 1 10 16,7 3-4-16,-7 1-2 0,6-5-1 0,1 5-2 0,-7-5-2 15,6 5-5-15,-6-1-8 0,7 0-20 0,-7 1-19 0,0-1-51 16,6-4-73-16,-6 5-75 0,0-5-63 0,6 1-55 16,-6 0-64-16,0-4-97 0,0 0-111 0,0-4-27 0,0 0 29 15</inkml:trace>
  <inkml:trace contextRef="#ctx0" brushRef="#br0" timeOffset="96203.13">6318 6411 324 0,'0'-4'281'0,"-7"0"-92"0,7 1-73 0,0-1-50 0,0 0-27 16,7 1-12-16,-7-1-6 0,0 0-3 0,0 1 1 16,0-1-1-16,0 1-2 0,0-1-1 0,6 4-2 15,-6-7-1-15,0 3-4 0,0 4-2 0,0-4-4 0,0 1 1 16,7 3-1-16,-7-4-1 0,0 4-1 0,7 0-1 0,-7-4-2 15,0 4 0-15,6 0-3 0,-6 4-5 0,0-4-8 16,6 0-14-16,-6 0-19 0,0 4-41 0,0-4-73 0,0 0-126 16,0 0-67-16</inkml:trace>
  <inkml:trace contextRef="#ctx0" brushRef="#br0" timeOffset="99330.81">5784 4616 170 0,'0'0'292'0,"0"-4"-68"0,0 4-61 0,-6-3-48 0,6-1-31 16,0 4-17-16,0-3-6 16,-8-1 0-16,8-1-3 0,0 5-2 0,0-3-2 0,0-1 0 0,0 0 0 0,-6 1 1 15,6-1 5-15,0 4 3 0,0-3 4 0,-6-1 6 0,6 0 3 16,-7 4 1-16,7-3-1 0,-6-1-3 0,-1 0-9 0,7 4-12 16,-6-3-9-16,-1-1-10 0,1 4-6 0,-8-4-9 15,8 4-8-15,-7 0-6 0,0 0-1 0,0 0-3 0,1 4 0 16,-2 0-1-16,1-1-1 15,0 5-1-15,-6-1 3 0,-1 0 3 0,0 4-1 0,8 1 1 0,-8-1 2 0,1 3 2 0,-1 0 0 16,7 1 2-16,-7 0 2 0,8 0 1 0,-8 3 1 16,6-4-1-16,2 4 1 0,-1 2-3 0,-1-6 1 15,2 1 0-15,5 3-1 0,0-4 0 0,1 2 0 0,6-2-1 16,-6-3 0-16,6-1-1 0,0 6-2 0,0-5 1 0,0 0-2 16,6 0 1-16,-6 0-6 0,6-4 1 0,8 4 3 15,-8-4-1-15,7 0 3 0,-6 1-3 0,12-1 1 0,-6 1 0 16,6-5 5-16,1 1-2 0,0-1-3 0,5 1-14 0,2-4-25 15,-1 4-31-15,0-4-33 0,0-4-32 0,0 4-39 0,1 0-46 16,-2-4-67-16,1 1-107 0,0-4-76 0,0-1-31 16</inkml:trace>
  <inkml:trace contextRef="#ctx0" brushRef="#br0" timeOffset="100408.63">6038 4810 167 0,'0'0'348'0,"0"-4"-79"0,-7 1-79 15,1 3-58-15,6-4-37 0,-6 4-23 0,-4068-4-15 16,8141 4-10-16,-4067-3-7 0,0 3-7 0,-7 0-5 0,7-5-5 31,-6 5-5-31,0 0-5 0,-2 0-4 0,2 5-3 0,0-5-1 16,-7 3 0-16,6 1-1 0,-6 3 3 0,1-3-3 15,-2 3 1-15,1 0 0 0,7 1 2 0,-8-5 0 0,8 5 0 16,0-1 1-16,-8 0-1 0,8 0 0 0,6 1-2 0,-6 0-2 16,6-2 2-16,0 2 0 0,0 0 1 0,0 3-2 0,0-4 1 15,0-3 1-15,6 6 1 0,-6-2 1 0,6-5-1 16,1 5-2-16,0-1-1 0,5-3-1 0,-5-1 0 15,0 1 2-15,6-4-1 0,-1 4-1 0,2-4 0 0,-1 0 3 16,0-4-3-16,0 4 3 0,-1-4 3 0,2-3 4 0,-8 3 3 16,8-3 7-16,-2 0 10 0,-5-1 13 0,-1 1 14 15,1 0 4-15,0 0 2 0,-1-4 3 0,0 3 4 0,-6 0 1 16,7-2-1-16,-7 6-10 0,0-7-5 0,0 7-5 16,0-3-3-16,0 0-6 0,0 3-5 0,0 0-15 0,-7 1-6 0,7-5-5 15,0 8-4-15,0-3-5 0,0 3-2 0,-6-4-3 16,6 4-2-16,0 0 3 0,0 0-2 0,0 0-3 15,0 0-2-15,0 4 0 0,0-4-1 0,0 3-1 0,0-3-1 16,0 5 2-16,0-2-2 0,0 0 3 0,0 5 0 0,0-4 0 16,0 3 0-16,0-4 1 0,6 4 2 0,-6 1 2 15,7-4 0-15,-7 6-1 0,7-2 1 0,-1 0-3 0,-6-1 1 16,6 0 0-16,1 1-3 0,0-1-2 0,6 0-5 0,-7 0-3 16,0 1-3-16,2-1-3 0,4 0-3 0,-6 1-2 0,1-1-1 15,0-3 3-15,-1 3 2 0,1-3 3 0,-1-1 3 16,0 4 4-16,2-7 3 0,-2 4 1 0,0-4 2 0,0 0 1 15,2 0 1-15,-2 0 1 0,-6 0 0 0,6-4 3 0,1 4 0 16,-1-3 1-16,1-1 0 0,0-3 1 0,-1 3 1 16,0-3-1-16,0 0 2 0,8-1-1 0,-8-3 0 0,1 4-1 15,-1-4 1-15,1 0 0 0,0 0-1 0,-1 0 0 0,0 0 0 16,1-1 0-16,0 2 4 0,-1-1-2 0,0 0-1 16,1 4 1-16,-7-4-1 0,7 3 0 0,-7 1 0 0,6 3-1 15,-6 1-5-15,7-1 2 0,-7 1-1 0,0 3-1 16,6-4 1-16,-6 4 0 0,0 4 1 0,6-4-1 0,-6 3 2 15,0 1-1-15,8-1 0 0,-8 5 1 0,0-5 0 0,6 8-2 16,-6-3 1-16,0-1-1 0,6 4 1 0,-6 0 0 16,0-1 1-16,0-1-1 0,0 2 0 0,6 0 1 0,2 0-4 15,-2-4-3-15,-6 4-5 0,6-4-3 0,1 4-1 0,-1-4-6 16,1 1-3-16,0-1-4 0,-1-3 1 0,6 3 1 16,-4-3 4-16,-2-1 2 0,0 1 1 0,7-4 4 0,-6 3 5 15,0-3 5-15,-1 0 2 0,0-3 5 0,1 3 0 0,0-4 1 16,-1 1 0-16,0-1 1 0,1-3 1 0,0 3-2 0,-1-3 2 15,1-1-1-15,-1 1 0 0,0-4-1 0,1 4 1 16,0-1-1-16,-1-2 0 0,0 2 0 0,1 1 0 16,0 0 0-16,-1-4 0 0,-6 2 1 0,7 3 0 0,-1-2-1 15,1 1 0-15,-7 0 1 0,6 0 1 0,-6 3 0 0,7 0-1 16,-7-3 0-16,0 4 0 0,6-2 0 0,-6 5 0 16,0 0-2-16,0-3 0 0,0 3-1 0,6 0-1 0,-6 3-1 15,0-3-1-15,8 5 2 0,-8-2 0 0,6 0 2 0,-6 1 1 16,6 4 0-16,-6-5 0 0,0 4 0 0,7 0 3 0,-7 1-2 15,6 0 0-15,1-2-1 0,-7 2 0 0,0 0 0 16,6-1 0-16,-6 0 1 0,7 1-1 0,-1-1 0 0,-6 0 0 16,6 0 1-16,-6-3 1 0,8 3-1 0,-2-3 0 0,-6 0-1 15,6-1 0-15,1 1 0 0,0 0-1 0,-1 0 0 16,0-4-1-16,1 0-3 0,-1 3-10 0,1-3-12 0,6-3-20 16,-7 3-22-16,8 0-30 0,-1-4-47 0,0 0-65 0,-7-3-108 15,7 3-83-15,-7-3-44 0</inkml:trace>
  <inkml:trace contextRef="#ctx0" brushRef="#br0" timeOffset="101185.58">6936 4953 90 0,'0'0'325'0,"0"0"-84"16,8-4-79-16,-8 4-57 0,6-4-34 0,-6 1-22 0,6-1-10 15,1 0-8-15,-1 1-3 0,1-1-1 0,-7-3-2 16,6 3-1-16,1-3-1 0,-1 3 4 0,-6-3 4 0,6 3 1 15,-6-4 3-15,0 4 0 0,0-2 2 0,0 2 0 0,0-4-3 16,0 5-6-16,0-1-4 0,0 1-4 0,-6-1-4 16,6 1-5-16,-6 3-3 0,-1-4-1 0,7 4-5 0,-6-4-1 15,-1 4 0-15,1 0-1 0,6 0-2 0,-7 0 2 16,1 4 0-16,6-4-1 0,0 4-1 0,-6-1 1 0,6 1 0 16,0-1-1-16,0 1 2 0,0-1-2 0,0 5 0 0,0-4 0 31,0 2 2-31,6 3-1 0,-6-2 0 0,6 0 1 15,-6 1 0-15,7 3 1 0,-7-4-1 0,6 0 1 0,1 0-1 16,-1 1 1-16,-6-1-1 0,7 0-2 0,-1-3 2 0,0 4 1 16,2-1 0-16,-2 0 1 0,0-3 0 0,1-1-1 15,6 4 0-15,-7-7 2 0,7 4-1 0,-6-4-1 0,6 3 0 16,-7-3 1-16,1 0-2 0,6 0 0 0,-7 0 2 0,7-3 0 16,-6-1-1-16,0 4 1 0,-1-3-2 0,0-4 0 15,2 3 1-15,-2-3 1 0,0 3 0 0,0-3 4 0,1-1 0 16,0 1 1-16,-1 0 5 0,-6-1 2 0,7-3 2 0,-1 4 1 15,-6 0 1-15,6 0 0 0,-6-1 0 0,0 1-3 0,8 0-2 16,-8-2-2-16,0 3-1 0,6 2-3 0,-6-4 0 16,0 5-3-16,6-1-2 0,0 1-1 0,-6-1-2 0,0 4-1 15,8-3 0-15,-8 3-1 0,6 0 1 0,-6 0 1 0,6 3-1 16,-6 1 0-16,7-4 1 0,-7 3 1 0,6 4 0 16,-6-3 0-16,7 4 0 0,0-2-2 0,-7 3 2 0,6-2 1 15,0-3 0-15,-6 3 0 0,6 0-1 0,2 1 0 0,-2-5 0 16,-6 4 0-16,6-3 0 0,1 0-1 0,-1 3 1 15,1-3 1-15,0-4 0 0,-7 3-1 0,6-3 2 0,-6 4 0 16,6-4 0-16,1-4 0 0,0 4 1 0,-1-3 0 0,0-1-2 16,1 0 1-16,0-3 0 0,6 3 0 0,-7-3 0 15,0 0-1-15,8 0-1 0,-8 3-1 0,8-3 0 0,-8-1 1 16,0 5 0-16,1-6 0 0,-1 7 0 0,1-2-1 16,0 0 0-16,-1 0-1 0,-6 0 0 0,6 4-2 0,-6 0-3 15,0 0-5-15,6 4-7 0,-6 0-4 0,0 0-9 0,8 0-9 16,-8-2-12-16,6 7-12 0,-6-6-16 0,6 5-22 15,1-5-33-15,-7 1-55 0,6 0-103 0,1-4-81 0</inkml:trace>
  <inkml:trace contextRef="#ctx0" brushRef="#br0" timeOffset="102105.26">6618 5302 40 0,'0'2'338'0,"0"-2"-88"0,-7 0-93 0,7 4-60 15,7-4-39-15,-7 0-18 0,0 0-10 0,0 3-3 31,6-3 1-31,-6 0 1 0,0 0 2 0,6 0 0 0,-6 0 3 16,0 0 1-16,7-3 0 0,0-1 1 0,-7 4 3 0,6-2 3 16,0-7 1-16,-6 6 0 0,7-5 1 0,0 1 2 15,-1-3 1-15,1 2 0 0,-1 0 3 0,1-3 0 0,-1 1 6 16,1-1 9-16,-1 3 6 0,0-3 4 0,-6 0-2 0,0 4 0 16,8-3-1-16,-8-2-2 0,0 4-5 0,6-3-6 15,-6 4-7-15,0-4-7 0,0 4-1 0,-6 0-2 0,6-1-5 16,0 1-7-16,0 3-5 0,-8-3-6 0,8 3-6 0,0 1-3 15,0-1-4-15,0 4-4 0,-6-4-2 0,6 4-1 16,0 0-4-16,0 0 5 0,0 0-2 0,0 0-4 0,-6 4-1 16,6 0 0-16,0-1 2 0,0 5 2 0,0-1 1 0,-7 0-5 15,7 1 3-15,0 2 2 0,0 1 2 0,0 0 0 0,-6 0 0 16,6 0-1-16,0 1 1 0,0 2 0 0,0-3 0 16,0 4 0-16,0 0 0 0,0 3 0 0,0 1 1 0,0-5 0 15,0 9-1-15,0-5 0 0,0-1 1 0,0 5-1 16,0-3-3-16,0-1-5 0,0 1-10 0,0-2-9 0,0 1-12 15,6 2-7-15,-6-6-9 0,7 1-9 0,-7-1-12 16,6 1-11-16,0-4-6 0,2 0-4 0,-2 0-5 0,0 0-9 16,1-4-15-16,6-4-16 0,-7 1-24 0,7-4-37 0,1 0-59 15,-8-4-109-15,7 1-49 0</inkml:trace>
  <inkml:trace contextRef="#ctx0" brushRef="#br0" timeOffset="102659.65">6786 5448 162 0,'0'0'284'16,"0"0"-69"-16,0 0-66 0,0-5-51 0,0 5-33 0,0-3-17 15,0-1-9-15,0 0-2 0,0 1-3 0,0-1-3 0,0 4-3 16,0-7-1-16,0 4-4 0,8-5-2 0,-8 4-1 16,0-3-4-16,6 0 1 0,-6-1-3 0,0 5 1 0,0-8 1 15,0 3 1-15,6 1 0 0,-6-4 0 0,0 4 1 0,0-4-2 16,0 4 3-16,7-5-2 0,-7 5 0 0,0 0 0 0,7-4 2 16,-7 3 0-16,0 5-3 0,6-5-3 0,-6 5-3 15,0-1-2-15,6 0-1 0,-6 1-3 0,0-1-4 16,7 4 0-16,-7 0-1 0,6 0-1 0,-6 0 0 0,7 4 1 15,-7-1 0-15,7 1 1 0,-7 0 0 0,6 4 0 0,-6-5 0 16,6 4 1-16,-6 0-1 0,7 1-1 0,-7-1 0 16,7 0-1-16,-7 0 0 0,6 2 0 0,-6 1-2 0,7-3 1 15,-1 1-1-15,-6-1 1 0,7-4-2 0,-1 1-1 0,1-4 0 16,-1 4 0-16,0-4 1 0,8 0 0 0,-8 0 2 0,1-4 1 16,6 0 1-16,-7 1 1 0,1-4-1 0,5 3 2 15,-4-3 0-15,4 0 2 0,-5 0-2 0,0-2 0 0,-1 0 2 16,0 0 1-16,-6 2 3 0,7 0 0 0,-7-1 3 0,0 2-1 15,6-2 1-15,-6 0 1 0,-6 1-3 0,6 3-1 16,0 1-4-16,0-1-1 0,-7 1-2 0,7-1 0 16,0 0 0-16,0 4 0 0,-6-3 0 0,6 3 0 0,0 0 0 15,-6 3-2-15,6 1 1 0,0 0-2 0,-7-1 0 0,7 1-1 16,0 3 0-16,-7 0-3 0,7-3-3 0,0 8-6 0,7-6-11 16,-7 2-11-16,7-1-14 0,-1 0-18 0,0 2-28 15,7-7-37-15,-6 2-65 0,6-1-129 0,0-3-64 0</inkml:trace>
  <inkml:trace contextRef="#ctx0" brushRef="#br0" timeOffset="105784.94">3797 14013 91 0,'0'0'233'0,"0"0"-60"0,0 0-55 16,0-4-41-16,-6 4-31 0,6 0-17 0,0 0-11 0,0 0-6 15,-7 0-7-15,7 0-2 0,-6 0-3 0,6 0-2 16,0 0-3-16,-6 0-1 0,6 4 0 0,0-4 1 0,-7 0 5 16,7 3 2-16,0-3 4 0,-7 4 5 0,7-4 6 0,0 3 3 15,-6-3 4-15,6 4 5 0,-6-4 2 0,6 3 2 16,0-3 2-16,-7 0 1 0,7 4-1 0,0-4 0 0,0 0 0 15,0 0 1-15,0 0-1 0,0 0-1 0,0 0-1 0,0 0 1 16,0 0 1-16,0 0-2 0,0-4 2 0,7 4 3 16,-7 0 4-16,6 0 2 0,-6-3 1 0,6 3-1 0,-6 0 0 15,0-4 3-15,0 4-2 0,0 0-6 0,0 0-2 16,0 0-4-16,0 0-2 0,0 0-4 0,0 4-3 0,0-4-4 16,0 0-4-16,0 0-5 0,-6 3-3 0,6 1-4 0,-6-4-5 15,6 4-8-15,-7 0-10 0,7 2-9 0,0-2-11 16,-7 1-8-16,7-2-10 0,-6 1-4 0,6 0 2 0,-7-1 5 15,7-3 6-15,0 4 11 0,0-4 11 0,0 4 12 0,0-4 13 16,-6 0 8-16,6-4 7 0,0 4 8 0,0 0 10 16,0-4 8-16,0 4 9 0,0-3 5 0,-7 3 4 0,7-4 3 15,0 4 2-15,0-4-1 0,0 1-2 0,0-2 1 0,0 1-3 16,0 2-1-16,0-2 2 0,0 4 4 0,0-4 3 0,0 0 8 16,0 4 8-16,0-4 0 0,0 4 5 0,0-3-2 15,0 3-3-15,0 0-5 0,0 0-10 16,-6 0-11-16,6 0-10 0,0 3-9 0,0-3-3 0,0 4-1 0,-7 8-1 0,7-6 1 15,-6 6 5-15,0 3 3 0,-2-1 2 0,2 1 2 16,0-1-2-16,-1 5-4 0,1-1-4 16,-1 0-5-16,1 0-6 0,6 1-4 0,-7-4-3 0,1 3-5 0,6-3-5 0,-6-1-2 15,6-3 1-15,0-4-2 0,-8 4 2 0,8-3 3 16,0-5 8-16,0 1 11 0,0 0 8 0,0-4 6 0,8-4 4 16,-8 0 0-16,6-7-1 0,0 0-6 0,1-3-6 0,-1-1-9 15,7-7-10-15,-6 4-6 0,5-4-4 0,-4-4 0 0,4 4-2 16,1-3 0-16,0-1-2 0,0-3-2 0,1 2 2 15,5 2 0-15,-6 0 1 0,0-1-1 0,0 4 0 16,-6 0 0-16,-1 4 0 0,0-1 0 0,2 8 0 0,-2 0-2 16,-6 5-4-16,6-2-1 0,-6 4-3 0,6 4-1 0,1 4 0 15,0-1-2-15,-1 5-4 0,1 3-11 0,-1 0-15 16,0 3-24-16,8 2-35 0,-8 2-42 0,7-4-41 0,0 5-38 16,6-1-31-16,1 0-23 0,0 0-22 0,-1-3-36 0,7-1-75 15,-6 5-78-15,0-4-35 0,-7-1 2 0</inkml:trace>
  <inkml:trace contextRef="#ctx0" brushRef="#br0" timeOffset="106197.32">3784 13998 273 0,'0'-3'499'16,"0"3"-129"-16,0-5-148 0,-6 5-95 0,6 0-51 0,6 0-25 15,-6 5-6-15,7-2 6 0,-7 4 8 0,6 4 13 0,1 3 15 16,0 2 20-16,-1 2 18 0,0 7 20 0,2 1 15 16,-2 7 11-16,0-1 12 0,7 6 4 0,-6 6-2 0,-1-1-3 15,7 5-10-15,1 0-22 0,-8 3-20 0,6 4-20 16,8 0-21-16,-7-1-16 0,1 6-15 0,4-2-17 0,2 5-13 16,0-5-4-16,-1 0-6 0,7 1-8 0,-6-4-5 0,7 0 0 15,-2 0-4-15,1-4-1 0,-6 0-6 0,6 1 3 16,-7-5-7-16,7-2-18 0,-6-5-45 0,0-4-76 0,-1 1-80 15,-6-4-75-15,0-4-90 0,-7-6-162 0,1-2-107 0,0-3-57 16,-7-2-1-16</inkml:trace>
  <inkml:trace contextRef="#ctx0" brushRef="#br0" timeOffset="107242.27">4969 15426 238 0,'-6'-7'533'0,"6"0"-93"0,-6 0-157 0,6 3-90 0,0 0-45 15,-7 1-19-15,7-2-9 0,0 2-8 0,0 0-11 16,0 3-8-16,0 0-11 0,0 0-16 0,0 3-19 0,0 0-17 16,7 5-11-16,-7 0 0 0,6-1 7 0,0 7 8 0,2 1 6 15,-8 0 7-15,6 3 7 0,7 1 8 0,-6-1 8 16,-1 4 3-16,0 0-2 0,1 0-4 0,6 0-1 0,-6 4 0 15,-7-4-3-15,6 3-1 0,-6-3-3 0,6 0-1 0,-6 0 0 16,7 0 2-16,-7 0 0 0,0-4 5 0,0 1 0 0,0-1-3 16,0-4-2-16,0 2-5 0,0-6-5 0,0 1-4 15,0-4-3-15,0 2-2 0,0-3 2 0,0-2 7 0,0-4 5 16,0 4 4-16,0-4-2 0,0-4-1 0,-7-4-4 0,7 1-6 16,-6-4-10-16,6 0-10 0,-6-4-10 0,6-3-7 15,-7 0-4-15,7-4-3 0,-7 0 0 0,7 0-1 0,-6 0-1 16,6 0-1-16,-7-4-1 0,7 4 0 0,-6 1 2 15,0-1-1-15,6-1 0 0,-7 2-1 0,7 2 1 0,0 1 2 16,-7 3 0-16,7 1 1 0,0 3-1 0,-6 3-1 0,6 1 0 16,6 0 0-16,-6 3-1 0,0 0-5 0,0 4 1 15,7 0-2-15,0 0 1 0,-7 4 1 0,6 0-2 0,0-2 2 16,1 7 4 0,6-2 1-16,-6-3-2 0,-1 3 2 0,7 0 0 0,-6 1 1 0,5-5 1 0,-5 1-1 0,6 3 1 0,0-7 0 15,1 4 0-15,-8-4 0 0,6 0 2 0,2 0-3 16,-1-4 0-16,-1 1-1 0,2-5 0 0,-2 5-1 0,-4-8 0 15,4 3 0-15,1-3-1 0,1 4 2 0,-8-4 2 0,0-1 0 32,8 5 1-32,-14 0 1 0,6-4 1 0,0 4-3 15,1 4 1-15,-7-5-2 0,6 4-1 0,-6 1 0 0,0 3-3 16,7-4 0-16,-7 4 0 0,0 0-1 0,0 0-1 0,0 0 1 16,7 4 1-16,-7 3-1 0,6 1 1 0,-6 2 3 15,0 1 0-15,6 3 0 0,-6 2 0 0,7-2 2 0,0 5 3 16,-7-1-3-16,0 4 1 0,6-4-1 0,-6 4-1 15,6-1 0-15,-6 2 0 0,7 3 0 0,-7-4 0 0,7-4 0 16,-7 4 0-16,6 0-2 0,-6 1-5 0,7-6-10 0,-1 5-10 16,-6-3-16-16,6-1-35 0,1-4-73 0,0 1-89 0,-7 0-77 15,6-3-72-15,0-2-95 0,2-2-164 0,-2-5-84 16,0 1-22-16,1-4 40 0</inkml:trace>
  <inkml:trace contextRef="#ctx0" brushRef="#br0" timeOffset="107511.55">5660 15636 330 0,'-12'11'523'0,"-2"-1"-100"0,1 5-165 16,0 0-103-16,0-1-56 0,7 5-23 0,-1-1-11 16,0-4-5-16,7 6-2 0,0-3-3 0,0 1-4 0,7-3-5 15,0 4-3-15,6-5-4 0,-1-2 0 0,2-2 7 0,-2 1 14 16,8-4 20-16,0 2 23 0,-1-7 27 0,1-2 29 15,-1-2 22-15,1-3 11 0,0-2 5 0,-1-1-4 0,-6-3-18 16,6 0-18-16,-12 0-23 0,6-3-26 0,-13 3-24 16,6-4-18-16,-6 4-13 0,-6-3-11 0,0 3-7 0,-1-1-7 15,-6 1-17-15,-6 4-5 0,-1 3-9 0,0 1-11 0,-6-1-14 16,7 8-20-16,-7-4-37 0,0 3-64 0,7 5-59 16,-1-5-70-16,0 1-55 0,7 0-56 0,0-4-78 0,6 0-144 15,1 0-62-15,6 0 8 0</inkml:trace>
  <inkml:trace contextRef="#ctx0" brushRef="#br0" timeOffset="108719.67">6038 15343 53 0,'-7'0'560'0,"1"-5"7"0,0 5-138 0,-1 0-161 0,0 5-98 15,1-2-56-15,0 5-21 0,6-1 0 0,0 4 7 0,0 3 8 16,0 5 7-16,6-5-1 0,0 8-7 0,8-4-12 16,-8 5-18-16,7-1-20 0,0 0-18 0,6-1-13 0,-5-2-13 15,5 3-3-15,1-4-3 0,0 1-2 0,-8-5-4 0,8 1 2 16,-7-1 0-16,-1-3-1 0,2 0 2 0,-2 0-2 0,-4-3 1 16,-2-1 4-16,0 0 12 0,-6 1 20 0,7-5 22 15,-14 4 22-15,7-3 15 0,-6 0 8 0,0 3 6 0,-2 0 0 16,-4-4-8-16,-2 6-18 15,2-2-23-15,-1 0-20 0,-7 1-21 0,8 2-6 16,-2 2-3-16,-5-1-2 0,5 0-4 0,2 3-1 0,-2-2-1 0,2 2 0 0,-2 4 3 0,1-3-2 16,7 3-4-16,0-3-1 0,-1 3 0 0,0 0 1 0,7 1-1 15,0-4-1-15,0 2 1 0,0-1 1 0,7-2-2 16,0-3 1-16,-1 0 1 0,0-4-2 0,7 4 1 0,-6-7 0 16,6 3 3-16,0-3-1 0,0-4 0 0,0-4-1 15,7 1-1-15,-8-5 1 0,2 1 0 0,5-4-2 0,-6-3 0 16,0-2 0-16,-7 2 0 0,8-1 1 0,-8-3-1 0,0 3 1 15,2-3-2-15,-2-1 3 0,-6 5 2 0,0-4-1 16,0 3 3-16,0 0-1 0,0 1 3 0,0 3 1 0,-6 0 4 16,6 0-2-16,-8 0 0 0,8 0 1 0,-6 4 0 0,6-5 1 15,0 5 0-15,-6 4-2 0,6-1-2 0,0 0-2 0,0 1 0 16,0-1-1-16,0 4-3 0,0 0-2 0,0 0-1 16,0 4-1-16,0-1-1 0,0 5 2 0,0-1 1 0,6 0-2 15,-6 4 0-15,6-3 1 0,-6 3 0 0,8-1-6 0,-2 1 3 16,0 0 1-16,7 4 1 0,-6-4 0 0,6 4 2 15,-7-4 0-15,0 3-1 0,8 1 6 0,-1-4-5 0,-7 0 0 16,8 0 0-16,-8 0 0 0,7 0-2 0,0-3-3 0,-7-5 1 16,8 4-1-16,-8-3 3 0,7-4-2 0,-7 0 0 0,8-4 0 15,-8 1 0-15,8-4 2 0,-2-1 1 0,-5-3 0 16,-1 0-2-16,1 0 1 0,0 0-1 0,-1 0 1 16,0 0 1-16,-6-3 1 0,6 3 4 0,-6-1 0 0,8 1-2 15,-8 0 0-15,0 0-1 0,0 5-1 0,0-2-1 0,0 4 0 16,0-3-1-16,0 0 2 0,0 3 2 0,-8-3 1 0,8 3 2 15,0 4-1-15,0-4 1 0,0 4-2 0,0-3-3 16,0 3-1-16,0 3-1 0,0-3-1 0,0 4 2 0,0 0-1 31,8 3 0-31,-8 0 0 0,6 0 2 0,-6 1-1 0,6 3-1 16,7 0 0-16,-6-4 0 0,0 4 0 0,5 0 0 16,-5-3 0-16,6 3 1 0,0-4-1 0,0 0 2 0,0-3 0 15,0 3-1-15,0-4 0 0,7-3-2 0,-7 0 0 0,0 0 0 16,0-3 1-16,-1-4 2 0,8-1-2 0,-13 1 0 0,6-3-2 15,0-2 2-15,-7 6 1 0,0-10 0 0,2 5-2 16,-2 1-3-16,0-2 5 0,-6 1-1 0,0 0 1 0,0 4 0 16,-6 0-1-16,6-1 1 0,0 1 0 0,-6 0 1 0,-2-1-1 15,8 5-1-15,-6-1 0 0,0 0 0 0,-1 1-1 16,1 0 1-16,6 3 0 0,-7 3 1 0,1-3-1 0,6 7-1 16,-7-3 2-16,7 3 0 0,0 0 0 0,0 4-2 15,7 0 1-15,-7 0 1 0,13 4-1 0,-7-4-1 0,1 3 1 16,5 1 1-16,2 3 0 0,-1-2 1 0,0-2-1 0,6-3 0 15,-5 3 0-15,-2-3 2 0,8 0-2 0,0 0 0 16,-1 0-3-16,1-3-2 0,-1-1-1 0,1 0-1 0,0-3-3 16,-1-4-2-16,0 3-1 0,1-6-3 0,-1-1 0 0,1 1 1 15,-1-4 0-15,1-5-1 0,-6 1-2 0,4-3 5 0,-4-1 3 16,-1-3 3-16,-1 0 1 0,-4-1 2 0,-2-3 2 16,6 4 3-16,-12-4 3 0,8-4-4 0,-8 4-1 0,6-3-1 15,-6-1-1-15,0 0 2 0,-6-3-3 0,-2 3-2 0,2-3-2 16,0 3-1-16,0-3-1 0,-8 0 0 0,8 3 2 15,-7 1 0-15,-1 3 2 0,8-1 4 0,-6 9 1 0,4 0 4 16,-4-1 3-16,5 7 1 0,0 1 0 0,-6 3-1 0,7 1-3 16,0 6 0-16,-1 1 0 0,0 3-1 0,7 4-2 0,-6 1 0 15,0 6 0-15,6-4 1 0,0 5 1 0,0 3 0 16,6 0 2-16,-6-1 0 0,6 1 0 0,-6 4-1 16,7-5 1-16,6 6-2 0,-7-2 2 0,7 1 1 0,1 0-2 15,-2-1-2-15,2 2 0 0,-2-6 1 0,8 5 0 0,-7-1 0 16,7-2-1-16,0 2-2 0,-8-3-4 0,8 0-3 0,-1-1-20 15,-5-2-34-15,5-1-51 0,-6 1-61 0,0-1-58 16,0-7-51-16,0 3-49 0,0-6-56 0,0 0-69 0,0-1-123 16,-7-4-39-16,2-3 9 0</inkml:trace>
  <inkml:trace contextRef="#ctx0" brushRef="#br0" timeOffset="109306.72">7627 15800 130 0,'-13'11'525'15,"0"-3"-23"-15,-1 3-182 0,2 0-128 0,-1 3-76 16,0 1-43-16,6-4-21 0,1 3-13 0,0 1-6 0,6 0-2 16,0-1-6-16,0 1-5 0,6 0-6 0,-6-1-5 0,13-3-4 15,-7 0-1-15,1-3-3 0,6-1-3 0,-1-3-2 0,2 3-2 16,-8-7 0-16,8 0-1 0,-1-4 1 0,-7 1-1 15,0-1 2-15,1-3 3 0,0-1 2 0,-1-3 2 0,0 4 3 16,1 0 8-16,-7-4 14 0,7 3 18 0,-7-2 27 16,0 2 27-16,0 1 26 0,0 0 32 0,0 3 26 0,-7-3 13 15,7 3 1-15,0 4-11 0,-7-4-20 0,7 0-27 16,-6 4-26-16,6 0-34 0,-6 4-28 0,6 0-21 0,-7 0-13 16,7 3-11-16,0 0-6 0,0 0-1 0,0 1 1 0,0 2 0 15,7 2 1 1,-7-1 0-16,12 0-1 0,-5 0 4 0,0-4-2 0,6 4 0 0,0 0-1 0,0-4-1 0,-1 0-4 15,2 0-5-15,5 2-4 0,-6-6-7 0,6 1-5 0,-5-4-4 16,6 0-4-16,-8 0 1 0,1-4 2 0,1-4 4 0,-2 2 3 16,2-2 6-16,-1-3 7 0,-7 0 4 0,7-4 5 15,-6 1 0-15,-1-1 0 0,0-4 3 0,2 5 0 0,-8-7-1 16,0 3-1-16,0-5 0 0,0 1-1 0,0 0 0 0,-8 0 0 16,8-4-2-16,-6 3 2 0,0-2-1 0,-1 0 1 31,1-1 1-31,6 1-1 0,-7-1 2 0,1 3 3 0,6 2 8 15,-7-1 8-15,1 7 12 0,6 1 9 0,-7 3 7 0,7 0 1 16,0 7 0-16,0-3-3 0,-7 7-8 0,7 0-8 16,0 4-11-16,0 3-9 0,0 4-5 0,0 0-1 0,0 3-4 15,7 1 0-15,-7 3 2 0,7 4 0 0,-1 1-1 0,1-2-1 16,-1 1 0-16,7 4 1 0,0-4 2 0,1 3 0 0,-2 1 0 16,1 0-2-16,0 0-1 0,6-1-6 0,-5 1-11 15,6-1-19-15,-8-2-26 0,1-1-37 0,1-1-39 0,-2-2-42 16,2-5-38-16,-2 1-31 0,-5-1-22 0,-1-3-15 0,1-4-8 15,0-3-12-15,-7 1-30 0,0-5-69 0,0 0-60 16,0-9-25-16</inkml:trace>
  <inkml:trace contextRef="#ctx0" brushRef="#br0" timeOffset="109702.7">7842 15877 399 0,'0'4'498'0,"0"-1"-145"0,0-3-138 15,6 4-84-15,-6-4-51 0,7 4-26 0,6-4-13 0,-6-4-4 16,5 4-4-16,8-4-3 0,-7-3-4 0,7 3-5 0,0-2-7 16,-1-2-4-16,7 0-3 0,-6 1-3 0,-1-4-1 15,0 4 0-15,1-4 0 0,-7 3 3 0,7 1 11 0,-8-4 14 16,1 4 21-16,1 3 23 0,-2-2 25 0,-4 0 25 0,-2 3 23 15,0 0 21-15,0-1 11 0,-6 0 2 0,0 4-8 0,7-3-17 16,-7 3-21-16,0 0-22 0,0 0-22 0,0 0-19 16,0 3-19-16,7 1-13 0,-7 0-7 0,0-1-3 15,6 6-2-15,-6-3-2 0,7 2-1 0,-1 3-6 0,-6-1-4 16,6-2-5-16,2 3-4 0,-2 4-1 0,6-5-2 0,-4 6-4 16,-2-6 0-16,0 5-1 0,7-3 0 0,-6 2-5 15,6-3-18-15,-7 3-29 0,8-3-44 0,-8 0-47 0,0-4-52 16,7 1-44-16,-6-1-45 0,6-3-37 0,-7-4-35 0,8-4-49 15,-8 0-81-15,7-3-56 0,-13-4-13 0</inkml:trace>
  <inkml:trace contextRef="#ctx0" brushRef="#br0" timeOffset="109828.66">8331 15800 429 0,'0'0'479'0,"0"0"-142"16,0 0-126-16,0 0-80 0,0 0-48 0,0 0-29 0,0 0-21 15,0 0-19-15,6-3-26 0,0 3-30 0,1-4-39 0,-1 0-54 16,8 1-86-16,-8-1-146 0,8-3-68 0,-8 4-37 0</inkml:trace>
  <inkml:trace contextRef="#ctx0" brushRef="#br0" timeOffset="110333.97">8571 15734 20 0,'-6'-3'523'0,"6"3"-16"16,-7-4-149-16,7 0-128 0,-6 4-81 0,6 0-49 0,0 0-27 16,0 0-17-16,0 0-13 0,0 4-10 0,0 0-13 15,6-1-9-15,-6 4-6 0,7 1-1 0,-7-1-3 0,6 3 0 16,-6-1-1-16,7 2-1 0,-7 0-1 0,7-1 1 0,-7 2 2 16,0-1-1-16,6 0 1 0,-6 3-1 0,0-2 0 15,0-2 1-15,0-3 0 0,6 4 0 0,-6-2-2 0,0-3 0 16,0 2 2-16,0-4 6 0,0-1 10 0,6 1 16 0,-6-4 18 15,0 3 10-15,0-6 8 0,8 3 3 0,-8-4 1 16,6-3-3-16,-6-1-10 0,6 2-7 0,1-3-21 0,0-2-12 16,-1 4-7-16,1-3-2 0,5 2-3 0,-5-3-1 0,0 4-2 15,5-4-5-15,-5 3 4 0,6 5 1 0,-6-5 2 16,6 4-2-16,-7 1 1 0,1-1 0 0,-1 4 0 0,0 0 1 16,2 0 2-16,-2 0 2 0,0 4 3 0,-6-1 9 0,7 5 11 15,-7-4 11-15,0 3 9 0,6 0 7 0,-6-3 4 16,0 3 3-16,0 0-2 0,0-3-6 0,0 0-10 0,0 4-10 15,0-8-9-15,0 3-2 0,0 0 1 0,0-3 1 16,7-3 0-16,-7 3 1 0,6-8-3 0,1 5-1 0,-1-8-1 16,0 4-4-16,8-4-9 0,-8 0-7 0,1-1-2 0,6 5-3 15,-6-4 3-15,5 0 2 0,-5-1 8 0,6 6 5 16,-7-2 4-16,1 1 8 0,0 0 3 0,6 3 8 0,-7 1 1 16,0 3 0-16,8 0-8 0,-8 0-3 0,0 0-2 0,8 3-7 15,-8 4-4-15,1-3-6 0,-1 3-2 0,1 4-3 16,6-2-1-16,-7 1-1 0,-6 5-2 0,6-1 1 0,2 1-13 15,-2 0-7-15,-6-1-28 0,6 1-56 0,-6 3-75 16,0-2-75-16,0-2-71 0,0 0-97 0,0 1-166 0,-6-5-95 16,0 2-39-16,-2-5 18 0</inkml:trace>
  <inkml:trace contextRef="#ctx0" brushRef="#br0" timeOffset="111015.93">6246 17398 100 0,'0'-5'489'0,"7"2"-94"0,-7 0-130 16,6-5-97-16,-6 4-55 0,7-6-21 0,0 3-1 0,-1-5 8 15,0 1 11-15,-6-4 15 0,6 4 11 0,2-3 12 0,-2-1 13 16,-6-3 9-16,6 3 10 0,1 1 11 0,-7-4 2 0,6 2-5 15,-6-2-9-15,0 4-12 0,0-5-14 0,-6 5-20 16,6-1-28-16,-7-3-25 0,1 3-19 0,0 1-13 0,-2-6-11 0,-4 6-4 16,6 0-5-16,-8-1-5 0,1 0-2 0,7 1-2 0,-8-1-1 15,8 4-1-15,-6 0-3 0,4 4-2 0,2 0-4 0,6-2-1 16,-6 7 0-16,6-5-3 0,0 2 0 0,0 1-3 0,0-3-1 16,6 4-1-16,0-4 0 0,8-1-3 0,-2 5 1 15,2-4-3-15,5-1 1 0,1 1 1 0,-8 3 1 0,8 0 1 16,0-3-1-16,-1 3 0 0,1 4 2 0,0-3 0 0,-7 3 1 15,-1 3-1-15,2 1-2 0,-8 0 1 0,8 3 1 0,-8 0 1 16,7 1-1-16,-7 3 1 0,1 0 1 0,-7-1 0 0,7 6 1 16,-1-2-1-16,0 1-1 0,0-1 1 0,2 1-1 0,-2 0-5 15,0-1-8-15,7-3-9 0,1 0-11 0,5-7-19 0,0 3-47 16,1-3-70-16,-1-1-70 0,7-3-60 0,-6-3-46 0,6-5-43 16,7 1-45-16,-7-4-49 0,-1-4-38 0,2 5-35 15,-8-5 2-15</inkml:trace>
  <inkml:trace contextRef="#ctx0" brushRef="#br0" timeOffset="111364.66">7035 16742 332 0,'-14'0'422'15,"8"3"-91"-15,-8 1-95 0,2 3-63 0,-1 0-35 0,-7 4-13 16,8 1 2-16,-2 2 5 0,-5 1 10 0,6 0 7 0,0 3 1 16,-1 1-6-16,8-5-12 0,0 0-15 0,-1 5-18 0,7-4-17 15,-7-1-19-15,7 1-18 0,7 0-15 0,-7-4-10 16,7-1-8-16,-1 1-4 0,0-3-2 0,8-1 0 0,-1-3 0 15,0-4 1-15,0 0 0 0,-1-4-2 0,2-3 1 0,-1-1-1 16,0 1 1-16,0-4 1 0,-1-3 6 0,-4-1 9 0,4 0 19 16,-5 1 22-16,0-1 23 0,-1 0 15 0,0 1 11 0,1-1 9 15,-7 4 4-15,0 0-4 0,0 0-12 0,0 4-21 0,0 3-21 16,-7 0-15 0,7 1-12-16,-6 3-13 0,0 0-9 0,-1 3-7 0,7 5-4 0,-7-1-2 0,1 0-2 0,6 4-1 15,-6 1 0-15,6-2 0 0,0 5 1 0,6-5-1 0,-6 6 0 16,6-2-2-16,1 1-2 0,0 0-3 0,5-4-2 0,1 3-8 15,1-3-10-15,-2 0-14 0,8 0-33 0,-7-7-49 0,7 3-59 16,0-3-57 0,-2-4-47-16,2-4-36 0,7 0-25 0,-9 1-18 0,2-8-2 0,7 3 8 0,-9-3 7 0,-4 1-9 0,5-1-33 15,-5-4-41-15</inkml:trace>
  <inkml:trace contextRef="#ctx0" brushRef="#br0" timeOffset="111793.42">7510 16533 77 0,'0'-18'541'15,"0"-1"-47"-15,0 9-102 0,0-2-74 0,0 1-42 0,0 4-27 32,0 3-20-32,-6 1-19 0,6-1-12 0,0 8-13 0,-7-1-22 15,7 4-28-15,-7 4-23 0,7 5-13 0,-6 2-5 0,6 0-3 16,0 0-7-16,0 4-12 0,0 0-9 0,6 0-9 0,1 4-9 16,-7-1-9-16,13-2-9 0,-7 2-6 0,0 1-5 0,8-5-11 15,-1 6 1-15,0-2 0 0,0-3-2 0,-1 0-1 16,8 0-2-16,0-4 4 0,-1 0-4 0,-5 1 6 0,12-4-1 15,-7-1-3-15,1-3-1 0,0 0 0 0,5-3-1 0,-5-1-3 16,0-4 2-16,6 1-1 0,-7-4 0 0,1-4-1 0,-8 1 1 16,8-1 1-16,-7-3 0 0,0 0 0 0,-6-4 0 0,-1 3 1 15,0-3-9-15,2 0 5 0,-2-1 1 0,-6 3 0 0,0-3 2 16,0 1 0-16,0-3 0 0,-6 3 1 0,6 0 11 0,-8 0-4 16,2 0-1-16,-7 0 0 0,7 3 0 0,-7 1 1 0,6 0 4 15,-6 3 0-15,6 1-1 0,-5-1 1 0,5 4-2 16,0 0 0-16,1 4-1 0,-1-1-3 0,1 1-4 0,0 3-2 15,6 0 2-15,0 4-1 0,0 0-1 0,0 0 2 0,6 0-1 16,-6 1-1-16,6 2 0 0,1-3 0 0,6 3-1 0,-6-2-1 16,5 2 0-16,-5-3 0 0,13 4 0 0,-7-4 1 0,0 0-1 15,7-4 0-15,-8 0 0 0,8 1-1 0,-1-1 1 0,1-3-1 16,0 0-2-16,-1-1 4 0,1-6-2 0,-8-1-2 0,8 0-6 16,-1-3-6-16,-5-1-10 0,-2-2-20 0,2-1-34 0,-8 0-55 15,0 0-58-15,-6 0-55 0,0 0-50 0,-6 0-47 0,6-5-57 16,-12 6-90-16,-2-1-96 0,-6 0-30 0,-5 0 12 0</inkml:trace>
  <inkml:trace contextRef="#ctx0" brushRef="#br0" timeOffset="111967.15">7431 16852 337 0,'8'0'787'0,"-2"-8"15"0,0 1 9 0,8 0-200 0,-2-4-197 15,1-1-177-15,7-2-111 0,6-5-60 0,0 1-32 0,7 0-16 16,-1-3-11-16,1-2-37 0,6 4-53 0,-7-2-77 0,1-1-75 16,-1 3-65-16,1 5-62 0,-7-1-81 0,0 0-109 15,0 5-92-15,-6 2-23 0,-1 1 36 0</inkml:trace>
  <inkml:trace contextRef="#ctx0" brushRef="#br0" timeOffset="112077.82">8181 16606 343 0,'0'0'487'0,"0"-4"-115"0,0 1-125 0,0-5-92 15,0 1-72-15,0 0-61 0,-6-4-58 0,6 0-74 16,-8 0-127-16,2-4-116 0,-7 1-81 0,0-1-45 0</inkml:trace>
  <inkml:trace contextRef="#ctx0" brushRef="#br0" timeOffset="159828.1">6520 11924 74 0,'6'-10'341'0,"1"-1"-113"0,-1-1-100 0,1 1-56 16,6 0-34-16,-7 1-18 0,1 2-11 0,6 1-5 16,-7-4-5-16,1 7-3 0,0-3-4 0,6 3-3 15,-7 0-3-15,0 1-3 0,1 3-3 0,0-4-6 0,-1 4-3 16,0 0-6-16,1 0-1 0,0 0-4 0,-1 0-2 0,1 0-6 15,-1 4-10-15,-6-4-13 0,7 0-19 0,-7 0-22 16,6 3-28-16</inkml:trace>
  <inkml:trace contextRef="#ctx0" brushRef="#br0" timeOffset="160477.92">6598 11979 180 0,'0'0'230'0,"0"0"-73"0,-7 0-59 15,7 0-40-15,0 0-26 0,0 0-18 0,0 0-11 0,0 0-7 0,0-3-9 16,0 3-6-16,0 0 1 0,7-4-2 0,-7 4 0 0,0-4 6 16,0 4 6-16,0 0 8 0,0-3 9 0,0 3 7 0,0 0 3 15,0 0-2-15,0 0 8 0,0 0 4 0,-7 0 2 16,7 0 1-16,0-4 1 0,-6 4 0 0,6 0 5 0,-6 0 4 15,6 0-2-15,-7 0-2 0,7 0-2 0,-7 0-1 0,7 0-2 16,0 0 2-16,-6 0-1 0,6 0 0 0,-6 0 2 16,6 0 0-16,-7 0 2 0,7 0 5 0,0 0 5 0,-7 0 6 15,7 0 9-15,0 0 11 0,-6 0 16 0,6 0 19 16,0 0 26-16,-7 0 28 0,7 4 30 0,0-4 29 0,0 0 19 16,0 0 9-16,0 0-4 0,0 0-12 0,0 0-24 0,0-4-29 31,0 4-38-31,-6 0-34 0,6 0-30 0,0 0-21 15,0 0-13-15,0 0-12 0,0 4-7 0,0-4-5 0,6 0-5 16,-6 0-3-16,0 0-1 0,13 0-4 0,-6 0 0 0,6 0 2 16,7 0-1-16,-1 3 1 0,7-3 2 0,0 0 0 15,0 0-1-15,7 0-1 0,-1 0-3 0,7 0-5 0,1 0 2 16,-1 0-2-16,6-3-1 0,1 3-1 0,-1-4 1 0,1 0-2 16,-1 1 1-16,1-2 0 0,-7 2 1 0,6 0-1 0,-11-1-2 15,5 0 2-15,-13 1-3 0,-1-1 2 0,-5 4 2 16,0-4-1-16,-8 1-2 0,-5 3 1 0,0-4-2 15,-1 4-2-15,1 0-1 0,-7 0-6 0,0 0-8 0,0-3-11 16,0 3-19-16,-7 0-37 0,1-4-62 0,-1 4-70 0,-6 0-70 16,7-4-58-16,-1 4-59 0,0-3-75 0,1 3-79 0,0-5-81 15,-1 1-3-15,-6 1 35 0</inkml:trace>
  <inkml:trace contextRef="#ctx0" brushRef="#br0" timeOffset="160778.61">7041 11932 230 0,'-6'-4'458'0,"-1"4"-79"0,0-4-102 0,7 1-71 0,-6 3-34 15,6 0-7-15,0 0 3 0,0 0 6 0,0 0 4 16,0 0-1-16,0 3 3 0,0 1 8 0,0 3 3 0,0 1-3 16,0-2-12-16,0 6-12 0,0-1-13 0,0 0-10 0,0 3-16 15,0 5-26-15,0-1-22 0,0 4-15 0,0 4-13 16,0-1-9-16,0 1-3 0,0 3-3 0,0-3-7 15,0 7-4-15,0-4-4 0,0 1-6 0,0 2 0 0,0 2 0 16,0-5-1-16,0 4-7 0,0-4 2 0,0 0 0 0,0 1 0 16,6-1-1-16,-6-3 0 0,0-4 0 0,7-1 0 0,-7 1 0 15,7-3-1-15,-7-1-1 0,6-3-1 0,-6 0-3 16,6-1-8-16,-6-3-13 0,7 4-16 0,-7-8-25 0,6 0-56 16,-6 0-78-16,7 1-78 0,-7-4-69 0,0-4-71 0,0 0-104 15,7 0-138-15,-7-4-62 0,-7 0 8 0</inkml:trace>
  <inkml:trace contextRef="#ctx0" brushRef="#br0" timeOffset="161032.1">6624 12822 474 0,'-13'4'709'0,"7"-4"34"0,-1 3-154 0,0-3-142 0,1 0-105 16,6 0-84-16,0 4-58 0,-6-4-47 0,12 3-35 0,-6-3-32 15,6 4-25-15,8-4-14 0,-1 4-11 0,6-4-4 16,0 0-5-16,8 0 0 0,-1 0-1 0,0-4-2 0,6 4-4 16,1-4-3-16,-7 4-5 0,7-3-1 0,-1-1-2 0,1 4-1 15,-1-3-3-15,1-1-3 0,-1 4-2 0,-6 0-2 16,1-4 0-16,-1 4-5 0,-1 0-10 0,-5-3-15 0,6-1-36 16,-6 4-66-16,-1 0-81 0,1-4-72 0,0 1-67 0,-1-1-86 15,1-3-137-15,-8-1-92 0,8 1-35 0,-7 0 21 16</inkml:trace>
  <inkml:trace contextRef="#ctx0" brushRef="#br0" timeOffset="161522.43">7439 12536 487 0,'0'-7'556'0,"0"3"-135"0,0 1-143 16,0-2-96-16,0 2-59 0,6 3-35 0,-6-3-25 16,6 3-15-16,0 3-13 0,2 0-10 0,4 2-6 0,-5 2-3 15,6 0 0-15,-6 4 0 0,5 1 2 0,-6 2-1 0,2 0 1 16,-2 4-1-16,0-2 4 0,1 2 4 0,-7 0 6 16,0 0 9-16,0 1 12 0,0-5 17 15,0 5 24-15,-7-5 31 0,7 1 28 0,0 0 20 0,-6-4 10 0,6 0 0 16,0-4-3-16,0 4-9 0,-6-7-18 0,6-1-28 0,0 1-23 15,0-4-20-15,0 0-15 0,0 0-9 0,0 0-9 0,0-7-11 16,6-1-6-16,-6-3-6 0,6 0-8 0,-6 0-7 16,7-4-4-16,-1-3-1 0,1 4-4 0,0-5-1 0,5 1 0 15,-6 3 0-15,2-3 1 0,4 3 0 0,-5 1-1 16,6-2 0-16,-6 6 1 0,5-1 0 0,-5 0 1 0,6 4-3 16,-7-1-2-16,1 2 2 0,6 1-1 0,-6 5-2 0,-1-3 3 15,1 6-1-15,-1-3 1 0,7 8 1 0,-7-5 0 16,2 9 0-16,-2-2-1 0,0 1 2 0,1 0-2 0,-1 4-1 15,-6 0-1-15,7-1-1 0,-1 1 1 0,1 3 0 0,-1-3 1 32,-6-1-2-32,6 5 2 0,2-5 1 0,-2 0 1 15,-6 2 0-15,6-1 0 0,1-4 1 0,-7 3 2 0,7-3 2 16,-7 0-5-16,6-4-9 0,-6 4-12 0,6-3-13 0,-6-1-25 16,0-3-51-16,7-1-74 0,-1-3-80 0,1 4-65 0,0-8-56 15,-1 1-70-15,7-5-61 0,-6-3-128 0,6 0-35 16,-7-3 30-16</inkml:trace>
  <inkml:trace contextRef="#ctx0" brushRef="#br0" timeOffset="161807.77">8161 12239 305 0,'0'-7'538'0,"0"3"-90"0,0 1-136 0,0-1-88 0,0 4-60 16,6-4-39-16,-6 4-20 0,0 0-7 0,0 4 11 15,0 3 17-15,8 1 15 0,-8-1 12 0,0 8 15 16,6-4 17-16,-6 3 13 0,0 4-3 0,6 1-23 0,-6-1-31 0,0 4-25 16,0 0-24-16,6 4-23 0,-6-1-22 0,0 1-14 15,0 0-12-15,0 0-7 0,7 3-4 0,-7-4-4 0,7 1-2 16,-7-5-2-16,6 6 2 0,1-2-3 0,-1 1-1 16,-6-4 0-16,6 3-1 0,2-6-2 0,-2 3 0 0,6-4 0 15,-4 4-7-15,-2-7-11 0,0-1-26 0,1 1-45 0,-1-4-57 16,1 0-57-16,0-4-52 0,-1-3-41 0,-6 1-35 15,6-2-32-15,0-6-30 0,-6-6-40 0,8 2-86 0,-8 0-21 16,-8-4 11-16</inkml:trace>
  <inkml:trace contextRef="#ctx0" brushRef="#br0" timeOffset="161981.73">7985 12612 105 0,'-13'0'599'0,"7"4"7"0,0-4-118 15,6 5-163-15,0-5-115 0,-8 3-76 0,16 1-39 0,-8-4-16 16,6 0-6-16,0 4-2 0,14-1-6 0,-7-3-5 16,7 4-9-16,6-4-11 0,-1 0-21 0,1 0-37 0,7-4-51 15,-7 1-50-15,6-5-49 0,1 0-57 0,-1 1-89 0,-5-4-166 16,5 0-74-16,1 1-29 0</inkml:trace>
  <inkml:trace contextRef="#ctx0" brushRef="#br0" timeOffset="162345.4">8461 12605 429 0,'0'4'544'0,"-6"-1"-110"15,6 1-165-15,0-4-111 0,6 5-66 0,-6-5-36 0,6 3-16 16,7-3-11-16,0 4-5 0,0-4-4 0,7-4 0 0,-8 4-2 16,15-3-4-16,-7-6-5 0,-2 6-3 0,2-4-5 15,0-1 2-15,-1 1-1 0,-5-3 0 0,-2 2 1 0,2 1 5 16,-8-1 15-16,1 1 25 0,-1 0 34 0,-6-1 40 0,0 1 32 15,-6 4 20-15,6-5 16 0,-13 5 7 0,6 3-4 16,-6 0-14-16,-7 0-20 0,1 3-29 0,-1 0-25 0,8 5-15 16,-8-1-14-16,0 1-10 0,1 3-9 0,-1-3-13 15,8 2-9-15,-2 5-10 0,1-1-7 0,0-3-5 0,0 4-1 16,7 0-2-16,0-1 0 0,-2 1 0 0,2 0 0 0,0-1-1 16,6 1-1-16,0 0-2 0,0-1-1 0,0 1 0 15,6 0-1-15,-6-1-2 0,14 1-2 0,-8 0 0 0,6-1 0 16,-5-3 0-16,6 4-4 0,0-4-2 0,7 0-2 0,-8 0-8 15,8-4-12-15,0 1-24 0,-1-5-44 0,1 0-63 0,0 2-73 16,-1-5-65-16,1 0-71 0,-1-5-84 0,1 2-138 16,-7-3-68-16,6-6-19 0,-5 4 27 0</inkml:trace>
  <inkml:trace contextRef="#ctx0" brushRef="#br0" timeOffset="163027.77">8923 12559 293 0,'0'-5'512'15,"0"2"-113"-15,0-1-154 0,7 0-102 0,-7 4-60 0,6 0-34 16,-6 4-16-16,6 0-5 0,1-1-5 0,0 5-1 16,-1-1 2-16,0 4-4 0,2 0-4 0,-8 3-2 0,6-3-5 15,0 5-3-15,1-2 0 0,-7 4-6 0,6-3 0 0,-6 0 0 16,7 3 1-16,-7-3 2 0,0-1 2 0,0 1 5 15,0 0 6-15,0-4 10 0,0 0 11 0,-7 0 18 16,7-4 26-16,0 0 36 0,-6-3 45 0,6 0 44 0,0-4 27 16,0 3 12-16,0-3 0 0,0-3-8 0,0-1-27 0,0 0-34 15,0-3-44-15,0-4-48 0,0 0-34 0,0-4-18 0,6 3-13 16,1-6-7-16,-7 4-5 0,6-4-3 0,7 0-1 16,-7-1-2-16,2 5 1 0,-2-5-1 0,0 5 0 0,8-2 0 31,-8 2-1-31,0 0-1 0,1 3 0 0,-1 3-2 0,1 2 2 15,-7-2-4-15,7 4-1 0,-7 0 2 0,6 4 0 16,-6 0 1-16,0 4-2 0,6 0 3 0,-6-1 0 0,0 8 2 16,0-3 0-16,0 3-1 0,0 3-2 0,0-3 2 15,0 4 0-15,0 0-2 0,7-1-1 0,-7 1 0 0,0 0 3 16,7-1 0-16,-1 1 1 0,-6 0 0 0,6-1 0 0,1-3 0 16,-1 4-1-16,1-4 0 0,0-4-3 0,5 1-12 0,-4-1 5 15,4-3 4-15,-6-1 3 0,8-3 0 0,-1 0 2 16,-1-3 1-16,2-5 2 0,-2 1 12 0,2-4-4 0,-1 0-4 15,0-4-1-15,0 0 2 0,0 1 0 0,0-4 0 0,-7-1 0 16,7-3 1-16,-6 4 3 0,0 0 3 0,-1-5 1 16,-6 5 2-16,0-4 0 0,0 8 3 0,0-5 1 0,-6 4 0 15,-1 5-1-15,7-1-3 0,-7 4-3 0,1 0-2 0,-1 3-1 16,1 0-5-16,0 8-2 0,-1 0-4 0,0-1-4 0,7 4-2 16,0 1-5-16,0 3-4 0,0 0-5 0,7-1-8 15,0 5-12-15,-1-3-15 0,7-2-14 0,0 5-13 16,0-5-9-16,1 1-8 0,4 0-3 0,-4 1 2 0,-1-1 10 15,7 0 16-15,-8-4 15 0,1 4 15 0,0-4 13 0,-6 1 14 16,6-5 11-16,-6 5 10 0,-1-5 14 0,-6 1 16 0,0 0 21 16,0 3 16-16,-6-4 12 0,-1 5 4 0,-6-4 2 15,0 3-3-15,-1 3-10 0,-4-2-15 0,4-1-21 0,-5 1-20 16,5-1-20-16,-4 1-22 0,4-1-32 0,1 0-45 0,0 1-55 16,6-5-60-16,-5 1-61 0,12 3-64 0,-7-7-80 15,7 0-140-15,0-3-64 0,7-1-23 0,-1 0 19 0</inkml:trace>
  <inkml:trace contextRef="#ctx0" brushRef="#br0" timeOffset="163264.73">9711 12462 111 0,'-7'-3'631'15,"7"-1"20"-15,-6 4-82 0,6 0-164 0,-6 0-114 0,6 0-70 16,-7 4-37-16,7 3-21 0,0 1-18 0,0 3-15 0,0 0-13 15,0 0-17-15,0 4-20 0,7-1-24 0,-7 1-20 16,6-1-14-16,0 1-7 0,-6-1-6 0,7 1-3 0,0 0-1 16,-1 0-2-16,1-1 0 0,-1-3-1 0,7 4-1 15,-6 0 2-15,5-4 0 0,-4 3-2 0,-2-3-7 16,7 0-17-16,-7 0-31 0,1-4-44 0,6 1-48 0,-7-1-54 0,0-3-53 16,8 0-56-16,-8-8-67 0,8 0-91 0,-8 1-97 15,1-6-35-15,-1-1 4 0</inkml:trace>
  <inkml:trace contextRef="#ctx0" brushRef="#br0" timeOffset="163422.81">9809 12316 196 0,'-13'-18'638'16,"6"3"27"-16,1 1-123 0,0 3-113 0,6 0-75 0,-8 0-55 0,8 3-46 0,-6 1-43 16,6 3-46-16,0-3-54 0,6 7-73 0,2-3-91 0,-2-1-95 15,0 4-82-15,7 0-82 0,1-4-117 0,4 4-164 16,2-3-86-16,-6-2-24 0,5 5 27 0</inkml:trace>
  <inkml:trace contextRef="#ctx0" brushRef="#br0" timeOffset="163675.61">10141 11939 303 0,'0'-4'558'0,"0"-3"-75"0,0 3-163 0,0 1-115 15,0 3-59-15,0 0-14 0,0 7 10 0,0 0 19 0,7 1 18 16,-7 6 13-16,0 5 10 0,6-1 3 0,-6 4-4 0,0 0-27 16,6 4-33-16,-6-1-38 0,7 1-29 0,-7 3-22 0,6 0-14 15,-6 5-9-15,0-5-9 0,7 4-5 0,-7-1-6 16,0 2-3-16,7-2-5 0,-7 2-1 0,6-2 1 16,0 1-1-16,2-3-3 15,-2-1-9-15,0 0-22 0,0-3-46 0,8-4-61 16,-8 4-60-16,1-8-61 0,-1 0-62 0,0-7-77 0,2 0-118 0,-2-7-89 0,0 0-29 0,-6-4 11 15</inkml:trace>
  <inkml:trace contextRef="#ctx0" brushRef="#br0" timeOffset="164231.7">10017 12437 18 0,'-6'4'493'0,"-1"3"-44"0,7 0-160 0,0 4-118 0,0-3-73 15,7 3-39-15,-1-4-20 0,7 4-13 0,0-3-6 0,1 3-3 32,-2-4-5-32,14-4-2 0,-6 5-3 0,-1-8-5 0,7 3 0 15,-6-6 0-15,7 3-2 0,-2-8 1 0,1-2-1 16,0-1 1-16,-6-4 2 0,6 1 5 0,-7-6 14 0,1 2 17 16,-1 1 26-16,1-6 40 0,-6 5 51 0,-2-1 54 15,-6 2 45-15,8-1 27 0,-8-2 6 0,1 6-6 0,-1-1-15 16,0 4-33-16,-6 0-43 0,0 0-49 0,0 4-43 0,0 0-32 15,-6 3-20-15,6 4-13 0,-6 0-8 0,6 4-9 0,-13-1-11 16,6 5-3-16,7 3-1 0,-7 0-2 0,1 3-1 16,6 1-1-16,-6-1-4 0,6-3 1 0,6 4-2 0,-6 4-1 15,0-5-3-15,6 1-1 0,1 0-2 0,0-5-1 0,-1 1 1 16,1 0 1-16,5-3 0 0,-4-1 1 0,-2-3 3 16,6-4 2-16,-5 0 2 0,6-4 3 0,-6 0-1 0,6-3 0 15,-6 0 3-15,5-4-1 0,-6 0 2 0,8-4-1 0,-1 4 1 16,-7-4 0-16,8 5 2 0,-8-5 2 0,0 5 2 0,0-2 3 15,2 4-3-15,-2-3 1 0,-6 8 0 0,6-4 0 16,-6 3-2-16,7 0-2 0,-7 1-3 0,0 3-4 0,7 3-1 16,-1 1 1-16,1 3-1 0,-1 4 0 0,-6 0 1 0,6 1-3 15,1 6-1-15,-7 0-1 0,7 0 1 0,-1 4 0 16,-6 1 0-16,6 2-2 0,-6 1 2 0,7-1 1 16,-7 1 0-16,0 4 1 0,0-5 2 0,0 0 0 0,0 1 1 15,-7 0 2-15,1-1-1 0,-7-3 2 0,6-3 0 0,-5-2 2 16,-1 1 1-16,-1-6 3 0,2-1 1 0,-8-3 4 0,7-5 5 15,-7 1 3-15,0-4 7 0,8-4 6 0,-8-3 3 16,1 0 2-16,5-4 1 0,2-1-1 0,-2-3-4 0,2-2-6 16,-1-2-10-16,6 1-20 0,0 0-24 0,1-4-58 15,6 0-111-15,0-4-114 0,6 1-134 0,1-5-210 0,6 0-112 16,0-2-48-16,-7 2-16 0</inkml:trace>
  <inkml:trace contextRef="#ctx0" brushRef="#br0" timeOffset="164998.23">7327 13657 417 0,'0'-11'398'0,"7"0"-115"15,-7-3-88-15,0 2-41 0,6 1-10 0,-6 4 12 0,0 0 14 16,0-1 17-16,0 1 15 0,-6-4 15 0,6 7 7 0,0-3-4 16,-7 0-15-16,7 3-22 0,-6 1-25 0,0-1-24 0,-2 0-22 15,2 1-21-15,-6 3-21 0,-2 0-17 0,8 3-17 16,-7 1-7-16,-1 3-4 0,-4 4-4 16,4 0-3-16,1 0-3 0,7 4-1 0,-8 3 1 15,8-2-1-15,0 1-1 0,0 1-1 0,6 1-2 0,0-5 0 0,0 5-1 0,0-5-2 16,6 1 2-16,0-1 1 0,0-3-1 15,1-2 3-15,6 1 1 0,0-6 2 0,1 3 4 0,-2-7 3 0,2 0 0 16,-2 0 2-16,8-4 1 0,-7 1-1 0,7-4-1 0,-1 0-1 16,-6-5-5-16,6 1-1 0,1 0-1 0,-7 0-3 0,7-4-1 31,0 1-3-31,-8 3-3 0,8-4-2 0,-7 4 0 0,7 0-2 0,-8 0 0 0,2 4-2 0,5 0 0 0,-6-1 1 16,-6 4-1-16,5 1 0 0,2 3 0 0,-8 0 0 15,7 3-1-15,-6 1 2 0,-1 4-1 0,1-1-1 0,-1 0 2 16,0 1-1-16,1 2 1 0,-7 5 0 0,0-4 0 0,0 4 1 15,-7-1 1-15,1 1-1 0,0 3 0 0,-7 0 0 16,-1-2 2-16,-6 2-2 0,2-4-4 0,-2 5-5 0,1-5-11 16,5-3-16-16,-5 1-30 0,6-2-58 0,-6-3-77 0,5-3-74 15,-6 0-61-15,8-4-53 0,-1-8-54 0,-1 5-57 16,8-8-82-16,-7 0-41 16,6-4 20-16</inkml:trace>
  <inkml:trace contextRef="#ctx0" brushRef="#br0" timeOffset="165149.16">7242 13312 265 0,'0'-14'595'15,"-6"-1"-26"-15,6 1-129 0,-6-1-96 0,6 4-57 0,0 0-31 16,0 0-23-16,0 4-24 0,6 3-36 0,-6-3-39 0,6 4-45 16,8 3-67-16,-1 0-90 0,7 3-95 0,-2 1-94 15,2-1-146-15,7 1-136 0,-8 3-101 0,7-3-50 0,0 0-5 16</inkml:trace>
  <inkml:trace contextRef="#ctx0" brushRef="#br0" timeOffset="165990.99">8090 13551 224 0,'-7'-7'463'0,"7"3"-107"0,0 0-119 0,0-3-73 0,0 3-33 15,-7 1-12-15,7-5-1 0,0 5 3 0,7-1 11 16,-7-3 13-16,0 3 15 0,0 0 12 0,0 1 9 0,0-1 4 16,7-1 3-16,-7 2 1 0,0 0-8 0,0 0-15 0,6 3-23 15,-6-5-21-15,0 1-21 0,6 4-20 0,-6 0-19 16,7 0-17-16,-7 4-12 0,7 1-10 0,-1-2-5 0,0 3-5 15,1 3-1-15,6-2 1 0,-6 0-1 0,-1 8-4 0,8-4-3 16,-8 0-1-16,0 3-2 0,0 1 1 0,8 0-2 0,-8-1 1 16,1 1-2-16,-1 0 0 0,0 0 2 0,2-1-1 15,-2 1 1-15,-6-4-1 0,6 0 2 0,-6 0-1 0,0-4 1 16,0 0 2-16,0 1-1 0,0-1 5 0,0-3 4 16,0-1 6-16,0-3 9 0,0 4 11 0,0-4 10 0,0 0 13 15,6 0 9-15,-6 0 4 0,0-4-1 0,0-3-4 0,0 0-9 16,8-4-8-16,-8-4-13 0,6-3-13 0,7 0-11 15,-7-1-5-15,8-3-8 0,-8 4 0 0,6-4-3 0,2 3-1 16,-1-2 0-16,0 2-1 0,0 5 0 0,7-5-1 0,-14 4 1 16,7 4-1-16,0 0-1 0,0 4 0 0,-7 0 0 0,2 3-1 15,4 1-1-15,-6 3-2 0,1 3 0 0,0 1-1 16,-1 0 0-16,1 3 0 0,-1 0 0 0,-6 0 1 0,7 4 2 16,-7 1 3-16,0-1-2 0,0 0 1 0,0 0 1 0,0 0 1 15,0 0-2-15,0-1 2 0,0-2-3 16,0-1 2-16,0 0 0 0,0 1 2 0,0-5 1 0,0 1 1 0,0-4 2 15,0 4 3-15,0-4 2 0,7 0 0 0,-1-4 0 16,-6-3 0-16,12 3-2 0,-4-7 1 0,4 4-3 16,1-4-1-16,-6 0-2 0,6 0-1 0,-1 0 0 0,2-4-1 0,-1 4 2 15,0 4-1-15,0-4 0 0,-7 3-1 0,8 1 1 16,-8 0 0-16,0 3-1 0,1 1-1 0,0-1-2 0,-1 4 0 16,-6 0 1-16,7 4 0 0,-1-1 0 0,1 1 1 0,-7 3-1 15,6 0 1-15,1 4 1 0,-1 1 1 0,-6-1 0 0,6 0 0 16,-6 3-4-16,8 1 1 0,-2 3 2 0,-6-3 0 15,6 3-4 1,1 0-10-16,-1 1-17 0,-6-1-16 0,13-3-13 0,-6-1-31 16,-1 1-52-16,8-4-75 0,-2-4-73 0,2 1-54 0,-1-8-40 0,6 0-36 0,0-4-41 0,8-3-43 31,-15-4-33-31,8-4-19 0,0 4 8 0</inkml:trace>
  <inkml:trace contextRef="#ctx0" brushRef="#br0" timeOffset="166231.06">9138 13445 35 0,'0'-8'539'0,"-6"1"-49"15,-1 0-96-15,0-1-78 0,1 5-47 0,0-1-21 16,-1 4-5-16,0 4 9 0,-6-1 0 0,7 5-7 0,-7-1-19 16,6 4-27-16,1 0-31 0,0 3-33 0,-2 0-37 0,2 2-32 15,6 2-30-15,0 1-13 0,0-1-10 0,6 0-10 0,2 0 2 16,-2 1-3-16,7-1 2 0,-6 1-2 0,5-5 5 16,1 1-5-16,7-4-2 0,-7-4 8 0,0 0-1 0,6-3 0 15,-5-4-1-15,-2 0 2 0,8-7 3 0,-7-1 8 0,0 1 6 16,-6-4 3-16,5 0 5 0,-4-3 7 0,-2-1 4 15,0 5 1-15,-6-6 1 0,0 1-4 0,-6 1-7 0,0-1-5 16,-2 4-6-16,2-3-10 0,-7 3-11 0,0 0-13 16,0 0-16-16,-7 3-19 0,8 5-34 0,-2-6-71 0,1 9-94 15,7-3-89-15,-7 0-101 0,13 3-147 0,-7-3-101 0,7 3-60 16,0 0-18-16</inkml:trace>
  <inkml:trace contextRef="#ctx0" brushRef="#br0" timeOffset="167197.94">9574 13155 347 0,'0'-4'582'0,"0"1"-44"0,0 3-172 16,0 3-133-16,0 1-79 0,7 3-49 0,-7 4-22 0,6 0-10 15,-6 8-4-15,7-4-1 0,0 7-2 0,-1-1-3 0,0 1-11 16,8 4-12-16,-8-5-15 0,0 6-10 0,1-2-6 0,6-3-5 15,-6 1-3-15,-1-2 0 0,7 2 3 0,-6-5-4 16,-1-4 0-16,0 5 1 0,1-5 1 0,-7-3-2 0,7-4 4 16,-7 1 15-16,0-5 26 0,0 1 45 0,0 0 36 15,0-1 25-15,0-3 13 0,-7 0 9 0,0 0 3 0,1 0-13 16,0-3-27-16,-8 3-37 0,8 0-35 0,-7 0-22 16,0 0-15-16,6 0-8 0,-5 3-4 0,-8 1-3 0,7 0-2 15,0-1-4-15,0 5-2 0,7 3-2 0,-8-4 1 0,2 4-1 16,5 0 0-16,0 0 0 0,1 4-2 0,-1-4 0 0,1 3-1 15,6 1 2-15,0 0-1 0,0-1 0 0,0-3-2 16,6 4-1-16,-6-3-1 0,7-2-2 0,-1 1-1 0,1-4-2 16,0 0 1-16,-1-3 1 0,6 0 0 0,-4 0 0 0,4-4 1 15,1 0 2-15,1-4 0 0,-2-4 1 0,8-2 1 16,-7 2 0-16,0-2 1 0,-6-6 0 0,5 5-2 0,-5 1 3 16,6-5 0-16,-7 4 2 0,1-7-2 0,-7 3 2 0,7 1 2 15,-7 2 2-15,6-2 6 0,-6 3 1 0,0 4 5 0,0-1 0 16,-6 1 2-16,6-1-1 0,0 5-1 0,0-1-2 15,0 0-4-15,0 1-3 0,0 3-5 0,0-4-1 0,0 4-2 16,0 0-1-16,0 4-1 0,0-1 1 0,6 1 0 0,-6 3-1 16,0 1 2-16,7 4 1 0,-7-6-1 0,6 5 0 15,1 4 0-15,-1-4-1 0,1 0-2 0,5 3 3 0,-4-3-2 16,4 0-3-16,-5 0-1 0,6 0 0 0,6 0 1 0,1 0-1 16,0-4 0-16,-1-2-5 0,1 2 1 0,6-3 2 0,-7-4-2 15,7 0-3-15,-6 0-1 0,6-4 0 0,-7 1 0 16,1-6 0-16,-7 2 1 0,6-4 3 0,-6 0 1 0,1 0 4 15,-8 0 3-15,0 0 2 0,1 0 4 0,0-3 3 0,-7 3 4 16,0 0 1-16,0 0 2 0,0 4 4 0,-7-1 1 16,7 2 2-16,-7-6 0 0,7 8-3 0,-6-3 0 0,6 3-2 15,-6 0-2-15,-1 1-4 0,7 3-3 0,0-4-2 16,0 4-2-16,0 0-2 0,7 0-2 0,-7 0-1 0,0 0-2 16,0 4 0-16,0 3-2 0,0 0 2 0,6 1-1 0,-6 4 2 15,6-2 1-15,-6 1 0 0,7 3-1 0,-7 1 1 16,7 0 0-1,-1-4 0-15,0 3-3 0,1 1 0 0,-1 0-2 0,1-5-1 0,0 6-1 0,5-5-5 0,-4-4-4 0,-2 4-1 32,6-4 1-32,-5-4-1 0,6 1 1 0,0-4 0 0,1 0 6 15,-8-4 2-15,7 1 4 0,0-4 1 0,0-1 3 16,0-2 0-16,0-1 0 0,0-5 0 0,-6-2-1 0,5 4 2 16,1-8-1-16,-6 3 1 0,0-3-3 0,5 1 2 0,-4-2 1 15,-2 1-1-15,0-3 0 0,0 3 0 0,1-4 1 16,-7 4 0-16,0 1 2 0,7-2 0 0,-7 5 1 0,0 0-1 15,0 3 2-15,0 4 0 0,0 0 1 0,0 0 1 0,-7 4 1 16,7 0 0-16,0 3-1 0,0 0-1 0,0 1 1 0,0 3-1 16,-7 0 0-16,7 3-3 0,0 5-3 0,-6-1 0 15,6 4 0-15,-6 0-1 0,6 3-1 0,0 1 2 16,-6 0-1-16,6-1 0 0,0 4 2 0,0 1-2 0,0 3 1 16,6-4 1-16,-6 1 1 0,6 2-1 0,0-2 0 0,1-1 0 15,0-3 0-15,6 3 0 0,-7-3 0 0,8 3-1 0,-2-7-2 16,1 0 0-16,7 0 2 0,-7 0-5 0,6-4-2 15,-5 1-9-15,5-5-9 0,1 1-30 0,-8 0-66 0,8-4-90 16,-7 0-84-16,7-4-101 0,-8-3-184 0,8-1-84 0,0 1-63 16,-7-4-20-16</inkml:trace>
  <inkml:trace contextRef="#ctx0" brushRef="#br0" timeOffset="167769.63">10981 13030 376 0,'0'0'403'15,"0"-3"-122"-15,-7 3-106 0,7 0-65 0,0 3-34 0,0-3-19 16,-6 4-2-16,6 3 6 0,0 2 17 0,-6 1 18 16,6 1 20-16,-7 7 17 0,7 1 26 0,-6-1 31 0,6 4 23 15,-7 0 15 1,7 4-1-16,-7-1-9 0,7 1-13 0,0-1-13 0,0 5-25 0,0-2-35 0,0 3-33 0,7-2-29 0,-7-4-22 15,7 5-13-15,6-1-12 0,-7-3-8 0,7-1-5 16,0 1-2-16,1-1-2 16,-2-3-1-16,1 1 0 0,7-1 9 0,0-4-5 0,-1 0-4 0,0-3-6 0,1-4-10 0,6 0-21 15,-7 0-32-15,8-8-50 16,-1 1-73-16,0-4-59 0,7-4-55 0,-8 1-52 0,1-8-62 16,0 0-93-16,0-4-98 0,-6 0-25 0,-1-3 19 15</inkml:trace>
  <inkml:trace contextRef="#ctx0" brushRef="#br0" timeOffset="168119.13">11424 13430 356 0,'-20'11'548'0,"-5"-4"-105"0,5 7-119 16,0-2-71-16,1 3-42 0,-1-1-14 0,0 5-6 15,8-5-8-15,-1 1-16 0,-1 3-23 0,8-3-27 16,6-1-24-16,-6 1-22 0,6 0-19 0,6-4-16 0,0-4-13 15,8 4-5-15,-8-7-5 0,7 0-3 0,7-4-3 0,-1 0-1 32,-6-8-2-32,7 1 0 0,-1 0-1 0,-5-4 0 15,5-3 2-15,-6 2 12 0,0-3 19 0,1 0 17 0,-2 1 18 16,1-1 15-16,-6 1 12 0,-1 3 7 0,1-4 6 0,-1 4-9 16,-6 4-14-16,0-2-13 0,0 3-11 0,0-2-14 0,0 4-11 15,0 1-6-15,0 3-4 0,-6-4-5 0,6 8-6 16,-7-4-4-16,7 7-5 0,-6 1-3 0,-1-2-3 0,7 3-3 15,-7 2-1-15,7 0-1 0,7 3 0 0,-7-3 0 0,7 0-3 16,-1 4 1-16,1-1-3 0,-1-3-5 0,8 4-4 16,-8-4-10-16,6 0-11 0,2 0-17 0,-1-3-34 0,0-1-55 15,0 0-66-15,-1-7-58 0,8 4-50 0,0-8-40 0,-7 0-46 16,13-3-51-16,-6-4-71 0,-7 0-59 0,6 0 4 0</inkml:trace>
  <inkml:trace contextRef="#ctx0" brushRef="#br0" timeOffset="168363.96">11795 13053 145 0,'0'0'552'0,"-6"-3"-51"16,0 3-138-16,-2 3-90 0,2 0-32 0,0 5-9 0,-1 3 4 16,7-1 11-16,-6 5 9 0,6 4 4 0,-7 2-15 0,7 1-28 15,0 4-46-15,0 0-46 0,0 3-38 0,0 0-28 16,0 1-22-16,7 2-13 0,-7 2-8 0,0-1-5 0,6 0-3 15,1-1-1-15,-7 2-3 0,6-1-2 0,0-1-5 0,2 1-8 16,-2-3-16-16,-6-1-24 0,6-7-39 0,0 4-49 16,-6-8-59-16,8 0-54 0,-8-7-48 0,6 5-43 0,0-9-42 15,1-4-62-15,-1-3-116 0,-6-3-25 0,7-4 9 0</inkml:trace>
  <inkml:trace contextRef="#ctx0" brushRef="#br0" timeOffset="168532.75">11685 13393 515 0,'0'0'507'16,"-7"0"-142"-16,0 0-135 0,7 0-85 0,0 0-54 0,0 4-33 15,0-4-16-15,0 4-8 0,7 3-3 0,6-3-4 16,0 3-2-16,0-3-6 0,6 3-10 0,1 0-16 0,-1-3-20 16,1 0-22-16,0-1-25 0,6 1-23 0,-7-4-25 15,7 0-27-15,-6 0-32 0,6-4-36 0,-13 4-48 0,7-3-62 16,-7-1-58-16</inkml:trace>
  <inkml:trace contextRef="#ctx0" brushRef="#br0" timeOffset="168895.64">12016 13427 168 0,'0'3'331'0,"-6"1"-72"0,6-4-78 0,-6 3-62 15,6 1-42-15,0 0-24 0,0-1-12 0,0 1-6 16,0-1-4-16,6 1-3 0,0-1-2 0,2 1-4 0,-2 1-2 16,7-2-3-16,0-3-4 0,0 0-1 0,-1 0-4 0,2 0-2 15,-1 0-4-15,0-3 1 0,6-2-1 0,-5 1 0 0,-2-3-1 16,2 0 2-16,-8 0 0 0,7 0 5 0,-7 0 8 15,8-5 10-15,-8 5 13 0,-6 0 12 0,6-4 12 0,-6 3 6 16,-6 1 9-16,6 0 9 0,-6 0 6 0,-1-1 6 0,0 1 2 16,-6 3 4-16,7-4 7 0,-7 4 11 0,0 4 8 15,7-2 1-15,-8 2 2 0,1 2-4 0,7-2-11 0,-7 4-12 16,0 1-14-16,7-2-15 0,-2 5-18 16,2-1-14-16,0 0-13 0,-1 4-10 0,1-4-4 0,6 4-5 0,-7 0-3 15,7 0-3-15,0 1-2 0,0-2-3 16,0 5-1-16,0-5 0 0,0 5 0 0,0 0-2 0,7 0 1 0,-7-4 0 15,6 4 1-15,1-1 1 0,-1-3 0 0,0 4 0 0,8-4 0 16,-8 3 1-16,7-3 0 0,0-2-4 0,0 1 0 0,1-3-3 16,5-3-3-16,-6 3-6 0,6-3-12 0,1-1-15 15,-6 1-17-15,5-4-23 0,-6 0-30 0,6 0-35 0,-5-4-41 16,-2-3-40-16,1 4-42 0,0-5-66 0,0-3-131 0,1 5-72 16,-8-6-30-16,0-3-5 0</inkml:trace>
  <inkml:trace contextRef="#ctx0" brushRef="#br0" timeOffset="169799.46">12440 13108 71 0,'-6'3'634'0,"6"-3"6"16,-7 4-73-16,7 3-168 0,0 1-113 0,0 2-76 0,0 1-35 16,0 0-11-16,0 4-3 0,0 0 1 0,0 3-4 0,7 1-12 15,-1-1-26-15,0 4-28 0,1-4-28 0,0 4-21 16,-1-1-16-16,0 2-12 0,1-1-6 0,6-4-3 15,-6 1-4-15,-1-1 1 0,0-3-1 0,2-1-2 0,-8 1 1 0,0 0 3 16,0-4 4-16,-8 0 2 0,2 3 3 0,0 1 4 16,-7-1 5-16,-7 1 3 0,0 0 4 0,1-1 1 0,-1 1 0 15,-6-4 1-15,7 4-1 0,-1-4-1 0,1 0-8 16,6 0-1-16,-1-4-2 0,8-3-3 0,0 3-2 0,-1-3-3 16,1-1-3-16,6-3-2 0,0 4 3 0,0-4-4 0,6 0-2 15,1-4 1-15,5 1-3 0,2-1-3 0,5-7-3 16,1 4-3-16,0-8-1 15,-1 4-1-15,0-3-3 0,1 0-3 0,-1 2 1 0,1-3 3 0,-7 0 3 0,7 4 3 0,-8 0 8 16,2 1-1-16,-8 2 0 0,7 1 1 0,-6 0-1 0,-1 3-2 16,7 0 2-16,-7 4 0 0,2-3-11 0,-2 3 11 15,0 3 0-15,0 1 0 0,8 0 1 16,-8-1 0-16,7 1 0 0,1 3 0 0,-2-3 0 0,2 3-7 0,-2 0 4 16,2-3 1-16,-1 3-1 0,-1-3-2 0,2-4-10 0,-2 4-21 15,2-4-53-15,-1 0-74 0,-7 0-82 16,8-4-78-16,-8-3-87 0,0-4-132 0,-6 4-118 0,0-8-57 0,0 4 5 15</inkml:trace>
  <inkml:trace contextRef="#ctx0" brushRef="#br0" timeOffset="170417.81">11196 12364 148 0,'0'-4'569'0,"0"1"-1"0,0-1-128 0,0 1-86 0,-7-1-39 0,7 4-20 16,0 0-11-16,0 0-16 0,0 0-24 0,0 0-31 15,0 4-37-15,-6-1-43 0,6 8-37 0,0 0-27 0,0 0-18 16,0 4-9-16,0-5-3 0,6 6-3 0,-6-2-3 0,7-3 0 16,0 3 4-16,5-2 7 0,8 2 9 0,0-6 10 0,-1 3 11 15,7-8 12-15,7 0 7 0,6 2 4 0,0-10 0 16,0 2-5-16,14-4-10 0,-8-4-11 0,7-3-12 0,-1-2-15 16,2-2-12-16,6-3-9 0,-7 2-8 0,7-7-9 0,-14 4-20 15,1 0-27-15,-1 0-37 0,-12 4-33 0,-1-4-59 16,-6 4-127-16,-6-1-140 0,-7 1-231 0,-7 4-112 0,-6-2-60 15,-13 5-19-15,-6 1 2 0</inkml:trace>
  <inkml:trace contextRef="#ctx0" brushRef="#br0" timeOffset="177344.12">5308 7946 23 0,'-6'0'280'0,"-1"0"-76"15,1-4-74-15,0 4-54 0,-2 0-30 0,2 0-14 0,0 0-6 0,-7-3 0 16,6 3 3-16,1 0 3 0,6 0 4 0,-7-4 2 0,1 4 1 31,0-4 1-31,6 4 1 0,-8-4 0 0,8 4 2 0,-6 0 0 16,6-3 1-16,-6 3 5 0,6 0 4 0,0-4 3 15,0 4 3-15,0 0 5 0,0 0 2 0,0 0 4 0,0-3 2 16,0 3 2-16,0 0 3 0,0-4 4 0,0 4 6 16,0 0 5-16,0 0 7 0,0 0 6 0,0 0 4 0,0 0 7 15,0 0 4-15,0-4 3 0,0 4 0 0,0 0-2 0,0 0-7 16,0 0-5-16,0 0-9 0,0 0-9 0,0-3-10 16,0 3-11-16,0 0-10 0,0 0-12 0,0 0-8 0,0 0-9 15,0 0-13-15,0 0-5 0,0 0-5 0,0 0-1 0,0 0-3 16,0 0-1-16,0 0 0 0,6 0-2 0,-6 0 9 15,6 3-2-15,2-3 1 0,4 0-1 0,-5 0-1 0,6 0 1 16,0 0 0-16,-7 0-1 0,8 4 2 0,5-4-1 0,-6 0-2 16,6 0 1-16,1 0 4 0,-7 0-2 0,7 0 0 0,-1 0-2 15,8 0-4-15,-8 0 0 0,1 0-1 0,-2 0 0 16,2 0-5-16,7 0 3 0,-8 0-1 0,0 0 2 0,8 0 0 16,-8 0 4-16,0 0-3 0,-5 0-1 0,5 4 0 0,-6-4 0 15,0 0 0-15,1 3-2 0,-8-3 1 0,0 0-1 16,1 0 0-16,-1 4 0 0,1-4 0 0,-7 0-1 15,6 0 1-15,-6 0 1 0,0 0 0 0,0 0 1 0,0 0 2 16,0 0 2-16,0 0 2 0,0 0 3 0,0 0 4 0,0 0 4 16,0 0 1-16,-6 0 2 0,6 0 2 0,0 0 0 0,0-4-2 15,-7 4-2-15,7-3-4 0,0-1-2 0,-6 0 0 16,6 1-2-16,-7-5-1 0,7 5-1 0,0-6-2 0,-6 3 1 16,6-2-1-16,0 1 0 0,-6 0 0 0,6 0-2 0,-8-1-2 15,8-3 0-15,-6 4 1 0,6-4-1 0,-6 0 0 16,6 4-2-16,0-4 2 0,-7 0 0 0,7 0 0 0,0 0 0 15,0-1-2-15,-6 1 0 0,6 1 2 0,0 2 0 0,0-2-1 16,0-2-1-16,6 1 1 0,-6 0 0 0,0 4 0 0,0-4 0 16,7 3-2-16,-7 2 0 0,0-2-2 0,6 5 2 15,-6-5-1-15,0 5-4 0,0-4 3 0,6 3 1 16,-6 4-1-16,0-5 0 0,0 5 2 0,0 0-2 0,0-3 1 16,8 3 2-16,-8 0-2 0,0 0 0 0,0 0 0 0,0 0 0 15,0-4 1-15,6 4 1 0,-6 0-1 0,0 0 0 0,6 0-1 16,1 4 1-16,-1-4-1 0,1 0 1 0,-1 0-1 15,1 0 0-15,5 0 1 0,-4 0 0 16,4 0 1-16,2 0-1 0,-2 0 0 0,8 0 1 0,-7 0-1 0,0 0 1 16,6 0-1-16,-5 3 1 0,5-3-1 0,-5 0 0 0,-2 0-1 15,8 0 0-15,-7 0 2 0,-1 0-1 0,8 0 0 0,-6-3 1 16,-2 3 0-16,1 0-1 0,1 0 1 0,-2-4 0 16,-5 4-2-16,6 0 1 0,-7 0 0 0,8-4-1 0,-8 4 1 15,-6 0 1-15,7-3-1 0,-7 3 0 0,6 0 4 0,-6 0 1 16,0-4 2-16,0 4 1 0,0 0 3 0,0 0 2 15,0 0 1-15,0 0 1 0,0 0-2 0,0 0-3 0,0 0-5 16,0 0 0-16,0 0-2 0,0 0-1 0,0 0-3 0,0 0 0 16,0 0 0-16,0 0 1 0,0 0 2 0,0 4-2 0,0-1 0 15,0 1-2-15,0 0 0 0,0-1-1 0,0 2 1 16,0 1 0-16,0-1-1 0,0 2 4 0,6 4-1 0,-6-4 2 16,8 0-1-16,-8 1-1 0,6 3 0 0,-6 0 0 0,0 0 0 15,6 0-3-15,-6 0 1 0,0 0 1 0,6 3 1 16,-6-2 0-16,0 2 0 0,7 1 0 0,-7-4 0 0,0 3 0 15,7-3 0-15,-7 4 6 16,0-4-4-16,6 4-1 0,-6-5 0 0,0 5-1 0,0-5 2 0,0 2 0 0,7-1 0 0,-7 0-9 16,0-4 5-16,0 5 2 0,0-5 0 0,0 0 0 15,0 0-4-15,0-3 3 0,0 0 1 0,0-1 0 0,0 1 0 16,0 0-2-16,0-4 1 16,0 3 1-16,0-3 1 0,0 0 0 0,0 0-1 0,0 0 1 0,0 0 1 0,0 0 2 15,0 0 2-15,0 0-2 0,0 0 1 0,6 0 1 0,-6-3 1 16,0 3 0-16,0-4-1 0,0 4-3 0,0-4 2 0,0 1 1 15,0 3-4-15,6-4-2 0,-6 0 1 0,0 4-1 0,0-3-1 16,8 3 2-16,-8-4-2 0,0 4-1 0,6-4-1 16,-6 4 2-16,6-3 1 0,0 3-1 0,2-4 0 0,-2 1 0 15,7-1 0-15,-7 4 1 0,8-4 0 0,-2 0-1 16,-6 1 0-16,8 3 0 0,-1-4 0 0,0 1-1 0,6 3 2 16,-5-4 0-16,-8 0 0 0,7 4 0 0,0-3-2 0,0 3-1 15,1-4 1-15,-2 4-1 0,2-4-1 0,-8 4-2 16,7-3 2-16,-7 3-1 0,1 0 1 0,0 0 1 0,-1-3-2 15,0 3 2-15,-6 0 0 0,6 0 1 0,-6-6-1 0,8 6 2 32,-8 0-2-32,0 0 1 0,0 0 1 0,0 0 0 15,0 0 1-15,0 0 1 0,0 0-1 0,0 0-1 0,0 0-1 16,0 0 1-16,0 0 0 0,0 0 0 0,0 0-7 0,0 0 3 16,0-3 2-16,0 3 2 0,0 0 2 0,0-3-1 0,0 3 0 15,0-4 0-15,0 0 7 0,0 1-1 0,0-1-3 16,0 0-1-16,0-3-2 0,0 4 1 0,0-5 0 0,0 1-1 15,0 3 0-15,0-3-2 0,0 0 1 0,0-1 0 0,0-3 0 16,0 4 2-16,0-4-1 0,0 0 3 0,0 0-1 16,0 0-1-16,0-4-1 0,0 1 0 0,0-1-1 0,-8 0-1 15,8-3 0-15,0 3-5 0,0-3 1 0,0 0 2 16,0 0 1-16,-6 2 1 0,6-1-1 0,0 2 1 0,-6 4 2 16,6-4-1-16,-6 4 1 0,6 0 0 0,-7 4-2 0,7-1 2 15,0 1 8-15,0 4-5 0,0-1-2 0,0 1-1 16,0 3-2-16,0-4-4 0,0 4 0 0,0 0-1 0,0 0-9 15,0 0 3-15,7 4 2 0,-7-4 2 0,6 3 2 0,-6 1 3 16,6-1 1-16,-6 1 1 0,6-1-1 0,2 1 3 0,-2 4 0 16,0-5 0-16,1 0 0 0,-1 2 0 0,1 2-2 15,0-4 0-15,5 1 1 0,-5 0 0 0,6-1 0 0,-7 1 2 16,8 0 0-16,-8-1 0 0,7 2 1 0,0-2 1 0,0-3 0 16,0 0 1-16,0 0-1 0,0 3-1 0,0-3 0 15,6 0-1-15,1-3 0 0,0 3-1 0,-7 0 2 0,7 0-1 16,-1-3 0-16,0 3-1 0,-6 0 1 0,7 0 1 0,-7-5 0 15,7 5 0-15,-7 0-2 0,0-3 0 0,-1 3 0 0,-4 0-1 16,4 0-1-16,-5 0 1 0,-1 0 1 0,1 0-2 16,-1 0 1-16,-6 0 0 0,7 0 0 0,-7 0-1 0,0 0 2 15,0 0-1-15,0 0-3 0,6 0 2 0,-6 0 2 0,0 0 0 16,0 0 0-16,0 0 0 0,0 0 0 0,0 0-1 16,0 3 1-16,0 2-2 0,0-2 0 0,6 0 0 0,-6 5 1 15,0-4-2-15,8 6 0 0,-8-3 3 0,6 1 0 16,0 4 1-16,-6-2-1 0,7 5-1 0,-7-5 1 0,7 5 0 15,-1 0 1-15,0 0-2 0,-6 0 0 0,7 3 0 0,-7-4 0 16,6 5 1-16,1-1 1 0,-7 0 1 16,7-3-2-16,-7 3 2 0,0-3 0 0,6 3 1 0,-6-3-2 0,0-1 2 15,0 1-2-15,6-4-1 0,-6 0 0 0,0 0 4 0,0-3-1 16,0-1-1-16,0 0-1 0,0 0-1 0,0-3 0 0,0 0 1 16,0-4 2-16,0 3-3 0,0-3 4 0,0 0 5 15,0 4 2-15,0-4 5 0,0 0 2 0,0 0-2 16,0-4 2-16,7 4-10 0,-7 0 4 0,0-3-1 0,7 3-2 15,-7-4-3-15,6 0-2 0,0 4 0 0,7-3-1 0,-6-1 5 16,6 0-3-16,-7 4-4 0,8-3 0 0,-2-1-1 0,2 1 1 16,-1 3-1-16,-1-4-1 0,8 4 0 0,-6-4 0 15,-2 4-1-15,8-4-1 0,-1 4 2 0,-5 0-3 0,5 0 1 16,1-3-1-16,-1 3-1 0,0 0-1 0,1 0-1 0,-1-4-2 16,-5 4-1-1,-2 0 2-15,2 0-1 0,-1-3 1 0,0 3 1 0,-6-4 2 0,-1 4 0 0,0-4 4 0,0 4-1 16,-6-7 3-16,8 3-1 0,-8-2-1 0,6-3 0 0,-6 2 0 15,0-4 0-15,0 0-1 0,0 0 2 0,-6 0-5 0,-2-3 2 16,8-1-1-16,-6-3 2 0,0-1-3 0,-7 1 3 16,0-1 0-16,6 1-2 0,-5-4 1 0,-2 4 0 0,2 0 1 15,-2 0 1-15,8-1-1 0,-7 5-1 0,6 2 2 0,0-2 1 16,1 3 1-16,0 0 2 0,6 0 0 0,-7 3 0 16,7 5 1-16,0-5-3 0,0 5-1 0,0-1 2 0,7 4-2 15,-1 0 0-15,0 0-2 0,8 0 0 0,-1 0-1 0,-1-3 2 16,8 3 0-16,0 0-4 0,-7 0 2 0,7 0-1 15,-2 0 0-15,2 3-2 0,7-3 0 0,-9 0 0 0,2 0 1 16,7 0-1-16,-8 0 0 0,0-3 0 0,1 3 3 16,0 0-1-16,-1-5 2 0,-5 5 0 0,-2-3 0 0,1 3 2 15,-6-3 1-15,-1-1 0 0,1 4 3 0,-1-4 2 0,0 4 1 16,2-4 1-16,-8 4 0 0,6-3 1 0,-6 3 1 16,0-4-1-16,6 4 0 0,-6 0-2 0,0 0-3 0,0 0 0 15,0 0-2-15,0 0-2 0,7 0-1 0,-7 0-1 0,0 4-1 31,7-1 1-31,-7 1-1 0,6 0 1 0,-6 3 1 0,6-4 1 0,-6 5 0 0,7 3-2 0,-1-4 1 0,1 4 1 16,0 0-1-16,-7 1-1 0,6 2 1 0,0 0 0 0,1 2-1 16,0-2 2-16,-1 4 0 0,-6-3-2 0,7 3 1 0,-1 1 1 15,-6-1 2-15,7 0-1 0,-1 1 2 0,-6-1-1 32,7 0 0-32,-1 1 2 0,-6-5 1 0,6 4-3 0,-6-3 2 15,0 0-1-15,8-4-1 0,-8 1 1 0,0-2 1 16,6 1 1-16,-6 0-1 0,0-4 3 0,0 1 0 0,0-5 2 15,6 4-1-15,-6-3 5 0,0 0 0 0,0-1 2 0,0-3 2 16,0 4 2-16,7-4 2 0,-7 0 5 0,0 4 1 16,6-4 0-16,-6 0 1 0,7 0-1 0,-1-4-1 0,1 4-4 15,5 0-3-15,2-4-5 0,-1 4-3 0,0-3-1 0,0 3-4 16,7-4-2-16,-8 4-1 0,8-4-2 0,-1 4 0 0,1 0-1 16,0-3 0-16,-1 3 0 0,7 0 0 0,0 0 0 15,-6 0 0-15,6 0 0 0,-1 0-2 0,-5 0 1 16,7 0 0-16,-7 0 1 0,-2 0 0 0,2 0 1 0,-7 0-1 15,7-4 0-15,-14 4 1 0,7 0 0 0,-6-3-1 0,6-1 0 16,-7 0-1-16,-6 0-1 0,7-3 2 0,0 0 0 0,-7-4-1 16,0 4-1-16,0-5 0 0,0-2-3 0,-7 3-1 0,0-4-1 15,1-3-1-15,-1 0-2 0,1-1-1 0,-1 1 0 0,-6-4 1 16,7 3 0-16,-8-2 1 0,8-1 1 0,-7 3 1 16,7-3 1-16,-1 4 2 0,0-1 1 0,1 5 1 0,0-1-1 15,6 1 2-15,0 3 1 0,0 0-1 0,-6 3 1 0,6 1-1 16,0 0 0-16,6 3-2 0,-6 1-1 0,0-2-2 15,6 2-1-15,0 0 0 0,1-1-3 0,0 0 1 0,6 4-1 16,-1 0 1-16,2 0-1 0,5-4-1 0,-6 4-10 0,7 0 2 16,-7 0 3-16,7-3 1 0,-1 3 1 0,-6 0 0 15,6 0 2-15,1-4 3 0,-7 4 12 0,7 0-2 0,-8-3 0 16,2 3-10-16,-2-4 5 0,2 1 1 0,-8-1 3 16,7 4 0-16,-6-4 0 0,-1 0 1 0,1 4 2 0,-7-4 9 15,6 4-3-15,-6 0-2 0,6-2-2 0,-6 2 0 0,0 0-2 16,8 0 1-16,-8 0-3 0,0 2 0 0,6-2-1 0,-6 4 0 15,6 0 0-15,-6 0 0 0,7 3 0 16,-1 0 0-16,1 4 0 0,-1 0 0 0,1 0 0 0,-1 0 0 0,-6 4 0 16,6-4 0-16,8 4 0 0,-14 2 2 0,6 3-1 0,1-2 1 15,0-1 0-15,-7 6 1 0,6-5 2 0,1 4-1 16,-7 0 3-16,6-3-2 0,-6 2 1 0,6-2 0 0,-6-5 1 16,7 5 0-16,0-5 1 0,-1 1 4 0,0-1 1 0,1 1 4 15,0-5 0-15,-1-1 4 0,1 2 0 0,5-4 1 16,-5 0-1-16,6-3-2 0,1 3-3 0,5-7-3 0,0 4-3 15,0-4-6-15,8 0-14 0,-1-4-19 0,0 0-39 16,0-3-107-16,0 0-138 0,1-4-183 0,-9-5-163 0,2 2-107 16,-13 0-56-16,-7-5-19 0</inkml:trace>
  <inkml:trace contextRef="#ctx0" brushRef="#br0" timeOffset="178057.15">5367 8103 256 0,'0'0'426'0,"0"0"-104"0,0 0-105 16,0 0-73-16,0 0-47 0,0 0-28 0,0 4-14 0,0-4 0 16,-7 4 1-16,7-1 3 0,-6 5 1 0,6-5 8 15,-6 4 9-15,-1 4 7 0,0-3 6 0,1 3 6 0,6 1 1 16,-6-2 2-16,6 5 1 0,0-5-6 0,0 2-6 0,0 2-5 15,0-3-3-15,6 0 2 0,0 1 3 0,8-2 4 16,-2 1 4-16,2-4 8 0,-1 0 4 0,6 1 3 0,-6-4-3 16,7 0-7-16,-1-4-3 0,1 0-6 0,-8 0-4 15,8-4-6-15,0-4-6 0,-7 1-3 0,0 0-3 0,0 0-2 16,0-5 0-16,-6 1-3 0,-1 0 2 0,1 1 2 0,-7-6-3 16,0 6-5-16,-7-1-6 0,1-3-12 0,-1 2-12 15,-6 2-15-15,-7-2-20 0,1 5-23 0,-7-4-24 0,6 3-28 16,-6 1-56-16,1 4-92 0,-2-5-90 0,8 5-97 0,-1-5-164 15,7-3-111-15,7 4-63 0,-8-4-27 0,8 0 29 16</inkml:trace>
  <inkml:trace contextRef="#ctx0" brushRef="#br0" timeOffset="178375.17">5569 7436 287 0,'0'-7'490'0,"0"0"-119"0,0 3-131 16,-6 0-83-16,6 1-47 0,0 3-26 0,0 0-18 0,0 0-16 15,0 0-8-15,0 0-9 0,0 0-7 0,0 3-5 0,6 1-7 16,-6 0-7-16,6 3-3 0,-6 0-2 0,7 4 0 0,0 0-1 16,-1 5-5-16,7-2-16 0,-7 1-27 0,8 3-35 15,6-4-61-15,-8 5-122 0,8-4-117 0,-7 2-84 0,7 3-41 16</inkml:trace>
  <inkml:trace contextRef="#ctx0" brushRef="#br0" timeOffset="179642.44">5901 10221 297 0,'0'0'237'16,"0"0"-59"-16,-6-4-54 0,6 4-37 0,0 0-28 16,0-4-19-16,0 4-8 0,0-3-4 0,0 3-3 0,-7-4-1 15,7 1-3-15,0 3-4 0,0 0-1 0,0-4 0 0,0 4 1 16,0-3 4-16,0-1 5 0,7 4 2 0,-7-4 4 16,0 4 6-16,0-4 5 0,0 4 7 0,0 0 4 0,0-3 6 15,-7 3 7-15,7 0 4 0,0 0 6 0,0-3 4 0,0 3-1 16,-7 0-3-16,1 0-7 0,6-5-7 0,-6 5-7 15,-8 0-7-15,8 0-6 0,-7 0-6 16,0 5-1-16,0-5 6 0,-7 3 12 0,0 0 16 16,8 1 14-16,-8 4 14 0,1-1 24 0,-1 0 21 0,1 0 17 0,-1 4 8 0,-6 4-5 0,6-1-11 15,-5 5-12-15,5-1-10 16,0 0-25-16,1 8-22 0,-7-4-20 0,6 4-15 0,1-1-10 0,6 4-6 16,-6 1-6-16,5-1-5 0,1 4 0 0,6-4-5 0,1 4 0 15,0-3-2-15,6 3-2 0,0-4 0 0,0 0-1 16,6 0-1-16,0 1-2 0,8-1 0 0,6-3-1 0,-8 3 0 15,8-3 0-15,5 0-2 0,-5-5 0 0,13 2-2 0,-7-2 1 16,7-2-2-16,-1-1 1 0,1-4-1 0,5 2-2 0,-5-2 0 16,-1-6-4-16,2-1-4 0,5 0-6 0,-13 0-8 0,6-7-12 15,-5 4-20-15,-8 0-35 0,7-4-50 0,-14 0-62 16,8-4-56-16,-6 0-49 0,-8-3-46 0,7-4-52 0,0 0-70 16,-6-3-122-16,5-2-32 0,-5-2 17 0</inkml:trace>
  <inkml:trace contextRef="#ctx0" brushRef="#br0" timeOffset="180543.99">5914 10612 336 0,'-6'5'446'0,"6"-2"-159"0,0-3-124 0,0 4-72 16,6 0-38-16,0-4-19 0,2 0-9 0,-2 3-6 0,0-3-1 16,7-3-1-16,7 3-2 0,-8-4-4 0,2 0-2 0,6 1-2 15,-8-6 0-15,1 3 6 0,1-2 4 0,-8 5 7 16,7-5 9-16,-6 1 12 0,-1 0 12 0,0-1 16 0,-6 1 17 16,0 3 10-16,0-3 8 0,-6 3 5 0,6-3-5 15,-6 4-6-15,-1-1-12 0,0 0-17 0,1 1-17 0,0-2-15 16,-8 5-14-16,8 0-12 0,-1 0-6 0,-5 0-4 0,5 0-1 15,0 5-1-15,-5-2-2 0,4 5 3 0,2-5 3 16,0 8 2 0,-1-4 5-16,-6 1 6 0,7 3 2 0,-1 0 6 15,1 3 5-15,6-3 2 0,-6 4-1 0,-2 0 0 0,8-4 1 16,0 3-3-16,0 1 0 0,0 0-1 0,0-1-4 0,8 1-2 16,-8-1 0-16,6-3 1 0,0 5-3 0,1-6 9 15,-1 5-6-15,7-4-6 0,0-4 0 0,-7 4-2 0,8-3-3 16,-1-1-2-16,6-3-1 0,-6-1-11 0,7 1 2 0,-7-4 0 15,6 0-1-15,-5 0 0 0,5-4 0 0,1 1 1 16,-8-5-1-16,8 1-1 0,-7 0 1 0,1-4-1 16,-2 0 1-16,2-4-1 0,-2 1-1 0,1-2 1 0,1-2-1 15,-2 0 1-15,-6 0 1 0,8-4 2 0,-8 4 0 0,1-4 2 16,-1-1-1-16,1 1 0 0,0 0-3 0,-7 4 2 0,0-4-2 16,6 0-1-16,-6 1-2 0,0 1 1 0,-6-1 1 15,6 3 10-15,0 3 12 0,-7-3 8 0,7 7 8 0,-7-4 8 16,1 4 8-16,6 0 4 0,-7 1 0 0,1 1-6 0,6 6-12 15,0-5-7-15,-6 5-7 0,6 3-9 0,0 0-9 16,-8 0-5-16,8 3-2 0,-6 1-2 0,6 0-1 0,0 4-1 16,0 3-1-16,-6 0 1 0,6-1 3 0,0 1-1 15,0 4 0-15,0 0-1 0,0-1 1 0,-6 4 1 0,6 1 1 16,0-1-2-16,0 1 2 0,0-1-1 0,-7 4 0 16,7 0 1-16,0-4 0 0,0 4-1 0,0-4 0 0,7 5 2 15,-7-5 1-15,6 4 0 0,0-4 1 0,0 0 1 0,2-3-2 16,-2-1-1-16,7 5 1 0,-7-8-8 0,8 4 3 0,-2-4-2 15,2-4 2-15,-2 0-1 0,2 1 1 0,-1-1 1 16,7-3-2-16,-8-4 5 0,8 3-2 0,-7-6-1 0,0 3 0 16,6-4 0-16,-5-3 0 0,-2-1 0 0,8 1 2 0,-7-4-1 15,0 0 1-15,0 0 1 0,0 0 0 0,-6-4-2 16,-1 4 2-16,7-3-9 0,-13 3 4 0,6-4 2 0,-6 4 0 16,0 0 1-16,0-3 0 0,0 3 0 0,0 0 1 0,-6 0 8 15,0 2-3-15,-1-1-2 0,1 3-1 0,-1 3-1 16,0-3 1-16,-5 3 1 0,5 1-3 0,0-1 0 0,1 4 0 15,0 0 1-15,-1 4 0 0,0-1-1 0,-6 1-2 16,13-1-3-16,-6 5 3 0,0 3 0 0,6-5 0 0,-8 6-1 16,8 3 8-16,0 0-1 0,0-1-2 0,0 1 0 0,0-1-3 15,0 1 0-15,8 0 0 0,-2-1-1 0,-6 1-9 16,6 0 3-16,7-4 3 0,-6 3-2 0,6-3-4 0,-7 0-14 16,14 0-17-16,-7 0-36 0,0-4-48 0,6-3-53 15,1 0-53-15,0-1-53 0,-1-6-43 0,1 3-47 0,0-8-56 16,5-2-87-16,-5 2-44 0,0-3-6 0</inkml:trace>
  <inkml:trace contextRef="#ctx0" brushRef="#br0" timeOffset="180796.46">6963 10569 161 0,'-7'0'430'0,"7"0"-90"15,-6 0-108-15,0 0-77 0,-2 0-47 0,-4 7-24 0,5-3-11 16,1 3-1-16,-7 0-1 0,6 1 1 0,1-2-3 0,-8 6-2 15,8-1-4-15,0 4-3 0,-1-4-3 0,7 0 1 16,-7 3 1-16,7-3 0 0,0 0 1 0,0 4-2 16,7-1 3-16,-7-3 0 0,7 0-2 0,-7 4-7 0,6-4-6 15,0 0-7-15,8 0-7 0,-1 0-5 0,0 0-10 0,0 0-4 16,-1-4-2-16,2 1-3 0,5-5-2 0,1 1-3 16,-8 0-6-16,8-4-16 0,0 0-21 0,-7 0-26 0,7 0-31 15,-8-8-28-15,8 5-28 0,-7-8-29 0,0 0-25 0,6 0-30 16,-5-4-47-16,-2 1-82 0,2-5-75 0,-8 1-26 15</inkml:trace>
  <inkml:trace contextRef="#ctx0" brushRef="#br0" timeOffset="181017.47">7139 10335 26 0,'-7'0'494'0,"7"0"-41"0,-7 0-150 0,1 3-112 16,-1 5-66-16,1-1-33 0,0 0-14 0,-1 4-5 0,0 0 6 15,7 4 2-15,0-4-2 0,0 7-4 0,0-4-7 0,0 4-4 16,0 2-3-16,7-2-4 0,-7-1-8 0,7 6-5 16,-1-5-8-16,0 4-3 0,1 0-5 0,-1-3-6 15,1 3-5-15,0-4-6 0,-1 4-4 0,0-4-1 0,2 4-7 16,4-4-22-16,-6 0-28 0,1-3-34 0,6 0-36 0,-6-4-36 16,-1 0-45-16,8-4-67 0,-8-3-107 0,6 0-86 0,-4-4-42 15</inkml:trace>
  <inkml:trace contextRef="#ctx0" brushRef="#br0" timeOffset="181207.19">7106 10529 509 0,'-6'-4'525'0,"6"4"-145"0,0-4-143 0,0 4-94 15,0 0-57-15,0 0-33 0,6 0-15 0,0 4-14 0,1 0-10 16,6-1-16-16,6 1-18 0,1 3-23 0,0-3-30 15,-1-1-39-15,7 1-59 0,0-4-102 0,-6 4-124 0,5-4-65 16</inkml:trace>
  <inkml:trace contextRef="#ctx0" brushRef="#br0" timeOffset="181682.31">7380 10825 400 0,'0'4'486'0,"-7"0"-133"15,7-4-114-15,0 0-72 0,7 0-44 0,-7-4-25 16,0 0-14-16,6 1-12 0,0-1-12 0,1-3-11 0,0-1-10 16,-1 1-2-16,7-4 2 0,-7 0 8 0,2 0 11 0,4 0 13 31,-6 0 21-31,2-4 27 0,4 4 20 0,-5-3 11 0,-1 3 7 16,1-4-4-16,-7 4 1 0,7 4-5 0,-1-4-16 15,-6 4-21-15,6 3-17 0,-6-3-16 0,0 3-15 0,0 0-12 16,6 4-15-16,-6 0-14 0,0-3-10 0,0 3-6 0,0 3-5 15,0-3-3-15,0 8-3 0,0-1 1 0,0 0 2 16,0 1-3-16,0 2 2 0,0 1 0 0,0 0 0 0,0 4 1 16,0 0 1-16,0-1 1 0,0 1 0 0,0-1 1 0,0 1 1 15,0 0 0-15,8-4-2 0,-8 4 0 0,6-4-1 16,0 0 1-16,1-1 1 0,-1-2 0 0,1-1-2 0,6-3 1 16,-7 3 2-16,8-7-1 0,-2 0-2 0,2-4 0 15,-1-3 0-15,6 0 0 0,-6-1 0 0,0-2-2 0,0-1-2 16,-6 0 2-16,6-4 2 0,0 0 4 0,-7 1 2 0,0-1 2 15,2 4 9-15,-2-4 6 0,0 4 6 0,1-3 4 16,-7 3 0-16,0 0 1 0,-7 3 0 0,7 1-3 0,0 0-4 16,0 0-5-16,-6-1-6 0,6 5-5 0,0 3 0 0,-6-4-4 15,6 4-3-15,0 4-1 0,-8-1-3 0,2 1-1 0,6 3 1 16,-6 0-3-16,-1 1 1 0,7 3-1 0,-6 3 3 16,6-3-1-16,0 0-1 0,0 4 2 0,0-1-1 0,0-3 1 15,0 4 0-15,6-4 0 0,1 4-7 0,-1 0-4 0,0-4-1 16,2 0-18-16,4-4-35 0,1 0-62 15,0 0-80-15,6-3-76 0,1 0-70 0,-6-8-77 0,5 0-103 16,1-3-125-16,-8 0-45 0,8 0 14 0</inkml:trace>
  <inkml:trace contextRef="#ctx0" brushRef="#br0" timeOffset="181841.09">7914 10583 334 0,'-7'-3'539'16,"1"-1"-92"-16,-1 1-150 0,0-1-101 0,7 4-69 0,-6 0-37 15,6 0-24-15,0 0-24 0,0 0-35 0,6 0-44 16,-6 4-49-16,7-1-67 0,0 1-95 0,6-4-155 0,-7 0-78 16,7 3-39-16</inkml:trace>
  <inkml:trace contextRef="#ctx0" brushRef="#br0" timeOffset="182063.98">8187 10612 113 0,'-6'0'514'16,"6"0"-53"-16,-6 5-156 0,-2-5-109 0,2 3-62 0,0 1-30 15,-1 0-13-15,0 3 1 0,1-3 1 0,-1 3-3 16,1 4-6-16,0-4-9 0,-1 4-9 0,0 0-9 0,7 0-9 16,0 0-10-16,-6 4-9 0,6-5-2 0,6 1-4 15,-6 0-3-15,0 1-1 0,7-1-3 0,0 0-3 0,-1 3-3 16,0-6-4-16,7 3-13 0,1-4-27 0,-2 0-36 0,2 0-39 15,-2 1-43-15,8-8-47 0,-1 3-60 0,7-6-84 16,-6-1-120-16,7 0-51 0,-9-3-11 0</inkml:trace>
  <inkml:trace contextRef="#ctx0" brushRef="#br0" timeOffset="182474.11">8428 10697 203 0,'-13'0'475'0,"0"4"-100"0,7-1-129 0,-14 1-88 0,14 0-52 16,-8-1-31-16,8 5-17 0,-7-1-7 0,7 0-10 15,6 0-9-15,-8 1-8 0,8 0-7 0,0 2-6 0,8-2-2 16,-8-1-3-16,6 0-7 0,7-3 1 0,-7 3-3 16,8 1-3-16,-8-5-1 0,8 1 0 0,-2 0 0 0,1-1-1 15,0-3 1-15,0 0 0 0,1 0 3 0,-8 0 3 0,6-3 1 16,-5-1 5-16,6 0 7 0,-6-3 14 0,6 3 18 16,-6-3 15-16,5 0 17 0,-6-4 21 0,2 3 31 0,-2-2 34 15,0-1 23-15,1-1 5 0,-1 1-1 0,-6-3 0 0,7 3-5 16,-7-4-10-16,0 0-25 0,0 1-32 0,-7 3-29 15,7-4-16-15,-6 1-15 0,-1-1-12 0,1 0-12 16,0 4-8-16,-2 0-5 0,2 0 1 0,0 4-4 0,0-1 1 16,-1 1-3-16,0 4-4 0,1-1-1 0,-1 4-3 0,1 0-3 15,-1 4-4-15,0-1 1 0,1 4-1 0,0 1 0 0,0 3-1 16,-2 0 1-16,2 3 2 0,6 1-3 0,0 4 1 0,-6-5 0 16,6 5 0-16,0-1 0 0,6 4 1 0,-6-4-1 15,6 0 0-15,2 0 3 0,-2-2 0 0,6 2-1 0,-5-4-2 16,6-3 0-16,0 4-1 0,7-4-2 0,0 0-5 0,-1-4-15 15,7 0-23-15,-6-3-45 0,6-4-58 0,6-4-60 16,-6 1-55-16,7-5-46 0,-8-2-41 0,8-1-47 0,-1-4-65 16,-5-3-104-1,-1-1-24-15,0-2 15 0</inkml:trace>
  <inkml:trace contextRef="#ctx0" brushRef="#br0" timeOffset="182794.26">8702 10184 153 0,'0'-3'544'0,"6"3"-19"16,1 0-180-16,-1-3-133 0,7 3-80 0,0 3-47 0,7 0-22 15,-1 1-6-15,7 0 1 0,-6 7 1 0,13-4 2 16,-7 4-2-16,6 3-4 0,-6 1-6 0,7 3-7 0,-1 1-7 15,-5 2-8-15,5 6-5 0,-6-6 1 0,0 9 2 16,-7-1 4-16,8 0 6 0,-7 5 6 0,-2 1 9 0,-4 2 22 16,-1 0 30-16,-1 4 32 0,-4-1 18 0,-2 0 8 0,-6 4 4 15,0-4-2-15,-14 4-9 0,2 0-20 0,-15 0-31 16,1 0-36-16,-6 0-22 0,-13 0-12 0,-1 4-14 0,-6-5-6 16,-7 2-12-16,1-6-35 0,-7 2-86 0,0-4-105 0,-1 0-115 15,8-8-200-15,-1-4-128 0,1-3-83 16,5-3-37-16,1-8 6 0</inkml:trace>
  <inkml:trace contextRef="#ctx0" brushRef="#br0" timeOffset="184188.03">8988 8151 120 0,'0'0'190'0,"0"0"-27"0,7-4-33 0,-7 4-29 0,0-4-28 16,6 4-17-16,-6 0-12 0,7-3-6 0,-7-1-5 16,0 4-4-16,6-4 0 0,-6 4-1 0,7 0-2 15,-7-3-1-15,6-1-1 0,-6 4 0 0,6-3 0 0,-6 3 1 16,0-4 1-16,0 4 2 0,8 0 3 0,-8 0 4 0,0-4 5 15,0 4 4-15,0 0 5 0,0 0 4 0,0 0 6 0,0 0 4 16,-8 0 5-16,8 0 2 0,0 0 2 0,0 0-5 16,-6 0-2-16,6 0-5 0,-6-3-5 0,6 3-8 0,-7 0-8 15,1 0-8-15,-1 0-7 0,-6 0-3 0,7 0-3 0,-8 0-2 16,2 0-3-16,-2 0 0 0,2 3 4 0,-8 1 4 16,1 0 4-16,5 3 3 0,-5-4 6 0,-1 5 9 0,0-1 13 15,8 0 13-15,-8 1 10 0,1 4 6 0,-1-6 4 0,1 9 8 16,-1-4 4-16,0 0 1 0,8 4-6 0,-8-1-9 15,1 1-11-15,5 3-8 0,2-3-6 0,4 3-8 0,-4-4-8 16,6 5-10-16,6-5-6 0,-7 5-1 0,7-1-2 0,-7-3 0 16,14 0-1-16,-7 3-4 0,0-4-2 0,7 2-2 0,-1-2-1 15,6-3-3-15,-4 4-3 0,4-4-2 0,2 0-1 16,5 0 0-16,-6-4-3 0,6 4 2 0,1-4-2 0,6-3 0 16,1-1-2-16,-2 5 1 0,1-8 2 0,0 3-8 0,1-3-18 15,-1 0-35-15,0 0-56 0,-7 0-57 0,7 0-53 16,-6-3-49-16,6-1-50 0,-7-3-47 0,7 0-68 15,-6-1-126-15,-1-3-30 0,-5 4 6 0</inkml:trace>
  <inkml:trace contextRef="#ctx0" brushRef="#br0" timeOffset="184584.77">9236 8290 8 0,'-7'0'475'0,"1"0"-83"0,-1 0-143 0,0 0-107 16,-5 0-64-16,6 0-32 0,-2 7-14 0,-4-3-5 15,-2 3 0-15,8 5 1 0,-7-6 0 0,7 10-1 0,-1-5-2 0,0-1 0 16,1 1-2-16,0 4-2 0,6-4-1 0,0 4 1 15,0-4 0-15,0 0 0 0,6 3 5 0,0-2-1 16,8-1-4-16,-2-4-1 0,1 0 0 0,1 0-3 0,-2 1-1 16,2-5 1-1,5-3 4-15,-6 4 9 0,6-4 12 0,-5-4 18 0,6 4 21 0,-8-7 22 0,1 3 35 0,1-3 33 16,-2 0 31-16,2-4 17 0,-8 4 1 0,0-5-5 0,1 1-15 16,-7 0-19-16,0 1-29 0,0-2-38 0,-7 1-36 0,1 0-27 15,0-3-16-15,-8 2-11 0,2 2-12 0,-2-1-8 0,-5 4-7 16,5-4-15-16,2 3-19 0,-2 4-42 0,2 0-66 15,-1 1-72-15,6 3-63 0,0 0-54 0,1 0-51 0,6 0-68 16,0 0-121-16,6 0-60 0,-6 3 4 0</inkml:trace>
  <inkml:trace contextRef="#ctx0" brushRef="#br0" timeOffset="184839.27">9398 8297 313 0,'0'0'514'0,"-6"0"-125"0,6 4-149 0,0-1-97 0,-6 1-60 0,6 0-29 15,-7 4-12-15,7 3 0 0,-7 0-1 0,7 0 2 16,0-1 1-16,0 5 1 0,0 3-1 0,7 1-1 0,-7-1-4 16,7 0-4-16,-7 5 2 0,6-5-1 0,0 4 1 15,-6-4-1-15,8 4-3 0,-2 0-4 0,0-4-3 0,-6 4-6 16,6-3-5-16,1-1-4 0,-7 0-4 0,7 0-4 0,-7-3-5 15,6 0-20-15,-6-4-25 0,7 1-27 0,-7-3-27 16,0 0-25-16,6-6-32 0,-6 1-43 0,6-8-72 0,2 1-102 16,-2-6-70-16,0 3-32 0</inkml:trace>
  <inkml:trace contextRef="#ctx0" brushRef="#br0" timeOffset="185060.66">9489 8349 53 0,'0'0'479'16,"0"-4"-93"-16,0 4-130 0,0-3-97 0,7 3-63 16,-7 3-36-16,0-3-24 0,7 0-19 0,-7 4-8 0,6 0-9 15,-6 2 1-15,0-2-1 0,7 7 0 0,-7-3-1 0,0-1 1 16,0 4 3-16,0 0-1 0,0-3 4 0,-7 6-2 0,1-3-2 16,-1-1-1-16,-6 2 1 0,7-4 0 0,-8 2-2 15,8 1-2-15,-7-3 4 0,7-1-4 0,-8-3-2 0,8 3-3 16,0-3-5-16,0-4-7 0,-2 3-11 0,8-3-16 15,0-3-31-15,0-1-43 0,0 0-77 0,8-3-132 0,-2 0-72 16</inkml:trace>
  <inkml:trace contextRef="#ctx0" brushRef="#br0" timeOffset="185314.42">9613 8184 6 0,'0'-4'500'0,"0"0"-65"0,0 2-139 0,0 2-117 0,0 0-69 16,0 0-40-16,0 2-21 0,0 2-14 0,0 0-7 0,0 4-3 15,0-1-1-15,0 3 1 0,0 2 6 0,0 2 2 0,0 1 4 16,6 4 3-16,-6-5 3 0,8 4-1 0,-8 1 1 0,6 3-1 16,0-5-4-16,-6 2-3 0,7 3-5 0,0-3-8 15,-1-1-7-15,-6-1-4 0,13 3-4 0,-7-2-7 0,1-4-14 16,0 1-21-16,-1 0-26 0,0-1-27 0,1-7-30 0,6 1-39 15,-6-4-62-15,6-4-108 0,-7 0-100 16,1-8-48-16</inkml:trace>
  <inkml:trace contextRef="#ctx0" brushRef="#br0" timeOffset="185600.09">9619 8359 329 0,'0'-3'387'15,"-6"0"-109"-15,6-1-103 0,0 4-67 0,0-4-40 16,0 4-21-16,0 0-14 0,0 0-7 0,0 0-7 0,6 4-3 15,2-4-1-15,-2 4 0 0,7-1 2 0,-6-3 0 0,6 3 0 16,-1-3-2-16,-5 0-1 0,6 0 0 0,0 0 4 16,0 0 6-16,0 0 6 0,-6-3 8 0,6 3 9 15,-7-3 13-15,0-1 17 0,2 4 19 0,-2-4 13 0,0 4 9 16,-6 0 7-16,7-3-3 0,-7 3-8 0,0 0-13 0,0 0-17 16,0 0-21-16,0 3-20 0,0 1-17 0,0 0-13 0,0-1-5 15,0 0-4-15,0 5-1 16,0-1 1-16,0 4 2 0,0-3 1 0,0-1 2 0,0 4 0 15,6 0 0-15,-6 0 1 0,7-4-2 0,-7 4-1 0,7 1-4 0,-1-1-16 0,0-4-32 16,0 4-40-16,2-4-41 0,-2 0-45 0,7-3-49 16,0 0-70-16,0-4-117 0,0-4-102 0,0 0-46 0,0 1-1 31</inkml:trace>
  <inkml:trace contextRef="#ctx0" brushRef="#br0" timeOffset="185742.48">9887 8294 280 0,'0'-4'389'0,"-6"4"-130"0,6 0-116 0,6 0-77 0,-6 0-53 15,6 0-45-15,1 4-58 0,6-4-112 0,-7 0-113 0,14 0-70 16</inkml:trace>
  <inkml:trace contextRef="#ctx0" brushRef="#br0" timeOffset="185979.71">10108 8312 442 0,'-13'4'377'0,"7"0"-141"16,-7 0-94-16,0-2-51 0,-1 3-28 0,8 2-9 0,-7 0-4 15,7 1-3-15,-1-2-3 0,-6 6-2 0,13-1-4 0,-6 0-1 16,0 0-2-16,6 0 0 0,0 0 1 0,0 0 1 15,0-1 2-15,0 6 1 0,6-5 3 0,0-4 0 16,1 4 0-16,-1 0-6 0,7-4-8 0,0 0-7 0,1 1-5 16,5-1-5-16,-6-3-5 0,6-1-12 0,7 1-21 0,-6-4-25 15,6 0-31-15,-7 0-35 0,7-7-53 0,1 3-96 0,-7-7-149 16,-1 4-66-16,0-4-26 0</inkml:trace>
  <inkml:trace contextRef="#ctx0" brushRef="#br0" timeOffset="186486.03">10388 8371 416 0,'-13'0'494'0,"-6"0"-158"0,6 3-128 16,0-3-75-16,0 4-43 0,0 3-24 0,0-3-16 15,6 3-10-15,1-3-11 0,0 3-8 0,-2 1-7 0,8-1-4 16,8 0-5-16,-8 1-2 0,6-1-3 0,7-4-4 0,-7 1-8 15,7-1-5-15,-6 1-5 0,13 1-4 0,-14-5-2 16,7 0 2-16,0 0 0 0,0-5 4 0,0 1 7 0,-6 1 6 16,-1-1 9-16,8 1 8 0,-14-4 5 0,6 3 7 0,0 0 7 15,-6 1 6-15,0-1 7 0,0 1 5 0,0 3-2 0,0-4-5 16,0 4-4-16,0 0-5 0,0 0-7 0,0 0-8 16,-6 0-7-16,6 0-4 0,0 4-4 0,0-4-1 0,0 3 0 15,6 1 0-15,-6-1-2 0,6 1 2 0,1 0-2 0,0-4 2 16,6 3 1-16,-1-3-1 0,2 0 2 0,-2-3 0 15,2 3 0-15,-1-4 3 0,7-3 1 0,-8 0 0 16,2-1 7-16,-2-3 9 0,1 4 11 0,1-8 6 0,-8 4 11 16,6-3 10-16,-4-1 7 0,-2 1 4 0,0-6 3 0,1 6-1 15,-7-4-3-15,0-1 0 0,0 1-2 0,0 0-7 0,-7 3-1 16,1-3-3-16,0-1-5 0,-8 5-4 0,8-1-11 16,-7 1-2-16,6 3-12 0,-6 3 1 0,7 1-3 0,-8 0-2 15,8 3-4-15,0 4-5 0,0 0 5 0,-1 4-4 0,0 3 5 16,1 4-3-16,-1 0 0 0,7 3 0 0,-6 1 2 15,6 3 1-15,0 5-1 0,0-2 1 0,6 2 1 0,1 2-3 16,-1 1-2-16,1-5-3 0,6 6-3 0,-1-2-9 0,2-3-24 16,5 0-33-16,-5 0-45 0,4 0-44 0,-4-3-46 15,6-5-47-15,-7 1-60 0,-1-8-88 0,2 0-123 0,-2 1-50 16,-5-5-6-16</inkml:trace>
  <inkml:trace contextRef="#ctx0" brushRef="#br0" timeOffset="186929.67">9542 8745 139 0,'0'-8'476'0,"0"1"-106"0,-6-1-127 16,6 1-78-16,-7 0-45 0,7-1-21 0,-7 5-11 0,1-1-9 16,6 0-8-16,-7 4-10 0,7-3-12 0,0 6-8 15,-6-3-10-15,6 8-9 0,0-5-9 0,0 5-5 0,6-1-2 16,-6 4 1-16,7 0 2 0,-1 0 1 0,1 4-1 0,0-1 1 15,5 1 0-15,-6-4-1 0,8 4-2 0,-8-1-1 0,7-3-2 16,-6 4-1-16,0-4-1 0,-1 0 1 0,0 1 2 31,-6-2 2-31,6-2 5 0,-6-5 8 0,8 4 13 0,-8-3 16 16,-8-1 22-16,8 1 20 0,-6-4 17 0,6 4 14 16,-6-4 9-16,-7 0 4 0,6 0-8 0,-6 0-15 0,7 0-19 15,-8-4-20-15,8 4-18 0,-6-4-16 0,5 1-13 16,0-1-28-16,1 4-42 0,6-3-61 0,0-1-60 0,0 1-58 15,0-5-51-15,13 0-68 0,-6 2-102 0,5-6-124 0,2 5-41 16,-8-4 15-16</inkml:trace>
  <inkml:trace contextRef="#ctx0" brushRef="#br0" timeOffset="187135.84">9757 8748 344 0,'0'-3'457'0,"0"3"-120"16,-7 0-119-16,7 0-76 0,-6 3-43 0,6 0-18 0,-7 2-9 15,1-1-3-15,6 3-5 0,-7-4-4 0,7 4-1 0,-6 1-3 16,6 2 0-16,0 2-6 0,0-5-2 0,0 4-4 16,0 0-1-16,0 4-4 0,6-5-3 0,-6 1-4 0,7 0-8 15,-1 0-3-15,7 1-6 0,-6-5-10 0,5 0-24 16,2 0-27-16,-1-3-35 0,0 0-37 0,6-4-40 0,1-4-55 16,-7 0-79-16,7-3-122 0,-8-3-75 0,2 2-25 0</inkml:trace>
  <inkml:trace contextRef="#ctx0" brushRef="#br0" timeOffset="187230.88">9887 8711 252 0,'-6'-3'315'0,"6"3"-99"0,0-4-91 0,6 4-64 15,-6 0-41-15,6-4-33 0,1 4-36 0,6 0-48 0,0-3-82 16,0 3-117-16</inkml:trace>
  <inkml:trace contextRef="#ctx0" brushRef="#br0" timeOffset="187532.47">10037 8697 238 0,'-13'3'441'16,"0"-3"-100"-16,0 4-109 0,-1 0-68 0,2-4-40 0,-2 3-25 0,2 5-13 16,-1-5-13-16,6 1-12 0,0 3-11 0,1-3-9 0,0 4-8 15,-1-5-7-15,7 5-5 0,0-1-3 0,7-3-3 16,-7 3-1-16,6-4 0 0,0 1 0 0,1 0 0 0,0-1 0 16,-1-3 2-16,7 4-1 0,-7-4 3 0,8 0 0 0,-8 0 2 15,0 0 2-15,8 3-1 0,-8-3 1 0,7 4-1 16,-6 0-2-16,6 0-1 0,-7-1-3 0,0 5-2 0,2 3-4 15,4 0-1-15,-5 0-2 0,0-1 0 0,-1 5-2 0,0-3 0 16,-6 2-2-16,7 1 1 0,-1-5 0 0,-6 5 2 0,0-4 2 16,0 0 6-16,0 0 10 0,0 1 11 0,-6-6 15 15,-1 2 15-15,7-1 13 0,-6 0 11 0,-7 0 4 0,6-3-1 16,-5 4-8-16,-2-4-11 0,8-4-25 0,-7 4-40 0,0-4-56 16,6 0-63-16,1-4-60 0,0 0-55 0,6-4-60 15,6 1-73-15,0-4-106 0,1 0-81 0,-1-4-23 16</inkml:trace>
  <inkml:trace contextRef="#ctx0" brushRef="#br0" timeOffset="187880.61">10199 8814 234 0,'0'0'406'0,"0"4"-123"0,0-1-109 16,0-3-68-16,0 4-39 0,0 0-19 0,0-1-11 16,0 1-5-16,0 3-5 0,0-3-1 0,0 0-5 0,8 3-5 15,-8-4-2-15,0 1-3 0,6 0-1 0,-6-1-1 16,6-3-1-16,-6 4 0 0,6 0-1 0,-6-4 1 0,7 0-1 15,-7 0 0 1,7 0 1-16,-1 0-1 0,-6 0-1 0,7 0-2 0,-1 3 1 0,-6-3-1 0,6 0-1 0,2 0-3 16,-2 5 0-16,0-5 0 0,7 4 0 0,-6-4 3 0,6 0-1 15,0 0 0-15,0 0-1 0,0-4 4 0,0-1-2 0,0 2 1 16,0-5 0-16,-6 5 2 0,5-5 6 0,2 1 7 0,-8 0 4 16,0-4 6-16,1 4 10 0,0-1 5 0,-1-3 7 15,-6 4 5-15,0-4-1 0,0 0 0 0,0 4 1 16,-6-4-4-16,-1 4-4 0,7-1 5 0,-7 2 1 0,1-3-2 15,6 6-3-15,-6 3-6 0,0-4-3 0,6 4-5 0,-8 4-6 16,2-4-11-16,0 7-9 0,-1 1-7 0,0-5-1 16,1 9-1-16,6-5 1 0,-7 0-1 0,7 4-3 0,0-4-2 15,0 4-7-15,0 0-14 0,7 0-22 0,-1-4-27 0,1 1-32 16,0-1-33-16,5-3-48 0,2-1-68 0,-2-3-125 0,8 0-89 16,-7-3-42-16</inkml:trace>
  <inkml:trace contextRef="#ctx0" brushRef="#br0" timeOffset="188149.73">10505 8583 287 0,'7'0'504'0,"0"4"-116"15,-1-1-135-15,7 1-81 0,1 3-42 0,-2 2-15 0,2 1 3 16,5 5 3-16,-6-5 6 0,0 5-4 0,7 3-5 15,-1-3-10-15,1 3-11 0,-8 1-14 0,2 2-16 0,5 2-17 16,-12-2-15-16,6 2-12 0,-7 2-3 0,0-3-5 16,2 1-1-16,-8-1-1 0,0-1-2 0,-8 5-6 0,2-4 3 15,-7 0 2-15,-7-4 0 0,1 5-1 0,-7-5 0 0,0-1-1 16,0 2-4-16,-7-4-3 0,1-1-26 0,-1 1-34 16,7-8-40-16,-6 1-37 0,5-1-44 0,-5-4-50 0,6-3-78 15,-7 0-144-15,7 0-85 0,0-3-24 0</inkml:trace>
  <inkml:trace contextRef="#ctx0" brushRef="#br0" timeOffset="192651.26">6683 6931 313 0,'-7'-4'373'16,"7"-3"-112"-16,0 3-101 0,0 1-63 0,0-1-39 0,0 1-18 16,0-1-12-16,0 4-8 0,0-4-4 0,0 4-3 15,0-3 1 1,0 3 0-16,0 0-4 0,0 0-2 0,7 0-2 0,-7 0-2 0,0 0-2 0,6 0 0 0,-6 0-1 0,7 3 1 16,-7-3 1-16,6 4 1 0,1-4 2 0,-1 4 5 31,0-4 5-31,8 3 5 0,-8-3 5 0,14 0 5 0,-7 0 3 15,-1 4 4-15,8-4 2 0,0 0-3 0,6 0-1 0,-7 0-3 16,8 0-5-16,-8 0-5 0,8 0-7 0,-2 0-2 16,1 0-3-16,0 0-4 0,0 0-2 0,-6 0-4 0,6 0 1 15,-7 3-1-15,1-3 2 0,7 0-3 0,-9 4-2 0,2-4-2 16,-7 0-3-16,7 0-3 0,-8 0-8 0,2 3-7 0,-1-3-7 16,-7 0-9-16,8 0-13 0,-8 0-18 0,0 0-33 15,0-3-60-15,8-1-118 0,-8-3-102 0,-6 4-57 16</inkml:trace>
  <inkml:trace contextRef="#ctx0" brushRef="#br0" timeOffset="193596.11">7360 6781 245 0,'-6'0'277'15,"6"0"-71"-15,-7-4-60 0,0 4-44 0,1 0-29 0,6 0-19 16,-7-4-9-16,1 4-8 0,6 0-1 0,-6 0-4 16,6-3-4-16,0 3-4 0,0 0-6 0,-8 0-2 0,8 0-4 15,0 0-5-15,0 0-2 0,0 0-3 0,0 0-2 0,-6 0 2 16,6 0 3-16,0 0 6 0,0 0 4 0,0 0 8 0,0 0 9 16,0 0 8-16,0 0 11 0,0-4 8 0,0 4 9 15,0 0 5-15,0 0 6 0,0 0 2 0,0 0 2 16,0 0-2-16,0 0-2 0,0 0-4 0,0 0-4 0,0 0-5 15,0 4-7-15,0-4-6 0,0 0-5 0,0 0-5 0,0 0-2 16,6 0-1-16,-6 0 2 0,0 0 4 0,8 3 10 16,-2-3 8-16,0 0 9 0,-6 0 5 0,7 4 2 0,-1-4-1 15,1 4-6-15,0-4-7 0,-1 4-10 0,0-4-8 0,1 3-7 16,0 0-7-16,-1 1-8 0,0 0-3 0,1 0-2 0,0 3-5 16,6-3-2-16,-7-1-2 0,0 5-5 0,2-5-1 15,-2 5-2-15,0-1 1 0,0-3 2 0,8 3 1 16,-8 0 1-16,1 4-1 0,-1-4 1 0,1 0 1 0,0 5 1 15,-1-4 1-15,0 2 0 0,-6-3-1 0,6 5 0 0,-6-1-1 16,8 0 0-16,-2 0 1 0,-6 0-3 0,6-4-1 16,1 4-1-16,-1 0-2 0,-6-1 1 0,7 2-1 0,0-1 0 15,-7 0-1-15,6 0-2 0,0 0 2 0,-6-4-1 0,6 4 0 16,2 0 0-16,-8 0 2 0,6 0-2 0,-6 0 1 16,0 0 0-16,0 0 0 0,6-4 0 0,-6 5-1 0,0-1 0 15,0 0-2-15,0-1 1 0,0 1-1 0,0-3 1 16,0 3-1-16,0-4 0 0,0 0-1 0,0 4 1 0,0-3 0 15,0-5 3-15,0 5-2 0,0-5 0 0,0 4 0 0,0-3 3 16,-6 0 3-16,6-4 3 0,0 3 5 0,-6 1 5 16,6 0 7-16,-8-4 5 0,2 3 3 0,6-3 4 0,-6 0 5 15,6 0 2-15,-6 0-1 0,6 0-4 0,-7 0-9 0,7-3 1 16,-7 3-3-16,1 0-1 0,-1-4-3 0,7 0-5 0,-6 1-1 16,0 3-1-16,-2-4 5 0,2 0-3 0,0-3 0 15,0 4-5-15,-1-1-1 0,-6-3-2 0,13 3-1 0,-13-3-5 16,7-1 1-16,-2 5-2 0,2-5 0 0,0 1-1 0,0 0-2 15,6 3-1-15,-8-7 1 0,2 7 0 0,0-3 1 16,6-4-2-16,-7 4 1 0,1 0 1 0,-1-5 1 0,7 5-2 16,-7-4 1-16,7 0 0 0,-6 0-2 0,6 0 1 0,-6-3 0 15,6 3-2-15,-7 0 2 0,7-4 1 0,0 4 0 0,-7-5 0 16,1 6-1-16,6-5 2 0,-6 5-1 0,6-2 1 16,0 2-1-16,0-1-1 0,-7 0 0 0,7 0-1 0,0-4 0 15,0 4-1-15,7 0 0 0,-7 0 0 0,0-1-1 0,6 2-4 16,-6-5 3-16,6 5-2 0,1-2 0 0,-7 1 3 15,7 0-2-15,-1 4 0 0,-6-4-1 0,6 3 2 0,1 2-6 16,-7-6-6-16,7 9-13 0,-1-4-11 16,-6 3-29-16,7-3-70 0,-1 3-96 0,0 0-92 0,2-2-102 0,-2-3-164 15,6 6-109-15,2-5-69 0,-1 5-16 0</inkml:trace>
  <inkml:trace contextRef="#ctx0" brushRef="#br0" timeOffset="195339.02">7373 6722 1 0,'0'0'266'16,"0"0"-55"-16,0 0-57 0,0 0-50 0,0 0-35 16,0 0-27-16,0 0-18 0,0 0-10 0,0 4-6 0,0-4-2 15,0 0-1-15,7 0 1 0,-7 3-3 0,6-3 1 0,0 0 2 16,-6 0 1-16,7 0 1 0,0 0 2 0,6 0 0 0,-7 0 0 16,0 4 2-16,2-4 2 0,-8 0 2 0,6 5 1 15,0-5-2-15,0 0 0 0,2 0 0 0,-2 0 3 0,0 0-2 16,-6 0-2-16,7 0 0 0,-1 0-1 0,1 0 1 0,0 0 0 15,5 0-2-15,-6 0-1 0,2 0 0 0,4 0-2 16,-5-5-1-16,6 5-2 0,0 0-1 0,-7-4-2 0,8 4 0 16,-2 0-3-16,2 0 1 0,-1-3-6 0,-1 3 5 0,2 0 0 15,-2 0 0-15,2 0-1 0,-1 0 0 0,0 0 0 16,0 0 1-16,-1 0 3 0,-4 0-2 0,4 0 0 0,-5 0 0 16,6 0-1-16,-7 0 1 0,1 0-1 0,5 0-1 15,-4 0 0-15,4 0 1 0,2 0-1 0,-8 0 1 0,7 0 2 16,0 0-2-16,0 0 2 0,0 0 0 0,0 0-1 0,0 3 0 15,0-3 0-15,0 0 0 0,1 0-1 0,-2 4 0 16,8-4 0-16,-7 0 1 0,-1 0 0 0,8 0-1 0,-6 0 0 16,5 0 0-16,-6 0 0 0,0 0-1 0,7 0 1 15,-8 0-1-15,1 0 1 0,1 0 0 0,-2 0 2 0,2-4-1 16,-2 4 0-16,2 0 1 0,-1 0-1 0,-1-3 0 0,2 3-1 16,-2 0-2-16,2 0 0 0,-1-4 2 0,0 4-4 15,0 0 2-15,-1 0 0 0,2 0 2 0,5 0 0 0,-5-4 2 16,-2 4-1-16,8 0-1 0,-7 0 4 0,7 0-8 0,0 0 4 15,-2-3 0-15,2 3-2 0,-7 0 2 0,7 0 0 16,0 0 0-16,-1-4 0 0,-6 4 6 0,6 0-5 0,-5 0-1 16,5 0 1-16,-6 0 0 0,0 4-1 0,0-4 0 0,0 0 1 15,7 0 0-15,-7 0 0 0,0 0 0 0,0 0-1 16,-1 0-1-16,2 0 1 0,5 0 0 0,-6 0-1 0,6 0 0 16,1 0 0-16,-6 0 0 0,5 0 1 0,1 0 0 15,-1-4 0-15,-6 4-1 0,6 0 1 0,1 0 0 0,-6 0 0 16,-2 0-1-16,8 0 0 0,-7 0-1 0,-1 0 1 0,2 0-1 15,-1 0 1-15,-6 4 1 0,5-4-2 0,1 0-2 16,-6 0 2-16,6 0-3 0,0 0-1 0,0 0 2 0,-7 0-3 16,7 0-2-16,1 0-1 0,-2 0 0 0,2 0-2 0,-2 0 0 15,2 0-1-15,5 0 1 0,-5 0 0 0,-2 0-1 16,2-4 4-16,-2 4 3 0,8 0 2 0,-7 0 3 0,0 0 2 16,0 0-2-16,6 0 1 0,-12 0 1 0,6 0-3 0,1 0-3 15,-2 0 0-15,1 0-2 0,0 0-2 0,0 0 2 16,1 0 2-16,-2 0 0 0,1 0 3 0,0 0 2 0,0 0 0 15,7-4 1-15,-8 4 0 0,2 0-1 0,5 0-1 0,1 0 1 16,-8-3 0-16,8 3 1 0,-6 0-2 0,5 0 0 0,1 0 1 16,-8 0 1-16,8 0-1 0,0 0-1 0,-7 0 0 15,7 0-1-15,-8 0 1 0,8 0 1 0,-7 0 0 16,-1-4 0-16,8 4 0 0,-6 0 0 0,5 0 0 0,-6-4 0 16,6 4 0-16,1 0 3 0,-1-3 0 0,7-1 0 0,-6 4 1 15,6-4 1-15,-7 4-1 0,1-3 1 0,6-1-2 0,-6 1-1 16,6 3-1-16,-7-4-1 0,8 0 0 0,-7 4 0 15,-2-3 0-15,9 3 0 0,-7 0-2 0,-1-4 1 0,0 4 1 16,1 0 0-16,-1 0-1 0,1-4 0 0,-7 4 1 0,7 0-2 16,0 0 2-16,-2-3-1 0,2 3 2 0,-1-4 1 15,-5 4 2-15,5 0-1 0,1-4-3 0,0 0 3 0,-2 4-2 16,9-3 2-16,-7 3-1 0,-2-4 1 0,2 4-3 0,7-3 2 16,-8 3 1-16,0-4 1 0,1 4 2 0,-1-4-2 15,1 4-1 1,0 0-1-16,-1 0 3 0,1-3-3 0,0 3 1 0,-8 0 1 0,8 0-3 0,-1-4 1 0,1 4 0 0,0-4 0 15,-1 4 1-15,-6-3 1 0,14 3 2 0,-8 0-1 0,0-3 2 16,0 3-1-16,1 0 0 0,0-4 2 0,-1 4-3 16,1 0 0-16,6 0-2 0,-7 0 1 0,1 0-3 0,6 0 2 15,-6 0-1-15,-1 0-3 0,7 0 2 0,-6 0 0 0,6 0 0 16,-7 0 3-16,1-5 2 0,-1 5 1 0,1 0 1 16,0 0 1-16,-8-3 1 0,8 3 1 0,-1 0 1 31,1 0 0-31,0 0 1 0,6 0-1 0,-7 0 0 0,7 0-1 15,-6 0 0-15,5 0-1 0,-5-4-2 0,7 4-3 0,-1 0-2 16,0 0 0-16,-7 0 0 0,7 0-1 0,0-4-1 0,1 4-1 16,-9-3 1-16,9 3 2 0,-7 0 0 0,6-4 0 15,-7 4 1-15,1-4 0 0,-1 4 3 0,8-3 2 0,-8 3 1 16,0-4 2-16,0 4 1 0,1-3-1 0,0 3 1 0,6-4 0 16,-7 4-3-16,7-4-1 0,-6 4-2 0,7 0-3 15,5-3-1-15,-7 3-2 0,2 0-1 0,-1 0 2 0,6 0-1 16,-6 0 1-16,1 0-1 0,5 0-1 0,-6 0 0 0,1 0-1 15,5 0 1-15,-7 0-1 0,9 0 0 0,-9 0-1 16,1 0 1-16,7 0 1 0,-7 0 0 0,6 0 0 16,-5 0 0-16,-1 0 0 0,0 0 0 0,0 0 0 0,7 0 0 15,-8 0-1-15,8 0 0 0,0 0 0 0,6 0 0 0,-7 3 0 16,7-3 0-16,0 0 1 0,1 4 0 0,-1-4 1 0,-1 0 1 16,2 4-1-16,5-4 1 0,-6 3-1 0,7-3 4 15,-1 4-3-15,-5-4 1 0,5 0-3 0,0 3 0 0,1-3-1 16,0 0-2-16,0 0-4 0,-1 0-5 0,1 0-3 0,-1 0-6 15,-5 0-5-15,5 0-11 0,-6-3-9 0,0 3-13 16,0-4-13-16,-6 1-25 0,-1-1-44 0,-5-3-92 0,-1-1-99 16,0 1-54-16</inkml:trace>
  <inkml:trace contextRef="#ctx0" brushRef="#br0" timeOffset="197207.26">7640 7213 174 0,'6'0'237'16,"1"0"-65"-16,-7 0-55 0,7 0-46 0,-1-4-27 16,-6 4-18-16,6 0-9 0,-6 0-7 0,7 0-3 0,-7 0-3 15,0 0-3-15,7 0 2 0,-7 0 0 0,0 0 2 0,6 0 1 31,-6 4 2-31,0-4 2 0,7 0 0 0,-7 0 3 0,0 0 0 16,6 0 3-16,-6 4 2 0,7-4-1 0,-1 0 2 0,1 0-1 0,-1 0 0 0,8-4 0 0,-8 4-3 0,0 0-2 31,7 0-2-31,0 0-1 0,-6-4-1 0,5 4-1 0,2 0-1 0,-1 0 0 0,6-3-1 0,-6 3-1 0,1 0 0 32,-2-4-1-32,2 4-3 0,-1 0 1 0,0 0-1 0,0 0 0 0,-1 0 1 0,2 0-1 0,-1 0 1 0,0 0 3 15,0-3 2 1,-1 3 0-16,2 0 2 0,-1-4 2 0,6 4-1 15,-6-4 2-15,7 4-1 0,0-3-1 0,-1 3 2 0,1-4-2 0,0 4 0 0,-2 0-3 0,9-4 0 0,-7 4-2 16,-2 0 0-16,-4 0-1 0,5 4-3 0,1-4 0 0,-8 0-1 31,8 0 1-31,0 4-1 0,-7-4 0 0,7 0 1 16,-8 3-2-16,8-3 2 0,-1 4 1 0,1-4-1 0,0 4 0 16,-1-4 0-16,1 0 0 0,0 3-1 0,-1-3 2 0,1 0 0 15,-2 0 1-15,9 0 2 0,-7 0 0 0,-1 0 1 0,7 0 0 16,-6-3 1-16,-1 3-1 0,0 0 0 0,1 0-2 15,0 0 0-15,-7-4-2 0,7 4 2 0,-8 0-3 16,2 0-1-16,5 0 2 0,-6 0 0 0,0 0-1 0,7 0-1 16,-7-4 1-16,6 4-1 0,-6 0 0 0,7 0 0 0,-1-3 1 15,-6 3-1-15,6-4 2 0,1 4 2 0,0-4 0 0,-1 4 0 16,1 0 1-16,0 0-2 0,-1-3 2 0,1 3 0 16,0 0-2-16,-2 0 0 0,2 0-1 0,-1 0 0 0,1 0 1 15,0-3-1-15,-7 3-2 0,0 0 0 0,6 3 0 0,-12-3 2 16,6 0-2-16,0 0 1 0,-7 0 0 0,8 0 0 15,-8 3 2-15,0-3-2 0,8 0-1 0,-8 0 1 0,0 0-1 16,1-3 0-16,6 3-1 0,-6 0 0 0,-1 0 0 0,0-3 1 16,2 3 0-16,4 0-1 0,1 0 1 0,-6 0 0 15,6 0 1-15,0-6 0 0,0 6-5 0,-1 0 2 0,2 0 2 16,-1 0 0-16,7 0-2 0,-8 0 1 0,8 0 0 16,0 0 0-16,-1-3 4 0,-6 3-2 0,13 0-1 0,-6 0 1 15,-1 0 1-15,0 0-1 0,1 0-1 0,0 0 0 0,5 0 1 16,-5 0 1-16,0 0-1 0,-1-3-2 0,1 3 0 15,0 0 1-15,-1-4 0 0,1 4 0 0,0 0-1 0,-1-4-1 16,7 4 2-16,-6 0 0 0,-1 0 0 0,0 0 0 0,1 0 0 16,6 0 0-16,-7 0 2 0,1 0 0 0,-1 0-1 15,7 0-1-15,-6 4 0 0,7-4-1 0,-8 0-1 0,0 4 1 16,8-4-2-16,-8 0 3 0,7 0-2 0,-6 3 1 0,6-3 2 16,-7 0 0-16,7 0-1 0,-6 0 0 0,6 0 0 15,-7 3-1-15,7-3 1 0,-6 0 1 0,6 0-1 0,-7 0 1 16,7 0-1-16,1 0 0 0,-8 0 0 0,0-3 0 15,8 3-1-15,-7 0-2 0,-2 0 1 0,9-3 1 0,-7-1-1 16,6 0 2-16,-7 4 2 0,7-3-2 0,-6-1 0 0,6 0 0 16,-1 1 0-16,-5 3 0 0,6-4 1 0,-6 1-1 15,5-1-1-15,2 0 1 0,-8 4 0 0,8-4 0 0,-8 1 1 16,7-1-1-16,-6 4 0 0,6 0 0 0,-7-4 0 0,7 4 1 16,-6-3 0-16,6 3-1 0,0 0 0 0,-7-4 0 15,7 4 1-15,-6 0-1 0,7-3-1 0,-2 3 0 0,1 0-1 16,-6-4 0-16,6 4 0 0,0 0 0 0,-1-4 1 15,-5 4 1-15,7-3 0 0,-1 3 0 0,0-4 1 0,-7 4 1 16,7 0 1-16,-6-4 3 0,5 1-3 0,-5 3 0 0,6 0-2 16,-6-4-1-16,5 4-1 0,-5-4 1 0,7 4 0 15,-8-3-4-15,7 3 4 0,-6 0 0 0,-1 0 0 0,8 0 3 16,-2-4 1-16,-5 4-2 0,0 0 2 0,5-4-2 0,-5 4 3 16,0 0 2-16,-1 0 1 0,0 0 6 0,8 0 5 15,-7 0 3-15,-1 0 0 0,7 0 0 0,-6 0 0 0,5 0-3 16,-5 0-3-16,6 4-4 0,-6-4-7 0,5 0-2 0,1 4-2 15,-6-4 0-15,6 0 1 0,-7 0 0 0,7 3-1 0,-6-3 1 16,7 0 0-16,-1 0 0 0,-1 0 0 0,-5 0 0 16,6 0-1-16,0-3 0 0,-7 3-1 0,7 0 1 0,1-4 0 15,-7 4 1-15,6-4 2 0,-7 4 2 0,7 0 2 0,0 0 0 16,0-3 3-16,-7 3-2 0,7 0 0 0,1 0-1 16,-1 0 0-16,-6 0-2 0,5 0-2 0,-5 0-3 0,6 3 0 15,0-3 0-15,0 0 1 0,0 0 0 0,0 4-1 16,0-4 0-16,0 4 1 0,0-4 0 0,1 0-1 0,-2 3 1 15,8 1-1-15,-7-4-1 0,0 4 0 0,-6-4 0 0,6 0-1 16,0 0 0-16,-1 3 0 0,1 1 1 0,7-4-2 16,-7 0 1-16,0 4-1 0,7-4-2 0,-1 3-2 0,1-3-2 15,-1 4-2-15,1-4-1 0,7 4-2 0,-1-1-2 0,-1 1-2 16,8-4-1-16,-7 3-4 0,6 1-3 0,-5-4-1 16,5 4-2-16,-6-4-2 0,1 3-1 0,5-3-2 0,-6 4-2 15,1-4 0-15,-2 0-5 0,-5 0-4 0,6 0-4 0,-7 0-4 16,1-4-1-16,-1 4-4 0,-6-3-3 0,7-1-4 0,-7 4-7 15,0-4-11-15,1-3-24 0,-8 4-35 0,0-1-34 16,1-3-79-16</inkml:trace>
  <inkml:trace contextRef="#ctx0" brushRef="#br0" timeOffset="197919.78">13665 6623 84 0,'0'-3'321'0,"0"-1"-88"16,0 0-76-16,0 4-56 0,0-3-37 0,0 3-21 0,0-3-9 16,0 3-1-16,6-4 0 0,-6 4-1 0,0 0-2 0,0 0-1 15,0 0-2-15,6 0-3 0,-6 0-5 0,7 0-6 0,-7 0-3 16,7 0-2-16,-7 0-1 0,6 0 0 0,0 0-1 16,1 4-1-16,-7-4 0 0,7 3 1 0,6-3 0 0,-7 0 0 15,0 0-2-15,8 0 0 0,-2 0 1 0,8 3-1 0,-7-3 1 16,13 0-2-16,-6 4 1 0,6-4-2 0,-1 4-1 15,2-1 0-15,5 1-1 0,1-4 0 0,-1 4-2 16,8-1 1-16,-1 1 0 0,-7-4 1 0,7 3 0 0,1 1 0 16,-1 0 0-16,6-4 0 0,-5 4 0 0,-2-1-1 0,1 1-1 15,7 0-1-15,-7-4 2 0,6 3 1 0,1 1 0 0,-7 0 0 16,7-1 1-16,-1 1 2 0,2-1 0 0,-2 1-2 16,1 0 2-16,-1-1 0 0,0 1-2 0,1 0 1 0,6-4-1 15,-6 3-1-15,6-3 0 0,-7 0 0 0,8 0 0 0,-8 0 0 16,7 0 0-16,0 0-2 0,1 0 2 0,-8 4 1 15,7-4-1-15,-7 0 0 0,2 0-1 0,-2 0 0 0,1 0 1 16,-7 4 1-16,6-4-1 0,-5 0 2 0,-2 0 3 0,-5 0 2 16,6 0 2-16,-7 0 3 0,1 0 0 0,-1 0 2 15,1-4 1-15,0 4-1 0,-8 0-1 0,8 0-1 0,-7-4-2 16,0 4-3-16,1 0-1 0,-8 0-4 0,7-3-4 16,-6 3-7-16,-7 0-10 0,6 0-15 0,-13-4-16 0,8 4-21 15,-8-4-37-15,-6 1-62 0,0-1-104 0,0-3-93 0,-12 3-48 16</inkml:trace>
  <inkml:trace contextRef="#ctx0" brushRef="#br0" timeOffset="198472.61">14303 7081 330 0,'6'0'275'0,"7"0"-80"0,-7-3-71 0,8 3-52 0,5 0-30 0,1 0-16 16,0 0-7-16,-1 0-7 0,7 0-1 0,0 0-1 15,6 0 1-15,1 3-2 0,6-3 2 0,1 0-4 0,-2 4 1 16,8-4 2-16,0 0 0 0,6 4-3 0,-1-4 1 0,8 3 0 16,0-3 3-16,0 4 3 0,6-4 2 0,6 4-2 15,1-4 1-15,0 3 3 0,6-3-1 0,6 4 2 16,-5-4 1-16,6 3 3 0,-8 1 5 0,2-4 6 0,-2 7 2 16,2-3-1-16,-1 0 1 0,0 0-2 0,-6-1-5 0,6 1-6 15,-6 3-5-15,-1-3-10 0,7-1-4 0,-6 1-2 0,0 0-3 16,-1-1-1-16,-6 0 2 0,-6 3-3 0,0-6 1 15,-7 0-5-15,0 0-5 0,-14-6-6 0,2 3-7 0,-7 3-7 16,-7-3-14-16,-7-1-22 0,1 0-30 0,-8-3-44 0,-12 0-68 16,-6 0-124-16,-6-5-66 0</inkml:trace>
  <inkml:trace contextRef="#ctx0" brushRef="#br0" timeOffset="199535.78">10740 6909 191 0,'0'0'302'0,"0"0"-63"0,0-3-68 15,0 3-52-15,0 0-41 0,0 0-20 0,0-4-13 0,-6 4-5 16,6 0-2-16,0 0-6 0,0 0-4 0,0 0-4 16,0 0-3-16,0 0-4 0,0 0-4 0,0 0-3 0,0 0-4 15,0 0 0-15,6 4 0 0,-6-4 1 0,7 0 2 0,-7 0 1 16,6 3 1-16,0-3 0 0,2 4-1 0,-2-4 0 16,6 3 0-16,-4 1-1 0,4-1-1 0,8-3 0 0,-7 4 2 15,7 0 0-15,-1 0 2 0,7-1 1 0,-6-3 1 0,12 4 0 16,1-4-1-16,-1 4 0 0,7-4-1 0,7 3 0 15,-1-3-1-15,1 0-2 0,6 0 2 0,0 0 1 0,1 0 2 16,-8 0-1-16,7-3 2 0,1 3-3 0,-2 0-1 0,-5-4 0 16,5 4-2-16,-4-4-3 0,5 1-3 0,-7-1 0 0,1 4 0 15,-7-8-1-15,6 5 0 0,1-1 0 0,-7 1-1 16,0-4 0-16,1 3-1 0,-8-3 0 0,7 2 1 0,-13-1 0 16,7-2 2-16,-7 0-1 0,-7 1 0 0,1 4 1 0,0-4 4 15,-8-1 7-15,1 1 9 0,-6 4 11 0,-7-5 4 16,6 0 3-16,-12 1 3 0,6 0 1 0,-13-1-4 15,6 4-8-15,-13-2-10 0,1 2-9 0,-7 0-6 0,0 0-3 16,0 1-2-16,0-1 1 0,0 4 3 0,0-3-1 0,0 3 0 16,6-4-2-16,1 4 0 0,6 0-1 0,0 0-2 0,7 4 0 15,-2-4-4-15,2 3-1 0,6 1 1 0,0-1 2 16,0 1 1-16,6 0 1 0,8 0 0 0,-8 2 0 0,14-2 1 16,-7 4 1-16,13-5-2 0,-7 5 0 0,1-5-2 0,6 5 0 15,0-5-4-15,-7 5-1 0,7-5-3 0,-6 5-4 16,6-4 2-16,1 3 0 0,-2-4 1 0,-5 4-1 0,6 1 1 15,-6 0 4-15,-1-6 1 0,1 7 3 0,-8-6-2 0,2 5 0 16,-8-5 0-16,0 4 1 0,-6-3 1 0,0-1 0 16,0 5 4-16,-6-4 5 0,0-1 4 0,-8 1 8 0,8 0 8 15,-7-1 6-15,0 1 5 0,-6-4 1 0,5 4-2 16,-5-1-4-16,6-3-2 0,-7 4-11 0,7 0-17 0,1-4-33 16,-2 3-37-16,8 1-44 0,-1 0-55 0,1-4-96 0,6 4-155 15,-7-4-86-15,7 0-42 0</inkml:trace>
  <inkml:trace contextRef="#ctx0" brushRef="#br0" timeOffset="200503.25">16230 6678 7 0,'0'-3'380'0,"0"3"-78"0,7-4-94 0,-7 0-76 0,0 1-48 16,7 3-25-16,-7-4-16 0,6 0-7 0,-6 1-6 16,7 3-6-16,-1-4-4 0,0 4-3 0,1-4-2 0,6 4-2 15,0 0-1-15,0 0-2 0,0 0-2 0,7 0-1 0,0 0 0 16,-1 4 0-16,0-4 1 0,8 4 0 0,-1-4 2 16,-1 3 2-16,1 1 2 0,7 0 2 0,-1-4 0 0,1 3 2 15,7 1-1-15,-2-4 0 0,1 4-2 0,7-1-2 0,-7-3-2 16,6 4-2-16,-5-4-2 0,5 3-2 0,-6-3-3 0,1 4 1 15,5-4-2-15,-6 4-1 0,7-1-2 0,-7-3 1 16,-1 4 0-16,2-4 1 0,-1 0 0 0,0 0 1 0,1 4 1 16,-2-4 0-16,1 0 3 0,-6 0-2 0,6 0 1 0,0 0-2 15,-6 0 0-15,-1 0 0 0,7 0-1 0,-6 0 0 16,-1-4-1-16,-6 4-2 0,7 0 0 0,-13 0 0 16,6 0 2-16,-7 0-1 0,1 0-1 0,-1 0 1 0,-6 0 1 0,0 0 0 15,1-4 1-15,-8 4 0 0,6 0 1 0,-4 0-2 16,-2 0 0-16,0-3 1 0,7 3-1 0,-6 0 1 0,0-4 1 15,5 4-1-15,-4 0-1 0,-2-4 1 0,6 4-1 16,2-3 0-16,-1 3 0 0,-1 0 0 0,2-4-1 0,-2 4-3 16,2 0-2-16,-1 0-8 0,0 0-11 0,0 0-13 0,-7 0-15 15,0-3-20-15,2 3-29 0,-2 0-49 0,-6-4-79 16,0 4-122-16,-6-4-58 16</inkml:trace>
  <inkml:trace contextRef="#ctx0" brushRef="#br0" timeOffset="201057.65">16732 7191 157 0,'7'0'223'0,"-7"4"-64"16,0-4-51-16,6 0-33 0,-6 4-19 0,6-4-8 15,1 3-4-15,-1-3-4 0,1 0-3 0,0 4-5 0,5-1-5 16,2-3 0-16,-2 4 0 0,2-4-2 0,-1 4-2 0,-1-1-2 16,2-3 0-16,6 4-1 0,-8 0 0 0,8-1-4 0,-1 1 0 15,7 0-4-15,-6-1-1 0,5-3-3 0,9 4-1 16,-9 0 0-16,8-1-2 0,7-3-1 0,-8 4 0 0,7 0 1 16,7-4 0-16,-1 3 3 0,1-3 3 0,-1 4 2 0,0-4-2 15,1 0 1-15,7 4 1 0,-8-4 2 0,7 0 3 16,1 0-2-16,-2-4-1 0,2 4 3 0,-1 0 0 0,-1-4 1 15,8 4-1-15,0-3-1 0,-7-1-3 0,7 4 0 0,0-4-2 16,-2 1-4-16,-4 3-2 0,6-4-2 0,-1 0-1 16,-5 1-2-16,-2-1 0 0,2 0-1 0,-1 1 0 0,-1-1 0 15,-11 4 2-15,5-4-2 0,-12 1-2 0,-1-1-5 16,-6 4-1-16,-6-4-3 0,-1 1-3 0,-5-1-4 0,-8 4-8 16,0-3-9-16,-6-1-5 0,0 0-4 0,0 1-7 0,-6 3-5 15,-6-4-5-15,-2 4 0 0,-5-4 1 0,5 4-1 16,-4-3-10-16,-2 0-30 0,0-3-53 0,1 3-94 0,-1 0-74 15</inkml:trace>
  <inkml:trace contextRef="#ctx0" brushRef="#br0" timeOffset="201675.51">17846 6738 146 0,'0'0'235'16,"0"0"-50"-16,0-5-51 0,0 1-48 0,0 4-34 0,0-3-24 16,0 3-14-16,-7-4-5 0,7 4-1 0,0 0-5 15,0 0-1-15,0-4-1 0,-7 4-1 0,7 0 0 0,0 0 0 0,-6 0-1 16,6 0-3-16,-6 0 3 0,6 0 4 0,-6 0 7 16,6 0 4-16,-8 0 6 0,8 0 6 0,0 0 6 15,-6 0 7-15,6 0 3 0,0 0 0 0,0 0-2 0,0 0-1 16,0 0-2-16,0 0-4 0,0 0-6 0,6 0-5 0,2 0-3 15,-8 0-3-15,6 0-3 0,6 0-5 0,-5 0-1 16,0 4-1-16,6-4-4 0,-1 0 2 0,8 4-2 0,-7-4-2 16,7 3 1-16,0 1 1 0,6 1 0 0,-1-5 0 0,1 2-1 15,0 2 0-15,1-4-1 0,-1 4 0 0,0-4 0 0,7 0 1 16,-7 4-1-16,-7-4 1 0,7 0 1 0,-6 0-2 16,-1 0 1-16,-6 0-1 0,-6 0 3 0,5 0-1 15,-5 0 0-15,-7-4-1 0,0 4-1 0,0 0-7 0,-7-4-11 16,1 4-15-16,0-4-24 0,-7 2-32 0,-1 2-60 0,-6-9-112 15,8 6-95-15,-8-1-53 0</inkml:trace>
  <inkml:trace contextRef="#ctx0" brushRef="#br0" timeOffset="208745.58">11860 5345 101 0,'-6'-4'461'0,"6"4"-122"0,0 0-125 0,0 0-78 0,-6 0-48 0,6 0-29 0,0 0-20 0,0 0-13 31,0 0-9-31,0 7-2 0,0-3-2 0,6 3-2 0,-6 4 1 0,6 0 1 0,-6 4 3 0,6 4 4 0,2-2 3 16,-8 1 3-16,6 5 1 0,0 3 4 0,-6-4 0 16,7 4 0-16,-7-1 0 0,7 3-2 0,-7-1-1 0,0-2-2 15,0 5-2-15,0-5-4 0,0 4-3 0,0-2-2 0,0-2-2 31,-7 1-2-31,7-1 0 0,-7-3-2 0,7 5-1 0,-6-6 0 0,6-3-1 0,-6 1-2 0,-2-1 0 0,2-4 2 16,6-3-4-16,0 0 1 0,-6 0-1 0,6-2 1 0,0-3-2 31,0 2-4-31,0-4-12 0,6-4-25 0,-6 0-29 0,6-4-40 16,8-4-61-16,-1-3-90 0,7-4-148 0,-8 1-72 16</inkml:trace>
  <inkml:trace contextRef="#ctx0" brushRef="#br0" timeOffset="209056.8">12225 5510 79 0,'0'3'488'0,"0"-3"-110"0,-6 4-143 0,-1 3-99 16,0 1-57-16,1 2-31 0,-1 1-15 0,1 4-9 16,0-1-1-16,-1 2-2 0,0-2 0 0,1 8-1 0,6-4-2 15,-6 1-4-15,6-1 0 0,0 4-1 0,6-4-1 0,-6 0 0 16,6-2 1-16,8 2 0 0,-8-4 3 0,7-3 3 15,-7 0 4-15,14 0 5 0,-6-3 8 0,-2-1 12 0,1-4 18 16,0 1 28-16,0-4 38 0,1-4 41 0,-2 1 38 16,-5-4 27-16,6-1 15 0,0 1 4 0,-7-4-7 0,1-4-20 15,6 4-35-15,-7-3-40 0,-6-1-39 0,7 1-31 0,-7-5-26 16,7 4-15-16,-7-3-13 0,-7 0-9 0,7 3-4 16,-7 1-6-16,1-5-4 0,0 5-4 0,-8-1 0 0,1 3-4 15,0 2-4-15,-6-5-5 0,5 8-9 0,-4079-1-20 0,8154 1-34 16,-4074 0-66-16,1 3-75 0,-2 1-65 0,8-1-60 0,-1 4-56 15,0-4-64-15,7 4-86 0,7-3-100 0,-7 3-8 16,13-5 32-16</inkml:trace>
  <inkml:trace contextRef="#ctx0" brushRef="#br0" timeOffset="209277.52">12440 5432 44 0,'6'-3'553'0,"-6"-1"-38"0,0 0-150 16,0 4-124-16,0-3-78 0,0 3-50 0,0 0-33 0,7 0-26 15,-7 3-22-15,0 1-13 0,0 0-10 0,7 3-4 0,-7 0 0 16,6 9 0-16,-6-5 1 0,0 7 2 0,6-4 1 16,-6 5-2-16,7-1 2 0,-7 0 2 0,0 4-2 0,7-1 0 15,-7 2-1-15,6-4 0 0,-6 2-1 16,0 1 0-16,7 0-1 0,-7-3-2 0,0-1-1 0,6 1-1 0,-6-5-9 16,0 4-20-16,6-7-23 0,-6 4-29 0,0-8-27 15,8 1-29-15,-2-1-36 0,0-7-61 0,0-4-80 0,1-3-103 16,0 0-52-16</inkml:trace>
  <inkml:trace contextRef="#ctx0" brushRef="#br0" timeOffset="209530.36">12791 5524 282 0,'0'0'420'16,"0"0"-126"-16,0 0-111 0,0 0-73 0,-6 0-43 0,6 4-24 15,-6 0-14-15,-1-1-8 0,-6-3 0 0,0 7-4 0,7-2 1 16,-8 1-2-16,2-2 1 0,-1 4-1 0,6-1 1 15,-6-4-1-15,7 1-2 0,-2-1 0 0,2 5-1 0,0-4 0 16,6 0-2-16,0-2-2 0,-6-2 0 0,6 5 0 0,0-1 3 16,0-1 2-16,0 1 2 0,0 0 0 0,6-1 4 15,-6 1 0-15,0 0 0 0,6-1-2 0,0 5-3 0,2-5-6 16,-2 1-1-16,0 3-1 0,1 0-2 0,6 1-2 0,0-1-3 16,1 4-15-16,-2-3-25 0,1-1-30 0,7 0-53 15,-8 0-86-15,8-3-158 0,0 0-88 0,-7-1-43 0</inkml:trace>
  <inkml:trace contextRef="#ctx0" brushRef="#br0" timeOffset="209909.24">12994 5638 33 0,'0'0'495'0,"0"0"-69"16,0 0-161-16,0 4-115 0,0-4-70 0,0 0-38 0,6 3-22 16,-6 1-12-16,0-1-7 0,6 5 0 0,-6-5-1 0,7 1 0 15,0 0 0-15,-7 3 3 0,6-3-1 0,0-1 0 0,2 1 3 16,-2 0-2-16,-6-4 4 0,6 0 3 0,-6 4 3 16,7-4 3-16,-1-4 5 0,-6 4 4 0,7 0 6 0,-7-4 8 15,6 4 6-15,-6 0 4 0,0-4 5 0,0 4 1 0,0 0-2 16,0 0-3-16,0 0-8 0,0 0-8 0,0 0-9 15,7 0-9-15,-7 0-9 0,0 0-7 0,0 0-1 0,6 4-3 16,-6-4 1-16,6 0-1 0,2 4 3 0,-2-4 0 16,0 4 1-16,1-4 0 0,-1 3 2 0,1-3 0 15,-1 4 1-15,1-4 1 0,-1 3-1 0,1-3 1 0,0 0-1 0,-7 0 0 16,6 0-1-16,0 4 0 0,1-4-2 0,0 0-11 16,-7 0-18-16,6 0-24 0,7 0-31 0,-7-4-44 0,1 4-69 15,6-7-131-15,1 4-112 0,-2-5-59 0</inkml:trace>
  <inkml:trace contextRef="#ctx0" brushRef="#br0" timeOffset="210369.77">13209 5081 241 0,'-13'-15'455'0,"-1"1"-133"16,-5-1-126-16,-1 1-69 0,7-5-37 0,-6 4-20 0,-1-3-11 0,1 3-9 0,-7 1-5 31,0-1-9-31,-7 1-13 0,1-1-10 0,-14 3-4 16,7 2 0-16,-14 2-2 0,2 1 0 0,-8 3 1 0,-6 4 2 16,-1 4 0-16,1-1 1 0,-6 9 2 0,0-2 1 15,-2 6 6-15,2 2 4 0,0 4-1 0,-2 3 3 0,8 1 2 16,7 7-1-16,0 0-1 0,6 4-2 0,-1-1-6 0,14 5-4 15,0 3-2-15,0-4-1 0,12 5-3 0,-5-2 0 0,7 1-1 16,5-1 1-16,7 2-2 0,0-1 1 0,6-4 1 16,7 4 1-16,0 0-2 0,13-4 0 0,1 3 0 0,4-2 2 15,9 0 2-15,5-1 0 0,8-3-3 0,5-1 0 16,8 1 0-16,5-8 3 0,7-2-1 0,0-6-2 0,7 1-1 16,6-8-1-16,0-3 0 0,7-3 0 0,6-5 0 15,-6-6-4-15,6-5 2 0,0-3 3 0,-7-3 6 0,7-4 10 16,-6-7 29-16,0-2 40 0,-7-2 45 0,-6 0 37 0,-7-4 24 15,-6-4 13-15,-8 4 5 0,-5-4-2 0,0 1-24 0,-14 3-37 16,-6-4-44-16,-6 0-34 0,-7 1-25 0,-6-1-19 16,-1 0-21-16,-12 0-44 0,-8 2-78 0,-5 5-93 0,-7 1-81 15,-13 3-92-15,-7 4-134 0,-6 4-137 0,-13 7-81 0,-6 4-17 16</inkml:trace>
  <inkml:trace contextRef="#ctx0" brushRef="#br0" timeOffset="-210793.13">12089 7034 166 0,'0'0'185'0,"0"0"-53"0,0 0-46 0,0 0-32 0,0 0-20 15,0 0-14-15,0 0-7 0,0 0-2 0,0 0 1 0,0 0-1 16,0-4 2-16,0 4 4 0,0 0 2 0,0 0 6 0,0 0 3 15,0 0 3-15,0 0 5 0,0 0 3 0,0 0 5 16,0 0 2-16,0 0 0 0,0 0 1 0,0 0 0 0,0-4-1 16,0 4 0-16,0 0 1 0,-8 0-1 0,8 0 1 15,0 0 0-15,0 0 0 0,0 0-1 0,0 0 0 0,0 0-6 16,0 0-2-16,0 0-2 0,0 0-7 0,0 0-5 0,0 0-7 16,0 0-7-16,0 4-3 0,0-4-3 0,0 4 2 15,0 3-2-15,8-3 4 0,-8 7 4 0,6 0 4 0,0 0 8 16,-6 3 11-16,7 1 8 0,6 3 5 0,-7 0-3 0,1 1 1 15,-1 3 4-15,8 0 3 0,-8 3-1 0,7-3-4 16,-6 4-6-16,5-1-1 0,-5 1-2 0,-1 3-3 0,1-3-5 16,6 0-6-16,-7 3-7 0,-6 1-4 0,8-5-3 0,-2 4-4 15,0-2-2-15,-6 1-1 0,0-1 1 0,0-2-2 0,0 0 2 16,0-3-2-16,0 4 3 0,0-4 6 0,-6-3 6 16,6-1 9-16,-6-4 12 0,-2 1 16 0,2-4 28 0,6-4 32 15,-6 1 36-15,-1-1 22 0,0-4 14 0,1-3 4 0,-1 0-4 16,1 0-12-16,-7-3-27 0,0-4-31 0,0-1-34 15,0 1-27-15,0-4-17 0,0 0-12 0,0-4-7 0,7 3-2 16,-8-2-5-16,1 3 1 0,7-3-2 0,-1 3 1 16,1 4-4-16,-1-4-2 0,1 3-2 0,6 5-4 0,0-1 3 15,0 0-4-15,-6 1-4 0,6-1-3 0,6 4 0 0,-6 0 0 16,0 0 2-16,6 4 0 0,1-1 3 0,-1 1-1 16,1 0 1-16,6-1 1 0,-1 1-1 0,2 3 2 0,-1-3-1 15,0 0 1-15,6 0-3 0,-5-1 0 16,5 1 1-16,-6-4-3 0,6 3-5 0,-5 1-10 0,-2-4-14 15,-4 0-32-15,4 0-61 0,-5 4-73 0,-1-4-70 0,1 0-66 0,-1 0-71 16,1-4-112-16,-1 4-132 0,-6-7-58 0,6 3 11 0</inkml:trace>
  <inkml:trace contextRef="#ctx0" brushRef="#br0" timeOffset="-197950.18">15143 6738 215 0,'0'-5'249'0,"0"1"-51"0,0 4-49 0,0-3-43 15,0-1-31-15,0 4-21 0,0-4-8 0,0 1-1 16,6-1 1-16,-6 0 4 0,0 1 4 0,0-1 1 0,0 0 4 16,7-3 6-16,-7 3 1 0,0 1 1 0,0-1 3 0,6 1 2 15,-6-1 2-15,0 0 5 0,0 4 1 0,0-3-3 0,0 3-7 16,0 0-8-16,0 0-10 0,0 0-12 0,0 0-12 16,0 0-12-16,0 3-7 0,0-3-4 0,-6 8-1 0,6-5 0 15,-7 8 3-15,7 0 4 0,-6 0 2 0,0 4 3 0,-8-1 4 16,8 5-3-16,-7-1 2 0,0 0-1 0,0 4-2 15,-1 0-3-15,2 0 0 0,-2 1-2 0,2-5-2 0,-1 3-2 16,-1 2-1-16,2-1-2 0,-2-4 2 0,2 0-2 0,-2 4 0 16,8-7-1-16,-7 3 1 0,7-3-1 0,-8 0 1 15,8-4-2-15,-7 3 1 0,6-3-1 0,1 0 0 0,-1-4 0 16,7 1 1-16,-6-5-1 0,6 1 3 0,0 0-1 0,0-4-1 16,-6 3 2-16,6-3-1 0,0 0-9 0,0 0-25 0,0 0-35 15,0-3-45-15,6-5-48 0,7 5-71 0,-7-8-109 16,8 4-130-16,-2-5-68 0,2-2-21 0</inkml:trace>
  <inkml:trace contextRef="#ctx0" brushRef="#br0" timeOffset="-197570.57">15429 6696 10 0,'0'0'441'0,"0"-3"-87"0,0-1-106 0,7 4-90 16,-7 0-61-16,0 0-40 0,0 0-23 0,0 0-14 0,0 0-10 16,0 4-4-16,0-1 0 0,0 1 0 0,0 0 3 15,0 3 5-15,-7 0 7 0,7 1 5 0,-6 4 7 0,0-2 7 16,-2 1 7-16,-4 3 4 0,-1 1 5 0,0 0 4 0,0 3-1 15,-1-3 3-15,2 3-2 0,-1 0-1 0,0 0-3 16,0 1-6-16,-1-1-3 0,8 1-8 0,-7-5-4 0,0 5-6 16,0-5-5-16,7 1-6 0,-8 3-4 0,8-3-4 0,0-4-3 15,-8 4-1-15,8-4-4 0,0-4 2 0,-1 4-1 16,7-4-1-16,-7 0 1 0,7 1-1 0,-6-1 1 0,6-3-2 16,-7 0-5-16,7-4-11 0,0 3-15 0,0-3-20 0,7 0-25 15,-1-3-30-15,1-5-33 0,6 1-38 0,-1-4-45 16,8 0-60-16,0-4-96 0,6 1-67 0,-7-5-27 0</inkml:trace>
  <inkml:trace contextRef="#ctx0" brushRef="#br0" timeOffset="-197255.03">15807 6664 434 0,'0'0'493'0,"0"0"-133"0,0 0-133 0,0 0-88 0,0 0-56 16,0 3-36-16,0 1-21 0,-7 0-7 0,1 3 0 16,0 4 1-16,0 0 1 0,-2 0 3 0,2 3 6 0,-7 5 4 15,0-1 6-15,6 1 4 16,-5-1 1-16,-2 4 0 0,2-4 2 0,-2 4-2 0,1-1-2 0,-6 2-4 0,6-1-4 0,-1-4-6 16,2 4-2-16,-1-4-1 0,-1 4-3 0,2-3-2 31,-2-1-2-31,2 1-3 0,-1-1-3 0,-1-3-3 0,8-1 0 15,-7 1-2-15,6-4-1 0,-5 0-2 0,5 0-1 0,7-5 1 16,-7 0-2-16,1 0 4 0,6-2-2 0,0-4-2 16,0 0-5-16,0 0-13 0,0-4-23 0,6 1-27 15,1-6-24-15,6 3-26 0,0-9-25 0,6 4-29 0,1-4-31 16,-7-3-41-16,13 0-49 0,-6 0-87 0,-1-4-60 0</inkml:trace>
  <inkml:trace contextRef="#ctx0" brushRef="#br0" timeOffset="-196923.04">16244 6631 315 0,'6'-4'513'0,"-6"4"-107"16,7 0-136-16,-7 0-100 0,0 0-61 0,-7 0-42 16,7 4-21-16,-6-1-12 0,-1 4-8 0,0 1-3 0,1 3-3 15,0 0-2-15,-2 0-3 0,2 3-1 0,-6 1-2 0,5 0 2 16,-6 3 4-16,0 1 5 0,-1-5 4 0,8 4 5 15,-6 1 5-15,-2 0 5 0,1 2 3 0,0-3 2 0,0 0-3 16,-7 5-3-16,8-5-3 0,-1 4-2 0,-1-4-4 0,2 0-5 16,-2-3-4-16,2 3 0 0,5-4-4 0,-6 2-5 15,6-1-1-15,-5-4-3 0,4 3-1 0,8-6-2 0,-6-1-1 16,0 0-4-16,6-3 1 0,-6-1 2 0,6 1 4 0,0 0 3 16,0-4 2-16,0 4 6 0,0-8 0 0,0 4 0 0,0-4-4 15,6 0-11-15,0-3-17 0,0-4-26 0,8 4-28 16,-8-4-31-16,7-4-28 0,1 1-23 0,5 3-19 15,-6-4-11-15,0-4-13 0,7 5-10 0,-1 0-16 0,-6-1-27 16,7-4-38-16,-1 1-63 0,1 3-56 0</inkml:trace>
  <inkml:trace contextRef="#ctx0" brushRef="#br0" timeOffset="-196622.01">16608 6612 174 0,'7'-3'449'0,"-1"0"-95"0,-6-1-108 15,7 4-83-15,-7-5-53 0,6 5-34 0,-6 0-24 0,0 0-12 16,0 5-4-16,0-1 0 0,0 2 6 0,0 2 5 0,0-1 5 16,-6 4 10-16,6 4 8 0,-7-1 6 0,1 1 2 15,-1-1-1-15,-6 5-2 0,7-1-6 0,-8 1 0 0,2-1-5 16,5 3-8-16,-13 2-6 0,8-4-3 0,-2 2-5 16,-5 1-3-16,-1 0 7 0,1 0-1 0,6 0 4 0,-7 0 0 15,7 0 4-15,-6-4-1 0,6 4 2 0,-7-3-2 0,7-1 3 16,0-3-11-16,0 3-10 0,7-7-7 0,-8 3-5 15,8-2-4-15,0-5-7 0,-1 0-4 0,0 0-12 0,1 1 4 16,6-5 5-16,0-3 3 0,-6 3 2 0,6-3-2 0,0 0 1 16,6-3-7-16,-6 3-20 0,6-7-42 0,1 0-47 15,6-4-44-15,0 0-44 0,0-4-37 0,7 1-45 0,-7-1-50 16,7-3-54-16,-1-1-81 0,0 1-49 0,0-1-13 0</inkml:trace>
  <inkml:trace contextRef="#ctx0" brushRef="#br0" timeOffset="-196337.21">16979 6685 41 0,'7'-3'513'0,"0"-1"-80"0,-7 4-125 16,6 0-107-16,-6 0-67 0,0 0-42 0,0 0-28 0,-6 4-11 16,6-1-3-16,-7 1 1 0,0 7 5 0,1-4 5 15,-1 4 4-15,-5 4 5 0,-2 0 9 0,2 0 7 0,-2 3 4 16,1-4 4-16,-7 8 1 0,2-3 2 0,-2 3-2 0,0-4 1 15,1 8-6-15,-1-5-9 0,-6 2-10 0,7-1-10 16,-1-1-12-16,0 1-8 0,1-3-9 0,6 3-10 0,-6-4-6 16,11 1-6-16,-4-5-2 0,-1 1-2 0,6 0-1 0,1-5-1 15,-1 1-2-15,1 0 1 0,0-2 1 0,6-3-3 16,0 2-1-16,-8-5 0 0,8 1-3 0,8-4-11 0,-8 0-24 16,6 0-40-16,0-4-48 0,7 1-45 0,0-5-40 0,6-4-39 15,1 2-49-15,6-5-58 0,1-3-76 0,-1 0-84 0,-7 0-22 16</inkml:trace>
  <inkml:trace contextRef="#ctx0" brushRef="#br0" timeOffset="-196068.63">17292 6718 34 0,'7'-3'508'16,"-7"3"-81"-16,0-4-129 0,0 4-106 0,0 0-67 0,0 4-36 15,0-1-20-15,-7 1-5 0,0 3 4 0,1 2 5 0,6 1 6 16,-13 1 2-16,7 0-1 0,-1 4-3 0,-6-1-4 0,-1 1-4 15,2 4-5-15,-1-1-7 0,6-1-1 0,-6 1 1 16,1 2 1-16,-8-3 0 0,7 6-2 0,0-5-6 0,0 4-2 16,-1-4-4-16,8 0-4 0,-6 1-7 0,-2-1-7 0,1 1-5 15,7-5-6-15,-1 1-2 0,-6-1-5 0,7 1-1 16,-2-4-2-16,2 0-3 0,0-1-2 0,0-1-2 0,6-2-1 16,0-3-6-16,-7-1-11 0,7 1-20 0,0 0-26 0,7-4-32 15,-1-4-33-15,0 0-31 0,8 1-29 0,-2-8-31 16,2-1-30-16,5 1-38 0,1 0-53 0,-8-7-68 0,8 3-53 31</inkml:trace>
  <inkml:trace contextRef="#ctx0" brushRef="#br0" timeOffset="-195799.08">17774 6693 349 0,'13'-8'461'0,"-6"5"-121"0,-1-1-122 16,-6 4-76-16,6-3-43 0,-6 3-22 0,0 3-3 0,0 1 14 15,0 3 19-15,-6 0 15 0,6 4 11 0,-13 0 7 16,6 4 4-16,-6 0 1 0,7 3-12 0,-7 1-15 0,0-1-21 16,0 0-13-16,0 4-12 0,0 0-9 0,0-3-11 15,0 3-8-15,-1-5-10 0,2 2-7 0,5 3-5 0,-6-3-6 16,7-1-4-16,-7-4-2 0,7 5-3 0,-2-5 0 0,2 1-3 16,0 0-1-16,-1-1-2 0,7-3 1 0,-7 0-3 15,7 0 0-15,-6-3 1 0,6-1-4 0,0-4-3 0,0 5-11 16,0-5-21-16,0-3-32 0,6 0-40 0,1 0-45 0,0-3-44 15,5-5-41-15,2 1-54 0,5-4-63 0,1-4-112 16,0 1-74-16,-1-1-17 0</inkml:trace>
  <inkml:trace contextRef="#ctx0" brushRef="#br0" timeOffset="-195609.19">18204 6733 163 0,'0'0'527'0,"0"0"-88"0,6 0-143 15,-6 0-97-15,0 5-45 0,0-3-19 0,-6 6-2 16,6 0 13-16,-7 2 18 0,-5 1 17 0,-2 3 13 0,2 5 0 16,-2-1-14-16,-12 5-20 0,7-2-23 0,-7 2-26 15,-1 2-25-15,-5-3-19 0,6 4-18 0,-7 3-13 0,1 0-13 16,5-3-8-16,-5 3-12 0,6 0-38 0,1-3-67 0,-2 0-73 16,7-4-71-16,1 0-98 0,0-8-164 0,5 1-116 15,8-8-70-15,-7 1-6 0</inkml:trace>
  <inkml:trace contextRef="#ctx0" brushRef="#br0" timeOffset="-194531.1">14973 6711 84 0,'0'-4'355'0,"0"1"-80"0,-6-1-82 16,6 0-63-16,0 1-38 0,-6-1-21 0,6 0-8 0,0 1-4 15,0-1-2-15,0 1-2 0,0-1-2 0,0 0-1 16,0 1-2-16,0-1 3 0,0 0 1 0,0 4 3 0,0-3 2 16,0-1 0-16,0 4-3 0,0 0-2 0,0 0-8 15,0 0-10-15,6 4-11 0,-6-4-10 0,0 3-7 0,0 1-5 16,6 3-1-16,-6 1 0 0,7-1 4 0,-7 4 4 0,0 3 3 31,7 1 8-31,-7 1 7 0,0 2 5 0,0-1 4 0,6 5-2 0,-6-3 1 0,0 3 0 0,-6 0 3 0,6 4-5 16,0-4-2-1,-7 3-5-15,7 1-1 0,-7 0 1 0,7-5 2 16,-6 5 0-16,0-4-3 0,-1 0 0 0,0 0 0 16,7 0-3-16,-6-4-1 0,-1 0-2 0,7-4-3 0,0 2-1 15,-6-5-2-15,6 0 0 0,0 0-1 0,0-4 5 0,0 0 8 16,6-3 14-16,-6 0 20 0,0-1 23 0,7 1 26 0,-1 0 19 16,-6-4 15-16,7 0 8 0,0 0-1 0,5-4-10 15,-5 0-19-15,0 4-21 0,5-3-25 0,2-1-20 0,5 0-17 16,1 1-16-16,0-1-7 0,-1 0-5 0,7 1-2 0,0-1-1 15,0 0-1-15,-1 1-2 0,9-1 1 0,-2 1-4 16,7-1 0-16,-6 0-1 0,6 4-1 0,-1-3-2 0,2-1-2 16,5 4 2-16,-5-4-1 0,-1 4 2 0,6-3-1 0,-5 3 1 15,5-3 2-15,-6 3-2 0,7-6 1 0,-1 6-1 16,-5-3 0-16,5 3 2 0,0-3 1 0,1 3 1 0,-7-4-3 16,7 0 2-16,-1 4 0 0,1 0 1 0,-7 0 0 15,6 0-2-15,1 0-1 0,-1 0 1 0,1 0 2 0,0 0-2 16,0 0 1-16,5-3-1 0,2 3 0 0,-7 0-1 0,5-4 0 15,1 0-1-15,1 4 1 0,-2-3-2 0,2-1 1 0,-7 1-1 16,-1 3 0-16,1-4 2 0,-1 0 0 0,1 4-2 16,-1-4 1-16,0 4 1 0,-5-3 5 0,5-1-1 0,-5 4 1 15,5 0-1-15,0-4 0 0,-5 1 2 0,5 3-2 0,-6-4 2 16,7 4-7-16,-7-3-2 0,7-1 1 0,-7 0 2 16,0 1-1-16,1-1-1 0,-8 0 3 0,1 1-1 0,-1-1 1 15,1 0-3-15,-7 1 4 0,-1-1 0 0,1 0 0 0,-6 1 2 16,-7-1-2-16,0 0 2 0,0 4-3 0,1-3 7 15,-8-1-7-15,0-1-5 0,0 3-10 0,-6-2-14 0,7 0-33 16,-14 0-57-16,7 0-74 0,-6-3-70 0,-6 4-61 16,4-4-68-16,-4-1-82 0,-1 1-155 0,-7-4-47 0,-6 0 6 15</inkml:trace>
  <inkml:trace contextRef="#ctx0" brushRef="#br0" timeOffset="-193800.98">14947 6524 101 0,'-6'0'378'0,"6"0"-100"0,-7 0-97 0,1 4-74 0,6-4-45 16,0 4-21-16,0-4-11 0,0 3-5 0,6 1 0 0,1 0 0 15,-1-1 3-15,1 1 1 0,6 0 5 0,7 3 1 16,-8-3 2-16,15-1 3 0,-8 1-1 0,8-1 4 0,5 1 1 16,1 0 3-16,-1-1 3 0,7 1 0 0,0-4 0 15,7 4-1-15,-1-4 0 0,7 3-1 0,1-3 1 0,-2 0-3 16,8 0 0-16,0 0-1 0,-1-3 1 0,7 3 2 15,0-4 4-15,8 4 5 0,-2-4 2 0,0 1-1 0,8-1 2 16,-1 0-1-16,0 1-2 0,0-1-4 0,7 1-10 0,-7-1-6 16,0 0-8-16,1 1-5 0,-2-1-5 0,-12 4-6 0,8-4-5 15,-8 4-4-15,0-3-3 0,-7 3-2 0,-6 0-1 16,6-4-1-16,-5 4 0 0,-7 0 0 0,5 0 0 0,-5 0-5 16,-7 0 5-16,6 0 1 0,-5 0 2 0,-7 0 0 0,-1 0 2 15,1 0 1-15,-1-4 2 0,-6 4 6 0,1-3-4 16,-1 3-2-16,-7-4 0 0,-6 0-1 0,6 4 0 0,-12-3 0 31,6 3 1-31,-7-4 7 0,1 4 8 0,-1 0 3 0,-6 0 4 16,7 0-1-16,-7 0 0 0,7 0-1 0,-7 0-2 15,0 0-8-15,6 0-8 0,-6 4-4 0,6-1-3 0,2 5 0 16,-8-1 1-16,6 0-1 0,0 4 3 0,-6 4 1 0,6-1 3 16,-6 2 0-16,0 2 2 0,0 0 2 0,0 4-1 15,0 0 1-15,0 3-3 0,0 1 2 0,0 0-2 0,-6 3-1 16,6 0-1-16,-6 1-2 0,0-1-2 0,-2 4-18 15,2 0-37-15,0 0-53 0,-8 0-45 0,1 0-45 0,1 0-55 16,-8-4-71-16,0 1-109 0,1-5-108 0,-7 1-32 0</inkml:trace>
  <inkml:trace contextRef="#ctx0" brushRef="#br0" timeOffset="-193244.89">15930 7356 417 0,'0'-7'481'0,"0"-4"-104"16,0 3-111-16,0 2-66 0,0-3-30 0,0 6-9 16,0-5-1-16,0 5-3 0,0 3-8 0,0-4-16 0,0 4-17 15,-6 0-18-15,6 0-21 0,0 0-22 0,-6 4-18 0,6 3-17 16,-6 0-9-16,-1 5-3 0,0-1-3 0,-6 3 0 16,1 1 3-16,4 0 0 0,-4 3 0 0,-2-4-2 0,8 5-1 15,-7-5-1-15,7 1 2 0,-1 0 2 0,0-4 6 0,7-4 12 16,-6 4 14-16,0-3 26 0,6-5 27 0,0 1 26 15,0-1 15-15,0-3 12 0,0 0 4 0,0-3-5 0,6-1-11 16,0-4-21-16,1 2-28 0,0-6-24 0,-1-2-17 0,7-1-13 16,1-3-8-16,-2-4-6 0,2 4-5 15,-2-4-3-15,1-1 0 0,7-2 1 0,-8 3 0 0,2-4-2 0,-1 8 0 16,0-4 0-16,0 4 1 0,0-1 0 0,0 5-1 0,-7-1-1 16,8 0 0-16,-8 8-5 0,1-4-2 0,-7 7-2 0,6-3-3 15,0 7-1-15,1-3-1 0,0 6 1 0,-1-3 1 16,0 7 0-16,1 1 3 0,0 3 1 0,-1 1 1 0,7-2 2 15,-6 1-2-15,0 3 1 0,5 1-1 0,-6 0-1 16,8 3-4-16,-8-3-7 0,1-1-9 0,6 1-11 0,0-1-14 16,-7 1-22-16,8-4-50 0,-8 0-67 0,7 0-63 0,-6-3-47 15,6-1-33-15,-7 0-21 0,0-3-16 0,1-4-13 16,-7 0 8-16,7 0 21 0,-7-4 8 0,0-3-14 0,0 3-50 16</inkml:trace>
  <inkml:trace contextRef="#ctx0" brushRef="#br0" timeOffset="-192943.61">16139 7195 220 0,'0'-4'454'0,"0"4"-88"15,0-3-101-15,-6 3-84 0,6 0-56 0,0 0-29 16,6 0-12-16,-6 3-4 0,0 1 1 0,0 3 9 0,6 0 11 16,-6 1 23-16,8 3 34 0,-2 0 33 0,0 3 16 0,1 5 8 15,-1-1 2-15,8 4-5 0,-8-4-5 0,6 4-21 16,2 4-31-16,-1 0-36 0,0 3-26 0,0 0-21 0,0 4-15 15,0 4-14-15,0 0-14 0,0 2-5 0,7 2-7 16,-7-4-4-16,-1 3-1 0,2 0-5 0,-8 1 0 16,7-1-2-16,0-4-1 0,0 1 0 0,-7 0-1 0,8-1-2 0,-8-3-1 15,8 0 0-15,-8-3-1 0,0-1-1 0,1-4 2 16,-1 6-5-16,1-10-4 0,0-3-7 0,-1 1-8 0,-6-8-27 16,6-1-48-16,1-2-74 0,-7-8-81 0,7 0-75 0,-1-4-90 15,-6-3-120-15,6-8-132 0,1 1-55 0,-7-1 2 0</inkml:trace>
  <inkml:trace contextRef="#ctx0" brushRef="#br0" timeOffset="-192229.93">16178 7180 88 0,'0'0'416'0,"0"-3"-99"16,0 3-100-16,0 0-77 0,7 0-50 0,0 0-28 0,-1 0-13 15,0 0-5-15,0 3-5 0,2-3-3 0,4 0-1 0,2 4 4 16,-1 0 2-16,-1-1 2 0,8 5 1 0,-7-5 2 15,7 8 4-15,-1-4 2 0,0 1 3 0,8 3-2 0,-8 0-1 16,8 3-2-16,-8-3-3 0,7 0-4 0,0 4-7 16,0-1-5-16,-7-2-6 0,7 2-5 0,-6 1-5 0,0-4-4 15,-1 4-4-15,-5-4-2 0,-2 3-1 0,2-3-4 0,-2 0-15 16,1 0-25-16,-6 0-29 0,0-4-30 0,-1 1-46 16,0 0-60-16,1-5-110 0,-7-3-123 0,7 0-60 0</inkml:trace>
  <inkml:trace contextRef="#ctx0" brushRef="#br0" timeOffset="-186636.09">12551 7429 259 0,'0'-7'456'16,"-7"3"-113"-16,7 0-113 0,0 1-67 0,0 3-35 0,-7-4-22 16,7 1-9-16,0 3-7 0,0 0-9 0,0-4-11 15,0 4-10-15,0 0-14 0,0 0-12 0,0 0-13 0,0 0-10 16,7 4-8-16,-7-4-4 0,0 3-2 0,0 1 0 0,0-1 0 16,0 5 0-16,0-5 2 15,0 8 2-15,0-3 2 0,-7 4 0 0,7-2 3 0,-6 1 0 0,6 3 1 0,-6-2 2 16,0 2 0-16,-2 1 1 0,2-4 0 0,0 3 3 0,-1 1 0 15,7-1 2-15,-6 2 5 0,-1-5 2 0,0 0 1 0,7 0 3 16,-6-5 1-16,6 6 0 0,0-9 0 0,0 5 1 16,-6-5 3-16,6 1 4 0,0 0 9 0,0-1 12 15,0-3 15-15,0 0 17 0,0 0 17 0,0 0 13 0,0 0 9 16,6 0 7-16,-6 0 0 0,0 0-5 0,0 0-11 0,0 0-15 16,0-3-16-16,0 3-15 0,6-4-16 0,1 4-15 0,-7-4-12 15,13 4-10-15,-6-3-7 0,5-1-5 0,-4 0-3 16,4 4 3-16,8-3-3 15,-7-1-2-15,7 4-2 0,-8 0-1 0,8 0-1 0,-1 0 1 0,1 0 0 0,0 0-8 0,-8 0-1 16,8 0-7-16,-7 0-14 0,1 0-26 0,4 4-42 16,-11-4-54-16,6 0-53 0,-6 0-49 0,-1 0-43 0,0-4-38 15,8 0-49-15,-8 0-55 0,0-2-79 0,2 2-38 0,-8-7 2 16</inkml:trace>
  <inkml:trace contextRef="#ctx0" brushRef="#br0" timeOffset="-186383.04">12635 7462 338 0,'0'0'293'0,"0"0"-83"0,0 0-65 15,-6 0-46-15,6 4-26 0,0-4-14 0,0 4-9 0,0 0-6 16,0-1-4-16,0 1-2 0,0-1-1 0,6 4-3 0,-6 1-1 16,0-1 0-16,0 1-1 0,0 2 0 0,0-2 0 15,7 3-2-15,-7 0 0 0,0 0 2 0,0 3-3 0,0-3-3 16,0 5-5-16,0-6-1 0,0 5-4 0,0-1-1 15,0 1-4-15,0-4-3 0,0 4-4 0,0-4 1 0,0 3-3 16,0-3-1-16,0 0 0 0,0 1-1 0,0-5-1 0,0 4-2 16,7-4-16-16,-7 0-17 0,6 1-19 0,0-5-26 15,0 1-40-15,2-4-64 0,4 0-112 0,-5-4-104 0,6 1-48 16</inkml:trace>
  <inkml:trace contextRef="#ctx0" brushRef="#br0" timeOffset="-186081.81">12882 7524 42 0,'-6'4'483'15,"0"0"-95"-15,-7-4-146 0,6 7-102 0,1-3-55 0,-7 4-29 16,7-2-13-16,-2 6-8 0,2-2-4 0,6-3-5 16,-6 4-1-16,6 0-2 0,0 5-2 0,6-5-3 0,-6-1-4 15,6 1-3-15,2 0-2 0,-2 0-1 0,7-3 0 0,-7-1 1 31,8-3 0-31,-8 0 3 0,6-1 4 0,2-3 8 16,-8-3 8-16,7 3 16 0,-6-4 15 0,6-4 11 0,-7 1 11 16,1-4 12-16,0 4 14 0,-1-8 5 0,0 4 1 0,1-3-4 15,-7-2-1-15,0 5 0 0,0-7 0 0,-7 4-6 16,7 0-11-16,-6-2-13 0,0 2-10 0,-1 2-10 0,0-2-14 16,-5 3-16-16,5 4-13 0,-6-4-13 0,6 3-20 0,-5 1-33 15,4 3-43-15,2 1-47 0,-6-1-43 0,12 4-37 16,-7-4-37-16,14 4-52 0,-7 4-70 0,6-4-116 0,0 0-51 15,0 4-6-15</inkml:trace>
  <inkml:trace contextRef="#ctx0" brushRef="#br0" timeOffset="-185812.02">13072 7524 387 0,'-13'8'416'16,"6"-1"-149"-16,-5 5-111 0,4-2-63 0,2-2-37 0,0 2-17 15,6 5-11-15,-7-3-8 0,7-2-4 0,0 5 0 16,0-5-3-16,7 2-1 0,-1-1 1 0,0 0-5 0,2 0 0 16,-2-4-2-16,7 1 1 0,-7-5 0 0,7 4 3 0,-6-3 7 15,-1-4 6-15,0 0 13 0,8-4 13 0,-8 1 18 16,-6-1 22-16,7-3 21 0,-7-1 14 0,6 1 10 0,-6-4 5 16,0 0 5-16,-6 0-2 0,6-3-11 0,-7 3-20 0,1-5-19 15,0 5-17-15,-2-3-16 0,-4 0-15 0,5 2-15 16,1 1-13-16,-7 0-12 0,6 4-27 0,-5 0-41 0,4 3-45 15,2-4-48-15,0 5-47 0,6-4-76 0,0 3-122 0,-7-3-120 16,14 3-62-16,-7-3-10 0</inkml:trace>
  <inkml:trace contextRef="#ctx0" brushRef="#br0" timeOffset="-185637.71">13221 7458 334 0,'7'-2'400'15,"0"-3"-129"-15,5 5-110 0,-4-4-66 0,4 1-40 16,1 3-20-16,0-4-10 0,0 0-8 0,1 1-4 0,-2 3-6 16,-5 0-5-16,6-4-7 0,-7 4-14 0,1 0-20 0,6 0-27 15,-13 0-48-15,7 0-71 0,-7-4-111 0,0 4-84 16</inkml:trace>
  <inkml:trace contextRef="#ctx0" brushRef="#br0" timeOffset="-185464.23">13312 7422 25 0,'-6'0'387'0,"6"3"-83"0,0-3-96 0,-6 4-70 16,6 0-45-16,0-1-26 0,-7 5-14 0,7-1-6 0,0 0-3 0,0 5-3 0,0-5-3 16,0 7-3-16,-6-6 1 0,6 2 2 0,0 5 0 0,0-4 1 15,0 5-4-15,-7-2-1 0,7 0-4 0,-6 1-3 0,6-1-6 16,-7 5-4-16,7-5-6 0,-6 1-3 0,6 4-2 16,0-1-4-16,-6-3-2 0,6-1-8 0,0 0-15 0,0 2-22 15,0-2-23-15,6-3-35 0,-6-3-56 0,6-5-95 0,1 1-126 16,-7-4-62-16</inkml:trace>
  <inkml:trace contextRef="#ctx0" brushRef="#br0" timeOffset="-185289.22">13450 7517 87 0,'0'0'493'0,"-7"4"-86"0,7-1-155 0,-7 5-105 0,7-1-62 16,-6 0-36-16,6 4-18 0,0 1-11 0,0-2-7 0,0 5-8 15,6-3-14-15,-6-2-20 0,7 1-26 0,-7 0-44 16,7-4-76-16,-1 1-137 0,-6-1-87 0,6-3-49 0</inkml:trace>
  <inkml:trace contextRef="#ctx0" brushRef="#br0" timeOffset="-184828.25">13469 7624 241 0,'0'-4'313'16,"0"0"-87"-16,0-4-76 0,0 6-56 0,7-7-28 0,-1 6-14 15,-6-5-6-15,6 1-4 0,1 0-2 0,0 0-1 32,-1-4-1-32,1 0 1 0,-1 3 1 0,0-3 0 0,2 1 6 15,-2-1 1-15,0-1 0 0,0 2 6 0,8-1 7 0,-8-1 11 16,1 1 8-16,-7 0 12 0,6 0 8 0,0 4 13 16,2 0 17-16,-8 0 10 0,6 3 1 0,-6 0-9 0,0-3-11 15,6 7-17-15,-6-4-18 0,0 4-20 0,0 0-23 0,0 4-18 16,0 0-13-16,-6 3-8 0,6 0-4 0,-6 0 1 0,6 4 2 15,0 0-6-15,-8 4 2 0,2 0 2 0,6 0 1 16,-6-1 2-16,-1 0-1 0,7 5 0 0,-6-1-2 16,-1 1 0-16,7-5-30 0,0 4-40 0,-7 1-42 0,7-4-37 15,7-1-32-15,-7-3-28 0,7 0-27 0,-1-3-21 0,1-1-4 16,-7-3 13-16,12-1 18 0,-4-3 24 0,-2 0 28 16,0-3 36-16,0 3 40 0,-6-8 46 0,8 8 49 0,-2-7 41 15,-6 3 35-15,6-3 27 0,1 3 15 0,-7-3 4 0,0 3-6 16,6-3-10-16,-6 4-9 0,0-1-8 0,0 0-5 0,0 1-9 15,7-1-11-15,-7 0-9 0,0 4-6 0,0 0-10 16,0 0-9-16,0 4-8 0,0-4-7 0,0 4-2 16,0-1-1-16,-7 1-5 0,7 3 0 0,0 0 2 0,0-3 2 0,7 3 0 15,-7 1 1-15,0-1 0 0,7 0 5 0,-1-3 4 16,0 3 6-16,1-3-1 0,0 0 2 0,5 0 1 0,-5-4-2 16,6 3 0-16,0-3-5 0,1 0-4 0,-2 0-4 15,8-3-1-15,-7-1-6 0,-1 0-14 0,2 0-16 0,-2 1-25 16,2-5-35-16,-1-3-52 0,0 4-96 0,-6-4-141 0,5 3-73 15</inkml:trace>
  <inkml:trace contextRef="#ctx0" brushRef="#br0" timeOffset="-182971">16536 9356 264 0,'-12'0'458'0,"5"0"-130"0,-6-3-127 0,7-1-76 15,-8 4-41-15,8-4-17 0,-1 4-2 0,7 0 4 0,-6 0 6 16,6 0 6-16,-6 0 5 0,6 0 6 0,0 0 4 0,0 0 2 16,0 0 0-16,0 0-3 0,0 0-2 0,0 0-4 15,0 0-1-15,0 0-6 0,0 0-5 0,0 0-7 0,6 0 0 16,0 4 7-16,1-4 5 0,6 4 8 0,6-4 9 0,1 3 11 16,13-3 9-16,-1 4 6 0,7 0-7 0,1-1-13 15,11 1-11-15,8 0-11 0,0-4-16 0,6 3-15 0,0 1-14 16,7 0-10-16,6-4-3 0,0 3-5 0,6-3-4 15,1 0-3-15,6 0 0 0,1 4-4 0,5-4-5 0,1 3 1 0,-7-3-4 16,7 4-1-16,-6 0-1 0,-9-4-1 0,2 3-1 16,-6-3-1-16,-8 4 6 0,1-4-5 0,-14 4 3 0,1-4-4 15,-14 0-4-15,1 0-7 0,-7 3-9 0,-13-3-9 16,0-3-15-16,-6 3-23 0,-7 0-41 0,0-4-47 0,-6-3-51 16,-1 3-44-16,-6-3-28 0,-6-4-26 0,-1 4-17 0,0-1-15 15,-12-3-9-15,-1 0-14 0,1 0-29 0,-8-4-63 16,-5 4-22-16</inkml:trace>
  <inkml:trace contextRef="#ctx0" brushRef="#br0" timeOffset="-182036.68">16295 9444 147 0,'0'-4'355'0,"7"1"-94"0,-7-1-84 0,0 0-65 15,0 1-39-15,7-1-23 0,-7-3-9 0,6-1-1 0,-6 1 1 16,7-4 4-16,-1 4 2 0,-6-4 5 0,7 0 0 15,-1 0 5-15,1-4 1 0,-1 3 1 0,0-2 10 0,-6 0 8 16,8-1 2-16,-2-3 7 0,0 3 13 0,1 1 6 16,-7-5 5-16,6 5 0 0,-6-1-6 0,7-4-10 0,-7 5-8 15,0 0-12-15,6-1-15 0,-6-4-16 0,0 5-13 0,0-1-8 16,7-3-8-16,-7 4-7 0,0-2-2 0,0 2-3 16,0 3-1-16,0-3 0 0,0-2 0 0,0 6-1 0,0-1 0 15,0 0 1-15,0-1 0 0,0 5 1 0,0-3-1 0,0 2-1 16,0 4 2-16,0-2-1 0,0 2 0 0,0-1-1 15,0 2 0-15,0-1 0 0,0 4-1 0,0-4 1 0,0 4-1 16,0 0-1-16,0 0-1 0,0 0 1 0,0 0-2 0,0 0 2 16,0-3-2-16,0 3 1 0,0 0-2 0,0 0-1 0,0 0-1 15,6 0 1-15,-6 0 1 0,0 0-1 0,6 0 1 16,2 3 2-16,-2-3 0 0,0 0 3 0,1 0 0 16,6 0 0-16,0 4 0 0,7-4 0 0,-8 0-2 0,8 4 2 15,6-4-2-15,-7 0 0 0,8 3 0 16,-1-3-1-16,6 5 0 0,7-1 3 0,-6-4 0 0,13 0 0 0,-8 2 0 15,9-2 0-15,-2 4 1 0,7-4 2 0,7 0-2 0,-8 0-2 16,8 0-1-16,0 0 0 0,6-4 0 0,-7 4 0 0,7-2 0 16,0 2 1-16,8 0 1 0,-8-4 0 0,0-1 2 0,0 5-2 15,0 0 2-15,7-3-2 0,-14 3-1 0,8 0 1 16,-7 3-1-16,-2-3-1 0,2 5 2 0,-7-5-2 16,1 4-3-16,-2-4 0 0,2 2 0 0,-1-2-2 0,-7 4-4 15,1-4-2-15,-1 0-7 0,-6 0-5 0,7 0-2 0,-7 0-2 16,-6-4-3-16,-1 2 0 0,1 2 1 0,-7 0 4 15,-6-4 5-15,0 4 6 0,-2-5 6 0,-4 2 3 0,-8 3 3 16,1-4 3-16,5 4 3 0,-12-4 1 0,8 4-1 0,-2-3 0 16,-6 3-1-16,0 0-2 0,0 3-1 0,0-3-1 0,0 4-1 15,-6 0-2-15,-2 8 2 0,8-6 0 0,-6 6 3 16,0 2 1-16,-1 4 2 0,1 1 3 0,6-1 2 0,-7 8 2 16,0-5 2-16,7 5 0 0,-6-4 2 0,6 4-1 15,-6-1-2-15,6 5 0 0,0-4-3 0,0-1-2 0,0 1-1 16,0-4-1-16,0 3-1 0,-6-3-3 0,6-1-22 15,0-1-35-15,0-6-39 0,-8 1-44 0,8 0-65 0,0-8-99 32,-6 4-158-32,0-8-82 0,-1-3-26 0</inkml:trace>
  <inkml:trace contextRef="#ctx0" brushRef="#br0" timeOffset="-181609.58">16686 8964 189 0,'0'0'453'0,"0"-3"-112"0,0 3-121 0,0-4-86 16,7 4-51-16,-7 0-32 0,0 4-15 0,0-4-6 15,0 7-5-15,-7-4-1 0,7 8 1 0,-6 0 4 0,0 1 2 16,-1 2 2-16,0 5-1 0,1-5-3 0,0 8-2 0,-8-4-5 16,1 1-2-16,0 3-5 0,0-4-2 0,1 3-3 0,-2-1-2 15,1 1-1-15,0-2-2 0,0 3 0 0,7-4-3 16,-8-3-1-16,8-1 0 0,0 1-5 0,-1-3-5 16,7-2-11-16,0-3-17 0,7 1-23 0,5-5-40 0,-5-3-61 0,12 0-115 15,1-7-112-15,7 0-67 0</inkml:trace>
  <inkml:trace contextRef="#ctx0" brushRef="#br0" timeOffset="-181372.71">17396 8785 452 0,'-20'10'525'0,"1"2"-165"0,-7 2-139 16,0 1-90-16,0 7-46 0,-7-4-23 0,7 4-8 0,0 0-8 15,1 3-5-15,-1-2-6 0,6 2-6 0,-7 1-3 16,1 0-4-16,7 0-4 0,-1-1-6 0,0 1-6 0,2-1-3 16,-2 0-2-16,7 2 1 0,-1-2-1 0,-4-3-1 15,4 4-3-15,8-8-8 0,-7 0-14 0,7 2-16 16,-2-6-21-16,2 0-24 0,6-3-28 0,0-3-32 0,0-5-48 16,6 1-67-16,8-4-111 0,-1-7-65 0</inkml:trace>
  <inkml:trace contextRef="#ctx0" brushRef="#br0" timeOffset="-181135.36">17676 8913 504 0,'0'0'446'0,"-6"4"-149"0,0-1-115 0,-2 1-69 15,-4 3-37-15,-1 4-19 0,-7 0-10 0,0 4-4 16,1-1-1-16,-7 1-1 0,6 3-2 0,-6 1-6 0,1-1-7 15,-1 1-5-15,-1 2-5 0,1-2-5 0,-6 3-4 0,12 0-2 16,-6-1-3-16,0 2-1 0,7-1-1 0,-1-4 0 16,1 0-2-16,5 4-3 0,2-7-9 0,-2 4-16 0,8-4-18 15,6-5-22-15,0 1-27 0,6-4-34 0,1 1-60 0,6-8-87 16,-1 0-120-16,8-4-53 0</inkml:trace>
  <inkml:trace contextRef="#ctx0" brushRef="#br0" timeOffset="-180912.64">17995 8990 340 0,'-6'0'424'0,"6"0"-123"0,-7 3-110 0,-5 1-71 0,-2 4-40 16,-5-1-20-16,-1 3-9 0,-6 6-6 0,6-5-4 0,-12 7-4 16,7 0-5-16,-9 0-5 0,9 1-7 0,-8-1-6 0,7 4-5 15,0 0-6-15,-7-4-2 0,7 4 0 0,0-3 0 16,6 3-3-16,1-4-7 0,6 0-14 0,0 0-17 15,7 1-20-15,6-4-33 16,6-4-46-16,0 0-69 0,8-8-118 0,-1 1-84 0,6-4-41 0</inkml:trace>
  <inkml:trace contextRef="#ctx0" brushRef="#br0" timeOffset="-180721.72">18457 8924 388 0,'-6'0'409'0,"-7"3"-121"0,0 5-103 0,0-1-73 16,-13 1-39-16,6 3-20 0,-12 3-10 0,6 1-10 15,0 3-5-15,-6 0-6 0,6 1-3 0,-7-1 1 0,7 1-6 0,0-1-6 0,-1 4-1 0,9-4-2 0,-2 4-4 16,0-3-3-16,7-1-10 0,1 0-16 0,4-3-22 0,8-1-29 31,0 1-48-31,0-4-72 0,8-7-119 0,4 3-88 16,1-7-46-16</inkml:trace>
  <inkml:trace contextRef="#ctx0" brushRef="#br0" timeOffset="-180548.47">18615 8982 287 0,'-8'5'382'0,"-4"-2"-130"15,-2 4-101-15,-5 4-61 0,-1-4-36 0,-6 8-18 0,1-3-11 16,5 2-7-16,-6 1-4 0,6-1-1 0,-5 4-5 0,5-3-5 15,6 4-12-15,-5-5-17 0,6 4-31 0,6-3-46 16,1 0-75-16,6-4-140 0,6 0-73 0</inkml:trace>
  <inkml:trace contextRef="#ctx0" brushRef="#br0" timeOffset="-180393.04">18907 9052 354 0,'0'0'507'0,"-6"0"-152"0,6 0-142 0,-14 4-89 16,2 0-54-16,-1 3-31 0,-1 0-15 0,-12 4-11 16,7 0-7-16,-1 0-11 0,-6 4-24 0,0 0-49 0,1-1-107 15,-1 0-145-15,-1 5-93 0,1-1-52 0</inkml:trace>
  <inkml:trace contextRef="#ctx0" brushRef="#br0" timeOffset="-179539.08">16478 10569 45 0,'6'0'290'0,"1"0"-73"16,0 0-61-16,-1 0-45 0,7 0-27 0,-6 0-19 0,12 0-7 0,-6 0-6 0,6 0-3 15,8 0-2-15,-1 0-3 16,6 0-4-16,1 0-1 0,6 0 0 0,7 0-4 16,-1 0-1-16,1 0 0 0,6 0-2 0,0 0-1 0,13 0-4 0,-7-4-4 0,7 4-3 0,8 0-3 15,-2-4-4-15,8 4-3 0,-2 0-3 16,8 0-1-16,0-3 0 0,13 3-2 15,-7 0-3-15,6-4-1 0,-5 4-5 0,-1-4-6 0,0 4-9 0,-13-3-12 0,0-1-16 0,-6 4-11 16,-14-4-19-16,1 1-30 0,-7-1-55 0,-13 1-106 0,-6-1-96 16,-13 0-49-16</inkml:trace>
  <inkml:trace contextRef="#ctx0" brushRef="#br0" timeOffset="-178967.79">16315 10814 371 0,'-6'0'306'0,"6"0"-98"16,0 0-81-16,0 0-54 0,0 0-34 0,0 0-16 0,6 0-8 15,-6 4-5-15,0-4 0 0,0 4 2 0,7-1 5 16,-1 1 5-16,1 0 7 0,-1 3 5 0,7-4 6 0,7 1 2 16,-1 0 3-16,1 3-1 0,12-3-2 0,-6-4-5 15,13 3-4-15,7-3-6 0,0 0-4 0,6 0-3 0,7 0-5 16,-1-3-3-16,7 3-3 0,7-4-2 0,-7-3-2 0,13 3-1 16,-6-3 2-16,6 3-1 0,0-3-2 0,7 3 0 0,0-3 0 15,-8 3-2-15,8-3 1 0,0 0 0 0,-1 3-3 16,1-3-2-16,0 3-2 0,0-3-4 0,-14 3-5 0,8 0-9 15,-14 1-6-15,0-1-4 0,-14 1-4 0,8-2-2 0,-13 5 3 16,-1-3 4-16,-5 3 6 0,-8-3 6 0,-5 3 8 16,-2-5 5-16,-5 5 3 0,0 0 4 0,-8-3 6 0,-5 3 5 15,0 0 2-15,-1-4 2 0,-6 4 0 0,0-4 1 0,-6 4 1 16,-1-3-1-16,0-1-5 0,-5 1-4 0,-2 3-4 16,1-4-4-16,-13 0-6 0,6 1-11 0,-6-1-16 0,1 0-20 15,-8 1-36-15,7-5-66 0,-6 5-106 0,-1-5-101 0,1-3-58 16</inkml:trace>
  <inkml:trace contextRef="#ctx0" brushRef="#br0" timeOffset="-178271.49">17201 9682 25 0,'-7'4'455'0,"1"-4"-124"0,-1 4-135 0,1-1-87 15,0 4-49-15,-8 1-25 0,2-1-13 0,5 0-5 0,-6 1-4 16,0 2-2-16,6-2 0 0,0 4-1 0,-5-2-3 0,6 1-2 16,-2-3-2-16,2-2 1 0,6 2 0 0,-6 0 2 15,6-5 3-15,0 1 5 0,0-1 6 0,0-3 9 0,0 4 8 16,6-4 3-16,-6-4 4 0,6 1 0 0,2-1-2 15,-2-3-3-15,6 0-5 0,-5-4-8 0,6 0-6 0,0 0-6 16,-6-4-5-16,6 3 0 0,-1-6-1 0,2 4 1 0,-1-4-1 16,0-1 3-16,0 1 1 0,-1 0 3 0,2 0 3 15,-1 2 5-15,0-2 2 0,0 4 3 0,-7-1 1 0,8 4 0 16,-8 0 0-16,0 0-4 0,-6 3-4 0,7 5-7 0,0-4-2 16,-7 7-6-16,0-4-3 0,6 4-3 0,-6 4-2 15,0-4 0-15,7 7 1 0,-7-4 1 0,0 5-1 0,6 3 1 16,-6 0 1-16,0 0 0 0,0 0 1 0,7 4-2 0,-7-5 1 15,0 6 0-15,6-2-1 0,1 1 1 0,-7-1-1 16,6 0-7-16,0-2-13 0,2 3-13 0,-2-5-18 0,0 1-19 16,7-3-22-16,-6 3-27 0,-1-4-40 0,1-4-53 0,-1 5-77 31,0-8-107-31,-6 4-50 0</inkml:trace>
  <inkml:trace contextRef="#ctx0" brushRef="#br0" timeOffset="-177589.79">17344 9649 294 0,'0'0'322'0,"-6"-4"-97"0,6 4-78 15,-7-3-51-15,7 3-29 0,-6 0-15 0,6-4-12 0,0 4-4 16,-7 0-4-16,7 0-4 0,-7 0-2 0,7 0-3 15,-6 4-3-15,6-4-1 0,-6 3 0 0,6-3 1 16,0 4 1-16,-7 0 3 0,7 0 2 0,-7 2 0 16,7 2 3-16,0 0-3 0,-6-1 2 0,6 0-1 0,0 5-4 0,0-2 3 15,0-3 4-15,0 8 7 0,0-4 6 0,0 4 9 0,0 0 8 16,0 2 8-16,0-1 9 0,0 5 4 0,0-2 2 0,0 3-4 16,6-5 1-16,-6 6-1 0,0 3-1 0,0-4 1 15,0 3-1-15,0 4-5 0,0-4-3 0,7 2-3 0,-7 2-4 16,0 0-4-16,7-3-8 0,-7 4-6 0,0-1-10 15,6-4-5-15,-6 5-6 0,6-5-4 0,-6 1-3 0,7 0-4 16,-7-1-4-16,7 1-6 0,-7-4 0 16,6 3 0-16,-6-7-2 0,7 5 0 0,-7-5 0 0,0 4 0 0,0-7-1 15,0 3 2-15,0-3 0 0,0-1 0 0,0-3 0 16,0-3 1-16,-7-2 2 0,7 3 2 0,0-2 8 0,0-3 14 16,0-1 19-16,0-3 22 0,-6 4 18 0,6-4 12 0,0 0 6 15,0 0 5-15,0-4-6 0,-7 4-13 0,7-7-15 0,-7 3-22 16,7-4-18-16,-6 1-13 0,6 0-10 0,-6-4-7 0,6 0-4 15,-7 4-1-15,0-8 0 0,1 4 0 0,0 0-1 0,-1 0 1 16,1-3 0-16,-1 3 1 0,0-4-2 0,1 4-1 16,0-1 0-16,-2 2 0 0,2-1 0 0,0 0 2 15,6 0 2-15,-6 4-1 0,-1-1 2 0,0 1 1 0,7 0 0 16,-6-1-1-16,6 5-1 0,-7-1 1 0,7 0-3 0,0 0-1 16,0 4-1-16,0 0-1 0,0 0 0 0,0 0-1 0,0 0-3 15,0 4-1-15,0 0 2 0,7 0 0 0,-7 3-2 16,6 0 3-16,1 1-2 0,0-1 3 0,-1 4 1 0,0-3 1 15,0 2 0-15,8-3 2 0,-8 1 0 0,8-1 0 0,5 0-2 16,-6 1 1-16,0-4 0 0,7-4-1 0,-7 4 0 16,0-4 1-16,0-4 1 0,7 0 2 0,-8 0 1 0,1 0-1 15,0-3-1-15,0 0 7 0,1-1-3 0,-8-3-2 0,7 1-2 16,-6-1-2-16,-1 0-1 0,0 0-1 0,1 0-5 0,-1-1-23 16,-6 2-36-16,7-5-76 15,-7 5-84-15,7-2-76 0,-1-3-88 0,-6 1-135 0,6-1-135 0,1 0-72 0,6 1-12 16</inkml:trace>
  <inkml:trace contextRef="#ctx0" brushRef="#br0" timeOffset="-176687.11">17989 9800 49 0,'0'-5'158'0,"0"5"-22"0,0-3-22 16,6 3-17-16,-6-3-16 0,0 3-9 0,0-4-9 15,0 4-5-15,7-4-5 0,-7 4-6 0,0 0-4 0,0 0-6 16,0-3-2-16,0 3-4 0,0-4-1 0,0 4-2 0,0 0 1 16,0 0-3-16,0 0 2 0,0-4 0 0,-7 4 0 15,7-3 3-15,0 3 0 16,0 0 1-16,0-4-2 0,0 4 3 0,-6 0-1 0,6 0-1 15,-7-3 0-15,1 3-3 0,6 0-2 16,-6 0 0-16,-2 0-2 0,2 0-1 0,0 0 0 16,6 0-2-16,-6 0-2 0,-1 3-2 0,0-3-3 0,1 0 0 15,-1 4-4-15,1-4-2 0,-1 3-1 0,0 1-3 16,1-4 1-16,0 7-2 0,0-3 1 0,6 0 1 0,-8-1 3 16,2 5 2-16,0-1 3 0,-1 0 1 0,7 0-1 0,-6 1 2 15,6-1 0-15,-7 0-2 0,7 1 0 0,0-1 2 16,7 4-3-16,-7-4-2 0,0 4 1 0,6-4 0 0,1 5-1 15,-1-5-1-15,0 4 1 0,8-4-6 0,-8 4 4 0,7 0 1 16,0 0 0-16,0 0-1 0,1 0-1 0,-2 0 1 16,2 0-1-16,5 0-1 0,-6 1-2 0,0-3 0 0,1 7-2 15,-2-5 2-15,1 0-1 0,-6 4 0 0,-1-4-1 0,-6 0 1 16,7 3 1-16,-14-3 0 0,1 0 1 0,-1 0 0 0,0 0 2 16,-5 0-1-16,-8 1 0 0,7-2 1 0,-7-3 2 15,8-3 11-15,-8 4 17 0,7-8 20 0,0 3 21 0,-7-3 21 16,7-3 22-16,7-1 15 0,-8 0 9 0,8-3-4 0,0 0-15 15,-1 0-17-15,1-5-20 0,6 1-22 0,-7-4-21 16,7 1-18-16,7-1-11 0,-7-3-9 0,6 3-1 0,1-3-2 16,-1 0-4-16,0-2-1 0,2 3-1 0,-2-1 0 0,0-1 0 15,7 1 1-15,-6 0-1 0,6-1-1 0,-7 1 2 16,8-1-1-16,-8 5 0 0,0-4 0 0,0 3 1 0,2 0 1 16,-2 4-1-16,-6 1 0 0,6-1-1 0,-6 3-1 15,-6 1 0-15,6 3-4 0,0 1-10 0,0-1-15 0,-6 4-25 16,-2-4-34-16,8 4-38 0,-6 4-35 0,0-4-30 0,6 4-28 15,0-1-29-15,-6 1-40 0,12 0-52 0,-6-1-100 16,0 0-55-16,6 2-20 0</inkml:trace>
  <inkml:trace contextRef="#ctx0" brushRef="#br0" timeOffset="-175641.7">17982 9906 14 0,'0'-7'426'0,"-6"-2"-87"0,6 6-103 16,0-4-78-16,0 3-46 0,-6 1-24 0,6 3-14 0,-8-4-14 16,8 4-10-16,-6 0-11 0,0 4-10 0,0-1-7 15,-8 5-5 1,8-2-3-16,-7 6-1 0,6-1 0 0,-6 0 2 0,7 4 2 0,-8-4 0 0,8 3 2 0,0 1 1 0,-1 0 1 16,1-1 0-1,-1 1 0-15,7-4 0 0,0 1 1 0,0-2-1 0,7 1 1 16,-7-4 1-16,6 1 2 0,1-1 3 0,5-3 6 15,-4-1 6-15,4-3 12 0,-6 0 14 0,8 0 10 0,-1-3 6 0,-7-1 4 0,8 0 9 0,-2-3 3 16,2 0 4-16,-8-1-4 0,0 1-6 0,1-3 0 0,-1 1 0 16,1-2 5-16,-7 4-7 0,0-4-7 0,0 4-6 15,0 0-9-15,-7-1-8 0,7 5-12 0,-13-1-12 0,7 0-12 16,-8 1-9-16,2 3-5 0,-1 3-6 0,-7 1-3 0,7 3-4 16,0 1 0-16,-7-1-2 0,8 4 0 0,-1 0 2 15,-1 3-3-15,8-2 2 0,-6 2 0 0,4 1-1 0,2-4 2 16,0 4-1-16,6-4 1 0,0-1-1 0,0-2 2 0,6-1 1 15,0 4 1-15,2-7 2 0,-2 3 3 0,0-3 0 32,7-1-1-32,0-3 2 0,0 0-2 0,1 0 0 0,-2-3 0 15,1-1-1-15,0 0-3 0,0 1 3 0,-6-1-1 0,6 0 0 16,-7-3 0-16,0 3 1 0,2 1-1 0,-2 3-2 16,-6-4 0-16,6 4-2 0,-6-4-2 0,0 4-2 0,0 4 0 15,-6-4-1-15,6 4-3 0,-6-1 1 0,-2 1 0 16,2 3-1-16,0-3-1 0,0 3-4 0,-1 1-7 0,7-5-6 15,-7 6-5-15,1-6-11 0,6 0-10 0,-7 5-10 0,7-8-3 16,0 4-2-16,0-1 0 0,0-3 3 0,0 4 4 16,0-4 8-16,0 0 11 0,0-4 9 0,7 4 6 0,-7-3 8 15,6-1 6-15,-6 0 5 0,7 0 3 0,0 1 2 0,-1 0 2 16,0-2 1-16,-6-2 1 0,6 3 0 0,2 0 0 0,-2-3 0 16,0 3 2-16,-6-3-1 0,7 0 1 0,-7 3 1 15,6-3 2-15,-6 3-3 0,0-3 1 0,0 0 0 0,0-4 0 16,0 3 0-16,-6-3-2 0,6 0-1 0,0 0 0 0,-7-1 0 15,1 6 3-15,6-5-2 0,-6-4-1 0,-2 4-2 16,2 0 0-16,0 0-5 0,0 4-14 0,-1-4-21 16,7 0-32-16,-7 4-31 0,1-1-31 0,6-2-38 0,0 2-48 15,0 5-73-15,0-8-130 0,6 2-84 0,1 3-29 0</inkml:trace>
  <inkml:trace contextRef="#ctx0" brushRef="#br0" timeOffset="-174949.67">17917 9832 139 0,'-6'-3'356'0,"6"3"-105"15,-7 0-92-15,7 0-63 0,-7 0-39 0,7 0-20 0,0 0-13 16,0 3-8-16,-6 1-3 0,6 0-3 0,-6 3-2 0,6 1-1 15,-6-1-1-15,-2 0-2 0,8 0 1 0,-6 1-2 16,0-2-1-16,6 3 2 0,0-6 1 0,-7 5 1 16,7-5 1-16,0-3 4 0,0 4 6 0,0 0 9 0,0-4 7 15,0 0 9-15,0 0 5 0,0 0 6 0,7-4 6 0,-7 0 1 16,0 1 0-16,6-1-7 0,-6-3-5 0,6-2-6 0,-6 6-5 16,0-4-8-16,0 0-6 0,8-1-5 15,-8 1-5-15,0 4-3 0,0-5-6 0,0 4-11 0,0 1-15 0,-8-1-22 16,8 0-29-16,0 1-50 0,0 3-66 0,0-4-108 0,0 4-106 15,8 0-60-15</inkml:trace>
  <inkml:trace contextRef="#ctx0" brushRef="#br0" timeOffset="-174584.79">18224 9800 373 0,'0'-5'425'0,"0"5"-133"0,6-3-113 0,-6 3-73 15,0 3-42-15,0-3-26 0,0 5-16 0,0-2-9 0,6 5-4 16,-6-1-1-16,0 4 0 0,0 0 2 0,0 0 2 0,0 0 1 16,0 3 1-16,0 0 3 0,-6 2 3 0,6-1 0 15,-6 3 0-15,6-4 0 0,-7 1 0 0,7 0 0 0,-7-1 3 16,7 1 3-16,-6-1 5 0,6-3 3 0,-7 4 1 0,7-4 4 15,-6-3-1-15,6 3 0 0,0-4-3 0,-6-3-5 0,6-1-3 16,0 5-1-16,0-8 4 0,0 3 0 0,0 1 10 16,6-4 12-16,-6 0 9 0,13 0 6 0,-7 0 3 0,8 0-2 15,-2-4-5-15,8 1-4 0,0-1-12 0,-1 0-14 0,1-3-10 16,6 3-10-16,-7-3-7 0,7 3-12 0,-6-3-27 16,-1 3-36-16,1 1-36 0,-8-1-34 0,2-3-37 15,-1 4-55-15,0-6-80 0,-7 3-126 0,1-2-65 0,-1 4-21 16</inkml:trace>
  <inkml:trace contextRef="#ctx0" brushRef="#br0" timeOffset="-174345.7">18373 9972 436 0,'-7'0'367'0,"7"-4"-119"0,-6 4-91 15,6 0-59-15,-6 4-34 0,6-4-22 0,-7 3-12 0,7 1-7 16,-6 0-7-16,6 3-3 0,-7 0-1 0,0 4 0 0,1 0-2 16,6 1 1-16,-6-3-2 0,-1 7 1 0,0-1 0 15,1-1-3-15,6 1 0 0,-6 0-1 0,6 3 0 0,-7 0-1 16,7-3-1-16,0 0-3 0,0 3 0 0,0-4-4 0,7 1-9 16,-7-4-14-16,6 0-24 0,0 0-36 0,1-4-53 15,0-3-96-15,5 0-126 0,-5-4-59 0</inkml:trace>
  <inkml:trace contextRef="#ctx0" brushRef="#br0" timeOffset="-174045.41">18607 9983 289 0,'-6'3'446'0,"0"5"-152"0,-1-5-124 16,7 5-71-16,-7 2-39 0,7-2-21 0,-6 0-11 15,6 1-7-15,0 0-5 0,6 2-4 0,-6-4-2 0,7 4-1 16,0-4-2-16,-1 1 1 0,0-1-1 0,8-3 2 0,-8 3 2 16,1-7 4-16,6 4 12 0,-7-4 6 15,1-4 9-15,-1 4 9 0,0-7 10 0,2 3 10 0,-2-3 15 0,0-1 12 16,1 1 7-16,-7-4 14 0,0 0 8 0,0 4 4 0,0-5-3 16,0 1-10-16,-7 0-12 0,7 1-16 0,-6-1-17 15,0 0-21-15,-2-4-17 0,2 8-15 0,-7-4-7 0,7 3-8 16,-1 1-17-16,-6 0-23 0,7 0-35 0,0 3-41 15,-2 0-39-15,2 1-45 0,6-1-60 0,-6 0-89 0,6 1-157 16,6 3-67-16,-6-5-17 0</inkml:trace>
  <inkml:trace contextRef="#ctx0" brushRef="#br0" timeOffset="-173774.8">18796 10008 16 0,'0'7'429'16,"-6"4"-131"-16,6-3-128 0,0 4-77 0,6-2-40 0,1-3-19 16,6 4-11-16,-7-3-6 0,14-1-3 0,-7 0-2 15,0-3-2-15,6 0-3 0,-5-1 0 0,5 1-2 0,-6-4 2 16,7-4 3-16,-7 1 3 0,-1-1 8 0,-4 0 12 16,4-3 10-16,-5 0 10 0,-1-1 13 0,1-3 8 15,-7 4 3-15,0-3 3 0,0-2-1 0,-7-3-4 0,1 4-8 0,-7 0-3 16,-1 0-15-16,-4 0-11 15,-2 0-8-15,-7 0-7 0,9 4-8 0,-9 0-6 0,7 3-4 0,-6 0-12 0,7 4-9 16,-1-3-16-16,8 3-20 0,-2 0-22 0,2 0-38 16,-2 0-57-16,8 0-99 0,6 0-134 0,0 0-69 0,0 0-27 15</inkml:trace>
  <inkml:trace contextRef="#ctx0" brushRef="#br0" timeOffset="-173569.28">19148 9899 24 0,'0'0'459'0,"0"0"-109"0,7 0-135 0,-1 0-92 16,1 0-55-16,0 0-28 0,5 0-18 0,2 0-8 0,-2 0-6 15,1 0-1-15,7 0-2 0,0 0-5 16,-1 0-12-16,-6-5-16 0,6 5-32 15,1-4-53-15,-7 1-88 0,0 0-129 0,0-1-68 0</inkml:trace>
  <inkml:trace contextRef="#ctx0" brushRef="#br0" timeOffset="-173378.77">19155 9913 70 0,'-7'8'431'0,"1"-5"-124"0,-1 4-112 0,0 1-73 16,7-1-39-16,-6 0-21 0,6 1-10 0,0-1-8 0,0 4-4 15,0 0-4-15,0 0-1 0,0 0 0 0,0 0-6 16,6 3-2-16,-6-2-6 0,0 2 0 0,0 1-6 0,7 0-2 16,-7-1-5-16,7 1-2 0,-7-1-6 0,6 5-9 0,1-5-19 15,-1-2-32-15,1 3-43 0,0-8-68 0,5 0-144 16,2 0-90-16,-2-3-51 0</inkml:trace>
  <inkml:trace contextRef="#ctx0" brushRef="#br0" timeOffset="-173123.73">19343 10093 403 0,'-6'-4'423'0,"6"4"-137"16,0-4-114-16,-6 4-70 0,6 4-44 0,0-4-25 0,-7 4-12 15,7-4-9-15,7 3-6 0,-7 1-3 0,0 0 0 16,6-1-2-16,0 1-2 0,1 0-2 0,0-1-3 16,-1-3-2-16,1 4-2 0,5-4 0 0,-5-4 1 0,0 1-1 15,5-1 3-15,-4 0 2 0,4 1 5 0,-5-5 8 0,6 1 6 16,-7 0 8-16,1 3 7 0,-1 0 8 0,0 1 7 0,2-1 7 15,-2 0 1-15,0 1 1 0,-6 3-3 0,0-4-3 16,7 4-7-16,-7 0-5 0,0 4-6 0,0-4-6 0,0 3-5 16,7 1-4-16,-7 0-2 0,0 3-2 0,0-3-1 0,6-1-2 15,-6 5-1-15,0-5-8 0,0 1-18 0,0 0-25 16,0-1-39-16,0-3-68 0,-6-3-147 0,-1 3-112 0,0-8-77 16,-5-3-37-16</inkml:trace>
  <inkml:trace contextRef="#ctx0" brushRef="#br0" timeOffset="-172527.57">17143 9265 402 0,'-7'0'388'0,"-6"0"-149"0,0 0-103 0,-1 3-58 16,2-3-30-16,6 4-14 0,-2-4-7 0,2 4-5 0,0-4-2 15,6 3-1-15,0 1-3 0,0-4-1 0,0 4-2 0,6-1-2 16,0-3-2-16,8 4 0 16,-8-4 3-16,7 0 1 0,0 0-1 15,7-4 1-15,-7 4 2 0,-1-3 3 0,2-1 6 0,5-3 6 0,-12 3 9 0,6 0 11 0,-1-3 9 0,-4 3 12 16,-2-3 11 0,0 3 11-16,-6 1 11 0,7-1 6 0,-7 0 3 0,0 1-1 0,-7-5-5 0,1 5-9 0,0-1-13 15,-8 0-17-15,8 1-15 0,-14 3-15 0,7 0-17 16,-7 0-12-16,8 0-4 0,-8 0-5 0,1 0-1 0,-1 3-4 15,8 1-4-15,-8 0-18 0,7 3-28 0,-1 0-37 0,2 1-37 32,12-1-36-32,-8 0-43 0,8 4-62 0,8-3-111 0,-2-1-104 15,7 0-49-15,0-3-7 0</inkml:trace>
  <inkml:trace contextRef="#ctx0" brushRef="#br0" timeOffset="-172236.86">17403 9265 308 0,'-7'0'406'0,"-5"0"-144"15,-2 0-114-15,8 3-67 0,-1-3-36 0,7 4-19 0,-6 0-10 16,12-1-4-16,-6 1-4 0,7 0-2 0,-1-1 0 16,8 1 1-16,5-4 3 0,-6 3-1 0,6 1-1 0,1-4-1 15,0 0 1-15,-1 0 4 0,1-4 1 0,-1 1 4 0,1-1 6 16,-8 1 11-16,8-1 13 0,-6 0 13 0,-8-3 19 15,7 3 18-15,-7-3 18 0,1 3 15 0,-7-3 6 0,0 3-1 16,0-3-8-16,0 0-12 0,-7 3-16 0,-6-3-21 0,1-1-21 16,-2 5-18-16,1-1-17 0,0 0-10 0,0 4-9 0,0-3-7 15,0 3-18-15,7 0-33 0,-8 0-39 0,8 3-37 16,6-3-34-16,-7 4-35 0,14 0-56 0,-1-1-93 0,1-3-126 16,6 4-46-16,0-4-5 0</inkml:trace>
  <inkml:trace contextRef="#ctx0" brushRef="#br0" timeOffset="-172014.22">17780 9246 40 0,'-13'0'459'0,"7"4"-120"0,6-4-134 0,-6 4-86 16,-1-4-52-16,7 0-25 0,0 3-13 0,0-3-6 16,0 0-3-16,0 0-2 0,7 0 2 0,-1 0 3 0,7 0 6 15,-7-3 5-15,8 3 8 0,-2-4 10 0,2 0 9 0,-8-3 11 16,7 3 12-16,0 1 17 0,-6-5 22 0,-1 5 23 15,0-5 18-15,2 5 9 0,-8-5 6 0,0 1-8 0,0 4-12 16,-8-1-19-16,2-3-30 0,-7 2-33 0,7 1-30 0,-8 4-27 16,2 0-31-16,-2 0-41 0,2 0-46 0,-2 4-50 0,1 1-42 15,7-2-40-15,0 1-53 0,-1 0-73 0,7-1-140 16,0 1-68-16,7-4-11 0</inkml:trace>
  <inkml:trace contextRef="#ctx0" brushRef="#br0" timeOffset="-171728.85">18119 9206 115 0,'-13'4'486'0,"7"3"-121"0,-14 0-138 0,7 1-90 15,0 3-52-15,0-4-27 0,1 0-15 0,4 4-11 0,8-3-5 16,-6-1-7-16,12 4-6 0,-6 0-4 0,14-3-3 16,-2 1 0-16,2 0-1 0,5-2 0 0,7-3 0 0,-6 3 1 15,6-3 1-15,-7-4 2 0,7 3 7 0,-6-6 7 0,-1 3 11 16,1-4 12-16,0-3 16 0,-1 3 23 0,-6-3 30 15,0-2 30-15,-7 3 24 0,1-5 17 0,0 3 4 16,-7-2 0-16,0 2-12 0,-7-3-22 0,0 0-30 0,1 4-34 0,-7 0-33 16,0-1-24-16,0 1-23 0,-7 0-34 0,0 3-48 15,-5 0-50-15,12 4-51 0,-6 0-45 0,-1 0-47 0,14 0-57 16,-8 0-83-16,14 0-143 0,-6 4-48 0,12-4-4 16</inkml:trace>
  <inkml:trace contextRef="#ctx0" brushRef="#br0" timeOffset="-171522.85">18465 9319 462 0,'-8'3'447'0,"8"-3"-166"16,0 6-123-16,0-6-71 0,0 0-37 0,8 0-20 16,4 0-10-16,2 0-7 15,-2 0-1-15,15-6-4 0,-8 3 1 0,7 0-2 0,0-5 0 0,0 1 4 0,0 0 4 0,1 0 12 16,-1-4 3-16,-7 3 12 0,-6-3 11 0,6 4 7 15,-12-4 4-15,0 4-1 0,-7-4-5 0,-7 0-12 0,0 3-11 16,-5 1-21-16,-2 0-33 0,-5 0-34 0,-7 2-39 0,-7 1-49 16,1 4-51-1,-1 0-118-15,-6 0-111 0,0 0-61 0</inkml:trace>
  <inkml:trace contextRef="#ctx0" brushRef="#br0" timeOffset="-168696.73">13293 6884 180 0,'0'-5'186'0,"0"5"-29"0,0 0-29 0,0-3-24 0,0 3-23 0,0 0-20 0,0 0-17 0,0 0-11 0,0 0-12 16,-6 0-8 0,6 0-5-16,0 0-4 0,0 0-1 0,-7 0-1 0,7 0 1 0,-6 0-3 0,6 0 3 0,-7 0 2 15,7 3 2-15,-6-3 5 0,6 0 5 0,-6 0 2 16,6 0-1-16,0 0 4 0,-8 0 0 0,8 0 2 0,0 0 0 16,0 0 0-16,0 0-4 0,0 0 2 0,0 0 2 0,0 0 1 15,0 0 0-15,0 0 0 0,0 0 2 0,0 0-1 0,0 0-2 31,0 0 0-31,0 0-1 0,0 0-2 0,0 0-1 16,0 0-3-16,8 0-1 0,-8 0-2 0,0 0-1 0,0 0 0 16,6-3-1-16,-6 3 0 0,6 0 0 0,1 0 3 0,6 0 0 15,-7 0 1-15,7 0 0 0,1 0 1 0,-2 0 0 16,1 0-2-16,0 0-1 0,7 0-1 0,-7-4-2 0,7 4-1 16,-1 0 1-16,1 0-2 0,-1 0-1 0,0 0 3 15,1-4-1-15,-1 4 1 0,7 0-1 0,1-3-1 0,-7 3 1 16,6-4 0-16,-1 4 0 0,1-3 0 0,0 3-3 0,1-4 1 15,-7 4 0-15,5-3-1 0,-5 3-1 0,0 0 0 0,-2-4-1 16,2 4-1-16,0 0 0 0,-7 0-1 0,7-4 0 0,-1 4-1 16,1-4 1-16,-1 4-1 0,0-3 0 0,1 3-1 15,-1-3 0-15,7 3 0 0,1-5-1 0,-1 5 0 0,-6-3 0 16,5 3 1-16,1-4 0 0,-6 4-1 0,0-4 0 16,-1 4 0-16,1-3 0 0,-1 3 0 0,-6 0 1 15,0-4-1-15,0 4 0 0,0-4 1 0,1 4-1 0,-8-3 1 16,0 3 1-16,1 0 2 0,-7-4-1 0,6 4 3 0,-6-4 1 15,0 4 3-15,0 0 3 0,0-4 3 0,0 4 0 0,0-3 2 16,-6 0-1-16,6 3-3 0,-7-4-1 16,-5 0-2-16,4 4-2 0,-4-4-4 0,-1 4-2 0,0 0-3 0,0 0 0 15,-7 0-1-15,0 0 0 0,1 0 0 0,-1 0-2 16,1 0 2-16,0 0 0 0,-1 0-1 0,1 4 0 16,5-4 2-16,1 0-1 0,7 0 0 0,-1 0-1 0,1 0-3 15,6 0-2-15,0 4 0 0,0-4 0 0,0 0-2 0,0 0 2 0,6 4 0 16,1-4 2-16,6 0 3 0,-7 3 1 15,14 0 1-15,-7-3 0 0,0 4 2 0,6-4-2 0,1 4 1 16,0 0-1-16,-7-1 1 0,6-3-2 0,-6 4-2 0,7 0 1 0,-7 3 1 16,0-3 0-16,0-1 1 0,-7 5-1 0,0-5-1 0,2 5 1 15,-2-1 1-15,0-3 0 0,1 3 0 16,-7 0-2-16,0 0 1 0,0 0 1 0,-7 2 0 16,1-2 0-16,6 0 0 0,-6 0-10 0,-2 0-15 0,-4 1-17 15,5-1-21-15,-6 1-26 0,0-1-32 0,7 0-51 0,-1-3-80 0,-6 0-137 16,7-1-68-16</inkml:trace>
  <inkml:trace contextRef="#ctx0" brushRef="#br0" timeOffset="-167547.63">14999 10115 159 0,'-6'-4'372'15,"-7"0"-107"-15,6 1-102 0,-5-1-63 0,5 0-34 0,0 1-19 16,1 3-8-16,-1-4-2 0,1 0-2 0,6 1-2 0,-6 3 0 16,6-4-3-16,0 4 0 0,0 0 0 0,-8-4 0 15,8 4-2-15,0 0-2 0,0 0-2 0,0 0-2 16,8 0 0-16,-8 0-2 0,0 0 0 0,6 0 1 16,-6 0-3-16,6 4 0 0,1-4 2 0,-1 0 1 0,8 4 5 15,-8-4 4-15,7 3 2 0,6 1 6 0,1-4 3 0,-1 4 5 16,1-1 2-16,6 5 0 0,7-8-4 0,-7 7-5 0,7-3-4 15,5-1-7-15,1 4-5 0,1-3-8 0,-1 0-4 16,6-1-4-16,1 5-3 0,-1-5-2 0,1 1-2 0,-1 3 0 16,1-3 0-16,0 0 0 0,0-4-2 0,-8 3 2 0,1-3 8 15,1 4-4-15,-7-4-2 0,-7-4 0 0,-1 4 0 16,-5-3 2-16,0 3 0 0,-8-4 2 0,-5-3-5 0,-7 3 6 16,0-3 5-16,0-1 4 0,-13 1 0 0,7 0 0 0,-14 0-1 15,0-4 2-15,1 3-2 0,-1 1-1 0,0-4-1 16,1 4 2-16,-1-1 5 0,2-3 6 0,4 5 7 0,1-3 3 15,6 6 4-15,1 0-2 0,-1-2-4 0,7 2-6 0,0 3-4 16,7 0-7-16,-1 0-8 0,8 3-6 0,-2 5-8 0,8-5-6 16,0 6-5-16,-1 1-16 0,7-3-15 0,0 4-13 15,1-3-11-15,-1 3-8 0,6 0-3 0,-6 0 0 0,0 3 4 16,-6-3 13-16,6 0 11 0,-7 0 12 16,-6 0 11-16,0 0 7 0,-6 1 7 0,-7-5 4 0,0 3 3 0,-7-2 4 15,1 2 3-15,-14-2 2 0,7-1 1 0,-13 1 0 16,7-1 1-16,-7 0 0 0,0 1 1 0,-1-5-2 0,7 5-6 15,2-5-16-15,-2 1-22 0,1 0-29 0,11-4-47 0,-4 0-84 16,6 0-151-16,-2-4-89 0,8 0-44 0</inkml:trace>
  <inkml:trace contextRef="#ctx0" brushRef="#br0" timeOffset="-161168.33">16764 7880 231 0,'-6'-4'371'15,"-7"4"-118"-15,7-4-98 0,-1 4-59 0,7-3-30 0,-7 3-14 16,1-4-6-16,6 0 0 0,0 4 0 0,0 0-2 0,-6-3-3 16,6 3-2-16,0-4-2 0,0 4-4 0,0 0-2 15,0 0-4-15,0-3-1 0,0 3 0 0,0 0-4 0,0 0-2 16,0 3-4-16,0-3-3 0,0 0-3 0,0 0-3 15,0 0-1-15,6 4 2 0,-6-1 4 0,6 1 5 0,-6 0 6 16,7 3 5-16,0-3 5 0,-7 8 4 0,6-6 7 0,0 5 2 16,1 0 4-16,-1 0 6 0,1 4 1 0,0-1 3 0,-7 1-2 15,6 3 0-15,0-3-4 0,2 3-2 0,-8 1-8 16,6-1-10-16,-6 4-7 0,6-4-6 0,0 1-3 0,-6-1-5 16,7 0-4-16,-7 0-2 0,0 1-2 0,7-5-2 0,-7 1 2 15,6 0-2-15,-6-4 0 0,7 0-1 0,-7-3-1 16,0 2-12-16,0-6-22 0,0 3-29 0,6-7-34 0,0 4-39 15,2-8-48-15,-2-3-68 0,-6-1-91 0,12-6-127 0,-4 3-50 16,-2-4-14-16</inkml:trace>
  <inkml:trace contextRef="#ctx0" brushRef="#br0" timeOffset="-160897.68">16745 7854 420 0,'0'-3'389'0,"6"-1"-133"0,-6 0-106 0,7 0-63 16,6 1-35-16,-6-1-19 0,5 0-12 0,-4 1-8 0,4 3-6 16,1-4 0-16,0 4-3 0,0 0-1 15,1 0-3-15,-8 4 0 0,6-4-1 0,-4 7 1 0,-8-3 1 0,6 3-1 16,-6 1 2-16,-6-1 1 0,-2 4 0 0,2-4 0 0,-6 3 0 15,-2 2-3-15,-5 3-2 0,-1-4-6 0,0 0-8 0,8 3-9 16,-8-3-13-16,7 0-11 0,0 0-18 0,0-3-26 0,7-1-45 16,6-3-73-16,0-1-120 0,0 1-56 0</inkml:trace>
  <inkml:trace contextRef="#ctx0" brushRef="#br0" timeOffset="-160436.18">17045 7942 1 0,'-7'-3'500'0,"7"-1"-64"0,0 4-145 0,0-4-117 15,-7 4-72-15,7 0-42 0,0 0-22 0,0 0-14 0,0 4-12 16,0 0-7-16,0-1-4 0,0 4-2 0,-6 1 1 15,6-1 0-15,0 4 0 0,0-4 0 0,0 4 2 16,0 0-1-16,0 0-1 0,0-4 1 0,6 4 0 0,-6-2 3 16,7-2 0-16,-7 3 5 0,7-6 2 0,-7 3 7 0,6-3 12 15,1-1 13-15,-1 1 17 0,0-4 18 0,-6 0 18 16,14 0 10-16,-8-4 12 0,0 1 4 0,1-4 3 0,0-1-5 16,6 1-7-16,0-3-8 0,-6-2-2 0,-1 1-1 0,6 0-2 15,-4-4-1-15,-2 4 5 0,0 0 6 0,1-3 3 0,-7 3-2 16,6 0-10-16,-6 0-7 0,0 4-7 0,7-1-9 15,-7-3-13-15,0 8-15 0,0-6-12 0,0 6-10 0,0 0-8 16,0 3-7-16,0-4-8 0,0 4-3 0,0 0-2 0,0 0-3 16,0 0 0-16,0 0-3 0,0 4 1 0,0-1 1 15,0 0 2-15,0 6-1 0,0-2 2 0,-7 0 0 0,7 1 1 16,0 2 0-16,0-2-1 0,0-1-1 0,0 0 1 0,0 4 1 16,7 0 0-16,-7-3 0 0,7 3-1 0,-7-4-1 0,6 0-9 15,0 1-17-15,-6-1-33 0,6 0-47 0,2 0-60 16,4 5-56-16,-5-8-51 0,6 3-40 0,0-4-33 0,0-3-35 15,0 0-40-15,7 0-62 0,-7-3-48 0,0-1-6 0</inkml:trace>
  <inkml:trace contextRef="#ctx0" brushRef="#br0" timeOffset="-159816.83">17409 7942 333 0,'0'0'372'16,"0"-3"-93"-16,0 3-84 0,0 0-64 0,-6 0-40 0,6 0-25 15,0-4-16-15,0 4-12 0,0 0-11 0,0 0-10 16,6 0-5-16,-6 0-6 0,0 4-4 0,0-4-2 0,0 3-1 16,0 1 0-16,0-1 1 0,0 5 0 0,0-5 1 0,0 5 1 15,0-1 0-15,0 0 1 0,0 1-1 0,0-1 2 16,0 0-2-16,0 1 3 0,0-1-1 0,0 0 1 0,0-3 0 15,0-1 2-15,0 2 0 0,0-1 9 0,0-1 11 0,0-3 19 16,0 4 22-16,7-4 27 0,-7 0 30 0,0 0 25 16,0-4 18-16,6 4 9 0,-6-7 1 0,7 2-10 0,-7-2-12 15,6 0-19-15,0 0-24 0,-6-1-19 0,8 1-18 16,-2 0-14-16,-6-1-9 0,6 1-11 0,-6 3-10 0,7-3-7 16,-7 3-9-16,0 4-5 0,7-3-7 0,-7 3-4 0,0-4-4 15,0 4-3-15,0 0 0 0,0 4-1 0,6-4-1 16,-6 3 2-16,6-3 2 0,-6 4 1 0,7 0 2 0,-1-1 2 15,-6 1-1-15,7 0 1 0,6-1 2 0,-7 1-1 0,1 0 1 16,0-1 0-16,-1-3 0 0,7 4-1 0,-7-4 2 16,8 0 1-16,-8 0-2 0,0 0 1 0,2 0-1 0,-2 0 2 15,0-4-1-15,1 4 2 0,-7 0-3 0,6 0-2 0,-6 0 0 16,0 0 0-16,7 0-2 0,-7 0-2 0,0 0-1 0,0 0-2 16,0 4 0-16,0-4 0 0,6 0 2 0,-6 4-8 15,0-4 6-15,7 3 3 0,-7 1 3 0,6-4 3 0,-6 0 2 16,6 0 2-16,-6 0 1 0,8 0 9 0,-2 0-3 0,-6-4-3 15,6 1-1-15,1-1-1 0,0-3 0 0,-1-1-1 16,7 1 2-16,-7 0 1 0,1-1 2 0,0-3 2 16,-1 4 4-16,7 0 3 0,-6-1-2 0,-7 5-1 0,6-1 0 31,-6-3-5-31,6 7-4 0,-6-4-2 0,0 4-7 0,0 4 0 16,0 0-3-16,0-1 0 0,-6 8-1 0,6-3-6 15,-6 6-14-15,-1 1-33 0,0-1-49 0,-5 5-56 0,5-5-56 16,0 4-57-16,1-2-74 0,6-2-109 0,0 0-133 0,-7-2-47 15,7-1 1-15</inkml:trace>
  <inkml:trace contextRef="#ctx0" brushRef="#br0" timeOffset="-157341.07">17787 6711 180 0,'0'0'317'0,"0"0"-100"0,0 0-79 0,0 0-57 0,7 0-32 16,-1 4-19-16,0-4-6 0,2 0-6 0,-2 0 2 15,6 3-2-15,2-3-3 0,-1 4-1 0,7-4-1 0,-8 4 1 16,14-1-1-16,-6-3 2 0,5 4 4 0,2 1 2 0,-1-3 2 16,6 2 4-16,1 0-1 0,-1 0 4 0,8 3-1 15,-1-3-6-15,6-1-2 0,1 1-2 0,6 3-1 0,6-3-1 16,-5 0 0-16,12 2-1 0,-6-2-3 0,6 0 2 0,0 0 0 15,7-1-1-15,-1 1-3 0,0 0 0 0,2-1-3 0,-2-3-1 16,0 4-1-16,2-4-2 0,-2 0-2 0,-6 0-1 16,0 0-1-16,0 0 0 0,-6 0 0 0,-7 0 0 0,-7 0-2 15,1 0 1-15,-13 0 1 0,-1 4 0 0,-5-4 0 16,-1 0-4-16,-7 0-6 0,-6 0-9 0,0 0-13 0,1 0-14 16,-8 3-22-16,-6-3-30 0,0 0-42 0,-6 0-60 15,-2 0-110-15,-4 0-70 0</inkml:trace>
  <inkml:trace contextRef="#ctx0" brushRef="#br0" timeOffset="-157007.26">18185 7320 134 0,'-14'7'264'0,"8"-4"-83"0,0 5-58 15,-1-5-28-15,7 5-10 0,0-8-5 0,7 7 0 0,-1-4-1 16,6 1 4-16,8-4-2 0,0 4-4 0,13 0-6 16,-1-4-14-16,13 3-10 0,1-3-9 0,0 4-5 0,12-4-7 15,1 0-2-15,6 0-2 0,0 4-1 0,7-4 0 0,0 0 2 16,5 0 0-16,-4 3-3 0,12-3-2 0,-8 4-5 16,8-4-3-16,0 4-1 0,-1-4-4 0,-6 0-1 0,7 0-4 15,-1 0 0-15,-5-4 0 16,-1 4 1-16,-6-4-1 0,-1 1 3 0,1-1 0 0,-7 0 0 0,1 1 1 0,-15-5-2 15,1 1 2-15,-7 0-1 16,2-1-1-16,-15 1-1 0,1 0 1 0,-7-5-1 0,0 5 3 0,-13-4-1 0,0 4-1 16,0-4-6-16,-13 4-12 0,0-4-23 0,0 0-37 0,-13 3-62 15,6-3-131-15,-12 0-115 0,-7 0-71 0,-7 1-44 0</inkml:trace>
  <inkml:trace contextRef="#ctx0" brushRef="#br0" timeOffset="-156213.18">14973 5528 250 0,'-6'0'511'0,"6"0"-113"0,0 4-139 0,0-4-95 0,0 0-59 15,0 0-35-15,0 3-23 0,0-3-18 0,0 7-14 16,0-2-7-16,0 1-2 0,0 6 4 15,0-2 10-15,-6 5 9 0,6 0 7 0,0 3 8 16,0 1 6-16,0 2 7 0,6 1 6 0,-6 0 3 0,0 3-3 0,0 2-4 16,0-2-2-16,0 5-7 0,6-5-3 0,-6 1-5 0,0 3-6 0,7-3-8 15,-7 0-7-15,7-1-5 0,-7 1-3 0,6-3-3 16,-6-2-3-16,0 1-2 0,6 0-1 0,-6-4 0 0,7 0 0 16,-7-3 0-16,7 3-11 0,-7-6-30 0,0-1-37 0,0-4-37 15,6 0-40-15,-6-7-62 0,7 0-109 0,-7-7-146 16,6 0-77-16,0-4-17 0</inkml:trace>
  <inkml:trace contextRef="#ctx0" brushRef="#br0" timeOffset="-155909.39">14758 5594 85 0,'0'0'513'0,"8"0"-75"0,-8 0-151 16,6 0-110-16,0 0-63 0,0-4-34 0,8 4-21 15,-8-4-13-15,7 4 0 0,7-4-1 0,-8 4 1 0,8-3-1 16,0 3 2-16,-1 0-3 0,7-4 3 0,1 1 0 0,-1 3-1 16,0 0 3-16,6-4 4 0,-5 1-4 0,5 3-2 31,1-4-2-31,-8 0-7 0,7 4-5 0,2-4-6 0,-9 1-7 15,8 3-8-15,0-3-4 0,-8 3-17 0,-5 0-27 16,6 0-32-16,-7 0-33 0,1 0-34 0,-6 0-40 0,-2-5-55 16,-5 5-83-16,-1 0-121 0,1 0-64 0,-7 0-19 0</inkml:trace>
  <inkml:trace contextRef="#ctx0" brushRef="#br0" timeOffset="-155736.46">14876 5799 92 0,'-7'7'428'0,"1"-3"-116"0,6 0-116 0,0-4-76 0,0 3-36 16,0-3-18-16,6 4-6 0,7-4-1 0,-6 4-1 0,6-4-4 15,7 3-1-15,-1-3-5 0,1 4-7 0,6-4-10 16,0 0-9-16,6 0-9 0,-5 4-13 0,5-4-19 16,1 0-26-16,-1 0-32 0,1-4-63 0,-1 4-114 0,-6-4-114 15,7 4-72-15</inkml:trace>
  <inkml:trace contextRef="#ctx0" brushRef="#br0" timeOffset="-155515.25">15397 5821 238 0,'-7'0'485'16,"1"4"-127"-16,-1-4-137 0,1 0-90 0,6 3-53 16,-7 1-28-16,7 3-15 0,-6-3-9 0,0 7-6 0,6-4-2 15,-8 0 1-15,8 4 1 0,0 1 6 0,-6-1 1 16,6 3 3-16,6-3 1 0,-6 4-1 0,0-4-1 0,8 3-3 15,-2 2-3-15,0-6-5 0,-6 5-4 0,13-3-3 0,-6-2-2 16,-1 1-2-16,7 3-1 0,-7-6-2 0,8 2-13 16,-1-2-21-16,6-1-25 0,1-3-36 15,-7-4-52-15,7 0-79 0,-1-4-133 0,-6-3-92 0,6-4-40 0</inkml:trace>
  <inkml:trace contextRef="#ctx0" brushRef="#br0" timeOffset="-155387.54">15468 5704 169 0,'-6'-4'467'0,"6"1"-121"0,0-1-146 0,0 4-108 0,6 0-66 15,-6 0-45-15,7 0-52 0,6 0-78 0,0-4-151 0,0 4-81 16</inkml:trace>
  <inkml:trace contextRef="#ctx0" brushRef="#br0" timeOffset="-154973.94">15605 5612 29 0,'0'0'517'0,"-6"0"-43"0,-1 0-165 15,7 4-129-15,-7 0-80 0,7-1-44 0,0 1-23 16,-6 3-14-16,6 4-4 0,0 0-2 0,0 4 3 0,0-1 1 16,0 5-1-16,6 3-2 0,-6-4 0 0,7 4 0 15,0 4-2-15,-7-4-4 0,6 3 0 0,1 1 0 0,-1-3-1 16,0 2 0-16,-6-3-1 0,8-1-1 0,-2 1 0 0,-6-3-2 15,6-1-1-15,-6-3 0 0,7 0 1 0,-7-5 4 0,0 2 13 16,7-6 29-16,-7-2 49 0,0 0 65 0,0 0 59 16,0-1 41-1,0-3 26-15,0-3 13 0,0 3-6 0,0-8-24 0,0 4-47 0,0-2-65 0,0-6-56 0,6 2-43 0,-6-1-29 16,6-1-19-16,-6 1-7 0,7-3-4 0,6 0-2 16,0 2 0-16,0 1-2 0,0 0 0 0,0 0 0 0,0 0 0 15,0 4 0-15,1 3-2 0,4 1 2 0,-11-1-3 0,6 0 1 16,-6 4-1-16,5 4 2 0,-4-4-1 0,-2 4-1 0,-6-1 0 15,6 1-1-15,-6 3 1 0,-6 1-2 0,6-1 2 16,-6 4-1-16,-8-4 2 0,8 4 1 0,-7 1-1 0,-1-2 1 16,2-3 2-16,-2 4 0 0,2-2-2 0,-8 1-5 0,7-2-10 31,0-5-24-31,6 4-40 0,-5 0-60 0,5-3-68 16,0 0-63-16,7 0-52 0,0-1-50 0,7-6-69 0,0 3-90 15,5-4-79-15,2-4-17 0,-2 5 22 0</inkml:trace>
  <inkml:trace contextRef="#ctx0" brushRef="#br0" timeOffset="-154482.98">15912 6041 257 0,'0'4'417'0,"6"-4"-125"0,-6 0-106 0,6 0-70 0,0 0-43 15,2-4-26-15,-2 1-13 0,7 3-9 0,-7-8-3 0,8 4 0 16,-2-2 0-16,2-3 5 0,-2 2 8 0,8 0 11 16,-13-4 12-16,5 0 19 0,2 3 22 0,-8-3 31 0,0 1 21 15,1-1 12-15,0-1 9 0,-7 5 0 0,0-4-7 0,0 0-14 16,0-1-22-16,-7 6-24 0,0-2-22 0,1 1-15 16,0 0-15-16,-8 3-18 0,8 0-9 0,0 4-4 0,-7 0-7 15,6 0-7-15,-6 4-5 0,7 0-7 0,-1 3-3 16,-6-3 4-16,7 7-3 0,-1-5-1 0,0 6 2 0,7-1 0 15,-6 4 1-15,6-4 1 0,0 4 2 0,0-1 0 0,0 1 0 16,0-1 0-16,6-3-3 0,-6 4 0 0,7-4-1 0,0 4 1 16,-1-4 0-16,0-4 1 0,1 4-1 0,6-4 1 15,-7-3 1-15,8 3 0 0,-1-7 2 0,-1 0 2 0,2 0 0 16,-2 0 2-16,2-7 1 0,-1-1 2 0,0 2-1 16,0-2 2-16,-1-3-1 0,-4 1 1 0,4-2 1 0,-5 1 4 15,6 0 8-15,-6 0 8 0,-1 1 11 0,0-2 9 0,0 1 10 16,2 4 7-16,-8 0 2 0,0-1-2 0,6 5-7 0,-6-1-9 15,0 0-12-15,0 0-13 0,0 4-13 0,6 0-8 16,-6 4-8-16,0 0-1 0,0 0-2 0,0 3 3 0,0 4-1 16,0 0 5-16,0 0-1 0,0 0 1 0,0 3 3 15,0-3-3-15,0 4 2 0,0 0-1 0,7-1-1 0,-7-2-4 16,7 2-7-16,-1 1-25 0,1-4-42 0,-1 3-57 0,7-2-62 16,-6-2-56-16,5-3-60 0,8-3-89 0,0-4-155 15,-1 0-76-15,7-4-31 0,-6 1 21 0</inkml:trace>
  <inkml:trace contextRef="#ctx0" brushRef="#br0" timeOffset="-153640.06">16549 5693 190 0,'0'-4'216'0,"0"4"-54"0,0-4-49 0,0 4-38 16,0-3-28-16,7 3-19 0,-7-4-10 0,0 4-6 0,0-4-2 16,0 4 1-16,0-3-2 0,0 3-2 0,0 0-2 31,0 0-4-31,0-4-5 0,0 4-7 0,0 0-8 0,-7 0-4 15,7-4-2-15,0 4-1 0,-6 0 1 0,6 0 4 16,-7 0 6-16,7 0 7 0,0 0 11 0,0 0 9 0,0 0 10 16,0 0 12-16,0 0 8 0,0 0 8 0,0 0 10 0,0 0 5 15,0 0 2-15,0 0 1 0,0 0 0 0,0 0-5 0,0 0-3 16,0 0-5-16,0 0-5 0,0-3-5 0,0 3-5 16,0 0-6-16,0 0-3 0,0 0-6 0,0 0-4 0,0 0-5 15,0 0-3-15,0 0-5 0,0 0-1 0,0 0-4 0,0 0-3 16,0 0 0-16,0 3 0 0,0-3-1 0,0 4-1 15,7-4 0-15,-7 4 0 0,0-4 0 0,0 0 2 0,0 3 0 16,0 1 0-16,0 0 0 0,0-1 2 0,0 1 0 0,0 4 2 16,0-5 2-16,0 4 1 0,0 1 1 0,0-1 0 15,0 3 0-15,0 2 0 0,0-1 1 0,0 4 2 0,0-4 1 16,0 3 0-16,0 1-1 0,6 3 2 0,-6-3-1 0,0 3 2 16,0-3-2-16,7 3-3 0,-7-3-2 0,0 3 0 0,7-3-2 15,-7 3-2-15,6-3 1 0,-6-1-3 0,6 5 1 16,-6-5-1-16,8 2 0 0,-8 1 1 0,0-2 0 0,6 0-2 15,-6-4 0-15,6 3 0 0,-6-3-2 0,0 1-6 0,7-2-10 16,-7-3-11-16,0 1-11 0,0-5-9 0,0 2-10 16,0-3-16-16,0-2-24 0,6-2-45 0,-6-3-71 0,7-2-134 15,-7 0-69-15</inkml:trace>
  <inkml:trace contextRef="#ctx0" brushRef="#br0" timeOffset="-153354.73">16465 5660 265 0,'0'-8'553'0,"-6"5"-104"15,6-1-138-15,-7 1-96 0,7-1-52 0,0 0-30 16,0 4-24-16,0 0-28 0,7 0-26 0,-7 0-21 0,6 4-14 15,0 3-8-15,1 0-8 0,6 4-2 0,-6 4 0 0,5 0 2 16,2-1 0-16,-2 5-1 0,1-1 0 0,1 4 2 0,6-4-1 16,-8 4 1-16,1 4-3 0,7-4 3 0,-8 3 1 15,8-2 0-15,-6 2-2 0,5 1 1 0,-6-8-1 0,0 4-4 16,0 0-18-16,0-3-28 0,-7-1-35 0,7-3-35 0,1-1-41 16,-8-3-66-16,0-4-125 0,2 1-106 0,-2-5-59 15</inkml:trace>
  <inkml:trace contextRef="#ctx0" brushRef="#br0" timeOffset="-153195.69">16413 5975 156 0,'0'0'507'0,"0"-4"-122"0,0 4-133 0,0-4-96 0,6 4-57 16,8-3-33-16,-8 3-21 0,7 0-19 0,6 0-12 0,1-4-10 15,-1 4-13-15,7 0-17 0,1 0-24 0,-1-4-28 16,6 1-51-16,-5-1-86 0,5-3-147 0,1 3-71 0</inkml:trace>
  <inkml:trace contextRef="#ctx0" brushRef="#br0" timeOffset="-152623.91">16784 5806 168 0,'0'0'406'0,"0"0"-109"0,0 0-108 0,6 4-78 0,-6-4-50 15,0 4-26-15,8-1-14 0,-2 1-8 0,-6 0-2 0,6 3 1 16,0 4 1-16,1-4 1 0,-7 4 0 0,7 0 3 16,-1 5 1-16,1-2 2 0,-7 0-5 0,6 1 1 0,-6 3 1 15,6-3-1-15,-6-1-1 0,8 5 1 0,-8-5-3 0,0 1 0 16,6 0 1-16,-6-1 0 0,0-2 0 0,0-2 3 0,0 1 2 15,0-3 2-15,0-1 6 0,0 0 10 0,0-3 17 16,0-4 25-16,0 4 37 0,0-1 45 0,0-3 47 16,0-3 31-16,0 3 14 0,0-8 5 0,0 5-14 0,0-5-20 15,6-3-33-15,-6 0-47 0,0 1-45 0,0-5-31 0,6 1-17 16,-6-2-14-16,8 2-1 0,-8-1-6 0,6 0-4 16,0-3-1-16,-6 4-4 0,7-1-4 0,-7 4-3 0,6 0-1 15,-6 0-5-15,7 1-1 0,-7 1-1 0,0 6-1 0,7-5-3 16,-7 5-4-16,0 3-2 0,0-4 0 0,6 4-1 0,-6 0-1 15,0 4 1-15,6-4 0 0,-6 3 0 0,6 1 2 16,2 0 1-16,-8-1 2 0,6 0-1 0,-6 3 1 0,6-3 2 16,-6-3 0-16,7 3 1 0,-7-3-1 0,0 4 1 0,0-4-1 15,6 0 2-15,-6-4-1 0,0 4-2 0,7-3 1 16,0 0-2-16,-7-3 2 0,6 3-1 0,-6 0-2 0,6-5 1 16,0 5-2-16,-6-1 1 0,8-3-1 0,-2 7 1 0,-6-8-3 15,6 8 1-15,1-3 1 0,-7 3-2 0,0 0-1 0,7 0 2 16,-7 0-2-16,6 3 2 0,-6-3-1 0,7 8 1 15,-7-5 0-15,6 1 2 0,-6 3 0 0,0 1-2 0,6-2 4 16,-6 6-1-16,0-4 0 0,8 3 0 0,-8-4-2 0,0 4 0 16,6-4 1-16,-6 4-1 0,0-4-11 0,0 1-23 15,0-5-38-15,0 5-55 0,6-5-62 0,-6 5-62 0,6-5-56 16,1-3-57-16,0 0-76 0,6-3-111 0,0 0-68 0,-6-5-13 16,5 4 23-16</inkml:trace>
  <inkml:trace contextRef="#ctx0" brushRef="#br0" timeOffset="-152433.25">17220 5777 387 0,'0'-4'463'15,"0"4"-127"-15,0 0-120 0,0 0-81 0,0 4-45 0,0 0-22 16,0 3-9-16,0 0-7 0,0 4 4 0,0 0 2 16,0 4 8-16,0-1 3 0,6 5 0 0,-6-5-5 0,0 9-8 15,8-5-8-15,-8 0-3 0,0 0-9 0,0 4-8 0,0 0-7 16,0-2-6-16,0 1-3 0,0 1-4 0,0 0-11 15,0 0-32-15,0 0-39 0,6-4-43 0,-6 1-56 0,0-8-83 16,6 3-131-16,-6-7-100 0,0 0-52 0</inkml:trace>
  <inkml:trace contextRef="#ctx0" brushRef="#br0" timeOffset="-152212.01">17169 5865 17 0,'6'-11'532'0,"0"0"-58"0,-6 4-143 16,7-4-116-16,-1 3-69 0,1 5-39 0,6-5-28 0,-7 5-27 16,0-1-19-16,8 4-9 0,-8 0-6 0,8 4-7 15,-1-1-4-15,-1 1-2 0,-5 3-1 0,0 1-1 0,-1 3 1 16,0-1-1-16,-6 1 1 0,0 4-1 0,0 1 1 16,-6-2-8-16,0 4-18 0,-1-3-24 0,0 3-25 0,1-4-28 15,0 2-44-15,-1-6-71 0,7 1-120 0,0 0-91 0,0-4-46 16</inkml:trace>
  <inkml:trace contextRef="#ctx0" brushRef="#br0" timeOffset="-151655.63">17331 6070 154 0,'0'3'435'0,"0"-3"-115"0,0 0-110 0,7 0-72 15,-1 0-40-15,1-3-18 0,-1 3-9 0,1-3-7 0,5-1-6 16,2 0-4-16,-8 0-1 0,7-3 0 0,0 0 5 31,-6 0 7-31,5-5 10 0,2 1 10 0,-8 0 7 16,8 0 14-16,-8-7 21 0,7 3 13 0,-7-3 3 0,1 3-8 15,0-6-13-15,-1 1-6 0,0-1-4 0,1-1-12 0,0-3-14 16,-7 3-10-16,6-4-3 0,-6 1-13 0,0 2 6 16,0-2-7-16,-6-1-8 0,6 1-7 0,0-1-10 0,-7 0-9 15,7 1-4-15,-7 2 8 0,7 5-9 0,-6-1 1 0,6 5 4 16,-6 0-2-16,6 3 1 0,-7 4-1 0,7-2-8 0,0 2-5 15,0 4-6-15,0-1-5 0,0 4-5 0,0 4-1 16,0-1 0-16,-7 4 0 0,7 5 0 0,0-1 2 0,-6 4 3 16,6-1 1-16,0 1-2 0,0 3 3 0,0 4-2 0,0 0-1 15,0-1-1-15,0 2 2 0,0-1 0 0,0 4 1 16,6 0 0-16,-6-1 0 0,0 0 2 0,7 1 1 0,-7 0 0 16,7 0-2-16,-7-1 0 0,6 1 1 0,0 0-1 15,-6-5 0-15,7 2 0 0,0-2 2 0,6-2-1 0,-7-1 1 16,0-2-1-16,8-6-1 0,-8 1 1 0,0 0-1 0,8-4 0 15,-8-3 0-15,7 0 2 0,0-4 2 0,0-4-1 16,1 0 2-16,-2 0 2 0,2-6-11 0,-2 3 5 0,8-9 2 16,-7 2 1-16,0-1 2 0,0 0 1 0,-7-3 1 0,7 0 2 15,-6 3 18-15,0-3 0 0,-1 3 6 0,-6 0 1 16,6 4-1-16,-6-3 3 0,0 3-2 0,0 4 0 0,0-4-7 16,0 7-3-16,0-3-9 0,0 7-5 0,0-4-4 0,0 4-5 15,0 0-1-15,0 0-4 0,0 4 0 0,0-1-4 0,0 5 2 16,0-1 1-16,0 4 2 0,0 0 1 0,0 3-1 15,0-3 2-15,0 4-3 0,0 0 2 0,0-1-1 0,8 1 0 16,-8 0-14-16,6-4-23 0,0 3-43 0,7-3-55 0,-6 0-66 16,-1-3-64-16,7-1-59 0,7-2-63 0,-8-5-82 15,8-5-133-15,0 1-52 0,-1-7-2 0</inkml:trace>
  <inkml:trace contextRef="#ctx0" brushRef="#br0" timeOffset="-151177.29">18035 5660 240 0,'0'-4'324'16,"0"0"-69"-16,0-3-62 0,6 0-43 0,-6 0-21 16,0-1-3-16,0 1 3 0,0 0 4 0,0-4 11 0,0 3 15 15,0 0 15-15,0-2 15 0,0 3 14 0,0-1 7 0,-6 1 0 16,6 4-2-16,0-5-11 0,0 4-17 0,0 1-19 15,0-1-23-15,-6 0-27 0,6 4-27 0,0 0-22 0,0 0-20 16,0 4-14-16,0 3-14 0,-8-3-7 0,8 7-6 0,0 0 0 16,0 3-1-16,-6 5-2 0,0-1 2 0,6 4 0 15,-7 0 14-15,0 0-5 0,1 4-4 0,-1-1-4 0,1 1 1 16,6 3 0-16,-6-3-1 0,-2 0-1 0,8 3-12 0,0-3 7 16,0-1 2-16,8 1 3 0,-2-4 3 0,0-3 0 0,1 2 4 15,6-5-2-15,0 2-1 0,1-8 0 0,-2 1-2 16,1 0 1-16,-6-8-2 0,6 5 0 0,-7-4-3 0,8-4 1 15,-8-4 1-15,0 0 0 0,0-3 1 0,1 0 1 0,-7-1-1 16,-7-2 0-16,7-1-1 0,-6-3 1 0,0 2 1 16,-8-3-1-16,8 5 0 0,-7-6 0 0,7 5 0 0,-1 1-1 15,0-1 0-15,1-1 0 0,0 5-2 0,6 4 2 0,-6-5 0 16,6 5-2-16,0-1-1 0,6 0 0 0,-6 1 1 0,6 0 0 16,0 3-1-16,8-6-1 0,-1 6-1 0,-1 0-3 15,8 0-1-15,0-3-14 0,-1 3-20 0,7 0-26 0,-6 0-34 16,6 0-40-16,-7 3-43 0,1-3-43 0,6 0-37 0,-7-3-29 31,1 0-27-31,-7-1-52 0,0 0-86 0,6-3-78 16,-12 0-26-16,0 3 1 0</inkml:trace>
  <inkml:trace contextRef="#ctx0" brushRef="#br0" timeOffset="-150241.55">16022 11433 502 0,'-7'0'604'0,"7"0"-39"16,-6 0-208-16,6 4-152 0,-6-4-95 0,6 4-53 0,-7 3-16 16,7 0 5-16,-7 8 18 0,1 0 20 0,0 3 15 15,-1 4 12-15,-6 4 8 0,6-1 9 0,-5 8-3 0,4 0-10 16,-4 4-17-16,-1-1-17 0,0 5-8 0,6 2-7 16,-5-2-7-16,4 3-7 0,2 0-5 0,0-4-4 0,6 4-6 15,0-3-5-15,-6-5-7 0,6 4-1 0,6-7 1 0,-6 4-2 16,6-8-3-16,-6 1-2 0,6-5 1 0,8 1-1 0,-8-3-3 15,14-5-1-15,-7-1-2 0,7-5 1 0,5 2-1 16,1-6-2-16,7-5 1 0,-1 1-4 0,1-4 3 0,7-4 0 16,-2-3-3-1,1 0-6-15,1-4-25 0,-1-1-49 0,0 2-75 0,-7-9-77 0,1 1-68 0,-7-4-72 0,0 0-102 16,0-4-168-16,-7 1-72 0,-5-4-3 0</inkml:trace>
  <inkml:trace contextRef="#ctx0" brushRef="#br0" timeOffset="-150004.72">15879 11543 325 0,'-6'-3'643'0,"-2"3"27"0,2-4-163 0,0 4-147 16,6 0-110-16,0-4-65 0,0 4-36 0,6-3-18 0,8 3-28 15,-2-4-24-15,8 0-22 0,5 4-16 0,8-3-7 0,0-1-7 16,6 4-4-16,0-4-10 0,7 1 1 0,-1 3-2 16,0-4-4-16,2 4-1 0,-2-4-5 0,1 4-5 0,-7 0-36 15,7 0-62-15,-14 0-68 0,1 4-57 0,-7-4-56 0,-7 0-71 16,1 0-104-16,-8 4-140 0,-4-1-43 0,-8-3 17 16</inkml:trace>
  <inkml:trace contextRef="#ctx0" brushRef="#br0" timeOffset="-149829.56">15898 11983 536 0,'-6'7'568'15,"-1"0"-125"-15,1 1-155 0,6-4-92 0,0-1-39 0,0 1 2 16,6-1 19-16,7 1 18 0,1-4 10 0,4 0 2 0,2 0-3 16,13 0-14-16,-1-4-32 0,7 1-45 0,7-4-38 0,-1 3-29 15,8-4-19-15,-7 5-36 0,5-4-61 0,-5 3-78 16,-7 0-73-16,0 1-69 0,-6 3-87 0,-1 0-129 0,1 3-128 15,-14-3-59-15,8 4 7 0</inkml:trace>
  <inkml:trace contextRef="#ctx0" brushRef="#br0" timeOffset="-149369.38">16654 12462 374 0,'0'-7'417'0,"6"-4"-130"16,-6 4-110-16,7-3-67 0,0-2-34 0,-7 1-16 0,6-3-5 15,0 3-4-15,1-4-5 0,-1 1-3 0,1-1-3 0,0 0-2 16,5 0 2-16,-5-3 10 0,0 3 7 15,-1 1 5-15,0-5 6 0,1 8 6 0,6-3 13 0,-6-1 11 0,-7 4 4 16,6 3-2-16,0-2-3 0,-6 2-2 0,8 1-4 0,-2 3-5 16,-6-3-16-16,0 3-16 0,6 4-14 0,-6-3-12 15,6 3-10-15,-6 0-10 0,7 0-7 0,0 3-2 0,-1 5 0 16,1-5 0-16,-7 8 1 0,6-3 0 0,8 2 0 0,-8 1-1 16,0 5 1-16,0-2-1 0,2 1 1 0,4-1-1 15,-5 5 0-15,6-1-1 0,-6 0 0 0,5-3 1 16,-6 3 0-16,8-3 0 0,-8 3-2 0,1-3 2 0,6 0 1 0,0-1 0 15,-7-2 2-15,8 2 2 0,-8-7 3 0,7 4 3 16,7-4 1-16,-8-3 2 0,8 4 1 0,6-4-1 0,1-4-1 16,-1 0-5-16,-1-4-36 0,1 0-57 0,7-4-65 15,-1 1-82-15,8 0-145 0,-1-4-140 0,-7 0-86 0,7-4-49 16</inkml:trace>
  <inkml:trace contextRef="#ctx0" brushRef="#br0" timeOffset="-147716.17">17820 12086 454 0,'-6'-4'365'16,"-2"0"-120"-16,2 1-84 0,6-1-50 0,-6 0-25 0,6 1-11 16,-7 3-10-16,7-4-8 0,-7 0-5 0,7 4-9 0,0 0-10 15,-6-3-7-15,6 3-7 0,0 0-5 0,-7 3-7 16,7-3-4-16,0 4-1 0,-6 0-2 0,6-1 1 16,-6 5 0-16,-1-1 1 0,0 0 5 0,1 1 3 0,0 6 2 0,-1-3 2 15,0 4 3-15,1-1 3 0,-7 1 4 0,7-1 3 16,-1 5 1-16,-6-1 0 0,7-3-2 0,-2 0-1 0,8-1-1 15,-6 1-3-15,0 0-5 0,6-1-2 0,0 1-4 16,0 0-3-16,0-4 0 0,6 0 0 0,-6-1 0 0,6-2-1 16,8 3 0-16,-8-4 0 0,8 1 1 0,-2-1 0 0,1-4-1 15,7 1 0-15,0 0 0 0,-1-4 0 0,1 0 0 32,0 0-1-32,5-4-1 0,1 0-1 0,-6-3 0 0,6 0 1 15,0-4-3-15,-1 0 0 0,2 0-1 0,-1-3 1 0,0-1 0 16,-6 0 0-16,-1 0-2 0,7-3 0 0,-13 3 0 15,7 1 2-15,-7-5 5 0,0 5 12 0,-7-1 14 0,0 1 15 16,2-2 15-16,-2 6 12 0,-6-5 11 0,0 4 9 0,0 4 11 16,-6-4 1-16,6 3-5 0,-8 1-11 0,2 3-10 15,0-3-10-15,0 4-9 0,-1-1-12 0,0 4-14 0,1 0-13 16,-7 0-9-16,6 0-6 0,0 4-4 0,1-1-2 0,0 4-1 16,0-3-2-16,-2 3 1 0,2 1-1 0,0 3 0 0,-1-4 0 15,7 0 0-15,-6 4-2 0,6 0 3 0,0-4 1 16,-7 4-1-16,7-3 0 0,0 3 1 0,0-4-1 0,7 4 1 15,-7-3 0-15,0 3 1 0,6-4-1 0,1 4 1 0,-1-4 0 16,0 1-1-16,2-5 3 0,4 5-1 0,-6-1 0 16,8-4 2-16,-8 1-1 0,7 0 4 0,1-4 0 0,-8 0 0 15,6 0 7-15,2 0 7 0,-8 0 5 0,1 0 10 0,-1 0 4 16,8 0 5-16,-8-4 4 0,0 4 3 0,0-4-4 16,2 1-3-16,-2 3-7 0,0 0-7 0,-6 0-7 0,7 0-5 15,-7-4-6-15,0 4-4 0,0 0-3 0,7 0-4 0,-7 0-2 16,0 0-1-16,0 0-3 0,0 4 2 0,6-4-1 0,-6 0 1 15,0 0 2-15,0 0 3 0,7 0 0 0,-7 0 2 16,0 0 0-16,6 0 1 0,-6 0-1 0,0 0 0 0,6-4-3 16,-6 4 0-16,0 0-1 0,7-3 0 0,-7 3 1 0,0 0-2 15,0 0 1-15,0 0 1 0,7 0-2 0,-7 0 1 16,0 0 0-16,0 0-5 0,0-4-19 0,0 4-39 0,0 0-56 16,0 0-63-16,0 4-53 0,0-4-53 0,0 3-76 0,0 1-128 15,6-4-110-15,-6 3-46 0,-6 1 7 0</inkml:trace>
  <inkml:trace contextRef="#ctx0" brushRef="#br0" timeOffset="-147015.71">17970 12225 140 0,'0'0'236'16,"0"-4"-66"-16,0 4-54 0,0-4-43 0,0 4-26 0,0-3-19 15,0 3-10-15,6-4-5 0,-6 4-4 0,0-3-4 16,6 3 0-16,-6-4-3 0,0 4 1 0,7-4-1 0,-7 4-1 16,0 0 1-16,0 0-2 0,0-3 0 0,0 3-2 0,0 0-8 15,0 0-15-15,0 0-22 0,0 0-40 0,0 0-68 16,0-5-123-16</inkml:trace>
  <inkml:trace contextRef="#ctx0" brushRef="#br0" timeOffset="-146603.72">17800 11943 367 0,'-6'-8'561'16,"-1"1"-125"-16,7 0-144 0,0 3-80 0,-7-3-43 0,7 3-28 15,0 1-23-15,0-2-23 0,0 5-22 0,0-4-16 16,0 4-18-16,0 0-30 0,7 4-35 0,0-4-41 0,-1 8-40 16,0-4-42-16,2 3-66 0,4 0-128 0,1 4-115 0,-6-3-66 15,6-2-25-15</inkml:trace>
  <inkml:trace contextRef="#ctx0" brushRef="#br0" timeOffset="-145823.18">18321 12122 17 0,'-6'-4'493'0,"-1"1"-69"0,0-1-149 0,1 4-105 16,0-4-60-16,-1 1-35 0,1 3-19 0,6 0-10 16,-7 0-8-16,0 3-7 0,1 1-9 0,0 3-8 0,6 1-4 15,-8-1-5-15,2 0 0 0,6 4-3 0,0 0-1 0,0 4 0 31,0-4 0-31,0 4 0 0,0-1 0 0,0 1 0 16,0 0-1-16,6-4 0 0,-6 0 0 0,0 0 2 0,8 3-1 16,-8-3 1-16,6 0-1 0,-6-4 0 0,0 5 0 0,6-5 1 15,-6 1 0-15,0-5 0 0,7 4 3 0,-7-3 8 16,0-4 15-16,0 3 17 0,0-3 25 0,0 0 18 0,0 0 12 16,7-3 6-16,-7-1 3 0,6 1-3 0,-6-8-6 0,7 3-8 15,-7-2-13-15,6-2-6 0,0 1-1 0,1 0 8 0,0-3 10 16,-1 3 5-16,0-4-4 0,1 4-6 0,0-4-7 15,-1 4-10-15,1 1-9 0,-1-1-14 0,0 3-17 16,1 0-9-16,0 1-6 0,-7 4-3 0,6-5-5 0,0 5-3 16,2-1-4-16,-2 4-1 0,0 0 2 0,1 0-2 0,-1 4-1 15,1-1 2-15,-7 5-1 0,6-1 1 0,1 1 2 16,-7-2 0-16,6 2 3 0,-6 3 0 0,0-4-2 0,6 1-8 16,-6-1 5-16,0 0 0 0,0 1 2 0,0-1 0 0,0-3-2 15,0-1 2-15,8 1 2 0,-8-4 9 0,0 4-3 0,0-8-2 16,6 4-1-16,-6-4-3 0,6-3 1 0,1 0 0 15,0-1-1-15,-1 1-2 0,0 0 2 0,1-4 1 0,-1 4-1 16,1-4 1-16,6 3-1 0,-7 0-2 0,-6 1 0 0,7 0-2 16,0 0-2-16,-1 3-2 0,1 0-4 0,-1 4 3 15,0-3 0-15,1 3 2 0,-7 3 2 0,13-3 0 0,-7 4 2 16,2 0 1-16,-2-4 6 0,7 3-1 0,-7 1-2 0,7 0-1 16,0-4-2-16,1 3 1 0,-2-3-1 0,-5 0-9 15,12 0 4-15,-6-3 1 0,1-1 3 0,-2 0 1 0,8 1 1 16,-7-5 0-16,7 1 2 0,-8 0 8 0,2 3-4 0,-2-3-2 15,2-1-4-15,-1 1-1 0,-1 3 0 0,2-3-1 16,-2 4-1-16,2 3 2 0,-1-4-2 0,-7 4 1 0,8 0 0 16,-2 4 0-16,-6-1 0 0,8 1-2 0,-8 3 2 0,7 0 0 15,-6 4-1-15,0-3 1 0,-1 3 0 0,0 0 1 0,-6 0 0 16,0-1 4-16,0 1 0 0,-6 5 0 0,0-6 2 16,-1 5-1-16,0 0 2 0,-6-4-2 0,1 0-2 0,-2 0-7 15,-5 0-29-15,6-4-51 0,0 4-59 0,-1-8-60 0,-4 1-59 16,10 0-76-16,-11-8-110 0,13 0-137 0,-8-3-59 15,2-4 7-15</inkml:trace>
  <inkml:trace contextRef="#ctx0" brushRef="#br0" timeOffset="-145633.05">18920 11635 70 0,'0'-3'568'15,"0"-1"12"-15,0 4-165 0,0 0-136 0,0 4-85 0,-7-1-53 16,7 1-30-16,-6 3-15 0,-6 8-10 0,4-4-11 16,-4 7-12-16,-1 1-16 0,-7 6-19 0,0 1-40 0,1-1-54 15,-1 4-58-15,-6 1-78 0,0-1-134 0,7 4-137 0,-7-4-85 16,0 1-47-16</inkml:trace>
  <inkml:trace contextRef="#ctx0" brushRef="#br0" timeOffset="-144884.84">16054 13068 61 0,'-6'0'537'15,"0"0"1"-15,-1 3-185 0,1 4-140 0,-8 0-84 16,8 5-49-16,0 2-24 0,-1 1-11 0,0-1-3 0,1 5-2 16,6-1 1-16,-6 1-5 0,6-1-4 0,0 3-6 0,6-2-6 15,-6 4-4-15,6-5-5 0,1-4-3 0,-7 5-3 16,7-5-2-16,-1 1 0 0,-6-4 0 0,6 0 2 0,-6 0 2 15,7-4 11-15,-7 0 21 0,0-3 30 0,0 0 36 0,-7-1 37 16,1-3 29-16,0 4 24 0,-1 0 13 0,-6-4 0 0,0 7-12 16,-7-3-27-16,8-1-33 0,-8 5-33 0,-6-1-28 15,-1 3-21-15,9 2-15 0,-15-1-11 0,7 4-5 0,0 3-6 16,-7 0-2-16,1 0-2 0,5 4-6 0,1-3 0 0,-6 4 0 16,5-2-3-16,9 1-1 0,-9 0-1 0,14-4-1 15,-6 0 0-15,12 1 2 0,0-5-3 0,1 2 0 0,6-2 0 16,0-3 5-16,6 3-1 0,1-6-1 0,0-1-1 0,5-3-1 15,8-1 1-15,-1-3 0 0,1-3 0 0,0-1-6 0,-1-3 2 16,1-5 3-16,6-2 1 0,-7-4-2 0,1-1 1 16,6 1 1-16,-7-4-2 0,1 0 6 0,0-3-3 0,-1 3-1 15,-6 0 1-15,0-1 1 0,1 5 5 0,-8-4 2 0,0 4 4 16,0 3-3-16,2 1 6 0,-8 3 4 0,0 0 1 16,0 2 3-16,0 3-4 0,0 3-2 0,0-2-1 0,0 1-5 15,0 1-4-15,0 3-3 0,0 3-2 0,0 1-3 16,0 4-2-16,0-2-1 0,0 3 0 0,0 2 1 0,6 0-1 15,0 0 0-15,1 0-3 0,-1 3-3 0,1 1-10 0,6-1-15 16,-1 1-30-16,8-4-70 0,0 0-89 0,-1-3-80 16,7-5-70-16,1-3-80 0,5 0-105 0,-6-6-129 0,7-3-49 15,-7-2 23-15</inkml:trace>
  <inkml:trace contextRef="#ctx0" brushRef="#br0" timeOffset="-144662.11">16322 13408 209 0,'-20'4'523'15,"7"3"-112"-15,0-3-151 0,0 3-99 0,0 0-58 0,7 1-33 16,-8 2-17-16,14-3-10 0,-6 5-8 0,6-1-6 16,6 0-8-16,1-4-3 0,0 4-4 0,6 0-3 0,-1-3 0 15,2-5 1-15,5 1 4 0,-6 0 5 0,7-4 14 0,-1-4 21 16,-5 0 25-16,5-3 34 0,-6 0 35 0,0-4 36 16,-1 0 26-16,2 0 23 0,-8-1 4 0,1 1-11 0,-7 0-20 15,0 1-31-15,-7-1-35 0,1 0-38 0,0 0-30 0,-8 3-29 16,1-3-19-16,0 8-13 0,0-5-6 0,-7 5-7 31,8-1-7-31,-1 0-19 0,0 4-50 0,0-3-79 0,6 3-84 16,0 0-78-16,7 0-89 0,0-4-138 0,7 4-122 0,0-3-63 15,6-1 0-15</inkml:trace>
  <inkml:trace contextRef="#ctx0" brushRef="#br0" timeOffset="-144440.17">16640 13240 235 0,'0'0'591'0,"0"0"-22"16,-6-5-172-16,6 5-131 0,0 0-88 0,0 0-49 0,0 5-9 16,0 2 13-16,0 0 7 0,6 4 4 0,2 1-5 15,-8 2 2-15,6 4 7 0,0 1 1 0,1 3-19 0,0-1-30 16,-1 1-20-16,0 0-12 0,1 4-10 0,6 4-8 0,-6-5-12 16,-1 4-12-16,7 0-9 0,-6 1-3 0,-1-1-16 15,0 1 1-15,1-1 0 0,-1 0-7 0,1-3-35 0,0-1-64 16,-7-2-80-16,6-2-66 0,-6-2-60 0,0-5-92 0,6-3-147 15,-6 0-104-15,0-7-38 0,-6 4 24 0</inkml:trace>
  <inkml:trace contextRef="#ctx0" brushRef="#br0" timeOffset="-143977.22">16725 13401 91 0,'7'-15'546'0,"-7"0"-29"0,7 1-182 0,-1 3-130 0,0-1-73 16,1 1-42-16,6 0-24 0,0 4-21 0,1 0-19 0,-8 4-9 16,6 3-8-16,-5 0-2 0,6 0-3 0,-6 7-1 15,-7 0-2-15,6 0 2 0,-6 5-1 0,0 2 0 0,-6 1 1 16,-1-1 0-16,-6 5-1 0,6-5 1 0,-5 5-1 0,-2-1-1 16,2-4 1-16,-2 2 1 0,1-2-2 0,7 1 1 15,-7-4-1-15,6 3-1 0,1-3 0 0,6 0 0 0,-6-4-1 16,6 1 0-16,0-5 1 0,6 1 0 0,0 0 2 0,1-4 0 15,6 0 0-15,0-4 0 0,7 4 2 0,0-4-1 16,5-3 0-16,1 0-2 0,0 0-1 0,0-4 1 0,1 0 0 16,-1-4-1-16,-1 0-1 0,1 0 1 0,0 0-1 0,1-2 1 15,-1 2-2-15,-7-3 0 0,-6 3 2 0,7-3 1 16,-7 3 1-16,-7 1 3 0,0-2 10 0,2 2 9 0,-8 3 18 16,0 0 12-16,0 0 14 0,-8 1 9 0,2 2 10 0,0 0 10 15,0 1 2-15,-1 3 0 0,-6 1-7 0,0 3-4 0,-1 0-9 16,8 0-2-16,-6 3-5 0,-2 1-6 0,1 0-8 15,7 3-5-15,-8 5-9 0,8-6-8 0,0 6-5 0,-2-2-5 16,8 1-6-16,-6 3-6 0,6 2-3 0,0-1-5 0,6-1 1 16,2 4-1-16,-2-3-1 0,0 0 0 15,8 3-3-15,-1-4 1 0,-1 2 0 0,2-2-1 0,-2 1-1 0,8-1-2 16,-7 1-24-16,1-4-48 0,-2 0-54 0,2 0-57 0,-2-4-55 16,1 0-69-16,7-3-99 0,-8-8-160 0,8 1-70 15,-6-1-3-15</inkml:trace>
  <inkml:trace contextRef="#ctx0" brushRef="#br0" timeOffset="-143596.5">17579 13041 129 0,'0'0'589'0,"0"0"8"0,-7 0-151 15,7 5-149-15,0-5-96 0,0 7-48 0,-7-4-10 0,7 5 1 16,0 3 3-16,0-1 2 0,7 2-2 0,-7 2-6 15,0 1-9-15,0-1-22 0,0 5-26 0,0-1-18 0,0 5-9 32,0-2-5-32,-7 1-7 0,7 4-1 0,-6-4-4 0,0 3-4 0,-1 1-2 15,-6 0-6-15,6-4-3 0,-5 3-5 16,5-3-1-16,-6-4-3 0,6 1-3 0,1-4-1 0,0-1-4 16,6-3-1-16,-7-3-2 0,7-1 0 0,-7-3 1 0,7-1 2 15,7-3 2-15,0-3-1 0,5-1 1 0,1-3 1 16,1-4 0-16,5-4-3 0,1 4-1 0,-1-3 0 0,0-2-3 15,1-2-1-15,0 4 0 0,-7-1 1 0,7 0 3 0,-14 4 4 16,7 0 1-16,0 1 2 0,-7 2 1 0,-6 5 1 0,7-1-3 16,-1 0-2-16,-6 1-2 0,0 3-3 0,7 3-3 15,-7-3-3-15,0 8 0 0,7-5-1 0,-7 5 1 0,6 2-2 16,-6-2 0-16,6 3 2 0,8 0 0 0,-8 0 0 0,0 0-2 16,7 0-11-16,7 0-46 0,-6-1-86 0,11-3-94 15,-5 2-106-15,12-9-150 0,1 0-149 0,-1-5-96 0,7 1-46 16,-5-6 14-16</inkml:trace>
  <inkml:trace contextRef="#ctx0" brushRef="#br0" timeOffset="-143088.14">18822 12771 470 0,'0'-9'694'0,"-6"6"33"0,0 0-168 16,-1 3-146-16,0 0-102 0,-6 0-74 0,7 3-45 0,0 5-29 16,-1-1-28-16,0 4-28 0,-5 4-21 0,5 0-21 15,-6 3-14-15,6 0-14 0,-5 4-11 0,5 0-5 0,0 4 1 16,-5-1-3-16,4 5-1 0,8-5-5 0,-6 4-5 16,6 1-1-16,-6-5-1 0,12 5-1 0,-6-5-3 0,0-3-2 15,6 4-4-15,2-7 2 0,-2-1 1 0,0-3 1 0,1-5 0 16,0 1 0-16,-1-3 1 0,0 0 0 0,7-8 4 0,-6 0-1 15,6-5 1-15,0-2-1 0,0 0 1 0,0-1 0 16,0-2 2-16,0-5-4 0,-7 4 1 0,8 0-2 0,-8-4 0 16,0 4 3-16,1 4 1 0,0-1 3 0,-7 1 2 0,0 3-1 15,0 1-2-15,-7 3 0 0,0 3 2 0,-5 5 0 16,-2-1-4-16,2 4-2 0,-8 0-3 0,13 4-1 0,-5 3 0 16,-2 1 0-16,8-1-1 0,0 1-5 0,6-1 3 0,-7-4 0 15,7 5-1-15,7-1 0 0,-7-3 3 0,12-1 0 0,-5 1 1 16,6-4 0-16,0-4-2 0,0 0 0 0,0-3 1 15,7 0 2-15,-1-8 0 0,1 0-1 0,-8 1 1 0,8-8 1 16,-7 0 0-16,7-4 1 0,-7 4 1 0,0-7 2 0,-7 2 1 16,8-2 2-16,-14 1 4 0,6 2 1 0,-6-4 3 15,0 5-1-15,-6-4-2 0,-2 3-1 0,-4 1-4 0,-1 2-5 16,0 1-10-16,-7 0-13 0,1 0-22 0,-1 4-67 0,1-1-109 16,-1 1-105-16,0-4-130 0,1 4-203 0,-1-4-103 15,1 0-47-15,0 0-11 0</inkml:trace>
  <inkml:trace contextRef="#ctx0" brushRef="#br0" timeOffset="-142930">18380 13060 532 0,'12'-10'589'0,"2"-2"-85"0,5 1-169 15,1-4-114-15,0 4-60 0,12-3-32 0,-6-1-17 0,13 0-18 16,-6 1-12-16,6-1-13 0,-1 1-22 0,8 0-52 15,-7 2-67-15,0 1-73 0,-5-4-108 0,-2 0-198 0,1 4-110 16,-8 1-60-16,-5 2-29 0</inkml:trace>
  <inkml:trace contextRef="#ctx0" brushRef="#br0" timeOffset="-142262.8">16302 14639 487 0,'0'7'447'0,"-7"-3"-159"0,1 0-117 0,6-1-62 16,0 1-27-16,-6-4-1 0,12 0 12 0,-6 0 32 0,6 0 37 15,1-4 31-15,6 1 25 0,0-5 15 0,7-2 11 16,0-2 7-16,-1-6-12 0,7-1-26 0,-6 1-28 0,6-4-29 16,-7-4-23-16,1 5-19 0,-1 3-20 0,-6-1-19 0,-7 1-11 15,1 4-9-15,-1 2-10 0,-6-3-6 0,-6 4-8 16,-1 4-7-16,1 0-5 0,0-1-5 0,-1 5-5 0,-6-1-5 15,0 4-1-15,6 0-3 0,-6 4-1 0,7-1-3 0,0 5-1 16,6-1 1-16,0 4 1 0,6 0-1 0,0 0 2 0,7 1 2 16,1-2 0-16,5 1 0 0,7 0 1 0,6-4 0 15,-5 0-1-15,5 2 0 0,1-2-2 0,6-4-1 0,-6 1 1 16,-8 3 0-16,1-3 0 0,-6-1 0 0,0 1 0 0,-7-1 0 16,-7 1 1-16,-6 0 2 0,0 3-1 0,-13 1 2 15,0 3 3-15,-6 0-2 0,-7 4 1 0,-7-1-1 0,1 5 1 16,-7-1 0-16,5 0-2 0,-4 0-1 0,5-3-1 0,0 0-2 15,1 0 0-15,6-5 1 0,0 1-3 0,13 0-6 0,-7-4-6 16,7 1-7-16,7-2-13 0,6 3-18 0,0-6-55 16,6 1-88-16,13-4-85 0,-5-4-76 0,12-3-89 15,0-4-149-15,0-1-99 0,6-2-57 0,-6-4 9 0</inkml:trace>
  <inkml:trace contextRef="#ctx0" brushRef="#br0" timeOffset="-142025.43">17090 14346 276 0,'-6'-7'655'0,"-8"4"37"0,2-2-136 16,-1 1-131-16,-1 4-96 0,8 0-65 0,0 0-43 15,-8 0-22-15,8 4-25 0,6 1-34 0,-6-2-36 0,6 4-31 16,0 4-23-16,0 0-13 0,0 0-8 0,0 0-4 0,6 3-6 16,-6 5-3-16,6-5-1 0,0 1-2 0,2 3 0 15,-2 1-2-15,0-1 0 0,1 0-3 0,6 1-1 0,-6-1 0 16,-1-3-2-16,8 3-1 0,-8-4-1 0,0 1-2 15,7 0 0-15,-6 0-2 0,-1-4-6 0,1-5-28 0,-1 6-55 16,1-5-74-16,0-3-79 0,-7 0-77 0,6-4-91 0,0 0-132 16,0-8-127-16,2 1-58 0,-8-5 9 15</inkml:trace>
  <inkml:trace contextRef="#ctx0" brushRef="#br0" timeOffset="-141867.7">17208 14207 5 0,'-7'-12'578'0,"0"1"18"0,7 4-130 16,-6 0-156-16,6 0-107 0,0 3-62 0,0 0-38 0,0 1-29 16,0 3-34-16,6 3-43 0,1 1-51 0,6-4-50 0,-7 7-49 15,8-3-68-15,-2 3-117 0,8 0-122 0,-7 1-66 16,-7 0-22-16</inkml:trace>
  <inkml:trace contextRef="#ctx0" brushRef="#br0" timeOffset="-141295.01">17338 14620 311 0,'0'4'539'0,"0"0"-100"0,0 4-163 0,0-8-108 0,0 3-64 0,6-3-31 0,-6 4-12 15,7-4-2-15,6-4 2 0,-1 4-2 0,2-3-1 0,5-5-5 16,-6 0-8-16,6-3-10 0,1 0-10 0,0-3-8 16,-1-4-5-16,1 3-3 0,0-3-1 0,-1-4 0 0,-6 4 1 15,6-5 6-15,-5 1 5 0,-1-3 5 16,0-1 6-16,-7 0 12 15,7-3 10-15,-7 3 6 0,2-3 3 0,-8 0 3 0,0 0 7 16,0 3 17-16,0-4 23 0,0 5 19 0,0-1 6 16,-8 4 0-16,2 4 7 0,0-4 0 0,-1 4-6 0,1 3-19 15,-1 1-27-15,-6 2-25 0,7 6-15 0,6-2-6 0,-6 0-11 16,-2 5-12-16,8 3-4 0,-6 0-5 0,0 0-5 16,6 7-5-16,-7-3-3 0,0 4-1 0,7 2-2 0,-6 1-1 15,6 0 1-15,-6 4-2 0,6 0 3 0,0 3 0 16,0 0 1-16,0 0 0 0,0 1 3 0,0 3 1 0,0-1-2 0,6 1 3 15,-6 1-1-15,6 2 0 0,-6 1 3 0,7-1-3 16,0 1 1-16,-1 0 0 0,0-1 0 0,2 5-1 0,-2-8 0 16,0 3-2-16,7 1-1 0,-6 0 0 0,6-5 3 0,-1 2 1 15,2-1-3-15,-1-1 0 0,0-6 0 0,0 3 0 16,7-2 1-16,-1-6 0 0,-6-2-3 0,6-1 0 0,1 0 2 16,0-7-2-16,-8 0 3 0,8-7 0 0,-1 3-2 0,1-7-1 15,-7 1 0-15,7-6 0 0,-7 2 0 0,6-5 0 0,-5 1-1 16,-2 0-1-16,1 0 1 0,1-4 1 0,-2 0 0 15,-4 3 0-15,4-3 1 0,-6 5 1 0,1-2-1 0,0 0-1 16,-7 5 0-16,6-1 1 0,-6 4 2 0,0 0 1 0,0 0 2 16,0 7 1-16,0-3 2 0,0 3 2 0,0 1-3 15,0 3-1-15,0 0 0 0,0 3-3 0,-6 1-1 0,6 7-2 16,0-3-1-16,-7 6 0 0,7-3 0 0,0 4 0 0,0-1 0 16,0 1 0-16,0 3 1 0,7-3 0 0,-7 3 0 15,6 0 0-15,1 1 1 0,-1-1 0 0,0 1-1 0,8-1 0 16,-8-3-2-16,0 0-4 0,8-1-5 0,-8-3-11 15,7-1-19-15,1-2-45 0,-8-4-72 0,6 4-84 0,-4-8-75 16,-2-4-84-16,0 0-125 0,1-4-137 0,-1-3-75 0,1 0-8 16</inkml:trace>
  <inkml:trace contextRef="#ctx0" brushRef="#br0" timeOffset="-141120.59">18256 14104 331 0,'-6'-4'590'0,"-2"1"-38"0,2-1-177 0,6 4-126 16,-6-4-85-16,6 4-54 0,0 0-31 0,0 4-20 0,6-4-17 16,0 7-17-16,2-3-23 0,-2 3-29 0,7 1-34 15,0-1-35-15,0 0-38 0,7 1-52 0,-8-1-83 0,8 0-157 16,-7 1-81-16,7-1-35 0</inkml:trace>
  <inkml:trace contextRef="#ctx0" brushRef="#br0" timeOffset="-140835.14">18738 14192 147 0,'-7'-8'604'0,"1"4"26"0,-1 1-150 15,1-1-124-15,0 4-85 0,-1-3-50 0,-6 3-31 16,7 3-18-16,-8 1-21 0,8-1-21 0,-7 6-28 0,0-3-27 16,6 6-20-16,-5-1-16 0,4 3-8 0,2 1-5 0,0 0-4 15,-1 3-3-15,0-4-1 0,1 5 3 0,6-1 6 0,-6 1 8 16,-1-1 7-1,7 0 5-15,0-3 4 0,0 3 5 0,0-3 0 0,0 3 0 0,7-2-5 0,-7-2-7 16,0 0-6-16,6 1-9 0,0-1-5 0,1 1-5 0,0-4 1 16,-1 4-5-16,8-4-4 0,-2-4-4 0,1 4-2 0,7-4-3 15,0-3 0-15,-1 4-2 0,7-8-10 0,-6 2-13 0,-1-2-41 16,0 0-71-16,1-2-79 0,-1-3-69 0,1-2-67 16,0-4-78-16,-7 1-98 0,7-2-126 0,-8-2-38 0,8-1 23 15</inkml:trace>
  <inkml:trace contextRef="#ctx0" brushRef="#br0" timeOffset="-140581.68">19045 14371 162 0,'-8'-7'548'0,"2"0"-75"0,0 3-102 0,-8 1-84 16,1-1-48-16,7 0-26 0,-8 4-11 0,8 0-11 0,-6 0-14 31,5 0-20-31,0 4-25 0,7-4-25 0,-6 7-26 16,6-7-21-16,0 8-21 0,6-5-12 0,-6 1-8 0,7-1-8 15,6 1-5-15,-1-4-15 0,2 0-19 0,-1 0-16 0,0-4-12 16,0 1-9-16,1-1-5 0,4 1-2 0,-11-1 5 15,6 0 10-15,-6-3 17 0,-1 3 15 0,8 1 11 0,-14 3 7 16,6-3 3-16,-6 3 2 0,0 0 2 0,6 0 4 16,-6 0 3-16,0 0 6 0,0 3 7 0,6 0 4 0,-6-3 7 15,0 4 7-15,7 0 5 0,0-1 10 0,-1-3 10 0,1 0 9 16,6 0 4-16,-6-3 2 0,11-5-3 0,-4 2-7 16,5-6-4-16,7 1-11 0,-6-8-18 0,6 1-21 0,-7-4-41 15,7 0-55-15,-6 0-67 0,-1-8-61 0,7 5-59 0,-6-8-78 16,0 0-103-16,-1 1-147 0,1-5-58 0,-7 0 4 15</inkml:trace>
  <inkml:trace contextRef="#ctx0" brushRef="#br0" timeOffset="-139326.83">19292 8697 38 0,'0'-8'351'15,"-7"5"-94"-15,7-5-89 0,0 5-63 0,0-5-33 0,0 1-20 16,-7 4-6-16,7-5-5 0,0 1-2 0,0 0 1 15,0-1 0-15,7 1-3 0,-7 0 3 0,0-2 2 0,0 3 0 16,-7-2-3-16,7 1-5 0,-6 0-5 0,0 0-1 16,-2-1 6-16,-4 1-5 0,-1 0-2 0,0-1-5 0,-6 1 2 15,-1 0-1-15,-6 3 0 0,6-3 3 0,-5-1-2 0,-2 1 3 16,-5 0-3-16,6-1 3 0,-1 1 4 0,-5 0 6 16,-1 0 2-16,7-2 0 0,-6-1 2 0,-1 3 1 0,1-4 0 15,-1 4-1-15,-6-5-5 0,7 5-6 0,-2 0-5 0,-4-4-5 16,-1 3-4-16,0 1-2 0,-7-1-6 0,1 2-1 15,-8 2-1-15,1 0 1 0,-7 1 0 0,0-1 2 0,-6 4-2 16,0 0 0-16,-6 4 1 0,6-1-1 0,-7 1 0 16,7 3-1-16,-7 0 0 0,7 4 1 0,-6 0 1 0,5 4 1 15,1 0-2-15,6-1 1 0,-6 4 0 0,7-2-1 0,-7 5-2 16,6-2-2-16,-6-1-1 0,6 4 0 0,-6-4 0 16,0 8-1-16,0-3 0 0,0 2 1 0,0 4-1 0,0 0 1 15,0 4-1-15,-1 1 6 0,1 1 6 0,0 6 8 0,6 3 9 31,1 0 9-31,0 0 11 0,-1 3 9 0,7 5 10 16,6-1 6-16,1 3 0 0,-1 6 0 0,7-2 3 0,0 8 1 16,6-4-7-16,1 5-8 0,-1-2-9 0,13 2-7 0,-6-2-9 15,7 1-8-15,6-3-11 0,6-1-10 0,1 0-3 16,6-3-1-16,0-4 0 0,6 0-1 0,1-1 1 0,6 1 0 16,6-3 0-16,-5-1 0 0,12 0-1 0,-7 1-1 0,13-5 2 15,1 5 3-15,-1-1 2 0,8-3 3 0,5-5 0 0,1 1 2 16,6-4 4-16,0 1 0 0,7-4-2 0,0-5-2 15,-1 1-4-15,7-3-2 0,0-1 1 0,0-3-2 0,1-4-3 16,6-4-3-16,-1-4 4 0,0-3-3 0,2 0-2 0,-2-6-3 16,0-2-4-16,8-3 1 0,-8 0 0 0,8-8 4 15,-1 6-5-15,0-10 4 0,0 1 1 0,0 0 5 0,0-4 0 16,1 1-1-16,-2-5-1 0,2 4-3 0,-2-6-1 0,2 3-2 16,-8-5 1-16,8-2-2 0,-8 3 2 0,1-7 1 15,6-1 1-15,-13 1 2 0,7 0 3 0,-6-8 1 0,5 4 0 16,-12-3 7-16,6-5 8 0,-7-3 10 0,7 0 13 0,-6 0 12 15,0-7 8-15,6-4 9 0,-6-4 6 0,6-3-3 0,-7-4-4 16,1-3-6-16,0-1-11 0,-8-7-12 0,2 0-3 16,-1 0 0-16,-7-4-4 0,-6-2 0 0,-7-2-2 0,1 4 1 15,-7-3-2-15,0 0 1 0,-6 0-3 0,-7-1-2 0,-7 1-2 16,-6 7-2-16,0 0 0 0,-13 4-2 0,-6 3-4 16,-14 8-5-16,-6 4-8 0,-13 6-15 0,-7 8-18 0,-12 8-24 15,-14 6-40-15,1 8-106 0,-15 12-116 0,2 6-149 0,-7 8-204 16,0 6-109-16,-1 8-55 0,8 5-19 0</inkml:trace>
  <inkml:trace contextRef="#ctx0" brushRef="#br0" timeOffset="-132255.36">14472 6953 29 0,'0'0'182'0,"0"0"-30"0,0 0-28 0,0 0-25 0,0 0-20 16,0 0-18-16,0 0-15 0,0 0-12 0,0 0-7 0,0 0-7 16,6 0-6-16,-6 0-3 0,0 0-1 0,0 0-2 15,0 0 2-15,0 0 1 0,0 0 3 0,0 0 0 0,0 0 7 16,0 0 4-16,0 0 3 0,0 0 3 0,0 0 3 0,0 0 3 16,0 0 3-16,0 0 1 0,0 0-2 0,-6 0 0 15,6 0-2-15,0 0 2 0,0 0-1 0,0 0-2 0,0 0 0 16,0 0 0-16,0 0 0 0,0 0 1 0,-6 0 1 0,6 0 1 15,0 0 0-15,0 0 6 0,0 0 5 0,0 0 7 16,0 0 11-16,0 0 11 0,0 0 13 0,0 0 15 0,0 0 17 16,0 0 17-16,0-4 12 0,0 4 12 0,0 0 7 0,0 0 2 15,0 0-3-15,0 0-8 0,0 0-15 0,0-3-17 16,0 3-21-16,0 0-19 0,0 0-19 0,0-4-18 0,6 4-14 16,-6-4-11-16,0 1-7 0,6-1-6 0,-6 4-3 15,7-8-5-15,-7 5-2 0,7 3-3 0,-1-7 0 0,-6 3-2 16,6 1-1-16,1-1-2 0,0 0 2 0,-1 1-1 0,1-2 1 15,-1 1 0-15,0 2-1 0,2 2 1 0,-2-5-1 0,-6 2 0 16,6 3-3-16,0-4 1 0,-6 4-3 0,7 0 0 16,0 0 0-16,-1 0-2 0,1 4 0 0,-1-4 1 0,0 0-1 15,2 3-1-15,-2 2 1 0,0-5 0 0,0 6-2 0,2-1-2 16,-8-2 0-16,6 1-1 0,-6 0 0 0,6 3 1 16,-6-4-1-16,7 4 0 0,-7 1 2 0,0-1 1 15,6 1 2-15,-6-1 2 0,0 0-1 0,0 4 1 0,7-3 2 16,0-1-1-16,-7 4-1 0,6-4 2 0,0 0-2 0,1 0-1 15,0 1 0-15,-1 0 0 0,-6-1 0 0,6-3 2 0,1 3 1 16,-1-3 1-16,1-1 1 0,0-3 1 0,-1 4 1 16,-6 0 0-16,6-4 0 0,2 0 0 0,-8 0 1 0,6 0-1 15,0-4 0-15,-6 4 2 0,6-4-1 0,1 1 1 0,-7-1 1 16,7 0 0-16,-1-3 0 0,1 2 0 0,-1-1 1 16,-6-2 1-16,14 1-1 0,-8 0 0 0,0 0-3 0,-6-1 1 15,6 1-1-15,2 0-2 0,-2-1 0 0,0 1 0 0,1 0 1 16,-7-1 0-16,6 1 0 0,1 3 1 0,0-3 2 15,-1 3 0-15,0 0 0 0,0 1 1 0,2-1-4 0,-2 1 1 16,7 3-1-16,-7-4 0 0,8 4 1 0,-8 0-1 0,7 0 0 16,0 0 0-16,-7 4 0 0,8-1 0 0,-8 1 0 15,1-1-1-15,-1 1 0 0,7 0-1 0,-6 3-1 0,-1 1 1 16,0-1-1-16,2-3 0 0,-2 3 2 0,0 0-2 0,7 1 1 16,-6-1-10-16,-7 0 6 0,6 1 3 0,1-5 3 0,-1 1-1 15,0 3 0-15,2-4 4 0,-2-3-1 0,-6 4 10 16,6-4-5-16,1 0-2 0,-1 0 1 0,1-4-2 0,0 4 2 15,5-7-2-15,-6 4 1 0,2-4 0 0,4-1 0 0,-5 1-1 16,6 0 0-16,-6-4 1 0,-1 0-1 0,0 3-2 16,1-3 2-16,6 4 0 0,-7-1 0 0,1-2-1 0,0 3 1 15,-1-1-1-15,1 0-1 0,-1 4 0 0,1 2-1 0,-1-6-1 16,1 8-3-16,-1-4 1 0,0 4-3 0,-6 0 1 16,8 0-1-16,-2 4-1 0,0-4 0 0,1 8 1 0,-1-8 1 15,-6 6-2-15,7-1 1 0,-1-2 1 0,-6 5-1 16,7-5 1-16,-7 1 0 0,6 3 0 0,-6-7 1 0,0 3-1 0,6 1-1 15,-6 0-1-15,0-4 0 0,0 4-3 0,0-4-10 32,0 3-18-32,0-3-21 0,8 4-35 0,-8-4-49 15,6 4-54-15,7-4-55 0,0 0-60 0,0-4-78 0,0 0-144 16,0 4-78-16,7-7-26 0,-8 7 16 0</inkml:trace>
  <inkml:trace contextRef="#ctx0" brushRef="#br0" timeOffset="-130301.44">16035 7125 57 0,'0'0'283'16,"0"0"-63"-16,0 0-53 0,0 0-33 0,0-4-19 0,0 4-12 15,0 0-3-15,0 0 0 0,0-3 4 0,0 3 6 0,0 0 9 16,0 0 16-16,0 0 23 0,0 0 30 0,0 0 30 0,-6 0 27 16,6-4 16-16,0 4 1 0,0 0-7 0,0-4-18 15,0 1-26-15,0-1-37 0,0 1-38 0,0-1-32 0,0-3-25 16,0 3-13-16,0-3-11 0,0-1-9 0,0 1-4 0,0-4-3 15,0 4 1-15,0-4-4 0,0-5-2 0,0 6-3 16,0-1 1-16,0 0-3 0,6-4 0 0,-6 1 1 0,0 3-3 16,7-4-2-16,-7 0-3 0,6 1-2 0,-6-2-2 0,6 2-1 15,1 0-4-15,0-1-4 0,-1 0-2 0,0 1-2 0,1 3-2 16,0-4 1-16,-1 0-3 0,1 5 1 0,-1-5 0 16,1 5 1-16,0-2-3 0,5 1 0 0,-6 3 1 0,2 1-2 15,-2-4-1-15,0 4-2 0,1 3-2 0,-1 1-2 0,1-1 0 16,-7 0-3-16,7 1 1 0,-7 3 1 0,6 0 0 15,-6 0 1-15,6 3 0 0,0 1 1 0,-6 0 2 0,8 3 3 16,-8 0-1-16,6 0-1 0,-6 4 2 0,6-3-1 0,1 3 1 16,0 1 0-16,-1 2 1 0,-6 0-1 0,7 1 1 0,-1-1 2 15,-6 5 1-15,6 0-1 0,-6-1 1 0,7-1 0 16,-7 1 1-16,7 5-1 0,-7-1-1 0,6-4 0 0,-6 4-1 16,6-4 0-16,-6 4 0 0,7 1-1 0,-7-5 1 0,7 0 0 15,-1 1 0-15,-6-1-3 0,7-4-2 0,-1 1 0 16,1 0-1-16,-7-1 1 0,6-2-4 0,-6-5-2 0,7 4 1 15,-7-4 0-15,6-3 3 0,-6-1 0 0,0 1 0 0,0 0 2 16,6-1 3-16,-6-3 4 0,0 4 0 0,0-4 2 0,0-4 0 16,0 4-1-16,0-3 2 0,0-1-1 0,8-3-1 15,-8 0-2-15,0-4 0 0,6 0-1 0,-6-1 0 0,6-2 1 16,1-1 0-16,-7 0 0 0,6-3 0 0,1 0-1 0,-1 0-1 16,1-1-1-16,-1-3 0 0,0 0-1 0,2 1-1 15,-2-2 1-15,0 5-1 0,1-4-2 0,6 0-1 0,-7 0 0 16,7 4-1-16,-6-4 1 0,6 3-1 0,-7-3-1 15,1 8-1-15,6-4 1 0,-7 3 3 0,1 0-1 0,-1 0 0 0,1 1-1 16,0 3 0-16,-1 0-4 0,0 4 4 0,2-1-3 16,-8 1-1-16,6 3-1 0,0-3 1 0,-6 3-2 15,7 0 0-15,-1 4 0 0,-6 0-1 0,7 0 1 0,-1 4 1 16,1 0-1-16,-7 0-1 0,6 3 3 0,0 0 3 0,-6 4 2 16,8 0 0-16,-8 4 0 0,6-1 1 0,-6 1 3 0,0 4 1 31,0-1 0-31,6 0-1 0,-6 4 0 0,0-4 2 15,0 5 0-15,0-2 0 0,0 2 0 0,0-2 0 0,0 1 0 16,0 0 0-16,7 1 0 0,-7-5 6 0,0 3-4 0,7 2 0 16,-7-5-1-16,6 0 1 0,-6 1 0 0,6-1 1 15,-6 0 0-15,7-3-6 0,-7-1 4 0,6-2-1 0,-6 2 2 16,0-3-1-16,7-4-1 0,-7 1 1 0,0-1 0 0,0-3 0 16,7-1 0-16,-7 1 0 0,0-4 1 0,0 4 0 0,0-4 0 15,6-4-1-15,-6 4 0 0,6-7 0 0,1 3 0 16,-7-3 0-16,7-4-1 0,-1 0 1 0,0 0 0 0,1-5 0 15,-1 2 1-15,8-4-1 0,-14 0 1 0,6 0 0 0,0-1 0 16,8-3-1-16,-14-1 2 0,12 5 0 0,-5-7-1 16,0 3 0-16,-1 0 0 0,1 0 0 0,-1 1 1 0,0-1-3 15,2-1-1-15,-2 1 1 0,0 0-1 0,8 0 0 0,-14 4 0 16,12-3 0-16,-5 3-2 0,-1-2 2 0,1 2 1 0,0 0 0 16,-1 3-3-16,0 4 2 0,0-4-1 0,2 8 3 15,-8 0-2-15,6 0 1 0,-6 3-3 0,0 0 1 16,6 1 0-16,-6 3 1 0,7 3 1 0,-7 1-4 0,6 0 2 15,1 3-1-15,0 4 2 0,-7 0-1 0,6 4 1 0,0 3 0 16,0 0 2-16,2 0 0 0,-8 2-1 0,6 1 1 0,-6-3-2 16,6 8 1-16,1-8 0 0,-7 8-1 0,7-5 0 15,-7 1-1-15,6 4 0 0,1 0-2 0,-7-4 3 0,6 3 0 16,-6-3 2-16,6 3-1 0,2-2 2 0,-2-1 0 0,-6 0 3 16,6 0 1-16,-6-4-2 0,6 1 0 0,1-1-2 15,-7-3 0-15,7-1-1 0,-1 1 0 0,-6-4 0 0,7-4-1 16,-7 4 0-16,0-3-1 0,6-5 1 0,-6 1 1 0,0 0 1 15,0-1 0-15,0-3 1 0,0 0 2 0,0-3 0 0,0-1 2 16,7-3-1-16,-7-1 0 0,0-3 3 0,0 0-4 16,0 0 2-16,0-3-4 0,7-4 3 0,-7 4-3 0,0-6 1 15,6-1-1-15,-6 2-3 0,0-3 1 0,6 0 1 0,-6 0 1 16,0 0-1-16,6 0 0 0,2-3 0 0,-8 3 1 16,6-4-2-16,0 4 0 0,1-1 0 0,-1-2 0 15,1 3-3-15,0 0 0 0,-1 0 1 0,0 0-2 0,8 1 2 16,-8 2 1-16,0 1-2 0,8 3 0 0,-8-3 2 0,1 7 0 15,-1 0-2-15,0 0 0 0,1 3-1 0,0 1-1 0,-1 4 0 16,0-1-2-16,-6 0-1 0,7 4 0 0,0 0 0 16,-1 4 0-16,1 0 2 0,-1 3-2 0,-6 4 1 0,7 0 3 15,-1 0 2-15,1 3 1 0,-7 5 1 0,6-5 1 0,-6 6-2 16,6 1 5-16,-6-3-3 0,0 4-1 0,0 0 0 16,0 0 0-16,8 3-2 0,-8-3-2 0,0 4 2 0,0-4-2 15,0 4 2-15,0-1 2 0,0-3-13 0,0 3 6 16,0 2 6-16,6-1 1 0,-6-5 2 0,0 5 1 0,0-4-1 15,0 0-2-15,0-3 10 0,6-1-6 0,-6 0-4 0,7-3-1 16,-7-1-3-16,0-3 1 0,6 0-1 0,-6 0 2 16,0-4 1-16,7 1-2 0,-7 0 2 0,0-4 1 0,0-1 1 15,0-3 3-15,6 3 1 0,-6-3 0 0,7-3-1 0,-7 0 2 16,6-1-1-16,0-4-1 0,2 0-1 0,-2-3-3 0,0 1 1 16,1-1 1-16,6-4 0 0,-7 0 2 0,7 1-3 15,-6-1 2-15,6 1 1 0,-7-1-1 0,8-4 1 0,-8 5-2 16,7-4 1-16,-7 3-1 0,8 0-2 0,-2-3 0 0,-4 3 0 15,4 1 0-15,-5 3 2 0,6-4-2 0,-7 3 0 16,1 2 1-16,5-1 0 0,-4 0 1 0,-2 0-2 0,0 0 0 16,1 4-2-16,-7-1 1 0,7 1-1 0,-1 0-5 0,-6 3 7 15,0-4-1-15,0 5 0 0,0-1-2 0,0 1 0 0,-6-1-2 16,6 4 1-16,-7 0 4 0,0-3-6 0,1 3 0 16,6 3 3-16,-6-3-1 0,-2 0 0 0,2 4 2 0,0-1-3 15,6 1 0-15,-7-4-2 0,7 3-2 0,0 1-2 0,0 0-2 16,7 0 1-16,-7 3-2 0,6-3 2 0,0 3 1 15,2 0 3-15,-2 1-2 0,0-5-1 0,1 9-1 0,6-6 2 16,0 2-4-16,-7-1-5 0,8 0-2 0,-8 0-3 16,7 1-4-16,-6 0-1 0,-1-1 0 0,0 0-2 0,-6 1 1 31,7-1 4-31,-7 0 2 0,0 1 3 0,0-1 5 0,0-3 4 16,-7 3 3-16,1-3 5 0,6 3 0 0,-13 0 3 15,6-3 1-15,1 3 0 0,-7 1-1 0,0-1-19 0,0-4-55 16,7 5-72-16,-8-1-71 0,8-3-82 0,0-1-132 0,6 0-139 15,0 3-99-15,6-6-37 0,0-6 21 0</inkml:trace>
  <inkml:trace contextRef="#ctx0" brushRef="#br0" timeOffset="-129681.97">18438 7250 77 0,'0'3'158'0,"0"-3"-43"16,0 4-33-16,0-4-18 0,0 0-9 0,7 4-1 0,-7-4 0 16,0 0 1-16,0-4-5 0,0 4-2 0,0 0-3 0,0-4-3 15,6 4-4-15,-6-3-9 0,0-1-7 0,0 0-6 16,0 4-5-16,0-3-4 0,0-1 0 0,0 0 0 0,0 4-1 16,0-3 2-16,0-1 4 0,0 0 3 0,0 1 5 0,0-1 8 15,0 0 5 1,0 1 2-16,0-1 4 0,0 1 3 0,0-1 0 0,0 0-1 0,0 1-2 0,0-5-1 0,0 5-2 15,0 0 1-15,0-6 3 0,0 6 3 0,0-5 3 0,0 1-2 16,0 0-2-16,0 0-2 0,-6-1-2 0,6 1-4 16,0-1-4-16,0 1-4 15,0 0-4-15,-7 0 1 0,7-4-3 0,-6 3 2 0,6 1 0 0,0 0 0 0,0-4-4 16,0 2-2-16,-7 3-2 0,7-6-2 0,0 5-1 16,0 0-4-16,0 0-3 0,0-1 0 15,0 2-1-15,0 2-6 0,0-4-7 0,0 5-12 0,0-1-14 0,0 0-17 0,0 4-17 16,0 0-17-16,0 0-13 0,0 0-14 0,7 0-11 0,-7 4-10 15,0 0-14-15,6-1-23 0,-6 1-43 0,0 4-65 0,7-5-81 16</inkml:trace>
  <inkml:trace contextRef="#ctx0" brushRef="#br0" timeOffset="-129078.7">18412 7133 121 0,'0'-4'274'0,"0"0"-79"16,0 0-69-16,0-3-50 0,0 7-33 0,0-4-19 15,0 1-12-15,0-1-8 0,7 1-4 0,-7 3-6 16,0-4-2-16,6 0-2 0,-6 4-1 16,0-3 1-16,7-1-1 0,-7 4 5 0,0-4 6 0,0 4 8 0,0-3 8 0,0 3 7 15,0-4 6-15,0 4 6 0,0-4 4 0,0 4 4 31,0-3 0-31,0 3 0 0,0 0 1 0,0-4-2 0,0 4 1 16,0 0-2-16,0-4 0 0,0 4 0 0,6 0-5 0,-6 0-2 16,7 0-4-16,-7 0-4 0,6-3-5 0,0 3-4 0,2 0-4 15,-2 0-2-15,0 0-3 0,8 0-1 0,-2 3-1 16,1-3-1-16,7 0-2 0,-7 4 0 0,7 0 0 0,-1-1-1 16,8 1 0-16,-8 0-1 0,7 3 0 0,0-3 0 0,0-1 0 15,0 5-1-15,7-5 0 0,-8 4 0 0,1-3 0 16,7 3 0-16,-7 1 0 0,6-4 0 0,-5-1 0 15,-1 1 0-15,0-1 0 0,0 1 0 0,-7-4 2 0,7 0-2 16,-12 0 0-16,-1 0 4 0,7-4 4 0,-14 1 6 0,6-1 19 16,-5 1 23-16,0-1 23 0,-7-4 19 0,0 5 12 0,0-5 5 15,0 1 3-15,-7 0-4 0,0-4-11 0,1 4-21 16,-6-4-21-16,-2 0-12 0,1 3-5 0,0-4 6 0,-6 2 12 16,5 2 13-16,2-2 12 0,-8 3 12 0,13-1 6 0,-5 4 0 15,4 1-7-15,2 0-15 0,0-1-20 0,0 0-21 16,6 4-19-16,0 0-15 0,6 0-10 0,-6 4-5 0,6 0-2 15,0-1-1-15,8 4 1 0,-8-3-7 0,7 3 4 0,1 0 0 16,6 4 1-16,-8-3 1 0,1-2-1 0,0 6 2 16,0-4-1-16,1 3 9 0,-2 0-5 0,-6-4-1 0,8 4 0 15,-8-4-2-15,1 4 2 0,-7 0-2 0,0-3 2 0,0 2 1 16,0-2 2-16,-13 3 1 0,6-5 3 0,0 3 2 0,-5 2-1 16,-8-4-1-16,7 0-10 0,0 0-29 0,0 1-51 15,1-1-51-15,-2 0-49 0,8-3-50 0,6 0-57 0,0-4-114 16,0 0-116-16,6 0-59 0,0-4-1 0</inkml:trace>
  <inkml:trace contextRef="#ctx0" brushRef="#br0" timeOffset="-128666.78">19461 6851 142 0,'0'0'272'16,"6"0"-77"-16,0 0-66 0,2 0-46 0,-2 0-29 0,7 3-18 15,-6-3-9-15,6 4-7 0,6-1-3 0,0 1-2 0,1 3-1 16,-1-3 1-16,7 4-2 0,7-6-1 0,-1 7 1 16,1-6 0-16,0 5-3 0,6-5 0 0,0 4-1 0,7-3 0 15,-1 3 2-15,1-3 1 0,-1 0-1 16,8-1 2-16,-2 1-1 0,2 0 0 0,-7-4-1 0,5 3-4 0,-5-3 0 15,-1 4-6-15,-6-4-1 0,7 0-3 0,-7 0-4 16,-6 0-8-16,6 0-11 0,-6 0-15 0,-8 0-17 0,1-4-29 16,1 4-65-16,-8-3-105 0,0-1-83 0</inkml:trace>
  <inkml:trace contextRef="#ctx0" brushRef="#br0" timeOffset="-128365.09">19773 7367 104 0,'-6'4'347'0,"6"-1"-105"0,0 1-79 16,0-4-43-16,6 4-24 0,8-4-13 0,-2 0-10 0,1 0-10 15,7-4-11-15,6 4-11 0,0 0-8 0,1-4-10 0,5 4-5 16,1-3-3-16,5 3-3 0,1 0 0 0,7-4 0 0,-1 4 1 15,2 0 0-15,-2 0 1 0,1 0-1 0,-1 0-2 16,1 0-1-16,-1 0-2 0,1 0-3 0,-7 4-1 16,6-4-1-1,-5 0-1-15,-1 0 0 0,-7 3 0 0,1-3-7 0,-7 0-3 0,0 0-9 0,0 0-14 0,-7-3-20 16,-5 3-28 0,-8-4-43-16,0 0-78 0,1 0-137 0,-14 1-71 15</inkml:trace>
  <inkml:trace contextRef="#ctx0" brushRef="#br0" timeOffset="-115033.56">20692 7026 214 0,'-13'4'297'0,"-7"0"-79"0,8-4-69 0,-2 2-42 16,-6 3-21-16,8-1-10 0,-1-1-3 0,6 1 6 16,-6-4-1-16,7 4-4 0,-1-1-1 0,7-3-5 0,-7 4-2 15,7-4-2 1,-6 0-5-16,6 4-6 0,6-4 5 0,-6 3 3 0,0 1 3 0,7 0 5 0,6-1 7 0,-7 1 12 15,8 0 11-15,5-1 9 0,1 1 4 0,0-4 2 0,5 0 4 16,1 0 2-16,0 0-4 0,7 0-10 0,-1-4-12 0,1 1-11 31,-1-1-7-31,1-3 0 0,-7 3-1 0,0-3-1 16,0-1 2-16,-6 5 5 0,-7-1-1 0,0 0 4 0,0 1-1 16,-7-1-9-16,1-1-8 0,-7 3-12 0,0-2-11 15,-7 4-12-15,1-4-7 0,0 0-9 0,-8 4-6 0,2-4-4 16,-2 4-3-16,8 0-1 0,-7 0-1 0,0 0-1 0,0 0 0 15,-1 0 0-15,8 0-6 0,0 0-12 0,-1 0-27 16,7 0-51-16,0 0-72 0,0 0-78 0,7-3-68 0,-1-1-68 16,14-3-65-16,-7 0-71 0,6-4-105 0,1-4-37 0,6 4 26 15</inkml:trace>
  <inkml:trace contextRef="#ctx0" brushRef="#br0" timeOffset="-114511.17">21219 6528 319 0,'0'-15'367'16,"0"4"-99"-16,0-3-78 0,0 3-46 0,-6 0-20 0,6-1-6 15,0 5 1-15,0-4 3 0,0 4 4 0,0-4 8 0,0 0 12 16,0 4 11-16,0-1 12 0,6 1 9 0,-6 0 12 16,0 0 11-16,0-1 3 0,0 5-3 0,6-1-17 15,-6 0-20-15,0 4-27 0,8-3-27 0,-8 3-26 0,0 0-24 16,0 0-19-16,0 0-13 0,0 0-8 0,0 3-6 15,0 5 1-15,0-1-1 0,-8 4 2 0,8 3 1 16,0 1 7-16,0 7 3 0,0-1 8 0,0 6 3 0,0 2 2 0,0 4 6 16,0 3 0-16,0 1 1 0,8 4-3 0,-8 2-2 0,6 1-5 15,-6 4-4-15,0 0-4 0,6 6-7 0,-6 2 0 0,0-1-2 16,0 0-4-16,0 3-3 0,0-4-3 0,0 6 0 16,-6-5-1-16,6 0 0 0,0-4-4 0,-6 4-3 0,6-4 1 15,-8-3-1-15,8-5-2 0,-6 2 1 0,0-5 0 0,0-3-1 16,6-5 1-16,-8-6 1 0,8 4 0 0,-6-8 4 15,6-4 3-15,-6 0 5 0,6-3 6 0,0-4 8 0,0-5 8 16,0 3 11-16,0-6 8 0,0 1 5 0,6 0 6 0,0-1 2 16,8-3-2-16,-2 0-2 0,15-3-6 0,-1-1-8 15,6 0-8-15,1-2-5 0,13 0-7 0,-1 0-9 0,1-2-2 16,12 5-6-16,-6-5-3 0,13 1-3 0,0 0-1 0,1-1-5 16,6 5 0-16,-1-5-2 0,8 1 0 0,-8 0 0 0,8 0-1 15,-2-4 2-15,-6 3-1 0,8-3-4 0,-8 0-8 16,-6-1-6-16,1 3-8 0,-1-7-9 0,-13 6-12 0,0-5-15 15,-6 4-17-15,-7 0-16 0,-6-4-8 0,-7 4-8 16,0-4-14-16,-1 1-16 0,-5 0-27 0,0-5-63 0,-7-3-77 16,-1 4-70-16,-4-8-81 0,-2 1-127 0,-6-4-111 0,0-1-58 15,-14-3-10-15</inkml:trace>
  <inkml:trace contextRef="#ctx0" brushRef="#br0" timeOffset="-113987.21">21304 6327 251 0,'-6'-4'482'0,"-8"-1"-126"0,8 5-122 0,0-2-67 16,6 2-33-16,-7 0-15 0,7-4-7 0,7 4 0 0,-1 0 3 16,0 0 9-16,14 0 13 0,0 0 12 0,5 0 13 0,1 0 15 15,13-4 14-15,-5 4 6 0,11-4-2 0,0-3-15 16,7 3-21-16,7 1-24 0,6-4-27 0,0-1-23 0,14-2-23 16,-8 2-19-16,8-3-9 0,5 0-9 0,-6-1 0 31,1 2-6-31,-2-1-4 0,-5 0-3 0,6-3-2 0,-13 3-1 15,0 3 1-15,-6-3 0 0,0 4-5 0,-7 0 2 0,-7-1 0 16,-6 4 0-16,1 1 1 0,-8 3-1 0,1 0-1 16,-14 0-5-16,7 7 1 0,-6-3 0 0,-7 3 1 0,0 0 0 15,0 4 1-15,-7 1 3 0,1 6 2 0,0 0 5 0,-7 3 2 16,0 9 0-16,-7 0-1 0,0 3 3 0,1 7 0 0,6 0 0 16,-7 4-2-16,1 4-3 0,0-1 2 0,6 4-2 15,-7 1-1-15,7-1-1 0,0 4-3 0,0 0-1 0,0 4-2 16,0-4 2-16,0 3 0 0,0 1 0 0,0-4 0 0,7 0 0 15,-7 0-2-15,0 0-2 0,0-4 1 0,0-3-5 16,0-1-2-16,-7-3-1 0,7-3 2 0,-7-1-9 16,1-4-9-16,0-3-10 0,-2-3-13 0,8-5-21 0,-6-6-41 15,0-1-65-15,-1-7-79 0,-6-3-62 0,7-8-56 0,-7-4-61 16,7-7-77-16,-8-8-120 0,-5 1-52 0,-1-7 18 0</inkml:trace>
  <inkml:trace contextRef="#ctx0" brushRef="#br0" timeOffset="-113621.73">22079 6300 201 0,'0'-10'559'0,"6"3"-43"15,-6 3-140-15,0-4-89 0,0 8-47 0,0-3-30 0,0 0-21 16,0 3-20-16,0 0-14 0,-6 6-9 0,6 2 0 16,-6 3-3-16,-8 7-5 0,1 4-5 0,-6 0-3 0,6 4-1 15,-7 7-11-15,-6 0-19 0,1 4-31 0,-2 3-19 0,-5 0-12 16,-1 5-6-16,1 2-6 0,-1 0-4 0,-6 1-3 16,0-1-2-16,6 1 2 0,-6 4-3 0,0-5-1 0,6 4 1 15,1-3 0-15,-1-4 0 0,1 4-1 0,5-4-1 16,-5-4-1-16,6 0-3 0,7 0-2 0,-1-7-2 0,1 0-3 15,5-7-2-15,8 3-1 0,-8-7 0 0,8 0-3 0,6-7 1 16,-6-1-2-16,6-2-2 0,0-6-3 0,6 2-7 16,0-4-14-16,2-8-32 0,4 1-62 0,8-8-73 0,-1-8-64 15,7 1-53-15,7-8-48 0,-1-3-43 0,1-4-42 0,7-4-39 16,-8-3-55-16,7 0-18 0,-6-4 14 0</inkml:trace>
  <inkml:trace contextRef="#ctx0" brushRef="#br0" timeOffset="-113367.98">22385 6396 84 0,'13'-18'532'0,"-6"7"-63"0,6 0-136 0,-13 4-97 16,6-1-50-16,-6 5-10 0,0 3 11 0,0 3 17 15,-6 5 13-15,-1 3 10 0,-6 3 7 0,0 4 2 0,-7 8-7 16,1 0-25-16,-7 3-38 0,-6 4-34 0,5 4-30 0,-11 3-26 16,5 0-22-16,-7 1-13 0,1 6-10 0,1-2-5 0,-8 5-5 15,0-2-4-15,8 7-4 0,-8-4-3 0,7 4-3 16,-7 0 0-16,7-4-3 0,6 2 1 0,-6-3 0 0,7-6-2 15,6 0 0-15,-7-4 0 0,13-3 2 0,1-4-2 0,0 1 2 16,5-9-3-16,1 0-2 0,7-7-8 0,0 1-1 16,6-1-4-16,0-7-4 0,6 0-7 0,0-8-15 0,14 1-36 15,-1-11-56-15,1 0-55 0,6-4-62 0,7-8-47 0,-1 1-41 16,-6-7-32-16,13-1-19 0,0-7-5 0,1 0 15 0,-1-4 3 16,6-7-38-16,7 0-36 0</inkml:trace>
  <inkml:trace contextRef="#ctx0" brushRef="#br0" timeOffset="-113161.29">22704 6554 473 0,'7'-8'551'0,"-1"5"-132"0,-6 3-127 0,0 3-64 15,-6 5-18-15,-7 3 3 0,0 3 12 0,-1 9 15 0,-5-2 11 0,0 5 0 0,-8 7-17 0,-5 0-31 16,6 4-43-16,-13 2-43 0,6 3-36 0,-5-3-27 16,-2 9-19-16,1-4-11 0,-6 7-6 0,5-3-5 0,-5 3-3 15,6 0-3-15,-7 1-1 0,7-1-1 0,0 1-2 0,7-1-6 31,-2-4-10-31,9 1-13 0,-1-5-25 0,6-6-36 0,7-4-54 16,7 1-56-16,-1-12-52 0,14-1-45 0,-1-10-36 0,7-3-29 16,7-8-30-16,6-8-28 0,-1-3-45 0,9-10-54 15,5-1-10-15</inkml:trace>
  <inkml:trace contextRef="#ctx0" brushRef="#br0" timeOffset="-112955.73">22997 6656 543 0,'0'-15'624'0,"-6"8"-43"0,-7 7-135 0,0 4-89 0,-7 3-64 16,-6 8-39-16,-13 3-20 0,6 8-6 0,-12-1-8 0,-1 9-25 16,-6-2-44-16,0 9-43 0,0 2-34 0,-7 1-23 15,1 4-13-15,-1 3-11 0,0 5-8 0,0-5-3 16,2 4 0-16,4 0-4 0,1-1-3 0,0 2-2 0,13-1-3 16,0-3-3-16,0-2-1 0,13-2-6 0,0-5-7 0,0 1-8 15,13-7-12-15,-1-4-35 0,8-4-61 0,0-6-67 16,6-5-69-16,6-7-62 0,8-7-64 0,-2-4-79 0,8-11-129 15,5-4-69-15,-5-7-5 0,13-7 36 0</inkml:trace>
  <inkml:trace contextRef="#ctx0" brushRef="#br0" timeOffset="-112581.6">22359 5128 34 0,'-6'-3'561'0,"-7"-5"10"0,6 5-153 0,0 3-160 0,1-4-89 16,6 4-45-16,0 0-23 0,0 4-1 16,0 3 12-16,6 0 9 0,1 4 14 0,0 0 13 0,-1 3 8 0,1 6 0 0,5 1-12 15,-5-2-19-15,0 6-23 16,-1-3-16-16,0 4-22 0,1 0-18 0,0-1-16 0,-1 1-9 0,1 0-6 16,-1-1-3-16,-6 4-2 0,6-3-3 0,2-1-23 0,-8 2-52 0,6-2-73 15,0 0-65-15,0-2-62 0,2-5-64 0,-2 1-92 0,0-1-170 16,1-7-71-1,-7 0 4-15</inkml:trace>
  <inkml:trace contextRef="#ctx0" brushRef="#br0" timeOffset="-112257.33">22450 5136 535 0,'-6'-19'571'0,"6"1"-152"0,0 4-133 0,0-1-79 0,6 4-35 16,0 0-21-16,2 0-17 0,-2 3-17 0,0 2-21 15,7 1-19-15,1-2-24 0,-2 7-14 0,8 0-15 0,-7 0-11 16,0 7-6-16,0-2-4 0,0 6-3 0,0-1 0 16,-7 5 0-16,1 0 0 0,-7-1 0 0,0 5-1 0,0-1 1 15,-7 0 0-15,1 0 0 0,0 1 1 0,-8 3 0 0,2-4-3 16,5 0 2-16,-6 1 2 0,0-5 3 0,7 1 7 16,-8 1 10-16,8-7 9 0,0 0 13 0,6-2 16 0,-7 0 14 15,7 0 16-15,0-3 19 0,7-1 11 16,-1 1 9-16,6-4-4 0,8 0-8 0,0 0-11 0,13 0-14 0,-1 0-18 0,7-4-23 15,7 1-17-15,6-1-17 0,6 0-11 0,1 1-22 16,6-1-46-16,-6 1-72 0,6-1-76 0,0 4-65 0,-7 0-67 16,-5 4-85-16,-1-1-147 0,0 4-94 0,-12 1-28 0,-15 2 34 15</inkml:trace>
  <inkml:trace contextRef="#ctx0" brushRef="#br0" timeOffset="-102276.13">22144 7546 94 0,'0'0'425'0,"0"-3"-90"0,0 3-103 0,0-4-74 0,0 0-45 0,0 4-25 0,-6-3-11 0,6 3-3 0,0-4 0 16,0 4-1-16,0-4-2 0,0 4-2 0,0 0 0 15,0 0 2-15,0-3 3 0,0 3 5 0,0 0 3 0,0 0 4 16,0 0 0-16,0 0 3 0,0 0 0 0,0 0-3 0,0 0-2 31,0 0-2-31,0 0-2 0,0 0-1 0,0 0 0 16,0 0-5-16,0 0-5 0,0 3-6 0,0-3-3 0,0 0-4 15,0 4-1-15,0 0-2 0,0-1 1 0,-7 1 4 0,7 0 5 16,0 4 7-16,0-2-1 0,0 6 3 0,0-5-5 16,-6 0-5-16,6 4-5 0,0 3-8 0,0-2-9 0,0-1-8 15,0 3-4-15,-7 1-8 0,7 0-3 0,0-1 0 0,7 1-2 16,-7 3-2-16,0-4-1 0,0 2 0 0,6 2 2 0,-6-3-1 16,7 3 0-16,-7-3-2 0,6 3 0 0,-6 0 3 15,6 0 0-15,-6 2 0 0,0 1 0 0,0-3 2 0,8 0 1 16,-8 4-1-16,0 0 1 0,-8 0 0 0,8 5-1 0,0-6 3 15,0 5-3-15,0-1-3 0,0 1 1 0,0-1-1 16,0 5 0-16,-6-1 0 0,6 0-3 0,0 1-1 0,0-1-1 16,0 1 1-16,0 2 0 0,0-2 0 0,0-1 0 15,0 4-2-15,6 0 2 0,-6-4-1 0,0 4 3 0,0 0-3 16,0 0-1-16,8 0 0 0,-8 0-2 0,0 0 0 0,6 1-1 16,-6-2-1-16,6-3-2 0,-6 1 1 0,6-1 0 15,1 1-1-15,0-1 1 0,-1-4-1 0,1 1 1 0,-1-4 0 16,0 4-2-16,2-4 0 0,-8-5 0 0,6 6 0 0,-6-5 0 15,6 1 1-15,0-5-1 0,-6 0 0 0,0 2-1 0,8-5 3 16,-8-1 0-16,0-2-1 0,0-1 0 0,0 0-1 16,0-3 0-16,6 0 0 0,-6-1 1 0,0-3 0 0,0 4 2 15,0-4 1-15,0 0 3 0,0 4 3 0,0-4 4 0,0 0 0 16,0 0 2-16,0 0 0 0,0 0 1 0,0 0-1 16,0 0-6-16,0 0-2 0,0 0-2 0,0 0-1 0,0 0 1 15,0 0-2-15,0 0 0 0,0 0 0 0,0 0 3 0,0 0 0 16,-6 0 0-16,6 0 0 0,0 0 0 0,0 0 0 15,0-4 1-15,0 4-1 0,-8 0 0 0,8-4-2 0,-6 4 1 16,6-3-2-16,-6 3-2 0,0-4 0 0,-2 0-1 16,2 1 1-16,0 3-1 0,-1-8 3 0,-6 5-2 0,0-1-1 15,1-3 1-15,-2 0 2 0,-5 3-3 0,5-3-1 0,-5-2 0 16,0 2 0-16,-1 0 1 0,1 0 3 0,-1 0 2 0,0 0 4 16,7-1 3-16,-6 1 3 0,6-1 6 0,-1 5 2 15,2-5 2-15,-1 5 7 0,6-1 3 0,1 0 2 0,-1 1 2 16,1-1 1-16,6 4-2 0,-6-3-2 0,6-2-2 0,-8 5-4 15,8 0-7-15,0 0-4 0,0-3-6 0,0 3-1 16,0 0-4-16,0 0-2 0,0 0-3 0,0 0-2 0,0 0-2 16,0 0-1-16,0 0-3 0,0 0-2 0,0 0 2 15,0 3 0-15,8 2 0 0,-8-2 0 0,6 1 2 0,-6 3 1 16,6-3 1-16,1 3 3 0,-1 4-3 0,1-4 0 0,-1 5 1 16,1-2 0-16,5-2-1 0,-4 2 0 15,4 1-1-15,-5 1-1 0,6-1 1 0,0-4 1 0,-1 4 0 0,2-4 1 16,-1 1-1-16,0-1 1 0,6 0 1 0,-5-3 1 15,5 0-1-15,0-1 0 0,1-3 0 0,-1 0 1 0,1 0-1 0,6-7 2 16,-7 3-2-16,7-7 1 0,1 4 0 0,-1-8 0 16,0 1 0-16,0-1-1 0,0 0 2 0,0-3-1 15,-6 0 6-15,6-1 5 0,0 1 8 0,-7-4 5 0,1 4 6 16,0 0 6-16,-1-1 5 0,1 5 7 0,-8-1-2 0,2-4-2 16,-2 9-4-16,-5-6 1 0,0 6 1 0,-1-1-2 0,1 4-2 15,-1 0-5-15,-6 3-2 0,6-4-4 0,-6 4-3 16,0 2-9-16,0 2-9 0,0 0-16 0,0-4-23 0,0 4-32 15,0 4-41-15,-6-2-53 0,-7 2-45 0,7 4-63 0,-8 3-127 16,8-4-125-16,-7 4-171 0,-6-1-122 0,5 2-64 16,-5-5-11-16,5 4 13 0</inkml:trace>
  <inkml:trace contextRef="#ctx0" brushRef="#br0" timeOffset="-98938.81">21505 10367 81 0,'0'0'115'0,"0"0"-24"15,0 0-18-15,0 0-18 0,0 0-15 0,0 0-11 0,0 0-4 0,0 0-2 16,0 0 3-16,0 4 1 0,0 0-1 0,0-4 0 0,-6 0 0 16,6 3-1-16,0-3-2 0,-6 4-7 0,6-4-11 0,0 4-3 15,0-4 1-15,0 0 2 0,0 0 4 0,0 0 4 16,0 0 4-16,0 0 5 0,0 0 8 0,0 3 2 0,0-3-1 15,0 0 0-15,0 0-2 0,0 0-3 0,0 0-2 16,0 0-2-16,0 0-3 0,0 0-2 0,0 0 0 0,0 0 0 16,0 0-2-16,0 0 4 0,0 0 2 0,0 0 4 0,0 0 2 15,0 0 5-15,0 0 3 0,0 0 3 0,0 0 4 16,0 0 2-16,0 0 2 0,0 0-1 0,0 0 3 0,0 0 2 16,0 0 3-16,0 0 2 0,0 0 1 0,0 0 1 0,0 0 1 15,0 0-1-15,-6 0 0 0,6 0-3 0,0 0-2 16,0 0-4-16,0 0-2 0,0 0-1 0,0 0-1 0,0 0 1 15,0 0 0-15,0 0 1 0,6-3 2 0,-6 3 2 0,0 0 1 16,0 0 2 0,0 0 2-16,0 0 4 0,0 0 2 0,0 0 7 0,6 0 5 0,-6 0 8 0,0 0 6 0,6 0 6 15,-6 0 1-15,8 0 3 0,-8 0 1 0,6-4-2 0,-6 4-4 16,6 0-4-16,-6 0-6 0,7 0-5 0,-1 0-5 16,1 0-5-16,0 4-9 0,-1-4-7 0,0 0-6 0,1 0-9 15,6 0-5-15,-7-4-5 16,1 4-5-16,0 0-2 0,6 0-4 0,-1-4-1 0,-5 4-4 0,6 0-2 0,-7 0 0 0,8 0-8 15,-1-3 1 1,-7 3 0-16,7 0 0 0,0 0 0 0,-7 0-3 0,8 0 1 0,-8 0-1 0,7 0 6 0,-6 0 0 16,6 0-2-1,-7 0 0-15,1 0 2 0,6 0 3 0,0-4 1 0,-6 4 1 0,5-4 3 0,1 4-1 0,-6-4 2 16,6 4-1-16,1-3 0 0,-2 3-3 0,1-4-1 0,0 1 1 16,0-1-3-16,1 1 1 0,-2-1-4 0,-5 0-1 0,6 1 2 15,0-2 0-15,-1 3 0 0,-4 2-4 0,4-4 1 0,-5-1 0 16,0 2 3-16,5 3-2 0,-5-4 0 0,-1 0-2 15,1 1 2 1,0 3 1-16,-1-4 0 0,-6 4 0 0,6-3 0 0,-6 3 3 16,7-4 1-16,-7 0 2 0,0 4 2 0,0-3-1 15,0-1 0-15,7 0-2 0,-7-3 1 0,0 0-2 0,0 3-1 0,0-7-2 0,0 4-2 0,0-1-1 0,0-2 1 16,0-2-1-16,0 2-1 0,0-1 1 0,-7-3-2 16,7-2 1-1,0 1 1-15,-7 1-2 0,7-4 1 0,-6-1 1 0,0 5 1 0,6-5-1 0,-7 2 3 0,7-3-1 0,-7 6 3 31,1-4 0-31,-1 3-1 0,1 0-1 0,6 1 2 16,-6-1-1-16,-1 4 1 0,7 0-2 0,-7 4 0 0,7 0-2 16,-6-2 0-16,6 3 1 0,-6 2-1 0,6 0-2 0,0 1-1 15,0 3 0-15,0-4-1 0,0 4 1 0,0 0-1 0,0 0-1 16,0 0 0-16,0 0 2 0,6 0 0 0,-6 4-2 16,0-4 1-16,6 0 1 0,-6 3 1 0,7 1-1 0,-7 0 0 15,7-4 0-15,-7 3 0 0,6 0 1 0,0-3 1 0,7 4 1 16,-6-4-1-16,6 0-1 0,0 0 1 0,6 0 1 15,1 0-1-15,-7 0 0 0,7-4-1 0,-1 4 0 0,7-3 0 16,-6 3 0-16,0-3 0 0,-1 3-2 0,1-4 2 0,-2 0 0 16,-4 1 3-16,6 3-1 0,-7-4-1 0,6 0 0 15,-6 1-1-15,0 3 1 0,0-4-2 0,0 4-1 0,-7-3-2 16,2 3-2-16,-2 0 1 0,0 0 1 0,0-4 1 16,2 4-1-16,-2 0 2 0,0 0 1 0,1 4 0 0,-7-4 1 15,6 3-2-15,-6-3 1 0,0 4 0 0,7 3 2 0,-7-3-1 16,0 3 0-16,0 3 1 0,0-1-1 0,0 2 3 0,0 0-2 15,-7 3 1-15,7-3 0 0,0 4-2 0,0-1 1 16,0 1-1-16,0 3 1 0,0-3 0 0,0 2 0 0,0-1-7 16,0 2 3-16,0 1 2 0,0-5-1 0,7 4 1 0,-7-3 0 15,0 0 0-15,0-1 2 0,0 1 6 0,0 0-4 16,0-1-1-16,0-2-2 0,-7-2 0 0,7 1 0 0,0-3 0 16,0-1 0-16,0 0-1 0,0-3 1 0,0 0 0 15,0-1 1-15,0 1-1 0,0 0 1 0,0-4 1 0,0 0 0 16,0 0 0-16,0 3 1 0,0-3 0 0,0 0-2 0,0 0-1 15,0 0 0-15,0 0 1 0,0-3 1 0,0 3 0 16,7 0 0-16,-7 0 1 0,0-4 2 0,7 4 1 0,-7-4-13 16,6 4 4-16,0-3 3 0,-6 3 0 0,6-4 1 0,2 4-1 15,-2-4-1-15,0 4 2 0,1-3 8 0,-1 3-4 0,1 0-3 16,0 0-5-16,-1 0 1 0,0 0 1 0,8 0 1 16,-2 0-1-16,-5 0 2 0,6 0-1 0,0 0 0 15,7 0 3-15,-8 0-1 0,2 0-1 0,-1 0-2 0,6 0 0 16,-6 0 0-16,1 0-1 0,-2 0 0 0,1 0 2 0,-6 0 0 15,6-4 0-15,-7 4 4 0,1 0 0 0,0 0 0 0,-1-4 0 16,0 4 1-16,1-3-3 0,-7-1 0 0,7 4 0 16,-1-7-1-16,0 3-1 0,1-4 0 0,-1 2 2 0,1 2 0 15,-7-4-2-15,7 1 1 0,-7-3 0 0,0 2-2 0,0-2 1 16,6-2 0-16,-6-3-2 0,-6 4 0 0,6-4 3 16,0 1 0-16,0-1-1 0,-7 4-2 0,0-3 1 0,7-1 0 15,-6-1-1-15,-1 2 0 0,1 0-1 0,6-1-2 16,-6 1 2-16,-1-1 1 0,0 0-1 0,7 4 0 0,-6 0 2 15,6 4 0-15,0 0 1 0,-6 0 0 0,6-1 0 0,0 5 1 16,0-6-1-16,0 6 0 0,0 3-2 0,0-3-1 16,0-1 1-16,0 4 0 0,0 0-1 0,0-4 0 0,0 4 0 15,6 0 0-15,-6 0 1 0,0 0 1 0,6 4 1 0,-6-4 2 16,7 0 1-16,0 0-1 0,-1 4 3 0,0-4-3 0,7 0-1 16,-6 0 2-16,6 0-2 0,0 0-4 0,-6 0 1 15,6 0 2-15,0 0 0 0,6-4 0 0,-5 4 2 0,-2-4-1 16,8 4 3-16,-7-3-3 0,-1-1 0 0,2 4-1 0,-1-7 0 15,0 3 1-15,0 1-1 0,0-1-2 0,0 0 0 16,0-3 2-16,-6 3 0 0,5 0 0 0,-5 1 0 0,6-1 0 16,-6 0 0-16,-1 1 1 0,0-1 0 0,2 4-1 15,-2-3 0-15,-6 3 0 0,6-4-1 0,-6 4 0 0,0 0 1 16,6 0-3-16,-6 0 1 0,0 0 1 0,0 0-1 0,0 0 0 16,7 4 3-16,-7-1-2 0,0 1 0 0,7-1 1 15,-7 5-1-15,0-5 1 0,6 5 0 0,-6 3 1 0,0-4-1 16,7 4 2-16,-7 4 0 0,0-5 0 0,0 6 1 0,6-2-2 15,-6 1 0-15,0 3-1 0,0-3-1 0,0 3 1 0,0-3-1 16,0 3 1-16,6-1-1 0,-6 3 1 0,0-2 4 16,0 0-4-16,0-3 1 0,0 3-1 0,0-3 1 0,-6-1 0 15,6 1 0-15,0 0 0 0,0-4-3 0,-6 0 2 0,6 0 0 16,0-4 2-16,0 4-2 0,-7-7 0 0,7 3 1 16,0-3 0-16,0-1 1 0,0 1-1 0,0-4 2 0,0 4-1 15,0-4 1-15,7 3 1 0,-7-3 2 0,6 0 1 16,-6-3 0-16,14 3 2 0,-8 0-1 0,6-4-1 0,2 4 2 15,-1-4-1-15,0 1-2 0,0-1-4 0,-1 4 0 0,8-4 0 16,-7 4-1-16,7-3 1 0,0-1-2 0,-8 4 0 16,8 0 2-16,-1 0-1 0,1 0-1 0,6 0 0 0,-6 0-3 15,5 0 3-15,-5 0 0 0,7 0 0 0,-8 0 0 0,0 0 0 16,8 0 1-16,-8 0-1 0,0 0 3 0,1-4-4 0,0 4-1 16,-1 0 1-16,-5-4-2 0,-2 4 3 0,1-3-1 15,0 3 1-15,-6-3 0 0,5-5 1 0,-4 4 2 16,4-3-3-16,-5 0 2 0,0 0 0 0,-1-4 0 0,1-1 0 15,-1 1 1-15,0-3 0 0,-6-1-2 0,7 1 1 0,-7-1 1 16,0-3-2-16,0-1-1 0,0 2 0 0,-7-3 0 0,7-1-2 16,-6 2 1-16,0 1-1 0,-1-4 2 0,-6 4-1 15,6 0 1-15,1-2-1 0,-8 6-1 0,8 0 2 0,0-1 0 16,-7 4 0-16,6 0 0 0,7 4 1 0,-6 0-1 0,-1-1 1 16,7 5-1-16,-6-2 1 0,6 2-2 0,0 3 0 15,0-3-1-15,0 3-1 0,0-4 0 0,0 4 0 0,0 4-1 16,6-4 0-16,1 3 2 0,-1-3 0 0,1 3-2 0,-1 2 3 31,7-2 0-31,-7-3 0 0,8 4 1 0,-1-4 1 0,0 4 0 16,0-4 0-16,7 3-1 0,-8-3 1 0,8 0-1 15,-7 0 0-15,7 0 0 0,-8 0-2 0,8 0-10 0,0-3 5 16,-1 3 4-16,-5-4 1 0,5 0 2 0,-6 1 2 0,0 3 0 16,0-5 0-16,0 2 10 0,0 0-5 0,0-1-2 15,-7 4-2-15,7-4-2 0,-6 4 1 0,-7-3-1 0,7 3 0 16,-7-4 0-16,6 4-1 0,-6 0 0 0,6 0-2 0,-6 0 2 15,0 4-1-15,8-1-1 0,-8 1 0 0,0 0-1 0,6 2 2 16,-6-1 0-16,0 6 1 0,6-4-2 0,-6 4 3 16,0 0 0-16,6 0 0 0,-6 3 0 0,0 1 1 15,7-1-1-15,-7 2 0 0,0 2 1 0,0-4-2 0,0 1 0 16,7 3 4-16,-7 1-3 0,0-5-1 0,0 4-1 0,0-4 1 16,0 6 1-16,0-6-1 0,0 5 1 0,-7-5-4 0,7 1 3 15,0-4 1-15,0 3 1 0,0-3-1 0,0 0 1 16,0-2 0-16,0 1 0 0,-7-2 1 0,7-1-2 0,0-4 0 15,0 1 1-15,7-1 2 0,-7 1 1 0,0 0 1 0,0-4 4 16,0 4 4-16,7-4 3 0,-7 0 4 0,6 3 3 16,-6-3 1-16,7 0 1 0,-1-3 1 0,0 3-4 0,2 0-4 15,-2 0-5-15,6-4-3 0,-4 4-4 0,4-4 0 0,1 4-4 16,1-4-2-16,-2 4 1 0,8-3 1 0,-7 3-1 0,0-4 0 16,6 1 1-16,-5 3-3 0,-2 0 1 0,8 0-1 15,-7 0-1-15,7-4 0 0,0 4 1 0,-8 0 0 0,8 0 0 16,-7 0 0-16,7 0 0 0,-1 0 1 0,-6 0 1 0,6-3 0 15,-5 3-1-15,-2 0 0 0,2-4-1 0,-1 4 1 16,-1 0-1-16,2-4 2 0,-8 0-1 0,0 1 0 0,8 0 1 16,-8-2 1-16,1 1 0 0,-1-3 0 0,-6 0-1 0,7-4 1 15,-7 3-2-15,0-3 0 0,0 1-1 16,0-1 0-16,-7-4 0 0,1 0 0 0,-1 1-2 0,1 0 0 16,-8-6 0-16,8 6 1 0,-7-4 0 0,0 3 0 0,7-3 0 0,-7 3 1 15,6 0 0-15,0 1 0 0,1-1 1 0,0 3 2 0,-1 2-3 16,0-1 2-16,7 0-1 0,0 4-1 0,-6-1 0 15,6 1 0-15,6 0 0 0,-6 3-3 0,7-3 2 0,0 3-4 16,5-3 3-16,-5 3-2 0,6-4 2 0,0 5 1 16,7-4-2-16,-8 3 2 0,2 1 1 0,5-1 1 0,-6 0-1 15,6 1 0-15,1-1 0 0,-7 1 0 0,7-1 0 0,-8 0 0 16,8 0 0-16,-6 0 0 0,5 0-2 0,-6 1 1 16,6-1 1-16,-5 4-2 0,-1 0 0 0,-7-3 1 0,7 3-1 15,-6 3 0-15,-1-3 0 0,0 4 0 0,2 3 1 0,-8 1 0 16,6 0 1-16,-6 6 1 0,-6-3-1 0,6 7 5 0,0 0-2 15,-8 1 3-15,2 3 0 0,0 0-1 0,6 0 1 16,-7 0 0-16,7 0 1 0,0 3-1 0,0-3 2 0,0 0 0 16,7-1 1-16,-1-1 0 0,0-2-2 0,2 0 1 0,-2 1 0 15,7-9-3-15,-7 5 2 0,7-4-1 0,0-4-3 16,1 1-3-16,-2-1 4 0,8-2 2 0,-1-5-3 0,1 0-5 16,0-5-20-16,5 1-25 0,-5-3-30 0,6 0-54 0,0-4-132 15,-7-4-138-15,1 1-197 0,-6-5-142 0,-2 1-81 0,-5 0-33 16,-14-2-1-16</inkml:trace>
  <inkml:trace contextRef="#ctx0" brushRef="#br0" timeOffset="-98135.4">21590 10693 30 0,'0'0'484'0,"-6"0"-75"0,6 0-134 0,-6 0-95 0,-1 0-55 16,-6 4-28-16,7 3-17 0,-1-3-4 0,-6 3 2 0,0 4 1 15,-1 0 2-15,8 4 0 0,-6 0 5 0,-2-1 7 0,1 1 6 16,7 3 10-16,0-3 7 0,-2 3 6 0,8 0 5 16,-6-3 0-16,6 4-6 0,0-4-9 0,0-1-11 0,6 1-12 15,2-1-8-15,-2-3-4 0,7 0-4 0,0-4 0 16,0-2 3-16,-1-2 4 0,8 0 6 0,0-3 2 0,-7-3-2 16,7-5-3-16,-1 1-7 0,-6-4-3 0,6 0-4 0,-5 0-3 15,-2-7 1-15,8 4 8 0,-13-1 8 0,6-4 1 16,-7 1 3-16,-6-1 5 0,7 1 1 0,-7 4-4 0,-7-5-8 15,1 5-16-15,-7-1-13 0,0 1-12 0,-7 2-12 0,0 1-21 16,-5 4-25-16,5 0-27 0,-6 3-25 0,0 0-24 0,-1 4-25 16,2 0-35-16,5 0-77 0,0 4-88 0,8-4-74 15,-2 0-74-15,8 0-141 0,-7-4-97 16,13 1-61-16,-6-1-10 0</inkml:trace>
  <inkml:trace contextRef="#ctx0" brushRef="#br0" timeOffset="-97583.8">21923 9590 365 0,'0'-7'490'0,"-7"0"-135"0,7 3-111 16,0 1-50-16,0-1-15 0,0 0-4 0,0 1-1 0,0-1-5 16,0 4-12-16,0 0-17 0,0 0-20 0,0 4-21 0,0-4-14 15,7 7-7-15,-7-3 2 0,0 7 10 0,6-1 8 16,-6 1 5-16,0 0 7 0,0 5-7 0,0 1-14 0,6-2-15 16,-6 4-21-16,0 2-18 0,0 1-14 0,0 0-40 0,8 1-80 31,-8 2-79-31,6 1-73 0,7-4-80 0,-7 0-148 15,7 0-126-15,6 0-89 0,-5-4-16 0</inkml:trace>
  <inkml:trace contextRef="#ctx0" brushRef="#br0" timeOffset="-96773.84">22736 10569 65 0,'0'0'246'0,"0"-4"-40"0,0 0-43 0,0 4-38 16,8-3-28-16,-8-1-19 0,0 4-8 0,0-4-4 0,0 4 0 15,0-3 1-15,-8 3 1 0,8 0 1 0,0-4-1 16,0 4-5-16,-6 0-6 0,6 0-6 0,-6 0-6 0,-1 4-7 15,-6-1-4-15,7 1-2 0,-7 3 2 0,7 1 7 16,-8 3 12-16,1 0 11 16,0 3 12-16,0 1 10 0,0 0 3 0,0 0 3 0,7-1-4 0,-1 1-5 0,0-4-7 0,7 3-9 15,-6 1-9-15,6-4-8 16,0 3-2-16,6-3-3 0,1 1-2 0,0-5-2 0,-1 0-2 0,0 1 3 0,8-5 0 16,-1 1 1-1,-1-4 6-15,2 0 11 0,-2-4 9 0,2 1 8 0,-1-5 10 0,0 1 4 0,6-4 7 0,-5 0 1 0,-2-4-2 16,1 1-12-16,0-1-7 0,-6 0-10 0,6 1-11 15,-6-1-9-15,-1-3-13 0,-6 3-9 0,0 1-8 0,0-5-8 16,0 4-15 0,0 1-30-16,-6-5-63 0,-1 5-80 0,0-1-75 0,1-3-66 15,6 3-67-15,-7-3-96 0,1-1-150 0,-1 1-54 0,1 0 10 0</inkml:trace>
  <inkml:trace contextRef="#ctx0" brushRef="#br0" timeOffset="-96424.77">22795 9382 263 0,'-6'-7'499'0,"6"3"-113"16,-7-3-126-16,1 3-72 0,-1 0-42 0,7 4-27 0,-6-3-20 15,6 3-11-15,-7 0-14 0,7 3-13 0,0 1-17 16,-6 0-16-16,6 7-11 0,0-4-8 0,0 7-3 0,0 1-5 15,6 0-21-15,-6 3-29 0,7 4-37 0,-1-3-45 0,7 2-79 16,-6 1-175-16,-1 4-98 0,1-4-47 0</inkml:trace>
  <inkml:trace contextRef="#ctx0" brushRef="#br0" timeOffset="-95552.22">23805 10499 315 0,'-7'0'436'16,"7"-3"-116"-16,0 3-103 15,-6 0-68-15,6 0-40 0,-7 0-23 0,1 3-13 0,-1 1-7 0,1 3-7 0,-8 1 1 0,8-1-8 31,-7 4-5-31,7 0-3 0,-7 3-2 0,6-2 1 0,1 2 1 0,6 1-5 0,-7 0-6 0,7-1-2 0,0 1-3 16,0-4-2-16,0 3-1 0,7-3-5 0,-7 0-3 0,6 0-1 16,1 0 1-1,-1-3 3-15,7-1 3 0,-6-4 6 0,5 1 12 0,-4-4 15 0,4 0 25 0,1-4 27 0,-6 1 24 16,-1-4 17-16,7-1 9 0,-7-3 3 0,8 0-5 0,-8 0-11 31,1-3-22-31,0-1-37 0,-1 1-23 0,-6 3-18 0,7-9-13 16,-7 6-14-16,0 0-8 0,0-1-17 0,0 0-33 15,0-3-47-15,-7 4-74 0,7-1-69 0,-6-3-61 0,-1-1-67 16,7 1-96-16,-7-4-153 0,7 0-58 0,-6 0 2 0</inkml:trace>
  <inkml:trace contextRef="#ctx0" brushRef="#br0" timeOffset="-95283.46">23446 9349 232 0,'0'-7'471'0,"0"-4"-140"0,0 2-120 0,0 6-63 15,0 0-33-15,0 0-25 0,0-2-18 0,0 5-14 16,0 5-9-16,-6 1-4 0,6 3 2 0,-6 1-2 0,-1 1-2 15,1 4 1-15,6 3 2 0,-7 4 1 0,7-4-3 0,0 8-9 16,0-5-10-16,0 5-6 0,7 4-5 0,-1-5-12 0,1 5-28 16,-1 0-39-16,8-2-47 0,-2 2-75 0,2-1-178 15,-2 0-103-15,8-3-60 0</inkml:trace>
  <inkml:trace contextRef="#ctx0" brushRef="#br0" timeOffset="-94856.7">24665 10573 488 0,'0'3'535'0,"0"-3"-128"0,0 4-148 0,0-4-99 15,0 0-61-15,0 3-40 0,0 1-22 0,-7 0-13 0,7-1-11 16,0 5-24-16,7-2-27 0,-7 3-27 0,0-2-33 0,0 0-42 16,6-3-82-16,-6 3-158 0,0-3-78 0,0 0-35 15</inkml:trace>
  <inkml:trace contextRef="#ctx0" brushRef="#br0" timeOffset="-93888.11">6103 8243 65 0,'7'7'194'16,"-7"-4"-37"-16,0-3-51 0,6 4-39 0,-6-4-25 0,7 4-15 15,-7-4-10-15,6 0-6 0,0 0-3 0,-6 0-1 0,8 0 0 16,-2-4 1-16,-6 4-1 0,6 0 1 0,0 0 1 0,-6-4-1 16,7 4-1-16,0 0-3 0,-1-3-3 0,1 3-6 15,-1-4-12-15,0 1-24 0,2 3-34 0,-2-4-45 0,6-3-70 16,-4 2-91-16</inkml:trace>
  <inkml:trace contextRef="#ctx0" brushRef="#br0" timeOffset="-93158.94">6331 7257 379 0,'0'-4'398'0,"0"1"-115"0,0 3-92 16,0 0-60-16,0-4-34 0,0 4-20 0,0 0-16 0,0 0-13 15,0 4-10-15,0-4-10 0,0 0-6 0,0 3-2 0,7 1 0 16,-7 3 0-16,0 1 0 0,0-1-2 0,0 4 0 0,6 0-1 15,-6 0 0-15,6 1-2 0,1-2-7 0,0 5-2 16,-1-1-6-16,7 1-10 0,-6 0-15 0,6-1-21 16,-1 1-22-16,2 3-27 0,-2-2-33 0,2-2-56 0,-1 0-93 15,0-3-103-15,0 3-57 0</inkml:trace>
  <inkml:trace contextRef="#ctx0" brushRef="#br0" timeOffset="-92586.93">6741 8199 189 0,'0'-4'391'0,"-6"4"-84"0,6-3-92 16,-6-1-69-16,6 4-41 0,0-4-21 0,0 4-9 0,-8 0-2 15,8-4-10-15,0 4-9 0,0 0-7 0,-6 4-9 16,0 0-8-16,-1 3-9 0,1 0-7 0,-1 0-7 0,1 5-3 16,-1-1 0-16,1 0-2 0,-8-1 3 0,14 6-1 0,-6-6 1 15,6 1 1-15,0 0 2 0,0-4 1 0,6 5 3 16,-6-6 4-16,7 2 2 0,0 0 4 0,-1-5 6 0,7 1 11 15,-6 0 16-15,6-4 19 0,-1-4 22 0,2 0 20 0,-1 1 23 16,0-5 19-16,0 0 15 0,-1-2 6 0,2-2 0 0,-1 2-8 16,0-5-14-16,-7 5-15 0,7-6-20 0,-6 6-18 15,0-6-21-15,-1 2-18 0,0 3-15 0,-6 1-14 16,7-6-12-16,-7 2-12 0,0 3-20 0,0 0-38 0,0 0-62 16,-7 0-70-16,1 0-66 0,0 4-51 0,-1-1-56 0,7 1-66 15,-7-1-95-15,1 5-88 0,-1-4-17 0,1 3 20 16</inkml:trace>
  <inkml:trace contextRef="#ctx0" brushRef="#br0" timeOffset="-91730.82">7159 7283 187 0,'-8'-8'503'15,"8"5"-73"-15,0-1-134 0,-6 4-91 0,6-4-57 0,0 4-29 16,0-3-18-16,0 3-16 0,0 0-14 0,0 0-15 0,0 0-16 16,0 3-12-16,0 1-8 0,6 3-8 0,-6 1-7 15,8 2-2-15,-8 5-2 0,6 1 0 0,0-2-5 0,7 4-16 16,-6 4-29-16,6 0-34 0,-1 0-42 0,2 3-60 0,6 2-117 16,-1-2-121-16,-6 0-71 0,6 2-29 0</inkml:trace>
  <inkml:trace contextRef="#ctx0" brushRef="#br0" timeOffset="-91159.87">7587 8217 119 0,'0'0'294'16,"0"0"-49"-16,0-4-54 15,0 4-46-15,0 0-32 0,0-4-23 0,0 4-11 0,0 0-7 0,0 0-6 0,0 0-7 0,0 0-6 31,-6 0-6-31,6 0-10 0,0 0-4 0,-6 4-10 0,6 0-3 16,-6 0-7-16,6 2-4 0,-7-1 0 0,0 2 1 16,7 0-1-16,-6 0-2 0,6 1 0 0,0 0-1 0,0-2 1 15,0 2 1-15,0-4 1 0,6 3 3 0,1-4 1 16,0 1 4-16,-1-1 5 0,0-3 4 0,8 0 8 0,-8-3 8 16,7-1 13-16,0 1 19 0,0-4 25 0,-7-1 24 0,8 1 22 15,-8-4 21-15,7 0 19 0,-6 0 12 0,-1-1 8 16,1 2-8-16,-1-1-20 0,1 0-25 0,-7 0-23 0,6 1-25 15,-6-2-26-15,0 4-28 0,0-3-31 0,0 4-48 0,-6 3-63 16,6-3-74-16,-7 4-72 0,1 3-69 0,-1-4-79 16,1 0-117-16,-8 1-117 0,8-1-47 0,-7 4 6 0</inkml:trace>
  <inkml:trace contextRef="#ctx0" brushRef="#br0" timeOffset="-69218.57">6070 8165 371 0,'-6'-3'285'0,"0"-1"-81"16,-1 0-62-16,0-3-34 0,1 3-21 0,-1-3-7 0,7 3-1 16,-6-3-2-16,6 0 2 0,-6 0 3 0,6 3 8 0,-7-3 10 15,7 3 16-15,0-3 21 0,-7 3 23 0,7-4 23 16,0 5 21-16,0-1 14 0,0 1 9 0,0 3-5 0,-6-4-16 15,6 4-24-15,0-4-32 0,0 4-33 0,0 0-35 0,0 0-27 16,0 0-23-16,0 4-10 0,6-4-3 0,-6 7-2 16,0-3 3-16,7 7 0 0,-7 0 5 0,7 0 0 0,-7 0 2 15,6 3 2-15,-6 5-3 0,6-5-1 0,1 9-5 16,-1-2 0-16,1 2 0 0,-7 2-1 0,7 1 0 0,-1 3-2 16,0 1-2-16,1-1-2 0,0 0-1 0,-1 4-1 15,0-3-2-15,1 2-1 0,0 1-2 0,-1 0-3 0,1-4 0 16,-1 5 1-16,-6-1 1 0,6-8-2 0,2 4 1 0,-2-3-2 15,-6 0 3-15,6-4-1 0,-6 0 0 0,6-8-1 0,-6 1 0 16,7 0 6-16,-7-8 12 0,0 0 20 0,7 0 25 0,-7-3 34 16,0 0 33-16,0-4 26 0,-7 0 15 0,7-4 3 15,-7-3-8-15,1-1-19 0,0-2-23 0,-8-5-32 0,8 0-35 16,-7-3-26-16,0 0-14 0,-6 0-10 0,5-1-3 0,2 1-1 16,-2 3 1-16,1-3 3 0,7 7 3 0,-7-4 0 15,6 4 0-15,1 4-1 0,0-1 1 0,-2 1-3 0,8 0-6 16,0 3-6-16,-6 4-4 0,12-3-2 0,-6 3-1 15,8 0 0-15,-2 0 1 0,0 3-1 0,8-3 2 0,-2 4 3 16,8-4 1-16,-1 4-1 0,1-4 3 0,0 0-1 0,5 0 0 16,-5 0-1-16,6-4-3 0,-7 4-1 0,1 0-6 15,0 0-5-15,-7-4-14 0,0 4-17 0,0 0-27 0,-7-3-31 16,0 3-33-16,2 0-31 0,-8 0-26 0,6 3-39 0,-6-3-69 16,6 4-79-16,7 0-73 0,-6-1-102 0,0 1-141 15,-1-1-82-15,0 5-29 0,1-1 14 0</inkml:trace>
  <inkml:trace contextRef="#ctx0" brushRef="#br0" timeOffset="-67854.25">11489 17416 106 0,'-6'-4'467'16,"-7"0"-128"-16,6 4-139 0,-6-3-81 0,7 3-39 15,0 0-15-15,-2 3-3 0,2-3 5 0,0 0 8 0,-1 0 6 16,0 4 8-16,7-4 0 0,-6 0-3 0,6 0-10 0,0 0-12 15,-7 0-12-15,7 0-11 0,0 0-8 0,0 0-8 0,0 0-5 16,0 0-7-16,0 0 1 0,0 4 1 0,7-4 0 0,-7 0 1 16,6 0 2-16,-6 3 5 0,7-3 7 0,0 4 12 0,5-4 13 15,-4 4 17-15,4-1 17 0,1 2 11 0,7-2 18 0,-8-3 15 16,14 3 5-16,-6 1-2 0,0-4-9 0,5 4-11 0,2 0-13 16,-1-4-11-16,6 3-18 0,1 1-14 0,-1-4-17 0,1 3-8 15,7-3-5-15,-1 4-6 0,6-4-3 0,-6 3-4 0,7-3 0 16,6 0-1-16,-7 4 0 0,7-4 0 0,7 0-1 15,-6 4-2-15,4-4-2 0,2 0-2 0,6 0-1 0,-6 0-1 16,13 4-3-16,-7-4-2 0,6 0-1 0,-6-4 0 0,8 4-2 16,4 0 1-16,2 0-3 0,-1-4 3 0,0 0 0 0,6 1 2 15,-5 3 1-15,6-4-1 0,-8 4 1 0,2 0 0 0,-2 4 1 16,-4-1-2-16,-2-3-2 0,-6 8-1 0,0-4 0 0,0 4-2 16,-6-6 2-16,-7 6 0 0,1 0-2 0,-2-1 1 0,-5 3 0 15,-7-2 0-15,0-1-1 0,1 4 2 0,-8-3 0 16,-7-1-1-16,2 0 0 0,-1-3 1 0,-6 4 1 0,-8-5 1 15,2 1 1-15,-2-1 1 0,-5 1 3 0,-7 0 5 0,7-1 5 16,-7 4 2-16,0-3 2 0,0-1 0 0,-7 1 0 0,0-4-2 16,1 0-4-16,0-4-4 0,-8 4-6 0,8 0-2 0,-7-3-4 15,0 3-2-15,6-4-8 0,-5 4-23 0,-2-7-43 0,2 4-56 16,-2-1-57-16,1 4-52 0,7 0-42 0,-1-4-31 0,1 4-25 16,-1-3-9-16,1-4 8 0,6 3 20 0,0 0 10 0,0 0-23 15,0-3-81-15,0 3-29 0</inkml:trace>
  <inkml:trace contextRef="#ctx0" brushRef="#br0" timeOffset="-67298.82">14374 17654 69 0,'-6'4'312'0,"-1"-1"-102"0,1-3-83 0,-1 4-54 15,1 0-30-15,0-1-15 0,-2-3-3 0,2 4-4 0,0 0 1 16,6-1 0-16,0 1 2 0,0 0-1 0,0-4-3 0,0 3-2 16,0 1-5-1,0 0-1-15,0-4 1 0,6 3 0 0,-6 1 2 0,6-4 3 0,-6 0 5 0,8 4 2 0,-2-4 8 0,0-4-1 16,1 4 3-16,-1 0 3 0,-6-4 4 0,7 1 2 0,-1 3 4 16,-6-4 4-16,7-3 9 0,-7 3 2 0,0-3 4 0,0-1 6 31,0-3 8-31,0 4 13 0,0-4 6 0,-7-3 16 0,7 2 14 15,-6-2 27-15,-1-1 21 0,7 0 8 0,-6 1-6 16,-1-5-9-16,-5 1-9 0,4 0-14 0,-4 0-17 0,5-5-26 16,-6 1-19-16,0 4-11 0,0-7-5 0,0-1-5 0,0 0-5 15,0-7-8-15,0-3-8 0,7-5-10 0,-8 1-8 0,2-8-6 16,5 1-3-16,0-2 0 0,1-5-3 0,6-1 1 0,0 0 0 16,0-3 2-16,0-4-2 0,6 3-2 0,-6-3-2 15,7 3-3-15,-7 0 0 0,7-3-4 0,-1 3-4 0,0 1-2 16,1-1 2-16,0 1 0 0,-1-1-1 0,1 0 2 0,5 0-1 15,-5 5 0-15,6-1 3 0,0 0 1 0,-6 4 6 16,6 3-3-16,-7 0-1 0,1 4-4 0,6 4-1 0,-7 4 2 16,0-5 3-16,2 4-2 0,-2 5-6 0,0-1 2 0,-6 0 3 15,7 0 1-15,-1 3 3 0,-6 5-3 0,0-2-3 0,7 2-1 16,-7 0 0-16,0 6 0 0,6 1 0 0,-6 0-1 16,0 3-1-16,0 5 1 0,0-2 1 0,0 6 0 0,0-3-1 15,0 6 0-15,0-1-7 0,0 0-7 0,0 4-10 0,0-3-17 16,0 3-33-16,0 3-51 0,0-3-61 0,0 8-57 15,0-5-42-15,0 6-35 0,7-3-29 0,-1-3-35 0,0 2-42 16,2-1-70-16,-2-1-41 0,0-3-9 0</inkml:trace>
  <inkml:trace contextRef="#ctx0" brushRef="#br0" timeOffset="-66981.27">14270 15306 54 0,'-13'3'416'0,"0"1"-125"16,6-1-103-16,-5 1-59 0,5-4-32 0,7 4-20 0,-6-4-11 15,6 3-5-15,0-3 0 0,6 0-2 0,7 0 3 0,-7 0 2 16,14 0 5-16,-7 0 7 0,13-3 11 0,0 3 11 16,0-4 6-16,13 4 5 0,-6-4 4 0,13 1 7 0,-1-1 10 15,13 1 7-15,1-1 5 0,13 1 4 0,0-5 6 0,5 1 0 16,15-1-6-16,-1-3-10 0,14 4-20 0,-1-4-18 15,7 3-25-15,-1-2-18 0,7 2-17 0,1 1-12 0,-1 0-7 16,-1 0-10-16,2-5 0 0,-7 10-4 0,-1-7 2 0,-11 6-1 16,-2 3-5-16,-13 0-1 0,-5 0-1 0,-14 3 0 15,-7 6-4-15,-11-3-1 0,-9 6-11 0,-5 2-23 0,-13 0-46 16,-14 5-63-16,0 3-68 0,-6 0-66 0,-6-4-88 16,-8 3-168-16,-4-1-101 0,-9-2-51 0,1-4 1 0</inkml:trace>
  <inkml:trace contextRef="#ctx0" brushRef="#br0" timeOffset="-65903.74">12929 16045 389 0,'-7'-7'378'0,"0"3"-147"15,1 1-94-15,6-4-45 0,-7 3-16 0,7 1 0 0,-6-1 3 16,6 0 0-16,0 0-1 0,0 1-3 0,6-5-4 16,-6 1-7-16,7 3-9 0,6-3-10 0,-6 3-3 15,5-3 0-15,2 3 5 0,-2 0 7 0,8 1 9 0,-1 0 12 16,7-1 12-16,-6 4 12 0,6 0 12 0,7 0 9 0,-7 0 7 16,7 0 0-16,6 4-1 0,-1-1-3 0,2 0-8 0,5 5-13 15,-6-1-17-15,7 4-13 0,-7 0-12 0,7 0-11 16,-1 1-9-16,0 2-10 0,1 5-10 0,0-5-5 0,0 4-2 15,-8 1-3-15,9-1-3 0,-2 0-1 0,1-3-2 0,-7 3-1 16,-1 0-1-16,1 1 1 0,1-1-1 0,-8 1-3 16,1-5 1-16,0 4-1 0,-7-3 1 0,6 0 3 0,-13-1-2 15,7-3 0-15,-12 1 2 0,5-1 0 0,-6 0 2 0,-6-1 0 16,5 1 2-16,-12-3 1 0,8-1 8 0,-8 0 7 16,0 1 7-16,-8-1 3 0,-4-3 3 0,5 3 1 0,-12-3-4 15,-1-1 1-15,1 1-1 0,-1 0-5 0,-6-4-3 0,-7 0-1 16,7-4 0-16,-7 0 2 0,1 1 4 0,-1-1 0 0,1-3-3 15,-1 3-1-15,1-3-1 0,-1-1-1 0,1 1 3 16,-1 0-2-16,7 3 0 0,-6-3 2 0,5 3 2 16,1 0 0-16,1-3 1 0,5 4 1 0,7-1-2 0,-6 4 0 15,12-4-3-15,0 1-4 0,1 3-4 0,-1-4-3 0,7 4-4 16,7 0-3-16,-7 0-5 0,13 0-2 0,0 4 0 0,0-4 2 16,6 3-1-16,8 1-2 0,-7 0 2 0,5-1-1 15,1 1 1-15,6-1-2 0,1 5 0 0,-1-1-3 0,1-3 1 16,0 3 0-16,0 4-2 0,-1-4 0 0,1-3-2 0,6 3 1 15,-7-3-2-15,1 3 0 0,-7-3 0 0,0 0 1 16,0-4 0-16,0 0 1 0,-6 0 1 0,-7 0 0 0,6 0 1 16,-13-4 3-16,8-3 1 0,-8 3 0 0,1-7 1 15,-1 0 1-15,1 0 1 0,-7-4 1 0,0 1 0 0,0-4 0 16,-7-2-3-16,7-1 4 0,-6-1 0 0,6-4 1 0,-7 1 3 16,1-1 5-16,0-4 4 0,-8 1 5 0,8 4 8 15,-1-4 2-15,1 3 3 0,-7 1 0 16,6 2-2-16,-6 1-4 0,6 4-5 0,-5 0-3 0,5 6-9 0,-6 2-7 0,7-1-14 15,-7 4-17-15,-1 3-21 0,2 4-25 0,-2 0-26 0,2 7-56 16,5-3-84-16,0 7-78 0,1-1-60 0,-1-2-51 16,7 3-75-16,0 0-165 0,7-4-75 0,-7 4-3 0,6-3 51 15</inkml:trace>
  <inkml:trace contextRef="#ctx0" brushRef="#br0" timeOffset="-60831.86">12173 15309 74 0,'0'0'63'0,"0"-3"-7"16,0 3-5-16,0 0-5 0,0 0-4 0,0-4-2 0,0 4 3 0,0-3 0 15,-7 3-3 1,7-4-4-16,0 4-4 0,0-4-6 0,0 4-1 0,0-4 2 0,-6 4 2 0,6-3 3 0,0 3 4 16,0 0 3-16,0-4 2 0,0 4 1 0,0-4-2 0,0 4-2 15,0 0-3-15,0 0-2 0,0-3-1 0,0 3-1 16,0 0 3-16,0 0 0 0,0 0 2 0,0 0-1 16,0 0-1-16,0 0-1 0,0 0-1 0,0 0-2 0,0 0-3 15,0 0 0-15,-6 0 0 0,6 0 2 0,0 0 1 0,0 0 2 16,0 0 0-16,0 0 2 0,0 0 2 0,0 0 1 0,-7 0 0 15,7 0 2 1,0 0 0-16,0 3 1 0,0-3-3 0,0 0-2 0,0 0 0 0,0 4 5 0,0-4 13 0,7 4 20 16,-1-1 19-16,-6 5 20 0,6-4 23 0,1 6 23 0,6-3 19 15,-7 9 13 1,1-2 1-16,-1 1-11 0,1-1-16 0,0 8-16 0,-1-3-21 0,0 2-20 0,2 1-20 0,-2 1-21 16,-6-1-12-1,6 3-13-15,-6-3-7 0,0-4-7 0,7 4-5 0,-7-3-4 0,0-1-1 0,0 1-1 0,0-5-4 16,-7 1-1-16,7-4 2 0,0 3 0 0,0-3 1 0,0-3 0 31,0 3-2-31,0-8-1 0,0 4-2 0,0-3 0 0,0-4-2 16,0 4-2-16,0-4-2 0,0 0-3 0,0 3 4 0,0-3-3 15,0 0 1-15,0 0-2 0,0-3 0 0,0 3-2 16,0-4-2-16,0 0-4 0,7 1-11 0,-7-4-18 0,0 3-38 16,6-3-61-16,-6 3-71 0,0-3-60 0,0-1-49 0,7-3-48 15,-7 0-50-15,0-3-76 0,0 3-109 0,0 0-24 16,0 0 25-16</inkml:trace>
  <inkml:trace contextRef="#ctx0" brushRef="#br0" timeOffset="-59780.92">12531 15354 42 0,'6'-4'84'0,"-6"4"-24"0,7-4-12 16,-7 1-5-1,0 3-1-15,7-5 1 0,-7 5 3 0,0-4 7 0,0 4 6 0,6-2 3 0,-6 2 3 0,0-5-1 0,0 5-3 16,0-3 0-16,0 3 0 0,0-4 0 0,0 4-1 16,0-4-2-16,0 4-1 0,0 0 1 0,0-3 1 0,0 3 3 15,0-4 2 1,0 4 3-16,0 0 3 0,0 0 4 0,0 0 5 0,-6 0 3 0,6 0 3 0,0 0 0 0,0 0-4 15,0 0-5 1,0 0-10-16,-7 0-6 0,7 0-12 0,0 4-8 16,0-4-7-16,-7 7 1 0,7-3 9 0,-6 4 10 0,6 3 11 0,0-4 8 0,-6 4 18 0,6 3 15 0,0-3 10 0,-6 4 1 31,6 0-5-31,0 3-6 0,0-3-10 0,-8 2-10 16,8-1-18-16,8 2-8 0,-8 0-16 0,0-3-13 0,0-1-11 0,6 1-9 0,0-4-5 0,-6 4-5 0,13-8 0 31,-6 4-7-31,-1-4 5 0,7 0 2 0,1-2 2 0,-2-2-1 15,2 1 3-15,-2-4 1 0,1-4-1 0,1 1 2 16,-2-6-2-16,8-1 0 0,-14-1 2 0,8 0 2 0,-1-4 1 16,-1 1 2-16,-4-4 3 0,-2-1 4 0,6 1 4 0,-5 0 7 15,-7-1 4-15,7 1 3 0,-7-1 3 0,0 5 5 0,0-4-3 16,0 3-1-16,-7-3-5 0,7 3-7 0,-13 3-1 16,7-2-5-16,0 3-7 0,-8 1-4 0,1-2-3 0,0 5-1 15,0 0 0-15,-1-1-1 0,-4 5-4 0,4-1 1 0,1 0-2 16,1 1 0-16,-2-1-2 0,2 4-5 0,-2 0-5 15,1 0-11-15,7 0-20 0,-1 4-30 0,0-1-45 0,1 5-47 16,0-1-43-16,0 0-41 0,6 1-35 0,0 3-30 0,6-4-41 16,-6-3-61-16,6 3-116 0,0-4-38 0,1-3-2 15</inkml:trace>
  <inkml:trace contextRef="#ctx0" brushRef="#br0" timeOffset="-59310.16">12941 15166 225 0,'-6'-3'476'16,"6"3"-126"-16,0 0-121 0,-6 0-72 0,6 0-39 0,-7 0-26 15,7 0-17-15,0 0-13 0,-7 3-12 0,7 1-14 0,-6 3-9 16,-1 2-11-16,7-3-4 0,0 6-4 0,-6-2 4 16,6 1 4-16,-6 3 4 0,6 1 3 0,-8-4 4 0,8 8 8 15,0-4 1-15,0-1 0 0,0 0-2 0,0 2-1 0,0-2-1 16,0 1-1-16,8-4-2 0,-2 3-6 0,-6 1 0 0,6-4-3 16,1 3-1-16,6-2-2 0,-6-5-4 0,5 3-3 15,2-2-1-15,-2 0-3 0,2-1 0 0,5-3-2 16,-6-1-2-16,6-3-1 0,1 0-1 0,-7 0 0 0,7-3 0 15,-8-1 0-15,8-3 0 0,-7-1 0 0,0 0 0 0,0-2 0 16,-6-1 0-16,6-3 3 0,-7 2 6 0,-6-2 19 16,7-2 33-16,-7 2 32 0,0 0 24 0,-7-1 20 0,1-4 15 15,0 5 15-15,-1 0 7 0,-6-1-11 0,0 0-30 0,0 4-29 16,-6 0-22-16,-1 0-20 0,-6 0-14 0,7 4-20 0,-8 0-13 16,1 3-5-16,6-3-5 0,-6 7-2 0,7 0-2 15,-1 0-15-15,8 0-32 0,-2 0-46 0,2 7-56 0,-2-3-53 16,8 3-47-16,-1-4-43 0,7 5-44 0,0-1-53 0,7-4-78 15,-7 1-85-15,6 0-24 0,1-4 8 0</inkml:trace>
  <inkml:trace contextRef="#ctx0" brushRef="#br0" timeOffset="-58804.16">13280 15200 383 0,'0'-5'373'0,"0"5"-127"0,0-3-93 0,0 3-59 15,7 0-33-15,-7 0-19 0,0 0-12 0,6 0-7 0,-6 3-7 16,7-3-2-16,-7 5 1 0,6 2 4 0,0 0 3 15,2 4 6-15,-8 0 3 0,6 0 3 0,0 0 4 0,1 0-1 16,-7 4-1-16,6 0 0 0,-6-1-3 0,7 0 1 0,-1 2 1 16,-6-2 3-16,7 1 7 0,-7-4 6 0,6 0 5 0,-6 0 1 15,7 0 1-15,-7-4 2 0,7 1-1 0,-7-2-2 16,0-2-5-16,0 0 0 0,6 0 6 0,-6-1 11 0,0-3 15 16,0 0 10-16,6 0 7 0,-6-3 5 0,7-1 2 0,0 0-7 15,-1-3-12-15,-6-1-15 0,6-2-18 0,1 2-16 16,-1-3-14-16,-6 3-10 0,7 2-5 0,0-5-6 0,-7 3 0 15,6 1 1-15,-6 4 1 0,0-5 1 0,6 5 2 0,-6-2 1 16,0 1 0-16,0 2 3 0,0 2-3 0,7-5-1 16,-7 5-5-16,0 0-3 0,0 5-2 0,0-5 0 15,0 2 0-15,0 7 0 0,7-6 2 0,-7 5 1 0,0-5 1 16,6 4 9-16,-6 1-5 0,6 3-2 0,1-5-2 0,-7 2-2 16,7 3-2-16,-1-3-2 0,1 2-11 0,-1-2-32 0,-6 3-28 15,6-4-34-15,2 0-37 0,-2-3-32 0,6 3-32 16,-5-7-28-16,6 0-18 0,0-4-7 0,1 1-8 0,-8-8-25 15,6 4-24-15,2-7-46 0,-1 2-41 0</inkml:trace>
  <inkml:trace contextRef="#ctx0" brushRef="#br0" timeOffset="-58598.96">13691 15313 117 0,'0'0'402'16,"-7"0"-79"-16,0 0-92 0,1 3-67 0,6 1-44 0,-6 0-28 16,-1-1-15-16,7 4-11 0,-7 2-6 0,7-6-8 0,7 5-6 15,-7-1-5-15,7 0-8 0,5 0-3 0,2 1-4 16,-2-2-2-16,2-1-3 0,5 2-4 0,-5-3-4 0,4-1-2 15,2 1-3-15,-1 0-1 0,-5-1-1 0,-2-3-4 0,-4 4 2 16,-2-1 6-16,0 2 16 0,1-2 20 0,-14 0 19 16,7 5 13-16,-12-1 7 0,4 4 5 0,-4 0 0 0,-2-1-4 31,-5 6-17-31,-1-1-21 0,2-1-18 0,4-3-18 16,-5 4-31-16,-1-4-34 0,7 0-37 0,-6 0-35 0,12-4-36 15,-6-3-43-15,0-1-69 0,7 1-115 0,-2-4-89 0,2 0-39 16</inkml:trace>
  <inkml:trace contextRef="#ctx0" brushRef="#br0" timeOffset="-57537.65">14466 17412 307 0,'-7'-4'263'0,"0"1"-94"15,-6-1-58-15,7 1-33 0,-7 3-11 0,6 0-2 0,-5 0-1 16,4 0 3-16,-4 0 4 0,5 0-2 0,1 3-3 16,-7-3-2-16,6 4-6 0,1-1-3 0,0-3 1 0,-2 4 1 15,2 0 2-15,6-4 2 0,-6 3 2 0,6-3 0 0,0 0-1 16,-7 0-3-16,7 0-4 0,0 0-7 0,0 0-6 0,0 0-6 16,0 0-2-16,-6 0 1 0,6 0 3 0,0 0 1 0,0 0 5 15,0 0 5-15,-7 4 7 0,7 0 6 0,0-1 7 0,-6 5 4 16,-1-1 6-16,7 4 7 0,-6 0 1 0,6 0-1 0,-7 1-4 15,0-2-7-15,7 1-7 0,0 0-6 0,-6 0-6 0,6 0-11 16,0-4-5-16,0 1-5 16,0-1-6-16,0-3-2 0,0-1 0 0,0 1-6 0,6-4-5 0,-6 0 0 0,7-4-1 0,0 1 0 15,-1-5-1-15,1-3-1 0,-1 0 0 0,7 0 2 0,-6-3-3 16,-1-4-4-16,8 3-1 0,-8-4 0 0,0 1 0 16,1 0 2-16,-7 3 2 0,6 4 2 0,-6 0 8 0,0 0 5 15,0 4 3 1,-6 0 0-16,6 3 2 0,-7 1-4 0,1-1-1 0,-8 4-6 0,8 4-7 0,0-1-6 0,-7 1-7 0,6-1-8 15,-6 4-20-15,7 5-36 0,-1-1-56 0,-6 3-62 0,0 1-56 16,6-1-53-16,1 1-71 0,6-4-104 0,-6 0-125 16,6-3-54-16,-7-4-6 0</inkml:trace>
  <inkml:trace contextRef="#ctx0" brushRef="#br0" timeOffset="-56792.79">14381 17519 161 0,'-7'-4'316'0,"7"4"-108"16,-6-4-85-16,6 1-51 0,0-1-32 0,0 0-15 0,0-4-11 15,0 6-5-15,0-6-2 0,0 0-2 0,0 1-2 0,0-4-1 16,6 4 0-16,-6-1-2 0,0-3 0 0,0 0 0 0,0 0 0 15,0 1 0-15,0-5 0 0,0 4 0 0,-6 0 0 0,6-4 0 16,0 0 0-16,-7-3-1 0,7 0 1 0,0 0 0 16,0-4 0-16,0 0 1 0,-6 0-1 0,6-4 0 0,0 0 0 15,0 1 0-15,0-5 2 0,6-2 0 0,-6 2 1 0,7-7-3 16,-7 5 0-16,6-5 1 0,1 0 0 0,-1 1 1 0,0-1 1 16,2-3-3-16,-8 3 2 0,6 0 0 0,0 0-1 0,-6-2 1 15,7 5 0-15,-7-2 0 0,7-1-1 0,-7 4-1 16,6 4-1-16,-6-4 0 0,0 4 0 0,6-1-1 0,-6 1-1 15,0 3-3-15,7-3-2 0,-7 0-1 0,0 0 0 0,0-2-1 16,6 3-1-16,-6-5 2 0,0 0 0 0,7-3 2 16,-7 2 2-16,7-2 2 0,-1-1 1 0,0-3 1 0,-6 3 0 15,7-3 1-15,0 7-1 0,-7-4 1 0,0 4 0 0,0 4 0 16,0 0 0-16,-7-1 0 0,7 9 0 0,-7-5 0 0,1 4 0 16,0 3 0-16,-1-3 0 0,7 4 1 0,-7 4-1 15,1-1 0-15,-1-3 0 16,1 6 0-16,6-2-1 0,-6 3 0 0,-1 3 1 0,0-3-1 0,1 4 1 0,6 0-1 15,-6 0 0-15,6-1 1 0,-8 5 2 0,8-5-1 0,-6 5 0 16,6-5-1-16,0 5 0 0,-6-1 0 0,6 0-1 16,0 1-2-16,-7 3-2 0,7-4-2 0,0 4-3 0,0-3-3 15,0 3-4-15,-6 0-6 0,6 0-5 0,0 0-6 0,0 0-4 16,0 0-2-16,0 0 3 0,-7 0 1 0,7 0 3 0,0 0 8 16,0 0 5-16,0-4 7 0,-6 4 6 0,6 0 4 15,0 0 1-15,-7 0 4 0,7 0 0 0,-6 0 0 0,6 0 2 16,-6 4-1-16,6-4 1 0,-8 0-1 0,8 0-1 15,-6 0-1-15,6 0-1 0,0 0 0 0,0 0-1 0,0 0-8 16,0 0-19-16,0 0-33 0,0 0-72 0,0 0-116 16</inkml:trace>
  <inkml:trace contextRef="#ctx0" brushRef="#br0" timeOffset="-55426.27">16784 15302 49 0,'0'0'119'0,"0"0"-33"0,-6-3-21 15,6 3-13-15,0 0-6 0,0 0-3 0,0 0-1 16,0 0-2-16,0 0-3 0,0 0-3 0,0 0-2 0,6-4-2 16,-6 4-3-16,0-4 0 0,0 4 0 0,0 0 1 0,0-4 5 15,0 4 5-15,0 0 3 0,0 0-1 0,0-3 0 16,0 3-1-16,0 0-3 0,0 0-5 0,0 0-7 0,0 0-5 15,0 0-6-15,0 0-3 0,0 0 0 0,6 3 2 16,-6-3 4-16,0 4 6 0,0 0 6 0,8 3 6 0,-8-3 7 16,0-1 7-16,6 4 0 0,-6 1 1 0,0 0 0 0,0-2-6 15,0 2-1-15,0 0-1 0,6 2-2 0,-6-2 0 16,0 3 0-16,0-5-5 0,6 6-1 0,-6-5 2 0,0 4 7 16,7 1 11-16,-7-2 4 0,7 1 3 0,-7 3 3 0,6-2 2 15,-6-1 0-15,7 0 1 0,-7 0-5 0,6 4-3 16,-6-4-2-16,6 3-1 0,2 1 1 0,-2-4 4 0,-6 3 7 15,6-3 6-15,-6 3 8 0,6 2 5 0,2-5 0 0,-8 3 2 16,6 1 2-16,-6-4 1 0,6 4-1 0,-6-1-4 0,7 1-10 16,-7-1-10-16,6-3-6 0,-6 3-4 0,0 2-5 15,7-1-9-15,-7-1-9 0,0 1-5 0,7 0-6 0,-7-1-5 16,0 1-1-16,6-1-2 0,-6 6 1 0,0-6 1 0,6 4 0 16,-6 0 3-16,6-3 0 0,-6 3 2 0,8 0 1 15,-8 1 0-15,0-1-2 0,6 1-2 0,-6 2 1 0,6-2-3 16,-6-1 1-16,7 4-2 0,-7-4-2 0,0 0-3 0,6 1-1 15,-6-1-1-15,7 1-1 0,0-1-2 0,-7-4-1 16,6 5-2-16,-6-4 0 0,6-1 0 0,0 1 0 0,2 0 1 16,-8-1-2-16,6-3 1 0,0 4-1 0,1-4 2 15,0 3 1-15,-7-3 2 0,6 4-2 0,1 0 0 0,-7-1 1 16,6 1-1 0,-6 3 1-16,6 1-1 0,-6-5 0 0,0 5-2 0,8 2 0 0,-8-2 2 0,0 3 2 0,6 0 0 0,-6 0 1 15,0-1-1-15,0-2 0 0,6 7 1 0,-6-4 0 0,6-1-3 16,-6 6-1-16,7-6-1 0,-7 5-2 0,7-4 0 0,-1 4 0 15,1 0-1-15,-1-5 1 0,1 5 0 0,0 0-1 16,5-5 0-16,-6 5 2 0,2-5 0 0,-2 6 0 0,7-5-1 16,-7 3 0-16,8-3 0 0,-2 0 0 0,-6 0-1 0,8 1 1 15,6-5-1-15,-7 0 1 0,-1-3 0 0,2 3 1 0,-2-4 0 16,2 1 1-16,-1 0 2 0,0-1-3 0,0 2 2 0,-1-6-2 16,2 1-1-16,-1 0 0 0,0 0 0 0,-7 0 3 0,7-4-3 31,-7 4-7-31,8-3-11 0,-8-5-31 0,1 1-57 0,0 0-70 0,-1 0-66 0,0-1-68 0,-6-3-77 0,7-3-106 31,-1-9-151-31,-6 1-66 0,7-3 9 0</inkml:trace>
  <inkml:trace contextRef="#ctx0" brushRef="#br0" timeOffset="-54286.78">16699 15346 52 0,'0'0'115'0,"0"0"-36"15,0 4-21-15,0-4-14 0,0 4-10 0,0-1-5 16,0 1-6-16,0-1-1 0,0 1 0 0,0 0 2 0,0 3-1 16,0-3 0-16,0 7 4 0,7-4 6 0,-7 0 3 0,7 4-1 15,-7 4 2-15,6-4 1 0,0 3 1 0,-6 1 0 16,7 4-6-16,0-5-5 0,-1 5-5 0,0-1-2 0,7-4-6 15,-6 5-5-15,0-1-5 0,5 0-2 0,-4 1-4 0,4-1 0 16,-6-3 1-16,8 3-1 0,-8 0 0 0,1 1-1 16,-1-1 0-16,0-4-3 0,2 6 0 0,-2-6-3 0,-6 4-4 15,0 0-1-15,6-3-3 0,-6 3-4 0,0-3-1 0,0 3 1 16,0 0 1-16,0-2 2 0,0 1 2 0,0-2 2 0,0 0 4 16,-6-1 3-16,6 5 5 0,0-8 1 0,-6 3 0 15,6-3 1-15,-8 3 3 0,2-2 3 0,6-4 1 0,-6 2 2 16,6 1 6-16,0-3 3 0,-7 3 8 0,1-4-1 0,6 4-2 15,-7 0 0-15,7-3-1 0,0 2-2 0,-7 1-6 16,7 0-2-16,0 0-7 0,0-1-1 0,7 2-2 16,-7-1-2-16,7 4-1 0,-1-4-1 0,-6 0 0 0,7 3-1 15,-1-3-1-15,0 1-4 0,2 2 0 16,-2-3-4-16,0 5-3 0,-6-6-3 0,6 5-1 0,-6-5 3 0,8 1-1 0,-8 4 2 16,0-4 3-16,0 0 2 0,0 0 4 0,0 0 2 15,0 0 3-15,0 0-3 0,0-4 2 0,0 5 2 0,0-2 2 16,-8 1 0-16,8 0 2 0,0-4 1 0,0 5-1 0,-6-1 0 15,6 0 1-15,0-1-1 0,-6 1 2 0,6 0-3 16,0 0 0-16,-6 0 1 0,6 0-1 0,0-3 0 0,0 3-2 16,0 0 0-16,-8-4-1 0,8 4 1 0,0-3-2 0,8 2 1 15,-8-2-1-15,0 3 0 0,0-3 0 0,6-2 0 0,-6 2-1 16,0 3 1-16,0-4 0 0,6 0-1 0,-6 5-1 0,0-6 2 16,6 2 0-16,-6 3 0 0,8 0-1 0,-8-4 1 0,0 4 0 15,0 0 0-15,6 0 0 0,-6 0 0 0,6 1 0 0,-6 2 0 16,0-3 1-16,0-1-1 0,7 2 0 0,-7-1 0 0,0 0 0 15,0 0 1-15,0 0 0 0,0 0 0 0,0 0 0 0,-7 0 1 16,7 0-1-16,0 0 2 0,0 0-2 0,0 0 3 0,0 0 0 16,-6 1 4-16,6-2 4 0,6 1 7 0,-6 0 3 0,0 0 1 15,0 0 3-15,7 0 2 0,-7 0-2 0,6 3-2 16,-6-3-4-16,7 4-4 0,-7-1-4 0,7 2-2 0,-7-2-3 16,6 1-3-16,-6-1-3 0,6 5 0 0,-6-5-1 0,0 1 0 15,6-1 0-15,-6 1 0 0,0 1 0 0,0-6 1 0,0 5-1 16,8-5 0-16,-8-2-1 0,0 2 1 0,0-2-2 0,0-1 0 15,6-3-5-15,-6 0-6 0,0-4-16 0,6 0-26 32,-6 0-37-32,7-4-84 0,-7 0-132 0,0 1-67 0</inkml:trace>
  <inkml:trace contextRef="#ctx0" brushRef="#br0" timeOffset="-53652.57">17078 16610 201 0,'0'-8'274'0,"0"5"-79"16,0-5-64-16,-8 5-38 0,8-5-22 0,0 5-16 0,0-1-8 15,0 0-7-15,0 1-6 0,-6 3-5 0,6-4-1 0,0 4-3 16,0 0-5-16,0 0 0 0,0-3 0 0,0 3 0 0,-6 3 2 16,6-3 1-16,-7 4 5 0,1 3 5 0,-1 0 5 15,0 4 0-15,1 0 2 0,-8 4 3 0,8-4-1 0,0 4 4 16,-7-1-1-16,6-2-3 0,1-1 2 0,-1 3 0 0,1-3 0 16,0 1-5-16,6-2-2 0,-8-2-5 0,8-1-6 0,0 3-4 15,0-2-5-15,8-5-4 0,-8 4-2 0,6-3-3 0,-6 1-1 16,6-2 0-16,1-3-1 0,6 4-3 0,0-8 1 0,-1 4-2 15,2-3-1-15,-1-6-3 0,0 2-7 0,6 0-15 16,1-4-16-16,-7 1-18 0,13-5-22 0,-12 0-25 0,4 0-34 16,2-3-42-16,0 0-59 0,-7 0-95 0,-1-1-79 0,2 4-39 15</inkml:trace>
  <inkml:trace contextRef="#ctx0" brushRef="#br0" timeOffset="-53223.98">17051 16573 336 0,'-6'4'352'0,"-1"-1"-116"0,0-3-84 0,1 4-52 0,0-4-30 16,6 0-18-16,0 4-9 0,0-4-6 0,0 0-6 0,0 0-4 15,0 0-5-15,6 0-4 0,7-4-4 0,0 0-2 16,0 1-2-16,7-1-1 0,-8-3 2 0,15-4-2 16,-1 4 1-16,0-8-1 0,0 4-1 0,7-4 1 0,-1 1 3 15,7-5 0-15,-6 1-1 0,5 0 1 0,2-4-2 0,-1 0 1 16,0 0-1-16,0 0-1 0,0-4-2 0,7 4-1 15,-8-4-1-15,2 1 0 0,-7-1 1 0,-1 1 0 0,1-1 1 16,-7 4 2-16,-7 0 8 0,1 4 8 0,-8 3 8 0,-4 0 1 16,-8 5 1-16,0-1 1 0,0 2 0 0,-8 7-1 0,-4-3-8 15,-1 2-8-15,-1 6-7 0,-4-3-5 0,-2 5-1 16,0-3-4-16,1 7 1 0,-1-6-1 0,7 5-1 0,0-5 2 16,0 4 0-16,0 0 0 0,6-3 1 0,1 0 0 0,6 3-1 15,0-3-2-15,0 3 1 0,6-3-2 16,1 0 1-16,6 3-1 0,0-7 1 0,0 7 1 0,6-7-2 0,-5 4 0 15,5-4 0 1,1 4 0-16,0-4 0 0,-2 0 0 0,2 0 1 16,-1 4-1-16,-5-1 0 0,-2-3 0 0,2 3 2 15,-8 5 0-15,1-1 0 0,-1 0 1 0,-6 0-2 0,0 5 2 16,0-1 1-16,-6 4-1 0,-1-1-2 0,1-3 0 0,-1 7-1 16,-6-3-4-16,1 4-11 0,-2-5-17 0,1 4-24 0,0 1-31 15,0-1-39-15,7-3-74 0,-8-1-147 0,2 1-94 16,-2-4-47-16</inkml:trace>
  <inkml:trace contextRef="#ctx0" brushRef="#br0" timeOffset="-52654.63">18327 15647 49 0,'-6'-4'526'0,"-7"-3"-55"0,6 3-137 0,1-3-73 0,0 2-25 16,-1 1 5-16,1 4 7 0,-1-3 1 0,7 3-13 0,-7 0-21 16,7-3-26-16,0 3-36 0,-6 3-44 0,6 0-43 0,6 1-31 15,-6 4-17-15,0 0-10 0,7-1-2 0,-7 4-2 16,7 0 0-16,-1 3 3 0,-6 1 3 0,7 0 6 0,-1-1 3 16,0 4 4-16,8 1 2 0,-8-1 1 0,0 4 2 0,-6 0-3 15,7 0-3-15,0 1-5 0,-1-2-4 0,1 1-5 16,-7 0-4-16,6 3-1 0,0-2-3 0,-6-1 0 0,7-4-5 15,-7 4-24-15,7-3-41 0,-7-5-50 0,6 4-53 0,-6-7-46 16,6 0-38-16,-6-3-39 0,8-1-39 0,-2-7-46 16,0 0-32-16,1-4-95 0,-1-3-30 0,1-4 6 15</inkml:trace>
  <inkml:trace contextRef="#ctx0" brushRef="#br0" timeOffset="-52369.34">18556 15712 413 0,'-14'11'472'16,"2"-3"-160"-16,-2 6-115 0,1-3-65 0,7-1-36 0,0 6-17 0,6-5-2 0,-7 3-6 15,14-2-6-15,-7-1-5 0,6 3-7 0,7-3-5 0,0 1-4 16,6-6-7-16,-5 2-4 0,5-1-7 0,1-7-1 0,6 4-3 16,-7-8 3-16,7 4 5 0,-6-7 11 0,6 3 21 15,-7-3 31-15,1-4 30 0,0 0 29 0,-8 0 22 0,1-4 16 16,1 0 7-16,-8 1 0 0,0 3-18 0,-6-5-29 15,0 6-28-15,0-5-33 0,-6 5-21 0,0 2-19 0,-8-3-16 16,-5 4-11-16,6 0-8 0,-6-1-3 0,-8 5-4 0,8 3 0 16,0 0-9-16,-8 0-9 0,8 0-13 0,0 0-22 0,5 3-44 15,1-3-61-15,6 0-66 0,1 4-53 0,6-4-39 16,0-4-41-16,6 4-51 0,1-7-76 0,6 0-107 0,1-4-20 16,5 3 22-16</inkml:trace>
  <inkml:trace contextRef="#ctx0" brushRef="#br0" timeOffset="-52116.55">19037 15493 321 0,'-6'11'457'0,"-7"7"-135"0,0 0-94 0,0 0-52 15,-1 1-24-15,2-1-14 0,6 0-8 0,-1 1-9 0,0-1-6 16,1 0-13-16,6 1-12 0,6-1-16 0,-6-3-15 16,7-1-8-16,6 1-5 0,-1-4-7 0,2 1-5 0,-1-6-4 15,7-2-4-15,0 0-2 0,5-4 0 0,-5-4 3 0,0 0 4 16,5-2 8-16,-5-3 11 0,0-2 15 0,-8 0 16 15,2 1 14-15,-2-5 18 0,1 0 15 0,-6-3 3 0,0 3-2 16,-1 1-9-16,-6-4-17 0,-6 2-16 0,-1 2-17 0,0-1-20 16,-6 5-20-16,-7-2-14 0,2 1-9 0,-2 4-11 15,0 0-17-15,-5 3-33 0,-2 4-53 0,1 0-58 0,0 0-57 16,0 4-49-16,-1-1-47 0,9-3-52 0,4 0-76 16,-5 0-138-16,5 0-37 0,8 0 8 0</inkml:trace>
  <inkml:trace contextRef="#ctx0" brushRef="#br0" timeOffset="-51734.77">19363 15401 494 0,'0'0'515'0,"0"0"-186"0,0 0-135 0,7 4-81 15,-7-1-42-15,6 5-23 0,-6-1-11 0,6 1-7 16,1 6-3-16,0-3-3 0,-1-1-5 0,8 6-4 0,-2-2-4 16,-5 1-6-16,6 0 1 0,-7-1-4 0,7-3 0 0,-7 0 1 15,8 0-1-15,-8 0 0 0,1-4-1 0,0 1 2 16,-7-5 4-16,6 1 9 0,1 0 17 0,-7-1 15 0,0-3 9 16,6 0 9-16,-6-3 6 0,0-5 0 0,6 1-2 15,-6 0-9-15,0-4-16 0,7 0-12 0,-7-4-11 0,7 4-7 16,-7-3-2-16,6 3 3 0,-6-4 10 0,6 4 14 0,-6 0 15 15,7-1 16-15,-7 5 10 0,0 0 8 0,0 0 2 16,7 3-7-16,-7 4-9 0,0-4-14 0,0 8-15 0,0-4-19 16,0 8-11-16,0-5-6 0,0 8-5 0,6-4 0 0,-6 5-5 15,7 2-20-15,-7-3-36 0,6 0-43 0,0 4-44 16,1-4-42-16,6-4-39 0,1 0-54 0,-2-3-78 0,1-4-119 16,0-4-70-16,0 1-16 0</inkml:trace>
  <inkml:trace contextRef="#ctx0" brushRef="#br0" timeOffset="-51591.28">19799 15375 322 0,'7'4'457'0,"-1"0"-148"15,-6-4-108-15,7 3-63 0,0 0-31 0,5 2-11 16,-4-2-5-16,-2 1-6 0,0 3-4 0,0-3-13 0,1 3-14 16,0 5-12-16,-7-2-12 0,0 5-10 0,-7-1-14 0,0 9-26 15,-5-1-32-15,-2 3-40 0,2 1-59 0,-8-1-109 16,-6 0-141-16,7 6-82 0,-8-6-42 0</inkml:trace>
  <inkml:trace contextRef="#ctx0" brushRef="#br0" timeOffset="-50622.19">17526 17497 14 0,'-6'-5'176'0,"6"3"-35"15,-6 2-31-15,-1-4-21 0,0 0-15 0,7 0-10 16,-6 0-4-16,6 0-3 0,-7 1-2 0,7-1 1 0,-6 1 1 16,6-1 2-16,-6 1 3 0,6 3 3 0,0 0-1 0,-7 0-6 15,7 0-3-15,0 0-4 0,0 0-3 0,0 0-5 0,0 0-6 16,0 0-4-16,0 3 0 0,7-3 2 0,-1 0 8 0,0 0 9 15,7-3 9-15,7-1 13 0,0 0 12 0,12-3 14 0,-5-1 10 16,5 1 8-16,7-4 5 0,0 4 6 0,7-5 8 0,-1 2-1 16,1-5-2-16,5 5-2 0,2-6-6 0,6 5-7 0,-1-3-7 15,7 3-15-15,-6-7-16 0,6 3-9 0,6 0-10 0,-6-3-10 16,8 0-7-16,4-5-2 0,-4 5-5 0,4-4-3 0,2 4-3 16,-8-4-5-16,7 0-5 0,-6 4-7 0,-1 0-3 15,1-1-8-15,0 4-1 0,-7 1-3 0,0 3-1 0,-6 0 0 16,-1 0 1-16,-5 4 3 0,-8-1-2 0,0 1-1 0,-5 0 0 15,-8 3-3-15,1 0 0 0,-7 4-5 0,-7-3-2 0,1 3-3 16,-7 0-4-16,0 0-1 0,-7 0-1 0,1 0-1 0,-1-4 2 16,1 4 2-16,-7 0-5 0,0 0-14 0,0 0-22 0,-7 0-37 15,1 0-48-15,-1 0-48 0,1 0-49 0,-7 0-47 0,6-4-51 16,-5 1-75-16,-2-1-134 0,8-3-52 0,-14 3-3 16</inkml:trace>
  <inkml:trace contextRef="#ctx0" brushRef="#br0" timeOffset="-49783">14876 16299 432 0,'0'-4'427'0,"0"0"-143"0,0 4-93 16,0-4-48-16,0 4-25 0,-7 0-15 0,7 0-11 15,-6 0-8-15,0 0-8 0,-2 4-8 0,-4 0-8 0,-2 3-11 16,-5 4-10-16,6 0-3 0,-6-1 2 0,-7 6 5 16,6-1 13-16,-6-1 10 0,7 4 8 0,-8-3 14 0,7 3 17 15,2 1 20-15,-2-5 18 0,0 4 12 0,1-3 3 0,5 0-1 16,2-4-8-16,5 4-11 0,-6-4-17 0,6 0-22 16,1-1-24-16,6-2-21 0,-6-1-13 0,6 4-14 0,0-4-7 15,0-3-8-15,0 7-4 0,0-4-6 0,6 1 1 0,0 0 1 16,1-1-3-16,6 0 0 0,0-4 1 0,1 5 3 0,-2-4-1 15,8 2-1-15,-7-1-2 0,7-2-2 0,6 4 0 0,-7-3-12 16,7-4-19-16,-6 4-44 0,5-1-61 0,-5 1-65 0,0 0-59 16,-1-4-60-16,7 0-84 0,-6 0-139 0,0 0-89 15,-1-4-33-15,-6 0 20 0</inkml:trace>
  <inkml:trace contextRef="#ctx0" brushRef="#br0" timeOffset="-49147.64">14667 16595 237 0,'-19'0'489'0,"5"0"-127"0,8 0-147 16,0 0-83-16,0-4-42 0,-2 4-21 0,2 0-10 15,6 0-4-15,0 0-4 0,0 0-2 0,6 0-4 0,2 0-4 16,-2 0-3-16,6 0-2 0,8 0 1 0,-7 0 3 0,7 0 7 15,6 0 1-15,0 0 3 0,-7 4 2 0,7-4-1 16,7 0 2-16,-7 4-1 0,7-1 5 0,-1 1 1 0,1 3 7 16,-1-3 10-16,8 1 13 0,5 1 10 0,-6-2 17 0,13 0 7 15,1 0 1-15,-2-1-1 0,8-3-7 0,0 4-12 16,6-8-15-16,0 4-18 0,7-3-21 0,-1-1-14 0,1-4-12 16,0 2-5-16,5-6-6 0,8 1-2 0,-6 0-4 0,5 0-2 15,-5-4-1-15,5 1-2 0,-6 3 3 0,1-4-5 16,5 0 0-16,-6 1-1 0,-6 2-3 0,0 1 2 0,-7-3 0 15,0 3 0-15,-6 0-1 0,-8 4-1 0,-5-4 1 0,-1 3 3 16,-5 1 0-16,-1 0 2 0,-13-1 7 0,0 1-4 16,-7 3 0-16,1 1 0 0,0-4-2 0,-14 3-1 0,7 0 1 15,-13 1 0-15,6-1-5 0,-6 0 4 0,0-2 1 16,-6 0-1-16,0 3 1 0,-7-4-1 0,-1 7 0 0,-6-4-3 16,-5 1-1-16,5-1 1 0,-12 4 0 0,-1 0 1 0,1-4-2 15,-7 4 1-15,-7 0-2 0,1 0 2 0,-1 4-1 16,1-4 0-16,-2 0 0 0,2 4 3 0,-1-1 8 0,7 1 9 15,1-4 7-15,-2 4 7 0,7-1 4 0,7-3 2 0,7 3 2 16,6-3-2-16,0 6-6 0,7-6-9 0,6 3-6 0,0-3-6 16,12 3-5-16,2-3-4 0,-2 4-1 0,15 0-1 15,5-1-1-15,1 1 1 0,-1-4-1 0,7 4 0 0,7-1 1 16,-7 4 1-16,0-3 1 0,1 3 0 0,-8 4 0 0,1 0-1 16,-7 0 1-16,-1 4 0 0,-5 0 0 0,-8 3-2 15,-4 1 3-15,-2 2-1 0,-12 1-2 0,-2 4 0 0,-4 3 3 16,-8 0 1-16,1 1 0 0,-7-1 1 0,0 0-5 0,-7 1 0 15,1-1-6 1,-1 1-30-16,1 2-55 0,-7-2-79 0,-1-1-78 0,8 1-82 0,-7-5-117 0,0 1-175 0,6-4-97 0,-6-1-29 16,0 1 21-16</inkml:trace>
  <inkml:trace contextRef="#ctx0" brushRef="#br0" timeOffset="-39738.03">17214 15599 330 0,'0'-4'315'0,"0"-3"-99"0,0 3-77 0,6 1-46 16,-6-5-21-16,0 4-11 0,6 1-5 0,-6-5-3 0,0 5-3 15,8-1-5-15,-8 0-2 0,0 1-4 0,6-1-4 0,-6 1-5 16,0-1-4-16,6 4-4 0,-6-4-2 0,0 4-4 15,7 0 2-15,-7-3 2 0,0 3 4 0,7 0 7 0,-7 0 7 16,0 0 7-16,-7 0 7 0,7 0 6 0,0 3 7 16,-7-3 8-1,7 4 8-15,-6 0 14 0,6-1 13 0,-6 4 15 0,-2-3 11 16,2 3 9-16,0 4 3 0,0-3 0 0,-1 3-3 0,0-4-8 16,-6 4-11-16,7-1-15 0,-8 2-11 0,2 3-12 0,6-4-10 15,-1 3-9-15,-6 1-8 0,6-4-9 16,-6 4-8-16,6-4-4 0,1 0-5 0,0-1-3 0,0 1-4 15,-2-3-3-15,2-2-3 0,6 3-5 0,0-2-2 16,0-3-5-16,0 3-1 0,0 0-3 0,6-3 0 0,-6-1 2 16,14 1 1-16,-8 0-2 0,0 0 1 0,8-1-2 0,-1-3 2 15,0 4 0-15,6-4-3 0,1-4-2 0,-1 4-2 0,1-3-1 16,6-1-9-16,-6 0-22 0,5 0-55 0,-5 4-84 16,0-3-80-16,-1-1-74 0,-6 1-80 0,0-5-120 0,1 1-130 15,-2 0-59-15,-5-2 8 0</inkml:trace>
  <inkml:trace contextRef="#ctx0" brushRef="#br0" timeOffset="-39498.1">17129 15760 427 0,'-6'0'447'0,"6"0"-145"0,0 0-114 0,0 0-72 0,6-4-41 15,-6 0-23-15,14 1-13 0,-8-1-5 0,6 0-2 0,8-3-2 16,-7 4-4-16,7-5-3 0,0 1-4 0,-1 0-4 16,7-1-3-16,-6 1-5 0,6 0-7 0,0-4-17 0,-7 0-20 0,7 3-27 15,0-2-33-15,-7-1-48 0,1-5-72 0,0 2-114 16,-14 3-86-16,7 0-38 0</inkml:trace>
  <inkml:trace contextRef="#ctx0" brushRef="#br0" timeOffset="-38880.64">16804 15379 21 0,'0'0'220'0,"0"0"-38"15,0 0-35-15,0 0-31 0,0-4-28 0,0 4-22 16,0 0-13-16,-6 0-9 0,6-3-6 0,0 3-1 0,0 0 1 15,0 0 0-15,0 0 1 0,0-4 1 0,-8 4-2 0,8 0-3 16,0 0-2 0,-6 0-5-16,6 0-6 0,-6 4-3 0,6-4-5 0,-7 0-4 0,7 3 0 0,-7 1-2 0,1 0-1 15,6-1 2-15,0 5-1 0,0-5 2 0,-7 5 2 0,7-1 2 16,0 0 0-16,7 5 2 16,-7-6 0-16,0 6-1 0,6-2-1 0,-6 1 0 15,7 3-1-15,0-2-3 0,-7 3-1 0,6 0-1 0,0-1-1 0,-6 1 0 16,8 3-1-16,-2-3-1 0,-6 3 2 0,0-4 0 0,6 5 2 0,-6-4 0 0,6 3-1 15,-6 0 1-15,0-3 2 16,0 3 1-16,7 0 0 0,-7 1 0 0,0-4 0 0,0 3-3 16,7 0 1-16,-7-3-1 0,0 3-2 0,6-3-2 0,-6 3-1 15,0 0-3-15,0 1 1 0,0-1 0 0,7 1-1 0,-7 2 0 0,0 1 1 16,0 1-1-16,0 2-1 0,0-3 1 0,0 0 0 16,6 4-1-16,-6-1 0 0,0-3 0 0,6 3 0 0,-6 2 1 15,8 2 0-15,-8-4-1 0,6 5 1 0,0-1-1 0,0-3 0 31,2 3 2-31,-2-3-1 0,0 3-1 0,1-4-1 0,6 6 1 16,0-6 0-16,-7 0 0 0,8 4 0 0,-8-3-1 0,7 1-2 16,0-6-7-16,0 5-9 0,-1-5-14 0,2 1-14 15,-1-3-21-15,0 2-26 0,0-3-37 0,-7 2-68 0,8-3-127 16,-8-2-79-16</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30T07:20:44.363"/>
    </inkml:context>
    <inkml:brush xml:id="br0">
      <inkml:brushProperty name="width" value="0.05292" units="cm"/>
      <inkml:brushProperty name="height" value="0.05292" units="cm"/>
      <inkml:brushProperty name="color" value="#FF0000"/>
    </inkml:brush>
  </inkml:definitions>
  <inkml:trace contextRef="#ctx0" brushRef="#br0">1765 9821 437 0,'-19'0'556'16,"6"0"-125"-16,-6 4-165 0,5 0-113 0,-5-4-64 0,6 3-26 15,0 1-3-15,7-4 14 0,-8 4 21 0,8-4 23 0,-1 3 23 16,7-3 19-16,-6 0 14 0,6 0 5 0,0 4-6 0,-7-4-8 15,7 0-19-15,0 0-21 0,0 0-20 0,0 0-18 16,7 0-17-16,-7 0-10 0,0 0-7 0,6 0-9 0,1 0-2 16,-1 0-1-16,8 0-2 0,-8 0 1 0,13 4 0 15,1-4-1-15,0 0-4 0,6 0-7 0,6 0-2 0,1 0 0 16,6 0-3-16,-1-4-3 0,9 4-3 0,-2-4-2 0,1 1-3 16,13-1 2-16,-2-3-1 0,2-1-2 0,7 1 1 15,-1 0 1-15,13-5 0 0,-6 2-2 16,6-1 1-16,6 4 0 0,-6-4-3 0,7 3-1 0,0-3-4 0,6 7-4 0,-6-3 0 15,-1 0 0-15,7-1-1 0,-6 5-2 0,0-5 0 0,-7 5-1 16,0-4 4-16,0 3 2 0,-6 0 0 0,-1 1 1 16,-6-1 3-16,-6 4 1 0,0 0 0 0,-14 4 1 15,1-4-1-15,-7 3-1 0,-7-3-2 0,1 4-2 0,-7-4-1 16,-6 4 1-16,-7-4 4 0,7 3 7 0,-14-3 11 16,6 0 13-16,-4 0 17 0,-2 0 18 0,0 0 18 0,1 0 15 0,-7 0 11 15,7-3 6-15,-1 3 0 0,-6 0-3 0,7-4-9 16,-7 4-8-16,0 0-10 0,6 0-7 0,-6-4-6 0,6 1-1 15,1 3 1-15,-7-4 6 0,7 0 7 0,-1 4 6 0,-6-3 1 16,6 3 0-16,1-5-4 0,-7 5-5 0,7-3-9 16,-7 3-12-16,6 0-10 0,1-3-6 0,-7 3 2 0,6 3 3 15,0-3 8 1,1 3 6-16,0 2 3 0,-7-5 5 0,6 3 4 0,0 1 3 16,-6 0 1-16,0-4 3 0,8 3 7 0,-8 1 13 15,0 0 16-15,0-1-98 0,-8 1-29 0,2-1 0 16,6 2 0-16,-6-2 0 0,-1 0 0 0,7 1 0 0,0 0 0 15,0-4 0-15,0 0 0 0,0 0 0 0,0 0 0 0,0 0 0 16,0 0 0-16,0 0 0 0,7 0 0 0,-7 0 0 0,0 0 0 16,0 0 0-16,6 0 0 0,-6 3 0 0,0-3 0 15,-6 4 0-15,6 0 0 0,0-1 0 0,0 1 0 0,0-1 0 16,0 1 0-16,0 0 0 0,0-4 0 0,0 4 0 16,0-4 0-16,6 0 0 0,-6 0 0 0,0 0 0 0,6 0 0 15,-6 0 0-15,8-4 0 0,-8 4 0 0,0 0 0 0,6 0 0 16,-6-4 0-16,0 4 0 0,6-4 0 0,-6 4 0 0,0 0 0 15,7 0 0-15,-14 0 0 0,7 0 0 0,-6 0-687 16,0-3-314-16,-2-1-182 0,2-7-70 0,0 4 4 16,-1-3 56-16,-6-5 106 0</inkml:trace>
  <inkml:trace contextRef="#ctx0" brushRef="#br0" timeOffset="1127.04">4507 9645 176 0,'0'0'400'0,"-6"-3"-101"0,6 3-99 0,-7-4-62 15,7 4-37-15,0 0-20 0,0 0-11 0,0 0-8 16,-6-3-6-16,6 3-3 0,0 0-5 0,0-4-4 0,6 4-3 15,-6-3 0-15,0 3 5 0,0-4 9 0,7 0 15 0,-7 4 16 16,6-3 23-16,-6-2 30 0,7-1 33 0,-7 1 26 16,7 2 16-16,-7-5 11 0,6 1-2 15,-6-4-11-15,6 4-19 0,-6-8-28 0,7 4-36 0,-7-7-30 0,7 0-23 0,-1 0-22 16,0-1-15-16,1-3-8 0,-7 0-4 0,13 0 0 16,-6 0-2-16,-7-3 2 0,12 3-2 0,-12-4 1 0,7 0 1 15,0 1 3-15,-7-1 0 0,0-3-4 0,6-5 0 16,-6 6-4-16,0-9-2 0,6 4 1 0,-6 0-1 0,0-4 0 15,8-3-1-15,-8 0 0 0,6-5 1 0,0 5 0 0,1-7-1 16,-1 4-2-16,1-2-3 0,6-3-7 0,-1 0 0 16,2-3 0-16,-1 4 5 0,6-9-3 0,-6 5-1 0,7-3-1 15,0-1 0-15,-1-5 6 0,1 7 4 0,-1-7 5 0,7 2-5 16,-6-1 3-16,6-3 4 0,0-1 3 0,-1 1 3 0,2 0 2 16,-8 3-2-16,8 1 2 0,-8 3-2 0,0 0-3 15,1 4 1-15,-1-1 0 0,-5 1-2 0,5 4-2 0,1-1-4 16,-8 4-1-16,8 0-3 0,-6-4 3 0,5 4-4 0,1 0-2 15,-2 0-4-15,-4 0-2 0,5 0-2 0,1 0-3 16,0-3-2-16,6 3-1 0,-7-4-1 0,1 0-2 0,0 1 3 16,5-1 0-16,-5-3 1 0,0 3 1 0,5 1 3 0,-5-1 1 15,0 1 1-15,6-2 2 0,-7 2 0 0,7-1-1 0,0 4 1 16,-6-3 1-16,5 3-1 0,-5-4-1 0,6 4 0 16,1 4-1-16,-8-4-1 0,7 4 1 0,-6 0-1 0,6-1-4 15,0 4 1-15,-7-2-1 0,7 2-1 0,0 0 1 0,1 0 0 16,-1 1-1-16,-1-1 1 0,1 1-1 0,0-5 0 15,1 5-1-15,-1-1 1 0,0-3-1 0,-1 3-1 0,1 0 0 16,1 1 1-16,-1-1 0 0,0 0-1 0,7-3 1 0,-1 4-1 31,-6-1 1-31,13 0-1 0,-6-3 2 0,-1 4 1 0,7-5 0 16,1 4 0-16,-1 1 1 0,-7 3 1 0,7-1-1 16,-7 2 0-16,8 3-1 0,-7-1-2 0,-1 1 0 0,1-1 0 15,-1 5 0-15,1-4-2 0,-1 3 2 0,1 1 1 0,-1 0 0 16,-6 2 2-16,7-3-1 0,-1 1 3 0,1 3-1 15,-1-4-7-15,1 1 3 0,-1 2 0 0,1-2 1 0,-1 3 0 16,-5 0 0-16,5 0-6 0,-6-1 3 0,1 1 6 16,-1 5-2-16,0-6 0 0,-7 5-2 0,7-1-1 0,-6 5 2 15,-1 0-8-15,1 3 2 0,-8-5 4 0,2 9 0 0,-1-4 2 16,-6 8 1-16,-1-5 2 0,1 5 4 0,-7 0 9 16,0 3-1-16,6-5 0 0,-6 5 1 0,0 0-1 0,0 0 1 15,0 0-3-15,0 0-2 0,0 0-4 0,-6 0-5 0,6 0-14 16,0 0-18-16,-7 5-28 0,7-5-34 0,0 3-34 0,-6-3-43 15,6 0-99-15,6 0-108 0,-6 0-90 0,7 0-100 16,-1-3-156-16,7-5-65 0,6 1-28 0,1-4 0 0</inkml:trace>
  <inkml:trace contextRef="#ctx0" brushRef="#br0" timeOffset="1934.67">7601 4014 201 0,'-6'0'268'0,"6"0"-84"0,-8-3-60 16,8 3-38-16,0-4-21 0,-6 4-13 0,6-3-5 15,0 3-4-15,-6-4-7 0,6 4-1 0,0-4 1 0,0 4 2 16,0 0 0-16,0 0-2 0,0 0 1 0,0 0 0 0,0 0 0 16,6 0-2-16,-6 0-2 0,6 0-3 0,2 0-2 0,-2 0 0 15,0 0 2-15,8 0 2 0,5 0 4 0,1 4 10 16,-1-4 6-16,7 0 9 0,6 0 7 0,1 4 10 16,7-4 11-16,-2-4 14 0,1 4 9 0,7 0 11 15,6-4 10-15,-6 4 6 0,13-3 5 0,-8 3-2 0,8 0-8 0,7-4-10 16,-1 4-12-16,0 0-15 0,0-4-19 0,6 4-15 15,-6 4-15-15,0-4-13 0,7 4-9 0,-7-1-10 0,7 1-5 16,-7 3-8-16,7-3 2 0,6 3 1 0,0 1-1 0,0-4-1 16,7 3-2-16,0 0-1 0,-1 1 1 0,7-1 1 15,0 0-3-15,8 1 0 0,-2-5-1 0,1 5 1 0,-1-5-1 16,1 4-1-16,-1-3 2 0,2 0 1 0,5-1 0 0,-7-3 1 16,1 5-2-16,7-5 1 0,-2 3 1 0,1-3 0 0,1 3-2 15,-1-3-1-15,1 0-4 0,-8 0 1 0,7 4 3 16,-7-4 2-16,2 0 1 0,-9 4 1 0,9-4 1 0,-2 0 0 15,1 0 3-15,-1 0-2 0,8 0-4 0,-7 0 0 0,5 0 0 16,1 0-1-16,-5 0 0 0,-2 0-1 0,1 0 0 16,-1 0 2-16,-5 0-1 0,-8 0 3 0,8 4 0 0,-7-4-1 15,-8 0 3-15,8 3-1 0,-7 1 0 0,0-1-10 0,1 1 4 16,-1-1 2-16,0 1 0 0,0 0-2 0,0 0-1 16,0 2 4-16,7-2-3 0,-7 1 9 0,0-2-4 0,-6 5-1 15,6-5-1-15,-7 1 0 0,-6-4 2 0,8 4-2 0,-14-1 3 16,-2-3 1-16,-4 4 0 0,-7-4-2 0,-1 0 1 15,-13 0-1-15,-5 0 1 0,-1 0 7 0,-6 0 15 0,-8 0 13 16,1 0 12-16,0-4 7 0,-6 4 5 0,-1 0 5 16,-6 0 0-16,6-3-9 0,-6 3-12 0,8-4-17 0,-8 4-18 15,0-4-24-15,6 1-54 0,-6-1-84 0,6 0-83 0,-6 1-79 16,7-8-88-16,-1-1-157 0,1 1-107 0,0 1-59 0,-7 6-1 16</inkml:trace>
  <inkml:trace contextRef="#ctx0" brushRef="#br0" timeOffset="3045.63">15058 4261 110 0,'-6'-4'367'0,"-1"0"-97"15,0 0-84-15,1 1-55 0,0-1-32 0,6 0-17 0,-7 4-5 0,7-3 4 16,0 3 6-16,-6-4 8 0,6 4 7 0,0 0 4 0,0 0 7 16,0-4 4-16,0 4 0 0,0 0-5 0,0 0-3 15,0 0-4-15,6 0-3 0,-6 0-3 0,0 0-8 0,0 0-5 16,0 0-3-16,0 0-1 0,7 0 2 0,-7 4 4 16,0-4 9-16,0 4 10 0,0-1 9 0,0 1 3 0,6 3-1 15,-6-3-6-15,0 4-10 0,0-1-12 0,0 0-17 0,0 0-18 16,0 4-14-16,0-4-8 0,6 4-1 0,-6 1-1 0,0-1 1 15,7 3 0-15,0-3-2 0,-7 0-1 0,6 4-1 16,-6-4 2-16,6 3-2 0,2 1-1 0,-2 0-1 0,0 0-2 16,-6-1 1-16,7 1 0 0,-1 3 0 0,1-3-3 0,-1 3-2 15,1 0 0-15,-1 1-1 0,0-1-1 0,2 1 2 16,-2-1 0-16,0 0 0 0,1 0-1 0,-1 1 1 0,1 2 0 16,0 1 0-16,-1 1-2 0,0-5 0 0,8 3-1 0,-8 2 0 15,0 2-2-15,1-3-3 0,0 1-2 0,-1-1 1 0,1 0 1 16,-1 3 1-16,0-3 4 0,1 4 1 0,6 0 3 15,-7-5 3-15,1 5 3 0,0 0 4 0,-1-5 1 0,1 5 1 16,6 4 0-16,-7-5-2 0,1 1-2 0,5 3-3 0,-4 0-1 16,4 0-3-16,-5 1-1 0,6-1-1 0,0 1-1 15,-1-1 2-15,2 1 3 0,-1 2-2 0,0 1 5 0,0 0 1 16,7 0 1-16,-8 0 5 16,8 0 0-16,-7 0-1 0,7 4 0 0,0 0 2 0,-2-1 0 0,2 1-2 0,-1-1 1 15,1 1-3-15,-6 3-1 0,5-3 0 0,1-1 1 0,-1 5 2 16,0-1-2-16,1 0-1 0,-1 1-4 0,1-5 0 15,0 9-1-15,-1-6-2 0,7 2-3 0,-6 3-2 0,-1 0 1 16,1 0 6-16,6 0 1 0,-7 0 0 0,7-3 1 0,-6 2 1 16,6 1 0-16,0 1 0 0,0-6 2 0,7 5-4 0,-8 0 2 15,2 0 0-15,5 0 0 0,1 4 0 0,-1-4 4 16,1 0-3-16,6 0-3 0,-6 3-2 0,-1-3-2 0,7 0-2 16,0 3-1-16,1-3-1 0,-1 4-1 0,6 1 0 0,-5-2-1 15,5 1 3-15,1 3-3 0,-1 0 1 0,1-3-1 16,5 3 2-16,2-4-2 0,-1 1-1 0,0 3-1 0,6-3-2 15,-5-1 1-15,6 5 2 0,-1-5 1 0,1 4 0 0,6 1 3 16,-6-1 2-16,-1 0 0 0,0 1 3 0,8-1-1 0,-1 0-2 16,-6 4-1-16,6 0-6 0,0-3-2 0,0 2-1 15,0 1-3-15,0 0 1 0,0 0 0 0,0 5-2 16,1-10 0-16,-1 5 3 0,6 0 0 0,-6-4 2 0,7 4 5 16,6-3-2-16,-6 3 0 0,0-4 1 0,5 4 3 0,2-4-3 15,5 1-1-15,1-1-3 0,0 0-2 0,6 1-2 0,0-5-1 16,0 0-4-16,-6 1 0 0,7 0-2 0,-2-1-1 15,-5 1 3-15,0-4-2 0,0 4 0 0,-1-4 0 0,0-4 2 16,-5 4-1-16,-1-4 0 0,0 0 0 16,-6 1-1-16,6-5-1 0,-6 2-1 0,-1-3 0 0,1-1 0 0,-7-2-2 15,0-3 2-15,-6 5-2 0,-7-5 1 0,0-3 0 0,-6-4-1 16,-14 0 0-16,1-1-1 0,-7-5-2 0,-7-2-1 0,1-3-1 16,-14 0-1-16,8-7 2 0,-14 3 0 0,0 0 2 0,0-3 2 15,-14 0 3-15,2-1 0 0,-2 1 3 0,-5-4-1 16,-7 4-2-16,0-4-7 0,-1 0-17 0,-5 0-29 0,6 0-39 15,-7-4-51-15,1 4-65 0,6-4-63 0,-7 4-51 16,7-3-53-16,7-5-102 0,-1 1-90 0,0-4-83 0,14 0-151 16,-1-3-55-16,7-5-10 0,0 4 1 0,0 1 36 0</inkml:trace>
  <inkml:trace contextRef="#ctx0" brushRef="#br0" timeOffset="3585.8">20913 10741 46 0,'14'3'159'0,"5"-3"-28"0,-6 0-19 16,0 5-14-16,0-5 1 0,0 0 5 0,0 0 5 15,-6 0 4-15,-1 0 1 0,0 0 3 0,1 0-2 0,-1 0 3 16,-6 0 0-16,7 0 4 0,0 0 9 0,-7-5 21 0,12 5 29 16,-5 0 32-16,6 0 32 0,0-3 16 0,7 3 4 15,6 0-7-15,6 0-17 0,7-4-27 0,7 4-40 0,6-4-40 16,6 1-36-16,15-1-26 0,4-3-13 0,15 0-9 0,11-1-5 16,2 1-3-16,19 0-2 0,0-1-8 0,6-3-8 15,7 4 1-15,-1-4-4 0,14 0-4 0,0 0-3 0,6 0-4 16,7-4-4-16,-1 4 0 0,2 0 0 0,5 1-5 0,-7-2 0 15,2 1 1-15,-8 0-1 0,0 1 1 0,-6-1 1 16,-7 0 0-16,-6 0 1 0,-7 0-1 0,-12-4-2 0,-14 3 3 16,-7-2 3-16,-18 3 4 0,-8-3 14 0,-12 3 14 15,-13 0 13-15,-7 0 7 0,-13-4 4 0,-7 4 0 0,-6-3-3 16,-13 3-9-16,-6-5-21 0,-14 5-34 0,0 1-36 0,-6-1-34 16,-13-4-40-16,0 4-83 0,1 0-101 0,-9 0-90 0,2 0-100 15,-1 0-162-15,1 0-88 0,-1 4-49 0,1 0-15 16</inkml:trace>
  <inkml:trace contextRef="#ctx0" brushRef="#br0" timeOffset="4743.15">14896 4385 30 0,'6'-7'371'0,"0"-1"-117"16,0-3-104-16,2 4-59 0,-2 0-25 0,-6-1-13 16,6 1 0-16,-6 3 2 0,0-3 4 0,0 2 1 0,-6 2-1 15,6 0-6-15,-6 3-7 0,-2-3-6 0,2 6-9 16,0-3-7-16,-7 3-7 0,6 5-4 0,-6-1-3 0,1 1 1 16,-2-1-1-16,8 4 1 0,-8 4-1 0,8-1 1 0,0 4-1 15,-1 1 1-15,1 3-3 0,6 0-1 0,0 7 0 16,6 0-7-16,1 8-4 0,-1-1-12 0,0 8-23 0,2 1-43 15,-2 5-81-15,0 5-163 0,-6 1-88 0,0-1-45 0</inkml:trace>
  <inkml:trace contextRef="#ctx0" brushRef="#br0" timeOffset="4869.54">14707 5964 27 0,'-7'47'520'0,"-6"1"-25"0,7 0-185 16,6-1-108-16,-7 1-62 0,7 0-39 0,0-1-34 15,0-3-23-15,7 0-16 0,-1 0-9 0,7 0-12 0,0 0-20 16,13-4-25-16,-7-3-38 15,14 3-58-15,-7-7-107 0,6 0-129 0,1 0-81 0,-7 0-39 0</inkml:trace>
  <inkml:trace contextRef="#ctx0" brushRef="#br0" timeOffset="5155.68">14973 7422 40 0,'-19'36'592'0,"-1"1"43"0,0 0-152 0,2 0-111 0,-2 0-68 16,1-2-44-16,5-1-33 0,-6-1-36 0,8-1-45 0,-1 2-42 15,-1-5-51-15,8 0-54 0,6 0-49 0,0 2-44 16,6-3-39-16,8 1-25 0,-1-3-21 0,-1 0-14 0,8 3 6 15,0 0 18-15,-7 1 28 0,7-1 32 0,-8 4 28 0,8 0 24 16,-7 4 20-16,0-5 13 0,-6 5 12 0,5-1 6 16,-5 5 4-1,-7-4 2-15,7 3 2 0,-7 0 6 0,-7 1 8 0,7-1 13 16,-7 5 12-16,1-6 14 0,0 5 18 0,-1-4 22 0,0 4 18 0,1 0 9 0,-1 0 1 0,1 1-6 0,0-2-11 16,6-3-14-16,-8 5-16 0,8-6-23 0,0 2-20 31,-6-4-17-31,6 3-20 0,6-3-21 0,-6-1-15 0,0 1-15 15,8 0-18-15,-8-4-14 0,6-1-11 0,-6-2-6 16,6 2 1-16,1-6 5 0,-7 4 3 0,6-5 0 0,-6 1-2 16,7-1-8-16,-7-2-16 0,7-5-23 0,-7 0-40 15,0-3-68-15,0-4-123 0,0 0-58 0</inkml:trace>
  <inkml:trace contextRef="#ctx0" brushRef="#br0" timeOffset="5933.35">7601 4191 94 0,'0'4'585'0,"0"-4"6"0,0 0-176 0,0 0-140 16,0 3-93-16,0-3-67 0,0 0-51 0,0 0-31 15,0 0-14-15,0 0-9 0,6 4-5 0,-6-1-5 0,0 5-10 16,7-5-15-16,-7 5-17 0,7 3-15 0,-1 3-15 0,1-2-15 16,-7 6-12-16,6-1-7 0,0 1 1 0,1 5 12 15,0-1 14-15,-1 0 15 0,0 4 14 0,1-1 14 0,0 1 14 16,-7 3 9-16,6 1 4 0,-6 3 4 0,7-1 5 0,-7 5 1 15,0 0 6-15,0 4 6 0,0-2 8 16,0 2 7-16,6 3 11 0,-6-1 6 0,0 6 5 0,0-2 3 0,7 0-3 16,-7 5-4-16,6-4-5 0,-6 6-8 0,7 2-8 15,-1-2-8-15,8 2-6 0,-8-2-5 0,7 5-6 0,6 0-12 16,-6-1-21-16,7-3-32 0,0 4-42 0,5-1-78 0,1-3-164 16,1 0-90-16,-1-3-45 0</inkml:trace>
  <inkml:trace contextRef="#ctx0" brushRef="#br0" timeOffset="6076.74">8070 6872 247 0,'-19'48'542'0,"-1"-4"-100"16,6 0-146-16,-5 0-94 0,6-4-64 0,0 4-42 0,1-3-29 0,4-5-24 15,2 1-20-15,0-1-22 0,6-2-24 0,0-2-22 0,0-2-26 16,6 2-30-16,0-2-30 0,2 0-34 0,-2-1-41 0,0 0-45 31,-6 4-51-31,0-1-48 0,0 2-34 0</inkml:trace>
  <inkml:trace contextRef="#ctx0" brushRef="#br0" timeOffset="6329.56">7836 8019 139 0,'-14'37'366'16,"-6"-1"-60"-16,1 1-82 0,0-1-63 0,6 1-42 0,-7 0-32 16,7-4-21-16,0 3-16 0,0-2-15 0,0-2-12 15,6 1-6-15,-5-3-7 0,5 3-9 0,7-4-5 0,-7 4-8 16,7-4-5-16,0-3-4 0,0 3-4 0,0 0-2 16,0 4 0-16,0-3 1 0,0-1 2 0,0 4 6 0,0 0 3 15,0-4 5-15,7 4 3 0,-7 0 1 0,0 0 3 16,-7 0 0-16,7 4 2 0,0-4 1 0,-6-4 0 0,6 4 0 15,-6 0 0-15,-1 0 1 0,1-3 2 0,-1 2-1 0,7-2-1 16,-7 3-1-16,1-1 0 0,-8 5 0 0,8-4 0 0,-6 0-7 16,-2 5-7-16,1-3-2 0,1 2-4 0,-2-4-2 15,2 3-3-15,-2-6 0 0,1 2 0 0,1-2 4 0,4-4 6 16,-4-1-2-16,6-2-5 0,-2-1-10 0,2-8-18 16,6 1-34-16,0-4-70 0,-6-4-137 0,12-7-67 0</inkml:trace>
  <inkml:trace contextRef="#ctx0" brushRef="#br0" timeOffset="7154.88">4038 4429 291 0,'-6'-11'340'0,"0"-4"-103"0,-1 1-80 0,0-1-49 0,1 0-25 0,-1 4-11 16,1-3-2-16,0 3 2 0,6-4 10 0,-8 0 16 16,8 4 18-16,-6-3 26 0,6 3 41 0,0 0 45 0,0 0 31 15,-6 0 17-15,6 0 2 0,0 0-9 0,-6 0-11 16,-2 4-26-16,8-1-43 0,0 5-51 0,-6-2-42 0,6 1-31 16,-6 4-20-16,6 0-15 0,0 0-13 0,0 9-7 0,0-2-6 15,-7 4-2-15,7 7 2 0,0 0 4 0,0 8 3 16,0 0 3-16,-6 3 3 0,6 0 5 0,-7 4 4 0,7 4 1 15,0-4 0 1,0 0-1-16,0 3 1 0,0 1 1 0,0-1 1 16,0 5 2-16,7-1-1 0,-1 0 1 0,-6 5-2 0,7-6 0 15,-1 6-3-15,0-5-3 0,2 1-2 0,4-1-5 0,-6 0-2 0,8-4-3 0,-1 1-3 0,7-4-1 0,-8 0 0 16,8-1-1-16,0-1 0 0,5-2-2 0,-5-4 0 0,6-3 1 16,1-3 2-16,5-1-1 0,-6-3 1 0,7-1-1 15,-1-6-1-15,7-5-2 0,0 1-7 0,1-8-13 16,-2-3-15-16,1 0-15 0,7-4-18 0,-7-4-17 0,0-3-27 15,-6 3-44-15,-7-7-63 0,0 4-55 0,-7 0-50 0,-6-4-36 16,0 0-32-16,-6-4-34 0,0 4-44 0,-14 0-51 0,7 0-55 31,-13 0 3-31</inkml:trace>
  <inkml:trace contextRef="#ctx0" brushRef="#br0" timeOffset="7381.62">3778 5048 255 0,'-20'4'377'15,"1"3"-101"-15,-1-3-75 0,1-1-40 0,6 1-12 0,7-4 5 16,-2 0 24-16,2 4 31 0,0-4 22 0,6 0 14 16,0 0 7-16,0-4-2 0,6 4-7 0,0-4-26 0,2-3-37 15,4 3-40-15,1-3-34 0,7-4-29 0,0 0-23 0,-1-1-19 16,7 2-18-16,6-5-4 0,-6 5-6 0,7-5-9 0,6 0-19 15,-7 0-38-15,8 1-58 0,-1-1-63 0,0-4-63 16,7 5-67-16,-7-1-81 0,-1 1-139 0,9 3-88 0,-15-4-30 16,7 8 9-16</inkml:trace>
  <inkml:trace contextRef="#ctx0" brushRef="#br0" timeOffset="8723.62">4872 5363 143 0,'-7'0'479'15,"7"4"-92"-15,0-4-136 0,0 0-93 0,0 0-52 0,0 0-27 16,0 0-10-16,0 0-3 0,0-4 2 0,0 4 0 15,0-4-4-15,0 4-5 0,0-4-5 0,0-3-5 0,0 4 4 16,0-5 11-16,0 1 24 0,0 0 31 0,0 0 26 0,0-5 33 16,0 1 27-16,-6 0 14 0,6 0 4 0,0-3-14 15,-6-1-26-15,-1 1-34 0,7-1-29 0,-7-3-35 0,1-1-28 16,0 4-19-16,-1-3-11 0,0 0-5 0,1 0-7 0,-1-4-2 16,1 3 1-16,0-3-1 0,6 1-1 0,-7-5-1 15,7 4 0-15,-7 0-4 0,7 0 0 0,0 0-2 0,-6-1-2 16,6 5-2-16,0-3 0 0,0 6-2 0,-6-4 1 0,6 5-1 15,0 2 1-15,0 2 1 0,-7-1 2 0,7 0 0 0,0 4-2 16,0 3 2-16,-7-4-2 0,7 4 1 0,0 2-2 16,0-3-2-16,0 5 0 0,-6-3-1 0,6 3-3 15,0 0 2-15,-7 0-1 0,7 0-1 0,-6 0 1 0,-1 0 3 16,1 3-1-16,6-3 1 0,-7 5 1 0,1-5-2 0,6 2 2 16,-6 2 1-16,6 0 0 0,-8 0-1 15,2-4 0-15,6 4 1 0,-6 0 1 0,-1-1 0 0,7 1-1 0,0-1-2 16,-6 1 1-16,6 0-3 0,0-1 1 0,0 1-3 15,6-4-1-15,-6 4-3 0,7-1 2 0,-1-3 1 0,0 3-2 0,8-3 1 16,-1 0 1-16,0 0 1 0,0-3 3 0,7 3 3 16,-8-3-1-16,8-1-1 0,-7 0 2 0,7 1 0 0,-8-1 0 15,2 0 0-15,-2 1 1 0,2 3 2 0,-8-4-3 0,7 4 6 16,-7 0-5-16,2 0-1 0,-2 0-3 0,0 4 1 0,0-1 0 16,-6 1-2-16,7 0 3 0,6 3-5 0,-6 0 3 15,-7 1 3-15,6-1 1 0,0 4-2 0,2-4 1 0,-2 5 0 16,7-6-1-16,-6 6 0 0,-1-5-1 0,7 3 1 0,-7 2 0 15,8-6 1-15,-8 6 0 0,7-4 3 0,-6 3-1 16,5-4 1-16,2-3-3 0,-1 3-1 0,-7 0 0 0,8-3 1 16,-2-1-2-1,1-3-3-15,7 0 0 0,-8 0 0 0,2-3 3 0,-2-1 2 0,-4 0 1 0,4-3 0 0,1 0 2 16,-6-4 2-16,6 0 2 16,-7-1 2-16,0 2 2 0,2-5 0 0,-2 1 3 0,-6-1 3 15,6-4 0-15,1 5 4 0,-7-1-2 0,0-3 0 0,0 4-1 0,0-2-1 0,-7 2 1 16,7 3-4-16,-6 0 0 0,0 0-4 0,6 0 1 0,-8 4-2 15,2-1-1-15,6 1 2 0,-6 3-3 0,6-3 0 0,-6 3-2 16,6 4-1-16,-7-4-1 0,7 1-3 0,0 3 0 16,0 0-2-16,0 0-1 0,0 0-2 0,0 0 1 0,0 3-1 15,0 1-1-15,0 4 0 0,7-1 2 0,-7 0 0 0,6 1 1 16,-6 3 1-16,6 0 0 0,0-1-1 0,2 1 0 16,-2 5 4-16,0-6 0 0,1 2 1 0,-1 2 0 0,1-3-2 15,0-1 4-15,-1 2-1 0,7-1 0 0,-6-4-2 16,-1 0 0-1,7 1 1-15,-6-5-2 0,-1 5 1 0,1-4 0 0,-1-4 2 0,7 0 1 0,-6 3 2 0,-7-6 1 0,6 3 1 16,8-4 3-16,-8 0 2 0,0-3 3 0,1-1 3 16,-1-3 3-16,1 4 3 0,-7-4 0 0,7 0 2 0,-1 0-1 31,0 0-2-31,-6 1-1 0,6-2-4 0,2-3-5 0,-8 4-5 16,6 0 7-16,0 1-6 0,1-1-5 0,-1 0-3 0,1 0-2 15,-7 3-1-15,7 1-2 0,-1-1-1 0,0 1-9 16,1 4 2-16,0-1 4 0,5 0 0 0,-5 1 0 0,6 3 1 15,-6-4 1-15,5 8-1 0,2-4-1 0,-8 3 0 0,8-3 1 16,-8 4-9-16,7 3-1 0,-7-3-1 0,1-1 1 16,-1 5-1-16,1-1-1 0,-1 1 1 0,-6-1-1 0,0 4 10 15,6-4 0-15,-6 5 0 0,-6-6 1 0,6 5 1 0,0-3 2 16,-6 2 0-16,-1-2 1 0,1 0 3 0,-1-1 0 0,7 0 2 16,-6 1 1-16,-1-1 0 0,7-3 1 0,-6-1-1 15,6 0-1-15,-6-3-2 0,6 0 1 0,0 5-1 0,0-5 0 16,0 0-2-16,0 3-2 0,0-3-2 0,0-3-2 0,6-2-1 15,-6 5-4-15,6-3-4 0,-6-4 0 16,7 0-2-16,-1-1 4 0,7 1-2 0,-6-4 2 0,5 3 1 0,-4-6 3 16,4 3 4-16,1 0 0 0,0 0 2 0,0-4-4 15,1 4 3-15,-2-3 0 0,2-1 4 0,-2 0-1 0,8 1 0 16,-7-1 0-16,0 0-1 0,0 1 4 0,7-1-1 0,-14 0-2 16,7 4 0-16,-7 0-1 0,2 1 2 0,-2-2 0 15,-6 5-1-15,0 0 3 0,0 0 0 0,-6 3 1 0,6 0 1 16,-8 1-1-16,2 0-1 0,0-2 0 0,-7 5-1 0,6 5 0 15,0-5-1-15,-5 3-1 0,5 0 2 0,-6 5-1 0,7-5 0 16,-1 5 0-16,0-1 2 0,7 4-2 0,-6-4 0 16,6 4 0-16,0-4 0 0,6 4 0 0,-6 0 1 0,7 0 0 15,0 0 0-15,5 0 3 0,-5 4-1 0,12-7 1 0,-5 3 2 16,5-4-1-16,1 0-1 0,-1-3 1 16,7-1-1-16,0 1-3 0,0-4-8 0,7-4-13 0,-7 1-40 0,7-1-66 15,-7-7-77-15,6 1-75 0,-5-2-70 0,-9-3-94 16,9-3-158-16,-14 0-82 0,0-1-21 0,-7 1 23 0</inkml:trace>
  <inkml:trace contextRef="#ctx0" brushRef="#br0" timeOffset="8881.59">5425 4319 30 0,'-12'0'500'0,"-2"-5"-74"0,2 2-127 0,5 3-99 16,1-3-58-16,6 3-37 0,-7-3-22 0,7 3-18 0,7 0-16 15,-1 0-24-15,7-5-34 0,0 5-47 0,6 0-67 16,8-4-136-16,-1 4-108 0,0-3-79 0,7 3-52 0</inkml:trace>
  <inkml:trace contextRef="#ctx0" brushRef="#br0" timeOffset="9771.45">16145 7308 201 0,'-6'-4'548'0,"0"1"-36"0,0 3-131 0,-1-4-105 0,0 0-47 16,7 1 3-16,-6-1 28 0,-1 1 17 0,7-1-8 16,0-3-24-16,0-1-23 0,7-3-20 0,-7 4-26 0,6-4-47 15,8 0-50-15,-8-4-36 0,6 5-18 0,8-5-10 0,-7 5-3 16,7-10-3-16,6 6-2 0,0-5 1 0,0 1 1 16,0 0 0-16,13 0-2 0,-6-4 2 0,6 3 0 0,7-3 0 15,-7 1 7-15,12-2-2 0,-5 1-1 0,-1 0 0 0,8 1 2 16,-7-2-1-16,5 2 0 0,-5-5 0 0,-1 4-2 0,-5 0 3 15,-1 0 3-15,-6 1 3 0,-1-2 6 0,-6 4 3 16,-7 5 1-16,-5-4 1 0,-2 3-3 0,-5 4-5 0,-7 0-4 16,0 0-9-16,-7 1-10 0,1 1-8 0,-6 6-9 15,-2-1-4-15,-5 4-3 0,-1 0-1 0,6 0-3 0,2 4 3 16,6-1-2-16,-8 2-1 0,14 2 2 0,0 4-1 0,0-4 2 16,0 4 1-16,14 0 3 0,-8 0 4 0,6 4 3 15,2-5 6-15,6 1 0 0,-7 0 5 0,-1 0 0 0,2 0 2 16,-2 4-3-16,-5-3-1 0,0-2-2 0,-7 1-5 0,0 0-8 15,0 0-20-15,-7 4-49 0,7-1-75 0,-7-3-74 16,1 4-68-16,0-4-73 0,6 0-115 0,-6-3-136 0,6-2-78 16,0-1-2-16</inkml:trace>
  <inkml:trace contextRef="#ctx0" brushRef="#br0" timeOffset="10097.53">17794 5561 519 0,'0'0'559'0,"-7"0"-139"0,7-4-135 0,-7 4-80 0,7 0-41 15,7 0-15-15,-7 0 7 0,7 0 19 0,5 0 28 0,2 4 18 16,5-4 3-16,1 4-7 0,6-4-18 0,0 3-21 0,7 1-27 16,-1-4-33-1,7 0-36-15,-7 0-27 0,7 3-16 0,1-3-13 0,-1 0-5 16,0 0-4-16,-1-3-4 0,2 3-3 0,-1 0-3 0,0 0-5 0,-7-4-2 0,8 4 0 0,-7-3-5 16,-1 3-8-16,1 0-19 0,-7 0-41 0,-1-4-71 15,1 4-70-15,-6-4-65 0,0 4-61 0,-7 0-66 0,-1-4-78 16,-4 4-133-16,-2-3-43 15,-12 0 11-15</inkml:trace>
  <inkml:trace contextRef="#ctx0" brushRef="#br0" timeOffset="10343.14">18386 5565 250 0,'-13'-4'498'0,"6"4"-109"0,-5 0-109 0,5 0-67 16,1 0-38-16,-1 0-28 0,0 0-19 0,7 0-10 0,-6 4-10 15,0-1-13-15,-1 1-12 0,0 6-10 0,1-2-3 16,0 7 9-16,-1 0 17 0,-6-1 21 0,6 8 22 0,-5 0 17 0,4 0 10 15,-4 4-4-15,6 0-7 0,-1 3-20 0,0 0-23 16,1 0-22-16,-1 4-21 0,7-3-19 0,0 3-13 0,-6-4-9 16,12 0-5-16,-6 0-3 0,7-3-5 0,-1 3-5 0,1 1-3 31,6-4-4-31,-1-1-2 0,2 1-7 0,6-1-15 16,-1-3-34-16,7 0-58 0,0-4-75 0,0 1-72 0,1-5-70 15,5 0-85-15,1-5-144 0,5-6-89 0,-5-3-43 16,-7 0 9-16</inkml:trace>
  <inkml:trace contextRef="#ctx0" brushRef="#br0" timeOffset="11278.19">18868 6077 7 0,'0'-7'388'0,"0"4"-82"0,7-5-83 16,-7 1-58-16,0 3-31 0,0-3-7 0,0 0 9 0,-7-1 11 16,7 2 24-16,0-3 39 0,0-2 34 0,0 8 22 0,-6-5 14 15,6 2-2-15,-7 1-17 0,7 2-18 0,0-1-29 16,-7-3-47-16,7 3-42 0,0 0-36 0,0 1-25 16,0 3-19-16,0 0-13 0,0 0-9 0,0 0-7 0,0 0-6 15,0 0-4-15,0 0-1 0,-6 3-3 0,6 1-1 0,0 3 0 16,-6 1-1-16,0 3 3 0,-2 3 0 0,2 6 4 0,0-2 2 15,-1 3 2-15,0 1 3 0,-6 4 5 0,7 3 2 16,-7 3 3-16,0 2 1 0,0 3-3 0,0-1 1 0,-6 7-3 16,-1-1-2-16,0 1-5 15,1 1-1-15,6 0-5 0,-6 0-2 0,5 0-1 0,1 0-1 0,0 0-1 0,7-4-2 16,-1 1 0-16,7-4 0 0,0 3 0 0,0-4-1 0,7 1 0 16,5-4-1-16,-5 0 0 0,12 0 3 0,-5-4 0 15,5-3-3-15,1 0 1 0,0-8 1 0,-1 0-2 0,0-3 1 16,1-4-1-16,-1-4-3 0,-5 0 0 0,-2-3 4 0,8-4 1 15,-7-4 5-15,1-3 7 0,-2 0 7 0,1-4 6 16,-6-4 4-16,-1 1 6 0,-6-5 0 0,0 1 2 16,-6-4-2-16,-1-1-3 0,0-2-6 0,-5 3-2 0,-2-3-3 0,-5-1-13 15,-1 1 1-15,1-5 1 0,0 8-2 0,-1-4 1 0,1 4 0 16,-1 0-2-16,0 1 0 0,7 7 10 0,-6-6-3 16,6 6-2-16,7 3 1 0,-8 0 0 0,8 4 0 0,6-1 0 15,-7 5-1-15,7-1-5 0,0 0-6 0,0 1-6 0,7 3-6 16,-1-4-10-16,0 4-12 0,14 0-13 0,-7 4-15 15,7-4-16-15,6 0-15 0,6 3-35 0,-5-3-76 0,11 0-88 16,1-3-82-16,1-1-86 0,-1-4-176 0,6 1-71 0,-5 0-51 16,-1-4-6-16</inkml:trace>
  <inkml:trace contextRef="#ctx0" brushRef="#br0" timeOffset="12068.44">19240 6352 389 0,'-27'4'540'0,"1"0"-139"0,7 3-120 16,-7 0-54-16,0 0-7 0,0 4 5 0,6 0-2 0,-5 1-11 15,5 2-14-15,6-3-18 0,-5 3-20 0,13 2-33 0,-8-2-41 16,8 1-34-16,6-1-19 0,0 1-13 0,6-4-7 16,0 4-6-16,8-4-4 0,-1-4-2 0,0 0-1 0,6 0 0 15,1-3 0-15,0-4 0 0,-1 0 0 0,1-4 2 0,6-3 5 16,-7 0 5-16,1 0 9 0,-8-4 12 0,8-4 17 15,-7 4 14-15,1-4 10 0,-8 1 7 0,6-1 2 0,-4 1 1 32,-8-2-6-32,6 6-7 0,-6-1-17 0,0 0-12 15,0 4-8-15,-6-5-8 0,6 9-6 0,-8-5-6 0,2 5-4 16,0 3-4-16,0-4-2 0,-8 8-3 0,8-4-1 0,-7 7-2 16,7-3 0-16,-2 3-2 0,2 4 2 0,6 0-2 15,-6 0-1-15,6-1-2 0,6 2 0 0,0 3-1 0,2-4-2 16,4 3 2-16,1-3-2 0,7 0-1 0,0-3 3 0,6 3 1 15,-1-8 0-15,1 5 1 0,1-8 2 0,5 0 1 0,-6 0 2 16,7-8 0-16,-7 1 1 0,0-4 2 0,0 0 3 16,0-4 4-16,-6 1 4 0,-1-4 4 0,0-5 2 0,1 5 8 15,-7-8 5-15,0 4 6 0,-6-3 0 0,-1-1 2 0,0-4 1 16,-6 5-4-16,0-4 3 0,-6 0-4 0,6 0-6 16,-6 2-4-16,-7-1-2 0,6 2-1 0,1 0 0 0,-1 4 3 15,-5 1 2-15,4 3 2 0,2 2 3 0,0 5 1 0,-1 1-3 16,0 2-3-16,7 4-4 0,-6 0-6 0,6 1-10 0,-6 6-4 15,6 1-4-15,-7 3-3 0,1 4 1 0,-1 8 1 16,0-1 1-16,1 4 0 0,6 0 1 0,-6 7 2 16,6-3 1-16,0 3-1 0,0 1-3 0,0-1 0 0,6 0 2 15,-6 0-1-15,6-3-1 0,1 4-3 0,6-5-3 16,-6 1-3-16,5-4 0 0,2 0-5 0,6-4-3 0,-8 1-1 0,8-1 0 16,-1-7 0-16,1 0 1 0,-1-4 3 0,7-3 3 15,-6-1 3-15,6-6 3 0,0-1 3 0,1-7 4 0,-2 0 1 16,1 0 1-16,0-8 3 0,0 1 5 0,1 0 3 0,-1-8 5 15,-1 5 4-15,1-5 4 0,-6-3 4 0,0-1 5 16,-1 1 1-16,1-5-3 0,-8 2-3 0,2-1-4 0,-1-4-5 16,-7 4-5-16,0-3-2 0,-6 4-3 0,8-2-1 15,-8 4 4-15,0 1 5 0,-8 7 1 0,8-1 4 0,-6 6-1 16,0 6-1-16,6 0-3 0,-13 0-10 0,6 7-4 0,0 1-4 16,-5 3-4-16,6 7-4 0,-8 4-1 0,1 0-1 15,0 7 4-15,0 4 8 0,0 4-1 0,6 0 1 0,1 3 0 16,0 4 2-16,-1 0 0 0,7-1 1 0,7 2-1 0,-7-1-1 15,6-1 0-15,7 1-1 0,-6 1 0 0,12-5-2 0,-6 0 1 16,14 1 0-16,-2-8 1 0,1 3-1 0,6-7-1 16,1 1 0-16,7-5-5 0,-1 1-11 15,6-8-23-15,-6 0-28 0,7-7-28 0,-8 0-34 0,9-4-45 0,-2-2-102 0,-6-5-108 16,0-4-108-16,0-3-180 0,-13-4-85 0,7 0-54 16,-13-4-21-16,-8 0 12 0</inkml:trace>
  <inkml:trace contextRef="#ctx0" brushRef="#br0" timeOffset="163844.98">5275 4663 40 0,'59'4'39'16,"0"7"-7"-16,-13 0-7 0,-1 11-8 0,-12 7-27 0,-7 8-76 15</inkml:trace>
  <inkml:trace contextRef="#ctx0" brushRef="#br0" timeOffset="164634.92">5693 7286 281 0,'0'-3'606'0,"-7"-1"-9"0,7 4-200 0,-6 0-143 16,6 0-85-16,-7 4-61 0,7-1-28 0,0 4 4 0,0 1 10 15,0 6 20-15,0 1 21 0,0 7 24 0,0 0 17 0,0 0 8 16,-6 7-4-16,6-3-21 0,0 7-23 0,0-3-26 16,-7-1-27-16,7 7-25 0,0-2-18 0,-6-2-12 0,6 1-10 15,0 0-5-15,-6 1-5 0,6 2-1 0,0-3-1 16,0-4-3-16,-8 4 0 0,8-3 2 0,8-1-1 0,-8-4-12 15,6 1-28-15,-6-4-60 0,6-4-73 0,1 1-65 16,6-8-50-16,-7 0-54 0,13-11-49 0,-5 0-66 0,5-11-74 16,1-3-75-16,6-6 4 0</inkml:trace>
  <inkml:trace contextRef="#ctx0" brushRef="#br0" timeOffset="164935.13">5960 7477 268 0,'0'-26'488'0,"-7"4"-103"0,1 4-98 0,-1 3-45 16,1 1-14-16,6 3-5 0,-6 3-2 0,-2 1-14 0,8 3-21 15,-6 4-31-15,6 0-37 0,-6 4-35 0,6 3-33 0,-7 4-26 16,7 4-14-16,-6 3-6 0,6 4 2 0,0 5 1 16,0-6 6-16,0 5-1 0,6 3 0 0,1-4-1 0,-1 1-2 15,8-1 2-15,-2 2 0 0,1-6 1 0,7-2 1 0,6-1 3 32,-6-3 8-32,5-4 10 0,-5-4 14 0,6-4 16 0,0 1 15 15,1-4 14-15,-9-7 9 0,9 0 6 0,-7-4 4 0,-2-4 0 16,2 0-7-16,-7-3-7 0,7-4-3 0,-14 0-7 0,0-4 2 0,2 5 1 0,-2-5 1 0,-12 0-1 15,6 4-3-15,-14-3-5 0,2 2-11 0,-2 1-11 0,-5 4-13 16,-7 0-13-16,0 0-12 0,-7 3-12 0,1 4-7 16,-1 0-5-16,1 4-9 0,-1 0-15 0,1 2-25 0,5 5-25 15,1-3-34-15,14 6-74 0,-8-3-98 0,13 5-88 0,1-1-73 16,6 2-98-16,0-2-167 0,13 0-75 0,-1-4-23 0,2 0 46 16</inkml:trace>
  <inkml:trace contextRef="#ctx0" brushRef="#br0" timeOffset="165219.46">6415 7199 129 0,'-12'10'623'0,"-8"5"9"0,1 0-98 0,5-1-187 16,-5 5-135-16,6-1-86 0,6 0-48 0,1 1-22 15,0-1-11-15,6 0-6 0,6 1-6 0,0-1-7 0,7 0-7 16,7-3-1-16,0-1-3 0,6-3-3 0,-1 1-3 15,1-5-2-15,7-3 0 0,-1-1 0 0,-5-3 13 0,5-7 19 16,-6 4 37-16,7-9 35 0,-7 1 26 0,-6-4 18 0,-1-3 13 16,-6 0 16-16,6-4 5 0,-11 0-1 0,-2-4-25 15,-6 4-22-15,0-3-21 0,-14 3-15 0,8-4-8 0,-13 4-15 16,-1-3-18-16,-6 2-16 0,0 5-15 0,-7 0-12 0,1 3-9 16,-7 4-4-16,7 0-12 0,-1 8-18 0,1-1-25 0,-1 0-26 15,7 4-35-15,0 4-83 0,12 0-103 0,-5-1-90 16,5 5-98-16,8-1-161 0,6 0-98 0,0 4-54 15,0-3-10-15</inkml:trace>
  <inkml:trace contextRef="#ctx0" brushRef="#br0" timeOffset="165663.11">6696 7162 406 0,'0'-4'724'0,"-7"-3"23"0,7 3-130 0,-6 4-178 15,6-4-138-15,0 4-102 0,0 0-73 0,0 0-45 0,0 4-32 16,0 0-23-16,6-1-17 0,-6 5-9 0,7 4-3 16,-1-2 3-16,1 1 2 0,-1 0 1 0,0 0 1 0,2 3-2 15,-2-3 3-15,0-3-2 0,1 3-2 0,-1-4 1 0,1 0 4 16,-1 1 8-16,1-5 17 0,-7 1 17 0,6-1 14 16,-6-3 14-16,0 0 11 0,6 0 4 0,-6-7 0 0,14 0-5 15,-8-4-14-15,1-4-13 0,6 1-12 0,0-5-11 0,0 1-5 16,0-4-1-16,0 4-2 0,0-4 1 0,0 0-3 15,0 0 1-15,0 4-1 0,1-1 3 0,-8 5-2 0,0-1 0 16,1 3-3-16,-7 2-2 0,6 3-2 0,-6-1-5 0,7 4-3 16,-7 1-6-16,0 3-6 0,0-3-7 0,6 3-2 0,-6 0-3 15,0 0-2-15,0 3-3 0,0 0 0 0,7 1 1 16,-1 0-1-16,-6 3 2 0,6-3 1 0,2-1 1 16,4 4 2-16,-5 1 2 0,0-4 1 0,5 0 3 0,-5 3 3 15,6-3 1-15,-6-1 1 0,5 1 1 0,-5 0 0 0,0-1-1 16,-1 1 2-16,0 0-2 0,1-4 0 0,-7 3 0 0,6-3 0 15,-6 4 1-15,0-4 0 0,0 4 1 0,0-4 0 16,0 0-1-16,0 3-1 0,-6-3-3 0,6 4 0 0,0-4-5 16,-7 4-10-16,1-1-16 0,0 5-27 0,-1-1-82 0,0 0-107 15,7 4-104-15,-6-3-153 0,12-1-168 0,-6 0-93 16,7 0-45-16,-7-7-5 0</inkml:trace>
  <inkml:trace contextRef="#ctx0" brushRef="#br0" timeOffset="166519.18">16003 8572 311 0,'-14'-7'223'0,"2"3"-92"0,-2-3-56 0,1 3-35 0,7-3-15 16,0 3-6-16,-2-3-5 0,8 3-2 0,-6 1-1 0,0-1-4 16,6-3-4-16,-6 3 1 0,6 0-2 0,-7-3-2 15,7 3 1-15,0 1 2 0,-7-1 3 0,7 4 4 0,0-4 7 16,-6 1 7-16,6-1 9 0,0 1 10 0,-7 3 9 0,7-4 12 15,0 0 10-15,-6 4 13 0,6-3 11 0,0-2 10 16,-6 5 8-16,6-4 9 0,0 4 10 0,0 0 3 0,0 0-3 16,0 0-10-16,-8 0-14 0,8 0-17 0,0 0-18 0,0 4-20 15,0 4-9-15,0 0 13 0,0 2 25 0,-6 9 27 0,6-1 21 16,-6 8 18-16,0-1 11 0,-8 4 8 0,8 5-7 16,-7 2-23-16,6 1-34 0,-6 3-32 0,1 0-22 0,-2 1-16 15,1-1-10-15,0 1-7 0,6 2-5 0,-5-3-5 16,-2 1-2-16,8-1-3 0,-7-3-4 0,6 3-1 0,1-3-7 15,6-1-23-15,-7-3-46 0,7-3-63 0,7-1-65 0,-7-3-53 16,13-4-48-16,-6-4-52 0,-1-7-64 0,7 0-101 16,0-8-80-16,0-6-9 0,0-5 24 0</inkml:trace>
  <inkml:trace contextRef="#ctx0" brushRef="#br0" timeOffset="166835.33">16127 8686 326 0,'0'-8'520'0,"0"5"-144"16,0-1-142-16,-7 4-83 0,0 4-51 0,1 3-37 0,-7 8-17 16,6-1-9-16,-6 5-3 0,0 7 1 0,0-1 2 15,7 8 1-15,-7 0 0 0,6 0-2 0,0 4-6 0,1-1-3 16,0-2-2-16,6-2-3 0,6 1-3 0,0 0-1 0,1-7-3 16,6 3 1-16,0-7 6 0,7 0 16 0,-1-7 21 15,7-1 33-15,-6-3 38 0,6-3 37 0,0-8 29 0,-1 0 21 16,-5-4 10-16,7-3-4 0,-8-8-12 0,0 1-26 0,1-9-34 15,0 1-29-15,-1-3-22 0,1-1-13 0,-7-3-7 16,0 0-3-16,-7-4-5 0,1-1-4 0,-7 2-5 0,0-1-7 16,-7-1-9-16,1 2-11 0,-1 2-12 0,-6 1-9 0,1 4-9 15,-8-1-7-15,0 4-10 0,1 0-15 0,-1 7-16 0,0 4-20 16,1-4-25-16,-1 8-52 0,0 4-83 0,8-1-84 16,-8 4-74-16,14 0-83 0,-7 4-155 0,13-1-93 15,-6 1-53-15,6 3 5 0</inkml:trace>
  <inkml:trace contextRef="#ctx0" brushRef="#br0" timeOffset="167088.45">16536 8792 61 0,'-6'15'574'16,"0"-1"4"-16,-1 5-146 0,-6-5-151 0,7 4-98 0,-1 2-55 0,0-2-29 16,1-1-13-16,6 1-2 0,0-2-1 0,6 2-4 15,1 0-7-15,6 0-7 0,0-3-3 0,6-3-2 16,8-2-3-16,-1 1 2 0,6-7 9 0,-5 3 19 0,5-7 19 15,1 0 14-15,-1-7 11 0,-6 3 3 0,7-7 1 0,-14 1-1 16,7-6-10-16,-6 2-13 0,-8-5-18 0,2-3-12 0,-1 4-10 16,-13-4-6-16,0 4-4 0,0-3-7 0,-7 1-8 15,-13 2-10-15,8-4-10 0,-14 8-6 0,6-5-11 0,-5 5-12 16,-9 3-17-16,2 4-16 0,-1 3-18 0,1-3-35 0,-1 7-70 16,1 0-84-16,5 4-72 0,8-1-63 0,-1 1-76 15,1-1-142-15,12 4-93 0,-5 1-40 0,5-1 24 0</inkml:trace>
  <inkml:trace contextRef="#ctx0" brushRef="#br0" timeOffset="167451.9">16999 8851 392 0,'-6'0'765'0,"-1"-4"10"0,7 0-51 16,-7 4-216-16,7 0-201 0,0 0-131 0,-6 0-83 15,6 4-50-15,6 0-25 0,-6 3-12 0,0 4-6 0,7 0-2 16,0 3 2-16,-7 2 0 0,6-2 3 0,0 1 3 0,0-1 2 16,2-3 6-16,4 4 7 0,-5-4 11 0,0-4 6 15,-1 1 6-15,1-1 8 0,-1-4 7 0,0 1 10 16,2-1 9-16,-8-3 7 0,6 0 1 0,-6-3 0 0,6-4-1 16,0 0 0-16,1-1 1 0,0-2 0 0,6-2-7 0,-7 1-4 15,1 0-2-15,0 0-1 0,-7 4-1 0,6 3-5 0,-6-3-13 16,0 3-12-16,0 4-9 0,6-3-12 0,-6 3-12 15,0 0-8-15,0 0-7 0,0 0-2 0,6 3-1 0,-6 1 3 16,8 3-1-16,-2 1 1 0,-6 3-1 0,6-4 4 0,1 0 1 16,-1 4 0-16,1 1-2 0,0-2-6 0,-1 1-7 31,6-4-18-31,-4 4-17 0,4 1-21 0,-5-5-20 0,6 4-21 16,0-4-28-16,0-3-47 0,0 3-60 0,7-4-59 0,-7 2-45 15,6-5-45-15,-6 0-51 0,13-5-65 0,-13 2-91 0,7-4-47 16,-8 0 8-16</inkml:trace>
  <inkml:trace contextRef="#ctx0" brushRef="#br0" timeOffset="167989.7">17702 8774 242 0,'-6'-4'335'0,"6"1"-71"0,0-4-62 16,0 3-48-16,-6-4-23 0,-1 5-13 0,7-5-3 15,-7 1 5-15,1-1 9 0,6 1 10 0,-6 0 28 0,6-1 31 16,-8-3 23-16,2 4 18 0,0-4 5 0,-1 0-8 0,1 0-13 16,-1 0-16-16,-6 0-34 0,7-3-41 0,-14 2-36 15,7 1-30-15,-6 0-17 0,-1 1-10 0,-6-2-10 0,0 2-11 16,-6-1-5-16,-1 0 0 0,1 0-6 0,-8 0 2 0,-5 0-2 16,-1 0-1-16,-6 4-2 0,-6-4 0 0,-7-1-1 15,-8 5-1-15,2 0 2 0,-14-1-1 0,0 5-2 0,-5-1 0 16,-1 4 2-16,-8 4 4 0,2 3 4 0,-1 7 3 0,-6 2 5 15,-1 5 2-15,8 1 3 0,-7 11 4 0,7 0 0 0,-2 8-3 16,1 6-5-16,14 1-2 0,0 11-3 0,5-1-2 16,14 0-6-16,0 9-3 0,13-2-3 0,6 5 0 0,14 0 0 15,6 3 3-15,6-4-1 0,14 5 0 0,6-5 2 0,12 1 0 16,8-4 4-16,6 0-2 0,13-3 1 0,7-1-3 16,13-4-1-16,12-3-1 0,1-4-2 0,6-3-1 0,13-4-8 15,1-4-3-15,-1-10-5 0,6-1-4 16,7-7-4-16,1-8-3 0,-1-10-2 0,7-4-5 0,-1-11 6 0,7-7 3 0,-5-11 3 15,-2-8 2-15,-5-7 6 0,-2-7 5 0,-5-4 22 16,-7-4 10-16,-6-7 14 0,0 0 17 0,-14-3 21 16,1-1 21-16,-14-4 15 0,1 5 11 0,-14-4-7 0,-5-1 5 15,-8-2-8-15,-5 2-16 0,-8 1-17 0,-12 0-17 0,-7 3-16 16,-14 4-13-16,2 4-13 0,-15 4-9 0,-5 2-8 16,-1 5-11-16,-6 7-6 0,0 11-21 0,-6 0-29 0,-1 11-33 15,-6 8-28-15,6 6-39 0,1 5-95 0,5 3-102 0,1 3-103 16,7 8-131-16,6 0-129 0,6 0-75 0,7 4-29 0,1-4 3 15</inkml:trace>
  <inkml:trace contextRef="#ctx0" brushRef="#br0" timeOffset="168132.79">17735 9085 242 0,'-39'4'556'16,"-1"-1"-50"-16,8 1-171 0,-1 3-437 0,1-3-266 0,6 0-148 16,13-1-60-16</inkml:trace>
  <inkml:trace contextRef="#ctx0" brushRef="#br0" timeOffset="193764.75">2227 13602 235 0,'-25'-4'458'0,"5"4"-146"0,0 0-133 0,2 0-69 0,4-3-35 15,-5 3-11-15,5 0-3 0,2 0 4 0,-2-4 6 0,2 4 11 16,5 0 11-16,1-4 12 0,-1 4 11 0,0 0 3 0,1 0 0 15,6 0-3-15,-6 0-9 0,6 0-12 0,0 0-18 16,0 0-21-16,0 0-19 0,0 0-10 0,6 4-2 0,0-4 9 16,8 4 19-16,-1-4 16 0,7 3 16 0,-2 1 16 0,9 0 14 15,-1-4 10-15,6 3 4 0,7-3-1 0,1 0-11 16,5-3-13-16,0 3-9 0,14-4-11 0,-7 0-11 16,7-3-10-16,0 3-10 0,-1 1-11 0,1-1-8 0,6-3-5 15,0 3-5-15,0 0-4 0,6-3-3 0,2 3-1 0,4 1-3 16,-4-1-2-16,4-3 0 0,2 3-3 0,-8 1-4 0,14-1-1 15,-7 0 0-15,0 1 1 0,7-1 0 0,-7-3 1 16,7 7-1-16,0-4-1 0,-1 0 2 0,1 1 1 0,0-1-3 16,6 0 0-16,-6 1-3 0,-1-1 1 0,1-1 0 0,-1 2 2 15,1 0 2-15,-7 0-1 0,1-2 2 0,-2 1 3 16,2 1 1-16,-8-1-2 0,8 1 0 0,-8-1 1 0,0 1-1 16,2-1-1-16,-2 0-1 0,0 1-3 0,2-1-1 15,-8-3 1-15,6 3-1 0,-6 0-2 0,0 1-2 0,0-5-1 16,-6 5 1-16,-1-5 0 0,-5 5-1 0,-2-5 0 0,-5 5 0 15,-1-1 2-15,-5 0 0 0,-1-3 1 0,-6 4 0 16,-1-1-1-16,7 0 1 0,-13 4 3 0,7-3 1 0,-7-1-1 16,6 0 2-16,-5 4 0 0,-1-3-4 0,0-2 0 0,0 1 1 15,-7 2-2-15,7 2-3 0,-6-5 3 0,-1 2-3 0,-5-1 1 16,-2 0 2-16,8 4 1 0,-14-3-1 0,7-1 0 16,-6 4 0-16,0-3 0 0,-1 3 1 0,0 0-1 0,-6-4 0 15,7 4 1-15,-7 0-1 0,0 0 0 0,7 0-3 0,-7 0 1 31,0 0-2-31,0 0-6 0,0 0-9 0,0 0-15 16,0 0-32-16,-7-3-77 0,7 3-87 0,0 0-83 0,0 0-89 16,0 0-120-16,7-4-125 0,-7 0-79 0,0 4-16 0,6-4 42 15</inkml:trace>
  <inkml:trace contextRef="#ctx0" brushRef="#br0" timeOffset="194510.96">7009 13323 42 0,'0'0'295'0,"0"-3"-58"16,0 3-57-16,6 0-46 0,-6-4-33 0,0 4-17 0,0-4-12 16,0 1-6-16,0 3-2 0,0-4 3 0,0 1 0 15,-6-1 6-15,6 1 6 0,0-1-1 0,0 0 4 16,0 0 4-16,-8-2 11 0,8-2 10 0,0 4 6 0,0-3 2 16,-6 3 1-16,6-3 3 0,0 0 10 0,-6-1 9 0,6-3 2 15,0 4-7-15,0 0-5 0,-7-4-8 0,7-1-6 16,0 1 1-16,0 0-6 0,0 0-11 0,0-3-8 0,-6-1-7 15,6 4-4-15,0-3-2 0,0-1-3 0,0 1-9 0,0-1-10 16,0 0-9-16,0-4-10 0,0 5-6 0,-7-1-1 0,7-3-2 16,0 3-6-16,0-3-2 0,-6 4-2 0,6-5-4 15,-7 4 1-15,7-3-1 0,-6 0 0 0,6-1-1 0,-6 1-1 16,-2 0 1-16,2 0-3 0,0-5 5 0,6 1-2 0,-7 0 1 16,1 1-1-16,6-5-1 0,-7 0-2 0,7 0 1 15,-6 1 1-15,6-1 1 0,-7-3-3 0,7 4 0 0,-6-4-2 16,6-1 4-16,0 0 0 0,-7 5 3 0,7-5-2 15,0 1 1-15,0 3 1 0,0-3 0 0,0 4 2 0,0-5-3 16,0 5-1-16,0-1-4 0,0-3-1 0,0 3-1 0,0 1-1 16,0-1 1-16,7-1 1 0,-7 2-3 0,0 3 2 15,0-3-1-15,6-1 2 0,-6 4 1 0,0 1 0 0,7-2-1 16,-7-2 0-16,0 3 0 0,0 0-4 0,0 0 1 0,6 0-2 16,-6-1-1-16,0 2 3 0,0-1-4 0,0 0 0 0,-6 4 1 15,6-4 2-15,0 0 0 0,0-1 1 0,0 5 0 16,-7-4 1-16,7 4 2 0,-6-4 1 0,6 4 2 0,-7 0-1 15,7-1-1-15,-7 1 0 0,7-1 2 0,-6 1-3 0,6 0-1 16,-6 0 0-16,6 3 0 0,-7-3 0 0,7 3 1 16,-7 0-2-16,7 1-1 0,-6-1 0 0,6 4-2 0,-7-4 1 15,7 4-1-15,0 3 0 0,-6-2-2 0,6-1 1 0,0 4-1 16,-6 0 1-16,6-1 0 0,0 0-1 0,-7 1 0 0,7 0 1 16,0-1 1-16,-7 5-1 0,7-5-1 0,-6 5-1 15,6 0 0-15,0-1-2 0,-6 0-4 0,6 4-9 0,0-4-19 16,-8 1-16-16,8 3-22 0,0-4-33 0,0 4-82 0,0-4-94 15,0 4-78-15,0-3-64 0,8-1-75 0,-2 0-121 16,-6 4-76-16,6-3-31 0,1 3 32 0</inkml:trace>
  <inkml:trace contextRef="#ctx0" brushRef="#br0" timeOffset="195399.01">6885 10979 6 0,'-7'0'272'0,"7"-4"-54"0,-7 4-54 0,7-3-46 0,-6 3-28 16,6-4-14-16,-6 4-9 0,6-4-1 0,0 4-13 0,-7-3-6 15,7 3-4-15,0-4-3 0,0 4-5 0,0-3-3 32,0 3-1-32,0 0-5 0,0-5 4 0,0 5 5 0,0 0 1 15,0 0 2-15,7 0 1 0,-7 0 2 0,6 0 2 0,0 0 4 16,1 0 5-16,6 0 2 0,-6 0 7 0,12 0 5 0,-6 0 6 15,7 0 6-15,-1 0 3 0,1 0 2 0,0 0 1 16,6 0 2-16,6 0-2 0,-6 0-3 0,6 0-5 0,8 0-6 16,-8 0-5-16,1 0-3 0,6 0-4 0,-1 0-3 15,2 0 1-15,-7 0 1 0,6 0 5 0,-1 0 4 0,2 0 4 16,-1 0 4-16,0 0 4 0,7 0 2 0,-7 0-1 16,6 0-3-16,1 0-5 0,-1 0-4 0,1 0-2 0,6 0-7 15,-6 0-6-15,6 0-6 0,0 5-7 0,-6-2-6 0,5 1-4 16,1-1-7-16,-5 1-6 0,4 3-5 0,1-3-4 0,7 3-3 15,0 1-2-15,0-5 0 0,-1 1 0 0,7 0-2 16,0 3 1-16,-6-3-1 0,6-1 1 0,0 1 3 0,6-1-2 16,2 1 6-16,4-4 2 0,2 4 4 0,-2-4 3 0,15 0 1 15,-1 0 0-15,0 0 2 0,7 0 0 0,6 0-6 16,0 0-3-16,0 0-5 0,1 0-2 0,-1 0-3 0,1 0 2 16,5 3-3-16,-5-3 2 0,-2 0 1 0,8 5 0 0,0-5 1 15,6 4-2-15,0-4 2 0,1 0-4 0,-2 2 0 0,2-2-2 16,5 5-3-16,-5-2 5 0,-1 1 0 0,7-4 3 15,0 4 0-15,-1-1-1 0,8 4 3 0,-8-3-2 0,7-1 0 16,1 1-5-16,-7 4-1 0,0-5 1 0,-8 5 1 0,2-5 0 16,-1 5 2-16,0-1 1 0,-6-3-1 0,0 3 3 15,-7-3-1-15,-6 3-2 0,0 0 0 0,-7-3-2 0,-6 3-1 16,-8 0-2-16,-12-3 2 0,0 3-2 0,-12 1 1 0,-8-4-1 16,-13 3-2-16,-5-3-2 0,-1-1 1 0,-13 5 0 0,0-5 1 15,0 1 11-15,-6 0-4 0,-7-1-3 0,6-3 0 16,-6 3 2-16,0-3 0 0,0 5 0 0,-6-5 1 15,6 3-11-15,-7-3 6 0,7 0 2 0,-7 4 4 0,7-4 1 0,0 0 2 16,0 0 2-16,-6 0 0 0,6 0-1 0,0 0 1 16,0 0 0-16,0 0-3 0,0 0 9 0,6 0-6 0,-6 0-6 15,0 0-2-15,7 0-1 0,-7 0 1 0,7 0-2 16,5 4 0-16,-5-4-8 0,6 0 4 0,0 3 4 0,-7-3 2 16,8 4 1-16,-2 0-1 0,2-4 0 0,5 3 0 0,-5 1-2 15,-2-1-3-15,2-3-2 0,5 4-5 0,-6 0-5 16,0-1-10-16,0-3-21 0,0 4-33 0,0 0-44 0,-7 0-46 15,1-4-48-15,0 3-41 16,-7-3-30-16,6 4-18 0,-6-4-2 0,0 3 15 0,6-3 26 0,-6 4 30 0,0 0 21 16,0-1 8-16,0 1-11 0,-6-4-37 0,6 4-58 0,0-1-51 15</inkml:trace>
  <inkml:trace contextRef="#ctx0" brushRef="#br0" timeOffset="195891.08">14492 11298 38 0,'-14'0'102'0,"-5"-4"-6"0,6 4-12 15,0-3-16-15,0 3-6 0,0 0-6 0,-1-4-9 0,8 4 1 16,-7-4 2-16,7 0 5 0,-1 4 2 0,1 0 0 16,-1-3 0-1,7-1-2-15,-6 4 0 0,0-4-2 0,6 1-7 0,0-1-8 0,-8 4-5 0,8-3-3 0,0-1-3 16,8 0-4-16,-8 4-5 0,0-3-2 0,6 3-2 0,-6-4-1 16,6 4-1-16,1-4 0 0,-1 4 0 0,7-3 0 0,0 3 0 15,1 0 1-15,5-5-1 0,0 5 1 0,8 0-1 16,-1 0 1-16,0-3-4 0,-1 3-2 0,8 0-1 0,-1 0 0 15,8-3-3-15,-1 3 0 0,0-4-2 0,1 4 0 0,-2-4 0 32,1 4 1-32,7-3 0 0,-7 3-2 0,0-4 1 0,0 4-1 15,-7-4 1-15,8 4 0 0,-8-3 0 0,1-1-1 16,6 4-2-16,-13-3 1 0,7-1 1 0,-7 4-1 0,0-4 1 16,0 4 0-16,-7 0 0 0,-5 0 1 0,-2 0 0 0,1 0 0 15,-6 0-1-15,-1 0 0 0,1 0-1 0,-1 0 1 16,-6 0-1-16,6 0 1 0,-6 0 0 0,0 0 0 15,0 0 0-15,0 0 2 0,0 0 0 0,0 4-1 0,0-4 0 16,0 4-1-16,0-1-2 0,0-3-10 0,0 4-18 0,0-4-24 16,8 3-42-16,-8-3-79 0,6 0-133 0,0 0-78 0</inkml:trace>
  <inkml:trace contextRef="#ctx0" brushRef="#br0" timeOffset="196507.9">15468 11173 111 0,'-6'0'476'0,"-1"-4"-69"15,7 4-110-15,-6-3-60 0,0 3-10 0,6-4 11 0,-7 4 16 16,0 0 11-16,7-4 2 0,-6 4-6 0,6 0-21 16,0 0-27-16,-6-3-43 0,6 3-46 0,0 0-40 0,0 0-28 15,0 0-23-15,-8 3-14 0,8-3-3 0,0 4-5 0,0 0-4 16,0-1 0-16,-6 4 0 0,6-3 0 0,0 4 3 15,-6 0 3-15,6 2 4 0,0-2 3 0,-7 6 6 0,7-3 5 16,-6 0 4-16,6 4 0 0,-7-1 3 0,1 1 2 16,6 0 0-16,-7 2-3 0,1 3-2 0,0-2 3 0,-2 4 6 15,8 0 9-15,-6 3 12 0,0-3 4 0,-1 8 14 0,7-1 15 16,0 0 11-16,-6 4 5 0,6 0 1 0,6 4-2 0,-6-1-2 16,7 5-1-16,-1 3-8 0,0-4-12 0,8 8-10 15,-8-5-6-15,7 5-9 0,0 0-5 0,0-1-9 0,1 5-9 16,-2-5-4-16,2 4-5 0,-2 1-5 0,1-1-4 0,7 1-1 15,-7-5-4-15,6 4-2 0,1 1-2 0,-7-5 0 16,7 1-3-16,-1 0-2 0,-6-4-3 0,6 3-1 0,1-3-1 16,-6-3 0-16,-2 2-3 0,1-6-1 0,1 3 0 15,-2-3 2-15,2-4 1 0,-8-4 0 0,0 1-3 0,1-5 0 16,6 1 1-16,-13-8 1 0,7 0-2 0,-1 1-1 0,-6-9 0 16,6 2 0-16,-6-1 1 0,0-4-1 0,0 1 1 15,8-5 0-15,-8 1 0 0,0 0 0 0,0-4-3 0,0 0-9 16,0 3-20-16,0-3-28 0,0 0-44 0,0 3-49 0,0-3-48 15,0-3-52-15,0 0-100 0,0-1-101 0,0-3-81 0,-8-1-89 16,8-2-132-16,0-2-42 0,0 1-20 0,0 4 17 16</inkml:trace>
  <inkml:trace contextRef="#ctx0" brushRef="#br0" timeOffset="196951.51">15716 13320 196 0,'0'0'484'0,"0"-4"-94"0,0 4-114 0,0 0-67 16,0 0-28-16,0-4-1 0,0 4 22 0,-7 0 29 0,7-3 28 15,0 3 13-15,0 0 0 0,0-4-8 0,0 4-16 16,0 0-27-16,0 0-35 0,0-3-43 0,0 3-35 0,0 0-22 15,7-4-17-15,-7 1-8 0,13-1-2 0,0 0 0 16,7 0 2-16,12 1 0 0,1 0 0 0,13-2 1 0,11 2 4 16,9 3 0-16,6-4-5 0,13 4-7 0,12 0-5 0,13 0-3 15,14 0-8-15,7 4-6 0,12-1-11 0,13 2-3 16,8 1-5-16,11-2-3 0,7 4-4 0,7-1-4 0,13 0-2 16,7 0-1-16,6 0 2 0,6 0-1 0,7 2-3 0,13-2-1 15,0-3 4-15,13 3 4 0,7-3 1 0,-1 3-1 0,13-4-6 16,1 1 8-16,6 0 6 0,-6-4 11 0,6 3 9 15,0-3 21-15,-7 4 20 0,-5-4 18 0,-2 4 14 0,-11-1-5 16,-8 1-3-16,-13 3-10 0,-13 1-8 0,-12 3-22 0,-14 3-19 16,-19 4-20-16,-20 1-19 0,-12-1-30 0,-20 1-41 15,-13 3-52-15,-27-1-54 0,-12 1-60 0,-21-3-140 0,-18-1-147 16,-20 1-220-16,-19-8-104 0,-14-1-54 0,-26-2-3 16,-12-8 18-16</inkml:trace>
  <inkml:trace contextRef="#ctx0" brushRef="#br0" timeOffset="197997.45">5322 11400 31 0,'-14'-18'524'0,"8"0"0"0,-7 0-143 16,-1 3-94-16,2 0-27 0,-1 4 16 0,6 0 20 0,-6 0 3 16,7 4-4-16,0-1-14 0,-8 1-25 0,8 0-32 15,0 3-46-15,6 1-55 0,-8-1-44 0,8 4-30 16,-6-4-16-16,6 4-9 0,0 4-7 0,6 0-5 0,2 3 0 15,4 0 1-15,2 8 5 0,5 0 6 0,1 6 9 0,6 2 6 16,-1-1 7-16,15 7 4 0,-8-4 4 0,7 5 0 0,7 2 0 16,-1 2-11-16,1-1-4 0,6 3-2 0,7 5-4 15,-7-5-1-15,7 4-5 0,-1 1-2 0,1-1-3 0,6-3 5 16,-6 3-5-16,-8-4-2 0,2 1 1 0,-1-4-2 0,-7 0 0 16,1 0-1-16,-7-3 0 0,-6-1 0 0,-1-4 0 15,-12-3 1-15,-1 0 0 0,1 0 1 0,-14-4 8 0,8 1 11 16,-14-4 10-16,6-1 13 0,-12 1 16 0,-2-4 14 15,2-4 12-15,-6 1 8 0,-8-1-4 0,0-7-7 0,-6 0-3 16,0 0-7-16,-6-7-9 0,6-1-12 0,-7-3-6 0,1-3-3 16,-1-5-3-16,1 1-3 0,-1-4-5 0,0 0-5 15,0 0-5-15,1-4-2 0,-1 5-7 0,7-5-5 0,1-1-1 16,-2 6 4-16,7-1 2 0,1 4 3 0,6 0-1 0,0 2-2 16,0 2-1-16,6 7-2 0,1-4-6 0,0 4-10 0,6 3-7 15,6 1-5-15,0-2-4 0,14 1-1 0,-1 4 0 16,7 4 0-16,1-4 1 0,12 0 1 0,-1 5 1 0,2-2 2 15,5-3 0-15,1 4 0 0,-1-4 0 0,2 4-2 0,-2-8 1 16,7 4 1-16,-7-4 2 0,1 1 0 0,-1-6 2 16,2 2-1-16,-9 0 2 0,1-4-1 0,1 1 1 0,-8-2 1 15,-6 1-1-15,0 0-2 0,-6 0 3 0,0 0 2 0,-8 1 1 16,1 2 3-16,-6-3 0 0,-1 1-1 0,1-2 0 16,-7 4-3-16,6-2-2 0,-6 2-13 0,0 5-26 0,0-5-45 15,0 5-59-15,0 0-83 0,6-2-68 0,-6 2-74 16,14 3-142-16,6 0-133 0,12-4-167 0,1 4-95 0,6 0-46 15,13 0 11-15,0 0 32 0</inkml:trace>
  <inkml:trace contextRef="#ctx0" brushRef="#br0" timeOffset="198567.63">15898 11774 4 0,'-6'-7'640'0,"-1"4"18"16,-5-1-11-16,4 0-188 0,-4 4-136 0,-2 4-72 0,-5 0-41 16,6 3-22-16,-12 4-17 0,5 0-8 0,-7-1-6 0,1 5-14 15,0 7-20-15,-6-3-35 0,5 6-25 0,-5-3-17 0,7 4-6 16,-2-1-6-16,1-3-4 0,6 4 0 0,8-5-3 15,-2-3-7-15,1 5 1 0,7-4 5 0,6-1-3 0,0 4 2 16,0-8-1-16,6 5-3 0,7-5 0 0,1-2 5 0,5 2-7 16,0-3-5-16,8 4-3 0,5-4-4 0,1-8-6 15,6 5-7-15,0-12-16 0,6 0-20 0,2-3-43 0,-2 0-106 16,1-4-105-16,-1-4-113 0,-6-4-157 0,7 1-121 0,-7-4-70 16,-1 4-38-16,-5-7 16 0</inkml:trace>
  <inkml:trace contextRef="#ctx0" brushRef="#br0" timeOffset="198807.96">15632 11894 392 0,'-20'0'737'0,"7"0"29"0,-7 0-33 0,14 0-198 16,0 0-159-16,12 0-120 0,0-3-76 0,7 3-41 0,13-4-27 16,7-3-24-16,13 0-22 0,5 0-18 0,8-4-9 0,13 0-5 15,12-4-3-15,1 0-9 0,6-3-3 0,14 0-3 0,-8 0-3 16,7-1 1-16,0 1-3 0,-5-1-3 0,-2-3-4 15,-6 4 0-15,1 0 0 0,-9-4-1 0,-4 3 3 16,-8 1 1-16,2-4 3 0,-15 4 2 0,1 0 3 0,-14-1 1 16,0 1 1-16,-11 4 0 0,-9-5-1 0,-5 4-9 0,-14 1-27 15,-6 3-16-15,-6-4-30 0,-14 4-87 0,1 0-117 0,-13-3-135 16,-8 3-227-16,-5 0-115 0,-1 0-51 0,1-1-24 16,-8 1 5-16</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30T07:22:30.623"/>
    </inkml:context>
    <inkml:brush xml:id="br0">
      <inkml:brushProperty name="width" value="0.05292" units="cm"/>
      <inkml:brushProperty name="height" value="0.05292" units="cm"/>
      <inkml:brushProperty name="color" value="#FF0000"/>
    </inkml:brush>
  </inkml:definitions>
  <inkml:trace contextRef="#ctx0" brushRef="#br0">4019 2857 73 0,'-7'-11'554'0,"1"4"11"0,-1-4-174 15,1 4-131-15,6-1-73 0,-6 1-42 0,-2 3-24 16,2 1-22-16,6 3-9 0,-6 3-15 0,-8 5-10 0,8 3-9 16,-7 7-10-16,-7 7-7 0,2 5-5 0,-2 7 1 0,-7 3 0 15,1 5 0-15,0-2 0 0,1 4-1 0,-1-3 0 16,6 4-1-16,-6-1 13 0,7-3 19 0,-1 1 16 0,0-2 13 15,7-6 15-15,1-1 9 0,-2-2 6 0,1-5 1 0,6-3-8 16,1-4-19-16,0-5-12 0,6-2-6 0,-7-3-4 16,7-5 2-16,0 0 14 0,0-3 20 0,0-4 22 0,0 0 20 15,7-4 6-15,-7-3-2 0,12-9-7 0,-5-5-12 16,6-4-24-16,1-5-26 0,5-6-27 0,-6-2-17 0,12-1-11 16,-5-5-6-16,0 0-1 0,-1 0-5 0,1-4-1 0,0 1-3 15,-1-5-2-15,1 5-7 0,-8-4 0 0,8 3-1 16,0 4-2-16,-7 4 0 0,-1 2 0 0,2 6 2 0,-2 3-2 15,2 3-2-15,-8 8-3 0,7 0-4 0,-7 2-2 0,2 9-4 16,4 0-1-16,2 3-1 0,-2 4 0 0,8 4 3 0,-1-1 1 16,1 8 2-16,0 0 3 0,5 5 2 0,1 5 1 15,1-2 1-15,-7 3 3 0,6 7-1 0,-1-4-1 0,1 5-1 16,0 3 0-16,1 0 0 0,-1-4 0 0,0 4 0 0,-1-4-2 16,1 4 0-16,-6 0 0 0,6-4-1 0,1 1 0 15,-8 3-5-15,1-7-14 0,-1 3-18 0,0 0-24 0,1-3-30 16,-1 3-33-16,-5-7-27 0,-2 4-39 0,2-4-71 0,-1-4-96 15,-7 1-79-15,1-8-77 0,-1-1-82 0,-6-2-110 16,7-5-70-16,-7-3-24 0,-7 0 47 0</inkml:trace>
  <inkml:trace contextRef="#ctx0" brushRef="#br0" timeOffset="669.88">4032 3282 311 0,'-6'-7'448'0,"-1"-1"-108"16,-6 2-109-16,6-6-63 0,1 5-17 0,0 0 12 0,-2-1 26 0,2 1 27 0,6 0 22 16,-6-1 16-16,0 4 9 0,6-3 0 0,-8 4-13 15,2-1-31-15,6 1-36 0,-6 3-34 0,6-4-34 0,-7 4-29 16,7 0-27-16,0 0-21 0,0 0-15 0,0 0-12 15,-6 4-8-15,6-4-6 0,0 3-3 0,0 4 0 0,0 0 4 16,0 1-1-16,6 3 6 0,-6 4 0 0,0-1 1 0,0 4 3 16,0 1 0-16,7-1-1 0,-7 8 1 0,0-5 1 0,0 9 0 15,0-4 3-15,0 6 2 0,0 2 4 16,0 2 4-16,0 1 3 0,0 4 1 0,0-1 3 0,0 3 1 0,0 1 4 16,0 1 1-16,0 6-1 0,-7 0 1 0,7 4 0 0,0 0 0 15,0 4 0-15,0 3-4 0,0-4-1 0,0 5-3 16,7-1-4-16,-7 4-1 0,0 0-2 0,6 4-2 0,0-1-1 15,-6 4 1-15,8 1 1 0,-8 3-1 0,6 3-2 0,-6 4 1 16,0 0 1-16,0 1-2 0,0-1 1 0,0 4 0 0,0-4 3 16,0 5 1-16,0-5 4 0,0 4 3 0,0-1 4 15,0 5 1-15,0 0 0 0,-6-5 1 0,-2 8-3 16,8-2-1-16,-12 2-2 0,5 0-1 0,-6-4-3 0,6 5 1 16,-5-1 0-16,6 0 5 0,-8 0 4 0,1 4 5 0,7 0 4 15,-8-4 3-15,2 4 0 0,-2 1-1 0,8-2-1 0,-7 1-6 16,6-3-7-16,1-5-4 0,-7 1-6 0,7-2-4 31,-1 3-3-31,0-2-2 0,1 1-1 0,6-4-3 0,-6 0 0 16,-1-4-2-16,7 0-1 0,0 0 1 0,-7 1-3 0,7-4-2 15,0-1 3-15,-6-3 1 0,6 0-1 0,-7-4 1 16,7 4 0-16,-6-7-1 0,6 3 4 0,0 0-2 0,0-7-2 16,-7 4 2-16,7-4-2 0,-6-4 2 0,6 4-2 0,-7-8 1 15,7 5-1-15,-6-5 0 0,6-2 0 0,-6 2 0 0,6-6-1 16,0-1-1-16,-8-4 1 0,8-3-2 0,0 0 0 15,-6-4 1-15,6 1 0 0,0-4 0 0,0-5 1 0,-6 1 1 16,6-7-1-16,-7 3 0 0,7-3-3 0,0-4-20 0,-6-4-27 16,6 0-38-16,0-3-45 0,0 0-40 0,0-4-49 15,0-4-83-15,0 0-103 0,0-7-87 0,6-3-99 0,-6-1-129 16,7-3-70-16,-1-4-32 0,-6 0 8 0</inkml:trace>
  <inkml:trace contextRef="#ctx0" brushRef="#br0" timeOffset="1502.72">3524 10360 565 0,'-7'0'594'0,"-6"0"-109"0,7 0-164 0,-1 3-116 0,1-3-67 16,-1 0-36-16,1 0-16 0,6 4-8 0,-6-4-6 15,6 0-3-15,0 0-3 0,0 4-1 0,6 0 1 0,-6-4 6 16,6 3 9-16,7 1 11 0,0 0 17 0,0-4 13 16,7 3 7-16,6 1 1 0,0 0-4 0,1-4-17 0,5 3-15 15,7 1-17-15,6-4-14 0,1 4-12 0,-1-4-8 0,8-4-7 16,12 4-5-16,-7-4-1 0,14 1-1 0,0-1 3 16,12 0-2-16,1-3-1 0,0 3 0 0,12-3 2 0,-5 3-3 15,5-3-1-15,8 3 0 0,-1 1-1 0,0-1 0 0,7 1 3 16,0-1-3-16,12 0 0 0,1 4 1 0,6-3 1 15,7 3-3-15,0-5-4 0,13 5 0 0,-8 0-3 0,15-2-5 16,6 2 0-16,6 0-2 0,1-4-1 16,11 4-2-16,2-5 2 0,6 2-3 0,0-1-3 0,0 0 2 0,6 1-2 15,7-1-4-15,6-3 0 0,-6 3 6 0,7-3-2 0,6 0 2 16,0-1 1-16,0 1 1 0,6 0 3 0,0-1 7 0,-6 1 4 16,7 3-3-16,6-3-3 0,0 0-3 0,-1 3 2 15,2 0 2-15,6 1 0 0,-2-1-7 0,2 1-6 0,6 3-1 16,0-4 4-16,0 4 0 0,-6-3-1 0,6 3-6 0,-1 0-3 15,-5 0-1-15,6 0 5 0,-6 3 3 0,-1-3-5 16,0 0-2-16,0 0-1 0,1 4 1 0,-7-4 4 0,0 0 3 16,-7 3-5-16,1-3-2 0,-1 0 1 0,-6 4-4 0,0-4 6 15,0 0 4-15,-7 0-3 0,-5 0-1 0,4 0 1 16,-4 0-1-16,-2 0-3 0,-5 3 7 0,-1-3-2 0,-6 4-5 16,-7-4 1-16,1 4 0 0,-1-4 1 0,1 4 1 15,-15-1 1-15,9-3 1 0,-8 3-1 0,-6 1 5 0,-1-4-3 16,-5 4-1-16,-1-4 0 0,0 4-2 0,1-4 1 0,-8 3-4 15,1-3 2-15,-6 0-7 0,0 0 5 0,-8 4 2 0,0-4 1 16,-5 0 2-16,-1 0 2 0,0 0 1 0,-6 0-4 16,-7 0 6-16,-5 0-3 15,-9 0-1-15,-5 0 0 0,-1-4 0 0,-12 4 3 0,-6-3-1 0,-1-1 2 0,-13 4 2 0,-7-8 1 16,-5 5 2-16,-8 0 1 0,-5-1 2 0,-15 0 5 16,1 4 8-16,-6-4 8 0,-7 1 6 0,0-1 0 0,-7 1 1 15,-6-1-1-15,-6-3-3 0,-7 3-7 0,-6-3-10 16,-8 4-9-16,-5-2-6 0,-14-2-2 0,-6 3-3 0,0 0-1 15,0 1-1-15,0-1 1 0,0 0 0 0,6 1 0 0,1 3-4 16,12-4-3-16,7 4-2 0,6 4-2 0,14-4-3 16,-7 7 0-16,13-3 0 0,6 3-4 0,7 0 1 0,7 5-1 15,6-1 0-15,13 0-3 0,0-1-2 0,7 2 0 0,6-2-1 16,0 5 1-16,0 0-1 0,0-4 2 0,0 3 3 0,-12 1 4 16,-2-1 4-16,-5 5 0 0,-1-4 1 0,-12-1 2 15,-7 5 2-15,0-5 2 0,-6 5 3 0,-14-5 2 0,0 4 1 16,-12 1 0-16,-1-1 2 0,-12 1 4 0,-14 3-2 0,1-4-13 15,-14 4-30-15,0 0-38 0,-12-1-83 0,-8-2-152 16,-5-4-196-16,-7-8-204 0,-14-3-125 0,-5-4-60 0,-7-7-8 16</inkml:trace>
  <inkml:trace contextRef="#ctx0" brushRef="#br0" timeOffset="2344.32">1290 4487 321 0,'-45'0'542'0,"5"4"-126"0,1 0-112 0,7-4-55 16,6 4-20-16,-1-4-1 0,15 3 3 0,-8-3-1 0,7 0-7 15,7 0-20-15,-1 4-26 0,0-4-33 0,1 0-33 0,6 0-29 16,0 0-22-16,0 3-16 16,0-3-9-16,6 4 0 0,1 0 5 0,6-1 4 0,0-3 3 0,7 4 4 0,6 0 4 15,0-4 1-15,13 0-4 0,-6 0-6 0,5 0-10 0,8 0-8 16,-7 0-1-16,6-4-5 0,8 4-4 0,-7-4-1 0,5 1-4 16,2-1 0-16,-1-3-2 0,0 3 1 0,0-3-4 15,0 3-2-15,-7-3-6 0,2 3-11 0,-9 1-19 0,1-5-49 16,-6 5-95-16,-7-1-99 0,-6-3-125 0,-1-1-186 15,-6 1-108-15,-6-1-71 0,-7 5-28 0</inkml:trace>
  <inkml:trace contextRef="#ctx0" brushRef="#br0" timeOffset="2550.27">1511 4491 142 0,'-12'4'576'0,"-2"3"1"0,8-3-178 0,-1 3-133 15,1 4-77-15,0-4-27 0,-1 8 13 0,7 0 23 16,-7-1 19-16,7 4 14 0,0 5 6 0,0-2-7 0,0 2-20 15,0 6-31-15,0-4-43 0,7 9-37 0,0-1-24 0,-1-1-14 16,0 2-17-16,7 1-8 0,-6 7-9 0,6-6-6 0,7 4-7 16,-8 1-2-16,1-1-11 0,1 4-20 0,6 4-31 15,-14-4-83-15,7-1-105 0,-7-1-99 0,1-7-119 0,-7-2-177 16,0 0-92-16,0-4-54 0,-13-2-7 0</inkml:trace>
  <inkml:trace contextRef="#ctx0" brushRef="#br0" timeOffset="2772.77">906 5582 299 0,'-7'0'632'0,"-6"-3"11"0,7 3-166 15,-1 0-162-15,7 0-118 0,7 0-70 0,-7 0-22 16,13 0 2-16,0 0 14 0,6 0 14 0,7 0 14 0,7 0 6 16,-1 0 4-16,7 0-3 0,7-4-18 0,7 1-18 0,-2 3-28 15,8-7-23-15,0-1-16 0,6 1-11 0,0-1-8 0,7-2-5 16,6-1-1-16,-7 0-8 0,7-4 4 0,-6 4 2 15,0-7-3-15,-1 2 2 0,-6 2 0 0,-6-4-3 16,-6 3-2-16,-8 1-4 0,-7 3-7 0,-4 0-2 0,-15 3-7 0,1-3-14 16,-8 4-33-16,-5 0-109 0,0 0-128 0,-14 0-184 15,0-2-165-15,-5 6-120 0,-8-3-61 0,1 1-26 0</inkml:trace>
  <inkml:trace contextRef="#ctx0" brushRef="#br0" timeOffset="4598.68">3654 10363 40 0,'-6'0'306'0,"-1"4"-57"0,7-4-57 16,-6 0-45-16,-1 0-37 0,7 0-24 0,-6 0-17 16,6 0-8-16,-6 0-6 0,6 0-4 0,-8-4-3 0,8 4-3 15,0 0-4-15,0 0-8 0,0-3-5 0,0 3-8 16,0 0-7-16,0 0-6 0,0 0-4 0,0 0-2 0,0 0-1 16,8-4 1-16,-8 4 2 0,6 0 4 0,0 0 7 15,-6-3 9-15,7 3 10 0,6-4 8 0,-7 4 8 0,1-3 6 16,5-1 5-16,-4 0 4 0,4 4 2 0,1-3-1 0,0-4 0 15,0 3-3-15,1-1 0 0,-2 2-3 0,2-1-1 0,5-3-4 16,-6 3-4-16,6-3-5 0,1 0-3 0,0-1-1 16,-1 1 0-16,7 0 0 0,-6-1 4 0,5 1 4 0,-5-4 6 15,6 3 5-15,-6 2 4 0,-1-2-2 0,7-3-2 0,-6 4 0 16,-1 0-4-16,7-1-5 0,-6 2-6 0,-1-3-5 16,1 2-5-16,6 0 3 0,-6-1-2 0,5 1 1 0,-5-4-1 15,7 4-1-15,5-4-1 0,-6 0 0 0,7 0-2 16,-1 0-4-16,1 0-2 0,-1 0-7 0,1-5-3 0,-1 2-3 15,7 3-2-15,-5-3-3 0,-9 3-1 0,7 0-2 16,1 0 0-16,-7 0 0 0,7 0-2 0,-7 0 0 0,0 4 1 16,6-4 2-16,-5 4 1 0,-1-4 1 0,6 2 0 0,-5-1 1 15,5 3 1-15,7-4 2 0,-7 0-3 0,7 3 1 0,1-3-1 16,-1-3-1-16,6 3-1 0,-5-4 2 0,5 4 1 16,-6-3-1-16,7 3 0 0,-7-1-2 0,7 1-1 0,-7 0 2 15,-1 0 0-15,8 0-1 0,-7 1 1 0,6-1 3 0,-5 0-1 16,5 0 3-16,-6-1 0 0,7-2 0 0,-1 3 0 15,1 1-2-15,0-2-1 0,-7-3-4 0,6 4 0 0,2-3 2 16,-9-1-2-16,7 4-6 0,-5 0-1 0,-1 0-1 0,0-4 2 16,0 8 2-16,1-3-1 0,-2 1-4 0,-5 3 2 15,-1-2 4-15,7-3-1 0,1 4 1 0,-8-4-2 0,7 3 2 16,0-3-1-16,7 0 1 0,-7 1 1 0,0-1 0 16,0 0 1-16,7 0-1 0,-1-4 2 0,1 5 0 0,-1-5-1 15,7-1 0-15,-5 6-2 0,4-5 0 0,-5 0 1 0,5 1-2 16,-4 3-3-16,5-4 1 0,-7 0 0 0,1 1 1 15,-1-2 0-15,0 6 0 0,2-5 1 0,-9 1 1 0,2 3-1 16,5-4-1-16,-6 4 2 0,1 0-2 0,-1-3 1 0,0 3-1 16,-1 0 3-16,2 0 1 0,5-1 1 0,-6-2-1 0,1 3-3 15,5 0 2-15,-6-4-1 0,7 4-1 0,6 0 1 16,0-3-3-16,-6 2 1 0,5 2 1 0,2-5 0 0,5 1-2 16,-5-2 0-16,-2 2 0 0,2-1-3 0,-1 1 2 0,7-1 1 15,-8-4-1-15,-5 9 0 0,7-5 1 0,-2 1 1 16,1 0 4-16,-6-6 3 0,6 6-1 0,0-5-1 0,-7 5 0 15,8-1 0-15,-1 0 9 0,0 1-4 0,0-1-7 0,1 0-3 16,5 1 0-16,-6-1 0 0,6-3-10 0,1 3 3 0,0 1-8 16,6-1 6-16,-6 0 2 0,-7 1 3 0,7-1-1 15,-8 3 1-15,1-2 10 0,1 0-3 0,-8 3-2 0,7 0-1 16,-6-4 0-16,0 4-2 0,-1 0 1 0,1-3 1 0,-7 3-1 16,7 0 0-16,-1-4 2 0,1 3-2 0,-1 2 2 15,8-1-1-15,-2 0 2 0,-5-4-3 0,13 4 1 0,-8 0-1 16,8-3 0-16,0 2 1 0,-1-2-2 0,1 3-1 15,0-3-2-15,-1 2 3 0,1 1 1 0,-6 0-1 0,-2 0 0 16,1 0 0-16,-7 0 2 0,2 4 1 0,-2-4-2 0,-6 3 0 16,7-2-1-16,-8 2-1 0,2 1 0 0,-1 0 2 15,0 0 0-15,0-1 0 0,0 0 2 0,7 1 1 0,-8-4 0 16,2 4 9-16,-1-4-3 0,6 4-4 0,-5-4-3 0,-1 0-1 16,6 0-1-16,1 0 2 0,-1 3-1 0,1-6-7 0,-1 7 4 15,8-4 1-15,-7-1 2 0,-1 1 0 0,1 0-1 16,-1 1 0-16,-6-2-2 0,7 5 1 0,-13-4-1 0,5 4 1 15,-11-4 1-15,5 4 2 0,-6-1 2 0,-7 1 0 0,7 0 2 16,-6-1 1-16,0 1 2 0,-7 0 0 0,-1 3-2 16,2-4 2-16,-1 1-2 0,0 0-2 0,0 0 0 0,0 3-4 15,0-3-1-15,0 0-1 0,0-1 0 0,0 4-3 0,0-3 0 16,0 0 1-16,1-1 2 0,-8 1 1 0,7 0 1 0,-7-1-1 16,1 1 0-16,-1 0 1 0,-6 3 0 0,7 1-7 31,-7-1-14-31,0 0-47 0,0 1-93 0,-7 3-97 0,7-5-121 15,0 3-192-15,-6-2-104 0,6-1-74 0,0-2-35 0</inkml:trace>
  <inkml:trace contextRef="#ctx0" brushRef="#br0" timeOffset="6450.43">13339 7689 84 0,'0'0'311'0,"0"0"-68"0,0-3-62 16,0 3-50-16,0 0-38 0,0-4-26 0,0 4-19 0,6-4-10 15,-6 1-9 1,7-1-7-16,-1 0-2 0,1-3-4 0,-1 0 0 0,1 3-1 0,0-4 5 0,-1 5 6 0,-6-4 5 16,6 0 4-16,1 3 4 0,0-3 3 0,-7 2 5 0,6-1 3 15,0-2 4 1,-6 4-2-16,0-3 2 0,7 0-3 0,-7 0-3 0,6-1 0 0,-6 1 0 0,7-1 0 0,-7 1-3 16,7-4-3-1,-1 0-1-15,0 0-1 0,-6 0 3 0,7-3 2 0,0-1 4 0,-1 0 5 0,0 0 9 0,1 1 11 16,6-4 8-16,-6 3 8 0,5-3 3 0,-4-1 3 0,4-3 3 31,-6 4 2-31,8-4 0 0,-1 0-5 0,-1-4-3 0,2 4-1 0,-2 1 0 0,-4-4-2 0,4 2-7 0,1 1-7 16,1 0-6-16,-8 0-5 0,7-4-4 0,0 3-8 0,-7 2-5 15,8-1-6-15,-1 0-3 0,-7 0-4 0,8-4-4 0,-8 5-6 16,6-5-4-16,2 4-2 0,-1-4-3 0,-1 1-2 16,2-1-2-16,6-3-1 0,-8-1-2 0,8 1 1 0,-7 0 2 31,7-8-2-31,-1 4 2 0,1-3 2 0,-1-1 2 0,7-3-1 15,-6-1 1-15,-1 1-2 0,8 0-1 0,-2 0-1 0,-5-5 0 16,6 5-3-16,0 0-2 0,-7-4 0 0,7 4 4 16,1-4 3-16,-8 3 6 0,0-3 5 0,1 8 4 0,0-4 4 15,-1 3 3-15,-5 4 3 0,5 0-2 0,-6 0-2 16,6-1-5-16,-5 2-3 0,-2 3-6 0,8 0-4 0,-7-4-7 16,0 3-1-16,0-2-2 0,7 2-3 0,-8-3-3 0,2-1 0 15,5 2 0-15,-5-1-2 0,4-4 0 0,2 0 0 16,-1 1-1-16,1-4 0 0,0 0 2 0,6-5 0 0,0 2 0 15,0-5 1-15,0 0 1 0,6 1 1 0,-5-4 1 16,5 2-1-16,1 2 0 0,-7 0 0 0,6-1 2 0,-5 0 2 16,-1 4 0-16,0-4-1 0,-1 5 3 0,1-1 0 0,1 4 3 15,-1-5 1-15,0 5-1 0,-7-4 1 0,7 4-1 0,-6 3 3 16,6-3-1-16,-7 4-1 0,1-1-2 0,6-4-2 0,-6 5-1 16,5-1-1-16,-5 0 0 0,6-3-4 0,1 4 0 15,5-9-2-15,-6 5-1 0,0-4 0 0,7 1-1 0,0-5 2 16,-1 0 0-16,1 0 1 0,-1 1 1 0,1-1 1 0,-1 0 1 15,-6 1 2-15,7-5-1 0,-1 5 1 0,-5-1 0 16,-1 1 4-16,-1-5 1 0,-5 5 2 0,6 3 1 0,-7-3 1 16,1 2-1-16,-7 2-2 0,6-1-2 0,1 0-1 0,-1 0-3 15,-5 3-2-15,5-3-1 0,1 0-4 0,0 4 0 16,-2-4 2-16,2 4-1 0,-7 0 0 0,7 0 1 0,0-1-1 16,-1 4 0-16,1-3 3 0,-1 4 0 0,7-5 0 15,-6 4-1-15,6-3 0 0,-6 3-1 0,5-3 2 0,1 4-1 16,0-1-1-16,0 0 2 0,-6 1 0 0,6-1 1 0,-7 1 1 15,8-2-2-15,-7 3 1 0,-1-2 0 0,0 0 2 0,-6 7 1 16,1-3 5-16,-2 4 1 0,2 4 3 0,-8-1 1 16,7 1-1-16,-7 2 0 0,1 1-2 0,0 0-5 0,5 0-3 15,-5 4-2-15,0 0-2 0,-7-1-1 0,6 5-1 16,0-1 2-16,-6 4 1 0,7 0 2 0,-7 0 2 0,0 4 2 16,6 0 2-16,-6-1 2 0,0 0 1 0,0 5 2 15,0-4-2-15,0 3 0 0,0 1-4 0,0-5-3 0,0 8-2 16,0-7-3-16,0 7-1 0,0-3-2 0,0 3-1 0,0-4 0 15,0 4-1-15,0 0 0 0,0 0-1 0,0 0 2 0,0 0-1 16,0 0 0-16,-6 4 0 0,6-4-2 0,0 0 1 16,0 0-1-16,0 3 1 0,0-3-2 0,0 0 1 0,0 0-2 15,0 4 0-15,-7-4 1 0,7 0-3 0,0 3-7 0,0-3-13 16,0 0-17-16,0 0-21 0,0 0-22 0,-6-3-26 0,6 3-30 16,6 0-78-16,-6-4-119 0,7-3-125 0,6-5-173 15,0-2-122-15,7-8-67 0,6 4-30 0,-7-4 0 0</inkml:trace>
  <inkml:trace contextRef="#ctx0" brushRef="#br0" timeOffset="7955.47">15924 3146 63 0,'6'0'269'0,"-6"0"-80"16,0-3-66-16,8-1-47 0,-2 4-32 0,-6 0-15 16,6 0-5-16,-6-4-2 0,0 4 4 0,7 0 5 0,-7 0 8 15,0 0 10-15,6-3 9 0,-6 3 3 0,0 0 5 0,0-4-1 16,0 4-1-16,0 0-4 0,0-3-7 0,0 3-3 16,-6-4-6-16,6 4-1 15,0-4-2-15,0 4 1 0,0 0 2 0,0-3 3 0,0 3 1 0,-7 0 1 0,7 0-1 0,0 0-2 16,0 0-3-16,0 0-4 0,0 0-4 0,0 0-3 15,0 0-2-15,0 0-4 0,0 0 2 0,0 0 4 0,7 0 8 16,-7 0 7-16,0 0 11 0,0 0 12 0,0 0 13 16,0 0 16-1,6 0 9-15,-6 0 9 0,0 0 3 0,7 0 5 0,0 0 5 16,-1 0-1-16,0 0-5 0,1 3-6 0,0-3-6 0,5 0-7 16,2 0-5-16,-1 0-8 0,13 0-11 0,-7 0-11 0,7 0-7 0,6 0-11 0,-5-3-10 0,11 3-6 15,-4-4-3 1,5 4-9-16,6-4-1 0,1 1-3 0,-1-1-2 0</inkml:trace>
  <inkml:trace contextRef="#ctx0" brushRef="#br0" timeOffset="14065.88">16022 3166 279 0,'-7'0'277'0,"7"0"-63"0,-6 0-58 0,6 0-39 15,-6 0-26-15,6 0-18 0,-7 0-8 0,7 0-3 0,-7 0-2 16,7 0-2-16,0 0-2 0,0 0-4 0,-6 0-2 0,6 0-4 16,0 0 0-16,0 0 2 0,0 0 5 0,0 3 11 0,0-3 9 15,0 3 17-15,-6 5 18 0,6-1 22 0,0 0 21 16,0 0 20-16,0 5 12 0,0-1 8 0,0 0 2 15,-7 3-5-15,7-2-17 0,0 2-17 0,0 0-23 0,0 5-25 16,0-4-20-16,7 3-17 0,-7 0-16 0,0 4-13 0,6-4-7 16,-6 4-7-16,0 3-5 0,6-2-3 0,1 3-1 15,-7-4-7-15,7 4-1 0,-1-1 0 0,0 0-1 0,-6 1 5 16,7 4 1-16,0-5 0 0,-1 4 1 0,1-3 1 0,-1 4 2 16,0-1 2-16,1 0-1 15,-7 4-4-15,7 1-2 0,-1-2 0 0,0 1-2 0,1 3 2 0,0 1-3 0,-1 0-1 16,1-1-2-16,-1 5 2 0,1-4-1 0,0 3-1 0,-1-4 2 15,0 4 1-15,0 1 1 0,2-1 1 0,-8-3 1 0,6 3 0 16,0 0 1-16,-6-3 0 0,7 3 0 0,-7 1-2 16,0-1 1-16,6 0 2 0,1 0 0 0,-7-3 0 0,7 4 1 15,-1-5-1-15,0 5-1 0,-6-5 5 0,6 4 4 0,-6 1-2 16,8-1 0-16,-2 0-1 0,-6 0 1 0,0 4 2 0,6 0 2 16,-6 0-5-16,0 0-7 0,0 0 4 0,-6 0-2 15,6 0 0-15,0 1 0 0,0-5-1 16,0 0 0-16,0 0 1 0,0 1 1 0,0-1-2 0,0-4 0 0,0 4 0 0,0-3-2 15,0 4 1-15,0-5-1 0,6 1-1 0,-6 0-2 16,0-1 0-16,7 1 1 0,-7-4-1 0,0 3 2 0,7 1-1 16,-7-4 0-16,0 4 1 0,6-4 1 0,-6 3-1 0,0-3 0 31,7 4 1-31,-7-4-1 0,0 3-1 0,0 1 0 0,6-4 0 16,-6 4 1-16,0-4 1 0,0 3 0 0,0-2 1 15,0-2 2-15,6-2 1 0,-6 2-1 0,7-2 0 0,-7 3 1 16,7-4-2-16,-7 0 0 0,6 1-1 0,0-1 0 0,-6 1-1 15,7-5-2-15,0 8 3 0,-7-4 0 0,6 0 2 16,-6 5 6-16,7-1 4 0,-7-1 3 0,0 1 3 0,0 1 4 16,0-2-1-16,0 5 1 0,0-4-2 0,-7 4-2 15,7-5-3-15,0 5-4 0,0-4-3 0,-6 0-3 0,6 0 0 16,0-4-3-16,0 4-2 0,6 0-1 0,-6-3-2 0,0 3-1 16,0-4-1-16,7 4 2 0,-7-3-1 0,0-1 0 15,6 0 1-15,-6 4 0 0,0-4 2 0,0 1 3 0,0 2 3 16,0-2 2-16,0-1 3 0,0 0 1 0,-6 1 4 0,6-1 0 15,-7 4 1-15,7-8 0 0,0 5-1 0,0 0-2 0,-6-1-3 16,6-4-1-16,0 4-4 0,6-3-2 0,-6-1-3 16,0 2-1-16,0-2-5 0,7 1-2 0,-7 3-2 0,0-4-2 15,6 1-1-15,-6 4 0 0,0-5 0 0,0 1 1 0,7 3-1 16,-7 1 1-16,0-5 0 0,0 4-1 0,0 1 1 16,0-5 0-16,0 2-1 0,0 1-2 0,0-2 2 0,0 3 1 15,0-3 0-15,0-1 0 0,0 1-1 0,0-1 0 0,0 5 1 16,6-4 0-16,-6-1-2 0,0 5 1 0,0-4-2 0,0-1 1 15,7 5 1-15,-7-5 0 0,6 5 1 0,-6-5-1 16,6 4 1-16,-6-3-1 0,8-1 3 0,-8 6-3 0,6-6-1 16,0 0 1-16,-6-3-2 0,7 4 2 0,-7-1 1 0,6-2-1 15,1-2-1-15,-7 1 1 0,6 0 0 0,-6 0 0 0,7 0 0 16,-7 1 0-16,6-5-2 0,-6 3 0 0,0-3 1 16,0 5-1-16,0-4-1 0,6-2-1 0,-6 1-10 0,0 2 5 15,0-6 0-15,0 4 1 0,8-3-1 0,-8-1-3 0,0 1 0 16,0 0-3-16,6-4 3 0,-6 0-6 0,0 3-4 15,6-7-2-15,-6 9-2 0,0-5-1 0,0-1 1 0,0 1 0 16,7 0 1-16,-7 0 0 0,0 0 0 0,0-3-1 0,0-1 1 16,0 0 0-16,0 1 0 0,0-1 2 0,0 0 2 0,0-3 1 15,0-1 1-15,0 2 2 0,0-5 2 0,0 3 2 16,0-3 1-16,0 3 2 0,0-3 1 0,0 3 1 0,0 3 4 16,0-3-1-16,0 0 3 0,0 1 1 0,0 3-1 0,0-3-2 15,0 3-3-15,0-3-1 0,0 0-5 0,0-1-3 16,0 1-5-16,0-4-1 0,0 4-3 0,-7-4 1 0,7 3-1 15,0-3 4-15,0 0 4 0,0 0 4 0,0 0 3 16,-6 0 3-16,0-3 3 0,6 3 3 0,-8-4 1 0,2 0 0 16,-7 1 1-16,7-5-1 15,-1 1 0-15,-6 3 2 0,7-3 1 0,-8-3 1 0,8 1 5 0,-7 3 5 0,7-6 5 16,-1 5 4-16,1-4 1 0,-1 4 2 0,1-1 3 0,-1-3 2 16,0 4-3-16,1-4-3 0,0 0-5 0,-1 0-3 0,-6 0-2 15,7 0-2-15,-1 0-2 0,1-1 0 0,-1 2 2 16,0 3 2-16,1 3 1 0,0-3 3 0,-2 0 1 0,8 3-1 15,-6 0-3-15,6 4-3 0,0-4-4 0,0 1-2 16,-6 3-5-16,6 0-2 0,0-4 0 0,0 4-2 0,0 4 0 16,0-4 1-16,6 3-1 0,-6 5 0 0,0-1 2 0,6 0 0 15,-6 4 1-15,0 0 0 0,8 1 2 0,-8 2-2 0,6 1 0 16,0-4-1-16,-6 3 0 0,7 1 0 0,0 0-2 16,-1-4-1-16,1 0-2 0,-1-1-3 0,0-2-6 0,1 0-6 15,0-2-9-15,-1 3-5 0,7-6-5 0,-6 0-3 0,-1-3 1 16,1-3 4-16,-1 0 7 0,1-6 9 0,-1 3 8 15,7-6 8-15,-7-6 12 0,8 3 10 0,-8-3 12 0,7-4 15 16,-6 0 15-16,6 0 13 0,-1 0 14 0,-4-3 10 0,4 2 6 16,2 2 0-16,-8-1-9 0,7 3-12 0,-7 1-17 0,1-1-20 15,0 5-31 1,-7 0-42-16,6 2-55 0,-6 1-72 0,0 0-74 0,0 0-102 0,0 4-160 0,0-4-185 16,0 0-187-16,0 4-90 15,0 0-27-15,0 0 25 0,0-2 50 0</inkml:trace>
  <inkml:trace contextRef="#ctx0" brushRef="#br0" timeOffset="15940.21">3367 11294 470 0,'-6'-7'482'0,"0"3"-110"0,-1 0-96 15,1-3-49-15,-1 3-10 0,0 1 13 0,1-4 20 0,6 3 15 0,-6 0 0 16,-8 1-9-16,14-1-20 0,-6 0-24 0,0 1-33 0,-1-2-35 16,1 5-32-16,-1-3-21 0,-6 3-19 0,7 0-12 15,-8 0-10-15,2 3-5 0,-8 2-2 0,7 6 3 0,-7 0 12 16,0 3 1-16,-5 5 5 0,5-1 11 0,-6 8 9 15,7-1 8-15,-1 4 5 0,-6 1 2 0,6 3-8 0,1-4-1 16,5 4-5-16,2 0-11 0,-1 0-7 0,6-4-9 0,1 4-6 16,6-3-11-16,0-1-8 0,6 0-6 0,1-3-5 0,6 0-2 15,7-5-1-15,-1 1-6 0,7-3-3 0,6-1-2 16,1-4-1-16,-1-3-1 0,7-4 0 0,1-3-1 0,-1-4-1 16,7 0 1-16,-7-7-1 0,0-4 0 0,-7 0 2 0,7-3-3 15,-7-5 2-15,1 1 0 0,-7-4 3 0,0 0 7 16,-6 0 13-16,-7-4 15 0,0 4 16 0,0-3 15 0,-13 3 15 15,0-3 12-15,0 2 7 0,-13 1-2 0,0 0-8 0,-6 0-13 16,-1 0-13-16,-13 4-16 0,1 0-17 16,-7 0-12-16,-1 3-13 0,-5 0-6 0,6 0-5 0,-7 8-6 0,8-4-17 15,-1 7-28-15,-1-3-38 0,14 3-55 0,1 4-68 16,5-3-67-16,0 3-105 0,13 0-140 0,7-4-133 0,7 0-181 0,13 4-90 16,0-3-33-16,12-1 19 0,1 4 41 0</inkml:trace>
  <inkml:trace contextRef="#ctx0" brushRef="#br0" timeOffset="16829.86">16074 11019 203 0,'-6'-14'619'16,"-1"-5"32"-16,0 8-132 0,1-3-113 0,0 2-59 0,-1 2-38 15,1 2-22-15,-1 1-16 0,7 4-33 0,-7-1-37 16,7 1-50-16,-6 3-48 0,6 3-34 0,0 1-24 0,0 6-14 16,6 5-11-16,-6 7-3 0,7 4-3 0,0 3 1 0,-1 4-1 15,1 4-1-15,5 3 2 0,2 3-1 0,-2-2-1 0,8 3-1 16,0 0-2-16,-1-3-1 0,1-1 2 0,-1 0 1 16,7-4 1-16,-6-2 3 0,6-5 3 0,-7 0 7 0,7-3 11 15,-6-4 14-15,6-4 14 0,-7-3 20 0,1-1 20 0,-7-6 26 16,0-1 24-16,0-3 19 0,1-4 8 0,-2-7 2 15,-5-1 1-15,6-6-7 0,-7-1-8 0,7-4-18 0,-6-3-18 16,0-3-17-16,-1-4-12 0,0-1-11 0,-6-2-8 0,0-2-10 16,0-2-10-16,0 3-6 0,0-5-10 0,-6 6-9 0,6-1-9 15,-6 3-7-15,-1 2-9 0,0 1-15 0,7 2-26 16,-6 3-35-16,-1 4-45 0,7 0-66 0,0 6-78 16,0 2-71-16,0-1-94 0,7 4-127 0,-1 0-100 0,8-2-103 15,-2 2-162-15,8 3-51 0,-1 1 20 0,1 3 41 0</inkml:trace>
  <inkml:trace contextRef="#ctx0" brushRef="#br0" timeOffset="17023.47">16928 11247 352 0,'0'11'672'0,"-7"-1"59"0,7 5-157 0,-7 0-124 0,7 3-90 16,-6 4-60-16,6 0-24 0,0 4-20 0,-7 3-39 0,7 0-49 15,0 8-45-15,0 0-30 0,7-1-19 0,-7 4-17 16,6 5-18-16,8-2-12 0,-8 5-8 0,0-4-5 0,0 4-4 15,8-1-1-15,-8 1-2 0,1-4-6 0,6 0-15 0,-6 0-19 32,-1-4-37-32,0 0-91 0,0-3-111 0,-6 0-118 0,8-4-168 15,-8 0-146-15,0-4-81 0,0 1-39 0,0-8 4 16</inkml:trace>
  <inkml:trace contextRef="#ctx0" brushRef="#br0" timeOffset="18132.59">18510 14551 71 0,'-26'-7'632'0,"-1"3"18"0,-5 0-92 0,7 1-157 0,-9 3-88 16,2 3-57-16,-7 1-36 0,0 0-15 0,0 7-7 15,-1 0-6-15,2 0-9 0,-7 7-25 0,5 3-33 16,1 6-33-16,0 1-22 0,7 9-17 0,-1 0-8 0,1 4-8 16,5 2-2-16,7 1 0 0,8 1-6 0,-2 2-2 15,8 4-2 1,6-3-5-16,6 0-6 0,8-5-1 0,12 2-5 0,-1-2-3 15,8-2-3-15,7-1-1 0,5-3-1 0,7-9 5 16,1 2-1-16,5-8-3 0,-6-4 1 0,6-3 3 0,-5-7 8 16,5-8 5-16,-6-4 12 0,0-4 11 0,-6-6 21 0,0-5 20 15,0-6 21-15,-14-1 17 0,1-3 14 0,-1-4 11 16,-13-4 7-16,-5 4 4 0,-8-7-7 0,-6 0-9 0,-6-1-14 16,-14-3-17-16,1 0-17 0,-15-3-15 0,2 3-21 0,-13-8-20 15,-1 5-14-15,-6 3-9 0,-7-1-6 0,1 2-4 0,-1 7-3 16,7 3-7-16,-7 3-13 0,14 1-21 0,-1 7-32 15,7 0-43-15,13 7-57 0,1 4-49 0,11 0-54 0,1 8-103 16,13 3-98-16,13 0-87 0,1 7-118 0,11 0-116 0,1 1-47 16,13 3-8-16,1 0 24 0</inkml:trace>
  <inkml:trace contextRef="#ctx0" brushRef="#br0" timeOffset="19053.76">18530 12386 49 0,'0'-7'371'16,"-7"-1"-100"-16,7 1-99 0,0 0-58 0,0 0-27 0,-7-1-6 16,7 4 1-16,0-2 0 0,-6 2-6 0,6-4 0 0,-7 0 3 15,1 5 7-15,6-5 6 0,-6 5 12 0,-1-4 19 16,7 3 24 0,-7 0 26-16,7 1 18 0,-6 3 6 0,6-4-2 0,0 4-11 0,0 0-17 0,0 0-28 0,0 4-32 15,0-1-27-15,0 5-19 0,6 2-7 0,-6 1-2 0,7 9 1 16,0-2-2-16,-1 3 2 0,0 1 0 0,1 4-1 15,-1-1-8-15,8 1-10 0,-8 4-7 16,7-5-5-16,0 4-2 0,6-3-1 0,-5-1-1 0,6 5 0 16,-1-8-2-16,0 4-1 15,0-4 1-15,1-4 2 0,0 0 0 0,-7 0-1 0,7-3-3 16,-1-4 3-16,-6 0 6 0,0-3 4 0,7-1 5 16,-8-7 5-16,2 0 6 0,-2 0 6 0,2-7 7 0,-1-4 4 15,7-4 2-15,-8-7 1 0,1 0 0 0,0-4 0 0,0-3 0 16,1-4 1-16,-8-1-4 0,0-1-5 0,0-2-5 15,-6-3-7-15,0 2-6 0,0-2-5 0,-6 4-7 0,0 3-7 16,0 0-5-16,-1 4-4 0,0 7-1 0,1 0-2 16,-1 0-4-16,-6 7-8 0,6 1-19 0,7 3-27 0,-6-1-27 15,6 5-25-15,0 3-25 0,6 4-39 0,1 0-69 0,6 4-76 16,7 0-57-16,-1 3-42 0,7 4-48 0,7-3-77 16,-1 3-132-16,1-1-47 0,6 1 21 0</inkml:trace>
  <inkml:trace contextRef="#ctx0" brushRef="#br0" timeOffset="19227.95">19487 12411 298 0,'-14'-3'535'0,"2"3"-127"0,5-4-116 15,-6 4-57-15,0 0-14 0,7 0 3 0,0 4 11 0,-8-1 6 16,8 5 9-16,-1 3-5 0,0 3-18 0,1 4-26 16,0 2-34-16,-1 5-32 0,7 0-28 0,0 5-28 0,0-1-24 15,7 1-18-15,-1 2-14 0,0 1-9 0,8 0-6 0,-2 0-17 16,2 4-47-16,-1-4-82 0,0 3-89 0,6-3-80 15,-5 4-97-15,5-8-165 0,1 8-111 0,-1-8-65 0,0 8 0 16</inkml:trace>
  <inkml:trace contextRef="#ctx0" brushRef="#br0" timeOffset="19719.85">19220 15316 305 0,'-7'-10'445'16,"7"-1"-123"-16,-6 0-107 0,6-4-61 0,-6 0-21 15,6-3 5-15,-8 3 18 0,8-6 18 0,-6 2 25 0,6-3 17 16,0-4 8-16,0-3 0 0,6-4-9 0,-6-4-20 0,8-3-18 16,-2-7-22-16,0-2-26 0,1-9-24 0,6 0-21 0,0-8-13 15,-7-7-13-15,8-1-9 0,-2-2-8 0,2-5 2 16,-8 0-7-16,1-3-2 0,-7 3-5 0,6 1-3 0,-12-1-1 15,6 4-1-15,-7 4 5 0,1 3-2 0,-1 8 8 0,0 7 9 16,1 8 7-16,0 2 6 0,-8 9 3 0,8 7-1 16,0-2-6-16,-1 10-7 0,0 3-8 0,1 0-7 0,-1 7-7 15,1 0-7-15,6 3-3 0,0 1-5 0,-6 3-6 16,6 1-3-16,0-1 0 0,0 4-4 0,0 0 0 0,0 4-8 16,0 3-10-16,0-3-12 0,0 7-12 0,6 0-18 0,-6 0-29 15,0 0-75-15,6 0-98 0,-6 3-78 0,7-2-85 16,6-3-120-16,0 3-133 0,-1-4-79 0,8-1-26 0</inkml:trace>
  <inkml:trace contextRef="#ctx0" brushRef="#br0" timeOffset="20211.59">21167 13632 567 0,'-7'7'652'0,"-11"4"-12"0,4 4-156 16,-5 6-107-16,-7 1-77 0,0 4-43 0,-1-1-24 16,1 9-12-16,-6-1-24 0,-1-1-37 0,1 6-44 0,-1 2-37 15,7-4-25-15,-7 5-16 0,7-2-11 0,0 6-10 16,7-5-4-16,-7 0 0 0,12-3-4 0,-5 3 1 0,6-3-4 16,0-1-2-16,1-2-2 0,-2-2-8 0,8-2-20 0,-1-1-56 15,0-4-93-15,1-2-90 0,0-5-90 0,-1-3-112 16,1-4-189-16,6-4-92 0,-7-3-35 0,0-4 24 0</inkml:trace>
  <inkml:trace contextRef="#ctx0" brushRef="#br0" timeOffset="20401.92">20333 13891 344 0,'-6'-14'811'0,"0"6"11"0,6 5 5 0,0 0-213 15,6 6-203-15,7 0-164 0,6 5-93 0,8 6-44 16,-1 1-19-16,13 4-7 0,7 6-1 0,5 1-11 15,14-1-10-15,1 4-9 0,-1 5-11 0,13-1-13 0,0 0-12 16,0 0-8-16,1 4-12 0,6-1-9 0,-2 1-15 0,-4-5-24 16,6 5-46-16,-7 0-110 0,0-4-123 0,-6 0-172 0,-1 4-174 15,-12-5-110-15,-1 1-48 0,-19 4-16 0</inkml:trace>
  <inkml:trace contextRef="#ctx0" brushRef="#br0" timeOffset="23317.61">5439 9572 31 0,'0'-11'507'0,"0"0"-68"0,0 0-137 16,-6 4-94-16,6 0-43 0,0-1-21 0,0 4-5 16,0 1-4-16,0-1-10 0,0 1-13 0,0 3-17 0,0 3-15 15,0 4-21-15,-8 1-19 0,2 3-18 0,0 7-8 0,-1 1-3 16,-6 2-1-16,7 1-2 0,-7 8 4 0,-7 3-2 15,7 3 1-15,-6 5 0 0,-8 2 0 0,7 5 0 32,-5 8 1-32,-1-2 1 0,-6 1 0 0,5 8-1 0,1-5 0 0,-6 1-1 15,5 3-3-15,1-4-1 0,7 1-1 0,-1-3-5 16,1 2-3-16,0-7-16 0,11-3-33 0,2 0-47 0,0-8-53 16,12-7-72-16,0-8-100 0,2-7-146 0,11-7-92 15,0-3-35-15</inkml:trace>
  <inkml:trace contextRef="#ctx0" brushRef="#br0" timeOffset="23571.54">6676 9393 693 0,'7'-4'729'0,"-7"4"9"16,0 4-198-16,0 7-172 0,-7 7-126 0,-6 4-79 0,0 3-37 15,-7 9-15-15,1-1-12 0,-1 7-2 0,-6 4-3 16,0-1-4-16,-7 9-20 0,8 3-23 0,-1 4-16 0,0-1-10 16,-7 5-7-16,7-1-4 0,0 0-5 0,0 4-2 15,7-3 2-15,-7-1-2 0,6 1-2 0,1-5-5 0,-1 0-9 16,0-3-21-16,7 0-51 0,0-7-82 0,6 0-83 0,1-8-81 16,6-4-104-16,0-10-164 0,6-8-93 0,1-7-50 15,6-3 17-15</inkml:trace>
  <inkml:trace contextRef="#ctx0" brushRef="#br0" timeOffset="23825.21">9321 9162 253 0,'32'-18'300'15,"-13"7"-140"-15,1 0-72 0,-6 3-21 0,-8 5 5 0,-6 3 16 16,0 0 24-16,-6 3 29 0,-2 5 35 0,-4 3 35 15,-8 3 32-15,1 8 22 0,-7 1 11 0,-1 6 5 0,1 4-4 16,0 3-19-16,-7 5-24 0,1 6-34 0,6 4-42 0,-7 5-39 16,1-2-31-16,-1 8-22 0,1 0-18 0,-1 8-13 15,-6 0-11-15,7 3-5 0,-8 1-5 0,-5-1-6 0,6 0-4 16,-7 0-5-16,1 1 1 0,-1-5-4 0,1 1-1 0,5-4-15 16,7-4-37-16,1-3-61 0,6-4-77 0,1-8-71 0,5-3-74 15,7-10-86-15,6-9-137 0,7-7-89 0,0-7-45 16,13-7 15-16</inkml:trace>
  <inkml:trace contextRef="#ctx0" brushRef="#br0" timeOffset="24079.39">10487 8675 376 0,'0'-4'784'0,"0"4"16"0,-8 4 7 15,-4 3-220-15,-1 4-212 0,-1 4-161 0,2 7-90 0,-8 4-45 0,0 6-25 16,-5 5-10-16,-1 7-5 0,-7 4-5 0,1 3-4 16,-8 7-5-16,7 1-6 0,-6 7-6 0,1 4 0 0,-1 6 0 15,-1-2-3-15,1 6-1 0,7-3-1 0,-7 5-2 16,6-6-2-16,1 5 1 0,-2-5-5 0,2 2-4 0,7-9-6 16,-2 4-12-16,8-11-18 0,-1 1-50 0,7-8-81 0,0-4-83 15,6-7-81-15,1-7-99 0,12-12-137 0,-6-2-95 16,14-9-64-16,-2-7 0 0</inkml:trace>
  <inkml:trace contextRef="#ctx0" brushRef="#br0" timeOffset="24348.9">11476 8454 555 0,'13'-14'797'16,"-7"0"16"-16,8 3-87 0,-14 0-210 0,6 7-181 0,-12 8-136 15,6 7-83-15,-14 3-45 0,2 8-25 0,-8 8-9 16,1 3-5-16,-1 10-2 0,-13 10-2 0,7 1-3 0,-6 8-6 16,-1 0-6-16,1 8-3 0,-7-1-4 0,-1 9-3 0,8-1-2 15,-7 3 2-15,0 1 1 0,0 4 0 0,7-6-2 16,-8 6 2-16,7-8-3 0,1-1 0 0,-1-2 0 0,1-1-10 31,-1-7-8-31,7-3-6 0,6-5-14 0,-5-6-33 0,5-9-62 16,7-2-67-16,0-12-65 0,7-4-44 0,-1-10-52 15,7-3-55-15,13-12-68 0,0-8-123 0,6-11-27 0,8-6 26 16</inkml:trace>
  <inkml:trace contextRef="#ctx0" brushRef="#br0" timeOffset="24585.95">12323 8188 80 0,'0'-8'605'0,"0"8"10"15,-7 4-81-15,1 7-156 0,-8 7-89 0,2 1-44 0,-8 10-23 16,1 0-12-16,-7 12-6 0,-1 2-2 0,-5 5-11 16,-1 4-23-16,1 6-41 0,-1 4-39 0,1 4-32 0,-1 4-21 15,1 3-15-15,-1 0-10 0,1-4-5 0,6 5-5 0,-7-4-1 16,7-1-2-16,-6 1 3 0,-1-1-1 0,7 1-1 16,-7-4-8-16,1-4-19 0,-1 1-38 0,1-9-59 0,-1 2-67 15,0-9-64-15,8-2-55 0,5-10-64 0,0-9-70 0,7 0-113 16,1-11-62-16,12-4-13 0,0-8 22 0</inkml:trace>
  <inkml:trace contextRef="#ctx0" brushRef="#br0" timeOffset="24791.96">12799 8454 118 0,'-14'9'546'0,"-5"2"9"0,-1 7-166 0,-6 4-114 15,0 11-52-15,-1 3-14 0,-5 5 2 0,-7 2 10 0,0 9 11 16,1 3 2-16,-2 3-16 0,1 2-33 0,-6 1-43 16,-1 1-37-16,1 0-34 0,-1 8-27 0,-7-4-18 0,8 4-15 15,-14-4-33-15,7 3-59 0,-7 1-72 0,1-4-71 0,6 0-60 16,0-4-76-16,-1-4-100 0,8-3-157 0,0-3-68 16,5-9 6-16</inkml:trace>
  <inkml:trace contextRef="#ctx0" brushRef="#br0" timeOffset="26556.44">14882 4671 317 0,'-6'-4'362'0,"6"0"-103"16,-7 1-85-16,1 3-48 0,6-4-24 0,-6 0-18 0,-2 4-12 15,2 0-5-15,0 0-3 0,0 0-4 0,-2 4-4 0,-4 3-7 16,5-3-2-16,1 7-3 0,-1-7 1 0,-6 3-1 16,7 1 0-16,0-2-1 0,-2 5 3 0,8-3-2 0,-6 0-3 15,6-2 0-15,0 2 0 0,0-4 2 0,0 3 1 0,0-3 1 16,6-4 5-16,2 3 8 0,-2-3 13 0,6 0 15 0,-5 0 26 15,6-3 20-15,0-4 21 0,7 3 11 0,-8-4 3 16,2 0-2-16,-1-2-8 0,0 2-12 0,-6-3-25 0,5 5-18 16,-6-6-24-16,2 5-15 0,-2-4-11 0,-6 4-4 0,6 3-4 15,-6-3-6-15,0 3-3 0,0 0-3 0,0 0-3 16,0 1-2-16,0 3-2 0,-6 3-5 0,0-3-7 0,-2 4-4 16,-4 4-5-16,-1 3-3 0,0-4-3 0,-6 8-1 15,5-4-3-15,8-1 0 0,0 5 2 0,-2-3 1 0,2-2 3 16,6 5 0-16,6-4 1 0,2 0 2 0,-2-4-1 0,0 1 1 15,8-1-1-15,-2 0-2 0,1-3 0 0,1-4 0 16,4 3 0-16,-4-6-1 0,-1 3 1 0,0-7 1 0,0 3 0 16,0-3 2-16,0-1 0 0,0-3-2 0,-6 0 0 15,-1 4 0-15,1-4-5 0,-1 3-11 0,0-3-14 0,-6 4-46 0,0 0-96 16,0-4-97-16,0 4-98 0,0-4-111 0,0 3-187 16,-6 5-97-16,6-5-37 0,-6 8 12 0</inkml:trace>
  <inkml:trace contextRef="#ctx0" brushRef="#br0" timeOffset="28603.32">15045 4736 218 0,'-7'-4'338'0,"1"2"-98"15,0-3-77-15,-1 2-46 0,1 3-19 0,-1-4-6 0,0 0-6 16,1 4-4-16,6-3-9 0,-6 3-4 0,6 0-7 0,-7-4-9 15,0 4-13-15,7 0-13 0,0 0-8 0,-6 0-9 0,6 0-3 16,0 0-2-16,-6 0-1 0,6 0 1 0,0 0 0 16,0 0 2-16,-7 0 1 0,7 4 2 0,0-4-1 15,0 3 0-15,-7 1 4 0,7 0 0 0,0 4 3 0,0-2 3 16,0-2 3-16,0 4 6 0,0-1 7 0,-6 0 11 0,6 8 3 16,0-5 3-16,0 2 4 0,0-1 10 0,0 3 15 15,0-3 8-15,0 4 1 0,0-1-3 0,0-2-1 0,0 3 3 16,6-1 9-16,-6 1 2 0,0-1 1 0,0 1-3 0,0-4-2 15,7 4-3-15,-7-1-2 0,0 1-6 0,7-5-11 0,-7 5-14 16,0-3-11-16,6 2-3 0,-6 1-1 0,0 0 0 16,6-1-2-16,-6-3-2 0,0 4-2 0,0-1-3 0,7 1-6 15,-7 1-9-15,0-2-6 0,7 0-3 0,-7 1-1 0,0 0-1 16,6-1 0 0,-6 4 0-16,0-3 0 0,0 3-1 0,0-3-1 0,0 4-1 0,0-5 0 0,0 4 0 0,0 1 0 15,0-5 0-15,0 5-2 0,0-5 0 0,0 1 1 0,0 4 4 16,0-5-1-16,0 1 4 0,0-1 0 0,0 1 1 15,0 0 1 1,0 0-1-16,0-1 0 0,0-3-3 0,0 3 0 0,0 0-3 0,0 2-1 0,6-1-1 0,-6-1 0 16,0 1-2-16,0-4 0 0,0 3-1 0,0 1 2 0,0-4 1 15,0 4 1-15,0 0 0 0,0-1 1 0,0 1 0 0,0-1 0 16,0-3 0-16,-6 4-2 0,6 0-2 16,0-1 3-16,0 1-2 0,-6-1 1 0,6 0 1 0,0 2 0 0,0-1 2 15,0-1-1-15,-7-3-1 0,7 4 0 0,0-1-2 0,0 2 0 16,0-6-2-16,0 5 1 0,0-3-1 0,0 2 0 15,0 0 2-15,0-3-2 0,0 3 3 0,0-2 0 0,0 2 0 16,0-3 1-16,0 4 0 0,0-4 2 0,-7 3 1 0,7 2 1 16,0-5-1-16,0 3 1 0,-6-3 2 0,6 0 0 15,0 4-1-15,0-4-2 0,0 0-1 0,0 4-2 0,0-5 0 32,0 1-2-32,0 3-1 0,0-2-2 0,0-1 1 0,0 4-1 15,0-4-2-15,0 3 1 0,6 1 0 0,-6-4-1 16,0 3 0-16,0 1 0 0,0 0 1 0,0-1 2 0,0 5 3 15,0-4 5-15,0-1 1 0,-6 1 1 0,6-1 4 0,0 1 1 16,0 0-1-16,0 3 1 0,0-4-1 0,0 2-5 0,0-6-1 16,0 5-1-16,6-1-4 0,-6 1-1 0,0 0 0 15,7-1 0-15,-7 1-2 0,0 0 1 0,7-1-1 0,-7 5 0 16,6-4 0-16,-6-1-4 0,0 0 1 0,6 5 0 0,-6-4 1 16,0-1-1-16,7 5 9 0,-7-5-3 0,0 0-2 15,0 6 5-15,0-6-2 0,7 4 2 0,-7-3 0 0,0 3-1 16,0-3-9-16,0 3 3 0,6 0 2 0,-6 1 0 15,0-4-2-15,0 3 1 0,7 0-1 0,-7 0-1 0,0 1 1 16,6-5 1-16,-6 5-2 0,0-1 2 0,6 1 1 0,-6-1-2 16,0 0 2-16,0-3 1 0,0 3 0 0,0 0 2 15,7 0 2-15,-7 2 1 0,0-6 1 0,0 4 1 0,7-3 1 16,-7 3 3-16,0 0 2 0,6-3-1 0,-6 3 1 0,0-2-3 16,6 2 1-16,-6-1-1 0,0-2-1 0,8 3-4 0,-8 1 0 15,0-5-2-15,6 5 0 0,-6-5 0 0,6 4 0 16,-6 1-1-16,0-5 1 0,7 5 1 0,-7-1 2 0,6 1-2 15,-6-1 0-15,0 0-1 0,7 1 1 0,-7 3 0 0,0-4 3 16,0 0-1-16,0 0 0 0,0 1 1 0,0-5 1 16,6 5 3-16,-6-1-2 0,0 1-1 0,0-1-2 0,0 0 0 15,0 0-1-15,0-3 0 0,0 3-3 0,7-3-4 16,-7-1 2-16,0 5 1 0,0-4-2 0,0 3 0 0,6-3-1 16,-6-1-2-16,0 1 1 0,0-1 0 0,6-3 0 0,-6 5-1 15,0-6 0-15,8 5-1 0,-8-4 1 0,0 4 0 16,0-1-1-16,6-3 2 0,-6 4-1 0,0-1 3 0,0 1-2 15,0-1 1-15,0 2-1 0,6-2 1 0,-6 1 1 0,0-1 0 16,0 1-1-16,0 3 0 0,7-3 0 0,-7 0-1 0,0 3 1 16,0 1 0-16,0-5-1 0,0 4 0 0,6-3 0 15,-6 3-1-15,0-3-1 0,0 3 1 0,0-3 0 0,0-1 0 16,0 6-1-16,0-6 1 0,0 0 0 16,0 1 1-16,0-1-1 0,0 1 1 0,-6 0-1 0,6 3 0 0,0-3 0 15,0 0-1-15,0 0 0 0,0-1 0 0,0 0 0 0,0 5 0 16,-7-5 1-16,7 1-1 0,0 3 1 0,0-3 0 15,-6-1 0-15,6 5 0 0,0-4 0 0,-6-1 0 0,6 5 0 16,0-5-1-16,-8 1 0 0,8 3 1 0,0-3-2 0,0 3 1 16,0-3 0-16,-6 0-1 0,6-1-1 0,0-3 0 15,0 4 2-15,0-1 0 0,-6 1 0 0,6-4 0 0,0 4 0 16,-7-5 0-16,7 6 1 0,0-5-4 0,-6-1 1 0,6 5-1 16,0-4 2-16,0 4 1 0,-7-4-1 0,7 3 0 0,0 1 0 15,-6-4 4-15,6 3 1 0,0 0-1 0,-7 2 1 16,7-5-2-16,0 4 2 0,0-1 0 0,0 1-2 0,0-1 1 15,-6 1-1-15,6-4 0 0,0 4 0 0,0 0 0 0,0-4-2 16,0 3 3 0,0 1-1-16,-6-5 0 0,6 5-2 0,0-4 0 0,-8 4 0 0,8 0 0 0,0-4 0 0,-6 3 0 15,6 2 0-15,0-2 0 0,-6 0 1 0,6 1 0 0,0 0 0 16,-7-4-1-16,7 3 2 0,-7-2 0 0,7 2-1 0,0 0 0 16,0-3 0-16,0 1-2 0,-6-1 1 0,6 3 0 15,0-3-1-15,-6 0 0 0,6-3 1 16,0 2-1-16,0 1 0 0,0 0 1 0,-7-3 0 0,7 3 0 0,0-4 0 0,0 0 0 15,0 1 0-15,0-2 0 0,-6 3 0 0,6 2 0 16,0-8 0-16,0 5-1 0,0-1 0 0,0-4-1 0,0 5 1 16,0-5 1-16,0 5-1 0,0-1 1 0,0-3 0 15,0 3-1-15,-7-3 1 0,7-1 0 0,0 5 0 0,0-5 0 16,0 1 0-16,0 0 0 0,-7 3 0 0,7-3 0 0,0-1 2 16,0 4-2-16,0-3 0 0,-6 0-1 0,6-1-3 15,0 2 2-15,0-2-1 0,0-3-2 0,0 3-2 0,-6 0 1 16,6 3 2-16,0-3 1 0,-7 0 1 0,7 1-1 0,-7-4 1 15,7 4 2-15,0-1 0 0,-6 1 1 0,6 0 2 0,-6-4-1 16,6 3 0-16,0-3 1 0,0 4-2 0,0-4 1 16,0 0 0-16,0 0 1 0,0 0-1 0,0 0 2 0,0 0 0 15,0-4-1-15,-7 4 1 0,7-3 2 0,0-5-1 0,-7 5 0 16,7-5 2-16,0 2 4 0,-6-3 6 0,6 3 9 31,-7-2 8-31,7 0 7 0,-6 1 5 0,0 0 7 0,6 0 3 16,-8-1 0-16,2 1 1 0,6-4-2 0,-6 7-5 0,0-3-4 15,6 0-4-15,-7-1-5 0,7 5-5 0,-7-5-5 0,7 5-5 16,-6-4-6-16,6 3-5 0,-7 0-3 0,7 1-3 16,-6-5 0-16,6 5-2 0,0-2 1 0,0 5-3 0,0-4 2 15,-6 1-1-15,6 3-1 0,0 0 0 0,0-3-1 0,0 3-1 16,0 0-3-16,0 0 1 0,0 0-2 0,0 3 2 16,0 0-2-16,-8 1 3 0,8 1 2 0,0 2-1 0,0 0 0 15,0 1 1-15,0 2 0 0,-6 1 0 0,6 0 2 0,0 4-1 16,0-4-2-16,0 0 1 0,0 0 0 0,0 3-3 0,0-3 0 15,6 0-4-15,-6 1-1 0,0-5-5 0,0 0-4 16,0 1-7-16,0-5-4 0,8 1-1 0,-8 0-2 16,0-4 3-16,6 0 3 0,0-4 3 0,1 0 6 0,-1-3 6 15,8-4 6-15,-2 1 4 0,2-2 5 0,-2-3 6 16,1-3 7-16,1 0 8 0,-2-1 8 0,2 1 11 0,-2 0 13 0,2 0 11 16,-1 2 4-16,-7-2-2 0,0 0-3 0,8 3-9 15,-8-3-7-15,0 4-18 0,2-2-31 0,-2 2-43 0,-6 0-59 16,0 3-71-16,0-1-73 0,0 1-127 0,0-3-164 0,0 6-191 15,0-3-168-15,6 4-81 0,-6 0-18 0,0 0 29 16</inkml:trace>
  <inkml:trace contextRef="#ctx0" brushRef="#br0" timeOffset="29411.33">14355 10749 356 0,'-7'-5'435'0,"1"2"-103"0,0-5-83 16,-2 5-33-16,2-1 0 0,0 1 32 0,6-5 38 15,0 5 18-15,-7-1 5 0,7 0-6 0,0 4-20 0,0-3-26 16,0 3-42-16,0 0-55 0,0-4-52 0,0 4-31 0,0 0-24 15,7 4-11-15,-7-1-4 0,0 1-4 0,6 0-1 16,-6 3 1-16,6 0 1 0,2 4-1 0,-2 1 3 0,7 2-1 16,-7 4 0-16,1 1 1 0,6 3-1 0,-7-4-2 15,8 7-2-15,-8-3-2 0,0 8-2 0,8-4-1 0,-8 3-3 16,7-4-2-16,-7 4-3 0,8 1-1 0,-2-1 0 0,-5-3 0 16,0 0-3-16,5-1-4 0,-5 1-2 0,6-4-1 15,-6-4-2-15,-1 1-3 0,0-5 0 0,2 1 0 16,-2-4 8-16,0-4 13 0,0-3 21 0,-6-1 20 0,7 1 25 0,0-8 21 15,-1 1 17-15,7-4 14 0,1-8 11 0,-2 0 2 16,2-3-2-16,-2-4-6 0,1 0-15 0,1-4-7 0,-8 0-2 16,7 1-5-16,0-4-4 0,0-4-10 0,0 3-8 0,-6-3-9 15,5 4-3-15,-4-4-5 0,4 8-6 0,-6-5-6 16,1 4-7-16,0 5-4 0,-1-1-3 0,-6 3-5 0,7 1-4 16,-7 4-8-16,6-2-6 0,-6 5-7 0,0 4-4 15,0-4-4-15,0 4-5 0,0 3-5 0,0 1-4 0,0-1-4 16,0 0-4-16,6 4-3 0,-6-3-10 0,0 3-10 0,0 0-17 15,0 0-17-15,0 0-25 0,-6 0-27 0,6 3-32 0,0 1-36 32,-6 3-44-32,-1 1-50 0,1 3-44 0,-1-1-27 15,7 1-50-15,-7 0-88 0,7 1-76 0,0-1-81 0,7 0-110 16,0-4-53-16,-1 8-22 0,1-4-4 0</inkml:trace>
  <inkml:trace contextRef="#ctx0" brushRef="#br0" timeOffset="32215.36">14934 11294 147 0,'-6'0'263'0,"6"0"-44"0,-6 0-46 0,6 0-37 16,0 0-26-16,-8 0-16 0,8 0-5 0,0 0-2 16,0 0 2-16,-6 0 2 0,6 0 4 0,0 0 5 0,0 0 8 15,0 0 9-15,0 0 5 0,0 0 8 0,0 0 6 16,0 0 1-16,0 0 3 0,0 0 8 0,0 4 8 0,-6-1 9 15,0 1 7-15,-1 3-6 0,0 1-7 0,-6 3-2 0,7 0-9 16,-8 0-17-16,2 0-19 0,-2 3-21 0,2 1-20 16,-1 0-12-16,-1 3-10 0,8-3-7 0,-6 3-6 0,4 1-8 15,2-1-2-15,0 0-5 0,-1-3-4 0,0 3 1 0,7 0-3 16,0-3-5-16,0 3-3 0,0 1 0 0,7-4-1 16,-7-1 0-16,7 4-2 0,-1-7 0 0,0 4-3 0,8-4 2 15,-2 0-1-15,-5-4 0 0,6 0 0 0,0 1-2 16,7-5 1-16,-8-3-1 0,8 0 2 0,-7-3-2 0,7-1 2 15,-8 0 2-15,8-3 3 0,-7-3 4 0,1-2 11 0,-2 1 16 16,-5 0 19-16,6-3 16 0,-7-1 14 0,1 4 12 16,0-4 9-16,-7 0 7 0,0-3 1 0,0 3-7 0,0 1-11 15,0-1-12-15,-7 1-12 0,0 3-15 0,-5-4-9 0,5 1-13 16,-6 3-12-16,-7 0-12 0,7-1-8 0,-7 5-12 0,8 0-16 16,-8-1-28-16,-5 1-34 0,5 3-39 0,0 4-36 15,1-3-48-15,5-1-115 0,2 4-116 0,6-4-120 0,6-3-189 16,0 7-79-16,6-7-26 0,0 3-1 0</inkml:trace>
  <inkml:trace contextRef="#ctx0" brushRef="#br0" timeOffset="32768.04">15064 10994 466 0,'0'-3'452'0,"8"-2"-93"15,-8 2-94-15,0-1-57 0,0 4-33 0,0-4-11 0,6 4-1 16,-6 0-6-16,0 0-11 0,0 0-18 0,0 0-18 0,0 0-18 15,6 0-13-15,-6 4-13 0,0 0-8 0,-6-1 0 16,6 2 9-16,0 1 15 0,-6 2 12 0,-2 3 10 0,2-1 8 16,0 1-1-16,-8 0-2 0,2 5-7 0,5-6-13 0,-6 1-15 15,0 0-12-15,7 0-9 0,-8 0-10 0,8-3-7 16,0-1-3-16,6 4-7 0,-7-4 3 0,0 0-5 16,7 1-2-16,0-1-2 0,0 0-2 0,0-2-4 0,0 2-2 15,0-3-1-15,7 3-8 0,0-4 2 0,-1 1 1 0,0 0-4 16,1-1 0-16,6-3 1 0,0 4-4 0,0-4-5 0,-6 4-7 15,5-4-8-15,8 0-17 0,-6-4-37 0,-2 4-71 16,8 0-79-16,-7-4-75 0,-1 1-63 0,2-5-72 0,-1 1-87 16,0 0-131-16,0-5-38 0,-7 5 25 0</inkml:trace>
  <inkml:trace contextRef="#ctx0" brushRef="#br0" timeOffset="33244.46">15078 11085 112 0,'-6'0'413'0,"-2"0"-77"0,8 0-87 0,-6 0-75 0,6 0-51 16,0 0-31-16,0 0-11 0,0 0-1 0,0 0 6 0,0 4 7 15,6-4 7-15,2 4 10 0,-2-4 10 0,0 3 11 16,7-3 17-16,-6 4 11 0,6-4 7 0,-1 4 1 0,2-4-6 15,-1 0 0-15,7 3-6 0,-8-3-11 0,8 0-19 0,0 0-20 16,-1 4-20-16,1-4-17 0,6 0-9 0,0-4-13 16,-1 4-12-16,2-3-8 0,5-1-6 0,-6 0-7 0,7 1-5 15,-1-5-1-15,1 1-4 0,-1 0 0 0,1 0-3 16,7-4-1-16,-8 4-1 0,1-5 1 0,-1 1 0 0,1 0 0 16,-7 0-1-16,6 1 0 0,-5-6 0 0,-9 5 2 0,2 1 0 15,0 2 0-15,-7-3 1 0,-1 4 1 0,-12 0 0 16,8 0 1-16,-8-1 2 0,0 1-3 0,-8 4 1 0,2-2 0 15,-6 1 0-15,-2 4 2 0,-5-3-2 0,-1 6-4 0,0-3 1 16,1 4 0-16,-1 1 0 0,2-2-1 0,4 4 1 16,1-3-3-16,0 3 2 0,0-3 0 0,7 3 1 0,-1 0 0 15,0 1-1-15,7-2 0 0,0 2-1 0,7-1-2 0,0 1-1 16,-1-1-1-16,7 0-5 0,0 1 0 0,0-5-5 0,1 5-1 16,-2-5 3-16,1-3-1 0,0 4 2 0,-6 0 3 15,5-4 4-15,-4 3-1 0,-2-3 3 0,0 4 0 0,-6-4 0 16,0 3 2-16,-6 1 1 0,0 3-2 0,-8 2-4 0,1-2-18 15,-7 4-52-15,2 3-79 0,-2-3-80 0,-7 0-95 16,8 4-140-16,0-4-145 0,-1 0-85 16,1 3-33-16</inkml:trace>
  <inkml:trace contextRef="#ctx0" brushRef="#br0" timeOffset="37755">21213 1289 126 0,'0'-4'250'16,"0"1"-80"-16,-6-5-66 0,6 5-39 0,0-1-19 0,0-3-14 16,0 0-10-16,6 3-7 0,-6-3-6 0,0-1-2 15,6 1-4-15,0 0-2 0,-6-1-2 0,8 1-3 0,-2-1-7 16,0 1-4-16,-6 0-2 0,7 0-6 0,-1 0-3 0,1 0-6 16,0-2-5-16,-1 2-1 0,-6 0 6 0,6 3 3 0,0-3 3 15,-6 3 6-15,8-3 7 0,-2 3 12 0,0 1 14 0,1 0 10 16,0-2 9-16,-1 2 7 0,1-1 8 0,-1 0 10 0,0 1 8 15,1-1 4-15,0 0 4 0,-1 1 2 0,0-1 4 16,-6 0 0-16,7 0 0 0,-7 1 0 0,0 0-2 0,7-1-4 16,-7 0-3-16,0 0-7 0,6 1-3 0,-6-1-2 0,0 4-1 15,7-3-2-15,-7-1 1 0,0 1 2 0,0-1 7 0,6 4 6 16,-6-4 8-16,0 4 9 0,0-4 11 0,0 4 12 0,-6 0 10 16,6-3 9-16,0 3 4 0,0 0 1 0,0 0-4 0,0-3-12 15,-7 3-16-15,7 3-18 0,-6-3-17 0,-1 3-19 0,0 5-14 16,-5-1-8-16,-2 7-5 0,-5 1 3 0,-1 7 4 15,-6 1 8-15,0 2 6 0,1 1 9 0,-9 3 5 0,2 0 2 16,7 4-1-16,-8-4-3 0,7 1-4 0,0-5-8 16,-1 5-6-16,1-5-8 0,0 1-8 0,7-1-5 0,6-2-5 15,0-5-3 1,-1 0-2-16,2 0-3 0,5-3 1 0,1-4-2 0,6-4 3 0,-7 1 2 0,7-1 6 0,0-4 6 16,0 1 12-16,0-4 12 0,0 0 10 0,7-4 5 0,-1 1 0 15,7-8-1-15,7-4-4 0,-1 1-5 0,1-5-12 0,6-2-12 16,0-5-9-16,0 0-6 0,0-3-3 0,0 3-3 0,0-7-1 15,0 1 1-15,0 2-1 0,1-3 0 0,-9-4 1 16,9 5 0-16,-7-2 2 0,-2 5-2 0,2-4 1 0,0 4-2 16,-7 4 1-16,0-2-1 0,0 5-2 0,0 8-1 0,-6-1-3 15,6 1 1-15,-7 6 5 0,-6 1-2 0,6 0-2 0,-6 3-4 16,8 4 1-16,-2 0-1 0,0 0 4 0,8 4-1 0,-8 3-8 16,7 0 4-16,0 4 3 0,6 0 3 0,1 0 1 0,-1 4 1 31,1-1 0-31,0-3 1 0,6 8-2 0,-7-4-6 15,7 3-11-15,-6-4-16 0,6 5-20 0,-1-5-27 0,-5 1-65 16,6 3-87-16,-6-3-77 0,-1-1-63 0,7 2-65 0,-13-6-97 16,7-3-126-16,-6 5-67 0,-8-5 13 0</inkml:trace>
  <inkml:trace contextRef="#ctx0" brushRef="#br0" timeOffset="38896.64">16674 1223 62 0,'0'0'311'0,"0"-3"-82"0,0-1-78 0,0 0-56 15,6 4-34-15,0-3-27 0,1-5-12 0,-1 4-7 16,8-3-3-16,-2 4-3 0,8-4-2 0,-7-1 0 0,7 0 0 16,0 6-1-16,-2-7 0 0,2 2 0 0,7 0 0 0,-9 0 1 15,2-1 0-15,7 1 1 0,-9 0 1 0,9 4 2 0,-1-5 2 16,-6 0 6-16,6 1 1 0,7 0 0 0,-8-1 3 0,8-2 0 15,6 2 0-15,0 1-1 0,0-4-2 0,7 4 1 0,-1-4 2 16,7-1 0-16,7 1 0 0,0 0-1 0,-1 0 0 0,7 0 1 16,0 1 1-16,7-5-4 0,6 4-4 0,0 0-3 0,1-4-1 31,-2 1 1-31,8 2-1 0,0-2-2 0,-7 3 0 0,7 0-2 0,-1-4-1 0,-6 4 1 0,7 0 0 0,0-3-1 16,-6 3-1-16,4 0-3 0,2 0-1 0,7-4 1 0,-7 3-2 15,6 2 0-15,0-5-1 0,0 5-1 0,0-2 0 0,-7-2 1 16,8 3 0-16,-1 4 3 0,0-4 1 0,0 0 1 0,-6 3-3 15,0-3 2-15,6 4-1 0,-7 4-3 0,-5-5 0 0,6 4-2 16,-1-4-3-16,-6 5 1 0,0-4 2 0,-6 3 0 0,-1 0 1 16,1 1 1-16,-6-1 1 0,-1 0 0 0,-6 1 0 0,-2 0 1 15,2-5 0-15,0 4 1 0,-1-3-2 0,-5 3 1 16,-1-3-1-16,6 3 0 0,-6 1-1 0,-6-2 0 0,0-1-1 31,0 2 0-31,-1 0 1 0,-6 0-1 0,-7 1 1 0,2-1 0 16,-9 1 1-16,1-1 5 0,-6 1 5 0,-1-1 8 0,-6 0 6 15,-6 1 8-15,5 3 8 0,-4-5 5 0,-8 5 4 0,6-2-2 16,-6-2-4-16,6 4-8 0,-6 0-10 0,-6-5-16 0,6 2-27 16,-6-1-30-16,-2 4-35 0,2 0-34 0,-7-4-48 0,0 4-74 15,-6 0-145-15,-1 0-80 0,-6 4-29 0</inkml:trace>
  <inkml:trace contextRef="#ctx0" brushRef="#br0" timeOffset="39499.39">19676 773 41 0,'6'-8'160'0,"-6"1"-18"0,6 4-22 16,-6-5-17-16,8 5-18 0,-8-5-11 0,0 5-8 0,0-6-5 15,6 6-4-15,-6-4-1 0,0 3-1 0,0-3 2 0,0 3 0 16,6 1 2-16,-6-1 1 0,0 1-1 0,0-1-1 0,0 4-6 15,0-4-2-15,-6 4-6 0,6 0-6 0,0 0-10 0,0 0-7 16,0 0-3-16,-6 4-4 0,-2 0-1 0,2 3-1 0,-7 0 2 16,0 8 4-16,-6 0 2 0,-1-1 2 0,-6 8 2 0,0-4 3 15,0 4 0-15,-6 4-1 0,-2-4-2 0,2 4 3 0,7-4 2 16,-9 3 1-16,9 1 2 0,5-4-3 0,-6-4 1 0,13 1-2 16,-7-1-2-16,8-4-6 0,4-2-5 15,-4-2-2-15,6-2 2 0,6-1 6 0,-7 0 13 0,7-7 18 0,0 4 27 0,-7-4 32 16,7 0 29-16,0 0 22 0,7-4 10 0,-7-3 1 0,7-4-11 15,-1 0-17-15,0-4-27 0,0-2-32 0,2-1-30 16,4-5-25-16,2 1-14 0,-1 0-9 0,-1 0-5 0,2-4 0 16,-2 5-1-16,2-6-2 0,5 2 1 0,-6 3 0 0,6-4-1 15,1 1-2-15,0 2 0 0,-1 2-2 0,1 3 1 0,-7-1-1 16,7 4 1-16,-8 1-1 0,8 2-1 0,-7 6 2 0,0 2-1 16,0 0 1-16,0 4 1 0,0 4 0 0,7 3 0 15,-7 1 2-15,6-1 1 0,0 4 0 0,1 0 1 0,6 0 0 16,-6 4-6-16,6-5-24 0,0 9-45 0,-6-4-57 0,6-1-54 15,0 1-47-15,-1 3-47 0,-5-3-47 0,6-1-60 0,-6-3-92 16,-7 0-63-16,0 0-14 0</inkml:trace>
  <inkml:trace contextRef="#ctx0" brushRef="#br0" timeOffset="39673.1">19708 817 94 0,'0'0'107'0,"0"-4"-39"15,0 4-27-15,0 0-17 0,0-4-14 0,0 4-11 0,0 0-15 16,7 0-20-16,-7-3-28 0,0 3-39 0</inkml:trace>
  <inkml:trace contextRef="#ctx0" brushRef="#br0" timeOffset="40400.37">18913 670 129 0,'7'-4'135'0,"6"1"-56"0,0-1-31 0,1 0-17 16,-2 4-6-16,2-3-3 0,-2-1-1 0,1 4-1 16,1-3-2-16,6 3-1 0,-8 0-4 0,8-4 0 0,-1 4-3 0,1 0-3 0,-1 0-1 0,7 0 1 0,0 0 1 0,7 0 4 31,-7-4 4-31,6 4 4 0,7 0 3 0,-6-3 4 0,6 3 5 15,7-5 3-15,-8 5 1 0,9-3-2 0,-9 3-3 0,8 0 0 16,-7 0-6-16,6 0-3 0,-5 0-4 0,-7 3-5 16,5-3-2-16,-5 5-1 0,-1-2 0 0,-5 5-1 0,-1-5 2 15,6 4-2-15,-12 1 3 0,6-1 1 0,0 0 3 0,0 5 1 16,-6-5 3-16,6 4 4 0,-1 0 2 0,1-5 3 0,1 6 2 16,-1-1 1-16,6 0-2 0,1 0-1 0,-7 0-1 0,13 0-3 15,-7 0-1-15,1 0 0 0,7 0-2 0,-8 4-2 0,7-5 0 16,0 6-1-16,0-2 0 0,7 1-1 0,-7-1-1 0,7 5-1 15,-1-1 0-15,1 4-1 0,-1-4-1 0,1 9-1 0,6-6 0 16,-6 5-2-16,5 3-1 0,1-4 0 0,1 8 1 16,6-3 2-16,-1 3 2 0,1 0 5 0,6 3 2 0,-6 1 5 15,6 0 2-15,0 3 5 0,0 4 2 0,6 0 0 0,1 0-1 16,0 3-2-16,5 1-3 0,-4 0-4 0,11-1-3 16,-6 1-4-16,7-1-4 0,0-3-1 0,5 1-1 0,-5-2 1 15,0 1-1-15,0-3-1 0,-1-2-1 0,1 2-1 0,-7-5-2 16,0 2-1-16,1-2-1 0,-8 1-3 0,-6-8-1 15,7 4 0-15,-14-4-1 0,8 1-1 0,-15-5 1 0,2 1-1 16,-1 0-11-16,-13-4-21 0,0 0-26 0,-7-8-29 0,1 4-38 16,-7-2-52-16,-12-6-103 0,5 1-120 0,-13-4-69 0,1-3-28 15</inkml:trace>
  <inkml:trace contextRef="#ctx0" brushRef="#br0" timeOffset="41222.93">21245 1498 17 0,'7'-4'361'0,"-7"4"-87"0,6-3-80 0,-6-1-62 0,7 1-36 15,-7-1-23-15,7 4-16 0,-7-4-13 0,6 4-9 0,-6 0-9 16,6 0-6-16,-6 0-6 0,0 4-3 0,0 0 1 16,6 3 4-16,-6 0 5 0,0 8 5 0,0-1 6 0,-6 8 3 15,0 0 7-15,0 8 4 0,-8 3 1 0,-5 0-5 16,-1 3-2-16,0 1-3 0,1 3-2 0,-1 0-3 0,-6 0-5 15,7 1-2-15,-7-4-2 0,6 0-1 0,8-5-2 0,-8 1 1 16,7-3 6-16,-7-1 8 0,8-3 8 0,5-5 4 16,-6 2 3-16,6-9 1 0,1 1 0 0,-1 0 2 0,7-8 8 15,-6 0 17-15,6 0 35 0,0-3 41 0,0 0 40 0,0-4 18 16,0 0 19-16,6-4 4 0,-6 0-10 0,7-3-24 16,-1-4-43-16,1-3-46 0,6-5-43 0,0 1-18 0,0-5-19 15,0 2-10-15,0-5-6 0,0 1-4 0,0-1-3 0,7-4 0 16,-8 1-1-16,8 0-3 0,-7-4 0 0,7 4-3 0,-8-1 0 15,8 1-2-15,-7 3 1 0,1 5-1 0,-2 2 0 16,2 1-1-16,-8 7-3 0,7 1 1 0,-7 1-1 0,8 6 2 16,-2 3-2-16,2 3 1 0,5 6 1 0,-6 1-1 15,6 8 1-15,7-3 0 0,-6 7 9 0,7 0-5 0,-1 3-2 16,-1 1 1-16,1 0-1 0,7-1-1 0,-1 1 0 0,-6 0-5 16,13 3-16-16,-13-3-6 0,14-1-29 0,-7 1-65 15,-1-1-79-15,-6-2-73 0,7-2-55 0,-8 2-45 16,-5-5-49-16,0-3-81 0,-7-4-126 0,0-1-21 0,-7-2 35 0</inkml:trace>
  <inkml:trace contextRef="#ctx0" brushRef="#br0" timeOffset="42617.28">21499 1927 329 0,'0'-8'294'0,"0"1"-113"0,0 0-71 0,0 0-35 16,6 3-20-16,-6 0-11 0,0 1-5 0,0-1-1 0,0 1-2 16,8 3 2-16,-8-4 0 0,0 4-3 0,0 0-3 15,0 0-4-15,-8 0-4 0,8 0-3 0,0 0 1 0,0 4-1 16,-6-4 0-16,6 3 0 0,0 1 2 0,-6-4 2 0,6 3 2 16,0 1 6-16,-6 3 5 0,-1-3 6 0,7 0 6 0,0 2 9 15,-7 2 7-15,1-1 6 0,6 1 5 0,-7-1 0 16,7 0-4-16,-6 1-2 0,6-1-3 0,0 1 4 0,-6-1 11 15,6 0 20-15,0 0 15 0,-8 0 12 0,8 0 15 0,0 5 10 16,-6-4 11-16,6 2 1 0,0 1-13 0,0 0-23 16,-6 0-17-16,6 0-12 0,0 0-15 0,6 0-11 0,-6 0-16 15,0 4-14-15,0-1-7 0,0 0-9 0,0 2-4 16,6-1-5-16,-6-1-3 0,0 4-2 0,8-3-1 0,-8 3 1 16,0-3 0-16,6 3 3 0,-6 0-2 0,6 1 1 15,-6-1-2-15,0 1 1 0,7-5 1 0,-7 8 2 0,0-4-3 16,6 1 0-16,-6-1-2 0,0-3 1 0,7 3 0 15,-7 1 1-15,0-1-1 0,7 4 1 0,-7-4 2 0,0 4 1 0,6 0 0 16,-6 0 1-16,6 0 1 0,-6 0 2 0,6 4-1 16,-6-5-2-16,8 6 0 0,-8-2 0 0,6 4-2 0,0-3-2 15,-6 3 0-15,7 1-2 0,-1-1 0 0,-6 0-1 0,7 4 0 16,-7 0 2-16,0-3 3 0,7 6 1 0,-7-3 1 0,0 3 1 16,6 2-2-16,-6-2-1 0,0 5 1 0,0-2-1 15,0 2-4-15,0 3 1 0,0-1 0 0,0-2-1 0,0 7 0 16,0-4 1-16,0 0-2 0,0 0-1 0,0 3 1 15,0-3-1-15,0 0 0 0,6 4-2 0,-6 0 1 0,0-1 1 16,0 0 1-16,7 1 2 0,-7-1 0 0,0 5 2 0,0 0 2 16,0-5 0-16,0 1 2 0,7 3-1 0,-7-3 1 15,0 3 2-15,0-3-1 0,0 3-1 0,6 0-8 0,-6 0 3 16,0 4 1-16,6-4 3 0,-6 5-3 0,0-2 0 0,0-3 0 16,7 1-2-16,-7 3 6 0,0-4-3 0,7 4-4 15,-7 0-2-15,6-4-3 0,-6 4-1 0,0 1 1 0,0-2-1 16,0-3 3-16,7 5 5 0,-7-5 5 0,0 3 6 0,0-2 2 15,0 3 1-15,0 0 2 0,6-4 2 0,-6 4 0 0,0 0-3 16,6 0-5-16,-6 0-2 0,0 0 1 0,7 0 1 16,-7-3-1-16,0 6 0 0,0-3 2 0,0 0-1 0,0 3 2 15,0-2-1-15,7 2-1 0,-7-3-1 0,0 0-1 0,0 0-3 16,0 1-2-16,6-6 0 0,-6 5-2 0,0 0 0 16,6 0 0-16,-6 0 2 0,0 0-1 0,8 0 2 0,-8 1 0 15,0-2-2-15,6 1 2 0,-6 0 0 0,0-4 4 16,0 7-1-16,6-2 2 0,-6-2-1 0,0 2 1 0,7-2 2 15,-7 1-2-15,6-3-3 0,-6-1-2 0,7 4-2 0,-1-4-3 16,-6 0-1-16,7 5 2 0,-1-5-2 0,0 3 0 16,2-2 0-16,-2 3 1 0,0-4-2 0,-6 4 1 0,7-4-1 15,-1 0-3-15,1 5 1 0,-1-9-2 0,1 8-1 0,-1-4-1 16,1 1 1-16,0-1-1 0,-1 0-1 0,0 0 1 0,1 1-1 16,0-5 0-16,5 4-1 0,-5-2-2 0,-1 2 0 15,1-8 1-15,0 5 0 0,5 0-2 0,-4-1 3 0,4 1 1 16,-5 0 0-16,6-1 0 0,-7-3 0 0,7 0-2 0,1 0-2 15,-8 1 0-15,7-2-2 0,0 1-1 0,0 1-1 0,-7-5 1 16,8 3 0-16,-2-2 0 0,-5 3 1 0,6-4 0 16,-7 4 0-16,7-4 0 0,-6 1-1 0,6-5 1 0,-7 1-1 15,1 0 0-15,0-1 0 0,5-3 1 0,-12 3-1 16,7-6 0-16,0 3 2 0,-1-4-1 0,1 0-1 0,-7-3 1 16,0 0 0-16,6-4-1 0,-6 0 0 0,6 0 0 0,-6-8 0 15,0 1 0-15,0 0 0 0,0-4 0 0,0-1 0 16,0-2 0-16,0 0 2 0,0-1-1 0,0 0 0 0,-6-3 1 15,6 3-1-15,-6-3-1 0,6 3 2 0,-7-3 0 16,1-1-2-16,6 1 2 0,-7 0-2 0,0-1 0 0,7 1 1 16,-6 0-1-16,6-1 0 0,-6 1 0 0,-1 0 0 0,7-1-1 31,0 1 1-31,-7 0-1 0,7-1 0 0,-6 1 2 0,6 0-1 0,-6-1 0 0,6 1 0 0,0 3 1 0,0-3-1 16,-7-1 1-16,7 2 1 15,-7-2-2-15,7 0 1 0,0 2 0 0,-6-2-1 0,6-3 1 0,-7 4 1 0,7-1-3 16,0-3 0-16,-6 4 2 0,0-4 0 0,-1 0 1 0,-6 0 0 15,-1 0 1-15,2 0-2 0,-8-4 2 0,1 1-1 0,5-1-1 16,-11-4 1-16,5 2-1 0,0-2 1 0,1-3 0 0,-7-4-2 16,6 1 1-16,-6-5 2 0,0 1-1 0,7-4-1 15,-7 0 1-15,6 0-1 0,-5 0-1 0,5-4 1 0,0 1 0 16,1-1 0-16,5 1-1 0,-5 2-1 0,6-2 1 0,-7 3-2 31,7 4 1-31,1-1 0 0,-2 1 1 0,8 4-1 16,0 3 1-16,-1-1 0 0,0 5-4 0,1 0 1 0,6 3-4 15,-7 0 0-15,7 1-1 0,7 3-1 0,-7 0-1 16,6 3 2-16,1 1-1 0,0 3 2 0,5 0 2 0,2 1 0 16,5 0 2-16,1-2 1 0,-1 2-1 0,7 0 1 0,6-1-1 15,2 0 0-15,-2-4 2 0,1 1 0 0,5 0-2 16,1-4 0-16,7 0 0 0,-7 0 2 0,0-4 0 0,0 0-1 16,1-3 3-16,-8 4-4 0,1-4-1 0,-7-1 1 0,-7 0-1 15,1-3-6-15,0 0-8 0,-8 1-12 0,1-1-20 0,0 0-23 16,-6-4-33-16,-7 4-53 0,0-4-64 0,0 1-53 15,-7-1-53-15,1 1-115 0,-1 0-111 0,7-6-126 0,-7 6-156 16,7-5-70-16,0 5 0 0,0-4 20 0</inkml:trace>
  <inkml:trace contextRef="#ctx0" brushRef="#br0" timeOffset="44013.13">22365 11375 41 0,'0'-4'287'0,"0"4"-51"0,0 0-48 0,0-3-44 0,0 3-34 16,0 0-26-16,0-4-19 0,0 4-9 0,0 0-7 16,0 0-5-16,0-4-5 0,0 4-6 0,0-3-2 0,0 3-4 15,0 0-2-15,0 0-1 0,-6-4-2 0,6 4-2 0,0 0 1 16,0 0 0-16,0 0-1 0,0 0-2 0,0-4 0 15,-6 4-1-15,6 0 0 0,0 0 1 0,0 0 1 0,-7 0 2 16,7-3 1-16,-6 3 4 0,6 0 2 16,0 0 4-16,-7 0 3 0,7 0 4 0,0 0 2 0,0 0 1 0,-7 0 1 15,7 0-1 1,0-4-1-16,0 4-5 0,0 0-2 0,0 0-7 0,0 0-4 0,0 0-5 0,0 0-3 0,0 0-2 16,0 0 2-16,0 0 0 0,0 0 1 0,0 0 4 0,0 0 0 15,0 0 1-15,0 0 0 0,0 0 1 0,0 0-1 0,0-4 0 31,0 4-3-31,0 0-2 0,0 0-2 0,0 4-1 0,0-4-3 16,0 0-1-16,0 0-2 0,0 0-2 0,0 0 1 16,0-4-1-16,0 4 2 0,0 0 5 0,0 0 8 0,0 0 7 15,0 0 9-15,0 0 10 0,0 0 8 0,0 0 7 0,0 0 6 16,0 0-1-16,0 0-2 0,0 0-5 0,0 0-8 16,0 0-6-16,0 0-10 0,0 0-7 0,0 0-6 0,0 0-6 15,0 0-2-15,0 0-5 0,0 0-2 0,0 0-2 0,0 0 2 16,0 0-2-16,0 0 0 0,0 0 4 0,0 0 6 15,0 0 8-15,0 0 11 0,0 0 9 0,0 0 10 0,0 0 6 16,0 0 7-16,0 0 0 0,0 0-3 0,0 0-8 16,0 0-8-16,0 0-9 0,0 0-9 0,0 0-7 0,0 0-8 15,0 0-4-15,0 0-5 0,0 0-1 0,0 0-4 0,0 0 1 16,0 0-1-16,0 0-1 0,0 4-1 0,0-4-2 16,0 0 3-16,0 0-2 0,0 4 2 0,0-4-2 0,0 0 2 15,0 0 0-15,0 3 1 0,0-3 2 0,0 0-1 0,0 0 2 16,0 4-1-16,7-4-1 0,-7 0 3 0,0 4-2 15,0-4 1-15,0 3-1 0,0 1 1 0,0 0 1 0,0-1 3 16,0 4 3-16,0-3 0 0,0 3 3 0,0 1 1 0,0-1 5 16,7 0 4-16,-7 4 2 0,0-3 0 0,0 3 1 0,6 0 1 15,-6-1 1-15,0 6-2 0,0-5-6 0,7 3-3 16,-7 1-4-16,0 3-3 0,0-3-2 0,0 3-2 0,6 0-2 16,-6 4 0-16,0-3 0 0,6 2 0 0,-6 2-1 0,7 2 0 15,-7-3 0-15,0 3-2 0,0 2 0 0,7-5 0 16,-7 3 1-16,6 1 1 0,-6-1-2 0,6 0 2 15,-6-2-2-15,7-1 1 0,0 0-1 0,-7-4 0 0,6 0 0 16,1 1 7-16,-7-9-3 0,6 5-2 0,-6-7 2 0,0-1 6 16,6 1 15-16,-6-5 11 0,8 1 12 0,-8-8 4 0,6 1 13 15,0-5 15-15,8-4 9 0,-2-2 2 0,1-4-2 16,7-4 0-16,0-3-3 0,-8-1-7 0,8-3-5 0,-1-1-11 16,1-3-10-16,0-3-9 0,-1-1-10 0,7-3-11 0,-6 3-9 15,-1-3-6-15,7 0-2 0,-6 3-3 0,-1 0-1 16,-6 1 0-16,0 2-1 0,-6 5-2 0,6 4-1 0,-7-1-8 15,-6 4-15-15,7 4-28 0,-7 0-35 0,0 6-34 0,7 1-74 16,-7 4-126-16,6 0-107 0,0 0-131 0,1 7-171 0,-1-4-86 16,8 8-30-16,-8-1 0 0</inkml:trace>
  <inkml:trace contextRef="#ctx0" brushRef="#br0" timeOffset="44250.76">23225 11605 17 0,'-6'0'637'16,"6"0"25"-16,0 4 10 0,-7-4-189 0,7 8-126 0,0-5-77 15,-6 9-39-15,-1-2-35 0,7 9-25 0,-7-1-17 16,1 7-17-16,0 5-28 0,-8 3-29 0,8 3-25 0,0 8-22 16,-1 0-14-16,1 0-9 0,-8 4-6 0,8-5-2 0,0 9-3 15,-1-4-4-15,0-1-3 0,1 5 2 0,6-5-1 0,-6 1 0 16,6-4-3-16,-7 0-2 0,7 0-2 0,0-4-6 15,0-3-24-15,-7-1-74 0,7-3-109 0,-6-7-121 0,-1 0-210 16,1-4-132-16,-7-4-85 0,0 0-42 0,-7-7 0 0</inkml:trace>
  <inkml:trace contextRef="#ctx0" brushRef="#br0" timeOffset="49459.79">16921 2718 282 0,'0'-8'288'0,"0"1"-75"0,0 0-55 0,0 0-30 16,0-1-16-16,-7 5-7 0,7-5 2 0,0 1 5 0,-6 0 0 16,6-1 1-16,-7 5 10 0,1-5 12 0,0 4 17 0,6 1 13 15,-14-4 13-15,8 3 10 0,0 1 9 0,-8-5 7 16,8 5-2-16,-7-1-9 0,-1-3-16 0,2-1-25 0,-2 4-24 15,2-7-21-15,-8 4-21 0,7 3-18 0,-7-3-21 16,1 0-14-16,-1-4-7 0,1 3-4 0,0 1-2 0,-8 0-5 16,8-4-2-16,-14 4-1 0,7-1-3 0,-7 1 0 0,1 0-1 15,-1 0-1-15,-6-1-1 0,1 1-1 0,-2-1 1 0,-5 1-2 16,6-1 4-16,-7 5 2 0,1-5 3 0,-1 5-1 16,7-1 2-16,-7 0 1 0,7-3 0 0,-6 7-1 0,5-3-1 15,-5-1 0-15,6 4-1 0,-1 0 0 0,1-4-2 0,-6 4-1 16,6 0-1-16,0 0-1 0,-6 0-3 0,-2 0-1 15,2 0-2-15,-1 4 0 0,1 0-1 0,-1-1-1 0,-6 4 2 16,0 4 2-16,0-3-2 0,7 3 1 0,-8 1-1 16,1-2 0-16,7 1-1 0,-8 3 2 0,8 1-1 15,-1 0-1-15,7-1 2 0,-7 2-1 0,7-2 2 0,7 4 0 0,-1-3 1 16,1 3-1-16,-1-3-1 0,1 3 2 0,6 0 0 16,-1-3-2-16,-5 7-2 0,6 0 1 0,-7-3 1 0,7 6 2 15,-6-3-1-15,-1 4 1 0,1 3-1 0,-1 0 3 0,-6 4 1 16,7-3 0-16,-1 2 0 0,1 5 0 0,-8-4 0 0,7 4 0 15,1 3 0-15,-1-4 0 0,1 5 0 0,-1 3 0 16,1 0-1-16,6 0 2 0,-7 3 0 0,1 1 2 16,5 0 0-16,1-1 2 0,1-3 6 0,-1 4-2 0,6 0 0 0,-6-1-1 15,7 0-1-15,-1 1-7 0,6 4 3 0,-5-1 1 16,6 0-5-16,0 0 2 0,1 1-2 0,-2 3-2 0,8 0 1 16,-1 0 4-16,1 0-5 0,-1 0-3 0,7 0-1 15,0-1 0-15,7 1 1 0,-1 0 4 0,1 1 0 0,5-5 0 16,-4 3 0-16,10-2 3 0,-4-4 1 0,5 3-3 0,7 0 1 15,-6-3-4-15,6-1-2 0,7-3 3 0,-7 4-1 16,7-4 0-16,5 0-1 0,-5 4 1 0,12-5 0 0,-5-3 0 16,5 4-3-16,7-3 0 0,-7-1 1 0,8 1-2 0,-1-5 1 15,-7 1 1-15,8-1 1 0,-1 1-1 0,0-4 1 0,0 0-1 16,-7-4-1-16,7 0 0 0,1 1 3 0,-2-8-3 16,2 4 0-16,-1-5 2 0,7-2 0 0,0-2 1 31,-1-1 2-31,0-1 2 0,8-8-2 0,-1 4-1 0,0-7 1 15,6-1-1-15,1-3 0 0,0 0 0 0,6-3-3 0,0-1 2 16,0-4-2-16,0-2-1 0,7-1 1 0,-7 0 2 16,7-4 1-16,0-4 1 0,-8 5 1 0,8-4 1 0,-6-1 4 15,-1-3 3-15,0 4 4 0,0-7 4 0,-7 2 5 0,1-2 8 16,0-1 8-16,-1-3 7 0,-5 0 5 0,-1-8 11 16,6 0 5-16,-6-7 3 0,7-4-3 0,0-6 2 0,-7-1 6 15,6-8 2-15,2-3 4 0,-8-3-7 0,0-4-2 16,0-8 2-16,-7 1 3 0,1-9-8 0,0-6-12 0,-8-4-10 15,2-7-12-15,-1-8-6 0,-13-3-10 0,0-3-9 0,-7-5-4 16,-12-3 0-16,0-1 2 0,-14 1 1 0,1 4 9 0,-20-1 9 16,-1 4 7-16,-12 8 7 0,-6-1 0 0,-7 8 1 15,-14 3-5-15,2 8 1 0,-21 3-7 0,0 4-6 0,-6 4-7 16,-13 11-7-16,-7 0-5 0,-12 7-9 0,-7 7-15 0,-7 12-27 16,-6 3-35-16,-8 11-51 0,2 6-57 0,5 10-58 15,1 6-51-15,13 11-101 0,13 3-138 0,13 5-145 0,13 6-160 16,12 5-78-16,8 6-22 0,12 1 13 0</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30T07:26:10.298"/>
    </inkml:context>
    <inkml:brush xml:id="br0">
      <inkml:brushProperty name="width" value="0.05292" units="cm"/>
      <inkml:brushProperty name="height" value="0.05292" units="cm"/>
      <inkml:brushProperty name="color" value="#FF0000"/>
    </inkml:brush>
  </inkml:definitions>
  <inkml:trace contextRef="#ctx0" brushRef="#br0">2840 2703 110 0,'0'0'247'0,"0"0"-58"15,0 0-48-15,0 0-36 0,0 0-22 0,0 0-17 0,0-3-5 16,0 3-2-16,0 0-2 0,0 0 0 0,0 0-1 0,0 0 1 16,7-4 3-16,-7 4 2 0,0 0 4 0,0 0 5 15,0 0 7-15,0 0 10 0,0 0 9 0,0 0 11 0,0 0 11 16,0 0 14-16,0 0 10 0,0 0 8 0,0 0 4 0,0 0-1 15,0 0-4-15,0 0-13 16,0 0-17-16,0 0-19 0,0 0-22 0,0 0-17 16,0 0-19-16,0 0-16 0,0 0-12 0,0 4-9 0,0-4-4 15,0 3-3-15,0 1-3 0,0-1 0 0,0 5-1 0,0-1 2 0,0 5 0 0,0-1 1 16,0 3 1-16,0 1 2 0,0-1 3 0,0 5-1 0,0-1-1 16,-7 0 3-16,7 4 1 0,0 0 0 0,-7 0 0 0,7 0-1 15,-6 4-3-15,0-8 2 0,6 4 1 0,-6 0 0 16,-2-3 0-16,8-1 2 0,-6 0 4 0,6-3 1 0,-6 3 2 15,-1-3 2-15,7-5 1 0,-7 5 3 0,7-3 1 0,0-2 4 16,-6-2 2-16,6-1 6 0,0 0 4 0,0-3 3 0,0 3 3 16,0-3 3-16,0-4 0 0,0 4-1 0,0-1-3 15,6-3-4-15,-6 4-4 0,7-4-3 0,0 4-4 16,-1-4-6-16,0 0-1 0,8 0-2 0,-2 0-4 0,2 0 0 16,5 0-4-16,1-4-1 0,-1 4-3 0,1-4-1 0,6 1-1 15,0-1-3-15,-7 0 0 0,7 0 1 0,0 1 0 0,1-1-3 16,-7 1 2-16,5-1 0 0,-5 1 0 0,-8 3-1 15,8-4-1-15,-6 4-3 0,-2 0 0 0,1-4-3 0,-6 4-9 16,6 0-15-16,-7 0-23 0,0-4-26 0,-6 4-38 0,8 0-43 16,-2 0-42-16,-6 4-39 0,0-4-37 0,6-4-38 15,1 4-49 1,0-6-92-16,-7 2-93 0,6-4-36 0,-6-3-6 0</inkml:trace>
  <inkml:trace contextRef="#ctx0" brushRef="#br0" timeOffset="347.89">3172 2828 318 0,'0'0'333'0,"-6"0"-111"0,6 0-86 0,0 0-53 16,0 0-33-16,0 0-16 0,0 3-8 0,0 1-4 0,0 0 3 15,0 3 3-15,0 0 2 0,6 4 1 0,-6 0 4 0,0 1 3 16,0 2 1-16,6 1 0 0,2 0-2 0,-8 3 4 16,6-4 2-16,0 5 3 0,-6-1-2 0,7 1-1 0,-1-5-2 15,1 4 0-15,0 1-3 0,-1-1-5 0,-6 0-5 16,6-3-4-16,0-1-3 0,2 1-2 0,-8 1-5 0,6-2 2 15,-6 0-3-15,6 1-4 0,1-4-2 0,-7 0-2 0,7 0 0 16,-7 0-2-16,6-3 0 0,-6 2-8 0,7-3-7 16,-7 1-11-16,6-1-17 0,-6-4-19 0,6 1-27 0,-6 0-31 15,7-4-49-15,-7-4-83 0,7 0-139 0,-7 1-65 0</inkml:trace>
  <inkml:trace contextRef="#ctx0" brushRef="#br0" timeOffset="664.4">3127 2945 258 0,'0'-7'347'0,"0"0"-117"0,6-1-87 16,1 1-53-16,-1-4-32 0,0 4-18 0,2-1-9 0,4 5-5 15,2-6-6-15,5 3-6 0,-6 2-4 0,6 0-2 16,1-3 0-16,6 7-2 0,-7-4 0 0,1 4-3 0,0 0 1 15,-7 0-1-15,6 4 1 0,-6 3 1 0,-7 1 1 0,8-2 2 16,-8 6 1-16,-6-1 3 0,7 4 0 0,-7 0 0 16,0 3 4-16,0-4 2 0,0 5 2 0,-7-1 1 0,1 1 1 15,-8-1-1-15,8 0 1 0,-7-3 2 0,0 3-4 0,0 0-1 16,-7-3-1-16,8-1-3 0,-8 1-2 0,7 1 0 16,-7-2-2-16,8-3-1 0,-2-1 0 0,-5 2-4 0,6-1-4 15,0-4-4-15,7 0-8 0,-8 0-14 0,14-3-24 16,-6 0-30-16,6-4-50 0,0 0-73 0,6-4-149 0,8 0-75 15</inkml:trace>
  <inkml:trace contextRef="#ctx0" brushRef="#br0" timeOffset="1282.84">3635 2920 87 0,'-7'-4'415'0,"7"0"-91"0,0-3-93 0,0 3-68 0,0-3-32 16,0 0-11-16,0 3 2 0,0-4 3 0,7 1 1 0,-7-4-1 16,6 4 0-16,-6 0 6 0,7-1 11 0,-7-3 13 0,0 4 11 15,6 0 11-15,-6 3 10 0,7-3 8 0,-7 3-3 16,6 0-12-16,-6 1-27 0,0-1-31 0,6 4-29 16,-6-4-30-16,0 4-24 0,0 0-18 0,0 4-12 0,0-4-8 15,0 4-4-15,0-1 0 0,0 5-2 0,0-1 3 0,8 4 0 16,-8 0 2-16,0 0 1 0,6 3 2 0,-6 1-1 0,6 4-1 15,-6-5 0-15,0 1 2 0,7 3-3 0,-7 0 0 16,0-3 0-16,6 3 0 0,-6-3-2 0,0 4 5 0,7-5 0 16,-7 1-7-16,0-4 4 0,0 3 1 0,0-3-1 0,0 0 0 15,0 0 1-15,0 0-4 0,0-3 1 0,-7-1 5 16,7 0-3-16,0-3 0 0,-6-1 2 0,6 5 2 0,-7-5 0 16,7 2 2-16,-6-1 2 0,0-4 2 0,6 3 0 15,-8 0 2-15,2-3 3 0,0 0 1 0,6 4 1 0,-7-4-2 16,1 0 0-16,6 0 1 0,0 0 0 0,0 0-1 0,-7 0-3 15,7 0-2-15,7 0-1 0,-7 0-4 0,0 0-3 16,0 0-3 0,6 0-2-16,-6 4-2 0,13-4 0 0,-7 0-1 0,2 0 1 0,4 4 1 0,8-4 1 0,-7 0 0 0,7 0 1 15,-1 0 1-15,7 0-1 0,-6 0-2 0,6-4-3 0,-7 4-7 16,7-4-15-16,-6 0-29 0,6 4-47 0,-7-3-65 0,-5 0-67 31,4-1-65-31,2-4-68 0,0 0-116 0,-1 1-128 16,-5 0-68-16,-2-4-1 0</inkml:trace>
  <inkml:trace contextRef="#ctx0" brushRef="#br0" timeOffset="2026.79">2625 2627 138 0,'0'0'362'0,"0"0"-107"0,0-4-93 16,0 4-65-16,0 0-39 0,0 0-23 0,0 0-12 0,0 0-6 16,0 0-8-16,-6 4-2 0,6-1-3 0,0 0-2 0,0 1-2 15,0 4 1-15,-7-1 1 0,7 4 3 0,0 0 2 16,0 0 3-16,0 4 3 0,0-1 4 0,0 4 3 0,0 1 2 15,0 3 1-15,0 4-1 0,0-1 1 0,0 1 1 0,0 2-3 16,0-1 0-16,0 6-3 0,0-4-3 0,7 0-2 16,-7 5-1-16,0-5-1 0,6 0-3 0,-6 4-1 15,0-4-2-15,0 1-1 0,7 3 0 0,-7-4-1 16,0-4 0-16,0 4 0 0,0-2 0 0,0 1 0 0,0-2 1 0,0 0-1 16,0-1 2-16,0-3 0 0,0 1 3 0,0-5 0 0,6 0 1 15,-6 1 5-15,0-4 0 0,0-1 2 0,0-3 4 16,7-1 1-16,-7-1 6 0,0-3 3 0,0-3 7 0,6 2 6 15,-6-1 8-15,6-1 9 0,-6 1 13 0,8-4 13 16,-2 0 13-16,0 0 8 0,1 0 4 0,-1 0-3 0,1 0-6 16,6 0-8-16,0-4-15 0,0 1-16 0,0 3-16 15,6-4-16-15,1-1-11 0,-1 2-7 0,1 3-5 0,6-3-3 16,-7 3 0-16,7-3-3 0,1 3 1 0,-1-5 1 0,6 5-2 16,-5 0 0-16,5-4 0 0,1 4 0 0,-1 0-1 0,7 0 1 15,-7-3-2-15,8 3 0 0,-1 0-2 0,6 0 0 16,1-4 2-16,-1 4-1 0,8-3 0 0,-1 3-1 0,0-4 0 15,6 4 0-15,1-3 1 0,0-1 1 0,6 0 1 0,0-3-1 16,0 4 0-16,7-1 0 0,-1 0 1 0,1-3 1 16,0 3-1-16,-7-3-1 0,6 3-1 0,-12 0 1 0,6 1-1 15,-12-1 1-15,-1 0-1 0,-13 1 1 0,0-1-2 0,-1 4-4 16,-11-4-9-16,-8 4-13 16,1-3-15-16,-1 3-16 0,-12 0-15 0,0 0-20 0,-1 0-24 0,-6-4-27 0,0 4-27 15,-6-4-33-15,-1-3-61 0,-6 0-131 0,0 0-82 16,-7-5-42-16</inkml:trace>
  <inkml:trace contextRef="#ctx0" brushRef="#br0" timeOffset="2758.87">2515 2578 105 0,'-14'-3'219'0,"8"-1"-62"0,-1 4-48 0,1-3-26 0,6 3-15 16,-6-4-8-16,6 4-1 0,-7 0-5 0,7-4-2 31,0 4-4-31,0 0-2 0,7 0-2 0,-7 0-7 16,0 0-5-16,6 0-8 0,0 0-3 0,1 0-5 0,-1 4 0 15,8-4-2-15,-2 0 1 0,8 4 1 0,-1-4 5 0,7 0 4 16,1 0 4-16,5 0 2 0,7 0 2 0,1-4-2 15,5 0 2-15,1 4 2 0,5-3-1 0,8-5-4 0,0 5-2 16,6-5-2-16,0 5-3 0,7-5 0 0,-1 1-5 0,1 0-4 16,0 0-3-16,-1-1-1 0,1 1-3 0,0-1 0 0,-1 1-2 15,-6 0-1-15,-6 0 1 0,0-1-2 0,-7 5 1 16,-1-5-2-16,-11 4 1 0,-1 1-1 0,0-1-2 0,-13 0 0 16,7 1 0-16,-13-1 0 0,-2 0 0 0,2 4 0 0,-7-3 0 15,1 3 0-15,-8 0 2 0,0-4 3 0,0 4 0 16,2 0 2-16,-8 0 1 0,6 0 0 0,-6 0 0 0,0 0 0 15,0 0 0-15,0 0-3 0,6 4-1 0,-6-4-3 0,0 3-1 16,0 1-1-16,0 3 1 0,7-3 0 0,-7 3-2 0,0 2 1 16,7 1 0-16,-7-2 1 0,6 2 0 0,1 1 1 15,-7 0-1-15,6 4-1 0,0-1 0 0,1 5 0 0,0-1 1 16,5 0 0-16,-5 8 1 0,0-1 4 0,6 1 1 0,-7 8 3 16,7-2 2-16,-6 1 2 0,5 8 5 0,-4-5 0 15,4 7 0-15,-5-1 0 0,6-2 0 0,-7 4 2 0,7-4-1 16,1 0 1-16,-8 1-2 0,7 0 2 0,0-2 1 0,-6-2 1 15,5-1 2-15,2 2 2 0,-8-3 1 0,7-1 1 16,-6-1 6-16,-1-1 3 0,1 2 3 0,-7-9 2 0,6 5 8 16,0-5 1-16,1-2 0 0,-7-2-3 0,7-2-6 15,-7-1-5-15,6 0-6 0,-6-3-7 0,6-1-15 0,-6-3-29 16,8-3-34-16,-8-1-36 0,0 0-38 0,0-3-44 0,6-4-62 16,-6 0-134-16,0-4-99 0,0-3-57 0,0 0-14 15</inkml:trace>
  <inkml:trace contextRef="#ctx0" brushRef="#br0" timeOffset="3488.96">4182 3033 161 0,'-6'0'212'0,"-2"0"-67"16,8 0-46-16,0 0-26 0,-6 0-17 0,6 0-7 0,0 0-4 15,0 0-4-15,0 0-3 0,0 0-5 0,0 0-4 16,6 0-6-16,-6 0-4 0,0 0-5 0,8 0-1 0,-2 4-4 16,-6-4 1-16,6 0 0 0,8 4 2 0,-8-4 3 0,0 3 2 15,7-3 3-15,7 4 4 0,-8-4 1 0,8 0 1 16,7 0 1-16,-1 0-1 0,6 0-2 0,1 0-3 0,-1 0-3 15,13 0-4-15,-5-4-2 0,5 4 0 0,1 0-2 0,0-3 1 16,6 3-1-16,0 0 1 0,0 0 1 0,6-4 1 16,1 4-1-16,0 0 2 0,6 0-1 0,0 0 0 0,0 0 1 15,7-4 1-15,0 4 1 0,-1 0 0 0,-6 0-2 16,7-3-3-16,0 3 1 0,-7 0 0 0,6 0-1 0,-5-5-1 16,-1 5-1-16,6 0 3 0,-6-3 0 0,0 3 1 0,8-3-1 15,-8 3 1-15,6-3-2 0,0 3 2 0,2-5-1 31,4 5-2-31,2 0 0 0,-2 0-2 0,2 0 1 0,-1-4 0 16,7 4 0-16,-1 0-2 0,-6 0 1 0,7 0 0 0,0 0 2 16,-8 0 0-16,2 0 2 0,0 4 0 0,-2-4 1 15,2 0 0-15,-8 5 0 0,1-5 1 0,0 3-1 0,-1-3 1 16,-6 3-3-16,0 0 0 0,0 2-4 0,8-5 0 0,-8 3-2 16,6 1-2-16,-6 0 0 0,6 3 0 0,2-4-2 0,-2 1 2 15,0 3 0-15,-5-3-2 0,5 3 2 0,1-3-1 16,-7 0 3-16,0-1-2 0,1 5 0 0,-8-5 1 0,0 1-3 15,-5 0 2-15,-1-1-1 0,-7-3-1 0,-6 4-3 0,1-4 0 16,-8 0 1-16,-5 0-1 0,-2 0 2 0,-5 0-3 16,-7 0 1-16,0 0 0 0,-7-4-1 0,0 4-8 0,-6-7-11 15,0 3-17-15,-6 1-23 0,0-5-34 0,-7 1-56 16,-7-4-121-16,0 4-108 0,-6-8-69 0,-13 4-36 0</inkml:trace>
  <inkml:trace contextRef="#ctx0" brushRef="#br0" timeOffset="4012.88">7047 2850 142 0,'-12'0'256'0,"5"3"-69"0,0-3-51 15,7 0-32-15,-6 0-21 0,6 4-9 0,-6-4-4 0,6 0-3 16,0 0-3-16,0 0-4 0,0 0-6 0,0 0-3 0,0 0-5 15,6 0-4-15,-6 0-6 0,0 0-3 0,0 0-2 16,6 0 0-16,-6 0 0 0,7 0 2 0,-7 0 2 16,7 3 2-16,-1-3 3 0,0 0-1 0,7 4 2 0,1-4 2 0,-2 4-1 15,2 0-2-15,-2-4-3 0,8 3-3 0,-1 0-5 16,1 2-4-16,0-1-4 0,-1 3-5 0,1-3-4 0,-8 3-3 16,8 0-3-16,-7 1-1 0,1-1-3 0,-2 0 0 0,2 0 0 15,-8 4-1-15,0 0-1 0,1 0 4 0,-1 4 1 16,1 0 4-16,-7 0 3 0,0 3 4 0,-7-4 4 0,1 8 10 15,-1-3 21-15,-5 3 22 0,-2-1 24 0,2 6 21 0,-8-5 25 16,-7 3 18-16,9-3 20 0,-9 3 13 0,1 1-6 16,0 0-14-16,0 0-23 0,-7-1-19 0,7-3-23 0,1 4-23 15,-1-5-24-15,6 1-23 0,-6-3-15 0,13-1-10 16,-7 1-7-16,7-5-22 0,0 1-46 0,7-4-70 0,-1-4-76 16,1 4-72-16,6-11-82 0,0 0-166 0,6 0-104 0,7-7-73 15,0 0-10-15</inkml:trace>
  <inkml:trace contextRef="#ctx0" brushRef="#br0" timeOffset="5124.09">7555 1967 31 0,'0'0'73'15,"0"-4"-10"-15,0 4-9 0,0 0-7 0,0 0-6 0,7-3-4 0,-7 3-5 16,0 0-6-16,7-4-3 0,-7 4-2 0,0 0 0 16,0-4-1-16,6 4 2 0,-6-3 2 0,0 3 1 0,6-4-2 15,-6 4-3-15,0-4 0 0,0 4-5 16,0-3 2-16,6 3-1 0,-6-4-2 0,0 4 1 15,0-4 4-15,0 4 4 0,8-3 3 0,-8 3 3 0,0-4 0 0,0 0 2 0,6 0 2 16,-6 4 1-16,0-3-3 0,0 0-3 0,0-1-1 16,6 4 0-16,-6-4 0 0,0 1 1 0,0-1-1 0,0 4-1 15,0-4 3-15,0 1 2 0,7 3 3 0,-7-4 2 0,0 4 7 16,0-3 2-16,0 3-1 0,0-4 3 0,0 4-1 16,0-5 1-16,0 5 0 0,0-3 1 0,0 3 0 0,0-4 5 15,0 4 3-15,-7-4 3 0,7 4 3 0,0 0 3 0,0 0 1 16,-6-3 0-16,6 3-1 0,-6-4-3 0,6 4-3 15,-8-3-2-15,8 3-2 0,-6-4-3 16,0 4-5-16,6 0-3 0,-6-4-6 0,-1 4-6 0,0 0-6 0,1 0-4 0,-1 0-4 16,1 0-7-16,0 4-3 0,-2-4-2 0,2 4 1 0,-6-1 1 15,5 1 0-15,0-1 1 0,-6 5 2 0,7 0 2 16,-8-1 2-16,8-3 0 0,0 7 0 0,0-4 2 0,-2 0 1 16,2 4 0-16,0 0 0 0,-1-4 1 0,1 4-1 0,6 0-4 15,-7 4 3-15,7-4-1 0,0 0 2 0,-7 3-1 16,7 2 2-16,7-6 0 0,-7 5-1 0,0 0 3 0,7-4-3 15,-1 7-1-15,1-7 0 0,-1 7-1 0,0-4-1 0,2 1-3 16,-2 0 0-16,6 4 1 0,-4-5-2 0,-2 4-3 0,7-3-1 16,-7 3-1-1,1 1-1-15,6-1 1 0,-7-4-1 0,0 5-3 0,2-4 0 0,-2-1 0 0,0 1-1 0,1 0 0 16,-7-1 0-16,6-3-1 0,-6 0 0 0,0 0 1 0,0-4 2 16,0 5 2-16,0-5 6 0,-6 1 10 0,6-5 19 15,-7 4 22-15,1 0 19 0,-8-3 14 0,8 4 8 16,-6-5 4-16,-2-3-1 0,8 4-8 0,-13 0-19 0,5-4-20 15,2 0-17-15,-2 0-14 0,-5-4-6 0,5 0-6 0,8 4-3 16,-7-3-4-16,0-5 0 0,0 4-1 0,6-3-4 0,-6 0-2 16,7 0-7-16,0-1-13 0,-2-3-21 0,8 0-38 15,-6 0-51-15,6 0-58 0,0-3-54 0,6-1-49 0,-6 0-38 16,8 1-28-16,-8 3-22 0,6-4-22 0,0 4-45 0,1 0-73 16,-1 0-10-16</inkml:trace>
  <inkml:trace contextRef="#ctx0" brushRef="#br0" timeOffset="5392.3">7269 2198 1 0,'0'0'368'0,"0"0"-84"0,0-4-75 0,-7 4-55 0,7 0-36 0,0-3-23 0,0 3-15 0,7 0-10 0,-7 0-7 16,0-4-10-16,0 4-7 0,6 0-7 0,-6 0-9 15,0 0-6-15,7 0-7 0,0 0-4 0,-1 0-2 0,0 0 0 16,0 0-3-16,8 0 0 0,-8 0-1 0,7 0-1 0,1 0 0 16,-8 0-1-16,7 0-2 0,0 0 1 0,0 0-1 31,0 0-1-31,6 0 0 0,-5 0-1 0,6 0 0 16,-8 0-5-16,8 0-9 0,-1 0-22 0,1 0-34 0,-1 0-50 15,1 0-91-15,6-4-144 0,-6 1-86 0,-7-1-39 0</inkml:trace>
  <inkml:trace contextRef="#ctx0" brushRef="#br0" timeOffset="5739.74">7790 2169 40 0,'0'0'372'0,"-7"0"-91"16,7-4-84-16,0 4-59 0,0 0-39 0,0 0-19 15,0-5-13-15,0 5-6 0,0 0-7 0,0-3-8 0,0 3-10 16,0 0-6-16,7 0-7 0,-7 3-7 0,0-3-3 0,0 5-4 16,0-5 0-16,0 4 0 0,0 3 2 0,0 0 5 15,0 1 5-15,0-1 5 0,6 4 6 0,-6 0 6 16,0 3 14-16,0 1 14 0,0 0 14 0,6 3 14 0,-6 1 10 15,8-1 7-15,-8 0 7 0,0 0 8 0,6 1 4 0,-6 3 0 16,6-4-2-16,-6 0-9 0,7 1-9 0,-7-1-9 0,7 0-9 16,-7-3-17-16,6 0-17 0,0-1-16 0,-6 1-13 15,7-4-11-15,-1 0-16 0,1 3-47 0,0-6-64 0,-1 3-57 16,0-4-62-16,1 1-84 0,0-5-178 0,-1 1-85 0,-6 0-63 16,0-4-3-16</inkml:trace>
  <inkml:trace contextRef="#ctx0" brushRef="#br0" timeOffset="7740.41">8128 2381 183 0,'0'-4'364'0,"0"4"-92"0,0-3-84 16,7 3-60-16,-7-4-35 0,0 4-19 0,0 0-16 0,6 0-9 15,-6-4-9-15,7 4-6 0,0 4-8 0,-1-4-5 0,0 0-5 16,8 4-7-16,-8-1-3 0,7 5-3 0,0-5 0 15,-6 5-2-15,-1-1 0 0,8 0-1 0,-8 0 1 0,-6 4 1 16,6-3 1-16,0 4 4 0,-6-2 0 0,0-2 2 16,-6 2 3-16,6 1 2 0,-6 4 3 0,-8-4 1 0,2 0-3 15,5 3-2-15,-6-3-1 0,0 0-3 0,1 0-4 0,-2 0-9 16,1 1-16-16,0-5-32 0,6 0-49 0,1-3-103 16,0 0-126-16,-1-4-92 0,7 0-49 0</inkml:trace>
  <inkml:trace contextRef="#ctx0" brushRef="#br0" timeOffset="13012.05">8520 1996 267 0,'-7'0'253'0,"7"0"-65"0,0 0-49 15,0 0-34-15,-7 0-20 0,7-4-10 0,0 4-6 0,0 0-4 16,7 0-5-16,-7-3-1 0,0 3-2 0,0 0 0 0,0 0-2 16,7-4-5-16,-7 4-1 0,0 0-2 0,0-3-4 15,6-1-2-15,-6 1-4 0,0 3-3 0,6-4-2 0,0 0 2 16,-6 0-1-16,8 4 0 0,-2-3 0 0,0-1 0 0,7 0 0 15,1 4 0-15,-8-3-3 0,14-1-2 0,-8 0 1 16,2 1-3-16,5 3-1 0,1-4-4 0,-1 4-4 0,1 0 0 16,-1 0-3-16,0 0-1 0,1 0-7 0,0 0 0 15,-1 4-2-15,-5-1-1 0,-2 1 1 0,2 3-1 0,-1-3-1 16,-7 3 0-16,7 5 1 0,-6-5 0 0,-1 3 0 0,-6 1 0 16,6 0 1-16,-6 5-3 0,7-6 3 0,-7 5-1 15,0 0-1-15,0-4 1 0,-7 3 0 0,7 1 0 0,-6 0 0 16,6-1 3-16,-6-3 0 0,-1 4 0 0,0-4 2 0,1 0 1 15,-7 0 4-15,7 0 0 0,-8-4 4 0,8 4 3 16,-8-4 5-16,2 1 3 0,-1-1 3 0,6 0 0 0,-6 1 0 16,7-5 2-16,-8 1-2 0,8 0-4 0,0-4-5 0,-1 3-1 15,1-3-6-15,6 0-2 16,-7 0-6-16,7 0-25 0,0 0-37 0,0 0-50 0,0-3-50 0,7-5-60 0,-1 1-102 16,7 0-156-16,1-4-86 0,-2 3-29 0</inkml:trace>
  <inkml:trace contextRef="#ctx0" brushRef="#br0" timeOffset="13457.34">9151 1923 210 0,'0'0'248'0,"0"-4"-68"0,-7 4-54 0,7 0-38 0,0-4-26 16,0 4-14-16,0 0-9 0,0 0-6 0,-6-3-6 0,6 3-4 16,0 0-4-16,-6-3-2 0,6 3-4 0,-7 0-5 31,0 0 0-31,1 0 1 0,0 0 2 0,-1 0 2 0,0 0 2 15,-6 3 2-15,7-3 2 0,0 3 4 0,-8 1 1 0,8 0-2 16,-8 0-1-16,8-1 0 0,0 1 0 0,-1 3-1 16,1-3-1-16,-1 3-2 0,1 1 0 0,-1 3 0 0,1-4-2 15,0 0 1-15,-2 4-2 0,2 0-2 0,0-4-2 0,-1 5 1 16,0-1 0-16,1 0 0 0,6 0 0 0,-6-5-1 16,6 6 3-16,0-5 1 0,0 1 0 0,6 2 3 0,-6-2 0 15,6-1-2-15,-6 1 5 0,7-1-1 0,6 0 1 0,-7 0 2 16,2-3 0-16,4 3-2 0,1-4-3 0,0 2 0 0,0-1-3 15,7-1-2-15,-7 1-3 0,6-4-5 0,1 0-3 16,-1 4-1-16,1-4 0 0,-1 0-4 0,1 0-8 0,6-4-16 16,-6 4-21-16,-1-4-27 0,1 1-38 0,6 3-55 15,-7-4-96-15,1-4-111 0,0 1-64 0</inkml:trace>
  <inkml:trace contextRef="#ctx0" brushRef="#br0" timeOffset="14215.45">9562 1915 241 0,'-8'0'228'0,"8"-3"-55"16,0 3-48-16,0 0-37 0,0 0-26 0,0-3-16 16,-6 3-12-16,6 0-6 0,0 0-3 0,0-4-3 0,0 4-2 15,0 0 0-15,-6 0-3 0,6-4 0 0,0 4-1 0,-6 0-2 16,6 0 0-16,-7 0 0 0,0 0 0 0,1 0 3 0,-1 0 1 15,7 0 0-15,-6 0 1 0,-1 0 2 0,7 0 0 16,-7 0-1-16,1 0-1 0,6 4-3 0,-6-4-3 0,0 0 1 16,-2 4-3-16,8-1-1 0,-6 0 0 0,0 1-4 0,-1 0-1 15,1 3 0-15,6-3-1 0,-7 3 0 0,7-3-1 16,-7 3-1-16,7 1-1 0,-6-1 1 0,6 1 1 16,0-1-1-16,-6 3 0 0,6-2 0 0,0-1 0 0,0 5 0 15,-6-5-1-15,6 4 2 0,0 0 0 0,0 0-1 0,6 0 0 16,-6 0 1-16,0 0-2 0,6-1-1 0,-6 1 0 0,6 1 1 15,-6-2 0-15,7-3 2 0,0 5-1 0,-1-6 0 16,1 3 2-16,-1-2-1 0,0 0 0 0,2 1-2 0,-2-5 1 16,0 5-1-16,0-5 1 0,1 1 1 0,0 0-2 0,-1-4 1 15,1 3 0-15,-7-3 1 0,6 0-1 0,1 0 0 16,0-3 0-16,-7 3-2 0,6-4 0 0,0 0 0 0,-6-3 0 16,6 3 0-16,-6-3 1 0,8 0 1 0,-2-1-1 0,0 1-1 15,-6-1 1-15,7-3-1 0,-1 4 0 0,-6-4-2 16,7 0 1-16,-7 4 0 0,7-1 0 0,-1-2 1 0,-6 2-1 15,6 1 1-15,-6 0 1 0,6 2 0 0,-6-1-1 16,8 2-1-16,-2 0 1 0,-6 1-2 0,6-1 0 0,1 4 1 16,0 0 0-16,-1 0 0 0,-6 0 1 0,13 0 1 0,-7 4 0 15,1-4 2-15,0 3-1 0,-1 5-2 0,0-5 0 16,1 5 0-16,0-5 0 0,-1 5 0 0,-6-1-1 0,7 0 1 16,-7 0-1-16,0 4 1 0,6-3-1 0,-6 3 0 0,0-4 1 15,0 4 0-15,0-4 0 0,0 5 0 0,0-1-1 16,0-4 1-16,0 0 0 0,7 4 0 0,-7-3-1 0,0-5 0 15,0 4-5-15,0 1-6 0,0-5-8 0,0 5-15 0,6-5-15 16,-6 1-19-16,0 0-25 0,7-4-35 0,-7 0-49 0,6 0-83 16,-6-4-96-16</inkml:trace>
  <inkml:trace contextRef="#ctx0" brushRef="#br0" timeOffset="14468.92">9848 1982 153 0,'0'0'251'0,"0"0"-83"0,0 3-63 0,-6 1-41 16,6-1-29-16,0 1-14 0,0 0-7 0,0-1-3 16,0 4 0-16,0 2-1 0,0 2 1 0,0-4-2 0,0 4 0 15,6 0-2-15,-6-5 2 0,0 6-1 0,0-1-1 0,0 0 0 16,0 0-2-16,6 0-1 0,-6 0 1 0,0-1-1 15,0 2-5-15,0-6 2 0,7 6 2 0,-7-4-2 0,0-1 1 16,0 0-1-16,7 4 1 0,-7-7-1 0,0 3 4 16,0-3-4-16,0 3-8 0,6-3-13 0,-6-4-25 0,0 3-36 15,7-3-73-15,-7-3-115 0,0-1-79 0</inkml:trace>
  <inkml:trace contextRef="#ctx0" brushRef="#br0" timeOffset="14963.64">9796 1963 166 0,'0'-3'283'0,"0"-1"-78"0,-7 0-62 0,7 1-41 16,0-1-21-16,0 0-8 0,0 1-6 0,0-1-6 0,0 4-5 15,0-4-5-15,7 1-2 0,-7-1-5 0,0 4-7 0,6-4-10 16,-6 0-8-16,7 4-6 0,-7-3-5 0,7 3-2 16,-1-3-4-16,6 3 1 0,-4 0-2 0,-2 0 0 0,7 0 0 15,-6 0-1-15,-1 0 1 0,7 3 0 0,-7 0-1 16,-6 1 0-16,7 0 1 0,-7 0-1 0,7 3 0 0,-7 0 0 15,0 1-1-15,0 3-1 0,0-4 1 0,-7 4 0 0,7-4-1 16,0 4 1-16,0-4-1 0,0 4 1 0,-7-3 1 16,7 0 0-16,7-1 0 0,-7 0-1 0,0 0 0 0,7 1 1 15,-1-5 0-15,0 5 0 0,1-1-1 0,0-3 1 0,-1 3-1 16,1 0 1-16,5-3-1 0,2 3 0 0,-8-3-1 16,8 3-1-16,-8-3 3 0,0 0-1 0,-6 3 0 0,7-4 0 15,-7 1 1-15,0-1-1 0,0 1 1 0,0 0 0 0,0 0 0 16,-7-1 0-16,7 0-1 0,-6 2 0 0,0-1 1 0,-2-1 0 15,2 1-2-15,0 0-2 0,-1-1-4 0,7 1-5 16,-7 0-8-16,7-1-12 0,-6-3-20 0,6 0-26 0,0 4-33 16,0-4-61-16,0-4-120 0,0 4-82 0</inkml:trace>
  <inkml:trace contextRef="#ctx0" brushRef="#br0" timeOffset="15263.86">10239 1941 240 0,'-7'4'210'0,"7"-4"-78"0,0 4-53 0,-7-1-33 15,7 5-15-15,-6-1-7 0,6 1-2 0,-6 2-1 0,0 1 0 16,-2 0 1-16,2 1 1 0,0 2 1 0,-1-3-1 0,0 4 2 15,1 3-2-15,-1-3 2 0,-5 3-1 0,5-3 3 0,0 2-2 16,-5 1 0-16,5 2-4 0,-6-6 0 0,6 5-6 16,-5-1-2-16,5-4-2 0,0 5-4 0,1-5-1 0,0 1-2 15,-2-1 1-15,2 2-3 0,6-6 0 0,-6 5 1 0,6-4-2 16,0 0-1-16,0-4-4 0,6 4-6 0,0-7-19 16,-6 3-27-16,14-3-47 0,-8-1-88 0,8-3-122 0,5-3-68 15</inkml:trace>
  <inkml:trace contextRef="#ctx0" brushRef="#br0" timeOffset="15517.18">10473 2125 196 0,'-6'-8'464'0,"6"4"-125"0,0 1-127 15,0 3-81-15,0-4-49 0,-7 4-31 0,7 0-18 0,0 4-11 0,0 3-7 16,0-3-4-16,0 7-3 0,7-4-1 0,-7 4 0 0,0 4 0 15,6-4 0-15,0 4-1 0,-6-1 1 0,8 1-2 0,-2-1-3 32,-6 1 1-32,6 0-2 0,-6-1 0 0,0-3-1 15,0 4 0-15,0-4-2 0,-6 0 3 0,6 0 1 0,-6 0 4 16,-8 0 3-16,1-4 3 0,0 1 1 0,0 3 0 0,1-4-2 16,-8 0-6-16,0 0-12 0,1 1-26 0,-1-5-43 15,7 5-76-15,-7-5-135 0,1 1-103 0,6 0-63 0</inkml:trace>
  <inkml:trace contextRef="#ctx0" brushRef="#br0" timeOffset="18292.44">2671 5715 134 0,'0'-4'156'0,"0"0"-40"0,0-3-16 0,0 4-18 0,0-1-12 15,0 0-14-15,0 0-6 0,0 1-2 0,0-1 1 0,-6 4 0 16,6-4-6-16,0 1 2 0,0 3 2 0,0-4 5 16,0 4-1-16,0-4-1 0,0 4 2 0,0 0-3 0,0-3-1 15,0 3-2-15,0 0 1 0,0 0 0 0,0 0 2 16,0-4 0-16,0 4-4 0,0 0-2 0,-8 0-2 0,8 0-5 15,0 0-6-15,0 0-6 0,0 0-7 0,0 4-4 0,0-4-2 16,0 0-5-16,0 3-2 0,-6 1-3 0,6 3 0 16,0 1 0-16,-6-1 0 0,6 4 1 0,-7 4 1 0,7-1 4 15,-6 4 6-15,-1 1 10 0,7 3 9 0,-6 0 9 0,-1 4 8 16,1-1 9-16,0 2 11 0,-2 5 5 0,2-3 6 0,0 5 2 16,-8-2 0-16,8 5-5 0,0-4-3 0,-7 7-4 15,6-4-7-15,-6 5 0 0,7-1-9 0,-8 1-5 0,8-1 0 16,-7 0 3-16,7 0 3 0,-1 1 1 0,0-1 0 0,1 0-3 15,0-3-3-15,6-1-3 0,-8 1-2 0,8-4-7 16,-6 0-5-16,6 0-2 0,-6-3 0 0,6 2-1 0,0-2 3 16,-7-1-2-16,7-4-1 0,0 2-2 0,0-2-2 0,0-3-3 15,0 0-5-15,0 0-5 0,0-8-1 0,0 5-4 16,0-4-2-16,7-4-2 0,-7 0 1 0,0 0 2 0,6-4 0 16,-6 0 6-16,6-3 5 0,2 0 11 0,-8-1 7 15,6 1 6-15,0-4 3 0,8-4 3 0,-2 4-2 0,1-3-1 16,1-1-6-16,-2 0-8 0,8-3-10 0,-1 3-3 0,7-3-5 15,-6 0-2-15,6 3 1 0,7-3-4 0,-1-1-3 16,1 1 0-16,6 2 0 0,7-1 0 0,-1-2-3 0,7 1 1 16,7 0-1-16,6 3 0 0,0-3 0 0,6-1-2 0,8 5 0 15,-8-4-1-15,8 3 0 0,-1-3-3 0,-6 3-1 0,6-3 2 16,-7-1 3-16,1 1 0 0,-7 3 0 0,0-3-2 16,-6 3-2-16,-7 0-4 0,-7 1-9 0,2-4-17 0,-9 3-23 15,1 1-37-15,-6-5-55 0,-7 0-61 0,0 2-57 0,0-2-55 16,-7-3-68-16,7-3-128 0,-12-1-85 0,5-4-44 15,-6 1 8-15</inkml:trace>
  <inkml:trace contextRef="#ctx0" brushRef="#br0" timeOffset="19100.25">2677 5759 265 0,'0'0'290'0,"0"0"-89"0,0 0-75 0,7 0-49 0,-7 0-30 16,6 0-16-16,1-4-8 0,-1 4-4 0,7 0-1 0,1 0 0 15,5 0 1-15,0-3 2 0,8 3 2 0,-1 0 2 16,6-5 1-16,1 5 3 0,6-3-1 0,7 0-2 16,-1 3 0-16,14-5 0 0,-7 1-3 0,7-2-1 0,6 2-2 31,0 0-1-31,-7-3-2 0,7 3-2 0,0-3-2 0,1 4-1 15,-1-5-1-15,-7 4-1 0,7-3 1 0,-6 3-3 16,-7 1-2-16,-7-1-1 0,2-3 1 0,-9 7-1 0,1-8-4 16,-6 8-1-16,-7-3 0 0,0-1-1 0,-6 4 0 0,-1-3 3 15,1 3 0-15,-8 0 2 0,-4-4 3 0,-2 4 6 0,0 0 4 16,-6 0 5-16,7 0 4 0,-7 0 1 0,0 0 4 16,0 4 1-16,0-4-3 0,-7 0-6 0,7 3-3 0,-6 1-3 15,6-1-4-15,-6 1-2 0,-2 3-4 0,2 1-2 0,0 3 1 16,0 0 0-16,-2 0 0 0,8 3-1 0,-6-3 1 15,0 4-1-15,6 0 2 0,-7 3 3 0,7 0 2 0,-6 4 4 16,6 0 5-16,0 0 6 0,0 5 5 0,-7-2 2 0,7 4 0 16,0 0 2-16,0 0 2 0,0 1-1 0,0 3-1 15,0 3-4-15,0 1-3 0,0-1 0 0,0 1 2 0,0 0 1 16,0 0 0-16,7 3-1 0,-7-3 0 0,0 3 0 0,0-4-1 16,6 5-2-16,-6-5-1 0,0-3-2 0,7 4 1 15,-7-4 0-15,0 0 1 0,6-4-2 0,-6-3 0 0,0-1 0 16,6 2-1-16,-6-6-2 0,0-3-1 0,0 4 1 15,0-6 2-15,0-2 0 0,0 0 3 0,0-3-1 0,-6 1-2 16,6-6 1-16,-6 2-5 0,6 0-4 0,-7-5-16 0,-6 1-38 16,6-1-48-16,1-3-55 0,-6 0-67 0,-2-3-101 15,1-4-171-15,0-1-91 0,0-4-46 0,-7-2 3 0</inkml:trace>
  <inkml:trace contextRef="#ctx0" brushRef="#br0" timeOffset="19591.43">2853 6059 365 0,'0'-4'398'0,"7"1"-132"0,-7 3-111 0,0-4-65 16,0 4-34-16,6-3-23 0,-6 3-10 0,0 3-6 16,6-3-3-16,-6 4-1 0,8-1 2 0,-8 5 4 0,6-1 3 15,-6 4 4-15,6 0 2 0,-6 4 3 0,0-1 2 0,6 1 4 16,-6 3 1-16,-6 0 2 0,6 5 4 0,-6-1 3 15,6 0 3-15,-6 4 2 0,-2-5 0 0,2 1 0 0,0 4 1 16,-1-4-1-16,1 0 2 0,-1 0 0 0,7 0 3 16,-7-4 2-16,1 1 6 0,6-1 4 0,0-4 3 0,0 1 1 15,0 0 3-15,0-8 6 0,6 4 4 0,-6-4 15 0,7 1 17 16,-7-1 12-16,7-3 12 0,-1-1 5 0,1-3-2 16,-1 4-6-16,8-8-9 0,-2 4-23 0,1-3-24 0,7-1-22 15,0-3-21-15,-2-1-14 0,2 1-9 0,7 0-8 0,-8-1-4 16,7-3-3-16,-6 4-2 0,6-4 0 0,-7 4-1 15,1 0-1-15,0-1-5 0,-8 1-9 0,8-5-28 0,-1 5-40 16,-5 0-62-16,-2 0-64 0,2-1-59 0,-2 1-57 0,2-4-53 16,-1 4-62-16,-7-4-101 0,7 0-59 0,0 0-4 0,-7-4 22 15</inkml:trace>
  <inkml:trace contextRef="#ctx0" brushRef="#br0" timeOffset="19891.9">3237 6103 326 0,'0'0'463'0,"0"-4"-129"0,-6 1-127 0,6 3-77 0,0 0-46 16,0-4-24-16,0 4-16 0,0 0-11 0,0 4-8 16,0-4-9-16,0 3-5 0,0 1-4 0,6 3-3 0,-6 1 2 31,0 3 1-31,6 3 3 0,-6-3 5 0,0 7 6 0,8-2 7 15,-8 1 10-15,0 1 8 0,6 1 8 0,-6 0 5 0,0 3-1 16,6-1 2-16,-6 2-2 0,0-5-5 0,7 4-7 0,-7 0-10 0,0-4-7 0,7 4-6 0,-7-4-5 16,0 1-4-16,6-1-3 0,-6-3-3 0,7-1-2 0,-1 1-1 15,-6-4-1-15,6 4-4 0,-6-8-8 0,7 4-19 0,-7-4-20 16,7-3-23-16,-1-1-24 0,-6 1-31 0,6-4-36 31,1-4-52-31,0-3-66 0,-7 0-113 0,6-4-57 0,1 0-29 16</inkml:trace>
  <inkml:trace contextRef="#ctx0" brushRef="#br0" timeOffset="20255.56">3198 6118 147 0,'-6'-8'427'0,"6"5"-118"0,0-5-114 0,0 5-75 0,0-5-40 16,6 5-23-16,-6-1-13 0,7 0-9 0,-1 0-7 0,1 1-6 16,6 0-3-16,-1 3-5 0,2-4-4 0,6 4-2 15,-7 4-3-15,6-4 1 0,0 3 1 0,-5 0 2 0,5 5 1 16,1-1 1-16,-8 1 1 0,8 3 3 0,-7 0 1 16,-6 4 0-16,6-1 1 0,-7 0 3 0,0 5 1 0,2-1 1 15,-8 4 3-15,6-3 1 0,-6 3 2 0,-6 0 3 0,6-5 2 16,0 6 4-16,-8-1 1 0,2 0 3 0,0 0 1 15,-7-4 6-15,6 4 6 0,1-4 4 0,-7 1 5 0,-1-4 1 16,8-1 5-16,-7 1 7 0,6-4-3 0,-5 0-5 0,5-4-8 16,1 0-8-16,-1 1-9 0,7-5-9 0,-7 1-9 15,1 0-14-15,6-1-6 0,0-3-18 0,0 0-33 0,0 0-37 16,6-3-38-16,1-5-37 0,0 1-43 0,6-4-47 0,-1 0-65 16,2-4-111-16,-2 1-61 0,2-4-25 0</inkml:trace>
  <inkml:trace contextRef="#ctx0" brushRef="#br0" timeOffset="20604.26">3557 6092 464 0,'-7'-7'399'0,"7"-1"-138"0,0 4-90 15,0-2-52-15,0 2-29 0,0-4-16 0,0 5-8 16,7-1-9-16,-1 1-13 0,-6-1-11 0,13 1-8 0,-7-1-10 16,1 4-5-16,6-4-3 0,-7 4-4 0,2 4-5 0,4-4 1 15,-12 4 0-15,7-1 0 0,-1 4 0 0,1 0 1 16,-7 1 0-16,0 2 0 0,0 5 1 0,0-4 0 0,-7 4 3 16,1 0 0-16,-1 3 2 0,1-4 1 15,0 5 0-15,-2-1 0 0,-4-3 2 0,5 0 3 0,0-1 1 0,1 1 2 16,0-4 4-16,-1 0 1 0,7 0 3 0,-6-4 4 0,-1 0 4 15,7 1 5-15,0-2 7 0,0-6 4 0,0 5 6 16,7-1 5-16,-7-1 0 0,6-3 0 0,1 0-6 0,5-3-4 16,8 3-10-16,0-9-11 0,6 7-25 0,-1-6-42 0,2 0-46 15,5-2-51-15,1-1-62 0,-1-3-91 0,2 2-157 16,-2-2-86-16,1-5-30 0</inkml:trace>
  <inkml:trace contextRef="#ctx0" brushRef="#br0" timeOffset="21571.29">4071 6374 22 0,'-7'0'372'0,"7"0"-93"16,0 0-91-16,0 0-72 0,0 0-50 0,0 0-29 0,0 0-15 15,0 0-6-15,0 0-5 0,0 0-1 0,7 0-1 0,-7 0-2 16,0 0 1-16,7 0-1 0,-7 0 0 0,6 4-1 16,-6-4 0-16,7 0-1 0,-1 0 0 0,0 0 1 15,2 0 0-15,4 0 2 0,-6 0 2 0,1 0 0 0,6 0 2 0,0 0 1 16,-7 0 1-16,8 0 0 0,-2 0 2 0,8 0 0 16,-7 0-3-16,7 0 0 0,-8 0-2 0,8 0 0 31,7-4-4-31,-8 4 2 0,0 0 3 0,8-3 4 0,5 3 4 15,-6-4 1-15,7 0 1 0,-7 4 4 0,7-3 4 0,-1 3-1 16,-6 0-3-16,7-4-5 0,-1 4-2 0,-6 0 1 0,7 0 0 16,-7-4-3-16,0 4-3 0,0 0 2 0,0 0-2 15,0-3 1-15,0 3-1 0,0-4-2 0,1 4-2 0,-2 0-1 16,1-4-2-16,0 4 0 0,0-3 2 0,1 3 2 0,-1-4 3 16,0 0 2-16,7 4 5 0,-8-3 3 0,7-1 6 15,-6-1 4-15,7 5 3 0,-1-2 3 0,1-2-1 0,0 0 1 16,0 0-1-16,-1 4 0 0,1-4-2 0,0 1 2 0,-1-1 1 15,-6 4-1-15,7-3 3 0,-7 3 1 0,-1-4 3 16,1 4-2-16,1-3-1 0,-1 3-3 0,0-4-5 0,0 4-1 16,-1-4-3-16,2 4-3 0,-1-4-2 0,0 4-1 0,-6 0-4 15,6-3-1-15,-1 3 0 0,2-3-2 0,-1 3 0 16,0 0 1-16,0-4 1 0,0 4 4 0,7-4 6 0,-7 4 7 16,7-4 8-16,-1 4 8 0,1-3 4 0,-1 3 5 15,1-4 1-15,5 4 0 0,-5-4-4 0,-1 4-4 0,7-3-8 16,-5 3-6-16,5-4-8 0,-1 4-6 0,-5-4-4 0,6 1-3 15,0 3-5-15,0-5-5 0,-6 5-2 0,6-3-2 16,-1 3 0-16,8-3-1 0,-7 3-3 0,7 0-2 0,-7 0 1 16,6-4-1-16,1 4 1 0,0 0 0 0,0 0 0 0,-1 0-1 15,7 0-1-15,-6-4 1 0,6 4-1 0,0 0 0 16,1 0 1-16,-2 0 1 0,8 0 1 0,-1 0-1 0,-5 0 2 16,12 0 3-16,-7 0 2 0,1 0 5 0,6 0 0 15,-6 0 2-15,0 0-1 0,-1 0 5 0,0 0-1 0,1 0-2 16,-1 0 0-16,1 0-3 0,0 0-2 0,6 4-1 0,-6-4-3 15,-1 0-3-15,7 0 0 0,-6 0-2 0,6 0-3 16,-6 4 0-16,6-4-1 0,0 0-2 0,0 0 3 0,7 3 1 16,-7-3 1-16,6 0-1 0,-6 0 1 0,8 3 2 0,-8-3 1 15,6 0 1-15,-6 0-1 0,0 0-1 0,7 0-2 16,-7 0 3-16,1 0-1 0,-8 0-3 0,1 0 0 0,-8 0-1 16,2-3-1-16,-7 3-1 0,-1-3 0 0,-6-1-2 0,-7 4-1 15,-6-4 4-15,1 0-1 0,-7 1 2 0,-1-1-1 0,-6 1-8 16,-7-1-16-16,7-3-33 0,-13 3-45 0,0-4-51 15,0 2-51-15,-13-6-48 0,-6 5-40 0,0-4-45 0,-21 0-55 16,1-4-99-16,-13 1-56 0,-6-1-9 0</inkml:trace>
  <inkml:trace contextRef="#ctx0" brushRef="#br0" timeOffset="22331.97">6761 5927 322 0,'-7'0'392'15,"1"0"-126"1,6 0-98-16,0 0-57 0,0 0-27 0,0 0-7 0,-7 0 2 0,7 0 6 0,0 0 3 0,0 4 1 15,0-4-3-15,0 0-4 0,0 0-8 0,7 0-12 0,-7 0-12 16,0 0-11-16,6 4-6 0,1-4 0 0,-7 0 2 0,6 3 5 16,1-3 10-16,5 4 10 0,-4-4 7 0,4 4 8 0,2-1 4 15,-2 1 2-15,1-1 1 0,7 1 0 0,-7 0-2 16,7-1-5-16,-1 5-2 0,0-5-2 0,1 2-1 0,0 1 2 31,-1-2 4-31,7 0 2 0,-6-1-1 0,-1 1 0 0,7 0 0 16,-6-4-2-16,-1 3-8 0,-5-3-7 0,-2 4-8 15,2-4-8-15,-2 0-7 0,-5 5-5 0,6-5-7 0,-6 0-5 16,-7 0-4-16,6 2-4 0,0-2-5 0,-6 4-2 16,0-4-2-16,0 4-1 0,8 4-1 0,-8-5-3 0,0 8 3 15,0-4 3-15,-8 4 3 0,8 4 0 0,-6-1 11 0,6 5-3 16,-6-1-2-16,-1 0 4 0,1 0-4 0,-1 5-4 16,0-5 2-16,-5 4-1 0,6 0-11 0,-8 4 4 0,8-9 2 15,-8 6 2-15,8-1 1 0,-7 0 2 0,7-4-2 0,-8 0-1 16,8 1 0-16,0-1-3 0,-1-4 0 0,-6 2-3 15,6-2-1-15,1-3 1 0,6 0-2 0,-6 4-8 0,-1-8-30 16,7 0-71-16,-7 1-88 0,7-1-83 0,0-3-93 0,0-4-153 16,0 0-104-16,0 0-84 0,0-8-26 0,0 5 34 0</inkml:trace>
  <inkml:trace contextRef="#ctx0" brushRef="#br0" timeOffset="23188.09">6689 6590 19 0,'-6'-4'376'0,"6"1"-87"16,0-1-94-16,-7 0-68 0,7 4-38 0,0-3-18 16,0-1-10-16,0 4-1 0,0-3-2 0,-6 3 2 0,6-4-2 15,0 4-1-15,0-4 3 0,-7 4-1 0,7-3 7 0,0 3 4 16,0 0 5-16,0 0 7 0,-7 0 7 0,7-4 10 0,0 4 9 15,0 0 3-15,0 0 7 0,-6-4 1 0,6 4 0 16,0 0-7-16,-6 0-7 0,-1 0-14 0,0 0-16 0,7 0-10 16,-12 4-15-16,5 0-12 0,1-4-11 0,-1 3-5 0,0 1-4 15,1 3-1-15,0-3-2 0,-1 3-2 0,0 0 0 16,1 1 0-16,6 4 2 16,-6-2 3-16,-1 1 1 0,0 0 1 0,7 0 1 0,-6 4 0 0,-1-1 0 0,7 4-1 0,0-3-1 15,0 0-5-15,0 3-1 0,0 1 1 0,0-1-4 16,7 0 1-16,-1 4-3 0,1-4-1 0,0 1-1 0,-1 2-3 15,7 2-1-15,0-5-4 0,-7 4 0 0,8-4 5 0,-8 5-2 16,7-5-1-16,-7-1-1 0,1 1-1 0,0-2 1 0,-1-1 0 16,-6 3-1-16,6-7-4 0,-6 3 1 0,0-3 4 15,-6 1 1-15,6-5 2 0,-6 4 5 0,-1-4 6 16,0 0 11-16,1-4 13 0,0 3 12 0,-7-3 8 0,-1 0 6 16,2-3 3-16,-2 0 2 0,2 0-3 0,5 0-7 0,-6-3-1 15,0 3-18-15,7-3-10 0,-2-3-12 0,2 3-7 16,0 3-11-16,0-7-32 0,-1 3-58 0,7-3-90 0,0-4-71 15,0 4-64-15,0-8-65 0,0 1-77 0,7-1-137 0,-1 0-71 16,0 1-6-16</inkml:trace>
  <inkml:trace contextRef="#ctx0" brushRef="#br0" timeOffset="23441.13">6311 6890 286 0,'0'0'414'15,"0"-4"-123"-15,0 2-99 0,7 2-60 0,-7 0-28 0,0-5-10 16,6 2 5-16,1 3 2 0,0-4 0 0,-1 4-1 16,7 0-5-16,0-4-4 0,0 1-7 0,7-1-11 0,0 1-14 15,-2 3-15-15,2-4-9 0,7 1-7 0,-9-1-4 0,2 4-4 16,7-4-5-16,-8 0-5 0,7 4-7 0,0-3-10 0,-6 3-19 15,6-3-27-15,-7 3-25 0,1 0-32 0,6-5-32 16,-7 5-42-16,1 0-57 0,0-3-87 0,-1 3-95 16,0-4-50-16</inkml:trace>
  <inkml:trace contextRef="#ctx0" brushRef="#br0" timeOffset="23979.73">6963 6923 44 0,'0'0'421'0,"0"-3"-91"0,0 3-110 0,0-4-79 0,0 4-42 16,6-3-20-16,-6 3-8 0,7-4-6 0,-7 1-3 15,6 3-4-15,1-4-2 0,5 4 0 0,-4-4-1 0,4 4-3 16,-5 0-4-16,6-3-1 0,0 3-1 0,0 0-4 0,0 0-4 15,-7 0-4-15,8 3-7 0,-2-3-4 0,-5 4-6 16,6 0-4-16,-6 3-4 0,-1 0-1 0,0-4-2 0,-6 9 1 16,8-5 1-16,-8 4 1 0,-8 0 4 0,8 4 1 15,-6-5 1-15,0 5 5 0,-8-1 3 0,1 4 4 0,1 2 4 16,-2-2 6-16,-5-3 6 0,6 3 7 0,-6 0 12 0,5-3 17 16,2 3 14-16,-2-2 10 0,1-2 5 0,0-3 3 15,0 3 0-15,7-3 1 0,0-4-7 0,-2 1-15 0,2-1-12 16,0 0-9-16,6-3-4 0,0 0-5 0,0-1-2 0,0 1 0 15,6 0 1-15,0-4 1 0,-6 0-1 0,14 0-4 16,-1 0-5-16,0 0-4 0,6-4-7 0,7 4-9 0,-6-4-8 16,6 1-10-16,0-1-5 0,0 0-2 0,6 1-4 15,-6-5 0-15,7 5-1 0,-7-1 1 0,7-3 0 0,-7 3 0 16,0 0 0-16,0-3 0 0,0 7 2 0,-7-4-2 0,-5-3-1 16,5 7 0-16,-13-3 0 0,8-1 3 0,-8 4 1 15,0 0 2-15,-6-4 3 0,8 4 2 0,-8 0 1 0,0 0 2 16,0-3-1-16,0 3-1 0,0 0-2 0,0 0-3 0,0 0-1 15,0 0-4-15,0 0 0 0,0 0-3 0,0 0-6 0,0 0-7 16,0 0-15-16,0 0-28 0,0 3-43 0,0-3-53 16,-8 0-57-16,8 0-56 0,0 0-53 0,0 0-52 0,0-3-62 15,-6 3-103-15,6-4-62 0,-6 0-12 0,0 1 13 0</inkml:trace>
  <inkml:trace contextRef="#ctx0" brushRef="#br0" timeOffset="26968.04">8806 5429 216 0,'0'-4'374'16,"-7"0"-99"-16,7 1-92 0,0 3-55 0,0-3-30 0,0-1-8 0,0 4-5 0,-6-4 0 15,6 4-2-15,0 0-4 0,0 0-6 0,0-4-9 16,0 4-9-16,0 0-12 0,0 0-12 0,0 0-10 0,0 0-8 16,0 0-6-16,0 0-2 0,0 0-3 0,0 4-2 0,0-4 1 15,0 0 0-15,0 4 0 0,-7 0 0 0,7 2 0 0,0-2 0 16,-6 3 1-16,6 4 1 0,-7-4-1 0,7 5 1 15,0-4 1-15,-6 6 1 0,6-3 0 0,0-1 1 0,0 2 0 16,-6 3 1-16,6-5 2 16,0 1 2-16,0 1 2 0,6-2 2 0,0 1 5 0,1 1 5 0,-1-5 5 0,1 4 4 15,6-4 4 1,-7 1 4-16,0-1 6 0,8 0 8 0,-8 0 5 0,8-3 7 16,-1 0 7-16,-1-1 9 0,-5-3 7 0,6 4 11 0,0-4 8 0,0-4 5 0,0 4 2 0,-7-3 3 15,14-1 4-15,-14 0 1 0,8-3-5 0,-8 4-8 0,1-5-13 16,-1 1-11-16,1 0-11 0,-1-4-12 0,-6 0-15 15,0-1-12-15,7 1-11 0,-7-3-7 0,-7 0-4 0,7-1-5 16,0 0-3 0,-6 0-3-16,6 1 0 0,-7-1-2 0,1 1 2 0,-1 3 1 0,1-1 0 0,6 1 1 0,-6 1-2 15,6 6 1-15,-8-4-2 0,8 5-2 0,-6-1-1 0,6 4-2 16,0-4-1-16,0 4 0 0,0 4-3 0,0 0 0 0,6 3 1 16,-6 4-1-16,8 0 1 0,-2 3 0 0,0 5 0 0,7-1 2 31,-6 1 2-31,6 3 0 0,-1-1-1 0,2 2 1 0,6-2 0 0,-8 2-2 0,1 2-2 0,1-3-1 15,-2 0-1-15,2 0-1 0,-8 4-1 0,7-8-1 0,-7 4-4 16,1-4 0-16,-7 4 0 0,0-3 0 0,0-1 2 0,0-4 1 16,-7 1 2-16,1 1 1 0,-7-6 3 0,7 1 2 0,-14 0 1 15,7-4 2-15,0-3 0 0,-6 0 1 0,-1-1 1 16,-6-3 2-16,6 0 3 0,-5-3 4 0,-2-1 2 16,8 0 1-16,-1-3 5 0,1 0 3 0,5-1 1 0,2-3 0 0,-1 5-2 15,6-3-2-15,0-2-1 0,1 0-4 0,0 4-3 16,6-4-5-16,0 4-5 0,0 0-9 0,6-4-8 0,0 3-13 15,8-3-29-15,-1 4-54 0,6-4-74 0,0 4-71 16,1 0-59-16,-1-1-55 0,7-3-72 0,1 3-124 0,-1 1-71 16,0 0-19-16,-6 3 29 0</inkml:trace>
  <inkml:trace contextRef="#ctx0" brushRef="#br0" timeOffset="27602.3">9418 5466 269 0,'-6'-7'377'0,"-8"2"-113"0,8 1-91 16,0 2-55-16,-1 2-30 0,0-5-13 0,1 2-11 0,-1-1-5 16,1 0-9-16,-7 1-8 0,6 3-9 0,1 0-6 0,0 0-3 15,-8 0-4-15,8 0-2 0,-1 0-4 0,-5 3-3 16,4 1-2-16,2 0-1 0,-6-1 0 0,4 4-1 15,2-3-1-15,0 4 1 0,-1 0 0 0,1 2 1 0,6-2 0 0,-7 3 1 16,7 0-1-16,-7 0 1 0,7 0 1 0,-6 4 0 16,6-5 1-16,0 5 0 0,0-5-2 0,6 6 2 15,-6-2 0-15,0-3 0 0,7 4-2 0,-7-4 0 0,7 0 0 16,-1 0-1-16,-6 0 1 0,7 0 0 0,-1-4 0 0,0 0-1 16,-6 1-1-16,8-1 2 0,-2-3 2 0,-6 2 0 0,6-6 5 15,-6 4 8-15,6-4 15 0,-6 0 15 0,8 0 19 16,-2-4 15-16,0 4 11 0,1-6 7 0,-1 2 6 0,1-3 2 15,0-1-8-15,-1-2-11 0,0 2-9 0,1-3-3 0,0 4 0 16,5-4-4-16,-5 3-3 0,-7 1-6 0,6 0-5 16,1 0-1-16,-7-1-10 0,7 5-15 0,-1-5-10 0,-6 5-9 15,0-1-7-15,6-1-6 0,-6 5-5 0,0-2-6 0,8 2 0 16,-8 0-1-16,6 0-1 0,-6 0 0 0,6 0 1 16,-6 2 1-16,6 3-1 0,1-1 0 0,-7 3-1 0,7 0 1 15,-1-3 1-15,-6 3 0 0,7 1 0 0,-1-1 1 16,-6 4-1-16,6-4 2 0,-6 0 1 0,0 4-2 0,8-3 0 15,-8 3-3-15,0-4-5 0,6 0-6 0,-6 4-5 0,0-4-6 16,0 1-9-16,0 0-14 0,0-1-15 0,6 0-18 16,-6-3-19-16,0 3-17 0,0-3-19 0,0-4-21 0,0 3-17 15,0-3-15-15,6 0-18 0,-6 0-23 0,7-3-35 0,6-5-73 16,-6 1-105-16,-1 0-40 0</inkml:trace>
  <inkml:trace contextRef="#ctx0" brushRef="#br0" timeOffset="27918.19">9672 5470 154 0,'-6'0'423'16,"-1"-4"-129"-16,7 4-120 0,-6-4-72 0,6 4-43 0,-7 0-23 15,7 0-13-15,-7 4-8 0,7 0-7 0,0-1-2 16,0 4-1-16,-6 4-1 0,6-3 2 0,0 3-1 0,0 0-1 15,0 0 1-15,0 4 1 0,0-5 1 0,0 5 0 0,0-1 0 16,0 0-2-16,0 2 0 0,0-1 0 0,0-1 0 16,0 1-1-16,6-1 1 0,-6 1-4 0,0-4 2 0,0 4 3 15,0-1-2-15,0-2-2 0,0-1 1 0,7 0-1 16,-7-1-1-16,0 1 1 0,7-3 0 0,-7-1-2 0,0 0 0 16,0 1 0-16,0-1-1 0,0-3-3 0,6-1-5 0,-6 1-13 15,0-4-20-15,0 0-29 0,0-4-39 0,0 1-54 16,0-5-74-16,7 5-100 0,-7-5-57 0</inkml:trace>
  <inkml:trace contextRef="#ctx0" brushRef="#br0" timeOffset="28701.61">9613 5495 196 0,'0'0'296'15,"0"-4"-90"-15,0 4-71 0,-6 0-44 0,6-3-22 0,0 3-10 16,0 0-4-16,0 0-4 0,0-4-5 0,0 4 1 16,0 0-2-16,0 0-1 0,0-4-1 0,0 4-3 0,0 0-2 15,6-3-3-15,-6 3-3 0,0 0-4 0,0 0-4 0,6-4-4 16,-6 4-3-16,0 0-3 0,0 0-6 0,8-3-2 15,-8 3-1-15,0 0-3 0,0 0 1 0,0 0-1 0,6 3-2 32,-6-3 0-32,0 0-1 0,6 4 0 0,-6-4 0 0,7 3 1 15,-7 1 1-15,7 0-1 0,-7-1 1 0,0-3 1 16,6 4-1-16,-6 0-1 0,0-1 0 0,7 0 0 0,-7 2 0 16,0-5 0-16,0 3-2 0,6 1 0 0,-6 0 2 0,0-4 1 15,0 3-1-15,0-3 0 0,0 4 0 0,0 0 0 16,0-4 1-16,0 3-1 0,0-3 1 0,0 4-1 0,0-1 0 15,0-3 0-15,0 5 1 0,0-2 0 0,6-3 0 16,-6 3 1-16,0-3-2 0,7 4 1 0,-7-4 0 0,0 4 0 16,7-4-1-16,-7 4-1 0,0-4 1 0,6 3 1 0,-6-3 0 15,0 4 1-15,0-4-1 0,6 3 0 0,-6-3 1 16,0 4-2-16,7-4 0 0,-7 3 0 0,0-3-1 0,0 4 0 16,7 0 1-16,-7 0 0 0,0 0 0 0,0-2 2 0,0 7-2 15,0-6 0-15,0 1 0 0,0 3 1 0,0-3-1 0,-7 0 1 16,7 3 0-16,0-3-1 0,0-1 1 0,0 1 1 15,0 3-1-15,-7-3 0 0,7-1 1 0,0 5 1 0,-6-8-1 16,6 7 2-16,-6-3 2 0,-1-1 0 0,7-3 2 0,-7 4 2 16,7 0 1-16,-6-4 4 0,6 0 6 0,0 4 6 15,0-4 6-15,-6 0 7 0,6 0 7 0,0 0 4 0,0 0 5 16,0 0-1-16,-7-4-3 0,7 4-2 0,0 0-1 16,0-4-3-16,0 4-4 0,0-4 1 0,7 4 2 0,-7-3 1 15,0 3 2-15,0-4 1 0,6 4-4 0,-6-4-5 0,0 4-2 16,6-3-7-16,-6 3-8 0,7-4-7 0,0 4-7 15,-1-4 1-15,7 4-5 0,-6 0-3 0,6-3-2 0,-7 3-2 16,7 0 1-16,0 0-1 0,1 3 1 0,-8-3-8 0,7 4 2 16,0-4 0-16,-6 4 0 0,5-4-1 0,-6 3 0 15,2 1-4-15,-2 0 0 0,0-4-2 0,1 3-1 0,-7 1-1 16,0 4 0-16,0-5-2 0,0 1 3 0,0-1 0 0,-7 5 2 16,1-5 2-16,0 1 3 0,-8 3 1 0,2-4 3 15,-2 1 1-15,1 1 1 0,-7 1 2 0,1-1-1 0,0-2-1 16,-1 1-3-16,1-4-9 0,-1 4-17 0,1-1-19 0,5 1-22 15,2-4-24-15,-2 0-28 0,8 0-34 0,0 0-45 16,6-4-52-16,0 1-92 0,0-1-87 0,6 0-41 0</inkml:trace>
  <inkml:trace contextRef="#ctx0" brushRef="#br0" timeOffset="29059.01">9958 5505 298 0,'0'0'258'0,"0"0"-86"0,0 0-61 0,0-3-39 15,0 3-20-15,0 0-14 0,0 0-7 0,0 0-9 0,0 3-5 16,0-3-4-16,0 5 0 0,0-2 0 0,0 5 3 15,-6-1 3-15,6 0 5 0,0 5 9 0,-6-2 2 0,-1 1 4 16,7 0 7-16,-6 4 3 0,-1-4-1 0,0 4-2 0,1-1-2 16,-7 4-5-16,6-3-3 0,1 3-4 0,-7 1-8 0,0-1-5 15,6 1-1-15,-5-1-2 0,-2 4-4 0,2-4-2 16,-2 4-3-16,1-4-1 0,1 0 0 0,4 4-1 0,-4-3-1 16,-1-1-3-16,0 1 1 15,0-1-2-15,6 0 0 0,-6 0-3 0,7-3-4 0,6-4-8 0,-7 0-10 0,7 1-14 16,7-5-23-16,-7-4-29 0,12 1-44 0,-5-4-65 15,6-4-122-15,0-3-79 0,7 4-40 0</inkml:trace>
  <inkml:trace contextRef="#ctx0" brushRef="#br0" timeOffset="29328.8">10193 5704 119 0,'-6'-4'467'15,"-1"4"-107"-15,0 0-144 0,1 0-94 0,-1 4-55 0,7-1-28 16,-6 1-16-16,0 3-9 0,6 4-5 0,-7-4 0 0,7 4-1 16,0 5-1-16,0-6 2 0,7 5-1 0,-7 0 0 15,6-1 0-15,-6 1 0 0,6-1-2 0,-6 5-1 0,0-8 2 16,7 4-2-16,-7-1 2 0,6-3 3 0,-6 0 9 16,0 0 5-16,-6 0 9 0,6 0 12 0,-7-4 11 0,1 4 14 15,-7-3 11-15,6-5 6 0,-5 5 1 0,-2-1-3 0,1-3-6 16,-6-1-10-16,0 1-13 0,5 1-15 0,-5-5-17 15,-1 0-23-15,8 0-28 0,-2 0-34 0,1-5-36 0,6 1-48 16,1 1-64-16,6-8-109 0,0 0-120 0,6 0-57 0,1 0-27 16</inkml:trace>
  <inkml:trace contextRef="#ctx0" brushRef="#br0" timeOffset="29471.84">10330 5784 193 0,'7'-3'577'0,"-1"-1"-33"0,-6 0-129 0,6-3-100 16,-6 4-64-16,7-1-40 0,-7 0-30 0,0 1-37 0,7-2-69 16,-7 2-87-16,6 0-82 0,-6-2-79 0,6 1-90 0,-6 1-149 15,0 3-106-15,-6-3-70 0,-7 3-22 0</inkml:trace>
  <inkml:trace contextRef="#ctx0" brushRef="#br0" timeOffset="30455.86">3186 7763 441 0,'0'-4'385'0,"0"4"-131"15,0-5-83-15,0 3-39 0,0 2-14 0,0 0-3 0,0-4-2 16,0 4-3-16,0 0-9 0,-8 0-10 0,8 0-13 0,0 0-19 15,8 0-20-15,-8 0-20 0,0 0-18 0,0 0-14 16,6 0-16-16,-6 4-17 0,6-2-21 0,1-2-26 0,-1 5-31 16,1 2-37-16,6-7-56 0,-7 4-91 0,0 0-98 0,8-1-54 15</inkml:trace>
  <inkml:trace contextRef="#ctx0" brushRef="#br0" timeOffset="30598.19">3205 8114 49 0,'-7'15'229'0,"1"-4"-92"0,6 0-60 0,-6 0-30 16,-2-3-17-16,2-2-10 0,6 2-5 0,0-4-5 16,0 3-3-16,6-3-5 0,2-1-22 0,-2 1-46 0,0-4-89 15,1 0-92-15</inkml:trace>
  <inkml:trace contextRef="#ctx0" brushRef="#br0" timeOffset="30834.82">3263 8751 194 0,'-6'12'230'0,"6"-1"-101"0,0-4-59 16,0 4-44-16,6-8-54 0,-6 5-90 0,7-4-117 15</inkml:trace>
  <inkml:trace contextRef="#ctx0" brushRef="#br0" timeOffset="30977.99">3374 9122 69 0,'-7'0'366'0,"7"3"-179"0,0-3-193 15,0 0-180-15,7 0-106 0</inkml:trace>
  <inkml:trace contextRef="#ctx0" brushRef="#br0" timeOffset="31975.27">2756 9228 71 0,'0'-4'242'0,"6"1"-72"0,-6-5-67 16,0 5-45-16,0-5-23 0,6 1-6 0,-6 4-1 0,0-5-1 15,7 0-1-15,-7 1 3 0,0 0 5 0,6 0 3 0,-6-1 4 16,7 1-1-16,-7 0 0 0,0-1 3 0,7 1 4 16,-7 0 2-16,0-1 1 0,6 5 1 0,-6-5 1 0,0 5-1 15,0-1 0-15,0 1-3 0,0-2-5 0,6 5-5 0,-6-3-4 16,0 3-6-16,0 0-6 0,0 0-7 0,8 3-4 16,-8 5-4-16,0-4 0 0,6 7-2 0,-6-4 3 0,0 8 3 15,6-4 4-15,-6 3 4 0,0 4 3 0,6 1 7 0,-6-1 4 16,0 1 3-16,0 3 0 0,0 0-3 0,0 0 0 15,0-1-3-15,0 5-4 0,0 0-5 0,0-4-5 0,0 3-1 16,0 1 0-16,0-4 4 0,0 4 5 0,7-1 3 16,-7-3 6-16,0 0 8 0,7 0 7 0,-7 0 8 0,6 1 7 15,1-5 1-15,-1 0 0 0,8 0 2 0,-8 1 4 0,6-1-3 16,2-4 0-16,-1 1 2 0,0-4 5 0,6-3 6 16,1 3 1-16,6-4-4 0,0 0-5 0,7-3-4 0,0 0-7 15,-1-1-13-15,7 0-13 0,0-3-12 0,7 0-8 0,-1 0-4 16,1-3-5-16,-1 0-2 0,7-1-2 0,7 0 0 0,-7-3-2 15,6 0 0-15,-5 0-2 0,5-1-2 0,-5-4-6 16,-2 5-9-16,2-4-20 0,-8 0-27 0,1 0-27 0,-7 4-27 16,-7-4-26-16,1 4-26 0,-7-5-21 0,0 6-18 0,0-6-12 15,-7 5-23-15,1-3-45 0,-6-1-132 0,-2 0-63 16,1-5-23-16</inkml:trace>
  <inkml:trace contextRef="#ctx0" brushRef="#br0" timeOffset="32562.48">2788 8869 388 0,'-7'0'247'0,"7"0"-108"0,-6 0-56 0,6 0-27 0,6 0-11 0,-6 3-2 16,14-3 1-16,-2 0 8 0,2 4 2 0,12-4 0 16,-7 4-1-16,13-4-7 0,1 0-6 0,7 0-7 0,5 0-7 15,1 3-8-15,-1-3-4 0,8 0-4 0,-2 0-1 16,1-3-2-16,7 3 0 0,-7 0-2 0,7-4 0 0,-7 0 1 15,6 1-1-15,1-1-1 0,0 0 1 0,-7-3-1 0,7 4 2 16,-8-5 0-16,8 1 1 0,-7 0-2 0,-7-1-1 16,-5 5 1-16,-1-5-1 0,-6 5-1 0,-1-5 4 0,-12 4 7 15,5 1 12-15,-11-4 11 0,-2 3 15 0,2 4 13 0,-8-4 12 16,1 1 11-16,-1 3 2 0,-6 0-2 0,7 0-6 16,-7 0-10-16,0 0-11 0,-7 0-14 0,7 0-14 0,-6 3-11 15,-1 5-5-15,1-1-4 0,0 4-1 0,-2 0 0 0,2 4-2 16,0 3 2-16,0 0 5 0,-2 5 4 0,8 2 8 0,-6-3 8 15,6 4 12-15,0 0 10 0,-6 2 10 0,6-1 7 16,0 2 3-16,0 0 0 0,0 0-6 0,-7 0-8 16,7 1-13-16,0 3-13 0,0-4-9 0,-6 0-9 0,6 0-6 15,0 1-4-15,-7-1-5 0,7 0 0 0,0 1 0 0,-7-5-3 16,7 2-1-16,0-6 0 0,-6 1-2 0,6 0 0 16,0-4 4-16,-6-3-1 0,6-1-4 0,-6 2-10 0,-2-5-21 15,8 0-30-15,-6-4-40 0,-7-4-41 0,7 1-43 0,-1-4-43 16,0 0-51-16,-5-4-67 0,5-3-129 0,-6 0-63 0,0-5-14 15</inkml:trace>
  <inkml:trace contextRef="#ctx0" brushRef="#br0" timeOffset="32942.51">3068 9181 289 0,'7'0'369'15,"-1"-5"-133"-15,-6 5-98 0,6-4-55 0,2 4-31 16,-2 0-17-16,0 0-8 0,-6 4-3 0,6 1-2 0,1-2-2 15,-7 1 0-15,7 3-4 0,-7 4-2 0,0 0 0 0,0 0-2 16,0 4-2-16,0-4 0 0,-7 7-2 0,0-3-1 0,1-1 0 16,6 4 2-16,-6-3 1 0,0 0 3 0,6 3 3 15,-8-3 4-15,2-1 5 0,6 1 4 0,0 0 4 0,0-4 2 16,-6 3 3-16,6-5 0 0,6 0-2 0,-6 0 1 0,0-2 2 16,6 0 3-16,2 0 4 0,-2-3 7 0,0 3 4 15,7-4 5-15,-6 1 3 0,12-4-1 0,-5 0-5 16,4-4-9-16,9 4-8 0,-7-3-11 0,6-4-10 0,-7 3-8 15,7-3-9-15,0 3-17 0,0-3-23 0,0-5-30 0,1 6-32 16,-2-2-35-16,-5-3-46 0,6 0-71 0,-7 0-127 0,1-4-76 16,-7 4-39-16</inkml:trace>
  <inkml:trace contextRef="#ctx0" brushRef="#br0" timeOffset="33196.15">3452 9202 335 0,'0'0'319'0,"-6"0"-129"0,-1 4-82 0,7-4-41 16,-6 4-19-16,6-1-6 0,0 5-1 0,0-5 3 15,0 5 1-15,0 3-1 0,0-4 1 0,6 4-1 0,-6 0-3 16,7 0-5-16,-7 3-3 0,6-3-3 0,-6 3-4 16,6-2 0-16,-6 3-4 0,8 0-5 0,-8-4-3 0,6 3-4 15,-6 1-2-15,6-4-4 0,-6 3-1 0,7 1-1 16,-7-4-1-16,0 0-1 0,6 1-3 0,-6-2-12 0,0-3-16 15,7 4-24-15,-7-4-30 0,0-3-48 0,0 0-64 0,0-4-123 16,0 0-80-16</inkml:trace>
  <inkml:trace contextRef="#ctx0" brushRef="#br0" timeOffset="33496.82">3439 9210 297 0,'0'-8'336'0,"-6"5"-126"0,6-1-79 16,6 1-42-16,-6 3-24 0,13-4-10 0,-7 0-10 0,8 4-7 15,-1 0-7-15,0-3-1 0,6 3-6 0,1 3-4 16,0-3-5-16,-1 4-3 0,7-4-4 0,-6 4-3 0,-1 3-1 16,1-4-4-16,0 5 1 0,-1-1 2 0,-6 0-1 0,0 1 0 15,0 3 2-15,-6-4-1 0,-1 4-1 0,0 4 3 0,-6-4 2 16,-6 3 3-16,0 1 3 0,-8 3 1 0,8-3 1 15,-14 3 1-15,7-3 3 0,-7 3-4 0,1-3-2 0,0 3-3 16,0-3-1-16,-1 0-2 0,0 0-1 0,1-1-2 0,5-3-2 16,2-1 0-16,-2-2 1 0,8-1-2 0,-7 1-1 15,13-1-3-15,-7 0-4 0,7-3-9 0,0 0-16 16,7-4-27-16,-1 0-44 16,1 0-62-16,-1-4-142 0,8-3-86 0,-2-1-46 0</inkml:trace>
  <inkml:trace contextRef="#ctx0" brushRef="#br0" timeOffset="34148.33">3784 9165 11 0,'-6'0'234'0,"6"0"-63"16,-6 0-55-16,-1 0-39 0,7 0-28 0,-7 0-14 0,7 0-8 15,0 0-7-15,-6 0-3 0,6 0-1 0,0 0 0 0,-6 0 0 16,6 0 4-16,0 0 2 0,0 0 1 0,0 0 3 0,-7 0 3 16,7 0 3-16,0-3 3 0,0 3 4 0,-7 0 3 15,7 0 5-15,0 0 2 0,-6 0 3 0,6-4 3 0,-7 4 4 16,7 0 0-16,-6-3 6 0,6 3 5 0,0 0 5 0,0-4 8 16,0 4 3-16,6 0 6 0,-6-4 2 0,0 4 1 15,0 0-1-15,0 0-8 0,0-3-6 0,0 3-9 16,7-4-11-16,-7 4-7 0,0-3-13 0,0 3-9 0,6-4-9 15,-6 4-6-15,7-4-6 0,0 4-4 0,-1-4-3 0,0 4-4 16,1 0 1-16,0 0 1 0,-1 0-1 0,-6 0 0 0,6 4 0 16,1-4 0-16,-1 4-1 0,1 0 0 0,-7-1-2 15,0 4 1-15,0 1 1 0,-7-1 1 0,1 3 0 0,6-1 0 16,-7 2 1-16,1-4 0 0,6 4 0 0,-6 0-2 0,6-4-1 16,-7 0-2-16,7 1 1 0,0-1 2 0,0 0 1 15,0 1 0-15,0-1 0 0,7 0 1 0,-1 1-1 0,0-5 3 16,7 4-3-16,-6-3-4 0,6 3-9 0,1-2-3 0,-2 1-4 15,1-3-3-15,0 3-3 0,0 0-3 0,-7-2-2 16,8 3 1-16,-8-3 3 0,0 3 3 0,-6 1 0 0,7-5 2 16,-7 5 3-16,-7-1 2 0,1 0 4 0,0 0 3 0,-8 1 3 15,8-5 3-15,-7 5 3 0,0-1 1 0,-6 0-1 16,5-3-2-16,2 0-13 0,5 3-20 0,-6-3-28 0,6-1-39 16,7-3-56-16,0 0-86 0,7 0-148 0,-7-3-88 0,13-1-41 15</inkml:trace>
  <inkml:trace contextRef="#ctx0" brushRef="#br0" timeOffset="34768.27">4168 9210 358 0,'0'0'281'0,"0"0"-107"0,0 0-63 0,0-4-34 0,8 4-16 15,-8 0-6-15,6-4-3 0,6 4 1 0,-4 0-3 16,4-3-5-16,8 3-4 0,-1-4-6 0,1 4-3 16,6-3-4-16,0 3-3 0,-7-4-2 0,14 4-1 0,-7-4 1 15,7 1-3-15,-1 3-2 0,1-5-3 0,6 5-3 0,0-4-1 16,0 4-2-16,0-3-2 0,1 3-3 0,5-4-1 0,-6 1 2 15,7 3 0-15,6-7-1 0,-7 3 5 0,14 0 10 16,0 1 14-16,-1-4 12 0,7 3 11 0,7-4 8 0,-1 1 2 16,8 0 6-16,-1-1 1 0,6 5-8 0,-5-5-15 0,6 1-11 15,-1 4-11-15,-6-5-8 0,7 5-3 0,-7-5-7 16,0 5-4-16,0-1-3 0,-6 0-2 0,6 1 0 0,-7-1 1 16,8-3-1-16,-8 7 2 0,1-4-2 0,0-4 0 0,-1 8 0 15,1-7 1-15,0 3-1 0,5 1-2 0,-4-1 0 16,-2 1 0-16,8-1 1 0,-2 0-1 0,2-3 1 0,-8 4-1 15,8-5-1-15,-8 4-1 0,0 0 2 0,2-3 1 0,-2 4 1 16,-6-1-1-16,0-3 1 0,-6 2 0 0,-1 2 2 16,1 0 0-16,-6-1-1 0,-2 0-2 0,-5 0-1 0,-1 4 0 15,1-3 0-15,-7-1 0 0,0 1 0 0,0 3-1 16,1-4 0-16,-2 1 2 0,1 3 0 0,1-4 0 0,-8 4 0 16,7-4 0-16,0 4 1 0,-6 0 0 0,-1-4 0 0,1 4-1 15,-1 0 1-15,-6 0 0 0,7-4-1 0,-7 4 0 16,0-2 1-16,0 2-1 0,-7 0 0 0,8-4 0 0,-8 4-1 15,8-5-2-15,-8 5 1 0,0-3 1 0,-6 3-2 0,7-4 1 32,-6 4 2-32,-2-4-1 0,1 4 1 0,0-3 1 0,-6 3 1 15,-1 0 0-15,0-4-1 0,2 4-1 0,-8 0-5 16,0 0-8-16,0-4-11 0,0 4-12 0,0-3-14 0,-8 3-15 16,2-4-18-16,0 4-22 0,-7-3-28 0,6-1-41 0,-6 0-58 15,-7 1-120-15,8-1-83 0,-8 0-39 0</inkml:trace>
  <inkml:trace contextRef="#ctx0" brushRef="#br0" timeOffset="35180.61">7210 8671 337 0,'-19'0'353'15,"-1"0"-140"-15,8 0-80 0,-8 0-39 0,6 0-19 0,8 0-7 16,-7 4-4-16,7-4-5 0,-1 3-4 0,0-3-5 16,7 0-5-16,0 4-4 0,0 0-1 0,0-1 4 0,7 1 8 15,0 0 11-15,-1 3 12 0,7 0 10 0,0 1 7 0,6-5 4 16,1 5 2-16,0-1-2 0,-1 1-7 0,7-5-6 15,0 5-5-15,1-1-3 0,-1 0 2 0,6 0 0 0,-6 1 0 16,0-1-4-16,0 4-3 0,0-4-5 0,0 4-7 0,1-3-11 16,-9 6-13-16,2-3-10 0,0 0-10 0,-7 0-4 15,-7 5-1-15,8-6-1 0,-8 5 2 0,-6-1 6 0,0 0 5 16,-6 2 5-16,-2-2 8 0,2 1 4 0,-6 0 4 0,-2-1 3 16,-5 5 0-16,-1-5-6 0,1 5-3 0,-1-5-4 0,-6 4 0 15,0 1-20-15,0-1-59 0,-7 4-81 0,7-3-82 16,-7-1-108-16,8 0-211 0,-1 0-96 0,0-3-67 15,0 0-30-15</inkml:trace>
  <inkml:trace contextRef="#ctx0" brushRef="#br0" timeOffset="36211.25">6748 9451 63 0,'-7'-3'339'0,"-5"-1"-94"0,-2 0-90 0,1 1-55 0,7 3-32 16,-7-4-16-16,0 4-4 0,-1-4-3 0,2 4 1 16,-2 0-3-16,8 0-2 0,-7 4-5 0,7-4-5 0,-8 4-3 15,8-1-4-15,0 1-4 0,-1 3-2 0,0 2-1 0,1 0 0 16,0 0 3-16,6 1 1 0,-7 1 5 0,7 0 5 15,0 4 3-15,0-1 1 0,0 5 1 0,0-5 1 0,7 4 0 16,-7 2-1-16,6-2-3 0,0-1-3 0,-6 6-1 0,14-5-2 16,-8 4 2-16,0 0 3 0,-6 0 1 0,7 0 4 15,0-1 3-15,-1 2 1 0,1-5 4 0,-1 4 7 0,0 0-2 16,-6-3 1-16,7-1-1 0,-7 0-1 0,0 0 0 0,0-3 0 16,-7 3 0-16,7-3-1 0,-6-4 1 0,6 3 3 0,-6-3-1 15,-1-2-1-15,1 1-3 0,-1-3-4 0,0 1-3 16,1-1-7-16,0-3-8 0,-1-1-6 0,0 1-8 0,7-4-14 15,-6 4-32-15,6-4-42 0,-6 0-45 0,6-4-44 0,0 0-46 16,0-3-60-16,0-4-77 0,0 0-128 0,0-5-51 16,0 2-13-16</inkml:trace>
  <inkml:trace contextRef="#ctx0" brushRef="#br0" timeOffset="36401.02">6318 9851 174 0,'0'0'411'16,"0"0"-113"-16,0 0-102 0,6 0-65 0,-6 0-39 0,14-4-15 16,-8 4-11-16,14 0-6 0,-8-4-2 0,8 4-10 15,-1-3-7-15,1-1-9 0,6 0-8 0,1 1-7 0,-1-1-4 16,-1 0-3-16,1-3-4 0,7 4 0 0,-7-5-2 0,6 5-3 16,-5-5-8-16,5 1-14 0,-6 3-23 0,0-3-37 15,-7 3-61-15,8-3-98 0,-8 0-116 0,1-1-75 0</inkml:trace>
  <inkml:trace contextRef="#ctx0" brushRef="#br0" timeOffset="36924.7">6865 9887 232 0,'-6'-3'466'0,"6"-1"-118"0,0 0-105 15,0 1-54-15,0 3-21 0,0-4-3 0,0 0 6 16,0 1 5-16,6 3-5 0,0-4-11 0,1 1-17 0,6-1-20 16,-6 0-22-16,6 0-21 0,0 4-20 0,-1-3-13 15,8 3-10-15,-7 0-14 0,0 0 1 0,6 0-1 0,-5 0-4 16,-1 0-2-16,-6 3-4 0,-1 1-5 0,0 0-2 0,1 3 8 15,-7 0 0-15,0 1 0 0,0-1 3 0,-7 3 1 16,1-1 6-16,0 2 4 0,-8 3 4 0,2-3-1 0,-2 0 1 16,1 4-4-16,0-4-3 0,0 0-1 0,7 0-3 0,0 0-2 15,-2-1-2-15,2-2-2 0,6 3-2 0,-6-5 1 16,12 3 0-16,-6 2 1 0,6-4 0 0,-6 0 0 0,14 1-2 16,-8-1-2-16,14 0 0 0,-7 1-3 0,7-5-1 0,-1 5-3 15,0-5-3-15,8 4-1 0,-8-3-2 0,0 3 1 0,1 1-1 16,7-1-1-16,-9 0 0 0,-4 1 0 0,5-1 0 15,-5 1 0-15,4 3 1 0,-10-4-3 0,-2 4-2 16,0 0 1-16,1-4 0 0,-7 4 0 0,0-4 0 0,-7 4 3 16,1-3-1-16,0 3 4 0,-8 0 6 0,-6-4 1 0,8 0 3 31,-15 0 5-31,9 1 5 0,-2 0 6 0,-7-2 5 16,8 2 0-16,0-4 1 0,-8 0-1 0,8 3-3 0,0-4-4 15,-1 1-7-15,7-1-10 0,0-3-25 0,0 4-47 0,7-4-72 16,-2 4-76-16,2-8-77 0,6 0-99 0,0-3-162 0,6 0-85 15,8-4-46-15,-1-3 3 0</inkml:trace>
  <inkml:trace contextRef="#ctx0" brushRef="#br0" timeOffset="38052.21">8708 8488 70 0,'0'0'154'0,"0"0"-35"0,0 0-32 16,0 0-27-16,0 0-18 0,0 0-16 0,0 0-11 15,0 0-8 1,0 0-3-16,0 0-2 0,0 0-2 0,0 0 0 0,0 0 0 0,0 4 0 0,0-4-1 0,7 0 1 0,-7 0 0 31,0 0-1-31,0 0 1 0,0 0-1 0,0 0 1 0,0 0 1 0,6 0 1 0,-6 0 0 0,0 0 1 0,0 0 4 16,0 0 4-16,0-4 3 0,0 4 3 0,7 0 3 0,-7 0 3 15,0 0 1-15,0 0 0 0,0 0-5 0,0 0-3 32,0 0-4-32,0 0-4 0,0 0-3 0,0 0-4 0,0 0-1 0,0 0-1 0,0 0 1 0,0 0 0 0,0 0 0 0,0 0 0 31,0 0 0-31,0 0 1 0,0 4-1 0,0-4 0 0,0 0 0 0,0 0 0 0,0 0 0 0,0 0 0 0,0 0 0 31,0 0 0-31,0 0 1 0,0 0 0 0,0 0-1 16,0 0 0-16,0 0 0 0,6 0 0 0,-6-4-1 0,0 4-2 15,0 0-16-15,7 0-23 0,-7-4-40 0,6 4-72 0,-6-3-107 16</inkml:trace>
  <inkml:trace contextRef="#ctx0" brushRef="#br0" timeOffset="38665.59">8715 8492 56 0,'0'0'217'0,"-7"3"-41"0,7-3-36 0,0 0-28 16,0 0-18-16,0 0-14 0,0 0-10 0,0 0-5 16,0 0-4-16,0 0-5 0,0 0-7 0,0 0-2 0,0 0-6 15,0-3-3-15,7 3-1 0,-7 0 0 0,0 0-2 0,0 0 0 16,0 0 0-16,6-4-2 0,-6 4 0 0,0 0-2 16,7-4-1-16,-1 4-3 0,1-3 1 0,-1 3 1 0,0-4 3 15,8 4 6-15,-1-3 3 0,0 3 4 0,0-4 6 0,-1 0 3 16,8 1-1-16,-6 3-1 0,5-5-3 0,1 1-5 0,-1 1-4 15,1-1-6-15,-8 1-6 0,8 3-6 0,-6-4-4 16,-2 4-2-16,1-3-4 0,-6 3-3 0,6 0-4 0,-7 0-2 16,-6 0-1-16,6 0-2 0,2 0-1 0,-8 0-1 0,0 3-1 15,6 1 0-15,-6-1 1 0,-6 4 0 0,6 2 0 16,-8 2 2-16,2-4 0 0,0 4 1 0,-7 0 1 0,6 0 0 16,-12 3 0-16,5-3-1 0,-5 4 0 0,6 0 0 0,-6-1-1 15,-1 1 0-15,0 0 0 0,1-1 0 0,-1-3-2 16,8 4 2-16,-8-4 0 0,7 0 0 0,-7 0 1 0,8 0 0 15,-2 0 0-15,8-4 0 0,-7 4 0 0,6-4-1 16,1 2 0-16,-1-3 1 0,7 2 1 0,0-4 1 0,-6-1 1 16,6-3 1-16,6 4 2 0,-6-4 6 0,7 0 6 0,-1 3 10 15,1-3 13-15,6 0 9 0,-1-3 9 0,2 3 3 16,5-4 2-16,1 1-3 0,6-1-7 0,-6-1-11 0,5-1-12 16,-5 3-12-16,6-6-9 0,0 6-22 0,1-5-34 0,-2 5-40 15,-5-5-43-15,6 1-44 0,-6 0-55 0,5-1-85 16,-5-3-158-16,6 4-57 0,-7 0-17 0</inkml:trace>
  <inkml:trace contextRef="#ctx0" brushRef="#br0" timeOffset="39395.42">9587 8342 42 0,'0'-4'259'0,"0"0"-81"0,0 1-64 0,0-2-39 0,-6 3-21 15,6-2-8-15,-7 0-8 0,1 0-4 0,6 4-4 16,-6-4-4-16,-2 0-5 0,2 4-7 0,6-3-4 0,-6 3-4 16,0 0-3-16,6-4-1 0,-7 4 0 0,7 0 1 15,-7 0-2-15,7 0 0 0,-6 0 1 0,6 4 0 0,0-4 0 16,-7 3-1-16,7-3 0 0,-6 4 0 0,-1 0 1 0,7 0 1 15,-7 4 3-15,1-1 2 0,0 0 1 0,0 4 1 0,-2-4 0 16,2 4 2-16,0 0 0 0,-1-4 0 0,1 4 0 16,6 0-2-16,-7 1 0 15,0 2-1-15,1-3 2 0,6-1 0 0,-6 2 0 0,6-1-1 0,-6 4 1 0,6-4-3 0,0 0 0 16,-8 0-1-16,8 0 0 0,0 0 3 0,0-1 1 16,0-2 2-16,0 3 0 0,0-4 2 0,0 0 0 15,0 1 5-15,8-2 1 0,-8 0 2 0,6 0 5 0,-6-6 7 16,6 4 8-16,0 0 10 0,-6-4 9 0,7 0 9 0,0 0 13 15,-7 0 14-15,6 0 7 0,1-4 4 0,-1 0-3 0,0 1-6 32,2 0-8-32,4-6-9 0,-6 2-15 0,8-4-17 15,-8 4-16-15,1 0-10 0,6-1-8 0,-6-3-3 0,5 4-2 16,-6 0-1-16,2-1 0 0,-2 1-1 0,7 0-2 0,-7-1-1 16,1 5-1-16,-7-5-2 0,7 5-2 0,-1 3-3 15,0-4-3-15,-6 0 0 0,6 4-2 0,2 0 0 0,-8 0 2 16,6 4-1-16,0 0-1 0,-6-1 0 0,0 1 1 0,7 3 0 15,-7 1 0-15,7-1 2 0,-7 0-1 0,0 4 2 16,0 0 2-16,0 0 0 0,0 0 0 0,0 0 2 0,0 0-1 16,0-1 1-16,0 2 0 0,0-1 0 0,0 0-3 0,0 0-5 15,0-3-8-15,0 2-9 0,6-2-16 0,-6-5-24 16,0 5-20-16,0-1-23 0,7-3-23 0,-1-1-23 0,0-3-23 16,1 0-31-16,0-3-40 0,5-1-61 0,-5-3-103 0,6-1-40 15</inkml:trace>
  <inkml:trace contextRef="#ctx0" brushRef="#br0" timeOffset="39648.81">9887 8374 327 0,'0'-3'265'0,"-6"3"-103"16,6-4-62-16,0 4-34 0,-7 0-20 0,7 0-14 15,0 0-8-15,0 0-6 0,0 7-6 0,0-3-2 0,-6 3-1 16,6 1-2-16,0-1 2 0,0 4-4 0,0-3 4 15,0 2 4-15,-7 1 4 0,7 0 0 0,0 4 1 0,0-4 1 16,0 0 2-16,0 4 4 0,0-4-4 0,0 0-6 0,0 0-1 16,0 0-4-16,0-1-2 0,0 2-1 0,0-2-3 15,0 1-1-15,0 0-1 0,0 1-1 0,0-5-1 0,0 4 1 16,0-4 2-16,0 0-2 0,0 1 0 0,7-1-1 0,-7-3 0 16,0 3-1-16,0-3-4 0,0-1-5 0,6 1-13 15,-6-4-17-15,0 0-30 0,0-4-42 0,0 1-55 0,7-1-93 16,-7 0-90-16</inkml:trace>
  <inkml:trace contextRef="#ctx0" brushRef="#br0" timeOffset="39996.88">9854 8407 182 0,'0'-7'359'0,"0"3"-116"0,0 1-88 0,0-1-43 16,0 0-21-16,0-3-8 0,0 7-8 0,7-4-7 0,0 1-8 15,-7-1-7-15,6 0-10 0,1 4-9 0,-7 0-9 16,6 0-10-16,0 0-5 0,-6 0-5 0,0 0-4 0,7 4-1 16,-7 3 3-16,0-3-2 0,0 3-1 0,0 4 1 15,0-3-1-15,-7 3 0 0,7 0 0 0,0 0 1 0,-6 3-1 16,6-2-2-16,0-1 1 0,0-1 0 0,6 1 1 0,-6 0-1 16,7 0-1-16,0 0 0 0,-1-3 1 0,0-1 1 15,8 4 0-15,-8-4 3 0,7 1-1 0,0-5-1 0,-6 4 0 16,-1 1 0-16,0-5-1 0,2 1 0 0,-2 0-1 0,0-1-3 15,-6 6 2-15,0-9 1 0,0 6-2 0,-6-2 0 16,6 0 2-16,-6-1 0 0,-2 1 0 0,-4 0 0 0,5-1-2 16,-6 1-4-16,7-1-6 0,-1 1-10 0,1-4-13 15,-1 4-21-15,0-4-32 0,7 0-43 0,0-4-71 0,0 0-127 16,7 1-75-16</inkml:trace>
  <inkml:trace contextRef="#ctx0" brushRef="#br0" timeOffset="40236.45">10272 8389 271 0,'0'0'368'16,"0"-4"-122"-16,0 1-92 0,0 3-54 0,0 0-32 0,0 0-17 16,0 3-14-16,-8 1-11 0,2 3-7 0,0 1-3 15,-1 3-4-15,-6 0-1 0,6 0 0 0,-5-1-3 0,-2 6-1 16,2-2-2-16,-2 4-1 0,1-3-2 0,-6 3 1 0,6 1-2 31,-7-1-1-31,7 4-1 0,-6-5 0 0,6 3 2 16,-1-2-1-16,2 0 0 0,5 0-4 0,1-3-1 0,-7 0-5 15,13 3-12-15,-7-2-15 0,14-7-24 0,-7 3-37 0,6-1-41 16,1-8-79-16,-1 1-119 0,7 0-59 0</inkml:trace>
  <inkml:trace contextRef="#ctx0" brushRef="#br0" timeOffset="40442.39">10310 8525 405 0,'-6'0'288'0,"-1"0"-124"0,7 0-71 0,-6 0-36 16,-1 3-16-16,7 5-6 0,-6-1-3 0,6 0 0 16,0 0-2-16,0 5 3 0,0-2-4 0,6 1-1 0,-6 3-6 15,0 2-2-15,7-5-7 0,-7 3-4 0,6 1-2 16,-6 0-2-16,7-4-2 0,-7 3-1 0,0 1-2 0,0-4 0 15,0 5 0-15,6-7-4 0,-6 3-10 0,0-1-16 0,0-4-26 16,0 0-38-16,0-3-50 0,7-1-86 0,-7-3-92 16,6 0-66-16</inkml:trace>
  <inkml:trace contextRef="#ctx0" brushRef="#br0" timeOffset="40570.21">10375 8770 64 0,'7'0'394'0,"-7"0"-74"16,0 0-84-16,0-3-68 0,6 3-45 0,-6 0-27 15,0 0-16-15,0 0-13 0,0 0-8 0,7 0-8 0,-7 0-8 16,7 0-4-16,-7 0-5 0,6 0-8 0,8 3-6 0,-8-3-5 15,6 4-4-15,-5-4-11 0,6 3-19 0,0-3-31 0,-7 4-48 16,2-4-85-16,-8 0-163 0,0 0-82 0,0 0-42 16</inkml:trace>
  <inkml:trace contextRef="#ctx0" brushRef="#br0" timeOffset="41156.99">3557 10151 23 0,'-7'0'476'0,"7"0"-61"16,0 0-171-16,0 0-108 0,0 0-63 0,0 4-33 0,7-4-20 16,-7 3-11-16,6 1-8 0,1 0-12 0,5 3-18 0,2 1-25 15,-8-1-43-15,8 1-65 0,-2-1-128 0,-5 3-84 16</inkml:trace>
  <inkml:trace contextRef="#ctx0" brushRef="#br0" timeOffset="41299.59">3407 10862 54 0,'-20'25'337'0,"0"2"-128"0,1-2-86 0,-1 0-47 15,8-3-26-15,-8 4-17 0,7-4-14 0,7 0-10 0,-1-4-5 16,0 4-24-16,1-7-50 0,6 3-94 0,0-3-110 15,0 3-64-15</inkml:trace>
  <inkml:trace contextRef="#ctx0" brushRef="#br0" timeOffset="41410.45">2918 11987 186 0,'-13'25'280'0,"0"1"-118"0,1 0-72 0,4-1-48 16,2-3-60-16,0 0-97 0,-1 0-127 0,7-4-77 15</inkml:trace>
  <inkml:trace contextRef="#ctx0" brushRef="#br0" timeOffset="41521.84">2554 12851 156 0,'-13'22'257'0,"-7"-4"-231"16,7 0-197-16</inkml:trace>
  <inkml:trace contextRef="#ctx0" brushRef="#br0" timeOffset="41647.96">2462 13364 231 0,'0'11'161'16,"-6"0"-66"-16,6 4-38 0,-6-4-23 0,-2 0-25 0,2 0-52 15,6 0-100-15,-6-1-98 0</inkml:trace>
  <inkml:trace contextRef="#ctx0" brushRef="#br0" timeOffset="42711.69">2097 15060 1 0,'-6'0'480'0,"6"-3"-44"0,0 0-174 0,-6 3-118 0,6 3-64 16,0-3-32-16,0 3-15 0,0 5-5 0,0-1 2 16,0 4 3-16,-6 4 5 0,6-1 2 0,0 1 2 0,6 7 0 15,-6-4-1-15,0 4-5 0,6 4-3 0,0-5-3 0,-6 9-1 16,7 0 1-16,0-5 3 0,-7 8 4 0,0-1 3 16,6 2 5-16,-6-1 1 0,-6 4 1 0,6-1 2 0,-7 1-1 15,0-1 0-15,-5 1-1 0,6 0 0 0,-8-1 2 16,1-3 2-16,0 0 2 0,0 0 1 0,7 0-2 0,-8-4-2 15,8 2-3-15,-7-6-5 0,6 3-5 0,1-5-6 0,-1-1-8 16,7 0-3-16,-6-4-4 0,6-4 1 0,0 2 1 16,0-6 9-16,0 5 8 0,6-4 13 0,1 0 11 0,-1-4 9 15,1 1 9-15,6 3 4 0,-1-4 6 0,8 0 0 0,0 1-4 16,-1-1-7-16,7-4-7 0,7 4-8 0,-1-3 0 16,8 0-9-16,5 0-14 0,14-4-7 0,0 0-4 0,6 0-8 15,6-4-6-15,8-4-1 0,6 1-12 0,-1 0 1 0,14 0 1 16,0-1-2-16,-1-2-3 0,7-1-3 0,1 0-8 0,-1 0-18 15,-7 0-33-15,1-1-51 0,-7 5-63 0,-13 4-57 16,-6-4-52-16,0 7-49 0,-14-4-49 0,-6 4-68 0,-6-4-119 16,-1 4-37-16,-18 0 18 0</inkml:trace>
  <inkml:trace contextRef="#ctx0" brushRef="#br0" timeOffset="43504.15">2202 14866 347 0,'0'4'291'0,"0"-4"-118"0,7 0-75 16,-1 0-41-16,-6 0-19 0,12 3-5 0,-4-3 1 16,4 0 1-16,2 0 3 0,-1-3-1 0,6 3-1 0,7 0-4 15,0-4-5-15,0 1-5 0,7-1-3 0,5 0 0 0,2 0-2 16,5-3 0-16,1 0-1 0,6 3 4 0,0-7 0 16,1 7 0-16,5-6-3 0,1 2-5 0,6 1-2 0,0 0-1 15,-6-1-2-15,6 1 0 0,-6 2-2 0,-1 3-1 0,-6-2-2 16,0 0 5-16,0 4-4 0,-6 0 1 0,0 0 2 0,-8 4-3 15,1-4 1-15,-6 4-2 0,-7-2 4 0,7 7-2 32,-7-2 4-32,0 0 6 0,-7 1 3 0,1-1 5 0,0 7 10 15,-1-3 9-15,-6 0 8 0,6 4 8 0,-5 3 5 16,-2 0 3-16,2 1 3 0,-2-1 1 0,2 4 4 0,-1 4 4 16,-1-4 4-16,2 7 3 0,-8-2 2 0,7 1 3 15,0 5 5-15,-6 4 10 0,5-1 7 0,-4 5 1 0,-2 3-1 16,-6-1 3-16,6 5-1 0,0 0-4 0,-6 3-8 0,8-3-10 15,-8 3-17-15,6-3-15 0,0-1-10 0,1-3-11 0,-7 4-11 16,6-4-9-16,1 0-5 0,0 0-5 0,-1 0-1 16,0-4-4-16,-6 0-2 0,7 0-1 0,0-3 0 0,-7-4 1 15,6 1-1-15,0-2 0 0,-6-2-4 0,0-1-28 0,0-4-63 16,0-3-78-16,0 0-73 0,0-3-90 0,0-4-136 16,7-8-109-16,-7 0-94 0,0-3-25 0</inkml:trace>
  <inkml:trace contextRef="#ctx0" brushRef="#br0" timeOffset="44152.46">2319 15188 253 0,'7'-7'496'0,"-7"0"-105"0,0 3-152 16,0-3-88-16,0 3-48 0,6 0-23 0,-6 1-13 0,7 3-3 15,-7 0-5-15,6 0-2 0,0 0-1 0,1 3 9 16,0 5 10-16,5-5 6 0,-4 5 6 0,4-1 5 16,-5 4 12-16,-1 1 9 0,1-2 12 0,-1 5-4 0,1-1-6 15,-1 1-3-15,-6 3-3 0,6 1-2 0,-6 2-4 0,0-3-9 16,0 9-9-16,0-5-10 0,-6 3 1 0,6 4-2 16,-6-3-1-16,-1 4-6 0,1-5-7 0,-7 4-8 0,6-3-6 15,-5 0-3-15,-2 0-13 0,8-4-8 0,-8-1-6 0,8 1-5 16,-7-3 0-16,7-1 1 0,-1-4-2 0,0 1-2 0,7-5 0 15,-6 2-3-15,6-4 1 0,0-1 2 0,0 0-1 16,0 0-1-16,0-3 0 0,0 0 0 0,6 0 1 0,1-1-6 16,0 1 3-16,6-4 1 0,-1 0 0 0,8-4-1 0,0 1 1 15,-1-1-1-15,7 0-2 0,0 0 8 0,0 1-5 16,1-1-3-16,-1-3-7 0,-1 0-10 0,1 3-22 0,-6 0-59 16,0 1-80-16,-1 3-77 0,1-3-68 0,-7-3-70 15,0 0-75-15,0-2-129 0,-7 1-67 0,8 0-6 0,-8 0 37 16</inkml:trace>
  <inkml:trace contextRef="#ctx0" brushRef="#br0" timeOffset="44437.16">2716 15316 5 0,'-6'-3'513'0,"6"-1"-28"0,-7 1-164 0,7-1-120 0,-6 1-71 0,6 3-42 15,0 0-24-15,-7-4-13 0,7 4-8 0,0 4-6 16,0-1-8-16,7 1-5 0,-7 3 1 0,0 4 10 0,6-1 7 16,-6 2 9-16,7 3 8 0,-1-1 4 0,1 5 7 15,-7-5 3-15,7 9 1 0,-1-5-4 0,0-1-5 0,1 6-6 16,0-1-6-16,-1 0-4 0,0 0-9 0,1 0-7 0,-1-4-6 16,-6 3-7-16,7 2-5 0,0-5-4 0,-1 4-5 15,0-3-3-15,2-5-1 0,-2 5-2 0,0-5-20 0,0 4-33 16,1-6-39-16,0-1-38 0,-1-4-33 0,1 0-31 0,-1 0-32 15,0-7-39-15,2 0-37 0,-2-3-55 0,0-1-77 16,0-3-30-16</inkml:trace>
  <inkml:trace contextRef="#ctx0" brushRef="#br0" timeOffset="44785.09">2716 15262 46 0,'-6'-8'471'0,"6"5"-87"16,-7-1-135-16,7 0-83 0,0 0-47 0,-6 1-25 16,6-1-16-16,6 1-10 0,-6-1-8 0,7 4-11 0,6-4-12 15,-6 1-13-15,5-1-11 0,8 1-6 0,-7-1-2 0,7 4-1 16,6 0-2-16,-7 0-1 0,7 0-1 0,0 4 1 0,-6-1 0 15,6 1 0-15,-1 3 0 0,-5 4 1 0,0 0 1 16,-7 0 0-16,7 4 1 0,-8 3 1 0,-5 0 2 0,0 0 5 16,-1 5 3-16,-6-1 6 0,0 3 7 0,-6-3 7 0,6 4 6 15,-14-1 9-15,2 1 10 0,-2 0 2 0,2-1 2 16,-2 5-3-16,-5-5-2 0,-1 1-7 0,1 0-6 0,-1-4-12 16,7 0-10-16,-6 0-7 0,5-4-10 0,2 4-17 0,-1-4-31 15,6-3-33-15,0-1-42 0,7 1-47 0,0-4-64 16,0-3-95-16,7-1-126 0,0 0-67 0,-1-3-19 0</inkml:trace>
  <inkml:trace contextRef="#ctx0" brushRef="#br0" timeOffset="45354.45">3296 15712 473 0,'0'-3'426'0,"0"-1"-137"0,6 0-109 15,-6 1-66-15,0-1-37 0,7 0-22 0,0 4-11 0,-7-3-7 16,6 3-4-16,0 3-5 0,1-3-6 0,0 4-5 16,-7 0-4-16,6 3 0 0,1 0-1 0,-1 4-1 0,-6-3 0 15,6 2-2-15,-6 5 0 0,7 1 1 0,-7-2-3 16,0 0 0-16,7 1-2 0,-7 0-1 0,0-1 5 0,0 1 1 16,0-4 4-16,0 0 6 0,0 3 4 0,0-3 9 0,-7-3 5 15,7 3 8-15,0-7 4 0,0 3 14 0,0-4 22 16,0 1 31-16,0 0 38 0,0-4 34 0,7 0 20 0,-7-4 8 15,0 4-2-15,0-7-13 0,0 0-24 0,6 0-34 0,-6-5-45 16,0 1-39-16,6-4-27 0,2 1-14 0,-2-1-8 16,0 1-3-16,1-1-2 0,-7 4 0 0,6-4-1 0,1 4-1 15,-1 0-1-15,1-1 0 0,-1 2 0 0,0 3-1 0,2-1 1 16,-8 5-1-16,6-4-2 0,-6 3-2 0,6 4 0 0,-6-4-1 16,7 4-1-16,-1 0 1 0,-6 0 0 0,7 0-1 15,-1 4 1-15,1 0 3 0,-1-1 0 0,1 4-1 0,0 1 1 16,-1-1 0-16,0 0 0 0,1 5 0 0,0-5 0 15,6 4-1-15,-7 3 0 0,0-2 1 0,8-1 0 0,-2 0 0 16,-4-1-1-16,4 1 1 0,1 0 0 0,7 0 0 0,-8 0-14 16,2-2-31-16,5-3-57 0,-6 2-81 0,0-4-78 15,7-1-88-15,-7 1-110 0,6-4-172 0,1-4-77 0,-7 1-20 16</inkml:trace>
  <inkml:trace contextRef="#ctx0" brushRef="#br0" timeOffset="46130.48">4455 15313 280 0,'-6'0'352'0,"-7"0"-114"0,6 0-88 15,1 0-51-15,0 0-25 0,-2 0-7 0,2 0-1 0,6 0 8 32,-6 0 6-32,6 0 2 0,-7 0 2 0,7 0 0 15,0 0-3-15,0 0-2 0,0 0-4 0,0 0-2 0,7 0 1 16,-7 0 1-16,6 0 3 0,8 0 7 0,-8 0 10 0,7 0 10 16,0 0 14-16,6 0 10 0,1 0 7 0,-1 3 4 15,1-3 0-15,6 0-2 0,0 0-11 0,7 4-12 0,-1-4-17 16,1-4-17-16,6 4-14 0,0-3-16 0,6 3-8 15,8-4-3-15,-2-3 1 0,14 4 3 0,8-9 0 0,-2 5 4 16,14-4 0-16,0 0 6 0,12-4-2 0,1 1-8 0,13 3-8 16,13-7-7-16,-1 6-4 0,14-6-3 0,0 3 4 15,12 1 5-15,15-5-1 0,4 5-2 0,8-1 0 0,1 4-2 16,4 0-2-16,1 4 2 0,-5 0-7 0,-1 4-5 0,-7-3-2 16,7 6-3-16,-14 0-1 0,2 0-2 0,-2 6 1 0,1-3 0 15,-7 0 0-15,-6 5-2 0,0-1 1 0,6-3-2 16,-6 3-1-16,0 0 1 0,-7 1 0 0,0-1-6 0,-13 0-2 15,1-3 1-15,-7-1 0 0,-14 1 2 0,1 0 2 16,-13-1 1-16,-13-3 1 0,-1 0-1 0,-18 0 0 0,-15 0-3 16,-5 0-9-16,-13 0-12 0,-7 0-15 0,-13-3-20 0,-7 3-39 15,-12-4-74-15,-7 0-87 0,-13 1-77 0,-7-1-68 16,-7 1-89-16,-11-1-137 0,-1-3-66 0,-7 3-24 0,-6 0 30 16</inkml:trace>
  <inkml:trace contextRef="#ctx0" brushRef="#br0" timeOffset="46699.96">7640 14698 210 0,'-6'0'144'0,"-1"3"-60"0,1-3-36 0,-1 4-15 15,7-4-5-15,-7 0 4 0,7 0 5 0,0 0 9 16,0 0 13-16,0 0 10 0,0 0 9 0,0 0 8 0,0-4 5 16,-6 4 2-16,6 0-1 0,0 0-3 0,0-3-4 0,-6 3-5 15,6 0-5-15,-8-4-3 0,2 4-2 0,6 4 3 16,-6-4 5-16,6 0 4 0,0-4 4 0,0 4 4 0,0 0 2 15,0-4 6-15,6 4 10 0,0 0 20 0,2 0 18 0,-2-3 18 16,7 3 8-16,0-4 4 0,6 4 1 0,1-4-8 16,6 1-10-16,0-2-31 0,7 2-33 0,-7 0-29 0,7 3-20 15,-7-4-13-15,6 4-9 0,1 4-6 0,-7-4-11 0,7 6 0 16,-8-1 0-16,-5 6 0 0,0 0-2 0,-1 4 0 16,-6-1 1-16,0 4 0 0,-7 3 2 0,-6 6 1 0,-6-2-1 15,-7 5 1-15,0-1 1 0,-6 1 2 0,-8-1 0 16,-5 0-2-16,-7 4-1 0,-1 0-1 0,-5-4-1 0,-1 4-1 15,1 0-3-15,-7 0-20 0,6-4-54 0,0 4-85 0,-6 0-80 16,13-3-72-16,0-1-75 0,7-4-102 0,-1 1-157 16,13-4-75-16,1 0 6 0</inkml:trace>
  <inkml:trace contextRef="#ctx0" brushRef="#br0" timeOffset="47555.04">7269 15584 35 0,'0'-3'364'0,"0"-5"-80"0,-7 1-85 0,7 3-64 15,-12 0-36-15,4-3-19 0,-4 3-16 0,6 1-7 16,-8-1-7-16,1 4-1 0,-7-3-2 0,8-1 1 0,-8 4 0 16,7 0-4-16,0-4 3 0,-6 4-1 0,5 0 4 0,2 0-2 15,-2 0-1-15,1 4 1 0,7-4-3 0,-7 4-1 16,6-4-4-16,1 3-3 0,0 4-6 0,-2-3-3 0,2 3-4 16,0 1 1-16,-1-1 0 0,7 4 6 0,0 0 10 0,-6 4 14 15,6 0 4-15,0-1 6 0,0 1 8 0,0 3 6 0,6-3 11 16,-6 3 7-16,0 0-2 0,7 0-10 0,-1 4 0 15,-6 1-4-15,6-2-6 0,2 2-9 0,4 2-11 0,2-3-11 16,-8 5-10-16,7-2-3 0,0 3-5 0,6-2 0 16,-5 4 0-16,5-5-3 0,-6 5-3 0,0-1-1 0,7-3-2 15,-8 3 0-15,-5 0-3 0,6 1-4 0,-6-1 0 16,-7 4-1-16,0-4-2 0,0 0 0 0,0 1-2 0,-7-1-2 16,1 0 2-16,-8-3 0 0,8-1-1 0,-6 1-2 0,4-4 0 15,-4 0-13-15,-2 0-24 0,8-7-40 0,-1-1-52 16,-5 1-50-16,5-8-51 0,0 2-51 0,1-7-62 0,6-2-84 15,-6-2-126-15,6-7-43 0,-7 2 7 0</inkml:trace>
  <inkml:trace contextRef="#ctx0" brushRef="#br0" timeOffset="47776.43">6786 16119 219 0,'0'-7'512'16,"-6"-1"-87"-16,6 1-160 0,0-1-98 0,6 1-56 0,2-3-29 16,-2-1-9-16,14 0-1 0,-1-8 4 0,1 5-4 0,12-1-4 15,-6-4-7-15,13 1-5 0,0-4-7 0,1 4-15 16,5-1-13-16,0 1-18 0,-5 0-21 0,5 3-27 0,-5-3-27 16,-8 7-32-16,1 0-40 0,-1 0-54 0,-6 0-73 15,0 4-138-15,0 3-58 0,-6 0-25 0</inkml:trace>
  <inkml:trace contextRef="#ctx0" brushRef="#br0" timeOffset="48220.83">7718 16097 191 0,'0'0'525'0,"0"0"-54"0,-6 4-181 15,6-4-119-15,0 0-76 0,0 3-45 0,-7 5-21 0,1-1-11 0,6-3-5 0,-7 7-2 16,7 0 1-16,-6-1 0 0,6 2 0 0,0-2 1 0,-7 5 4 16,7-5 3-16,0 6 7 0,0-1 8 0,0-4 5 15,0 3 7-15,0-3 5 0,0 4 5 0,0-4 2 0,0-4 2 16,0 4 2-16,0-4 2 0,0 1-1 0,0-2-3 0,0 3 1 16,0-6 8-16,0-3 17 0,0 4 21 0,0-4 27 15,0 0 19 1,0 0 11-16,7 0 7 0,-7 0-7 0,0-7-11 0,6 4-20 0,1-9-30 0,-7 4-37 0,13-3-27 0,-7-3-18 15,1 3-12-15,5-4-1 0,-4 1-6 0,4-1-2 16,1 4 0-16,0-4 3 0,0 1-2 0,1 2 1 0,-2 1 0 16,2 1-3-16,-2 2 6 0,1 1-5 0,1 0 0 0,-8 3-2 15,7 0-2-15,-6 1-1 16,-1 3 3-16,1 0 0 0,-1 3 0 0,1 1-1 0,-1 4 1 0,-6-2 1 0,7 6 1 16,-1-2 0-16,-6 1-2 0,6 3 1 0,2 2 0 0,-2-1 2 31,0-1 0-31,1 1-1 0,6-1-1 0,-7 5 0 0,7-5 2 15,1 1-1-15,-2 1-1 0,2-6-5 0,5 5 1 16,-6-5-5-16,6 5-23 0,-5-4-47 0,5-4-72 0,-6 4-72 16,0-3-64-16,7-5-59 0,-1 5-73 0,1-8-100 15,6 0-111-15,-6-4-29 0,-1 4 24 0</inkml:trace>
  <inkml:trace contextRef="#ctx0" brushRef="#br0" timeOffset="48363.27">8611 16324 405 0,'0'-4'533'0,"0"1"-106"16,0-1-126-16,-8-3-73 0,8 3-47 0,-6 1-30 0,6-1-20 16,0 0-15-16,0 0-23 0,-6 1-47 0,6 3-66 15,0 0-73-15,0-4-73 0,0 0-86 0,6 4-128 0,-6-3-107 16,6-1-62-16,2 0-17 0</inkml:trace>
  <inkml:trace contextRef="#ctx0" brushRef="#br0" timeOffset="52879.54">9574 14441 124 0,'-6'-4'296'15,"6"-2"-73"-15,-6 1-72 0,6 2-47 0,-8-1-24 0,8 0-15 16,-6-3-6-16,6 3-4 0,0 1-1 0,-6-5-2 0,6 5-2 15,0-1-4-15,0 1-6 0,0-5-6 0,0 4-4 0,0-3-4 16,0 0-1-16,0 3 2 0,6-3 3 0,-6 0 4 16,0-1 4-1,6 1 3-15,-6-1 4 0,8-3 2 0,-8 4-1 0,6 0 0 0,0-4 0 0,1 4 2 0,-1-1 2 0,1-3 2 16,0 4-3-16,-1 3-1 0,0-3-2 0,0 3-4 16,2 1-5-16,-2-1-9 0,0 0-6 0,1 4-4 15,0 0 0-15,-1 0 1 0,1 4 2 0,-1 3 3 0,-6 1 4 16,6 3 7-16,1 3 6 0,0 1 3 0,-7 3-1 0,6 0-3 15,0 2-3-15,-6-3-4 0,7 1-5 0,-7 1-7 0,7 3-7 16,-7-3-4-16,6-2-3 0,1 3-3 0,-7-6-1 31,6 4 0-31,-6-4-1 0,7-3 1 0,-7 4 0 0,0 0-2 0,6-4 1 0,-6-4 0 0,0 4 0 0,7-4-1 0,-7 0 2 32,0-3 0-32,0 0 14 0,0-1 22 0,0 2 32 15,0-5 33-15,6 2 27 0,-6-2 20 0,0-2 11 0,0-3 3 16,0 2-11-16,0-5-21 0,0-3-31 0,0 5-30 0,0-6-31 15,6-2-20-15,-6-1-11 0,8 0-4 0,-8 1-6 16,6-4 0-16,0 2-1 0,1-2-1 0,-1 4 1 0,1-5 1 16,6 1-1-16,-7 0 1 0,0 3 0 0,2-3 1 0,4 3-1 15,-5 0-1-15,0 1-1 0,6-1-1 0,-7 4-1 0,0 0 0 16,8 0 0-16,-8 4-1 0,0 0 3 0,1 3-2 16,0 0 1-16,-7 4-2 0,6 4 0 0,1 0 2 15,-7 3 3-15,6 0 0 0,-6 4 0 0,6 4 0 0,-6-1 2 16,7 1 2-16,-7 4 2 0,0-1-2 0,7 0-3 0,-7 0 1 15,6 1 0-15,-6 3-2 0,0-4 1 0,6 0-1 0,-6 1 0 16,0-1 2-16,0 0 1 0,8-3-2 0,-8 3-1 16,0-3 0-16,0-1 0 0,6-3-4 0,-6 5-9 0,0-6-17 15,0 2-28-15,0-2-43 0,0-2-54 0,0-1-55 0,0-3-51 16,6 2-39-16,-6-6-26 0,0 5-22 0,7-5-18 16,-1 0-41-16,1-5-94 0,-1-1-31 0,7-2 8 0</inkml:trace>
  <inkml:trace contextRef="#ctx0" brushRef="#br0" timeOffset="53593.54">10643 14057 189 0,'0'-5'360'16,"-8"5"-121"-16,8-4-95 0,-6 2-54 0,6 2-28 16,-6-4-16-16,0 4-7 0,6 0-6 0,-7 0-7 0,0 0-3 15,1 4-4-15,6-4-4 0,-13 2-4 0,7 2-1 0,-2 4-2 16,2-4 1-16,0 0 4 0,0 3 3 0,-8-3 0 15,8 3 4-15,-1 0 4 0,-6 0 1 0,6 1 2 0,1 3 3 16,-6-4-1-16,4 0 2 0,2 1 2 0,0 3 0 0,-7-4-1 16,6 4 0-16,0-1-2 0,7-1-1 0,-6 2 5 15,0-1 2-15,0 1 2 0,-2 0 2 0,2 4 1 0,0-4 1 16,6 4 1-16,-7-5-2 0,7 1-6 0,0 4-7 0,0 0-6 16,-7-3-2-16,7 2-3 0,7-3-3 0,-7 3-3 0,0-3 1 15,7 4-3-15,-1-4 0 0,0 0-2 0,2 0-2 16,-8 0 0-16,6 0-2 0,0 1 2 0,0-3-2 15,8 3 0-15,-8-5-1 0,1 0 2 0,-1 1 0 0,0-5 1 16,2 4 0-16,-2-3 0 0,6 0 0 0,-5 0 2 0,0-4 2 16,-1 3 0-16,1-3-1 0,-1 0 8 0,-6 0 9 15,7 0 10-15,0-3 8 0,-7 3 6 0,6-4 4 0,0 0 6 16,-6 0 4-16,6-3-5 0,-6 0-5 0,8 0-7 0,-2 0-6 16,0-4-6-16,1 3-4 0,-7-3-7 0,6 4-3 0,1-4-4 15,0 0-4-15,-1 0-5 16,0 0-1-16,0 0-4 0,2 0 0 0,-2 0 0 0,0 0-2 0,1 4 0 15,6-4 1-15,-6 3-1 0,-1-3 0 0,0 4 0 0,1-1 0 0,0 5 0 16,-1-1 0-16,7 0-2 0,-13-3 0 0,7 7 1 16,-1 0-1-16,1 0 0 0,5 0-2 0,-4 4 3 0,-2-1 0 15,0 5 0-15,0-5-1 0,2 5 2 0,-2 4-1 0,0-6 2 16,1 5-1-16,-7 0 0 0,6 4 0 0,-6-4 0 16,0 3 2-16,7 1-2 0,-7 0 0 0,0-1-1 0,-7-3 1 15,7 4 1-15,0 0 1 0,-6-4-2 0,6 3 0 0,-7-3 0 16,7 0 1-16,-6 0-2 0,6-3-15 0,-6 3-24 0,6-4-30 15,0-3-35-15,0 3-32 0,0-4-31 0,0 1-26 16,6-4-31-16,-6 0-29 0,6-4-28 0,7 1-53 0,-6-4-86 16,0-1-41-16</inkml:trace>
  <inkml:trace contextRef="#ctx0" brushRef="#br0" timeOffset="53846.79">10968 14180 431 0,'0'9'385'0,"-6"-6"-148"0,6 8-98 0,-7-4-57 31,7 4-29-31,0 4-9 0,0-4-7 0,0 4-1 0,0 3-3 16,7-4-3-16,-7 5-4 0,6-1-1 0,-6 1-4 15,6 2-6-15,1-2-4 0,-7-1-4 0,7 5-2 0,-1-2-2 16,-6-3 1-16,6 5-2 0,-6-5-1 0,0 4 0 15,8-4-1-15,-8 0 1 0,0 0 0 0,0 1-3 0,0-5 0 16,0 2 2-16,0-2 0 0,0-3-1 0,0-1-3 0,0-2-7 16,0 0-5-16,-8-1-10 0,8-3-19 0,0-4-23 15,-6 3-33-15,6-6-42 0,-6 3-47 0,-1-8-76 0,7 1-103 16</inkml:trace>
  <inkml:trace contextRef="#ctx0" brushRef="#br0" timeOffset="54275.62">10942 14265 256 0,'0'-7'375'0,"7"-4"-112"15,-7 4-95-15,0-1-54 0,6-3-27 0,1 0-13 0,-1 4-10 16,0-4-7-16,1 3-7 0,6-3-5 0,-7 4-5 15,8 0-3-15,-1 0-6 0,-7 3-7 0,7-3-7 0,-6 3-4 16,5 0-2-16,-4 1-3 0,-2 3-2 0,0 0 0 0,1 3-2 16,-1 1 1-16,-6 4 0 0,0-1-1 0,0 0 1 0,-6 4-1 15,-1 3 0-15,7-3-1 0,-6 1 0 0,0 2-1 16,-2 1-1-16,2 0 1 0,0-1 0 0,6-3-2 16,0 0 2-16,0 0 0 0,6 0 1 0,-6-4-2 0,14 4 0 0,-8-2-1 15,7-3 0-15,0-2 2 0,0 3-1 0,0-7 0 16,0 4-1-16,7 0 1 0,-8-1 0 0,8 1 0 0,-7-4 0 15,1 3 1-15,-2 1-4 0,-6 0 2 0,1 0 1 0,6 3 1 16,-13-4 1-16,7 5 0 0,-7-1 0 0,0 4 0 16,0-4 4-16,0 1-2 0,-7 3-1 0,1 0-1 0,-8 1 0 15,8-3-2-15,0 3 1 0,-8-1-2 0,2 0 0 0,5-1 0 16,-6-2 0-16,6 3 1 0,-5-4-1 0,5 1-6 0,0-1-11 16,1 0-19-16,0-3-24 0,6 0-28 0,-7 0-42 15,7-4-71-15,0 0-138 0,0 0-76 0,7-8-45 0</inkml:trace>
  <inkml:trace contextRef="#ctx0" brushRef="#br0" timeOffset="54550.56">11438 14243 82 0,'0'-3'471'0,"0"3"-75"0,-8 0-146 0,8 3-100 0,-6 1-62 15,0 3-33-15,-1 1-14 0,0 3-4 0,1 3-2 0,-1 4 0 16,-5-3 1-16,5 7 0 0,0-3-1 0,1 3-3 0,0-1-4 16,-8 6-2-16,8-2-2 0,-7 1 0 0,6-1-1 15,-6 4-2-15,1 1 0 0,-2-5-3 0,8 4-2 0,-7-3-4 16,-1 4-2-16,2-5-3 0,6 5-1 0,-8-9-3 0,8 5-1 16,-1-4-1-16,0 0-1 0,1-4-3 0,6 1-13 15,-7-1-19-15,7-7-21 16,0-1-24-16,0 2-28 0,7-9-40 0,-1 2-56 15,8-10-105-15,-2 2-89 0,2-5-42 0</inkml:trace>
  <inkml:trace contextRef="#ctx0" brushRef="#br0" timeOffset="54769.87">11717 14496 28 0,'-7'0'483'0,"1"4"-69"0,-7-4-155 16,7 7-104-16,6 0-62 0,0 0-31 0,-7 1-16 0,14 3-8 15,-7 0-6-15,6 0-3 0,7 4-4 0,-7-5-3 0,8 5-6 32,-2-3-1-32,2 2-4 0,-1 1-3 0,-1-4-1 0,-4 3-2 15,4-3 0-15,-6 4-1 0,-6-1 1 0,0 1-3 16,0 0 3-16,0-1-2 0,-6 0 2 0,-6 2-2 0,-2 2-6 16,1-3-14-16,0-1-18 0,0 1-26 0,0-4-41 0,0-3-60 15,0-1-98-15,0-4-115 0,0 1-58 0</inkml:trace>
  <inkml:trace contextRef="#ctx0" brushRef="#br0" timeOffset="54926.27">11860 14734 581 0,'6'-7'749'0,"2"-4"3"16,-2 3-168-16,0-2-128 0,1 2-96 0,-7-3-78 16,7 3-71-16,-7 5-65 0,0 0-47 0,6-1-39 0,-6 0-34 15,0 1-45-15,0 3-63 0,0 0-77 0,0 0-77 0,0 3-77 16,0 1-97-16,0-4-137 0,-6 4-96 0,6-4-47 15,0 3-1-15</inkml:trace>
  <inkml:trace contextRef="#ctx0" brushRef="#br0" timeOffset="58429.09">9197 3125 127 0,'0'0'126'0,"0"0"-33"0,0 0-25 0,6 0-18 16,-6 0-11-16,6-4-8 0,1 4-5 0,0 0-3 0,6 0 0 16,-7-4-1-16,0 4-3 0,2 0-1 0,4 0-5 0,-6 0-2 15,2 0-1-15,-2-3-3 0,0 3 0 0,-6 0-1 16,7 0 0-16,-7 0-1 0,0 0 0 0,6 0 2 0,-6 0 3 16,7 0 2-16,-7 0 4 0,7 0 3 0,-1 0 2 0,0 0 5 15,1 0 3-15,0 0 0 0,5 0 0 0,1-4 0 0,1 4-2 16,-2 0-3-16,2-4-3 0,-2 4-2 0,8-3-3 15,-1-1-2-15,-5 4 1 0,5 0-2 0,-6-4 0 0,7 4-1 16,-1-3-1-16,-5 3-1 0,5 0-2 0,1 0-1 0,6 0-1 16,-7 0-3-16,7 0 0 0,0 0-1 0,0 0 1 15,0 0-1-15,7 3 0 0,0-3 1 0,-1 0 1 0,7 4 3 16,0-4 0-16,0 0 3 0,0 0 1 0,6 4 1 0,1-1 1 16,-7 1-1-16,7-4-1 0,-7 4-1 0,6-1-1 15,-5 1-2-15,5 0-2 0,1-4 2 0,6 3 2 0,-6 1 0 16,13-1 3-16,-8-3 2 0,8 4 1 0,6-4 3 15,1 4-1-15,-1-1-1 0,6-3-3 0,0 0 0 0,8 4-1 16,-8 0-5-16,8-4-1 0,-8 3-2 16,8-3 1-16,-2 0 0 0,2 5 0 0,5-5-1 0,-5 0 2 0,-2 0 3 15,8 0 1-15,0 0 1 0,-6 0 2 0,-2 0-3 0,2 4 1 16,-1-4 2-16,-7 0-5 0,-5 0-1 0,-1 3-1 0,-6-3-4 16,-8 0-1-16,-5 0 0 0,-7 3 2 0,-7-3-2 15,-12 0 0-15,7 0-2 0,-15 0-1 0,1 0-7 0,-6 0-18 16,-1-3-40-16,1 3-71 0,-14-3-148 0,7-1-76 0,-13 4-65 15</inkml:trace>
  <inkml:trace contextRef="#ctx0" brushRef="#br0" timeOffset="59397.34">9919 6136 344 0,'0'0'302'0,"-6"-3"-95"0,6 3-81 16,0-4-48-16,0 4-28 0,-6-4-12 0,6 4-7 31,0 0-3-31,0 0-4 0,0 0-4 0,-7 0 0 0,7 0-3 16,0 0-4-16,0 0-4 0,0 0-2 0,0 0-4 0,0 0-1 15,0 4 0-15,0-4-2 0,0 4 0 0,0-1 0 16,7-3 2-16,-7 4-1 0,0-1 2 0,6 1 0 0,-6-4 2 16,6 3 1-16,-6 1 1 0,7-4 2 0,0 4 1 0,-1-4 2 15,1 3 1-15,5-3 2 0,-5 0 1 0,6 5 3 16,1-3 0-16,-2-2 1 0,8 4 0 0,5 1 5 0,-5-5 3 15,6 3 3-15,7-3 5 0,6 4 8 0,1-4 9 0,11 0 14 16,1 0 16-16,1 0 14 0,12 0 19 0,0 0 18 0,12-4 19 16,-4 1 18-16,11-2 11 0,-6 5 6 0,14-4-3 15,-1 2-10-15,6-3-17 0,1 2-17 0,-1-1-24 0,8 0-27 16,-1 1-22-16,-7-1-18 0,8 1-12 0,-1 3-12 0,-6-4-7 16,-7 4-6-16,0 0-3 0,0 0 1 0,-6-3-3 15,0 3-4-15,-7 0-1 0,-6-4-3 0,-7 4 0 0,0 0 0 16,-14-4 0-16,2 4 0 0,-7 0 0 0,-13 0 0 0,-1-4 1 15,-6 1 8-15,-7 3 6 0,1-4 8 0,-1 4 7 16,-5 0 8-16,-8-4 6 0,7 4 2 0,-6-3 4 0,-7-1-1 16,6 4-7-16,-6-4-6 0,0 1-7 0,0-1-7 15,-6 0-5-15,6 1-6 0,-7-1-7 0,0 0-8 0,7 0-10 16,-6 1-20-16,-7 0-43 0,6-1-72 0,1 0-81 0,-7 4-68 16,-1-4-69-16,8 4-87 0,-6-3-121 0,-2-1-104 15,-5 4-27-15,5 0 32 0</inkml:trace>
  <inkml:trace contextRef="#ctx0" brushRef="#br0" timeOffset="78275.25">10363 1491 109 0,'-14'-7'245'16,"-5"3"-83"-16,6-3-52 0,0 3-23 0,0-3-11 31,-6 3-7-31,11-3-7 0,-4-2-5 0,-1 3-8 0,-1 2 0 0,2-3-7 0,-2-1-7 0,2 1-7 0,-8 4-4 31,7-5-3-31,-7 4-1 0,1 1-2 0,-7-1-2 0,-6 0-1 16,5 1 0-16,-5 3 3 0,-1-4-1 0,1 4 4 0,-8 0-1 15,1-3 1-15,7 3 2 0,-1 0 2 0,-6 0 0 16,7 0 1-16,6-4 2 0,-7 4-1 0,7 0-1 0,-6 0-3 16,5 0-3-16,1 0-4 0,0 0-3 0,0 0-4 0,-7 0-2 15,8 0-1-15,-7 4-4 0,-2-1 1 0,2 1-1 16,-1-1-1-16,0 5 0 0,1-5-1 0,-1 5 0 0,1-1-1 16,-1 0 0-16,1 1 0 0,-7-1-1 0,7 3 0 0,-1-1 1 15,1 5 0-15,-2-3-1 0,-5 0-1 0,13 0 1 16,-6 4 1-16,-1-1-1 0,1 1-1 0,5 0 2 0,2-1 1 15,-1 4-1-15,0-3 0 0,0 7 0 0,-1-3 1 0,7 3-1 16,-5-1 1-16,5 1 0 0,0 4 0 0,2 0 0 0,-9 0 1 16,7 3 0-16,2 0 0 0,4 1 0 0,-5-1 1 15,-1 4-1-15,8 0 0 0,-2-1 1 0,1 2 0 0,0-1 3 16,6-1-2-16,1 5 1 0,0 0-1 0,-2-4 1 0,8 3 1 16,0 1 0-16,8-4 0 0,-8 4 0 0,12-4-1 15,-5-1 0-15,6 2 0 0,6-2 1 0,-5 2 0 0,5-5-3 16,7 0 2-16,-6 4 0 0,6-8 1 0,0 5 2 0,-1 0-1 15,8-5 1-15,-1 1 1 0,2-1-1 0,5 1 2 16,0 0 1-16,-1-4 0 0,8-1 1 0,-7 2 1 0,7-1-1 16,6-4 3-16,-6 0 0 0,5-3 1 0,-5-1 0 15,13-3 3-15,-6 0-1 0,-2-3 2 0,8-1-4 0,-1 1 4 16,1-5-1-16,6 0 0 0,0-3 0 0,0-3-1 0,0 3 4 16,1-3 4-16,6-5 6 0,-1 1 1 0,-6 3 6 15,7-7 8-15,-7 0 16 0,0-4 21 0,-6 4 23 0,0-7 24 16,6 4 21-16,-14-5 20 0,1-4 17 0,1-2 2 0,-1 0-8 15,-7-8-17-15,0 0-26 0,2-4-25 0,-9-3-27 16,-5-4-23-16,7-7-19 0,-15 4-12 0,1-9-8 0,0 5-4 16,-6-4-5-16,-7 0-3 0,-7 4-3 0,-6-4-1 0,0 4-4 15,-6 7-2-15,-7-4-3 0,0 8 0 0,-6-1 0 0,-7 1 0 16,-1 7 2-16,-5 0-2 0,-1 3-6 0,-6 5-18 16,0 3-38-16,-6 4-72 0,6 3-86 0,-7 8-77 0,7-1-75 15,0 8-97-15,-1 0-166 0,1 8-82 0,1 7-15 0</inkml:trace>
  <inkml:trace contextRef="#ctx0" brushRef="#br0" timeOffset="79101.03">10011 4886 198 0,'-19'-10'440'0,"-8"-2"-124"0,1 2-131 31,6-1-73-31,-6 3-36 0,-6-3-16 0,5 4-7 0,2 0-6 16,-7 0-1-16,-1-1-1 0,0 0-1 0,0 2-1 16,1 2-6-16,-1-3-5 0,-6 3-9 0,7 0-4 0,-7 4-5 15,-7-3-1-15,7 6 2 0,-7-3 1 0,1 8 3 0,0-1 4 16,-8 0 6-16,7 4 9 0,-5 4 6 0,-2-1 4 15,1 9 4-15,-7-2 3 0,1 5 4 0,0 4-1 0,-1 6-2 16,0-3-6-16,1 3-6 0,-1 5-1 0,0 3-3 0,7 0-4 16,1 0-2-16,4 3-5 0,9 1-3 0,-1 0-4 15,-1-1-1-15,7 1-7 0,7 0-3 0,1-1-4 0,5 0-4 16,0 5 0-16,8-1 0 0,-2 0 0 0,8 1 0 16,6-1 0-16,0 1 1 0,6-5 0 0,1 4 1 0,6-2 0 15,7-6 1-15,6 1-2 0,-1-1 1 0,9-2 0 0,-2 0 0 16,13-5 0-16,2-4 2 0,-2-5 0 0,7 2-2 15,7-7 0-15,6-3 1 0,-7-5-2 0,7-3-2 0,7-1-1 16,-1-6-3-16,1-4-2 0,6 0-1 0,1-7-2 0,-2 0-4 16,2-4 0-16,-1 0-1 0,0-7-1 0,0 3 3 0,-6-3-1 15,6-4 3-15,-6 0 0 0,-7-1 4 0,6-2 4 16,-12-4 6-16,6 0 10 0,-6 0 21 0,-7-5 28 0,0-2 31 16,0-5 30-16,-6 2 26 0,-1-2 16 0,-6-3 7 0,-6 0-2 15,-1-4-15-15,2 1-22 0,-16-4-29 0,2-1-27 16,-7 1-27-16,1 0-14 0,-14-1-11 0,0 0-8 0,-8 1-5 15,-4 0-4-15,-1 3-4 0,-7 4-3 0,-6 1-4 0,-7 3-7 16,1 7-11-16,-14 2-20 0,1 6-49 0,0 3-69 16,-8 8-76-16,-6 3-70 0,13 4-68 0,-5 3-80 0,5 4-154 15,7 7-71-15,0 4-14 0,7 7 30 0</inkml:trace>
  <inkml:trace contextRef="#ctx0" brushRef="#br0" timeOffset="79894.23">10011 7953 336 0,'-7'-7'541'0,"1"-4"-79"0,0 3-148 0,-2-2-108 16,2 2-72-16,-7-3-34 0,6-1-12 0,-5 2 2 0,-1-5 2 16,-1 5-1-16,-5 2-8 0,0-3-8 0,-1 0-3 15,1 4-6-15,-7 0-14 0,-1-1-15 0,1 5-14 0,0-1-10 16,-7 4-4-16,1 0-2 0,-7 4 0 0,0-1 0 15,-1 5 2-15,-5 3 8 0,-1-1 5 0,-5 1 6 0,-2 8 8 16,1-1 10-16,1 1 10 0,-2 3 5 0,-6 3 8 16,7 1 3-16,1 3 4 15,-8 4 3-15,7 0 0 0,6 0-6 0,-6 3-5 0,6 2-5 0,1 1-8 0,-1 2-9 0,7 3-7 16,6 0-9-16,1-4-8 0,6 8-6 0,-1 0-5 0,9-5-4 16,-2 5-2-16,13 3-4 0,-6-3 0 0,13 3-1 15,0 1-1-15,0-5 1 0,7 4 0 0,-1-3 0 0,7 0-1 16,1-1 0-16,-2-3-2 0,8-4 0 0,6 1 3 0,-1-5-2 15,2-3 1-15,5 0 1 0,8 0 1 0,-1-7 2 16,0-1 3-16,13-2 1 0,0-5 0 0,0-3 0 0,7-4 0 31,6-4 4-31,7-7-1 0,-1 0-1 0,0-4 0 0,2-3-2 16,4 0-1-16,2-8 1 0,-1 0-1 0,0 1-4 16,0-9-2-16,-6 5 0 0,0-4 0 0,-1-3 0 0,-12 3 2 15,-1-7 1-15,1-1 7 0,-14-3 9 0,1 0 6 0,-7-3 4 16,0-5 5-16,-6-3 4 0,-7 0 1 0,-7-4-1 0,1 1-5 15,-1-1-6-15,-11-3-5 0,-2 3-2 0,0 1-6 16,-12-1 0-16,0 1-3 0,-2-1 0 0,-11 0 1 16,6 4-2-16,-13 4-1 0,0-1 1 0,-7 5-3 0,0 3 0 15,-6 0-2-15,1 8-7 0,-1 2-12 0,-7 1-25 0,-7 4-64 16,8 7-91-16,-7 0-81 0,0 4-66 0,6 3-67 0,1 4-87 16,5 0-159-16,8 0-71 0,6 8 12 0</inkml:trace>
  <inkml:trace contextRef="#ctx0" brushRef="#br0" timeOffset="93813.15">12876 2828 3 0,'-6'0'184'16,"6"-4"-60"-16,-6 4-48 0,-1 0-32 0,0 0-20 0,1 0-11 16,-1 0-7-16,1 0-3 0,6 0 2 0,-6 0-4 0,-2 0-1 15,8 0 1-15,0 0 1 0,-6-3-2 0,6 3 1 16,0 0-2-16,0 0-2 0,0-4 3 15,0 4 0-15,0 0 0 0,0 0 0 0,0 0 0 0,6 0 0 0,-6 0 0 0,0 0 0 16,0 0 1-16,0 0-1 0,0 0 0 0,0 0 1 16,0 0-1-16,0 0 1 0,0 0 3 0,0 0 3 0,0 0 2 15,0 0 4-15,0 0 0 0,0 0 4 0,0 0 1 16,0 0 3-16,0-4-1 0,8 4-5 0,-8 0-1 0,0-3-1 16,0 3-2-16,0 0-4 0,0 0-1 0,6-4-2 0,-6 4-1 15,0 0 1-15,0 0-3 0,0 0 0 0,0 0 0 16,0 0 2-16,0 0 2 0,0 0 2 0,0 0 4 0,6 0 6 15,-6 0 3-15,0-4 3 0,0 4 2 0,0 0 2 0,0-3-1 16,7 3 0-16,-7 0-3 0,0 0-3 0,6-4 0 0,-6 4-3 16,0-4-1-16,0 4 0 0,0 0-3 0,7-3 0 15,-7 3 0-15,0 0-1 0,0 0-1 0,0 0 1 0,0 0-2 16,0 0 2-16,0 0 2 0,0 0 1 0,0 0 1 0,0 0 0 16,0 0-1-16,0 0-1 0,0 0 1 0,0 3-1 15,0-3-1-15,0 0 1 16,0 0-1-16,0 0-1 0,0 4 0 0,-7-4 0 0,7 4-2 0,0-1 1 0,0 1-1 0,0 0 1 15,0 3 0-15,0 0-1 0,0-3 0 0,0 3 2 16,0 1 1-16,0 2 1 0,0-3-1 0,0 5-1 0,0-1-2 16,0-4 2-1,0 4-2-15,0 0-2 0,0 0-2 0,0 0 0 0,0 0-1 0,0 0-2 0,7 0 2 0,-7 0-3 0,0 0 1 16,0 0 0-16,7 0 0 0,-7 3-1 0,0-2 0 16,0-1-1-1,6 3 1-15,-6 1 1 0,0 0-1 0,-6-1 1 0,6 1 0 0,0 3 2 0,-7-3 0 0,7 0-1 0,0 3 0 16,0-4-2-16,-7 1-1 0,7 4 2 0,0-5-3 15,0 1 0-15,-6-1 0 0,6 1 0 0,0 0 1 0,6 0 2 16,-6-1-2-16,0 0 1 0,0 1 2 0,7 0-1 16,-7-3-1-16,0 2 0 0,7 0 0 0,-7-3-1 0,0 3 0 0,6 2-1 15,-6-2 1-15,0 1 0 0,6-4-1 0,-6 4 0 16,0-1 0-16,6 1 1 0,-6 0-1 0,8 2 1 0,-8-2 0 16,6 4 0-16,-6-4 2 0,0 3-1 0,6 4 0 15,-6-4 0-15,0 0 0 0,7 4 2 0,-7 1-3 0,0-2 0 16,0 5-1-16,0 0 0 0,0-1 1 0,0-3 0 15,-7 4 0-15,7-1 0 0,0 1 0 0,0 0 2 0,0 3-1 16,0-3 2-16,-6 0-3 0,6-1 0 0,0 1 0 0,0 0-1 31,0-1 2-31,-6 5 0 0,6-5-1 0,0 1 0 0,0 0 1 16,6-5 1-16,-6 8-2 0,0-3 3 0,0-4-2 16,0 8-1-16,6-5-1 0,-6 1 0 0,0 0 0 0,0-1 0 15,7 1 0-15,-7 3 0 0,6 0 0 0,-6 1-1 0,0-5 2 16,7 8 0-16,-7-3 1 0,0-1-1 0,7 1 1 15,-7-5-1-15,6 4 1 0,-6-3 0 0,6-1-2 16,-6 0 1-16,0 2 1 0,7-2 0 0,-7 1 0 0,0-4 1 16,0 3 2-16,7 2 2 0,-7-6 1 0,6 5 0 0,-6 0 0 15,6-5 1-15,-6 5 1 0,0-4-1 0,7 4 1 0,0-4-1 16,-7 3-1-16,6 1 0 0,-6 1 2 0,0-6 0 16,7 4 3-16,-7 5 0 0,6-5 2 0,-6 1 2 0,6 4 2 15,-6-1 2-15,0-4 2 0,0 4 1 0,0 1-1 0,7-2 1 16,-7 3-2-16,0-2 0 0,0 0 1 0,0 0 1 15,0 5-1-15,0-5 1 0,0 4 1 0,0-4-2 0,0 0-2 16,7 1 0-16,-7 3-4 0,0-4-4 0,0 0-1 0,6 0-3 16,-6 1-1-16,0 3-1 0,6-4-1 0,-6 4 0 15,0-3 2-15,0-2 1 0,0 6 1 0,0-5 1 0,0 0 2 16,8 4 5-16,-8-3 6 0,0 2 6 0,0 5 3 0,0-4 6 16,0 0 4-16,-8 4 5 0,8-1 4 0,0-2 1 15,0 2-3-15,0 1 2 0,-6-5 0 0,6 5 0 0,0-4-2 16,-6 4-2-16,6-4 0 0,-7 4-1 0,7-5-3 15,0 1-4-15,-7 4-2 0,7-5-3 0,0 6-1 0,-6-5-1 16,6-1-5-16,0 1 0 0,0 1-4 0,-6-2 1 0,6-2-2 16,0 3-3-16,6-4-2 0,-6 0 0 0,0 4 2 15,0-3 2-15,6 2 0 0,-6 2 0 0,0-1 0 0,0-1 1 16,0 5 0-16,0 4-2 0,0-5-1 0,0 8-1 0,0-4 0 16,0 1 1-16,0-1-1 0,0 4 1 0,0-4 3 15,0 4 6-15,0-4 4 0,7 4 3 0,-7 0 2 0,0-3 1 16,0 2 1-16,7-2 1 0,-1 3 0 0,-6-4-10 15,6 1-4-15,2-5-4 0,-2 4-2 0,-6 1-4 0,6-4-3 16,1 3-1-16,-1-4-4 0,-6 4 2 0,7 1 1 0,-7-1-1 16,6 4-2-16,-6-3 2 0,0 2-1 0,0 1 1 15,7 5 1-15,-7 1-2 0,0-2-3 0,0 4 0 0,6-2-3 16,-6 2 0-16,0-1-2 0,6 0-2 0,-6 4 1 0,0 0 4 16,8 0 2-16,-8-3 1 0,0 2 3 0,6 1 0 0,-6-3-2 15,6-1 1-15,-6 0-2 0,7 1-2 0,-7-1-1 16,6 0-3-16,-6 0 1 0,7 1 1 0,-7-1-1 0,0-3 1 15,6 3-3-15,-6 0 0 0,0-4 1 0,7 5-2 0,-7 0 0 16,0-5-2-16,6 4 0 0,-6-3 2 0,0 0 0 16,7 3-1-16,-7-3 1 0,7-1 1 0,-7 1-1 0,6 3 0 15,-6-3 2-15,6 3 0 0,-6 0-1 0,7 0 1 0,-7 0 1 16,0 1-2-16,0 3-1 0,7-3-2 0,-7-1 0 0,0 0-2 16,0-3 3-16,0 3-1 0,0-4 0 0,0 1 0 15,-7 0 2-15,7-1 2 0,0 1 0 0,0-4 0 0,7 3 1 16,-7-2 2-16,0 2-1 0,0-3-1 0,0 3 1 0,0-2-4 15,0 2 0-15,0-3 0 0,6 0-2 0,-6 4-4 16,0-4-7-16,0 0 3 0,-6 3 1 0,12-3 2 0,-6 4-1 16,-6 0 2-16,6-1-2 0,-7 1 0 0,7 3 7 0,-7-4-3 15,1 5-2-15,0-1-1 0,-1 0 1 0,7 1 0 0,-7-1 1 16,1 4 1-16,-1-4 0 0,1 1 0 0,-1-1 1 16,7 0 1-16,-6-3-2 0,6 0 0 0,0-5 0 15,-7 5-3-15,7-4 1 0,0 0-1 0,0 0 1 0,0-3-1 16,0-1 2-16,0 3 0 0,0-2 0 0,0-4 1 0,0 3-2 15,0 0-2-15,-6-4 1 0,6 1 0 0,0-4-1 0,0 4 2 16,-6-4-1-16,6 4 1 0,-8-4 2 0,8 4 3 16,-6-2-2-16,0-1 0 0,-1 2 0 0,1 1 0 0,-1-1 3 15,1-2 0-15,-1 2 1 0,1 1 1 0,0-4 2 0,6 0 1 16,-8 0 2-16,2 0-2 0,0 0-2 0,6-1 2 16,-7-2-3-16,0 3-2 0,1-4-3 0,6 0-1 0,-6 1 1 15,-1-1 1-15,7-3 0 0,-6 4 1 0,-1-5 2 0,0 1 0 16,1-1 4-16,0 1 1 0,6-1 0 0,-7-2-2 15,0-2 0-15,1 2-3 0,6-2-1 0,-6 1 0 0,-1-3-4 16,0-1 2-16,7-3-3 0,-6 3 3 0,-1-4 2 16,7 0-1-16,0 2-3 0,-6-5-1 0,6 0 0 0,-6 4-3 15,6-4 0-15,-8-1-3 0,8 1-3 0,0 0-2 0,0-3-1 16,-6 3-3-16,6 0-2 0,0 1-8 0,0-3-7 0,0 3-5 16,0-1-2-16,-6 0-1 0,6-4-5 0,0 4-3 15,0-4-2-15,0 4 0 0,0-3-3 0,0-5-10 0,-6 5-18 16,6-5-26-16,0 1-30 0,0 0-29 0,-7-4-28 0,7-4-28 15,-7-3-37-15,7-4-48 0,-6 0-75 0,-1-8-107 16,7 5-37-16,-6-4-7 0</inkml:trace>
  <inkml:trace contextRef="#ctx0" brushRef="#br0" timeOffset="94194.23">12772 15200 512 0,'-6'0'597'0,"-1"0"-117"0,0 4-144 0,1-1-98 16,6-3-70-16,-6 4-53 0,6-4-34 0,0 0-28 0,0 3-23 15,0-3-22-15,0 0-17 0,0 0-11 0,6 4-7 16,-6-4-4-16,13 0-2 0,-6 0-1 0,-1 0 5 0,7-4 2 15,-7 4 9-15,8 0 9 0,-2-3 1 0,-4-1 4 0,4 1 3 16,1-1 6-16,1-4 2 0,4 2 8 0,2-3 12 16,7-5 11-16,-1 3 17 0,0-8 20 0,13-2 22 0,-7-2 18 15,13-2 16-15,-5-1 4 0,12-3 1 0,-6 0-5 16,6-1-13-16,0-2-18 0,6-2-20 0,-5 5-23 0,5 0-17 16,-6 0-14-16,6 3-11 0,-5 0-11 0,6 0-7 0,-7 1-12 15,-7 2-26-15,8 2-33 0,-8-1-40 0,1 3-39 16,-7 1-31-16,-1 0-25 0,-5 0-14 0,-1 3-4 0,1-4 11 15,-7 5 21-15,0-4 22 0,1-1 18 0,-8 1 7 0,0 0-13 16,1-4-42-16,0-4-75 0,-1 4-107 0,-5-6-52 16</inkml:trace>
  <inkml:trace contextRef="#ctx0" brushRef="#br0" timeOffset="95288.28">12915 2546 73 0,'-6'18'93'0,"-1"-4"-31"15,1 6-17 1,0-6-7-16,-2 1-3 0,2-1 0 0,0 1 0 0,0-1 3 0,-1-3 0 0,0 1 2 0,7-2-2 16,-6 1-4-16,-1 0-5 0,7-4-7 0,-6 5-5 0,6-5-3 15,-6 0-7-15,6 1-2 0,0-5-3 0,0 5-2 16,-8-5-1-16,8 5 1 0,0-5 1 0,0-3-1 0,0 4 0 16,0 0 0-16,0-4 0 0,0 3 0 0,0-3 0 0,0 4 0 31,0-4 0-31,0 0 1 0,-6 4-1 0,6-4-1 15,0 3 0-15,-6-3-3 0,6 4-3 0,0 0-2 0,-6-1-2 16,6 1 1-16,-8-1 0 0,8 1 1 0,-6 0 1 0,6 0 1 16,-6-1 5-16,-1-3 1 0,7 4 2 0,-6-1 1 0,-1 1 3 15,7-4 0-15,-7 3 2 0,1-3 7 0,6 4 7 16,-6-4 7-16,6 0 8 0,0 0 7 0,0 0 5 16,0 0 4-16,0 0 3 0,0 0-3 0,0 0-3 0,0 0-5 15,0 0-5-15,0 0-6 0,0 0-6 0,0 0-5 0,0 0-4 16,0 0-4-16,0 0-2 0,0 0-3 0,0 4-2 15,0-4-2-15,6 4 0 0,-6-4 0 0,6 3-1 0,1 0 1 16,0 6 1-16,-1-2-1 0,7 0 3 0,1 1 0 0,-2 3 1 16,2 0 1-16,-2 3 0 0,8 1 4 0,-1-1 0 0,1 5 2 15,-1-1 3-15,1 1 5 0,6 2 3 0,0 5 2 16,0-4 3-16,7 4 0 0,-1 3 1 0,1 1 0 0,-1-1-4 16,7 3-2-16,7 1-3 0,0 1-1 0,0 2-1 0,5 4-1 15,1 0-3-15,1 1 0 0,-2 3-4 0,8 0 0 16,-7 0-3-16,1 4-3 0,-2 3-2 0,2 0-3 0,-7 0 0 15,5 4-1-15,-5-3-1 0,6 3 0 0,-6-5-1 16,-1 5 0-16,7-7 0 0,-6 3 0 0,0-6 1 0,-1-1-1 16,1-1 0-16,-1-6 0 0,1 4-1 0,-1-9 1 0,1 1 0 15,-1-3 0-15,-5-1 0 0,5 0 2 0,-6-3 0 16,-6-4 0-16,6 4 0 0,-6-8 1 0,-1 4-1 0,-5 0 1 16,-1-4-1-16,-1 0-3 0,1 1-10 0,-6-1-17 0,-1 1-22 15,1-5-36-15,-7 5-57 0,0-5-117 0,0 4-122 16,-6-3-76-16</inkml:trace>
  <inkml:trace contextRef="#ctx0" brushRef="#br0" timeOffset="96397.51">14798 4725 301 0,'0'0'302'0,"0"0"-113"15,0 5-84-15,0-5-46 0,6 6-23 0,1-2-10 0,-1 4-4 16,0-1 2-16,8 4 2 0,-8 0 0 0,8 7 1 0,-8-3-1 16,7 4 0-16,-7 2 2 0,8 5 2 0,-2-4-2 15,2 7 1-15,-8 0 6 0,7 1 5 0,-7 2 5 0,8 2 8 16,-8-1 3-16,0 7 2 0,1-1 4 0,0 2 3 0,-1 3 5 16,0 4 5-16,-6 0 7 0,7 3-2 0,0 1-1 15,-7-1-4-15,0 0 2 0,6 4-1 0,-6 3-2 0,7 5 1 16,-1-1-1-16,-6 4-1 0,6 0 2 0,-6 3 2 0,0 5 2 15,7-1 0-15,-7 8-1 0,0-1-6 0,0 4-2 16,-7 1 0-16,7-1 1 0,0 0 2 0,0 4 0 0,-6 0 3 16,6 0 4-16,0 0 6 0,0 0-1 0,0 0-5 15,0-4-4-15,0 4-8 0,0 0-8 0,6-1-10 0,-6-2-11 16,0-1-10-16,7 4-8 0,0-7-7 0,-1-1-2 0,-6 1-2 16,6 0-1-16,8-5-1 0,-8 2 0 0,1-5-3 15,-1 0 0-15,1 1 0 0,-1-1 1 0,1 1-2 0,-1-2-2 16,-6 2-2-16,6-1 2 0,-6 0 0 0,8-4 0 0,-8 5-2 15,0-5 0-15,0 1-2 0,0-4 3 0,6 3 3 0,-6-2-1 16,0-2 0-16,0 1 0 0,-6-3 2 0,6 2 0 31,0-2-1-31,0 3-2 0,0-4 1 0,0 1-3 0,0-1 1 16,0 0-1-16,0 0-1 0,0-3-1 0,0 0 2 0,6-1-2 16,-6 0-1-16,6-2 1 0,-6-5-2 0,7 4 3 15,-1-4 1-15,1 4 0 0,-7-3-2 0,7-5 1 0,-1 4 2 16,-6-3 0-16,6-4 0 0,-6 3 0 0,6-2 0 0,-6-2-1 15,8 5 3-15,-8-4-2 0,6 0-1 0,-6 0-1 0,0 0 0 16,6-1-3-16,-6 2-1 0,0 2 1 0,0-2-2 16,0-2 1-16,0 1 0 0,0 4 0 0,0 0 0 15,0-5 1-15,0 2 1 0,0 2-3 0,0 1 3 0,0 0 0 16,0-5 2-16,0 5 1 0,0-4-1 0,-6 0 2 0,6 0-1 16,0 0-1-16,0 0 0 0,0-4-3 0,6 0 1 0,-6 4-3 15,0-3 1-15,0-1-4 0,0 0-4 0,7 1 0 16,0-1-4-16,-7 0-3 0,6 1-5 0,-6-5-1 0,7 5-7 15,-7-6 0-15,6 3-4 0,0 2-3 0,1-3 0 0,0-2 1 16,-1-1-1-16,-6-1 3 0,0-4 5 0,0 4 6 16,0-3 8-16,0-1 7 0,0 0 6 0,-6-3 4 0,6 3 4 15,0-3 4-15,0-4 1 0,0 4 0 0,0-8-1 0,0 4 0 16,6 0-3-16,-6-4-3 0,0 4-1 0,0-3-5 16,6-1-3-16,-6 4-7 0,0-4-5 0,0 0-5 0,7 0-8 15,-7 5 1-15,0-1-12 0,0 0-5 0,7 3-1 0,-7-3 1 16,0 0 4-16,-7 4 2 0,7-8 9 0,-7 4 2 15,1 0 15-15,6 0 8 0,-6-4 2 0,6 1 4 0,-7 3 1 16,7-7 0-16,-7 3-3 0,7 0-6 0,0-3-4 16,0 3-6-16,-6-3-7 0,6-1-9 0,0 1-5 0,0 0-7 15,0-4-3-15,0 3-2 0,0 1 2 0,0-4 0 0,0 0 0 16,0 4 3-16,-6-5 0 0,6 1-2 0,-7 0-4 16,1 0-9-16,6-4-17 0,-14 1-12 0,8 0-17 0,0-4-16 15,-2 3-20-15,-4-7-30 0,6 0-45 0,-8-4-72 0,1 1-119 16,1-5-49-16</inkml:trace>
  <inkml:trace contextRef="#ctx0" brushRef="#br0" timeOffset="96825.05">13964 14426 393 0,'7'-3'372'0,"-7"-1"-103"16,6-3-92-16,-6-1-58 0,13-3-33 0,-6 4-20 0,-1-4-12 15,7-3-3-15,0 3 0 0,0-3 0 0,7-2 3 16,-1 1 4-16,1-3 5 0,6 0 5 0,0-4 6 0,7 0 9 16,-1-3 7-16,7-2 7 0,0 2 7 0,1-4 3 0,5-4 3 15,7-1 1-15,0 2-2 0,0-5-6 0,7-3-10 16,-1-1-12-16,1 2-14 0,0-2-12 0,0-3-11 0,-1 4-18 15,-6-4-26-15,0 7-43 0,-7 1-50 0,-5-1-47 0,-1 4-46 16,-13 4-46-16,0-1-50 0,-7 0-67 0,1 9-101 0,-14-5-75 16,-6 8-22-16</inkml:trace>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30T07:29:27.025"/>
    </inkml:context>
    <inkml:brush xml:id="br0">
      <inkml:brushProperty name="width" value="0.05292" units="cm"/>
      <inkml:brushProperty name="height" value="0.05292" units="cm"/>
      <inkml:brushProperty name="color" value="#FF0000"/>
    </inkml:brush>
  </inkml:definitions>
  <inkml:trace contextRef="#ctx0" brushRef="#br0">13638 5671 504 0,'0'-11'462'0,"0"3"-141"0,0 1-99 16,0 0-43-16,-6 3-8 0,6-3 10 15,0 3 13-15,0-3 12 0,0 0 10 0,0 3 3 0,0-1-7 0,0 3-17 16,0-2-28-16,0 4-34 0,0-4-34 0,0 4-29 15,0 0-25-15,0 0-19 0,0 0-12 0,0 4-9 0,6 0-6 0,-6 3-2 16,7 0 1-16,-7 8-4 0,6 0 4 0,1 3 1 0,0 7 4 16,-1-3 4-16,-6 7 2 0,6 1 3 0,1-1 5 0,-7 8 5 15,0-4 4-15,0 4 5 0,0-4-1 0,0-1 4 16,0 1 2 0,-7 5 0-16,7-6-1 0,-6-3-1 0,0 1-2 0,6-1-3 15,-7 1-1-15,0-5-4 0,1 1-3 0,6-4-1 16,-7 0-2-16,7-5 4 0,-6-1 2 0,0-5 5 0,6 0 7 15,0-4 11-15,-8-3 22 0,8-1 21 0,0 1 20 0,0-4 11 16,0 0 7-16,0-4 2 0,0-3-2 0,-6 0-12 16,0-8-21-16,6 0-22 0,-6-3-21 0,-2-4-17 0,-4 0-14 0,5-7-7 15,1 3-7-15,-1-7-2 0,-6 0-1 0,7 0 1 0,-8-4-3 0,8 2-2 0,0-7 1 16,-7 6 1-16,6-1 1 0,0 0 2 0,-5 5-1 0,5-1 0 31,7 3 2-31,-7 4 4 0,7 5 3 0,-6 2 1 0,6 5 1 16,-6 3-2-16,6 0-1 0,0 3-3 0,0 5-4 0,0-5-5 15,0 8-7-15,0 0-5 0,0 0-1 0,6 8 1 16,0-5 1-16,1 8 2 0,0 0 1 0,-1 4 4 0,7 3 2 16,-6 0 4-16,6 5-1 0,-1-1 1 0,2 0 0 0,-2 0 0 15,-5-1 2-15,6 1-2 0,0-2-1 0,1 1 1 16,-8-3-1-16,6-3 1 0,-4-4 0 0,4 0 0 0,-5-4 0 16,-1 0 1-16,-6-2 3 0,7-2 0 0,0 0 3 0,-7-6 5 15,6 0 2-15,0-2 2 0,1-6-2 0,6-3 0 0,-7-4-2 16,8-4-1-16,5-3-3 0,-5-2-5 0,4-2-2 15,2 0-2-15,-7-1 0 0,7 1-1 0,0 0 0 16,-1-1 1-16,1 5 0 0,-8-1 2 0,2 1 5 0,-2 6 5 16,-5 1 4-16,6 3 5 0,-6 5 2 0,-1-2-1 0,-6 5 1 15,6 3-2-15,1-3-6 0,-7 3-8 0,0 4-6 0,7 0-1 16,-7 0-5-16,0 4 0 0,0 0-2 0,6 7 1 16,-6-1 1-16,6 5 3 0,1 0 2 0,-7 7-1 0,7 0 3 15,-1 4-2-15,1-1 0 0,-1 5 1 0,-6-1 0 0,6 0-1 16,1 4-1-16,0 0 2 0,-1 0-1 0,0 4 2 15,2-5 2-15,4 5 0 0,-5-4-1 0,-1 0 1 0,7-4-3 16,-6 4-13-16,-1-3-24 0,8-1-33 0,-8-4-46 0,7 1-45 16,-7-4-61-16,8 0-135 0,-2-3-125 0,2-1-160 0,-2-7-154 15,2-1-79-15,-1-2-16 0,-7-4 7 0</inkml:trace>
  <inkml:trace contextRef="#ctx0" brushRef="#br0" timeOffset="601.1">13841 6993 35 0,'-8'-14'591'0,"8"-1"44"0,-6 4-105 0,0-4-126 16,6 4-67-16,0 4-41 15,-6-4-23-15,6 4-10 0,-8 3-23 0,8-4-35 0,0 4-40 0,-6 2-40 16,6-3-31-16,0 2-36 0,6 3-15 0,-6 3-20 0,0 2-11 0,8-3-7 0,-2 10-2 16,-6-1-1-16,6 0-1 0,0 7 10 0,2 4-5 15,-2 1-3-15,0 2 0 0,1 3 1 0,-7 3 0 0,6 2 0 16,1 3 2-16,0 2 0 0,-1-3 1 0,0-2 0 16,0 8 0-16,2-4-3 0,-2-1-2 0,7-3 0 0,-7 3-3 15,14-3 0-15,-7-3 2 0,0-1-1 0,7-3-1 0,-1-4 0 16,1-1 1-16,0-5 1 0,-1-2 5 0,0-6 7 0,0-5 9 15,1 1 13-15,0-8 15 0,-1-7 16 16,1 1 19-16,0-6 16 0,-1-5 18 0,-6-2 17 0,6-2 15 0,-5-5 9 16,-1 1 5-16,-7-4-4 0,1-3-13 0,-1-1-9 0,-6-4-14 15,-6-2-16-15,-1-1-19 0,1 0-11 0,-7 0-3 0,-1 0 3 32,2 4 10-32,-2 2 10 0,8-1 3 0,-13 6-1 0,5 0-4 0,2 4-7 0,-2-1-13 0,2 9-16 0,-2-2-19 15,1 4-16-15,1 1-14 0,4 8-21 0,2-5-34 16,6 7-48-1,0 6-61-15,0-7-60 0,0 9-59 0,6 4-53 0,2 1-79 0,4 5-119 0,1 1-100 0,7 3-144 0,-7 1-85 16,0 7-42 0,7 1 0-16,-7 2 19 0</inkml:trace>
  <inkml:trace contextRef="#ctx0" brushRef="#br0" timeOffset="1300.16">14407 8987 290 0,'0'-8'499'0,"0"0"-112"15,6 1-121-15,-6 4-68 0,0-5-25 16,0 5 9-16,0-5 23 0,7 5 30 0,-7 3 21 16,0-4 10-16,0 0 4 0,0 0-8 0,0 4-19 0,0 0-30 0,0-3-43 15,0 3-42-15,0 0-35 0,-7 0-25 0,7 3-18 16,0-3-12-16,0 0-10 0,0 4-6 0,-6 0-6 0,6 0-2 0,-6 7-2 16,-2 0 0-16,2 3 1 0,-7 8 3 0,0 0 4 15,-6 8-1-15,-1-2 4 0,1 9 2 0,-7 0 2 0,6 0 0 16,-6 3-3-16,0 4-1 0,0-3-5 0,0 2 2 0,0 5-3 15,0-1-1-15,0-3-3 0,-1 0 0 0,1 4 0 0,1-4-3 16,-1 0-1-16,6 0-2 0,0-3 1 0,1-1-2 16,-1-4-5-16,8 1 0 0,-8 0 0 0,7-8-1 0,7 0 4 15,-8-3-3-15,8-1-6 0,-8-4-9 0,8-1-13 0,0-6-19 16,-1-3-22-16,7 0-41 0,-6-3-85 0,6-5-92 16,6-6-80-16,1-1-89 0,-1-7-125 0,8-4-120 0,-8-7-61 15,6 1-6-15</inkml:trace>
  <inkml:trace contextRef="#ctx0" brushRef="#br0" timeOffset="1541.58">13847 9224 113 0,'-14'-14'737'0,"2"-1"44"0,-8 4-21 15,14-1-183-15,-7 2-132 0,6-1-97 0,0 4-83 0,1 3-61 0,0-3-51 16,6 3-42-16,0 4-32 0,0-4-22 0,6 8-17 0,7 0-12 15,0 0-8-15,0 3-4 0,7 0 0 0,6 7 1 0,7 2 2 16,-1 2 4-16,1 4 1 0,-1 3 1 0,7 1-3 16,1 3-2-16,-2 4-6 0,1 0-1 0,0 4-4 0,1-1-2 15,-8 2-1-15,1 1 0 0,6 2-5 0,-13-5-15 16,6 1-22 0,1 3-38-16,-7-3-115 0,0-5-128 0,0 2-175 0,0-5-184 15,6-3-113-15,-6-4-52 0,7-4-14 0</inkml:trace>
  <inkml:trace contextRef="#ctx0" brushRef="#br0" timeOffset="1696.06">15006 9451 630 0,'-13'-14'817'0,"0"3"10"0,6 0-5 15,1 0-263-15,0 3-262 0,6 1-184 0,0 4-151 0,-7-5-130 16,7 5-115-16,7-1-161 0,-7-3-160 0,6 3-105 15,0 0-51-15,-6 4 1 0</inkml:trace>
  <inkml:trace contextRef="#ctx0" brushRef="#br0" timeOffset="2471.27">11189 15064 171 0,'-6'-4'437'0,"6"1"-98"0,0 0-110 0,-7-6-82 15,7 2-48-15,0 0-25 0,0-1-10 0,-6 5 2 16,6-1 9-16,0 0 11 0,0 1 10 0,0-1 10 0,-6 4 5 15,6-3 1-15,0 3-7 0,0 0-7 0,0 0-12 0,0 0-13 16,0 0-14-16,0 0-13 0,0 0-13 0,0 3-11 0,6-3 2 16,0 0 14-16,1 0 22 0,6 4 24 0,0-4 26 15,7-4 18-15,6 4 14 0,-1-3 11 0,8-5 0 0,7 1-14 16,5-4-23-16,1 0-22 0,-1-7-23 0,7-1-18 0,7-2-14 16,0-2-11-16,-1-2-9 0,8-1-6 0,5-3-3 15,-6 3-3-15,0 0-1 0,0 1-1 0,0 3-4 16,1 0-10-16,-7 0-9 0,6 4-15 0,-7-5-19 0,7 5-29 15,-6-3-43-15,-8-2-50 0,8 1-48 0,-6 0-37 0,-8 4-31 16,1-1-29-16,-7 1-25 0,-7 0-22 0,1 3-11 0,-13 1-13 16,6 3-29-16,-14-4-44 0</inkml:trace>
  <inkml:trace contextRef="#ctx0" brushRef="#br0" timeOffset="2773.13">12114 14547 509 0,'-25'8'498'0,"-2"-5"-149"15,1 5-136-15,6-5-77 0,1 5-37 0,0 2-9 0,6-2 10 16,-7-5 18-16,14 1 17 16,-8 0 11-16,8-1 2 0,0-3-2 0,6 5-12 0,-7-5-8 0,7 2-7 0,0-2-2 15,0 8-3-15,7-4 5 0,-1 0-3 16,0 3 9-16,8-3 6 0,-2-1-6 0,2 1-16 0,5 0-21 0,1-1-18 0,0 5-12 15,-1-5-8-15,0 5-14 0,0-1-8 16,1 0-5-16,0 4-6 0,-7 4-4 0,0 3-2 0,0 0-6 0,-7 1 0 16,1 7 1-16,-7-1-4 0,0 4-5 0,-7 1-16 15,1-1-15-15,0 0-37 0,-8 1-75 0,1-1-88 0,0 0-85 16,0-2-111-16,1-2-173 0,-2-7-88 0,8 0-50 0,-1-3-5 16</inkml:trace>
  <inkml:trace contextRef="#ctx0" brushRef="#br0" timeOffset="4009.09">13261 13898 63 0,'13'-18'256'0,"0"4"-58"0,-7-4-58 0,7 3-42 0,1-3-30 16,-2 3-16-16,-5-3-9 0,6 4-3 0,-7-2-4 0,7-2-4 15,1 3-1-15,-8 1-2 0,7-5-2 0,0 5-3 16,0-5-4-16,0 1-5 0,0 4-4 0,0-5-4 0,0 4 0 16,0-3-4-16,7 7 0 0,-8-3-1 0,2-1 0 0,-2 4-2 15,2-4 0-15,-1 4 0 0,-7-1 0 0,8 3 0 16,-2-3-1-16,2 1-1 0,-2 0 2 0,-5 1-1 0,6-2 0 16,0-2 1-16,0 3 0 0,0-4-1 0,0 1 1 0,7-1 0 15,-8-1 0-15,2-2 0 0,5 4-1 0,-6-4 0 0,6-1-1 16,-5-2 2-16,6 2 0 0,-1-2 0 0,1-2 1 15,-8 1 2-15,8 4 0 0,-7-4 0 0,7 0 1 0,-1 4-3 16,-6-4 0-16,7-1-1 16,-7 5 1-16,6-4-2 0,-6 4 0 0,1-4 0 0,-2 4 0 0,8-5 1 0,-7 5-1 15,-1 0 2-15,2-4-1 0,-1 4 0 0,0-4 0 0,6 4 0 16,-5-1 0-16,-2-3-1 0,2 4 1 0,-1-1 0 0,-1 1 0 16,2-4 0-16,5 4 0 0,-6 0 0 0,0 0 1 15,0-1 0-15,0 1-1 0,7-4 0 0,-7 0 0 0,0 4 0 16,0-4-1-1,7-4-1-15,-8 4 0 0,2 0 1 0,-2 0 1 0,1 0 3 0,1 0 1 0,-2 0 2 0,-5 0 4 0,6 0 1 16,-7 4 3 0,1 3-1-16,6-3 0 0,-6-1-2 0,5 5-1 0,-4-4-1 0,4 2-4 0,-6-2 0 0,8 0-2 15,-8 3 0 1,7-3 0-16,1 0-1 0,-2 0-2 0,2-1 0 0,-2 1 0 0,1-4-2 0,7 0 4 0,-7-4 0 16,0 4 2-16,6 0 1 0,-5-4 5 0,-2 1-2 0,8 3 0 31,-7 0 3-31,0-4-3 0,0 5-2 0,1-1-2 0,-2-1-1 15,8 1-3-15,-7 0 0 0,0 1 0 0,6 2 0 16,1-6-2-16,-7 2 0 0,7 1 1 0,-1 1 1 0,0-1 0 16,1 0 1-16,-7 0-1 0,7-1 1 0,-8 2 0 0,2 2-2 15,-1 1-9-15,0 3-22 0,-7-3-44 0,1 4-89 16,-1-1-142-16,-6 0-82 0</inkml:trace>
  <inkml:trace contextRef="#ctx0" brushRef="#br0" timeOffset="5166.92">9965 9034 57 0,'7'0'305'0,"-1"-4"-105"0,0 4-83 15,8 0-53-15,-1-4-27 0,0 4-15 0,6 0-6 0,-5-4-2 16,5 4-1-16,7-3 0 0,-6 3 0 0,6-4-1 0,-1 4 1 16,1-3-3-16,-6 3-3 0,6-4-3 0,1 4-1 0,-2 0 0 15,1 0-2-15,0 0 0 0,0 0-1 0,1 0 1 16,-1 0 3-16,-7 0 0 0,13 0 1 0,-6 0-4 0,1 0 6 16,5 0 7-16,1 0 5 0,-1-3 4 0,1 3 3 0,6-4 0 15,0 4 0 1,0-4 5-16,7 0-6 0,-7 1-6 0,6 0-4 15,1 3-3-15,7-5-4 0,-8 2 1 0,7-1-2 0,7 0 0 16,-8 4-1-16,2-3-1 0,5 3 1 0,1 0-3 0,-6 0 1 0,4 0-1 16,2 3 0-16,-7-3-1 0,7 0 0 0,-7 0 0 15,0 4-2-15,7-4 3 0,-1 4-1 0,-5-4 1 0,5 0-1 0,1 0 0 0,-7 3 0 0,0 2 1 16,0-5-3-16,0 3 0 16,0 0 0-16,1 1 0 0,-2 0 0 0,-5 0 0 0,7-1 0 15,-2 1 0-15,-5-1 0 0,5 1 0 0,-4-1 1 0,-2 1-1 16,1-4 1-16,-1 0-1 0,1 4 1 0,-7 0 0 0,7-4 1 0,-7 4-2 15,0-4 0-15,-1 0 1 0,2 0-1 0,-1 0 1 0,-6 4-2 16,5-4 1-16,2 0 0 0,-7 3 1 16,-1-3 0-1,1 4 0-15,-7-4 0 0,6 3-1 0,-6-3 2 0,0 4-1 16,0 0-2-16,0-1 1 0,0-3 0 0,-7 4-1 0,1 0 1 16,0-1 1-16,-1 0-1 0,-5 2 0 0,5-2 1 0,-6 1-1 15,0-4 0-15,0 3 0 0,0 1 0 0,1 0 0 16,-2-4 0-16,1 3 0 0,0-3 1 0,0 0-1 15,1 4 0-15,-8-4 0 0,6 0 0 0,2 0 0 0,-1 0 0 0,7 0 0 16,-8 0 0-16,2 0 1 0,5 4-1 0,1-4-1 16,-8 0 0-16,8 0-2 0,0 3-1 0,-1-3-8 0,1 0-5 15,0 0-10-15,5 0-8 0,-5 0-12 0,6 0-12 16,0 0-14-16,7 0-8 0,-7-3-8 0,6-1-4 0,1 0-9 16,-1 1-6-16,1-5-12 0,-1 5-12 0,1-4-29 0</inkml:trace>
  <inkml:trace contextRef="#ctx0" brushRef="#br0" timeOffset="5467.14">13521 8979 242 0,'0'0'275'0,"-6"8"-106"0,12-5-74 0,-6-3-43 0,6 7-19 16,2-3-11-16,-2 0-2 0,6-1-1 0,8 1 1 16,-1-1 0-16,1-3 2 0,0 4 1 0,6 3-1 0,0-7-1 15,-7 8-3-15,8-4-1 0,-1 7-4 0,-7-4-3 16,1 4 0-16,0 4-3 0,-8-1-3 0,2 4 0 0,-8 1-2 15,7 3-2-15,-7-1-2 0,1 2-7 0,-7 2-14 0,7 1-30 16,-1 3-56-16,0-3-108 0,8 0-98 0,-2-4-62 16</inkml:trace>
  <inkml:trace contextRef="#ctx0" brushRef="#br0" timeOffset="5959.51">14707 11221 161 0,'0'-7'393'0,"0"-4"-107"0,0 4-113 16,0-4-76-16,6-1-43 0,-6 1-21 0,6-4-13 0,1 5-5 0,-1-5-1 15,8 0 1-15,-8 1 1 0,0-5 1 0,8 5 2 0,-8-9 5 16,7 2 4-16,-6-1 7 16,6-4 6-16,-7-3 5 0,8-4 7 0,-2 0 4 15,2-4 4-15,-2-7-2 0,1 4-5 0,7-8-9 0,-8-3-7 16,8 0-8-16,-7-4-8 0,13-4-8 0,-12-3-7 0,12-4-5 16,-7-4-4-16,1 1-2 0,0-5-4 0,-1-2-3 0,0-1-3 0,-6 4 1 15,7-1 0-15,-7 5 2 0,0 2 0 0,0 5 1 0,-1 3-1 0,-4 5-2 16,-2 6-7-16,0 4-13 0,1 4-17 0,-7 7-23 0,0 0-43 15,0 8-65-15,-7-1-134 0,7 7-82 0,-6 1-53 16</inkml:trace>
  <inkml:trace contextRef="#ctx0" brushRef="#br0" timeOffset="6213.88">14569 9158 336 0,'0'0'257'0,"0"4"-101"0,7-4-69 0,0 0-41 0,-1 3-21 16,1-3-12-16,5 4-4 0,2-4-5 0,6 0-2 15,-1 0 1-15,7-4-4 0,-6 1-14 0,5-4-38 0,-5-1-63 16,0 1-148-16,-1 0-75 0</inkml:trace>
  <inkml:trace contextRef="#ctx0" brushRef="#br0" timeOffset="6752.88">12817 6345 125 0,'14'7'190'0,"-1"-3"-78"0,7 3-44 0,-2 1-22 0,2-1-11 16,0 0-1-16,6 4 3 16,7 0 2-16,-1 0 1 0,1 4 1 0,6-1-1 0,6 5 0 0,1 3-5 0,-1 3-1 15,8 1-6-15,5 3-1 0,1 5-1 16,6-2 0-16,0 5 0 0,6 3-1 0,8 1-1 0,0 2-3 0,4 5-4 0,9-1-3 16,-7 9 0-16,6-5-2 0,-6 8-5 0,6-1 0 0,0 2 4 15,0-3-3-15,-7 5 0 0,7 1-2 0,1-5-4 16,-7 5 2-16,0-1-1 0,-8 1 0 0,8-5-6 0,-14-3 1 15,8 0 0-15,-8 0 1 0,-6-4 1 0,-6-3-1 16,0-1 1-16,-7-3 0 0,-7-3 0 0,1-1 2 0,-7-7 0 16,-6 0-2-16,-7-3 0 0,0-5-2 0,-7-3-4 15,-5 0-5-15,-2-4-5 0,-4-7-10 0,-8 3-19 0,0-6-35 16,0-4-55-16,-8 0-110 0,-4-4-88 0</inkml:trace>
  <inkml:trace contextRef="#ctx0" brushRef="#br0" timeOffset="6990.35">14498 7474 336 0,'0'0'376'0,"0"0"-141"0,6 3-108 15,1 4-61-15,6 4-34 0,0 0-14 0,1 4-8 0,-2 3-4 16,8 0-1-16,-1 4-1 0,1 1-1 0,6 2 4 15,-7 1 0-15,7 3 0 0,0 0-2 0,1-4 0 0,-1-2-1 16,0 3 2-16,-7-4-2 0,7 3-3 0,0-6-5 0,-6-1-13 16,-1-1-26-16,1-5-52 0,-7-1-108 0,0-3-118 0,-6-5-70 15</inkml:trace>
  <inkml:trace contextRef="#ctx0" brushRef="#br0" timeOffset="7688.81">12902 3249 134 0,'20'12'229'0,"-1"-2"-103"0,7 1-53 16,-6 3-26-16,13 2-12 0,-7-2-2 0,0 1-2 0,-1 0 0 0,8-1 1 16,0 4 2-16,0-3 0 0,-1 3-2 0,1 4-2 0,-1 1-4 15,1-5-1-15,-1 7-2 0,7-3 0 0,0 4-1 16,-6-1 0-16,6 5 0 0,0-4-3 0,0 3-1 0,7 0-1 16,-7 0-1-16,7 1-3 0,-7 3-4 0,6 0-1 0,1 0-2 15,-1 0 0-15,8 3 0 0,-8 1-3 0,7-1-1 0,-6 2 1 16,6-3 0-16,-6 2 1 15,-1 3-1-15,1-2 1 0,-1-2-2 0,1 1 0 0,-7 2 1 16,6-1-3-16,-5 2 1 0,5 4 1 0,-13-4-1 16,7 4 1-16,1-4 0 0,-1 4 3 0,-7 0-1 0,7 4 0 0,-6-4-1 0,7 0 1 15,-8 3-1-15,1-3 1 0,-1 1-1 0,1-2-2 16,-1 1-1-16,1-4 0 0,-1 5 0 0,1-2 1 0,-7-2 0 16,6 3 0-16,1-4-1 0,-7 0 2 0,7-2 0 0,-7-3 0 15,0-1-1-15,0 2-7 0,-1-7-16 0,-5 1-28 0,0-4-49 16,-1-4-100-16,-5-4-118 0,-8 0-70 0</inkml:trace>
  <inkml:trace contextRef="#ctx0" brushRef="#br0" timeOffset="9286.26">15409 8180 117 0,'0'-4'342'0,"0"2"-98"0,0 2-85 16,0-4-59-16,-6-1-36 0,6 2-14 0,0 3-4 0,0-4 1 16,0 0 1-16,0 1 4 0,-6-1 4 0,6 0 5 0,-7 1 6 15,7-1 3-15,-6 4 4 0,6-4 3 0,-7 4 10 16,7-3 5-16,-6-1 4 0,-1 4 3 0,7 0-2 0,-6 0-6 15,0 0-12-15,-2 4-7 0,-4 3-10 0,5 0-10 0,-6 4-8 16,0 9-7-16,-7-2-4 16,8 3 0-16,-8 5 6 0,7-1-1 0,0 5 2 0,0 0-4 0,7-1-2 0,-2 3-2 15,2-2-1-15,0-1-2 0,6 1-3 0,6-5-4 0,0 4-2 16,2-3-5-16,-2-1 1 0,14-3-1 0,-7 4-2 0,-1-8-3 16,8 4-1-16,6-7 1 0,-6 0 3 0,5-4 7 15,-5-4 12-15,6 0 18 0,-7-7 22 16,8 0 25-16,-8-3 22 0,1-5 21 0,-1 1 6 0,1-8 4 0,0 1-6 15,-7-4-11-15,-7-1-26 0,0-3-15 0,2 0-14 16,-8 0-15-16,-8-3-9 0,8-1-7 0,-12 0-5 0,-1-3-8 0,-7 3 3 16,0-3-9-16,1 3-8 0,-7-3-8 0,0 4-4 15,0-2-5-15,0 6-2 0,-7-1-5 0,7 0-14 16,0 4-14-16,7 3-17 0,-1 1-36 0,7 2-88 0,7 6-102 0,-1-6-97 16,14 1-107-16,-1 0-157 0,7 3-92 0,7-2-54 15,6-1-1-15</inkml:trace>
  <inkml:trace contextRef="#ctx0" brushRef="#br0" timeOffset="9875.02">15475 8297 315 0,'-13'0'343'15,"0"0"-104"-15,0 0-86 0,0 0-45 0,-1 0-30 0,2 0-9 16,5 0-4-16,1 0-1 0,-7 0 0 0,6 0 4 16,1 0 2-16,6 0-5 0,-6 0 5 0,-2 0 3 0,8 0 0 15,-6 0-4-15,6 0-4 0,0 0-6 0,0 0-6 0,-6 0-5 16,6 0-12-16,0 0-8 0,6 4-9 0,-6-4-5 15,6 0-3-15,-6 3 2 0,14-3 4 0,-8 4 5 0,7-4 5 16,7 4 6-16,0-4 5 0,-1 4 4 0,13-4 4 0,-6 4 3 16,14-4 4-16,-7 0 4 0,5 0 5 0,8 0 4 0,0 0 6 15,5-4 6-15,1 0 8 0,7 0 8 0,0 0 3 16,6 1-3-16,-6-4-6 0,6 3-5 0,0 1-2 16,0-5-5-16,7 4-3 0,-1-2-5 0,1 1-3 0,0 2 0 15,6-5-1-15,-6 5-3 0,12-4-6 0,-12 3-5 0,6-3-1 16,0 2-15-16,0 2-9 0,1 0-6 0,-2-5-3 15,8 4-2-15,-6 1-3 0,5-1 0 0,-6 1-11 0,13-1 4 16,1 1 3-16,-1-1-2 0,0 0-2 0,7 0 1 0,-1 4 0 16,1-4 0-16,-1 4-1 0,2-2 0 0,-2 2 3 0,1-4 0 15,-1-1 2-15,1 2-1 0,-1-1 0 0,2 0 1 16,-2 1 0-16,1 3-1 0,-1-8-1 0,1 8-2 0,-1-3 1 16,2-1-1-16,-2 4-2 0,-5-4 1 0,5 4 2 0,1-3 3 15,-7 3 0-15,0-4 0 0,7 4-2 0,-7-3 1 16,0 3 0-16,-6 0 7 0,6 0-7 0,-6 0-4 0,-7 0-3 15,-7 3 0-15,-5-3 0 0,-8 0-3 0,-6 0-1 0,-13 0-10 16,1 0-3-16,-8 0-7 0,-5 0-12 0,-15-3-23 0,1 3-57 16,-6 0-79-16,-1-4-72 0,-12-3-62 0,-8 3-59 15,-4-3-69-15,-9-1-81 0,-12 5-122 0,-7-1-17 0,-6-4 40 16</inkml:trace>
  <inkml:trace contextRef="#ctx0" brushRef="#br0" timeOffset="10591.8">15847 8536 399 0,'6'3'296'0,"0"-3"-113"0,0 4-78 15,2-4-45-15,4 4-22 0,8-1-12 0,-7-3-1 0,7 0-1 16,5 4 0-16,1-4 5 0,0 3 1 0,7 1 1 0,-1 0 1 31,8 0 1-31,-1-1 0 0,6-3 4 0,8 7 3 16,-1-3 1-16,7-4 5 0,6 4 0 0,6-1 4 15,0 1 2-15,8-4 3 0,-1 4 0 0,6-1-1 0,8-3-1 0,-7 3-2 16,6 3-1-16,6-6-2 0,1 3-1 0,-1-3-1 16,8 0-1-16,5 3-2 0,1-3 0 0,1-3-1 15,4 3-1-15,1-3 0 0,1 3 6 0,-1-6 7 0,1 3 7 16,5-4 5-16,1 0 2 0,0-1 0 0,0 1-2 0,-1 0-3 15,1-4-9-15,6 4-11 0,-6-4-12 0,0 0-12 0,-1 0-3 16,-5-4-5-16,5 4-3 0,1-3-3 0,0 3-1 16,-7-5-1-16,0 6-1 0,0-1 5 0,1 0-7 0,-1 0-2 15,-7 3 1-15,-5 1-2 0,5 0 4 0,-11-1 1 0,4 1 0 16,-11 3-4-16,-1-3 4 0,-6 4 1 0,-8-5-1 16,-4 5 2-16,-2-5-5 0,-6 0-1 0,0 6 0 0,-6-6 1 15,-1 0 2-15,-5 1-1 0,-8-4-1 0,1 8-1 0,-1-9-1 16,-6 6-4-16,-7-2-8 0,1-3-17 0,-1 4-24 15,-5-1-21-15,-1 0-26 0,-6 2-27 0,-1-2-27 0,1-3-21 16,-8 4-20-16,2-4-25 0,-8 1-41 0,8-6-65 16,-14 5-107-16,6 0-44 0</inkml:trace>
  <inkml:trace contextRef="#ctx0" brushRef="#br0" timeOffset="11017.07">20848 7997 382 0,'-13'0'385'0,"0"0"-120"0,0 0-102 0,7 0-63 0,-8 0-34 15,8 0-18-15,0 0-6 0,-1 0-1 0,0 0-3 16,7 0-2-16,-6 0-3 0,6 0-3 0,0 0-3 0,6 4-1 16,-6-4-2-16,7 7-1 0,6-3 5 0,7-1 7 15,-1 4 8-15,7 1 6 0,0 0 6 0,13 3 8 0,0-4 4 16,7 4 2-16,6-4 0 0,7 4 3 0,-1-4 1 0,8 1 2 16,-1 3 3-16,6-4-4 0,-6 0-1 0,6 0 1 15,2-3-2-15,-2 3-7 0,0-3-6 0,-5 0-6 0,6-1 0 16,-7-3-8-16,0 4-7 0,-7-4-6 0,7 0-5 0,-12-4-3 15,6 1-3-15,-8-1-3 0,-5 0-11 0,-1-3 1 16,-5 3-1-16,-1-3 0 0,-7 0 0 0,-5 3-7 0,-9-3-10 16,2 0-17-16,-7-1-36 0,1 1-43 0,-8-4-42 15,-6 4-39-15,0-1-39 0,0-2-43 0,-13 3-61 0,-7-5-86 16,-6 4-92-16,-6 1-29 0</inkml:trace>
  <inkml:trace contextRef="#ctx0" brushRef="#br0" timeOffset="11286.91">21349 8349 378 0,'26'0'403'0,"7"0"-135"0,-1 0-106 0,8 0-62 0,5-4-28 0,1 4-11 16,0 0-1-16,0-3 1 0,5-1-5 0,-5 0-5 16,6 1-5-16,0-2-7 0,0 3-5 0,-6-2-10 15,6 0-7-15,0-4-10 0,-7 4-3 0,-6-3-2 0,1 0-2 16,-1 0-4-16,-13-1-9 0,7 2-16 0,-15-2-20 0,-4-3-27 16,-1 0-38-16,-13-1-53 0,-7-2-92 0,-5 3-129 0,-8-3-59 15</inkml:trace>
  <inkml:trace contextRef="#ctx0" brushRef="#br0" timeOffset="11827.07">18100 8506 140 0,'0'0'477'15,"0"0"-121"-15,6 4-136 0,-6-4-97 0,0 0-59 0,6 0-28 16,1 0-11-16,0 0-8 0,-1-4-4 0,7 4 0 15,1 0 1-15,-2 0-1 0,2 0 0 0,-2 0-2 0,1 0-3 16,7 0 1-16,-8 0 0 0,8 0 2 0,0 0 2 0,-1 0 4 16,1 0 3-16,0 0 5 0,-1 0 4 0,7 4 1 15,0-4 0-15,-6 4 2 0,5-4 2 0,2 0 3 0,-1 3-1 16,6 1-2-16,-5-4-2 0,5 4 1 0,1-1-5 0,-1-3 0 16,-6 4-6-16,7 0-5 0,-7-1-5 0,0-3-4 15,0 4-3-15,-7 0-5 0,-5-4 0 0,-2 3-8 0,2-3-12 16,-8 0-13-16,1 4-15 0,-7-4-23 0,0-4-31 0,0 4-60 15,-7-7-91-15,1 3-141 0,-8-3-68 0,-4-4-31 0</inkml:trace>
  <inkml:trace contextRef="#ctx0" brushRef="#br0" timeOffset="12064.94">18327 8396 3 0,'14'0'483'0,"5"4"-69"0,1-4-147 0,6 0-110 0,0 4-58 16,7-4-26-16,-1 3-13 0,1-3 0 0,-1 4 2 0,7 0 1 16,-6 3 2-16,5-3-2 0,-4 7-3 0,-2-1-8 15,-6 1-1-15,0 5-4 0,-6-2-3 0,0 4 1 0,-8 1 0 16,-6-1 4-16,-6 4 7 0,-6 0 6 0,-6 4 1 0,-2-1-4 16,-12 4-4-16,-7 1-6 0,1-1-8 0,-7 1-9 15,0-1-34-15,-1 4-57 0,-5-8-68 0,-1 4-123 0,1-3-178 16,-1-4-104-16,1 0-61 0,-1 0-27 0</inkml:trace>
  <inkml:trace contextRef="#ctx0" brushRef="#br0" timeOffset="24202.24">17409 6575 1 0,'-25'4'452'0,"-2"0"-116"0,1 3-143 0,0 0-87 16,0 2-48-16,7-3-27 0,-7 2-14 0,6-1-10 0,7-3-5 15,0 3-1-15,0-4-1 0,-1 5-2 0,8-8-1 0,0 7-2 16,0-7-1-16,-1 4-1 0,0 0-4 0,7-1-6 15,-6-3-8-15,6 4-13 0,-7 0-22 0,7-1-29 0,-6 1-43 16,-1-4-63-16,0 3-85 0</inkml:trace>
  <inkml:trace contextRef="#ctx0" brushRef="#br0" timeOffset="24582.54">17025 6763 146 0,'0'0'170'0,"0"3"-51"0,0-3-37 15,0 0-25-15,0 0-18 0,0 0-10 0,6 0-7 0,-6 0-1 16,7-3 0-16,-7 3 4 0,7-4 4 0,-1 1 6 0,1-1 3 15,-1 0 5-15,0 4 5 0,-6-4 5 0,8 0 7 16,-8 2 8-16,6-3 8 0,-6 1 5 0,0 1 6 0,0-1 0 16,0-3 5-16,0 3 5 0,-6 0 7 0,6 1 13 0,0-5 18 15,-8 5 21-15,2-1 21 0,6 0 11 0,-6 1 4 16,-1-1-5-16,-6 1-15 0,0-1-24 16,7 4-30-16,-8 0-31 0,2 0-31 0,-8 0-21 0,7 0-14 0,-1 4-8 0,2-1-4 15,6 4-4-15,-8 1-3 0,8-1-2 0,-7 4 0 16,7 4 2-16,6 3-1 0,-8 1 0 0,8 3 3 0,8-1 2 15,-8 6 1-15,12-2 2 0,1 3 0 0,1 2 0 16,-2 3 1-16,8 1 0 0,-1-2 0 0,1 1 0 0,6 4 0 16,-6-1-3-16,-1-3-1 0,1 4 0 0,-1-4-1 0,1 0 1 15,-7 0 0-15,0 4-3 0,-7-5 2 0,0-2 0 16,2 3 4-16,-8-4-1 0,0 1 0 0,-8-2 2 0,-4-2-1 16,6 0 3-16,-8-1-1 0,-5 2 1 0,-1-5-3 0,0-4-1 15,1 0-1-15,-7-3-3 0,6 0-25 0,-6-5-50 16,7-2-75-16,-7-1-76 0,6-7-67 0,-5-4-98 0,5-3-165 15,0 0-102-15,1-8-40 0,-7 0 16 0</inkml:trace>
  <inkml:trace contextRef="#ctx0" brushRef="#br0" timeOffset="24741.34">16575 7272 94 0,'0'-11'513'0,"-6"3"-70"0,6 1-143 0,0 0-108 0,0 3-60 15,6 0-33-15,-6-3-21 0,8 3-11 0,-2 1-6 16,7-1-7-16,-7 4-7 0,7-4-9 0,6 4-9 0,-5 0-9 15,12-3-7-15,0 3-6 0,0 0-3 0,6 0-7 0,2 0-17 16,4 0-24-16,1 0-32 0,7-4-36 0,-1 4-58 16,-6 0-104-16,1-3-142 0,5-1-75 0,-6 4-32 15</inkml:trace>
  <inkml:trace contextRef="#ctx0" brushRef="#br0" timeOffset="24931.06">17344 7165 502 0,'-13'-3'616'0,"0"3"-64"0,6-4-151 0,1 4-104 31,0 0-61-31,6 0-48 0,-7 0-35 0,7 4-18 0,-7-4-15 16,7 3-20-16,0 6-26 0,0-3-26 0,-6 5-16 15,6 0-9-15,0 0-5 0,0 4-2 0,6 3 0 0,-6 0-3 16,0 4-3-16,7 0-1 0,0 0-7 0,-1 0-26 16,0 4-43-16,8 0-56 0,-1-5-57 0,0 1-52 0,0 1-54 15,7-2-81-15,-1-3-145 0,0-3-72 0,0 4-21 0</inkml:trace>
  <inkml:trace contextRef="#ctx0" brushRef="#br0" timeOffset="25343.04">17690 7367 29 0,'-7'0'481'0,"7"0"-105"0,-7 0-126 15,7 0-94-15,0 0-58 0,0 0-34 0,0 0-20 0,0 0-12 16,7 0-6-16,-7 4-3 0,13-4 0 0,-7 3-1 0,7-3 3 16,7 4 0-16,0-4 2 0,-1 0 0 0,7 0-1 15,0-4 0-15,7 4-1 0,-1-3-2 0,7-1-1 0,1-4-2 16,-1 5-1-16,6-4-3 0,-5-4 3 0,5 3 1 0,-7-2 3 15,-5-2 5-15,-1 1 7 0,2 4 7 0,-15-4 10 16,1 4 18-16,-8-4 18 0,2 3 16 0,-8 1 10 0,-6-4 3 16,0 4-3-16,0-1-12 0,-6-3-9 0,-8 4-17 0,8 0-20 15,-7 0-20-15,6 3-14 0,-5-3-8 0,5 4-7 16,1-3 2-16,-1 3-6 0,7 3-4 0,0 0-4 0,-7 3-2 16,14 3-1-16,-7 0-2 0,0 2 1 0,7 3 3 15,-1-1 0-15,1 5 0 0,-1-4 0 0,-6 4-1 0,6-1-6 16,-6 1-10-16,0-1-14 0,0 1-24 0,-6 4-30 0,0-5-32 15,-7 4-26-15,6 1-21 0,-12 3-24 0,5-4-48 16,2 0-82-16,-8 2-134 0,7-2-56 0,-7-4-12 0</inkml:trace>
  <inkml:trace contextRef="#ctx0" brushRef="#br0" timeOffset="25928.45">17129 8872 403 0,'-6'-7'567'0,"6"0"-102"15,-13 0-129-15,6-1-67 0,7 1-29 0,-13 0-8 0,7 3 2 16,0-3-1-16,-2 3-8 0,-4 0-15 0,5 1-26 16,-6 3-29-16,6 0-34 0,-5 0-32 0,4 0-33 0,2 0-24 15,0 3-16-15,0 5-9 0,6-1-4 0,-7 0-3 0,0 4 1 16,7 4 0-16,-6 3 1 0,6 0 3 0,0 1 1 15,0 3 0-15,6 0 3 0,-6 0 2 0,7 4 1 0,0-5-1 16,-1 5 1-16,-6-4-1 0,6 4-1 0,0-1 2 16,-6-3-3-16,8 0-2 0,-8 1 0 0,6-2-1 0,-6 1-2 15,0-3-2-15,-6 3 0 0,6-4-2 0,0 1 1 0,-8-1-1 16,2-4-5-16,6 1-18 0,-6 0-42 0,0-4-75 16,-8-1-81-16,8-2-68 0,-7-5-70 0,7 1-79 0,-8-4-109 15,2-4-114-15,-8 1-30 0,1-1 39 0</inkml:trace>
  <inkml:trace contextRef="#ctx0" brushRef="#br0" timeOffset="26197.85">16686 9294 441 0,'-19'-7'632'0,"6"-4"-72"0,7 3-133 0,-2 1-93 0,-4 3-55 16,12-3-40-16,-7 3-22 0,7 1-28 0,0-1-41 0,0 0-37 15,7 1-28-15,-1-5-23 0,8 5-18 0,12-5-28 32,-1 1-48-32,8 0-60 0,-1-4-62 0,8-1-50 0,5-2-39 15,1 3-31-15,-1-3-21 0,1-1-9 0,-1 0 18 16,2 0 44-16,-9 0 51 0,1 5 50 0,-6-1 39 0,-1 0 36 15,1 4 31-15,-13-5 29 0,6 8 22 0,-14 1 16 0,2-1 14 16,-1 1 9-16,-7 3 10 0,1 3 9 0,-7 1 5 16,0 3 4-16,-7 1 3 0,1 3 2 0,-1 0 4 0,-6 4 1 15,0 3-5-15,0-4-8 0,0 5-5 0,0-1-8 0,0 0-5 16,6-4-9-16,1 6-9 0,0-2-8 0,-2 0-5 16,8-3-4-16,-6-4-5 0,6 3-5 0,6-3-3 0,-6 0-1 15,8 0-3-15,-2-4 0 0,7 1-2 0,0-5-11 0,0 0-23 16,7-3-30-16,6-3-32 0,-7 0-37 0,7-8-58 15,0 0-88-15,0 0-158 0,1-4-72 0,-8 1-29 0</inkml:trace>
  <inkml:trace contextRef="#ctx0" brushRef="#br0" timeOffset="26674.3">17181 8447 220 0,'-6'0'326'0,"0"0"-95"0,-8 0-84 15,2 0-54-15,5 0-26 0,0 0-12 0,-6 4-2 0,0-4 5 16,6 0 4-16,1 0 5 0,0 0 6 0,-8 0 8 16,8 0 4-16,0 0 7 0,6 0 5 0,-7 0 2 15,1 0 0-15,6 0-1 0,0 0-2 0,0 0-6 0,0 3-12 0,0-3-9 16,0 0-12-16,6 0-8 0,7 0-6 0,1 4-2 16,-2 1 0-16,14-5 1 0,-6 3 5 0,13-3 5 0,-1 4 10 15,1-4 10-15,12 4 10 0,1-4 9 0,5-4 7 16,2 4 6-16,12-4 3 0,0 1 0 0,7-2-2 0,6-2-10 15,0 3-14-15,6-3-11 0,1 0-15 0,6 0-12 0,-6 0-13 16,7-1-10-16,-8-3-8 0,0 4-3 0,1-4-1 16,-6 3-4-16,-1-3 1 0,-13 1-1 0,0-1-2 0,-7 0 0 15,-12 0-3-15,-1 3-14 0,-12 0-28 0,-1-2-40 0,-5 3-57 16,-7-1-56-16,-8-2-50 0,-4-2-43 0,-8 1-39 16,0 0-33-16,-14-3-23 0,1 2-14 0,-13 2 4 0,0-5 13 15,-7 7 26-15,-13-3 58 0</inkml:trace>
  <inkml:trace contextRef="#ctx0" brushRef="#br0" timeOffset="26832.34">18672 8151 176 0,'-45'0'242'0,"6"0"32"15,0 0-5-15,0 3-53 0,13 1-65 0,-1 0-51 0,8 4-36 16,6-2-21-16,7 2-15 0,-1 7-10 0,14-5-8 0,-1 2-2 16,14 2-1-16,0 1-1 0,-1 4-1 0,7-5 0 15,6 4-3-15,-5-3 2 0,-1 3-2 0,6-3-1 0,-6 3 0 16,1-3 0-16,-8-1 1 0,0 1-2 0,-6 0 1 16,-6-1-2-16,0 4 0 0,-7-2 0 0,-7-2 1 0,-6 4 0 15,0-3-1-15,-13 0-3 0,6 3-9 0,-6-3-13 0,-7-1-23 16,7 1-36-16,-6-3-63 0,6 2-104 0,-6-7-117 0,6 4-62 15</inkml:trace>
  <inkml:trace contextRef="#ctx0" brushRef="#br0" timeOffset="32142.97">21760 3967 64 0,'0'4'309'0,"0"-1"-94"16,0-3-82-16,0 5-55 0,0-5-27 0,0 3-12 0,0-3-5 15,0 3 0-15,0 1 2 0,6-4 2 0,-6 4 2 0,0-1 0 16,0 1 0-16,0 0-1 0,0-1-4 0,0 1 0 16,0-1-3-16,0 1-1 0,0 4 2 0,7-4-1 0,-7 3 1 15,0-3-1-15,0 3 0 0,0 4 1 0,0-4 1 0,0 8 2 16,6-1 1-16,-6 2 4 0,0-2 3 0,0 4 3 15,7-3 0-15,-7 3 4 0,0 4 1 0,7-4 3 0,-7 1 3 16,0 3 3-16,6 0 1 0,-6-5 1 0,0 6 1 0,6-1 0 16,-6-4-2-16,0 4 0 0,0 0 1 0,0-4 0 0,7 4-1 15,-7 1 1-15,7-2-1 0,-7-2-3 0,6 3-1 16,-6 3-5-16,6-3-5 0,-6 1-8 16,0-2-7-16,7 1-5 0,-1 4-4 0,-6 0-2 0,7-1-2 0,0 1 0 0,-7 0-2 15,6-1 0-15,-6 4 1 0,6-3 4 0,-6 4 0 16,0-1 3-16,8 0 0 0,-8 0 1 15,6 1 2-15,0-1-1 0,-6 0-1 0,7 1-3 0,-7-1-2 0,6 4-1 0,1 0-5 16,-7 0-2-16,6 0-2 0,1 0-2 0,-1 4-1 16,-6-5-1-16,6 1 0 0,2 4-1 0,-8-5 0 0,6 6 0 15,-6-5 0-15,0-1 0 0,6 1 0 0,-6 4-1 16,0-4-1-16,7 0-1 0,-7 0-1 0,6 0 0 0,1 0 0 16,-1 0 1-16,1 0 1 0,-1 4 0 0,0-5 1 0,8 5 1 15,-8-4 0-15,8 4-1 0,-2-4 2 0,-5 0-3 16,6 0 0-16,-6-1-1 0,5 2 2 0,-5-6 1 0,6 6 6 15,-7-1 9-15,8 0 8 0,-8 0 7 0,1 0 5 0,5 3 4 16,-4 1 4-16,-2-4 2 0,0 4 0 0,0-1-11 16,-6-2-5-16,7 2-3 0,0 1-3 0,-1-1-4 0,1 1-3 15,-1 0-2-15,-6-1-2 0,6 1 0 0,2 3-2 0,-2 0-1 16,0 1 0-16,0 2-1 0,8 2-1 0,-8-2 1 0,1 1 0 16,6 4 1-16,-6 0 0 0,5-1-1 0,-6 5-1 15,8-5-1-15,-8 4 0 0,8 1-2 0,-8 0 9 0,1-1-3 16,5 0 1-16,-5 0 1 15,6-3 2-15,-7 3 3 0,8-3 2 0,-8-1 3 0,7 1-6 0,-7-1 5 0,8 5 5 16,-8-5 4-16,8 4 3 0,-8 5 4 0,7-5 3 0,-7 3 2 16,1 1 1-16,0 1 1 0,5-1-2 0,-6 3-2 0,2-3-4 15,-2 4-5-15,0 3-6 0,1-3-5 0,-1 3-3 0,1-4-6 16,0 4-3-16,5 1-2 0,-5-4 0 0,6 7 0 16,-7-4 0-16,8 0 3 0,-1 0 2 0,-1 1 4 0,2 3 1 15,6-4 1-15,-8 4 0 0,1-4-2 0,0 5-1 0,6 2-2 16,-11-3-5-16,4 4-1 0,1-1-3 0,0 1-2 31,-6 3-1-31,-1-3-1 0,1-1 0 0,0 5-2 0,5-5 3 16,-5 5 0-16,0-2 1 0,5 6 4 0,-5-5 0 0,6 4 2 15,0-1 0-15,-7 1 2 0,8 4 2 0,-8 0-1 0,7-1 3 16,-6 5 0-16,-1-5 4 0,1 1 1 0,-1-1 3 16,0 4 3-16,2-3 1 0,-2-1 0 0,0 1-4 15,1 0-4-15,-7-4-2 0,0 4-2 0,6-8-5 0,-6 4-5 16,0 0-5-16,0-4-1 0,-6 0-1 0,6 1-1 0,-7-5-3 15,7 1 0-15,-6-1-1 0,0-3 0 0,-2 4 1 0,-4 0 2 16,5-5-1-16,-6 1 1 0,0 0 0 0,0-4 0 16,0 1 3-16,0-1-1 0,-7-3-1 0,8 0-1 0,-8-1 1 15,7-3-1-15,-7 0-1 0,7-4 0 0,0 0 0 0,1-3-1 16,-2 0-2-16,1-4 0 0,0-1-2 0,0-2-2 16,7-1-2-16,-8 0-1 0,8 1-3 0,-7-1-1 0,6-3 0 15,1-1-1-15,0-2-3 0,-1 2-1 0,1-3-3 0,-1-4-4 16,7 0-9-16,-7-3-12 0,1 0-14 0,0-4-16 0,6-4-21 15,-7 0-19-15,7-3-19 0,-7-4-20 0,7-4-18 16,0 2-35-16,0-7-49 0,7-2-53 0,-7-2-36 0,7-3-21 16,-1-2-6-16,0-1 2 0,1 1 14 0,0-3 39 0,-1 5 59 15,1-2 68-15,-1 3 60 0,0 1 44 0,-6-5 33 16,7 8 26-16,-7-3 18 0,7 3 11 0,-7-4 9 0,6 0 9 16,-6 4 7-16,6-3 6 0,-6-1 7 0,8 4 4 0,-8-3 7 15,0 3 9-15,0 0 11 0,0-4 10 0,0 4 14 16,0 0 15-16,0 0 23 0,0 0 24 0,0 0 25 0,0 0 30 15,0 4 10-15,0-4 4 0,0 0-3 0,0 0-11 0,0 0-18 16,0 0-24-16,0-4-31 0,0 4-36 0,0 0-19 16,0 0-17-16,0 4-12 0,0-4-10 0,6 3-6 0,-6 1-2 15,6-1 1-15,1 5 1 0,-1-5-5 0,1 8 5 16,-1-3 7-16,7 3 4 0,1 3 1 0,5 1-1 0,-6-1-1 16,6 2-4-16,1 2 5 0,-7-4-8 0,6 8-9 0,1-3-7 15,-1 2-5-15,1-2-5 0,0 3-3 0,-1 4-5 0,1-4-4 16,-7 0-2-16,6-1-3 0,0-2-3 0,-5 3-6 15,6-4-8-15,-8-3-7 0,8 0-8 0,-7-5-6 0,0 1-11 16,6-3-7-16,-5-5-5 0,-1-3-3 0,-1-3-9 0,2-5-11 16,-2 1-32-16,2-4-57 0,-1 0-58 0,-7-3-53 15,0-1-42-15,2-8-48 0,-2 2-61 0,6-5-96 0,-4 1-94 16,-8-5-9-16,6 0 25 0</inkml:trace>
  <inkml:trace contextRef="#ctx0" brushRef="#br0" timeOffset="33077.54">21870 3912 268 0,'0'-7'238'0,"0"3"-84"0,0-3-53 0,0 0-27 15,-6 4-8-15,6-6-6 0,0 2 1 0,0 3 4 0,0-3 1 16,-6 0 0-16,6 0-2 0,0-1-4 0,0 1-4 0,0 0-3 15,0-1-5-15,0 5-4 0,0-5-5 0,0 5-5 16,6-1-8-16,-6-3-3 0,0 3-6 0,6 0-4 0,2-3-3 16,-2 3-3-16,0 1-2 0,1-4-1 0,-1 3 2 15,1 0 1-15,-1-4 3 0,7 2 3 0,1-2 7 0,5-3 2 16,0 0 5-16,-6-4 2 0,13 1 5 0,0-1 2 0,1-3 4 16,-1 0 3-16,6-4 4 0,1-1 8 0,6-2 5 15,-1-1 4-15,9-3 3 0,-2-4 5 0,7 0 10 0,1 0 6 16,-2-7 0-16,8 0 0 0,6-1 0 0,-7-3 0 0,7 0 1 15,1-4 2-15,-1 1-3 0,0-1-4 0,-6 1-5 16,6-1 1-16,-6 4-1 0,6-4 1 0,-6 8-2 0,-8-4-8 16,8 4-9-16,-7 0-4 0,-7 3 1 0,1 4-7 0,-1-3-6 15,-12 2-6-15,7 5-3 0,-8 0-1 0,1 3-1 0,-7 1-6 16,-7-1-6-16,7 7-3 0,-12 1-5 0,5 0-3 16,-6 3-3-16,0 1-2 0,-7 3-4 0,0 4-1 15,8-4-3-15,-14 3-9 0,6 5-22 0,-6-2-46 0,7 2-74 16,-7 3-78-16,0-4-74 0,0 4-98 0,0 0-163 0,0 4-110 15,-7-1-52-15,-5 5-8 0</inkml:trace>
  <inkml:trace contextRef="#ctx0" brushRef="#br0" timeOffset="34013.17">23395 2835 480 0,'0'-7'409'0,"-6"3"-175"15,-2 1-111-15,8-1-59 0,0 4-31 0,0 0-18 0,0 4-8 16,0 3-3-16,8 4-1 0,-8 3 1 0,6 5-1 0,0-1 2 16,7 8 0-16,-6-1 2 0,-1 5 6 0,7 3 11 15,-7 4 6-15,2 3 10 0,4 4 11 16,-6 3 14-16,2 5 12 0,-2 6 7 0,0 5 6 0,1 3 3 0,-1 7 2 0,1 7 5 16,0 5 9-16,-1 6 0 0,-6 8 0 0,6 7-2 0,-6 12-9 15,0 3-8-15,0 6-4 0,-6 9-8 0,6 3-15 16,-6 5-9-16,6 2 6 0,-7 1 13 0,7 0 22 15,0-1 21-15,-7 0 9 0,7 1 3 0,-6-1 4 0,-1 4-3 16,1 0-11-16,-8-3-22 0,8 0-24 0,-6-1-19 0,-2 0-13 16,-5 1-6-16,5 3-5 0,-4 1-1 0,4 2-3 0,1 1-1 31,0 4 2-31,0-1-7 0,-1 1 3 0,8-1-1 16,6 1-3-16,0 3-2 0,0-7-2 0,6 4-2 0,8-5-2 15,-1 1 5-15,7-4-3 0,0 1-1 0,-2-5-1 0,9 1 0 16,-7-5 0-16,6-2 2 0,-1-5 4 0,-5-6-5 15,0-2-1-15,5-2 2 0,-5 0 6 0,0-8-1 0,-1 0-1 16,1-7 0-16,-8 0-6 0,8 1 0 0,-7-10-5 0,0-1-1 16,7-5-9-16,-7 0 0 0,-1-3 4 0,2-4 0 0,-8 4 2 15,7-8 1-15,0 3 1 0,-6 1-2 0,-1 0 4 16,-6 0-1-16,0 0-7 0,0 0-4 0,-6 0-3 0,-1 4-1 16,1-5-1-16,-1 5 0 0,1 0-1 0,-7-5 2 0,7 1 6 15,-8 0 3-15,8 0 2 0,-1-3 0 0,1-1 2 16,-1 0 3-16,1-4-3 0,6 1-2 0,-7 1-3 0,7-10-2 15,0 2 2-15,0-5-1 0,7-4-2 0,-7 2-3 0,6-9-3 16,-6 1 2-16,7 0-1 0,-7-5 0 0,6-2-4 16,1-1-1-16,-1 1 0 0,-6-1-1 0,6-4 3 0,-6-2 0 15,8 2 1-15,-8 0 1 0,6 2 2 0,-6-2 0 16,6-3 3-16,-6 0 2 0,0 0 0 0,7-4 0 16,-7-4 0-16,6 1 2 0,-6-4 2 0,0-3 0 0,0-1 0 0,0-4-3 15,0-6-2-15,0 3-4 0,0-7-3 0,0-1-6 16,0 1-7-16,7-4-6 0,-7-3-7 0,0-2-4 0,-7 2-4 15,7-5 0-15,0 1-1 0,0 3 1 0,-6 2 2 16,6-3 2-16,-7 2-2 0,1 3-6 0,0-1-17 0,-2 5-30 16,2-4-36-16,0 4-38 0,-7-1-32 0,6 1-28 0,-6-4-24 15,7 0-15-15,-8-4-12 0,8 0-11 0,-7-2-19 16,0-3-48-16,0 2-88 0,0-4-32 0</inkml:trace>
  <inkml:trace contextRef="#ctx0" brushRef="#br0" timeOffset="34234.48">23108 15130 65 0,'-19'-15'573'0,"-1"1"11"0,1-1-126 0,5 4-134 15,2 0-76-15,-2 1-28 0,8-2-8 0,-1 4 0 16,1 5-7-16,-1-5-16 0,7 5-13 16,-6 3-14-16,12-4-21 0,1 4-26 0,-1 0-30 0,7 4-24 15,7-1-17-15,0-3-10 0,-1 4-9 0,7 0-7 0,6-4-4 0,-5 0-7 16,11-4-7-16,-5 0-7 0,7 1-15 0,-1-8-18 0,-1 0-25 15,1-4-33-15,1-3-41 0,5 0-41 0,-6-4-41 16,1-1-39-16,-8-2-34 0,1-1-52 0,-7-3-87 0,-1 7-102 16,-5-3-38-16,0 2-1 0</inkml:trace>
  <inkml:trace contextRef="#ctx0" brushRef="#br0" timeOffset="36297.21">22314 7689 56 0,'12'-25'371'0,"2"-1"-97"0,5-4-91 15,-6 1-63-15,6 1-37 0,1-9-21 0,7 4-12 0,-9-4-6 16,2-3-5-16,7-5 1 0,-1 1-4 16,-7 1-1-16,7-9 0 0,6-3-4 0,1-3 1 0,-1-4 1 0,1 0 3 15,7-8 1-15,-2-4 0 0,1-2-1 0,7-5-3 0,-7-4 0 16,14 1-1-16,-8-4-4 0,1-3 0 0,5-1-2 0,2 0 1 16,-1 1 4-16,7 3 6 0,-8 5 6 0,2 1 4 15,-1 2 5-15,-1 3 3 0,-4 3 6 0,-2 4 4 0,1 1 4 16,-14 7-3-16,7 4-2 0,-6 2-4 0,-7 5-6 0,0 3-4 15,-7 1-9-15,1 7-9 0,0 0-8 0,-8 3-8 16,2 4-6-16,-1 3-3 0,-1 5-3 0,-5-2-4 0,6 6 0 16,-7-1 0-16,1 4 0 0,0 3 0 0,-1 4 0 15,-6 0 0-15,7 4-2 0,-7 0-7 0,0 3-17 0,6 0-27 16,-6 1-29-16,0-1-27 0,0 4-27 0,7 0-23 0,-7 4-28 16,0-1-39-16,0 5-49 0,-7-1-104 0,1 0-67 15,-1 4-34-15</inkml:trace>
  <inkml:trace contextRef="#ctx0" brushRef="#br0" timeOffset="36519.1">23212 5411 223 0,'-6'4'357'0,"-1"2"-113"0,0-2-87 15,7 0-52-15,-6-4-29 0,6 3-19 0,0 1-10 0,0-4-8 16,0 4-7-16,0-1-4 0,6 2-5 0,1-3 2 0,6 2-1 15,0 4 6-15,1 0 11 0,-2-1 12 0,8 7 8 16,-1-3 4-16,-5 8 5 0,4-1-3 0,2 4-2 0,-7-1-6 16,1 2-11-16,-8 6-11 0,8-3-11 0,-14 3-8 15,6 4-5-15,-6 0-3 0,0 0-3 0,-6 0-19 0,6 3-35 16,-8-2-52-16,2-2-86 0,6-2-182 0,-6 3-98 0,-1-4-54 16</inkml:trace>
  <inkml:trace contextRef="#ctx0" brushRef="#br0" timeOffset="37041.4">22665 7828 3 0,'-6'0'277'0,"6"4"-74"0,-7-4-73 0,0 4-53 0,7-4-35 16,-6 3-20-16,6-3-12 0,0 4-5 0,0-4-11 16,0 4-12-16,-6-4-15 0,6 4-22 0,0-4-32 0,0 3-49 15,-7-3-81-15</inkml:trace>
  <inkml:trace contextRef="#ctx0" brushRef="#br0" timeOffset="37343.17">22509 8001 265 0,'0'0'268'0,"0"-4"-73"0,6 4-60 0,-6 0-45 15,0 0-28-15,6 0-18 0,-6-4-6 0,8 4-4 0,-8 0-3 16,6 0-1-16,0 0 0 0,1 0 3 0,-1 0 7 15,1 0 5-15,0 4 1 0,5-4 2 0,2 4 5 0,-2-1 6 16,2 1 2-16,5 0 3 0,7 3-1 0,-6-4-3 16,12 5 0-16,-5 0-2 0,5-1 0 0,1 4-9 0,-1-4-10 15,1 4-8-15,-1 0-6 0,1 0-5 0,-1 0-6 0,1 4-5 16,-7-1-8-16,0 1 1 0,7-4 0 0,-14 3-2 0,7 5 0 16,-6-5 0-16,6-2 1 0,-14 2 1 0,8-3-1 0,-1 0 2 15,-5-4 0-15,6 1-1 0,-14-5 0 0,7 1-1 16,0 4 0-16,-6-8 1 0,-1 3 1 0,0-3-1 15,-6 0-3-15,0 0-17 0,6 0-27 0,-6-3-30 0,0-5-37 16,0 1-50-16,-6-1-68 0,6-3-114 0,-6 1-104 0,0 2-44 16</inkml:trace>
  <inkml:trace contextRef="#ctx0" brushRef="#br0" timeOffset="37548.78">22984 8001 41 0,'-6'-4'497'0,"-1"4"-79"15,7-4-129-15,0 4-106 0,0 0-61 0,0 0-31 0,0 4-18 16,7 0-10-16,-1 3-6 0,7 4 0 0,-6-4-1 16,5 5-1-16,8-5-5 0,-6 7-7 0,-2-3-11 0,1 4-10 15,7-4-5-15,-7 7-4 0,0-3-1 0,-7-1-4 0,8 5 0 16,-8-1-3-16,1 1-3 0,-1-1-8 0,-6-3-19 16,6 3-30-16,-6-4-34 0,0 1-43 0,0 0-64 0,0-1-94 15,0-2-126-15,-6 2-65 0,0 1-28 0</inkml:trace>
  <inkml:trace contextRef="#ctx0" brushRef="#br0" timeOffset="38055.17">22444 8861 223 0,'0'-3'349'0,"0"-1"-100"0,0-3-91 16,0 3-59-16,6 4-32 0,-6-3-14 0,6-1-5 0,2 4-1 15,-2 0-2-15,7 4 2 0,-7-1 1 0,8 8 1 16,-2 0 2-16,2 4-1 0,5-1-1 0,-6 9 4 0,6-1-1 16,7 0 3-16,-6-1 5 0,13 5 8 0,-7 4 14 0,6-5 10 15,1 8 6-15,6 4 4 0,-7-1 2 0,7 5 2 16,1-1 0-16,-1 7-7 0,0 1-15 0,7 0-9 0,-8 3-9 15,8 0-9-15,0-3-8 0,-1 3-11 0,7 0-10 0,1-3-6 16,-8-1-4-16,7 2-8 0,1-2-6 0,-8-3-3 16,1 0-1-16,-7-4-1 0,-1 1-1 0,-5 0-3 0,-7-9-6 15,0 5-9-15,-6-8-10 0,-7 0-10 0,-1-3-13 16,-4 0-15-16,-8-5-18 0,0-2-16 0,0-5-16 0,-8-3-15 16,2 0-12-1,0-4-19-15,-7-3-20 0,6-4-27 0,-6-4-42 16,0-3-72-16,0-4-98 0,-7-3-45 0</inkml:trace>
  <inkml:trace contextRef="#ctx0" brushRef="#br0" timeOffset="38276.57">23251 9811 315 0,'-6'-11'427'0,"0"3"-112"15,-2 1-100-15,8 0-65 0,-6-1-34 0,6 5-19 0,-6-1-6 16,6 4-5-16,0 0-1 0,0 0 9 0,0 4 14 0,6 3 12 15,-6 4 10-15,0-1 7 0,6 6 9 0,2-2 5 16,-8 1-4-16,6 3-15 0,-6 0-22 0,6 5-22 0,0-5-18 16,2 4-18-16,-8 0-17 0,6 0-24 0,-6 0-37 0,6-1-45 15,-6 2-53-15,7-1-49 0,-1 0-47 0,-6-4-46 0,14-4-60 16,-8 1-76-16,0 0-117 0,0-1-42 0,-6-2 4 16</inkml:trace>
  <inkml:trace contextRef="#ctx0" brushRef="#br0" timeOffset="38767.77">22854 10393 482 0,'-7'-7'420'0,"1"3"-125"0,6-3-109 0,-6 7-69 0,6-4-41 16,-7 0-25-16,7 4-16 0,0 0-3 0,0 4-3 0,7 0 0 15,-7 7 0-15,6-4 0 0,0 8 6 0,1 0 7 0,6 2 6 16,-6 1 4-16,5 9 6 0,8-2 9 0,-7 4 16 0,7 5 25 16,0 1 22-16,-1 3 13 0,0 2 10 0,0 4 3 15,8 0-4-15,-1 4-11 0,0-1-18 0,0 1-29 16,0 3-28-16,7 0-22 0,-1 1-18 0,1 3-18 0,-1 4-5 15,1-5-3-15,-1 5-4 0,-5-4-14 0,-1 3-18 0,0-2-23 16,-1 2-21-16,-5-3-18 0,6 0-25 0,-6-4-17 16,-1 4-22-16,-5-3-5 0,5 2 3 0,-6-7 11 0,0 2 16 15,-7-5 15-15,8-5 17 0,-8-1 15 0,-6-5 20 0,6-4 17 16,-6-4 14-16,7-3 11 0,-7-4 7 0,0-6 7 0,0 2 6 16,-7-6 5-16,7-5 6 0,-6 5 6 0,0-8 10 15,-8 3 4-15,8-3 5 0,-7 0 4 0,6 0-1 0,-6 0 1 16,1 0-2-16,-2 4-2 0,2-4-5 0,-2 0-5 0,8 4-4 15,-1-4-3-15,1 0-2 0,0 3-4 0,6 1-3 16,-8 0-6-16,8-4-3 0,-6 3-4 0,6 1-5 0,0 0-6 16,0-1-7-16,0-3-6 0,0 4-4 0,6 0-5 0,-6-1-3 15,8-3-5-15,-8 0-8 0,6 0-8 0,0 0-13 16,7-3-23-16,-6-1-42 0,6-3-67 0,-7-1-103 0,0-3-73 16</inkml:trace>
  <inkml:trace contextRef="#ctx0" brushRef="#br0" timeOffset="41195.83">23401 5052 105 0,'0'0'238'0,"-6"-4"-37"16,6 4-33-16,0 0-25 0,0 0-18 0,0 0-19 16,0-4-16-16,0 4-13 0,0 0-11 0,6 0-8 0,-6 0-7 15,0-3-9-15,0 3-7 0,6 0-5 0,1 0-3 16,6-4-1-16,6 4 0 0,7-3 4 0,7-2 3 0,7-1 5 16,5-6 9-1,7 5 8-15,7-4 7 0,0 4 4 0,-2-4 5 16,2 0 5-16,7 0 5 0,-1 3 3 0,-6-3-3 0,6 4-4 0,0 0-5 0,-6-4-4 0,-1 4-6 0,0-1-8 15,1 0-9-15,-1 4-6 0,-5-2-1 0,-1 2 1 0,0-4 5 32,-6 5 6-32,-1-4 6 0,1 3 6 0,-7 1 3 0,0-5 3 0,-7 4 2 0,-6 1 1 0,1 0 6 15,-8-2 7-15,-6 5 12 0,1-3 8 0,-8-1 3 0,0 4 0 0,-6-4-3 16,0 1-8-16,0-1-15 0,-6 1-17 0,0-1-22 16,-2 0-16-16,2 1-13 0,-7-2-13 0,-6 5-21 0,6 0-60 31,-7 0-90-31,7 0-89 0,0 8-86 0,0-4-125 0,0 0-174 15,0 3-97-15,-1-4-35 0,2 5 26 0</inkml:trace>
  <inkml:trace contextRef="#ctx0" brushRef="#br0" timeOffset="41859.52">23440 8107 145 0,'-26'0'430'0,"7"4"-104"0,-7-4-103 16,6 0-73-16,-7 3-34 0,9-3-17 0,-2 4-7 0,7-4-6 15,-7 4 1-15,8-4-6 0,4 3-6 0,2-3-11 16,0 4-12-16,-1-4-9 0,1 0-7 15,6 3-3-15,0-3 6 0,0 0 17 0,6 4 23 0,7-4 31 0,-7 4 29 0,14-4 21 16,0 3 17-16,6-3 14 0,7 0 1 16,-1 0-10-16,7-3-15 0,6 3-23 0,1-4-23 0,-1 0-21 15,2 1-16-15,5-4-19 0,-7 3-14 0,1-3-11 0,-1-1-9 16,0 1 1-16,2 0-11 0,-2-1-5 0,-6 1-3 0,0 0 0 16,0-1 0-16,-6 1-2 0,-1 0 1 0,-6 0-6 0,0-1 7 15,-6 0 2-15,-1 1 0 0,-5 4 3 0,-2-1 3 16,-5 0 2-16,0 1 4 0,-1-1-2 0,-6 4 0 0,7 0-2 15,-7 0-3-15,0-4-5 0,0 4-5 0,0 0-15 0,0 0-22 16,0 0-51-16,0 4-112 0,0-4-114 0,0 0-141 16,0 0-212-16,6 0-112 0,-6 4-48 0,0 3-17 0</inkml:trace>
  <inkml:trace contextRef="#ctx0" brushRef="#br0" timeOffset="42397.6">23636 9997 203 0,'-20'4'476'0,"14"0"-99"16,-8-1-125-16,8 4-90 0,0-7-50 0,-1 4-27 0,0 0-14 15,7-1 0-15,0-3 9 0,0 5 17 0,7-2 17 16,0 0 22-16,5 6 21 0,2-6 16 16,-2 0 14-16,8 1 4 0,-1-4-6 0,7 0-13 0,1 0-13 0,5 0-17 0,-6 0-20 15,13-7-16-15,1 4-14 0,-1-6-10 0,0 3-11 16,7-2-9-16,-8 0-6 0,8-2-10 0,-7 2-4 0,0-3-7 15,0 0-12-15,-7 4-3 0,7-4-3 0,-13 4-4 0,1-1-2 16,-1 1-1-16,-6 0-5 0,-1 0-2 0,-6 3 9 16,0-3-5-16,-7 7-4 0,8-4-5 0,-8 0-12 0,-6 4-32 15,6-3-72-15,-6 3-96 0,0 3-89 0,0-3-104 16,0 4-158-16,0 0-122 0,-6 3-68 0,0 4-19 0</inkml:trace>
  <inkml:trace contextRef="#ctx0" brushRef="#br0" timeOffset="42762.59">23557 11744 496 0,'0'0'691'0,"0"0"12"16,13 0-172-16,-6-3-159 0,12-1-118 0,1 1-83 0,0-5-48 16,5-3-25-16,8 5-15 0,0-6-10 0,6-3-5 15,0 1-11-15,0-1-18 0,7 1-11 0,-1-5-9 0,1 4-10 16,-1-3-2-16,7 0 0 0,-6 3-3 0,6-3-1 0,-6 3-4 15,-1-3-3-15,1 4 0 0,-1-2-1 0,-6 2-2 16,-6-1 1-16,7 1 5 0,-8 3-5 0,1-4 2 0,-7 4 1 16,-1 4 0-16,1-4-2 0,-6 0-2 0,0 4-7 0,-1-1-8 15,-6 1-15-15,-6 3-29 0,5-3-46 0,-12 2-53 0,7 2-50 16,-7-4-49-16,7 0-60 0,-7-1-89 0,-7 5-128 16,7-4-58-16,-13 3-8 0</inkml:trace>
  <inkml:trace contextRef="#ctx0" brushRef="#br0" timeOffset="42967.63">24098 11357 312 0,'-7'3'629'0,"1"1"7"16,-1 0-169-16,14 3-158 0,-7 0-107 0,6-3-69 0,1 3-33 16,6 4-9-16,-7-4-1 0,8 1 1 0,-2 3-3 15,1 0-5-15,1 0-3 0,-2-1-14 0,2 6-16 0,-8-5-15 16,0 3-10-16,-6 1-9 0,0-4-3 0,0 3-3 0,-6 1-14 15,-6-1-7-15,-2 1-20 0,1-4-35 0,0 0-50 16,-6 4-46-16,5-7-53 0,-5-1-66 0,6-4-92 0,-6-3-141 16,5-3-84-16,2-1-18 0</inkml:trace>
  <inkml:trace contextRef="#ctx0" brushRef="#br0" timeOffset="43301.08">23883 9884 274 0,'0'3'497'0,"7"4"-120"0,-7 1-136 16,6 3-83-16,0 4-40 0,1-1-16 0,6 5-3 0,-6-1 4 16,6 0-4-16,0 4-6 0,-1-1-7 0,2 2-8 0,-1-1-12 15,6 0-14-15,-6 0-9 0,-7 0-12 0,8 0-7 16,-8-3-10-16,1-1-4 0,0 0-6 0,-1 0-20 0,-6-7-23 16,6 0-24-16,-6 0-30 0,7-3-39 0,-7-8-55 0,0 0-86 15,0-4-147-15,-7-3-72 0,7-4-38 0</inkml:trace>
  <inkml:trace contextRef="#ctx0" brushRef="#br0" timeOffset="43649.3">23577 7766 224 0,'7'15'441'31,"-1"0"-168"-31,-6 3-112 0,6 0-56 0,1 1-25 16,0-1-13-16,-1-1-9 0,7 6-9 0,-6-5-6 0,-1 1-4 15,1-1-4-15,-1 4-3 0,0 0-8 0,1-4-8 16,6 5-4-16,-7-2-6 0,1 1-3 0,0 0-11 0,-1-4-16 16,1 1-26-16,-7-5-33 0,6 1-45 0,1-7-67 0,-1-1-117 15,1-3-87-15,-7-4-49 0</inkml:trace>
  <inkml:trace contextRef="#ctx0" brushRef="#br0" timeOffset="44013.56">24196 4630 212 0,'0'0'446'0,"6"4"-179"16,-6-4-115-16,6 3-60 0,8 1-27 0,-8-4-11 0,7 4 2 15,1 3 5-15,4 1 4 0,2-1 1 0,0 8 5 16,-7 0 8-16,7 2 6 0,-1 5 2 0,1 1 2 0,-8 5 3 16,2 2 3-16,-2 7-2 0,-5 0-5 0,0 3-14 15,-7 4-13-15,-7 4-11 0,0 3-16 0,1 3-27 0,-6 5-49 16,-8 0-49-16,6-1-59 0,-5-3-93 0,-7 1-190 0,6-1-94 16,1-4-58-16</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30T07:28:04.238"/>
    </inkml:context>
    <inkml:brush xml:id="br0">
      <inkml:brushProperty name="width" value="0.05292" units="cm"/>
      <inkml:brushProperty name="height" value="0.05292" units="cm"/>
      <inkml:brushProperty name="color" value="#FF0000"/>
    </inkml:brush>
  </inkml:definitions>
  <inkml:trace contextRef="#ctx0" brushRef="#br0">9060 3037 270 0,'0'-7'437'0,"-7"2"-109"0,7-1-106 0,0 3-44 0,0-2-11 0,0 5 7 15,-6-4 12-15,6 1 15 0,0 3 16 0,0-4 4 16,0 4-4-16,0 0-11 0,0 0-22 0,0 0-31 0,0 0-33 16,0 0-30-16,0 0-24 0,0 0-19 0,0 0-12 0,0 4-6 15,-6-1 2-15,6 1 7 0,-8 4 7 0,2 3 6 16,0 3 4-16,-7 4 2 0,6 1 0 0,-6-1 0 0,1 8-7 16,-8-1-7-16,6 1-6 0,-5 3-7 0,-1 1-3 0,1 2-1 15,0 1 2-15,-1 4 1 0,-7 3-1 0,8 1 0 16,-7-1 0-16,0 4 1 0,0 4 2 0,0 3-1 0,-7 0 0 15,8 0-2-15,-1 5 0 0,-7-2-1 0,1 5-2 16,6 0-2-16,-7 3-3 0,7 0 0 0,-7 0-2 0,1 5-3 16,-1-2 2-16,1 0-1 0,-1 6-1 15,1 2 1-15,-8 0 3 0,7 5 1 0,1-2 1 0,-1 5 1 0,-5 3-2 16,-1 0 0-16,5 0 2 0,-4 1-3 0,-1-1-2 0,6 0-1 16,-6 0-2-16,7 1 0 0,-2-1 0 0,-4 4 2 0,5-3-1 15,1 2 0-15,-7-3-1 0,6 1-1 0,1 0 3 0,-8-5-3 16,7 4 0-16,1 0-5 0,-7-3-2 0,7-4-2 15,-1 3 1-15,1-2-2 0,-1-5-3 0,1 0-3 16,-1-4 2-16,1 0 2 0,5 2 0 0,1-6 2 0,0 2 0 16,6-5-2-16,-5 0 3 0,5 0 2 0,0 1-2 0,1-5-1 15,-1-3-1-15,8 3-1 0,-8-2-1 0,7-5 1 0,-7 0 1 16,8-7-2-16,-2-1 0 0,1 2-2 0,0-5 0 16,0-3 0-16,7-4 0 0,-8 0 0 0,8-4 0 0,0-3-1 15,-1-1 1-15,7-2 2 0,-7-5 0 0,7-4-1 0,0-2 1 16,0 2 0-16,0-3-10 0,7-3 7 0,-7-1 3 15,7 0 0-15,-1 0 3 0,0-3 0 0,1 0 0 0,6-1 2 16,-6 1 9-16,6-4-3 0,0 0-2 0,-1 4-3 0,2-4 1 16,-1 0 0-16,6 0 1 0,0 0-1 0,1-4 1 0,6 4-1 15,1-4 3-15,-1 4 2 0,6-3 1 0,7-5 1 16,0 5 0-16,1-5 3 0,11 1 0 0,-5-4 1 16,6 4 4-16,6-4 1 0,7 0 3 0,0 0 0 0,8 0 2 15,-2-3 2-15,14-2 1 0,0 5 1 0,12-3-3 0,1 3-3 16,6 0-2-16,7 0-2 0,6 4-7 0,1-1-3 0,5 1-5 15,7 3 0-15,1 4-2 0,-1 0 0 0,13 0-1 16,-6 4-3-16,12 0 0 0,1-1-2 0,7 5 1 0,-7-5-4 16,6 5 2-16,0-1 0 0,-6-3 0 0,0 3-1 0,0-3 2 15,-8-1 1-15,-4 1-2 0,-15-4 2 0,1 0-3 16,-6 0-3-16,-15 0-1 0,-5-4-3 0,-13 1-4 0,0-1-6 16,-14-3-6-16,-12-1-11 0,-7 1-13 0,-7 0-15 0,-6-4-21 31,-5-4-21-31,-9-3-24 0,-5 0-32 0,-8-8-112 0,2-7-125 15,-8-4-163-15,1-7-163 0,-14-7-90 0,1-4-43 16,-14-3-9-16</inkml:trace>
  <inkml:trace contextRef="#ctx0" brushRef="#br0" timeOffset="952.5">9236 3227 231 0,'-7'-3'325'0,"1"-1"-78"0,-1 0-63 0,7 4-42 0,-7-3-25 16,7 3-16-16,-6 0-13 0,6-4-10 0,0 4-11 0,0 0-13 15,0 0-12-15,0 0-10 0,0 4-3 0,0-1 4 16,0 1 15-16,0 3 28 0,0 1 34 0,0 6 27 0,0-2 20 16,6 5 21-16,1 1 18 0,0 2 17 0,-1 5 3 0,7 0-18 15,1 2-25-15,-2 1-20 0,2 1-14 0,5 5-15 16,1-1-21-16,-1 3-25 0,0-2-18 0,8 2-14 0,-1 4-7 15,0-3-6-15,-1 3-7 0,1 0-3 0,7 4 0 0,-1 0-3 16,1 4-4-16,-1 3 1 0,2-4 0 0,-2 8-2 0,7-3 1 16,-6 3 0-16,-1 0 0 0,7 3 5 0,-6-2 0 15,-1 2 0-15,8 1 3 0,-8-1 6 0,1 4 5 0,-1-3 2 16,1 3 1-16,-1-3 3 0,1 0 4 0,-1 0 0 0,1-1 0 16,-1 1-6-16,-5-1-5 0,5 1 1 0,1-3-3 0,-1-2-3 15,-6 1-3-15,7 0-1 0,-1-4 0 0,-5 0 1 16,-1-3 0-16,0 0-1 0,7-1-1 0,-7 1-1 0,-1-4 3 15,1 3-1-15,0 1 1 0,1 0 0 0,-1-5 2 16,0 2 0-16,-1 2 2 0,-5-3-2 0,6 1-2 0,1-2 0 16,-9-3-2-16,2 5 1 0,7-6-1 0,-8 2 0 15,0-1-1-15,1 1-1 0,-1-5-1 0,1 1 0 0,0 3-1 16,-1-3-5-16,-6-1-2 0,0 1-2 0,7-4 0 0,-7 4-3 16,0-4 0-16,0-1-1 0,0-2 0 0,0 3-1 0,7-4-2 15,-8 4-1-15,1-4 2 0,1 4 0 0,-2-3-1 16,8-1 2-16,-7 4-3 0,7-4 1 0,-8 4-1 0,8 0 1 15,0-3-1-15,-7 2 0 0,13-2 0 0,-6-1 1 0,-1 0 0 16,1 1 0-16,0-1 0 0,-2-4 3 0,2 6-4 16,-1-6 1-16,1 0-2 0,0 1-1 0,-1-1-1 0,1 1 2 15,-8-3 0-15,8 2-4 0,-7 0 1 0,1 2 1 0,-2-6 0 16,2 4 0-16,-2 2 0 0,2-2-1 0,-1-3 0 0,-1 4-5 16,-5-1 3-16,6 1 1 0,0 0 0 0,0-4 2 15,-6 3-1-15,5-3 0 0,2 0 1 0,-2-4 6 16,2 1-4-16,-1-1-1 0,-7-3-1 0,8-1 1 0,-8 1 0 15,0 0 0-15,8-4 0 0,-8-4-1 0,-6 4 2 0,6-4-1 16,1-3 2-16,-7 3-1 0,7-3 0 0,-7-1 1 0,0 2 1 16,0-5 2-16,0 4-2 0,6-4 1 0,-6 3 0 15,0-3 0-15,0 0 0 0,0 0 0 0,0 0-2 0,0-3-10 32,0 3-21-32,0 0-36 0,0 0-44 0,0 0-47 0,-6-4-81 15,12-1-136-15,-6-2-124 0,0-7-169 0,7-1-139 16,-7-3-62-16,-7-1-15 0,1-2 14 0</inkml:trace>
  <inkml:trace contextRef="#ctx0" brushRef="#br0" timeOffset="3177.01">2319 7085 296 0,'0'0'394'15,"0"0"-138"-15,0 0-110 0,-7 0-68 0,7 0-37 0,0 0-18 16,0 0-9-16,7-4-1 0,-7 4 0 0,0 0 1 0,7-3 3 15,-1 3 2-15,7-4 1 0,-7-3 3 0,8 3 2 16,-2-3 0-16,2 3 2 0,-1-3 3 0,6-2 3 0,-6 3 2 16,7-2 3-16,0 1 0 0,-1-4 2 0,1 4-1 0,-1-1-1 15,7-2-2-15,0-1-2 0,0 0-2 0,0 0-2 16,1 0 3-16,-2-1 0 0,8-2 1 0,0 3 3 0,-1-3 3 16,1-2 5-16,-1 2 3 0,1-1 3 0,6 1-1 0,-7-5 2 15,7 4 3-15,1-3 2 0,-1 4 4 0,-1-5 6 0,1 1 6 16,7 3 4-16,-7-3 1 0,7 0 0 0,-7 3-2 15,6-3-8-15,-5 3-11 0,5 1-13 0,-6-1-11 0,7 0-11 16,-7 1-7-16,1-5-6 0,-2 5-5 0,1-1 0 0,0 0 1 16,1 1 2-16,-1-1 3 0,6 1 0 0,-5-1 4 15,-2-4 3-15,7 5 0 0,-5-5 4 0,5 5 0 0,-6-4 0 16,7 3 4-16,-1-3-3 0,2-1 3 0,-9 4 1 0,8 1 1 16,0 0-9-16,-8-1 6 0,2 4-3 0,-1-5-5 15,0 6 1-15,0-1-6 0,-7 0-2 0,2 0-2 0,-2-1 8 16,-7 2-5-16,8 2 6 0,-7-2 5 0,7-1 4 0,-1 0 3 15,-6 0 2-15,0 0 4 0,7 0 2 0,-7-1-1 16,7 2-3-16,-7-1-3 0,6 0-1 0,1 0-2 0,-1 1-2 16,1-2-3-16,6 1-4 0,-7 0-1 0,2 0-2 15,-2 3-4-15,1-3-1 0,-1 1-2 0,1 2 0 0,-7-3-2 16,6 4 1-16,-5 0-3 0,-2-4 3 0,1 3 5 0,-6-4 1 16,6 6 5-16,-7-2 0 0,7 1 4 0,-6-4 1 15,6 4 2-15,-7-4-2 0,8 0-2 0,-1 4-5 0,0-4-2 16,6 0 0-16,-5 0-4 0,5 0-1 0,7-4-1 0,-7 4-2 15,1-1 0-15,0 2-1 0,5-1-2 0,-4 0 1 0,-2 0-2 16,1 0 1-16,6 0-1 0,-7-4 0 0,1 5 0 16,-1-1-2-16,1 0 1 0,-1 0 0 0,1 0-1 0,-7-5 0 15,6 6 1-15,1-1 1 0,-1 3 0 0,1-3 3 16,-7 1 1-16,7-1 1 0,-1 0 0 0,1 0-1 0,-1 0-1 31,8 0 3-31,-14 0 0 0,7 4-2 0,-1-4-1 0,-7-1 2 16,9 1 0-16,-9 4 1 0,1-4 0 0,1 4-1 15,-1-4 1-15,6 3 0 0,-6-3 1 0,1 4-2 0,-1-4 1 16,6 0 1-16,-6 0-1 0,6 4 0 0,-6-5 0 0,7 3-3 16,-1-3 0-16,-6 1 0 0,7 0-2 0,-7 0-4 15,7 3 2-15,-7-3 0 0,0 1-2 0,-6 2 2 0,5 1-1 16,1-1 2-16,-6-2-1 0,7 2 3 0,-9 1-3 0,9 0-1 16,-7-2 1-16,6 3 0 0,-7-2-1 0,7 1-1 0,0-4 1 15,-6 4 0-15,6-1 1 0,-1 1 0 0,-5 0-2 16,0 0 0-16,-1 3 1 0,1-3 0 0,0-1 0 0,-8 5 1 15,1-5 0-15,1 5 0 0,-2-1 3 0,-5 0 1 16,6 1-2-16,-6-1 2 0,-1 0-1 0,1 4 2 0,-1-3-2 16,1-1 0-16,-1 1-1 0,-6 3 0 0,6-5-1 0,2 5-2 15,-8-3 0-15,6 0-1 0,-6 3 0 0,6-5-1 0,1 1 0 16,-7 4 0-16,6-3 1 0,-6-1 1 0,7 4 1 16,-7-3 0-16,0 3 0 0,6 0 0 0,-6-4 0 0,0 4 0 15,7 0 0-15,-7 0 0 0,0-3 0 0,6 3 1 16,-6 0 0-16,6-4 1 0,2 4 0 0,-8-4-1 0,6 1 0 15,0 3-1-15,1-4 0 0,0 4 0 0,-7-3 0 0,6 3 0 16,0 0 0-16,-6-4 2 0,0 0-1 0,0 4 1 0,7 0-1 16,-7 0-4-16,-7-4-11 0,7 4-28 0,0-3-86 15,-6-1-110-15,0 4-119 0,-8-4-167 0,2 1-144 0,-8-1-93 16,-6 0-40-16,-7 1-8 0</inkml:trace>
  <inkml:trace contextRef="#ctx0" brushRef="#br0" timeOffset="3749.1">4781 5505 377 0,'0'5'444'0,"-7"-2"-153"0,1-3-122 0,6 4-77 15,-6-4-39-15,6 0-19 0,0 4-5 0,0-4 2 0,0 0 7 16,6 3 8-16,0-3 7 0,1 0 12 0,-7 0 19 15,7 0 21-15,5 0 24 0,-5 0 26 0,6 0 21 0,0 0 21 16,0 0 18-16,6 0 10 0,-5-3-1 0,-1 3-14 0,7-4-23 16,-2 4-26-16,2-4-29 0,-1 4-25 0,1-3-25 15,6-2-22-15,-6 2-18 0,6 3-11 0,0-3-6 0,-6-1-7 16,6 0-2-16,0 4-3 0,-7-3-3 0,1 3-3 16,0 0 0-16,-1-4 0 0,-6 4-2 0,6 4-1 0,-5-4-2 15,-8 3 0-15,7 1-1 0,-7-4 1 0,8 4-1 0,-8 2-3 16,0-1 2-16,1 2 3 0,0 0 1 0,-1 4 3 15,-6 4 4-15,6 3 1 0,-6 0 6 0,0 8 5 0,0 4 3 16,-6-1 0-16,0 7 2 0,-8 4 2 0,-5 8-3 0,6 0 2 16,-6 3-1-16,-7 1-4 0,-1 2-5 0,7-2-3 0,-6-1-3 15,1 0-4-15,-1 0-1 0,0 1-4 0,-1-5 0 16,1 1-3-16,7 3 3 0,-7-7-1 0,0 4-1 0,6-8 3 16,1 4-2-16,-7-3 1 0,6-1-4 0,-6 0 0 0,7-2-11 15,-1-3-13-15,7 2-23 0,-7 0-52 0,14-8-114 16,-7 1-117-16,13-5-143 0,0 1-188 0,0-4-109 0,7 0-45 31,-1-5-12-31</inkml:trace>
  <inkml:trace contextRef="#ctx0" brushRef="#br0" timeOffset="4940.69">8167 4882 137 0,'0'0'230'16,"-6"-2"-35"-1,6-2-36-15,0 4-31 0,0 0-29 0,0-4-21 0,0 0-14 0,0 0-11 0,0 4-7 0,0-3-7 0,0-1-5 16,6 1-4-16,-6 3-4 0,0-4-6 0,8 1-5 16,-8 3-3-16,0-4-4 15,6 4-2-15,-6-4 0 0,0 4-2 0,6-4 1 16,-6 4 3-16,6-3 3 0,-6 3 2 0,7-3 1 0,-7 3 0 0,7-5 0 0,-1 5 1 0,1-3-1 16,-1-1 0-16,0 0 0 0,2 1-1 0,4 3-1 0,2-4-2 15,-8 4 0-15,7-3 2 0,0 3-1 0,6-4 1 0,-5 4-1 31,5-4-2-31,-6 1 0 0,6-2 1 0,-5 2-1 0,5 0 2 16,1-1 0-16,-8 0-1 0,8 1 2 0,0-5 2 0,-7 5 2 0,7-1 2 0,-2 1 2 0,-4-1 2 0,5 0-2 16,1 0 0-16,-8-4-1 0,8 6-2 0,-6-3-1 0,5-2-2 15,1 3-3-15,-1-3-2 0,1 3 0 0,6-2-1 32,-6 2-1-32,-1-4-1 0,0 1-1 0,8 3 0 0,-8-3-2 15,1 3 0-15,-1-3-2 0,7 3 1 0,-6-3 1 0,-1 3-3 16,0-3 1-16,8 3 0 0,-8-3-1 0,8 3 0 15,-8 1 1-15,7-1-1 0,-6 1 0 0,-1-4 0 0,7 3 0 16,-6-1-1-16,0 2 1 0,-2-1 0 0,2 0 0 0,-1 1 1 16,1-1 1-16,0 1-1 0,-7-1 2 0,7 0-2 0,-1 4 2 15,-6-3 0-15,6-1-2 0,1 0-1 0,-6 4 0 16,4-3-1-16,2-1 1 0,-1 0 0 0,1 4 0 0,0-3 0 16,-1-1 1-16,1 4-1 0,0-4 0 0,-1 4 0 15,1-3-1-15,-8 3 2 0,8-4 0 0,-7 0 0 0,7 4-1 16,-8-3 1-16,8 3-1 0,-7-4 0 0,7 4 1 15,-1-4-2-15,0 4-1 0,1-3 0 0,0 3 1 0,-1-4-1 16,7 4 2-16,-6-3 0 0,6-1 0 0,-7 4 0 0,1 0 0 16,-1-4 0-16,1 4 0 0,-6 0 1 0,-2-4 0 0,-5 4 0 15,-1 0-1-15,1 0 3 0,-1 0 0 0,-6-3-1 16,0 3-6-16,0 0-21 0,-6 0-29 0,-1-4-38 0,-6 4-55 16,1 0-87-16,-2 0-154 0,-6 0-81 0,1 0-39 0</inkml:trace>
  <inkml:trace contextRef="#ctx0" brushRef="#br0" timeOffset="5606.57">8135 4956 203 0,'-7'-3'280'0,"7"3"-61"0,-6 0-55 15,6-4-52-15,0 4-35 0,0 0-25 0,0 0-14 16,0 0-10-16,6 0-8 0,-6 0-5 0,7 4-2 0,-1-4 0 16,8 0 0-16,-2 3 0 0,2 1 1 0,5-4-1 15,1 4-1-15,0-1-2 0,6 1-1 0,-7-4-2 0,7 4 0 16,-6 0 0-16,5-4 1 0,-5 3 1 0,6-3 0 0,-6 4 2 15,5-4 0-15,-5 3 2 0,13-3 1 0,-7 4 3 0,0 0 1 16,7-4 0-16,-1 3 2 0,1-3 3 0,-1 0 0 16,7 0 1-16,1 0 3 0,-2 0 4 0,1 0-1 0,0 0 4 15,1-3-3-15,5 3 0 0,-6-4-4 0,1 4-3 0,5-4-3 16,-6 4-8-16,0 0 1 0,0 0-6 0,0 0-1 16,1-3-1-16,-1 3 0 0,-1-4-1 0,9 4-1 0,-9-3 1 15,1 3-3-15,7 0-2 0,-7 0 1 0,6-4 0 0,-5 4-1 16,5 0-1-16,-6-4 1 0,1 4-2 0,-1 0 2 15,6-4 0-15,-6 1 1 16,0 3-1-16,-6-4 0 0,-1 4 1 0,1 0-1 0,-1-4 3 0,-6 1-3 0,-6 3 0 16,6-4-1-16,-7 4 0 0,-6-4 1 0,1 4 0 0,6-3 0 15,-8 3 1-15,1 0 0 0,0-4-1 0,-6 4 1 0,5 0 1 16,-4 0-2-16,4-4 0 0,-5 4 1 0,-1 0 0 16,1 0 0-16,-7-3 1 0,6 3-2 0,-6 0 0 0,0 0-5 15,0 0-9-15,0 0-21 0,0 0-36 0,-6 3-58 0,-1-3-90 16,-6 0-148-16,-7 0-85 0,1 0-41 0</inkml:trace>
  <inkml:trace contextRef="#ctx0" brushRef="#br0" timeOffset="6269.98">7933 5044 227 0,'0'0'252'0,"0"0"-75"16,7 0-61-16,-1 4-44 0,0-4-28 0,2 0-17 0,4 4-8 15,1-4-4-15,0 3-5 0,0 1-1 0,1 0 0 16,-2-1 0-16,2 1-2 0,-2 3 1 0,8-3 0 0,-7 3 5 16,7-3 6-16,-8 3 1 0,8-3 4 0,-1 3 1 15,1 0 3-15,6 1 2 0,-7-5-1 0,7 5-1 0,1-1-1 16,-1-3-1-16,6 3-2 0,1-3-1 0,-7 2 0 0,13 0 2 16,-7 0 2-16,8-2 1 0,-1 3-1 0,0 1-2 15,7-5 0-15,-1 4 0 0,1-3-3 0,-1 4-5 0,0-1-3 16,2 0-2-16,5-3-2 0,-7 3-2 0,1 0-2 0,6 1-1 15,-6 0 0-15,5-2-1 0,-5 2 0 0,7 3-2 16,-2-4 1-16,-5 0 0 0,7 5-2 0,-2-5 1 0,1 0 0 16,-7 4-1-16,8-4 0 0,6 0 0 0,-7 1 1 0,7 3 1 15,-2-4-1-15,-4 1 1 0,6-1-2 0,-7 0 0 16,-7 1 1-16,1-4 3 0,-1 2-3 0,-6-2-1 0,1 3 1 16,-1-3 0-16,-7 0-1 0,1-1-1 0,-7 2 0 15,0-3-2-15,0 2-1 0,1 1 1 0,-2-5 0 0,1 3-1 16,-6 1 2-16,-1-4 1 0,1 4 0 0,0-4 1 0,-2 3 1 15,2-3 0-15,-7 0 0 0,1 4 0 0,-2-4 0 16,-6 0 0-16,2 0 0 0,-2 0 2 0,0 0-1 0,-6 0-4 16,0 0-11-16,-6-4-22 0,0 4-38 0,-2-3-72 0,-4-1-141 15,-1 0-98-15,-7 1-70 0</inkml:trace>
  <inkml:trace contextRef="#ctx0" brushRef="#br0" timeOffset="7124.02">8076 5217 163 0,'0'0'219'16,"0"-4"-55"-16,0 4-43 0,0-4-32 0,0 4-19 0,7 0-11 16,-7-4-6-16,0 4-4 0,0 0-2 0,0 0-1 15,7 0 0-15,-7 0-4 0,0 0-1 0,6 0-4 0,-6 0-5 16,6 0-1-16,1 0-5 0,0 0-3 0,-1 0-4 0,7 4 0 15,-7-4 1-15,8 4 1 0,-2 0 2 0,2-1-1 16,5 1 2-16,1 0 0 0,0 3 2 0,-2 0-1 0,9 4-3 16,-1-4 2-16,0 4 1 0,0 0 1 0,7 0 4 0,6 0 12 15,-7 5 7-15,14-6 5 0,-7 5 4 0,6-1 1 0,8-3 1 16,-1 4-4 0,-7 0-3-16,14 0-13 0,-7-1-8 0,0 5-10 15,6-5-3-15,1 1-8 0,0 3-1 0,-1-3-2 0,7 3-1 16,0 1 0-16,1-1-3 0,6-1-1 0,-1 6-1 0,-6-5 2 0,14 4-3 0,-8 0-1 0,0-4-1 15,2 4-1-15,-2-3 0 0,0 2 1 0,2-2 1 16,-8-1-1-16,6 1 0 0,-6-1 1 0,0-3 1 0,0-1 0 16,-6 1 2-16,-1-4 0 0,1 1 0 0,-6-2 0 0,-8-3 0 15,1 1-1-15,-7-1 0 0,-1 0-2 0,-11-3 0 0,5 0 0 16,-12-1 0-16,6 1 0 0,-13 0 0 0,7-1 0 16,-8-3 1-16,2 4 0 0,5-4-1 0,-6 0 0 0,0 3 1 15,1-3 1-15,-2 0 1 0,1 4 0 0,0-4 4 0,0 0 7 16,-7 0 12-16,2 0 17 0,-2 0 19 0,0 0 19 15,1 0 19-15,-7 0 17 0,6 0 11 0,-6-4 3 0,0 4-2 16,0 0-11-16,0-3-17 0,0 3-19 0,-6 0-20 0,6 0-18 16,-7 0-13-16,7 0-12 0,-6-4-8 0,0 4-7 15,6 0-1-15,-8 0-3 0,8 0-1 0,0 0 0 0,0 0-3 32,0 0 2-32,0 0-1 0,0 0 0 0,0 0-2 0,0 0 2 0,-6 0-1 0,6 0 3 0,0 0 2 0,0 0-1 15,0 0 1-15,0 0 3 0,0 0 0 0,-6 0 0 0,6 0-5 16,-7 0-32-16,1 0-57 0,-1 4-76 0,1-8-92 31,-7 4-133-31,-1-3-163 0,2-1-98 0,-2 4-53 0,2 0-4 16</inkml:trace>
  <inkml:trace contextRef="#ctx0" brushRef="#br0" timeOffset="11633.09">8799 4418 420 0,'0'0'384'0,"-6"-4"-122"0,6 4-93 0,0 0-57 15,0 0-33-15,0 0-18 0,0 0-11 0,0 0-5 0,0 0-4 16,0 0-6-16,0 0-7 0,0 0-6 0,6 0-7 15,-6 0-2-15,0 4-2 0,7-4-1 0,-1 3 4 0,0-3 0 16,2 4 7-16,-2 0 3 0,7-1 7 0,0-3 6 0,0 4 8 16,0 0 5-16,0 3 4 0,7-7 4 0,-7 8-2 15,6-5-3-15,-6 1 0 0,7 0-6 0,-1-1-6 0,-6 5-6 16,0-1-6-16,1-4-6 0,-2 5-4 16,2 3-2-16,-8-4-4 0,7 4-5 0,-7 0 0 0,1-4 0 0,0 8 0 15,-7-4 1 1,0 0 0-16,0 0 0 0,-7 4 0 0,0-4 0 0,1 3-1 0,-1 1-2 15,-5 0-5-15,-2 3-26 0,-6-3-39 0,8 3-49 16,-8 1-64-16,-5-5-172 0,5 4-111 0,-6-3-74 0,-1-5-45 0</inkml:trace>
  <inkml:trace contextRef="#ctx0" brushRef="#br0" timeOffset="12490.78">3010 5041 74 0,'0'-4'146'0,"-7"4"-12"0,7-3-20 15,-7 3-24-15,7-5-23 0,0 2-18 0,0 3-16 0,-6-3-14 16,6-2-10-16,6 1-9 0,-6 1-11 0,0-1-18 15,7 1-26-15,0-1-37 0,-1 1-71 0,0-5-103 0</inkml:trace>
  <inkml:trace contextRef="#ctx0" brushRef="#br0" timeOffset="14346.87">9033 4864 8 0,'-6'0'332'0,"6"-3"-56"15,0 3-63-15,0 0-54 0,-6-4-40 0,6 4-28 0,0 0-18 32,0-3-8-32,-7 3-6 0,7-4-5 0,0 4-4 0,0 0-4 15,0 0-6-15,0 0-3 0,0 0-5 0,0 0-6 0,0 0-5 16,0 0-6-16,0 0-2 0,0 0 0 0,0 4-1 0,7-4-1 15,-7 0 0-15,6 3 0 0,0-3 1 0,2 4 2 16,-2-1-1-16,7-3-2 0,0 8-1 0,0-4-2 0,0-4 0 16,0 6-1-16,0-2-1 0,0 1-3 0,0-2-2 0,0 1 0 15,0 3 0-15,-7 1 0 0,8-5-1 0,-8 5 0 16,-6-1 0-16,6 0 0 0,-6 0 2 0,0 1-1 0,-6-1 0 16,6 0 1-16,-6 5 1 0,0-5 0 0,-2 0 0 0,-4 4-1 15,5-4 0-15,-6 5 0 0,0-6-7 0,0 2-18 16,6-1-28-16,1 1-46 0,0-1-92 0,-1 0-151 0,7-3-96 15,0-4-54-15</inkml:trace>
  <inkml:trace contextRef="#ctx0" brushRef="#br0" timeOffset="15044.48">9431 5327 94 0,'0'-4'127'0,"0"1"-12"0,-7-1-12 0,7-1-11 16,0 2-12-16,-6-1-8 0,6 4-13 0,-6-2-7 15,6-7-5-15,-6 6-2 0,6 3 0 0,-8-8-3 16,2 8-3-16,6-3-1 0,-6-1-2 0,6 0-2 0,-7 1-2 15,0 0-1-15,7-2-1 0,-6 2 3 0,-1-1 2 0,7 0 4 16,-6 1 3-16,6-1 3 0,-6 4 2 0,6 0-1 0,-7 0 1 16,7-4-4-16,0 4-4 0,0 0-6 0,0 0-5 15,0 0-3-15,0 0-4 0,0 0-3 0,0 4-2 0,7-4-2 16,-7 0-2-16,6 4-2 0,-6-1 0 0,6 1-2 16,1 0-1-16,-1 4 0 0,1-5 0 0,0 4-2 0,5-3-1 15,-4 3 0-15,-2 0-1 0,6 2-1 0,-5-3-1 16,0-3-1-16,-1 6 0 0,-6-2 0 0,7 0 0 0,-7-4-1 15,0 5 1 1,0-1 0-16,-7-4 2 0,1 5 0 0,-1-1 0 0,-6 1 1 0,7-5 0 0,-8 5-1 0,2-1 0 0,-2 0-9 16,1-3-13-16,1 4-18 0,-2-5-23 0,8 4-30 15,0-3-39-15,-1-4-60 0,7 3-103 0,0 1-95 0,0-4-51 16</inkml:trace>
  <inkml:trace contextRef="#ctx0" brushRef="#br0" timeOffset="15234.26">9619 5513 134 0,'0'-3'130'0,"0"3"-64"16,8 0-57-16,-8-5-61 0,0 5-74 0</inkml:trace>
  <inkml:trace contextRef="#ctx0" brushRef="#br0" timeOffset="15551.68">9587 5499 244 0,'-6'-4'251'0,"6"4"-67"16,0-4-63-16,0 4-40 0,0 0-24 0,0 0-10 15,0 0-5-15,0 0-3 0,0 0-3 0,0 0-3 0,0-3-3 16,0 3-2-16,0 0-4 0,0 0-5 0,0 0-5 0,0 0-3 16,0 0-4-16,6 0-1 0,-6 3 0 0,0-3-1 0,0 4 0 15,7-4 0-15,-7 4 0 0,7-1-2 0,-1 0 1 16,-6 5-1-16,6 0-1 0,0-5-1 0,2 8-1 0,-8-4 0 15,6 4 1-15,-6 1 2 0,0-2 3 0,0 5 1 0,-6-5 6 16,6 6 2-16,-8-1 7 0,2-1 5 0,-6 1 1 16,5-1 1-16,-6 1 0 0,0-4-1 0,7 0-4 0,-8 4-4 15,2-5-6-15,-2-2-5 0,1 3-8 0,-7 0-22 0,8-4-42 16,-2 1-81-16,2-5-160 0,-1 1-95 0,-1 0-47 16</inkml:trace>
  <inkml:trace contextRef="#ctx0" brushRef="#br0" timeOffset="18257.43">10043 4410 170 0,'0'0'239'0,"0"0"-57"0,0-3-49 0,6 3-38 15,-6 0-27-15,8 0-20 0,-8-4-12 0,12 4-10 16,-5 0-8-16,0-4-6 0,5 4-5 0,8 0-1 0,-7-3 0 16,7 3 1-16,5-4 1 0,1 4 2 0,7-3 4 0,-1 3 0 15,8-4 3-15,5 0 2 0,8 4 5 0,5-3 5 0,7-5 4 16,7 5 3-16,6-5 1 0,6 1 2 0,1 0 0 15,13-1 0-15,0 1-3 0,6-4-1 0,0-3-4 0,1 2-1 16,-2-2-3-16,2-1-1 0,-1 0 2 0,0-3-2 0,7 0-3 16,-7 0-2-16,1-1-4 0,-2 5-4 0,1-5 0 15,1 5-4-15,-7-1-4 0,-1 0-1 0,-6 1-2 0,1-2-2 16,-7 2 0-16,-8 0 1 0,2 3-1 0,-2-5 2 0,-11 6-1 16,-1-1 0-16,0-3-1 0,-13 2 2 0,0 1-1 15,-6 0 2-15,-7 0-2 0,-6 4-3 0,-7-4-1 0,0 4 0 16,-13-4-4-16,7 0-5 0,-14 4-8 0,-6-5-10 0,-6 5-10 15,-2-4-16-15,-4 4-18 0,-15-4-24 0,9 0-38 16,-15 3-60-16,0-3-127 0,-6 0-78 0</inkml:trace>
  <inkml:trace contextRef="#ctx0" brushRef="#br0" timeOffset="18526.93">11874 3795 123 0,'-20'4'409'0,"0"-1"-135"0,14 1-113 0,-7 3-65 0,13-3-37 16,0 3-14-16,0 1-6 0,6-1 1 0,1 0 0 15,6 1-1-15,6-1 1 0,7 0-1 0,1 0 0 0,5 2-2 16,1-2-5-16,-1 0-4 0,1 4-2 0,5-1-1 16,-5-2 1-16,7 7 0 0,-2-4-2 0,-5 3 1 0,0 1-2 15,-1 3-1-15,-6-4-2 0,0 6-2 0,-6-2-5 0,-1 4 0 16,-5-4-1-16,-8 4-3 0,0 0 1 0,-12 0-1 15,0 0-1-15,-8 0-1 0,-5 3-1 0,-7 1-2 0,-6 0-11 16,-8 0-21-16,1-1-32 0,0 1-39 0,-7-1-69 0,1-3-159 16,-1 0-96-16,-6-4-58 0</inkml:trace>
  <inkml:trace contextRef="#ctx0" brushRef="#br0" timeOffset="20412.01">10180 4894 89 0,'7'4'141'0,"-1"-4"-18"0,8 4-15 0,-2-4-17 0,1 3-16 0,7-3-16 16,0 4-11-16,5 0-7 0,1-4-4 0,7 3-4 15,-1 1-2-15,8 0 2 0,5-1 3 0,7 1 0 16,1-1 2-16,12 1 0 0,0-4 2 0,12 4-3 0,2-4 0 15,6 3 1-15,6-3-5 0,0 4-1 0,7-4-4 0,-1 4-1 16,1-4-3-16,6 3-3 0,-6-3-1 0,6 0-3 16,-6 0-4-16,6 0-3 0,-6-3-3 0,6 3-1 0,1 0-1 15,5-4-1-15,-6 4-4 0,7 0 0 0,-8 0-1 16,2-4 0-16,-1 4 1 0,-6 0 0 0,0 0-1 0,-7-3 1 0,1 3 3 16,-2 0-1-16,-5-4 1 0,-7 4-1 0,-6-4-4 15,-1 4 1-15,-5-3 1 0,-8 3-1 0,-6-4-2 0,-6 1 1 16,-7-1-1-16,-6 4 1 0,-7-4 7 0,0 1-3 0,-7-1-2 15,1 0 0-15,-8 1 0 0,2-1 3 0,-8 0 0 16,1 1-2-16,-7-2-1 0,0 1 0 0,-7-2-1 0,1 2-5 16,-8 0-8-16,2-3-14 0,-8 3-18 0,1 1-23 0,-7-4-38 15,-7-1-66-15,7 1-139 0,-6-1-76 0</inkml:trace>
  <inkml:trace contextRef="#ctx0" brushRef="#br0" timeOffset="20649.68">12336 4762 228 0,'-7'4'428'0,"7"-4"-133"16,7 4-116-16,6-1-77 0,7 1-46 0,-1 0-23 0,7-1-14 16,6-3-7-16,-6 3-3 0,13 2-2 0,1 2-2 15,-1 0 2-15,-7-3 0 0,7 3-1 0,1 5 1 0,-7-6-1 16,-8 6 0-16,1-5-1 0,0 3 2 0,-12 2-2 0,-2-6 1 15,1 6 1-15,-6-4 2 0,-7 3 3 0,-7 0 2 16,-6 3-2-16,1 1 0 0,-14-1-1 0,-1 1-1 0,-5 3-8 16,-7-4-18-16,-1 6-29 0,1-2-47 0,1 0-122 15,-9-3-119-15,2-1-74 0</inkml:trace>
  <inkml:trace contextRef="#ctx0" brushRef="#br0" timeOffset="21253.28">10369 5459 187 0,'0'0'440'0,"0"-5"-111"0,0 5-126 15,6-4-85-15,7 4-46 0,1 0-30 0,6-2-19 0,5 2-10 16,7 0-6-16,8 0-5 0,5 0 1 0,8 0 0 16,-1 0-3-16,13 0 2 0,0 2 1 0,6-2 0 0,1 4 2 15,13 1 0-15,-1-5 3 0,1 3 7 0,7 1 8 0,5 3 11 16,1-3 6-16,5 3 9 0,2-3 6 0,-1 3 7 0,1-3 3 15,5 2 0-15,1-1-5 0,-1 2-7 0,8 0-5 16,-7-3-6-16,5 3-7 0,-5-3-8 0,-7-1-7 0,7 5-6 16,-7-5-3-16,-5 1-1 0,-2-4-3 0,1 4-3 0,-13-4 1 15,-1 4-2-15,-6-4 1 0,1 0 1 0,-14-4-3 16,-6 4-1-16,-2 0 0 0,-11-4 3 0,-7 4 5 0,-6-4 18 16,-1 1 23-16,-12 3 32 0,0-3 27 0,-7-2 21 0,-1-2 14 15,-5 4 5-15,0-1-5 0,-7-3-15 0,0-1-29 16,0 5-40-16,-14-5-53 0,8 1-58 0,-7 0-56 0,0-1-46 15,-6 1-43-15,-1 0-32 0,-6 0-33 0,-1-2-33 16,2 2-45-16,-1 0-85 0,-6-4-55 0,-1 7-22 0</inkml:trace>
  <inkml:trace contextRef="#ctx0" brushRef="#br0" timeOffset="21443.47">12890 5348 280 0,'-8'0'420'0,"2"0"-138"0,0 0-116 0,6 0-69 0,6 0-41 15,0 4-21-15,2-1-8 0,4 1-2 0,8 0-2 0,-1 0-1 16,1 3 0-16,6 0 0 0,0 4 0 0,1 0-1 16,-2 1-6-16,1-2-3 0,0 1-4 0,-6 1-1 0,-1 2 0 15,-5-3-1-15,-2 0-1 0,-5 4 0 0,0-4 1 0,-7 0-2 16,0 3-3-16,-7-2-4 0,-6 2-13 0,-7 0-28 16,-6-3-43-16,-7 3-114 0,1-2-122 0,-13-1-79 0,-1 0-44 15</inkml:trace>
  <inkml:trace contextRef="#ctx0" brushRef="#br0" timeOffset="21997.19">10499 5960 1 0,'13'0'368'0,"0"4"-103"0,7-1-107 0,-1 1-68 15,14 0-34-15,-1 4-15 0,8-2-6 0,5-2-1 0,14 3 5 16,0 1 7-16,12-1 4 0,14 4 4 0,6 1 4 0,6 2 1 16,7-3-1-16,1 3-1 0,13 1-4 0,-8 0-3 15,7 3-2-15,1 0 0 0,5-3 2 0,1 4 3 0,0 2 4 16,6-2 2-16,0 3 0 0,1 0-1 0,-1 0-5 15,0-5-4-15,-6 6-8 0,-1-1-10 0,-5 0-9 0,-8-4-6 16,1-3-6-16,-14 3-2 0,-5-3-2 0,-1-4-4 0,-12-1-1 16,-14-2 0-16,0 0-1 0,-13-1 0 0,-7-3 0 15,-6-4 1-15,-7 3 0 0,-5-3 0 0,-1 0 1 0,-13 0 0 16,0-3 1-16,0 3-1 0,-6-4-2 0,-1 0-2 0,-6-3-5 16,-6 0-10-16,-1 2-13 0,0-5-12 0,-5 2-14 15,-8 1-13-15,0-4-14 0,-5 0-15 0,-2 0-10 0,-5 4-10 16,6-4-14-16,-7 0-20 0,1-4-42 0,-1 4-68 15,1 0-105-15,-1-3-40 0</inkml:trace>
  <inkml:trace contextRef="#ctx0" brushRef="#br0" timeOffset="22250.8">12649 6136 486 0,'-20'0'518'16,"13"0"-166"-16,1 0-140 0,0 4-90 0,6-1-52 31,6-3-27-31,0 7-11 0,7-3-1 0,1 3 0 0,4-2 3 16,2 1 2-16,7-1 0 0,5 6-1 0,1-4-2 0,-1 3-7 15,1 2-8-15,-1 2-5 0,1-3-7 0,-1 4-3 16,-6-1 1-16,1 5-2 0,-1-1 1 0,-6 1 1 0,-8-1 2 16,1 4 2-16,0 0 2 0,-13 4 0 0,0-5 4 0,-6 5 3 15,-7 0 4-15,-6-1 5 0,-1 1 5 0,-13 0 3 16,1-5 3-16,-14 5-1 0,1-4-2 0,-2 0-4 0,-4 0-5 15,-8-4-15-15,1 1-25 0,5-1-38 0,-6-3-40 16,8 3-53-16,5-3-79 0,7-1-184 0,0 1-102 0,13-4-44 16</inkml:trace>
  <inkml:trace contextRef="#ctx0" brushRef="#br0" timeOffset="29040.79">8930 10664 276 0,'6'-4'241'0,"0"1"-94"0,-6-4-59 15,7 3-30-15,6-3-14 0,-7-1-4 0,2-3-2 0,-2 3 3 16,0 1 3-16,1 0 2 0,-1 0 2 0,1-1 0 0,-7 5 1 15,0-4 3-15,6 3 2 0,-6 0 5 0,0 0 7 16,0 1 6-16,0 3 6 0,0-4 8 0,0 4 6 16,0 0 4-16,0-4 0 0,0 4-4 0,0 0-7 0,-6 0-9 15,6 0-11-15,0 4-12 0,0-4-14 0,0 0-11 0,0 4-7 16,0-4-3-16,-7 7 1 0,7-3 12 0,0 7 27 16,-6 0 41-16,6 0 37 0,-7 7 30 0,1 8 19 0,0-1 14 15,-2 8 2-15,-4 4-6 0,-8 3-22 0,7 4-36 0,-13 7-33 16,0 4-26-16,-7 5-18 0,1 9-14 0,-13 0-7 0,-1 8-7 15,-7 4-7-15,-12 7-5 0,6 4-6 0,-12 6 0 16,0 5-1-16,-8 3 0 0,2 7 1 0,-2 5 1 0,-6 3 2 16,1 0-1-16,-1-1 0 0,0 5-7 0,8-5 0 0,-8-2 2 15,6-4-4-15,8-1 0 0,0-10 2 0,-2-4 4 16,2 0 3-16,6-7 2 0,0-5-8 0,0-2 4 0,6-1 3 16,-6-7 3-16,6-4 0 0,1-3 0 0,-1 0 4 15,0-5-1-15,1-3 11 0,5 1-5 0,2-8-1 0,-2-1-1 16,8-2 0-16,-1-1-4 0,1-7-3 0,5 0 0 0,8-4-6 15,-7-3 0-15,6-4-1 0,7-4-2 0,0-3 3 16,0 0 3-16,7-5 4 0,5-3 4 0,-5-2 5 0,13-2 6 16,-8-3 3-16,8 0 1 0,-7-3 0 0,13-1-4 0,-7 0-5 15,1-3-5-15,6 0-6 0,0-1-6 0,-6 1-5 0,12-1-3 16,-6 2-1-16,0 1-1 0,13 2 0 0,-6-1-1 16,5 0 1-16,8 0 2 0,-1 5-2 0,1-1 0 0,13-4 1 15,-1 1 0-15,7-1 1 0,7-3 2 0,-1-1-1 0,14 1 3 16,0-4 2-16,6 0 0 0,7 0 1 0,6-4 0 15,6 1 0-15,8-1-2 0,5 0 1 0,14-3-2 0,-1-4 0 16,8 4-2-16,6-1 5 0,12-3 1 0,1 0 3 16,7 4-2-16,5 3-1 0,1-3 1 0,6 4-3 0,14-5-1 15,-8 4 0-15,14-3-2 0,1 3-2 0,11-3 0 0,7-5-3 16,0 2-2-16,8-1 6 0,5 0 1 0,0 0-3 16,1-3-5-16,6 2 0 0,-7 1-1 0,-5 1 0 0,-2-2 5 15,-6 1-5-15,-5 4-1 0,-9 0-2 0,-11 3 1 0,-7-3 1 16,-13 3 1-16,-13 0-3 0,-21 0-5 0,-5 1-8 15,-13-1-12-15,-19 1-15 0,-14-1-20 0,-14 0-14 0,-5 1-16 16,-13-1-19-16,-7 1-19 0,-14-4-15 0,2-2-22 16,-8-5-64-16,-6-1-83 0,0-7-88 0,0 0-107 0,-12-11-166 15,4-2-66-15,-11-7-41 0,0-1-9 0</inkml:trace>
  <inkml:trace contextRef="#ctx0" brushRef="#br0" timeOffset="29880.09">10043 10796 130 0,'-19'-4'151'0,"-1"4"-43"16,0-3-38-16,1 3-22 0,6-4-12 0,0 0-5 0,-7 1-4 15,8-1 1-15,-2-3-3 0,2 3 1 0,-1-4 0 16,-7 5-3-16,6 0-2 0,-4-5-1 0,-2 4-2 0,1 0-4 16,-1 1-1-16,0-1-3 0,-6 4-2 0,7-3-1 0,-1 3-1 15,1 0-2-15,-7 0 1 0,6 0 0 0,0 0 2 0,1 0 2 32,-1 0 4-32,1 0 2 0,-1-4 4 0,0 4 1 15,2-4 0-15,-2 1 2 0,0-1 1 0,1 0 0 0,-1-3 1 16,-6 0 2-16,7-1 1 0,-1 1 1 0,0 0 3 0,1-4 1 15,5 4 1-15,-4-1-2 0,4 1 1 0,-5 0-2 16,5-1 3-16,2 0 2 0,-2 1 5 0,2 0 5 0,-2 0 9 16,8 3 11-16,-7-3 13 0,7 3 19 0,-1-3 22 0,0 3 24 15,1-3 25-15,0 3 20 0,6 0 9 0,0 1 0 16,-7 3-7-16,7-4-17 0,0 4-25 0,-7-4-27 0,7 4-31 16,0 0-28-16,0 0-20 0,0 0-13 0,0 0-7 15,7 0-3-15,-7 4 0 0,7 3 7 0,5 1 11 0,2 3 9 16,-2 0 10-16,8 3 3 0,7 9 4 0,-2-1 4 0,7 3 1 15,8 1-6-15,-1 7-8 0,6 4-7 0,1-1-4 16,7 8-3-16,5 3-3 0,0 5-3 0,1 3-4 0,6 4 0 16,7 3-3-16,-1 3-3 0,8 5-4 0,-1 3-3 0,6 1-3 15,1 2-1-15,-1 5 0 0,1 4 2 0,6 6 2 16,1 1 1-16,-1 3 3 0,0 4 0 0,0 3 0 0,1 1 3 16,-1 4-2-16,6 2-4 0,1-3 2 0,-7 4 3 0,7 4 2 15,-7-4 1-15,0 3 2 0,6-3 1 0,-12 4-2 16,7-5-4-16,-7-2-4 0,-1-4-6 0,-6-4-3 0,-6-4-2 15,0 0-4-15,-7-7-1 0,-7-3-1 0,-5-5 2 16,-2 0 0-16,-11-6 0 0,-1-5-3 0,-7-3 0 0,1-7 1 16,-7 0-2-16,-7-8-1 0,1 0 0 0,-8-7 1 0,-4-1 0 15,-2-1 1-15,0-7 1 0,-6-1 0 0,0-5 3 0,-6-3-3 16,0-4 2-16,-8 0-1 0,8-5 1 0,-7-2 1 16,0-3-3-16,0-1 1 0,-7-8-1 0,8 1 2 0,-8 0-3 15,7-4-5-15,-7-4-14 0,0-3-20 0,1-4-17 0,-1-1-27 16,1-6-50-16,0 0-99 0,-1-4-102 0,7-4-94 15,-7-6-141-15,8-1-117 0,-8 0-76 0,7-4-34 0,-7 0 16 16</inkml:trace>
  <inkml:trace contextRef="#ctx0" brushRef="#br0" timeOffset="34163.12">21089 6715 35 0,'33'-11'356'0,"-1"3"-148"0,1-3-96 0,-1 1-47 0,-6-1-26 16,7 0-8-16,-1-4-2 0,-5 4-1 0,-1-4 2 15,-7 5-2-15,7-6 2 0,-6 2-1 0,0 3-1 16,-1-4-4-16,1 4-4 0,-2 4 1 0,2-4-2 0,-7 4 0 16,1-1 1-16,5 5-1 0,-6-1 0 0,0 0-2 0,7 1-2 15,-8-1-3-15,2 1-1 0,-2 3-1 0,2-4 4 16,-1 0 5-16,0 4 9 0,-7-3 12 0,1 3 15 0,-1 0 17 15,-6-4 16-15,6 4 19 0,-6 0 16 0,0 0 12 0,0 0 8 16,0 0 8-16,0-4 8 0,0 4 4 0,-6 0-3 0,-7-3-7 16,-6 3-7-16,0-5 0 0,-15 5-4 0,-11-4-8 15,-1 1-14-15,-12 0-14 0,0-5-9 0,-8 5-8 0,0-5-12 16,-11 1-19-16,6 0-12 0,-14-4-14 0,0 3-7 0,0 1-5 16,-6-4-7-16,-1 0-6 0,-5 0-5 0,-1 0 1 15,1 0 1-15,6-1 3 0,-1-2 0 0,14 3 0 16,6 4 0-16,7 0 3 0,13-1 0 0,7 2-3 0,12 2-5 15,7 0-1-15,0 4-3 0,13-4-7 0,0 4-24 0,0 0-45 16,7 0-64-16,-1 4-65 0,7-4-59 0,7 0-65 0,5-4-100 16,8 1-177-16,7-5-71 0,-2 1-11 0,-5-5 29 15</inkml:trace>
  <inkml:trace contextRef="#ctx0" brushRef="#br0" timeOffset="34432.76">20126 5832 82 0,'-14'-4'471'0,"8"1"-96"0,-7-1-154 0,-1 4-96 0,-5-4-48 16,0 4-29-16,-8 4-18 0,-5 0-9 0,6-1-3 15,-13 5-3-15,0-1 0 0,-7 0-1 0,-6 4-1 0,0 4-4 16,0 0 2-16,-7 3-2 0,0 0 4 0,8 4 2 16,-2-4 1-16,1 4 3 0,0 4 1 0,13-3 2 0,0 2-2 15,7 0 1-15,-1 1-1 0,7 3-1 0,0-4 1 16,6 2 3-16,13 1 3 0,1 2 8 0,6-4 11 0,6 3 23 15,8 1 32-15,5 3 36 0,7-4 25 0,7 4 18 0,13-4 9 16,-1 0 4-16,7 1 0 0,1-5-15 0,4 1-26 0,9-4-24 16,-8 4-30-16,8-8-22 0,-1 4-19 0,0-4-16 15,-6 0-16-15,0-3-29 0,-1 3-46 0,-6-3-75 0,-6-3-60 16,-1-2-56-16,-6 1-60 0,-7-3-102 0,-6-2-165 0,-6-2-87 16,-7-4-14-16</inkml:trace>
  <inkml:trace contextRef="#ctx0" brushRef="#br0" timeOffset="36237.31">3420 13884 329 0,'-7'4'247'0,"1"-4"-88"0,6 3-65 0,0-3-41 0,-6 5-26 16,6-5-12-16,0 0-8 0,0 0-3 0,0 0-2 0,0 0-1 16,0 2-1-16,0-2 0 0,0 0 0 0,0 4 0 15,0-4 1-15,-8 4 0 0,8 0 1 0,0-4 0 0,0 4-1 16,8 0-1-16,-8-1 0 0,0-3 0 0,6 4-8 0,-6-4-4 16,0 3-6-16,6-3-11 0,1 0-11 0,-1 0-12 15,1 0-20-15,-1-3-16 0,7 3-13 0,-7-4-9 0,2-3 0 16,4 3 8-16,-5-4 19 0,6 2 26 0,-7-2 44 15,1 4 41-15,-1 0 40 0,1-3 26 0,-7 3 16 0,0 4 9 16,0-3-4-16,0 3-10 0,0-3-21 0,0 3-23 0,0 0-19 16,-7 0-15-16,7 3-9 0,0-3-6 0,0 0-4 15,0 0-4-15,0 0-1 0,0 0-1 0,0 3-2 0,0-3 0 16,7 0 0-16,-7 0 0 0,7 0 0 0,-1 0 1 0,-6-3 0 16,6 3 0-16,-6 0 2 0,7 0 0 0,-7-3 2 15,7 3 0-15,-7-5 1 0,6 5-1 0,-6 0 0 0,0 0-2 16,0 0 1-16,0 0-2 0,0 0-3 0,0 0-4 15,0 0-5-15,0 0-11 0,0 0-12 0,0 0-14 0,0 0-25 16,0 0-32-16,0 0-52 0,7 0-83 0</inkml:trace>
  <inkml:trace contextRef="#ctx0" brushRef="#br0" timeOffset="39185.17">3902 13569 38 0,'0'0'172'0,"0"0"-36"0,0-4-36 16,0 4-32-16,-6 0-28 0,6 0-17 0,0 0-9 0,-8 0-5 15,8 0-5-15,0 0-1 0,0 0-1 0,0 0-2 0,-6 4 0 16,6-4 0-16,0 0 0 0,0 0 0 0,-6 0-1 16,6 0 1-16,0 0 1 0,0 0 5 0,0 0 4 0,0 0 7 15,-7 0 4-15,7 0 4 0,0 0 6 0,0 0 0 0,0-4 1 16,0 4-2-16,0-3-4 0,0 3-5 0,0-4-3 15,0 4 1-15,0 0-3 0,0-4-1 0,-6 4 0 0,6 0 0 16,0 0 0-16,0 0 0 0,0 0 0 0,0 0-2 0,-7 0-3 16,7 4 0-16,0-4-1 0,0 0-1 0,0 0 0 15,0 0-1-15,0 0-3 0,0 0 0 0,0 0-1 0,0 0 0 16,0 0 0-16,0 0-1 0,0 0 1 0,0 0 1 0,0 4 3 16,0-4 0-16,0 0 1 0,7 3 1 0,-7-3 1 0,0 0-1 15,6 4 2-15,-6-4 1 0,7 0 0 0,-1 0 2 16,0 0 2-16,-6 0 0 0,8 0-2 0,-2 0 1 15,0 0 0-15,7 4 0 16,-6-4-2-16,-1-4-1 0,1 4-1 0,-1 0 0 0,0-4 0 0,2 4 0 0,-2-3 0 0,0-1 0 16,0 4 2-16,2-7 0 0,-2 7 0 0,0-4 1 15,-6 1 0-15,7-1 1 0,-1 0-1 0,1 1 0 0,0-1-1 16,-7 4-1-16,6-4-2 0,-6 4-2 0,0 0-2 0,6-3-1 16,-6 3-2-16,0 0 0 0,7-4 0 0,-7 4 0 0,7-4 3 15,-7 1-1 1,6 3 2-16,0 0-1 0,-6-4 1 0,7 0-1 0,-7 4 0 0,7 0-2 0,-7-3-2 15,0 3 2-15,6 0-1 0,-6 0 1 0,0-4-2 0,0 4 2 16,7 0-1-16,-7 0 2 0,0-4 0 0,6 4-3 0,-6 0 2 16,0 0 0-16,6-3-1 0,-6 3 0 0,0 0-3 15,0 0 0-15,8 0 0 0,-8 0 1 0,6 0 0 0,0 0 0 16,-6 0 1 0,6 0-1-16,-6 0-1 0,7 0 1 0,-7 0-1 0,7 0 2 0,-7 0-2 0,6 0 0 0,-6 0-1 0,7 0 0 31,-7 0 1-31,6 0 1 0,-6 0-1 0,0 0 0 0,0 0 1 0,0 0-1 0,0 0 1 0,0 0 0 0,0 0 0 15,0 0-1 1,0 0 2-16,0 0 3 0,0 0 0 0,0 0-1 0,0 3 0 0,0-3 2 0,0 0 0 0,0 0 1 16,0 0-2-16,0 0-2 0,0 0 1 0,0 0 1 15,0 0-3-15,0 0-1 0,0 0-6 0,-6 4-9 0,6 0-17 16,0-4-29 0,0 3-47-16,-7 1-86 0,7-4-151 0,0 0-79 0,-6 4-36 0</inkml:trace>
  <inkml:trace contextRef="#ctx0" brushRef="#br0" timeOffset="40532.43">4038 13565 286 0,'-6'0'239'0,"6"0"-81"0,-6 4-57 0,6-4-39 0,0 0-21 15,0 0-11-15,0 0-7 0,0 0-1 0,0-4-5 0,0 4-1 16,6 0 0-16,-6 0-2 0,6-3 0 0,-6 3 1 0,0 0-2 16,7-4-2-16,-7 4 2 0,7 0-1 0,-7 0-1 15,6 0 2-15,-6 4-3 0,6-4-1 0,-6 0 1 0,7 3 1 16,0-3-2-16,-7 0 1 0,6 0 1 0,1 0 3 15,-1 0 0-15,0 0 4 0,2-3 2 0,4 3 3 0,-6 0 0 16,8-4 1-16,-1 4 1 0,-1-4-4 0,2 4 4 16,-2-3-4-16,8-1-2 0,-7 1 0 0,7 3-3 0,-8-4 0 15,8 0-2-15,0 1-3 0,-1-1 0 0,1 4-2 0,0-4-1 16,-1 4-2-16,1-3 2 0,0 3-1 0,5-4 0 0,1 4 0 16,0-4-1-16,1 1-1 0,-1 3 1 0,0-4 0 15,-1 0-2-15,1 1-2 0,7-1 2 0,-7 0 0 0,0 1 0 16,0-1 2-16,7-1-1 0,-7-1 0 0,0 3 1 0,-7-2 2 15,7-2 0-15,-6 3-1 0,7 1 0 0,-9 3-2 16,2-4 1-16,-1 1 1 0,1 3-1 0,0-4-1 0,-1 4-1 16,1-4 2-16,0 4-1 0,-1-3 0 0,7 3-1 0,-6-4 1 15,-1 1-1-15,7-1 0 0,0 4 0 0,-6-8-1 16,6 8-1-16,-1-3 2 0,2-1-2 0,-1 0-2 0,0 1 0 16,-6-1 0-16,5 0 0 0,1-3 0 0,1 3 0 15,-1 1 0-15,-6-1 0 0,5 0 2 0,1 1-1 0,-6-1 0 16,0 1-1-16,5-1 0 0,-5 0 0 0,0 1 0 0,-7-1-2 15,6 0 1-15,-6 1 1 0,7 3-1 0,-7-5 2 16,0 1 1-16,6 2-2 0,-5-3 0 0,-2 5 1 0,8-3-1 16,-7-1 0-16,7 0 0 0,-1 4-1 0,-6-3 0 0,7-1 0 15,-1 1 0-15,1-1 1 0,-1 1-1 0,1-1 1 16,0 0 0-16,-1 0 1 0,0 1-2 0,1 0 1 0,-1-2 1 16,1 2-1-16,0-1 0 0,-1 0 0 0,1 1-1 15,-1-1-1-15,1 0 2 0,-8 4 0 0,8-3 0 0,0-4 0 16,-1 7 0-16,-5-5 0 0,4 2 1 0,-4 0 1 0,5 3-2 15,-5-8 0-15,5 8 0 0,-6-3-1 0,0-1 1 16,7 0-1-16,-8 1-1 0,8-1 0 0,0-3 1 0,-1 3 1 16,-5 0 0-16,4-4 0 0,2 1 0 0,-7 0 0 0,7 3 1 15,-7 1 0-15,6-5-1 0,-5 5 0 0,-1-5 0 16,-1 5 0-16,8-4 0 0,-7 3 0 0,0 0 0 0,0-3 1 16,0 3-1-16,0 1-1 0,1-5-1 0,-2 5-1 0,8-1 0 15,-7-4-2-15,-1 5 0 0,-4-1-5 0,4 1 3 0,-5-1 3 16,6 1 1-16,-7-1 1 0,1 0 1 0,-1 0 1 15,1 4 0-15,0-3 4 0,-7 3 0 0,6-3-3 0,-6 3-1 16,6 0 1-16,-6-4-1 0,0 4 0 0,7 0 0 0,-7 0 0 16,0-5-2-16,7 5 2 0,-7 0-1 15,0 0 0-15,6-3 1 0,-6 3 1 0,7 0-1 0,-7 0-1 0,6-4 1 16,-6 4-1-16,7 0 1 0,-7 0 0 0,6-4 0 0,-6 4-1 16,7 0 1-16,-1 0 0 0,0-3 0 0,-6 3 0 15,8 0 0 1,-2 0 0-16,0-4 1 0,-6 4-1 0,7 0 0 0,-1 0 0 15,1-4 1-15,-1 4 0 0,1-3-1 0,-1 3 0 16,0-4-1-16,2 4 1 0,-2-3 0 0,0 3 1 0,1-4-1 0,0 4 0 0,-1 0 0 0,0-4 0 0,1 1 1 16,6 3-1-16,-6-4-1 0,-1 4 0 0,0 0 1 15,1-4 0-15,6 1-1 0,-7 3 1 0,1-4-3 0,-1 0 1 16,8 1 1-16,-8-1 1 0,8 0-1 0,-2 1 1 0,-6-1 1 16,8 0 0-16,-8 4 2 0,7-7 2 0,1 3-4 15,-8 1 0-15,6-1-1 0,2 0 0 0,-1-3-1 0,0 4 1 16,6-1-1-16,-5-3 1 0,-2 2-1 0,1 2 1 15,1-3 0-15,5 1 0 0,-6 1 0 0,0-3 0 0,7 3 0 16,-8 1-1-16,2-1 1 0,-2-3 0 0,2 3 0 0,-1 0 2 16,0-3-2-16,-6 3 1 15,5 1-1-15,2-1 0 16,-2 0 0-16,-5 1 0 0,6-1 0 0,-6 1 0 0,5-1-1 16,-6 0 0-16,8 4 0 0,-8-3 2 0,1-1-1 0,6 4 0 15,0-4-1-15,-7 1 1 0,8 3 1 0,-2-4-1 16,-5 0 0-16,6 1 0 0,0 3 0 0,7-4-1 0,-8 0 1 15,2 1 1-15,-1 3-2 0,0-4 1 0,-7 0 0 0,7 1 0 16,-7 3-1-16,2-4 1 0,-2-1-2 0,0 5-6 16,-6 0-7-16,7 0-15 0,-7-3-20 0,-7 0-32 0,7 3-50 15,-6-4-98-15,0-4-114 0,-8 5-73 0</inkml:trace>
  <inkml:trace contextRef="#ctx0" brushRef="#br0" timeOffset="41102.62">5589 13071 143 0,'-7'0'267'16,"0"4"-63"-16,1-4-59 0,0 3-47 0,-1-3-35 0,0 4-20 15,7-4-13-15,-6 3-9 0,6-3-4 0,0 4-1 16,0 0 2-16,-6-4 2 0,6 4 1 0,0-1 0 0,6-3 3 16,-6 4 1-16,0-4 0 0,0 4 2 0,0-4 4 0,6 3 0 15,-6-3 4-15,7 4 5 0,0-4 5 0,-7 4 8 0,6-4 0 16,7 3 4-16,-6-3 0 0,6 0 4 0,-1 0 2 16,2 0 0-16,-2-3-2 0,8 3-2 0,-7 0 0 15,7 0-4-15,0 0-4 0,-1 0-7 0,7 0-6 0,-6 0-5 16,-1 0-1-16,7 3-4 0,0-3-2 0,0 0-3 0,-6 4 1 15,5 0-4-15,2-4 0 0,-1 3-5 0,-6 4-4 0,-1-2-3 16,0 1-3-16,1-2 0 0,-1 7-1 0,-5-4 2 16,-2 4 0-16,2 5 1 0,-8-2 3 0,1 1 2 0,-7 6 5 15,0-2 7-15,-7 7 9 0,1-5 6 0,-8 5 7 0,2 0 4 16,-8-1 6-16,0 5 0 0,1-5-3 0,-7 1-5 16,0 0-9-16,0-1-8 0,-7 1-9 0,7-1-17 0,0-3-32 15,7 4-41-15,-1-7-44 0,1-1-46 0,5-4-53 0,2-3-77 16,-2-3-155-16,8-1-88 0,-1-3-37 0,7-4-3 15</inkml:trace>
  <inkml:trace contextRef="#ctx0" brushRef="#br0" timeOffset="41640.41">4409 12862 63 0,'0'-4'115'0,"0"4"-42"0,0 0-44 0,0 0-42 15,-6-3-51-15,6-1-48 0</inkml:trace>
  <inkml:trace contextRef="#ctx0" brushRef="#br0" timeOffset="42147.48">4221 12815 157 0,'6'0'137'0,"-6"-4"-27"15,7 4-26-15,-7 0-20 0,7 0-17 0,-7 0-9 16,0 0-8-16,6 0-4 0,-6 0-7 0,6 0-4 0,-6 0-4 16,6 0 0-16,-6 0-2 0,8 0 1 0,-2 0-1 0,0 0-2 15,1 0 3-15,0 0 1 0,-1 0 1 0,1-4-3 16,-1 4 0-16,0 0-2 0,1-3 2 0,0 3 0 0,5 0-1 16,-5 0-1-16,0-4 0 0,-1 4 0 0,7 0-1 15,-7 0 1-15,1-4-3 0,6 4 2 0,-7-3 1 0,2 3 1 16,-2-4 1-16,7 4 0 0,-7-4-2 0,1 4 1 0,-1-3-2 15,1 3-1-15,-1-4-3 0,0 4 1 0,2-4 0 16,-8 4-2-16,6-3 1 0,0 3 0 0,1 0 1 0,-7-4-2 16,6 4 2-16,-6 0 0 0,0-5-2 0,7 5 1 0,-7 0 2 15,0 0 2-15,0 0 1 0,0 0 0 0,0 0 2 0,0 0 3 16,0 0 1-16,0 0 2 0,0 0 0 0,0 0-1 16,0 0 1-16,0 0-1 0,0 0-1 0,0 0-2 0,0 0-1 15,0 0-1-15,0 0-1 0,0 0-1 0,0 0-1 0,0 0-1 16,0 0-1-16,-7 0-1 0,7 0 0 0,0 0-2 15,0 0 0-15,0 0-1 0,0 0 1 0,0 0-1 0,0 0 0 16,0 0-2-16,0 0-5 0,0 0-5 0,0 0-15 16,0 0-25-16,0 0-39 0,-6 0-61 0,6 0-132 0,0 0-76 15</inkml:trace>
  <inkml:trace contextRef="#ctx0" brushRef="#br0" timeOffset="45776.81">4527 12730 54 0,'13'-3'289'16,"0"3"-99"-16,-7-4-79 0,8 0-45 0,-1 0-27 0,6 1-11 16,-6-1-7-16,7 1-2 0,-7-1-1 0,6 0-1 0,-6 1-2 15,7-1-1-15,-7 4-1 0,6-4-1 0,-6 4 0 16,7 0 1-16,0 0 1 0,-1 0-1 0,1-3 1 0,-1 3-1 16,0 0-1-16,8 0-1 0,-7-4-1 0,-2 4-3 0,9 0 0 15,-7-4-1-15,6 4-4 0,-7 0 1 0,7 0 2 0,6-3 0 16,-5-1 0-16,-1 4 1 0,0-4 0 0,7 4-1 15,-7-3 5-15,-1-1-2 0,7 0 1 0,-5 4 1 0,-1-3-1 16,6-1 0-16,-5 0 0 0,-1 4 0 0,0-3-3 0,0-1 0 16,-1 4-1-16,2-3-1 0,-1 3 0 0,0-4-2 15,-6 4-1-15,5 0 2 0,1 0 1 0,1-4-3 0,-1 4 0 16,0 0-1-16,0-3 0 0,-1 3 0 0,2-5 1 0,-1 5-1 16,0-4-1-16,0 4 0 0,0-3 2 0,1-1 0 15,-2 1 1-15,1-5 0 0,0 5-2 0,-6-1 0 0,6 1 0 16,-7-1 0-16,1 1 0 0,0-1 0 0,-1 0-1 15,1 4 1-15,-8-4 0 0,8 4 0 0,-7-3 1 0,7 3-1 16,0 0 1-16,-8-3-1 0,8 3 0 0,-1 0 0 0,-5 0 0 16,5 0 0-16,-6 0 1 0,6-5 0 0,1 5-1 15,0 0 0-15,-7 0 1 0,7-3-1 0,-2 3 1 0,-4 0 0 16,5 0 0-16,1-4-1 0,-8 4 0 0,8-4 1 0,0 4 0 16,-7-3 1-16,7-1-1 0,-1 0 1 0,-6 4-2 15,6-3 0-15,1 3 2 0,0 0-2 0,-1-4 1 0,-6 1-1 16,6 3 1-16,1-5-1 0,0 5 0 0,-7-3-1 0,7 3 0 15,-8-3 0-15,8 3 0 0,-7 0-1 0,0 0 0 0,0-4 0 16,-7 4 1-16,8 0 1 0,-8 0 0 0,7 0 0 16,-6 0 0-16,-1 0 0 0,7 0 1 0,-7 0 1 0,2 0 0 15,-2 4-1-15,0-4 0 0,1 0 0 0,6 0 1 0,-7 0-1 16,7-4 0-16,-7 4-1 0,8 0-2 0,-1 0 1 16,0-4 1-16,0 4 0 0,7-3 0 0,-8 3 0 0,2-4 0 15,5 0 0-15,-6 4 0 0,0-3 1 0,1 3-1 16,-2-4-1-16,1 4 1 0,0 0-1 0,0 0 0 0,1 0 1 15,-2 0 1-15,-6 4 0 0,8-4 0 0,-8 0 1 0,7 3-1 16,1-3 0-16,-8 4-1 0,6-4-1 0,2 4 1 16,-8-4-2-16,7 3 1 0,1-3-6 0,-2 0 3 0,-5 4 2 15,6-4 1-15,0 0 1 0,0 0-1 0,0 4 1 0,-7-4 1 16,8 0 5-16,-8 0-2 16,8 0-3-16,-8 0-1 0,7 0 0 0,-7 3 0 0,1-3 0 0,6 3 0 0,-7-3 0 15,0 5 1-15,2-2-1 0,-2 1 0 0,7-4 0 0,-7 3-1 16,8 1-2-16,-8 0 2 0,6-4 0 0,-4 3 0 15,4-3 0-15,2 4 0 0,-8-4-2 0,7 4 0 0,0-4-1 16,0 0-1-16,0 0-2 0,0-4-2 0,0 4-1 0,7 0-2 16,-8-4-1-16,2 4 0 0,-1-3 2 0,0 3 1 0,-7-4 1 15,7 0 2-15,1 4 4 0,-8-3-1 0,0-1 3 16,1 1 1-16,0 3 0 0,-1-5 0 0,0 5 0 0,-6-3-1 16,7 3 1-16,-1 0 0 0,-6 0 0 0,0-3 1 15,0 3 2-15,0 0 1 0,7 0 2 0,-7 0 1 0,0 0 0 16,0 0 0-16,0 0 0 0,0 0 0 0,0 0-2 15,-7 0-1-15,7 0 0 0,0 0-3 0,0 0-1 0,0 0-7 16,-6 0-11-16,6 0-18 0,-7-4-43 0,1 0-80 0,6 4-128 16,-6-3-74-16</inkml:trace>
  <inkml:trace contextRef="#ctx0" brushRef="#br0" timeOffset="46601.88">5367 12448 76 0,'0'0'285'0,"-7"4"-56"0,7-4-60 16,-6 3-53-16,0 1-37 0,6-1-25 0,-7-3-14 15,0 0-9-15,7 0-4 0,-6 0-5 0,6 0-2 0,0 4-4 16,0-4-2-16,0 0-2 0,6 0-1 0,-6 4-1 0,7-4-1 16,0 4 1-16,-7 0 0 0,12 0 3 0,-5-1 1 0,6 1 2 15,0-1 2-15,0 5-1 0,0-5 0 0,7 1-1 16,-1 0 0-16,1 2-3 0,0-1 0 0,5-2-1 0,1 1-3 15,7 3-1-15,-7 0-1 0,0 1 0 0,7 0-1 0,-7 2-1 16,6 1-1-16,-6 0 0 0,7 3 0 0,-7 2 2 16,-7-2 5-16,7 1 2 0,-6 3 3 0,-7 0 5 0,0 1 7 15,0-1 4-15,-7 3 6 0,-6-3 2 0,0 5-1 0,-6-1 1 16,0 0 0-16,-1 0-4 0,-6 0-4 0,0 0-6 16,-7-3-6-16,8-1-6 0,-8 0-6 0,7 0-11 0,-7-7-14 15,8 4-18-15,-2-8-22 0,8 1-28 0,-1-5-39 0,1-3-53 16,-1-7-105-16,1 0-109 0,6-4-57 0</inkml:trace>
  <inkml:trace contextRef="#ctx0" brushRef="#br0" timeOffset="47490.91">4664 11990 151 0,'-7'0'256'16,"7"0"-80"-16,-6 4-67 0,6-4-44 0,-7 0-26 0,7 0-17 15,0 0-7-15,0 0-2 0,0 0-3 0,0 0 1 16,7 3-2-16,-7-3 2 0,0 0-2 0,6 0 0 0,-6 0 0 16,7 0 0-16,-1 4 0 0,1-4 0 0,-1 0-1 0,8 0-1 15,-8 4 2-15,7-4 2 0,-7 4 1 0,7-1-1 0,0 1-1 16,7-4 2-16,-7 7 1 0,6-4 2 0,1-3 0 31,6 8-2-31,-7-8-2 0,8 4 1 0,5-4 1 0,1 3-3 16,-7-3-1-16,13 0-2 0,-7 3-1 0,1-3 0 0,7 0-1 15,-8 0 0-15,7 0-2 0,0 0 1 0,-1 0-3 16,-5 0 0-16,7 0 4 0,-1 5-3 0,-7-5-1 0,7 0-1 16,-7 4 2-16,8-4-1 0,-7 3 0 0,-1-3 0 0,7 4-1 15,-6 0 0-15,5-4 1 0,-5 3 0 0,-1 1-1 16,8-4 0-16,-1 4 1 0,-7-4-2 0,7 0 1 0,-6 0-1 15,-1 0 0-15,8 0 1 0,-7 0-1 0,-1 0 0 16,1 3-1-16,-1-3 2 0,-6 0-1 0,7 0 1 0,-1 4 2 16,-5-4-2-16,-1 0 0 0,-1 0 1 0,1 0 1 0,0 4-2 15,1-4 3-15,-1 0-1 0,0 0-4 0,-7 3 1 16,1-3 1-16,0 0-1 0,5 0 1 0,-5 4 0 0,0-4 1 16,-1 0 0-16,1 0 3 0,-1 0 1 0,0 0-2 0,8-4-1 15,-8 4 0-15,8 0-1 0,-8-3-1 0,0-1 0 16,8 4 0-16,-8-4 0 0,0 1-1 0,1 3 0 0,-1-4 0 15,-5 4 0-15,-1-4-1 0,0 4 2 0,0-3-1 0,-7 3-1 16,8 0 1-16,-8 0 1 0,0 0 0 0,7 0 0 0,-6 0 0 16,-1 0 0-16,7 3 0 0,-7-3 1 0,2 0-1 15,4 0 0-15,2 4 0 0,-8-4 0 0,7 0 1 0,0 0-1 16,-6 0 0-16,5 0 0 0,-5 0 0 0,6 0 0 0,-7 4 0 16,1-4-1-16,-1 0 0 0,1 0 0 0,6 3-1 15,-7 1 2-15,2-4 0 0,-2 4-1 0,0-1-1 0,0-3 2 16,-6 4-2-16,7-4 3 0,0 4 1 0,-7-1-2 15,6-3 0-15,1 4 0 0,-7-1 2 0,6-3-2 0,0 4 1 16,2-4-1-16,-2 4-1 0,0-4 1 0,0 3 0 0,2 1 0 16,-2-4 0-16,0 0 1 0,7 0-1 0,-6 4 0 15,6-4 1-15,-7 0 0 0,0 0-1 0,8 3 0 0,-8-3-2 16,7 0 1-16,-6 0 1 0,6 0 0 0,-7 4 1 0,8-4-2 16,-8 4 1-16,7-1 0 0,-6 1 0 0,6 0 0 15,-7-1-2-15,8 1-3 0,-8 0-3 0,0-1-4 0,8 5-7 16,-8-5-6-16,0 1-11 0,1-1-16 0,-1 2-20 0,1-2-29 15,0 0-50-15,-7-3-80 0,0 0-90 0</inkml:trace>
  <inkml:trace contextRef="#ctx0" brushRef="#br0" timeOffset="47838.67">6982 12177 334 0,'-13'0'230'0,"0"3"-83"0,1-3-59 0,4 5-36 0,8-5-25 15,0 3-11-15,0-3-7 0,8 3-2 0,4-3-4 16,-5 5 0-16,6-5-1 0,6 3 0 0,-5-3-1 0,5 4-1 16,0-4 1-16,1 4-1 0,6-4-1 0,-7 3 0 15,1-3-1-15,-1 4 1 0,1-1 1 0,0 1-1 0,-1 0 1 16,-5-1 0-16,4 1 1 0,-4 0-1 0,5-4 0 0,-5 3 1 16,4 1 1-16,-4 0 0 0,5-4-2 0,-5 3 1 15,5 1 0-15,0-4 1 0,8 4 2 0,-7-4-1 0,6 3 1 16,-7-3-1-16,7 4 3 0,0-4 0 0,0 4-2 0,-1-4-1 15,2 3 0-15,5-3-1 0,-6 4 0 0,1-4 0 16,5 0-2-16,-6 4 1 0,0-4 0 0,7 0 0 0,-7 0-1 16,0 0 2-16,0 0-2 0,0 0 0 0,0 0 1 15,-6-4-1-15,-1 4 0 0,-6-4 0 0,0 4 1 0,-7-3-3 16,2-1 2-16,-8 4 0 0,0-4 0 0,0 1-1 0,-8-1 0 16,-4 0-4-16,-1 1-7 0,0-1-15 0,-6 0-40 15,-8-3-101-15,1 3-110 0,-6 1-60 0</inkml:trace>
  <inkml:trace contextRef="#ctx0" brushRef="#br0" timeOffset="48171.54">5934 12019 270 0,'6'0'271'0,"7"-3"-104"15,0 3-66-15,6 0-35 0,1-4-15 0,0 1-7 0,6 3-4 0,0-4-2 16,7 0-3-16,-8 0-3 0,8 4 0 0,-1-3-3 0,2 3-2 16,-9-4-2-16,7 8-3 0,-5-4-1 0,-1 3 1 0,0 5-1 15,-6-1 0-15,-1 0-1 0,-5 4-1 0,-2 0 2 16,2 4 4-16,-8 0-1 0,0 3 2 0,-6 0 0 0,0 1 0 15,-6-1 1-15,0 0 1 0,-2 0-2 0,2 5-4 0,0-5-2 16,-8 0-5 0,8 1-3-16,0-1-2 0,-1 0-2 15,1 0-4-15,-1-2-4 0,0 2-11 0,7 0-15 0,7-3-30 16,0-1-50-16,6 1-115 0,-1-1-114 0,14-3-73 16,1-3-52-16</inkml:trace>
  <inkml:trace contextRef="#ctx0" brushRef="#br0" timeOffset="48805.34">7406 13064 163 0,'-7'0'212'0,"0"4"-55"0,1-4-39 16,0 0-33-16,-1 0-22 0,7 0-14 0,-7 3-13 15,1-3-9-15,6 0-5 0,0 0-9 0,-6 0-2 0,6 0-3 16,0 0-2-16,0 0-1 0,0 0 0 0,0 0 0 16,0 0-1-16,0 0 7 0,0 0 1 0,6-3 3 0,-6 3 1 15,0 0 0-15,0-4 3 0,0 0-1 0,0-3 3 0,6 4 3 16,-6-6-1-16,0 2-1 0,0 0 1 0,-6 3 0 15,6-3 3-15,-6 0 4 0,6-1-3 0,-7 1-5 0,0 3-1 16,1-3 1-16,6 3 2 0,-7 1-2 0,7-1-4 0,-6 0-4 16,6 1-1-16,0-5 0 0,6 5-2 0,-6-1-3 15,7 0-4-15,6-3-1 0,-6 0-2 0,5 0 0 0,2-4-1 16,5 3 0-16,-6-3-1 0,6 4-1 0,1-4 2 0,0 0-1 16,-1 0 1-16,1 0 0 0,0 0-1 0,-1 0 1 15,7 0 0-15,-6 0 0 0,6 4-1 0,-7-4 1 0,1 0 0 16,6-1-1-16,-7 1-1 0,7 4 0 0,-6-4 1 0,6 0-1 15,-7 0 2-15,7 0-4 0,-6 4 1 0,-1-4-2 0,-5 4-1 16,-2-1-4-16,-5 1-9 0,6 3-4 0,-13 1-7 16,0-1-3-16,0 0 0 0,-6 1 0 0,-1-1-2 15,0 4-4-15,1 0-12 0,-7-3-17 0,6 3-31 0,-6-4-52 16,-6 4-83-16,6 0-97 0</inkml:trace>
  <inkml:trace contextRef="#ctx0" brushRef="#br0" timeOffset="48994.43">7457 12756 263 0,'8'-4'280'0,"-2"0"-96"15,0-3-77-15,7 0-47 0,1 0-29 0,4-1-13 0,-4-3-8 0,5 4-5 0,1-4-13 0,-8 0-25 16,8 0-48-16,-6 4-80 0,-1-4-118 0,-7 0-66 15</inkml:trace>
  <inkml:trace contextRef="#ctx0" brushRef="#br0" timeOffset="49137">7471 12565 168 0,'-14'0'364'0,"2"0"-112"0,6-3-95 0,-2 3-58 0,2 0-26 16,6 0-24-16,-6-3-11 0,6 3-6 0,6 0-4 15,0-5-2-15,2 5 0 0,4-3-2 0,8-1-4 0,-1 0-1 16,7 1-2-16,0-5-3 0,7 1-3 0,6-1-3 0,0-2-5 15,7-1-2-15,0 0-2 0,5 0-11 0,1-4-19 16,7 0-33-16,0 1-66 0,6-5-144 0,-6 5-89 0,6-4-54 16</inkml:trace>
  <inkml:trace contextRef="#ctx0" brushRef="#br0" timeOffset="49833.59">16218 8367 367 0,'6'4'263'0,"0"-4"-100"0,8 3-61 0,-8-3-34 0,7 0-12 16,0 0-3-16,-6 4 0 0,5-4 0 0,-5 0 2 16,6 0 1-16,0 4 0 0,-6-4-1 0,6 3-1 0,-1-3-2 15,-4 4 3-15,4 0 1 0,-5-1 1 0,-1 1 0 0,1 0 2 16,-1-4 1-16,-6 3 8 0,7-3 12 0,-7 4 27 16,0-4 38-16,0 0 41 0,-7 0 34 0,-6 0 19 15,0 0 9-15,-13 0-3 0,-6-4-15 0,-7 4-29 0,-7-3-37 16,-13-5-44-16,-6 1-34 0,-6-4-22 0,-8-4-12 0,-5 1-5 15,-13-1-1-15,-2-3 1 0,-5-1-4 0,-7-3 0 0,14 4 0 16,-1 0-1-16,1 0-4 0,12 3-2 0,7 1-3 16,12-2-4-16,8 10-6 0,6-6-5 0,13 8-6 0,7-3-7 15,5 3-7-15,1 4-14 0,6 0-11 0,8 0-13 0,-2 4-15 16,8 0-23-16,-1-1-36 0,1 5-53 0,6 0-56 16,6-2-50-16,1 2-42 0,-1 3-45 0,14-7-50 0,6-1-83 15,0-3-99-15,1-3-38 0,5-1 25 0</inkml:trace>
  <inkml:trace contextRef="#ctx0" brushRef="#br0" timeOffset="50166.25">15260 7847 203 0,'0'-4'479'15,"0"-3"-120"-15,0 3-142 0,0 0-77 0,0 1-35 0,0 3-12 16,-7-4 2-16,7 4 4 0,-6-3 1 0,0 3-3 15,-7 0-5-15,-7 0-5 0,-6 0-8 0,-7 3-7 0,1-3-7 16,-7 4-3-16,-1-1 12 0,1 1 19 0,1 3 21 0,-1 1 14 16,-1-1 10-16,1 0 3 0,0 4-2 0,1 0-8 0,4 1-15 15,-5 2-20-15,7 1-19 0,5 0-15 0,-5 3-12 16,6-4-13-16,-7 5-6 0,8 3-5 0,-1-1-4 0,6 2-5 16,0-2-1-16,1 5-3 0,6 0-2 0,0-1 3 0,7 1-6 15,-2 3 2-15,8 1 1 0,8 0 2 0,-2 2 1 16,14-2 0-16,-1 2 0 0,13 1 0 0,1 0-1 0,13 1-4 15,-1-2 2-15,7-2-2 0,7 2 1 0,0 1-1 0,6-3-1 16,0-1-4-16,6 0-13 0,1-3-29 0,0 0-58 16,-1-5-71-16,1-2-69 0,-7-1-68 0,-6-3-81 0,0-8-150 15,-8 1-88-15,-5-5-46 0,-7 1 6 0</inkml:trace>
  <inkml:trace contextRef="#ctx0" brushRef="#br0" timeOffset="52388.6">7972 12517 62 0,'0'0'206'0,"7"0"-40"15,-7 0-40-15,0 0-33 0,0 0-28 0,0-3-21 0,0 3-18 16,0 0-12-16,0 0-5 0,6 0-5 0,-6 0 0 0,7-3-1 15,-7 3-1-15,6 0-1 0,-6 0 0 0,7 0-1 0,-7 0 0 16,6 0 2-16,0 0-2 0,-6-4 0 0,8 4 0 16,-8 0-2-16,0 0 2 0,6-4-3 0,-6 4-3 0,0 0-4 15,6 0-2-15,-6-3-4 0,0 3-3 0,0-4-3 0,-6 4-1 16,6-4-1-16,-6 4 4 0,6-3 2 0,-8 3 4 16,2-4 4-16,0 4 2 0,-1-3 5 0,1 3 2 0,-1-4 3 15,1 4-1-15,-7-4 0 0,7 4 0 0,-2 0 0 0,2 0 0 16,0-4 0-16,-1 4-2 0,7 0 0 0,-6 0 1 15,6-4 0-15,0 4 0 0,0 0-1 0,0 0-1 0,0 0-3 16,0 0-2-16,0 0-6 0,0 0-6 0,6-4-7 16,-6 4-6-16,7 0-4 0,-7 0-3 0,0 0 2 0,0 0 4 15,6 0 4-15,-6 0 6 16,0-3 6-16,6 3 5 0,-6 0 5 0,0 0 4 0,8 0 2 0,-8 0 2 0,0 0 3 16,0 0 1-16,0 0 2 0,0-4 1 15,0 4 5-15,0 0-3 0,-8 0 1 0,8 0-5 0,-6-3-2 0,6 3-2 0,0 0-1 16,-6 0 0-16,6 0-5 0,-7 0 3 0,7 0-2 15,-6 0 2-15,6 0 0 0,0 0 0 0,0 0 1 0,-7 0 0 16,7 3 0-16,0-3-1 0,0 0 0 0,0 0 1 16,0 4 2-16,0-4 4 0,0 0 3 0,0 0 5 0,0 0 6 15,0 0 2-15,7 0 5 0,-7 0 1 0,6 0 2 0,-6 0-2 16,7 0-5-16,-7 0-5 16,6 0-4-16,-6 3-3 0,6-3-3 0,-6 0-3 0,8 0-3 0,-2 0-1 0,0 4-1 15,1-4 1-15,-7 0-1 0,6 4 1 0,1-4-3 0,-1 4-1 16,1-4-1-16,-1 4 1 0,0-4-1 0,2 4 1 15,-8-4-1-15,6 0-2 0,-6 0 2 0,6 3-3 0,-6-3-5 16,7 0-7-16,-7 0-10 0,0 0-11 0,0 0-17 0,0 0-20 16,0 0-23-16,0 0-25 0</inkml:trace>
  <inkml:trace contextRef="#ctx0" brushRef="#br0" timeOffset="54363.5">7705 12269 7 0,'0'0'15'0,"0"0"-1"0,0 0-1 0,0 0 1 0,0 0 0 16,0 0 5-16,7 0 2 0,-7 0 2 0,0 0 3 15,6 0 0-15,-6 0 0 0,7 0-2 0,-7 3-4 0,0-3-7 16,0 0-2-16,6 0-5 0,-6 0-1 0,0 0-2 0,0 0-2 16,0 0-1-16,0 0-1 0,6 0 1 0,-6 0-2 15,0 0 2-15,0-3-2 0,8 3 1 0,-8 0 0 0,0 0 1 16,6-4 0-16,-6 4 1 0,6-4 1 0,1 4-2 15,-7 0 0-15,6 0-1 0,1-3-1 0,-1 3-8 0,-6 0-14 16,7-4-24-16,-7 4-34 0,6 0-42 0</inkml:trace>
  <inkml:trace contextRef="#ctx0" brushRef="#br0" timeOffset="55012.66">7764 12265 38 0,'0'0'119'0,"0"0"-35"0,0 0-27 16,0 0-20-16,0 4-11 0,0-4-5 0,6 0-3 0,-6 0 1 15,7 0 3-15,-1 0 5 0,1 0 1 0,-1 0 1 0,8 0-3 16,-8 0-3-16,7 0-5 0,-6-4-2 0,5 4-7 16,1 0-3-16,-6 0-3 0,6-4-2 0,0 4-1 0,-6 0 0 15,6 0-1-15,-7 0 1 0,7-3 0 0,0 3 2 0,1 0-1 16,-8 0-1-16,7-4 0 0,-7 4 1 0,1-4-1 0,-1 4 0 15,-6 0-1-15,7-3-4 0,-7 3 1 0,0-4-2 16,0 4 1-16,0-4-3 0,-7 4 1 0,7-3 1 16,-6 3 0-16,-1 0 2 0,1 0 1 0,-1-4-1 0,1 4-2 15,0 0-5-15,-8 0-5 0,8 0-6 0,-1 0-4 0,1 0 1 16,-1 0-1-16,1 0 2 0,-1 0 3 0,1 0 5 16,-1 4 4-16,7-4 3 0,-7 0 6 0,7 0 1 0,0 0 1 15,0 0 0-15,0 0 1 0,0 0 0 0,0 0 0 0,0 0 3 16,0 3-1-16,0-3-2 0,0 0 1 0,0 0 2 0,0 0 2 15,0 0 2-15,0 4 1 0,0-4 2 0,0 0 0 16,0 0 0-16,0 0 0 0,0 4 0 0,0-4 0 0,0 0-1 16,0 0-2-16,0 0 2 0,0 0 1 0,0 0 1 0,0 0 1 15,0 0-3-15,0 0 2 0,7 0 2 0,-7 0 3 16,0 0 1-16,0 0 1 0,7 0 2 0,-1-4 0 16,-6 4 0-16,7 0-2 0,-1-4-3 0,-6 4-3 0,7 0-3 15,-1 0-3-15,1-3-2 0,-1 3-2 0,-6 0-1 0,6 0 0 16,-6-4-3-16,8 4-5 0,-8 0-7 0,6 0-6 0,-6-4-4 15,6 4-9-15,-6 0-5 0,0 0-5 0,0-3-3 16,0 3-2-16,0 0-1 0,7 0 0 0,-7-4-4 0,0 4-6 16,0 0-7-16,0 0-10 0</inkml:trace>
  <inkml:trace contextRef="#ctx0" brushRef="#br0" timeOffset="55506.04">7887 12250 93 0,'7'0'131'0,"0"0"-28"16,-1 0-28-16,1 0-22 0,-1 0-20 0,7 0-12 0,-6-3-7 0,5 3-6 16,-4 0-1-16,4 0-2 0,1 0-1 0,0-4 0 15,-6 4-1-15,5-4 1 0,2 4 0 0,-1-3 1 0,6 3 0 16,-6-4 2-16,1 4 1 0,5-4 0 0,0 1 0 0,-6-1 0 15,1 4-1-15,6-4-5 0,-8 1-13 0,1-1-13 0,0 4-15 16,-6-3-16-16,-1-1-24 16,8 0-66-16,-8 1-59 0</inkml:trace>
  <inkml:trace contextRef="#ctx0" brushRef="#br0" timeOffset="56503.46">8096 12173 41 0,'6'0'87'0,"-6"-3"-7"0,0 3-12 0,-6-4-9 16,6 4-12-16,0-4-13 0,0 4-17 0,-6-3-15 0,6 3-8 15,-7 0-4-15,0 0-3 0,1-4 0 0,6 4-1 0,-7 0 3 16,1 0 3-16,0 4 4 0,-1-4 0 0,7 0-3 15,-7 0 5-15,7 3 2 0,-6-3 3 0,6 4 2 0,0-4 4 16,0 4 2-16,0-4 3 0,0 3 7 0,6 1 3 0,-6-4 1 16,7 3 3-16,0 2 0 0,-1-5 0 0,0 3-2 15,7-3 0-15,1 3 2 0,-2-3-6 0,2 5-3 0,5-5-4 16,-6 3-2-16,6-3-1 0,1 4-4 0,0-4-1 0,-1 0-3 16,1 0-1-16,0 4-1 0,-1-4-1 0,7 0 0 15,0 0-1-15,-7 0-1 0,7 0-1 0,0-4 1 0,7 4 0 16,-13-4 1-16,12 4 0 0,-5-3 0 0,-1-2-1 0,-7 2-4 15,7 0-3-15,-6-2-12 0,-1 2-18 0,-6-1-29 0,0-3-44 16,-7 3-56-16,1-3-56 16</inkml:trace>
  <inkml:trace contextRef="#ctx0" brushRef="#br0" timeOffset="56920.57">8220 12239 57 0,'20'0'161'15,"6"-3"-29"1,6-1-27-16,-7 0-26 0,15 4-18 0,-7-3-16 0,6-1-7 0,6 0-9 0,-5-3-4 0,5 7-1 16,1-7-2-16,-1 3 1 0,1 1-1 0,5-2-2 0,-5-1-3 15,0 1-4-15,0 2-4 0,-1-1-2 0,1-3 0 0,-1 3 0 16,1 1-4-1,-7-5 1-15,0 5 0 0,1-1 0 0,-2 0 0 0,-5 1-1 0,-1-1-2 0,1 0-2 0,-7 1-3 16,0-1-5-16,-7 0-7 0,1 1-11 0,0-1-13 0,-7 0-19 16,-7 1-18-16,0-4-26 0,2 3-28 0,-8 0-41 0,-8-3-49 15</inkml:trace>
  <inkml:trace contextRef="#ctx0" brushRef="#br0" timeOffset="57317.43">9021 12148 21 0,'12'0'195'0,"2"-4"-34"0,6 4-34 0,-8 0-35 0,8-4-22 15,-1 4-15-15,1-3-10 0,-1 3-7 0,7-4-5 0,0 4-1 16,1-4-1-16,5 4-1 0,1-3-4 0,-1-1-2 0,7 4-1 16,1-4-1-16,-1 1-1 0,-1-1-1 0,9 4-2 15,-9-4-3-15,7 1-1 0,2 3-2 0,-2-4-3 16,1 4 0-16,-1 0-4 0,7 0-2 0,-6-3 1 0,6 3 0 16,0 0-3-16,-7 0-1 0,8 0 1 0,-1 0-1 0,1 0 0 15,-8 0-1-15,7 0-2 0,-7 0 1 0,8 0 1 16,-8 0-1-16,1 0 1 0,-1 0 1 0,1 0 0 0,-7 0 0 15,0-4 0-15,0 4 1 0,-6 0-1 0,-8-4 1 0,9 4 0 16,-15-3-3-16,7-1 2 0,-14 4-1 0,8-4 5 0,-13 4-2 16,6-3-4-16,-6 3-2 0,-1 0 0 0,-6-4 0 15,6 4 0-15,-6-4-1 0,0 1-5 0,0 3 1 0,0 0 2 16,0 0-2-16,0 0-4 0,0-4-2 0,0 4-6 0,0 0-7 16,-6 0-9-16,6 4-17 0,0-4-23 0,0 0-44 15,-6 0-88-15,-1 0-93 0</inkml:trace>
  <inkml:trace contextRef="#ctx0" brushRef="#br0" timeOffset="58347.35">7979 12529 14 0,'6'0'232'16,"1"0"-50"-16,-1 0-44 0,1-4-37 0,-1 1-27 15,0 3-21-15,2-5-13 0,4 2-6 0,2 3-4 0,-8-3-3 16,7-1-1-16,0 0-4 0,0 1-2 0,0-1-5 15,0 0 0-15,0 1-5 0,0 3-3 0,-6-4-2 0,5 1 0 16,2 3-5-16,-8-4 0 0,7 4 0 0,0-4 0 0,0 4 0 16,1 0 1-16,-2-4-1 0,2 4 1 0,5 0 0 15,1 0 1-15,-2-4 0 0,2 4 1 0,0 0-2 0,-1-4-2 16,1 4 0-16,0-3-1 0,5 3 2 0,1-4 0 0,1 4-1 31,-1-3 0-31,0 3 1 0,0-4 0 0,-1 4 1 0,9 0-1 0,-9-4 0 0,1 4 1 0,7 0 1 0,-7-3-1 16,7 3-2-16,-7-4 1 0,6 0 0 0,-5 4-1 0,-1-3 1 15,6 0-2-15,-6 3-1 0,1-5 2 0,5 2 2 0,-7-1-1 16,2 0 1-16,-8 1 1 0,8-1-2 0,-8 4 1 16,0-3 1-16,1-1 1 0,-1 0-3 0,1 4 1 15,0-3 0-15,-1-1-1 0,-5 0 0 0,4 1 1 0,2 3-1 16,-7-4-1-16,7 4 2 0,0 0 0 0,-1 0-1 0,1-4 2 16,0 4-1-16,-2 0 0 0,2 0 0 0,-1 0-1 15,7 0 0-15,-6 4-1 0,0-4 2 0,-1 0-2 0,1 0-1 16,-1 0 1-16,1 0 0 0,0 0 0 0,-1 0 1 0,7 0-1 31,-6 0 0-31,-1 0 1 0,1 0 0 0,-1-4 0 0,0 4 0 16,1 0-1-16,-7 0 1 0,7-4 0 0,-8 4 0 15,8 0-1-15,-6 0 0 0,5-3 0 0,1 3 1 0,-8 0 1 16,8 0-1-16,-1-4 0 0,1 4 0 0,0 0 0 0,-1-3 0 16,1 3 0-16,-8-4-2 0,8 4 0 0,0-3 0 15,-1-1 0-15,1 0 1 0,0 0 0 0,-1 4 1 0,1-3-1 16,0 0-2-16,-2-1 0 0,2 4-1 0,7-5 0 0,-8 2-2 15,0-1-1-15,8 4 0 0,-8-4 1 0,7 1 2 16,-6-1 0-16,6 4 2 0,0-4 0 0,-1 1 0 0,1-1 2 16,1 1 0-16,-1-1 0 0,0 0 1 0,0 1 1 0,-1-1-1 15,2 0 0-15,-1 1 1 0,0 3 0 0,0-4 0 0,7 0 0 16,-7 1-2-16,0 3 0 0,-1-4-1 0,2 0 0 16,5 4-2-16,-6-3 1 0,1 3 0 0,-1 0-1 15,-6-4-2-15,-1 0-2 0,0 1-4 0,-6 3-6 0,7-4-9 16,-14 4-10-16,7-4-11 0,-6 1-13 0,-7-1-15 0,6 4-28 15,-12-4-40-15,6-3-57 0</inkml:trace>
  <inkml:trace contextRef="#ctx0" brushRef="#br0" timeOffset="59328.56">7705 12800 13 0,'7'0'120'15,"-1"0"-16"1,-6 0-18-16,7 0-11 0,-1 0-10 0,0-4-7 0,2 4-5 0,4-3-9 0,1 3-8 0,-6-4-7 16,6 4-4-16,-1-4-5 0,2 4-3 0,-1-3-2 0,6 3-1 15,-6-4 0 1,7 4-1-16,0-4-1 0,-1 4-1 0,1-3 0 0,0-1 2 0,5-1 2 0,-5 5 2 0,6-3 0 15,0 0 2-15,0-1 1 0,-7 0 1 0,7 0-1 0,1 1-2 16,-1-1-3-16,-7 4-2 0,7-3-3 0,-6-1-3 0,6 1 0 16,-7 3-3-16,7-4-1 0,0 4-1 0,1-4-1 15,-1 0-1-15,6 1 2 0,1 3-1 0,-1-4 0 0,1 1-1 16,-1 3 1-16,7-4 0 0,1 0-1 0,-8 1 0 16,7-1 0-1,0 0 0-15,0 1 0 0,-7-1 1 0,8 0-1 0,-1 1 0 0,0-1 0 0,-7 4 0 0,8-4 0 16,-7 4 0-16,-1-3 0 0,1-1 0 0,-1 4 0 0,1 0 0 15,-1-4 0-15,1 4 1 0,-1-3 1 0,1 3 1 0,-1-4-1 16,7 4 2-16,-5-4 0 0,-2 4 1 0,7-3-1 0,-7 3 2 16,7-4 0-16,0 1-1 0,1-1 2 0,-1 4 0 15,-1-4 1-15,2 1 3 0,-1-2-1 0,0 1-3 0,-7 4 0 16,7-3-1-16,1-1 0 0,-8 1-4 0,1 3 0 0,6-4 1 16,-7 0-2-16,1 1 2 0,-1 3 1 0,7-4 1 15,-5 1-1-15,-2-1 1 0,1 1 0 0,-1 3-2 0,1-4 0 31,5 0 0-31,-11 0-2 0,11 1 0 0,-5 0 0 0,-1-2-1 16,-5 2 2-16,5-1 0 0,1-3-1 0,-1 3 0 16,-6 0-1-16,1 1 1 0,-8-1-2 0,7 1 0 0,-6-2-4 15,0-1-3-15,-2 2-1 0,-4 0-5 0,-1 1-1 16,0-5-5-16,0 5-2 0,-7-1-5 0,0 1-2 0,2-5-4 16,-2 4-7-16,0-4-6 0,-6 5-7 0,7-4-5 0,-7 3-15 15,-7-3-15-15,7-1-36 0,-6 5-23 0,0-5-42 16</inkml:trace>
  <inkml:trace contextRef="#ctx0" brushRef="#br0" timeOffset="59899.64">9236 12012 269 0,'0'0'245'0,"0"0"-62"16,0 0-55-16,0 0-44 0,0 0-29 0,0 0-16 0,0 0-11 16,6-3-6-16,-6 3-4 0,6 0 0 0,2 0-3 15,-2 0 0-15,6 0-1 0,2 0-1 0,-8 0 0 0,7 0-1 16,1 0 0-16,-2 0-3 16,2 0 2-16,-2 0-1 0,1 0 0 0,1 0-1 0,-2 3-2 0,-4-3 0 0,4 0 0 15,-6 4-1-15,1-4-1 0,0 0-2 0,-7 0 0 16,0 3 1-16,6 1 1 0,-6-1 1 0,-6 1-1 0,6 4 0 15,0-5 0-15,-7 5-1 0,0-1 0 0,1 4-1 0,6-3-2 16,-6-1-1-16,0 0 0 0,-2 4-3 0,2-4-9 0,6 4-15 16,0 0-25-16,0 0-48 0,0 0-73 0,0 0-121 15,6 0-77-15</inkml:trace>
  <inkml:trace contextRef="#ctx0" brushRef="#br0" timeOffset="60136.99">9457 12287 289 0,'-6'-4'366'0,"-1"1"-127"0,1-1-96 15,6 0-53-15,-7 4-33 0,7-3-18 0,0 3-10 0,0 0-7 16,7 0-5-16,-1 0-5 0,1 0-3 0,-1 0-3 0,8 3-1 16,-2 1-2-16,1 0-1 0,0-1 0 0,7 1-2 15,-7 0 1-15,-1 3-1 0,8 0 0 0,-7 0-1 0,-6 1-2 16,6-5-2-16,-7 6-5 0,8-3-10 0,-8 2-12 15,0-1-21-15,1-3-21 0,0 3-33 0,-1-4-49 0,-6 1-79 16,7 0-99-16</inkml:trace>
  <inkml:trace contextRef="#ctx0" brushRef="#br0" timeOffset="60358.47">9704 12727 105 0,'-6'-4'365'0,"0"-4"-102"16,6 1-89-16,0 0-61 0,-7 3-37 0,7-3-19 16,0 0-15-16,0-1-11 0,7 1-4 0,-7 0-5 0,0-1-5 15,6 5-8-15,-6-5-7 0,6 1-8 0,1 4-11 0,-7-5-16 16,7 5-20-16,-1-6-30 0,1 2-41 0,-1 4-57 31,-6-5-75-31,7 5-89 0</inkml:trace>
  <inkml:trace contextRef="#ctx0" brushRef="#br0" timeOffset="60532.37">9698 12547 166 0,'0'-4'278'0,"0"4"-61"16,0-3-60-16,0 3-50 0,0 0-36 0,0-4-23 0,6 4-16 15,1 0-12-15,-7-4-8 0,7 8-6 0,-1-4-2 0,1 4-2 16,-1-4-1-16,1 0 0 0,-1 3-1 0,1 1-2 0,-1 0-7 16,0-1-7-16,2 2-13 0,-2-2-19 0,0 0-27 15,1 1-42-15,6 0-70 0,-6-4-97 0,-1 4-64 0</inkml:trace>
  <inkml:trace contextRef="#ctx0" brushRef="#br0" timeOffset="60944.37">9881 12569 22 0,'-7'-4'230'0,"1"4"-70"0,-1-3-49 0,7 3-32 0,-7 0-16 16,7 0-14-16,-6-3-7 0,6 3-6 0,0 0-3 0,0 0-5 15,0 0-6-15,0 0-4 0,0 0-6 0,0 0-3 0,0 3-2 16,6-3-1-16,-6 0-1 0,7 3-1 0,0-3-1 15,-1 4 1-15,1-4 1 0,-1 0 2 0,0 0-1 0,8 4 0 16,-2-4 3-16,2 0 2 0,-1-4 3 0,6 4 0 0,0 0 2 16,-5-4-1-16,12 1 2 0,-7 3-2 0,7-3-1 15,0-2-1-15,1 2-1 0,-1-1-2 0,-1 4 0 0,9-7 0 16,-9 7-1-16,7-8 3 0,1 8-1 0,0-3-1 0,0-1 0 16,-1 1-1-16,7-2 0 0,-6 2-2 0,5 0 0 15,2-1-2-15,-1 0 1 0,0-3-3 0,7 3-1 0,-7-3 0 16,0 4-2-16,-1-5 0 0,-5 0-1 0,-1 1-1 15,2 3-1-15,-9-3 2 0,1 0 0 0,1 3 0 0,-8-3 1 16,0 4 1-16,-5-5 0 0,-1 4 0 0,-7 0 0 0,7 4-1 16,-6-3 0-16,-7-1 0 0,6 1-2 0,-6 3-2 15,0-4-2-15,0 0-1 0,0 4-5 0,0-3-1 0,0-1-4 16,0 4-6-16,-6-4-4 0,6 4-11 0,-7-3-13 0,1 3-20 16,-7-4-29-16,6 4-46 0,1-4-72 0,-8 0-97 15</inkml:trace>
  <inkml:trace contextRef="#ctx0" brushRef="#br0" timeOffset="61277.75">10545 12346 42 0,'7'0'230'0,"-7"-4"-28"0,12 0-39 0,-6 1-47 15,8 0-42-15,-1-1-27 0,0-1-17 0,0 2-7 16,7-5-4-16,-1 5 0 0,1-1-2 0,-1-3 0 0,0 3-2 16,1 1 0-16,7-1-2 0,-9 0-4 0,9-3-2 0,-1 3-2 15,0 1-1-15,0-1 0 0,0 0 0 0,-7-3-1 0,8 3-2 16,-1 1 1-16,-6-1-1 0,5-3 1 0,-5 3-1 15,-8 0-1-15,8 1-2 0,-7-5-3 0,-6 5-4 0,-1-1-8 16,1 1-10-16,-1-5-12 0,-6 5-17 0,-6-5-20 0,6 5-31 16,-7-5-40-16,1 1-68 0,-1-1-90 0</inkml:trace>
  <inkml:trace contextRef="#ctx0" brushRef="#br0" timeOffset="61547.54">10343 12056 147 0,'13'8'153'16,"0"-5"-27"-16,0 1-29 0,0 0-25 0,6-1-16 0,-5 1-14 31,5 0-13-31,1-1-9 0,-8 1-5 0,8-4-2 0,0 4-2 15,-1-4 2-15,1 0 0 0,0 0 2 0,5 0 0 16,-5 0 0-16,0 0 1 0,-1 0-2 0,7 0 0 0,-6 0-4 16,-1 0-2-16,-6-4-3 0,6 4 0 0,-5 0-4 15,6 0-5-15,-14-4-12 0,7 4-14 0,-7 0-20 0,8-3-25 16,-8 3-30-16,-6-4-39 0,6 4-47 0,0-4-61 0</inkml:trace>
  <inkml:trace contextRef="#ctx0" brushRef="#br0" timeOffset="61911.01">10422 12470 191 0,'-8'-4'307'16,"8"4"-100"-16,0-4-76 0,0 4-50 0,0-3-29 0,0-1-15 16,8 1-7-16,-2-1-7 0,0 0-7 0,7 1 0 0,0-5-1 15,0 2-3-15,7-2-2 0,-1-3 0 0,1 4-1 16,6-4-1-16,-6 0 1 0,5 3 1 0,1-3-1 0,7 4 0 16,-7-4 0-16,6 4-2 0,-5-5-1 0,5 1-1 0,1 4 0 15,-1 0-3-15,1-4 1 0,-1 4-2 0,-6 3 1 16,7-3-1-16,-7-1-1 0,0 1 1 0,7 3 0 0,-13 1 2 15,5-5-3-15,-5 5 0 0,0-1 1 0,-8 0-1 16,2 1 0-16,-2-1 0 0,1 0-1 0,-6 1-6 0,-7-1-7 16,7 1-8-16,-7-1-6 0,-7 0-8 0,0 1-11 0,1-2-19 15,-1 2-27-15,-5 0-28 0,-2-2-52 0,2-2-50 16,5 4-85-16</inkml:trace>
  <inkml:trace contextRef="#ctx0" brushRef="#br0" timeOffset="62132.73">10773 12191 19 0,'0'0'389'0,"0"-3"-83"0,0 3-96 0,0-3-77 16,0 3-45-16,0-5-26 0,0 5-15 0,0-3-5 0,6 3-2 16,-6-4-4-16,6 4-2 0,-6-3-4 0,14 3-5 15,-8-4-7-15,7 0-5 0,1 4-4 0,-2 0-4 0,8-3-1 16,0 3-2-16,-1 0 0 0,-6 0-1 0,6 0-3 0,-5 0-5 15,-1 0-11-15,-1 0-15 0,-5 0-19 0,0 0-18 16,-1 0-18-16,0 0-26 0,-6-4-29 0,0 4-34 0,0-4-37 16,0 1-46-16,-6-1-42 0</inkml:trace>
  <inkml:trace contextRef="#ctx0" brushRef="#br0" timeOffset="62370.37">10805 12111 216 0,'-6'0'225'0,"0"0"-61"0,-2 0-53 0,2 0-42 0,0 0-28 16,6 0-20-16,0 0-7 0,-6 0-1 0,6 0-2 15,6 0 2-15,-6 0 0 0,0 0 2 0,6 4 0 0,0-4 4 16,-6 0-2-16,8 0-2 0,-2 3-1 0,0-3 0 16,1 0-1-16,6 4-3 0,-6-4 2 0,-1 0-2 0,6 0-1 0,2 4-2 15,-8-4-2-15,8 3-1 0,-1-3-1 0,-1 4 1 16,2-4-2-16,-2 4 0 0,8-4 0 0,-7 3 0 16,0 1-1-16,6-4 1 0,-5 4-1 0,-1-4 0 0,0 3 0 15,0-3-3-15,7 4 1 0,-8-4 2 0,-5 0 0 0,6 4-2 16,0-4 0-16,-7 0-3 0,1 0-6 0,0 3-8 15,-1-3-13-15,0 0-17 0,-6 0-23 0,7 0-28 0,0 0-44 16,-7-3-61-16,6 3-77 0</inkml:trace>
  <inkml:trace contextRef="#ctx0" brushRef="#br0" timeOffset="62608.3">11183 12151 112 0,'-7'0'198'0,"1"-3"-33"16,0 3-30-16,-1 0-25 0,7 0-25 0,-7-4-17 15,1 4-13-15,6 0-10 0,0 0-8 0,-6 0-6 0,6 0-5 16,0 0-4-16,0 0-5 0,0 0-2 0,0 0-3 16,0 0-4-16,0 0-3 0,0 0-3 0,0 0-2 0,0 0 0 15,0 0 0-15,0 4 0 0,0-4 0 0,0 3 0 0,0 1 0 16,0 0-1-16,0-4-5 0,0 3-2 0,0 1-5 16,6 0-5-16,-6-4-3 0,6 3-9 0,1-3-6 0,0 4-10 15,-1-4-6-15,0 3-9 0,1-3-10 0,-1 0-14 0,1 0-20 16,0 0-23-16,-7 0-33 0,6 0-45 0</inkml:trace>
  <inkml:trace contextRef="#ctx0" brushRef="#br0" timeOffset="62750.33">11170 12217 35 0,'0'0'42'0,"0"0"-16"0,0 0-15 0,0 0-13 0,0 0-11 16,0 0-9-16,6 0-6 0,-6 0-6 0</inkml:trace>
  <inkml:trace contextRef="#ctx0" brushRef="#br0" timeOffset="63392.26">11176 12221 41 0,'-6'0'57'16,"6"-4"0"-16,-6 4-1 0,-1 0-5 0,0 0-6 0,1-3-5 16,0 3-2-16,6 0 0 0,-7-4 1 0,0 4 1 15,1 0-3-15,6 0-1 0,-7 0-1 0,1-3-2 0,6 3-4 16,0 0 0-16,0-4-2 0,-7 4-3 0,7 0-3 15,0 0-3-15,0 0-6 0,0-4-2 0,7 4-1 0,-7 0-2 16,0-3-2-16,0-2 3 0,0 5 4 0,0-3 2 0,0 3 7 16,0-3 4-16,0 3 2 0,0-5 3 0,0 5 2 0,0-3 1 15,-7 3-4-15,7-4 5 0,0 4-7 0,0-3 1 16,0 3-3-16,-6-4 0 0,6 4 0 0,0-4 1 0,-7 4 5 16,7-3-2-16,0 3 5 0,0-4 1 0,0 4 2 0,0-4 1 15,-6 4 4-15,6-3-3 0,0 3-4 0,0-4 0 16,0 4-3-16,0 0-2 0,0-4-2 0,-6 4-2 15,6 0-6-15,0 0-2 0,0 0-3 0,0 0-2 0,0 0-5 16,0 0-2-16,0 0 1 0,6 0-4 0,-6 0 1 0,0 0 0 16,6 0 1-16,-6 0 1 0,7 4 0 0,-1-4 1 0,1 0 0 15,-1 4-1-15,1-4 1 0,-1 0-1 0,1 0 1 16,0 3-1-16,-7-3 0 0,6 0-1 0,0 0 1 0,1 4 1 16,0-4-3-16,-1 0-1 0,0 4 0 0,1-4-1 0,6 0 0 15,-6 3-1-15,5-3 0 0,2 0 0 0,-2 4 0 16,8 0 0-16,-7-4 1 0,7 3-2 0,-1 1 0 0,1-1-3 15,0-3 2-15,-1 5 0 0,0-2 1 0,-6 0 0 0,13 2 0 16,-6-2 0-16,0 1 1 0,-1 0 3 0,7-1-4 16,-6 1 2-16,6-1-1 0,-1 5 1 0,2-5-2 0,-1 1 1 15,6 3-1-15,-5 1 1 0,-1-5 0 0,6 5 1 0,1-1-1 16,6-3 2-16,-7 3 2 0,1 0 3 0,6 1 2 16,0-1 4-16,0-4 3 0,0 5 4 0,7-1 4 0,-7 0 2 15,7 5 1-15,-1-9-1 0,1 5-1 0,-1 3-3 16,8-4-3-16,-2 0-5 0,8 1-1 0,-1-1-1 0,7 0 1 15,0 4 4-15,8-4 10 0,-2 4 18 0,8 0 21 0,5 4 20 16,7-1 26-16,0 2 24 0,8-2 19 0,4 5 13 16,8 2 4-16,0 1-6 0,12 1-10 0,1 2-15 0,0 1-26 15,6-1-24-15,7 5-16 0,-7-5-18 0,7 4-13 0,0-4-15 16,-7 6-9-16,7-2-8 0,0-4-4 0,-1 1-1 0,-5-4-5 16,-7 4-7-16,-1-4-1 0,-5 0 2 0,-8-4 2 15,1 4 1-15,-1-4-2 0,-12 0 1 0,0 1-2 0,-7-4 0 16,1-1-5-16,-8-3-14 0,-6 0-19 0,-6 0-26 0,-7-3-44 15,-7-1-54-15,-5-4-52 0,-8 2-49 0,-13-10-46 16,2 2-49-16,-15-8-76 16,-6 4-129-16,-13-8-46 0,-7 0 9 0</inkml:trace>
  <inkml:trace contextRef="#ctx0" brushRef="#br0" timeOffset="64430.08">14466 12250 10 0,'6'4'164'0,"0"-4"-25"0,-6 4-21 0,0-4-17 0,7 0-12 15,-7 3-10-15,0-3-7 0,0 0-7 0,0 0-6 0,0-3-4 16,0 3-5-16,-7 0-4 0,7-4-1 0,0 0-7 16,-6 4-5-16,6-3 1 0,0 3-1 0,0-4-2 0,-6 0 5 15,6 4-1-15,0-3 1 0,0 3 3 0,0-4 0 16,-7 0 0-16,7 1 2 0,0 3 2 0,0-4-2 0,0 4 1 15,0-4-2-15,0 4 0 0,0-3-1 0,0 3 1 0,0 0-3 16,0-4 0-16,0 4-2 0,-7 0 1 0,7 0 0 16,0 0 1-16,0 0 2 0,0 0 3 0,0 0 4 0,0 0 3 15,0 0 6-15,0 0 2 0,0 0 4 0,0 0 3 0,0 0 0 16,0 0 2-16,0 0-1 0,-6 0-4 0,6 0-1 16,0 0-1-16,0 0-1 0,0 0 1 0,0 0-2 0,-7-3-3 15,1 3-3-15,0 0 0 0,-1-4 1 0,0 4 1 0,-5 0 0 16,-2 0-1-16,-5 0 2 0,6 0 7 0,0 0 2 0,-7 0 3 15,1 4-4-15,-1-4-2 0,7 0-1 0,-6 3-3 16,5-3-6-16,-5 0-8 0,-1 0-3 0,8 4-5 0,-8-4-4 16,0 3-3-16,-5 1-6 0,5 0 0 0,-6-4-3 0,7 3 1 15,-8 1-3-15,1 0-2 0,0-4-4 0,6 3 0 16,1 5-3-16,-1-8-1 0,8 3-3 0,-8 5-4 16,14-8 0-16,-8 3 1 0,8 1 1 0,-1 0-1 0,-5-1 1 15,12 1-1-15,-8 0 0 0,2-4-1 0,6 3 2 0,-6 1-2 16,6-4 0-16,0 4 1 0,-6-4 0 0,6 0 0 0,0 0 2 15,0 0 0-15,0 3-1 0,0-3 1 0,0 0 0 16,0 0-1-16,0 0 0 0,0 0-1 0,0 0 0 0,0 0 1 16,0 0 1-16,0 0 2 0,0 0-2 0,0 0 3 0,0 0 2 15,0 0 0-15,0 0 0 0,0 0 2 0,0 0-2 16,0 0 1-16,0 0 0 0,0 0 1 0,0 0-3 0,0 4 1 16,0-4 0-16,0 0-1 0,0 0-1 0,0 0-1 0,0-4-1 15,6 4-1-15,-6 0 1 0,0 0-3 0,0 0 0 0,0 0 2 16,0 0-1-16,0 0 2 0,0 0-2 0,0 0 2 15,0 0 0-15,0-3 1 0,0 3 0 0,0 0-1 16,0 0 1-16,0 0-1 0,0 0 1 0,0 0 0 0,0 0 0 16,6 0-1-16,-6 0-1 0,0 0 1 0,0 0 0 0,0-4-1 15,0 4-1-15,0 0 0 0,0 0-1 0,0 0 1 0,0 0 1 16,0 0-1-16,0 0-1 0,0 0 1 0,0 0-1 16,0 0 1-16,0 0 1 0,0 0 0 15,6 0-2-15,-6 0 1 0,0-4 0 0,0 4 0 0,0 0 2 0,0 0-3 0,0 0-1 16,0 0 0-16,8-3 0 0,-8 3 0 15,0 0 0-15,0-4 0 0,0 4 0 0,0 0 0 16,6-4 1-16,-6 4 0 0,0 0 0 0,0-3 0 0,6 3 2 0,-6 0 0 0,0 0-2 16,0-4 0-16,7 4 0 0,-7 0-2 0,0 0-11 0,6-4-21 15,-6 4-55-15,7 0-80 0,0-3-80 0,-7 3-76 16,6-4-89-16,6 0-135 0,-4 1-103 0,-2-5-54 0,0 5 2 16</inkml:trace>
  <inkml:trace contextRef="#ctx0" brushRef="#br0" timeOffset="65220.11">13938 12225 85 0,'7'0'128'15,"-7"-4"-33"-15,6 4-27 0,-6-4-23 0,0 4-18 0,6-3-8 16,-6-1-9-16,0 4-4 0,7-3-3 0,-7-1 0 16,0 0 4-16,0 4 9 0,0-3 9 0,0-2 6 0,0 2 9 15,0 0 4-15,0-2 4 0,-7 2 6 0,7-1 1 16,-6 1-6-16,6 3-4 0,-6-4-3 0,6 0-7 0,-7 1-5 16,7 3-2-16,-7-4-3 0,7 4-6 0,-6-4-5 0,6 4-1 15,-7 0-3-15,7 0-2 0,0-3 1 0,-6 3-1 0,6 0 1 16,0 0 0-16,0 0 1 0,0 0 3 0,0 0 2 15,0 0 2-15,0 0 2 0,6 0 1 0,-6 0-1 16,0 0 1-16,0 0-1 0,0 0-1 0,0 0-1 0,0 0-1 16,0 0 0-16,0 3-1 0,0-3 3 0,0 4-1 0,7 0 2 15,-7-4 3-15,0 3 2 0,0 1 1 0,6 3 2 16,1-3 3-16,0-1 3 0,-1 5 5 0,0-5 2 0,8 5 4 16,-2 0 1-1,2-1 1-15,5 0-1 0,-6-3-2 0,6 3-2 0,8 0-2 0,-8 4 0 0,8-3-2 0,-8 3-1 0,7 0-2 16,0 0-1-16,7-1 0 0,-7 5-5 0,0-3-6 15,0 2-5-15,-1 1-4 0,8-1-4 0,-7 1-2 0,7 0-4 16,-1-1 0-16,1 1-1 0,-7 3-1 16,6-7 0-16,8 4 0 15,-15 0 1-15,9-4 0 0,-2 0-1 0,-6 0 0 16,6-4-1-16,-12 4 0 0,6-4 1 0,-6 0 1 0,-7-2-1 16,-1-2-1-16,2 4-1 0,-8-3 2 0,0 0 9 15,2-1 19-15,-8 8 26 0,0-4 33 0,0 4 32 0,-8 4 29 16,2 0 23-16,-6 3 20 0,-8 0 15 0,0 8-8 0,-5-4-20 15,-2 3-29-15,-5 5-29 0,-8-4-26 0,1 3-21 16,0 0-18-16,-7 0-23 0,-5 1-9 0,-2-5-5 0,-5 5-2 16,-1-5-2-16,0-3 0 0,-6 1-1 0,0-1 0 0,0-1-2 15,0-2-3-15,0-5 1 0,7 4-4 0,-1-7-1 16,0 4-3-16,0-4-2 0,14 0-1 0,-1-3 0 0,1 3-4 16,13-4-7-16,5 0-13 0,1 4-45 0,0-3-83 0,13 2-82 15,0-2-84-15,6 3-108 0,7-3-197 0,0-2-98 0,7-2-44 16,-1 0 15-16</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23T07:30:34.219"/>
    </inkml:context>
    <inkml:brush xml:id="br0">
      <inkml:brushProperty name="width" value="0.05292" units="cm"/>
      <inkml:brushProperty name="height" value="0.05292" units="cm"/>
      <inkml:brushProperty name="color" value="#FF0000"/>
    </inkml:brush>
  </inkml:definitions>
  <inkml:trace contextRef="#ctx0" brushRef="#br0">10473 13423 294 0,'6'0'381'15,"-6"0"-111"-15,0 0-98 0,0 0-65 0,0 0-41 0,0 0-19 16,0 0-9-16,0 0-3 0,8 4 3 0,-8-4-1 15,0 0 2-15,0 3 1 0,0-6 2 0,0 3-3 0,0 0 3 16,0-4 3-16,0 4 7 0,0 0 9 0,0 0 12 0,0 0 13 16,0 0 13-16,0 0 17 0,0 0 17 0,0 0 20 15,0 0 17-15,0 0 18 0,-8-4 9 16,8 4-2-16,-6 0-10 0,6-4-15 0,-6 4-8 0,-1-3-35 0,1-1-22 16,6 0-27-16,-14 1-21 0,8-1-11 0,0 0-12 0,0 1-3 15,-8-1-14-15,1 0 7 0,0-3-3 0,-6 3-6 0,5 1-1 16,2-4-1-16,-2 3 6 0,1 0-2 0,0 1-1 15,0-5 1-15,1 5-1 0,-2-2 2 0,1-1-1 0,7 1 1 16,-8-2-3-16,8 0 0 0,-6 3 0 0,4-3 1 0,2 4-5 16,0-1 4-16,-8 0 1 0,8-3 1 0,-1 4 3 15,1-2-1-15,-7 2-1 0,6-1-2 0,-5 4 3 0,5-4-4 16,-6 1-2-16,0 3-1 0,0-4-3 0,0 4-2 0,-1 0 0 16,2 0-2-16,-1-4 1 0,0 4-1 0,0 0 1 0,-1 0-2 15,-5 0-2-15,6 0 1 0,0 0 1 0,-7 4 0 16,8-4 0-16,-8 4-1 0,1-1-2 0,-1 1 1 0,0 0 1 15,-6-1 1-15,7 2-4 0,-7 1 0 0,0-2 0 0,-1 4 1 16,1-1 1-16,1-4 0 0,-1 4 0 0,0 1-1 16,-1-5 3-16,-5 4-2 0,6 2 1 0,-1-2 2 0,-5 0 2 15,-1 1 0-15,1-1 0 16,-1 4-1-16,1 0 1 0,-1 0-1 0,1 0 1 0,-7 0-2 0,7 3-2 0,-8 1 0 0,7 4-2 16,-6-10-1-16,7 7 3 0,-1-1 1 0,1-1-1 15,6 1-2-15,-7-4 3 0,7 3-1 0,0 1 3 16,7-4-1-16,-1 4-10 0,0 0 3 0,1-1 1 0,-1 1 1 15,0 3 0-15,8 0 2 0,-8 1-2 0,7-1 1 0,0 0 6 16,-6 5-1-16,5-5-4 0,2 3 1 0,-1-2 0 0,-1 3-1 16,8 0 1-16,-8 0 0 0,2 0-1 0,6 0-1 15,-1-1 0-15,0 2 0 0,1-4-1 0,-1 2-1 0,7 1 1 16,-6 0-1-16,6 4 1 0,6-4 2 0,-6 3 0 0,7 1 0 16,-1-1 1-16,-6 1 0 0,14 4 0 0,-8-5 0 15,6 4 3-15,2-3-2 0,-1 4-3 0,0-5 2 0,6 1 0 16,1-1 0-16,0 1 0 0,-1-1 0 0,7 1-2 0,-6-4 2 15,6 4 2-15,-1-4 1 0,9 3-3 0,-9-3 7 0,1 1-3 16,1-1 3-16,5 0-5 0,-6-1-5 0,7 2-1 16,-7-2-1-16,6-2 1 0,1 3-7 0,-7 0 2 0,7 0-5 15,5-4 9-15,-5 0 2 0,7 0 0 0,-8-2 1 0,7 2 1 16,0-7 0-16,0 0 0 0,7 0 0 0,-7 0-5 16,-1-4 1-16,2-3 2 0,-1 3 0 0,0-3-1 0,-7-4 1 15,8 0 0-15,-7 0 0 0,-1 0 1 0,1 0 1 16,-1-4-1-16,1 0-1 0,-1 1-2 0,1-1 0 0,-1 0-1 15,1-3-1-15,-1 3-2 0,7-3 0 0,-6-4-1 0,-1 4 0 16,2-4 0-16,-2-4 1 0,1 3 1 0,-1-2 0 16,1-4 0-16,-7 0 1 0,6 3 1 0,-5-7 1 0,-2 4 0 15,-5-4 1-15,6 3-2 0,-7-2 1 0,7-2-3 0,-6-2 4 16,0-1 0-16,-1 1 0 0,1-5 1 16,6 1 0-16,-7 0 0 0,-6-1 2 0,6-2 0 0,-5-2 0 0,5-2-1 31,-12 3 1-31,6-4 5 0,-1 0-2 0,-4 5-2 0,-2-5 0 15,0 1 2-15,0-1 0 0,-6 0 2 0,0 0-1 0,0 0-4 16,-6 1 7-16,0 3 1 0,0-3-2 0,-8 3 0 16,8-4-1-16,-7 0-2 0,-7 4 2 0,7 1 0 0,-6-2-2 15,-1 1 1-15,1 4 2 0,-1 0 1 0,-6 3-1 0,7 0 2 16,-7 1-3-16,-1 3-2 0,1 4-1 0,0-1-2 16,0 1-2-16,1 2 0 0,-2 7-9 0,1-3-17 0,0 5-22 15,6 0-28-15,1 3-59 0,-1 0-120 0,8 4-120 16,-2 0-166-16,1 0-150 0,7 4-95 0,-1 0-45 0,7-4-10 15</inkml:trace>
  <inkml:trace contextRef="#ctx0" brushRef="#br0" timeOffset="1538">20209 13536 395 0,'0'-7'310'16,"0"3"-113"-16,0-3-73 0,0 0-38 0,0-1-17 0,0 1-10 0,0-4-3 0,-6 3 2 0,6 2 6 0,-6-6 6 31,6 5 3-31,-6 0-4 0,-2-1-5 0,2 1-7 0,0 0-1 0,-7-1-1 0,-1 1-8 0,2 0-3 0,-2-1-1 15,2 5 4-15,-8-5 3 0,7 5 9 0,-7-1 3 0,1 0 8 16,6 1 9 0,-6-1 11-16,-1 1 12 0,0-1 13 0,-6 0 12 0,7 1 9 0,-1-1 6 0,-6 0 3 0,7 1-4 15,-7-2-11-15,-1-1-15 0,1 1-14 0,-6 2-16 0,6-1-16 32,-7 0-12-32,1 1-14 0,-1-1-10 0,1 1-5 0,-1-1-7 15,-6 4-3-15,7 0-4 0,-8-3-2 0,1 3-4 16,0 0 0-16,0 3-1 0,0-3-1 0,0 0-1 0,0 4-1 15,7-4 3-15,-8 3 2 0,7-3 2 0,1 4 3 0,-1-1 0 16,1-3-1-16,-1 4 2 0,1 0-1 0,-1-1 0 16,1 4 1-16,-1 2-2 0,1-2-3 0,-1 0 0 0,1 4 2 15,-1 0-1-15,1 4-1 0,-1-1-2 0,1 5-1 0,-2-1-2 16,-5 0 0-16,7 0 0 0,-1 5-3 0,1-1 1 16,-1-4 1-16,7 4 1 0,0 0 0 0,-7 0 1 0,7 0-1 15,1 3 2-15,5-3 4 0,-6 4-1 0,0 0 1 16,7-1-1-16,-1 5 0 0,0-1-1 0,1 0 1 0,5 0-1 15,2 4-2-15,6 1-3 0,-8-1 0 0,8-1-3 0,-1 1 1 16,7 4 1-16,0-4-2 0,0 4 1 0,0-5 2 16,7 5-2-16,-1 0 5 0,8-4 0 0,-2 3 0 0,1 1 0 15,7-4 0-15,0 0-1 0,-2 0 1 0,9 4 2 0,-1-8-3 16,0 4 1-16,0 0-2 0,7-1-1 0,-1-2 1 0,1 0 1 16,-1 2-4-16,7-6-1 0,-6 4 2 0,6-1-2 15,0-4-1-15,0 1 0 0,0 0-2 0,1-5-1 0,-2 1 2 16,1-3 1-16,7-4 0 0,-7 3 0 0,0-7 0 0,7 4 4 15,-7-8 0-15,0 4 1 0,7-4 0 0,-7 0-2 16,6-3 2-16,1 3-2 0,-7-3 1 0,7-4-2 0,-1 4-2 16,1-4 0-16,-7 0 6 0,6-4-4 0,-5 4-1 0,5-4-2 15,-6-3 0-15,0 0 1 0,0-1 0 0,0 1 0 16,-6-4-7-16,-1-3 1 0,8-1 3 0,-8 0-1 0,1-3-1 16,-1-1-1-16,1-3 2 0,-7 1 1 0,7-1-1 15,-1 0 1-15,1 0 1 0,-7 0 3 0,6 0 1 0,1-4 0 16,-7 5-1-16,7-2 2 0,-7-2 0 0,-1 3 0 0,7-5 2 15,-5 2 1-15,-1-4 0 0,0 3 2 0,0-3 4 0,0-4 1 16,1 4 4-16,-8-4 5 0,1 0 3 0,-2 0 2 16,-4 0 3-16,-1 0 2 0,0-4 0 0,-6 1 2 0,-1-1-2 15,-6 0 2-15,6 1 1 0,-12-1-2 0,6 0 1 0,-6 1-3 16,-1-1 0-16,1 1-3 0,-8-5-2 0,2 5-6 16,-2-1-4-16,2 1-4 0,-8 2-3 0,1-2-2 0,-8 7-2 15,8-4 0-15,-8 3-2 0,1 1 1 0,1 3-1 0,-9 1 1 16,2 3 1-16,7-1-2 0,-1 1 0 0,-7 4 0 0,7 4-2 15,0-1-2-15,-1 4-8 0,1 0-21 0,-6 4-28 16,-1 3-34-16,1 0-93 0,-1 4-141 0,-6 0-185 16,1 4-175-16,-2 0-118 0,1-1-57 0,6 1-10 0</inkml:trace>
  <inkml:trace contextRef="#ctx0" brushRef="#br0" timeOffset="3407.08">8128 8359 176 0,'-6'-6'440'0,"0"-2"-124"16,-1 1-120-16,7 0-68 0,-7 0-26 0,1-1-6 0,0 0 2 16,-1 1 1-16,0-4 0 0,1 4 8 0,-1-1 7 15,-5-3 4-15,5 4-3 0,-6 0-6 0,-1 0 4 16,2-4 10-16,-1 3 10 0,-7 1 6 0,0-1 4 0,1 1 1 16,0 0 3-16,-8 0-3 0,8-1-12 0,-7 4-14 0,0 2-16 15,0-2-18-15,0-1-18 0,-7 5-13 0,1 0-14 16,5 0-6-16,-5 0-3 0,-7 0 0 0,7 5-3 0,-1-1-2 15,1-2 2-15,-7 6-3 0,5-4-1 0,-5 3-3 0,7 0-3 16,-1 0-4-16,-5 5 0 0,5-1 0 0,-7 0-3 0,1-1 2 31,1 1 0-31,-1 4-1 0,-7 3 2 0,7-3-1 0,0 4 1 0,-7-1 1 0,7 0 2 0,-7 0-1 16,7 4 2-16,-6 0 1 0,-1 3-3 16,1 2-1-16,-1-2 1 0,7 5-3 0,0-1-3 0,-1 0 2 0,2 4-2 0,5 0-2 15,-6 0 0-15,7 4 0 0,-1 0-1 0,7-1 0 0,0 1-1 16,0 3-2-16,-1-3-2 0,1 3 4 0,7 0-3 15,-1 1-1-15,2-2 1 0,-2 2-1 0,7 3 0 0,-1 0 1 16,2 0-1-16,5 0 1 16,-6 4 4-16,7-4-1 0,6 3 3 0,-7 5 1 0,7-5 1 0,-7 1-2 0,7 3-1 15,0-3 1-15,7 3-2 0,-7 0 0 0,0 0-2 0,7 1 0 16,-1-5-2-16,0 5 3 0,1-4-2 0,6-1-2 0,-7-3 2 16,8 0-2-16,-1 0 1 0,-1-4-2 15,8 0-1-15,-7-2 1 0,7-3 1 0,-8 2 0 0,8-4-1 0,0 4 0 16,-1-8-2-16,1 4 2 0,0-4 0 0,-1 1 0 15,7-4-1-15,0-1 1 0,-6 1-1 0,5-4 1 0,1-4 0 16,1 0 0-16,5 0 0 0,-6-7 0 0,1 4 1 0,5-7 0 16,1-1 1-16,5 0 1 0,-5-3 3 0,7-4-3 0,-2 0 1 15,8 0-2-15,-7-4 1 0,7 1-1 0,0-5-1 16,-1 1-1-16,1 0 0 0,5-5 0 0,-5 1 0 0,6 0 0 31,0-3 1-31,1-1 0 0,-2-3 0 0,-5 0 3 0,7 0 1 16,-8-4 1-16,7-1 1 0,-7 1 5 0,8-3 4 15,-8-1 4-15,7-3 12 0,0-4 8 0,-6-4 7 0,6 1 9 16,0-5 4-16,7-3 1 0,-7-3 3 0,-6-8 4 0,5 0 4 16,1-7 0-16,-5 0 4 0,-9-8 4 0,7-1 6 0,-12-1 7 15,1-6 12-15,-9 1 9 0,1-3 3 0,-6 0-2 16,-8-1 0-16,-5 1 5 0,-7-1 3 0,0 1 1 0,-7-1-13 16,-5 3-12-16,-8 1-7 0,1 1-4 0,-7 2-6 0,-7 1-11 15,1 8-14-15,-14-2-11 0,1 5-6 0,-2 0-4 16,-11 7-8-16,6 3-8 0,-14 5-5 0,1 7-8 0,0 3-12 15,-6 8-28-15,6 7-40 0,-14 3-68 0,8 12-89 16,0 7-85-16,-2 7-176 0,2 2-202 0,6 9-220 0,6-1-123 16,7 6-44-16,1-2 18 0,11 1 64 0</inkml:trace>
  <inkml:trace contextRef="#ctx0" brushRef="#br0" timeOffset="9451.73">8051 7631 413 0,'0'-11'441'0,"0"-1"-154"0,0 1-111 0,-7-3-42 16,7 7-5-16,0-4 20 0,-7 3 30 0,7-3 37 16,0 4 31-16,-6 0 21 0,6-4 9 0,-6 4-3 0,6-1-17 15,0-3-27-15,-8 4-34 0,8 0-39 0,0 3-34 0,-6-3-27 16,6 3-22-16,0 4-17 0,-6-4-11 0,6 4-11 15,-7 4-9-15,1 0-5 0,-7 3-1 0,-6 7-5 0,-1 4 5 16,-13 8 5-16,1 4 3 0,-7 11 7 0,-14 2 10 0,7 12 5 16,-12 4 7-16,-7 3 6 0,-13 11 10 0,-1 11 11 0,-5 4 12 15,-7 12 7-15,-7 5 6 0,-12 13 6 0,-1 3 4 16,-7 7 3-16,2 7-3 0,-8 8-3 0,-7 0-9 0,7 4-4 16,0 3-8-16,-6-4-8 0,7 1-7 0,5-5-6 15,-5-2-4-15,12-4-6 0,0-4-2 0,7 0-3 0,0-9-2 16,12-1-4-16,9-5-3 0,-2-3-5 0,6-8-6 0,8-4-6 15,12-6-9-15,0-12-8 0,7-4-5 0,7-6-2 16,12-8-4-16,1-7-1 0,6-8-4 0,-1-8-3 0,15-6-6 31,-2-11-13-31,8 0-18 0,0-12-24 0,6-3-26 0,6-7-38 16,0-8-51-16,14-7-56 0,0-7-42 0,5-15-47 16,15-8-96-16,-8-10-88 0,14-14-90 0,0-9-123 0,-8-10-83 15,8-8-38-15,0-10-4 0,-1-8 31 0</inkml:trace>
  <inkml:trace contextRef="#ctx0" brushRef="#br0" timeOffset="9831.34">5836 6913 511 0,'-32'-15'721'0,"-2"1"9"0,9 6-33 0,-1 4-302 0,-7 4-160 16,7 7-87-16,0 9-70 0,0-2-37 0,7 8-20 16,-7 7 5-16,12 4 8 0,8 8 11 0,6 3 11 0,6 7 10 15,14 8 17-15,13 3 6 0,5 8 6 0,15 6-5 0,12 5-7 16,13 11-7-16,6 6-1 0,8 5-3 0,6 10 6 0,6 12 8 16,6 10 2-16,7 16-2 0,14 9-1 0,-1 13-3 15,13 3-1-15,-6 3-7 0,6-3-17 0,-6-6-13 0,-7-10-7 16,0-3-1-16,-6-13 1 0,-13-9 1 0,0-10-3 0,-19-8 1 15,-1-11 3-15,-14-11 1 0,-5-7-1 0,-14-11-4 16,1-7 0-16,-13-8-2 0,-1-11-2 0,-12-6 0 0,-1-9-3 16,-5-3-2-16,-1-8-2 0,-6-3-1 0,-1-2-3 15,-6-6-5-15,-6-3-6 0,-1-4-19 0,0 0-35 0,0 1-53 16,-12-2-60-16,0-1-168 0,0-2-211 0,-14 4-202 0,1-3-136 16,-14 0-64-16,0-4-22 0,8 0 25 0</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30T06:49:41.394"/>
    </inkml:context>
    <inkml:brush xml:id="br0">
      <inkml:brushProperty name="width" value="0.05292" units="cm"/>
      <inkml:brushProperty name="height" value="0.05292" units="cm"/>
    </inkml:brush>
  </inkml:definitions>
  <inkml:trace contextRef="#ctx0" brushRef="#br0">17859 8528 267 0,'0'-3'293'0,"-7"-1"-84"0,1-3-65 0,6 7-40 16,-7-8-20-16,0 5-9 0,7-5-2 0,-6 5 0 0,6-5-1 15,-6 5-1-15,6-4-5 0,-6-1-5 0,6 0-3 0,0-3 0 16,-8 4 1-16,8 0 0 0,-6 0 2 0,6-4 5 15,-6 3 5-15,6 1 5 0,-7-4 3 0,0 4-3 0,1-4-2 16,-1 3-2-16,1 1-7 0,-7-4-6 0,0 4-10 0,-7-5-10 16,1 6-5-16,-1-6 0 0,0 5 1 0,-5-4 9 15,-1 0 14-15,0 1 15 0,-7-2 13 0,7-2 15 16,-13-2 9-16,7 2 8 0,-8-4 3 0,7 3-5 0,-5-3-7 16,-1-1-9-16,6 1-13 0,-7 4-14 0,2-5-10 0,-1 1-12 15,0 0-1-15,-7 0-10 0,7 2-12 0,-7 2-8 0,1-4-4 16,-8 3-2-16,8 0-1 0,-7 1-3 0,7-1-10 15,-8 4 3-15,1-3-2 0,7 0 4 0,-8 2-3 0,1-3 4 16,7 4 7-16,-7-4-4 0,0 1-2 0,0 3 0 0,-7-4 4 16,7 4-1-16,-7-3 1 0,-6 3 1 0,6-4-6 15,0 3 5-15,2 5 1 0,4-3-1 0,-5 2-4 0,-1-2 1 16,0 2-1-16,7 4-1 0,0-3-2 0,-6 3-1 16,5-3-3-16,1 3 0 0,0 1 2 0,0-1 0 0,0 0-1 15,0 1-1-15,0-1 0 0,-1 0 0 0,2 0 0 0,-1 1 2 16,-1 0 1-16,2 3 1 0,-2-4 0 0,1 4 1 15,0 4 0-15,0-4-1 0,0 3 1 0,-7 0-1 0,7 1-4 16,0 0 1-16,-7 0 1 0,1 3-1 0,-7 0 0 0,6-3 0 16,-6 3 0-16,6-3-1 0,-6 3 1 0,7-3 0 0,-7-4 1 15,6 4-1-15,0-4 1 0,7 0-1 0,-7 0 1 16,8 4 3-16,4-4 1 0,2 0 2 0,-1 0-1 0,1 3 0 16,6-3 0-16,-7 4 1 0,7-1 0 0,-7 1-1 0,1 3-3 15,6-3-4-15,-7 3 0 0,1 0 1 0,-1 1-1 16,-6-2 0-16,0 3 0 0,0-2 0 0,-7 4 0 0,0-4 0 15,1 1 0-15,-1-1 0 0,0 4 0 0,2-4 0 0,-2-3-2 16,0 7-1-16,7-4 0 0,-7 1 1 0,8-1 1 16,-8 0 1-16,0 0 1 0,7 1 0 0,-7-2 2 0,7 3 1 15,0-2-1-15,6 4 1 0,1-4-3 0,-1 0 0 16,1 5-1-16,6-5 0 0,-7 4 0 0,7 0 0 0,-7 0 0 16,7 0 0-16,-6 3 2 0,-1-3-1 0,1 4 0 0,-1 0 1 15,1-1-1-15,5 1-1 0,-5 3-1 0,-1 1 0 0,7-1-1 16,-6 0 0-16,5 0 1 0,-5 5 0 0,6-2 1 15,-1 2-1-15,1-2-1 0,1 1 3 0,-1 0 2 0,5 1 0 16,-5-1 0-16,7-1-1 0,-7 1 0 0,7 0 2 0,-7 4 0 16,13-5-1-16,-7 6 0 0,1-5-1 0,-1 3 1 15,7 1 3-15,0-1 1 0,-1 0-2 0,1 6 1 0,0-6-2 16,0 8 0-16,1 0-1 0,5-3 0 0,-7 2-2 0,9 1 0 16,-9 4-1-16,7-3 0 0,1-2 1 0,0 1 0 0,-1 0 1 15,1-1 0-15,5 2 0 0,-6 2 1 0,1-3 0 16,6 4-1-16,-6-4 0 0,5 4 0 0,2-1-2 0,-2 1 0 15,2 0 1-15,5 3 0 0,1 0 1 0,-1 1 2 0,7-1 1 16,-7 0-1-16,7 0 4 0,0 5-2 0,0-5 0 16,7 0 1-16,-7 4 3 0,7-1-2 0,-7-2 1 0,6 3-1 15,1 0-1-15,-1 0 0 0,0 0 2 0,1 0-2 16,6 0-2-16,1 0 2 0,-2 0 0 0,1-4 0 0,7 4 0 16,0-4 0-16,-1 4-3 0,7-3 2 0,0-1 2 0,0 1 0 15,0 2 0-15,7-3 2 0,-1 4 3 0,-5-3 2 16,5 3 4-16,1-1-3 0,-7-2 2 0,6 3-1 0,1 0 1 15,-1 0-1-15,1-1-1 0,-1 2-1 0,1-2-1 0,6 5-1 16,-7-4-3-16,8 3 0 0,-1 2-1 0,0-2-2 16,-1 1-2-16,9-4 0 0,-2 3-2 0,1 1-1 0,-1 0 0 15,7-4 2-15,1 3-1 0,-2-3 1 0,8 4 0 16,-1-4 3-16,1 4 2 0,0-5 2 0,6 5 1 0,-6-4-1 16,-1 0 0-1,7 4-1-15,-6-4 1 0,6 0-4 0,0-4 0 0,0 3 0 0,7-2 0 0,-7 3 0 0,13-4 1 0,1-3 1 16,-2 0-1-1,8-1 0-15,0-3-1 0,6 1-1 0,7-5-3 0,-7-4 1 0,7 1-1 0,-1-4-1 0,1-1 3 16,6 2 0-16,-6-5 1 0,0 0 1 0,-1-3 0 0,1 0-1 16,6-1-2-16,-6 1 1 0,6-4-3 0,1-4-2 15,-2 4-1-15,8-4-3 0,-7-4 0 0,1 6 2 0,5-9 2 16,-5 3 3-16,5-3-2 0,1 0 1 0,-1-3 0 16,2-1 1-16,-1-1 3 0,-1-1-4 0,1-6-1 0,-1 5-3 15,-5-3 0-15,5-5 7 0,-5 4-1 0,-8-7 0 0,7-1-1 16,-6 1 0-16,0-4 0 0,-8 0 1 15,2-3 0-15,-1-5-7 0,-6-3 0 0,6-3-2 0,0-5 2 0,-6-3-1 16,0 1-1-16,-1-9-2 0,1 1-1 0,0-11-1 16,-8-1 6-16,2-3 3 0,-1-3 2 0,-6-4 1 0,-1-5 0 0,-6 2 3 15,0-5 1-15,-6 0 1 0,-7 1-7 0,-6-5-1 32,0 9 0-32,-8-2 2 0,-5 2 3 0,-7 2 4 0,-6 1 9 15,-1 8 9-15,-5-2 7 0,-8 5 2 0,-6 3 0 0,0 5 1 16,-6-2-1-16,-8 5-2 0,1 3-8 0,-7 4-8 15,2 1-8-15,-9-2-3 0,1 6-8 0,0 2-22 0,-7 0-30 16,1 4-36-16,-1 4-39 0,1-1-82 0,-7 1-147 16,7 0-173-16,-8 3-212 0,1 4-104 0,-6-4-44 0,-1 8-4 15</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23T07:30:50.514"/>
    </inkml:context>
    <inkml:brush xml:id="br0">
      <inkml:brushProperty name="width" value="0.05292" units="cm"/>
      <inkml:brushProperty name="height" value="0.05292" units="cm"/>
      <inkml:brushProperty name="color" value="#FF0000"/>
    </inkml:brush>
  </inkml:definitions>
  <inkml:trace contextRef="#ctx0" brushRef="#br0">7562 5407 84 0,'0'8'210'0,"0"-5"-83"0,-7 4-44 0,7 0-24 0,0-3-11 16,0 3-1-16,0-2-2 0,0-3 0 0,0 2-6 16,0 1-3-16,0-5-5 0,0 3-3 0,0-3-2 0,0 4-1 15,7-4 1-15,-7 0-1 0,0 0 2 0,0 4 3 0,7-4 2 16,-7 0 6-16,0 3 5 0,6-3 3 0,0 4 0 0,0-4 1 16,-6 3-3-16,8-3-2 0,-2 4-3 0,0-4-2 15,1 4-6-15,0-4-2 0,-1 3 1 0,7-3 7 0,0 4 10 16,0-4 10-16,0 4 5 0,7-4 2 0,-1 3 0 0,0-3-2 15,1 3-3-15,6-3-5 0,-7 5-6 0,8-5-5 16,-8 3-1-16,8-3-1 0,-1 0 1 0,0 4 1 0,7-4-1 16,-8 0 0-16,7 0-3 0,2 0-3 0,-9 0-2 0,8 0 0 15,-1 0 0-15,2 0-1 0,-2 0 1 0,1 0-2 16,-1 0 1-16,7 0 0 0,-7 0 0 0,1 0 0 0,6 0 0 16,1 0 2-16,-2 0 0 0,-5 0 0 0,6 0-2 15,-1 0-1-15,-4 4-4 0,5-4-2 0,-7 0-5 0,1 3-2 16,-1-3-3-16,1 0-1 0,-1 4-1 0,-5 0-1 0,5-1 1 15,1-3-4-15,-7 4-1 0,6-1 0 0,-6 2 5 16,7-2 3-16,-1-3 3 0,1 3 5 0,-1 1 4 0,1-4 5 16,-1 4 5-16,7-4 4 0,-5 0 1 0,5 0-1 0,-7 0 0 15,1 0-2-15,-1 0-6 0,-6 0-5 0,1 0-4 16,5 0-5-16,-6 0-7 0,-1 0-5 0,8 0-3 0,-7 0-2 16,7 0-2-16,-1 0-2 0,1 0 0 0,0 0 0 15,0 0 0-15,6 0 0 0,-1 0 0 0,1 0-1 0,7 0 2 16,-7-4 1-16,0 4 1 0,1-4-2 0,5 4 3 0,-6 0 0 15,-7 0 3-15,2-3 3 0,4 3-4 0,-11 0 0 16,5 0-1-16,1 0-2 0,-7 3 2 0,6-3-3 0,1 0-3 16,-7 4-1-16,7-4 2 0,-1 4 1 0,1 0 1 0,-1-4 3 15,1 3-2-15,5-3 1 0,1 4 0 0,-6-4 0 16,7 0 1-16,-2 0-1 0,1 0-1 0,1 3-1 0,-1-3 1 16,6 0-7-16,-5 4 2 0,-2-4 2 0,1 0 1 0,0 0-1 15,7 3-1-15,-13-3-1 0,12 0 0 0,-5 0 9 0,-2 4-4 16,1-4 0-16,0 0-1 0,1 4 2 0,-1-4 1 15,-1 0 0-15,2 0 0 0,-1 0-1 0,0 0 3 0,0 0 1 16,7 0 0-16,-7 0-1 0,-1 0-1 0,2 0 0 16,-1 0 1-16,-6-4-1 0,5 4-2 0,1 0-1 0,-5 0 0 15,4 0 0-15,1 4 2 0,0-4 0 0,-6 0-3 16,6 0 1-16,0 4-1 0,-6-4 0 0,6 0-1 0,0 0 0 16,-6 0 3-16,6 0-2 0,-1 0 0 0,1 0 2 0,1-4-2 15,-1 4 1-15,0 0 3 0,-1 0-1 0,2 0-1 0,-1 0 0 16,0-4 1-16,1 4 1 0,-1 0 1 0,-1-4 0 15,8 4 0-15,-7 0 0 0,0 0 0 0,0-3-1 0,-7 3 0 16,8 0 0-16,-1 0-1 0,-6-4-1 0,-1 4-1 0,1 0 0 16,-1-3 1-16,1 3 1 0,-7 0-3 0,6 0 0 15,1 0-1-15,-7-4 2 0,6 4-1 0,1 0 1 0,-1-3-2 16,-5 3 2-16,11 0 0 0,-5 0-1 0,0-4 0 0,0 4 0 16,6 0 0-16,-7-4-1 0,7 4 0 0,0 0 0 15,1 0 1-15,-1 0-1 0,-1 0 0 0,1 0 1 0,1 0-1 16,-1 0 2-16,0 0-2 0,-7 4 1 0,8-4 2 15,-8 0-2-15,7 0 1 0,-6 0 0 0,6 0 1 0,-1 0-1 16,-4 0 1 0,5 0-1-16,-1 0-2 0,1 0 0 0,1 0 3 0,-1 0 0 0,0 0 1 0,0 0 1 0,0 0-2 15,0 0 1-15,0 0 2 0,1 0 0 0,-1-4-2 0,-1 4-4 16,1-4 1-16,1 4-1 0,-8-3 2 0,7 0-2 0,-6-2 3 16,-1 2 1-16,1-1 2 0,-7 4 1 0,0-3 5 15,0-1 1-15,-7 0 1 0,1 1 3 0,-7-1 5 0,0 4 2 16,-6-4-1-16,-1 4 2 0,0-3 0 0,2 3-3 0,-8 0 0 15,6 0-3-15,-6-5-3 0,0 5-2 0,0 0-2 0,0 0 0 16,0 0-3-16,0 0 1 0,0 0 0 0,0 0 0 16,0 0 0-16,0 0 0 0,0 0-1 0,0 0 0 0,0 0-1 15,0 0 1-15,-6-3 0 0,6 3-2 0,0 0-1 0,0 0 0 16,0 0-2-16,-8 0-2 0,8 0 1 0,0 0-2 16,0 0-2-16,0 0-1 0,0 0-1 0,0 0 0 0,0 0 0 31,0 0 0-31,0 0-1 0,0 0 2 0,0 0 0 0,0 0 1 0,0 0-2 0,0 0-3 0,0 0-8 0,-6 0-9 31,6-3-22-31,-6-1-37 0,-1 0-73 0,1-3-92 0,-1 0-90 16,1-4-100-16,-1-1-171 0,7 1-100 0,-6 0-50 15,6 4-12-15</inkml:trace>
  <inkml:trace contextRef="#ctx0" brushRef="#br0" timeOffset="1037.5">17070 5448 273 0,'-6'0'295'0,"0"0"-101"16,-1-5-66-16,-6 5-32 0,13 0-18 0,-7 0-5 0,1-3 1 0,0 3 2 0,6 0 2 15,-8 0 2-15,8 0 2 0,0 0-3 0,0 0 6 16,0 0 6-16,0 0 8 0,0 0 11 0,0 0 10 0,0 0 9 15,0 0 2-15,8 0 4 0,-2-4-7 0,0 4-6 0,8 0-8 16,5 0-8-16,1-4-8 0,6 4-4 0,7 0 2 16,5 0 3-16,1 0 3 0,14 4-1 0,-1-4-4 0,-1 4-3 15,14-1-7-15,8 2-7 0,-2-3-12 0,14 2-6 0,6 1-10 16,7 2-7-16,13-3-8 0,-1 3-6 0,14 0-8 0,-1 4 6 16,15-4 1-16,-2 1-5 0,8 3-3 0,6 0 3 15,6-1-6-15,0 1-6 0,7 1 2 0,-1 2-7 16,2-3-3-16,-2 4 0 0,7 0 0 0,1-1-5 0,-1-3 0 15,1 4 2-15,-8 3-2 0,2-3 0 0,-8-1 0 0,-7-3-1 16,-6 3 8-16,1 1-3 0,-14-3 0 0,0 2-2 16,-6-3 3-16,-7 0-5 0,-6 0-2 0,-7-3-2 0,-6-1-9 15,-1-3 4-15,-6-1 2 0,-6 1 4 0,0-4 4 0,-7 0 4 16,0 0 6-16,-6-4 7 0,-7 1 4 0,-6-1 4 0,-1-3 6 16,-5-1 2-16,-8 1 4 0,-5 0 3 0,-8-1 3 15,1 1 3-15,-7 0 8 0,-7 3 7 0,-6-3 3 16,0 3 10-16,-1-4-3 0,-4 5-4 0,-2 0-7 0,0 3-9 0,-6-5-10 15,7 5-14-15,-7 0-7 0,0 0-18 0,0 0-3 16,6 0-5-16,-6 0-6 0,-6 0 1 0,6 0-1 0,0 5-3 16,-7-5-9-16,-5 3-23 0,-2 0-27 0,-5 2-41 0,-1-2-124 15,-12-3-172-15,-1 0-247 0,-13 0-148 0,1 0-72 0,-14-3-24 32,1-2 4-32</inkml:trace>
  <inkml:trace contextRef="#ctx0" brushRef="#br0" timeOffset="28978.48">11743 8162 262 0,'0'0'256'0,"-7"3"-76"0,7-3-61 16,0 0-43-16,-6 5-26 0,6-5-14 0,0 0-8 0,0 0-5 15,0 4-1-15,0-4 0 0,0 0-1 0,0 0 3 16,0 0 1-16,0 0 5 0,0 0 4 0,0 0 4 0,0 0 3 16,0 0 5-16,0 0 7 0,0 0 1 0,0 0 1 0,0 0-1 15,0 0-1-15,0 0-1 0,-6 2 2 0,6-2 1 16,0 0 2-16,0 0 6 0,0 0 10 0,0 0 15 0,-7 0 20 16,7 0 19-16,0 0 17 0,0 0 15 0,0-2 10 15,0-2 10-15,-7-1 5 0,7 2-2 0,0-5-10 0,-6 1-13 16,6 0-17-16,-6-1-18 0,6 1-16 0,-7-4-21 0,1 0-19 15,6 0-17-15,-7 0-16 0,0-3-9 0,7-1-4 16,-6 1-1-16,6 2-1 0,-6-6-1 16,6 3-3-16,0-3 0 0,0 0 0 0,0 0 0 0,0-4-3 0,6 0 0 0,-6-4-1 15,6 4-1-15,1-4-3 0,0 4 1 0,6-3-1 16,-1-1-1-16,2 4-1 0,-2-3-2 0,2 2-2 0,5-2-2 16,1 3 2-16,0-3-1 0,-1 2-1 0,7 1-1 15,0-4 0-15,0 0 2 0,7 1 4 0,-7 3 3 0,6-4-1 0,1 4 1 16,-7 4 1-16,7-4 0 0,-8 7 0 15,1 1-3-15,-6 3-2 0,0 1-4 0,-1 1 0 0,1 2-1 16,0 0-1-16,-8 3 0 0,8 0-1 0,-1 1 0 0,1 3-1 16,-1 3 2-16,1 1 2 0,0 0-8 0,-1 3 3 0,7 0 4 15,0 5 1-15,0 2 1 0,0 1 1 0,7 0 1 0,-7 3-1 16,-1 0 8-16,9-3-3 0,-9 7-3 0,7-4 0 16,2 4 0-16,-1-3-1 0,-1 2-1 0,-7-2-2 0,9 3 2 15,-2-4 0-15,1 5 0 0,-8-9 0 0,8 4-2 0,-7-3 0 16,6-1 3-16,-6-3 0 0,1 4 0 0,-1-7 1 15,0-1-2-15,-7 0 1 0,1 0 4 0,0-3 2 0,-1-1 3 16,-6-3 7 0,0 0 2-16,0 0 6 0,0 0 9 0,1-3 8 0,-8-1 7 0,7 1 8 0,-7-5 2 0,7 1 2 0,-6 0 4 15,-1-4-2-15,8-4-4 0,-2-3-6 0,-5 0-8 16,6-1-6-16,-7-3-2 0,7 0-3 0,1-4-4 0,-8 4-2 16,7-3-4-16,-6 0-1 0,5-5 1 0,-5 4-3 0,-1 1-5 15,8-1-4-15,-8-3-2 0,7 3-1 0,-6 0-2 0,5-3 0 16,-5 0-3-16,6 3 0 0,0-8-1 0,1 6-1 15,4-2 1-15,-4 1-2 0,-1 0 0 0,7-1-3 16,-8 5 0-16,8-1 2 0,-7 8-1 0,0-4 0 0,0 4-2 0,7 3 0 16,-8 1-1-16,2-2 1 0,-1 6-2 0,-1-1-1 15,2 0-2-15,5 3 1 0,1 1 1 0,-8 3-1 16,8-3 0 0,0 7 1-16,-1-4-1 0,1 4 2 0,6 4-1 0,-7 0-1 0,7-1 1 0,0 5 0 0,1 0 2 0,5 2 0 15,-6 5-1-15,0-1 1 0,7 0 0 0,-7 2 1 0,0 2 0 16,7 4 0-16,-8-4 0 0,1 5 1 0,-6-2 0 15,6 1 0-15,-7 0 1 0,1 0 1 0,0 0-1 0,-1 0-1 16,1-3 0-16,-7-1-1 0,0-1 1 0,0 3 1 0,0-6-2 31,0 1 0-31,-7-4 1 0,8 0 0 0,-8 0 0 0,0 0 2 16,1-8-1-16,-7 5 0 0,7-5 2 0,-1 1 2 16,-6 0-1-16,7-4 3 0,-7 3 1 0,6-6 2 0,-6 3 3 15,0-4 4-15,6-3 1 0,2-1 0 0,-2-3-1 0,0-3 1 16,7-1-3-16,-6-3-1 0,-1 0-2 0,7-5-3 15,-7 5-2-15,8-4-2 0,-2 0-1 0,-4-3 0 0,4 3 0 16,1-4-1-16,1 4 0 0,-2-3-3 0,8-1 1 16,-7 0 0-16,7 4 1 0,-8-3-2 0,8-1 0 0,0 4 0 15,-7-4-1-15,7 4 1 0,-2 0-2 0,-4 4 0 0,5-1-1 16,1 5 0-16,-8-1 2 0,8 0-2 0,-7 5 0 16,7-1 0-16,-7 3-1 0,0 1-1 0,7 3-1 0,-7 0-1 15,-1 1 1-15,8 6 0 0,-6-3-1 0,5 8 1 0,-6-1 0 16,6 1 3-16,1-1-1 0,-1 4 2 0,1 3-2 15,0-3 2-15,-1 4-1 0,1 1 0 0,-8 2 1 0,8-4 0 16,0 1 0-16,-1 3 1 0,1 0 1 0,-8-3-1 0,8 3 1 16,-7-4 1-16,7 2-1 0,0-2 0 0,-8-3 0 0,8 0 2 15,-1 0 1-15,7-4-1 0,-6 1-1 0,0-5 3 16,5-3 0-16,-5 0 2 0,6 0 1 0,1-3 0 16,-8-5 0-16,7 1 3 0,-6-4-1 0,6-3-1 0,-7-2 1 15,1-2 1-15,0 0 1 0,5-3 2 0,-5-2 3 0,0-2 0 16,-2-1 1-16,-4 0 2 0,5-3-3 0,1 0 1 0,0-5-3 15,-8 5-1-15,8-4-2 0,-1 4 0 0,1 0-1 16,0-4 0-16,-7 4 1 0,6-1-2 0,0-3 1 0,1 4-2 16,0 0-1-16,-1-1-1 0,1 1 0 0,-1 0-3 0,7-1 1 15,-6 1-1-15,6-1-1 0,0-2 0 0,0 2-1 16,-6-2 1-16,6 3-2 0,0-1 1 0,0-3-1 0,-1 7 0 16,-5-3 1-16,6 0 1 0,1 3 0 0,-8 0-1 0,0 1-1 15,8-1 0-15,-7 1 0 0,-1 3 0 0,-6-1 0 0,6 5 0 16,-5 0 3-16,-8 3 6 0,7 0 3 0,-13 5 5 15,7 2 2-15,-1-3 1 0,-6 8 2 0,0-5-4 0,0 5-1 16,-6-1-5-16,-1-1-5 16,0 3-4-16,-5-2-5 0,-8 4-2 0,0 0-3 0,-5 4 1 15,-2-2-1-15,-5 3-3 0,-1 2-1 0,-6 4 0 0,6-3 1 0,1 3 2 0,5-1-2 16,2 1 2-16,-1-3-1 0,6 3 2 0,7-4 0 16,0 1 0-16,0-1 0 0,7 0-1 0,-1-3 0 0,0-1 0 15,7 1 1-15,0 0 0 0,0-4 0 0,0 0 2 0,7 0 1 16,0 0 3-16,6 0 2 0,6-8 0 0,7 5 2 15,0-5 0-15,14 1 1 0,-8-4-1 0,13 0 0 0,1 0-1 16,-1 0-1-16,2 0-1 0,10 0 1 0,-4 0-2 0,-1 0 0 16,1 4-1-16,-2 0 0 0,-5-1 0 0,5 4 0 0,-4 4-1 15,-9 0 0-15,-5 4-1 0,-1 4 1 0,-5-1 0 16,-1 4 0-16,-14 0 2 0,2 4 4 0,-1 3 1 16,-13 4 1-16,0 0 2 0,-7 3 3 0,1 1 2 0,-14 3-1 15,1 4 0-15,-7 0-1 0,0-1-1 0,-13 9-3 0,5-4-20 16,-11 3-39-16,7-2-54 0,-9 1-52 0,9 2-71 0,-7-1-147 15,5-3-156 1,7-1-241-16,-6-2-102 0,7-2-45 0,-1 1 4 0,1 4 28 0</inkml:trace>
  <inkml:trace contextRef="#ctx0" brushRef="#br0" timeOffset="31261.36">12661 9411 7 0,'-6'-11'504'0,"0"0"-21"0,-1 0-133 0,7-3-135 0,0-1-78 15,0 0-40-15,0 0-13 0,7 4 5 0,-7-3 10 16,6-1 17-16,-6 4 12 0,6 0 13 0,-6 0 13 0,6 0 15 16,-6 4 15-16,0-4 8 0,8 4 3 0,-8-1-3 0,0 1-1 15,0 0-7-15,-8 0-14 0,8-2-15 0,-6 2-21 16,0 4-19-16,0-4-16 0,-1-1-6 0,-6 1-9 0,0 4-5 15,-1-5-3-15,2 4-5 0,-8 1-8 0,7-5-10 0,-7 8-5 16,-6-3-12-16,7 3-3 0,-1 0-4 0,1 3-7 0,-7-3-3 16,6 8 1-16,1-5-2 0,-7 1-1 0,6 4 0 15,-6-1-5-15,0 4-2 0,0-1 1 0,1 6-2 0,-9 2-3 16,2 0-1-16,-1 4 0 0,1 0 0 0,-7 0 2 0,6 3 0 16,1 5-2-16,-1-1 1 0,1-3 0 0,-1 7 0 15,7-4 0-15,0 8 0 0,0-8 1 0,7 4 0 0,-1 0 1 16,0 0 0-16,1 0-1 0,5 0 0 0,2 0-2 15,-2-4 2-15,8 1-5 0,0-1 1 0,6-4-1 0,0-2-1 16,0 2 3-16,0-3-2 0,6-3 2 0,0 2 1 0,8-2 3 16,-2-5 3-16,8 5 3 0,-1-8 3 0,15 3 3 15,-9-2 3-15,15-6 0 0,-1 3 6 0,6-9 4 0,7 0 2 16,7 0-1-16,6-9 1 0,0-2-2 0,7 0-1 0,6-3-1 16,0-4-8-16,6-1-6 0,1 1-5 0,-6 0-3 0,-2-4-6 15,2 3-1-15,-8 1-1 0,-6 0-1 0,-6 3 0 16,-7 0-1-16,0 5 1 0,-6-1-1 0,-7 3 0 0,1 1 0 15,-8 0 1-15,-7 3 0 0,-5 4-1 0,0-4-1 0,-1 4 0 16,-5 0 0-16,-8 4 0 0,7-4-2 0,-6 7 1 16,-1-3 0-16,-6 6-1 0,0 2 4 0,0 2 1 0,-13 5 3 15,0-1 0-15,0 4 2 0,-13 4 0 16,0-1 0-16,0 5 1 0,-13 3-2 0,-1-1 1 0,1 2-2 0,-6 2 1 0,-7 1-2 16,-7 8 0-16,-6-6-4 0,0 9 1 0,-6-1 0 15,-2 1-2-15,2 0 0 0,0-1-4 0,-2 5 3 16,2-1 1-16,0-1 2 0,5 2 0 0,8-4 0 0,-8-1 2 15,15-2 1-15,5-5 1 0,0 0-1 0,8-3 2 0,4-5 0 16,9-2-1-16,-1-4 0 0,6-1-3 0,7-2 0 0,0-5-1 16,6 0 0-16,7 0-2 0,0-3 0 0,7-4 1 15,0 0 1-15,12 0 2 0,1-4 1 0,6 0 1 0,6-7 0 16,1 0 1-16,12-3 0 0,1-5-1 0,-1 1 1 0,8-3-2 16,-1-2 1-16,6-2-3 0,1-1 0 0,6 0-1 15,1-3 0-15,-1-1-1 0,6-3-1 0,8 1 1 0,-8-1-2 16,14-4 1-16,-8 0-2 0,8 1 2 0,0-1 1 15,-1-3 0-15,1 3 1 0,0-3 1 0,-7 3 1 0,0 0 0 16,-7 5 2-16,2 2-3 0,-8 1 0 0,-6 3-1 0,-8 4 0 16,-5 1-1-16,-7 2-1 0,-7 5 0 0,1-1-1 15,-7 0 3-15,0 4-4 0,0 0 1 0,-13 0-1 0,7 4-3 16,-7 0 1-16,-7 3-1 0,8 0 0 0,-8 0-1 0,-6 4 4 16,0 4-1-16,0 3 1 0,-6-3 3 0,-1 3-2 0,-6 0 2 15,0 5-1-15,-7-1 0 0,1 3-2 0,-1-3 1 16,-12 4 0-16,-1 0 1 0,1 3 0 0,-14 0 1 0,1 5 0 15,-2-2 0-15,-4 5-1 0,-8 3 0 0,1 1 0 0,-1-2 2 16,0 2 0-16,-6 3 0 0,6-4 2 0,1 4 0 16,-1-4 0-16,8-3-1 0,-2 4 1 15,7-5-1-15,7-3-1 0,0 0-2 0,7-4 1 0,6 1-1 0,0-5 0 0,13-3 0 16,-1-4 1-16,2 1-2 0,12-5 1 0,0 1 1 0,0-4 0 16,12-3 1-16,2-1 0 0,-1-3 1 0,13-1 1 15,0-6 0-15,6-1-1 0,1-3 0 0,6-5 0 16,7 1 1-16,5-3-2 0,2-5 2 0,-1 1 0 0,0 0 2 15,6-4-1-15,1 4 2 0,0-1-3 0,6 1-2 0,-7-1 4 16,7-2-2-16,0 2-1 0,0 5-1 0,-6-5 1 0,6 1-1 16,1-1 0-16,-8 1 0 0,8 4-1 0,-15-5 0 31,8 5 0-31,-7-1 0 0,-6 1-2 0,0 3 0 0,-8 3 1 16,-5-3 1-16,-1 8 2 0,-5-6-1 0,-7 9-3 0,-2 0 1 15,-4 0-1-15,-1 0 1 0,-7 9-1 0,1-2-1 16,0 4-1-16,-7 0 0 0,-7 3-1 0,0 1-1 0,1 3-4 15,-1 4-2-15,-5-3-3 0,-8 7 1 0,0-1-1 16,-6 1 0-16,1 3 2 0,-8 0 1 0,0 4 3 0,-6 4 5 16,0-1 2-16,-7 5 3 0,1-1 0 0,-1 0 1 0,-6 5 1 15,0-1 7-15,-1-4-2 0,2 4 0 0,5-5 3 16,1 2 1-16,-1-1 1 0,7-3 0 0,0-1 0 0,13 1-6 16,-7-7 2-16,13-1-1 0,2 0-1 0,4-2-3 0,1-6-2 15,7-3-1-15,-1 1 1 0,14-1 0 0,-7-7 0 0,13 0 1 16,-1-4 5-16,8-3-3 0,6-1-2 0,1-6-2 15,5-1-1-15,1-3-2 0,12-4 0 0,-6 0-1 0,7-4-6 16,6-3 3-16,-1-4 2 0,2 4 1 0,6-8 1 0,-1 4 0 16,1 0-1-16,0-4 0 0,-1 4 1 0,-6 1-1 15,6 2 1-15,-11 1 2 0,-2 3-1 0,-6 4-2 0,-7 0-2 16,2 4-1-16,-16 3-1 0,2 4-3 0,-7 0-1 0,1 4 0 16,-8 3 0-16,-6 4 2 0,0 0 3 0,-6 7 1 15,-8 0 2-15,1 5 2 0,-7 2 1 0,2 1 1 0,-9 3-2 16,1 4 0-16,0-3-1 0,0 3 1 0,-7 3 0 15,1 1-1-15,-1 0 2 0,1 3-3 0,-7-4 3 0,-1 4 1 16,8 1 0-16,-7-4 0 0,0 3-1 0,6-4 1 0,-6 1-1 16,0 0 0-16,6-1 1 0,1-5-2 0,-1 1 2 0,7-3-1 15,0-3 2-15,7-4 1 0,5-1-1 0,2-1 1 16,-2-2-1-16,8-8 1 0,6 1 1 0,6 0 1 0,8-7-1 16,-2 3 0-16,8-7 1 0,0 0 1 0,-1-3-2 0,7-5 2 15,1 1-2-15,-1-1 0 0,6-2 2 0,-13 3-1 16,7-5 0-16,1 6 0 0,-8-3 2 0,0 2-1 0,8 3-2 15,-8-3 2-15,0 3-3 0,8 4 0 0,-1-3-1 0,0 3-1 16,-6 0-2-16,12 0 1 0,-5 0 1 0,-2 3-1 0,7 1 1 16,-6 0-2-16,7-1 0 0,0 1 2 0,-7 0 0 15,0 4-1-15,6-1 1 0,-5 0 0 0,-7 1-1 0,6-1 0 16,-14 0-4-16,8 4-4 0,-7 0-4 0,-7-4-2 0,0 4-2 16,-6-3-1-16,0 2 0 0,-6 1 2 0,0 0 3 15,-7 0 4-15,0 4 2 0,-6-3 3 0,5-2 3 0,-12 1 2 16,7 0 3-16,-7 0-1 0,6-4 4 0,-6 1 1 15,7-5 4-15,-7 1 2 0,6 0 3 0,-7-1 2 0,15 2 2 16,-8-5 1-16,7 3-2 0,0 0-1 0,0-3-1 0,7 4-4 16,-8-4-4-16,14 0-4 0,-6 0-7 0,6 4-5 15,0-4-3-15,0 4-8 0,6-4-6 0,2 3-6 0,4-3-9 16,1 0-10-16,7 0-6 0,0 0-8 0,-2 0-5 0,9-3-1 16,-1-5 0-16,0 4 5 0,7-7 6 0,-1 0 9 0,7 0 9 15,-7-4 10-15,1 1 9 0,-1 0 6 0,1-1 4 16,-13 0 3-16,6 4 0 0,-13 4 4 0,0-1 1 0,0 2 0 15,-7 1 2-15,1 2 1 0,0-1 0 0,-7 4-2 0,0 0-6 16,-7 0-15-16,0 0-17 0,1 4-16 0,0-1-20 16,-7 5-20-16,6-5-36 0,-6 1-81 0,7 3-91 0,-8-3-80 15,8 0-89-15,0-4-139 0,-1 3-94 0,0-3-45 0,-6 4-2 16</inkml:trace>
  <inkml:trace contextRef="#ctx0" brushRef="#br0" timeOffset="33513.19">7315 8304 104 0,'12'-3'223'15,"1"-1"-46"-15,-6 1-50 0,6-1-40 0,0 1-29 0,6-1-22 16,-5 0-12-16,-1-3-11 0,-1 4-4 0,8-2-4 0,-6-2-1 15,-2 3-3-15,1 1 0 0,7-4 0 0,-8 3-1 16,2 0 3-16,-8 1-2 0,7 3 0 0,-6-5-1 0,0 5-3 16,-7-3 0-16,6 3 0 0,-6 0 1 0,6 0 2 0,-6 0 4 15,0 0 5-15,0 3 8 0,0-3 9 0,0 0 11 16,0 5 9-16,0-5 9 0,0 0 7 0,-6 0 3 0,6 0 3 16,-6 0 1-16,6 0 1 15,-7 0 1-15,7 0-1 0,-7 0 0 0,1 0 0 0,-7 0 0 0,7 0 3 0,-2 3 0 16,-4 1-2-16,-1 0 2 0,0 3 1 0,-14 0 2 0,-5 8 2 15,-7 3 8-15,-7 0 9 0,-5 5 13 0,-8 2 13 16,0 4 12-16,-12 5 9 0,-1-2 12 0,-6 5 10 0,-7 0 2 16,6-1-4-16,-5 1-13 0,0 0-16 0,-1-1-18 0,1 4-17 15,5-3-19-15,0 0-18 0,2-1-18 0,6-6-13 16,-2-1-7-16,8 1-6 0,0-1-4 0,6-4-3 0,1 1 0 16,5-1-3-16,15-6-1 0,-1-1-1 0,0 1 0 0,13-5 1 15,6-3-2-15,1 0-1 0,-1-4-2 0,7 1-1 0,6-5 0 16,1 1-1-16,6 0-1 0,-6-4 2 0,6 0-1 15,6 4 1-15,0-4 0 0,1 0-2 0,6-4-7 0,7 0-10 16,-7 0-28-16,6-3-68 0,8 0-82 0,-8-4-80 0,7 3-76 16,0-7-92-16,6-2-145 0,1 2-90 0,-1-8-37 15,1 6 32-15</inkml:trace>
  <inkml:trace contextRef="#ctx0" brushRef="#br0" timeOffset="34146.3">6930 8151 392 0,'-19'0'364'0,"-1"0"-129"0,0 0-92 0,1 0-48 15,-7 0-22-15,6 0-4 0,8 3 2 0,-8-3 7 0,7 0 12 16,0 0 8-16,0 4 7 0,7-4 0 0,-2 0-3 0,2 0-7 16,0 4-8-16,-1-4-11 0,7 0-11 0,0 0-13 15,0 3-11-15,7-3-6 0,-1 0 3 0,0 5 6 0,8-5 10 16,-1 4 9-16,6-2 12 0,8 2 12 0,-1-4 7 0,6 4 6 16,7 0-4-16,0 0-2 0,7-1-6 0,-1 4-4 15,1 0-3-15,-1 5-4 0,2 2 2 0,-2 4 3 0,1 4 6 16,-7 4 2-16,-7-1-5 0,-6 8-3 0,0 4-7 15,-13 4-6-15,-7-1-10 0,-6 4-9 0,-6 0-11 0,-7 1-8 16,-6 2-3-16,-8 0-4 0,1 0-3 0,-6 1-5 0,-7 0-4 16,6-3-3-16,-5 2-3 0,-2-4-7 0,1 1-14 15,6 4-45-15,1-8-119 0,6 1-130 0,6-4-217 0,1 3-145 16,5-7-85-16,2 3-44 0,5-6-17 0</inkml:trace>
  <inkml:trace contextRef="#ctx0" brushRef="#br0" timeOffset="34908.37">17553 8221 403 0,'26'-4'475'0,"-6"-4"-135"15,5 1-122-15,-5 0-51 0,0 4-3 0,-1-5 37 16,-6 4 44-16,-7 0 34 0,1 2 15 0,-1-2-1 0,-6-1-12 16,0 5-20-16,-6-3-37 0,6 3-59 0,-13 0-59 0,0 0-46 15,-6 0-27-15,-8 3-14 0,1 6-8 0,0-3-6 0,-13 2-3 16,13 3-1 0,-13 3-2-16,7 0 1 0,-1 2 0 15,7 2-1-15,-7 0 1 0,7 4 1 0,0-3 0 0,0 3-1 16,7-1 1-16,-1-2 0 0,0 3-1 0,8 0 0 0,-2-1 0 15,1 2-4-15,7-1 3 0,0 0 2 0,-2-4 1 16,2 4-2-16,6 0 2 0,0 0 1 0,6-4 0 0,-6 4 2 16,8-3-2-16,4-1-3 0,-5 4 0 0,6-4 0 0,6 0 0 15,-5 5 0-15,12-5 1 0,-7 0-1 0,1 0 0 0,6-3-4 16,0 3-11-16,-1-3-41 0,2-4-75 0,-8 0-87 16,8 1-83-16,-1-10-97 0,-1 2-151 0,1-8-110 0,1 2-58 15,-8-7-3-15</inkml:trace>
  <inkml:trace contextRef="#ctx0" brushRef="#br0" timeOffset="35178.33">17025 8458 193 0,'-14'0'510'0,"8"5"-2"0,6-5-171 16,0 3-122-16,14 5-60 0,5-1-14 0,13 0 11 15,8 0 18-15,5 1 18 0,14 3 14 0,6 0 3 0,7 0 1 16,12 3-11-16,1 1-17 0,13 3-25 0,6-3-25 0,0 3-19 15,7 1-19-15,-1 3-14 0,8-4-15 0,-7 4-13 0,-7-4-13 16,7 4-9-16,-14-3-7 0,1 2-5 0,-1-3-2 16,-12 5-2-16,0-5-5 0,-13-3 1 0,-1 3-5 0,-6-7 3 15,-6 3 0-15,-13-2-1 0,-1-5-1 0,-6 0-2 0,-7-3 5 16,-12-1-1-16,6 1-1 0,-13 0-2 0,0-4-7 16,-6 0-15-16,-1 0-44 0,-6-4-88 0,0 0-94 0,-13-3-90 15,0 0-104-15,-6 0-185 0,-1-5-94 0,-6 1-40 0,-7 4 20 16</inkml:trace>
  <inkml:trace contextRef="#ctx0" brushRef="#br0" timeOffset="41557.25">7431 10887 179 0,'0'0'308'16,"0"-3"-75"-16,8 3-68 0,-8 0-52 0,0 0-37 0,0-4-22 0,0 4-12 0,6-4-5 0,-6 4-5 16,0-3-2-16,6-1-4 0,-6 0-1 0,6 1-3 15,-6-1-4-15,8 0-6 0,-8 1 0 0,6 3-5 0,-6-4-3 16,6 0 0-16,-6 1-1 0,7-1 2 0,-7 1 0 0,0-1 3 16,6-3-2-16,-6 3 3 15,0-3 5-15,7-1 5 0,-7 1 3 0,7 0 3 16,-7-1 1-16,0 1 1 0,6 0-1 0,-6-5-3 0,6 6 2 15,-6-6-1-15,6 5 1 0,-6-8 0 0,8 4 1 16,-8 0 1-16,6-3 8 0,0-1 9 0,-6 1 2 0,7-1 0 0,-1-3 1 0,-6-1 5 0,7 1 3 16,0-1 0-16,-7 5-6 0,6-4-7 0,-6-1-5 0,6 1-4 15,-6 0-5-15,6-1-8 0,-6 1-6 0,8 0-4 0,-2-1-2 16,-6-3-1-16,6 4 0 0,1-4 0 16,-7 0-1-1,7 0 0-15,-1-4-1 0,1 4-2 0,-1-3 3 0,0-4 4 16,1 3 2-16,0-4 0 0,-1 5 2 0,0-4 2 0,1-1 0 15,-7 1 1-15,7 0 2 0,-1-4-2 0,-6 3 3 16,0-2 5-16,7-2 5 0,-7 1 10 0,0 1 8 0,-7-1 5 16,7-4-2-16,-6 0 11 0,6 1 9 0,0-1 9 15,-7 0 4-15,7 1-5 0,0-5-2 0,-7 4-2 0,7 1-3 16,0-4-11-16,0 3-15 0,0 0-17 0,0 1-11 0,0-1-7 16,7 1-7-16,-7-5-4 0,0 5 0 0,7-5-1 15,-1 1-1-15,-6 0 1 0,7-1 0 0,-1-3 0 0,1 5 0 16,-1-6 2-16,1 5-1 0,5-3-1 0,-4 2 0 0,4 0 1 15,1-2-1-15,0 2 0 0,0 1 1 0,1 0-3 16,-2 0-6-16,2-1 2 0,5 4 7 0,-6-3 0 0,0 4 1 16,0 3 8-16,7-1 4 0,-7 2 7 0,6-1 13 0,-5 3 0 15,5-3-2-15,-6 4-3 0,6 0 0 0,-5 0-3 0,5 3-1 16,0 0-4-16,1 0-5 0,-7 5-1 0,7-5-2 16,-1 5 2-16,1-2-1 0,0 5-2 0,-2-5-4 15,9 2-1-15,-7 2-1 0,6-3 1 0,-7 8-2 0,7-5 1 16,-14 5-3-16,8 3 1 0,-7 4 0 0,1-5 0 0,-2 9 0 15,-4-5 1-15,4 5 2 0,-6 3 1 0,1-4 3 16,0 8 2-16,-1-1 2 0,1 1 3 0,-1 3 1 0,0 1 1 16,2 3 2-16,-8 7 3 0,0 1 0 0,6 2 0 0,-6 9 1 15,-6-1 1-15,6 4-1 0,-8 4-1 0,2 3-3 0,6 0-2 16,-6 4-2-16,-1 4-1 0,1 3 1 0,-1 5-1 16,0-3-4-16,1 7 1 0,-6 2-2 0,4 0 0 0,2 1-1 15,-7 2-2-15,6 6-3 0,1-3-2 0,-1 2 2 0,-5 0-3 16,4 4 3-16,-4-5-1 0,6 4-2 0,-8 0-2 15,1 4 1-15,7 0 4 0,-8 0 2 0,2 3 2 0,-2 5-9 16,2-5 7-16,-1 5 3 0,-1 3 3 0,2-4 0 0,-2 4-3 16,8-4-3-16,-7-3-3 0,6 4 8 0,1-9-8 0,-1-2-2 15,1-2 0-15,6-2-1 0,0-4 1 0,6-4-1 16,-6-7-1-16,7 0 1 0,-1-8 1 0,8-2-1 16,-8-5-2-16,8 0 0 0,-2-6-1 0,1-5 1 0,0-4 1 15,0-2-1-15,1-6-1 0,-2 1-1 0,2-7 1 0,-2 0 0 16,1-3 2-16,1-4 0 0,-8 0 0 0,6-4 0 0,-4 0 2 15,4-4 0-15,1-3-1 0,1-9 3 0,-8 2 7 16,14-4-7-16,-14-8-3 0,7 4-1 0,7-7-2 0,-8-3 0 16,2-2 2-16,5-6 0 0,1-1-7 0,0-7 6 0,-8 1 2 15,8-4 2-15,-1-4 2 0,1-4-3 0,-8-4 0 16,2 2 6-16,6-1-5 0,-7-5 0 0,-1-2-2 0,-5-1-1 16,6 1 0-16,0-5 1 0,0 1-1 0,0 0-6 0,0-4 4 15,0 4 1-15,1-5-10 0,-2 2 6 0,1 0 2 16,0-2 3-16,0-3 1 0,1 1-2 0,-2-4-2 0,2-1 0 15,-1 1 9-15,6-1-5 0,-6 9-2 0,7-1-4 16,-7 0 3-16,6 3 2 0,0 5 1 0,-5 3 1 0,-1 7 2 16,6 0-1-16,-6 8 1 0,1 3 1 0,-2 1-3 0,2 7-1 15,5 3-1-15,-6 1 1 0,6 2-1 0,-5 2-2 0,5 2 2 16,1 5 0-16,0-1 0 0,-2 4-1 0,2 0 1 16,-1 0 0-16,1 4 1 0,6 0 1 0,-6 3-1 0,-1 0 1 15,7 8-1-15,-6 0 1 0,-1-1-1 0,1 5-3 0,0 3 0 16,-1 3-2-16,-5 1 2 0,4 3-2 0,-4 4 1 15,-1 4-1-15,0 3 2 0,6 4 1 0,-13 4 0 0,8 3-1 16,-1 4 1-16,-7 7 0 0,1 4 3 0,0 4-1 0,-1 3 2 16,-6 9 4-1,0 1 0-15,0 5 0 0,0 4 0 0,0 3 0 0,0 4-1 0,0 3 1 0,0 5-4 0,0-1 0 16,0 0-2-16,0 1 0 0,0 2-1 0,0-2-2 16,0-1 3-16,6 0-1 0,-6 1 2 0,0-5 0 0,0 4 1 15,0-2 0-15,0-2 2 0,6 0 1 0,-6 1-5 0,0-4-1 16,8 0-2-16,-8-4 0 0,6-4-1 0,-6 1 2 15,6-8-2-15,1 1 0 0,-7-5 2 0,7-3 1 0,-1 0 0 16,1-7 0-16,-1-1 0 0,0-2-3 0,1-9 2 0,0 1 0 16,-1-5 1-16,0-2-1 0,1-1 1 0,0-7-2 0,-7 0 2 15,6-4-1-15,-6-3 1 0,7 0-2 0,-7-4 0 16,6-4-12-16,-6-3 7 0,7-1 2 0,-1-3 2 0,1-3 1 16,5-1-1-16,-4-6 2 0,4-5 0 0,8-4 11 15,-1-3-6-15,1-7 0 0,0 0 0 0,-1-4-2 0,1-8 2 16,-1 1-1-16,1-4 3 0,6-4 1 0,-6-3 4 0,5 0 2 15,-5-4 6-15,0-4 8 0,-1 0 9 0,-6 1 11 16,6-4 12-16,-5-1 8 0,-2 1 4 0,2-4 1 0,-2 0-3 16,-5-3-5-16,6-1-6 0,0 0-7 0,1-3-12 0,-2 0-7 15,1-4-6-15,0 0-6 0,6 0-4 0,1-7-1 0,0 0-2 16,6-4-6-16,0-4-3 0,6-3-4 0,2 0-2 16,-2-1 2-16,7 1-2 0,0 4 1 0,7-1 0 0,-1 7 2 15,-6 1-7-15,7 8 6 0,-1-1 3 0,-5 11-2 0,-1 0 1 31,-1 7-1-31,-5 8-1 0,-1 3 1 0,-5 4 6 16,5 8-4-16,-6-1-1 0,0 8-1 0,-7 3-1 0,1 4 0 16,0 4-3-16,-1 4-1 0,1 2-2 0,0 4 1 0,-8 5-2 15,8 3 0-15,-1 7 0 0,1 0 1 0,0 9 1 0,-1 2 1 16,1 4 2-16,-1 3 0 0,1 5 2 0,0 2 1 16,-1 9-1-16,0-1-1 0,-6 0-1 0,7 8-2 0,0 0 0 15,-8 3 2-15,8 0-2 0,-7 8 1 0,1-1 3 0,-2 9 1 16,-6-2 0-16,1 1 3 0,-7 4-2 0,7 3 1 15,-7 4 0-15,-7 0-3 0,7 0 0 0,-7 4-4 0,7 0 1 16,-12 2-3-16,12-2 1 0,-14 7 1 0,8-4-1 0,0 1 2 16,-1 2-1-16,-6-2-3 0,6-5-8 15,1 0-11-15,0-3-7 0,0 1-6 0,-2-6-6 0,2 2-6 0,0-7-5 16,6-5-3-16,0 0 3 0,0-7 7 0,0-4 1 16,0 0-2-16,0-7 2 0,6 0 7 0,-6-4 5 0,6-2 6 15,2-6 6-15,-2 1 8 0,0 0 3 0,0-7 10 0,1 0-2 16,6-4 0-16,-6-1-2 0,5-2 0 0,2-5-2 0,-2-3-2 15,2-3 0-15,5-1-1 0,-5-4 3 0,-2-3 1 16,8-3-1-16,-1-1 4 0,1-3 4 0,0-4 4 0,-8 0 4 16,2-7 4-16,5-1 8 0,-6 1 9 0,0-7 10 0,0-1 7 15,-6-4 8-15,6 1 5 0,-1-4-1 0,2-4 3 16,-2-2-2-16,2-6-2 0,5-3-4 0,1-3-4 0,0-3-8 16,6-9-5-16,-1-3-3 0,1-4-2 0,7 1-8 0,-1-8-4 15,1-3-1-15,7-5 3 0,-2 1 0 0,-5-4 6 0,6 5 6 16,1-6 1-16,-2 5 6 0,1-1 7 0,0-3 4 15,1 8 3-15,-1-1 12 0,-1 0-1 0,1 4-2 0,1 4-2 16,-1 0 0-16,-7 0-4 0,7 3-7 0,-6 4-10 16,-1 4-11-16,-6 0-7 0,7 7-4 0,-7 0-3 0,0 0-7 15,7 4-3-15,-7 3-1 0,0 4-2 0,0 0 0 0,0 4-1 16,-6-1-2-16,6 5 1 0,0 3-1 0,0 4-1 16,-1-2 1-16,2 6-1 0,-1 0 0 0,0 3-1 0,7 4-1 15,-7 3 0-15,6 4 0 0,-6 0 2 0,1 4-2 0,-2 0 2 16,-5 2-1-16,6 5 1 0,-6 0 0 0,-1 5 1 15,1 2-3-15,-1 4 0 0,-6 3 1 0,0 1 0 0,0 11 1 16,0-1 2-16,1 4-1 0,-8 8 2 0,0 4 0 0,-6 2 0 16,0 9 0-16,0-1-1 0,0 4 1 0,-6 7 0 0,0 0 3 15,-2 8-2-15,-4 0 2 0,5 3 0 0,-6 4-1 16,0 0 3-16,0 3-2 0,6 1-1 0,-5-1-2 0,-2 5 0 16,1-4-1-16,1 3 0 0,-2 0-2 0,2 0 1 0,5 4 2 15,0-3 1-15,1 2 1 0,-1-3-2 0,7 1 0 16,0-1 1-16,7-3 2 0,-7 3-2 0,6-3-1 0,8-1-1 15,-8-3 0-15,7-4-1 0,-6 0 1 0,-1 1 0 0,0-4 0 16,1-5 1-16,-1 2 2 0,1-5 0 0,0-3 1 0,-7-5 2 16,6-3 1-16,0-3-1 0,-6-7 2 0,0-1-2 15,7-6 0-15,-7-6 6 0,0-3 8 0,0-2 10 0,7-9 16 16,-7 5 23-16,0-8 26 0,0-4 28 0,0-4 24 0,0 1 17 16,6-4 11-16,-6 0 4 0,6-7 0 0,-6 0-10 15,7-1-16-15,0-6-15 0,-1-1-18 0,1 0-15 0,-1-3-14 16,8-4-66-16,-8-3-24 0,0-1 0 0,0 0 0 0,1-3 0 15,6 0 0-15,-6-5 0 0,5-2 0 0,2-1 0 0,-2-3 0 16,8 0 0-16,0-4 0 0,-7-4 0 0,13-4 0 0,-6-2 0 16,13-8 0-16,-8-4 0 0,7-4 0 0,2-3 0 15,5-4 0-15,-7 4 0 0,1-8 0 0,5 4 0 0,-5 0 0 16,-1 0 0-16,1 4 0 0,-1-4 0 0,-5 4 0 0,-1 0 0 31,-6-1 0-31,6 1 0 0,-13 0 0 0,6 0 0 0,-6-1 0 16,0 1 0-16,0 3 0 0,0 0 0 0,-6 1 0 15,6 3 0-15,-7 0 0 0,0 0 0 0,8-4 0 0,-8 5 0 16,7-2 0-16,-6-2 0 0,6 0 0 0,-1-1 0 16,2 1 0-16,6-1 0 0,-1 4 0 0,-6-4 0 0,6 8 0 15,1 3 0-15,0 4 0 0,-1 4 0 0,1 4 0 0,-1-1 0 16,1 8 0-16,6 3 0 0,-6 4 0 0,5 4 0 0,-5 3 0 16,6 0 0-16,-7 4 0 0,1 4 0 0,6 0 0 15,-6 3 0-15,-1 4 0 0,1 0 0 0,0 4 0 0,-1 3 0 16,-6 4 0-16,0 0 0 0,7 7 0 0,-8 4 0 0,8 8 0 15,-7 3 0-15,7 7 0 0,-8 11 0 0,8 4 0 0,-1 11 0 16,1 3-1-16,0 12-1 0,-1 4 0 0,-6 2-1 16,6 9 1-16,1 3-3 0,0 7 4 0,-1 8 2 0,-5 3-1 15,-2 4 0-15,8 3 1 0,-7 1-1 0,-7 3 2 0,8 0-1 16,-2 0-3-16,-5 1 0 0,0-5 0 0,-1 5-5 0,7-8-6 16,-6 0-5-16,-1-4-4 0,1-4-3 0,-7-3-2 15,0-4-5-15,0-3 0 0,0-3 1 0,0-10 5 0,-7-5 5 16,7-1 4-16,-6-7 3 0,6-4 3 0,0-7 3 0,-7 0 2 15,7-4 3-15,0-7 3 0,-6-3 1 0,6-5 1 16,0-6-1-16,0-5 0 0,0-2 0 0,6-9 0 0,-6 1 1 16,0-8-2-16,7-3 0 0,-7-4 0 0,13-8 1 15,-7-3 0-15,8-3 2 0,-2-9 0 0,1-2 2 0,7-8 1 16,0-3 0-16,6-9-1 0,-7-2-1 0,7-4 2 0,0-8-5 16,7-11 1-16,-7 0-3 0,6-10-1 0,1-4-1 15,-1-4-1-15,1-7-2 0,-1-8 5 0,1-3 1 0,6-4-2 16,1-7 0-16,5-4-1 0,-7-7 3 0,9-1 0 0,-9 1 1 15,8 1-1-15,-7 5 0 0,0 1 0 0,-6 11 2 0,5 4 1 16,-11 7-2-16,5 11-1 0,-6 7 1 0,1 12-1 16,-8 6-1-16,0 9 1 0,-5 10-1 0,-1 4-1 0,0 6-1 15,-7 9 2-15,7 3-2 0,-7 7-2 0,2 1-3 0,-2 6 1 16,0 5-1-16,1 3 0 0,6 7 0 0,-7 11 1 16,14 4 2-16,-1 11 1 0,1 11 2 0,6 7 0 0,-7 8-1 15,8 14 3-15,-1 8 1 0,0 7 1 0,-6 7-1 0,-1 7-1 16,1 1 2-16,-8 4-1 0,2-1 2 0,-8 0-3 0,0 0 0 15,1-4 2-15,-7-3-1 0,0 1 0 0,-7-12-1 16,1-1-4-16,0-6-6 0,-1-7-7 0,-6-5-5 0,-7-7-7 16,7-4-2-16,-6-2-3 0,0-8 1 0,-1-8 3 0,0-4 2 15,7-3-2-15,-7-7-10 0,8-4-19 0,-8 0-32 16,13-7-46-16,-5-4-60 0,-2-4-76 0,8-3-66 0,-7-4-120 16,13-11-149-16,-7-4-174 0,7-3-132 0,7-7-58 0,0-6 0 15,-1-1 41-15</inkml:trace>
  <inkml:trace contextRef="#ctx0" brushRef="#br0" timeOffset="43304.65">5829 8924 392 0,'-13'0'638'0,"1"0"9"0,-2 0-155 0,2 0-161 16,4 0-120-16,2-4-89 0,0 4-36 0,-1 0 5 15,1 0 21-15,6-3 19 0,-7 3 11 0,7 0 7 0,0-4 8 16,0 4 1-16,0-3-17 0,0 3-29 0,0-4-31 15,0 4-18-15,7-4-11 0,-7 4-3 0,0 0-3 0,6 0 4 16,1-4 8-16,-1 4 6 0,8-4 4 0,-2 2 4 16,2 2 1-16,5-4-1 0,1-1-2 0,-1 2-6 0,7 3-9 15,0-4-13-15,0 0-9 0,0 1-9 0,1 3-6 0,-1-4-5 16,6 4-4-16,-6-4-1 0,0 4 1 0,6 0 3 0,1 0 8 16,-1 0 14-16,2 4 3 0,-2-4 4 0,7 0 6 15,-6 4 2-15,5-4-2 0,9 3-1 0,-9-3-3 0,7 4-10 16,2 0-1-16,-2-4-1 0,7 3-3 0,0 2-1 0,0-1 0 15,7 2-1-15,-1-2-4 0,7 4-4 0,0-1-3 16,8 0-4-16,-2 0-3 0,0 1-4 0,8-2-1 0,-1 6-3 16,6-5 0-16,1 4 0 0,0 1 1 0,6-2 2 15,1-2 0-15,-1 2-2 0,6 1 5 0,1 1 1 0,6-5 1 16,1 4 1-16,-2 0-5 0,9-1-1 0,-2 2-1 0,1-1 0 16,0 0-1-16,-1 0 1 0,7 0-1 0,-5 0-2 15,-2 3 3-15,7-3-1 0,1 1 1 0,-1 2 2 0,-1 1-3 16,2-4-2-16,-1 3-1 0,7-3 2 0,0 0 0 0,-1 4 3 15,-5-4-2-15,12 0-1 0,-6 3 0 0,13-3 2 0,-7 1 1 16,0-1-3-16,6-4-1 0,2 4-4 0,-8 0 3 16,7 0 2-16,-1 0 0 0,1 0 0 0,0 0 2 0,-1 3 0 15,8-3 1-15,0 4 0 0,-8-1-3 0,8 2 2 0,-2 2 0 16,2-4 2-16,6 1-1 0,0 0 0 0,0-1 0 16,-1 1 0-16,8-1-1 0,-1-3-3 0,7 5 1 0,-7-5-1 15,6-1 1-15,2 5 1 0,5-5-1 0,-7 2 1 0,8-1 0 16,-7 0 0-16,6 0 2 0,0-4 0 0,-6 4 2 0,7 0-1 15,-2 0 0-15,2 1 0 0,6 2-1 0,0-3 4 16,0-1-3-16,0 2-2 0,6 2-2 0,1-3-1 0,-2 0-2 16,2-3 0-16,-1 3 1 0,0-4 0 0,1 0 1 0,-1-3 1 15,-6 3 0-15,7-4 1 0,-8 1 2 0,1 1 0 16,0-2 1-16,-7 1-3 16,1 0 0-16,-1-4-1 0,-6 3 0 0,0-3 0 0,-7 4-1 0,0-4 1 0,1 4 0 0,-1-4-4 15,-6 0 3-15,-7 0 1 0,0 0 0 0,1 0 0 16,-1 0 1-16,-6-4-1 0,0 0 1 0,-1 1 2 0,-6-5-3 15,-6 5-4-15,0-6 3 0,-1-1 1 0,-5 3 1 16,-7-4 1-16,-1 4 0 0,-5-5 1 0,-1 1 0 0,-7 0 0 16,1 1-2-16,-7 2-1 0,0-3 1 0,-6 4-2 0,-6-4-4 15,-2 4 1-15,-5-4 0 0,0 3 0 0,-7 0 1 0,0 1-1 16,-13-4-1-16,7 4 4 0,-7 0 4 0,-6-1-1 31,-1-2-1-31,-5 2 2 0,-2 1 0 0,1 0 0 0,-6-1 1 16,-7 1-1-16,0-1-1 0,0 5-1 0,-13-1 1 0,7-3-1 15,-8 4 2-15,2 3 0 0,-8-4-5 0,1 0 6 16,-7 4 7-16,6-3 2 0,-6 3 3 0,0-5 0 0,-6 5-1 16,6-2-2-16,-7 2 7 0,1-4-7 0,-8 4-6 0,2-5-3 15,-2 5-2-15,-5-3-2 0,-1 3 0 0,-6-4 0 0,0 0 0 16,1 1 0-16,-9-1 0 0,2 1 1 0,-1-1-1 16,-6-3 2-16,7 3 1 0,-7-3-2 0,-7-1 0 0,7-3-1 15,-6 4 3-15,-7-4-1 0,-1 0-1 0,1 0-1 0,-6-3 0 16,-8 3 1-16,1-3 2 0,0-2-1 0,0 1-1 15,-6 1 0-15,6-5 1 0,0 5 4 0,-1-1 3 0,1-3 5 16,6 7 2-16,0-5 8 0,2 2 3 0,-2 3-1 0,6-3 7 16,1 3 6-16,1 0 8 0,5 0 6 0,7 4 9 15,0-1 4-15,13 1 8 0,0 0 8 0,-1 3 2 0,15 0-2 16,-2 1-7-16,2 3-9 0,5-4-8 0,0 4-12 16,7 0-8-16,0 0-10 0,0 4-6 0,7-4-5 0,6 3-1 15,-1 5 2-15,8 3 3 0,7 0 7 0,5 3 6 0,7 1 6 16,7 0 7-16,-1 3 8 0,7-4 3 0,7 5 1 0,0-1 2 15,6 1-1-15,13-1-2 0,-6 0-3 0,12 0-4 16,1 4-9-16,6 1-4 0,0-2-7 0,0 1-9 0,1 4-4 16,-1 0-5-16,0-5-2 0,0 9-4 0,-6-5-3 0,-7 1-1 15,-7 0-3-15,-5 3 1 0,-7-3-2 0,-8 3 1 0,-5-3-5 16,-7-1-1-16,-13 5 1 0,1-2 0 0,-15 6 2 16,-6-1-3-16,-6 4 1 0,-6 3 2 0,-14 4 2 0,-12 3 1 15,-1 1 1-15,-12 0 2 0,-14-1 3 0,-6 4 2 0,0-3 2 16,-13 4 4-16,-7-1 3 0,-6 0 4 0,-7-3 6 15,-6 3-17-15,7-3-10 0,-8-4 0 0,7-4 0 0,-5 0 0 16,5 1 0-16,0-5 0 0,0-3 0 0,7 0 0 16,7-4 0-16,-1 1 0 0,6-5 0 0,2 2 0 0,12-6 0 15,0-3 0-15,6 4 0 0,7-7 0 0,-1 0 0 0,14-1 0 16,7-7 0-16,6 1 0 0,-1-1-124 0,9-4-259 0,4-3-84 16,8 0-114-16,-1-7-140 0,14-7-172 0,5-4-127 15,2-8-47-15,12 0 17 0,-1-6 64 0</inkml:trace>
  <inkml:trace contextRef="#ctx0" brushRef="#br0" timeOffset="43865.38">22320 7334 378 0,'-26'-30'449'0,"0"1"-143"0,7 4-117 0,-7-5-55 16,-1 5-6-16,1-2 43 0,6 6 62 0,1-1 48 16,-1 4 26-16,1 3 15 0,6-3 7 0,0 3-2 0,0 4-20 15,0 4-52-15,7 0-72 0,-1 3-51 0,0 0-29 16,7 0-18-16,-6 4-16 0,0 4-7 0,6 0 1 0,-8 7 10 16,2 4 11-16,0 3 16 0,-1 8 17 0,1 7 14 0,-1 2 7 15,-6 10 2-15,7 3-4 0,0 6-8 0,-2 5-6 16,2 3-10-16,0 8-10 0,6 0-10 0,0 3-5 0,0 0-6 15,6 4-6-15,0 0-9 0,2 4-8 0,4 0-9 0,1-5-7 32,0 5-5-32,0-4-2 0,1-4 0 0,-2-3 0 0,-5-8 5 15,6-3-1-15,-7-5 1 0,1-2 1 0,-1-8 1 16,1-8-4-16,-7 2-2 0,7-10-4 0,-7-2-5 0,6-4-4 16,-6-4-4-16,0-3-2 0,0-4 2 0,6-3 4 0,-6-2 8 15,0-2 5-15,0-4 2 0,0 0 2 0,0 0-1 16,0-6-2-16,0-6-7 0,7 1-14 0,-7-7-30 0,0-4-38 15,0-4-47-15,7-7-57 0,-1 0-68 0,0-7-72 0,1 0-61 16,6-7-86-16,0-2-120 0,7-9-111 0,6-1-161 0,-1-3-77 16,9-4-19-16,-9 3 23 0,7-2 37 0</inkml:trace>
  <inkml:trace contextRef="#ctx0" brushRef="#br0" timeOffset="44273.68">23389 7338 224 0,'6'-8'750'0,"0"5"28"0,0-4 13 16,-6 2-165-16,0-2-216 0,0 0-152 0,-6 3-85 0,6 0-51 15,-12 1-30-15,4-1-20 0,-4 4-14 0,-8-3-12 16,1 6-8-16,-7 1-6 0,-7-1-7 0,1 5-4 0,-8 3-4 16,1 1-3-16,0-2-4 0,-7 5 4 0,1-1 0 0,-1 1 6 15,7 3 1-15,-6-3 3 0,5 3 2 0,1 0 2 16,7-3 4-16,-1 0 2 0,1 3 1 0,6-4-3 0,-7 1 2 15,13 0-1-15,-5 0-1 0,5 3 0 0,0-4-3 16,1 2-3-16,6-2 0 0,0 1 3 0,-1-1-4 0,8 1 2 16,0 3 2-16,6-3 2 0,0 0 4 0,6 3 8 0,0 1 11 15,2 2 10-15,11 1 11 0,1 0 10 0,6 0 5 0,0 0 3 16,6 4 4-16,7-4-4 0,0 3-6 0,7 1-7 16,6 0-8-16,0-1-9 0,0 1-9 0,7 0-8 0,6 3-6 15,0-3-7-15,0-5-8 0,6 5-5 0,-6 0-5 0,8-4-3 16,-8-1-3-16,0-2-1 0,-6-1-1 0,-1-3 0 15,-13 0-1-15,1-5 0 0,-7-2-3 0,-6 0 0 0,-7-2 0 16,-6-1 0-16,-7-2 0 0,-1-3-3 0,2 4-2 0,-8-4-15 16,-6-4-25-16,0 1-37 0,0-4-48 0,0-5-51 0,-6 1-44 15,-8 0-61-15,8-7-117 0,-7-1-104 0,0-2-103 16,0-5-168-16,-1-4-54 0,8 1-24 0,-13 0 3 0</inkml:trace>
  <inkml:trace contextRef="#ctx0" brushRef="#br0" timeOffset="44876.61">21134 6704 8 0,'-25'-4'571'0,"5"-3"26"0,7-1-41 0,0 5-173 0,0-1-86 15,0 1-23-15,6-1-6 0,1 0-6 0,6 1-9 16,0 3-20-16,0-4-27 0,6 4-31 0,7-4-40 0,7 1-43 16,0-1-28-16,12 4-8 0,7 0-13 0,14-4-1 0,5 0 11 15,7 1 6-15,7-1 7 0,6 4 2 0,6-3 8 16,7-1-7-16,7 4 6 0,0 0 2 0,13-4-4 0,-7 4-2 15,6 0 1-15,8 0 1 0,-7 0-1 0,-1 0 2 0,8-3-2 16,-7 3 0-16,-1-4 0 0,-5 0 0 0,-8 1 0 16,1 0 1-16,-13-1 0 0,-2-4 4 15,-4 0 4-15,-14-3 6 0,-6 4 11 0,-14-4 10 0,-5 0 10 0,-8 0 9 0,-6 0-2 16,-7 0-7-16,-12-3-10 0,0-1-14 0,-14 1-18 0,-6-6-21 16,-7 6-21-16,-19-4-16 0,1-4-10 0,-15 7-5 15,-6 1-2-15,-6 3-1 0,7 0-1 0,-7 4-1 0,6-1-1 16,0 8 1-16,8-3-3 0,5 3-2 0,13 0-7 15,1 3-9-15,12 1-8 0,1 0-6 0,13 7-3 0,-2-4-5 16,16 8-2-16,4-1 2 0,8 1 5 0,5 0 7 0,9 3 6 16,11-1 5-16,1-1 5 0,5 2 4 0,2 0-1 15,-1 1 3-15,0-5 1 0,0 5 3 0,-7-5-1 0,1 1 1 16,-1 4 1-16,-12-5 0 0,7 1 1 0,-14-1 2 0,-7 1-4 31,-6 0 1-31,0-5 2 0,-13 5 1 0,0-4 3 16,-13 4 4-16,-13-1 4 0,-13 5 3 0,-7-5 8 0,-12 4 2 15,-7 1 4-15,-14-1 0 0,1-3 1 0,0 3 0 0,-6-3-4 16,5-1-7-16,2 2-30 0,4-2-58 0,2 4-88 0,6-3-86 16,6 3-131-16,13 0-174 0,1 1-239 0,6-1-161 15,13-3-84-15,-6 3-6 0,12 1 52 0</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23T07:32:18.821"/>
    </inkml:context>
    <inkml:brush xml:id="br0">
      <inkml:brushProperty name="width" value="0.05292" units="cm"/>
      <inkml:brushProperty name="height" value="0.05292" units="cm"/>
      <inkml:brushProperty name="color" value="#FF0000"/>
    </inkml:brush>
  </inkml:definitions>
  <inkml:trace contextRef="#ctx0" brushRef="#br0">19363 10924 119 0,'7'0'294'16,"-7"0"-90"-16,6 0-82 0,0 0-55 0,1 0-26 0,0-3-20 15,-1 3-8-15,8 0-6 0,-8 3-3 0,0-3-2 16,7 0 0-16,-6 4 0 0,-1-1 2 0,1-3 2 0,-1 4 1 16,0 0 2-16,-6 0 4 0,0-1 2 0,8-3 6 0,-8 3 3 15,-8-3 2-15,8 5 1 0,0-2 1 0,-6-3-1 16,0 4 0-16,6-4-2 0,-7 3-3 0,1-3-3 0,6 4-3 15,-7-4-1-15,7 0-1 0,-6 0 2 0,6 4-1 0,-7-4 3 16,7 0 4-16,0 0 3 0,0 0 4 0,-6 0 3 0,6-4 1 16,0 4-1-16,-6 0 0 0,6 0-2 0,0-4 1 15,0 4 0-15,-8-3 4 0,8 3 6 0,0 0 9 0,0 0 13 16,0-4 11-16,-6 4 13 0,6 0 14 0,0 0 13 0,0-3 15 16,0 3 16-16,0 0 16 0,0-5 16 0,-6 5 14 15,6 0 8-15,-7 0-1 0,7-3-7 0,-7 3-13 0,7 0-23 16,-6 0-20-16,0-3-23 0,6 3-22 0,-7 0-17 0,7 0-11 15,-6-4-3-15,6 4-1 0,-7 0 6 0,7 0 2 16,-7 0 6-16,7-4 7 0,0 4 4 0,0 0 5 0,-6 0 2 16,6-4-1-16,0 4-2 0,0 0-7 0,0 0-8 15,0 0-9-15,0 0-8 0,0 0-8 0,0 0-5 0,0 0-8 16,0 0-4-16,0 0-1 0,0 0-2 0,0 4-3 0,0-4-3 16,0 0-2-16,0 0-2 0,6 4-1 0,-6-4-2 15,7 4 7-15,6-1 8 0,0 0 12 0,7 5 8 0,6-1 9 16,0-3 9-16,7 3 5 0,6 4 5 0,-7-3-1 0,13-1-9 15,-5 4-7-15,5-4-7 0,1 4-10 0,-1 1-7 0,1 2-7 16,-1-3-6-16,2 3-5 0,-2 1-4 0,1 0-4 16,-1 0 0-16,-6 0-5 0,1-1-2 0,-2-3 0 0,-5 3 0 15,-1-2-2-15,-5-5-1 0,-1 4 0 0,-7-4 0 0,1 1 0 16,-1-2 2-16,0 2-1 0,-5-4 1 0,-8-4 0 16,7 4 5-16,-7-4 14 0,1 0 17 15,0 0 15-15,-1-4 17 0,-6 0 13 0,6-4 5 0,2-2 7 16,-8-5 4-16,0 1-6 0,0-5-7 0,-8 1-10 0,2-4-7 0,0-4-6 0,-8 0-2 15,2 1-3-15,-1-5-5 0,-7 5-2 0,0-1-4 16,1 0-4-16,-7 5-5 0,0-1-3 0,6 0 0 16,-5 3 0-16,5 5-4 0,6-4-1 0,-5 7-4 0,6 0-4 15,6 3-2-15,1 1-6 0,0 3-13 0,0 1-1 0,6-1 0 16,0 4 0-16,0 0 0 0,0 0-3 0,6 4-4 0,6 7 2 16,-5 0 0-16,13 3 2 0,-8 1 2 0,8 3 1 15,0 4 1-15,-1 4 0 0,7-1-1 0,-6 5-1 0,0 0-2 16,-1-2 0-16,1 9 0 0,-1-4-1 0,-6 4 0 15,0 3 1-15,-7 0 0 0,-6 1-1 0,-6 3 1 0,0-4 1 0,-7 0 2 16,-13 0 1-16,6 1-1 0,-13-4 0 0,1-1 2 16,-1-3 0-16,-5 0 1 0,-2 0-1 0,1 0-7 0,-6-8 0 15,5 5-11-15,-5-1-21 0,6-6-35 0,-1-2-46 0,1 1-59 16,1-4-73-16,5 1-81 0,7-8-77 0,0 0-140 16,13-4-142-16,0 0-185 0,6-7-91 0,1-4-40 0,6 1 14 15,6-4 49-15</inkml:trace>
  <inkml:trace contextRef="#ctx0" brushRef="#br0" timeOffset="1361.59">18315 3513 194 0,'6'-15'322'16,"0"-3"-130"-16,-6 0-79 0,7 2-40 0,-7-2-18 0,0 4-9 15,0-4-5-15,-7 3-5 0,1 0-2 0,0 0-2 0,-8 1-4 16,-5 0-4-16,6 3-3 0,-14-5-2 0,2 2-3 15,-1 3 0-15,-6 1 0 0,-8-2 1 0,1 1 1 0,0 0 1 16,-7 4-1-16,1-4-1 0,-1 3 1 0,-6 5-2 0,0-4 0 16,0 3-3-16,-13 1-1 0,6 3-3 0,-6 0 0 15,-7 0 0-15,1 3-2 0,-7 1-2 0,0-1 0 16,-7 4 1-16,0 1 0 0,-6-1 1 0,-7 4 1 0,-5 4 2 16,-2-1 0-16,-5 1 3 0,-2 7 1 0,1 1 0 0,-5-2 1 15,-8 8-2-15,0 4-3 0,-7 0 2 0,1 8-2 0,7 3 3 16,-7 0 0-16,12 7 4 0,-5-3 7 0,11 6 4 15,9 1 6-15,5 4 3 0,7 0 6 0,6 7 3 0,7-5 2 16,12 10-1-16,9-6-5 0,-2 9-3 0,13-5-5 0,7 5-3 16,13 2-2-16,0 1-4 0,13 5-4 0,7-2-4 15,6 0-1-15,6 1-2 0,13 0 1 0,7-5 0 16,7 1 4-16,6 0 3 0,13-3 9 0,13 0 15 0,1-9 17 16,18 0 23-16,7-2 26 0,20-5 20 0,-1-2 15 0,21-2 9 15,6-6 3-15,12 0-2 0,8-8-6 0,5-3-18 0,8-5-23 16,13-2-24-16,-1-8-17 0,0-4-17 0,7-3-5 15,0-4-15-15,-7-8-8 0,1 1-9 0,5-8-2 0,-5-3-10 16,-1-4 4-16,-7-7 4 0,-5-4-2 0,-7-5 3 0,-1-1-2 16,-4-9 2-16,-9-7 1 0,0 0 9 0,1-11-5 15,-6-7-6-15,-8-3-5 0,-6-9-6 0,-6-7 0 0,-6-7 0 16,-7-3 7-16,-20-5 2 0,0-3 1 0,-13-6 2 0,-13-2 1 16,-19 1 2-16,-7-4 1 0,-13-3-4 0,-20 3-10 0,-12 0-4 15,-20-1 1-15,-19 6 4 0,-14-2 2 0,-20 5-1 16,-12 7-1-16,-13-1 1 0,-20 12 2 0,-6 3-2 0,-13 4 0 15,-7 8-4-15,-6 6 0 0,-1 5-1 0,-5 6 0 0,-2 5-2 16,-5 7 1-16,7 7 0 0,-2 3 2 0,8 8-3 16,14 4-1-16,11 3-8 0,7 12-14 0,20-1-33 0,0 11-58 15,19 1-68-15,14 3-65 0,5 7-49 0,8 4-39 16,12 0-26-16,14 7-14 0,5 1 4 0,7 6 20 0,14-2-2 16,0 2-82-16,12 1-28 0</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30T06:41:23.125"/>
    </inkml:context>
    <inkml:brush xml:id="br0">
      <inkml:brushProperty name="width" value="0.05292" units="cm"/>
      <inkml:brushProperty name="height" value="0.05292" units="cm"/>
      <inkml:brushProperty name="color" value="#FF0000"/>
    </inkml:brush>
  </inkml:definitions>
  <inkml:trace contextRef="#ctx0" brushRef="#br0">10095 17401 42 0,'0'-3'504'16,"7"-2"-31"-16,-1 2-131 0,-6 3-106 0,7-3-64 0,-7 3-40 15,0-4-19-15,0 4-5 0,0 0 10 0,7-4 32 0,-7 4 31 16,0 4 27-16,6 3 19 0,-6 1 6 0,0 6 1 0,6 4-11 16,-6 5-22-16,0-2-43 0,0 5-39 0,0 3-35 0,0 1-28 15,-6-1-14-15,6 3-13 0,-6 2-6 0,-1-1-2 0,0-4-1 16,7 0 0-16,-6 2 3 0,-1-6 2 0,7 4 2 16,-6-4 7-16,6-3 3 0,0 4 5 0,6-3 7 15,-6-6 8-15,7 1 8 16,6 1 9-16,0-4 12 0,0-1 7 0,6-6 5 0,8-1 1 0,-1-4-1 0,6-3-7 15,-5 0-7-15,11-7-14 0,1 0-14 0,0 0-14 16,1-4-10-16,-1-4-9 0,6 0-8 16,1-3-9-16,-1 0 2 0,1-1-1 0,-7-3-2 15,7 0-2-15,-7 0 1 0,0 1 0 0,-7-1-1 0,8 3 4 0,-15 1-6 0,8-1-1 16,-13 5 0-16,6-1-2 0,-6 4 1 0,-8 0 1 0,1 0 0 16,0 0 0-16,-6 4-1 0,-1 3 1 0,0-3 0 0,2 3-1 15,-8 4-4-15,0-3-7 0,6 3-8 0,-6 0-14 0,-6 0-18 16,6 0-21-16,-8 3-26 0,2 1-24 0,0 0-25 0,-7-1-29 15,0 1-85-15,0 0-95 0,-1-1-87 0,2-3-107 0,-2 0-161 16,2 0-65-16,-8 0-29 0,1 0 5 0</inkml:trace>
  <inkml:trace contextRef="#ctx0" brushRef="#br0" timeOffset="1534.92">16419 4164 404 0,'-6'0'314'15,"-1"0"-132"-15,7 4-79 0,0-4-42 0,-6 0-20 0,6 0-9 16,0 0-2-16,0 0 0 0,0 0-1 0,0 0 5 0,6 0 4 16,-6 0 8-16,0 0 4 0,7 0 9 0,-1 0 9 0,0 0 11 0,2 0 12 0,-2 0 7 15,0 0 3-15,1 0-1 0,-7 5-3 0,13-5 0 16,-7 0 0-16,7 0-2 0,7 3-3 0,-7-3-1 0,6 0 3 0,8 4 8 16,-1 0 7-16,0-4 2 0,7 3-5 0,5 1-1 15,8 3-1-15,0-3-3 0,-1-1-5 0,7 5-10 0,1-5-11 16,-2 5-6-16,8-1-7 0,-1 0-7 0,1 1-6 15,6 3-4-15,-6-4-4 0,6 4-5 0,0 0-2 0,1-1-3 16,-1 5-4-16,6-3-1 0,1-1-5 0,6 3-3 0,0-3-5 16,7 4-2-16,-7 0-3 0,0-1-1 0,1 1 0 15,-2-1-1-15,2 6-1 0,-8-3-2 0,0 1 0 0,-5 1 0 16,-1 3 0-16,-6-4 0 0,6 8-1 0,-6-5 1 0,0 5-2 16,6 4 2-16,-7-1 3 0,0 0-3 0,8 4 1 0,-8 0 2 15,8 4-2-15,-1 0 0 0,6-2 3 0,-6 7-3 16,0-2-1-1,0 3 1-15,0 5-1 0,-6 0-3 0,6 3 0 0,1 0-1 0,-1 4 0 16,0 1 3-16,0-2 2 0,0 5 2 16,0 0 1-16,6 0 4 0,-5-1 1 0,-1 8 1 0,7-5 4 0,-7 10-3 0,-7-6 3 0,7 5 0 0,-6 3-2 15,0 1 2-15,-7 2-1 0,0 2-1 0,-6 1-2 0,-1-1-3 16,-5 3-2-16,-2-1-3 16,1-3 1-16,-13 4-4 0,7-5 5 15,-7 5 1-15,-6-4 0 0,-1 0 2 0,1-3 1 16,-8-6 3-16,2 6 3 0,-8-8 4 0,7 0-3 0,-7 0 0 15,-6-7 2-15,8-4-1 0,-2-3 1 0,-6-5-2 0,6-3 2 16,0-8-4-16,-6-3 1 0,8 0 1 0,-2-7-2 16,-6 0 1-16,6-5-3 0,-6-1-6 0,13-3-15 0,-6-2-21 15,0 0-34-15,-7-5-112 0,6-2-136 0,0-1-171 16,-6 0-176-16,-6-3-118 0,0-4-49 0,-8 4-17 16</inkml:trace>
  <inkml:trace contextRef="#ctx0" brushRef="#br0" timeOffset="2578.86">13430 14932 290 0,'0'-4'525'0,"0"1"-1"0,-7 3-210 0,7-4-130 16,0 4-78-16,0 4-48 0,0-4-28 0,7 3-15 15,-7 1-7-15,6 0-3 0,8-1 3 0,-2 5 3 0,2-1 5 16,12 0 11-16,-1 1 12 0,15-1 14 0,-1 4 16 0,6 0 15 16,14-4 22-16,-1 4 27 15,7 0 27-15,14 0 18 0,-1 5 10 0,7-6 4 0,6 1-6 0,6 3-10 0,8-2-14 16,12-1-26-16,0 3-28 0,13-7-26 0,7 4-22 0,7 0-20 15,5-3-9-15,8-1-10 16,6-3-7-16,-1-1-3 0,1-3-4 0,0 0-3 0,6-3-1 0,1-1 0 0,-1-7-3 16,1 1 0-16,-2-2 2 0,-5-6 0 0,7 0-1 15,-1-4 1-15,0 0-1 0,-6-4 0 0,7-3 3 0,-8-1-2 16,1-3-1-16,-13-4 0 0,6 1 1 0,-12-1-2 16,-1-3 3-16,-6 3 3 0,-1-2-2 0,-5-6 5 0,-15 5 0 0,2-4-1 15,-13 0 1-15,-14 4 4 0,-7-1 2 0,-6 5 3 16,-19-1 9-16,-6 4 12 0,-8-4 0 0,-13 8-1 0,-6-4 7 15,-6 4 5-15,-7-1 2 0,-7 5 4 0,1 0-3 0,-14-1-8 16,1 0 3-16,0 4 13 0,-8-1-5 0,1 5-7 16,-7 1-4-16,2 2-5 0,-2 0-6 0,7 1-2 0,-7 6-6 15,0-3-18-15,8 8-2 0,-2-5-5 0,1 5-18 16,1 3-25-16,-2 0-28 0,2 0-35 0,-2 3-58 0,1-3-108 16,0 4-102-16,7 0-90 0,-7-1-101 0,7 0-156 0,-2-3-60 15,2 5-20-15,6-5 32 0</inkml:trace>
  <inkml:trace contextRef="#ctx0" brushRef="#br0" timeOffset="7199.92">21024 9899 121 0,'0'0'203'0,"0"0"-53"0,6-5-48 16,-6 5-29-16,0 0-22 0,0 0-13 0,0-4-11 0,7 4-6 16,-7 0-5-16,0 0 1 0,0 0-9 0,0 0-8 0,0-3-15 15,6 3-24-15,-6 0-41 0,0-3-66 0,7 3-102 16</inkml:trace>
  <inkml:trace contextRef="#ctx0" brushRef="#br0" timeOffset="8306.15">20757 10085 212 0,'-7'0'245'0,"7"0"-51"0,-6 0-55 16,6 0-47-16,0 0-28 0,-7 0-16 0,7 0-9 0,-6 0-5 15,6 0-3-15,0 0-2 0,0 0-4 0,0 0-1 16,0 0-2-16,0 0-2 0,0 0-2 0,0 0-1 16,0 0-1-16,0 0 1 0,0 0 1 0,0 0 3 0,0 4 4 0,6-4 4 15,-6 0 9-15,7 0 8 0,-7 0 11 0,6 4 9 16,1-4 13-16,-1 0 12 0,-6 0 8 0,14 3 6 15,-8-3 7-15,0 0 4 0,8 4 5 0,-8-4 4 0,7 0 3 16,0 4 0-16,0-4 3 0,1 3 3 0,4-3 0 0,-4 4-6 16,5-4-11-16,1 4-9 15,-1-4-7-15,1 3-5 0,6 1-5 0,-6-1-6 0,5 1-8 0,8 0-6 0,0-1-3 16,0-3-5-16,-1 4-10 0,7 0-8 0,0 3-12 0,-1-7-10 16,2 4-7-16,5-1-2 0,2 1-2 0,-2-4-3 0,1 4-2 31,-1-1-1-31,7 1 1 0,-7 1 0 0,1-2-1 0,6 0-1 0,-6 5 0 0,6-4-1 0,0 3-1 0,-6 0-3 15,5 0 0-15,2 1 1 0,5-2 0 0,-11 2-1 0,4-1 0 16,-5 1 0-16,-1-1 0 0,1 4 1 0,-1-4-1 0,-6 1-1 16,1-1-1-16,5 0 0 0,-6 0 2 0,7-3-2 15,-7 3 2-15,7-2 2 0,-1-1 1 0,1 3 1 16,-1-7 0 0,1 3 1-16,0-3-1 0,0 4 0 0,-1-4 0 15,1 0-1-15,-7 0-1 0,6 0 0 0,-5-4-3 0,5 4 1 16,-7 0 1-16,9 0 2 0,-9-3 0 0,1 3-2 0,1-5 1 15,-7 3-2-15,5-2 5 0,-5 4-4 0,-1-5-1 16,1 2 0-16,-7-1-1 0,7 4 1 0,-7-4 0 0,0 1 0 16,-7-1-1-16,1 1 1 0,-8 3 0 0,8-4 0 0,-7 0 0 15,-6 1-1-15,6 3 1 0,-7-4 1 0,0 0 2 16,2 4 3-16,-8-3 1 0,0-1 1 0,0 0 2 0,0 1-8 16,0-5 5-16,-8 5 1 0,2-5 2 0,0 1 0 0,-7-1-1 15,6 2-5-15,-6-2 4 0,-7 1 11 0,8 0-2 0,-8 0 1 16,1-5-2-16,-1 6-2 0,-6-6 0 0,0 1 6 15,0 0-4-15,0 0-2 0,-6 3 1 0,6-2-2 16,-7-1 0-16,7 0 3 0,0 3 2 0,-7 1-1 0,7 0-1 16,0-1 1-16,-1 1-1 0,2 3 2 0,5 1-1 0,0-6-2 15,2 9-1-15,4-3 0 0,1 0-1 0,0 3-1 0,0 0-2 16,7 0 1-16,-8 0-4 0,8 0-1 0,0 0-1 16,6 0-2-16,-7 0-2 0,1 0 0 0,6 0 0 0,0 3-1 15,0-3 2-15,0 0-3 0,0 3 4 0,0 3 11 0,0-3 3 16,6 4 5-16,1-3 5 0,-1 7 5 0,8-4 7 15,-2 4 11-15,1-4 2 0,7 4-5 0,0 0 4 0,-2 0 2 16,9 0-2-16,-1 0-2 0,6 0-6 0,1 5-5 0,-1-6-6 16,1 1-2-16,7 3-7 0,-8-2-7 0,7 2-4 0,-6-3-4 15,-1 4-1-15,1-4-3 0,-7 3-2 0,0 1-1 16,0-1-1-16,-7 2 1 0,1-2-1 0,-1-3 1 0,-12 4 0 16,6 3 0-16,-13-3 3 0,0 3 4 0,-7 0 7 0,-12-4 9 15,0 9 9-15,-14-5 14 0,-7 1 17 0,-5 2 16 16,-7-2 15-16,-7 3 15 0,-6 0 8 0,6-4 2 0,-6 4 5 15,-6-4-4-15,12 1-4 0,-6-1-8 0,7 0-10 16,-1 0-12-16,7 1-10 0,6-4-8 0,0-1-11 0,7 1-10 16,7-4-8-16,-1 0-9 0,7 0-8 0,0 0-7 0,7-4-6 15,6 0-4-15,0-3-9 0,-1 0-26 0,8-1-44 16,0 1-63-16,-8 0-94 0,8-1-107 0,0-3-201 0,-7-3-284 16,6-1-182-16,-6-3-76 0,-7-1-14 0,8-3 28 0,-8 4 77 15</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23T07:33:01.116"/>
    </inkml:context>
    <inkml:brush xml:id="br0">
      <inkml:brushProperty name="width" value="0.05292" units="cm"/>
      <inkml:brushProperty name="height" value="0.05292" units="cm"/>
      <inkml:brushProperty name="color" value="#FF0000"/>
    </inkml:brush>
  </inkml:definitions>
  <inkml:trace contextRef="#ctx0" brushRef="#br0">8148 8367 13 0,'0'0'309'0,"0"0"-65"16,0-4-66-16,-7 4-57 0,7 0-43 0,0 0-27 16,0 0-16-16,0 0-11 0,0 0-6 0,0 0-6 0,0 0-4 15,0 0-4-15,7 0-3 0,-7 0 0 0,0 0-1 0,0 0 0 16,0 0 0-16,0 0 0 0,0 0 2 0,0 0-1 15,0 0 2-15,0 0-2 0,0 0 1 0,7 4-1 0,-7-4 0 16,0 0 2-16,0 0-2 0,0 0 0 0,0 4-2 16,0-4 2-16,6 0 1 0,-6 0 3 0,0 0 1 0,0 0 0 15,0 0 2-15,6 0 2 0,-6 0 4 0,0 0 1 0,0 0 2 16,0 3 3-16,0-3 3 0,0 0 5 0,0 0 3 16,0 0 5-1,0 0 2-15,0 0 5 0,0 0 3 0,0-3-2 0,0 3 0 0,0 0-3 0,0 0-3 0,0 0-5 0,-6 0-6 16,6-4-5-16,0 4-5 0,0 0-5 0,0 0-5 15,0 0 0-15,0 0-3 0,0-4 1 0,0 4-3 0,0 0 0 16,0 0 2-16,0 0-1 0,0-4 2 0,0 4 2 0,-6 0 1 16,6 0 4-16,0-3 2 0,0 3 3 0,0 0 2 15,0-3 3-15,0 3 1 16,-7-4 2-16,7 0-2 0,0 4-1 16,0-3-2-16,0-1-2 0,0 0-4 0,-7 4-2 0,7-3-2 15,0-2-3-15,0 5-1 0,0 0-3 0,0-2 2 0,-6-2-3 16,6 4 2-16,0-4-2 0,0 0 1 0,0 4 0 15,0-4 1-15,0 4 0 0,0-4 2 0,0 4 1 0,0-3 0 16,-7 3 1-16,7-4 1 0,0 4 2 0,0-3 1 0,0 3 2 16,0-4 2-16,-6 4 2 0,6 0 3 0,0-3 3 15,0 3 4-15,0-4 0 0,0 0 2 0,-6 4 0 0,6 0 0 16,0-4 0-16,0 1 0 0,0 3-1 0,0 0 0 0,-7-3-3 16,7 3-1-16,0-5 0 0,0 5-2 0,0-3-3 15,0 3-3-15,-7-4-1 0,7 4-1 0,0-4 1 0,-6 4-1 16,6-3 2-16,0 3 1 0,-6-4 3 0,6 4 4 0,0-3 0 15,-7 3 2-15,7-4 0 0,0 4 1 0,-7-4 2 0,7 4 5 16,0-3 5-16,0 3 7 0,-6-5 12 0,6 5 9 16,0-3 4-16,0 3 1 0,-7-3 0 0,7-1-7 15,0 4-3-15,-6-4-8 0,6 4-10 0,0-4-10 0,-6 1-5 16,6 3-6-16,-7-4-4 0,0 1 0 0,7 3-6 0,-12-4-4 16,4 1-3-16,2-1-3 0,0 0-1 0,-7 4 0 15,6-4-1-15,-6 0 3 0,1 2-6 0,-2 2 3 0,8-4 4 16,-7-1 1-16,0 2 1 0,6-1-1 0,-6 0 1 0,0 1-2 15,0 3 2-15,0-4-4 0,0 0-3 0,0 1-2 16,6-1-1-16,-5 4 0 0,-2-4 1 0,1 1 2 0,0-1 3 16,0 4 2-16,1-3 4 0,-2 3 2 0,1-4 3 0,7 0 2 15,-7 4 3-15,0-3-1 0,6 3-1 0,-6-4 0 0,0 4-4 16,6-4 0-16,-5 4-3 0,-1-3-1 0,6-1-2 16,-6 4-1-16,7 0 1 0,-8-4-1 0,8 4 0 0,-7-3-2 15,0 3 1-15,6 0-2 0,-5 0 0 0,4-4-1 0,-4 4-1 16,6 0 0-16,-8 0-1 0,1 0 0 0,-7-4 0 15,8 4 0-15,-2 0-1 0,2-4 0 0,-8 4 0 0,7 0 1 16,0 0 1-16,0 0 2 0,0 0 0 0,0 0 3 16,-6 0 2-16,5 0 2 0,2 0 0 0,-2 0 0 0,1 0-1 15,1 0-1-15,-8 0-1 0,6 0-2 0,2 0 0 0,-8 0-3 16,7 0 0-16,1 0-1 0,-2 0 1 0,-6 0 0 16,7 0-4-16,1 0 2 0,-2 0-1 0,2 0 2 0,-2 4 0 15,-5 0 0-15,6-4-2 0,-6 0 0 0,5 4 3 0,-5-1-2 16,-1 1-2-16,8-4 0 0,-8 4 0 0,0-1 0 0,7 1 1 15,0 0 0-15,-6-4 0 0,12 3 0 0,-13 1 1 16,14-4 1-16,-7 4 0 0,0-4 2 0,7 3 2 0,-8-3 1 16,8 0 0-16,-7 0 1 0,6 4 0 0,-6-4 0 0,7 0-1 15,0 3 0-15,-2-3-4 0,-4 0-1 0,5 0-1 16,1 0-1-16,-7 4 2 0,6-4-1 0,-6 0 2 0,0 0-3 16,0 0 1-16,0 4-1 0,0-4 2 0,-7 0-1 0,8 0 2 15,-2 0 1-15,2 0 0 0,-8 0 0 0,7 0 0 16,-1 0 1-16,-4 0 0 0,4 0 0 0,1 0 0 0,1-4-3 15,-2 4 1-15,8 0-1 0,-8 0 2 0,8-4 0 16,-7 4 0-16,7 0-1 0,-8 0 0 0,8-3 1 0,0-1-1 16,-1 4 1-16,0 0 2 0,1-3-1 0,6 3 1 0,-6-4 0 15,-1 4 1-15,0-4 0 0,7 4-1 0,-6-3-1 0,-1-1 1 16,1 0 0-16,0 1-2 0,-2-1 0 0,2 4-1 16,0-4-1-16,0 1 1 0,-8-1 0 0,8 0-2 0,-1 0-1 15,-5 4 1-15,4-3-1 0,-4-1-1 0,6 1 2 0,-8 3-1 16,1-4-2-16,0 4 1 0,6-4 1 0,-5 4-1 15,-2 0 2-15,2-3 0 0,5 3-1 0,-6-4 0 0,6 4 3 16,1-3-3-16,-7 3 1 0,6 0-1 0,1-4 0 0,0 4 2 16,-1-3 0-16,-6 3 1 0,6-4 0 0,1 4 0 0,0-5-1 15,-1 5 1-15,-6-3-2 0,7 3-1 0,-8-4 1 16,8 4-1-16,-7 0 0 0,6-4 1 0,-6 4 0 0,7 0-1 16,-8 0 0-16,8-3 1 0,-7 3-1 0,7 0-1 0,-8 0 0 15,2-4 1-15,-2 4 0 0,8-3 2 0,-7-1 0 16,0 4-1-16,0-4 1 0,0 1 1 0,0 3-1 0,-1-4 1 15,2 0 2-15,-1 1-2 0,0-1 0 0,0 4 0 16,-7-4 0-16,7 1 0 0,0-1 2 0,0 4-3 16,-7-4-1-16,8 4 0 0,-2-3-1 0,2 3-1 0,-8 0 1 0,7 0-1 31,0-4 0-31,0 4 0 0,0 0 1 0,0-4-1 16,0 4 2-16,-1 0 1 0,2 0-1 0,6 0 0 0,-8 0-1 15,1 0 0-15,7 0 0 0,-8 0 1 0,2 0-1 0,-2 0-1 16,2 0 0-16,-1 0 1 0,-1 0-1 0,2 0 1 0,-2 0-3 15,2 0 0-15,-2 4 3 0,-5 0 0 0,5-1 2 16,-4 1-1-16,-2 0 0 0,1-1 0 0,-7 5 0 0,6-1 2 16,-7-3-3-16,9 3 1 0,-9 0-1 0,7 0 3 0,-6 1 0 15,7-5 1-15,-7 6-2 0,6-6-1 0,0 4 1 16,1-3 5-16,-1-1-4 0,2 5-4 0,-2-5 1 0,0 1-2 16,-6 3 1-16,7-3-1 0,-1 3 0 0,1-3-6 0,-1 3 2 15,0 1 5-15,-6-1 0 0,7-3 0 0,-1 3 1 0,1 0 0 16,-1 0 1-16,-6 1 1 0,6-5-2 0,1 5 0 15,6 0 0-15,-6-4 0 0,5 2 0 0,-5-2 0 0,6 4 0 16,0-5-1-16,-7 1 0 0,7 3 0 0,0-4-1 0,0 5 2 16,-7-4-2-16,8 2 1 0,-2-1 1 0,-5 2-1 15,-1-3 1-15,8 3 2 0,-8 0-1 0,1 5 0 0,-1-6 2 16,0 2 0-16,1 3-1 0,-1-4 0 0,0 4 0 0,-6 1-2 16,7-2-1-16,-1 1 1 0,-6 0-2 0,7 0-2 0,-1 0 1 15,-6 0-1-15,7 0 0 0,6 0 0 0,0-3 1 16,-7-1 0-16,8 4 3 0,4-4 1 0,-4 0-1 15,5 0 1-15,-6-2-1 0,6 2 1 0,1 0-2 0,0-3 5 16,0 3-3-16,-2 0-2 0,2-3 2 0,0 3-1 0,-1 1 1 16,1-1 2-16,-1 0 0 0,0 1-8 0,7-1 3 0,-6 0-1 15,0 4-1-15,0-3 4 0,6-1-5 0,-8 0 2 16,8 4-2-16,-6-4 4 0,6 5 0 0,-6-5-2 0,6 4 2 16,0-4 0-16,-7 4 1 0,7 0-9 0,0 0 3 0,0 0 4 15,0 0 1-15,0 0 2 0,-7 4 1 0,7-4-2 16,0 1 0-16,0 2 7 0,0-3-1 0,0-1-5 0,0 1 1 15,0 0-2-15,0 0-2 0,0 0 2 0,0 4 0 0,0-4 0 16,0 3 0-16,7-3 0 0,-7 5 0 0,0-2 0 0,0 1 0 16,0-1 0-16,0 0 1 0,7-2 0 0,-7 2 0 15,0 2 0-15,6-6-1 0,-6 5 1 0,6-5-1 16,-6 2 0-16,8-1 1 0,-8 0 0 0,6-4-1 0,0 4 1 16,-6 0 2-16,6 0-2 0,-6 0 1 0,7-4 1 0,-7 4 0 15,7 1-2-15,-1-2 0 0,1-2 0 0,-1 2 0 16,0-3 1-16,-6 5-1 0,8-1-2 0,-2 0 0 0,0 0 0 15,-6 0 1-15,6 0 0 0,1 0-2 0,0 0 1 0,-1 0 1 16,1 0 0-16,-1 3 0 0,0-3 0 0,2 0 0 0,-2 4 0 16,0-4 0-16,0 0 0 0,2 4 0 0,-2-4 0 15,0 0 1-15,1 0-1 0,-1-4 0 0,1 4 0 16,0 0 0-16,-1-4 0 0,0 1-1 0,1-1 1 0,0 1 0 16,5-2 1-16,-5 6 4 0,0-5-2 0,-1 0 1 0,7 4-2 15,-7-4 1-15,8 1 0 0,-8-4 1 0,7 3-1 0,0 0-1 16,0-3 0-16,1 0 1 0,-2 3 1 0,2-3-1 15,-2-1 2-15,8 1 1 0,-7 0 1 0,-1-4-2 0,2 3 2 16,-1-3 1-16,0 4-1 0,0-4 0 0,0 4-3 0,-6-4-3 16,5 3-1-16,-5-3 0 0,6 4 0 0,-6-1-1 15,5-3 0-15,-5 0 0 0,6 4 1 0,-7 0 1 0,8-4 1 16,-1 0-1-16,-7 3-1 0,7-3 0 0,0 0 1 0,1 0 0 16,5 0-1-16,-6 0 0 0,6 0 1 0,-5-3 0 15,5 3 0-15,1 0-1 16,-8 0 0-16,8-4 0 0,-6 4 0 0,-2 0 0 0,8-4-1 0,-7 4 0 0,-1 4 1 15,2-4 0-15,-1 0-1 0,0 4 1 0,-7-4 0 0,7 0 0 16,-6 0 1-16,6 3-10 0,0-3 4 0,0 0 2 0,-7 0 3 16,7 0-1-16,1 0 0 0,-2 0 1 0,2 0-2 0,-2 0 11 15,-5 0-6-15,6 0-3 0,0 0-1 0,1 5-1 16,-8-5 2-16,6 0-3 0,2 0 2 0,-8 4-1 0,7-4 1 16,1 2 0-16,-8-2-1 0,7 5 0 0,0-5 2 0,0 3 0 15,0-3-1-15,-6 4 0 0,5 0 1 0,2-4 0 16,-2 0 0-16,2 3 1 0,-1 1-2 0,-1-1 1 0,2-3-1 15,-2 4 0-15,2-1 0 0,-1 1 2 0,-1 0-1 16,2 0 0-16,-2-1 0 0,-4 0-1 0,4 2 1 0,-5-2-1 16,6 1 0-16,0 0-1 0,-7-4 2 0,8 3-1 0,-8 1 0 15,7 0 1-15,-7-1 0 0,8-3 2 0,-8 4-1 16,0-4 0-16,8 3 0 16,-8-3 1-16,7 5-1 0,-6-2 1 0,6 0-1 0,-7-3-1 0,7 4-1 0,-6 0 1 0,5-1 0 15,-4 1 2-15,4 0 1 0,1-1-2 0,-6-3 1 0,6 4-1 16,-1-1 3-16,-4-3-3 0,4 4 2 0,1 0-2 15,-6 0-1-15,6-4 0 0,0 4-1 0,0-4 3 0,0 4-2 16,0-4-2-16,0 3 0 0,0-3 1 0,0 4-1 0,-7-4-1 16,8 3 0-16,-1 1 0 0,0-4 0 0,0 4 2 31,-7-1-1-31,8 1-1 0,-2-4 1 0,-5 4-1 0,6-1 0 16,-7-3 1-16,7 3 0 0,-7-3 1 0,2 5 0 0,4-5-1 15,-5 3 2-15,0-3 0 0,5 0 2 0,-5 0 0 16,6 0-1-16,-6 0-1 0,5 0 0 0,2 0 0 0,-2 0 1 15,2-3-1-15,-8 3 0 0,7-5 0 0,1 5 0 16,-2 0 0-16,1-3 1 0,0 3-3 0,0 0 1 0,-7 0 1 16,8-3 0-16,-1 3 4 0,-6 0-1 0,5-4-1 0,1 4-2 15,1 0 2-15,-2 0-1 0,2-4 0 0,-2 4-1 0,2-3-3 16,-1-1 1-16,-7 4 1 0,14 0 1 0,-8-4-10 16,2 1 4-16,-1 3 3 0,-1-4 1 0,2 4 1 0,-2 0 0 15,2-3 0-15,-1 3 0 0,7-4 9 0,-8 4-3 16,2-4-4-16,5 4-1 0,-6-4-2 0,6 0-1 0,1 0 1 15,0 1-1-15,-7-1 1 0,7 1 0 0,-2-1 1 0,2 0-1 16,0 1 1-16,-1-1 0 0,-5 0 0 0,-2 1 0 16,8 0 1-16,-7-2 0 0,0 5 0 0,0-3 0 0,-7 3 0 15,8 0 2-15,-1 0-1 0,-1 0-1 0,-5 0 0 0,6 0-1 16,0 0 0-16,0 0 0 0,-6 0 0 0,6 0 0 16,0 0 3-16,-1 0-1 0,2 0 0 0,-1-4 0 0,6 4 1 15,-6 0 0-15,1 0-2 0,-2 0 1 0,8 0-1 0,-7 0 0 16,0-3 0-16,0 3 0 0,0 0-1 0,0-4 1 0,0 4 0 15,0 0 0-15,0 4-1 0,1-4-2 0,-8 0 2 16,7 3-1-16,0-3 2 0,0 4 0 0,-7-4-1 0,8 3 0 16,-2-3 1-16,2 0 2 0,-2 5-1 0,1-5 3 0,1 0-3 15,-2 3 0-15,2-3 1 0,-2 0 0 0,1 0-1 16,1 3 0-16,6-3 0 0,-8 0-3 0,1 0 1 0,0 4-1 16,6-4 2-16,-5 4 0 0,-2-4 0 0,2 3 0 0,-1-3-2 15,0 4 1-15,0-4 2 0,-1 4-1 0,2-1 0 0,-1-3-1 16,0 4 1-16,0-4-1 0,7 3 2 0,-8-3 0 15,2 4-1-15,-1-4 0 0,7 4 0 0,-8-4 0 0,2 0 0 16,5 0 0-16,-6 0 0 0,0 0-1 0,-1 0-1 0,2 0 2 16,-8 4 0-16,7-4 0 0,1 4-2 0,-8-4 1 15,6 4-1-15,2-4-1 0,-1 3 2 0,0 1-1 0,0-4 2 16,0 3-3-16,0 1 2 0,0-4-1 0,0 0 2 16,7 0 0-16,-7 0-1 0,7 0 1 0,-1 0-3 0,0 0 2 15,-6 0 5-15,7 0-4 0,0-4 0 0,-1 4 0 0,1 0 0 16,-1-3 0-16,-6 3-2 0,7 0 0 0,-7 0-4 15,-1 0 3-15,8 0 2 0,-7 0 1 0,0 0 0 0,0 0 0 16,7 0 0-16,-7 0 3 0,0 0-1 0,0 0-2 0,7 0 0 16,-8 0 1-16,8 0-1 0,-7-4 0 0,7 4 0 0,0 0-1 15,-8 0 1-15,8-3 0 0,-7 3 0 0,7-4-2 16,-2 4 0-16,-4 0 2 0,5-4-2 0,1 4-1 0,-8 0 2 16,2-4 0-16,5 4 1 15,-5 0 3-15,6 0 0 0,-8-4-3 0,1 4 2 0,7 0 1 0,-8-4-3 0,8 4 1 16,-7-3-1-16,7 3-4 0,-7-4 1 0,0 4 2 0,-1 0 0 15,2 0-2-15,5-3 1 0,-5-1-1 0,-2 0 1 16,8 1 2-16,-7-1-1 0,0 4-2 0,6-4-1 0,-5 1 4 16,-2 0 0-16,8 3 0 0,-7-5-2 0,-6 5-1 0,6-3 1 15,-1 3-2-15,2-4 1 0,-1 4-4 0,-7-3 3 16,7-1-1-16,0 4 0 0,-7-4 2 0,8 1 1 16,-1 3 1-16,-6-4 1 0,6 0 2 0,-1 4-1 0,2-3-1 0,-2-2 0 15,2 2-1-15,-1 3 1 0,-1-3 1 0,2-1-1 0,-2 0-2 16,2 4 1-16,-1-4 1 0,0 4-1 0,0-3 1 15,7 3-3-15,-8-4 3 0,2 4-2 0,5-3 1 0,-6-1 0 16,6 4 1-16,1-3 0 0,-1 3-2 0,-5-4 2 0,6 0-1 16,-2 4 1-16,2-3 1 0,-1 3 0 0,-5-5 0 15,6 5 0-15,-8 0 2 0,8-2-2 0,-7 2 1 0,0 0 1 16,6 0-2-16,-6-4 1 0,1 4-1 0,6 0 0 0,-8 0 0 16,1-5-1-16,0 5 1 0,6 0-1 0,-5 0 3 0,5 0-2 15,-6 0-1-15,7 0 1 0,-1 0-1 0,-5 0 0 16,5 0 0-16,1 0 0 0,-8 5-1 0,8-5 1 0,0 0 0 15,-7 0 0-15,6 4 0 0,-6-4 0 0,0 0 0 0,7 0 0 16,-7 0 0-16,6 0-4 0,-5 0 3 0,5 0-1 16,-6 0 2-16,6 0 1 0,-5 0-1 0,5 0 0 0,-6 0-1 31,6 0 5-31,-5 0-4 0,5 0-1 0,-6 0 0 0,6 0-1 16,1 2 1-16,-6-2 0 0,5 0 1 0,0 0-1 0,0 5 2 15,1-5 0-15,0 0 0 0,-1 0 0 0,1 3 1 16,0-3-1-16,-1 0 0 0,-6 0-1 0,6 4 1 15,1-4-1-15,-7 4 0 0,7-4 0 0,-8 0 0 0,2 3 0 16,5-3-1-16,-6 0 1 0,0 0 0 0,1 0 1 0,5 0-1 16,0 0-1-16,-6 4 1 0,7-4 0 0,0 0 0 0,-1 0-1 15,1 0 1-15,0 0 0 0,-2 0-1 0,9 0 1 16,-7 0-1-16,-2 0 2 0,9 0 4 0,-7-4-1 0,6 4-2 16,-7 0-1-16,1 0 1 0,-1 0 2 0,0 0-2 0,-5 0-1 15,-1 0-4-15,7 0 2 0,-8 0 0 0,2 0 2 16,-2 4 0-16,1-4 0 0,1 0 1 0,4 3 1 0,-4-3-2 15,-1 0 2-15,0 0 1 0,0 4 0 0,0-1 1 0,6-3 0 16,-5 4 2-16,5-4 0 0,1 4 3 0,0-4 1 0,-1 0-1 16,0 4-1-16,0-4 10 0,-5 0-6 0,5 0-4 15,1 3-2-15,-7-3-1 0,6 0-10 0,-5 0 3 0,5 0 1 16,-6 0-13-16,6 3 6 0,-5-3 5 0,5 0 3 0,-6 0 1 16,6 5 5-16,1-5-2 0,0 0-2 0,-1 0 3 15,1 0 0-15,6 3-3 0,0-3 0 0,1 0-1 0,-2 0 4 16,1 0-2-16,6 0 1 0,-5 0 1 0,5 0-3 0,-6 0 1 15,7 0-1-15,-7 0-2 0,0 0 0 0,0 0-1 0,-7 0-1 16,8 0-1-16,-7 4 1 0,-2-4 0 0,9 0-1 16,-7 0 2-16,-2 4 0 0,2-4 0 0,-6 3 2 0,5 1 1 15,1 0 0-15,-1-1 3 0,1 1 1 0,-8-1 2 0,8 2 0 16,0-2 3-16,-1 0 1 0,1 5 1 0,0-5 3 16,-1 1 2-16,0 3-1 0,1 0-1 0,-7-3 3 0,7 0 0 15,-1 0 0-15,1 4 0 0,-8-5-2 0,8 1 3 16,0-4 0-16,-7 3 5 0,7 1 0 0,-1-4 2 0,0 0 4 15,1 4 1-15,-1-4 0 0,7 0-1 0,1 3-2 0,-1-3-3 16,0 0-2-16,-1 0-5 0,8 4-3 0,-7-4-3 16,6 0-4-16,1 0-1 0,-7 4-3 0,7-1-3 0,-1-3 1 15,1 3 5-15,-1-3-2 0,2 5-1 0,-2-2 1 0,1 1 0 16,-8-4 2-16,8 4 2 0,0-1 3 0,-1 1-2 16,-5-1 3-16,5-3 2 0,1 8 1 0,-8-5 2 0,8 1 3 15,0 0 3-15,-1-1 1 0,1 1 5 0,-1 0 5 16,7 0 2-16,-6-1 2 0,6 1-1 0,0-4 0 0,0 3-4 15,0 1-1-15,0 0-4 0,7-4-7 0,-1 3-2 0,-5-3-1 16,11 4-2-16,-5-4-2 0,7 0-1 0,-8 0-2 0,14 4-1 16,-7-4-1-16,-1 0-1 0,8 0-2 0,-6 3-2 15,5-3-2-15,-6 0-1 0,6 3 0 0,-5-3-6 0,5 4 1 16,1 1 0-16,-6-5 3 0,4 3 2 0,2 5-1 0,0-8 3 16,-1 3 0-16,1 5 5 0,0-8-1 0,6 7 2 15,-6-4-2-15,-1 1 2 0,1 0 1 0,6-1 1 0,0 1 1 16,-6 0 3-16,6-1 1 15,-7 1 0-15,7-4-2 0,-6 4 0 0,6-4 0 0,-6 3-3 0,6 1-2 0,-6-4-2 16,-1 0-2-16,1 4-1 0,0-4 0 0,-1 3 0 0,-6-3-3 16,7 4 1-16,-7-4-2 0,0 0-1 15,0 0-1-15,0 4-1 0,1-4 1 0,-8 0-1 0,1 0 0 0,5 0 0 16,-5-4 0-16,0 4-1 0,0 0 0 0,-1 0 1 0,1 0-1 16,-1-4 1-16,-5 4 0 0,5 0 2 0,-6 0 0 0,-7-3 0 15,8 3 0-15,-1 0-2 0,-7-4-1 0,1 4 1 16,-1 0-1-16,-5-4-2 0,-1 4-2 0,0 0 2 15,-1-3 0-15,1 3 2 0,-6-4 1 0,0 4-1 0,5-4 1 16,-5 1 2-16,6 3 1 0,-7-4-1 0,1 0-1 0,6 1 1 16,-6-5 0-16,6 5 0 0,-6-4-1 0,6 3-1 0,-6-3 1 15,5 3 1-15,1-3-2 0,0-2 0 0,0 3 0 16,1 2 0-16,-1-3-2 0,6-1 1 0,1 1 0 0,-7 0-2 16,13-1 1-16,-7 1-2 15,1 0-1-15,-1-1 0 0,7-2 0 0,-6 2 0 0,-1 0-2 0,8 2 1 0,-7-2 1 16,-1 1 2-16,1-4-1 15,5 4 1-15,-5-1-1 0,-1-3 1 0,1 4-3 0,-1-1-1 0,1 1 0 0,7 0 1 0,-8-1-1 16,1 1 1-16,-1 0 0 16,7 0 0-16,-6-1 2 0,5 5-1 0,-4-5 1 0,5 1-1 0,-1-1-2 0,1 1-2 15,1 0-1-15,-1 0-1 0,0 0-1 16,7 2-1-16,-7-1-1 0,-1 1-1 0,1-2-4 16,7 3 2-16,-7-3-1 0,0 0 1 0,7 3-2 0,-7 1 2 0,0-1-2 0,0 0 3 15,0 1 4-15,0-1-1 0,1 0 1 16,-1 1 1-16,0-1 0 0,-7 0 2 0,7 4 0 0,1 0-1 0,-8-3 0 15,1-1-2-15,5 4 0 0,-5-4-1 0,-1 4-3 0,7-3-3 16,-6 3-5-16,7-4-7 0,-2 0-7 0,-5 4-6 0,6-4-9 16,1 1-6-16,5-1 0 0,-7 1 0 0,2-1-5 15,-1 0 7-15,0 4 7 0,0-3 7 0,0 3 8 0,0 0 6 32,0-4 3-32,1 4 0 0,-8 0 11 0,7 0 0 0,0 0-1 15,0 0 2-15,1 4 1 0,-8-4 2 0,7 3 1 0,-7 1 3 16,1 0 0-16,6-4 2 0,-7 3 1 0,1 1 2 15,-7-1 1-15,7-3 0 0,-7 4-1 0,0-4 1 0,6 4-1 16,-5-4-1-16,-1 4 0 0,0-4 0 0,7 0 0 0,-7 0 0 16,6 3 0-16,1-3 0 0,-1 0-1 0,1-3 1 15,-1 3 0-15,1 0 0 0,-1 0-2 0,1-4-2 0,6 4 0 16,-7 0 1-16,1 0 1 0,6 0 0 0,-6-4-1 0,-1 4-1 16,1 0 2-16,-1 0 2 0,7 0 0 0,-6 0-2 15,-1 0 1-15,8 0-2 0,-7 0 2 0,5 0 1 0,-5 0 0 16,-1 0 1-16,7 0 2 0,-6 0-1 0,7 0 0 15,-8 0 2-15,1 0-1 0,-1-4 0 0,1 4 2 0,-7-3-1 16,6 3 1-16,-6-4-1 0,7 1 1 0,0-1-8 0,-7-3 5 16,6 3-2-16,1 1 1 0,-1-1 1 0,1-3 1 0,-1 2 2 15,1-1 0-15,-1-2 6 0,1 4-2 0,6-7 4 16,0 4-3-16,0-4 1 0,6 4 2 0,1-4 0 0,0 0-1 16,6 0 3-16,-7 0 0 0,1-4-1 0,-1 4 0 0,1-3 0 15,-1 2 2-15,-5-2 2 0,-7-1 4 0,6 1 2 16,-7-1 4-16,1 4 3 0,-1-4 6 0,-6 1 6 0,1 3 6 15,-9-4 4-15,9 1 7 0,-14-5 1 0,6 4 1 16,1-3-2-16,-7 0-2 0,0-1-8 0,0 1-6 0,0-7-9 16,0 2-10-16,-7-2-5 0,1-1-4 0,0-4-6 0,-1 2-3 15,-6-1 0-15,7-1-3 0,-7-3 0 0,0 3-1 16,0 2 1-16,0-6-1 0,0 5 0 0,-7-4 0 0,1 4 0 16,-1-3-1-16,0 1-5 0,-5 2 2 0,-2-4 1 0,2 4-1 15,-8-1 1-15,1 1 0 0,-1 0 2 0,0 3 1 0,1-3 5 16,-1 0-2-16,-6 3-2 0,1 0 0 0,-1 5-1 15,-1-5 0-15,1 4-1 0,0-3 0 0,0 6 0 0,-7-3-1 16,7 0 1-16,-7 4 1 0,1-1 6 0,-7-2-2 0,7-2 0 16,-7 5-4-16,-7-4-1 0,7 0 2 0,-7 0-1 15,1 4 0-15,-8-4-5 0,8 0 2 0,-1 0 0 0,-5 3 3 16,5-2 1-16,0 2-1 16,7 5 0-16,-6-5-2 0,-2 5 0 0,2-2 1 0,-1 2-2 0,7 0 2 0,-6 3-1 0,-1 0 0 15,-5 0 0-15,5 0 1 16,1 0 0-16,-8 3 0 0,7-2 0 0,-5 2-1 0,5-3 1 0,0 1 1 15,-6 1 0-15,7-2-1 0,-8 4-1 0,1 0 2 0,1 0 0 16,-2-1 2-16,-5 2-1 0,5-2 0 0,2 4 0 16,-2 0 0-16,1 4 0 0,7-3-3 0,-1 3-1 0,-7 0 1 15,8 3-2-15,0-3 1 0,5 4 3 0,-5 0-2 0,-1-4 0 16,7 3 2-16,-6 2-3 0,-1-5 0 0,7 3 2 0,-7-3 0 16,1 0 0-16,6-3 3 0,-7 3 0 0,1 0 0 0,5-5 5 15,-5 2-3-15,6 3-2 0,-7-4 0 0,7 0-1 16,-7 1-1-16,7 3 0 0,1-4 1 0,-1 4 0 15,-1-4-1-15,7 4 2 0,-5 0-1 0,5-3 0 0,1 3 1 16,-1 0 0-16,1 0-1 0,-1 0 0 0,7 0-1 0,-7-4 1 16,1 4 0-16,-1 0-1 0,1 0 0 0,-1 0-2 0,0 0 1 15,0 0-2-15,-5 4 0 0,5-4 1 0,1 3-2 16,-1-3 1-16,1 4 0 0,-1 0 1 0,7-4 1 0,-7 3-1 16,7 5 1-16,0-5-1 15,7 2 1-15,-7 1-2 0,6 2 0 0,-6-1 1 0,7 0-1 0,-1 0 2 0,7 1-1 16,-7 0 2-16,0-2 0 0,8-1 1 0,-8 2 1 0,1 0 0 15,5 1 0-15,-4-5-1 0,-9 4 3 16,7-3-2-16,2 3-1 0,-9-3 0 0,1 0 1 0,6-1-1 0,-6 1-1 0,7 0-1 16,-7-1 1-16,0 1-1 0,6 3-1 0,-5-3 1 15,-2 4 1-15,7-1 0 0,-6 0 0 0,7 0 1 0,-1 0-1 16,-6 0 0-16,6-3 0 0,1 4 0 0,0-2 0 0,-8-1 0 16,8 2 0-16,0-3 0 0,-1 0 0 0,-6-1 2 15,6 1 0-15,1 0 0 0,0-1-1 0,-8 1 2 0,8 0-3 16,-8-1 1-16,8 1 1 0,-7 0-2 0,0-1 1 15,6 1 0-15,-5-4-1 0,5 4-1 0,-6-1 1 0,6 1 0 16,-5-4-1-16,5 0-1 0,-6 3 2 0,6 1 0 0,1-4 1 16,-1 0 1-16,1 0 0 0,-1 0-1 0,0 0 2 15,8 0-1-15,-8 0 0 0,1 0-1 0,-1 0-1 0,0-4-1 16,7 4-1 0,-7 0 2-16,2-3 0 0,-2 3 3 0,0 0-3 0,1 0 0 0,-1 0 1 0,0-4 0 0,1 4 1 0,-7 0-2 15,6-3 0-15,1 3-2 0,-1-4 0 0,0 4 0 16,1-4 1-16,0 4-1 0,0-3 1 0,-1 3 0 0,0-4 0 15,1 0 1-15,-1 1 1 0,0 3 1 0,1-4 0 0,-7 0 3 32,6 1 0-32,-6-1-3 0,7 0 1 0,-1 1-3 15,1 3 0-15,-7-4 0 0,6 0-1 0,0 4-2 0,1-3-2 16,-1 3 2-16,0-4 0 0,8 4 1 0,-8 4 0 0,1-4-3 16,-1 3 2-16,8-3 0 0,-8 0 2 0,0 4 0 0,7 0 0 15,-7-1 0-15,8-3 1 0,-8 4 1 0,1-4 1 16,-1 4-3-16,0-4-1 0,1 0 0 0,-7 3 0 0,6-3 2 15,1 0-3-15,-7 0-1 0,0 0-2 0,6 0 1 0,-5 0 0 16,-2 0 0-16,7-3-2 0,-6 3-2 0,0 0 0 16,7 0-1-16,-7 0-1 0,0-4 0 0,0 4-2 0,-1 0 0 15,1-4 2-15,1 4-5 0,5 0 1 0,-6-3 3 16,0 3 2-16,-1 0 0 0,2 0 1 0,5-4 1 0,-6 4 0 16,7 0 5-16,-1 4 5 0,0-4-13 0,1 0 3 0,0 3 2 15,-1-3 0-15,1 4-1 0,-7 0 0 0,6-1-1 16,-7 1-5-16,2 0 13 0,5-1-2 0,-6 1-2 0,0 0 0 15,0-4-1-15,7 3-2 0,-7 1 0 0,-1-4-1 0,1 0-2 16,0 4-2-16,1-4 1 0,-1 0 1 0,-1 3-1 0,-5-3 3 16,6 0 1-16,-7 0 1 0,7 4 0 0,0-4 0 15,0 0 1-15,-1 0-5 0,2 0 3 0,5 0 1 16,0 0 1-16,1 0 1 0,-7 0 1 0,13 3 1 0,-6-3 4 16,-1 0 4-16,1 0-4 0,-1 0 0 0,0 0-2 0,1 0 0 15,6 0 0-15,-6 0-1 0,-1 0-5 0,0 0 1 0,1 0 2 16,-1 0 1-16,-6 0 0 0,7 0-1 0,-1 4 0 15,-6-4 0-15,6 0-1 0,-5 0-1 0,5 0-1 0,-6 4 0 16,7-4 0-16,-1 0 0 0,0 0 1 0,1 3 2 0,-1-3-2 16,7 4 1-16,-6-4 0 0,-1 4-1 0,1-4 2 15,-1 4-1-15,0-1-2 0,1 1-1 0,-1-1 1 0,0 1-1 16,1 0 0-16,-1-1-1 0,-6 1-3 16,7 0-1-16,-1 2 1 0,-6 0 0 0,7-3-1 0,-1 4-1 0,0-3-2 0,2 3-2 15,-2-3-2-15,0 3-1 0,-5-4 2 0,5 5 0 16,0-4-1-16,1-1 4 0,5 1 1 0,-5-1 4 0,-1 1 3 15,1 0 3-15,6-1-1 0,-7-3 1 0,7 4 1 0,-6 0 1 16,6-4 0-16,-7 3 0 0,7-3-1 0,0 4 1 16,-6-4-1-16,5 4 1 0,2-4 0 0,-8 0 0 0,7 0 0 15,0 3 1-15,0-3 0 0,-7 0 0 0,8 0 1 0,-2 0 0 16,1 4 0-16,1-4-1 0,-8 0-1 0,7 0 1 0,0 4 1 16,0-4-1-16,-1 0 0 0,2 0 0 0,-2 3 4 15,-5-3 0-15,6 4-2 0,-6-4-1 0,5 4 0 0,-5-4 0 16,6 3 0-16,-6-3 0 0,5 4-3 0,-5-4 2 0,6 4 1 15,-6-1 0-15,5-3 0 0,2 4-1 0,-2-1 1 16,1 1 0-16,0-4-4 0,0 4 1 0,1-1 2 0,-2 2 1 16,1-5 0-16,0 4 0 0,6-1 0 0,-5-3 1 0,-2 0-1 15,2 4 0-15,5-4 0 0,-6 3 0 0,0 1 0 0,-1-4 1 16,8 3 1-16,-6-3-2 0,4 4 3 0,-4-4-2 16,5 0-1-16,-6 4-2 0,0-4 1 0,1 0-4 0,4 3 0 15,-4-3 3-15,5 0 1 16,-6 0-1-16,0 4 2 0,7-4-1 0,-8 0 1 0,2 0 3 0,-2 0-2 0,1 0-1 15,1 0 0-15,-2-4 1 0,2 4-1 0,-2 0 0 0,-5 0 2 16,6-3-1-16,-6 3 1 0,-1 0-2 16,-6 0 0-16,7 0-2 0,-8 0 0 0,8 0 2 0,-14 0 0 0,7 0 0 15,0 3-1-15,-1-3 1 0,2 0 0 0,-1 0 0 0,6 4 1 16,-6-4-2-16,7 0-1 0,-7 0 0 0,6 3 0 16,-6-3 2-16,-1 0-1 0,9 0 1 0,-9 0-1 0,1 0 1 15,0 0 0-15,0 0 0 0,1 0 1 0,-2 0-1 0,1 0 0 16,-6 0-3-16,5 0 1 0,-5 4 1 0,-1-4 0 0,7 0 1 15,-6 4 0-15,5-4-1 0,-5 0 0 0,6 0 1 16,-7 0 0-16,7 4-1 0,0-4-1 0,-7 0 0 0,8 0 0 16,-1 0 0-16,0-4-1 0,-7 4 1 0,7 0 0 0,0 0 1 15,0 0 1-15,-7-4 0 0,1 0 0 0,-1 4 0 16,1 0 4-16,-1-3-1 0,-6 3 2 0,-1 0 0 0,2 0-3 16,-7-4 0-16,-2 4 0 0,2 0-1 0,-1-3-1 0,1 3-2 15,-1-4-2-15,7 4 1 0,-6-4 0 0,-1 4 1 16,7-3-1-16,-7-1 3 0,1 1-1 0,6 3 1 0,-7-4 0 31,1 1-1-31,5-1 1 0,-5-1 1 0,-1 2 0 16,1 3-1-16,-1-4 0 0,7 4 0 0,-6-4 2 0,-1 4 8 15,7-3-3-15,-7 3-1 0,7-4-4 0,-6 4 1 0,5 0-1 16,7 0-1-16,-5-3-1 0,5 3-10 0,1 0 3 0,-7-4 2 16,13 4 10-16,-7 0-5 0,1 0 0 0,5 0 0 15,-5 0 1-15,6 4-1 0,-1-4 0 0,1 0 0 0,-6 3-8 16,6-3 4-16,7 4 3 0,-8-4 0 0,1 3 0 0,-6-3 1 15,6 4-1-15,-1 0 0 0,1-1 0 0,1 2 0 16,-1-1 1-16,-7-1 0 0,7 1-1 0,0-1 2 0,-7 1 0 16,7-1 0-16,0 1 1 0,-7 0 0 0,7-1-2 0,1 1 0 15,-9-1 1-15,9 1-1 0,-1 0 0 0,0 0 0 0,-7 3-1 16,7-3-1-16,0-1 0 0,0 1 2 0,-7 0-1 16,7-1 0-16,1 1-1 0,-1 0 0 0,-1-1 1 0,1 1 9 15,0-1-2-15,0 1-3 0,1 0-1 0,-2-1 1 0,7 1-2 16,1 0 0-16,0-1 1 0,-8 1-9 0,8 0 2 15,0-4 4-15,5 3 0 0,-5 2 1 0,-1-5-1 0,0 4 2 16,8-2-1-16,-8-2-1 0,1 4 1 0,-1-4-2 16,7 4 1-16,-6-4 1 0,-1 4 0 0,1-4 0 0,-1 4 0 15,0-4-1-15,-5 3 1 0,5 1-2 0,-6-1-1 0,6-3 1 16,1 4 1-16,-1-1 1 0,1 1 0 0,-7-4-3 16,6 4 0-16,0-4 3 0,7 4-1 0,-7-4 0 0,2 3 1 15,4-3 0-15,-5 3 0 0,5 2 3 0,2-5 0 0,-8 0-2 16,7 0 2-16,0 3-2 0,-6-3-2 0,5 4 1 0,2 0-1 15,-8-4-1-15,1 3-1 0,5 1-1 0,-5-1 2 16,-1 1-2-16,8 0 0 0,-8-1 1 0,6 2 2 0,-5-5-3 16,6 3 8-16,0 0-2 0,1 1 1 0,-2 0-1 0,8 0-2 15,-8-4 0-15,8 3-4 0,-1-3 2 0,1 0-4 16,0 4 3-16,-1-4-3 0,0 0 3 16,1 3 2-16,0-3 1 0,6 0 2 0,-7 0 0 0,7 4-2 0,-7-4-1 15,1 0 1-15,6 0 0 0,-7 3 0 0,1-3-1 0,6 0 0 16,-6 0 0-16,6 0 1 0,-7 0 0 0,7 0 0 0,-7 4 1 15,7-4 0-15,-6 0-1 0,0 0 0 0,6 0 0 16,-8 0 0-16,2 0-2 0,0 0 0 0,6 4 0 0,-13-4 0 16,6 0 2-16,1 0 1 0,-1 0 0 0,-5 4 0 0,4-4 1 15,2 0 0-15,0 0 1 0,-1 0-2 0,1 0 2 16,-7 4-1-16,6-4-1 0,1 0-1 0,-8 0 1 0,8 0-1 16,0 0 0-16,-1 0 2 0,-6 0-2 0,6 0 0 15,1 0-1-15,0 0 0 0,-1 0 0 0,-6 0 0 0,7 0-1 16,-8 4-3-16,8-4-8 0,-7 2-10 0,0-2-11 0,0 5-19 15,-1 2-54-15,2-3-107 0,5 3-98 0,1-3-113 0,-1-1-204 16,7-3-79-16,7 3-55 0,6-3-30 0</inkml:trace>
  <inkml:trace contextRef="#ctx0" brushRef="#br0" timeOffset="1000.26">16406 7935 322 0,'-6'-4'404'16,"-1"0"-122"-16,1 1-112 0,6-1-66 0,-7 1-31 0,1-1-11 15,6 0 0-15,-6 1 6 0,6-1 7 0,0 4 8 0,0-4 3 16,-8 4 0-16,8-3-1 0,0 3-7 0,0 0-9 16,0 0-9-16,0 0-11 0,-6 0-12 0,6 0-6 0,0 3-8 15,0-3-2-15,0 4-6 0,-6 3 2 0,-1 1 15 16,7 2 22-16,-6 2 18 0,-1 6 17 0,1-4 17 0,-1 1 9 16,7 3 23-16,-6 0 16 0,-1 2 0 0,0-3-9 0,7-2-3 15,-6 3 0-15,6 1-7 0,0-5-8 0,0-3-18 16,0 0-18-16,0 0-12 0,0-7-9 0,0 4-7 0,6-4-4 15,-6-2 7-15,7-2 13 0,-7 4 20 0,13-4 21 0,-6-4 20 16,12 2 17-16,0-7 6 0,8-2 4 0,5-3-3 0,8-4-11 16,-1-1-16-16,6 1-20 0,7-8-18 0,1 5-17 15,-8-5-12-15,7 4-11 0,-7-4-9 0,-5 1-8 0,-1 3-8 16,0-3-4-16,-7 2-6 0,1 1-5 0,-7 0-4 0,-6 0-5 16,6 0-3-16,-7 4-2 0,-5 0-1 0,-2 2-2 15,1 2-2-15,-6 0-5 0,-1 2-14 0,1 5-20 0,-1-4-31 16,-6 7-39-16,7-3-46 0,-7 3-46 0,7 1-41 15,-7 3-73-15,0 0-98 0,6 0-74 0,0 3-58 0,0 5-79 16,8-1-117-16,-8 4-51 0,7 0-16 0,1 4 45 0</inkml:trace>
  <inkml:trace contextRef="#ctx0" brushRef="#br0" timeOffset="1903.94">18009 8074 160 0,'-7'-4'473'16,"7"1"-77"-16,-7-1-129 0,7 0-86 0,0 1-42 0,-6-1-17 15,6 1-5-15,0 3-7 0,0 0-9 0,-7 0-9 16,7 0-12-16,0 0-16 0,0 0-16 0,0 3-15 16,-6 1-12-16,6-1-3 0,-6 1 2 0,6 3 6 0,-8 0 11 0,2 1 9 15,0 3 9-15,6 0 10 0,-6-4 9 0,-1 4 12 16,0 0 6-16,1 0 5 0,6 0 2 0,-7-4 2 0,1 4 0 16,-1-3-2-16,7 0-6 0,0-1-10 0,-7 0-9 0,7 0-7 15,0-3-7-15,0 0-3 0,0-1-2 0,-6 0 0 16,6 2 4-16,0-5-1 0,0 3 2 0,0 1-3 0,0-4 1 15,6 0-2-15,1 0 0 0,0 0-3 0,6 0-2 16,0-4-3-16,6 1-2 0,1-5 1 0,6-3-4 0,1 4-2 16,5-4-1-16,1-4-1 0,-1 0 1 0,1 1-2 0,-1-1 4 15,-6 1 11-15,7-5 1 0,-7 5 2 0,-1-1 1 0,-5 0 0 16,0 1 2-16,-1-1 4 0,1 4-1 0,-8 0-8 16,2 0 0-16,-8 4-1 0,1-4 0 0,-1 3-3 0,1 5-7 15,-7-5-5-15,6 5-7 0,-6-5-7 0,7 8-5 16,-7-3-5-16,0-1-5 0,0 4-4 0,0-3-1 0,0 3-2 15,0 0-2-15,0 0-2 0,0 0-3 0,0 0-4 0,0 0-6 16,0 0-13-16,0 0-20 0,0 0-26 0,0 0-29 16,0 0-29-16,0 3-38 0,-7-3-95 0,1 0-116 0,6 0-111 15,-7 0-168-15,1 0-78 0,-1 0-58 0,7 4-25 0,0-1 2 16</inkml:trace>
  <inkml:trace contextRef="#ctx0" brushRef="#br0" timeOffset="2634.34">19070 7880 370 0,'0'-4'330'0,"0"4"-82"0,0 0-72 16,0 0-55-16,0 0-33 0,0 0-21 0,0 4-12 0,-7-4-5 15,7 3-2-15,0 0-3 0,-6 3 1 0,6-3 1 0,-6 4 3 16,6 0 6-16,-6-3 4 0,6 7 6 0,-8-4 4 15,2 4 5-15,6 0 7 0,-6 0 8 0,6 0 9 0,-7 0 10 16,0 0 17-16,1 0 18 0,6 0 8 0,-7-4 5 0,7 5-2 16,-6-1-4-16,0-1-2 0,6-2-9 0,0-1-18 0,-8 4-23 15,8-4-11-15,0 1-8 0,0-1-6 0,8 0-4 16,-8-3-6-16,6 3-4 0,0-3 1 0,7-1 4 0,1 1 6 16,6 0 7-16,5-1 5 0,1-3 3 0,13-3 2 0,1-1 0 15,5 0-5-15,7-3-8 0,0-4-8 0,0 4-11 31,0-4-9-31,7 0-8 0,-7-4-5 0,6 4-2 0,-5-3-2 16,-1-1 2-16,0 0 0 0,0 1 2 0,-6-1 0 0,-1 0 2 16,-6 1 6-16,1-4 5 0,-8 6 6 0,-6-2 8 0,0 3 2 15,-7 1 3-15,1-2 1 0,-7 1 2 0,1 3-6 16,-2 1-7-16,-6 0-8 0,1-1-11 0,0 5-6 0,-1-5-7 16,1 5-7-16,-7 3-5 0,6-4-5 0,-6 4-3 15,0-3-5-15,0 3-8 0,0 0-13 0,0 0-21 0,0 0-30 16,0 0-32-16,-6 0-36 0,6 0-35 0,0 3-27 0,-7-3-32 15,1 4-62-15,-1-4-75 0,-6 3-55 0,7 1-37 16,-8 0-35-16,2-1-59 0,-1 1-128 0,-7 0-38 0,0 3 24 16</inkml:trace>
  <inkml:trace contextRef="#ctx0" brushRef="#br0" timeOffset="4666.66">8148 9268 245 0,'-7'0'278'0,"7"-3"-66"15,-6 3-64-15,6-4-52 0,-7 0-35 0,7 4-15 0,-6-3-5 16,6 3-2-16,0-4-1 0,-6 4 2 0,6-4-1 15,0 4 1-15,0 0-3 0,0-3-1 0,0 3-4 0,0 0-6 16,0 0-3-16,0 0-2 0,0 0-5 0,0 0-1 0,0-4-2 16,0 4-4-16,0 0 0 0,0 0-1 0,0 0-3 15,0 0-1-15,0 0 0 0,0 0-2 0,0 4 2 0,0-4 1 16,0 3 2 0,0-3 3-16,0 4 3 0,0 0 3 0,0-1 1 15,-7 5 3-15,7-5 1 0,0 1 2 0,0 3-1 0,0-3 0 16,0 0 0-16,0-1 2 0,7 1 3 0,-7-1 5 0,0-3 6 15,0 4 4-15,0-4 5 0,6 4 6 0,-6-4 3 16,0 0 2-16,6 0 0 0,-6 0 0 0,7 0-2 0,-1 0-3 16,1 0-4-16,6-4-6 0,7 0-6 0,-1 1-5 0,1-1-13 15,6-3-33-15,0-4-45 0,7 4-53 0,-7-4-72 0,6 0-137 16,1 0-114-16,6 0-83 0,-13 0-38 0</inkml:trace>
  <inkml:trace contextRef="#ctx0" brushRef="#br0" timeOffset="5142.21">9509 9188 384 0,'0'-4'390'0,"-6"4"-124"0,6-3-115 16,-7 3-67-16,7 0-37 0,0 0-21 0,0 0-10 0,-7 0-6 15,7 0-4-15,0 0-2 0,0 3-2 0,0 1-2 0,0 0 3 16,0-1 1-16,0 4 2 0,0-3 3 0,0 3 8 16,0-3 6-16,0 3 6 0,0-3 8 0,0 3 5 0,0-3 9 15,0 0 5-15,0-1 4 0,0 1 6 0,0 0 6 0,0-1 7 16,7-3 7-16,-7 4 7 0,7-4 6 0,-1 0 7 15,1 0 8-15,6 0 3 0,0-4-3 16,7 1-8-16,5-1-9 0,1-3-13 0,7-4-13 16,6 3-25-16,0-3-40 0,0 0-61 0,7 1-63 0,-7-1-64 0,6-5-85 15,1 2-153-15,-1 0-99 0,-5-5-66 0,-1 4-19 0</inkml:trace>
  <inkml:trace contextRef="#ctx0" brushRef="#br0" timeOffset="5918.2">11495 9257 159 0,'0'0'296'0,"-6"0"-68"0,6 0-64 16,0 0-52-16,0 0-41 0,-6 0-21 0,6 0-14 0,0-3-4 16,0 3-5-16,0 0-2 0,0 0 0 0,0 0-4 0,0 0 1 15,0 0-2-15,0 0 0 0,0 0 2 0,0 0-1 16,0 0 0-16,0 0 0 0,0 0 1 0,-7 0 1 0,7 0 1 16,-6 0-1-16,6 0-3 0,0 3 4 0,0 1 2 15,0 0 2-15,0-1 2 0,0 1 3 0,0 3 2 0,0-3 1 16,0 3 4-16,0 0-1 0,0 4 1 0,-7-3 2 0,7 4 1 15,0-2 3-15,-7-3 3 0,7 4 4 0,0 0 1 16,0 0 1-16,-6 0-1 0,6-4-4 0,0 4-1 0,0-3-2 16,0-1 3-16,6 0 4 0,-6 1 11 0,7-1 18 0,-7 0 23 15,13-3 26-15,-6 4 20 0,-1-2 13 0,8-1 7 0,4-1 2 16,2-1-6-16,7-6-19 0,5 3-24 0,1-9-26 16,-1 3-21-16,7-2-21 0,7-3-15 0,-7 0-16 0,6-4-9 15,1 4-8-15,-1-7-1 0,1 4-1 0,-1-1 0 0,-5-3 2 16,-1 4 0-16,-7 2 4 0,1-3 1 0,-1 1 6 15,-12 3 2-15,-1 3 4 0,1-3 1 0,-7 4 4 0,-6 0 0 16,6-1-1-16,-7 5-2 0,0-1-4 0,-6 0-4 16,8 1-6-16,-8 3-7 0,6-4-12 0,-6 4-9 0,0-4-17 15,0 4-38-15,6 0-83 0,-6 0-97 0,0 0-98 0,0 0-138 16,0 0-139-16,0 0-102 0,0 0-47 0,0 4-1 16</inkml:trace>
  <inkml:trace contextRef="#ctx0" brushRef="#br0" timeOffset="11246.01">24156 7788 183 0,'0'-3'445'0,"-6"-1"-117"0,6 0-128 0,0 1-76 0,0-1-42 16,-7 4-23-16,7-4-13 0,0 4-9 0,0 0-8 0,7 0-3 15,-7 4-3-15,0 0 1 0,6-1 5 0,1 8 12 16,0 0 13-16,-1 4 19 0,0-1 22 0,2 9 23 0,-2 2 29 15,0 1 29-15,0 3 20 0,1 8 7 0,-7-4 3 0,0 8 1 16,0 2-6-16,0 1-16 0,0 3-23 0,0 1-26 16,7 0-25-16,-7 4-18 0,0-5-16 0,0 1-21 0,6-1-14 15,-6-3-7-15,0 0-10 0,7 0-8 0,-7 0-3 16,6-4-1-16,0-3-3 0,-6 0-3 0,8-5-1 0,-2 1 0 16,0-7-1-16,0-1-1 0,-6 1 0 0,8-7-3 0,-8-1-1 15,0-3 1-15,6-1-1 0,-6-7-1 0,0 1 0 16,0 0 0-16,0-5-2 0,6 0-8 0,-6 1-20 0,0 0-41 15,0-4-69-15,7-4-77 0,-1-3-65 0,1-1-58 0,0-6-60 16,5-4-73-16,2-1-114 0,-2-6-52 0,1-1 16 0</inkml:trace>
  <inkml:trace contextRef="#ctx0" brushRef="#br0" timeOffset="11579.97">24632 7330 8 0,'-6'-18'482'0,"-8"3"8"0,8 4-175 0,-7 0-132 16,6 4-72-16,1 0-35 0,-1 3-26 0,7 0-17 16,0 1-10-16,-6 3-9 0,6 3-1 0,6 1-4 0,-6 3 1 15,0 4-2-15,7 4 2 0,-1-1 4 0,1 6 5 0,-7-3 4 16,7 5 5-16,-1-3 5 0,0 3 2 0,1-1 3 15,0 5 3-15,-7-3 7 0,0-2 5 0,0 1 2 0,0 0 3 16,-7 0 8-16,0-4 15 0,1 5 11 0,-7-5 9 0,6-3 2 16,-6 3-3-16,-7-4-1 0,8-3-1 0,-1 4-10 0,-7-7-16 15,8 2-15-15,-2-2-17 0,2-1-11 0,-2-4-7 16,8 4-14-16,-1-3-33 0,1-4-51 0,-1 5-55 0,7-10-53 16,0 1-47-16,7-3-39 0,6-3-59 0,-7-1-85 0,14-8-105 15,0 1-24-15,-1-4 13 0</inkml:trace>
  <inkml:trace contextRef="#ctx0" brushRef="#br0" timeOffset="11816.52">24899 7004 340 0,'-7'0'471'16,"-5"4"-148"-16,5-1-132 0,-6 1-75 0,6 3-36 0,1 1-13 15,-8-2-7-15,8 6-2 0,0-1-1 0,0 4 1 0,6 0 8 16,-7-1-1-16,0 4-6 0,7 1-3 0,-6-1-1 0,6 1 3 15,0-1 1-15,0 0 3 0,6 4-1 0,-6-4 4 16,7 4 2-16,0-4-1 0,-1 1-2 0,0-1-7 0,0 1-6 16,8-5-10-16,-1 1-9 0,0 0-8 0,0-4-4 15,0-1-6-15,0 1-4 0,7-3-9 0,-7-5-29 0,0 1-39 16,0-4-45-16,7-4-43 0,-8 1-55 0,8-8-89 16,-7 0-162-16,-1-4-77 0,-4 1-25 0</inkml:trace>
  <inkml:trace contextRef="#ctx0" brushRef="#br0" timeOffset="11974.52">24736 7136 25 0,'0'-3'469'0,"0"3"-60"0,7-4-129 0,-1 0-103 0,1 0-55 0,5 1-31 16,2-1-8-16,-1 0 3 0,7 1 5 0,6-1 1 16,0 1 0-16,-1-1-4 0,8 0-8 0,0 1-8 15,0-1-18-15,-1 0-27 0,1 1-39 0,-1-1-36 0,-6-3-39 16,0 7-42-16,0-8-64 0,-6 5-122 0,-8-1-105 0,2 4-68 15,-8-4-22-15</inkml:trace>
  <inkml:trace contextRef="#ctx0" brushRef="#br0" timeOffset="56717.63">3458 13287 342 0,'0'-4'243'0,"0"1"-93"0,0 0-57 0,8-5-28 0,-8 4-9 16,6 0-2-16,-6 1 1 0,0-5 4 0,0 5 2 16,6-4 4-16,-6 2 2 0,0 2 6 0,0 0 4 0,0-5 3 15,0 5 10-15,0-1 7 0,0 0 8 0,-6 1 7 0,6-1 2 16,0 4-2-16,0 0-7 0,-6-3-8 0,6 6-14 16,0-3-8-16,-8 7 8 0,2 8 29 0,-7 7 27 0,-6 8 21 15,0 5 15-15,-8 14 11 0,-5 5 6 0,-8 8-3 0,1 12-18 16,-13 3-43-16,7 7-41 0,-14 7-27 0,-6 8-16 0,0 8-12 15,-7 6-4-15,0 12-2 0,-12 3-1 0,0 4-2 16,-1 4 1-16,-7 3-2 0,1-3-2 0,0 3 1 0,6-1-2 16,-6-6 0-16,7 0-2 0,-1-7-1 0,13-8 2 15,0-3 2-15,14-11-3 0,6-8-4 0,6-7-9 0,7-8 2 16,7-6 0-16,6-9 2 0,6-6-3 0,7-8-1 0,0-3-3 16,13-8 1-16,0-7 3 0,0-4-10 0,7-3-8 15,5-10-11-15,1-6-13 0,1-2-36 0,6-12-80 0,-1-8-104 16,7-6-93-16,0-11-103 0,6-11-170 0,-5-4-86 0,-1-8-54 15,-7-3-5-15</inkml:trace>
  <inkml:trace contextRef="#ctx0" brushRef="#br0" timeOffset="57035.23">2351 13261 9 0,'-6'-14'572'0,"6"2"8"0,-6 6-26 0,6 6-226 15,-7 3-134-15,7 5-75 0,0 10-31 0,7 4 20 16,-7 10 35-16,6 6 32 16,0 9 21-16,1 11 16 0,6 9 13 0,7 6 7 0,-1 7-14 0,1 13-46 0,6 8-29 0,6 13-21 15,7 3-4-15,0 15-3 0,14 4 1 0,5 7 6 0,7 3 9 16,8 5 14-16,4-1-5 0,8 4 1 0,6 3-4 15,1-7 1-15,-1 4 0 0,6-7-6 0,1 0-13 0,-1-5-16 16,8-6-10-16,-7-1-16 16,5-3-18-16,-11-4-16 0,5 1-20 0,-12-1-33 0,-6 0-55 0,-8-1-80 0,-6 2-113 0,-13-1-200 15,-13 1-287-15,-6-1-163 0,-21 4-97 0,-12 0-39 16,-19-4 16-16</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6-01-30T06:41:39.310"/>
    </inkml:context>
    <inkml:brush xml:id="br0">
      <inkml:brushProperty name="width" value="0.05292" units="cm"/>
      <inkml:brushProperty name="height" value="0.05292" units="cm"/>
      <inkml:brushProperty name="color" value="#FF0000"/>
    </inkml:brush>
  </inkml:definitions>
  <inkml:trace contextRef="#ctx0" brushRef="#br0">2456 8624 262 0,'0'-4'445'0,"0"0"-116"16,0 1-131-16,0 0-80 0,0-3-42 0,0 3-20 0,0 0-7 15,0-1 0-15,6 0 3 0,-6 1 7 0,0-1 6 16,7 0 8-16,-7 1 7 0,0-1 8 0,0 4 13 0,0-3 15 16,0-1 19-16,0 4 20 0,0-4 22 0,-7 4 17 15,7 0 6-15,0 0-1 0,0-4-6 0,0 4-15 0,0 0-21 16,0 0-27-16,0 0-30 0,0 0-24 0,0 0-16 0,0 4-15 16,0-4-10-16,0 4-5 0,0 0-2 0,7 3 4 15,-7 0 4-15,0 4 5 0,0 5 1 0,0-2 1 0,0 4 1 16,0 0 0-16,0 4-4 0,0-4 6 0,7 4-6 0,-7 1-7 15,0-1-1-15,0-1-4 0,0-2 1 0,6 3-2 16,-6-4-1-16,6 0-12 0,1-3 2 0,-1-1-2 0,1 2 0 16,0-6-2-16,-1 5-1 0,7-5 0 0,-6-2 1 0,12 0 1 15,-6-1 5-15,6-4 8 0,8-3 6 0,-1-3 8 0,6-4 4 16,7-4 6-16,7-8 3 0,7-2 3 0,-2-9-1 16,14-3-5-16,7-4-2 0,0-3-6 15,5-4-7-15,2-4-7 0,6 1-6 0,-8-5-4 0,8 1-4 0,0 0 0 0,0 0-4 16,-1 3-3-16,1-4 0 0,-14 9-4 0,2-1 3 15,-2 4 2-15,-19 3-1 0,0 4 0 16,-6 7 5-16,-14 0 8 0,1 8 8 0,-7 1 16 0,-6 5 6 0,-7 1 9 16,-1 0 5-16,-5 4 5 0,0 3-2 0,-1 0-2 15,0 1-10-15,-6-1-10 0,7 0-8 0,-7 4-18 0,0-3-28 0,-7 3-44 16,1 0-53-16,0 0-57 0,-1 3-52 0,0 1-86 16,-5 0-130-16,5-1-118 0,1 1-137 0,-1 3-120 0,0 4-46 0,-5 0-7 15,-8 8 16-15</inkml:trace>
  <inkml:trace contextRef="#ctx0" brushRef="#br0" timeOffset="695.13">2996 10268 94 0,'-6'-7'512'0,"6"3"-45"16,-7 1-124-16,1-1-101 0,6-3-58 0,0 3-24 0,-6 0 1 15,6 0 16-15,0 1 17 0,-8 0 20 0,8-1 9 0,0 4 1 16,-6 0-7-16,6 0-18 0,0 0-27 0,-6 0-33 16,6 4-29-16,0-4-26 0,0 6-23 0,-6 2-13 0,6-1-9 15,-7 4-5-15,7 0-6 0,-7 0-3 0,7 0 0 0,0 4 0 16,-6-4 1-16,6 1 1 0,-7 2 3 0,7 0 2 16,0-3 2-16,0 4 2 0,0-4 3 0,7 4-1 0,-7-4 0 15,6-1-1-15,1 1-2 0,0 0-1 0,5 0 2 16,2-3-1-16,-2 3 1 0,8-4 1 0,-1 1 2 0,7-5 1 15,7-3 2-15,-1 0-3 0,1-7-1 0,7 0 0 0,5-4-1 16,1-5-2-16,-1-5-2 0,7-5-4 0,0 1-2 16,7-5-3-16,-1-7-3 0,-5 5-3 0,5-9-3 0,7 1-2 15,-6 0 0-15,-6-1-4 0,4 5-2 0,-4-4 1 16,-7 6 1-16,-1 2 1 0,-6 2-2 0,-7 1 2 0,1 7 0 0,-7 0 0 16,-6 4 5-16,0 3-5 0,-8 4 4 0,1 0 1 15,1 0 1-15,-8 4-1 0,0 3 0 0,0-4-2 0,-6 5-5 16,0 3-13-16,0-3-30 0,0-1-41 0,0 4-36 15,0 0-41-15,0 0-90 0,0 0-111 0,0 7-100 0,-6-4-94 16,0 9-117-16,0 2-92 0,-8 5-40 0,1 3-5 0</inkml:trace>
  <inkml:trace contextRef="#ctx0" brushRef="#br0" timeOffset="1107.99">3374 11133 406 0,'-13'11'800'0,"0"0"16"0,0 0 8 0,0-1-180 0,7 2-215 16,-8-1-183-16,2 0-99 0,-1 4-49 0,-1-1-21 15,2 1-7-15,4-1 1 0,-4 9-2 0,-1-5-3 0,6-1-6 16,1 6-7-16,-1-1-12 0,1 0-9 0,0 0-6 0,6-4-7 16,-8 4-1-16,8-4 1 0,0 1 3 0,0-1 6 0,0-3 7 15,0 0 8-15,0-4 6 0,8 3 6 0,-8-3 2 16,6 0 9-16,-6-4 8 0,6 1 5 15,7-1 8-15,-6 1 3 0,12-5 5 0,-5 1 8 0,5-4 9 0,7 0 0 0,6-7 0 16,7-5-3-16,1-6-6 0,5-4-9 16,1-3-8-16,6-5-14 0,0-7-11 0,7-3-11 0,6 0-7 0,-7-7-5 15,7 2-6-15,-6-2 0 0,6-1-2 0,0 4 0 16,-6-3 0-16,0 3-4 0,-1-1-3 0,1 5-3 0,-7 0 0 16,0 4-1-16,-6 2 2 0,-7 1 0 0,0 4 0 0,-7 0 4 15,1 7 3-15,-13 0 4 0,-1 4 7 0,0 3 5 16,-5 4 4-16,-1 0 5 0,-7 0 4 0,1 4 0 0,-1-1 0 15,-6 5-2-15,7-4-5 0,-1 7-7 0,-6-4-8 0,0 0-8 16,0 4-7-16,6-3-6 0,-6 3-8 0,0 0-15 0,0 0-24 16,0 0-41-16,0 0-56 0,0 3-77 0,-6 1-93 15,0 3-90-15,-1 0-175 0,1 1-199 0,-1-1-198 0,1 4-91 16,-7 0-18-16,7 7 32 16,-14 0 69-16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76455B-A8A0-484D-9D71-BD58A2616C1C}" type="datetimeFigureOut">
              <a:rPr lang="en-US" smtClean="0"/>
              <a:t>2/12/2026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659C6E-1162-4AB0-9E2D-2E816E418A80}" type="slidenum">
              <a:rPr lang="en-US" smtClean="0"/>
              <a:t>‹#›</a:t>
            </a:fld>
            <a:endParaRPr lang="en-US"/>
          </a:p>
        </p:txBody>
      </p:sp>
    </p:spTree>
    <p:extLst>
      <p:ext uri="{BB962C8B-B14F-4D97-AF65-F5344CB8AC3E}">
        <p14:creationId xmlns:p14="http://schemas.microsoft.com/office/powerpoint/2010/main" val="3202395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C2B2D91-9B36-4056-8382-C32F55664A2D}" type="slidenum">
              <a:rPr lang="en-IN" smtClean="0"/>
              <a:pPr/>
              <a:t>20</a:t>
            </a:fld>
            <a:endParaRPr lang="en-IN"/>
          </a:p>
        </p:txBody>
      </p:sp>
    </p:spTree>
    <p:extLst>
      <p:ext uri="{BB962C8B-B14F-4D97-AF65-F5344CB8AC3E}">
        <p14:creationId xmlns:p14="http://schemas.microsoft.com/office/powerpoint/2010/main" val="2776633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3490E1-B135-4EC0-944E-CF5DD1023231}"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3624F-8C24-4FB8-B214-CAD4729F1D24}" type="slidenum">
              <a:rPr lang="en-US" smtClean="0"/>
              <a:t>‹#›</a:t>
            </a:fld>
            <a:endParaRPr lang="en-US"/>
          </a:p>
        </p:txBody>
      </p:sp>
    </p:spTree>
    <p:extLst>
      <p:ext uri="{BB962C8B-B14F-4D97-AF65-F5344CB8AC3E}">
        <p14:creationId xmlns:p14="http://schemas.microsoft.com/office/powerpoint/2010/main" val="3399289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3490E1-B135-4EC0-944E-CF5DD1023231}"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3624F-8C24-4FB8-B214-CAD4729F1D24}" type="slidenum">
              <a:rPr lang="en-US" smtClean="0"/>
              <a:t>‹#›</a:t>
            </a:fld>
            <a:endParaRPr lang="en-US"/>
          </a:p>
        </p:txBody>
      </p:sp>
    </p:spTree>
    <p:extLst>
      <p:ext uri="{BB962C8B-B14F-4D97-AF65-F5344CB8AC3E}">
        <p14:creationId xmlns:p14="http://schemas.microsoft.com/office/powerpoint/2010/main" val="3238478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3490E1-B135-4EC0-944E-CF5DD1023231}"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3624F-8C24-4FB8-B214-CAD4729F1D24}" type="slidenum">
              <a:rPr lang="en-US" smtClean="0"/>
              <a:t>‹#›</a:t>
            </a:fld>
            <a:endParaRPr lang="en-US"/>
          </a:p>
        </p:txBody>
      </p:sp>
    </p:spTree>
    <p:extLst>
      <p:ext uri="{BB962C8B-B14F-4D97-AF65-F5344CB8AC3E}">
        <p14:creationId xmlns:p14="http://schemas.microsoft.com/office/powerpoint/2010/main" val="2167543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3490E1-B135-4EC0-944E-CF5DD1023231}"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3624F-8C24-4FB8-B214-CAD4729F1D24}" type="slidenum">
              <a:rPr lang="en-US" smtClean="0"/>
              <a:t>‹#›</a:t>
            </a:fld>
            <a:endParaRPr lang="en-US"/>
          </a:p>
        </p:txBody>
      </p:sp>
    </p:spTree>
    <p:extLst>
      <p:ext uri="{BB962C8B-B14F-4D97-AF65-F5344CB8AC3E}">
        <p14:creationId xmlns:p14="http://schemas.microsoft.com/office/powerpoint/2010/main" val="11949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3490E1-B135-4EC0-944E-CF5DD1023231}"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3624F-8C24-4FB8-B214-CAD4729F1D24}" type="slidenum">
              <a:rPr lang="en-US" smtClean="0"/>
              <a:t>‹#›</a:t>
            </a:fld>
            <a:endParaRPr lang="en-US"/>
          </a:p>
        </p:txBody>
      </p:sp>
    </p:spTree>
    <p:extLst>
      <p:ext uri="{BB962C8B-B14F-4D97-AF65-F5344CB8AC3E}">
        <p14:creationId xmlns:p14="http://schemas.microsoft.com/office/powerpoint/2010/main" val="165696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3490E1-B135-4EC0-944E-CF5DD1023231}" type="datetimeFigureOut">
              <a:rPr lang="en-US" smtClean="0"/>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3624F-8C24-4FB8-B214-CAD4729F1D24}" type="slidenum">
              <a:rPr lang="en-US" smtClean="0"/>
              <a:t>‹#›</a:t>
            </a:fld>
            <a:endParaRPr lang="en-US"/>
          </a:p>
        </p:txBody>
      </p:sp>
    </p:spTree>
    <p:extLst>
      <p:ext uri="{BB962C8B-B14F-4D97-AF65-F5344CB8AC3E}">
        <p14:creationId xmlns:p14="http://schemas.microsoft.com/office/powerpoint/2010/main" val="65362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3490E1-B135-4EC0-944E-CF5DD1023231}" type="datetimeFigureOut">
              <a:rPr lang="en-US" smtClean="0"/>
              <a:t>2/12/2026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C3624F-8C24-4FB8-B214-CAD4729F1D24}" type="slidenum">
              <a:rPr lang="en-US" smtClean="0"/>
              <a:t>‹#›</a:t>
            </a:fld>
            <a:endParaRPr lang="en-US"/>
          </a:p>
        </p:txBody>
      </p:sp>
    </p:spTree>
    <p:extLst>
      <p:ext uri="{BB962C8B-B14F-4D97-AF65-F5344CB8AC3E}">
        <p14:creationId xmlns:p14="http://schemas.microsoft.com/office/powerpoint/2010/main" val="366482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3490E1-B135-4EC0-944E-CF5DD1023231}" type="datetimeFigureOut">
              <a:rPr lang="en-US" smtClean="0"/>
              <a:t>2/12/2026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C3624F-8C24-4FB8-B214-CAD4729F1D24}" type="slidenum">
              <a:rPr lang="en-US" smtClean="0"/>
              <a:t>‹#›</a:t>
            </a:fld>
            <a:endParaRPr lang="en-US"/>
          </a:p>
        </p:txBody>
      </p:sp>
    </p:spTree>
    <p:extLst>
      <p:ext uri="{BB962C8B-B14F-4D97-AF65-F5344CB8AC3E}">
        <p14:creationId xmlns:p14="http://schemas.microsoft.com/office/powerpoint/2010/main" val="3498398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3490E1-B135-4EC0-944E-CF5DD1023231}" type="datetimeFigureOut">
              <a:rPr lang="en-US" smtClean="0"/>
              <a:t>2/12/2026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C3624F-8C24-4FB8-B214-CAD4729F1D24}" type="slidenum">
              <a:rPr lang="en-US" smtClean="0"/>
              <a:t>‹#›</a:t>
            </a:fld>
            <a:endParaRPr lang="en-US"/>
          </a:p>
        </p:txBody>
      </p:sp>
    </p:spTree>
    <p:extLst>
      <p:ext uri="{BB962C8B-B14F-4D97-AF65-F5344CB8AC3E}">
        <p14:creationId xmlns:p14="http://schemas.microsoft.com/office/powerpoint/2010/main" val="3344031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3490E1-B135-4EC0-944E-CF5DD1023231}" type="datetimeFigureOut">
              <a:rPr lang="en-US" smtClean="0"/>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3624F-8C24-4FB8-B214-CAD4729F1D24}" type="slidenum">
              <a:rPr lang="en-US" smtClean="0"/>
              <a:t>‹#›</a:t>
            </a:fld>
            <a:endParaRPr lang="en-US"/>
          </a:p>
        </p:txBody>
      </p:sp>
    </p:spTree>
    <p:extLst>
      <p:ext uri="{BB962C8B-B14F-4D97-AF65-F5344CB8AC3E}">
        <p14:creationId xmlns:p14="http://schemas.microsoft.com/office/powerpoint/2010/main" val="1719693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3490E1-B135-4EC0-944E-CF5DD1023231}" type="datetimeFigureOut">
              <a:rPr lang="en-US" smtClean="0"/>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3624F-8C24-4FB8-B214-CAD4729F1D24}" type="slidenum">
              <a:rPr lang="en-US" smtClean="0"/>
              <a:t>‹#›</a:t>
            </a:fld>
            <a:endParaRPr lang="en-US"/>
          </a:p>
        </p:txBody>
      </p:sp>
    </p:spTree>
    <p:extLst>
      <p:ext uri="{BB962C8B-B14F-4D97-AF65-F5344CB8AC3E}">
        <p14:creationId xmlns:p14="http://schemas.microsoft.com/office/powerpoint/2010/main" val="3653564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490E1-B135-4EC0-944E-CF5DD1023231}" type="datetimeFigureOut">
              <a:rPr lang="en-US" smtClean="0"/>
              <a:t>2/12/2026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3624F-8C24-4FB8-B214-CAD4729F1D24}" type="slidenum">
              <a:rPr lang="en-US" smtClean="0"/>
              <a:t>‹#›</a:t>
            </a:fld>
            <a:endParaRPr lang="en-US"/>
          </a:p>
        </p:txBody>
      </p:sp>
    </p:spTree>
    <p:extLst>
      <p:ext uri="{BB962C8B-B14F-4D97-AF65-F5344CB8AC3E}">
        <p14:creationId xmlns:p14="http://schemas.microsoft.com/office/powerpoint/2010/main" val="3475528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customXml" Target="../ink/ink3.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customXml" Target="../ink/ink4.xml"/></Relationships>
</file>

<file path=ppt/slides/_rels/slide1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customXml" Target="../ink/ink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customXml" Target="../ink/ink6.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customXml" Target="../ink/ink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em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12.emf"/><Relationship Id="rId4" Type="http://schemas.openxmlformats.org/officeDocument/2006/relationships/customXml" Target="../ink/ink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9.png"/><Relationship Id="rId7" Type="http://schemas.openxmlformats.org/officeDocument/2006/relationships/customXml" Target="../ink/ink10.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gif"/><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3.emf"/><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customXml" Target="../ink/ink12.xml"/><Relationship Id="rId5" Type="http://schemas.openxmlformats.org/officeDocument/2006/relationships/image" Target="../media/image22.emf"/><Relationship Id="rId4" Type="http://schemas.openxmlformats.org/officeDocument/2006/relationships/customXml" Target="../ink/ink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customXml" Target="../ink/ink1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customXml" Target="../ink/ink14.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customXml" Target="../ink/ink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customXml" Target="../ink/ink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customXml" Target="../ink/ink17.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customXml" Target="../ink/ink18.xml"/></Relationships>
</file>

<file path=ppt/slides/_rels/slide3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customXml" Target="../ink/ink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customXml" Target="../ink/ink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customXml" Target="../ink/ink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customXml" Target="../ink/ink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customXml" Target="../ink/ink23.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customXml" Target="../ink/ink24.xml"/></Relationships>
</file>

<file path=ppt/slides/_rels/slide4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customXml" Target="../ink/ink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customXml" Target="../ink/ink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95400"/>
            <a:ext cx="8278688" cy="1470025"/>
          </a:xfrm>
        </p:spPr>
        <p:txBody>
          <a:bodyPr>
            <a:noAutofit/>
          </a:bodyPr>
          <a:lstStyle/>
          <a:p>
            <a:r>
              <a:rPr lang="en-IN" sz="4800" b="1" dirty="0">
                <a:solidFill>
                  <a:srgbClr val="0070C0"/>
                </a:solidFill>
                <a:latin typeface="+mn-lt"/>
                <a:cs typeface="Arial" pitchFamily="34" charset="0"/>
              </a:rPr>
              <a:t>EP3206 Laser Physics</a:t>
            </a:r>
            <a:br>
              <a:rPr lang="en-IN" sz="4800" b="1" dirty="0">
                <a:solidFill>
                  <a:srgbClr val="0070C0"/>
                </a:solidFill>
                <a:latin typeface="+mn-lt"/>
                <a:cs typeface="Arial" pitchFamily="34" charset="0"/>
              </a:rPr>
            </a:br>
            <a:br>
              <a:rPr lang="en-IN" sz="4800" b="1" dirty="0">
                <a:solidFill>
                  <a:srgbClr val="0070C0"/>
                </a:solidFill>
                <a:latin typeface="+mn-lt"/>
                <a:cs typeface="Arial" pitchFamily="34" charset="0"/>
              </a:rPr>
            </a:br>
            <a:r>
              <a:rPr lang="en-IN" sz="4800" b="1" dirty="0">
                <a:solidFill>
                  <a:srgbClr val="0070C0"/>
                </a:solidFill>
                <a:latin typeface="+mn-lt"/>
                <a:cs typeface="Arial" pitchFamily="34" charset="0"/>
              </a:rPr>
              <a:t>Engineering Applications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3501007"/>
            <a:ext cx="2022692" cy="1947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8851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normAutofit/>
          </a:bodyPr>
          <a:lstStyle/>
          <a:p>
            <a:r>
              <a:rPr lang="en-US" b="1" dirty="0">
                <a:solidFill>
                  <a:srgbClr val="0070C0"/>
                </a:solidFill>
                <a:latin typeface="Book Antiqua" pitchFamily="18" charset="0"/>
              </a:rPr>
              <a:t>Spontaneous emission </a:t>
            </a:r>
            <a:endParaRPr lang="en-IN" dirty="0">
              <a:solidFill>
                <a:srgbClr val="0070C0"/>
              </a:solidFill>
            </a:endParaRPr>
          </a:p>
        </p:txBody>
      </p:sp>
      <p:cxnSp>
        <p:nvCxnSpPr>
          <p:cNvPr id="4" name="Straight Connector 3"/>
          <p:cNvCxnSpPr/>
          <p:nvPr/>
        </p:nvCxnSpPr>
        <p:spPr>
          <a:xfrm>
            <a:off x="1907704" y="2924944"/>
            <a:ext cx="3744416" cy="0"/>
          </a:xfrm>
          <a:prstGeom prst="line">
            <a:avLst/>
          </a:prstGeom>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1920230" y="4797152"/>
            <a:ext cx="3744416" cy="0"/>
          </a:xfrm>
          <a:prstGeom prst="line">
            <a:avLst/>
          </a:prstGeom>
        </p:spPr>
        <p:style>
          <a:lnRef idx="3">
            <a:schemeClr val="dk1"/>
          </a:lnRef>
          <a:fillRef idx="0">
            <a:schemeClr val="dk1"/>
          </a:fillRef>
          <a:effectRef idx="2">
            <a:schemeClr val="dk1"/>
          </a:effectRef>
          <a:fontRef idx="minor">
            <a:schemeClr val="tx1"/>
          </a:fontRef>
        </p:style>
      </p:cxnSp>
      <p:sp>
        <p:nvSpPr>
          <p:cNvPr id="6" name="Oval 5"/>
          <p:cNvSpPr/>
          <p:nvPr/>
        </p:nvSpPr>
        <p:spPr>
          <a:xfrm>
            <a:off x="3563888"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0" name="Straight Arrow Connector 9"/>
          <p:cNvCxnSpPr>
            <a:stCxn id="6" idx="4"/>
            <a:endCxn id="11" idx="0"/>
          </p:cNvCxnSpPr>
          <p:nvPr/>
        </p:nvCxnSpPr>
        <p:spPr>
          <a:xfrm>
            <a:off x="3635896" y="2924944"/>
            <a:ext cx="0" cy="172819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Oval 10"/>
          <p:cNvSpPr/>
          <p:nvPr/>
        </p:nvSpPr>
        <p:spPr>
          <a:xfrm>
            <a:off x="3563888" y="465313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p:cNvSpPr txBox="1"/>
          <p:nvPr/>
        </p:nvSpPr>
        <p:spPr>
          <a:xfrm>
            <a:off x="6854872" y="3645024"/>
            <a:ext cx="2109616" cy="369332"/>
          </a:xfrm>
          <a:prstGeom prst="rect">
            <a:avLst/>
          </a:prstGeom>
          <a:noFill/>
        </p:spPr>
        <p:txBody>
          <a:bodyPr wrap="none" rtlCol="0">
            <a:spAutoFit/>
          </a:bodyPr>
          <a:lstStyle/>
          <a:p>
            <a:r>
              <a:rPr lang="en-IN" b="1" dirty="0"/>
              <a:t>Photon E</a:t>
            </a:r>
            <a:r>
              <a:rPr lang="en-IN" b="1" baseline="-25000" dirty="0"/>
              <a:t>2</a:t>
            </a:r>
            <a:r>
              <a:rPr lang="en-IN" b="1" dirty="0"/>
              <a:t> – E</a:t>
            </a:r>
            <a:r>
              <a:rPr lang="en-IN" b="1" baseline="-25000" dirty="0"/>
              <a:t>1</a:t>
            </a:r>
            <a:r>
              <a:rPr lang="en-IN" b="1" dirty="0"/>
              <a:t> = hf</a:t>
            </a:r>
            <a:r>
              <a:rPr lang="en-IN" b="1" baseline="-25000" dirty="0"/>
              <a:t>12</a:t>
            </a:r>
          </a:p>
        </p:txBody>
      </p:sp>
      <p:sp>
        <p:nvSpPr>
          <p:cNvPr id="18" name="TextBox 17"/>
          <p:cNvSpPr txBox="1"/>
          <p:nvPr/>
        </p:nvSpPr>
        <p:spPr>
          <a:xfrm>
            <a:off x="5724128" y="4581128"/>
            <a:ext cx="375424" cy="369332"/>
          </a:xfrm>
          <a:prstGeom prst="rect">
            <a:avLst/>
          </a:prstGeom>
          <a:noFill/>
        </p:spPr>
        <p:txBody>
          <a:bodyPr wrap="none" rtlCol="0">
            <a:spAutoFit/>
          </a:bodyPr>
          <a:lstStyle/>
          <a:p>
            <a:r>
              <a:rPr lang="en-IN" b="1" dirty="0"/>
              <a:t>E</a:t>
            </a:r>
            <a:r>
              <a:rPr lang="en-IN" b="1" baseline="-25000" dirty="0"/>
              <a:t>1</a:t>
            </a:r>
          </a:p>
        </p:txBody>
      </p:sp>
      <p:sp>
        <p:nvSpPr>
          <p:cNvPr id="19" name="TextBox 18"/>
          <p:cNvSpPr txBox="1"/>
          <p:nvPr/>
        </p:nvSpPr>
        <p:spPr>
          <a:xfrm>
            <a:off x="5636736" y="2708920"/>
            <a:ext cx="375424" cy="646331"/>
          </a:xfrm>
          <a:prstGeom prst="rect">
            <a:avLst/>
          </a:prstGeom>
          <a:noFill/>
        </p:spPr>
        <p:txBody>
          <a:bodyPr wrap="none" rtlCol="0">
            <a:spAutoFit/>
          </a:bodyPr>
          <a:lstStyle/>
          <a:p>
            <a:r>
              <a:rPr lang="en-IN" b="1" dirty="0"/>
              <a:t>E</a:t>
            </a:r>
            <a:r>
              <a:rPr lang="en-IN" b="1" baseline="-25000" dirty="0"/>
              <a:t>2</a:t>
            </a:r>
          </a:p>
          <a:p>
            <a:endParaRPr lang="en-IN" dirty="0"/>
          </a:p>
        </p:txBody>
      </p:sp>
      <p:sp>
        <p:nvSpPr>
          <p:cNvPr id="3" name="TextBox 2"/>
          <p:cNvSpPr txBox="1"/>
          <p:nvPr/>
        </p:nvSpPr>
        <p:spPr>
          <a:xfrm>
            <a:off x="971600" y="5517232"/>
            <a:ext cx="8061822" cy="646331"/>
          </a:xfrm>
          <a:prstGeom prst="rect">
            <a:avLst/>
          </a:prstGeom>
          <a:noFill/>
        </p:spPr>
        <p:txBody>
          <a:bodyPr wrap="none" rtlCol="0">
            <a:spAutoFit/>
          </a:bodyPr>
          <a:lstStyle/>
          <a:p>
            <a:r>
              <a:rPr lang="en-IN" b="1" dirty="0">
                <a:solidFill>
                  <a:srgbClr val="0070C0"/>
                </a:solidFill>
              </a:rPr>
              <a:t>Triggered by vacuum fluctuations out put photon has random direction</a:t>
            </a:r>
          </a:p>
          <a:p>
            <a:r>
              <a:rPr lang="en-IN" b="1" dirty="0">
                <a:solidFill>
                  <a:srgbClr val="0070C0"/>
                </a:solidFill>
              </a:rPr>
              <a:t>Because input fluctuations has random wave vector</a:t>
            </a:r>
          </a:p>
        </p:txBody>
      </p:sp>
      <p:sp>
        <p:nvSpPr>
          <p:cNvPr id="7" name="TextBox 6"/>
          <p:cNvSpPr txBox="1"/>
          <p:nvPr/>
        </p:nvSpPr>
        <p:spPr>
          <a:xfrm>
            <a:off x="107504" y="1196752"/>
            <a:ext cx="2736304" cy="1200329"/>
          </a:xfrm>
          <a:prstGeom prst="rect">
            <a:avLst/>
          </a:prstGeom>
          <a:noFill/>
        </p:spPr>
        <p:txBody>
          <a:bodyPr wrap="square" rtlCol="0">
            <a:spAutoFit/>
          </a:bodyPr>
          <a:lstStyle/>
          <a:p>
            <a:r>
              <a:rPr lang="en-US" b="1" u="sng" dirty="0"/>
              <a:t>Quantum  Theory</a:t>
            </a:r>
          </a:p>
          <a:p>
            <a:r>
              <a:rPr lang="en-US" b="1" dirty="0"/>
              <a:t>Vacuum Fluctuations/Vacuum noise</a:t>
            </a:r>
          </a:p>
        </p:txBody>
      </p:sp>
      <p:cxnSp>
        <p:nvCxnSpPr>
          <p:cNvPr id="9" name="Curved Connector 8"/>
          <p:cNvCxnSpPr/>
          <p:nvPr/>
        </p:nvCxnSpPr>
        <p:spPr>
          <a:xfrm>
            <a:off x="6012160" y="3789040"/>
            <a:ext cx="576064" cy="432048"/>
          </a:xfrm>
          <a:prstGeom prst="curvedConnector3">
            <a:avLst/>
          </a:prstGeom>
          <a:ln>
            <a:tailEnd type="arrow"/>
          </a:ln>
        </p:spPr>
        <p:style>
          <a:lnRef idx="2">
            <a:schemeClr val="dk1"/>
          </a:lnRef>
          <a:fillRef idx="0">
            <a:schemeClr val="dk1"/>
          </a:fillRef>
          <a:effectRef idx="1">
            <a:schemeClr val="dk1"/>
          </a:effectRef>
          <a:fontRef idx="minor">
            <a:schemeClr val="tx1"/>
          </a:fontRef>
        </p:style>
      </p:cxnSp>
      <p:cxnSp>
        <p:nvCxnSpPr>
          <p:cNvPr id="20" name="Curved Connector 19"/>
          <p:cNvCxnSpPr/>
          <p:nvPr/>
        </p:nvCxnSpPr>
        <p:spPr>
          <a:xfrm>
            <a:off x="1547664" y="2780928"/>
            <a:ext cx="576064" cy="432048"/>
          </a:xfrm>
          <a:prstGeom prst="curvedConnector3">
            <a:avLst/>
          </a:prstGeom>
          <a:ln>
            <a:tailEnd type="arrow"/>
          </a:ln>
        </p:spPr>
        <p:style>
          <a:lnRef idx="2">
            <a:schemeClr val="dk1"/>
          </a:lnRef>
          <a:fillRef idx="0">
            <a:schemeClr val="dk1"/>
          </a:fillRef>
          <a:effectRef idx="1">
            <a:schemeClr val="dk1"/>
          </a:effectRef>
          <a:fontRef idx="minor">
            <a:schemeClr val="tx1"/>
          </a:fontRef>
        </p:style>
      </p:cxnSp>
      <p:sp>
        <p:nvSpPr>
          <p:cNvPr id="26" name="TextBox 25"/>
          <p:cNvSpPr txBox="1"/>
          <p:nvPr/>
        </p:nvSpPr>
        <p:spPr>
          <a:xfrm>
            <a:off x="251520" y="3212976"/>
            <a:ext cx="2478564" cy="369332"/>
          </a:xfrm>
          <a:prstGeom prst="rect">
            <a:avLst/>
          </a:prstGeom>
          <a:noFill/>
        </p:spPr>
        <p:txBody>
          <a:bodyPr wrap="none" rtlCol="0">
            <a:spAutoFit/>
          </a:bodyPr>
          <a:lstStyle/>
          <a:p>
            <a:r>
              <a:rPr lang="en-US" b="1" dirty="0"/>
              <a:t>Vacuum fluctuations</a:t>
            </a:r>
          </a:p>
        </p:txBody>
      </p:sp>
      <p:sp>
        <p:nvSpPr>
          <p:cNvPr id="27" name="TextBox 26"/>
          <p:cNvSpPr txBox="1"/>
          <p:nvPr/>
        </p:nvSpPr>
        <p:spPr>
          <a:xfrm>
            <a:off x="251520" y="3789040"/>
            <a:ext cx="2871299" cy="923330"/>
          </a:xfrm>
          <a:prstGeom prst="rect">
            <a:avLst/>
          </a:prstGeom>
          <a:noFill/>
        </p:spPr>
        <p:txBody>
          <a:bodyPr wrap="none" rtlCol="0">
            <a:spAutoFit/>
          </a:bodyPr>
          <a:lstStyle/>
          <a:p>
            <a:pPr marL="285750" indent="-285750">
              <a:buFont typeface="Wingdings" panose="05000000000000000000" pitchFamily="2" charset="2"/>
              <a:buChar char="Ø"/>
            </a:pPr>
            <a:r>
              <a:rPr lang="en-US" b="1" dirty="0"/>
              <a:t>Random wave vector</a:t>
            </a:r>
          </a:p>
          <a:p>
            <a:pPr marL="285750" indent="-285750">
              <a:buFont typeface="Wingdings" panose="05000000000000000000" pitchFamily="2" charset="2"/>
              <a:buChar char="Ø"/>
            </a:pPr>
            <a:r>
              <a:rPr lang="en-US" b="1" dirty="0"/>
              <a:t>Frequency  = </a:t>
            </a:r>
            <a:r>
              <a:rPr lang="en-IN" b="1" dirty="0"/>
              <a:t> f</a:t>
            </a:r>
            <a:r>
              <a:rPr lang="en-IN" b="1" baseline="-25000" dirty="0"/>
              <a:t>12</a:t>
            </a:r>
          </a:p>
          <a:p>
            <a:endParaRPr lang="en-US" dirty="0"/>
          </a:p>
        </p:txBody>
      </p:sp>
      <mc:AlternateContent xmlns:mc="http://schemas.openxmlformats.org/markup-compatibility/2006" xmlns:p14="http://schemas.microsoft.com/office/powerpoint/2010/main">
        <mc:Choice Requires="p14">
          <p:contentPart p14:bwMode="auto" r:id="rId2">
            <p14:nvContentPartPr>
              <p14:cNvPr id="8" name="Ink 7"/>
              <p14:cNvContentPartPr/>
              <p14:nvPr/>
            </p14:nvContentPartPr>
            <p14:xfrm>
              <a:off x="-54000" y="985320"/>
              <a:ext cx="6947640" cy="3698280"/>
            </p14:xfrm>
          </p:contentPart>
        </mc:Choice>
        <mc:Fallback xmlns="">
          <p:pic>
            <p:nvPicPr>
              <p:cNvPr id="8" name="Ink 7"/>
              <p:cNvPicPr/>
              <p:nvPr/>
            </p:nvPicPr>
            <p:blipFill>
              <a:blip r:embed="rId3"/>
              <a:stretch>
                <a:fillRect/>
              </a:stretch>
            </p:blipFill>
            <p:spPr>
              <a:xfrm>
                <a:off x="-73080" y="965880"/>
                <a:ext cx="6985080" cy="3741840"/>
              </a:xfrm>
              <a:prstGeom prst="rect">
                <a:avLst/>
              </a:prstGeom>
            </p:spPr>
          </p:pic>
        </mc:Fallback>
      </mc:AlternateContent>
    </p:spTree>
    <p:extLst>
      <p:ext uri="{BB962C8B-B14F-4D97-AF65-F5344CB8AC3E}">
        <p14:creationId xmlns:p14="http://schemas.microsoft.com/office/powerpoint/2010/main" val="154176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7"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STIMULATED EMISSION</a:t>
            </a:r>
            <a:endParaRPr lang="en-IN" b="1" dirty="0">
              <a:solidFill>
                <a:srgbClr val="0070C0"/>
              </a:solidFill>
            </a:endParaRPr>
          </a:p>
        </p:txBody>
      </p:sp>
      <p:sp>
        <p:nvSpPr>
          <p:cNvPr id="3" name="Content Placeholder 2"/>
          <p:cNvSpPr>
            <a:spLocks noGrp="1"/>
          </p:cNvSpPr>
          <p:nvPr>
            <p:ph idx="1"/>
          </p:nvPr>
        </p:nvSpPr>
        <p:spPr/>
        <p:txBody>
          <a:bodyPr/>
          <a:lstStyle/>
          <a:p>
            <a:pPr marL="0" indent="0">
              <a:buNone/>
            </a:pPr>
            <a:r>
              <a:rPr lang="en-US" dirty="0"/>
              <a:t>                       POPULATION INVERSION</a:t>
            </a:r>
            <a:endParaRPr lang="en-IN" dirty="0"/>
          </a:p>
        </p:txBody>
      </p:sp>
      <p:cxnSp>
        <p:nvCxnSpPr>
          <p:cNvPr id="5" name="Straight Connector 4"/>
          <p:cNvCxnSpPr/>
          <p:nvPr/>
        </p:nvCxnSpPr>
        <p:spPr>
          <a:xfrm>
            <a:off x="1907704" y="2924944"/>
            <a:ext cx="3744416" cy="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1979712" y="4869160"/>
            <a:ext cx="3816424" cy="0"/>
          </a:xfrm>
          <a:prstGeom prst="line">
            <a:avLst/>
          </a:prstGeom>
        </p:spPr>
        <p:style>
          <a:lnRef idx="3">
            <a:schemeClr val="dk1"/>
          </a:lnRef>
          <a:fillRef idx="0">
            <a:schemeClr val="dk1"/>
          </a:fillRef>
          <a:effectRef idx="2">
            <a:schemeClr val="dk1"/>
          </a:effectRef>
          <a:fontRef idx="minor">
            <a:schemeClr val="tx1"/>
          </a:fontRef>
        </p:style>
      </p:cxnSp>
      <p:sp>
        <p:nvSpPr>
          <p:cNvPr id="7" name="Oval 6"/>
          <p:cNvSpPr/>
          <p:nvPr/>
        </p:nvSpPr>
        <p:spPr>
          <a:xfrm>
            <a:off x="1979712"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7"/>
          <p:cNvSpPr/>
          <p:nvPr/>
        </p:nvSpPr>
        <p:spPr>
          <a:xfrm>
            <a:off x="2205114"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Oval 8"/>
          <p:cNvSpPr/>
          <p:nvPr/>
        </p:nvSpPr>
        <p:spPr>
          <a:xfrm>
            <a:off x="2493146"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p:cNvSpPr/>
          <p:nvPr/>
        </p:nvSpPr>
        <p:spPr>
          <a:xfrm>
            <a:off x="2762588" y="277466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p:cNvSpPr/>
          <p:nvPr/>
        </p:nvSpPr>
        <p:spPr>
          <a:xfrm>
            <a:off x="3059832"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p:cNvSpPr/>
          <p:nvPr/>
        </p:nvSpPr>
        <p:spPr>
          <a:xfrm>
            <a:off x="3347864"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p:cNvSpPr/>
          <p:nvPr/>
        </p:nvSpPr>
        <p:spPr>
          <a:xfrm>
            <a:off x="3635896"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p:cNvSpPr/>
          <p:nvPr/>
        </p:nvSpPr>
        <p:spPr>
          <a:xfrm>
            <a:off x="3923928"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p:cNvSpPr/>
          <p:nvPr/>
        </p:nvSpPr>
        <p:spPr>
          <a:xfrm>
            <a:off x="4211960"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p:cNvSpPr/>
          <p:nvPr/>
        </p:nvSpPr>
        <p:spPr>
          <a:xfrm>
            <a:off x="4499992"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p:cNvSpPr/>
          <p:nvPr/>
        </p:nvSpPr>
        <p:spPr>
          <a:xfrm>
            <a:off x="4788024"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5076056"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p:cNvCxnSpPr/>
          <p:nvPr/>
        </p:nvCxnSpPr>
        <p:spPr>
          <a:xfrm>
            <a:off x="1979712" y="4869160"/>
            <a:ext cx="3744416" cy="0"/>
          </a:xfrm>
          <a:prstGeom prst="line">
            <a:avLst/>
          </a:prstGeom>
        </p:spPr>
        <p:style>
          <a:lnRef idx="3">
            <a:schemeClr val="dk1"/>
          </a:lnRef>
          <a:fillRef idx="0">
            <a:schemeClr val="dk1"/>
          </a:fillRef>
          <a:effectRef idx="2">
            <a:schemeClr val="dk1"/>
          </a:effectRef>
          <a:fontRef idx="minor">
            <a:schemeClr val="tx1"/>
          </a:fontRef>
        </p:style>
      </p:cxnSp>
      <p:sp>
        <p:nvSpPr>
          <p:cNvPr id="23" name="Oval 22"/>
          <p:cNvSpPr/>
          <p:nvPr/>
        </p:nvSpPr>
        <p:spPr>
          <a:xfrm>
            <a:off x="2051720"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p:cNvSpPr/>
          <p:nvPr/>
        </p:nvSpPr>
        <p:spPr>
          <a:xfrm>
            <a:off x="2277122"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p:cNvSpPr/>
          <p:nvPr/>
        </p:nvSpPr>
        <p:spPr>
          <a:xfrm>
            <a:off x="2565154"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p:cNvSpPr/>
          <p:nvPr/>
        </p:nvSpPr>
        <p:spPr>
          <a:xfrm>
            <a:off x="2834596" y="471888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p:cNvSpPr/>
          <p:nvPr/>
        </p:nvSpPr>
        <p:spPr>
          <a:xfrm>
            <a:off x="3131840"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p:cNvSpPr/>
          <p:nvPr/>
        </p:nvSpPr>
        <p:spPr>
          <a:xfrm>
            <a:off x="3419872"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p:cNvSpPr/>
          <p:nvPr/>
        </p:nvSpPr>
        <p:spPr>
          <a:xfrm>
            <a:off x="3707904"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p:cNvSpPr/>
          <p:nvPr/>
        </p:nvSpPr>
        <p:spPr>
          <a:xfrm>
            <a:off x="3995936"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TextBox 35"/>
          <p:cNvSpPr txBox="1"/>
          <p:nvPr/>
        </p:nvSpPr>
        <p:spPr>
          <a:xfrm>
            <a:off x="35496" y="3356992"/>
            <a:ext cx="2109616" cy="369332"/>
          </a:xfrm>
          <a:prstGeom prst="rect">
            <a:avLst/>
          </a:prstGeom>
          <a:noFill/>
        </p:spPr>
        <p:txBody>
          <a:bodyPr wrap="none" rtlCol="0">
            <a:spAutoFit/>
          </a:bodyPr>
          <a:lstStyle/>
          <a:p>
            <a:r>
              <a:rPr lang="en-IN" b="1" dirty="0"/>
              <a:t>Photon E</a:t>
            </a:r>
            <a:r>
              <a:rPr lang="en-IN" b="1" baseline="-25000" dirty="0"/>
              <a:t>2</a:t>
            </a:r>
            <a:r>
              <a:rPr lang="en-IN" b="1" dirty="0"/>
              <a:t> – E</a:t>
            </a:r>
            <a:r>
              <a:rPr lang="en-IN" b="1" baseline="-25000" dirty="0"/>
              <a:t>1</a:t>
            </a:r>
            <a:r>
              <a:rPr lang="en-IN" b="1" dirty="0"/>
              <a:t> = hf</a:t>
            </a:r>
            <a:r>
              <a:rPr lang="en-IN" b="1" baseline="-25000" dirty="0"/>
              <a:t>12</a:t>
            </a:r>
          </a:p>
        </p:txBody>
      </p:sp>
      <p:cxnSp>
        <p:nvCxnSpPr>
          <p:cNvPr id="37" name="Straight Arrow Connector 36"/>
          <p:cNvCxnSpPr/>
          <p:nvPr/>
        </p:nvCxnSpPr>
        <p:spPr>
          <a:xfrm>
            <a:off x="179512" y="3789040"/>
            <a:ext cx="187220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5148064" y="3653408"/>
            <a:ext cx="187220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a:off x="5148064" y="3843386"/>
            <a:ext cx="187220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0" name="Straight Arrow Connector 39"/>
          <p:cNvCxnSpPr/>
          <p:nvPr/>
        </p:nvCxnSpPr>
        <p:spPr>
          <a:xfrm>
            <a:off x="5148064" y="3501008"/>
            <a:ext cx="187220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a:off x="5148064" y="4005064"/>
            <a:ext cx="1872208" cy="0"/>
          </a:xfrm>
          <a:prstGeom prst="straightConnector1">
            <a:avLst/>
          </a:prstGeom>
          <a:ln>
            <a:prstDash val="sysDash"/>
            <a:tailEnd type="arrow"/>
          </a:ln>
        </p:spPr>
        <p:style>
          <a:lnRef idx="3">
            <a:schemeClr val="dk1"/>
          </a:lnRef>
          <a:fillRef idx="0">
            <a:schemeClr val="dk1"/>
          </a:fillRef>
          <a:effectRef idx="2">
            <a:schemeClr val="dk1"/>
          </a:effectRef>
          <a:fontRef idx="minor">
            <a:schemeClr val="tx1"/>
          </a:fontRef>
        </p:style>
      </p:cxnSp>
      <p:sp>
        <p:nvSpPr>
          <p:cNvPr id="42" name="TextBox 41"/>
          <p:cNvSpPr txBox="1"/>
          <p:nvPr/>
        </p:nvSpPr>
        <p:spPr>
          <a:xfrm>
            <a:off x="5508104" y="4221088"/>
            <a:ext cx="1593578" cy="369332"/>
          </a:xfrm>
          <a:prstGeom prst="rect">
            <a:avLst/>
          </a:prstGeom>
          <a:noFill/>
        </p:spPr>
        <p:txBody>
          <a:bodyPr wrap="none" rtlCol="0">
            <a:spAutoFit/>
          </a:bodyPr>
          <a:lstStyle/>
          <a:p>
            <a:r>
              <a:rPr lang="en-US" dirty="0"/>
              <a:t>Many photons </a:t>
            </a:r>
            <a:endParaRPr lang="en-IN" dirty="0"/>
          </a:p>
        </p:txBody>
      </p:sp>
    </p:spTree>
    <p:extLst>
      <p:ext uri="{BB962C8B-B14F-4D97-AF65-F5344CB8AC3E}">
        <p14:creationId xmlns:p14="http://schemas.microsoft.com/office/powerpoint/2010/main" val="1930045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379" y="2555612"/>
            <a:ext cx="4089581" cy="338554"/>
          </a:xfrm>
          <a:prstGeom prst="rect">
            <a:avLst/>
          </a:prstGeom>
          <a:noFill/>
        </p:spPr>
        <p:txBody>
          <a:bodyPr wrap="none" rtlCol="0">
            <a:spAutoFit/>
          </a:bodyPr>
          <a:lstStyle/>
          <a:p>
            <a:r>
              <a:rPr lang="en-IN" sz="1600" dirty="0"/>
              <a:t>Einstein's formula for photon flux density</a:t>
            </a:r>
          </a:p>
        </p:txBody>
      </p:sp>
      <p:sp>
        <p:nvSpPr>
          <p:cNvPr id="5" name="Rectangle 4"/>
          <p:cNvSpPr/>
          <p:nvPr/>
        </p:nvSpPr>
        <p:spPr>
          <a:xfrm>
            <a:off x="251520" y="2923034"/>
            <a:ext cx="4248472" cy="259419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IN"/>
          </a:p>
        </p:txBody>
      </p:sp>
      <p:sp>
        <p:nvSpPr>
          <p:cNvPr id="6" name="Rectangle 5"/>
          <p:cNvSpPr/>
          <p:nvPr/>
        </p:nvSpPr>
        <p:spPr>
          <a:xfrm>
            <a:off x="4499992" y="2923034"/>
            <a:ext cx="4320480" cy="259419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IN"/>
          </a:p>
        </p:txBody>
      </p:sp>
      <p:sp>
        <p:nvSpPr>
          <p:cNvPr id="7" name="TextBox 6"/>
          <p:cNvSpPr txBox="1"/>
          <p:nvPr/>
        </p:nvSpPr>
        <p:spPr>
          <a:xfrm>
            <a:off x="4278462" y="2555612"/>
            <a:ext cx="4758034" cy="338554"/>
          </a:xfrm>
          <a:prstGeom prst="rect">
            <a:avLst/>
          </a:prstGeom>
          <a:noFill/>
        </p:spPr>
        <p:txBody>
          <a:bodyPr wrap="none" rtlCol="0">
            <a:spAutoFit/>
          </a:bodyPr>
          <a:lstStyle/>
          <a:p>
            <a:r>
              <a:rPr lang="en-IN" sz="1600" dirty="0"/>
              <a:t>Max </a:t>
            </a:r>
            <a:r>
              <a:rPr lang="en-IN" sz="1600" dirty="0" err="1"/>
              <a:t>planck’s</a:t>
            </a:r>
            <a:r>
              <a:rPr lang="en-IN" sz="1600" dirty="0"/>
              <a:t> formula for Black body radiation</a:t>
            </a:r>
          </a:p>
        </p:txBody>
      </p:sp>
      <p:sp>
        <p:nvSpPr>
          <p:cNvPr id="8" name="TextBox 7"/>
          <p:cNvSpPr txBox="1"/>
          <p:nvPr/>
        </p:nvSpPr>
        <p:spPr>
          <a:xfrm>
            <a:off x="179512" y="2267580"/>
            <a:ext cx="7753854" cy="369332"/>
          </a:xfrm>
          <a:prstGeom prst="rect">
            <a:avLst/>
          </a:prstGeom>
          <a:noFill/>
        </p:spPr>
        <p:txBody>
          <a:bodyPr wrap="none" rtlCol="0">
            <a:spAutoFit/>
          </a:bodyPr>
          <a:lstStyle/>
          <a:p>
            <a:r>
              <a:rPr lang="en-IN" b="1" dirty="0"/>
              <a:t>Einstein compared photon flux with Max </a:t>
            </a:r>
            <a:r>
              <a:rPr lang="en-IN" b="1" dirty="0" err="1"/>
              <a:t>planck’s</a:t>
            </a:r>
            <a:r>
              <a:rPr lang="en-IN" b="1" dirty="0"/>
              <a:t> Black body radiation formula </a:t>
            </a:r>
          </a:p>
        </p:txBody>
      </p:sp>
      <p:sp>
        <p:nvSpPr>
          <p:cNvPr id="9" name="TextBox 8"/>
          <p:cNvSpPr txBox="1"/>
          <p:nvPr/>
        </p:nvSpPr>
        <p:spPr>
          <a:xfrm>
            <a:off x="467544" y="4211796"/>
            <a:ext cx="3535840" cy="369332"/>
          </a:xfrm>
          <a:prstGeom prst="rect">
            <a:avLst/>
          </a:prstGeom>
          <a:noFill/>
        </p:spPr>
        <p:txBody>
          <a:bodyPr wrap="none" rtlCol="0">
            <a:spAutoFit/>
          </a:bodyPr>
          <a:lstStyle/>
          <a:p>
            <a:r>
              <a:rPr lang="en-IN" dirty="0"/>
              <a:t>Boltzmann distribution was utilized </a:t>
            </a:r>
          </a:p>
        </p:txBody>
      </p:sp>
      <p:sp>
        <p:nvSpPr>
          <p:cNvPr id="16" name="Rectangle 15"/>
          <p:cNvSpPr/>
          <p:nvPr/>
        </p:nvSpPr>
        <p:spPr>
          <a:xfrm>
            <a:off x="251520" y="5571564"/>
            <a:ext cx="8640960" cy="44972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IN"/>
          </a:p>
        </p:txBody>
      </p:sp>
      <p:sp>
        <p:nvSpPr>
          <p:cNvPr id="10" name="TextBox 9"/>
          <p:cNvSpPr txBox="1"/>
          <p:nvPr/>
        </p:nvSpPr>
        <p:spPr>
          <a:xfrm>
            <a:off x="3491880" y="5579948"/>
            <a:ext cx="1844608" cy="369332"/>
          </a:xfrm>
          <a:prstGeom prst="rect">
            <a:avLst/>
          </a:prstGeom>
          <a:noFill/>
        </p:spPr>
        <p:txBody>
          <a:bodyPr wrap="none" rtlCol="0">
            <a:spAutoFit/>
          </a:bodyPr>
          <a:lstStyle/>
          <a:p>
            <a:r>
              <a:rPr lang="en-IN" b="1" dirty="0"/>
              <a:t>After comparison</a:t>
            </a:r>
          </a:p>
        </p:txBody>
      </p:sp>
      <p:sp>
        <p:nvSpPr>
          <p:cNvPr id="12" name="Rectangle 11"/>
          <p:cNvSpPr/>
          <p:nvPr/>
        </p:nvSpPr>
        <p:spPr>
          <a:xfrm>
            <a:off x="251520" y="655528"/>
            <a:ext cx="8784976" cy="1477328"/>
          </a:xfrm>
          <a:prstGeom prst="rect">
            <a:avLst/>
          </a:prstGeom>
        </p:spPr>
        <p:txBody>
          <a:bodyPr wrap="square">
            <a:spAutoFit/>
          </a:bodyPr>
          <a:lstStyle/>
          <a:p>
            <a:pPr marL="285750" indent="-285750">
              <a:buFont typeface="Wingdings" pitchFamily="2" charset="2"/>
              <a:buChar char="Ø"/>
            </a:pPr>
            <a:r>
              <a:rPr lang="en-IN" b="1" dirty="0"/>
              <a:t>Absorption, Spontaneous emission and stimulated emission explained using a simple two level atom Model</a:t>
            </a:r>
          </a:p>
          <a:p>
            <a:pPr marL="285750" indent="-285750">
              <a:buFont typeface="Wingdings" pitchFamily="2" charset="2"/>
              <a:buChar char="Ø"/>
            </a:pPr>
            <a:r>
              <a:rPr lang="en-IN" b="1" dirty="0"/>
              <a:t>Transition probabilities deﬁned as Einstein Coefﬁcients for the three process we introduced.                          </a:t>
            </a:r>
          </a:p>
          <a:p>
            <a:pPr algn="ctr"/>
            <a:r>
              <a:rPr lang="en-IN" b="1" dirty="0"/>
              <a:t>We wrote the Rate equations for this model</a:t>
            </a:r>
          </a:p>
        </p:txBody>
      </p:sp>
      <p:sp>
        <p:nvSpPr>
          <p:cNvPr id="21" name="Rectangle 20"/>
          <p:cNvSpPr/>
          <p:nvPr/>
        </p:nvSpPr>
        <p:spPr>
          <a:xfrm>
            <a:off x="200720" y="637852"/>
            <a:ext cx="8640960" cy="156701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IN"/>
          </a:p>
        </p:txBody>
      </p:sp>
      <p:sp>
        <p:nvSpPr>
          <p:cNvPr id="2" name="TextBox 1"/>
          <p:cNvSpPr txBox="1"/>
          <p:nvPr/>
        </p:nvSpPr>
        <p:spPr>
          <a:xfrm>
            <a:off x="2587600" y="116632"/>
            <a:ext cx="3573414" cy="523220"/>
          </a:xfrm>
          <a:prstGeom prst="rect">
            <a:avLst/>
          </a:prstGeom>
          <a:noFill/>
        </p:spPr>
        <p:txBody>
          <a:bodyPr wrap="none" rtlCol="0">
            <a:spAutoFit/>
          </a:bodyPr>
          <a:lstStyle/>
          <a:p>
            <a:r>
              <a:rPr lang="en-US" sz="2800" b="1" dirty="0">
                <a:solidFill>
                  <a:srgbClr val="FF0000"/>
                </a:solidFill>
                <a:latin typeface="Arial" panose="020B0604020202020204" pitchFamily="34" charset="0"/>
                <a:cs typeface="Arial" panose="020B0604020202020204" pitchFamily="34" charset="0"/>
              </a:rPr>
              <a:t>EINSTEIN’S MODEL</a:t>
            </a:r>
          </a:p>
        </p:txBody>
      </p:sp>
      <mc:AlternateContent xmlns:mc="http://schemas.openxmlformats.org/markup-compatibility/2006" xmlns:a14="http://schemas.microsoft.com/office/drawing/2010/main">
        <mc:Choice Requires="a14">
          <p:sp>
            <p:nvSpPr>
              <p:cNvPr id="3" name="TextBox 2"/>
              <p:cNvSpPr txBox="1"/>
              <p:nvPr/>
            </p:nvSpPr>
            <p:spPr>
              <a:xfrm>
                <a:off x="1528560" y="3012153"/>
                <a:ext cx="2118080" cy="11068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𝜌</m:t>
                      </m:r>
                      <m:d>
                        <m:dPr>
                          <m:ctrlPr>
                            <a:rPr lang="en-US" b="0" i="1" smtClean="0">
                              <a:latin typeface="Cambria Math" panose="02040503050406030204" pitchFamily="18" charset="0"/>
                              <a:ea typeface="Cambria Math"/>
                            </a:rPr>
                          </m:ctrlPr>
                        </m:dPr>
                        <m:e>
                          <m:r>
                            <a:rPr lang="en-US" b="0" i="1" smtClean="0">
                              <a:latin typeface="Cambria Math"/>
                              <a:ea typeface="Cambria Math"/>
                            </a:rPr>
                            <m:t>𝑓</m:t>
                          </m:r>
                        </m:e>
                      </m:d>
                      <m:r>
                        <a:rPr lang="en-US" b="0" i="1" smtClean="0">
                          <a:latin typeface="Cambria Math"/>
                          <a:ea typeface="Cambria Math"/>
                        </a:rPr>
                        <m:t>= </m:t>
                      </m:r>
                      <m:f>
                        <m:fPr>
                          <m:ctrlPr>
                            <a:rPr lang="en-US" b="0" i="1" smtClean="0">
                              <a:latin typeface="Cambria Math" panose="02040503050406030204" pitchFamily="18" charset="0"/>
                              <a:ea typeface="Cambria Math"/>
                            </a:rPr>
                          </m:ctrlPr>
                        </m:fPr>
                        <m:num>
                          <m:f>
                            <m:fPr>
                              <m:ctrlPr>
                                <a:rPr lang="en-US" b="0" i="1" smtClean="0">
                                  <a:latin typeface="Cambria Math" panose="02040503050406030204" pitchFamily="18" charset="0"/>
                                  <a:ea typeface="Cambria Math"/>
                                </a:rPr>
                              </m:ctrlPr>
                            </m:fPr>
                            <m:num>
                              <m:sSub>
                                <m:sSubPr>
                                  <m:ctrlPr>
                                    <a:rPr lang="en-US" b="0" i="1" smtClean="0">
                                      <a:latin typeface="Cambria Math" panose="02040503050406030204" pitchFamily="18" charset="0"/>
                                      <a:ea typeface="Cambria Math"/>
                                    </a:rPr>
                                  </m:ctrlPr>
                                </m:sSubPr>
                                <m:e>
                                  <m:r>
                                    <a:rPr lang="en-US" b="0" i="1" smtClean="0">
                                      <a:latin typeface="Cambria Math"/>
                                      <a:ea typeface="Cambria Math"/>
                                    </a:rPr>
                                    <m:t>𝐴</m:t>
                                  </m:r>
                                </m:e>
                                <m:sub>
                                  <m:r>
                                    <a:rPr lang="en-US" b="0" i="1" smtClean="0">
                                      <a:latin typeface="Cambria Math"/>
                                      <a:ea typeface="Cambria Math"/>
                                    </a:rPr>
                                    <m:t>21</m:t>
                                  </m:r>
                                </m:sub>
                              </m:sSub>
                            </m:num>
                            <m:den>
                              <m:sSub>
                                <m:sSubPr>
                                  <m:ctrlPr>
                                    <a:rPr lang="en-US" b="0" i="1" smtClean="0">
                                      <a:latin typeface="Cambria Math" panose="02040503050406030204" pitchFamily="18" charset="0"/>
                                      <a:ea typeface="Cambria Math"/>
                                    </a:rPr>
                                  </m:ctrlPr>
                                </m:sSubPr>
                                <m:e>
                                  <m:r>
                                    <a:rPr lang="en-US" b="0" i="1" smtClean="0">
                                      <a:latin typeface="Cambria Math"/>
                                      <a:ea typeface="Cambria Math"/>
                                    </a:rPr>
                                    <m:t>𝐵</m:t>
                                  </m:r>
                                </m:e>
                                <m:sub>
                                  <m:r>
                                    <a:rPr lang="en-US" b="0" i="1" smtClean="0">
                                      <a:latin typeface="Cambria Math"/>
                                      <a:ea typeface="Cambria Math"/>
                                    </a:rPr>
                                    <m:t>21</m:t>
                                  </m:r>
                                </m:sub>
                              </m:sSub>
                            </m:den>
                          </m:f>
                        </m:num>
                        <m:den>
                          <m:f>
                            <m:fPr>
                              <m:ctrlPr>
                                <a:rPr lang="en-US" b="0" i="1" smtClean="0">
                                  <a:latin typeface="Cambria Math" panose="02040503050406030204" pitchFamily="18" charset="0"/>
                                  <a:ea typeface="Cambria Math"/>
                                </a:rPr>
                              </m:ctrlPr>
                            </m:fPr>
                            <m:num>
                              <m:sSub>
                                <m:sSubPr>
                                  <m:ctrlPr>
                                    <a:rPr lang="en-US" b="0" i="1" smtClean="0">
                                      <a:latin typeface="Cambria Math" panose="02040503050406030204" pitchFamily="18" charset="0"/>
                                      <a:ea typeface="Cambria Math"/>
                                    </a:rPr>
                                  </m:ctrlPr>
                                </m:sSubPr>
                                <m:e>
                                  <m:r>
                                    <a:rPr lang="en-US" b="0" i="1" smtClean="0">
                                      <a:latin typeface="Cambria Math"/>
                                      <a:ea typeface="Cambria Math"/>
                                    </a:rPr>
                                    <m:t>𝐵</m:t>
                                  </m:r>
                                </m:e>
                                <m:sub>
                                  <m:r>
                                    <a:rPr lang="en-US" b="0" i="1" smtClean="0">
                                      <a:latin typeface="Cambria Math"/>
                                      <a:ea typeface="Cambria Math"/>
                                    </a:rPr>
                                    <m:t>12</m:t>
                                  </m:r>
                                </m:sub>
                              </m:sSub>
                              <m:sSub>
                                <m:sSubPr>
                                  <m:ctrlPr>
                                    <a:rPr lang="en-US" b="0" i="1" smtClean="0">
                                      <a:latin typeface="Cambria Math" panose="02040503050406030204" pitchFamily="18" charset="0"/>
                                      <a:ea typeface="Cambria Math"/>
                                    </a:rPr>
                                  </m:ctrlPr>
                                </m:sSubPr>
                                <m:e>
                                  <m:r>
                                    <a:rPr lang="en-US" b="0" i="1" smtClean="0">
                                      <a:latin typeface="Cambria Math"/>
                                      <a:ea typeface="Cambria Math"/>
                                    </a:rPr>
                                    <m:t>𝑁</m:t>
                                  </m:r>
                                </m:e>
                                <m:sub>
                                  <m:r>
                                    <a:rPr lang="en-US" b="0" i="1" smtClean="0">
                                      <a:latin typeface="Cambria Math"/>
                                      <a:ea typeface="Cambria Math"/>
                                    </a:rPr>
                                    <m:t>1</m:t>
                                  </m:r>
                                </m:sub>
                              </m:sSub>
                            </m:num>
                            <m:den>
                              <m:sSub>
                                <m:sSubPr>
                                  <m:ctrlPr>
                                    <a:rPr lang="en-US" i="1">
                                      <a:latin typeface="Cambria Math" panose="02040503050406030204" pitchFamily="18" charset="0"/>
                                      <a:ea typeface="Cambria Math"/>
                                    </a:rPr>
                                  </m:ctrlPr>
                                </m:sSubPr>
                                <m:e>
                                  <m:r>
                                    <a:rPr lang="en-US" i="1">
                                      <a:latin typeface="Cambria Math"/>
                                      <a:ea typeface="Cambria Math"/>
                                    </a:rPr>
                                    <m:t>𝐵</m:t>
                                  </m:r>
                                </m:e>
                                <m:sub>
                                  <m:r>
                                    <a:rPr lang="en-US" i="1">
                                      <a:latin typeface="Cambria Math"/>
                                      <a:ea typeface="Cambria Math"/>
                                    </a:rPr>
                                    <m:t>2</m:t>
                                  </m:r>
                                  <m:r>
                                    <a:rPr lang="en-US" b="0" i="1" smtClean="0">
                                      <a:latin typeface="Cambria Math"/>
                                      <a:ea typeface="Cambria Math"/>
                                    </a:rPr>
                                    <m:t>1</m:t>
                                  </m:r>
                                </m:sub>
                              </m:sSub>
                              <m:sSub>
                                <m:sSubPr>
                                  <m:ctrlPr>
                                    <a:rPr lang="en-US" i="1">
                                      <a:latin typeface="Cambria Math" panose="02040503050406030204" pitchFamily="18" charset="0"/>
                                      <a:ea typeface="Cambria Math"/>
                                    </a:rPr>
                                  </m:ctrlPr>
                                </m:sSubPr>
                                <m:e>
                                  <m:r>
                                    <a:rPr lang="en-US" i="1">
                                      <a:latin typeface="Cambria Math"/>
                                      <a:ea typeface="Cambria Math"/>
                                    </a:rPr>
                                    <m:t>𝑁</m:t>
                                  </m:r>
                                </m:e>
                                <m:sub>
                                  <m:r>
                                    <a:rPr lang="en-US" b="0" i="1" smtClean="0">
                                      <a:latin typeface="Cambria Math"/>
                                      <a:ea typeface="Cambria Math"/>
                                    </a:rPr>
                                    <m:t>2</m:t>
                                  </m:r>
                                </m:sub>
                              </m:sSub>
                            </m:den>
                          </m:f>
                          <m:r>
                            <a:rPr lang="en-US" b="0" i="1" smtClean="0">
                              <a:latin typeface="Cambria Math"/>
                              <a:ea typeface="Cambria Math"/>
                            </a:rPr>
                            <m:t> −1</m:t>
                          </m:r>
                        </m:den>
                      </m:f>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528560" y="3012153"/>
                <a:ext cx="2118080" cy="1106841"/>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297395" y="3212976"/>
                <a:ext cx="2787878" cy="9255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𝜌</m:t>
                      </m:r>
                      <m:d>
                        <m:dPr>
                          <m:ctrlPr>
                            <a:rPr lang="en-US" b="0" i="1" smtClean="0">
                              <a:latin typeface="Cambria Math" panose="02040503050406030204" pitchFamily="18" charset="0"/>
                              <a:ea typeface="Cambria Math"/>
                            </a:rPr>
                          </m:ctrlPr>
                        </m:dPr>
                        <m:e>
                          <m:r>
                            <a:rPr lang="en-US" b="0" i="1" smtClean="0">
                              <a:latin typeface="Cambria Math"/>
                              <a:ea typeface="Cambria Math"/>
                            </a:rPr>
                            <m:t>𝑓</m:t>
                          </m:r>
                        </m:e>
                      </m:d>
                      <m:r>
                        <a:rPr lang="en-US" b="0" i="1" smtClean="0">
                          <a:latin typeface="Cambria Math"/>
                          <a:ea typeface="Cambria Math"/>
                        </a:rPr>
                        <m:t>=  </m:t>
                      </m:r>
                      <m:f>
                        <m:fPr>
                          <m:ctrlPr>
                            <a:rPr lang="en-US" b="0" i="1" smtClean="0">
                              <a:latin typeface="Cambria Math" panose="02040503050406030204" pitchFamily="18" charset="0"/>
                              <a:ea typeface="Cambria Math"/>
                            </a:rPr>
                          </m:ctrlPr>
                        </m:fPr>
                        <m:num>
                          <m:r>
                            <a:rPr lang="en-US" b="0" i="1" smtClean="0">
                              <a:latin typeface="Cambria Math"/>
                              <a:ea typeface="Cambria Math"/>
                            </a:rPr>
                            <m:t>8</m:t>
                          </m:r>
                          <m:r>
                            <a:rPr lang="en-US" b="0" i="1" smtClean="0">
                              <a:latin typeface="Cambria Math"/>
                              <a:ea typeface="Cambria Math"/>
                            </a:rPr>
                            <m:t>𝜋</m:t>
                          </m:r>
                          <m:sSup>
                            <m:sSupPr>
                              <m:ctrlPr>
                                <a:rPr lang="en-US" b="0" i="1" smtClean="0">
                                  <a:latin typeface="Cambria Math" panose="02040503050406030204" pitchFamily="18" charset="0"/>
                                  <a:ea typeface="Cambria Math"/>
                                </a:rPr>
                              </m:ctrlPr>
                            </m:sSupPr>
                            <m:e>
                              <m:r>
                                <a:rPr lang="en-US" b="0" i="1" smtClean="0">
                                  <a:latin typeface="Cambria Math"/>
                                  <a:ea typeface="Cambria Math"/>
                                </a:rPr>
                                <m:t>𝑓</m:t>
                              </m:r>
                            </m:e>
                            <m:sup>
                              <m:r>
                                <a:rPr lang="en-US" b="0" i="1" smtClean="0">
                                  <a:latin typeface="Cambria Math"/>
                                  <a:ea typeface="Cambria Math"/>
                                </a:rPr>
                                <m:t>3</m:t>
                              </m:r>
                            </m:sup>
                          </m:sSup>
                          <m:r>
                            <a:rPr lang="en-US" b="0" i="1" smtClean="0">
                              <a:latin typeface="Cambria Math"/>
                              <a:ea typeface="Cambria Math"/>
                            </a:rPr>
                            <m:t>h</m:t>
                          </m:r>
                        </m:num>
                        <m:den>
                          <m:sSup>
                            <m:sSupPr>
                              <m:ctrlPr>
                                <a:rPr lang="en-US" b="0" i="1" smtClean="0">
                                  <a:latin typeface="Cambria Math" panose="02040503050406030204" pitchFamily="18" charset="0"/>
                                  <a:ea typeface="Cambria Math"/>
                                </a:rPr>
                              </m:ctrlPr>
                            </m:sSupPr>
                            <m:e>
                              <m:r>
                                <a:rPr lang="en-US" b="0" i="1" smtClean="0">
                                  <a:latin typeface="Cambria Math"/>
                                  <a:ea typeface="Cambria Math"/>
                                </a:rPr>
                                <m:t>𝑐</m:t>
                              </m:r>
                            </m:e>
                            <m:sup>
                              <m:r>
                                <a:rPr lang="en-US" b="0" i="1" smtClean="0">
                                  <a:latin typeface="Cambria Math"/>
                                  <a:ea typeface="Cambria Math"/>
                                </a:rPr>
                                <m:t>2</m:t>
                              </m:r>
                            </m:sup>
                          </m:sSup>
                          <m:r>
                            <a:rPr lang="en-US" b="0" i="1" smtClean="0">
                              <a:latin typeface="Cambria Math"/>
                              <a:ea typeface="Cambria Math"/>
                            </a:rPr>
                            <m:t>[</m:t>
                          </m:r>
                          <m:func>
                            <m:funcPr>
                              <m:ctrlPr>
                                <a:rPr lang="en-US" b="0" i="1" smtClean="0">
                                  <a:latin typeface="Cambria Math" panose="02040503050406030204" pitchFamily="18" charset="0"/>
                                  <a:ea typeface="Cambria Math"/>
                                </a:rPr>
                              </m:ctrlPr>
                            </m:funcPr>
                            <m:fName>
                              <m:r>
                                <m:rPr>
                                  <m:sty m:val="p"/>
                                </m:rPr>
                                <a:rPr lang="en-US" b="0" i="0" smtClean="0">
                                  <a:latin typeface="Cambria Math"/>
                                  <a:ea typeface="Cambria Math"/>
                                </a:rPr>
                                <m:t>exp</m:t>
                              </m:r>
                            </m:fName>
                            <m:e>
                              <m:d>
                                <m:dPr>
                                  <m:ctrlPr>
                                    <a:rPr lang="en-US" b="0" i="1" smtClean="0">
                                      <a:latin typeface="Cambria Math" panose="02040503050406030204" pitchFamily="18" charset="0"/>
                                      <a:ea typeface="Cambria Math"/>
                                    </a:rPr>
                                  </m:ctrlPr>
                                </m:dPr>
                                <m:e>
                                  <m:f>
                                    <m:fPr>
                                      <m:ctrlPr>
                                        <a:rPr lang="en-US" b="0" i="1" smtClean="0">
                                          <a:latin typeface="Cambria Math" panose="02040503050406030204" pitchFamily="18" charset="0"/>
                                          <a:ea typeface="Cambria Math"/>
                                        </a:rPr>
                                      </m:ctrlPr>
                                    </m:fPr>
                                    <m:num>
                                      <m:r>
                                        <a:rPr lang="en-US" b="0" i="1" smtClean="0">
                                          <a:latin typeface="Cambria Math"/>
                                          <a:ea typeface="Cambria Math"/>
                                        </a:rPr>
                                        <m:t>h𝑓</m:t>
                                      </m:r>
                                    </m:num>
                                    <m:den>
                                      <m:r>
                                        <a:rPr lang="en-US" b="0" i="1" smtClean="0">
                                          <a:latin typeface="Cambria Math"/>
                                          <a:ea typeface="Cambria Math"/>
                                        </a:rPr>
                                        <m:t>𝑘𝑇</m:t>
                                      </m:r>
                                    </m:den>
                                  </m:f>
                                </m:e>
                              </m:d>
                            </m:e>
                          </m:func>
                          <m:r>
                            <a:rPr lang="en-US" b="0" i="1" smtClean="0">
                              <a:latin typeface="Cambria Math"/>
                              <a:ea typeface="Cambria Math"/>
                            </a:rPr>
                            <m:t>−1]</m:t>
                          </m:r>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5297395" y="3212976"/>
                <a:ext cx="2787878" cy="925574"/>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797173" y="4663508"/>
                <a:ext cx="1734321" cy="529569"/>
              </a:xfrm>
              <a:prstGeom prst="rect">
                <a:avLst/>
              </a:prstGeom>
              <a:noFill/>
            </p:spPr>
            <p:txBody>
              <a:bodyPr wrap="none" rtlCol="0">
                <a:spAutoFit/>
              </a:bodyPr>
              <a:lstStyle/>
              <a:p>
                <a14:m>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a:rPr>
                              <m:t>𝑁</m:t>
                            </m:r>
                          </m:e>
                          <m:sub>
                            <m:r>
                              <a:rPr lang="en-US" b="0" i="1" smtClean="0">
                                <a:latin typeface="Cambria Math"/>
                              </a:rPr>
                              <m:t>1</m:t>
                            </m:r>
                          </m:sub>
                        </m:sSub>
                      </m:num>
                      <m:den>
                        <m:sSub>
                          <m:sSubPr>
                            <m:ctrlPr>
                              <a:rPr lang="en-US" i="1" smtClean="0">
                                <a:latin typeface="Cambria Math" panose="02040503050406030204" pitchFamily="18" charset="0"/>
                              </a:rPr>
                            </m:ctrlPr>
                          </m:sSubPr>
                          <m:e>
                            <m:r>
                              <a:rPr lang="en-US" b="0" i="1" smtClean="0">
                                <a:latin typeface="Cambria Math"/>
                              </a:rPr>
                              <m:t>𝑁</m:t>
                            </m:r>
                          </m:e>
                          <m:sub>
                            <m:r>
                              <a:rPr lang="en-US" b="0" i="1" smtClean="0">
                                <a:latin typeface="Cambria Math"/>
                              </a:rPr>
                              <m:t>2</m:t>
                            </m:r>
                          </m:sub>
                        </m:sSub>
                      </m:den>
                    </m:f>
                  </m:oMath>
                </a14:m>
                <a:r>
                  <a:rPr lang="en-US" dirty="0"/>
                  <a:t>  =  </a:t>
                </a:r>
                <a14:m>
                  <m:oMath xmlns:m="http://schemas.openxmlformats.org/officeDocument/2006/math">
                    <m:func>
                      <m:funcPr>
                        <m:ctrlPr>
                          <a:rPr lang="en-US" i="1">
                            <a:latin typeface="Cambria Math" panose="02040503050406030204" pitchFamily="18" charset="0"/>
                            <a:ea typeface="Cambria Math"/>
                          </a:rPr>
                        </m:ctrlPr>
                      </m:funcPr>
                      <m:fName>
                        <m:r>
                          <m:rPr>
                            <m:sty m:val="p"/>
                          </m:rPr>
                          <a:rPr lang="en-US">
                            <a:latin typeface="Cambria Math"/>
                            <a:ea typeface="Cambria Math"/>
                          </a:rPr>
                          <m:t>exp</m:t>
                        </m:r>
                      </m:fName>
                      <m:e>
                        <m:d>
                          <m:dPr>
                            <m:ctrlPr>
                              <a:rPr lang="en-US" i="1">
                                <a:latin typeface="Cambria Math" panose="02040503050406030204" pitchFamily="18" charset="0"/>
                                <a:ea typeface="Cambria Math"/>
                              </a:rPr>
                            </m:ctrlPr>
                          </m:dPr>
                          <m:e>
                            <m:f>
                              <m:fPr>
                                <m:ctrlPr>
                                  <a:rPr lang="en-US" i="1">
                                    <a:latin typeface="Cambria Math" panose="02040503050406030204" pitchFamily="18" charset="0"/>
                                    <a:ea typeface="Cambria Math"/>
                                  </a:rPr>
                                </m:ctrlPr>
                              </m:fPr>
                              <m:num>
                                <m:r>
                                  <a:rPr lang="en-US" i="1">
                                    <a:latin typeface="Cambria Math"/>
                                    <a:ea typeface="Cambria Math"/>
                                  </a:rPr>
                                  <m:t>h𝑓</m:t>
                                </m:r>
                              </m:num>
                              <m:den>
                                <m:r>
                                  <a:rPr lang="en-US" i="1">
                                    <a:latin typeface="Cambria Math"/>
                                    <a:ea typeface="Cambria Math"/>
                                  </a:rPr>
                                  <m:t>𝑘𝑇</m:t>
                                </m:r>
                              </m:den>
                            </m:f>
                          </m:e>
                        </m:d>
                      </m:e>
                    </m:func>
                  </m:oMath>
                </a14:m>
                <a:r>
                  <a:rPr lang="en-US" dirty="0"/>
                  <a:t> </a:t>
                </a:r>
              </a:p>
            </p:txBody>
          </p:sp>
        </mc:Choice>
        <mc:Fallback xmlns="">
          <p:sp>
            <p:nvSpPr>
              <p:cNvPr id="13" name="TextBox 12"/>
              <p:cNvSpPr txBox="1">
                <a:spLocks noRot="1" noChangeAspect="1" noMove="1" noResize="1" noEditPoints="1" noAdjustHandles="1" noChangeArrowheads="1" noChangeShapeType="1" noTextEdit="1"/>
              </p:cNvSpPr>
              <p:nvPr/>
            </p:nvSpPr>
            <p:spPr>
              <a:xfrm>
                <a:off x="1797173" y="4663508"/>
                <a:ext cx="1734321" cy="529569"/>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2555776" y="6021288"/>
                <a:ext cx="4242700" cy="728341"/>
              </a:xfrm>
              <a:prstGeom prst="rect">
                <a:avLst/>
              </a:prstGeom>
              <a:noFill/>
            </p:spPr>
            <p:txBody>
              <a:bodyPr wrap="none" rtlCol="0">
                <a:spAutoFit/>
              </a:bodyPr>
              <a:lstStyle/>
              <a:p>
                <a14:m>
                  <m:oMath xmlns:m="http://schemas.openxmlformats.org/officeDocument/2006/math">
                    <m:sSub>
                      <m:sSubPr>
                        <m:ctrlPr>
                          <a:rPr lang="en-US" sz="2400" b="1" i="1" smtClean="0">
                            <a:solidFill>
                              <a:srgbClr val="FF0000"/>
                            </a:solidFill>
                            <a:latin typeface="Cambria Math" panose="02040503050406030204" pitchFamily="18" charset="0"/>
                          </a:rPr>
                        </m:ctrlPr>
                      </m:sSubPr>
                      <m:e>
                        <m:r>
                          <a:rPr lang="en-US" sz="2400" b="1" i="1" smtClean="0">
                            <a:solidFill>
                              <a:srgbClr val="FF0000"/>
                            </a:solidFill>
                            <a:latin typeface="Cambria Math"/>
                          </a:rPr>
                          <m:t>𝑩</m:t>
                        </m:r>
                      </m:e>
                      <m:sub>
                        <m:r>
                          <a:rPr lang="en-US" sz="2400" b="1" i="1" smtClean="0">
                            <a:solidFill>
                              <a:srgbClr val="FF0000"/>
                            </a:solidFill>
                            <a:latin typeface="Cambria Math"/>
                          </a:rPr>
                          <m:t>𝟏𝟐</m:t>
                        </m:r>
                      </m:sub>
                    </m:sSub>
                  </m:oMath>
                </a14:m>
                <a:r>
                  <a:rPr lang="en-US" sz="2400" b="1" dirty="0">
                    <a:solidFill>
                      <a:srgbClr val="FF0000"/>
                    </a:solidFill>
                  </a:rPr>
                  <a:t> = </a:t>
                </a:r>
                <a14:m>
                  <m:oMath xmlns:m="http://schemas.openxmlformats.org/officeDocument/2006/math">
                    <m:sSub>
                      <m:sSubPr>
                        <m:ctrlPr>
                          <a:rPr lang="en-US" sz="2400" b="1" i="1">
                            <a:solidFill>
                              <a:srgbClr val="FF0000"/>
                            </a:solidFill>
                            <a:latin typeface="Cambria Math" panose="02040503050406030204" pitchFamily="18" charset="0"/>
                          </a:rPr>
                        </m:ctrlPr>
                      </m:sSubPr>
                      <m:e>
                        <m:r>
                          <a:rPr lang="en-US" sz="2400" b="1" i="1">
                            <a:solidFill>
                              <a:srgbClr val="FF0000"/>
                            </a:solidFill>
                            <a:latin typeface="Cambria Math"/>
                          </a:rPr>
                          <m:t>𝑩</m:t>
                        </m:r>
                      </m:e>
                      <m:sub>
                        <m:r>
                          <a:rPr lang="en-US" sz="2400" b="1" i="1" smtClean="0">
                            <a:solidFill>
                              <a:srgbClr val="FF0000"/>
                            </a:solidFill>
                            <a:latin typeface="Cambria Math"/>
                          </a:rPr>
                          <m:t>𝟐𝟏</m:t>
                        </m:r>
                      </m:sub>
                    </m:sSub>
                    <m:r>
                      <a:rPr lang="en-US" sz="2400" b="1" i="1" smtClean="0">
                        <a:solidFill>
                          <a:srgbClr val="FF0000"/>
                        </a:solidFill>
                        <a:latin typeface="Cambria Math"/>
                      </a:rPr>
                      <m:t>                  </m:t>
                    </m:r>
                    <m:f>
                      <m:fPr>
                        <m:ctrlPr>
                          <a:rPr lang="en-US" sz="2400" b="1" i="1" smtClean="0">
                            <a:solidFill>
                              <a:srgbClr val="FF0000"/>
                            </a:solidFill>
                            <a:latin typeface="Cambria Math" panose="02040503050406030204" pitchFamily="18" charset="0"/>
                          </a:rPr>
                        </m:ctrlPr>
                      </m:fPr>
                      <m:num>
                        <m:sSub>
                          <m:sSubPr>
                            <m:ctrlPr>
                              <a:rPr lang="en-US" sz="2400" b="1" i="1">
                                <a:solidFill>
                                  <a:srgbClr val="FF0000"/>
                                </a:solidFill>
                                <a:latin typeface="Cambria Math" panose="02040503050406030204" pitchFamily="18" charset="0"/>
                              </a:rPr>
                            </m:ctrlPr>
                          </m:sSubPr>
                          <m:e>
                            <m:r>
                              <a:rPr lang="en-US" sz="2400" b="1" i="1">
                                <a:solidFill>
                                  <a:srgbClr val="FF0000"/>
                                </a:solidFill>
                                <a:latin typeface="Cambria Math"/>
                              </a:rPr>
                              <m:t>𝑩</m:t>
                            </m:r>
                          </m:e>
                          <m:sub>
                            <m:r>
                              <a:rPr lang="en-US" sz="2400" b="1" i="1">
                                <a:solidFill>
                                  <a:srgbClr val="FF0000"/>
                                </a:solidFill>
                                <a:latin typeface="Cambria Math"/>
                              </a:rPr>
                              <m:t>𝟐</m:t>
                            </m:r>
                            <m:r>
                              <a:rPr lang="en-US" sz="2400" b="1" i="1" smtClean="0">
                                <a:solidFill>
                                  <a:srgbClr val="FF0000"/>
                                </a:solidFill>
                                <a:latin typeface="Cambria Math"/>
                              </a:rPr>
                              <m:t>𝟏</m:t>
                            </m:r>
                          </m:sub>
                        </m:sSub>
                      </m:num>
                      <m:den>
                        <m:sSub>
                          <m:sSubPr>
                            <m:ctrlPr>
                              <a:rPr lang="en-US" sz="2400" b="1" i="1" smtClean="0">
                                <a:solidFill>
                                  <a:srgbClr val="FF0000"/>
                                </a:solidFill>
                                <a:latin typeface="Cambria Math" panose="02040503050406030204" pitchFamily="18" charset="0"/>
                              </a:rPr>
                            </m:ctrlPr>
                          </m:sSubPr>
                          <m:e>
                            <m:r>
                              <a:rPr lang="en-US" sz="2400" b="1" i="1" smtClean="0">
                                <a:solidFill>
                                  <a:srgbClr val="FF0000"/>
                                </a:solidFill>
                                <a:latin typeface="Cambria Math"/>
                              </a:rPr>
                              <m:t>𝑨</m:t>
                            </m:r>
                          </m:e>
                          <m:sub>
                            <m:r>
                              <a:rPr lang="en-US" sz="2400" b="1" i="1" smtClean="0">
                                <a:solidFill>
                                  <a:srgbClr val="FF0000"/>
                                </a:solidFill>
                                <a:latin typeface="Cambria Math"/>
                              </a:rPr>
                              <m:t>𝟐𝟏</m:t>
                            </m:r>
                          </m:sub>
                        </m:sSub>
                      </m:den>
                    </m:f>
                  </m:oMath>
                </a14:m>
                <a:r>
                  <a:rPr lang="en-US" sz="2400" b="1" dirty="0">
                    <a:solidFill>
                      <a:srgbClr val="FF0000"/>
                    </a:solidFill>
                  </a:rPr>
                  <a:t> = </a:t>
                </a:r>
                <a14:m>
                  <m:oMath xmlns:m="http://schemas.openxmlformats.org/officeDocument/2006/math">
                    <m:f>
                      <m:fPr>
                        <m:ctrlPr>
                          <a:rPr lang="en-US" sz="2400" b="1" i="1" smtClean="0">
                            <a:solidFill>
                              <a:srgbClr val="FF0000"/>
                            </a:solidFill>
                            <a:latin typeface="Cambria Math" panose="02040503050406030204" pitchFamily="18" charset="0"/>
                          </a:rPr>
                        </m:ctrlPr>
                      </m:fPr>
                      <m:num>
                        <m:sSup>
                          <m:sSupPr>
                            <m:ctrlPr>
                              <a:rPr lang="en-US" sz="2400" b="1" i="1" smtClean="0">
                                <a:solidFill>
                                  <a:srgbClr val="FF0000"/>
                                </a:solidFill>
                                <a:latin typeface="Cambria Math" panose="02040503050406030204" pitchFamily="18" charset="0"/>
                              </a:rPr>
                            </m:ctrlPr>
                          </m:sSupPr>
                          <m:e>
                            <m:r>
                              <a:rPr lang="en-US" sz="2400" b="1" i="1" smtClean="0">
                                <a:solidFill>
                                  <a:srgbClr val="FF0000"/>
                                </a:solidFill>
                                <a:latin typeface="Cambria Math"/>
                              </a:rPr>
                              <m:t>𝑪</m:t>
                            </m:r>
                          </m:e>
                          <m:sup>
                            <m:r>
                              <a:rPr lang="en-US" sz="2400" b="1" i="1" smtClean="0">
                                <a:solidFill>
                                  <a:srgbClr val="FF0000"/>
                                </a:solidFill>
                                <a:latin typeface="Cambria Math"/>
                              </a:rPr>
                              <m:t>𝟐</m:t>
                            </m:r>
                          </m:sup>
                        </m:sSup>
                      </m:num>
                      <m:den>
                        <m:r>
                          <a:rPr lang="en-US" sz="2400" b="1" i="1">
                            <a:solidFill>
                              <a:srgbClr val="FF0000"/>
                            </a:solidFill>
                            <a:latin typeface="Cambria Math"/>
                            <a:ea typeface="Cambria Math"/>
                          </a:rPr>
                          <m:t>𝟖</m:t>
                        </m:r>
                        <m:r>
                          <a:rPr lang="en-US" sz="2400" b="1" i="1">
                            <a:solidFill>
                              <a:srgbClr val="FF0000"/>
                            </a:solidFill>
                            <a:latin typeface="Cambria Math"/>
                            <a:ea typeface="Cambria Math"/>
                          </a:rPr>
                          <m:t>𝝅</m:t>
                        </m:r>
                        <m:sSup>
                          <m:sSupPr>
                            <m:ctrlPr>
                              <a:rPr lang="en-US" sz="2400" b="1" i="1">
                                <a:solidFill>
                                  <a:srgbClr val="FF0000"/>
                                </a:solidFill>
                                <a:latin typeface="Cambria Math" panose="02040503050406030204" pitchFamily="18" charset="0"/>
                                <a:ea typeface="Cambria Math"/>
                              </a:rPr>
                            </m:ctrlPr>
                          </m:sSupPr>
                          <m:e>
                            <m:r>
                              <a:rPr lang="en-US" sz="2400" b="1" i="1">
                                <a:solidFill>
                                  <a:srgbClr val="FF0000"/>
                                </a:solidFill>
                                <a:latin typeface="Cambria Math"/>
                                <a:ea typeface="Cambria Math"/>
                              </a:rPr>
                              <m:t>𝒇</m:t>
                            </m:r>
                          </m:e>
                          <m:sup>
                            <m:r>
                              <a:rPr lang="en-US" sz="2400" b="1" i="1">
                                <a:solidFill>
                                  <a:srgbClr val="FF0000"/>
                                </a:solidFill>
                                <a:latin typeface="Cambria Math"/>
                                <a:ea typeface="Cambria Math"/>
                              </a:rPr>
                              <m:t>𝟑</m:t>
                            </m:r>
                          </m:sup>
                        </m:sSup>
                        <m:r>
                          <a:rPr lang="en-US" sz="2400" b="1" i="1">
                            <a:solidFill>
                              <a:srgbClr val="FF0000"/>
                            </a:solidFill>
                            <a:latin typeface="Cambria Math"/>
                            <a:ea typeface="Cambria Math"/>
                          </a:rPr>
                          <m:t>𝒉</m:t>
                        </m:r>
                      </m:den>
                    </m:f>
                  </m:oMath>
                </a14:m>
                <a:endParaRPr lang="en-US" sz="2400" b="1" dirty="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2555776" y="6021288"/>
                <a:ext cx="4242700" cy="728341"/>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61973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tabLst>
                <a:tab pos="801688" algn="l"/>
              </a:tabLst>
            </a:pPr>
            <a:r>
              <a:rPr lang="en-US" b="1" dirty="0">
                <a:solidFill>
                  <a:srgbClr val="0070C0"/>
                </a:solidFill>
                <a:latin typeface="Book Antiqua" pitchFamily="18" charset="0"/>
              </a:rPr>
              <a:t>Population inversion </a:t>
            </a:r>
            <a:br>
              <a:rPr lang="en-US" b="1" dirty="0">
                <a:solidFill>
                  <a:srgbClr val="0070C0"/>
                </a:solidFill>
                <a:latin typeface="Book Antiqua" pitchFamily="18" charset="0"/>
              </a:rPr>
            </a:br>
            <a:r>
              <a:rPr lang="en-US" b="1" dirty="0">
                <a:solidFill>
                  <a:srgbClr val="0070C0"/>
                </a:solidFill>
                <a:latin typeface="Book Antiqua" pitchFamily="18" charset="0"/>
              </a:rPr>
              <a:t>not possible in 2 level picture</a:t>
            </a:r>
            <a:endParaRPr lang="en-IN" b="1" dirty="0">
              <a:solidFill>
                <a:srgbClr val="0070C0"/>
              </a:solidFill>
              <a:latin typeface="Book Antiqua" pitchFamily="18" charset="0"/>
            </a:endParaRPr>
          </a:p>
        </p:txBody>
      </p:sp>
      <p:grpSp>
        <p:nvGrpSpPr>
          <p:cNvPr id="3" name="Group 2"/>
          <p:cNvGrpSpPr/>
          <p:nvPr/>
        </p:nvGrpSpPr>
        <p:grpSpPr>
          <a:xfrm>
            <a:off x="323528" y="1556792"/>
            <a:ext cx="8559574" cy="4011202"/>
            <a:chOff x="69926" y="1484784"/>
            <a:chExt cx="9182594" cy="5051143"/>
          </a:xfrm>
        </p:grpSpPr>
        <p:sp>
          <p:nvSpPr>
            <p:cNvPr id="63" name="Rectangle 62"/>
            <p:cNvSpPr/>
            <p:nvPr/>
          </p:nvSpPr>
          <p:spPr>
            <a:xfrm>
              <a:off x="4572000" y="1484784"/>
              <a:ext cx="4536504" cy="4896544"/>
            </a:xfrm>
            <a:prstGeom prst="rect">
              <a:avLst/>
            </a:prstGeom>
            <a:solidFill>
              <a:srgbClr val="4F81BD">
                <a:alpha val="4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baseline="-25000" dirty="0">
                <a:solidFill>
                  <a:schemeClr val="bg2">
                    <a:lumMod val="10000"/>
                  </a:schemeClr>
                </a:solidFill>
              </a:endParaRPr>
            </a:p>
          </p:txBody>
        </p:sp>
        <p:sp>
          <p:nvSpPr>
            <p:cNvPr id="62" name="Rectangle 61"/>
            <p:cNvSpPr/>
            <p:nvPr/>
          </p:nvSpPr>
          <p:spPr>
            <a:xfrm>
              <a:off x="69926" y="1484784"/>
              <a:ext cx="4536504" cy="4896544"/>
            </a:xfrm>
            <a:prstGeom prst="rect">
              <a:avLst/>
            </a:prstGeom>
            <a:solidFill>
              <a:srgbClr val="4F81BD">
                <a:alpha val="4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4" name="Straight Connector 3"/>
            <p:cNvCxnSpPr/>
            <p:nvPr/>
          </p:nvCxnSpPr>
          <p:spPr>
            <a:xfrm>
              <a:off x="4932040" y="2924944"/>
              <a:ext cx="3744416" cy="0"/>
            </a:xfrm>
            <a:prstGeom prst="line">
              <a:avLst/>
            </a:prstGeom>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5004048" y="4869160"/>
              <a:ext cx="3816424" cy="0"/>
            </a:xfrm>
            <a:prstGeom prst="line">
              <a:avLst/>
            </a:prstGeom>
          </p:spPr>
          <p:style>
            <a:lnRef idx="3">
              <a:schemeClr val="dk1"/>
            </a:lnRef>
            <a:fillRef idx="0">
              <a:schemeClr val="dk1"/>
            </a:fillRef>
            <a:effectRef idx="2">
              <a:schemeClr val="dk1"/>
            </a:effectRef>
            <a:fontRef idx="minor">
              <a:schemeClr val="tx1"/>
            </a:fontRef>
          </p:style>
        </p:cxnSp>
        <p:sp>
          <p:nvSpPr>
            <p:cNvPr id="6" name="Oval 5"/>
            <p:cNvSpPr/>
            <p:nvPr/>
          </p:nvSpPr>
          <p:spPr>
            <a:xfrm>
              <a:off x="5004048"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p:cNvSpPr/>
            <p:nvPr/>
          </p:nvSpPr>
          <p:spPr>
            <a:xfrm>
              <a:off x="5229450"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7"/>
            <p:cNvSpPr/>
            <p:nvPr/>
          </p:nvSpPr>
          <p:spPr>
            <a:xfrm>
              <a:off x="5517482"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Oval 8"/>
            <p:cNvSpPr/>
            <p:nvPr/>
          </p:nvSpPr>
          <p:spPr>
            <a:xfrm>
              <a:off x="5786924" y="277466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p:cNvSpPr/>
            <p:nvPr/>
          </p:nvSpPr>
          <p:spPr>
            <a:xfrm>
              <a:off x="6084168"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p:cNvSpPr/>
            <p:nvPr/>
          </p:nvSpPr>
          <p:spPr>
            <a:xfrm>
              <a:off x="6372200"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p:cNvSpPr/>
            <p:nvPr/>
          </p:nvSpPr>
          <p:spPr>
            <a:xfrm>
              <a:off x="6660232"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p:cNvSpPr/>
            <p:nvPr/>
          </p:nvSpPr>
          <p:spPr>
            <a:xfrm>
              <a:off x="6948264"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p:cNvSpPr/>
            <p:nvPr/>
          </p:nvSpPr>
          <p:spPr>
            <a:xfrm>
              <a:off x="7236296"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p:cNvSpPr/>
            <p:nvPr/>
          </p:nvSpPr>
          <p:spPr>
            <a:xfrm>
              <a:off x="7524328"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p:cNvSpPr/>
            <p:nvPr/>
          </p:nvSpPr>
          <p:spPr>
            <a:xfrm>
              <a:off x="7812360"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8100392"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8388424"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9" name="Straight Connector 18"/>
            <p:cNvCxnSpPr/>
            <p:nvPr/>
          </p:nvCxnSpPr>
          <p:spPr>
            <a:xfrm>
              <a:off x="5004048" y="4869160"/>
              <a:ext cx="3744416" cy="0"/>
            </a:xfrm>
            <a:prstGeom prst="line">
              <a:avLst/>
            </a:prstGeom>
          </p:spPr>
          <p:style>
            <a:lnRef idx="3">
              <a:schemeClr val="dk1"/>
            </a:lnRef>
            <a:fillRef idx="0">
              <a:schemeClr val="dk1"/>
            </a:fillRef>
            <a:effectRef idx="2">
              <a:schemeClr val="dk1"/>
            </a:effectRef>
            <a:fontRef idx="minor">
              <a:schemeClr val="tx1"/>
            </a:fontRef>
          </p:style>
        </p:cxnSp>
        <p:sp>
          <p:nvSpPr>
            <p:cNvPr id="20" name="Oval 19"/>
            <p:cNvSpPr/>
            <p:nvPr/>
          </p:nvSpPr>
          <p:spPr>
            <a:xfrm>
              <a:off x="5076056"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p:cNvSpPr/>
            <p:nvPr/>
          </p:nvSpPr>
          <p:spPr>
            <a:xfrm>
              <a:off x="5301458"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p:cNvSpPr/>
            <p:nvPr/>
          </p:nvSpPr>
          <p:spPr>
            <a:xfrm>
              <a:off x="5589490"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p:cNvSpPr/>
            <p:nvPr/>
          </p:nvSpPr>
          <p:spPr>
            <a:xfrm>
              <a:off x="5858932" y="471888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p:cNvSpPr/>
            <p:nvPr/>
          </p:nvSpPr>
          <p:spPr>
            <a:xfrm>
              <a:off x="6156176"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p:cNvSpPr/>
            <p:nvPr/>
          </p:nvSpPr>
          <p:spPr>
            <a:xfrm>
              <a:off x="6444208"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p:cNvSpPr/>
            <p:nvPr/>
          </p:nvSpPr>
          <p:spPr>
            <a:xfrm>
              <a:off x="6732240"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p:cNvSpPr/>
            <p:nvPr/>
          </p:nvSpPr>
          <p:spPr>
            <a:xfrm>
              <a:off x="7020272"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p:cNvSpPr/>
            <p:nvPr/>
          </p:nvSpPr>
          <p:spPr>
            <a:xfrm>
              <a:off x="7308304"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p:cNvSpPr/>
            <p:nvPr/>
          </p:nvSpPr>
          <p:spPr>
            <a:xfrm>
              <a:off x="7596336"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p:cNvSpPr/>
            <p:nvPr/>
          </p:nvSpPr>
          <p:spPr>
            <a:xfrm>
              <a:off x="7884368"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Oval 30"/>
            <p:cNvSpPr/>
            <p:nvPr/>
          </p:nvSpPr>
          <p:spPr>
            <a:xfrm>
              <a:off x="8172400"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8460432" y="47251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3" name="Straight Connector 32"/>
            <p:cNvCxnSpPr/>
            <p:nvPr/>
          </p:nvCxnSpPr>
          <p:spPr>
            <a:xfrm>
              <a:off x="323528" y="2996952"/>
              <a:ext cx="3744416"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a:off x="395536" y="4941168"/>
              <a:ext cx="3816424" cy="0"/>
            </a:xfrm>
            <a:prstGeom prst="line">
              <a:avLst/>
            </a:prstGeom>
          </p:spPr>
          <p:style>
            <a:lnRef idx="3">
              <a:schemeClr val="dk1"/>
            </a:lnRef>
            <a:fillRef idx="0">
              <a:schemeClr val="dk1"/>
            </a:fillRef>
            <a:effectRef idx="2">
              <a:schemeClr val="dk1"/>
            </a:effectRef>
            <a:fontRef idx="minor">
              <a:schemeClr val="tx1"/>
            </a:fontRef>
          </p:style>
        </p:cxnSp>
        <p:sp>
          <p:nvSpPr>
            <p:cNvPr id="40" name="Oval 39"/>
            <p:cNvSpPr/>
            <p:nvPr/>
          </p:nvSpPr>
          <p:spPr>
            <a:xfrm>
              <a:off x="1259632" y="285293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Oval 40"/>
            <p:cNvSpPr/>
            <p:nvPr/>
          </p:nvSpPr>
          <p:spPr>
            <a:xfrm>
              <a:off x="1619672" y="285293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p:cNvSpPr/>
            <p:nvPr/>
          </p:nvSpPr>
          <p:spPr>
            <a:xfrm>
              <a:off x="1979712" y="285293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Oval 42"/>
            <p:cNvSpPr/>
            <p:nvPr/>
          </p:nvSpPr>
          <p:spPr>
            <a:xfrm>
              <a:off x="2339752" y="285293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Oval 43"/>
            <p:cNvSpPr/>
            <p:nvPr/>
          </p:nvSpPr>
          <p:spPr>
            <a:xfrm>
              <a:off x="2699792" y="285293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Oval 44"/>
            <p:cNvSpPr/>
            <p:nvPr/>
          </p:nvSpPr>
          <p:spPr>
            <a:xfrm>
              <a:off x="3131840" y="285293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48" name="Straight Connector 47"/>
            <p:cNvCxnSpPr/>
            <p:nvPr/>
          </p:nvCxnSpPr>
          <p:spPr>
            <a:xfrm>
              <a:off x="395536" y="4941168"/>
              <a:ext cx="3744416" cy="0"/>
            </a:xfrm>
            <a:prstGeom prst="line">
              <a:avLst/>
            </a:prstGeom>
          </p:spPr>
          <p:style>
            <a:lnRef idx="3">
              <a:schemeClr val="dk1"/>
            </a:lnRef>
            <a:fillRef idx="0">
              <a:schemeClr val="dk1"/>
            </a:fillRef>
            <a:effectRef idx="2">
              <a:schemeClr val="dk1"/>
            </a:effectRef>
            <a:fontRef idx="minor">
              <a:schemeClr val="tx1"/>
            </a:fontRef>
          </p:style>
        </p:cxnSp>
        <p:sp>
          <p:nvSpPr>
            <p:cNvPr id="49" name="Oval 48"/>
            <p:cNvSpPr/>
            <p:nvPr/>
          </p:nvSpPr>
          <p:spPr>
            <a:xfrm>
              <a:off x="467544" y="47971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Oval 49"/>
            <p:cNvSpPr/>
            <p:nvPr/>
          </p:nvSpPr>
          <p:spPr>
            <a:xfrm>
              <a:off x="692946" y="47971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Oval 50"/>
            <p:cNvSpPr/>
            <p:nvPr/>
          </p:nvSpPr>
          <p:spPr>
            <a:xfrm>
              <a:off x="980978" y="47971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Oval 51"/>
            <p:cNvSpPr/>
            <p:nvPr/>
          </p:nvSpPr>
          <p:spPr>
            <a:xfrm>
              <a:off x="1250420" y="479089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Oval 52"/>
            <p:cNvSpPr/>
            <p:nvPr/>
          </p:nvSpPr>
          <p:spPr>
            <a:xfrm>
              <a:off x="1547664" y="47971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Oval 53"/>
            <p:cNvSpPr/>
            <p:nvPr/>
          </p:nvSpPr>
          <p:spPr>
            <a:xfrm>
              <a:off x="1835696" y="47971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54"/>
            <p:cNvSpPr/>
            <p:nvPr/>
          </p:nvSpPr>
          <p:spPr>
            <a:xfrm>
              <a:off x="2123728" y="47971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p:cNvSpPr/>
            <p:nvPr/>
          </p:nvSpPr>
          <p:spPr>
            <a:xfrm>
              <a:off x="2411760" y="47971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Oval 56"/>
            <p:cNvSpPr/>
            <p:nvPr/>
          </p:nvSpPr>
          <p:spPr>
            <a:xfrm>
              <a:off x="2699792" y="47971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p:cNvSpPr/>
            <p:nvPr/>
          </p:nvSpPr>
          <p:spPr>
            <a:xfrm>
              <a:off x="2987824" y="47971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p:cNvSpPr/>
            <p:nvPr/>
          </p:nvSpPr>
          <p:spPr>
            <a:xfrm>
              <a:off x="3275856" y="47971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0" name="Oval 59"/>
            <p:cNvSpPr/>
            <p:nvPr/>
          </p:nvSpPr>
          <p:spPr>
            <a:xfrm>
              <a:off x="3563888" y="47971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1" name="Oval 60"/>
            <p:cNvSpPr/>
            <p:nvPr/>
          </p:nvSpPr>
          <p:spPr>
            <a:xfrm>
              <a:off x="3851920" y="47971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6" name="TextBox 65"/>
            <p:cNvSpPr txBox="1"/>
            <p:nvPr/>
          </p:nvSpPr>
          <p:spPr>
            <a:xfrm>
              <a:off x="4788024" y="5373215"/>
              <a:ext cx="4464496" cy="1162712"/>
            </a:xfrm>
            <a:prstGeom prst="rect">
              <a:avLst/>
            </a:prstGeom>
            <a:noFill/>
          </p:spPr>
          <p:txBody>
            <a:bodyPr wrap="square" rtlCol="0">
              <a:spAutoFit/>
            </a:bodyPr>
            <a:lstStyle/>
            <a:p>
              <a:r>
                <a:rPr lang="en-US" b="1" dirty="0">
                  <a:solidFill>
                    <a:schemeClr val="bg2">
                      <a:lumMod val="10000"/>
                    </a:schemeClr>
                  </a:solidFill>
                </a:rPr>
                <a:t>BEST POSSIBLE IS N/2 IN E</a:t>
              </a:r>
              <a:r>
                <a:rPr lang="en-US" b="1" baseline="-25000" dirty="0">
                  <a:solidFill>
                    <a:schemeClr val="bg2">
                      <a:lumMod val="10000"/>
                    </a:schemeClr>
                  </a:solidFill>
                </a:rPr>
                <a:t>1</a:t>
              </a:r>
              <a:r>
                <a:rPr lang="en-US" b="1" dirty="0">
                  <a:solidFill>
                    <a:schemeClr val="bg2">
                      <a:lumMod val="10000"/>
                    </a:schemeClr>
                  </a:solidFill>
                </a:rPr>
                <a:t> AND N/2 IN E</a:t>
              </a:r>
              <a:r>
                <a:rPr lang="en-US" b="1" baseline="-25000" dirty="0">
                  <a:solidFill>
                    <a:schemeClr val="bg2">
                      <a:lumMod val="10000"/>
                    </a:schemeClr>
                  </a:solidFill>
                </a:rPr>
                <a:t>2 </a:t>
              </a:r>
              <a:r>
                <a:rPr lang="en-US" b="1" dirty="0">
                  <a:solidFill>
                    <a:schemeClr val="bg2">
                      <a:lumMod val="10000"/>
                    </a:schemeClr>
                  </a:solidFill>
                </a:rPr>
                <a:t>( hypothetical situation)</a:t>
              </a:r>
              <a:endParaRPr lang="en-IN" b="1" dirty="0">
                <a:solidFill>
                  <a:schemeClr val="bg2">
                    <a:lumMod val="10000"/>
                  </a:schemeClr>
                </a:solidFill>
              </a:endParaRPr>
            </a:p>
            <a:p>
              <a:endParaRPr lang="en-IN" dirty="0"/>
            </a:p>
          </p:txBody>
        </p:sp>
        <p:sp>
          <p:nvSpPr>
            <p:cNvPr id="67" name="TextBox 66"/>
            <p:cNvSpPr txBox="1"/>
            <p:nvPr/>
          </p:nvSpPr>
          <p:spPr>
            <a:xfrm>
              <a:off x="1115616" y="5373216"/>
              <a:ext cx="2745516" cy="369332"/>
            </a:xfrm>
            <a:prstGeom prst="rect">
              <a:avLst/>
            </a:prstGeom>
            <a:noFill/>
          </p:spPr>
          <p:txBody>
            <a:bodyPr wrap="square" rtlCol="0">
              <a:spAutoFit/>
            </a:bodyPr>
            <a:lstStyle/>
            <a:p>
              <a:r>
                <a:rPr lang="en-US" b="1" dirty="0"/>
                <a:t>NATURAL SITUATION</a:t>
              </a:r>
              <a:endParaRPr lang="en-IN" b="1" dirty="0"/>
            </a:p>
          </p:txBody>
        </p:sp>
      </p:grpSp>
      <mc:AlternateContent xmlns:mc="http://schemas.openxmlformats.org/markup-compatibility/2006" xmlns:a14="http://schemas.microsoft.com/office/drawing/2010/main">
        <mc:Choice Requires="a14">
          <p:sp>
            <p:nvSpPr>
              <p:cNvPr id="35" name="TextBox 34"/>
              <p:cNvSpPr txBox="1"/>
              <p:nvPr/>
            </p:nvSpPr>
            <p:spPr>
              <a:xfrm>
                <a:off x="2411760" y="5805264"/>
                <a:ext cx="2511120" cy="643061"/>
              </a:xfrm>
              <a:prstGeom prst="rect">
                <a:avLst/>
              </a:prstGeom>
              <a:noFill/>
            </p:spPr>
            <p:txBody>
              <a:bodyPr wrap="square" rtlCol="0">
                <a:spAutoFit/>
              </a:bodyPr>
              <a:lstStyle/>
              <a:p>
                <a:r>
                  <a:rPr lang="en-IN" b="1" dirty="0"/>
                  <a:t>N</a:t>
                </a:r>
                <a:r>
                  <a:rPr lang="en-IN" b="1" baseline="-25000" dirty="0"/>
                  <a:t>2</a:t>
                </a:r>
                <a:r>
                  <a:rPr lang="en-IN" b="1" dirty="0"/>
                  <a:t>/N    =   </a:t>
                </a:r>
                <a14:m>
                  <m:oMath xmlns:m="http://schemas.openxmlformats.org/officeDocument/2006/math">
                    <m:f>
                      <m:fPr>
                        <m:ctrlPr>
                          <a:rPr lang="en-IN" b="1" i="1" smtClean="0">
                            <a:latin typeface="Cambria Math" panose="02040503050406030204" pitchFamily="18" charset="0"/>
                          </a:rPr>
                        </m:ctrlPr>
                      </m:fPr>
                      <m:num>
                        <m:r>
                          <a:rPr lang="en-IN" b="1" i="1" smtClean="0">
                            <a:latin typeface="Cambria Math"/>
                          </a:rPr>
                          <m:t>𝑾</m:t>
                        </m:r>
                      </m:num>
                      <m:den>
                        <m:sSub>
                          <m:sSubPr>
                            <m:ctrlPr>
                              <a:rPr lang="en-IN" b="1" i="1" smtClean="0">
                                <a:latin typeface="Cambria Math" panose="02040503050406030204" pitchFamily="18" charset="0"/>
                              </a:rPr>
                            </m:ctrlPr>
                          </m:sSubPr>
                          <m:e>
                            <m:f>
                              <m:fPr>
                                <m:ctrlPr>
                                  <a:rPr lang="en-IN" b="1" i="1" smtClean="0">
                                    <a:latin typeface="Cambria Math" panose="02040503050406030204" pitchFamily="18" charset="0"/>
                                  </a:rPr>
                                </m:ctrlPr>
                              </m:fPr>
                              <m:num>
                                <m:sSub>
                                  <m:sSubPr>
                                    <m:ctrlPr>
                                      <a:rPr lang="en-IN" b="1" i="1" smtClean="0">
                                        <a:latin typeface="Cambria Math" panose="02040503050406030204" pitchFamily="18" charset="0"/>
                                      </a:rPr>
                                    </m:ctrlPr>
                                  </m:sSubPr>
                                  <m:e>
                                    <m:r>
                                      <a:rPr lang="en-IN" b="1" i="1" smtClean="0">
                                        <a:latin typeface="Cambria Math"/>
                                      </a:rPr>
                                      <m:t>𝑨</m:t>
                                    </m:r>
                                  </m:e>
                                  <m:sub>
                                    <m:r>
                                      <a:rPr lang="en-IN" b="1" i="1" smtClean="0">
                                        <a:latin typeface="Cambria Math"/>
                                      </a:rPr>
                                      <m:t>𝟐𝟏</m:t>
                                    </m:r>
                                  </m:sub>
                                </m:sSub>
                              </m:num>
                              <m:den>
                                <m:r>
                                  <a:rPr lang="en-IN" b="1" i="1" smtClean="0">
                                    <a:latin typeface="Cambria Math"/>
                                    <a:ea typeface="Cambria Math"/>
                                  </a:rPr>
                                  <m:t>𝝆</m:t>
                                </m:r>
                              </m:den>
                            </m:f>
                            <m:r>
                              <a:rPr lang="en-IN" b="1" i="1" smtClean="0">
                                <a:latin typeface="Cambria Math"/>
                              </a:rPr>
                              <m:t>+</m:t>
                            </m:r>
                            <m:r>
                              <a:rPr lang="en-IN" b="1" i="1" smtClean="0">
                                <a:latin typeface="Cambria Math"/>
                              </a:rPr>
                              <m:t>𝟐</m:t>
                            </m:r>
                            <m:r>
                              <a:rPr lang="en-IN" b="1" i="1" smtClean="0">
                                <a:latin typeface="Cambria Math"/>
                              </a:rPr>
                              <m:t>𝑾</m:t>
                            </m:r>
                          </m:e>
                          <m:sub/>
                        </m:sSub>
                      </m:den>
                    </m:f>
                  </m:oMath>
                </a14:m>
                <a:r>
                  <a:rPr lang="en-IN" b="1" dirty="0"/>
                  <a:t>  </a:t>
                </a:r>
              </a:p>
            </p:txBody>
          </p:sp>
        </mc:Choice>
        <mc:Fallback xmlns="">
          <p:sp>
            <p:nvSpPr>
              <p:cNvPr id="35" name="TextBox 34"/>
              <p:cNvSpPr txBox="1">
                <a:spLocks noRot="1" noChangeAspect="1" noMove="1" noResize="1" noEditPoints="1" noAdjustHandles="1" noChangeArrowheads="1" noChangeShapeType="1" noTextEdit="1"/>
              </p:cNvSpPr>
              <p:nvPr/>
            </p:nvSpPr>
            <p:spPr>
              <a:xfrm>
                <a:off x="2411760" y="5805264"/>
                <a:ext cx="2511120" cy="643061"/>
              </a:xfrm>
              <a:prstGeom prst="rect">
                <a:avLst/>
              </a:prstGeom>
              <a:blipFill rotWithShape="1">
                <a:blip r:embed="rId2"/>
                <a:stretch>
                  <a:fillRect l="-2184"/>
                </a:stretch>
              </a:blipFill>
            </p:spPr>
            <p:txBody>
              <a:bodyPr/>
              <a:lstStyle/>
              <a:p>
                <a:r>
                  <a:rPr lang="en-US">
                    <a:noFill/>
                  </a:rPr>
                  <a:t> </a:t>
                </a:r>
              </a:p>
            </p:txBody>
          </p:sp>
        </mc:Fallback>
      </mc:AlternateContent>
      <p:sp>
        <p:nvSpPr>
          <p:cNvPr id="36" name="TextBox 35"/>
          <p:cNvSpPr txBox="1"/>
          <p:nvPr/>
        </p:nvSpPr>
        <p:spPr>
          <a:xfrm>
            <a:off x="5004048" y="5805264"/>
            <a:ext cx="4256293" cy="369332"/>
          </a:xfrm>
          <a:prstGeom prst="rect">
            <a:avLst/>
          </a:prstGeom>
          <a:noFill/>
        </p:spPr>
        <p:txBody>
          <a:bodyPr wrap="none" rtlCol="0">
            <a:spAutoFit/>
          </a:bodyPr>
          <a:lstStyle/>
          <a:p>
            <a:r>
              <a:rPr lang="en-IN" b="1" dirty="0"/>
              <a:t>For  </a:t>
            </a:r>
            <a:r>
              <a:rPr lang="el-GR" b="1" dirty="0"/>
              <a:t>ρ</a:t>
            </a:r>
            <a:r>
              <a:rPr lang="en-US" b="1" dirty="0"/>
              <a:t>  tending to infinity </a:t>
            </a:r>
            <a:r>
              <a:rPr lang="en-IN" b="1" dirty="0"/>
              <a:t>, N</a:t>
            </a:r>
            <a:r>
              <a:rPr lang="en-IN" b="1" baseline="-25000" dirty="0"/>
              <a:t>2</a:t>
            </a:r>
            <a:r>
              <a:rPr lang="en-IN" b="1" dirty="0"/>
              <a:t>/N = 1/2 </a:t>
            </a:r>
          </a:p>
        </p:txBody>
      </p:sp>
    </p:spTree>
    <p:extLst>
      <p:ext uri="{BB962C8B-B14F-4D97-AF65-F5344CB8AC3E}">
        <p14:creationId xmlns:p14="http://schemas.microsoft.com/office/powerpoint/2010/main" val="1152047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16"/>
            <a:ext cx="8229600" cy="1143000"/>
          </a:xfrm>
        </p:spPr>
        <p:txBody>
          <a:bodyPr>
            <a:normAutofit/>
          </a:bodyPr>
          <a:lstStyle/>
          <a:p>
            <a:r>
              <a:rPr lang="en-US" sz="3600" b="1" dirty="0">
                <a:solidFill>
                  <a:srgbClr val="0070C0"/>
                </a:solidFill>
                <a:latin typeface="Book Antiqua" pitchFamily="18" charset="0"/>
              </a:rPr>
              <a:t>Multi-level scheme</a:t>
            </a:r>
            <a:endParaRPr lang="en-IN" sz="3600" b="1" dirty="0">
              <a:solidFill>
                <a:srgbClr val="0070C0"/>
              </a:solidFill>
              <a:latin typeface="Book Antiqua" pitchFamily="18" charset="0"/>
            </a:endParaRPr>
          </a:p>
        </p:txBody>
      </p:sp>
      <p:cxnSp>
        <p:nvCxnSpPr>
          <p:cNvPr id="4" name="Straight Connector 3"/>
          <p:cNvCxnSpPr/>
          <p:nvPr/>
        </p:nvCxnSpPr>
        <p:spPr>
          <a:xfrm>
            <a:off x="1043608" y="5589240"/>
            <a:ext cx="3312368"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Rectangle 4"/>
          <p:cNvSpPr/>
          <p:nvPr/>
        </p:nvSpPr>
        <p:spPr>
          <a:xfrm>
            <a:off x="4788024" y="3356992"/>
            <a:ext cx="2232248"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1043608" y="1340768"/>
            <a:ext cx="3168352" cy="28803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a:p>
        </p:txBody>
      </p:sp>
      <p:sp>
        <p:nvSpPr>
          <p:cNvPr id="8" name="Rectangle 7"/>
          <p:cNvSpPr/>
          <p:nvPr/>
        </p:nvSpPr>
        <p:spPr>
          <a:xfrm>
            <a:off x="4788024" y="4725144"/>
            <a:ext cx="2232248"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Arrow Connector 8"/>
          <p:cNvCxnSpPr/>
          <p:nvPr/>
        </p:nvCxnSpPr>
        <p:spPr>
          <a:xfrm>
            <a:off x="5868144" y="3429000"/>
            <a:ext cx="0" cy="129614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a:stCxn id="6" idx="3"/>
            <a:endCxn id="5" idx="0"/>
          </p:cNvCxnSpPr>
          <p:nvPr/>
        </p:nvCxnSpPr>
        <p:spPr>
          <a:xfrm>
            <a:off x="4211960" y="1484784"/>
            <a:ext cx="1692188" cy="1872208"/>
          </a:xfrm>
          <a:prstGeom prst="straightConnector1">
            <a:avLst/>
          </a:prstGeom>
          <a:ln>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139952" y="4869160"/>
            <a:ext cx="1296144" cy="648072"/>
          </a:xfrm>
          <a:prstGeom prst="straightConnector1">
            <a:avLst/>
          </a:prstGeom>
          <a:ln>
            <a:prstDash val="lgDashDot"/>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555776" y="1422068"/>
            <a:ext cx="0" cy="416717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467544" y="4005064"/>
            <a:ext cx="2165914" cy="646331"/>
          </a:xfrm>
          <a:prstGeom prst="rect">
            <a:avLst/>
          </a:prstGeom>
          <a:noFill/>
        </p:spPr>
        <p:txBody>
          <a:bodyPr wrap="none" rtlCol="0">
            <a:spAutoFit/>
          </a:bodyPr>
          <a:lstStyle/>
          <a:p>
            <a:r>
              <a:rPr lang="en-IN" b="1" dirty="0"/>
              <a:t>Excitation (Pumping)</a:t>
            </a:r>
          </a:p>
          <a:p>
            <a:endParaRPr lang="en-IN" b="1" dirty="0"/>
          </a:p>
        </p:txBody>
      </p:sp>
      <p:sp>
        <p:nvSpPr>
          <p:cNvPr id="19" name="Right Arrow 18"/>
          <p:cNvSpPr/>
          <p:nvPr/>
        </p:nvSpPr>
        <p:spPr>
          <a:xfrm>
            <a:off x="7668344" y="3933056"/>
            <a:ext cx="792088" cy="288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TextBox 19"/>
          <p:cNvSpPr txBox="1"/>
          <p:nvPr/>
        </p:nvSpPr>
        <p:spPr>
          <a:xfrm>
            <a:off x="7380312" y="4293096"/>
            <a:ext cx="1662378" cy="369332"/>
          </a:xfrm>
          <a:prstGeom prst="rect">
            <a:avLst/>
          </a:prstGeom>
          <a:noFill/>
        </p:spPr>
        <p:txBody>
          <a:bodyPr wrap="none" rtlCol="0">
            <a:spAutoFit/>
          </a:bodyPr>
          <a:lstStyle/>
          <a:p>
            <a:r>
              <a:rPr lang="en-IN" b="1" dirty="0"/>
              <a:t>Laser transition</a:t>
            </a:r>
          </a:p>
        </p:txBody>
      </p:sp>
      <p:sp>
        <p:nvSpPr>
          <p:cNvPr id="21" name="TextBox 20"/>
          <p:cNvSpPr txBox="1"/>
          <p:nvPr/>
        </p:nvSpPr>
        <p:spPr>
          <a:xfrm>
            <a:off x="5004048" y="1763524"/>
            <a:ext cx="1627177" cy="369332"/>
          </a:xfrm>
          <a:prstGeom prst="rect">
            <a:avLst/>
          </a:prstGeom>
          <a:noFill/>
        </p:spPr>
        <p:txBody>
          <a:bodyPr wrap="none" rtlCol="0">
            <a:spAutoFit/>
          </a:bodyPr>
          <a:lstStyle/>
          <a:p>
            <a:r>
              <a:rPr lang="en-US" b="1" dirty="0"/>
              <a:t>Very fast decay</a:t>
            </a:r>
            <a:endParaRPr lang="en-IN" b="1" dirty="0"/>
          </a:p>
        </p:txBody>
      </p:sp>
      <p:sp>
        <p:nvSpPr>
          <p:cNvPr id="22" name="TextBox 21"/>
          <p:cNvSpPr txBox="1"/>
          <p:nvPr/>
        </p:nvSpPr>
        <p:spPr>
          <a:xfrm>
            <a:off x="7230301" y="3212976"/>
            <a:ext cx="1791709" cy="646331"/>
          </a:xfrm>
          <a:prstGeom prst="rect">
            <a:avLst/>
          </a:prstGeom>
          <a:noFill/>
        </p:spPr>
        <p:txBody>
          <a:bodyPr wrap="none" rtlCol="0">
            <a:spAutoFit/>
          </a:bodyPr>
          <a:lstStyle/>
          <a:p>
            <a:r>
              <a:rPr lang="en-US" b="1" dirty="0"/>
              <a:t>Long life time</a:t>
            </a:r>
          </a:p>
          <a:p>
            <a:r>
              <a:rPr lang="en-US" b="1" dirty="0"/>
              <a:t>Metastable state</a:t>
            </a:r>
            <a:endParaRPr lang="en-IN" b="1" dirty="0"/>
          </a:p>
        </p:txBody>
      </p:sp>
      <p:sp>
        <p:nvSpPr>
          <p:cNvPr id="23" name="TextBox 22"/>
          <p:cNvSpPr txBox="1"/>
          <p:nvPr/>
        </p:nvSpPr>
        <p:spPr>
          <a:xfrm>
            <a:off x="5321087" y="5445224"/>
            <a:ext cx="1627177" cy="369332"/>
          </a:xfrm>
          <a:prstGeom prst="rect">
            <a:avLst/>
          </a:prstGeom>
          <a:noFill/>
        </p:spPr>
        <p:txBody>
          <a:bodyPr wrap="none" rtlCol="0">
            <a:spAutoFit/>
          </a:bodyPr>
          <a:lstStyle/>
          <a:p>
            <a:r>
              <a:rPr lang="en-US" b="1" dirty="0"/>
              <a:t>Very fast decay</a:t>
            </a:r>
            <a:endParaRPr lang="en-IN" b="1" dirty="0"/>
          </a:p>
        </p:txBody>
      </p:sp>
      <p:sp>
        <p:nvSpPr>
          <p:cNvPr id="26" name="TextBox 25"/>
          <p:cNvSpPr txBox="1"/>
          <p:nvPr/>
        </p:nvSpPr>
        <p:spPr>
          <a:xfrm>
            <a:off x="5652120" y="2627620"/>
            <a:ext cx="2155142" cy="369332"/>
          </a:xfrm>
          <a:prstGeom prst="rect">
            <a:avLst/>
          </a:prstGeom>
          <a:noFill/>
        </p:spPr>
        <p:txBody>
          <a:bodyPr wrap="none" rtlCol="0">
            <a:spAutoFit/>
          </a:bodyPr>
          <a:lstStyle/>
          <a:p>
            <a:r>
              <a:rPr lang="en-US" b="1" dirty="0"/>
              <a:t>Population Inversion</a:t>
            </a:r>
            <a:endParaRPr lang="en-IN" b="1" dirty="0"/>
          </a:p>
        </p:txBody>
      </p:sp>
      <p:sp>
        <p:nvSpPr>
          <p:cNvPr id="28" name="Oval 27"/>
          <p:cNvSpPr/>
          <p:nvPr/>
        </p:nvSpPr>
        <p:spPr>
          <a:xfrm>
            <a:off x="4788024" y="32129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p:cNvSpPr/>
          <p:nvPr/>
        </p:nvSpPr>
        <p:spPr>
          <a:xfrm>
            <a:off x="5013426" y="32129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p:cNvSpPr/>
          <p:nvPr/>
        </p:nvSpPr>
        <p:spPr>
          <a:xfrm>
            <a:off x="5301458" y="32129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p:cNvSpPr/>
          <p:nvPr/>
        </p:nvSpPr>
        <p:spPr>
          <a:xfrm>
            <a:off x="5570900" y="320671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p:cNvSpPr/>
          <p:nvPr/>
        </p:nvSpPr>
        <p:spPr>
          <a:xfrm>
            <a:off x="5868144" y="32129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p:cNvSpPr/>
          <p:nvPr/>
        </p:nvSpPr>
        <p:spPr>
          <a:xfrm>
            <a:off x="6156176" y="32129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p:cNvSpPr/>
          <p:nvPr/>
        </p:nvSpPr>
        <p:spPr>
          <a:xfrm>
            <a:off x="6444208" y="32129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p:cNvSpPr/>
          <p:nvPr/>
        </p:nvSpPr>
        <p:spPr>
          <a:xfrm>
            <a:off x="6732240" y="32129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p:cNvSpPr/>
          <p:nvPr/>
        </p:nvSpPr>
        <p:spPr>
          <a:xfrm>
            <a:off x="5445308" y="45811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Oval 42"/>
          <p:cNvSpPr/>
          <p:nvPr/>
        </p:nvSpPr>
        <p:spPr>
          <a:xfrm>
            <a:off x="5670710" y="45811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Oval 43"/>
          <p:cNvSpPr/>
          <p:nvPr/>
        </p:nvSpPr>
        <p:spPr>
          <a:xfrm>
            <a:off x="5958742" y="45811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Oval 44"/>
          <p:cNvSpPr/>
          <p:nvPr/>
        </p:nvSpPr>
        <p:spPr>
          <a:xfrm>
            <a:off x="6228184" y="457486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p:cNvSpPr txBox="1"/>
          <p:nvPr/>
        </p:nvSpPr>
        <p:spPr>
          <a:xfrm>
            <a:off x="7092280" y="4581128"/>
            <a:ext cx="301686" cy="369332"/>
          </a:xfrm>
          <a:prstGeom prst="rect">
            <a:avLst/>
          </a:prstGeom>
          <a:noFill/>
        </p:spPr>
        <p:txBody>
          <a:bodyPr wrap="none" rtlCol="0">
            <a:spAutoFit/>
          </a:bodyPr>
          <a:lstStyle/>
          <a:p>
            <a:r>
              <a:rPr lang="en-IN" b="1" dirty="0"/>
              <a:t>1</a:t>
            </a:r>
          </a:p>
        </p:txBody>
      </p:sp>
      <p:sp>
        <p:nvSpPr>
          <p:cNvPr id="36" name="TextBox 35"/>
          <p:cNvSpPr txBox="1"/>
          <p:nvPr/>
        </p:nvSpPr>
        <p:spPr>
          <a:xfrm>
            <a:off x="7020272" y="3203684"/>
            <a:ext cx="301686" cy="369332"/>
          </a:xfrm>
          <a:prstGeom prst="rect">
            <a:avLst/>
          </a:prstGeom>
          <a:noFill/>
        </p:spPr>
        <p:txBody>
          <a:bodyPr wrap="none" rtlCol="0">
            <a:spAutoFit/>
          </a:bodyPr>
          <a:lstStyle/>
          <a:p>
            <a:r>
              <a:rPr lang="en-IN" b="1" dirty="0"/>
              <a:t>2</a:t>
            </a:r>
          </a:p>
        </p:txBody>
      </p:sp>
      <p:sp>
        <p:nvSpPr>
          <p:cNvPr id="10" name="TextBox 9"/>
          <p:cNvSpPr txBox="1"/>
          <p:nvPr/>
        </p:nvSpPr>
        <p:spPr>
          <a:xfrm>
            <a:off x="8460432" y="3861048"/>
            <a:ext cx="428322" cy="369332"/>
          </a:xfrm>
          <a:prstGeom prst="rect">
            <a:avLst/>
          </a:prstGeom>
          <a:noFill/>
        </p:spPr>
        <p:txBody>
          <a:bodyPr wrap="none" rtlCol="0">
            <a:spAutoFit/>
          </a:bodyPr>
          <a:lstStyle/>
          <a:p>
            <a:r>
              <a:rPr lang="en-IN" b="1" dirty="0">
                <a:solidFill>
                  <a:srgbClr val="FF0000"/>
                </a:solidFill>
                <a:latin typeface="Book Antiqua" pitchFamily="18" charset="0"/>
              </a:rPr>
              <a:t>f</a:t>
            </a:r>
            <a:r>
              <a:rPr lang="en-IN" b="1" baseline="-25000" dirty="0">
                <a:solidFill>
                  <a:srgbClr val="FF0000"/>
                </a:solidFill>
                <a:latin typeface="Book Antiqua" pitchFamily="18" charset="0"/>
              </a:rPr>
              <a:t>21</a:t>
            </a:r>
          </a:p>
        </p:txBody>
      </p:sp>
      <p:sp>
        <p:nvSpPr>
          <p:cNvPr id="41" name="TextBox 40"/>
          <p:cNvSpPr txBox="1"/>
          <p:nvPr/>
        </p:nvSpPr>
        <p:spPr>
          <a:xfrm>
            <a:off x="539552" y="5363924"/>
            <a:ext cx="301686" cy="369332"/>
          </a:xfrm>
          <a:prstGeom prst="rect">
            <a:avLst/>
          </a:prstGeom>
          <a:noFill/>
        </p:spPr>
        <p:txBody>
          <a:bodyPr wrap="none" rtlCol="0">
            <a:spAutoFit/>
          </a:bodyPr>
          <a:lstStyle/>
          <a:p>
            <a:r>
              <a:rPr lang="en-IN" b="1" dirty="0"/>
              <a:t>0</a:t>
            </a:r>
          </a:p>
        </p:txBody>
      </p:sp>
      <p:sp>
        <p:nvSpPr>
          <p:cNvPr id="46" name="TextBox 45"/>
          <p:cNvSpPr txBox="1"/>
          <p:nvPr/>
        </p:nvSpPr>
        <p:spPr>
          <a:xfrm>
            <a:off x="611560" y="1340768"/>
            <a:ext cx="301686" cy="369332"/>
          </a:xfrm>
          <a:prstGeom prst="rect">
            <a:avLst/>
          </a:prstGeom>
          <a:noFill/>
        </p:spPr>
        <p:txBody>
          <a:bodyPr wrap="none" rtlCol="0">
            <a:spAutoFit/>
          </a:bodyPr>
          <a:lstStyle/>
          <a:p>
            <a:r>
              <a:rPr lang="en-IN" b="1" dirty="0"/>
              <a:t>3</a:t>
            </a:r>
          </a:p>
        </p:txBody>
      </p:sp>
      <p:cxnSp>
        <p:nvCxnSpPr>
          <p:cNvPr id="38" name="Straight Arrow Connector 37"/>
          <p:cNvCxnSpPr/>
          <p:nvPr/>
        </p:nvCxnSpPr>
        <p:spPr>
          <a:xfrm>
            <a:off x="323528" y="3212976"/>
            <a:ext cx="1296000" cy="0"/>
          </a:xfrm>
          <a:prstGeom prst="straightConnector1">
            <a:avLst/>
          </a:prstGeom>
          <a:ln w="76200">
            <a:tailEnd type="arrow"/>
          </a:ln>
        </p:spPr>
        <p:style>
          <a:lnRef idx="3">
            <a:schemeClr val="dk1"/>
          </a:lnRef>
          <a:fillRef idx="0">
            <a:schemeClr val="dk1"/>
          </a:fillRef>
          <a:effectRef idx="2">
            <a:schemeClr val="dk1"/>
          </a:effectRef>
          <a:fontRef idx="minor">
            <a:schemeClr val="tx1"/>
          </a:fontRef>
        </p:style>
      </p:cxnSp>
      <p:sp>
        <p:nvSpPr>
          <p:cNvPr id="47" name="TextBox 46"/>
          <p:cNvSpPr txBox="1"/>
          <p:nvPr/>
        </p:nvSpPr>
        <p:spPr>
          <a:xfrm>
            <a:off x="1619672" y="2996952"/>
            <a:ext cx="428322" cy="369332"/>
          </a:xfrm>
          <a:prstGeom prst="rect">
            <a:avLst/>
          </a:prstGeom>
          <a:noFill/>
        </p:spPr>
        <p:txBody>
          <a:bodyPr wrap="none" rtlCol="0">
            <a:spAutoFit/>
          </a:bodyPr>
          <a:lstStyle/>
          <a:p>
            <a:r>
              <a:rPr lang="en-IN" b="1" dirty="0">
                <a:latin typeface="Book Antiqua" pitchFamily="18" charset="0"/>
              </a:rPr>
              <a:t>f</a:t>
            </a:r>
            <a:r>
              <a:rPr lang="en-IN" b="1" baseline="-25000" dirty="0">
                <a:latin typeface="Book Antiqua" pitchFamily="18" charset="0"/>
              </a:rPr>
              <a:t>03</a:t>
            </a:r>
          </a:p>
        </p:txBody>
      </p:sp>
      <p:sp>
        <p:nvSpPr>
          <p:cNvPr id="40" name="TextBox 39"/>
          <p:cNvSpPr txBox="1"/>
          <p:nvPr/>
        </p:nvSpPr>
        <p:spPr>
          <a:xfrm>
            <a:off x="107504" y="1916832"/>
            <a:ext cx="2141933" cy="830997"/>
          </a:xfrm>
          <a:prstGeom prst="rect">
            <a:avLst/>
          </a:prstGeom>
          <a:noFill/>
        </p:spPr>
        <p:txBody>
          <a:bodyPr wrap="none" rtlCol="0">
            <a:spAutoFit/>
          </a:bodyPr>
          <a:lstStyle/>
          <a:p>
            <a:r>
              <a:rPr lang="en-IN" sz="1200" b="1" dirty="0">
                <a:solidFill>
                  <a:srgbClr val="0070C0"/>
                </a:solidFill>
                <a:latin typeface="Book Antiqua" pitchFamily="18" charset="0"/>
              </a:rPr>
              <a:t>NOTE: PUMP LIGHT</a:t>
            </a:r>
          </a:p>
          <a:p>
            <a:r>
              <a:rPr lang="en-IN" sz="1200" b="1" dirty="0">
                <a:solidFill>
                  <a:srgbClr val="0070C0"/>
                </a:solidFill>
                <a:latin typeface="Book Antiqua" pitchFamily="18" charset="0"/>
              </a:rPr>
              <a:t>NEED NOT BE A LASER</a:t>
            </a:r>
          </a:p>
          <a:p>
            <a:r>
              <a:rPr lang="en-IN" sz="1200" b="1" dirty="0">
                <a:solidFill>
                  <a:srgbClr val="0070C0"/>
                </a:solidFill>
                <a:latin typeface="Book Antiqua" pitchFamily="18" charset="0"/>
              </a:rPr>
              <a:t>AN INEXPENSIVE FLASH </a:t>
            </a:r>
          </a:p>
          <a:p>
            <a:r>
              <a:rPr lang="en-IN" sz="1200" b="1" dirty="0">
                <a:solidFill>
                  <a:srgbClr val="0070C0"/>
                </a:solidFill>
                <a:latin typeface="Book Antiqua" pitchFamily="18" charset="0"/>
              </a:rPr>
              <a:t>LAMP WILL WORK</a:t>
            </a:r>
          </a:p>
        </p:txBody>
      </p:sp>
      <p:cxnSp>
        <p:nvCxnSpPr>
          <p:cNvPr id="49" name="Straight Arrow Connector 48"/>
          <p:cNvCxnSpPr/>
          <p:nvPr/>
        </p:nvCxnSpPr>
        <p:spPr>
          <a:xfrm>
            <a:off x="3923928" y="4045714"/>
            <a:ext cx="864096" cy="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50" name="TextBox 49"/>
          <p:cNvSpPr txBox="1"/>
          <p:nvPr/>
        </p:nvSpPr>
        <p:spPr>
          <a:xfrm>
            <a:off x="4143678" y="3573016"/>
            <a:ext cx="428322" cy="369332"/>
          </a:xfrm>
          <a:prstGeom prst="rect">
            <a:avLst/>
          </a:prstGeom>
          <a:noFill/>
        </p:spPr>
        <p:txBody>
          <a:bodyPr wrap="none" rtlCol="0">
            <a:spAutoFit/>
          </a:bodyPr>
          <a:lstStyle/>
          <a:p>
            <a:r>
              <a:rPr lang="en-IN" b="1" dirty="0">
                <a:solidFill>
                  <a:srgbClr val="FF0000"/>
                </a:solidFill>
                <a:latin typeface="Book Antiqua" pitchFamily="18" charset="0"/>
              </a:rPr>
              <a:t>f</a:t>
            </a:r>
            <a:r>
              <a:rPr lang="en-IN" b="1" baseline="-25000" dirty="0">
                <a:solidFill>
                  <a:srgbClr val="FF0000"/>
                </a:solidFill>
                <a:latin typeface="Book Antiqua" pitchFamily="18" charset="0"/>
              </a:rPr>
              <a:t>21</a:t>
            </a:r>
          </a:p>
        </p:txBody>
      </p:sp>
      <p:sp>
        <p:nvSpPr>
          <p:cNvPr id="51" name="TextBox 50"/>
          <p:cNvSpPr txBox="1"/>
          <p:nvPr/>
        </p:nvSpPr>
        <p:spPr>
          <a:xfrm>
            <a:off x="3491880" y="4211796"/>
            <a:ext cx="1851148" cy="369332"/>
          </a:xfrm>
          <a:prstGeom prst="rect">
            <a:avLst/>
          </a:prstGeom>
          <a:noFill/>
        </p:spPr>
        <p:txBody>
          <a:bodyPr wrap="none" rtlCol="0">
            <a:spAutoFit/>
          </a:bodyPr>
          <a:lstStyle/>
          <a:p>
            <a:r>
              <a:rPr lang="en-IN" b="1" dirty="0"/>
              <a:t>Stimulus photons</a:t>
            </a:r>
          </a:p>
        </p:txBody>
      </p:sp>
      <p:sp>
        <p:nvSpPr>
          <p:cNvPr id="52" name="TextBox 51"/>
          <p:cNvSpPr txBox="1"/>
          <p:nvPr/>
        </p:nvSpPr>
        <p:spPr>
          <a:xfrm>
            <a:off x="107504" y="539388"/>
            <a:ext cx="8930650" cy="369332"/>
          </a:xfrm>
          <a:prstGeom prst="rect">
            <a:avLst/>
          </a:prstGeom>
          <a:noFill/>
        </p:spPr>
        <p:txBody>
          <a:bodyPr wrap="none" rtlCol="0">
            <a:spAutoFit/>
          </a:bodyPr>
          <a:lstStyle/>
          <a:p>
            <a:r>
              <a:rPr lang="en-IN" b="1" dirty="0">
                <a:solidFill>
                  <a:srgbClr val="0070C0"/>
                </a:solidFill>
                <a:latin typeface="Book Antiqua" pitchFamily="18" charset="0"/>
              </a:rPr>
              <a:t>OPTICAL PUMPING TECHNIQUE FOR ACHIEVING POPULATION INERSION</a:t>
            </a:r>
          </a:p>
        </p:txBody>
      </p:sp>
    </p:spTree>
    <p:extLst>
      <p:ext uri="{BB962C8B-B14F-4D97-AF65-F5344CB8AC3E}">
        <p14:creationId xmlns:p14="http://schemas.microsoft.com/office/powerpoint/2010/main" val="2730316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8519" y="332656"/>
            <a:ext cx="9433048" cy="1200329"/>
          </a:xfrm>
          <a:prstGeom prst="rect">
            <a:avLst/>
          </a:prstGeom>
          <a:noFill/>
        </p:spPr>
        <p:txBody>
          <a:bodyPr wrap="square" rtlCol="0">
            <a:spAutoFit/>
          </a:bodyPr>
          <a:lstStyle/>
          <a:p>
            <a:pPr algn="ctr"/>
            <a:r>
              <a:rPr lang="en-IN" sz="3600" b="1" dirty="0">
                <a:solidFill>
                  <a:srgbClr val="0070C0"/>
                </a:solidFill>
                <a:latin typeface="Book Antiqua" pitchFamily="18" charset="0"/>
              </a:rPr>
              <a:t>Mathematical treatment for photon flux </a:t>
            </a:r>
          </a:p>
          <a:p>
            <a:pPr algn="ctr"/>
            <a:r>
              <a:rPr lang="en-IN" sz="3600" b="1" dirty="0">
                <a:solidFill>
                  <a:srgbClr val="0070C0"/>
                </a:solidFill>
                <a:latin typeface="Book Antiqua" pitchFamily="18" charset="0"/>
              </a:rPr>
              <a:t>inside a Gain material </a:t>
            </a:r>
          </a:p>
        </p:txBody>
      </p:sp>
      <p:sp>
        <p:nvSpPr>
          <p:cNvPr id="6" name="Rectangle 5"/>
          <p:cNvSpPr/>
          <p:nvPr/>
        </p:nvSpPr>
        <p:spPr>
          <a:xfrm>
            <a:off x="2483768" y="1988840"/>
            <a:ext cx="3384376" cy="208823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IN" b="1" dirty="0"/>
              <a:t>A material with population inversion using optical pumping</a:t>
            </a:r>
          </a:p>
          <a:p>
            <a:pPr algn="ctr"/>
            <a:r>
              <a:rPr lang="en-IN" b="1" dirty="0"/>
              <a:t>4-LEVEL SCHEME</a:t>
            </a:r>
          </a:p>
        </p:txBody>
      </p:sp>
      <p:sp>
        <p:nvSpPr>
          <p:cNvPr id="8" name="TextBox 7"/>
          <p:cNvSpPr txBox="1"/>
          <p:nvPr/>
        </p:nvSpPr>
        <p:spPr>
          <a:xfrm>
            <a:off x="899592" y="4509120"/>
            <a:ext cx="4467249" cy="646331"/>
          </a:xfrm>
          <a:prstGeom prst="rect">
            <a:avLst/>
          </a:prstGeom>
          <a:noFill/>
        </p:spPr>
        <p:txBody>
          <a:bodyPr wrap="none" rtlCol="0">
            <a:spAutoFit/>
          </a:bodyPr>
          <a:lstStyle/>
          <a:p>
            <a:r>
              <a:rPr lang="en-IN" b="1" dirty="0">
                <a:solidFill>
                  <a:srgbClr val="FF0000"/>
                </a:solidFill>
              </a:rPr>
              <a:t>Photon flux  </a:t>
            </a:r>
            <a:r>
              <a:rPr lang="el-GR" b="1" dirty="0">
                <a:solidFill>
                  <a:srgbClr val="FF0000"/>
                </a:solidFill>
              </a:rPr>
              <a:t>ρ</a:t>
            </a:r>
            <a:r>
              <a:rPr lang="en-IN" b="1" dirty="0">
                <a:solidFill>
                  <a:srgbClr val="FF0000"/>
                </a:solidFill>
              </a:rPr>
              <a:t>(</a:t>
            </a:r>
            <a:r>
              <a:rPr lang="en-IN" b="1" dirty="0">
                <a:solidFill>
                  <a:srgbClr val="FF0000"/>
                </a:solidFill>
                <a:latin typeface="Book Antiqua" pitchFamily="18" charset="0"/>
              </a:rPr>
              <a:t>f</a:t>
            </a:r>
            <a:r>
              <a:rPr lang="en-IN" b="1" baseline="-25000" dirty="0">
                <a:solidFill>
                  <a:srgbClr val="FF0000"/>
                </a:solidFill>
                <a:latin typeface="Book Antiqua" pitchFamily="18" charset="0"/>
              </a:rPr>
              <a:t>21</a:t>
            </a:r>
            <a:r>
              <a:rPr lang="en-IN" b="1" dirty="0">
                <a:solidFill>
                  <a:srgbClr val="FF0000"/>
                </a:solidFill>
                <a:latin typeface="Book Antiqua" pitchFamily="18" charset="0"/>
              </a:rPr>
              <a:t>) will grow exponentially</a:t>
            </a:r>
          </a:p>
          <a:p>
            <a:endParaRPr lang="en-IN" dirty="0"/>
          </a:p>
        </p:txBody>
      </p:sp>
      <p:cxnSp>
        <p:nvCxnSpPr>
          <p:cNvPr id="9" name="Straight Arrow Connector 8"/>
          <p:cNvCxnSpPr/>
          <p:nvPr/>
        </p:nvCxnSpPr>
        <p:spPr>
          <a:xfrm>
            <a:off x="323528" y="3212976"/>
            <a:ext cx="1296000" cy="0"/>
          </a:xfrm>
          <a:prstGeom prst="straightConnector1">
            <a:avLst/>
          </a:prstGeom>
          <a:ln w="76200">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1619672" y="2996952"/>
            <a:ext cx="428322" cy="369332"/>
          </a:xfrm>
          <a:prstGeom prst="rect">
            <a:avLst/>
          </a:prstGeom>
          <a:noFill/>
        </p:spPr>
        <p:txBody>
          <a:bodyPr wrap="none" rtlCol="0">
            <a:spAutoFit/>
          </a:bodyPr>
          <a:lstStyle/>
          <a:p>
            <a:r>
              <a:rPr lang="en-IN" b="1" dirty="0">
                <a:latin typeface="Book Antiqua" pitchFamily="18" charset="0"/>
              </a:rPr>
              <a:t>f</a:t>
            </a:r>
            <a:r>
              <a:rPr lang="en-IN" b="1" baseline="-25000" dirty="0">
                <a:latin typeface="Book Antiqua" pitchFamily="18" charset="0"/>
              </a:rPr>
              <a:t>03</a:t>
            </a:r>
          </a:p>
        </p:txBody>
      </p:sp>
      <p:sp>
        <p:nvSpPr>
          <p:cNvPr id="11" name="TextBox 10"/>
          <p:cNvSpPr txBox="1"/>
          <p:nvPr/>
        </p:nvSpPr>
        <p:spPr>
          <a:xfrm>
            <a:off x="179512" y="3501008"/>
            <a:ext cx="1474443" cy="369332"/>
          </a:xfrm>
          <a:prstGeom prst="rect">
            <a:avLst/>
          </a:prstGeom>
          <a:noFill/>
        </p:spPr>
        <p:txBody>
          <a:bodyPr wrap="none" rtlCol="0">
            <a:spAutoFit/>
          </a:bodyPr>
          <a:lstStyle/>
          <a:p>
            <a:r>
              <a:rPr lang="en-IN" b="1" dirty="0"/>
              <a:t>Optical Pump</a:t>
            </a:r>
          </a:p>
        </p:txBody>
      </p:sp>
      <p:sp>
        <p:nvSpPr>
          <p:cNvPr id="12" name="Right Arrow 11"/>
          <p:cNvSpPr/>
          <p:nvPr/>
        </p:nvSpPr>
        <p:spPr>
          <a:xfrm>
            <a:off x="6159902" y="3140968"/>
            <a:ext cx="792088" cy="288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p:cNvSpPr txBox="1"/>
          <p:nvPr/>
        </p:nvSpPr>
        <p:spPr>
          <a:xfrm>
            <a:off x="6951990" y="3068960"/>
            <a:ext cx="428322" cy="369332"/>
          </a:xfrm>
          <a:prstGeom prst="rect">
            <a:avLst/>
          </a:prstGeom>
          <a:noFill/>
        </p:spPr>
        <p:txBody>
          <a:bodyPr wrap="none" rtlCol="0">
            <a:spAutoFit/>
          </a:bodyPr>
          <a:lstStyle/>
          <a:p>
            <a:r>
              <a:rPr lang="en-IN" b="1" dirty="0">
                <a:solidFill>
                  <a:srgbClr val="FF0000"/>
                </a:solidFill>
                <a:latin typeface="Book Antiqua" pitchFamily="18" charset="0"/>
              </a:rPr>
              <a:t>f</a:t>
            </a:r>
            <a:r>
              <a:rPr lang="en-IN" b="1" baseline="-25000" dirty="0">
                <a:solidFill>
                  <a:srgbClr val="FF0000"/>
                </a:solidFill>
                <a:latin typeface="Book Antiqua" pitchFamily="18" charset="0"/>
              </a:rPr>
              <a:t>21</a:t>
            </a:r>
          </a:p>
        </p:txBody>
      </p:sp>
      <p:cxnSp>
        <p:nvCxnSpPr>
          <p:cNvPr id="14" name="Straight Arrow Connector 13"/>
          <p:cNvCxnSpPr/>
          <p:nvPr/>
        </p:nvCxnSpPr>
        <p:spPr>
          <a:xfrm>
            <a:off x="1403648" y="2821578"/>
            <a:ext cx="864096" cy="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1547664" y="2348880"/>
            <a:ext cx="428322" cy="369332"/>
          </a:xfrm>
          <a:prstGeom prst="rect">
            <a:avLst/>
          </a:prstGeom>
          <a:noFill/>
        </p:spPr>
        <p:txBody>
          <a:bodyPr wrap="none" rtlCol="0">
            <a:spAutoFit/>
          </a:bodyPr>
          <a:lstStyle/>
          <a:p>
            <a:r>
              <a:rPr lang="en-IN" b="1" dirty="0">
                <a:solidFill>
                  <a:srgbClr val="FF0000"/>
                </a:solidFill>
                <a:latin typeface="Book Antiqua" pitchFamily="18" charset="0"/>
              </a:rPr>
              <a:t>f</a:t>
            </a:r>
            <a:r>
              <a:rPr lang="en-IN" b="1" baseline="-25000" dirty="0">
                <a:solidFill>
                  <a:srgbClr val="FF0000"/>
                </a:solidFill>
                <a:latin typeface="Book Antiqua" pitchFamily="18" charset="0"/>
              </a:rPr>
              <a:t>21</a:t>
            </a:r>
          </a:p>
        </p:txBody>
      </p:sp>
      <p:sp>
        <p:nvSpPr>
          <p:cNvPr id="16" name="TextBox 15"/>
          <p:cNvSpPr txBox="1"/>
          <p:nvPr/>
        </p:nvSpPr>
        <p:spPr>
          <a:xfrm>
            <a:off x="683568" y="2132856"/>
            <a:ext cx="1851148" cy="369332"/>
          </a:xfrm>
          <a:prstGeom prst="rect">
            <a:avLst/>
          </a:prstGeom>
          <a:noFill/>
        </p:spPr>
        <p:txBody>
          <a:bodyPr wrap="none" rtlCol="0">
            <a:spAutoFit/>
          </a:bodyPr>
          <a:lstStyle/>
          <a:p>
            <a:r>
              <a:rPr lang="en-IN" b="1" dirty="0">
                <a:solidFill>
                  <a:srgbClr val="FF0000"/>
                </a:solidFill>
              </a:rPr>
              <a:t>Stimulus photons</a:t>
            </a:r>
          </a:p>
        </p:txBody>
      </p:sp>
      <p:sp>
        <p:nvSpPr>
          <p:cNvPr id="17" name="Rectangle 16"/>
          <p:cNvSpPr/>
          <p:nvPr/>
        </p:nvSpPr>
        <p:spPr>
          <a:xfrm>
            <a:off x="1835696" y="5147900"/>
            <a:ext cx="3033203" cy="369332"/>
          </a:xfrm>
          <a:prstGeom prst="rect">
            <a:avLst/>
          </a:prstGeom>
        </p:spPr>
        <p:txBody>
          <a:bodyPr wrap="none">
            <a:spAutoFit/>
          </a:bodyPr>
          <a:lstStyle/>
          <a:p>
            <a:r>
              <a:rPr lang="el-GR" b="1" dirty="0">
                <a:solidFill>
                  <a:srgbClr val="FF0000"/>
                </a:solidFill>
              </a:rPr>
              <a:t>ρ</a:t>
            </a:r>
            <a:r>
              <a:rPr lang="en-IN" b="1" dirty="0">
                <a:solidFill>
                  <a:srgbClr val="FF0000"/>
                </a:solidFill>
              </a:rPr>
              <a:t>(</a:t>
            </a:r>
            <a:r>
              <a:rPr lang="en-IN" b="1" dirty="0">
                <a:solidFill>
                  <a:srgbClr val="FF0000"/>
                </a:solidFill>
                <a:latin typeface="Book Antiqua" pitchFamily="18" charset="0"/>
              </a:rPr>
              <a:t>f</a:t>
            </a:r>
            <a:r>
              <a:rPr lang="en-IN" b="1" baseline="-25000" dirty="0">
                <a:solidFill>
                  <a:srgbClr val="FF0000"/>
                </a:solidFill>
                <a:latin typeface="Book Antiqua" pitchFamily="18" charset="0"/>
              </a:rPr>
              <a:t>21 ,</a:t>
            </a:r>
            <a:r>
              <a:rPr lang="en-IN" b="1" dirty="0">
                <a:solidFill>
                  <a:srgbClr val="FF0000"/>
                </a:solidFill>
                <a:latin typeface="Book Antiqua" pitchFamily="18" charset="0"/>
              </a:rPr>
              <a:t> x)   = </a:t>
            </a:r>
            <a:r>
              <a:rPr lang="el-GR" b="1" dirty="0">
                <a:solidFill>
                  <a:srgbClr val="FF0000"/>
                </a:solidFill>
              </a:rPr>
              <a:t>ρ</a:t>
            </a:r>
            <a:r>
              <a:rPr lang="en-IN" b="1" dirty="0">
                <a:solidFill>
                  <a:srgbClr val="FF0000"/>
                </a:solidFill>
              </a:rPr>
              <a:t>(</a:t>
            </a:r>
            <a:r>
              <a:rPr lang="en-IN" b="1" dirty="0">
                <a:solidFill>
                  <a:srgbClr val="FF0000"/>
                </a:solidFill>
                <a:latin typeface="Book Antiqua" pitchFamily="18" charset="0"/>
              </a:rPr>
              <a:t>f</a:t>
            </a:r>
            <a:r>
              <a:rPr lang="en-IN" b="1" baseline="-25000" dirty="0">
                <a:solidFill>
                  <a:srgbClr val="FF0000"/>
                </a:solidFill>
                <a:latin typeface="Book Antiqua" pitchFamily="18" charset="0"/>
              </a:rPr>
              <a:t>21 ,</a:t>
            </a:r>
            <a:r>
              <a:rPr lang="en-IN" b="1" dirty="0">
                <a:solidFill>
                  <a:srgbClr val="FF0000"/>
                </a:solidFill>
                <a:latin typeface="Book Antiqua" pitchFamily="18" charset="0"/>
              </a:rPr>
              <a:t> 0) </a:t>
            </a:r>
            <a:r>
              <a:rPr lang="en-IN" b="1" dirty="0" err="1">
                <a:solidFill>
                  <a:srgbClr val="FF0000"/>
                </a:solidFill>
                <a:latin typeface="Book Antiqua" pitchFamily="18" charset="0"/>
              </a:rPr>
              <a:t>exp</a:t>
            </a:r>
            <a:r>
              <a:rPr lang="en-IN" b="1" dirty="0">
                <a:solidFill>
                  <a:srgbClr val="FF0000"/>
                </a:solidFill>
                <a:latin typeface="Book Antiqua" pitchFamily="18" charset="0"/>
              </a:rPr>
              <a:t>(</a:t>
            </a:r>
            <a:r>
              <a:rPr lang="en-IN" b="1" dirty="0" err="1">
                <a:solidFill>
                  <a:srgbClr val="FF0000"/>
                </a:solidFill>
                <a:latin typeface="Book Antiqua" pitchFamily="18" charset="0"/>
              </a:rPr>
              <a:t>Gx</a:t>
            </a:r>
            <a:r>
              <a:rPr lang="en-IN" b="1" dirty="0">
                <a:solidFill>
                  <a:srgbClr val="FF0000"/>
                </a:solidFill>
                <a:latin typeface="Book Antiqua" pitchFamily="18" charset="0"/>
              </a:rPr>
              <a:t>) </a:t>
            </a:r>
            <a:endParaRPr lang="en-IN" dirty="0"/>
          </a:p>
        </p:txBody>
      </p:sp>
      <p:cxnSp>
        <p:nvCxnSpPr>
          <p:cNvPr id="19" name="Straight Arrow Connector 18"/>
          <p:cNvCxnSpPr/>
          <p:nvPr/>
        </p:nvCxnSpPr>
        <p:spPr>
          <a:xfrm>
            <a:off x="2483768" y="4221088"/>
            <a:ext cx="3384376"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995936" y="4149080"/>
            <a:ext cx="284052" cy="369332"/>
          </a:xfrm>
          <a:prstGeom prst="rect">
            <a:avLst/>
          </a:prstGeom>
          <a:noFill/>
        </p:spPr>
        <p:txBody>
          <a:bodyPr wrap="none" rtlCol="0">
            <a:spAutoFit/>
          </a:bodyPr>
          <a:lstStyle/>
          <a:p>
            <a:r>
              <a:rPr lang="en-IN" dirty="0"/>
              <a:t>x</a:t>
            </a:r>
          </a:p>
        </p:txBody>
      </p:sp>
      <p:sp>
        <p:nvSpPr>
          <p:cNvPr id="21" name="TextBox 20"/>
          <p:cNvSpPr txBox="1"/>
          <p:nvPr/>
        </p:nvSpPr>
        <p:spPr>
          <a:xfrm>
            <a:off x="6516216" y="4366845"/>
            <a:ext cx="824265" cy="646331"/>
          </a:xfrm>
          <a:prstGeom prst="rect">
            <a:avLst/>
          </a:prstGeom>
          <a:noFill/>
        </p:spPr>
        <p:txBody>
          <a:bodyPr wrap="none" rtlCol="0">
            <a:spAutoFit/>
          </a:bodyPr>
          <a:lstStyle/>
          <a:p>
            <a:r>
              <a:rPr lang="en-IN" sz="3600" b="1" dirty="0"/>
              <a:t>???</a:t>
            </a:r>
          </a:p>
        </p:txBody>
      </p:sp>
      <p:sp>
        <p:nvSpPr>
          <p:cNvPr id="22" name="TextBox 21"/>
          <p:cNvSpPr txBox="1"/>
          <p:nvPr/>
        </p:nvSpPr>
        <p:spPr>
          <a:xfrm>
            <a:off x="5508104" y="4953942"/>
            <a:ext cx="3409908" cy="923330"/>
          </a:xfrm>
          <a:prstGeom prst="rect">
            <a:avLst/>
          </a:prstGeom>
          <a:noFill/>
        </p:spPr>
        <p:txBody>
          <a:bodyPr wrap="none" rtlCol="0">
            <a:spAutoFit/>
          </a:bodyPr>
          <a:lstStyle/>
          <a:p>
            <a:pPr marL="342900" indent="-342900">
              <a:buFont typeface="+mj-lt"/>
              <a:buAutoNum type="arabicPeriod"/>
            </a:pPr>
            <a:r>
              <a:rPr lang="en-IN" b="1" dirty="0">
                <a:solidFill>
                  <a:srgbClr val="0070C0"/>
                </a:solidFill>
                <a:latin typeface="Book Antiqua" pitchFamily="18" charset="0"/>
              </a:rPr>
              <a:t>How to make x large?</a:t>
            </a:r>
          </a:p>
          <a:p>
            <a:pPr marL="342900" indent="-342900">
              <a:buFont typeface="+mj-lt"/>
              <a:buAutoNum type="arabicPeriod"/>
            </a:pPr>
            <a:endParaRPr lang="en-IN" b="1" dirty="0">
              <a:solidFill>
                <a:srgbClr val="0070C0"/>
              </a:solidFill>
              <a:latin typeface="Book Antiqua" pitchFamily="18" charset="0"/>
            </a:endParaRPr>
          </a:p>
          <a:p>
            <a:pPr marL="342900" indent="-342900">
              <a:buFont typeface="+mj-lt"/>
              <a:buAutoNum type="arabicPeriod"/>
            </a:pPr>
            <a:r>
              <a:rPr lang="en-IN" b="1" dirty="0">
                <a:solidFill>
                  <a:srgbClr val="0070C0"/>
                </a:solidFill>
                <a:latin typeface="Book Antiqua" pitchFamily="18" charset="0"/>
              </a:rPr>
              <a:t>Origin of stimulus photon?</a:t>
            </a:r>
          </a:p>
        </p:txBody>
      </p:sp>
    </p:spTree>
    <p:extLst>
      <p:ext uri="{BB962C8B-B14F-4D97-AF65-F5344CB8AC3E}">
        <p14:creationId xmlns:p14="http://schemas.microsoft.com/office/powerpoint/2010/main" val="939151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3832"/>
            <a:ext cx="8229600" cy="1143000"/>
          </a:xfrm>
        </p:spPr>
        <p:txBody>
          <a:bodyPr>
            <a:normAutofit fontScale="90000"/>
          </a:bodyPr>
          <a:lstStyle/>
          <a:p>
            <a:pPr marL="742950" indent="-742950">
              <a:buFont typeface="+mj-lt"/>
              <a:buAutoNum type="arabicPeriod"/>
            </a:pPr>
            <a:r>
              <a:rPr lang="en-IN" b="1" dirty="0">
                <a:solidFill>
                  <a:srgbClr val="0070C0"/>
                </a:solidFill>
                <a:latin typeface="Book Antiqua" pitchFamily="18" charset="0"/>
              </a:rPr>
              <a:t>How to make x large?</a:t>
            </a:r>
            <a:br>
              <a:rPr lang="en-IN" b="1" dirty="0">
                <a:solidFill>
                  <a:srgbClr val="0070C0"/>
                </a:solidFill>
                <a:latin typeface="Book Antiqua" pitchFamily="18" charset="0"/>
              </a:rPr>
            </a:br>
            <a:br>
              <a:rPr lang="en-IN" b="1" dirty="0">
                <a:solidFill>
                  <a:srgbClr val="0070C0"/>
                </a:solidFill>
                <a:latin typeface="Book Antiqua" pitchFamily="18" charset="0"/>
              </a:rPr>
            </a:br>
            <a:endParaRPr lang="en-IN" dirty="0"/>
          </a:p>
        </p:txBody>
      </p:sp>
      <p:sp>
        <p:nvSpPr>
          <p:cNvPr id="4" name="TextBox 3"/>
          <p:cNvSpPr txBox="1"/>
          <p:nvPr/>
        </p:nvSpPr>
        <p:spPr>
          <a:xfrm>
            <a:off x="3852534" y="1628800"/>
            <a:ext cx="2779928" cy="369332"/>
          </a:xfrm>
          <a:prstGeom prst="rect">
            <a:avLst/>
          </a:prstGeom>
          <a:noFill/>
        </p:spPr>
        <p:txBody>
          <a:bodyPr wrap="none" rtlCol="0">
            <a:spAutoFit/>
          </a:bodyPr>
          <a:lstStyle/>
          <a:p>
            <a:r>
              <a:rPr lang="en-IN" b="1" dirty="0"/>
              <a:t>Path fold by two mirrors</a:t>
            </a:r>
          </a:p>
        </p:txBody>
      </p:sp>
      <p:sp>
        <p:nvSpPr>
          <p:cNvPr id="5" name="Rectangle 4"/>
          <p:cNvSpPr/>
          <p:nvPr/>
        </p:nvSpPr>
        <p:spPr>
          <a:xfrm>
            <a:off x="3478808" y="2564904"/>
            <a:ext cx="3384376" cy="208823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IN" b="1" dirty="0"/>
              <a:t>A material with population inversion using optical pumping</a:t>
            </a:r>
          </a:p>
          <a:p>
            <a:pPr algn="ctr"/>
            <a:r>
              <a:rPr lang="en-IN" b="1" dirty="0"/>
              <a:t>4-LEVEL SCHEME</a:t>
            </a:r>
          </a:p>
        </p:txBody>
      </p:sp>
      <p:sp>
        <p:nvSpPr>
          <p:cNvPr id="8" name="Rectangle 7"/>
          <p:cNvSpPr/>
          <p:nvPr/>
        </p:nvSpPr>
        <p:spPr>
          <a:xfrm>
            <a:off x="3478808" y="2564904"/>
            <a:ext cx="45719"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6830537" y="2564904"/>
            <a:ext cx="45719"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 name="Straight Arrow Connector 10"/>
          <p:cNvCxnSpPr/>
          <p:nvPr/>
        </p:nvCxnSpPr>
        <p:spPr>
          <a:xfrm flipH="1">
            <a:off x="3550816" y="2060848"/>
            <a:ext cx="109319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580112" y="2060848"/>
            <a:ext cx="1178417"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75856" y="4797152"/>
            <a:ext cx="498855" cy="369332"/>
          </a:xfrm>
          <a:prstGeom prst="rect">
            <a:avLst/>
          </a:prstGeom>
          <a:noFill/>
        </p:spPr>
        <p:txBody>
          <a:bodyPr wrap="none" rtlCol="0">
            <a:spAutoFit/>
          </a:bodyPr>
          <a:lstStyle/>
          <a:p>
            <a:r>
              <a:rPr lang="en-IN" dirty="0"/>
              <a:t>M1</a:t>
            </a:r>
          </a:p>
        </p:txBody>
      </p:sp>
      <p:sp>
        <p:nvSpPr>
          <p:cNvPr id="15" name="TextBox 14"/>
          <p:cNvSpPr txBox="1"/>
          <p:nvPr/>
        </p:nvSpPr>
        <p:spPr>
          <a:xfrm>
            <a:off x="6665433" y="4797152"/>
            <a:ext cx="498855" cy="369332"/>
          </a:xfrm>
          <a:prstGeom prst="rect">
            <a:avLst/>
          </a:prstGeom>
          <a:noFill/>
        </p:spPr>
        <p:txBody>
          <a:bodyPr wrap="none" rtlCol="0">
            <a:spAutoFit/>
          </a:bodyPr>
          <a:lstStyle/>
          <a:p>
            <a:r>
              <a:rPr lang="en-IN" dirty="0"/>
              <a:t>M2</a:t>
            </a:r>
          </a:p>
        </p:txBody>
      </p:sp>
      <p:cxnSp>
        <p:nvCxnSpPr>
          <p:cNvPr id="16" name="Straight Arrow Connector 15"/>
          <p:cNvCxnSpPr/>
          <p:nvPr/>
        </p:nvCxnSpPr>
        <p:spPr>
          <a:xfrm>
            <a:off x="1263358" y="3347700"/>
            <a:ext cx="1296000" cy="0"/>
          </a:xfrm>
          <a:prstGeom prst="straightConnector1">
            <a:avLst/>
          </a:prstGeom>
          <a:ln w="76200">
            <a:tailEnd type="arrow"/>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2559502" y="3131676"/>
            <a:ext cx="428322" cy="369332"/>
          </a:xfrm>
          <a:prstGeom prst="rect">
            <a:avLst/>
          </a:prstGeom>
          <a:noFill/>
        </p:spPr>
        <p:txBody>
          <a:bodyPr wrap="none" rtlCol="0">
            <a:spAutoFit/>
          </a:bodyPr>
          <a:lstStyle/>
          <a:p>
            <a:r>
              <a:rPr lang="en-IN" b="1" dirty="0">
                <a:latin typeface="Book Antiqua" pitchFamily="18" charset="0"/>
              </a:rPr>
              <a:t>f</a:t>
            </a:r>
            <a:r>
              <a:rPr lang="en-IN" b="1" baseline="-25000" dirty="0">
                <a:latin typeface="Book Antiqua" pitchFamily="18" charset="0"/>
              </a:rPr>
              <a:t>03</a:t>
            </a:r>
          </a:p>
        </p:txBody>
      </p:sp>
      <p:sp>
        <p:nvSpPr>
          <p:cNvPr id="18" name="TextBox 17"/>
          <p:cNvSpPr txBox="1"/>
          <p:nvPr/>
        </p:nvSpPr>
        <p:spPr>
          <a:xfrm>
            <a:off x="1119342" y="3635732"/>
            <a:ext cx="1474443" cy="369332"/>
          </a:xfrm>
          <a:prstGeom prst="rect">
            <a:avLst/>
          </a:prstGeom>
          <a:noFill/>
        </p:spPr>
        <p:txBody>
          <a:bodyPr wrap="none" rtlCol="0">
            <a:spAutoFit/>
          </a:bodyPr>
          <a:lstStyle/>
          <a:p>
            <a:r>
              <a:rPr lang="en-IN" b="1" dirty="0"/>
              <a:t>Optical Pump</a:t>
            </a:r>
          </a:p>
        </p:txBody>
      </p:sp>
      <p:sp>
        <p:nvSpPr>
          <p:cNvPr id="20" name="TextBox 19"/>
          <p:cNvSpPr txBox="1"/>
          <p:nvPr/>
        </p:nvSpPr>
        <p:spPr>
          <a:xfrm>
            <a:off x="7374118" y="3861048"/>
            <a:ext cx="684803" cy="369332"/>
          </a:xfrm>
          <a:prstGeom prst="rect">
            <a:avLst/>
          </a:prstGeom>
          <a:noFill/>
        </p:spPr>
        <p:txBody>
          <a:bodyPr wrap="none" rtlCol="0">
            <a:spAutoFit/>
          </a:bodyPr>
          <a:lstStyle/>
          <a:p>
            <a:r>
              <a:rPr lang="en-IN" b="1" dirty="0"/>
              <a:t>Laser</a:t>
            </a: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1627560" y="2473920"/>
              <a:ext cx="5770080" cy="2941560"/>
            </p14:xfrm>
          </p:contentPart>
        </mc:Choice>
        <mc:Fallback xmlns="">
          <p:pic>
            <p:nvPicPr>
              <p:cNvPr id="3" name="Ink 2"/>
              <p:cNvPicPr/>
              <p:nvPr/>
            </p:nvPicPr>
            <p:blipFill>
              <a:blip r:embed="rId3"/>
              <a:stretch>
                <a:fillRect/>
              </a:stretch>
            </p:blipFill>
            <p:spPr>
              <a:xfrm>
                <a:off x="1600920" y="2460240"/>
                <a:ext cx="5816520" cy="29736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3570840" y="2747160"/>
              <a:ext cx="2891520" cy="1851840"/>
            </p14:xfrm>
          </p:contentPart>
        </mc:Choice>
        <mc:Fallback xmlns="">
          <p:pic>
            <p:nvPicPr>
              <p:cNvPr id="6" name="Ink 5"/>
              <p:cNvPicPr/>
              <p:nvPr/>
            </p:nvPicPr>
            <p:blipFill>
              <a:blip r:embed="rId5"/>
              <a:stretch>
                <a:fillRect/>
              </a:stretch>
            </p:blipFill>
            <p:spPr>
              <a:xfrm>
                <a:off x="3552120" y="2729160"/>
                <a:ext cx="2931840" cy="1890720"/>
              </a:xfrm>
              <a:prstGeom prst="rect">
                <a:avLst/>
              </a:prstGeom>
            </p:spPr>
          </p:pic>
        </mc:Fallback>
      </mc:AlternateContent>
    </p:spTree>
    <p:extLst>
      <p:ext uri="{BB962C8B-B14F-4D97-AF65-F5344CB8AC3E}">
        <p14:creationId xmlns:p14="http://schemas.microsoft.com/office/powerpoint/2010/main" val="1019030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a:solidFill>
                  <a:srgbClr val="0070C0"/>
                </a:solidFill>
                <a:latin typeface="Book Antiqua" pitchFamily="18" charset="0"/>
              </a:rPr>
              <a:t>2. Origin of stimulus photon?</a:t>
            </a:r>
            <a:br>
              <a:rPr lang="en-IN" b="1" dirty="0">
                <a:solidFill>
                  <a:srgbClr val="0070C0"/>
                </a:solidFill>
                <a:latin typeface="Book Antiqua" pitchFamily="18" charset="0"/>
              </a:rPr>
            </a:br>
            <a:endParaRPr lang="en-IN" dirty="0"/>
          </a:p>
        </p:txBody>
      </p:sp>
      <p:sp>
        <p:nvSpPr>
          <p:cNvPr id="4" name="Rectangle 3"/>
          <p:cNvSpPr/>
          <p:nvPr/>
        </p:nvSpPr>
        <p:spPr>
          <a:xfrm>
            <a:off x="2699792" y="2276872"/>
            <a:ext cx="3384376" cy="208823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IN" b="1" dirty="0"/>
              <a:t>A material with population inversion using optical pumping</a:t>
            </a:r>
          </a:p>
          <a:p>
            <a:pPr algn="ctr"/>
            <a:r>
              <a:rPr lang="en-IN" b="1" dirty="0"/>
              <a:t>4-LEVEL SCHEME</a:t>
            </a:r>
          </a:p>
        </p:txBody>
      </p:sp>
      <p:sp>
        <p:nvSpPr>
          <p:cNvPr id="5" name="Rectangle 4"/>
          <p:cNvSpPr/>
          <p:nvPr/>
        </p:nvSpPr>
        <p:spPr>
          <a:xfrm>
            <a:off x="2699792" y="2276872"/>
            <a:ext cx="45719"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6051521" y="2285380"/>
            <a:ext cx="45719"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Arrow Connector 8"/>
          <p:cNvCxnSpPr/>
          <p:nvPr/>
        </p:nvCxnSpPr>
        <p:spPr>
          <a:xfrm flipV="1">
            <a:off x="3937000" y="2285380"/>
            <a:ext cx="1080120" cy="71157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937000" y="3437384"/>
            <a:ext cx="1215752" cy="92772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089400" y="3149352"/>
            <a:ext cx="1719808"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899048" y="2641166"/>
            <a:ext cx="1312912" cy="59949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55576" y="1484784"/>
            <a:ext cx="8359981" cy="369332"/>
          </a:xfrm>
          <a:prstGeom prst="rect">
            <a:avLst/>
          </a:prstGeom>
          <a:noFill/>
        </p:spPr>
        <p:txBody>
          <a:bodyPr wrap="none" rtlCol="0">
            <a:spAutoFit/>
          </a:bodyPr>
          <a:lstStyle/>
          <a:p>
            <a:r>
              <a:rPr lang="en-IN" b="1" dirty="0">
                <a:solidFill>
                  <a:srgbClr val="0070C0"/>
                </a:solidFill>
                <a:latin typeface="Book Antiqua" pitchFamily="18" charset="0"/>
              </a:rPr>
              <a:t>Spontaneously emitted photon  is responsible to trigger stimulated emission</a:t>
            </a:r>
          </a:p>
        </p:txBody>
      </p:sp>
      <p:sp>
        <p:nvSpPr>
          <p:cNvPr id="18" name="TextBox 17"/>
          <p:cNvSpPr txBox="1"/>
          <p:nvPr/>
        </p:nvSpPr>
        <p:spPr>
          <a:xfrm>
            <a:off x="395536" y="4725144"/>
            <a:ext cx="8622873" cy="1754326"/>
          </a:xfrm>
          <a:prstGeom prst="rect">
            <a:avLst/>
          </a:prstGeom>
          <a:noFill/>
        </p:spPr>
        <p:txBody>
          <a:bodyPr wrap="none" rtlCol="0">
            <a:spAutoFit/>
          </a:bodyPr>
          <a:lstStyle/>
          <a:p>
            <a:pPr marL="285750" indent="-285750">
              <a:buFont typeface="Wingdings" pitchFamily="2" charset="2"/>
              <a:buChar char="Ø"/>
            </a:pPr>
            <a:r>
              <a:rPr lang="en-IN" b="1" dirty="0">
                <a:solidFill>
                  <a:srgbClr val="0070C0"/>
                </a:solidFill>
                <a:latin typeface="Book Antiqua" pitchFamily="18" charset="0"/>
              </a:rPr>
              <a:t>Spontaneously emitted photon will see the population inversion between the</a:t>
            </a:r>
          </a:p>
          <a:p>
            <a:r>
              <a:rPr lang="en-IN" b="1" dirty="0">
                <a:solidFill>
                  <a:srgbClr val="0070C0"/>
                </a:solidFill>
                <a:latin typeface="Book Antiqua" pitchFamily="18" charset="0"/>
              </a:rPr>
              <a:t>      energy levels </a:t>
            </a:r>
          </a:p>
          <a:p>
            <a:pPr marL="285750" indent="-285750">
              <a:buFont typeface="Wingdings" pitchFamily="2" charset="2"/>
              <a:buChar char="Ø"/>
            </a:pPr>
            <a:endParaRPr lang="en-IN" b="1" dirty="0">
              <a:solidFill>
                <a:srgbClr val="0070C0"/>
              </a:solidFill>
              <a:latin typeface="Book Antiqua" pitchFamily="18" charset="0"/>
            </a:endParaRPr>
          </a:p>
          <a:p>
            <a:pPr marL="285750" indent="-285750">
              <a:buFont typeface="Wingdings" pitchFamily="2" charset="2"/>
              <a:buChar char="Ø"/>
            </a:pPr>
            <a:r>
              <a:rPr lang="en-IN" b="1" dirty="0">
                <a:solidFill>
                  <a:srgbClr val="0070C0"/>
                </a:solidFill>
                <a:latin typeface="Book Antiqua" pitchFamily="18" charset="0"/>
              </a:rPr>
              <a:t>Population emission is maintained with the help of Pump Photons</a:t>
            </a:r>
          </a:p>
          <a:p>
            <a:endParaRPr lang="en-IN" b="1" dirty="0">
              <a:solidFill>
                <a:srgbClr val="0070C0"/>
              </a:solidFill>
              <a:latin typeface="Book Antiqua" pitchFamily="18" charset="0"/>
            </a:endParaRPr>
          </a:p>
          <a:p>
            <a:pPr marL="285750" indent="-285750">
              <a:buFont typeface="Wingdings" pitchFamily="2" charset="2"/>
              <a:buChar char="Ø"/>
            </a:pPr>
            <a:r>
              <a:rPr lang="en-IN" b="1" dirty="0">
                <a:solidFill>
                  <a:srgbClr val="0070C0"/>
                </a:solidFill>
                <a:latin typeface="Book Antiqua" pitchFamily="18" charset="0"/>
              </a:rPr>
              <a:t>Thanks to the time constants for making population inversions</a:t>
            </a: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1993320" y="1946520"/>
              <a:ext cx="6822720" cy="2841120"/>
            </p14:xfrm>
          </p:contentPart>
        </mc:Choice>
        <mc:Fallback xmlns="">
          <p:pic>
            <p:nvPicPr>
              <p:cNvPr id="3" name="Ink 2"/>
              <p:cNvPicPr/>
              <p:nvPr/>
            </p:nvPicPr>
            <p:blipFill>
              <a:blip r:embed="rId3"/>
              <a:stretch>
                <a:fillRect/>
              </a:stretch>
            </p:blipFill>
            <p:spPr>
              <a:xfrm>
                <a:off x="1975680" y="1941120"/>
                <a:ext cx="6870960" cy="2869200"/>
              </a:xfrm>
              <a:prstGeom prst="rect">
                <a:avLst/>
              </a:prstGeom>
            </p:spPr>
          </p:pic>
        </mc:Fallback>
      </mc:AlternateContent>
    </p:spTree>
    <p:extLst>
      <p:ext uri="{BB962C8B-B14F-4D97-AF65-F5344CB8AC3E}">
        <p14:creationId xmlns:p14="http://schemas.microsoft.com/office/powerpoint/2010/main" val="1513494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solidFill>
                  <a:srgbClr val="0070C0"/>
                </a:solidFill>
                <a:latin typeface="Book Antiqua" pitchFamily="18" charset="0"/>
              </a:rPr>
              <a:t>Spatial Coherence</a:t>
            </a:r>
          </a:p>
        </p:txBody>
      </p:sp>
      <p:sp>
        <p:nvSpPr>
          <p:cNvPr id="9" name="TextBox 8"/>
          <p:cNvSpPr txBox="1"/>
          <p:nvPr/>
        </p:nvSpPr>
        <p:spPr>
          <a:xfrm>
            <a:off x="3852534" y="1628800"/>
            <a:ext cx="2447658" cy="369332"/>
          </a:xfrm>
          <a:prstGeom prst="rect">
            <a:avLst/>
          </a:prstGeom>
          <a:noFill/>
        </p:spPr>
        <p:txBody>
          <a:bodyPr wrap="none" rtlCol="0">
            <a:spAutoFit/>
          </a:bodyPr>
          <a:lstStyle/>
          <a:p>
            <a:r>
              <a:rPr lang="en-IN" dirty="0"/>
              <a:t>Path fold by two mirrors</a:t>
            </a:r>
          </a:p>
        </p:txBody>
      </p:sp>
      <p:sp>
        <p:nvSpPr>
          <p:cNvPr id="10" name="Rectangle 9"/>
          <p:cNvSpPr/>
          <p:nvPr/>
        </p:nvSpPr>
        <p:spPr>
          <a:xfrm>
            <a:off x="3478808" y="2564904"/>
            <a:ext cx="3384376" cy="208823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b="1" dirty="0"/>
          </a:p>
          <a:p>
            <a:pPr algn="ctr"/>
            <a:endParaRPr lang="en-IN" b="1" dirty="0"/>
          </a:p>
          <a:p>
            <a:pPr algn="ctr"/>
            <a:endParaRPr lang="en-IN" b="1" dirty="0"/>
          </a:p>
          <a:p>
            <a:pPr algn="ctr"/>
            <a:endParaRPr lang="en-IN" b="1" dirty="0"/>
          </a:p>
          <a:p>
            <a:pPr algn="ctr"/>
            <a:r>
              <a:rPr lang="en-IN" b="1" dirty="0"/>
              <a:t>A material with population inversion using optical pumping</a:t>
            </a:r>
          </a:p>
          <a:p>
            <a:pPr algn="ctr"/>
            <a:r>
              <a:rPr lang="en-IN" b="1" dirty="0"/>
              <a:t>4-LEVEL SCHEME</a:t>
            </a:r>
          </a:p>
        </p:txBody>
      </p:sp>
      <p:sp>
        <p:nvSpPr>
          <p:cNvPr id="11" name="Rectangle 10"/>
          <p:cNvSpPr/>
          <p:nvPr/>
        </p:nvSpPr>
        <p:spPr>
          <a:xfrm>
            <a:off x="3478808" y="2564904"/>
            <a:ext cx="45719"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6830537" y="2564904"/>
            <a:ext cx="45719"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 name="Straight Arrow Connector 12"/>
          <p:cNvCxnSpPr/>
          <p:nvPr/>
        </p:nvCxnSpPr>
        <p:spPr>
          <a:xfrm flipH="1">
            <a:off x="3550816" y="2060848"/>
            <a:ext cx="109319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580112" y="2060848"/>
            <a:ext cx="1178417"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75856" y="4797152"/>
            <a:ext cx="498855" cy="369332"/>
          </a:xfrm>
          <a:prstGeom prst="rect">
            <a:avLst/>
          </a:prstGeom>
          <a:noFill/>
        </p:spPr>
        <p:txBody>
          <a:bodyPr wrap="none" rtlCol="0">
            <a:spAutoFit/>
          </a:bodyPr>
          <a:lstStyle/>
          <a:p>
            <a:r>
              <a:rPr lang="en-IN" dirty="0"/>
              <a:t>M1</a:t>
            </a:r>
          </a:p>
        </p:txBody>
      </p:sp>
      <p:sp>
        <p:nvSpPr>
          <p:cNvPr id="16" name="TextBox 15"/>
          <p:cNvSpPr txBox="1"/>
          <p:nvPr/>
        </p:nvSpPr>
        <p:spPr>
          <a:xfrm>
            <a:off x="6665433" y="4797152"/>
            <a:ext cx="498855" cy="369332"/>
          </a:xfrm>
          <a:prstGeom prst="rect">
            <a:avLst/>
          </a:prstGeom>
          <a:noFill/>
        </p:spPr>
        <p:txBody>
          <a:bodyPr wrap="none" rtlCol="0">
            <a:spAutoFit/>
          </a:bodyPr>
          <a:lstStyle/>
          <a:p>
            <a:r>
              <a:rPr lang="en-IN" dirty="0"/>
              <a:t>M2</a:t>
            </a:r>
          </a:p>
        </p:txBody>
      </p:sp>
      <p:cxnSp>
        <p:nvCxnSpPr>
          <p:cNvPr id="17" name="Straight Arrow Connector 16"/>
          <p:cNvCxnSpPr/>
          <p:nvPr/>
        </p:nvCxnSpPr>
        <p:spPr>
          <a:xfrm>
            <a:off x="1263358" y="3347700"/>
            <a:ext cx="1296000" cy="0"/>
          </a:xfrm>
          <a:prstGeom prst="straightConnector1">
            <a:avLst/>
          </a:prstGeom>
          <a:ln w="76200">
            <a:tailEnd type="arrow"/>
          </a:ln>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2559502" y="3131676"/>
            <a:ext cx="428322" cy="369332"/>
          </a:xfrm>
          <a:prstGeom prst="rect">
            <a:avLst/>
          </a:prstGeom>
          <a:noFill/>
        </p:spPr>
        <p:txBody>
          <a:bodyPr wrap="none" rtlCol="0">
            <a:spAutoFit/>
          </a:bodyPr>
          <a:lstStyle/>
          <a:p>
            <a:r>
              <a:rPr lang="en-IN" b="1" dirty="0">
                <a:latin typeface="Book Antiqua" pitchFamily="18" charset="0"/>
              </a:rPr>
              <a:t>f</a:t>
            </a:r>
            <a:r>
              <a:rPr lang="en-IN" b="1" baseline="-25000" dirty="0">
                <a:latin typeface="Book Antiqua" pitchFamily="18" charset="0"/>
              </a:rPr>
              <a:t>03</a:t>
            </a:r>
          </a:p>
        </p:txBody>
      </p:sp>
      <p:sp>
        <p:nvSpPr>
          <p:cNvPr id="19" name="TextBox 18"/>
          <p:cNvSpPr txBox="1"/>
          <p:nvPr/>
        </p:nvSpPr>
        <p:spPr>
          <a:xfrm>
            <a:off x="1119342" y="3635732"/>
            <a:ext cx="1474443" cy="369332"/>
          </a:xfrm>
          <a:prstGeom prst="rect">
            <a:avLst/>
          </a:prstGeom>
          <a:noFill/>
        </p:spPr>
        <p:txBody>
          <a:bodyPr wrap="none" rtlCol="0">
            <a:spAutoFit/>
          </a:bodyPr>
          <a:lstStyle/>
          <a:p>
            <a:r>
              <a:rPr lang="en-IN" b="1" dirty="0"/>
              <a:t>Optical Pump</a:t>
            </a:r>
          </a:p>
        </p:txBody>
      </p:sp>
      <p:sp>
        <p:nvSpPr>
          <p:cNvPr id="20" name="Right Arrow 19"/>
          <p:cNvSpPr/>
          <p:nvPr/>
        </p:nvSpPr>
        <p:spPr>
          <a:xfrm>
            <a:off x="6876256" y="3501008"/>
            <a:ext cx="792088" cy="288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7374118" y="3861048"/>
            <a:ext cx="684803" cy="369332"/>
          </a:xfrm>
          <a:prstGeom prst="rect">
            <a:avLst/>
          </a:prstGeom>
          <a:noFill/>
        </p:spPr>
        <p:txBody>
          <a:bodyPr wrap="none" rtlCol="0">
            <a:spAutoFit/>
          </a:bodyPr>
          <a:lstStyle/>
          <a:p>
            <a:r>
              <a:rPr lang="en-IN" b="1" dirty="0"/>
              <a:t>Laser</a:t>
            </a:r>
          </a:p>
        </p:txBody>
      </p:sp>
      <p:sp>
        <p:nvSpPr>
          <p:cNvPr id="22" name="TextBox 21"/>
          <p:cNvSpPr txBox="1"/>
          <p:nvPr/>
        </p:nvSpPr>
        <p:spPr>
          <a:xfrm>
            <a:off x="7668344" y="3429000"/>
            <a:ext cx="428322" cy="369332"/>
          </a:xfrm>
          <a:prstGeom prst="rect">
            <a:avLst/>
          </a:prstGeom>
          <a:noFill/>
        </p:spPr>
        <p:txBody>
          <a:bodyPr wrap="none" rtlCol="0">
            <a:spAutoFit/>
          </a:bodyPr>
          <a:lstStyle/>
          <a:p>
            <a:r>
              <a:rPr lang="en-IN" b="1" dirty="0">
                <a:solidFill>
                  <a:srgbClr val="FF0000"/>
                </a:solidFill>
                <a:latin typeface="Book Antiqua" pitchFamily="18" charset="0"/>
              </a:rPr>
              <a:t>f</a:t>
            </a:r>
            <a:r>
              <a:rPr lang="en-IN" b="1" baseline="-25000" dirty="0">
                <a:solidFill>
                  <a:srgbClr val="FF0000"/>
                </a:solidFill>
                <a:latin typeface="Book Antiqua" pitchFamily="18" charset="0"/>
              </a:rPr>
              <a:t>21</a:t>
            </a:r>
          </a:p>
        </p:txBody>
      </p:sp>
      <p:sp>
        <p:nvSpPr>
          <p:cNvPr id="23" name="Right Arrow 22"/>
          <p:cNvSpPr/>
          <p:nvPr/>
        </p:nvSpPr>
        <p:spPr>
          <a:xfrm>
            <a:off x="3550816" y="3501008"/>
            <a:ext cx="3302579" cy="288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Right Arrow 23"/>
          <p:cNvSpPr/>
          <p:nvPr/>
        </p:nvSpPr>
        <p:spPr>
          <a:xfrm flipH="1">
            <a:off x="3716318" y="3532820"/>
            <a:ext cx="2439858" cy="2562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TextBox 24"/>
          <p:cNvSpPr txBox="1"/>
          <p:nvPr/>
        </p:nvSpPr>
        <p:spPr>
          <a:xfrm>
            <a:off x="107504" y="5445224"/>
            <a:ext cx="8180445" cy="1200329"/>
          </a:xfrm>
          <a:prstGeom prst="rect">
            <a:avLst/>
          </a:prstGeom>
          <a:noFill/>
        </p:spPr>
        <p:txBody>
          <a:bodyPr wrap="none" rtlCol="0">
            <a:spAutoFit/>
          </a:bodyPr>
          <a:lstStyle/>
          <a:p>
            <a:r>
              <a:rPr lang="en-IN" b="1" dirty="0">
                <a:solidFill>
                  <a:srgbClr val="0070C0"/>
                </a:solidFill>
                <a:latin typeface="Book Antiqua" pitchFamily="18" charset="0"/>
              </a:rPr>
              <a:t>Only those photons oscillating perpendicular to the plane of mirrors will be</a:t>
            </a:r>
          </a:p>
          <a:p>
            <a:r>
              <a:rPr lang="en-IN" b="1" dirty="0">
                <a:solidFill>
                  <a:srgbClr val="0070C0"/>
                </a:solidFill>
                <a:latin typeface="Book Antiqua" pitchFamily="18" charset="0"/>
              </a:rPr>
              <a:t> maintained.</a:t>
            </a:r>
          </a:p>
          <a:p>
            <a:endParaRPr lang="en-IN" b="1" dirty="0">
              <a:solidFill>
                <a:srgbClr val="0070C0"/>
              </a:solidFill>
              <a:latin typeface="Book Antiqua" pitchFamily="18" charset="0"/>
            </a:endParaRPr>
          </a:p>
          <a:p>
            <a:r>
              <a:rPr lang="en-IN" b="1" dirty="0">
                <a:solidFill>
                  <a:srgbClr val="0070C0"/>
                </a:solidFill>
                <a:latin typeface="Book Antiqua" pitchFamily="18" charset="0"/>
              </a:rPr>
              <a:t>Other photons leave the material</a:t>
            </a:r>
          </a:p>
        </p:txBody>
      </p:sp>
      <p:cxnSp>
        <p:nvCxnSpPr>
          <p:cNvPr id="27" name="Straight Arrow Connector 26"/>
          <p:cNvCxnSpPr/>
          <p:nvPr/>
        </p:nvCxnSpPr>
        <p:spPr>
          <a:xfrm flipV="1">
            <a:off x="4735572" y="1998132"/>
            <a:ext cx="2179288" cy="143086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956796" y="1700808"/>
            <a:ext cx="2179288" cy="143086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887972" y="2564904"/>
            <a:ext cx="2780372" cy="101649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787642" y="4054098"/>
            <a:ext cx="2486146" cy="92772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580112" y="1813466"/>
            <a:ext cx="1248441" cy="104156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388424" y="3429000"/>
            <a:ext cx="311304" cy="369332"/>
          </a:xfrm>
          <a:prstGeom prst="rect">
            <a:avLst/>
          </a:prstGeom>
          <a:noFill/>
        </p:spPr>
        <p:txBody>
          <a:bodyPr wrap="none" rtlCol="0">
            <a:spAutoFit/>
          </a:bodyPr>
          <a:lstStyle/>
          <a:p>
            <a:r>
              <a:rPr lang="en-IN" b="1" dirty="0">
                <a:solidFill>
                  <a:srgbClr val="FF0000"/>
                </a:solidFill>
              </a:rPr>
              <a:t>K</a:t>
            </a:r>
          </a:p>
        </p:txBody>
      </p:sp>
      <p:sp>
        <p:nvSpPr>
          <p:cNvPr id="38" name="TextBox 37"/>
          <p:cNvSpPr txBox="1"/>
          <p:nvPr/>
        </p:nvSpPr>
        <p:spPr>
          <a:xfrm>
            <a:off x="7740352" y="2420888"/>
            <a:ext cx="428322" cy="369332"/>
          </a:xfrm>
          <a:prstGeom prst="rect">
            <a:avLst/>
          </a:prstGeom>
          <a:noFill/>
        </p:spPr>
        <p:txBody>
          <a:bodyPr wrap="none" rtlCol="0">
            <a:spAutoFit/>
          </a:bodyPr>
          <a:lstStyle/>
          <a:p>
            <a:r>
              <a:rPr lang="en-IN" b="1" dirty="0">
                <a:solidFill>
                  <a:srgbClr val="FF0000"/>
                </a:solidFill>
              </a:rPr>
              <a:t>K1</a:t>
            </a:r>
          </a:p>
        </p:txBody>
      </p:sp>
      <p:sp>
        <p:nvSpPr>
          <p:cNvPr id="39" name="TextBox 38"/>
          <p:cNvSpPr txBox="1"/>
          <p:nvPr/>
        </p:nvSpPr>
        <p:spPr>
          <a:xfrm>
            <a:off x="7020272" y="1772816"/>
            <a:ext cx="428322" cy="369332"/>
          </a:xfrm>
          <a:prstGeom prst="rect">
            <a:avLst/>
          </a:prstGeom>
          <a:noFill/>
        </p:spPr>
        <p:txBody>
          <a:bodyPr wrap="none" rtlCol="0">
            <a:spAutoFit/>
          </a:bodyPr>
          <a:lstStyle/>
          <a:p>
            <a:r>
              <a:rPr lang="en-IN" b="1" dirty="0">
                <a:solidFill>
                  <a:srgbClr val="FF0000"/>
                </a:solidFill>
              </a:rPr>
              <a:t>K2</a:t>
            </a:r>
          </a:p>
        </p:txBody>
      </p:sp>
      <p:sp>
        <p:nvSpPr>
          <p:cNvPr id="40" name="TextBox 39"/>
          <p:cNvSpPr txBox="1"/>
          <p:nvPr/>
        </p:nvSpPr>
        <p:spPr>
          <a:xfrm>
            <a:off x="6300192" y="1196752"/>
            <a:ext cx="527452" cy="369332"/>
          </a:xfrm>
          <a:prstGeom prst="rect">
            <a:avLst/>
          </a:prstGeom>
          <a:noFill/>
        </p:spPr>
        <p:txBody>
          <a:bodyPr wrap="none" rtlCol="0">
            <a:spAutoFit/>
          </a:bodyPr>
          <a:lstStyle/>
          <a:p>
            <a:r>
              <a:rPr lang="en-IN" b="1" dirty="0">
                <a:solidFill>
                  <a:srgbClr val="FF0000"/>
                </a:solidFill>
              </a:rPr>
              <a:t>ETC</a:t>
            </a: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5160960" y="1060200"/>
              <a:ext cx="2194920" cy="3216960"/>
            </p14:xfrm>
          </p:contentPart>
        </mc:Choice>
        <mc:Fallback xmlns="">
          <p:pic>
            <p:nvPicPr>
              <p:cNvPr id="3" name="Ink 2"/>
              <p:cNvPicPr/>
              <p:nvPr/>
            </p:nvPicPr>
            <p:blipFill>
              <a:blip r:embed="rId3"/>
              <a:stretch>
                <a:fillRect/>
              </a:stretch>
            </p:blipFill>
            <p:spPr>
              <a:xfrm>
                <a:off x="5150520" y="1042920"/>
                <a:ext cx="2233440" cy="32533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3632040" y="1499040"/>
              <a:ext cx="4945320" cy="4991040"/>
            </p14:xfrm>
          </p:contentPart>
        </mc:Choice>
        <mc:Fallback xmlns="">
          <p:pic>
            <p:nvPicPr>
              <p:cNvPr id="4" name="Ink 3"/>
              <p:cNvPicPr/>
              <p:nvPr/>
            </p:nvPicPr>
            <p:blipFill>
              <a:blip r:embed="rId5"/>
              <a:stretch>
                <a:fillRect/>
              </a:stretch>
            </p:blipFill>
            <p:spPr>
              <a:xfrm>
                <a:off x="3613320" y="1491120"/>
                <a:ext cx="4982040" cy="5020920"/>
              </a:xfrm>
              <a:prstGeom prst="rect">
                <a:avLst/>
              </a:prstGeom>
            </p:spPr>
          </p:pic>
        </mc:Fallback>
      </mc:AlternateContent>
    </p:spTree>
    <p:extLst>
      <p:ext uri="{BB962C8B-B14F-4D97-AF65-F5344CB8AC3E}">
        <p14:creationId xmlns:p14="http://schemas.microsoft.com/office/powerpoint/2010/main" val="1377739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normAutofit/>
          </a:bodyPr>
          <a:lstStyle/>
          <a:p>
            <a:r>
              <a:rPr lang="en-IN" sz="1800" b="1" dirty="0">
                <a:solidFill>
                  <a:srgbClr val="00B0F0"/>
                </a:solidFill>
                <a:latin typeface="Book Antiqua" pitchFamily="18" charset="0"/>
              </a:rPr>
              <a:t>Condition for Sustained Oscillation</a:t>
            </a: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1340768"/>
            <a:ext cx="245745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649" y="2492896"/>
            <a:ext cx="69627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43808" y="1124744"/>
            <a:ext cx="3168352" cy="648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2591329" y="1988840"/>
            <a:ext cx="3576620" cy="369332"/>
          </a:xfrm>
          <a:prstGeom prst="rect">
            <a:avLst/>
          </a:prstGeom>
        </p:spPr>
        <p:txBody>
          <a:bodyPr wrap="none">
            <a:spAutoFit/>
          </a:bodyPr>
          <a:lstStyle/>
          <a:p>
            <a:r>
              <a:rPr lang="en-IN" b="1" dirty="0">
                <a:solidFill>
                  <a:srgbClr val="00B0F0"/>
                </a:solidFill>
                <a:latin typeface="Book Antiqua" pitchFamily="18" charset="0"/>
              </a:rPr>
              <a:t>Essential components of LASER</a:t>
            </a:r>
          </a:p>
        </p:txBody>
      </p:sp>
      <p:sp>
        <p:nvSpPr>
          <p:cNvPr id="8" name="Rectangle 7"/>
          <p:cNvSpPr/>
          <p:nvPr/>
        </p:nvSpPr>
        <p:spPr>
          <a:xfrm>
            <a:off x="2483768" y="4149080"/>
            <a:ext cx="3384376" cy="208823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IN" b="1" dirty="0"/>
              <a:t>A material with population inversion using optical pumping</a:t>
            </a:r>
          </a:p>
          <a:p>
            <a:pPr algn="ctr"/>
            <a:r>
              <a:rPr lang="en-IN" b="1" dirty="0"/>
              <a:t>4-LEVEL SCHEME</a:t>
            </a:r>
          </a:p>
        </p:txBody>
      </p:sp>
      <p:cxnSp>
        <p:nvCxnSpPr>
          <p:cNvPr id="9" name="Straight Arrow Connector 8"/>
          <p:cNvCxnSpPr/>
          <p:nvPr/>
        </p:nvCxnSpPr>
        <p:spPr>
          <a:xfrm>
            <a:off x="323528" y="5373216"/>
            <a:ext cx="1296000" cy="0"/>
          </a:xfrm>
          <a:prstGeom prst="straightConnector1">
            <a:avLst/>
          </a:prstGeom>
          <a:ln w="76200">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1619672" y="5157192"/>
            <a:ext cx="428322" cy="369332"/>
          </a:xfrm>
          <a:prstGeom prst="rect">
            <a:avLst/>
          </a:prstGeom>
          <a:noFill/>
        </p:spPr>
        <p:txBody>
          <a:bodyPr wrap="none" rtlCol="0">
            <a:spAutoFit/>
          </a:bodyPr>
          <a:lstStyle/>
          <a:p>
            <a:r>
              <a:rPr lang="en-IN" b="1" dirty="0">
                <a:latin typeface="Book Antiqua" pitchFamily="18" charset="0"/>
              </a:rPr>
              <a:t>f</a:t>
            </a:r>
            <a:r>
              <a:rPr lang="en-IN" b="1" baseline="-25000" dirty="0">
                <a:latin typeface="Book Antiqua" pitchFamily="18" charset="0"/>
              </a:rPr>
              <a:t>03</a:t>
            </a:r>
          </a:p>
        </p:txBody>
      </p:sp>
      <p:sp>
        <p:nvSpPr>
          <p:cNvPr id="11" name="Right Arrow 10"/>
          <p:cNvSpPr/>
          <p:nvPr/>
        </p:nvSpPr>
        <p:spPr>
          <a:xfrm>
            <a:off x="6159902" y="5301208"/>
            <a:ext cx="792088" cy="288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p:cNvSpPr txBox="1"/>
          <p:nvPr/>
        </p:nvSpPr>
        <p:spPr>
          <a:xfrm>
            <a:off x="6951990" y="5229200"/>
            <a:ext cx="428322" cy="369332"/>
          </a:xfrm>
          <a:prstGeom prst="rect">
            <a:avLst/>
          </a:prstGeom>
          <a:noFill/>
        </p:spPr>
        <p:txBody>
          <a:bodyPr wrap="none" rtlCol="0">
            <a:spAutoFit/>
          </a:bodyPr>
          <a:lstStyle/>
          <a:p>
            <a:r>
              <a:rPr lang="en-IN" b="1" dirty="0">
                <a:solidFill>
                  <a:srgbClr val="FF0000"/>
                </a:solidFill>
                <a:latin typeface="Book Antiqua" pitchFamily="18" charset="0"/>
              </a:rPr>
              <a:t>f</a:t>
            </a:r>
            <a:r>
              <a:rPr lang="en-IN" b="1" baseline="-25000" dirty="0">
                <a:solidFill>
                  <a:srgbClr val="FF0000"/>
                </a:solidFill>
                <a:latin typeface="Book Antiqua" pitchFamily="18" charset="0"/>
              </a:rPr>
              <a:t>21</a:t>
            </a:r>
          </a:p>
        </p:txBody>
      </p:sp>
      <p:cxnSp>
        <p:nvCxnSpPr>
          <p:cNvPr id="16" name="Straight Arrow Connector 15"/>
          <p:cNvCxnSpPr/>
          <p:nvPr/>
        </p:nvCxnSpPr>
        <p:spPr>
          <a:xfrm>
            <a:off x="2483768" y="6381328"/>
            <a:ext cx="3384376"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483768" y="4149080"/>
            <a:ext cx="45719"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p:cNvSpPr/>
          <p:nvPr/>
        </p:nvSpPr>
        <p:spPr>
          <a:xfrm>
            <a:off x="5881733" y="4132188"/>
            <a:ext cx="45719"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546480" y="2521440"/>
              <a:ext cx="8532360" cy="3943800"/>
            </p14:xfrm>
          </p:contentPart>
        </mc:Choice>
        <mc:Fallback xmlns="">
          <p:pic>
            <p:nvPicPr>
              <p:cNvPr id="3" name="Ink 2"/>
              <p:cNvPicPr/>
              <p:nvPr/>
            </p:nvPicPr>
            <p:blipFill>
              <a:blip r:embed="rId5"/>
              <a:stretch>
                <a:fillRect/>
              </a:stretch>
            </p:blipFill>
            <p:spPr>
              <a:xfrm>
                <a:off x="527760" y="2516400"/>
                <a:ext cx="8553960" cy="3954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884160" y="2872440"/>
              <a:ext cx="804240" cy="1312560"/>
            </p14:xfrm>
          </p:contentPart>
        </mc:Choice>
        <mc:Fallback xmlns="">
          <p:pic>
            <p:nvPicPr>
              <p:cNvPr id="6" name="Ink 5"/>
              <p:cNvPicPr/>
              <p:nvPr/>
            </p:nvPicPr>
            <p:blipFill>
              <a:blip r:embed="rId7"/>
              <a:stretch>
                <a:fillRect/>
              </a:stretch>
            </p:blipFill>
            <p:spPr>
              <a:xfrm>
                <a:off x="869040" y="2847960"/>
                <a:ext cx="849240" cy="1360800"/>
              </a:xfrm>
              <a:prstGeom prst="rect">
                <a:avLst/>
              </a:prstGeom>
            </p:spPr>
          </p:pic>
        </mc:Fallback>
      </mc:AlternateContent>
    </p:spTree>
    <p:extLst>
      <p:ext uri="{BB962C8B-B14F-4D97-AF65-F5344CB8AC3E}">
        <p14:creationId xmlns:p14="http://schemas.microsoft.com/office/powerpoint/2010/main" val="2498582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43608" y="258901"/>
            <a:ext cx="7344816" cy="3508653"/>
          </a:xfrm>
          <a:prstGeom prst="rect">
            <a:avLst/>
          </a:prstGeom>
        </p:spPr>
        <p:txBody>
          <a:bodyPr wrap="square">
            <a:spAutoFit/>
          </a:bodyPr>
          <a:lstStyle/>
          <a:p>
            <a:r>
              <a:rPr lang="en-IN" dirty="0">
                <a:solidFill>
                  <a:schemeClr val="accent3">
                    <a:lumMod val="75000"/>
                  </a:schemeClr>
                </a:solidFill>
              </a:rPr>
              <a:t>“What counts, I found, is not what you </a:t>
            </a:r>
            <a:r>
              <a:rPr lang="en-IN" sz="2800" b="1" dirty="0">
                <a:solidFill>
                  <a:schemeClr val="accent3">
                    <a:lumMod val="75000"/>
                  </a:schemeClr>
                </a:solidFill>
              </a:rPr>
              <a:t>“cover”</a:t>
            </a:r>
            <a:r>
              <a:rPr lang="en-IN" dirty="0">
                <a:solidFill>
                  <a:schemeClr val="accent3">
                    <a:lumMod val="75000"/>
                  </a:schemeClr>
                </a:solidFill>
              </a:rPr>
              <a:t>, in a class, but what you  </a:t>
            </a:r>
            <a:r>
              <a:rPr lang="en-IN" sz="2800" b="1" dirty="0">
                <a:solidFill>
                  <a:schemeClr val="accent3">
                    <a:lumMod val="75000"/>
                  </a:schemeClr>
                </a:solidFill>
              </a:rPr>
              <a:t>“uncover”</a:t>
            </a:r>
            <a:endParaRPr lang="en-IN" sz="2800" dirty="0">
              <a:solidFill>
                <a:schemeClr val="accent3">
                  <a:lumMod val="75000"/>
                </a:schemeClr>
              </a:solidFill>
            </a:endParaRPr>
          </a:p>
          <a:p>
            <a:endParaRPr lang="en-IN" dirty="0">
              <a:solidFill>
                <a:schemeClr val="accent3">
                  <a:lumMod val="75000"/>
                </a:schemeClr>
              </a:solidFill>
            </a:endParaRPr>
          </a:p>
          <a:p>
            <a:r>
              <a:rPr lang="en-IN" sz="2800" b="1" dirty="0">
                <a:solidFill>
                  <a:schemeClr val="accent3">
                    <a:lumMod val="75000"/>
                  </a:schemeClr>
                </a:solidFill>
              </a:rPr>
              <a:t>covering</a:t>
            </a:r>
            <a:r>
              <a:rPr lang="en-IN" b="1" dirty="0">
                <a:solidFill>
                  <a:schemeClr val="accent3">
                    <a:lumMod val="75000"/>
                  </a:schemeClr>
                </a:solidFill>
              </a:rPr>
              <a:t> </a:t>
            </a:r>
            <a:r>
              <a:rPr lang="en-IN" dirty="0">
                <a:solidFill>
                  <a:schemeClr val="accent3">
                    <a:lumMod val="75000"/>
                  </a:schemeClr>
                </a:solidFill>
              </a:rPr>
              <a:t> subjects in a class can be a boring exercise, and students feel it</a:t>
            </a:r>
          </a:p>
          <a:p>
            <a:endParaRPr lang="en-IN" dirty="0">
              <a:solidFill>
                <a:schemeClr val="accent3">
                  <a:lumMod val="75000"/>
                </a:schemeClr>
              </a:solidFill>
            </a:endParaRPr>
          </a:p>
          <a:p>
            <a:r>
              <a:rPr lang="en-IN" sz="2800" b="1" dirty="0">
                <a:solidFill>
                  <a:schemeClr val="accent3">
                    <a:lumMod val="75000"/>
                  </a:schemeClr>
                </a:solidFill>
              </a:rPr>
              <a:t>uncovering</a:t>
            </a:r>
            <a:r>
              <a:rPr lang="en-IN" sz="2800" dirty="0">
                <a:solidFill>
                  <a:schemeClr val="accent3">
                    <a:lumMod val="75000"/>
                  </a:schemeClr>
                </a:solidFill>
              </a:rPr>
              <a:t> </a:t>
            </a:r>
            <a:r>
              <a:rPr lang="en-IN" dirty="0">
                <a:solidFill>
                  <a:schemeClr val="accent3">
                    <a:lumMod val="75000"/>
                  </a:schemeClr>
                </a:solidFill>
              </a:rPr>
              <a:t>the laws of physics and making them see through the equations, with all its newness and excitement, and students love being part of it.” </a:t>
            </a:r>
            <a:br>
              <a:rPr lang="en-IN" dirty="0">
                <a:solidFill>
                  <a:schemeClr val="accent3">
                    <a:lumMod val="75000"/>
                  </a:schemeClr>
                </a:solidFill>
              </a:rPr>
            </a:br>
            <a:r>
              <a:rPr lang="en-IN" dirty="0">
                <a:solidFill>
                  <a:prstClr val="black"/>
                </a:solidFill>
              </a:rPr>
              <a:t>―</a:t>
            </a:r>
            <a:r>
              <a:rPr lang="en-IN" sz="2000" b="1" dirty="0">
                <a:solidFill>
                  <a:prstClr val="black"/>
                </a:solidFill>
              </a:rPr>
              <a:t> </a:t>
            </a:r>
            <a:r>
              <a:rPr lang="en-IN" sz="2000" b="1" dirty="0" err="1"/>
              <a:t>Dr.</a:t>
            </a:r>
            <a:r>
              <a:rPr lang="en-IN" sz="2000" b="1" dirty="0"/>
              <a:t> </a:t>
            </a:r>
            <a:r>
              <a:rPr lang="en-IN" sz="2000" b="1" dirty="0">
                <a:solidFill>
                  <a:schemeClr val="tx1">
                    <a:lumMod val="95000"/>
                    <a:lumOff val="5000"/>
                  </a:schemeClr>
                </a:solidFill>
              </a:rPr>
              <a:t>Walter Lewin,</a:t>
            </a:r>
            <a:r>
              <a:rPr lang="en-IN" dirty="0">
                <a:solidFill>
                  <a:schemeClr val="tx1">
                    <a:lumMod val="95000"/>
                    <a:lumOff val="5000"/>
                  </a:schemeClr>
                </a:solidFill>
              </a:rPr>
              <a:t> </a:t>
            </a:r>
            <a:r>
              <a:rPr lang="en-IN" i="1" dirty="0"/>
              <a:t> </a:t>
            </a:r>
            <a:r>
              <a:rPr lang="en-IN" b="1" i="1" dirty="0"/>
              <a:t>Professor, MIT, USA</a:t>
            </a:r>
            <a:endParaRPr lang="en-IN" b="1" dirty="0"/>
          </a:p>
        </p:txBody>
      </p:sp>
      <p:pic>
        <p:nvPicPr>
          <p:cNvPr id="43010" name="Picture 2" descr="http://timemilitary.files.wordpress.com/2013/09/1192693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4082773"/>
            <a:ext cx="3874779" cy="24425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3528" y="260648"/>
            <a:ext cx="360040" cy="6124754"/>
          </a:xfrm>
          <a:prstGeom prst="rect">
            <a:avLst/>
          </a:prstGeom>
          <a:noFill/>
        </p:spPr>
        <p:txBody>
          <a:bodyPr wrap="square" rtlCol="0">
            <a:spAutoFit/>
          </a:bodyPr>
          <a:lstStyle/>
          <a:p>
            <a:r>
              <a:rPr lang="en-US" sz="2800" b="1" dirty="0">
                <a:solidFill>
                  <a:srgbClr val="0070C0"/>
                </a:solidFill>
              </a:rPr>
              <a:t>I</a:t>
            </a:r>
          </a:p>
          <a:p>
            <a:r>
              <a:rPr lang="en-US" sz="2800" b="1" dirty="0">
                <a:solidFill>
                  <a:srgbClr val="0070C0"/>
                </a:solidFill>
              </a:rPr>
              <a:t>N</a:t>
            </a:r>
          </a:p>
          <a:p>
            <a:r>
              <a:rPr lang="en-US" sz="2800" b="1" dirty="0">
                <a:solidFill>
                  <a:srgbClr val="0070C0"/>
                </a:solidFill>
              </a:rPr>
              <a:t>S</a:t>
            </a:r>
          </a:p>
          <a:p>
            <a:r>
              <a:rPr lang="en-US" sz="2800" b="1" dirty="0">
                <a:solidFill>
                  <a:srgbClr val="0070C0"/>
                </a:solidFill>
              </a:rPr>
              <a:t>P</a:t>
            </a:r>
          </a:p>
          <a:p>
            <a:r>
              <a:rPr lang="en-US" sz="2800" b="1" dirty="0">
                <a:solidFill>
                  <a:srgbClr val="0070C0"/>
                </a:solidFill>
              </a:rPr>
              <a:t>I</a:t>
            </a:r>
          </a:p>
          <a:p>
            <a:r>
              <a:rPr lang="en-US" sz="2800" b="1" dirty="0">
                <a:solidFill>
                  <a:srgbClr val="0070C0"/>
                </a:solidFill>
              </a:rPr>
              <a:t>R</a:t>
            </a:r>
          </a:p>
          <a:p>
            <a:r>
              <a:rPr lang="en-US" sz="2800" b="1" dirty="0">
                <a:solidFill>
                  <a:srgbClr val="0070C0"/>
                </a:solidFill>
              </a:rPr>
              <a:t>ED</a:t>
            </a:r>
          </a:p>
          <a:p>
            <a:endParaRPr lang="en-US" sz="2800" b="1" dirty="0">
              <a:solidFill>
                <a:srgbClr val="0070C0"/>
              </a:solidFill>
            </a:endParaRPr>
          </a:p>
          <a:p>
            <a:r>
              <a:rPr lang="en-US" sz="2800" b="1" dirty="0">
                <a:solidFill>
                  <a:srgbClr val="0070C0"/>
                </a:solidFill>
              </a:rPr>
              <a:t>Q</a:t>
            </a:r>
          </a:p>
          <a:p>
            <a:r>
              <a:rPr lang="en-US" sz="2800" b="1" dirty="0">
                <a:solidFill>
                  <a:srgbClr val="0070C0"/>
                </a:solidFill>
              </a:rPr>
              <a:t>U</a:t>
            </a:r>
          </a:p>
          <a:p>
            <a:r>
              <a:rPr lang="en-US" sz="2800" b="1" dirty="0">
                <a:solidFill>
                  <a:srgbClr val="0070C0"/>
                </a:solidFill>
              </a:rPr>
              <a:t>O</a:t>
            </a:r>
          </a:p>
          <a:p>
            <a:r>
              <a:rPr lang="en-US" sz="2800" b="1" dirty="0">
                <a:solidFill>
                  <a:srgbClr val="0070C0"/>
                </a:solidFill>
              </a:rPr>
              <a:t>T </a:t>
            </a:r>
          </a:p>
          <a:p>
            <a:r>
              <a:rPr lang="en-US" sz="2800" b="1" dirty="0">
                <a:solidFill>
                  <a:srgbClr val="0070C0"/>
                </a:solidFill>
              </a:rPr>
              <a:t>E</a:t>
            </a:r>
          </a:p>
        </p:txBody>
      </p:sp>
    </p:spTree>
    <p:extLst>
      <p:ext uri="{BB962C8B-B14F-4D97-AF65-F5344CB8AC3E}">
        <p14:creationId xmlns:p14="http://schemas.microsoft.com/office/powerpoint/2010/main" val="4235265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9104" y="-18256"/>
            <a:ext cx="8229600" cy="1143000"/>
          </a:xfrm>
        </p:spPr>
        <p:txBody>
          <a:bodyPr>
            <a:normAutofit/>
          </a:bodyPr>
          <a:lstStyle/>
          <a:p>
            <a:pPr algn="l"/>
            <a:r>
              <a:rPr lang="en-US" sz="3200" b="1" dirty="0">
                <a:solidFill>
                  <a:schemeClr val="accent1"/>
                </a:solidFill>
                <a:latin typeface="Arial" pitchFamily="34" charset="0"/>
                <a:cs typeface="Arial" pitchFamily="34" charset="0"/>
              </a:rPr>
              <a:t>Solid State Lasers</a:t>
            </a:r>
            <a:endParaRPr lang="en-IN" sz="3200" b="1" dirty="0">
              <a:solidFill>
                <a:schemeClr val="accent1"/>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704904" y="2952353"/>
            <a:ext cx="3403600" cy="1628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1560" y="1188621"/>
            <a:ext cx="2642070" cy="800219"/>
          </a:xfrm>
          <a:prstGeom prst="rect">
            <a:avLst/>
          </a:prstGeom>
          <a:noFill/>
        </p:spPr>
        <p:txBody>
          <a:bodyPr wrap="none" rtlCol="0">
            <a:spAutoFit/>
          </a:bodyPr>
          <a:lstStyle/>
          <a:p>
            <a:endParaRPr lang="en-US" dirty="0"/>
          </a:p>
          <a:p>
            <a:r>
              <a:rPr lang="en-US" sz="2800" b="1" dirty="0">
                <a:solidFill>
                  <a:schemeClr val="tx2"/>
                </a:solidFill>
                <a:latin typeface="Arial" pitchFamily="34" charset="0"/>
                <a:cs typeface="Arial" pitchFamily="34" charset="0"/>
              </a:rPr>
              <a:t>1.  Ruby Laser</a:t>
            </a:r>
            <a:endParaRPr lang="en-IN" sz="2800" b="1" dirty="0">
              <a:solidFill>
                <a:schemeClr val="tx2"/>
              </a:solidFill>
              <a:latin typeface="Arial" pitchFamily="34" charset="0"/>
              <a:cs typeface="Arial" pitchFamily="34" charset="0"/>
            </a:endParaRPr>
          </a:p>
        </p:txBody>
      </p:sp>
      <p:sp>
        <p:nvSpPr>
          <p:cNvPr id="5" name="TextBox 4"/>
          <p:cNvSpPr txBox="1"/>
          <p:nvPr/>
        </p:nvSpPr>
        <p:spPr>
          <a:xfrm>
            <a:off x="625236" y="2355845"/>
            <a:ext cx="8483268" cy="2585323"/>
          </a:xfrm>
          <a:prstGeom prst="rect">
            <a:avLst/>
          </a:prstGeom>
          <a:noFill/>
        </p:spPr>
        <p:txBody>
          <a:bodyPr wrap="square" rtlCol="0">
            <a:spAutoFit/>
          </a:bodyPr>
          <a:lstStyle/>
          <a:p>
            <a:r>
              <a:rPr lang="en-US" dirty="0">
                <a:latin typeface="Arial" pitchFamily="34" charset="0"/>
                <a:cs typeface="Arial" pitchFamily="34" charset="0"/>
              </a:rPr>
              <a:t>First LASER: Ted </a:t>
            </a:r>
            <a:r>
              <a:rPr lang="en-US" dirty="0" err="1">
                <a:latin typeface="Arial" pitchFamily="34" charset="0"/>
                <a:cs typeface="Arial" pitchFamily="34" charset="0"/>
              </a:rPr>
              <a:t>Maiman</a:t>
            </a:r>
            <a:r>
              <a:rPr lang="en-US" dirty="0">
                <a:latin typeface="Arial" pitchFamily="34" charset="0"/>
                <a:cs typeface="Arial" pitchFamily="34" charset="0"/>
              </a:rPr>
              <a:t> (Hughes Research Labs, May 17, 1960)</a:t>
            </a:r>
          </a:p>
          <a:p>
            <a:endParaRPr lang="en-US" dirty="0">
              <a:latin typeface="Arial" pitchFamily="34" charset="0"/>
              <a:cs typeface="Arial" pitchFamily="34" charset="0"/>
            </a:endParaRPr>
          </a:p>
          <a:p>
            <a:r>
              <a:rPr lang="en-US" dirty="0">
                <a:latin typeface="Arial" pitchFamily="34" charset="0"/>
                <a:cs typeface="Arial" pitchFamily="34" charset="0"/>
              </a:rPr>
              <a:t>Operates at 694.3 nm</a:t>
            </a:r>
          </a:p>
          <a:p>
            <a:endParaRPr lang="en-US" dirty="0">
              <a:latin typeface="Arial" pitchFamily="34" charset="0"/>
              <a:cs typeface="Arial" pitchFamily="34" charset="0"/>
            </a:endParaRPr>
          </a:p>
          <a:p>
            <a:r>
              <a:rPr lang="en-US" dirty="0">
                <a:latin typeface="Arial" pitchFamily="34" charset="0"/>
                <a:cs typeface="Arial" pitchFamily="34" charset="0"/>
              </a:rPr>
              <a:t>Ruby rod : Sapphire crystal </a:t>
            </a:r>
            <a:r>
              <a:rPr lang="pl-PL" dirty="0">
                <a:latin typeface="Arial" pitchFamily="34" charset="0"/>
                <a:cs typeface="Arial" pitchFamily="34" charset="0"/>
              </a:rPr>
              <a:t>(Al</a:t>
            </a:r>
            <a:r>
              <a:rPr lang="pl-PL" baseline="-25000" dirty="0">
                <a:latin typeface="Arial" pitchFamily="34" charset="0"/>
                <a:cs typeface="Arial" pitchFamily="34" charset="0"/>
              </a:rPr>
              <a:t>2</a:t>
            </a:r>
            <a:r>
              <a:rPr lang="pl-PL" dirty="0">
                <a:latin typeface="Arial" pitchFamily="34" charset="0"/>
                <a:cs typeface="Arial" pitchFamily="34" charset="0"/>
              </a:rPr>
              <a:t>O</a:t>
            </a:r>
            <a:r>
              <a:rPr lang="pl-PL" baseline="-25000" dirty="0">
                <a:latin typeface="Arial" pitchFamily="34" charset="0"/>
                <a:cs typeface="Arial" pitchFamily="34" charset="0"/>
              </a:rPr>
              <a:t>3</a:t>
            </a:r>
            <a:r>
              <a:rPr lang="pl-PL" dirty="0">
                <a:latin typeface="Arial" pitchFamily="34" charset="0"/>
                <a:cs typeface="Arial" pitchFamily="34" charset="0"/>
              </a:rPr>
              <a:t>)</a:t>
            </a:r>
            <a:r>
              <a:rPr lang="en-US" dirty="0">
                <a:latin typeface="Arial" pitchFamily="34" charset="0"/>
                <a:cs typeface="Arial" pitchFamily="34" charset="0"/>
              </a:rPr>
              <a:t> with </a:t>
            </a:r>
            <a:r>
              <a:rPr lang="en-GB" dirty="0"/>
              <a:t>Cr</a:t>
            </a:r>
            <a:r>
              <a:rPr lang="en-GB" baseline="30000" dirty="0"/>
              <a:t>3+</a:t>
            </a:r>
            <a:r>
              <a:rPr lang="pl-PL" dirty="0">
                <a:latin typeface="Arial" pitchFamily="34" charset="0"/>
                <a:cs typeface="Arial" pitchFamily="34" charset="0"/>
              </a:rPr>
              <a:t>doped</a:t>
            </a:r>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b="1" dirty="0">
                <a:solidFill>
                  <a:schemeClr val="tx2"/>
                </a:solidFill>
                <a:latin typeface="Arial" pitchFamily="34" charset="0"/>
                <a:cs typeface="Arial" pitchFamily="34" charset="0"/>
              </a:rPr>
              <a:t>Optical Resonator +  Gain Medium + Pump</a:t>
            </a:r>
          </a:p>
          <a:p>
            <a:endParaRPr lang="en-US" b="1" dirty="0">
              <a:solidFill>
                <a:schemeClr val="tx2"/>
              </a:solidFill>
              <a:latin typeface="Arial" pitchFamily="34" charset="0"/>
              <a:cs typeface="Arial" pitchFamily="34" charset="0"/>
            </a:endParaRPr>
          </a:p>
          <a:p>
            <a:endParaRPr lang="en-IN" b="1" dirty="0">
              <a:solidFill>
                <a:schemeClr val="tx2"/>
              </a:solidFill>
              <a:latin typeface="Arial" pitchFamily="34" charset="0"/>
              <a:cs typeface="Arial" pitchFamily="34" charset="0"/>
            </a:endParaRPr>
          </a:p>
        </p:txBody>
      </p:sp>
      <p:pic>
        <p:nvPicPr>
          <p:cNvPr id="1028" name="Picture 4" descr="http://physics-animations.com/Physics/Laser.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6228184" y="4555169"/>
            <a:ext cx="2160240" cy="1394109"/>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p:cNvSpPr/>
          <p:nvPr/>
        </p:nvSpPr>
        <p:spPr>
          <a:xfrm>
            <a:off x="1331640" y="4437112"/>
            <a:ext cx="288032" cy="831297"/>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a:p>
        </p:txBody>
      </p:sp>
      <p:sp>
        <p:nvSpPr>
          <p:cNvPr id="7" name="TextBox 6"/>
          <p:cNvSpPr txBox="1"/>
          <p:nvPr/>
        </p:nvSpPr>
        <p:spPr>
          <a:xfrm>
            <a:off x="1043608" y="5435932"/>
            <a:ext cx="897169" cy="369332"/>
          </a:xfrm>
          <a:prstGeom prst="rect">
            <a:avLst/>
          </a:prstGeom>
          <a:noFill/>
        </p:spPr>
        <p:txBody>
          <a:bodyPr wrap="none" rtlCol="0">
            <a:spAutoFit/>
          </a:bodyPr>
          <a:lstStyle/>
          <a:p>
            <a:r>
              <a:rPr lang="en-US" b="1" dirty="0"/>
              <a:t>Mirrors</a:t>
            </a:r>
            <a:endParaRPr lang="en-IN" b="1" dirty="0"/>
          </a:p>
        </p:txBody>
      </p:sp>
      <p:sp>
        <p:nvSpPr>
          <p:cNvPr id="10" name="Down Arrow 9"/>
          <p:cNvSpPr/>
          <p:nvPr/>
        </p:nvSpPr>
        <p:spPr>
          <a:xfrm>
            <a:off x="3203848" y="4437112"/>
            <a:ext cx="288032" cy="831297"/>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a:p>
        </p:txBody>
      </p:sp>
      <p:sp>
        <p:nvSpPr>
          <p:cNvPr id="8" name="TextBox 7"/>
          <p:cNvSpPr txBox="1"/>
          <p:nvPr/>
        </p:nvSpPr>
        <p:spPr>
          <a:xfrm>
            <a:off x="2843808" y="5468752"/>
            <a:ext cx="1047851" cy="369332"/>
          </a:xfrm>
          <a:prstGeom prst="rect">
            <a:avLst/>
          </a:prstGeom>
          <a:noFill/>
        </p:spPr>
        <p:txBody>
          <a:bodyPr wrap="none" rtlCol="0">
            <a:spAutoFit/>
          </a:bodyPr>
          <a:lstStyle/>
          <a:p>
            <a:r>
              <a:rPr lang="en-US" b="1" dirty="0"/>
              <a:t>Ruby rod</a:t>
            </a:r>
            <a:endParaRPr lang="en-IN" b="1" dirty="0"/>
          </a:p>
        </p:txBody>
      </p:sp>
      <p:sp>
        <p:nvSpPr>
          <p:cNvPr id="12" name="Down Arrow 11"/>
          <p:cNvSpPr/>
          <p:nvPr/>
        </p:nvSpPr>
        <p:spPr>
          <a:xfrm>
            <a:off x="4644008" y="4437112"/>
            <a:ext cx="288032" cy="831297"/>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7133" y="1052736"/>
            <a:ext cx="2707035" cy="12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067944" y="5458872"/>
            <a:ext cx="1911485" cy="369332"/>
          </a:xfrm>
          <a:prstGeom prst="rect">
            <a:avLst/>
          </a:prstGeom>
          <a:noFill/>
        </p:spPr>
        <p:txBody>
          <a:bodyPr wrap="none" rtlCol="0">
            <a:spAutoFit/>
          </a:bodyPr>
          <a:lstStyle/>
          <a:p>
            <a:r>
              <a:rPr lang="en-US" b="1" dirty="0"/>
              <a:t>Xenon Flash Lamp</a:t>
            </a:r>
            <a:endParaRPr lang="en-IN" b="1" dirty="0"/>
          </a:p>
        </p:txBody>
      </p:sp>
      <p:sp>
        <p:nvSpPr>
          <p:cNvPr id="11" name="TextBox 10"/>
          <p:cNvSpPr txBox="1"/>
          <p:nvPr/>
        </p:nvSpPr>
        <p:spPr>
          <a:xfrm>
            <a:off x="1691680" y="6156012"/>
            <a:ext cx="3705502" cy="369332"/>
          </a:xfrm>
          <a:prstGeom prst="rect">
            <a:avLst/>
          </a:prstGeom>
          <a:noFill/>
        </p:spPr>
        <p:txBody>
          <a:bodyPr wrap="none" rtlCol="0">
            <a:spAutoFit/>
          </a:bodyPr>
          <a:lstStyle/>
          <a:p>
            <a:r>
              <a:rPr lang="en-US" dirty="0"/>
              <a:t>Operating with 3 Level Energy System</a:t>
            </a:r>
            <a:endParaRPr lang="en-IN" dirty="0"/>
          </a:p>
        </p:txBody>
      </p:sp>
      <mc:AlternateContent xmlns:mc="http://schemas.openxmlformats.org/markup-compatibility/2006" xmlns:p14="http://schemas.microsoft.com/office/powerpoint/2010/main">
        <mc:Choice Requires="p14">
          <p:contentPart p14:bwMode="auto" r:id="rId7">
            <p14:nvContentPartPr>
              <p14:cNvPr id="3" name="Ink 2"/>
              <p14:cNvContentPartPr/>
              <p14:nvPr/>
            </p14:nvContentPartPr>
            <p14:xfrm>
              <a:off x="6815880" y="2889360"/>
              <a:ext cx="1540800" cy="1182240"/>
            </p14:xfrm>
          </p:contentPart>
        </mc:Choice>
        <mc:Fallback xmlns="">
          <p:pic>
            <p:nvPicPr>
              <p:cNvPr id="3" name="Ink 2"/>
              <p:cNvPicPr/>
              <p:nvPr/>
            </p:nvPicPr>
            <p:blipFill>
              <a:blip r:embed="rId8"/>
              <a:stretch>
                <a:fillRect/>
              </a:stretch>
            </p:blipFill>
            <p:spPr>
              <a:xfrm>
                <a:off x="6801120" y="2863440"/>
                <a:ext cx="1579680" cy="1214640"/>
              </a:xfrm>
              <a:prstGeom prst="rect">
                <a:avLst/>
              </a:prstGeom>
            </p:spPr>
          </p:pic>
        </mc:Fallback>
      </mc:AlternateContent>
    </p:spTree>
    <p:extLst>
      <p:ext uri="{BB962C8B-B14F-4D97-AF65-F5344CB8AC3E}">
        <p14:creationId xmlns:p14="http://schemas.microsoft.com/office/powerpoint/2010/main" val="111760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720" y="116632"/>
            <a:ext cx="8229600" cy="1143000"/>
          </a:xfrm>
        </p:spPr>
        <p:txBody>
          <a:bodyPr>
            <a:normAutofit/>
          </a:bodyPr>
          <a:lstStyle/>
          <a:p>
            <a:r>
              <a:rPr lang="en-US" sz="3600" dirty="0">
                <a:solidFill>
                  <a:schemeClr val="tx2"/>
                </a:solidFill>
                <a:latin typeface="Arial" pitchFamily="34" charset="0"/>
                <a:cs typeface="Arial" pitchFamily="34" charset="0"/>
              </a:rPr>
              <a:t>Some old </a:t>
            </a:r>
            <a:r>
              <a:rPr lang="en-US" sz="3600" dirty="0" err="1">
                <a:solidFill>
                  <a:schemeClr val="tx2"/>
                </a:solidFill>
                <a:latin typeface="Arial" pitchFamily="34" charset="0"/>
                <a:cs typeface="Arial" pitchFamily="34" charset="0"/>
              </a:rPr>
              <a:t>pics</a:t>
            </a:r>
            <a:r>
              <a:rPr lang="en-US" sz="3600" dirty="0">
                <a:solidFill>
                  <a:schemeClr val="tx2"/>
                </a:solidFill>
                <a:latin typeface="Arial" pitchFamily="34" charset="0"/>
                <a:cs typeface="Arial" pitchFamily="34" charset="0"/>
              </a:rPr>
              <a:t>…..</a:t>
            </a:r>
            <a:endParaRPr lang="en-IN" sz="3600" dirty="0">
              <a:solidFill>
                <a:schemeClr val="tx2"/>
              </a:solidFill>
              <a:latin typeface="Arial" pitchFamily="34" charset="0"/>
              <a:cs typeface="Arial" pitchFamily="34" charset="0"/>
            </a:endParaRPr>
          </a:p>
        </p:txBody>
      </p:sp>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169814" y="1101164"/>
            <a:ext cx="4554314" cy="303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7637" y="3717032"/>
            <a:ext cx="3952875"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1340768"/>
            <a:ext cx="1943100" cy="208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C:\Users\raghavanke\Downloads\091002_1_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9813" y="4137374"/>
            <a:ext cx="3697783" cy="234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016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712" y="548680"/>
            <a:ext cx="8229600" cy="1143000"/>
          </a:xfrm>
        </p:spPr>
        <p:txBody>
          <a:bodyPr>
            <a:normAutofit/>
          </a:bodyPr>
          <a:lstStyle/>
          <a:p>
            <a:r>
              <a:rPr lang="en-US" sz="3200" b="1" dirty="0">
                <a:solidFill>
                  <a:schemeClr val="tx2"/>
                </a:solidFill>
                <a:latin typeface="Arial" pitchFamily="34" charset="0"/>
                <a:cs typeface="Arial" pitchFamily="34" charset="0"/>
              </a:rPr>
              <a:t>Basic Components</a:t>
            </a:r>
            <a:endParaRPr lang="en-IN" sz="3200" b="1" dirty="0">
              <a:solidFill>
                <a:schemeClr val="tx2"/>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4565104"/>
          </a:xfrm>
        </p:spPr>
        <p:txBody>
          <a:bodyPr>
            <a:normAutofit fontScale="77500" lnSpcReduction="20000"/>
          </a:bodyPr>
          <a:lstStyle/>
          <a:p>
            <a:pPr marL="0" indent="0" algn="just">
              <a:buNone/>
            </a:pPr>
            <a:r>
              <a:rPr lang="en-IN" sz="2300" dirty="0">
                <a:latin typeface="Arial" pitchFamily="34" charset="0"/>
                <a:cs typeface="Arial" pitchFamily="34" charset="0"/>
              </a:rPr>
              <a:t>The ruby crystal is in the form of cylinder. Length of ruby crystal is usually 2 cm to 30 cm and diameter 0.5 cm to 2 cm. As very high temperature is produced during the operation of the laser, the rod is surrounded by liquid nitrogen to cool the apparatus.</a:t>
            </a:r>
            <a:endParaRPr lang="en-US" sz="2300" dirty="0">
              <a:latin typeface="Arial" pitchFamily="34" charset="0"/>
              <a:cs typeface="Arial" pitchFamily="34" charset="0"/>
            </a:endParaRPr>
          </a:p>
          <a:p>
            <a:pPr marL="0" indent="0">
              <a:buNone/>
            </a:pPr>
            <a:endParaRPr lang="en-IN" sz="2300" dirty="0">
              <a:latin typeface="Arial" pitchFamily="34" charset="0"/>
              <a:cs typeface="Arial" pitchFamily="34" charset="0"/>
            </a:endParaRPr>
          </a:p>
          <a:p>
            <a:pPr algn="just"/>
            <a:r>
              <a:rPr lang="en-IN" sz="2300" b="1" dirty="0">
                <a:solidFill>
                  <a:schemeClr val="tx2"/>
                </a:solidFill>
                <a:latin typeface="Arial" pitchFamily="34" charset="0"/>
                <a:cs typeface="Arial" pitchFamily="34" charset="0"/>
              </a:rPr>
              <a:t>Active medium or active </a:t>
            </a:r>
            <a:r>
              <a:rPr lang="en-IN" sz="2300" b="1" dirty="0" err="1">
                <a:solidFill>
                  <a:schemeClr val="tx2"/>
                </a:solidFill>
                <a:latin typeface="Arial" pitchFamily="34" charset="0"/>
                <a:cs typeface="Arial" pitchFamily="34" charset="0"/>
              </a:rPr>
              <a:t>center</a:t>
            </a:r>
            <a:r>
              <a:rPr lang="en-IN" sz="2300" dirty="0">
                <a:solidFill>
                  <a:schemeClr val="tx2"/>
                </a:solidFill>
                <a:latin typeface="Arial" pitchFamily="34" charset="0"/>
                <a:cs typeface="Arial" pitchFamily="34" charset="0"/>
              </a:rPr>
              <a:t>: </a:t>
            </a:r>
            <a:r>
              <a:rPr lang="en-IN" sz="2300" dirty="0">
                <a:latin typeface="Arial" pitchFamily="34" charset="0"/>
                <a:cs typeface="Arial" pitchFamily="34" charset="0"/>
              </a:rPr>
              <a:t>Chromium ions act as active </a:t>
            </a:r>
            <a:r>
              <a:rPr lang="en-IN" sz="2300" dirty="0" err="1">
                <a:latin typeface="Arial" pitchFamily="34" charset="0"/>
                <a:cs typeface="Arial" pitchFamily="34" charset="0"/>
              </a:rPr>
              <a:t>centers</a:t>
            </a:r>
            <a:r>
              <a:rPr lang="en-IN" sz="2300" dirty="0">
                <a:latin typeface="Arial" pitchFamily="34" charset="0"/>
                <a:cs typeface="Arial" pitchFamily="34" charset="0"/>
              </a:rPr>
              <a:t> in ruby crystal. So it is the chromium ions that produce the laser.</a:t>
            </a:r>
          </a:p>
          <a:p>
            <a:pPr algn="just"/>
            <a:endParaRPr lang="en-IN" sz="2300" dirty="0">
              <a:latin typeface="Arial" pitchFamily="34" charset="0"/>
              <a:cs typeface="Arial" pitchFamily="34" charset="0"/>
            </a:endParaRPr>
          </a:p>
          <a:p>
            <a:pPr algn="just"/>
            <a:r>
              <a:rPr lang="en-IN" sz="2300" b="1" dirty="0">
                <a:solidFill>
                  <a:schemeClr val="tx2"/>
                </a:solidFill>
                <a:latin typeface="Arial" pitchFamily="34" charset="0"/>
                <a:cs typeface="Arial" pitchFamily="34" charset="0"/>
              </a:rPr>
              <a:t>Pumping source</a:t>
            </a:r>
            <a:r>
              <a:rPr lang="en-IN" sz="2300" dirty="0">
                <a:solidFill>
                  <a:schemeClr val="tx2"/>
                </a:solidFill>
                <a:latin typeface="Arial" pitchFamily="34" charset="0"/>
                <a:cs typeface="Arial" pitchFamily="34" charset="0"/>
              </a:rPr>
              <a:t>: </a:t>
            </a:r>
            <a:r>
              <a:rPr lang="en-IN" sz="2300" dirty="0">
                <a:latin typeface="Arial" pitchFamily="34" charset="0"/>
                <a:cs typeface="Arial" pitchFamily="34" charset="0"/>
              </a:rPr>
              <a:t>A helical flash lamp filled with xenon is used as a pumping source. The ruby crystal is placed inside a xenon flash lamp. Thus, optical pumping is used to achieve population inversion in ruby laser.</a:t>
            </a:r>
          </a:p>
          <a:p>
            <a:pPr algn="just"/>
            <a:endParaRPr lang="en-IN" sz="2300" dirty="0">
              <a:latin typeface="Arial" pitchFamily="34" charset="0"/>
              <a:cs typeface="Arial" pitchFamily="34" charset="0"/>
            </a:endParaRPr>
          </a:p>
          <a:p>
            <a:pPr algn="just"/>
            <a:r>
              <a:rPr lang="en-IN" sz="2300" b="1" dirty="0">
                <a:solidFill>
                  <a:schemeClr val="tx2"/>
                </a:solidFill>
                <a:latin typeface="Arial" pitchFamily="34" charset="0"/>
                <a:cs typeface="Arial" pitchFamily="34" charset="0"/>
              </a:rPr>
              <a:t>Optical resonator system</a:t>
            </a:r>
            <a:r>
              <a:rPr lang="en-IN" sz="2300" dirty="0">
                <a:solidFill>
                  <a:schemeClr val="tx2"/>
                </a:solidFill>
                <a:latin typeface="Arial" pitchFamily="34" charset="0"/>
                <a:cs typeface="Arial" pitchFamily="34" charset="0"/>
              </a:rPr>
              <a:t>: </a:t>
            </a:r>
            <a:r>
              <a:rPr lang="en-IN" sz="2300" dirty="0">
                <a:latin typeface="Arial" pitchFamily="34" charset="0"/>
                <a:cs typeface="Arial" pitchFamily="34" charset="0"/>
              </a:rPr>
              <a:t>The ends of ruby crystal are polished, grounded and made flat. The one of the ends is completely silvered while the other one is partially silvered to get the output. Thus the two polished ends act as optical resonator system.</a:t>
            </a:r>
          </a:p>
          <a:p>
            <a:pPr marL="0" indent="0">
              <a:buNone/>
            </a:pPr>
            <a:endParaRPr lang="en-IN" dirty="0"/>
          </a:p>
        </p:txBody>
      </p:sp>
    </p:spTree>
    <p:extLst>
      <p:ext uri="{BB962C8B-B14F-4D97-AF65-F5344CB8AC3E}">
        <p14:creationId xmlns:p14="http://schemas.microsoft.com/office/powerpoint/2010/main" val="797231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6672" y="188640"/>
            <a:ext cx="8229600" cy="1143000"/>
          </a:xfrm>
        </p:spPr>
        <p:txBody>
          <a:bodyPr>
            <a:normAutofit/>
          </a:bodyPr>
          <a:lstStyle/>
          <a:p>
            <a:r>
              <a:rPr lang="en-US" sz="3200" b="1" dirty="0">
                <a:latin typeface="+mn-lt"/>
              </a:rPr>
              <a:t>Energy Level Diagram</a:t>
            </a:r>
            <a:endParaRPr lang="en-IN" sz="3200" b="1" dirty="0">
              <a:latin typeface="+mn-lt"/>
            </a:endParaRPr>
          </a:p>
        </p:txBody>
      </p:sp>
      <p:pic>
        <p:nvPicPr>
          <p:cNvPr id="5"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83768" y="1340768"/>
            <a:ext cx="4629844" cy="50832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4265280" y="4216320"/>
              <a:ext cx="2775960" cy="2226600"/>
            </p14:xfrm>
          </p:contentPart>
        </mc:Choice>
        <mc:Fallback xmlns="">
          <p:pic>
            <p:nvPicPr>
              <p:cNvPr id="3" name="Ink 2"/>
              <p:cNvPicPr/>
              <p:nvPr/>
            </p:nvPicPr>
            <p:blipFill>
              <a:blip r:embed="rId5"/>
              <a:stretch>
                <a:fillRect/>
              </a:stretch>
            </p:blipFill>
            <p:spPr>
              <a:xfrm>
                <a:off x="4244760" y="4192920"/>
                <a:ext cx="2827080" cy="2280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2274480" y="3377520"/>
              <a:ext cx="6539400" cy="2710800"/>
            </p14:xfrm>
          </p:contentPart>
        </mc:Choice>
        <mc:Fallback xmlns="">
          <p:pic>
            <p:nvPicPr>
              <p:cNvPr id="4" name="Ink 3"/>
              <p:cNvPicPr/>
              <p:nvPr/>
            </p:nvPicPr>
            <p:blipFill>
              <a:blip r:embed="rId7"/>
              <a:stretch>
                <a:fillRect/>
              </a:stretch>
            </p:blipFill>
            <p:spPr>
              <a:xfrm>
                <a:off x="2260800" y="3360240"/>
                <a:ext cx="6579360" cy="2759040"/>
              </a:xfrm>
              <a:prstGeom prst="rect">
                <a:avLst/>
              </a:prstGeom>
            </p:spPr>
          </p:pic>
        </mc:Fallback>
      </mc:AlternateContent>
    </p:spTree>
    <p:extLst>
      <p:ext uri="{BB962C8B-B14F-4D97-AF65-F5344CB8AC3E}">
        <p14:creationId xmlns:p14="http://schemas.microsoft.com/office/powerpoint/2010/main" val="4077926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69368" y="413792"/>
            <a:ext cx="8229600" cy="1143000"/>
          </a:xfrm>
        </p:spPr>
        <p:txBody>
          <a:bodyPr>
            <a:normAutofit/>
          </a:bodyPr>
          <a:lstStyle/>
          <a:p>
            <a:r>
              <a:rPr lang="en-IN" sz="2400" b="1" dirty="0">
                <a:solidFill>
                  <a:schemeClr val="tx2"/>
                </a:solidFill>
                <a:latin typeface="Arial" pitchFamily="34" charset="0"/>
                <a:cs typeface="Arial" pitchFamily="34" charset="0"/>
              </a:rPr>
              <a:t>Typical Ruby Laser Parameters</a:t>
            </a:r>
          </a:p>
        </p:txBody>
      </p:sp>
      <p:sp>
        <p:nvSpPr>
          <p:cNvPr id="5" name="Rectangle 4"/>
          <p:cNvSpPr/>
          <p:nvPr/>
        </p:nvSpPr>
        <p:spPr>
          <a:xfrm>
            <a:off x="467544" y="1340768"/>
            <a:ext cx="4572000" cy="5078313"/>
          </a:xfrm>
          <a:prstGeom prst="rect">
            <a:avLst/>
          </a:prstGeom>
        </p:spPr>
        <p:txBody>
          <a:bodyPr>
            <a:spAutoFit/>
          </a:bodyPr>
          <a:lstStyle/>
          <a:p>
            <a:pPr>
              <a:lnSpc>
                <a:spcPct val="200000"/>
              </a:lnSpc>
            </a:pPr>
            <a:r>
              <a:rPr lang="en-IN" dirty="0">
                <a:latin typeface="Arial" pitchFamily="34" charset="0"/>
                <a:cs typeface="Arial" pitchFamily="34" charset="0"/>
              </a:rPr>
              <a:t>Laser wavelength </a:t>
            </a:r>
          </a:p>
          <a:p>
            <a:pPr>
              <a:lnSpc>
                <a:spcPct val="200000"/>
              </a:lnSpc>
            </a:pPr>
            <a:r>
              <a:rPr lang="en-IN" dirty="0">
                <a:latin typeface="Arial" pitchFamily="34" charset="0"/>
                <a:cs typeface="Arial" pitchFamily="34" charset="0"/>
              </a:rPr>
              <a:t>Upper laser level lifetime </a:t>
            </a:r>
          </a:p>
          <a:p>
            <a:pPr>
              <a:lnSpc>
                <a:spcPct val="200000"/>
              </a:lnSpc>
            </a:pPr>
            <a:r>
              <a:rPr lang="en-IN" dirty="0">
                <a:latin typeface="Arial" pitchFamily="34" charset="0"/>
                <a:cs typeface="Arial" pitchFamily="34" charset="0"/>
              </a:rPr>
              <a:t>gain bandwidth </a:t>
            </a:r>
          </a:p>
          <a:p>
            <a:pPr>
              <a:lnSpc>
                <a:spcPct val="200000"/>
              </a:lnSpc>
            </a:pPr>
            <a:r>
              <a:rPr lang="en-IN" dirty="0">
                <a:latin typeface="Arial" pitchFamily="34" charset="0"/>
                <a:cs typeface="Arial" pitchFamily="34" charset="0"/>
              </a:rPr>
              <a:t>Laser gain-medium length (L) </a:t>
            </a:r>
          </a:p>
          <a:p>
            <a:pPr>
              <a:lnSpc>
                <a:spcPct val="200000"/>
              </a:lnSpc>
            </a:pPr>
            <a:r>
              <a:rPr lang="en-IN" dirty="0">
                <a:latin typeface="Arial" pitchFamily="34" charset="0"/>
                <a:cs typeface="Arial" pitchFamily="34" charset="0"/>
              </a:rPr>
              <a:t>Operating temperature </a:t>
            </a:r>
          </a:p>
          <a:p>
            <a:pPr>
              <a:lnSpc>
                <a:spcPct val="200000"/>
              </a:lnSpc>
            </a:pPr>
            <a:r>
              <a:rPr lang="en-IN" dirty="0">
                <a:latin typeface="Arial" pitchFamily="34" charset="0"/>
                <a:cs typeface="Arial" pitchFamily="34" charset="0"/>
              </a:rPr>
              <a:t>Thermal conductivity of laser rod </a:t>
            </a:r>
          </a:p>
          <a:p>
            <a:pPr>
              <a:lnSpc>
                <a:spcPct val="200000"/>
              </a:lnSpc>
            </a:pPr>
            <a:r>
              <a:rPr lang="en-IN" dirty="0">
                <a:latin typeface="Arial" pitchFamily="34" charset="0"/>
                <a:cs typeface="Arial" pitchFamily="34" charset="0"/>
              </a:rPr>
              <a:t>Pumping method </a:t>
            </a:r>
          </a:p>
          <a:p>
            <a:pPr>
              <a:lnSpc>
                <a:spcPct val="200000"/>
              </a:lnSpc>
            </a:pPr>
            <a:r>
              <a:rPr lang="en-IN" dirty="0">
                <a:latin typeface="Arial" pitchFamily="34" charset="0"/>
                <a:cs typeface="Arial" pitchFamily="34" charset="0"/>
              </a:rPr>
              <a:t>Pumping bands </a:t>
            </a:r>
          </a:p>
          <a:p>
            <a:pPr>
              <a:lnSpc>
                <a:spcPct val="200000"/>
              </a:lnSpc>
            </a:pPr>
            <a:r>
              <a:rPr lang="en-IN" dirty="0">
                <a:latin typeface="Arial" pitchFamily="34" charset="0"/>
                <a:cs typeface="Arial" pitchFamily="34" charset="0"/>
              </a:rPr>
              <a:t>Output power </a:t>
            </a:r>
          </a:p>
        </p:txBody>
      </p:sp>
      <p:sp>
        <p:nvSpPr>
          <p:cNvPr id="6" name="Rectangle 5"/>
          <p:cNvSpPr/>
          <p:nvPr/>
        </p:nvSpPr>
        <p:spPr>
          <a:xfrm>
            <a:off x="4032448" y="1358766"/>
            <a:ext cx="4572000" cy="5078313"/>
          </a:xfrm>
          <a:prstGeom prst="rect">
            <a:avLst/>
          </a:prstGeom>
        </p:spPr>
        <p:txBody>
          <a:bodyPr>
            <a:spAutoFit/>
          </a:bodyPr>
          <a:lstStyle/>
          <a:p>
            <a:pPr>
              <a:lnSpc>
                <a:spcPct val="200000"/>
              </a:lnSpc>
            </a:pPr>
            <a:r>
              <a:rPr lang="en-IN" dirty="0">
                <a:latin typeface="Arial" pitchFamily="34" charset="0"/>
                <a:cs typeface="Arial" pitchFamily="34" charset="0"/>
              </a:rPr>
              <a:t>694.3 nm </a:t>
            </a:r>
          </a:p>
          <a:p>
            <a:pPr>
              <a:lnSpc>
                <a:spcPct val="200000"/>
              </a:lnSpc>
            </a:pPr>
            <a:r>
              <a:rPr lang="en-IN" dirty="0">
                <a:latin typeface="Arial" pitchFamily="34" charset="0"/>
                <a:cs typeface="Arial" pitchFamily="34" charset="0"/>
              </a:rPr>
              <a:t>3.0 ms </a:t>
            </a:r>
          </a:p>
          <a:p>
            <a:pPr>
              <a:lnSpc>
                <a:spcPct val="200000"/>
              </a:lnSpc>
            </a:pPr>
            <a:r>
              <a:rPr lang="en-IN" dirty="0">
                <a:latin typeface="Arial" pitchFamily="34" charset="0"/>
                <a:cs typeface="Arial" pitchFamily="34" charset="0"/>
              </a:rPr>
              <a:t>0.53 nm</a:t>
            </a:r>
          </a:p>
          <a:p>
            <a:pPr>
              <a:lnSpc>
                <a:spcPct val="200000"/>
              </a:lnSpc>
            </a:pPr>
            <a:r>
              <a:rPr lang="en-IN" dirty="0">
                <a:latin typeface="Arial" pitchFamily="34" charset="0"/>
                <a:cs typeface="Arial" pitchFamily="34" charset="0"/>
              </a:rPr>
              <a:t>0.1m </a:t>
            </a:r>
          </a:p>
          <a:p>
            <a:pPr>
              <a:lnSpc>
                <a:spcPct val="200000"/>
              </a:lnSpc>
            </a:pPr>
            <a:r>
              <a:rPr lang="en-IN" dirty="0">
                <a:latin typeface="Arial" pitchFamily="34" charset="0"/>
                <a:cs typeface="Arial" pitchFamily="34" charset="0"/>
              </a:rPr>
              <a:t>Room temperature </a:t>
            </a:r>
          </a:p>
          <a:p>
            <a:pPr>
              <a:lnSpc>
                <a:spcPct val="200000"/>
              </a:lnSpc>
            </a:pPr>
            <a:r>
              <a:rPr lang="en-IN" dirty="0">
                <a:latin typeface="Arial" pitchFamily="34" charset="0"/>
                <a:cs typeface="Arial" pitchFamily="34" charset="0"/>
              </a:rPr>
              <a:t>42 W/m-K at 300 K </a:t>
            </a:r>
          </a:p>
          <a:p>
            <a:pPr>
              <a:lnSpc>
                <a:spcPct val="200000"/>
              </a:lnSpc>
            </a:pPr>
            <a:r>
              <a:rPr lang="en-IN" dirty="0">
                <a:latin typeface="Arial" pitchFamily="34" charset="0"/>
                <a:cs typeface="Arial" pitchFamily="34" charset="0"/>
              </a:rPr>
              <a:t>Flash lamp </a:t>
            </a:r>
          </a:p>
          <a:p>
            <a:pPr>
              <a:lnSpc>
                <a:spcPct val="200000"/>
              </a:lnSpc>
            </a:pPr>
            <a:r>
              <a:rPr lang="en-IN" dirty="0">
                <a:latin typeface="Arial" pitchFamily="34" charset="0"/>
                <a:cs typeface="Arial" pitchFamily="34" charset="0"/>
              </a:rPr>
              <a:t>404 nm and 554 nm </a:t>
            </a:r>
          </a:p>
          <a:p>
            <a:pPr>
              <a:lnSpc>
                <a:spcPct val="200000"/>
              </a:lnSpc>
            </a:pPr>
            <a:r>
              <a:rPr lang="en-IN" dirty="0">
                <a:latin typeface="Arial" pitchFamily="34" charset="0"/>
                <a:cs typeface="Arial" pitchFamily="34" charset="0"/>
              </a:rPr>
              <a:t>up to 100 J/pulse </a:t>
            </a:r>
          </a:p>
        </p:txBody>
      </p:sp>
    </p:spTree>
    <p:extLst>
      <p:ext uri="{BB962C8B-B14F-4D97-AF65-F5344CB8AC3E}">
        <p14:creationId xmlns:p14="http://schemas.microsoft.com/office/powerpoint/2010/main" val="1135947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chemeClr val="tx2"/>
                </a:solidFill>
                <a:latin typeface="Arial" pitchFamily="34" charset="0"/>
                <a:cs typeface="Arial" pitchFamily="34" charset="0"/>
              </a:rPr>
              <a:t>Ruby Lasers</a:t>
            </a:r>
            <a:endParaRPr lang="en-IN" sz="2800" b="1" dirty="0">
              <a:solidFill>
                <a:schemeClr val="tx2"/>
              </a:solidFill>
              <a:latin typeface="Arial" pitchFamily="34" charset="0"/>
              <a:cs typeface="Arial" pitchFamily="34" charset="0"/>
            </a:endParaRPr>
          </a:p>
        </p:txBody>
      </p:sp>
      <p:sp>
        <p:nvSpPr>
          <p:cNvPr id="3" name="Content Placeholder 2"/>
          <p:cNvSpPr>
            <a:spLocks noGrp="1"/>
          </p:cNvSpPr>
          <p:nvPr>
            <p:ph idx="1"/>
          </p:nvPr>
        </p:nvSpPr>
        <p:spPr>
          <a:xfrm>
            <a:off x="395536" y="1412776"/>
            <a:ext cx="8229600" cy="4709120"/>
          </a:xfrm>
        </p:spPr>
        <p:txBody>
          <a:bodyPr>
            <a:normAutofit fontScale="62500" lnSpcReduction="20000"/>
          </a:bodyPr>
          <a:lstStyle/>
          <a:p>
            <a:pPr marL="0" indent="0" algn="just">
              <a:buNone/>
            </a:pPr>
            <a:r>
              <a:rPr lang="en-IN" sz="2600" b="1" dirty="0">
                <a:solidFill>
                  <a:schemeClr val="tx2"/>
                </a:solidFill>
                <a:latin typeface="Arial" pitchFamily="34" charset="0"/>
                <a:cs typeface="Arial" pitchFamily="34" charset="0"/>
              </a:rPr>
              <a:t>Drawbacks of ruby laser</a:t>
            </a:r>
          </a:p>
          <a:p>
            <a:pPr marL="0" indent="0" algn="just">
              <a:buNone/>
            </a:pPr>
            <a:endParaRPr lang="en-IN" sz="2600" dirty="0">
              <a:latin typeface="Arial" pitchFamily="34" charset="0"/>
              <a:cs typeface="Arial" pitchFamily="34" charset="0"/>
            </a:endParaRPr>
          </a:p>
          <a:p>
            <a:pPr marL="0" indent="0" algn="just">
              <a:buNone/>
            </a:pPr>
            <a:r>
              <a:rPr lang="en-IN" sz="2600" dirty="0">
                <a:latin typeface="Arial" pitchFamily="34" charset="0"/>
                <a:cs typeface="Arial" pitchFamily="34" charset="0"/>
              </a:rPr>
              <a:t>As the terminus of laser action is the ground state, it is difficult to maintain the population</a:t>
            </a:r>
          </a:p>
          <a:p>
            <a:pPr marL="0" indent="0" algn="just">
              <a:buNone/>
            </a:pPr>
            <a:r>
              <a:rPr lang="en-IN" sz="2600" dirty="0">
                <a:latin typeface="Arial" pitchFamily="34" charset="0"/>
                <a:cs typeface="Arial" pitchFamily="34" charset="0"/>
              </a:rPr>
              <a:t> inversion. This fact results in ruby laser’s low efficiency</a:t>
            </a:r>
          </a:p>
          <a:p>
            <a:pPr marL="514350" indent="-514350" algn="just">
              <a:buAutoNum type="arabicPeriod"/>
            </a:pPr>
            <a:endParaRPr lang="en-IN" sz="2600" dirty="0">
              <a:latin typeface="Arial" pitchFamily="34" charset="0"/>
              <a:cs typeface="Arial" pitchFamily="34" charset="0"/>
            </a:endParaRPr>
          </a:p>
          <a:p>
            <a:pPr marL="0" indent="0" algn="just">
              <a:buNone/>
            </a:pPr>
            <a:r>
              <a:rPr lang="en-IN" sz="2600" dirty="0">
                <a:latin typeface="Arial" pitchFamily="34" charset="0"/>
                <a:cs typeface="Arial" pitchFamily="34" charset="0"/>
              </a:rPr>
              <a:t>The ruby laser requires high power pumping source.</a:t>
            </a:r>
          </a:p>
          <a:p>
            <a:pPr marL="0" indent="0" algn="just">
              <a:buNone/>
            </a:pPr>
            <a:endParaRPr lang="en-IN" sz="2600" dirty="0">
              <a:latin typeface="Arial" pitchFamily="34" charset="0"/>
              <a:cs typeface="Arial" pitchFamily="34" charset="0"/>
            </a:endParaRPr>
          </a:p>
          <a:p>
            <a:pPr marL="0" indent="0" algn="just">
              <a:buNone/>
            </a:pPr>
            <a:r>
              <a:rPr lang="en-IN" sz="2600" dirty="0">
                <a:latin typeface="Arial" pitchFamily="34" charset="0"/>
                <a:cs typeface="Arial" pitchFamily="34" charset="0"/>
              </a:rPr>
              <a:t>The laser output is not continuous but occurs in the form of pulses of microsecond</a:t>
            </a:r>
          </a:p>
          <a:p>
            <a:pPr marL="0" indent="0" algn="just">
              <a:buNone/>
            </a:pPr>
            <a:r>
              <a:rPr lang="en-IN" sz="2600" dirty="0">
                <a:latin typeface="Arial" pitchFamily="34" charset="0"/>
                <a:cs typeface="Arial" pitchFamily="34" charset="0"/>
              </a:rPr>
              <a:t> duration.</a:t>
            </a:r>
          </a:p>
          <a:p>
            <a:pPr marL="0" indent="0" algn="just">
              <a:buNone/>
            </a:pPr>
            <a:endParaRPr lang="en-IN" sz="2600" dirty="0">
              <a:latin typeface="Arial" pitchFamily="34" charset="0"/>
              <a:cs typeface="Arial" pitchFamily="34" charset="0"/>
            </a:endParaRPr>
          </a:p>
          <a:p>
            <a:pPr marL="0" indent="0" algn="just">
              <a:buNone/>
            </a:pPr>
            <a:r>
              <a:rPr lang="en-IN" sz="2600" dirty="0">
                <a:latin typeface="Arial" pitchFamily="34" charset="0"/>
                <a:cs typeface="Arial" pitchFamily="34" charset="0"/>
              </a:rPr>
              <a:t>The defects due to crystalline imperfection are also present in ruby laser.</a:t>
            </a:r>
          </a:p>
          <a:p>
            <a:pPr marL="0" indent="0" algn="just">
              <a:buNone/>
            </a:pPr>
            <a:endParaRPr lang="en-IN" sz="2600" dirty="0">
              <a:solidFill>
                <a:schemeClr val="tx2"/>
              </a:solidFill>
              <a:latin typeface="Arial" pitchFamily="34" charset="0"/>
              <a:cs typeface="Arial" pitchFamily="34" charset="0"/>
            </a:endParaRPr>
          </a:p>
          <a:p>
            <a:pPr marL="0" indent="0" algn="just">
              <a:buNone/>
            </a:pPr>
            <a:r>
              <a:rPr lang="en-IN" sz="2600" b="1" dirty="0">
                <a:solidFill>
                  <a:schemeClr val="tx2"/>
                </a:solidFill>
                <a:latin typeface="Arial" pitchFamily="34" charset="0"/>
                <a:cs typeface="Arial" pitchFamily="34" charset="0"/>
              </a:rPr>
              <a:t>Uses of ruby laser</a:t>
            </a:r>
          </a:p>
          <a:p>
            <a:pPr marL="0" indent="0" algn="just">
              <a:buNone/>
            </a:pPr>
            <a:endParaRPr lang="en-IN" sz="2600" dirty="0">
              <a:latin typeface="Arial" pitchFamily="34" charset="0"/>
              <a:cs typeface="Arial" pitchFamily="34" charset="0"/>
            </a:endParaRPr>
          </a:p>
          <a:p>
            <a:pPr marL="0" indent="0" algn="just">
              <a:buNone/>
            </a:pPr>
            <a:r>
              <a:rPr lang="en-IN" sz="2600" dirty="0">
                <a:latin typeface="Arial" pitchFamily="34" charset="0"/>
                <a:cs typeface="Arial" pitchFamily="34" charset="0"/>
              </a:rPr>
              <a:t>Ruby laser has very high output power of the order of 10</a:t>
            </a:r>
            <a:r>
              <a:rPr lang="en-IN" sz="2600" baseline="30000" dirty="0">
                <a:latin typeface="Arial" pitchFamily="34" charset="0"/>
                <a:cs typeface="Arial" pitchFamily="34" charset="0"/>
              </a:rPr>
              <a:t>4</a:t>
            </a:r>
            <a:r>
              <a:rPr lang="en-IN" sz="2600" dirty="0">
                <a:latin typeface="Arial" pitchFamily="34" charset="0"/>
                <a:cs typeface="Arial" pitchFamily="34" charset="0"/>
              </a:rPr>
              <a:t>  Watts. It has wavelength</a:t>
            </a:r>
          </a:p>
          <a:p>
            <a:pPr marL="0" indent="0" algn="just">
              <a:buNone/>
            </a:pPr>
            <a:r>
              <a:rPr lang="en-IN" sz="2600" dirty="0">
                <a:latin typeface="Arial" pitchFamily="34" charset="0"/>
                <a:cs typeface="Arial" pitchFamily="34" charset="0"/>
              </a:rPr>
              <a:t> of 6943 Angstroms.</a:t>
            </a:r>
          </a:p>
          <a:p>
            <a:pPr marL="514350" indent="-514350" algn="just">
              <a:buAutoNum type="arabicPeriod"/>
            </a:pPr>
            <a:endParaRPr lang="en-IN" sz="2600" dirty="0">
              <a:latin typeface="Arial" pitchFamily="34" charset="0"/>
              <a:cs typeface="Arial" pitchFamily="34" charset="0"/>
            </a:endParaRPr>
          </a:p>
          <a:p>
            <a:pPr marL="0" indent="0" algn="just">
              <a:buNone/>
            </a:pPr>
            <a:r>
              <a:rPr lang="en-IN" sz="2600" dirty="0">
                <a:latin typeface="Arial" pitchFamily="34" charset="0"/>
                <a:cs typeface="Arial" pitchFamily="34" charset="0"/>
              </a:rPr>
              <a:t>Ruby lasers are used for holography, industrial cutting and welding.</a:t>
            </a:r>
          </a:p>
          <a:p>
            <a:pPr marL="0" indent="0" algn="just">
              <a:buNone/>
            </a:pPr>
            <a:endParaRPr lang="en-IN" dirty="0"/>
          </a:p>
        </p:txBody>
      </p:sp>
    </p:spTree>
    <p:extLst>
      <p:ext uri="{BB962C8B-B14F-4D97-AF65-F5344CB8AC3E}">
        <p14:creationId xmlns:p14="http://schemas.microsoft.com/office/powerpoint/2010/main" val="2787752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tx2"/>
                </a:solidFill>
                <a:latin typeface="Arial" pitchFamily="34" charset="0"/>
                <a:cs typeface="Arial" pitchFamily="34" charset="0"/>
              </a:rPr>
              <a:t>Historical Importance of Ruby Laser</a:t>
            </a:r>
            <a:endParaRPr lang="en-IN" sz="3200" b="1" dirty="0">
              <a:solidFill>
                <a:schemeClr val="tx2"/>
              </a:solidFill>
              <a:latin typeface="Arial" pitchFamily="34" charset="0"/>
              <a:cs typeface="Arial" pitchFamily="34" charset="0"/>
            </a:endParaRPr>
          </a:p>
        </p:txBody>
      </p:sp>
      <p:sp>
        <p:nvSpPr>
          <p:cNvPr id="3" name="Content Placeholder 2"/>
          <p:cNvSpPr>
            <a:spLocks noGrp="1"/>
          </p:cNvSpPr>
          <p:nvPr>
            <p:ph idx="1"/>
          </p:nvPr>
        </p:nvSpPr>
        <p:spPr>
          <a:xfrm>
            <a:off x="457200" y="1340768"/>
            <a:ext cx="8229600" cy="4525963"/>
          </a:xfrm>
        </p:spPr>
        <p:txBody>
          <a:bodyPr>
            <a:normAutofit/>
          </a:bodyPr>
          <a:lstStyle/>
          <a:p>
            <a:pPr marL="0" indent="0">
              <a:buNone/>
            </a:pPr>
            <a:r>
              <a:rPr lang="en-US" sz="1800" b="1" dirty="0">
                <a:solidFill>
                  <a:schemeClr val="tx2"/>
                </a:solidFill>
                <a:latin typeface="Arial" pitchFamily="34" charset="0"/>
                <a:cs typeface="Arial" pitchFamily="34" charset="0"/>
              </a:rPr>
              <a:t>First Lunar Laser Ranging Experiment  [</a:t>
            </a:r>
            <a:r>
              <a:rPr lang="en-IN" sz="1800" dirty="0">
                <a:solidFill>
                  <a:schemeClr val="tx2"/>
                </a:solidFill>
              </a:rPr>
              <a:t>Light Detection And Ranging (LIDAR)</a:t>
            </a:r>
            <a:r>
              <a:rPr lang="en-IN" sz="1800" b="1" dirty="0">
                <a:solidFill>
                  <a:schemeClr val="tx2"/>
                </a:solidFill>
              </a:rPr>
              <a:t>]</a:t>
            </a:r>
            <a:endParaRPr lang="en-US" sz="1800" b="1" dirty="0">
              <a:solidFill>
                <a:schemeClr val="tx2"/>
              </a:solidFill>
              <a:latin typeface="Arial" pitchFamily="34" charset="0"/>
              <a:cs typeface="Arial" pitchFamily="34" charset="0"/>
            </a:endParaRPr>
          </a:p>
          <a:p>
            <a:pPr marL="0" indent="0">
              <a:buNone/>
            </a:pPr>
            <a:r>
              <a:rPr lang="en-IN" sz="1800" dirty="0">
                <a:latin typeface="Arial" pitchFamily="34" charset="0"/>
                <a:cs typeface="Arial" pitchFamily="34" charset="0"/>
              </a:rPr>
              <a:t>Lunar Laser Ranging Experiment measures the distance between the Earth and the Moon using laser ranging.</a:t>
            </a:r>
          </a:p>
        </p:txBody>
      </p:sp>
      <p:sp>
        <p:nvSpPr>
          <p:cNvPr id="4" name="Rectangle 3"/>
          <p:cNvSpPr/>
          <p:nvPr/>
        </p:nvSpPr>
        <p:spPr>
          <a:xfrm>
            <a:off x="179512" y="5746030"/>
            <a:ext cx="8928992" cy="923330"/>
          </a:xfrm>
          <a:prstGeom prst="rect">
            <a:avLst/>
          </a:prstGeom>
        </p:spPr>
        <p:txBody>
          <a:bodyPr wrap="square">
            <a:spAutoFit/>
          </a:bodyPr>
          <a:lstStyle/>
          <a:p>
            <a:pPr algn="just"/>
            <a:r>
              <a:rPr lang="en-IN" dirty="0">
                <a:latin typeface="Arial" pitchFamily="34" charset="0"/>
                <a:cs typeface="Arial" pitchFamily="34" charset="0"/>
              </a:rPr>
              <a:t>A pulsed ruby laser was used for the famous laser ranging experiment which was conducted with a corner reflector placed on the Moon by the Apollo astronauts. This determined the distance to the Moon with an accuracy of about 15 cm</a:t>
            </a:r>
          </a:p>
        </p:txBody>
      </p:sp>
      <p:sp>
        <p:nvSpPr>
          <p:cNvPr id="9" name="AutoShape 2" descr="https://earthdata.nasa.gov/sites/default/files/styles/large/public/2010_gps_spac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28" name="Picture 4" descr="https://earthdata.nasa.gov/sites/default/files/styles/large/public/2010_gps_spa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2564904"/>
            <a:ext cx="2736304" cy="303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216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err="1">
                <a:solidFill>
                  <a:schemeClr val="tx2"/>
                </a:solidFill>
                <a:latin typeface="Arial" pitchFamily="34" charset="0"/>
                <a:cs typeface="Arial" pitchFamily="34" charset="0"/>
              </a:rPr>
              <a:t>Nd</a:t>
            </a:r>
            <a:r>
              <a:rPr lang="en-US" sz="3200" b="1" dirty="0">
                <a:solidFill>
                  <a:schemeClr val="tx2"/>
                </a:solidFill>
                <a:latin typeface="Arial" pitchFamily="34" charset="0"/>
                <a:cs typeface="Arial" pitchFamily="34" charset="0"/>
              </a:rPr>
              <a:t> YAG Laser</a:t>
            </a:r>
            <a:endParaRPr lang="en-IN" sz="3200" b="1" dirty="0">
              <a:solidFill>
                <a:schemeClr val="tx2"/>
              </a:solidFill>
              <a:latin typeface="Arial" pitchFamily="34" charset="0"/>
              <a:cs typeface="Arial" pitchFamily="34" charset="0"/>
            </a:endParaRPr>
          </a:p>
        </p:txBody>
      </p:sp>
      <p:sp>
        <p:nvSpPr>
          <p:cNvPr id="3" name="Content Placeholder 2"/>
          <p:cNvSpPr>
            <a:spLocks noGrp="1"/>
          </p:cNvSpPr>
          <p:nvPr>
            <p:ph idx="1"/>
          </p:nvPr>
        </p:nvSpPr>
        <p:spPr>
          <a:xfrm>
            <a:off x="457200" y="1340768"/>
            <a:ext cx="8229600" cy="5257800"/>
          </a:xfrm>
        </p:spPr>
        <p:txBody>
          <a:bodyPr>
            <a:normAutofit/>
          </a:bodyPr>
          <a:lstStyle/>
          <a:p>
            <a:pPr marL="0" indent="0" algn="just" eaLnBrk="0" hangingPunct="0">
              <a:buNone/>
              <a:tabLst>
                <a:tab pos="457200" algn="l"/>
              </a:tabLst>
            </a:pPr>
            <a:r>
              <a:rPr lang="en-US" sz="1800" dirty="0">
                <a:latin typeface="Arial" pitchFamily="34" charset="0"/>
                <a:cs typeface="Arial" pitchFamily="34" charset="0"/>
              </a:rPr>
              <a:t>The host medium for this laser is Yttrium </a:t>
            </a:r>
            <a:r>
              <a:rPr lang="en-US" sz="1800" dirty="0" err="1">
                <a:latin typeface="Arial" pitchFamily="34" charset="0"/>
                <a:cs typeface="Arial" pitchFamily="34" charset="0"/>
              </a:rPr>
              <a:t>Aluminium</a:t>
            </a:r>
            <a:r>
              <a:rPr lang="en-US" sz="1800" dirty="0">
                <a:latin typeface="Arial" pitchFamily="34" charset="0"/>
                <a:cs typeface="Arial" pitchFamily="34" charset="0"/>
              </a:rPr>
              <a:t> Garnet (YAG = Y</a:t>
            </a:r>
            <a:r>
              <a:rPr lang="en-US" sz="1800" baseline="-30000" dirty="0">
                <a:latin typeface="Arial" pitchFamily="34" charset="0"/>
                <a:cs typeface="Arial" pitchFamily="34" charset="0"/>
              </a:rPr>
              <a:t>3</a:t>
            </a:r>
            <a:r>
              <a:rPr lang="en-US" sz="1800" dirty="0">
                <a:latin typeface="Arial" pitchFamily="34" charset="0"/>
                <a:cs typeface="Arial" pitchFamily="34" charset="0"/>
              </a:rPr>
              <a:t>Al</a:t>
            </a:r>
            <a:r>
              <a:rPr lang="en-US" sz="1800" baseline="-30000" dirty="0">
                <a:latin typeface="Arial" pitchFamily="34" charset="0"/>
                <a:cs typeface="Arial" pitchFamily="34" charset="0"/>
              </a:rPr>
              <a:t>5</a:t>
            </a:r>
            <a:r>
              <a:rPr lang="en-US" sz="1800" dirty="0">
                <a:latin typeface="Arial" pitchFamily="34" charset="0"/>
                <a:cs typeface="Arial" pitchFamily="34" charset="0"/>
              </a:rPr>
              <a:t>O</a:t>
            </a:r>
            <a:r>
              <a:rPr lang="en-US" sz="1800" baseline="-30000" dirty="0">
                <a:latin typeface="Arial" pitchFamily="34" charset="0"/>
                <a:cs typeface="Arial" pitchFamily="34" charset="0"/>
              </a:rPr>
              <a:t>12</a:t>
            </a:r>
            <a:r>
              <a:rPr lang="en-US" sz="1800" dirty="0">
                <a:latin typeface="Arial" pitchFamily="34" charset="0"/>
                <a:cs typeface="Arial" pitchFamily="34" charset="0"/>
              </a:rPr>
              <a:t>) with  1.5% trivalent neodymium ions (Nd</a:t>
            </a:r>
            <a:r>
              <a:rPr lang="en-US" sz="1800" baseline="30000" dirty="0">
                <a:latin typeface="Arial" pitchFamily="34" charset="0"/>
                <a:cs typeface="Arial" pitchFamily="34" charset="0"/>
              </a:rPr>
              <a:t>3+</a:t>
            </a:r>
            <a:r>
              <a:rPr lang="en-US" sz="1800" dirty="0">
                <a:latin typeface="Arial" pitchFamily="34" charset="0"/>
                <a:cs typeface="Arial" pitchFamily="34" charset="0"/>
              </a:rPr>
              <a:t>) present as impurities</a:t>
            </a:r>
          </a:p>
          <a:p>
            <a:pPr marL="0" indent="0" algn="just" eaLnBrk="0" hangingPunct="0">
              <a:buNone/>
              <a:tabLst>
                <a:tab pos="457200" algn="l"/>
              </a:tabLst>
            </a:pPr>
            <a:endParaRPr lang="en-US" sz="1800" dirty="0">
              <a:latin typeface="Arial" pitchFamily="34" charset="0"/>
              <a:cs typeface="Arial" pitchFamily="34" charset="0"/>
            </a:endParaRPr>
          </a:p>
          <a:p>
            <a:pPr marL="0" indent="0" algn="just" eaLnBrk="0" hangingPunct="0">
              <a:buNone/>
              <a:tabLst>
                <a:tab pos="457200" algn="l"/>
              </a:tabLst>
            </a:pPr>
            <a:endParaRPr lang="en-US" sz="1800" dirty="0">
              <a:latin typeface="Arial" pitchFamily="34" charset="0"/>
              <a:cs typeface="Arial" pitchFamily="34" charset="0"/>
            </a:endParaRPr>
          </a:p>
          <a:p>
            <a:pPr marL="0" indent="0" algn="just" eaLnBrk="0" hangingPunct="0">
              <a:buNone/>
              <a:tabLst>
                <a:tab pos="457200" algn="l"/>
              </a:tabLst>
            </a:pPr>
            <a:endParaRPr lang="en-US" sz="1800" dirty="0">
              <a:latin typeface="Arial" pitchFamily="34" charset="0"/>
              <a:cs typeface="Arial" pitchFamily="34" charset="0"/>
            </a:endParaRPr>
          </a:p>
          <a:p>
            <a:pPr marL="0" indent="0" algn="just" eaLnBrk="0" hangingPunct="0">
              <a:buNone/>
              <a:tabLst>
                <a:tab pos="457200" algn="l"/>
              </a:tabLst>
            </a:pPr>
            <a:endParaRPr lang="en-US" sz="1800" dirty="0">
              <a:latin typeface="Arial" pitchFamily="34" charset="0"/>
              <a:cs typeface="Arial" pitchFamily="34" charset="0"/>
            </a:endParaRPr>
          </a:p>
          <a:p>
            <a:pPr marL="0" indent="0" algn="just" eaLnBrk="0" hangingPunct="0">
              <a:buNone/>
              <a:tabLst>
                <a:tab pos="457200" algn="l"/>
              </a:tabLst>
            </a:pPr>
            <a:endParaRPr lang="en-US" sz="1800" dirty="0">
              <a:latin typeface="Arial" pitchFamily="34" charset="0"/>
              <a:cs typeface="Arial" pitchFamily="34" charset="0"/>
            </a:endParaRPr>
          </a:p>
          <a:p>
            <a:pPr marL="0" indent="0" algn="just" eaLnBrk="0" hangingPunct="0">
              <a:buNone/>
              <a:tabLst>
                <a:tab pos="457200" algn="l"/>
              </a:tabLst>
            </a:pPr>
            <a:endParaRPr lang="en-US" sz="1800" dirty="0">
              <a:latin typeface="Arial" pitchFamily="34" charset="0"/>
              <a:cs typeface="Arial" pitchFamily="34" charset="0"/>
            </a:endParaRPr>
          </a:p>
          <a:p>
            <a:pPr marL="0" indent="0" algn="just" eaLnBrk="0" hangingPunct="0">
              <a:buNone/>
              <a:tabLst>
                <a:tab pos="457200" algn="l"/>
              </a:tabLst>
            </a:pPr>
            <a:endParaRPr lang="en-US" sz="1800" dirty="0">
              <a:latin typeface="Arial" pitchFamily="34" charset="0"/>
              <a:cs typeface="Arial" pitchFamily="34" charset="0"/>
            </a:endParaRPr>
          </a:p>
          <a:p>
            <a:pPr marL="0" indent="0" algn="just" eaLnBrk="0" hangingPunct="0">
              <a:buNone/>
              <a:tabLst>
                <a:tab pos="457200" algn="l"/>
              </a:tabLst>
            </a:pPr>
            <a:endParaRPr lang="en-US" sz="1800" dirty="0">
              <a:latin typeface="Arial" pitchFamily="34" charset="0"/>
              <a:cs typeface="Arial" pitchFamily="34" charset="0"/>
            </a:endParaRPr>
          </a:p>
          <a:p>
            <a:pPr marL="0" indent="0" algn="just" eaLnBrk="0" hangingPunct="0">
              <a:buNone/>
              <a:tabLst>
                <a:tab pos="457200" algn="l"/>
              </a:tabLst>
            </a:pPr>
            <a:endParaRPr lang="en-US" sz="1800" dirty="0">
              <a:latin typeface="Arial" pitchFamily="34" charset="0"/>
              <a:cs typeface="Arial" pitchFamily="34" charset="0"/>
            </a:endParaRPr>
          </a:p>
          <a:p>
            <a:pPr marL="0" indent="0" algn="just" eaLnBrk="0" hangingPunct="0">
              <a:buNone/>
              <a:tabLst>
                <a:tab pos="457200" algn="l"/>
              </a:tabLst>
            </a:pPr>
            <a:endParaRPr lang="en-US" sz="1800" dirty="0">
              <a:latin typeface="Arial" pitchFamily="34" charset="0"/>
              <a:cs typeface="Arial" pitchFamily="34" charset="0"/>
            </a:endParaRPr>
          </a:p>
          <a:p>
            <a:pPr marL="0" indent="0" algn="just" eaLnBrk="0" hangingPunct="0">
              <a:buNone/>
              <a:tabLst>
                <a:tab pos="457200" algn="l"/>
              </a:tabLst>
            </a:pPr>
            <a:r>
              <a:rPr lang="en-US" sz="1800" dirty="0">
                <a:latin typeface="Arial" pitchFamily="34" charset="0"/>
                <a:cs typeface="Arial" pitchFamily="34" charset="0"/>
              </a:rPr>
              <a:t> </a:t>
            </a:r>
          </a:p>
          <a:p>
            <a:pPr marL="0" indent="0" algn="just" eaLnBrk="0" hangingPunct="0">
              <a:buNone/>
              <a:tabLst>
                <a:tab pos="457200" algn="l"/>
              </a:tabLst>
            </a:pPr>
            <a:endParaRPr lang="en-US" sz="1800" dirty="0">
              <a:latin typeface="Arial" pitchFamily="34" charset="0"/>
              <a:cs typeface="Arial" pitchFamily="34" charset="0"/>
            </a:endParaRPr>
          </a:p>
          <a:p>
            <a:pPr marL="0" indent="0" algn="just" eaLnBrk="0" hangingPunct="0">
              <a:buNone/>
              <a:tabLst>
                <a:tab pos="457200" algn="l"/>
              </a:tabLst>
            </a:pPr>
            <a:r>
              <a:rPr lang="en-US" sz="1800" dirty="0">
                <a:latin typeface="Arial" pitchFamily="34" charset="0"/>
                <a:cs typeface="Arial" pitchFamily="34" charset="0"/>
              </a:rPr>
              <a:t>The (Nd</a:t>
            </a:r>
            <a:r>
              <a:rPr lang="en-US" sz="1800" baseline="30000" dirty="0">
                <a:latin typeface="Arial" pitchFamily="34" charset="0"/>
                <a:cs typeface="Arial" pitchFamily="34" charset="0"/>
              </a:rPr>
              <a:t>3+</a:t>
            </a:r>
            <a:r>
              <a:rPr lang="en-US" sz="1800" dirty="0">
                <a:latin typeface="Arial" pitchFamily="34" charset="0"/>
                <a:cs typeface="Arial" pitchFamily="34" charset="0"/>
              </a:rPr>
              <a:t>) ions occupy the lattice sites of  yttrium ions as substitution impurities and provide the energy levels for both pumping and lasing transitions</a:t>
            </a:r>
          </a:p>
          <a:p>
            <a:pPr marL="0" indent="0" algn="just" eaLnBrk="0" hangingPunct="0">
              <a:buNone/>
              <a:tabLst>
                <a:tab pos="457200" algn="l"/>
              </a:tabLst>
            </a:pPr>
            <a:endParaRPr lang="en-US" sz="1800" dirty="0">
              <a:latin typeface="Arial" pitchFamily="34" charset="0"/>
              <a:cs typeface="Arial" pitchFamily="34" charset="0"/>
            </a:endParaRPr>
          </a:p>
        </p:txBody>
      </p:sp>
      <p:pic>
        <p:nvPicPr>
          <p:cNvPr id="2050" name="Picture 2" descr="http://www.phy.davidson.edu/stuhome/sethvc/laser-final/Pictures/YAG-pict.gif"/>
          <p:cNvPicPr>
            <a:picLocks noChangeAspect="1" noChangeArrowheads="1"/>
          </p:cNvPicPr>
          <p:nvPr/>
        </p:nvPicPr>
        <p:blipFill>
          <a:blip r:embed="rId2" cstate="print">
            <a:lum bright="-10000" contrast="40000"/>
            <a:extLst>
              <a:ext uri="{28A0092B-C50C-407E-A947-70E740481C1C}">
                <a14:useLocalDpi xmlns:a14="http://schemas.microsoft.com/office/drawing/2010/main" val="0"/>
              </a:ext>
            </a:extLst>
          </a:blip>
          <a:srcRect/>
          <a:stretch>
            <a:fillRect/>
          </a:stretch>
        </p:blipFill>
        <p:spPr bwMode="auto">
          <a:xfrm>
            <a:off x="1387177" y="2132856"/>
            <a:ext cx="6353175" cy="3200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03648" y="3429000"/>
            <a:ext cx="1168599" cy="5600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itchFamily="34" charset="0"/>
                <a:cs typeface="Arial" pitchFamily="34" charset="0"/>
              </a:rPr>
              <a:t>Nd</a:t>
            </a:r>
            <a:r>
              <a:rPr lang="en-US" dirty="0">
                <a:solidFill>
                  <a:schemeClr val="tx1"/>
                </a:solidFill>
                <a:latin typeface="Arial" pitchFamily="34" charset="0"/>
                <a:cs typeface="Arial" pitchFamily="34" charset="0"/>
              </a:rPr>
              <a:t> YAG Crystal</a:t>
            </a:r>
            <a:endParaRPr lang="en-IN" dirty="0">
              <a:solidFill>
                <a:schemeClr val="tx1"/>
              </a:solidFill>
              <a:latin typeface="Arial" pitchFamily="34" charset="0"/>
              <a:cs typeface="Arial" pitchFamily="34" charset="0"/>
            </a:endParaRPr>
          </a:p>
        </p:txBody>
      </p:sp>
      <p:sp>
        <p:nvSpPr>
          <p:cNvPr id="6" name="Rectangle 5"/>
          <p:cNvSpPr/>
          <p:nvPr/>
        </p:nvSpPr>
        <p:spPr>
          <a:xfrm>
            <a:off x="2899345" y="3501008"/>
            <a:ext cx="1528639" cy="4880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itchFamily="34" charset="0"/>
                <a:cs typeface="Arial" pitchFamily="34" charset="0"/>
              </a:rPr>
              <a:t>Flash Lamp (Krypton)</a:t>
            </a:r>
            <a:endParaRPr lang="en-IN" dirty="0">
              <a:solidFill>
                <a:schemeClr val="tx1"/>
              </a:solidFill>
              <a:latin typeface="Arial" pitchFamily="34" charset="0"/>
              <a:cs typeface="Arial" pitchFamily="34" charset="0"/>
            </a:endParaRPr>
          </a:p>
        </p:txBody>
      </p:sp>
      <p:sp>
        <p:nvSpPr>
          <p:cNvPr id="7" name="Rectangle 6"/>
          <p:cNvSpPr/>
          <p:nvPr/>
        </p:nvSpPr>
        <p:spPr>
          <a:xfrm>
            <a:off x="5004048" y="2132856"/>
            <a:ext cx="1168599" cy="4880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itchFamily="34" charset="0"/>
                <a:cs typeface="Arial" pitchFamily="34" charset="0"/>
              </a:rPr>
              <a:t>Reflector</a:t>
            </a:r>
            <a:endParaRPr lang="en-IN" dirty="0">
              <a:solidFill>
                <a:schemeClr val="tx1"/>
              </a:solidFill>
              <a:latin typeface="Arial" pitchFamily="34" charset="0"/>
              <a:cs typeface="Arial" pitchFamily="34" charset="0"/>
            </a:endParaRPr>
          </a:p>
        </p:txBody>
      </p:sp>
      <p:cxnSp>
        <p:nvCxnSpPr>
          <p:cNvPr id="8" name="Straight Arrow Connector 7"/>
          <p:cNvCxnSpPr>
            <a:stCxn id="7" idx="2"/>
          </p:cNvCxnSpPr>
          <p:nvPr/>
        </p:nvCxnSpPr>
        <p:spPr>
          <a:xfrm>
            <a:off x="5588348" y="2620887"/>
            <a:ext cx="1160363" cy="129614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Rectangle 8"/>
          <p:cNvSpPr/>
          <p:nvPr/>
        </p:nvSpPr>
        <p:spPr>
          <a:xfrm>
            <a:off x="5059585" y="3284984"/>
            <a:ext cx="880567" cy="64807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schemeClr val="bg1"/>
              </a:solidFill>
            </a:endParaRPr>
          </a:p>
        </p:txBody>
      </p:sp>
      <p:sp>
        <p:nvSpPr>
          <p:cNvPr id="10" name="TextBox 9"/>
          <p:cNvSpPr txBox="1"/>
          <p:nvPr/>
        </p:nvSpPr>
        <p:spPr>
          <a:xfrm>
            <a:off x="2123728" y="2060848"/>
            <a:ext cx="1172116" cy="369332"/>
          </a:xfrm>
          <a:prstGeom prst="rect">
            <a:avLst/>
          </a:prstGeom>
          <a:noFill/>
        </p:spPr>
        <p:txBody>
          <a:bodyPr wrap="none" rtlCol="0">
            <a:spAutoFit/>
          </a:bodyPr>
          <a:lstStyle/>
          <a:p>
            <a:r>
              <a:rPr lang="en-US" dirty="0">
                <a:latin typeface="Arial" pitchFamily="34" charset="0"/>
                <a:cs typeface="Arial" pitchFamily="34" charset="0"/>
              </a:rPr>
              <a:t>Side view</a:t>
            </a:r>
            <a:endParaRPr lang="en-IN" dirty="0">
              <a:latin typeface="Arial" pitchFamily="34" charset="0"/>
              <a:cs typeface="Arial" pitchFamily="34" charset="0"/>
            </a:endParaRPr>
          </a:p>
        </p:txBody>
      </p:sp>
      <p:sp>
        <p:nvSpPr>
          <p:cNvPr id="11" name="TextBox 10"/>
          <p:cNvSpPr txBox="1"/>
          <p:nvPr/>
        </p:nvSpPr>
        <p:spPr>
          <a:xfrm>
            <a:off x="3851920" y="5301208"/>
            <a:ext cx="4269117" cy="369332"/>
          </a:xfrm>
          <a:prstGeom prst="rect">
            <a:avLst/>
          </a:prstGeom>
          <a:noFill/>
        </p:spPr>
        <p:txBody>
          <a:bodyPr wrap="none" rtlCol="0">
            <a:spAutoFit/>
          </a:bodyPr>
          <a:lstStyle/>
          <a:p>
            <a:r>
              <a:rPr lang="en-US" b="1" dirty="0">
                <a:solidFill>
                  <a:schemeClr val="tx2"/>
                </a:solidFill>
              </a:rPr>
              <a:t>First demonstrated at Bell Labs , 1964, USA</a:t>
            </a:r>
            <a:endParaRPr lang="en-IN" b="1" dirty="0">
              <a:solidFill>
                <a:schemeClr val="tx2"/>
              </a:solidFill>
            </a:endParaRPr>
          </a:p>
        </p:txBody>
      </p:sp>
      <p:sp>
        <p:nvSpPr>
          <p:cNvPr id="12" name="TextBox 11"/>
          <p:cNvSpPr txBox="1"/>
          <p:nvPr/>
        </p:nvSpPr>
        <p:spPr>
          <a:xfrm>
            <a:off x="7627400" y="4477182"/>
            <a:ext cx="2088232" cy="261610"/>
          </a:xfrm>
          <a:prstGeom prst="rect">
            <a:avLst/>
          </a:prstGeom>
          <a:noFill/>
        </p:spPr>
        <p:txBody>
          <a:bodyPr wrap="square" rtlCol="0">
            <a:spAutoFit/>
          </a:bodyPr>
          <a:lstStyle/>
          <a:p>
            <a:r>
              <a:rPr lang="en-IN" sz="1100" b="1" dirty="0">
                <a:latin typeface="Arial" pitchFamily="34" charset="0"/>
                <a:cs typeface="Arial" pitchFamily="34" charset="0"/>
              </a:rPr>
              <a:t>Operates  at 1064 nm</a:t>
            </a:r>
          </a:p>
        </p:txBody>
      </p:sp>
    </p:spTree>
    <p:extLst>
      <p:ext uri="{BB962C8B-B14F-4D97-AF65-F5344CB8AC3E}">
        <p14:creationId xmlns:p14="http://schemas.microsoft.com/office/powerpoint/2010/main" val="2518848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496" y="908720"/>
            <a:ext cx="9036496" cy="5328592"/>
            <a:chOff x="35496" y="908720"/>
            <a:chExt cx="9036496" cy="5328592"/>
          </a:xfrm>
        </p:grpSpPr>
        <p:pic>
          <p:nvPicPr>
            <p:cNvPr id="3" name="Picture 2" descr="http://www.phy.davidson.edu/stuhome/sethvc/laser-final/Pictures/YAG-pict.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7177" y="1245736"/>
              <a:ext cx="6353175" cy="3200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496" y="908720"/>
              <a:ext cx="6984776" cy="2088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03648" y="2581839"/>
              <a:ext cx="1168599" cy="5600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itchFamily="34" charset="0"/>
                  <a:cs typeface="Arial" pitchFamily="34" charset="0"/>
                </a:rPr>
                <a:t>Nd</a:t>
              </a:r>
              <a:r>
                <a:rPr lang="en-US" dirty="0">
                  <a:solidFill>
                    <a:schemeClr val="tx1"/>
                  </a:solidFill>
                  <a:latin typeface="Arial" pitchFamily="34" charset="0"/>
                  <a:cs typeface="Arial" pitchFamily="34" charset="0"/>
                </a:rPr>
                <a:t> YAG Crystal</a:t>
              </a:r>
              <a:endParaRPr lang="en-IN" dirty="0">
                <a:solidFill>
                  <a:schemeClr val="tx1"/>
                </a:solidFill>
                <a:latin typeface="Arial" pitchFamily="34" charset="0"/>
                <a:cs typeface="Arial" pitchFamily="34" charset="0"/>
              </a:endParaRPr>
            </a:p>
          </p:txBody>
        </p:sp>
        <p:sp>
          <p:nvSpPr>
            <p:cNvPr id="6" name="Rectangle 5"/>
            <p:cNvSpPr/>
            <p:nvPr/>
          </p:nvSpPr>
          <p:spPr>
            <a:xfrm>
              <a:off x="2699792" y="2509831"/>
              <a:ext cx="1168599" cy="4880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itchFamily="34" charset="0"/>
                  <a:cs typeface="Arial" pitchFamily="34" charset="0"/>
                </a:rPr>
                <a:t>Flash Lamp</a:t>
              </a:r>
              <a:endParaRPr lang="en-IN" dirty="0">
                <a:solidFill>
                  <a:schemeClr val="tx1"/>
                </a:solidFill>
                <a:latin typeface="Arial" pitchFamily="34" charset="0"/>
                <a:cs typeface="Arial" pitchFamily="34" charset="0"/>
              </a:endParaRPr>
            </a:p>
          </p:txBody>
        </p:sp>
        <p:cxnSp>
          <p:nvCxnSpPr>
            <p:cNvPr id="8" name="Straight Connector 7"/>
            <p:cNvCxnSpPr/>
            <p:nvPr/>
          </p:nvCxnSpPr>
          <p:spPr>
            <a:xfrm flipH="1">
              <a:off x="1763688" y="4005064"/>
              <a:ext cx="792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763688" y="4005064"/>
              <a:ext cx="0" cy="16561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763688" y="5661248"/>
              <a:ext cx="2520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283968" y="5301208"/>
              <a:ext cx="0" cy="9361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27984" y="5517232"/>
              <a:ext cx="0"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27984" y="5661248"/>
              <a:ext cx="36724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380312" y="4005064"/>
              <a:ext cx="720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100392" y="4005064"/>
              <a:ext cx="0" cy="1656184"/>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http://3.bp.blogspot.com/-GBIiktCAoQI/TuVY_aHGzII/AAAAAAAAACM/Ft2KgRNAJ9Q/s1600/converging.png"/>
            <p:cNvPicPr>
              <a:picLocks noChangeAspect="1" noChangeArrowheads="1"/>
            </p:cNvPicPr>
            <p:nvPr/>
          </p:nvPicPr>
          <p:blipFill>
            <a:blip r:embed="rId3" cstate="print">
              <a:duotone>
                <a:schemeClr val="bg2">
                  <a:shade val="45000"/>
                  <a:satMod val="135000"/>
                </a:schemeClr>
                <a:prstClr val="white"/>
              </a:duotone>
            </a:blip>
            <a:srcRect r="90550" b="-799"/>
            <a:stretch>
              <a:fillRect/>
            </a:stretch>
          </p:blipFill>
          <p:spPr bwMode="auto">
            <a:xfrm>
              <a:off x="1043608" y="2492896"/>
              <a:ext cx="288032" cy="1944216"/>
            </a:xfrm>
            <a:prstGeom prst="rect">
              <a:avLst/>
            </a:prstGeom>
            <a:noFill/>
          </p:spPr>
        </p:pic>
        <p:pic>
          <p:nvPicPr>
            <p:cNvPr id="25" name="Picture 2" descr="http://3.bp.blogspot.com/-GBIiktCAoQI/TuVY_aHGzII/AAAAAAAAACM/Ft2KgRNAJ9Q/s1600/converging.png"/>
            <p:cNvPicPr>
              <a:picLocks noChangeAspect="1" noChangeArrowheads="1"/>
            </p:cNvPicPr>
            <p:nvPr/>
          </p:nvPicPr>
          <p:blipFill>
            <a:blip r:embed="rId3" cstate="print">
              <a:duotone>
                <a:schemeClr val="bg2">
                  <a:shade val="45000"/>
                  <a:satMod val="135000"/>
                </a:schemeClr>
                <a:prstClr val="white"/>
              </a:duotone>
            </a:blip>
            <a:srcRect r="90550" b="-799"/>
            <a:stretch>
              <a:fillRect/>
            </a:stretch>
          </p:blipFill>
          <p:spPr bwMode="auto">
            <a:xfrm flipH="1">
              <a:off x="8388424" y="2492896"/>
              <a:ext cx="288032" cy="1944216"/>
            </a:xfrm>
            <a:prstGeom prst="rect">
              <a:avLst/>
            </a:prstGeom>
            <a:noFill/>
          </p:spPr>
        </p:pic>
        <p:sp>
          <p:nvSpPr>
            <p:cNvPr id="26" name="Right Arrow 25"/>
            <p:cNvSpPr/>
            <p:nvPr/>
          </p:nvSpPr>
          <p:spPr>
            <a:xfrm>
              <a:off x="8604448" y="3212976"/>
              <a:ext cx="467544" cy="504056"/>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7" name="TextBox 26"/>
          <p:cNvSpPr txBox="1"/>
          <p:nvPr/>
        </p:nvSpPr>
        <p:spPr>
          <a:xfrm>
            <a:off x="3635896" y="6237312"/>
            <a:ext cx="1459502" cy="369332"/>
          </a:xfrm>
          <a:prstGeom prst="rect">
            <a:avLst/>
          </a:prstGeom>
          <a:noFill/>
        </p:spPr>
        <p:txBody>
          <a:bodyPr wrap="none" rtlCol="0">
            <a:spAutoFit/>
          </a:bodyPr>
          <a:lstStyle/>
          <a:p>
            <a:r>
              <a:rPr lang="en-IN" dirty="0"/>
              <a:t>Power Supply</a:t>
            </a:r>
          </a:p>
        </p:txBody>
      </p:sp>
      <p:sp>
        <p:nvSpPr>
          <p:cNvPr id="29" name="Title 1"/>
          <p:cNvSpPr>
            <a:spLocks noGrp="1"/>
          </p:cNvSpPr>
          <p:nvPr>
            <p:ph type="title"/>
          </p:nvPr>
        </p:nvSpPr>
        <p:spPr>
          <a:xfrm>
            <a:off x="-1137320" y="620688"/>
            <a:ext cx="8229600" cy="1143000"/>
          </a:xfrm>
        </p:spPr>
        <p:txBody>
          <a:bodyPr>
            <a:normAutofit/>
          </a:bodyPr>
          <a:lstStyle/>
          <a:p>
            <a:r>
              <a:rPr lang="en-IN" sz="3200" b="1" dirty="0" err="1">
                <a:solidFill>
                  <a:schemeClr val="tx2"/>
                </a:solidFill>
                <a:latin typeface="Arial" pitchFamily="34" charset="0"/>
                <a:cs typeface="Arial" pitchFamily="34" charset="0"/>
              </a:rPr>
              <a:t>Nd</a:t>
            </a:r>
            <a:r>
              <a:rPr lang="en-IN" sz="3200" b="1" dirty="0">
                <a:solidFill>
                  <a:schemeClr val="tx2"/>
                </a:solidFill>
                <a:latin typeface="Arial" pitchFamily="34" charset="0"/>
                <a:cs typeface="Arial" pitchFamily="34" charset="0"/>
              </a:rPr>
              <a:t> YAG Basic Components</a:t>
            </a:r>
          </a:p>
        </p:txBody>
      </p:sp>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992160" y="2025720"/>
              <a:ext cx="8096040" cy="2003760"/>
            </p14:xfrm>
          </p:contentPart>
        </mc:Choice>
        <mc:Fallback xmlns="">
          <p:pic>
            <p:nvPicPr>
              <p:cNvPr id="7" name="Ink 6"/>
              <p:cNvPicPr/>
              <p:nvPr/>
            </p:nvPicPr>
            <p:blipFill>
              <a:blip r:embed="rId5"/>
              <a:stretch>
                <a:fillRect/>
              </a:stretch>
            </p:blipFill>
            <p:spPr>
              <a:xfrm>
                <a:off x="980640" y="2022840"/>
                <a:ext cx="8124840" cy="2021760"/>
              </a:xfrm>
              <a:prstGeom prst="rect">
                <a:avLst/>
              </a:prstGeom>
            </p:spPr>
          </p:pic>
        </mc:Fallback>
      </mc:AlternateContent>
    </p:spTree>
    <p:extLst>
      <p:ext uri="{BB962C8B-B14F-4D97-AF65-F5344CB8AC3E}">
        <p14:creationId xmlns:p14="http://schemas.microsoft.com/office/powerpoint/2010/main" val="2194288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expertsmind.com/CMSImages/1268_Nd-YAG%20Laser.png"/>
          <p:cNvPicPr>
            <a:picLocks noChangeAspect="1" noChangeArrowheads="1"/>
          </p:cNvPicPr>
          <p:nvPr/>
        </p:nvPicPr>
        <p:blipFill>
          <a:blip r:embed="rId2" cstate="print">
            <a:lum bright="10000" contrast="30000"/>
          </a:blip>
          <a:srcRect/>
          <a:stretch>
            <a:fillRect/>
          </a:stretch>
        </p:blipFill>
        <p:spPr bwMode="auto">
          <a:xfrm>
            <a:off x="1475656" y="1268760"/>
            <a:ext cx="5343525" cy="3238501"/>
          </a:xfrm>
          <a:prstGeom prst="rect">
            <a:avLst/>
          </a:prstGeom>
          <a:ln>
            <a:noFill/>
          </a:ln>
          <a:effectLst>
            <a:softEdge rad="112500"/>
          </a:effectLst>
        </p:spPr>
      </p:pic>
      <p:sp>
        <p:nvSpPr>
          <p:cNvPr id="5" name="Rectangle 4"/>
          <p:cNvSpPr/>
          <p:nvPr/>
        </p:nvSpPr>
        <p:spPr>
          <a:xfrm>
            <a:off x="2258225" y="395372"/>
            <a:ext cx="2313775" cy="369332"/>
          </a:xfrm>
          <a:prstGeom prst="rect">
            <a:avLst/>
          </a:prstGeom>
        </p:spPr>
        <p:txBody>
          <a:bodyPr wrap="none">
            <a:spAutoFit/>
          </a:bodyPr>
          <a:lstStyle/>
          <a:p>
            <a:r>
              <a:rPr lang="en-IN" b="1" dirty="0" err="1">
                <a:solidFill>
                  <a:schemeClr val="tx2"/>
                </a:solidFill>
                <a:latin typeface="Arial" pitchFamily="34" charset="0"/>
                <a:cs typeface="Arial" pitchFamily="34" charset="0"/>
              </a:rPr>
              <a:t>Nd</a:t>
            </a:r>
            <a:r>
              <a:rPr lang="en-IN" b="1" dirty="0">
                <a:solidFill>
                  <a:schemeClr val="tx2"/>
                </a:solidFill>
                <a:latin typeface="Arial" pitchFamily="34" charset="0"/>
                <a:cs typeface="Arial" pitchFamily="34" charset="0"/>
              </a:rPr>
              <a:t> YAG Schematic </a:t>
            </a:r>
            <a:endParaRPr lang="en-IN" dirty="0"/>
          </a:p>
        </p:txBody>
      </p:sp>
      <p:sp>
        <p:nvSpPr>
          <p:cNvPr id="6" name="Rectangle 5"/>
          <p:cNvSpPr/>
          <p:nvPr/>
        </p:nvSpPr>
        <p:spPr>
          <a:xfrm>
            <a:off x="4211960" y="1556792"/>
            <a:ext cx="2160240" cy="432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25604" name="Picture 4" descr="DPSS laser / Nd:YAG / nanosecond / Q-switched 1064 nm, min. 300 mW | Mephisto COHERENT"/>
          <p:cNvPicPr>
            <a:picLocks noChangeAspect="1" noChangeArrowheads="1"/>
          </p:cNvPicPr>
          <p:nvPr/>
        </p:nvPicPr>
        <p:blipFill>
          <a:blip r:embed="rId3" cstate="print">
            <a:lum contrast="40000"/>
          </a:blip>
          <a:srcRect/>
          <a:stretch>
            <a:fillRect/>
          </a:stretch>
        </p:blipFill>
        <p:spPr bwMode="auto">
          <a:xfrm>
            <a:off x="3275856" y="4509120"/>
            <a:ext cx="2857500" cy="1657351"/>
          </a:xfrm>
          <a:prstGeom prst="rect">
            <a:avLst/>
          </a:prstGeom>
          <a:noFill/>
        </p:spPr>
      </p:pic>
      <p:sp>
        <p:nvSpPr>
          <p:cNvPr id="8" name="Rectangle 7"/>
          <p:cNvSpPr/>
          <p:nvPr/>
        </p:nvSpPr>
        <p:spPr>
          <a:xfrm>
            <a:off x="5580112" y="3356992"/>
            <a:ext cx="1512168"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4932040" y="4005064"/>
            <a:ext cx="108012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3831372" y="6237312"/>
            <a:ext cx="2252796" cy="369332"/>
          </a:xfrm>
          <a:prstGeom prst="rect">
            <a:avLst/>
          </a:prstGeom>
          <a:noFill/>
        </p:spPr>
        <p:txBody>
          <a:bodyPr wrap="none" rtlCol="0">
            <a:spAutoFit/>
          </a:bodyPr>
          <a:lstStyle/>
          <a:p>
            <a:r>
              <a:rPr lang="en-IN" b="1" dirty="0">
                <a:solidFill>
                  <a:schemeClr val="tx2"/>
                </a:solidFill>
              </a:rPr>
              <a:t>A commercial </a:t>
            </a:r>
            <a:r>
              <a:rPr lang="en-IN" b="1" dirty="0" err="1">
                <a:solidFill>
                  <a:schemeClr val="tx2"/>
                </a:solidFill>
              </a:rPr>
              <a:t>Nd</a:t>
            </a:r>
            <a:r>
              <a:rPr lang="en-IN" b="1" dirty="0">
                <a:solidFill>
                  <a:schemeClr val="tx2"/>
                </a:solidFill>
              </a:rPr>
              <a:t> YAG</a:t>
            </a:r>
          </a:p>
        </p:txBody>
      </p:sp>
      <p:pic>
        <p:nvPicPr>
          <p:cNvPr id="25606" name="Picture 6" descr="Laser Lamps"/>
          <p:cNvPicPr>
            <a:picLocks noChangeAspect="1" noChangeArrowheads="1"/>
          </p:cNvPicPr>
          <p:nvPr/>
        </p:nvPicPr>
        <p:blipFill>
          <a:blip r:embed="rId4" cstate="print"/>
          <a:srcRect/>
          <a:stretch>
            <a:fillRect/>
          </a:stretch>
        </p:blipFill>
        <p:spPr bwMode="auto">
          <a:xfrm>
            <a:off x="5534025" y="0"/>
            <a:ext cx="3609975" cy="2581276"/>
          </a:xfrm>
          <a:prstGeom prst="rect">
            <a:avLst/>
          </a:prstGeom>
          <a:noFill/>
        </p:spPr>
      </p:pic>
      <p:sp>
        <p:nvSpPr>
          <p:cNvPr id="12" name="TextBox 11"/>
          <p:cNvSpPr txBox="1"/>
          <p:nvPr/>
        </p:nvSpPr>
        <p:spPr>
          <a:xfrm>
            <a:off x="6804248" y="2483604"/>
            <a:ext cx="2416046" cy="369332"/>
          </a:xfrm>
          <a:prstGeom prst="rect">
            <a:avLst/>
          </a:prstGeom>
          <a:noFill/>
        </p:spPr>
        <p:txBody>
          <a:bodyPr wrap="none" rtlCol="0">
            <a:spAutoFit/>
          </a:bodyPr>
          <a:lstStyle/>
          <a:p>
            <a:r>
              <a:rPr lang="en-IN" b="1" dirty="0">
                <a:solidFill>
                  <a:schemeClr val="tx2"/>
                </a:solidFill>
                <a:latin typeface="Arial" pitchFamily="34" charset="0"/>
                <a:cs typeface="Arial" pitchFamily="34" charset="0"/>
              </a:rPr>
              <a:t>Krypton Flash Lamp</a:t>
            </a: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6923880" y="2020320"/>
              <a:ext cx="640440" cy="252360"/>
            </p14:xfrm>
          </p:contentPart>
        </mc:Choice>
        <mc:Fallback xmlns="">
          <p:pic>
            <p:nvPicPr>
              <p:cNvPr id="2" name="Ink 1"/>
              <p:cNvPicPr/>
              <p:nvPr/>
            </p:nvPicPr>
            <p:blipFill>
              <a:blip r:embed="rId6"/>
              <a:stretch>
                <a:fillRect/>
              </a:stretch>
            </p:blipFill>
            <p:spPr>
              <a:xfrm>
                <a:off x="6910560" y="2011320"/>
                <a:ext cx="669960" cy="277560"/>
              </a:xfrm>
              <a:prstGeom prst="rect">
                <a:avLst/>
              </a:prstGeom>
            </p:spPr>
          </p:pic>
        </mc:Fallback>
      </mc:AlternateContent>
    </p:spTree>
    <p:extLst>
      <p:ext uri="{BB962C8B-B14F-4D97-AF65-F5344CB8AC3E}">
        <p14:creationId xmlns:p14="http://schemas.microsoft.com/office/powerpoint/2010/main" val="3615240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un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787840" cy="785161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08520" y="404664"/>
            <a:ext cx="9721080" cy="4525963"/>
          </a:xfrm>
        </p:spPr>
        <p:txBody>
          <a:bodyPr>
            <a:normAutofit/>
          </a:bodyPr>
          <a:lstStyle/>
          <a:p>
            <a:pPr marL="0" indent="0">
              <a:buNone/>
            </a:pPr>
            <a:r>
              <a:rPr lang="en-US" sz="4800" b="1" dirty="0"/>
              <a:t>PORTIONS TO BE “un-covered”</a:t>
            </a:r>
          </a:p>
        </p:txBody>
      </p:sp>
    </p:spTree>
    <p:extLst>
      <p:ext uri="{BB962C8B-B14F-4D97-AF65-F5344CB8AC3E}">
        <p14:creationId xmlns:p14="http://schemas.microsoft.com/office/powerpoint/2010/main" val="1008411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880" y="-99392"/>
            <a:ext cx="8229600" cy="1143000"/>
          </a:xfrm>
        </p:spPr>
        <p:txBody>
          <a:bodyPr>
            <a:normAutofit/>
          </a:bodyPr>
          <a:lstStyle/>
          <a:p>
            <a:pPr algn="l"/>
            <a:r>
              <a:rPr lang="en-IN" sz="3200" b="1" dirty="0">
                <a:solidFill>
                  <a:schemeClr val="tx2"/>
                </a:solidFill>
                <a:latin typeface="Arial" pitchFamily="34" charset="0"/>
                <a:cs typeface="Arial" pitchFamily="34" charset="0"/>
              </a:rPr>
              <a:t>Energy Levels</a:t>
            </a:r>
          </a:p>
        </p:txBody>
      </p:sp>
      <p:cxnSp>
        <p:nvCxnSpPr>
          <p:cNvPr id="6" name="Straight Connector 5"/>
          <p:cNvCxnSpPr/>
          <p:nvPr/>
        </p:nvCxnSpPr>
        <p:spPr>
          <a:xfrm>
            <a:off x="1043608" y="5589240"/>
            <a:ext cx="3312368"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4788024" y="3356992"/>
            <a:ext cx="2232248"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1043608" y="1340768"/>
            <a:ext cx="3168352" cy="28803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a:p>
        </p:txBody>
      </p:sp>
      <p:sp>
        <p:nvSpPr>
          <p:cNvPr id="11" name="Rectangle 10"/>
          <p:cNvSpPr/>
          <p:nvPr/>
        </p:nvSpPr>
        <p:spPr>
          <a:xfrm>
            <a:off x="1043608" y="2132856"/>
            <a:ext cx="3168352" cy="28803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a:p>
        </p:txBody>
      </p:sp>
      <p:sp>
        <p:nvSpPr>
          <p:cNvPr id="12" name="Rectangle 11"/>
          <p:cNvSpPr/>
          <p:nvPr/>
        </p:nvSpPr>
        <p:spPr>
          <a:xfrm>
            <a:off x="4788024" y="4725144"/>
            <a:ext cx="2232248"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Arrow Connector 13"/>
          <p:cNvCxnSpPr/>
          <p:nvPr/>
        </p:nvCxnSpPr>
        <p:spPr>
          <a:xfrm>
            <a:off x="5868144" y="3429000"/>
            <a:ext cx="0" cy="129614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6372200" y="3861048"/>
            <a:ext cx="1107996" cy="369332"/>
          </a:xfrm>
          <a:prstGeom prst="rect">
            <a:avLst/>
          </a:prstGeom>
          <a:noFill/>
        </p:spPr>
        <p:txBody>
          <a:bodyPr wrap="none" rtlCol="0">
            <a:spAutoFit/>
          </a:bodyPr>
          <a:lstStyle/>
          <a:p>
            <a:r>
              <a:rPr lang="en-IN" b="1" dirty="0">
                <a:latin typeface="Arial" pitchFamily="34" charset="0"/>
                <a:cs typeface="Arial" pitchFamily="34" charset="0"/>
              </a:rPr>
              <a:t>1064 nm</a:t>
            </a:r>
          </a:p>
        </p:txBody>
      </p:sp>
      <p:cxnSp>
        <p:nvCxnSpPr>
          <p:cNvPr id="17" name="Straight Arrow Connector 16"/>
          <p:cNvCxnSpPr>
            <a:stCxn id="22" idx="3"/>
            <a:endCxn id="9" idx="0"/>
          </p:cNvCxnSpPr>
          <p:nvPr/>
        </p:nvCxnSpPr>
        <p:spPr>
          <a:xfrm>
            <a:off x="4572000" y="1880828"/>
            <a:ext cx="1332148" cy="1476164"/>
          </a:xfrm>
          <a:prstGeom prst="straightConnector1">
            <a:avLst/>
          </a:prstGeom>
          <a:ln>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139952" y="4869160"/>
            <a:ext cx="1296144" cy="648072"/>
          </a:xfrm>
          <a:prstGeom prst="straightConnector1">
            <a:avLst/>
          </a:prstGeom>
          <a:ln>
            <a:prstDash val="lgDashDot"/>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55576" y="1052736"/>
            <a:ext cx="3816424" cy="1656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5" name="Straight Arrow Connector 24"/>
          <p:cNvCxnSpPr/>
          <p:nvPr/>
        </p:nvCxnSpPr>
        <p:spPr>
          <a:xfrm flipV="1">
            <a:off x="2555776" y="2708920"/>
            <a:ext cx="0" cy="288032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7" name="TextBox 26"/>
          <p:cNvSpPr txBox="1"/>
          <p:nvPr/>
        </p:nvSpPr>
        <p:spPr>
          <a:xfrm>
            <a:off x="4572000" y="1052736"/>
            <a:ext cx="1659429" cy="369332"/>
          </a:xfrm>
          <a:prstGeom prst="rect">
            <a:avLst/>
          </a:prstGeom>
          <a:noFill/>
        </p:spPr>
        <p:txBody>
          <a:bodyPr wrap="none" rtlCol="0">
            <a:spAutoFit/>
          </a:bodyPr>
          <a:lstStyle/>
          <a:p>
            <a:r>
              <a:rPr lang="en-IN" b="1" dirty="0"/>
              <a:t>Pumping bands</a:t>
            </a:r>
          </a:p>
        </p:txBody>
      </p:sp>
      <p:sp>
        <p:nvSpPr>
          <p:cNvPr id="28" name="TextBox 27"/>
          <p:cNvSpPr txBox="1"/>
          <p:nvPr/>
        </p:nvSpPr>
        <p:spPr>
          <a:xfrm>
            <a:off x="467544" y="4005064"/>
            <a:ext cx="2165914" cy="1200329"/>
          </a:xfrm>
          <a:prstGeom prst="rect">
            <a:avLst/>
          </a:prstGeom>
          <a:noFill/>
        </p:spPr>
        <p:txBody>
          <a:bodyPr wrap="none" rtlCol="0">
            <a:spAutoFit/>
          </a:bodyPr>
          <a:lstStyle/>
          <a:p>
            <a:r>
              <a:rPr lang="en-IN" b="1" dirty="0"/>
              <a:t>Excitation (Pumping)</a:t>
            </a:r>
          </a:p>
          <a:p>
            <a:r>
              <a:rPr lang="en-IN" dirty="0">
                <a:latin typeface="Arial" pitchFamily="34" charset="0"/>
                <a:cs typeface="Arial" pitchFamily="34" charset="0"/>
              </a:rPr>
              <a:t>730–760 nm and </a:t>
            </a:r>
          </a:p>
          <a:p>
            <a:r>
              <a:rPr lang="en-IN" dirty="0">
                <a:latin typeface="Arial" pitchFamily="34" charset="0"/>
                <a:cs typeface="Arial" pitchFamily="34" charset="0"/>
              </a:rPr>
              <a:t>790–820 nm</a:t>
            </a:r>
          </a:p>
          <a:p>
            <a:endParaRPr lang="en-IN" b="1" dirty="0"/>
          </a:p>
        </p:txBody>
      </p:sp>
      <p:sp>
        <p:nvSpPr>
          <p:cNvPr id="29" name="TextBox 28"/>
          <p:cNvSpPr txBox="1"/>
          <p:nvPr/>
        </p:nvSpPr>
        <p:spPr>
          <a:xfrm>
            <a:off x="5148064" y="2204864"/>
            <a:ext cx="2082237" cy="369332"/>
          </a:xfrm>
          <a:prstGeom prst="rect">
            <a:avLst/>
          </a:prstGeom>
          <a:noFill/>
        </p:spPr>
        <p:txBody>
          <a:bodyPr wrap="none" rtlCol="0">
            <a:spAutoFit/>
          </a:bodyPr>
          <a:lstStyle/>
          <a:p>
            <a:r>
              <a:rPr lang="en-IN" b="1" dirty="0"/>
              <a:t>Non </a:t>
            </a:r>
            <a:r>
              <a:rPr lang="en-IN" b="1" dirty="0" err="1"/>
              <a:t>radiative</a:t>
            </a:r>
            <a:r>
              <a:rPr lang="en-IN" b="1" dirty="0"/>
              <a:t> decay</a:t>
            </a:r>
          </a:p>
        </p:txBody>
      </p:sp>
      <p:sp>
        <p:nvSpPr>
          <p:cNvPr id="30" name="TextBox 29"/>
          <p:cNvSpPr txBox="1"/>
          <p:nvPr/>
        </p:nvSpPr>
        <p:spPr>
          <a:xfrm>
            <a:off x="5076056" y="5075892"/>
            <a:ext cx="2082237" cy="369332"/>
          </a:xfrm>
          <a:prstGeom prst="rect">
            <a:avLst/>
          </a:prstGeom>
          <a:noFill/>
        </p:spPr>
        <p:txBody>
          <a:bodyPr wrap="none" rtlCol="0">
            <a:spAutoFit/>
          </a:bodyPr>
          <a:lstStyle/>
          <a:p>
            <a:r>
              <a:rPr lang="en-IN" b="1" dirty="0"/>
              <a:t>Non </a:t>
            </a:r>
            <a:r>
              <a:rPr lang="en-IN" b="1" dirty="0" err="1"/>
              <a:t>radiative</a:t>
            </a:r>
            <a:r>
              <a:rPr lang="en-IN" b="1" dirty="0"/>
              <a:t> decay</a:t>
            </a:r>
          </a:p>
        </p:txBody>
      </p:sp>
      <p:sp>
        <p:nvSpPr>
          <p:cNvPr id="31" name="Right Arrow 30"/>
          <p:cNvSpPr/>
          <p:nvPr/>
        </p:nvSpPr>
        <p:spPr>
          <a:xfrm>
            <a:off x="7668344" y="3861048"/>
            <a:ext cx="792088" cy="288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TextBox 31"/>
          <p:cNvSpPr txBox="1"/>
          <p:nvPr/>
        </p:nvSpPr>
        <p:spPr>
          <a:xfrm>
            <a:off x="7380312" y="4293096"/>
            <a:ext cx="1662378" cy="369332"/>
          </a:xfrm>
          <a:prstGeom prst="rect">
            <a:avLst/>
          </a:prstGeom>
          <a:noFill/>
        </p:spPr>
        <p:txBody>
          <a:bodyPr wrap="none" rtlCol="0">
            <a:spAutoFit/>
          </a:bodyPr>
          <a:lstStyle/>
          <a:p>
            <a:r>
              <a:rPr lang="en-IN" b="1" dirty="0"/>
              <a:t>Laser transition</a:t>
            </a:r>
          </a:p>
        </p:txBody>
      </p:sp>
    </p:spTree>
    <p:extLst>
      <p:ext uri="{BB962C8B-B14F-4D97-AF65-F5344CB8AC3E}">
        <p14:creationId xmlns:p14="http://schemas.microsoft.com/office/powerpoint/2010/main" val="2457731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81336" y="413792"/>
            <a:ext cx="8229600" cy="1143000"/>
          </a:xfrm>
        </p:spPr>
        <p:txBody>
          <a:bodyPr>
            <a:normAutofit/>
          </a:bodyPr>
          <a:lstStyle/>
          <a:p>
            <a:r>
              <a:rPr lang="en-IN" sz="2400" b="1" dirty="0">
                <a:solidFill>
                  <a:schemeClr val="tx2"/>
                </a:solidFill>
                <a:latin typeface="Arial" pitchFamily="34" charset="0"/>
                <a:cs typeface="Arial" pitchFamily="34" charset="0"/>
              </a:rPr>
              <a:t>Typical </a:t>
            </a:r>
            <a:r>
              <a:rPr lang="en-IN" sz="2400" b="1" dirty="0" err="1">
                <a:solidFill>
                  <a:schemeClr val="tx2"/>
                </a:solidFill>
                <a:latin typeface="Arial" pitchFamily="34" charset="0"/>
                <a:cs typeface="Arial" pitchFamily="34" charset="0"/>
              </a:rPr>
              <a:t>Nd</a:t>
            </a:r>
            <a:r>
              <a:rPr lang="en-IN" sz="2400" b="1" dirty="0">
                <a:solidFill>
                  <a:schemeClr val="tx2"/>
                </a:solidFill>
                <a:latin typeface="Arial" pitchFamily="34" charset="0"/>
                <a:cs typeface="Arial" pitchFamily="34" charset="0"/>
              </a:rPr>
              <a:t> YAG Laser Parameters</a:t>
            </a:r>
          </a:p>
        </p:txBody>
      </p:sp>
      <p:sp>
        <p:nvSpPr>
          <p:cNvPr id="5" name="Rectangle 4"/>
          <p:cNvSpPr/>
          <p:nvPr/>
        </p:nvSpPr>
        <p:spPr>
          <a:xfrm>
            <a:off x="467544" y="1340768"/>
            <a:ext cx="4572000" cy="5078313"/>
          </a:xfrm>
          <a:prstGeom prst="rect">
            <a:avLst/>
          </a:prstGeom>
        </p:spPr>
        <p:txBody>
          <a:bodyPr>
            <a:spAutoFit/>
          </a:bodyPr>
          <a:lstStyle/>
          <a:p>
            <a:pPr>
              <a:lnSpc>
                <a:spcPct val="200000"/>
              </a:lnSpc>
            </a:pPr>
            <a:r>
              <a:rPr lang="en-IN" dirty="0">
                <a:latin typeface="Arial" pitchFamily="34" charset="0"/>
                <a:cs typeface="Arial" pitchFamily="34" charset="0"/>
              </a:rPr>
              <a:t>Laser wavelength </a:t>
            </a:r>
          </a:p>
          <a:p>
            <a:pPr>
              <a:lnSpc>
                <a:spcPct val="200000"/>
              </a:lnSpc>
            </a:pPr>
            <a:r>
              <a:rPr lang="en-IN" dirty="0">
                <a:latin typeface="Arial" pitchFamily="34" charset="0"/>
                <a:cs typeface="Arial" pitchFamily="34" charset="0"/>
              </a:rPr>
              <a:t>Upper laser level lifetime </a:t>
            </a:r>
          </a:p>
          <a:p>
            <a:pPr>
              <a:lnSpc>
                <a:spcPct val="200000"/>
              </a:lnSpc>
            </a:pPr>
            <a:r>
              <a:rPr lang="en-IN" dirty="0">
                <a:latin typeface="Arial" pitchFamily="34" charset="0"/>
                <a:cs typeface="Arial" pitchFamily="34" charset="0"/>
              </a:rPr>
              <a:t>gain bandwidth </a:t>
            </a:r>
          </a:p>
          <a:p>
            <a:pPr>
              <a:lnSpc>
                <a:spcPct val="200000"/>
              </a:lnSpc>
            </a:pPr>
            <a:r>
              <a:rPr lang="en-IN" dirty="0">
                <a:latin typeface="Arial" pitchFamily="34" charset="0"/>
                <a:cs typeface="Arial" pitchFamily="34" charset="0"/>
              </a:rPr>
              <a:t>Laser gain-medium length (L) </a:t>
            </a:r>
          </a:p>
          <a:p>
            <a:pPr>
              <a:lnSpc>
                <a:spcPct val="200000"/>
              </a:lnSpc>
            </a:pPr>
            <a:r>
              <a:rPr lang="en-IN" dirty="0">
                <a:latin typeface="Arial" pitchFamily="34" charset="0"/>
                <a:cs typeface="Arial" pitchFamily="34" charset="0"/>
              </a:rPr>
              <a:t>Operating temperature </a:t>
            </a:r>
          </a:p>
          <a:p>
            <a:pPr>
              <a:lnSpc>
                <a:spcPct val="200000"/>
              </a:lnSpc>
            </a:pPr>
            <a:r>
              <a:rPr lang="en-IN" dirty="0">
                <a:latin typeface="Arial" pitchFamily="34" charset="0"/>
                <a:cs typeface="Arial" pitchFamily="34" charset="0"/>
              </a:rPr>
              <a:t>Thermal conductivity of laser rod </a:t>
            </a:r>
          </a:p>
          <a:p>
            <a:pPr>
              <a:lnSpc>
                <a:spcPct val="200000"/>
              </a:lnSpc>
            </a:pPr>
            <a:r>
              <a:rPr lang="en-IN" dirty="0">
                <a:latin typeface="Arial" pitchFamily="34" charset="0"/>
                <a:cs typeface="Arial" pitchFamily="34" charset="0"/>
              </a:rPr>
              <a:t>Pumping method </a:t>
            </a:r>
          </a:p>
          <a:p>
            <a:pPr>
              <a:lnSpc>
                <a:spcPct val="200000"/>
              </a:lnSpc>
            </a:pPr>
            <a:r>
              <a:rPr lang="en-IN" dirty="0">
                <a:latin typeface="Arial" pitchFamily="34" charset="0"/>
                <a:cs typeface="Arial" pitchFamily="34" charset="0"/>
              </a:rPr>
              <a:t>Pumping bands </a:t>
            </a:r>
          </a:p>
          <a:p>
            <a:pPr>
              <a:lnSpc>
                <a:spcPct val="200000"/>
              </a:lnSpc>
            </a:pPr>
            <a:r>
              <a:rPr lang="en-IN" dirty="0">
                <a:latin typeface="Arial" pitchFamily="34" charset="0"/>
                <a:cs typeface="Arial" pitchFamily="34" charset="0"/>
              </a:rPr>
              <a:t>Output power </a:t>
            </a:r>
          </a:p>
        </p:txBody>
      </p:sp>
      <p:sp>
        <p:nvSpPr>
          <p:cNvPr id="6" name="Rectangle 5"/>
          <p:cNvSpPr/>
          <p:nvPr/>
        </p:nvSpPr>
        <p:spPr>
          <a:xfrm>
            <a:off x="4032448" y="1375023"/>
            <a:ext cx="4572000" cy="5632311"/>
          </a:xfrm>
          <a:prstGeom prst="rect">
            <a:avLst/>
          </a:prstGeom>
        </p:spPr>
        <p:txBody>
          <a:bodyPr>
            <a:spAutoFit/>
          </a:bodyPr>
          <a:lstStyle/>
          <a:p>
            <a:pPr>
              <a:lnSpc>
                <a:spcPct val="200000"/>
              </a:lnSpc>
            </a:pPr>
            <a:r>
              <a:rPr lang="en-IN" dirty="0">
                <a:latin typeface="Arial" pitchFamily="34" charset="0"/>
                <a:cs typeface="Arial" pitchFamily="34" charset="0"/>
              </a:rPr>
              <a:t>1064 nm </a:t>
            </a:r>
          </a:p>
          <a:p>
            <a:pPr>
              <a:lnSpc>
                <a:spcPct val="200000"/>
              </a:lnSpc>
            </a:pPr>
            <a:r>
              <a:rPr lang="en-IN" dirty="0">
                <a:latin typeface="Arial" pitchFamily="34" charset="0"/>
                <a:cs typeface="Arial" pitchFamily="34" charset="0"/>
              </a:rPr>
              <a:t>0.23 ms </a:t>
            </a:r>
          </a:p>
          <a:p>
            <a:pPr>
              <a:lnSpc>
                <a:spcPct val="200000"/>
              </a:lnSpc>
            </a:pPr>
            <a:r>
              <a:rPr lang="en-IN" dirty="0">
                <a:latin typeface="Arial" pitchFamily="34" charset="0"/>
                <a:cs typeface="Arial" pitchFamily="34" charset="0"/>
              </a:rPr>
              <a:t>0.45 nm</a:t>
            </a:r>
          </a:p>
          <a:p>
            <a:pPr>
              <a:lnSpc>
                <a:spcPct val="200000"/>
              </a:lnSpc>
            </a:pPr>
            <a:r>
              <a:rPr lang="en-IN" dirty="0">
                <a:latin typeface="Arial" pitchFamily="34" charset="0"/>
                <a:cs typeface="Arial" pitchFamily="34" charset="0"/>
              </a:rPr>
              <a:t>0.1 to 0.15 m </a:t>
            </a:r>
          </a:p>
          <a:p>
            <a:pPr>
              <a:lnSpc>
                <a:spcPct val="200000"/>
              </a:lnSpc>
            </a:pPr>
            <a:r>
              <a:rPr lang="en-IN" dirty="0">
                <a:latin typeface="Arial" pitchFamily="34" charset="0"/>
                <a:cs typeface="Arial" pitchFamily="34" charset="0"/>
              </a:rPr>
              <a:t>Room temperature </a:t>
            </a:r>
          </a:p>
          <a:p>
            <a:pPr>
              <a:lnSpc>
                <a:spcPct val="200000"/>
              </a:lnSpc>
            </a:pPr>
            <a:r>
              <a:rPr lang="en-IN" dirty="0">
                <a:latin typeface="Arial" pitchFamily="34" charset="0"/>
                <a:cs typeface="Arial" pitchFamily="34" charset="0"/>
              </a:rPr>
              <a:t>14 W/m-K at 300 K </a:t>
            </a:r>
          </a:p>
          <a:p>
            <a:pPr>
              <a:lnSpc>
                <a:spcPct val="200000"/>
              </a:lnSpc>
            </a:pPr>
            <a:r>
              <a:rPr lang="en-IN" dirty="0">
                <a:latin typeface="Arial" pitchFamily="34" charset="0"/>
                <a:cs typeface="Arial" pitchFamily="34" charset="0"/>
              </a:rPr>
              <a:t>Flash lamp </a:t>
            </a:r>
          </a:p>
          <a:p>
            <a:pPr>
              <a:lnSpc>
                <a:spcPct val="200000"/>
              </a:lnSpc>
            </a:pPr>
            <a:r>
              <a:rPr lang="en-IN" dirty="0">
                <a:latin typeface="Arial" pitchFamily="34" charset="0"/>
                <a:cs typeface="Arial" pitchFamily="34" charset="0"/>
              </a:rPr>
              <a:t>730–760 nm and 790–820 nm</a:t>
            </a:r>
          </a:p>
          <a:p>
            <a:pPr>
              <a:lnSpc>
                <a:spcPct val="200000"/>
              </a:lnSpc>
            </a:pPr>
            <a:r>
              <a:rPr lang="en-IN" dirty="0">
                <a:latin typeface="Arial" pitchFamily="34" charset="0"/>
                <a:cs typeface="Arial" pitchFamily="34" charset="0"/>
              </a:rPr>
              <a:t>up to KW  at CW operation and in MW at pulsed operation </a:t>
            </a:r>
          </a:p>
        </p:txBody>
      </p:sp>
    </p:spTree>
    <p:extLst>
      <p:ext uri="{BB962C8B-B14F-4D97-AF65-F5344CB8AC3E}">
        <p14:creationId xmlns:p14="http://schemas.microsoft.com/office/powerpoint/2010/main" val="2942339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143000"/>
          </a:xfrm>
        </p:spPr>
        <p:txBody>
          <a:bodyPr>
            <a:normAutofit/>
          </a:bodyPr>
          <a:lstStyle/>
          <a:p>
            <a:r>
              <a:rPr lang="en-US" sz="3200" b="1" dirty="0">
                <a:solidFill>
                  <a:schemeClr val="tx2"/>
                </a:solidFill>
                <a:latin typeface="Arial" pitchFamily="34" charset="0"/>
                <a:cs typeface="Arial" pitchFamily="34" charset="0"/>
              </a:rPr>
              <a:t>Wide Applications of </a:t>
            </a:r>
            <a:r>
              <a:rPr lang="en-US" sz="3200" b="1" dirty="0" err="1">
                <a:solidFill>
                  <a:schemeClr val="tx2"/>
                </a:solidFill>
                <a:latin typeface="Arial" pitchFamily="34" charset="0"/>
                <a:cs typeface="Arial" pitchFamily="34" charset="0"/>
              </a:rPr>
              <a:t>Nd</a:t>
            </a:r>
            <a:r>
              <a:rPr lang="en-US" sz="3200" b="1" dirty="0">
                <a:solidFill>
                  <a:schemeClr val="tx2"/>
                </a:solidFill>
                <a:latin typeface="Arial" pitchFamily="34" charset="0"/>
                <a:cs typeface="Arial" pitchFamily="34" charset="0"/>
              </a:rPr>
              <a:t> YAG Lasers</a:t>
            </a:r>
            <a:endParaRPr lang="en-IN" sz="3200" b="1" dirty="0">
              <a:solidFill>
                <a:schemeClr val="tx2"/>
              </a:solidFill>
              <a:latin typeface="Arial" pitchFamily="34" charset="0"/>
              <a:cs typeface="Arial" pitchFamily="34" charset="0"/>
            </a:endParaRPr>
          </a:p>
        </p:txBody>
      </p:sp>
      <p:pic>
        <p:nvPicPr>
          <p:cNvPr id="2050" name="Picture 2" descr="ND-Y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764704"/>
            <a:ext cx="2344284" cy="3284984"/>
          </a:xfrm>
          <a:prstGeom prst="rect">
            <a:avLst/>
          </a:prstGeom>
          <a:noFill/>
          <a:effectLst>
            <a:outerShdw blurRad="50800" dist="50800" dir="5400000" algn="ctr" rotWithShape="0">
              <a:srgbClr val="000000">
                <a:alpha val="10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323528" y="764704"/>
            <a:ext cx="8712968" cy="5755422"/>
          </a:xfrm>
          <a:prstGeom prst="rect">
            <a:avLst/>
          </a:prstGeom>
        </p:spPr>
        <p:txBody>
          <a:bodyPr wrap="square">
            <a:spAutoFit/>
          </a:bodyPr>
          <a:lstStyle/>
          <a:p>
            <a:r>
              <a:rPr lang="en-US" sz="1600" b="1" dirty="0">
                <a:solidFill>
                  <a:schemeClr val="tx2"/>
                </a:solidFill>
                <a:latin typeface="Arial" pitchFamily="34" charset="0"/>
                <a:cs typeface="Arial" pitchFamily="34" charset="0"/>
              </a:rPr>
              <a:t>Physics and Engineering: NEW AREA developed due to High Powers</a:t>
            </a:r>
          </a:p>
          <a:p>
            <a:endParaRPr lang="en-US" sz="1600" b="1" dirty="0">
              <a:solidFill>
                <a:schemeClr val="tx2"/>
              </a:solidFill>
              <a:latin typeface="Arial" pitchFamily="34" charset="0"/>
              <a:cs typeface="Arial" pitchFamily="34" charset="0"/>
            </a:endParaRPr>
          </a:p>
          <a:p>
            <a:r>
              <a:rPr lang="en-US" sz="1600" b="1" dirty="0">
                <a:solidFill>
                  <a:schemeClr val="tx2"/>
                </a:solidFill>
                <a:latin typeface="Arial" pitchFamily="34" charset="0"/>
                <a:cs typeface="Arial" pitchFamily="34" charset="0"/>
              </a:rPr>
              <a:t>NON LINEAR OPTICS: We will discuss this important research area</a:t>
            </a:r>
            <a:endParaRPr lang="en-IN" sz="1600" b="1" dirty="0">
              <a:solidFill>
                <a:schemeClr val="tx2"/>
              </a:solidFill>
              <a:latin typeface="Arial" pitchFamily="34" charset="0"/>
              <a:cs typeface="Arial" pitchFamily="34" charset="0"/>
            </a:endParaRPr>
          </a:p>
          <a:p>
            <a:endParaRPr lang="en-IN" sz="1600" b="1" dirty="0">
              <a:solidFill>
                <a:schemeClr val="tx2"/>
              </a:solidFill>
              <a:latin typeface="Arial" pitchFamily="34" charset="0"/>
              <a:cs typeface="Arial" pitchFamily="34" charset="0"/>
            </a:endParaRPr>
          </a:p>
          <a:p>
            <a:r>
              <a:rPr lang="en-IN" sz="1600" b="1" dirty="0">
                <a:solidFill>
                  <a:schemeClr val="tx2"/>
                </a:solidFill>
                <a:latin typeface="Arial" pitchFamily="34" charset="0"/>
                <a:cs typeface="Arial" pitchFamily="34" charset="0"/>
              </a:rPr>
              <a:t>Medicine</a:t>
            </a:r>
            <a:r>
              <a:rPr lang="en-IN" sz="1600" b="1" dirty="0">
                <a:latin typeface="Arial" pitchFamily="34" charset="0"/>
                <a:cs typeface="Arial" pitchFamily="34" charset="0"/>
              </a:rPr>
              <a:t>: Ophthalmology, Oncology (</a:t>
            </a:r>
            <a:r>
              <a:rPr lang="en-IN" sz="1600" dirty="0">
                <a:latin typeface="Arial" pitchFamily="34" charset="0"/>
                <a:cs typeface="Arial" pitchFamily="34" charset="0"/>
              </a:rPr>
              <a:t>In oncology, </a:t>
            </a:r>
            <a:r>
              <a:rPr lang="en-IN" sz="1600" dirty="0" err="1">
                <a:latin typeface="Arial" pitchFamily="34" charset="0"/>
                <a:cs typeface="Arial" pitchFamily="34" charset="0"/>
              </a:rPr>
              <a:t>Nd:YAG</a:t>
            </a:r>
            <a:r>
              <a:rPr lang="en-IN" sz="1600" dirty="0">
                <a:latin typeface="Arial" pitchFamily="34" charset="0"/>
                <a:cs typeface="Arial" pitchFamily="34" charset="0"/>
              </a:rPr>
              <a:t> </a:t>
            </a:r>
          </a:p>
          <a:p>
            <a:r>
              <a:rPr lang="en-IN" sz="1600" dirty="0">
                <a:latin typeface="Arial" pitchFamily="34" charset="0"/>
                <a:cs typeface="Arial" pitchFamily="34" charset="0"/>
              </a:rPr>
              <a:t>lasers can be used to remove skin cancers)</a:t>
            </a:r>
          </a:p>
          <a:p>
            <a:br>
              <a:rPr lang="en-IN" sz="1600" dirty="0">
                <a:latin typeface="Arial" pitchFamily="34" charset="0"/>
                <a:cs typeface="Arial" pitchFamily="34" charset="0"/>
              </a:rPr>
            </a:br>
            <a:r>
              <a:rPr lang="en-IN" sz="1600" b="1" dirty="0">
                <a:solidFill>
                  <a:schemeClr val="tx2"/>
                </a:solidFill>
                <a:latin typeface="Arial" pitchFamily="34" charset="0"/>
                <a:cs typeface="Arial" pitchFamily="34" charset="0"/>
              </a:rPr>
              <a:t>Cosmetic medicine</a:t>
            </a:r>
            <a:br>
              <a:rPr lang="en-IN" sz="1600" b="1" dirty="0">
                <a:latin typeface="Arial" pitchFamily="34" charset="0"/>
                <a:cs typeface="Arial" pitchFamily="34" charset="0"/>
              </a:rPr>
            </a:br>
            <a:r>
              <a:rPr lang="en-IN" sz="1600" dirty="0">
                <a:latin typeface="Arial" pitchFamily="34" charset="0"/>
                <a:cs typeface="Arial" pitchFamily="34" charset="0"/>
              </a:rPr>
              <a:t>These lasers are also used extensively in the field of cosmetic </a:t>
            </a:r>
          </a:p>
          <a:p>
            <a:r>
              <a:rPr lang="en-IN" sz="1600" dirty="0">
                <a:latin typeface="Arial" pitchFamily="34" charset="0"/>
                <a:cs typeface="Arial" pitchFamily="34" charset="0"/>
              </a:rPr>
              <a:t>medicine for laser hair removal and the treatment of minor vascular</a:t>
            </a:r>
          </a:p>
          <a:p>
            <a:r>
              <a:rPr lang="en-IN" sz="1600" dirty="0">
                <a:latin typeface="Arial" pitchFamily="34" charset="0"/>
                <a:cs typeface="Arial" pitchFamily="34" charset="0"/>
              </a:rPr>
              <a:t> defects such as spider veins on the face and legs</a:t>
            </a:r>
          </a:p>
          <a:p>
            <a:br>
              <a:rPr lang="en-IN" sz="1600" dirty="0">
                <a:latin typeface="Arial" pitchFamily="34" charset="0"/>
                <a:cs typeface="Arial" pitchFamily="34" charset="0"/>
              </a:rPr>
            </a:br>
            <a:r>
              <a:rPr lang="en-IN" sz="1600" b="1" dirty="0">
                <a:solidFill>
                  <a:schemeClr val="tx2"/>
                </a:solidFill>
                <a:latin typeface="Arial" pitchFamily="34" charset="0"/>
                <a:cs typeface="Arial" pitchFamily="34" charset="0"/>
              </a:rPr>
              <a:t>Manufacturing</a:t>
            </a:r>
            <a:br>
              <a:rPr lang="en-IN" sz="1600" b="1" dirty="0">
                <a:latin typeface="Arial" pitchFamily="34" charset="0"/>
                <a:cs typeface="Arial" pitchFamily="34" charset="0"/>
              </a:rPr>
            </a:br>
            <a:r>
              <a:rPr lang="en-IN" sz="1600" dirty="0" err="1">
                <a:latin typeface="Arial" pitchFamily="34" charset="0"/>
                <a:cs typeface="Arial" pitchFamily="34" charset="0"/>
              </a:rPr>
              <a:t>Nd:YAG</a:t>
            </a:r>
            <a:r>
              <a:rPr lang="en-IN" sz="1600" dirty="0">
                <a:latin typeface="Arial" pitchFamily="34" charset="0"/>
                <a:cs typeface="Arial" pitchFamily="34" charset="0"/>
              </a:rPr>
              <a:t> lasers are extensively used in manufacturing for cutting </a:t>
            </a:r>
          </a:p>
          <a:p>
            <a:r>
              <a:rPr lang="en-IN" sz="1600" dirty="0">
                <a:latin typeface="Arial" pitchFamily="34" charset="0"/>
                <a:cs typeface="Arial" pitchFamily="34" charset="0"/>
              </a:rPr>
              <a:t>and welding steel and various alloys. </a:t>
            </a:r>
          </a:p>
          <a:p>
            <a:endParaRPr lang="en-IN" sz="1600" dirty="0">
              <a:latin typeface="Arial" pitchFamily="34" charset="0"/>
              <a:cs typeface="Arial" pitchFamily="34" charset="0"/>
            </a:endParaRPr>
          </a:p>
          <a:p>
            <a:r>
              <a:rPr lang="en-IN" sz="1600" b="1" dirty="0">
                <a:solidFill>
                  <a:schemeClr val="tx2"/>
                </a:solidFill>
                <a:latin typeface="Arial" pitchFamily="34" charset="0"/>
                <a:cs typeface="Arial" pitchFamily="34" charset="0"/>
              </a:rPr>
              <a:t>Fluid dynamics</a:t>
            </a:r>
          </a:p>
          <a:p>
            <a:br>
              <a:rPr lang="en-IN" sz="1600" b="1" dirty="0">
                <a:latin typeface="Arial" pitchFamily="34" charset="0"/>
                <a:cs typeface="Arial" pitchFamily="34" charset="0"/>
              </a:rPr>
            </a:br>
            <a:r>
              <a:rPr lang="en-IN" sz="1600" b="1" dirty="0">
                <a:solidFill>
                  <a:schemeClr val="tx2"/>
                </a:solidFill>
                <a:latin typeface="Arial" pitchFamily="34" charset="0"/>
                <a:cs typeface="Arial" pitchFamily="34" charset="0"/>
              </a:rPr>
              <a:t>Dentistry</a:t>
            </a:r>
            <a:br>
              <a:rPr lang="en-IN" sz="1600" b="1" dirty="0">
                <a:latin typeface="Arial" pitchFamily="34" charset="0"/>
                <a:cs typeface="Arial" pitchFamily="34" charset="0"/>
              </a:rPr>
            </a:br>
            <a:r>
              <a:rPr lang="en-IN" sz="1600" dirty="0" err="1">
                <a:latin typeface="Arial" pitchFamily="34" charset="0"/>
                <a:cs typeface="Arial" pitchFamily="34" charset="0"/>
              </a:rPr>
              <a:t>Nd:YAG</a:t>
            </a:r>
            <a:r>
              <a:rPr lang="en-IN" sz="1600" dirty="0">
                <a:latin typeface="Arial" pitchFamily="34" charset="0"/>
                <a:cs typeface="Arial" pitchFamily="34" charset="0"/>
              </a:rPr>
              <a:t> lasers are used for soft tissue surgeries in the oral cavity</a:t>
            </a:r>
          </a:p>
          <a:p>
            <a:endParaRPr lang="en-IN" sz="1600" dirty="0">
              <a:latin typeface="Arial" pitchFamily="34" charset="0"/>
              <a:cs typeface="Arial" pitchFamily="34" charset="0"/>
            </a:endParaRPr>
          </a:p>
          <a:p>
            <a:r>
              <a:rPr lang="en-IN" sz="1600" b="1" dirty="0">
                <a:solidFill>
                  <a:schemeClr val="tx2"/>
                </a:solidFill>
                <a:latin typeface="Arial" pitchFamily="34" charset="0"/>
                <a:cs typeface="Arial" pitchFamily="34" charset="0"/>
              </a:rPr>
              <a:t>Laser range finders</a:t>
            </a:r>
            <a:br>
              <a:rPr lang="en-IN" sz="1600" dirty="0">
                <a:latin typeface="Arial" pitchFamily="34" charset="0"/>
                <a:cs typeface="Arial" pitchFamily="34" charset="0"/>
              </a:rPr>
            </a:br>
            <a:r>
              <a:rPr lang="en-IN" sz="1600" dirty="0">
                <a:latin typeface="Arial" pitchFamily="34" charset="0"/>
                <a:cs typeface="Arial" pitchFamily="34" charset="0"/>
              </a:rPr>
              <a:t>The </a:t>
            </a:r>
            <a:r>
              <a:rPr lang="en-IN" sz="1600" dirty="0" err="1">
                <a:latin typeface="Arial" pitchFamily="34" charset="0"/>
                <a:cs typeface="Arial" pitchFamily="34" charset="0"/>
              </a:rPr>
              <a:t>Nd:YAG</a:t>
            </a:r>
            <a:r>
              <a:rPr lang="en-IN" sz="1600" dirty="0">
                <a:latin typeface="Arial" pitchFamily="34" charset="0"/>
                <a:cs typeface="Arial" pitchFamily="34" charset="0"/>
              </a:rPr>
              <a:t> laser is the most common laser used in military laser rangefinders</a:t>
            </a:r>
          </a:p>
        </p:txBody>
      </p:sp>
    </p:spTree>
    <p:extLst>
      <p:ext uri="{BB962C8B-B14F-4D97-AF65-F5344CB8AC3E}">
        <p14:creationId xmlns:p14="http://schemas.microsoft.com/office/powerpoint/2010/main" val="1480953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803520" y="383400"/>
              <a:ext cx="8223840" cy="5977800"/>
            </p14:xfrm>
          </p:contentPart>
        </mc:Choice>
        <mc:Fallback xmlns="">
          <p:pic>
            <p:nvPicPr>
              <p:cNvPr id="4" name="Ink 3"/>
              <p:cNvPicPr/>
              <p:nvPr/>
            </p:nvPicPr>
            <p:blipFill>
              <a:blip r:embed="rId3"/>
              <a:stretch>
                <a:fillRect/>
              </a:stretch>
            </p:blipFill>
            <p:spPr>
              <a:xfrm>
                <a:off x="785520" y="375480"/>
                <a:ext cx="8262000" cy="6014880"/>
              </a:xfrm>
              <a:prstGeom prst="rect">
                <a:avLst/>
              </a:prstGeom>
            </p:spPr>
          </p:pic>
        </mc:Fallback>
      </mc:AlternateContent>
    </p:spTree>
    <p:extLst>
      <p:ext uri="{BB962C8B-B14F-4D97-AF65-F5344CB8AC3E}">
        <p14:creationId xmlns:p14="http://schemas.microsoft.com/office/powerpoint/2010/main" val="1249499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213480" y="72360"/>
              <a:ext cx="9064800" cy="6339960"/>
            </p14:xfrm>
          </p:contentPart>
        </mc:Choice>
        <mc:Fallback xmlns="">
          <p:pic>
            <p:nvPicPr>
              <p:cNvPr id="4" name="Ink 3"/>
              <p:cNvPicPr/>
              <p:nvPr/>
            </p:nvPicPr>
            <p:blipFill>
              <a:blip r:embed="rId3"/>
              <a:stretch>
                <a:fillRect/>
              </a:stretch>
            </p:blipFill>
            <p:spPr>
              <a:xfrm>
                <a:off x="191520" y="56160"/>
                <a:ext cx="9102240" cy="6359760"/>
              </a:xfrm>
              <a:prstGeom prst="rect">
                <a:avLst/>
              </a:prstGeom>
            </p:spPr>
          </p:pic>
        </mc:Fallback>
      </mc:AlternateContent>
    </p:spTree>
    <p:extLst>
      <p:ext uri="{BB962C8B-B14F-4D97-AF65-F5344CB8AC3E}">
        <p14:creationId xmlns:p14="http://schemas.microsoft.com/office/powerpoint/2010/main" val="521497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87720" y="1138320"/>
              <a:ext cx="7616520" cy="5425920"/>
            </p14:xfrm>
          </p:contentPart>
        </mc:Choice>
        <mc:Fallback xmlns="">
          <p:pic>
            <p:nvPicPr>
              <p:cNvPr id="4" name="Ink 3"/>
              <p:cNvPicPr/>
              <p:nvPr/>
            </p:nvPicPr>
            <p:blipFill>
              <a:blip r:embed="rId3"/>
              <a:stretch>
                <a:fillRect/>
              </a:stretch>
            </p:blipFill>
            <p:spPr>
              <a:xfrm>
                <a:off x="-403200" y="1118520"/>
                <a:ext cx="7635600" cy="54568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2818440" y="4807080"/>
              <a:ext cx="2710800" cy="1820520"/>
            </p14:xfrm>
          </p:contentPart>
        </mc:Choice>
        <mc:Fallback xmlns="">
          <p:pic>
            <p:nvPicPr>
              <p:cNvPr id="5" name="Ink 4"/>
              <p:cNvPicPr/>
              <p:nvPr/>
            </p:nvPicPr>
            <p:blipFill>
              <a:blip r:embed="rId5"/>
              <a:stretch>
                <a:fillRect/>
              </a:stretch>
            </p:blipFill>
            <p:spPr>
              <a:xfrm>
                <a:off x="2795400" y="4789800"/>
                <a:ext cx="2752560" cy="1855800"/>
              </a:xfrm>
              <a:prstGeom prst="rect">
                <a:avLst/>
              </a:prstGeom>
            </p:spPr>
          </p:pic>
        </mc:Fallback>
      </mc:AlternateContent>
    </p:spTree>
    <p:extLst>
      <p:ext uri="{BB962C8B-B14F-4D97-AF65-F5344CB8AC3E}">
        <p14:creationId xmlns:p14="http://schemas.microsoft.com/office/powerpoint/2010/main" val="1605506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1437480" y="328320"/>
              <a:ext cx="7123320" cy="5862600"/>
            </p14:xfrm>
          </p:contentPart>
        </mc:Choice>
        <mc:Fallback xmlns="">
          <p:pic>
            <p:nvPicPr>
              <p:cNvPr id="4" name="Ink 3"/>
              <p:cNvPicPr/>
              <p:nvPr/>
            </p:nvPicPr>
            <p:blipFill>
              <a:blip r:embed="rId3"/>
              <a:stretch>
                <a:fillRect/>
              </a:stretch>
            </p:blipFill>
            <p:spPr>
              <a:xfrm>
                <a:off x="1425240" y="308160"/>
                <a:ext cx="7155720" cy="5889240"/>
              </a:xfrm>
              <a:prstGeom prst="rect">
                <a:avLst/>
              </a:prstGeom>
            </p:spPr>
          </p:pic>
        </mc:Fallback>
      </mc:AlternateContent>
    </p:spTree>
    <p:extLst>
      <p:ext uri="{BB962C8B-B14F-4D97-AF65-F5344CB8AC3E}">
        <p14:creationId xmlns:p14="http://schemas.microsoft.com/office/powerpoint/2010/main" val="2855617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14760" y="396720"/>
              <a:ext cx="9128880" cy="5980320"/>
            </p14:xfrm>
          </p:contentPart>
        </mc:Choice>
        <mc:Fallback xmlns="">
          <p:pic>
            <p:nvPicPr>
              <p:cNvPr id="4" name="Ink 3"/>
              <p:cNvPicPr/>
              <p:nvPr/>
            </p:nvPicPr>
            <p:blipFill>
              <a:blip r:embed="rId3"/>
              <a:stretch>
                <a:fillRect/>
              </a:stretch>
            </p:blipFill>
            <p:spPr>
              <a:xfrm>
                <a:off x="-22320" y="380160"/>
                <a:ext cx="9143640" cy="6003360"/>
              </a:xfrm>
              <a:prstGeom prst="rect">
                <a:avLst/>
              </a:prstGeom>
            </p:spPr>
          </p:pic>
        </mc:Fallback>
      </mc:AlternateContent>
    </p:spTree>
    <p:extLst>
      <p:ext uri="{BB962C8B-B14F-4D97-AF65-F5344CB8AC3E}">
        <p14:creationId xmlns:p14="http://schemas.microsoft.com/office/powerpoint/2010/main" val="2732751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579240" y="1423080"/>
              <a:ext cx="8586360" cy="3495240"/>
            </p14:xfrm>
          </p:contentPart>
        </mc:Choice>
        <mc:Fallback xmlns="">
          <p:pic>
            <p:nvPicPr>
              <p:cNvPr id="4" name="Ink 3"/>
              <p:cNvPicPr/>
              <p:nvPr/>
            </p:nvPicPr>
            <p:blipFill>
              <a:blip r:embed="rId3"/>
              <a:stretch>
                <a:fillRect/>
              </a:stretch>
            </p:blipFill>
            <p:spPr>
              <a:xfrm>
                <a:off x="563760" y="1408320"/>
                <a:ext cx="8622360" cy="3517200"/>
              </a:xfrm>
              <a:prstGeom prst="rect">
                <a:avLst/>
              </a:prstGeom>
            </p:spPr>
          </p:pic>
        </mc:Fallback>
      </mc:AlternateContent>
    </p:spTree>
    <p:extLst>
      <p:ext uri="{BB962C8B-B14F-4D97-AF65-F5344CB8AC3E}">
        <p14:creationId xmlns:p14="http://schemas.microsoft.com/office/powerpoint/2010/main" val="3724356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14280" y="152640"/>
              <a:ext cx="8251200" cy="5421240"/>
            </p14:xfrm>
          </p:contentPart>
        </mc:Choice>
        <mc:Fallback xmlns="">
          <p:pic>
            <p:nvPicPr>
              <p:cNvPr id="4" name="Ink 3"/>
              <p:cNvPicPr/>
              <p:nvPr/>
            </p:nvPicPr>
            <p:blipFill>
              <a:blip r:embed="rId3"/>
              <a:stretch>
                <a:fillRect/>
              </a:stretch>
            </p:blipFill>
            <p:spPr>
              <a:xfrm>
                <a:off x="303120" y="144720"/>
                <a:ext cx="8264880" cy="5447880"/>
              </a:xfrm>
              <a:prstGeom prst="rect">
                <a:avLst/>
              </a:prstGeom>
            </p:spPr>
          </p:pic>
        </mc:Fallback>
      </mc:AlternateContent>
    </p:spTree>
    <p:extLst>
      <p:ext uri="{BB962C8B-B14F-4D97-AF65-F5344CB8AC3E}">
        <p14:creationId xmlns:p14="http://schemas.microsoft.com/office/powerpoint/2010/main" val="3564444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65B2F7-D328-6EA1-0321-45425B1EBB9D}"/>
              </a:ext>
            </a:extLst>
          </p:cNvPr>
          <p:cNvPicPr>
            <a:picLocks noChangeAspect="1"/>
          </p:cNvPicPr>
          <p:nvPr/>
        </p:nvPicPr>
        <p:blipFill>
          <a:blip r:embed="rId2"/>
          <a:stretch>
            <a:fillRect/>
          </a:stretch>
        </p:blipFill>
        <p:spPr>
          <a:xfrm>
            <a:off x="1461135" y="301878"/>
            <a:ext cx="6221729" cy="6556122"/>
          </a:xfrm>
          <a:prstGeom prst="rect">
            <a:avLst/>
          </a:prstGeom>
        </p:spPr>
      </p:pic>
    </p:spTree>
    <p:extLst>
      <p:ext uri="{BB962C8B-B14F-4D97-AF65-F5344CB8AC3E}">
        <p14:creationId xmlns:p14="http://schemas.microsoft.com/office/powerpoint/2010/main" val="1233029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705960" y="493200"/>
              <a:ext cx="4799880" cy="5491800"/>
            </p14:xfrm>
          </p:contentPart>
        </mc:Choice>
        <mc:Fallback xmlns="">
          <p:pic>
            <p:nvPicPr>
              <p:cNvPr id="4" name="Ink 3"/>
              <p:cNvPicPr/>
              <p:nvPr/>
            </p:nvPicPr>
            <p:blipFill>
              <a:blip r:embed="rId3"/>
              <a:stretch>
                <a:fillRect/>
              </a:stretch>
            </p:blipFill>
            <p:spPr>
              <a:xfrm>
                <a:off x="693000" y="484920"/>
                <a:ext cx="4827240" cy="55112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3587400" y="824040"/>
              <a:ext cx="5414040" cy="4698000"/>
            </p14:xfrm>
          </p:contentPart>
        </mc:Choice>
        <mc:Fallback xmlns="">
          <p:pic>
            <p:nvPicPr>
              <p:cNvPr id="5" name="Ink 4"/>
              <p:cNvPicPr/>
              <p:nvPr/>
            </p:nvPicPr>
            <p:blipFill>
              <a:blip r:embed="rId5"/>
              <a:stretch>
                <a:fillRect/>
              </a:stretch>
            </p:blipFill>
            <p:spPr>
              <a:xfrm>
                <a:off x="3584880" y="809280"/>
                <a:ext cx="5433480" cy="4718520"/>
              </a:xfrm>
              <a:prstGeom prst="rect">
                <a:avLst/>
              </a:prstGeom>
            </p:spPr>
          </p:pic>
        </mc:Fallback>
      </mc:AlternateContent>
    </p:spTree>
    <p:extLst>
      <p:ext uri="{BB962C8B-B14F-4D97-AF65-F5344CB8AC3E}">
        <p14:creationId xmlns:p14="http://schemas.microsoft.com/office/powerpoint/2010/main" val="962343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832320" y="1080000"/>
              <a:ext cx="6987240" cy="4301280"/>
            </p14:xfrm>
          </p:contentPart>
        </mc:Choice>
        <mc:Fallback xmlns="">
          <p:pic>
            <p:nvPicPr>
              <p:cNvPr id="4" name="Ink 3"/>
              <p:cNvPicPr/>
              <p:nvPr/>
            </p:nvPicPr>
            <p:blipFill>
              <a:blip r:embed="rId3"/>
              <a:stretch>
                <a:fillRect/>
              </a:stretch>
            </p:blipFill>
            <p:spPr>
              <a:xfrm>
                <a:off x="825480" y="1064520"/>
                <a:ext cx="7005600" cy="4336920"/>
              </a:xfrm>
              <a:prstGeom prst="rect">
                <a:avLst/>
              </a:prstGeom>
            </p:spPr>
          </p:pic>
        </mc:Fallback>
      </mc:AlternateContent>
    </p:spTree>
    <p:extLst>
      <p:ext uri="{BB962C8B-B14F-4D97-AF65-F5344CB8AC3E}">
        <p14:creationId xmlns:p14="http://schemas.microsoft.com/office/powerpoint/2010/main" val="4213820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A3D9BC0-5701-EF80-E8A9-5C7327A1BCF9}"/>
              </a:ext>
            </a:extLst>
          </p:cNvPr>
          <p:cNvGraphicFramePr>
            <a:graphicFrameLocks noGrp="1"/>
          </p:cNvGraphicFramePr>
          <p:nvPr>
            <p:extLst>
              <p:ext uri="{D42A27DB-BD31-4B8C-83A1-F6EECF244321}">
                <p14:modId xmlns:p14="http://schemas.microsoft.com/office/powerpoint/2010/main" val="1199407981"/>
              </p:ext>
            </p:extLst>
          </p:nvPr>
        </p:nvGraphicFramePr>
        <p:xfrm>
          <a:off x="266700" y="266696"/>
          <a:ext cx="8610602" cy="7205440"/>
        </p:xfrm>
        <a:graphic>
          <a:graphicData uri="http://schemas.openxmlformats.org/drawingml/2006/table">
            <a:tbl>
              <a:tblPr firstRow="1" bandRow="1">
                <a:tableStyleId>{5C22544A-7EE6-4342-B048-85BDC9FD1C3A}</a:tableStyleId>
              </a:tblPr>
              <a:tblGrid>
                <a:gridCol w="662354">
                  <a:extLst>
                    <a:ext uri="{9D8B030D-6E8A-4147-A177-3AD203B41FA5}">
                      <a16:colId xmlns:a16="http://schemas.microsoft.com/office/drawing/2014/main" val="738663206"/>
                    </a:ext>
                  </a:extLst>
                </a:gridCol>
                <a:gridCol w="662354">
                  <a:extLst>
                    <a:ext uri="{9D8B030D-6E8A-4147-A177-3AD203B41FA5}">
                      <a16:colId xmlns:a16="http://schemas.microsoft.com/office/drawing/2014/main" val="1288038370"/>
                    </a:ext>
                  </a:extLst>
                </a:gridCol>
                <a:gridCol w="662354">
                  <a:extLst>
                    <a:ext uri="{9D8B030D-6E8A-4147-A177-3AD203B41FA5}">
                      <a16:colId xmlns:a16="http://schemas.microsoft.com/office/drawing/2014/main" val="1706362080"/>
                    </a:ext>
                  </a:extLst>
                </a:gridCol>
                <a:gridCol w="662354">
                  <a:extLst>
                    <a:ext uri="{9D8B030D-6E8A-4147-A177-3AD203B41FA5}">
                      <a16:colId xmlns:a16="http://schemas.microsoft.com/office/drawing/2014/main" val="3760309999"/>
                    </a:ext>
                  </a:extLst>
                </a:gridCol>
                <a:gridCol w="662354">
                  <a:extLst>
                    <a:ext uri="{9D8B030D-6E8A-4147-A177-3AD203B41FA5}">
                      <a16:colId xmlns:a16="http://schemas.microsoft.com/office/drawing/2014/main" val="1980538101"/>
                    </a:ext>
                  </a:extLst>
                </a:gridCol>
                <a:gridCol w="662354">
                  <a:extLst>
                    <a:ext uri="{9D8B030D-6E8A-4147-A177-3AD203B41FA5}">
                      <a16:colId xmlns:a16="http://schemas.microsoft.com/office/drawing/2014/main" val="1988582743"/>
                    </a:ext>
                  </a:extLst>
                </a:gridCol>
                <a:gridCol w="662354">
                  <a:extLst>
                    <a:ext uri="{9D8B030D-6E8A-4147-A177-3AD203B41FA5}">
                      <a16:colId xmlns:a16="http://schemas.microsoft.com/office/drawing/2014/main" val="1081121910"/>
                    </a:ext>
                  </a:extLst>
                </a:gridCol>
                <a:gridCol w="662354">
                  <a:extLst>
                    <a:ext uri="{9D8B030D-6E8A-4147-A177-3AD203B41FA5}">
                      <a16:colId xmlns:a16="http://schemas.microsoft.com/office/drawing/2014/main" val="1167013214"/>
                    </a:ext>
                  </a:extLst>
                </a:gridCol>
                <a:gridCol w="662354">
                  <a:extLst>
                    <a:ext uri="{9D8B030D-6E8A-4147-A177-3AD203B41FA5}">
                      <a16:colId xmlns:a16="http://schemas.microsoft.com/office/drawing/2014/main" val="214346599"/>
                    </a:ext>
                  </a:extLst>
                </a:gridCol>
                <a:gridCol w="662354">
                  <a:extLst>
                    <a:ext uri="{9D8B030D-6E8A-4147-A177-3AD203B41FA5}">
                      <a16:colId xmlns:a16="http://schemas.microsoft.com/office/drawing/2014/main" val="847920214"/>
                    </a:ext>
                  </a:extLst>
                </a:gridCol>
                <a:gridCol w="662354">
                  <a:extLst>
                    <a:ext uri="{9D8B030D-6E8A-4147-A177-3AD203B41FA5}">
                      <a16:colId xmlns:a16="http://schemas.microsoft.com/office/drawing/2014/main" val="1334239453"/>
                    </a:ext>
                  </a:extLst>
                </a:gridCol>
                <a:gridCol w="662354">
                  <a:extLst>
                    <a:ext uri="{9D8B030D-6E8A-4147-A177-3AD203B41FA5}">
                      <a16:colId xmlns:a16="http://schemas.microsoft.com/office/drawing/2014/main" val="223874903"/>
                    </a:ext>
                  </a:extLst>
                </a:gridCol>
                <a:gridCol w="662354">
                  <a:extLst>
                    <a:ext uri="{9D8B030D-6E8A-4147-A177-3AD203B41FA5}">
                      <a16:colId xmlns:a16="http://schemas.microsoft.com/office/drawing/2014/main" val="3882103321"/>
                    </a:ext>
                  </a:extLst>
                </a:gridCol>
              </a:tblGrid>
              <a:tr h="386153">
                <a:tc>
                  <a:txBody>
                    <a:bodyPr/>
                    <a:lstStyle/>
                    <a:p>
                      <a:pPr algn="l" fontAlgn="b">
                        <a:buNone/>
                      </a:pPr>
                      <a:r>
                        <a:rPr lang="en-IN" sz="1800" b="0" i="0" u="none" strike="noStrike" dirty="0" err="1">
                          <a:solidFill>
                            <a:srgbClr val="000000"/>
                          </a:solidFill>
                          <a:effectLst/>
                          <a:latin typeface="Calibri" panose="020F0502020204030204" pitchFamily="34" charset="0"/>
                        </a:rPr>
                        <a:t>firstname</a:t>
                      </a:r>
                      <a:endParaRPr lang="en-IN"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buNone/>
                      </a:pPr>
                      <a:r>
                        <a:rPr lang="en-IN" sz="1800" b="0" i="0" u="none" strike="noStrike" dirty="0" err="1">
                          <a:solidFill>
                            <a:srgbClr val="000000"/>
                          </a:solidFill>
                          <a:effectLst/>
                          <a:latin typeface="Calibri" panose="020F0502020204030204" pitchFamily="34" charset="0"/>
                        </a:rPr>
                        <a:t>lastname</a:t>
                      </a:r>
                      <a:endParaRPr lang="en-IN"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buNone/>
                      </a:pPr>
                      <a:r>
                        <a:rPr lang="en-IN" sz="1800" b="0" i="0" u="none" strike="noStrike" dirty="0" err="1">
                          <a:solidFill>
                            <a:srgbClr val="000000"/>
                          </a:solidFill>
                          <a:effectLst/>
                          <a:latin typeface="Calibri" panose="020F0502020204030204" pitchFamily="34" charset="0"/>
                        </a:rPr>
                        <a:t>roll_no</a:t>
                      </a:r>
                      <a:endParaRPr lang="en-IN" sz="1800" b="0" i="0" u="none" strike="noStrike" dirty="0">
                        <a:solidFill>
                          <a:srgbClr val="000000"/>
                        </a:solidFill>
                        <a:effectLst/>
                        <a:latin typeface="Calibri" panose="020F0502020204030204" pitchFamily="34" charset="0"/>
                      </a:endParaRPr>
                    </a:p>
                  </a:txBody>
                  <a:tcPr marL="6350" marR="6350" marT="6350" marB="0" anchor="b"/>
                </a:tc>
                <a:tc>
                  <a:txBody>
                    <a:bodyPr/>
                    <a:lstStyle/>
                    <a:p>
                      <a:r>
                        <a:rPr lang="en-IN" dirty="0"/>
                        <a:t>L1</a:t>
                      </a:r>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extLst>
                  <a:ext uri="{0D108BD9-81ED-4DB2-BD59-A6C34878D82A}">
                    <a16:rowId xmlns:a16="http://schemas.microsoft.com/office/drawing/2014/main" val="3743488867"/>
                  </a:ext>
                </a:extLst>
              </a:tr>
              <a:tr h="391517">
                <a:tc>
                  <a:txBody>
                    <a:bodyPr/>
                    <a:lstStyle/>
                    <a:p>
                      <a:pPr algn="l" fontAlgn="b">
                        <a:buNone/>
                      </a:pPr>
                      <a:endParaRPr lang="en-IN"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IN"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IN" sz="1400" b="0" i="0" u="none" strike="noStrike" dirty="0">
                        <a:solidFill>
                          <a:srgbClr val="000000"/>
                        </a:solidFill>
                        <a:effectLst/>
                        <a:latin typeface="Calibri" panose="020F0502020204030204" pitchFamily="34" charset="0"/>
                      </a:endParaRPr>
                    </a:p>
                  </a:txBody>
                  <a:tcPr marL="6350" marR="6350" marT="6350" marB="0" anchor="b"/>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extLst>
                  <a:ext uri="{0D108BD9-81ED-4DB2-BD59-A6C34878D82A}">
                    <a16:rowId xmlns:a16="http://schemas.microsoft.com/office/drawing/2014/main" val="2401653588"/>
                  </a:ext>
                </a:extLst>
              </a:tr>
              <a:tr h="391517">
                <a:tc>
                  <a:txBody>
                    <a:bodyPr/>
                    <a:lstStyle/>
                    <a:p>
                      <a:pPr algn="l" fontAlgn="b">
                        <a:buNone/>
                      </a:pPr>
                      <a:r>
                        <a:rPr lang="en-IN" sz="1400" b="0" i="0" u="none" strike="noStrike">
                          <a:solidFill>
                            <a:srgbClr val="000000"/>
                          </a:solidFill>
                          <a:effectLst/>
                          <a:latin typeface="Calibri" panose="020F0502020204030204" pitchFamily="34" charset="0"/>
                        </a:rPr>
                        <a:t>Rakesh</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Bairwa</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2301PH29</a:t>
                      </a:r>
                    </a:p>
                  </a:txBody>
                  <a:tcPr marL="6350" marR="6350" marT="6350" marB="0" anchor="b"/>
                </a:tc>
                <a:tc>
                  <a:txBody>
                    <a:bodyPr/>
                    <a:lstStyle/>
                    <a:p>
                      <a:endParaRPr lang="en-IN"/>
                    </a:p>
                  </a:txBody>
                  <a:tcPr/>
                </a:tc>
                <a:tc>
                  <a:txBody>
                    <a:bodyPr/>
                    <a:lstStyle/>
                    <a:p>
                      <a:endParaRPr lang="en-IN" dirty="0"/>
                    </a:p>
                  </a:txBody>
                  <a:tcPr/>
                </a:tc>
                <a:tc>
                  <a:txBody>
                    <a:bodyPr/>
                    <a:lstStyle/>
                    <a:p>
                      <a:endParaRPr lang="en-IN"/>
                    </a:p>
                  </a:txBody>
                  <a:tcPr/>
                </a:tc>
                <a:tc>
                  <a:txBody>
                    <a:bodyPr/>
                    <a:lstStyle/>
                    <a:p>
                      <a:r>
                        <a:rPr lang="en-IN" dirty="0"/>
                        <a:t>p</a:t>
                      </a:r>
                    </a:p>
                  </a:txBody>
                  <a:tcPr/>
                </a:tc>
                <a:tc>
                  <a:txBody>
                    <a:bodyPr/>
                    <a:lstStyle/>
                    <a:p>
                      <a:endParaRPr lang="en-IN" dirty="0"/>
                    </a:p>
                  </a:txBody>
                  <a:tcPr/>
                </a:tc>
                <a:tc>
                  <a:txBody>
                    <a:bodyPr/>
                    <a:lstStyle/>
                    <a:p>
                      <a:r>
                        <a:rPr lang="en-US" dirty="0"/>
                        <a:t>p</a:t>
                      </a:r>
                      <a:endParaRPr lang="en-IN" dirty="0"/>
                    </a:p>
                  </a:txBody>
                  <a:tcPr/>
                </a:tc>
                <a:tc>
                  <a:txBody>
                    <a:bodyPr/>
                    <a:lstStyle/>
                    <a:p>
                      <a:endParaRPr lang="en-IN" dirty="0"/>
                    </a:p>
                  </a:txBody>
                  <a:tcPr/>
                </a:tc>
                <a:tc>
                  <a:txBody>
                    <a:bodyPr/>
                    <a:lstStyle/>
                    <a:p>
                      <a:r>
                        <a:rPr lang="en-US" dirty="0"/>
                        <a:t>p</a:t>
                      </a:r>
                      <a:endParaRPr lang="en-IN" dirty="0"/>
                    </a:p>
                  </a:txBody>
                  <a:tcPr/>
                </a:tc>
                <a:tc>
                  <a:txBody>
                    <a:bodyPr/>
                    <a:lstStyle/>
                    <a:p>
                      <a:r>
                        <a:rPr lang="en-US" dirty="0"/>
                        <a:t>p</a:t>
                      </a:r>
                      <a:endParaRPr lang="en-IN" dirty="0"/>
                    </a:p>
                  </a:txBody>
                  <a:tcPr/>
                </a:tc>
                <a:tc>
                  <a:txBody>
                    <a:bodyPr/>
                    <a:lstStyle/>
                    <a:p>
                      <a:r>
                        <a:rPr lang="en-US" dirty="0"/>
                        <a:t>p</a:t>
                      </a:r>
                      <a:endParaRPr lang="en-IN" dirty="0"/>
                    </a:p>
                  </a:txBody>
                  <a:tcPr/>
                </a:tc>
                <a:extLst>
                  <a:ext uri="{0D108BD9-81ED-4DB2-BD59-A6C34878D82A}">
                    <a16:rowId xmlns:a16="http://schemas.microsoft.com/office/drawing/2014/main" val="2198023442"/>
                  </a:ext>
                </a:extLst>
              </a:tr>
              <a:tr h="391517">
                <a:tc>
                  <a:txBody>
                    <a:bodyPr/>
                    <a:lstStyle/>
                    <a:p>
                      <a:pPr algn="l" fontAlgn="b">
                        <a:buNone/>
                      </a:pPr>
                      <a:r>
                        <a:rPr lang="en-IN" sz="1400" b="0" i="0" u="none" strike="noStrike">
                          <a:solidFill>
                            <a:srgbClr val="000000"/>
                          </a:solidFill>
                          <a:effectLst/>
                          <a:latin typeface="Calibri" panose="020F0502020204030204" pitchFamily="34" charset="0"/>
                        </a:rPr>
                        <a:t>Aditya</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Chandra</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2301PH01</a:t>
                      </a:r>
                    </a:p>
                  </a:txBody>
                  <a:tcPr marL="6350" marR="6350" marT="6350" marB="0" anchor="b"/>
                </a:tc>
                <a:tc>
                  <a:txBody>
                    <a:bodyPr/>
                    <a:lstStyle/>
                    <a:p>
                      <a:endParaRPr lang="en-IN"/>
                    </a:p>
                  </a:txBody>
                  <a:tcPr/>
                </a:tc>
                <a:tc>
                  <a:txBody>
                    <a:bodyPr/>
                    <a:lstStyle/>
                    <a:p>
                      <a:endParaRPr lang="en-IN" dirty="0"/>
                    </a:p>
                  </a:txBody>
                  <a:tcPr/>
                </a:tc>
                <a:tc>
                  <a:txBody>
                    <a:bodyPr/>
                    <a:lstStyle/>
                    <a:p>
                      <a:r>
                        <a:rPr lang="en-IN" dirty="0"/>
                        <a:t>p</a:t>
                      </a:r>
                    </a:p>
                  </a:txBody>
                  <a:tcPr/>
                </a:tc>
                <a:tc>
                  <a:txBody>
                    <a:bodyPr/>
                    <a:lstStyle/>
                    <a:p>
                      <a:r>
                        <a:rPr lang="en-IN" dirty="0"/>
                        <a:t>p</a:t>
                      </a:r>
                    </a:p>
                  </a:txBody>
                  <a:tcPr/>
                </a:tc>
                <a:tc>
                  <a:txBody>
                    <a:bodyPr/>
                    <a:lstStyle/>
                    <a:p>
                      <a:r>
                        <a:rPr lang="en-US" dirty="0"/>
                        <a:t>p</a:t>
                      </a:r>
                      <a:endParaRPr lang="en-IN" dirty="0"/>
                    </a:p>
                  </a:txBody>
                  <a:tcPr/>
                </a:tc>
                <a:tc>
                  <a:txBody>
                    <a:bodyPr/>
                    <a:lstStyle/>
                    <a:p>
                      <a:r>
                        <a:rPr lang="en-US" dirty="0"/>
                        <a:t>p</a:t>
                      </a:r>
                      <a:endParaRPr lang="en-IN" dirty="0"/>
                    </a:p>
                  </a:txBody>
                  <a:tcPr/>
                </a:tc>
                <a:tc>
                  <a:txBody>
                    <a:bodyPr/>
                    <a:lstStyle/>
                    <a:p>
                      <a:endParaRPr lang="en-IN" dirty="0"/>
                    </a:p>
                  </a:txBody>
                  <a:tcPr/>
                </a:tc>
                <a:tc>
                  <a:txBody>
                    <a:bodyPr/>
                    <a:lstStyle/>
                    <a:p>
                      <a:endParaRPr lang="en-IN" dirty="0"/>
                    </a:p>
                  </a:txBody>
                  <a:tcPr/>
                </a:tc>
                <a:tc>
                  <a:txBody>
                    <a:bodyPr/>
                    <a:lstStyle/>
                    <a:p>
                      <a:r>
                        <a:rPr lang="en-US" dirty="0"/>
                        <a:t>p</a:t>
                      </a:r>
                      <a:endParaRPr lang="en-IN" dirty="0"/>
                    </a:p>
                  </a:txBody>
                  <a:tcPr/>
                </a:tc>
                <a:tc>
                  <a:txBody>
                    <a:bodyPr/>
                    <a:lstStyle/>
                    <a:p>
                      <a:r>
                        <a:rPr lang="en-US" dirty="0"/>
                        <a:t>p</a:t>
                      </a:r>
                      <a:endParaRPr lang="en-IN" dirty="0"/>
                    </a:p>
                  </a:txBody>
                  <a:tcPr/>
                </a:tc>
                <a:extLst>
                  <a:ext uri="{0D108BD9-81ED-4DB2-BD59-A6C34878D82A}">
                    <a16:rowId xmlns:a16="http://schemas.microsoft.com/office/drawing/2014/main" val="1142446867"/>
                  </a:ext>
                </a:extLst>
              </a:tr>
              <a:tr h="391517">
                <a:tc>
                  <a:txBody>
                    <a:bodyPr/>
                    <a:lstStyle/>
                    <a:p>
                      <a:pPr algn="l" fontAlgn="b">
                        <a:buNone/>
                      </a:pPr>
                      <a:r>
                        <a:rPr lang="en-IN" sz="1400" b="0" i="0" u="none" strike="noStrike">
                          <a:solidFill>
                            <a:srgbClr val="000000"/>
                          </a:solidFill>
                          <a:effectLst/>
                          <a:latin typeface="Calibri" panose="020F0502020204030204" pitchFamily="34" charset="0"/>
                        </a:rPr>
                        <a:t>Anmisha</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Jadi</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2301PH32</a:t>
                      </a:r>
                    </a:p>
                  </a:txBody>
                  <a:tcPr marL="6350" marR="6350" marT="6350" marB="0" anchor="b"/>
                </a:tc>
                <a:tc>
                  <a:txBody>
                    <a:bodyPr/>
                    <a:lstStyle/>
                    <a:p>
                      <a:endParaRPr lang="en-IN"/>
                    </a:p>
                  </a:txBody>
                  <a:tcPr/>
                </a:tc>
                <a:tc>
                  <a:txBody>
                    <a:bodyPr/>
                    <a:lstStyle/>
                    <a:p>
                      <a:r>
                        <a:rPr lang="en-IN" dirty="0"/>
                        <a:t>p</a:t>
                      </a:r>
                    </a:p>
                  </a:txBody>
                  <a:tcPr/>
                </a:tc>
                <a:tc>
                  <a:txBody>
                    <a:bodyPr/>
                    <a:lstStyle/>
                    <a:p>
                      <a:r>
                        <a:rPr lang="en-IN" dirty="0"/>
                        <a:t>p</a:t>
                      </a:r>
                    </a:p>
                  </a:txBody>
                  <a:tcPr/>
                </a:tc>
                <a:tc>
                  <a:txBody>
                    <a:bodyPr/>
                    <a:lstStyle/>
                    <a:p>
                      <a:endParaRPr lang="en-IN"/>
                    </a:p>
                  </a:txBody>
                  <a:tcPr/>
                </a:tc>
                <a:tc>
                  <a:txBody>
                    <a:bodyPr/>
                    <a:lstStyle/>
                    <a:p>
                      <a:r>
                        <a:rPr lang="en-US" dirty="0"/>
                        <a:t>p</a:t>
                      </a:r>
                      <a:endParaRPr lang="en-IN" dirty="0"/>
                    </a:p>
                  </a:txBody>
                  <a:tcPr/>
                </a:tc>
                <a:tc>
                  <a:txBody>
                    <a:bodyPr/>
                    <a:lstStyle/>
                    <a:p>
                      <a:r>
                        <a:rPr lang="en-US" dirty="0"/>
                        <a:t>p</a:t>
                      </a:r>
                      <a:endParaRPr lang="en-IN" dirty="0"/>
                    </a:p>
                  </a:txBody>
                  <a:tcPr/>
                </a:tc>
                <a:tc>
                  <a:txBody>
                    <a:bodyPr/>
                    <a:lstStyle/>
                    <a:p>
                      <a:r>
                        <a:rPr lang="en-IN" dirty="0"/>
                        <a:t>p</a:t>
                      </a:r>
                    </a:p>
                  </a:txBody>
                  <a:tcPr/>
                </a:tc>
                <a:tc>
                  <a:txBody>
                    <a:bodyPr/>
                    <a:lstStyle/>
                    <a:p>
                      <a:endParaRPr lang="en-IN" dirty="0"/>
                    </a:p>
                  </a:txBody>
                  <a:tcPr/>
                </a:tc>
                <a:tc>
                  <a:txBody>
                    <a:bodyPr/>
                    <a:lstStyle/>
                    <a:p>
                      <a:r>
                        <a:rPr lang="en-US" dirty="0"/>
                        <a:t>p</a:t>
                      </a:r>
                      <a:endParaRPr lang="en-IN" dirty="0"/>
                    </a:p>
                  </a:txBody>
                  <a:tcPr/>
                </a:tc>
                <a:tc>
                  <a:txBody>
                    <a:bodyPr/>
                    <a:lstStyle/>
                    <a:p>
                      <a:r>
                        <a:rPr lang="en-US" dirty="0"/>
                        <a:t>p</a:t>
                      </a:r>
                      <a:endParaRPr lang="en-IN" dirty="0"/>
                    </a:p>
                  </a:txBody>
                  <a:tcPr/>
                </a:tc>
                <a:extLst>
                  <a:ext uri="{0D108BD9-81ED-4DB2-BD59-A6C34878D82A}">
                    <a16:rowId xmlns:a16="http://schemas.microsoft.com/office/drawing/2014/main" val="2301364720"/>
                  </a:ext>
                </a:extLst>
              </a:tr>
              <a:tr h="391517">
                <a:tc>
                  <a:txBody>
                    <a:bodyPr/>
                    <a:lstStyle/>
                    <a:p>
                      <a:pPr algn="l" fontAlgn="b">
                        <a:buNone/>
                      </a:pPr>
                      <a:r>
                        <a:rPr lang="en-IN" sz="1400" b="0" i="0" u="none" strike="noStrike">
                          <a:solidFill>
                            <a:srgbClr val="000000"/>
                          </a:solidFill>
                          <a:effectLst/>
                          <a:latin typeface="Calibri" panose="020F0502020204030204" pitchFamily="34" charset="0"/>
                        </a:rPr>
                        <a:t>Rahul</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Katravath</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2301PH27</a:t>
                      </a:r>
                    </a:p>
                  </a:txBody>
                  <a:tcPr marL="6350" marR="6350" marT="6350" marB="0" anchor="b"/>
                </a:tc>
                <a:tc>
                  <a:txBody>
                    <a:bodyPr/>
                    <a:lstStyle/>
                    <a:p>
                      <a:endParaRPr lang="en-IN"/>
                    </a:p>
                  </a:txBody>
                  <a:tcPr/>
                </a:tc>
                <a:tc>
                  <a:txBody>
                    <a:bodyPr/>
                    <a:lstStyle/>
                    <a:p>
                      <a:endParaRPr lang="en-IN" dirty="0"/>
                    </a:p>
                  </a:txBody>
                  <a:tcPr/>
                </a:tc>
                <a:tc>
                  <a:txBody>
                    <a:bodyPr/>
                    <a:lstStyle/>
                    <a:p>
                      <a:r>
                        <a:rPr lang="en-IN" dirty="0"/>
                        <a:t>p</a:t>
                      </a:r>
                    </a:p>
                  </a:txBody>
                  <a:tcPr/>
                </a:tc>
                <a:tc>
                  <a:txBody>
                    <a:bodyPr/>
                    <a:lstStyle/>
                    <a:p>
                      <a:endParaRPr lang="en-IN" dirty="0"/>
                    </a:p>
                  </a:txBody>
                  <a:tcPr/>
                </a:tc>
                <a:tc>
                  <a:txBody>
                    <a:bodyPr/>
                    <a:lstStyle/>
                    <a:p>
                      <a:endParaRPr lang="en-IN" dirty="0"/>
                    </a:p>
                  </a:txBody>
                  <a:tcPr/>
                </a:tc>
                <a:tc>
                  <a:txBody>
                    <a:bodyPr/>
                    <a:lstStyle/>
                    <a:p>
                      <a:r>
                        <a:rPr lang="en-US" dirty="0"/>
                        <a:t>p</a:t>
                      </a:r>
                      <a:endParaRPr lang="en-IN" dirty="0"/>
                    </a:p>
                  </a:txBody>
                  <a:tcPr/>
                </a:tc>
                <a:tc>
                  <a:txBody>
                    <a:bodyPr/>
                    <a:lstStyle/>
                    <a:p>
                      <a:endParaRPr lang="en-IN" dirty="0"/>
                    </a:p>
                  </a:txBody>
                  <a:tcPr/>
                </a:tc>
                <a:tc>
                  <a:txBody>
                    <a:bodyPr/>
                    <a:lstStyle/>
                    <a:p>
                      <a:r>
                        <a:rPr lang="en-US" dirty="0"/>
                        <a:t>p</a:t>
                      </a:r>
                      <a:endParaRPr lang="en-IN" dirty="0"/>
                    </a:p>
                  </a:txBody>
                  <a:tcPr/>
                </a:tc>
                <a:tc>
                  <a:txBody>
                    <a:bodyPr/>
                    <a:lstStyle/>
                    <a:p>
                      <a:r>
                        <a:rPr lang="en-US" dirty="0"/>
                        <a:t>p</a:t>
                      </a:r>
                      <a:endParaRPr lang="en-IN" dirty="0"/>
                    </a:p>
                  </a:txBody>
                  <a:tcPr/>
                </a:tc>
                <a:tc>
                  <a:txBody>
                    <a:bodyPr/>
                    <a:lstStyle/>
                    <a:p>
                      <a:endParaRPr lang="en-IN" dirty="0"/>
                    </a:p>
                  </a:txBody>
                  <a:tcPr/>
                </a:tc>
                <a:extLst>
                  <a:ext uri="{0D108BD9-81ED-4DB2-BD59-A6C34878D82A}">
                    <a16:rowId xmlns:a16="http://schemas.microsoft.com/office/drawing/2014/main" val="417322881"/>
                  </a:ext>
                </a:extLst>
              </a:tr>
              <a:tr h="391517">
                <a:tc>
                  <a:txBody>
                    <a:bodyPr/>
                    <a:lstStyle/>
                    <a:p>
                      <a:pPr algn="l" fontAlgn="b">
                        <a:buNone/>
                      </a:pPr>
                      <a:endParaRPr lang="en-IN"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IN"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IN" sz="1400" b="0" i="0" u="none" strike="noStrike">
                        <a:solidFill>
                          <a:srgbClr val="000000"/>
                        </a:solidFill>
                        <a:effectLst/>
                        <a:latin typeface="Calibri" panose="020F0502020204030204" pitchFamily="34" charset="0"/>
                      </a:endParaRPr>
                    </a:p>
                  </a:txBody>
                  <a:tcPr marL="6350" marR="6350" marT="6350" marB="0" anchor="b"/>
                </a:tc>
                <a:tc>
                  <a:txBody>
                    <a:bodyPr/>
                    <a:lstStyle/>
                    <a:p>
                      <a:endParaRPr lang="en-IN"/>
                    </a:p>
                  </a:txBody>
                  <a:tcPr/>
                </a:tc>
                <a:tc>
                  <a:txBody>
                    <a:bodyPr/>
                    <a:lstStyle/>
                    <a:p>
                      <a:endParaRPr lang="en-IN" dirty="0"/>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extLst>
                  <a:ext uri="{0D108BD9-81ED-4DB2-BD59-A6C34878D82A}">
                    <a16:rowId xmlns:a16="http://schemas.microsoft.com/office/drawing/2014/main" val="3332406316"/>
                  </a:ext>
                </a:extLst>
              </a:tr>
              <a:tr h="391517">
                <a:tc>
                  <a:txBody>
                    <a:bodyPr/>
                    <a:lstStyle/>
                    <a:p>
                      <a:pPr algn="l" fontAlgn="b">
                        <a:buNone/>
                      </a:pPr>
                      <a:r>
                        <a:rPr lang="en-IN" sz="1400" b="0" i="0" u="none" strike="noStrike">
                          <a:solidFill>
                            <a:srgbClr val="000000"/>
                          </a:solidFill>
                          <a:effectLst/>
                          <a:latin typeface="Calibri" panose="020F0502020204030204" pitchFamily="34" charset="0"/>
                        </a:rPr>
                        <a:t>Amit</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Kumar</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2301PH04</a:t>
                      </a:r>
                    </a:p>
                  </a:txBody>
                  <a:tcPr marL="6350" marR="6350" marT="6350" marB="0" anchor="b"/>
                </a:tc>
                <a:tc>
                  <a:txBody>
                    <a:bodyPr/>
                    <a:lstStyle/>
                    <a:p>
                      <a:endParaRPr lang="en-IN"/>
                    </a:p>
                  </a:txBody>
                  <a:tcPr/>
                </a:tc>
                <a:tc>
                  <a:txBody>
                    <a:bodyPr/>
                    <a:lstStyle/>
                    <a:p>
                      <a:endParaRPr lang="en-IN" dirty="0"/>
                    </a:p>
                  </a:txBody>
                  <a:tcPr/>
                </a:tc>
                <a:tc>
                  <a:txBody>
                    <a:bodyPr/>
                    <a:lstStyle/>
                    <a:p>
                      <a:endParaRPr lang="en-IN" dirty="0"/>
                    </a:p>
                  </a:txBody>
                  <a:tcPr/>
                </a:tc>
                <a:tc>
                  <a:txBody>
                    <a:bodyPr/>
                    <a:lstStyle/>
                    <a:p>
                      <a:r>
                        <a:rPr lang="en-IN" dirty="0"/>
                        <a:t>p</a:t>
                      </a:r>
                    </a:p>
                  </a:txBody>
                  <a:tcPr/>
                </a:tc>
                <a:tc>
                  <a:txBody>
                    <a:bodyPr/>
                    <a:lstStyle/>
                    <a:p>
                      <a:r>
                        <a:rPr lang="en-US" dirty="0"/>
                        <a:t>p</a:t>
                      </a:r>
                      <a:endParaRPr lang="en-IN" dirty="0"/>
                    </a:p>
                  </a:txBody>
                  <a:tcPr/>
                </a:tc>
                <a:tc>
                  <a:txBody>
                    <a:bodyPr/>
                    <a:lstStyle/>
                    <a:p>
                      <a:r>
                        <a:rPr lang="en-US" dirty="0"/>
                        <a:t>p</a:t>
                      </a:r>
                      <a:endParaRPr lang="en-IN" dirty="0"/>
                    </a:p>
                  </a:txBody>
                  <a:tcPr/>
                </a:tc>
                <a:tc>
                  <a:txBody>
                    <a:bodyPr/>
                    <a:lstStyle/>
                    <a:p>
                      <a:r>
                        <a:rPr lang="en-IN" dirty="0"/>
                        <a:t>p</a:t>
                      </a:r>
                    </a:p>
                  </a:txBody>
                  <a:tcPr/>
                </a:tc>
                <a:tc>
                  <a:txBody>
                    <a:bodyPr/>
                    <a:lstStyle/>
                    <a:p>
                      <a:r>
                        <a:rPr lang="en-US" dirty="0"/>
                        <a:t>p</a:t>
                      </a:r>
                      <a:endParaRPr lang="en-IN" dirty="0"/>
                    </a:p>
                  </a:txBody>
                  <a:tcPr/>
                </a:tc>
                <a:tc>
                  <a:txBody>
                    <a:bodyPr/>
                    <a:lstStyle/>
                    <a:p>
                      <a:r>
                        <a:rPr lang="en-US" dirty="0"/>
                        <a:t>p</a:t>
                      </a:r>
                      <a:endParaRPr lang="en-IN" dirty="0"/>
                    </a:p>
                  </a:txBody>
                  <a:tcPr/>
                </a:tc>
                <a:tc>
                  <a:txBody>
                    <a:bodyPr/>
                    <a:lstStyle/>
                    <a:p>
                      <a:endParaRPr lang="en-IN" dirty="0"/>
                    </a:p>
                  </a:txBody>
                  <a:tcPr/>
                </a:tc>
                <a:extLst>
                  <a:ext uri="{0D108BD9-81ED-4DB2-BD59-A6C34878D82A}">
                    <a16:rowId xmlns:a16="http://schemas.microsoft.com/office/drawing/2014/main" val="3461486646"/>
                  </a:ext>
                </a:extLst>
              </a:tr>
              <a:tr h="457216">
                <a:tc>
                  <a:txBody>
                    <a:bodyPr/>
                    <a:lstStyle/>
                    <a:p>
                      <a:pPr algn="l" fontAlgn="b">
                        <a:buNone/>
                      </a:pPr>
                      <a:endParaRPr lang="en-IN"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IN"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IN" sz="1400" b="0" i="0" u="none" strike="noStrike">
                        <a:solidFill>
                          <a:srgbClr val="000000"/>
                        </a:solidFill>
                        <a:effectLst/>
                        <a:latin typeface="Calibri" panose="020F0502020204030204" pitchFamily="34" charset="0"/>
                      </a:endParaRPr>
                    </a:p>
                  </a:txBody>
                  <a:tcPr marL="6350" marR="6350" marT="6350" marB="0" anchor="b"/>
                </a:tc>
                <a:tc>
                  <a:txBody>
                    <a:bodyPr/>
                    <a:lstStyle/>
                    <a:p>
                      <a:endParaRPr lang="en-IN"/>
                    </a:p>
                  </a:txBody>
                  <a:tcPr/>
                </a:tc>
                <a:tc>
                  <a:txBody>
                    <a:bodyPr/>
                    <a:lstStyle/>
                    <a:p>
                      <a:endParaRPr lang="en-IN" dirty="0"/>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extLst>
                  <a:ext uri="{0D108BD9-81ED-4DB2-BD59-A6C34878D82A}">
                    <a16:rowId xmlns:a16="http://schemas.microsoft.com/office/drawing/2014/main" val="2477845710"/>
                  </a:ext>
                </a:extLst>
              </a:tr>
              <a:tr h="391517">
                <a:tc>
                  <a:txBody>
                    <a:bodyPr/>
                    <a:lstStyle/>
                    <a:p>
                      <a:pPr algn="l" fontAlgn="b">
                        <a:buNone/>
                      </a:pPr>
                      <a:r>
                        <a:rPr lang="en-IN" sz="1400" b="0" i="0" u="none" strike="noStrike">
                          <a:solidFill>
                            <a:srgbClr val="000000"/>
                          </a:solidFill>
                          <a:effectLst/>
                          <a:latin typeface="Calibri" panose="020F0502020204030204" pitchFamily="34" charset="0"/>
                        </a:rPr>
                        <a:t>Arunvishal</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Palanisamy</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2301PH06</a:t>
                      </a:r>
                    </a:p>
                  </a:txBody>
                  <a:tcPr marL="6350" marR="6350" marT="6350" marB="0" anchor="b"/>
                </a:tc>
                <a:tc>
                  <a:txBody>
                    <a:bodyPr/>
                    <a:lstStyle/>
                    <a:p>
                      <a:endParaRPr lang="en-IN"/>
                    </a:p>
                  </a:txBody>
                  <a:tcPr/>
                </a:tc>
                <a:tc>
                  <a:txBody>
                    <a:bodyPr/>
                    <a:lstStyle/>
                    <a:p>
                      <a:r>
                        <a:rPr lang="en-IN" dirty="0"/>
                        <a:t>p</a:t>
                      </a:r>
                    </a:p>
                  </a:txBody>
                  <a:tcPr/>
                </a:tc>
                <a:tc>
                  <a:txBody>
                    <a:bodyPr/>
                    <a:lstStyle/>
                    <a:p>
                      <a:r>
                        <a:rPr lang="en-IN" dirty="0"/>
                        <a:t>p</a:t>
                      </a:r>
                    </a:p>
                  </a:txBody>
                  <a:tcPr/>
                </a:tc>
                <a:tc>
                  <a:txBody>
                    <a:bodyPr/>
                    <a:lstStyle/>
                    <a:p>
                      <a:r>
                        <a:rPr lang="en-IN" dirty="0"/>
                        <a:t>p</a:t>
                      </a:r>
                    </a:p>
                  </a:txBody>
                  <a:tcPr/>
                </a:tc>
                <a:tc>
                  <a:txBody>
                    <a:bodyPr/>
                    <a:lstStyle/>
                    <a:p>
                      <a:endParaRPr lang="en-IN" dirty="0"/>
                    </a:p>
                  </a:txBody>
                  <a:tcPr/>
                </a:tc>
                <a:tc>
                  <a:txBody>
                    <a:bodyPr/>
                    <a:lstStyle/>
                    <a:p>
                      <a:endParaRPr lang="en-IN" dirty="0"/>
                    </a:p>
                  </a:txBody>
                  <a:tcPr/>
                </a:tc>
                <a:tc>
                  <a:txBody>
                    <a:bodyPr/>
                    <a:lstStyle/>
                    <a:p>
                      <a:r>
                        <a:rPr lang="en-IN" dirty="0"/>
                        <a:t>p</a:t>
                      </a:r>
                    </a:p>
                  </a:txBody>
                  <a:tcPr/>
                </a:tc>
                <a:tc>
                  <a:txBody>
                    <a:bodyPr/>
                    <a:lstStyle/>
                    <a:p>
                      <a:endParaRPr lang="en-IN" dirty="0"/>
                    </a:p>
                  </a:txBody>
                  <a:tcPr/>
                </a:tc>
                <a:tc>
                  <a:txBody>
                    <a:bodyPr/>
                    <a:lstStyle/>
                    <a:p>
                      <a:r>
                        <a:rPr lang="en-US" dirty="0"/>
                        <a:t>p</a:t>
                      </a:r>
                      <a:endParaRPr lang="en-IN" dirty="0"/>
                    </a:p>
                  </a:txBody>
                  <a:tcPr/>
                </a:tc>
                <a:tc>
                  <a:txBody>
                    <a:bodyPr/>
                    <a:lstStyle/>
                    <a:p>
                      <a:endParaRPr lang="en-IN" dirty="0"/>
                    </a:p>
                  </a:txBody>
                  <a:tcPr/>
                </a:tc>
                <a:extLst>
                  <a:ext uri="{0D108BD9-81ED-4DB2-BD59-A6C34878D82A}">
                    <a16:rowId xmlns:a16="http://schemas.microsoft.com/office/drawing/2014/main" val="3815734156"/>
                  </a:ext>
                </a:extLst>
              </a:tr>
              <a:tr h="391517">
                <a:tc>
                  <a:txBody>
                    <a:bodyPr/>
                    <a:lstStyle/>
                    <a:p>
                      <a:pPr algn="l" fontAlgn="b">
                        <a:buNone/>
                      </a:pPr>
                      <a:r>
                        <a:rPr lang="en-IN" sz="1400" b="0" i="0" u="none" strike="noStrike">
                          <a:solidFill>
                            <a:srgbClr val="000000"/>
                          </a:solidFill>
                          <a:effectLst/>
                          <a:latin typeface="Calibri" panose="020F0502020204030204" pitchFamily="34" charset="0"/>
                        </a:rPr>
                        <a:t>Neerati</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Pranay</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2301PH21</a:t>
                      </a:r>
                    </a:p>
                  </a:txBody>
                  <a:tcPr marL="6350" marR="6350" marT="6350" marB="0" anchor="b"/>
                </a:tc>
                <a:tc>
                  <a:txBody>
                    <a:bodyPr/>
                    <a:lstStyle/>
                    <a:p>
                      <a:endParaRPr lang="en-IN"/>
                    </a:p>
                  </a:txBody>
                  <a:tcPr/>
                </a:tc>
                <a:tc>
                  <a:txBody>
                    <a:bodyPr/>
                    <a:lstStyle/>
                    <a:p>
                      <a:r>
                        <a:rPr lang="en-IN" dirty="0"/>
                        <a:t>p</a:t>
                      </a:r>
                    </a:p>
                  </a:txBody>
                  <a:tcPr/>
                </a:tc>
                <a:tc>
                  <a:txBody>
                    <a:bodyPr/>
                    <a:lstStyle/>
                    <a:p>
                      <a:r>
                        <a:rPr lang="en-IN" dirty="0"/>
                        <a:t>p</a:t>
                      </a:r>
                    </a:p>
                  </a:txBody>
                  <a:tcPr/>
                </a:tc>
                <a:tc>
                  <a:txBody>
                    <a:bodyPr/>
                    <a:lstStyle/>
                    <a:p>
                      <a:r>
                        <a:rPr lang="en-IN" dirty="0"/>
                        <a:t>p</a:t>
                      </a:r>
                    </a:p>
                  </a:txBody>
                  <a:tcPr/>
                </a:tc>
                <a:tc>
                  <a:txBody>
                    <a:bodyPr/>
                    <a:lstStyle/>
                    <a:p>
                      <a:r>
                        <a:rPr lang="en-US" dirty="0"/>
                        <a:t>p</a:t>
                      </a:r>
                      <a:endParaRPr lang="en-IN" dirty="0"/>
                    </a:p>
                  </a:txBody>
                  <a:tcPr/>
                </a:tc>
                <a:tc>
                  <a:txBody>
                    <a:bodyPr/>
                    <a:lstStyle/>
                    <a:p>
                      <a:r>
                        <a:rPr lang="en-US" dirty="0"/>
                        <a:t>p</a:t>
                      </a:r>
                      <a:endParaRPr lang="en-IN" dirty="0"/>
                    </a:p>
                  </a:txBody>
                  <a:tcPr/>
                </a:tc>
                <a:tc>
                  <a:txBody>
                    <a:bodyPr/>
                    <a:lstStyle/>
                    <a:p>
                      <a:endParaRPr lang="en-IN" dirty="0"/>
                    </a:p>
                  </a:txBody>
                  <a:tcPr/>
                </a:tc>
                <a:tc>
                  <a:txBody>
                    <a:bodyPr/>
                    <a:lstStyle/>
                    <a:p>
                      <a:r>
                        <a:rPr lang="en-US" dirty="0"/>
                        <a:t>p</a:t>
                      </a:r>
                      <a:endParaRPr lang="en-IN" dirty="0"/>
                    </a:p>
                  </a:txBody>
                  <a:tcPr/>
                </a:tc>
                <a:tc>
                  <a:txBody>
                    <a:bodyPr/>
                    <a:lstStyle/>
                    <a:p>
                      <a:r>
                        <a:rPr lang="en-US" dirty="0"/>
                        <a:t>p</a:t>
                      </a:r>
                      <a:endParaRPr lang="en-IN" dirty="0"/>
                    </a:p>
                  </a:txBody>
                  <a:tcPr/>
                </a:tc>
                <a:tc>
                  <a:txBody>
                    <a:bodyPr/>
                    <a:lstStyle/>
                    <a:p>
                      <a:endParaRPr lang="en-IN" dirty="0"/>
                    </a:p>
                  </a:txBody>
                  <a:tcPr/>
                </a:tc>
                <a:extLst>
                  <a:ext uri="{0D108BD9-81ED-4DB2-BD59-A6C34878D82A}">
                    <a16:rowId xmlns:a16="http://schemas.microsoft.com/office/drawing/2014/main" val="2143071031"/>
                  </a:ext>
                </a:extLst>
              </a:tr>
              <a:tr h="391517">
                <a:tc>
                  <a:txBody>
                    <a:bodyPr/>
                    <a:lstStyle/>
                    <a:p>
                      <a:pPr algn="l" fontAlgn="b">
                        <a:buNone/>
                      </a:pPr>
                      <a:r>
                        <a:rPr lang="en-IN" sz="1400" b="0" i="0" u="none" strike="noStrike">
                          <a:solidFill>
                            <a:srgbClr val="000000"/>
                          </a:solidFill>
                          <a:effectLst/>
                          <a:latin typeface="Calibri" panose="020F0502020204030204" pitchFamily="34" charset="0"/>
                        </a:rPr>
                        <a:t>Nikhil</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Pratap Singh</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2301PH30</a:t>
                      </a:r>
                    </a:p>
                  </a:txBody>
                  <a:tcPr marL="6350" marR="6350" marT="6350" marB="0" anchor="b"/>
                </a:tc>
                <a:tc>
                  <a:txBody>
                    <a:bodyPr/>
                    <a:lstStyle/>
                    <a:p>
                      <a:endParaRPr lang="en-IN"/>
                    </a:p>
                  </a:txBody>
                  <a:tcPr/>
                </a:tc>
                <a:tc>
                  <a:txBody>
                    <a:bodyPr/>
                    <a:lstStyle/>
                    <a:p>
                      <a:r>
                        <a:rPr lang="en-IN" dirty="0"/>
                        <a:t>p</a:t>
                      </a:r>
                    </a:p>
                  </a:txBody>
                  <a:tcPr/>
                </a:tc>
                <a:tc>
                  <a:txBody>
                    <a:bodyPr/>
                    <a:lstStyle/>
                    <a:p>
                      <a:r>
                        <a:rPr lang="en-IN" dirty="0"/>
                        <a:t>p</a:t>
                      </a:r>
                    </a:p>
                  </a:txBody>
                  <a:tcPr/>
                </a:tc>
                <a:tc>
                  <a:txBody>
                    <a:bodyPr/>
                    <a:lstStyle/>
                    <a:p>
                      <a:r>
                        <a:rPr lang="en-IN" dirty="0"/>
                        <a:t>p</a:t>
                      </a:r>
                    </a:p>
                  </a:txBody>
                  <a:tcPr/>
                </a:tc>
                <a:tc>
                  <a:txBody>
                    <a:bodyPr/>
                    <a:lstStyle/>
                    <a:p>
                      <a:r>
                        <a:rPr lang="en-US" dirty="0"/>
                        <a:t>p</a:t>
                      </a:r>
                      <a:endParaRPr lang="en-IN" dirty="0"/>
                    </a:p>
                  </a:txBody>
                  <a:tcPr/>
                </a:tc>
                <a:tc>
                  <a:txBody>
                    <a:bodyPr/>
                    <a:lstStyle/>
                    <a:p>
                      <a:r>
                        <a:rPr lang="en-US" dirty="0"/>
                        <a:t>p</a:t>
                      </a:r>
                      <a:endParaRPr lang="en-IN" dirty="0"/>
                    </a:p>
                  </a:txBody>
                  <a:tcPr/>
                </a:tc>
                <a:tc>
                  <a:txBody>
                    <a:bodyPr/>
                    <a:lstStyle/>
                    <a:p>
                      <a:r>
                        <a:rPr lang="en-IN" dirty="0"/>
                        <a:t>p</a:t>
                      </a:r>
                    </a:p>
                  </a:txBody>
                  <a:tcPr/>
                </a:tc>
                <a:tc>
                  <a:txBody>
                    <a:bodyPr/>
                    <a:lstStyle/>
                    <a:p>
                      <a:r>
                        <a:rPr lang="en-US" dirty="0"/>
                        <a:t>p</a:t>
                      </a:r>
                      <a:endParaRPr lang="en-IN" dirty="0"/>
                    </a:p>
                  </a:txBody>
                  <a:tcPr/>
                </a:tc>
                <a:tc>
                  <a:txBody>
                    <a:bodyPr/>
                    <a:lstStyle/>
                    <a:p>
                      <a:r>
                        <a:rPr lang="en-US" dirty="0"/>
                        <a:t>p</a:t>
                      </a:r>
                      <a:endParaRPr lang="en-IN" dirty="0"/>
                    </a:p>
                  </a:txBody>
                  <a:tcPr/>
                </a:tc>
                <a:tc>
                  <a:txBody>
                    <a:bodyPr/>
                    <a:lstStyle/>
                    <a:p>
                      <a:r>
                        <a:rPr lang="en-US" dirty="0"/>
                        <a:t>p</a:t>
                      </a:r>
                      <a:endParaRPr lang="en-IN" dirty="0"/>
                    </a:p>
                  </a:txBody>
                  <a:tcPr/>
                </a:tc>
                <a:extLst>
                  <a:ext uri="{0D108BD9-81ED-4DB2-BD59-A6C34878D82A}">
                    <a16:rowId xmlns:a16="http://schemas.microsoft.com/office/drawing/2014/main" val="1825584672"/>
                  </a:ext>
                </a:extLst>
              </a:tr>
              <a:tr h="391517">
                <a:tc>
                  <a:txBody>
                    <a:bodyPr/>
                    <a:lstStyle/>
                    <a:p>
                      <a:pPr algn="l" fontAlgn="b">
                        <a:buNone/>
                      </a:pPr>
                      <a:r>
                        <a:rPr lang="en-IN" sz="1400" b="0" i="0" u="none" strike="noStrike">
                          <a:solidFill>
                            <a:srgbClr val="000000"/>
                          </a:solidFill>
                          <a:effectLst/>
                          <a:latin typeface="Calibri" panose="020F0502020204030204" pitchFamily="34" charset="0"/>
                        </a:rPr>
                        <a:t>Utpal</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Raj Ambastha</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2301PH24</a:t>
                      </a:r>
                    </a:p>
                  </a:txBody>
                  <a:tcPr marL="6350" marR="6350" marT="6350" marB="0" anchor="b"/>
                </a:tc>
                <a:tc>
                  <a:txBody>
                    <a:bodyPr/>
                    <a:lstStyle/>
                    <a:p>
                      <a:endParaRPr lang="en-IN"/>
                    </a:p>
                  </a:txBody>
                  <a:tcPr/>
                </a:tc>
                <a:tc>
                  <a:txBody>
                    <a:bodyPr/>
                    <a:lstStyle/>
                    <a:p>
                      <a:r>
                        <a:rPr lang="en-IN" dirty="0"/>
                        <a:t>p</a:t>
                      </a:r>
                    </a:p>
                  </a:txBody>
                  <a:tcPr/>
                </a:tc>
                <a:tc>
                  <a:txBody>
                    <a:bodyPr/>
                    <a:lstStyle/>
                    <a:p>
                      <a:r>
                        <a:rPr lang="en-IN" dirty="0"/>
                        <a:t>p</a:t>
                      </a:r>
                    </a:p>
                  </a:txBody>
                  <a:tcPr/>
                </a:tc>
                <a:tc>
                  <a:txBody>
                    <a:bodyPr/>
                    <a:lstStyle/>
                    <a:p>
                      <a:r>
                        <a:rPr lang="en-IN" dirty="0"/>
                        <a:t>p</a:t>
                      </a:r>
                    </a:p>
                  </a:txBody>
                  <a:tcPr/>
                </a:tc>
                <a:tc>
                  <a:txBody>
                    <a:bodyPr/>
                    <a:lstStyle/>
                    <a:p>
                      <a:r>
                        <a:rPr lang="en-US" dirty="0"/>
                        <a:t>p</a:t>
                      </a:r>
                      <a:endParaRPr lang="en-IN" dirty="0"/>
                    </a:p>
                  </a:txBody>
                  <a:tcPr/>
                </a:tc>
                <a:tc>
                  <a:txBody>
                    <a:bodyPr/>
                    <a:lstStyle/>
                    <a:p>
                      <a:r>
                        <a:rPr lang="en-US" dirty="0"/>
                        <a:t>p</a:t>
                      </a:r>
                      <a:endParaRPr lang="en-IN" dirty="0"/>
                    </a:p>
                  </a:txBody>
                  <a:tcPr/>
                </a:tc>
                <a:tc>
                  <a:txBody>
                    <a:bodyPr/>
                    <a:lstStyle/>
                    <a:p>
                      <a:r>
                        <a:rPr lang="en-IN" dirty="0"/>
                        <a:t>p</a:t>
                      </a:r>
                    </a:p>
                  </a:txBody>
                  <a:tcPr/>
                </a:tc>
                <a:tc>
                  <a:txBody>
                    <a:bodyPr/>
                    <a:lstStyle/>
                    <a:p>
                      <a:r>
                        <a:rPr lang="en-US" dirty="0"/>
                        <a:t>p</a:t>
                      </a:r>
                      <a:endParaRPr lang="en-IN" dirty="0"/>
                    </a:p>
                  </a:txBody>
                  <a:tcPr/>
                </a:tc>
                <a:tc>
                  <a:txBody>
                    <a:bodyPr/>
                    <a:lstStyle/>
                    <a:p>
                      <a:r>
                        <a:rPr lang="en-US" dirty="0"/>
                        <a:t>p</a:t>
                      </a:r>
                      <a:endParaRPr lang="en-IN" dirty="0"/>
                    </a:p>
                  </a:txBody>
                  <a:tcPr/>
                </a:tc>
                <a:tc>
                  <a:txBody>
                    <a:bodyPr/>
                    <a:lstStyle/>
                    <a:p>
                      <a:r>
                        <a:rPr lang="en-US" dirty="0"/>
                        <a:t>p</a:t>
                      </a:r>
                      <a:endParaRPr lang="en-IN" dirty="0"/>
                    </a:p>
                  </a:txBody>
                  <a:tcPr/>
                </a:tc>
                <a:extLst>
                  <a:ext uri="{0D108BD9-81ED-4DB2-BD59-A6C34878D82A}">
                    <a16:rowId xmlns:a16="http://schemas.microsoft.com/office/drawing/2014/main" val="2826667066"/>
                  </a:ext>
                </a:extLst>
              </a:tr>
              <a:tr h="391517">
                <a:tc>
                  <a:txBody>
                    <a:bodyPr/>
                    <a:lstStyle/>
                    <a:p>
                      <a:pPr algn="l" fontAlgn="b">
                        <a:buNone/>
                      </a:pPr>
                      <a:r>
                        <a:rPr lang="en-IN" sz="1400" b="0" i="0" u="none" strike="noStrike">
                          <a:solidFill>
                            <a:srgbClr val="000000"/>
                          </a:solidFill>
                          <a:effectLst/>
                          <a:latin typeface="Calibri" panose="020F0502020204030204" pitchFamily="34" charset="0"/>
                        </a:rPr>
                        <a:t>Naveen</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Saini</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2301PH11</a:t>
                      </a:r>
                    </a:p>
                  </a:txBody>
                  <a:tcPr marL="6350" marR="6350" marT="6350" marB="0" anchor="b"/>
                </a:tc>
                <a:tc>
                  <a:txBody>
                    <a:bodyPr/>
                    <a:lstStyle/>
                    <a:p>
                      <a:endParaRPr lang="en-IN"/>
                    </a:p>
                  </a:txBody>
                  <a:tcPr/>
                </a:tc>
                <a:tc>
                  <a:txBody>
                    <a:bodyPr/>
                    <a:lstStyle/>
                    <a:p>
                      <a:endParaRPr lang="en-IN" dirty="0"/>
                    </a:p>
                  </a:txBody>
                  <a:tcPr/>
                </a:tc>
                <a:tc>
                  <a:txBody>
                    <a:bodyPr/>
                    <a:lstStyle/>
                    <a:p>
                      <a:endParaRPr lang="en-IN"/>
                    </a:p>
                  </a:txBody>
                  <a:tcPr/>
                </a:tc>
                <a:tc>
                  <a:txBody>
                    <a:bodyPr/>
                    <a:lstStyle/>
                    <a:p>
                      <a:r>
                        <a:rPr lang="en-IN" dirty="0"/>
                        <a:t>p</a:t>
                      </a:r>
                    </a:p>
                  </a:txBody>
                  <a:tcPr/>
                </a:tc>
                <a:tc>
                  <a:txBody>
                    <a:bodyPr/>
                    <a:lstStyle/>
                    <a:p>
                      <a:r>
                        <a:rPr lang="en-US" dirty="0"/>
                        <a:t>p</a:t>
                      </a:r>
                      <a:endParaRPr lang="en-IN" dirty="0"/>
                    </a:p>
                  </a:txBody>
                  <a:tcPr/>
                </a:tc>
                <a:tc>
                  <a:txBody>
                    <a:bodyPr/>
                    <a:lstStyle/>
                    <a:p>
                      <a:r>
                        <a:rPr lang="en-US" dirty="0"/>
                        <a:t>p</a:t>
                      </a:r>
                      <a:endParaRPr lang="en-IN" dirty="0"/>
                    </a:p>
                  </a:txBody>
                  <a:tcPr/>
                </a:tc>
                <a:tc>
                  <a:txBody>
                    <a:bodyPr/>
                    <a:lstStyle/>
                    <a:p>
                      <a:endParaRPr lang="en-IN" dirty="0"/>
                    </a:p>
                  </a:txBody>
                  <a:tcPr/>
                </a:tc>
                <a:tc>
                  <a:txBody>
                    <a:bodyPr/>
                    <a:lstStyle/>
                    <a:p>
                      <a:r>
                        <a:rPr lang="en-US" dirty="0"/>
                        <a:t>p</a:t>
                      </a:r>
                      <a:endParaRPr lang="en-IN" dirty="0"/>
                    </a:p>
                  </a:txBody>
                  <a:tcPr/>
                </a:tc>
                <a:tc>
                  <a:txBody>
                    <a:bodyPr/>
                    <a:lstStyle/>
                    <a:p>
                      <a:r>
                        <a:rPr lang="en-US" dirty="0"/>
                        <a:t>p</a:t>
                      </a:r>
                      <a:endParaRPr lang="en-IN" dirty="0"/>
                    </a:p>
                  </a:txBody>
                  <a:tcPr/>
                </a:tc>
                <a:tc>
                  <a:txBody>
                    <a:bodyPr/>
                    <a:lstStyle/>
                    <a:p>
                      <a:endParaRPr lang="en-IN" dirty="0"/>
                    </a:p>
                  </a:txBody>
                  <a:tcPr/>
                </a:tc>
                <a:extLst>
                  <a:ext uri="{0D108BD9-81ED-4DB2-BD59-A6C34878D82A}">
                    <a16:rowId xmlns:a16="http://schemas.microsoft.com/office/drawing/2014/main" val="4290565887"/>
                  </a:ext>
                </a:extLst>
              </a:tr>
              <a:tr h="391517">
                <a:tc>
                  <a:txBody>
                    <a:bodyPr/>
                    <a:lstStyle/>
                    <a:p>
                      <a:pPr algn="l" fontAlgn="b">
                        <a:buNone/>
                      </a:pPr>
                      <a:r>
                        <a:rPr lang="en-IN" sz="1400" b="0" i="0" u="none" strike="noStrike">
                          <a:solidFill>
                            <a:srgbClr val="000000"/>
                          </a:solidFill>
                          <a:effectLst/>
                          <a:latin typeface="Calibri" panose="020F0502020204030204" pitchFamily="34" charset="0"/>
                        </a:rPr>
                        <a:t>Riya</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Singh</a:t>
                      </a:r>
                    </a:p>
                  </a:txBody>
                  <a:tcPr marL="6350" marR="6350" marT="6350" marB="0" anchor="b"/>
                </a:tc>
                <a:tc>
                  <a:txBody>
                    <a:bodyPr/>
                    <a:lstStyle/>
                    <a:p>
                      <a:pPr algn="l" fontAlgn="b">
                        <a:buNone/>
                      </a:pPr>
                      <a:r>
                        <a:rPr lang="en-IN" sz="1400" b="0" i="0" u="none" strike="noStrike">
                          <a:solidFill>
                            <a:srgbClr val="000000"/>
                          </a:solidFill>
                          <a:effectLst/>
                          <a:latin typeface="Calibri" panose="020F0502020204030204" pitchFamily="34" charset="0"/>
                        </a:rPr>
                        <a:t>2301PH25</a:t>
                      </a:r>
                    </a:p>
                  </a:txBody>
                  <a:tcPr marL="6350" marR="6350" marT="6350" marB="0" anchor="b"/>
                </a:tc>
                <a:tc>
                  <a:txBody>
                    <a:bodyPr/>
                    <a:lstStyle/>
                    <a:p>
                      <a:endParaRPr lang="en-IN"/>
                    </a:p>
                  </a:txBody>
                  <a:tcPr/>
                </a:tc>
                <a:tc>
                  <a:txBody>
                    <a:bodyPr/>
                    <a:lstStyle/>
                    <a:p>
                      <a:r>
                        <a:rPr lang="en-IN" dirty="0"/>
                        <a:t>p</a:t>
                      </a:r>
                    </a:p>
                  </a:txBody>
                  <a:tcPr/>
                </a:tc>
                <a:tc>
                  <a:txBody>
                    <a:bodyPr/>
                    <a:lstStyle/>
                    <a:p>
                      <a:r>
                        <a:rPr lang="en-IN" dirty="0"/>
                        <a:t>p</a:t>
                      </a:r>
                    </a:p>
                  </a:txBody>
                  <a:tcPr/>
                </a:tc>
                <a:tc>
                  <a:txBody>
                    <a:bodyPr/>
                    <a:lstStyle/>
                    <a:p>
                      <a:endParaRPr lang="en-IN"/>
                    </a:p>
                  </a:txBody>
                  <a:tcPr/>
                </a:tc>
                <a:tc>
                  <a:txBody>
                    <a:bodyPr/>
                    <a:lstStyle/>
                    <a:p>
                      <a:r>
                        <a:rPr lang="en-US" dirty="0"/>
                        <a:t>p</a:t>
                      </a:r>
                      <a:endParaRPr lang="en-IN" dirty="0"/>
                    </a:p>
                  </a:txBody>
                  <a:tcPr/>
                </a:tc>
                <a:tc>
                  <a:txBody>
                    <a:bodyPr/>
                    <a:lstStyle/>
                    <a:p>
                      <a:r>
                        <a:rPr lang="en-US" dirty="0"/>
                        <a:t>p</a:t>
                      </a:r>
                      <a:endParaRPr lang="en-IN" dirty="0"/>
                    </a:p>
                  </a:txBody>
                  <a:tcPr/>
                </a:tc>
                <a:tc>
                  <a:txBody>
                    <a:bodyPr/>
                    <a:lstStyle/>
                    <a:p>
                      <a:endParaRPr lang="en-IN" dirty="0"/>
                    </a:p>
                  </a:txBody>
                  <a:tcPr/>
                </a:tc>
                <a:tc>
                  <a:txBody>
                    <a:bodyPr/>
                    <a:lstStyle/>
                    <a:p>
                      <a:r>
                        <a:rPr lang="en-US" dirty="0"/>
                        <a:t>p</a:t>
                      </a:r>
                      <a:endParaRPr lang="en-IN" dirty="0"/>
                    </a:p>
                  </a:txBody>
                  <a:tcPr/>
                </a:tc>
                <a:tc>
                  <a:txBody>
                    <a:bodyPr/>
                    <a:lstStyle/>
                    <a:p>
                      <a:r>
                        <a:rPr lang="en-US" dirty="0"/>
                        <a:t>p</a:t>
                      </a:r>
                      <a:endParaRPr lang="en-IN" dirty="0"/>
                    </a:p>
                  </a:txBody>
                  <a:tcPr/>
                </a:tc>
                <a:tc>
                  <a:txBody>
                    <a:bodyPr/>
                    <a:lstStyle/>
                    <a:p>
                      <a:endParaRPr lang="en-IN" dirty="0"/>
                    </a:p>
                  </a:txBody>
                  <a:tcPr/>
                </a:tc>
                <a:extLst>
                  <a:ext uri="{0D108BD9-81ED-4DB2-BD59-A6C34878D82A}">
                    <a16:rowId xmlns:a16="http://schemas.microsoft.com/office/drawing/2014/main" val="4043563539"/>
                  </a:ext>
                </a:extLst>
              </a:tr>
              <a:tr h="391517">
                <a:tc>
                  <a:txBody>
                    <a:bodyPr/>
                    <a:lstStyle/>
                    <a:p>
                      <a:pPr algn="l" fontAlgn="b">
                        <a:buNone/>
                      </a:pPr>
                      <a:r>
                        <a:rPr lang="en-US" sz="1400" b="0" i="0" u="none" strike="noStrike" dirty="0" err="1">
                          <a:solidFill>
                            <a:srgbClr val="000000"/>
                          </a:solidFill>
                          <a:effectLst/>
                          <a:latin typeface="Calibri" panose="020F0502020204030204" pitchFamily="34" charset="0"/>
                        </a:rPr>
                        <a:t>Banoth</a:t>
                      </a:r>
                      <a:r>
                        <a:rPr lang="en-US" sz="1400" b="0" i="0" u="none" strike="noStrike" dirty="0">
                          <a:solidFill>
                            <a:srgbClr val="000000"/>
                          </a:solidFill>
                          <a:effectLst/>
                          <a:latin typeface="Calibri" panose="020F0502020204030204" pitchFamily="34" charset="0"/>
                        </a:rPr>
                        <a:t> Naveen</a:t>
                      </a:r>
                      <a:endParaRPr lang="en-IN"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IN"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IN" sz="1400" b="0" i="0" u="none" strike="noStrike" dirty="0">
                        <a:solidFill>
                          <a:srgbClr val="000000"/>
                        </a:solidFill>
                        <a:effectLst/>
                        <a:latin typeface="Calibri" panose="020F0502020204030204" pitchFamily="34" charset="0"/>
                      </a:endParaRPr>
                    </a:p>
                  </a:txBody>
                  <a:tcPr marL="6350" marR="6350" marT="6350" marB="0" anchor="b"/>
                </a:tc>
                <a:tc>
                  <a:txBody>
                    <a:bodyPr/>
                    <a:lstStyle/>
                    <a:p>
                      <a:endParaRPr lang="en-IN"/>
                    </a:p>
                  </a:txBody>
                  <a:tcPr/>
                </a:tc>
                <a:tc>
                  <a:txBody>
                    <a:bodyPr/>
                    <a:lstStyle/>
                    <a:p>
                      <a:endParaRPr lang="en-IN" dirty="0"/>
                    </a:p>
                  </a:txBody>
                  <a:tcPr/>
                </a:tc>
                <a:tc>
                  <a:txBody>
                    <a:bodyPr/>
                    <a:lstStyle/>
                    <a:p>
                      <a:endParaRPr lang="en-IN"/>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r>
                        <a:rPr lang="en-US" dirty="0"/>
                        <a:t>p</a:t>
                      </a:r>
                      <a:endParaRPr lang="en-IN" dirty="0"/>
                    </a:p>
                  </a:txBody>
                  <a:tcPr/>
                </a:tc>
                <a:tc>
                  <a:txBody>
                    <a:bodyPr/>
                    <a:lstStyle/>
                    <a:p>
                      <a:r>
                        <a:rPr lang="en-US" dirty="0"/>
                        <a:t>p</a:t>
                      </a:r>
                      <a:endParaRPr lang="en-IN" dirty="0"/>
                    </a:p>
                  </a:txBody>
                  <a:tcPr/>
                </a:tc>
                <a:tc>
                  <a:txBody>
                    <a:bodyPr/>
                    <a:lstStyle/>
                    <a:p>
                      <a:endParaRPr lang="en-IN" dirty="0"/>
                    </a:p>
                  </a:txBody>
                  <a:tcPr/>
                </a:tc>
                <a:extLst>
                  <a:ext uri="{0D108BD9-81ED-4DB2-BD59-A6C34878D82A}">
                    <a16:rowId xmlns:a16="http://schemas.microsoft.com/office/drawing/2014/main" val="3750867829"/>
                  </a:ext>
                </a:extLst>
              </a:tr>
            </a:tbl>
          </a:graphicData>
        </a:graphic>
      </p:graphicFrame>
    </p:spTree>
    <p:extLst>
      <p:ext uri="{BB962C8B-B14F-4D97-AF65-F5344CB8AC3E}">
        <p14:creationId xmlns:p14="http://schemas.microsoft.com/office/powerpoint/2010/main" val="3043651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rgbClr val="0070C0"/>
                </a:solidFill>
                <a:latin typeface="Book Antiqua" pitchFamily="18" charset="0"/>
              </a:rPr>
              <a:t>LASER: Fundamentals</a:t>
            </a:r>
            <a:endParaRPr lang="en-IN" b="1" dirty="0">
              <a:solidFill>
                <a:srgbClr val="0070C0"/>
              </a:solidFill>
              <a:latin typeface="Book Antiqua" pitchFamily="18" charset="0"/>
            </a:endParaRPr>
          </a:p>
        </p:txBody>
      </p:sp>
    </p:spTree>
    <p:extLst>
      <p:ext uri="{BB962C8B-B14F-4D97-AF65-F5344CB8AC3E}">
        <p14:creationId xmlns:p14="http://schemas.microsoft.com/office/powerpoint/2010/main" val="2066766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096" y="485800"/>
            <a:ext cx="10476656" cy="1143000"/>
          </a:xfrm>
        </p:spPr>
        <p:txBody>
          <a:bodyPr>
            <a:normAutofit fontScale="90000"/>
          </a:bodyPr>
          <a:lstStyle/>
          <a:p>
            <a:r>
              <a:rPr lang="en-US" b="1" dirty="0">
                <a:solidFill>
                  <a:srgbClr val="0070C0"/>
                </a:solidFill>
              </a:rPr>
              <a:t>Basic Concept of LASER</a:t>
            </a:r>
            <a:br>
              <a:rPr lang="en-US" b="1" dirty="0">
                <a:solidFill>
                  <a:srgbClr val="0070C0"/>
                </a:solidFill>
              </a:rPr>
            </a:br>
            <a:r>
              <a:rPr lang="en-IN" b="1" dirty="0">
                <a:solidFill>
                  <a:srgbClr val="0070C0"/>
                </a:solidFill>
              </a:rPr>
              <a:t>using Einstein's Two level model</a:t>
            </a:r>
          </a:p>
        </p:txBody>
      </p:sp>
      <p:sp>
        <p:nvSpPr>
          <p:cNvPr id="3" name="Content Placeholder 2"/>
          <p:cNvSpPr>
            <a:spLocks noGrp="1"/>
          </p:cNvSpPr>
          <p:nvPr>
            <p:ph idx="1"/>
          </p:nvPr>
        </p:nvSpPr>
        <p:spPr>
          <a:xfrm>
            <a:off x="1166936" y="1600200"/>
            <a:ext cx="8229600" cy="4525963"/>
          </a:xfrm>
        </p:spPr>
        <p:txBody>
          <a:bodyPr>
            <a:normAutofit lnSpcReduction="10000"/>
          </a:bodyPr>
          <a:lstStyle/>
          <a:p>
            <a:pPr marL="0" indent="0">
              <a:buNone/>
            </a:pPr>
            <a:endParaRPr lang="en-US" dirty="0"/>
          </a:p>
          <a:p>
            <a:pPr>
              <a:buFont typeface="Wingdings" pitchFamily="2" charset="2"/>
              <a:buChar char="Ø"/>
            </a:pPr>
            <a:r>
              <a:rPr lang="en-US" b="1" dirty="0">
                <a:latin typeface="Book Antiqua" pitchFamily="18" charset="0"/>
              </a:rPr>
              <a:t>Spontaneous emission </a:t>
            </a:r>
          </a:p>
          <a:p>
            <a:pPr>
              <a:buFont typeface="Wingdings" pitchFamily="2" charset="2"/>
              <a:buChar char="Ø"/>
            </a:pPr>
            <a:endParaRPr lang="en-US" b="1" dirty="0">
              <a:latin typeface="Book Antiqua" pitchFamily="18" charset="0"/>
            </a:endParaRPr>
          </a:p>
          <a:p>
            <a:pPr>
              <a:buFont typeface="Wingdings" pitchFamily="2" charset="2"/>
              <a:buChar char="Ø"/>
            </a:pPr>
            <a:endParaRPr lang="en-US" b="1" dirty="0">
              <a:latin typeface="Book Antiqua" pitchFamily="18" charset="0"/>
            </a:endParaRPr>
          </a:p>
          <a:p>
            <a:pPr>
              <a:buFont typeface="Wingdings" pitchFamily="2" charset="2"/>
              <a:buChar char="Ø"/>
            </a:pPr>
            <a:r>
              <a:rPr lang="en-US" b="1" dirty="0">
                <a:latin typeface="Book Antiqua" pitchFamily="18" charset="0"/>
              </a:rPr>
              <a:t>Stimulated Absorption</a:t>
            </a:r>
          </a:p>
          <a:p>
            <a:pPr>
              <a:buFont typeface="Wingdings" pitchFamily="2" charset="2"/>
              <a:buChar char="Ø"/>
            </a:pPr>
            <a:endParaRPr lang="en-US" b="1" dirty="0">
              <a:latin typeface="Book Antiqua" pitchFamily="18" charset="0"/>
            </a:endParaRPr>
          </a:p>
          <a:p>
            <a:pPr>
              <a:buFont typeface="Wingdings" pitchFamily="2" charset="2"/>
              <a:buChar char="Ø"/>
            </a:pPr>
            <a:endParaRPr lang="en-US" b="1" dirty="0">
              <a:latin typeface="Book Antiqua" pitchFamily="18" charset="0"/>
            </a:endParaRPr>
          </a:p>
          <a:p>
            <a:pPr>
              <a:buFont typeface="Wingdings" pitchFamily="2" charset="2"/>
              <a:buChar char="Ø"/>
            </a:pPr>
            <a:r>
              <a:rPr lang="en-US" b="1" dirty="0">
                <a:latin typeface="Book Antiqua" pitchFamily="18" charset="0"/>
              </a:rPr>
              <a:t>Stimulated Emission</a:t>
            </a:r>
            <a:endParaRPr lang="en-IN" b="1" dirty="0">
              <a:latin typeface="Book Antiqua" pitchFamily="18" charset="0"/>
            </a:endParaRPr>
          </a:p>
        </p:txBody>
      </p:sp>
    </p:spTree>
    <p:extLst>
      <p:ext uri="{BB962C8B-B14F-4D97-AF65-F5344CB8AC3E}">
        <p14:creationId xmlns:p14="http://schemas.microsoft.com/office/powerpoint/2010/main" val="3151163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latin typeface="Book Antiqua" pitchFamily="18" charset="0"/>
              </a:rPr>
              <a:t>Stimulated absorption</a:t>
            </a:r>
            <a:endParaRPr lang="en-IN" dirty="0">
              <a:solidFill>
                <a:srgbClr val="0070C0"/>
              </a:solidFill>
            </a:endParaRPr>
          </a:p>
        </p:txBody>
      </p:sp>
      <p:cxnSp>
        <p:nvCxnSpPr>
          <p:cNvPr id="4" name="Straight Connector 3"/>
          <p:cNvCxnSpPr/>
          <p:nvPr/>
        </p:nvCxnSpPr>
        <p:spPr>
          <a:xfrm>
            <a:off x="1907704" y="2924944"/>
            <a:ext cx="3744416" cy="0"/>
          </a:xfrm>
          <a:prstGeom prst="line">
            <a:avLst/>
          </a:prstGeom>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1920230" y="4797152"/>
            <a:ext cx="3744416" cy="0"/>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Arrow Connector 6"/>
          <p:cNvCxnSpPr>
            <a:stCxn id="6" idx="4"/>
          </p:cNvCxnSpPr>
          <p:nvPr/>
        </p:nvCxnSpPr>
        <p:spPr>
          <a:xfrm flipV="1">
            <a:off x="3635896" y="2924944"/>
            <a:ext cx="0" cy="187220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8" name="Oval 7"/>
          <p:cNvSpPr/>
          <p:nvPr/>
        </p:nvSpPr>
        <p:spPr>
          <a:xfrm>
            <a:off x="3563888"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Arrow Connector 8"/>
          <p:cNvCxnSpPr/>
          <p:nvPr/>
        </p:nvCxnSpPr>
        <p:spPr>
          <a:xfrm>
            <a:off x="323528" y="3861048"/>
            <a:ext cx="187220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755576" y="4077072"/>
            <a:ext cx="2109616" cy="369332"/>
          </a:xfrm>
          <a:prstGeom prst="rect">
            <a:avLst/>
          </a:prstGeom>
          <a:noFill/>
        </p:spPr>
        <p:txBody>
          <a:bodyPr wrap="none" rtlCol="0">
            <a:spAutoFit/>
          </a:bodyPr>
          <a:lstStyle/>
          <a:p>
            <a:r>
              <a:rPr lang="en-IN" b="1" dirty="0"/>
              <a:t>Photon E</a:t>
            </a:r>
            <a:r>
              <a:rPr lang="en-IN" b="1" baseline="-25000" dirty="0"/>
              <a:t>2</a:t>
            </a:r>
            <a:r>
              <a:rPr lang="en-IN" b="1" dirty="0"/>
              <a:t> – E</a:t>
            </a:r>
            <a:r>
              <a:rPr lang="en-IN" b="1" baseline="-25000" dirty="0"/>
              <a:t>1</a:t>
            </a:r>
            <a:r>
              <a:rPr lang="en-IN" b="1" dirty="0"/>
              <a:t> = hf</a:t>
            </a:r>
            <a:r>
              <a:rPr lang="en-IN" b="1" baseline="-25000" dirty="0"/>
              <a:t>12</a:t>
            </a:r>
          </a:p>
        </p:txBody>
      </p:sp>
      <p:sp>
        <p:nvSpPr>
          <p:cNvPr id="11" name="TextBox 10"/>
          <p:cNvSpPr txBox="1"/>
          <p:nvPr/>
        </p:nvSpPr>
        <p:spPr>
          <a:xfrm>
            <a:off x="5724128" y="4581128"/>
            <a:ext cx="375424" cy="369332"/>
          </a:xfrm>
          <a:prstGeom prst="rect">
            <a:avLst/>
          </a:prstGeom>
          <a:noFill/>
        </p:spPr>
        <p:txBody>
          <a:bodyPr wrap="none" rtlCol="0">
            <a:spAutoFit/>
          </a:bodyPr>
          <a:lstStyle/>
          <a:p>
            <a:r>
              <a:rPr lang="en-IN" b="1" dirty="0"/>
              <a:t>E</a:t>
            </a:r>
            <a:r>
              <a:rPr lang="en-IN" b="1" baseline="-25000" dirty="0"/>
              <a:t>1</a:t>
            </a:r>
          </a:p>
        </p:txBody>
      </p:sp>
      <p:sp>
        <p:nvSpPr>
          <p:cNvPr id="12" name="TextBox 11"/>
          <p:cNvSpPr txBox="1"/>
          <p:nvPr/>
        </p:nvSpPr>
        <p:spPr>
          <a:xfrm>
            <a:off x="5636736" y="2708920"/>
            <a:ext cx="375424" cy="646331"/>
          </a:xfrm>
          <a:prstGeom prst="rect">
            <a:avLst/>
          </a:prstGeom>
          <a:noFill/>
        </p:spPr>
        <p:txBody>
          <a:bodyPr wrap="none" rtlCol="0">
            <a:spAutoFit/>
          </a:bodyPr>
          <a:lstStyle/>
          <a:p>
            <a:r>
              <a:rPr lang="en-IN" b="1" dirty="0"/>
              <a:t>E</a:t>
            </a:r>
            <a:r>
              <a:rPr lang="en-IN" b="1" baseline="-25000" dirty="0"/>
              <a:t>2</a:t>
            </a:r>
          </a:p>
          <a:p>
            <a:endParaRPr lang="en-IN" dirty="0"/>
          </a:p>
        </p:txBody>
      </p:sp>
      <p:sp>
        <p:nvSpPr>
          <p:cNvPr id="6" name="Oval 5"/>
          <p:cNvSpPr/>
          <p:nvPr/>
        </p:nvSpPr>
        <p:spPr>
          <a:xfrm>
            <a:off x="3563888" y="465313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17301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latin typeface="Book Antiqua" pitchFamily="18" charset="0"/>
              </a:rPr>
              <a:t>Stimulated emission</a:t>
            </a:r>
            <a:endParaRPr lang="en-IN" dirty="0">
              <a:solidFill>
                <a:srgbClr val="0070C0"/>
              </a:solidFill>
            </a:endParaRPr>
          </a:p>
        </p:txBody>
      </p:sp>
      <p:cxnSp>
        <p:nvCxnSpPr>
          <p:cNvPr id="4" name="Straight Connector 3"/>
          <p:cNvCxnSpPr/>
          <p:nvPr/>
        </p:nvCxnSpPr>
        <p:spPr>
          <a:xfrm>
            <a:off x="1907704" y="2924944"/>
            <a:ext cx="3744416" cy="0"/>
          </a:xfrm>
          <a:prstGeom prst="line">
            <a:avLst/>
          </a:prstGeom>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1920230" y="4797152"/>
            <a:ext cx="3744416" cy="0"/>
          </a:xfrm>
          <a:prstGeom prst="line">
            <a:avLst/>
          </a:prstGeom>
        </p:spPr>
        <p:style>
          <a:lnRef idx="3">
            <a:schemeClr val="dk1"/>
          </a:lnRef>
          <a:fillRef idx="0">
            <a:schemeClr val="dk1"/>
          </a:fillRef>
          <a:effectRef idx="2">
            <a:schemeClr val="dk1"/>
          </a:effectRef>
          <a:fontRef idx="minor">
            <a:schemeClr val="tx1"/>
          </a:fontRef>
        </p:style>
      </p:cxnSp>
      <p:sp>
        <p:nvSpPr>
          <p:cNvPr id="6" name="Oval 5"/>
          <p:cNvSpPr/>
          <p:nvPr/>
        </p:nvSpPr>
        <p:spPr>
          <a:xfrm>
            <a:off x="3563888" y="27809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 name="Straight Arrow Connector 6"/>
          <p:cNvCxnSpPr>
            <a:stCxn id="6" idx="4"/>
            <a:endCxn id="8" idx="0"/>
          </p:cNvCxnSpPr>
          <p:nvPr/>
        </p:nvCxnSpPr>
        <p:spPr>
          <a:xfrm>
            <a:off x="3635896" y="2924944"/>
            <a:ext cx="0" cy="172819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8" name="Oval 7"/>
          <p:cNvSpPr/>
          <p:nvPr/>
        </p:nvSpPr>
        <p:spPr>
          <a:xfrm>
            <a:off x="3563888" y="465313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Arrow Connector 8"/>
          <p:cNvCxnSpPr/>
          <p:nvPr/>
        </p:nvCxnSpPr>
        <p:spPr>
          <a:xfrm>
            <a:off x="4139952" y="3645024"/>
            <a:ext cx="187220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467544" y="3356992"/>
            <a:ext cx="2109616" cy="369332"/>
          </a:xfrm>
          <a:prstGeom prst="rect">
            <a:avLst/>
          </a:prstGeom>
          <a:noFill/>
        </p:spPr>
        <p:txBody>
          <a:bodyPr wrap="none" rtlCol="0">
            <a:spAutoFit/>
          </a:bodyPr>
          <a:lstStyle/>
          <a:p>
            <a:r>
              <a:rPr lang="en-IN" b="1" dirty="0"/>
              <a:t>Photon E</a:t>
            </a:r>
            <a:r>
              <a:rPr lang="en-IN" b="1" baseline="-25000" dirty="0"/>
              <a:t>2</a:t>
            </a:r>
            <a:r>
              <a:rPr lang="en-IN" b="1" dirty="0"/>
              <a:t> – E</a:t>
            </a:r>
            <a:r>
              <a:rPr lang="en-IN" b="1" baseline="-25000" dirty="0"/>
              <a:t>1</a:t>
            </a:r>
            <a:r>
              <a:rPr lang="en-IN" b="1" dirty="0"/>
              <a:t> = hf</a:t>
            </a:r>
            <a:r>
              <a:rPr lang="en-IN" b="1" baseline="-25000" dirty="0"/>
              <a:t>12</a:t>
            </a:r>
          </a:p>
        </p:txBody>
      </p:sp>
      <p:sp>
        <p:nvSpPr>
          <p:cNvPr id="11" name="TextBox 10"/>
          <p:cNvSpPr txBox="1"/>
          <p:nvPr/>
        </p:nvSpPr>
        <p:spPr>
          <a:xfrm>
            <a:off x="5724128" y="4581128"/>
            <a:ext cx="375424" cy="369332"/>
          </a:xfrm>
          <a:prstGeom prst="rect">
            <a:avLst/>
          </a:prstGeom>
          <a:noFill/>
        </p:spPr>
        <p:txBody>
          <a:bodyPr wrap="none" rtlCol="0">
            <a:spAutoFit/>
          </a:bodyPr>
          <a:lstStyle/>
          <a:p>
            <a:r>
              <a:rPr lang="en-IN" b="1" dirty="0"/>
              <a:t>E</a:t>
            </a:r>
            <a:r>
              <a:rPr lang="en-IN" b="1" baseline="-25000" dirty="0"/>
              <a:t>1</a:t>
            </a:r>
          </a:p>
        </p:txBody>
      </p:sp>
      <p:sp>
        <p:nvSpPr>
          <p:cNvPr id="12" name="TextBox 11"/>
          <p:cNvSpPr txBox="1"/>
          <p:nvPr/>
        </p:nvSpPr>
        <p:spPr>
          <a:xfrm>
            <a:off x="5636736" y="2708920"/>
            <a:ext cx="375424" cy="646331"/>
          </a:xfrm>
          <a:prstGeom prst="rect">
            <a:avLst/>
          </a:prstGeom>
          <a:noFill/>
        </p:spPr>
        <p:txBody>
          <a:bodyPr wrap="none" rtlCol="0">
            <a:spAutoFit/>
          </a:bodyPr>
          <a:lstStyle/>
          <a:p>
            <a:r>
              <a:rPr lang="en-IN" b="1" dirty="0"/>
              <a:t>E</a:t>
            </a:r>
            <a:r>
              <a:rPr lang="en-IN" b="1" baseline="-25000" dirty="0"/>
              <a:t>2</a:t>
            </a:r>
          </a:p>
          <a:p>
            <a:endParaRPr lang="en-IN" dirty="0"/>
          </a:p>
        </p:txBody>
      </p:sp>
      <p:cxnSp>
        <p:nvCxnSpPr>
          <p:cNvPr id="13" name="Straight Arrow Connector 12"/>
          <p:cNvCxnSpPr/>
          <p:nvPr/>
        </p:nvCxnSpPr>
        <p:spPr>
          <a:xfrm>
            <a:off x="4139952" y="4005064"/>
            <a:ext cx="187220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a:off x="611560" y="3789040"/>
            <a:ext cx="187220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 name="Right Brace 2"/>
          <p:cNvSpPr/>
          <p:nvPr/>
        </p:nvSpPr>
        <p:spPr>
          <a:xfrm>
            <a:off x="6084168" y="3355251"/>
            <a:ext cx="288032" cy="1297885"/>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IN"/>
          </a:p>
        </p:txBody>
      </p:sp>
      <p:sp>
        <p:nvSpPr>
          <p:cNvPr id="15" name="TextBox 14"/>
          <p:cNvSpPr txBox="1"/>
          <p:nvPr/>
        </p:nvSpPr>
        <p:spPr>
          <a:xfrm>
            <a:off x="6444208" y="3319824"/>
            <a:ext cx="2746265" cy="1569660"/>
          </a:xfrm>
          <a:prstGeom prst="rect">
            <a:avLst/>
          </a:prstGeom>
          <a:noFill/>
        </p:spPr>
        <p:txBody>
          <a:bodyPr wrap="none" rtlCol="0">
            <a:spAutoFit/>
          </a:bodyPr>
          <a:lstStyle/>
          <a:p>
            <a:r>
              <a:rPr lang="en-IN" sz="1600" b="1" dirty="0">
                <a:solidFill>
                  <a:srgbClr val="0070C0"/>
                </a:solidFill>
                <a:latin typeface="Book Antiqua" pitchFamily="18" charset="0"/>
              </a:rPr>
              <a:t>Exactly Identical Photons</a:t>
            </a:r>
          </a:p>
          <a:p>
            <a:r>
              <a:rPr lang="en-IN" sz="1600" b="1" dirty="0">
                <a:solidFill>
                  <a:srgbClr val="0070C0"/>
                </a:solidFill>
                <a:latin typeface="Book Antiqua" pitchFamily="18" charset="0"/>
              </a:rPr>
              <a:t>They have same frequency </a:t>
            </a:r>
          </a:p>
          <a:p>
            <a:r>
              <a:rPr lang="en-IN" sz="1600" b="1" dirty="0">
                <a:solidFill>
                  <a:srgbClr val="0070C0"/>
                </a:solidFill>
                <a:latin typeface="Book Antiqua" pitchFamily="18" charset="0"/>
              </a:rPr>
              <a:t>And same wave vector K in</a:t>
            </a:r>
          </a:p>
          <a:p>
            <a:r>
              <a:rPr lang="en-IN" sz="1600" b="1" dirty="0">
                <a:solidFill>
                  <a:srgbClr val="0070C0"/>
                </a:solidFill>
                <a:latin typeface="Book Antiqua" pitchFamily="18" charset="0"/>
              </a:rPr>
              <a:t> space</a:t>
            </a:r>
          </a:p>
          <a:p>
            <a:endParaRPr lang="en-IN" sz="1600" b="1" dirty="0">
              <a:solidFill>
                <a:srgbClr val="0070C0"/>
              </a:solidFill>
              <a:latin typeface="Book Antiqua" pitchFamily="18" charset="0"/>
            </a:endParaRPr>
          </a:p>
          <a:p>
            <a:r>
              <a:rPr lang="en-IN" sz="1600" b="1" dirty="0">
                <a:solidFill>
                  <a:srgbClr val="0070C0"/>
                </a:solidFill>
                <a:latin typeface="Book Antiqua" pitchFamily="18" charset="0"/>
              </a:rPr>
              <a:t>Coherent photons</a:t>
            </a:r>
          </a:p>
        </p:txBody>
      </p:sp>
      <mc:AlternateContent xmlns:mc="http://schemas.openxmlformats.org/markup-compatibility/2006" xmlns:p14="http://schemas.microsoft.com/office/powerpoint/2010/main">
        <mc:Choice Requires="p14">
          <p:contentPart p14:bwMode="auto" r:id="rId2">
            <p14:nvContentPartPr>
              <p14:cNvPr id="16" name="Ink 15"/>
              <p14:cNvContentPartPr/>
              <p14:nvPr/>
            </p14:nvContentPartPr>
            <p14:xfrm>
              <a:off x="1212120" y="2478960"/>
              <a:ext cx="7615800" cy="2815200"/>
            </p14:xfrm>
          </p:contentPart>
        </mc:Choice>
        <mc:Fallback xmlns="">
          <p:pic>
            <p:nvPicPr>
              <p:cNvPr id="16" name="Ink 15"/>
              <p:cNvPicPr/>
              <p:nvPr/>
            </p:nvPicPr>
            <p:blipFill>
              <a:blip r:embed="rId3"/>
              <a:stretch>
                <a:fillRect/>
              </a:stretch>
            </p:blipFill>
            <p:spPr>
              <a:xfrm>
                <a:off x="1209600" y="2475360"/>
                <a:ext cx="7632000" cy="2834280"/>
              </a:xfrm>
              <a:prstGeom prst="rect">
                <a:avLst/>
              </a:prstGeom>
            </p:spPr>
          </p:pic>
        </mc:Fallback>
      </mc:AlternateContent>
    </p:spTree>
    <p:extLst>
      <p:ext uri="{BB962C8B-B14F-4D97-AF65-F5344CB8AC3E}">
        <p14:creationId xmlns:p14="http://schemas.microsoft.com/office/powerpoint/2010/main" val="146250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3" grpId="0" animBg="1"/>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6078</TotalTime>
  <Words>1560</Words>
  <Application>Microsoft Office PowerPoint</Application>
  <PresentationFormat>On-screen Show (4:3)</PresentationFormat>
  <Paragraphs>410</Paragraphs>
  <Slides>41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Book Antiqua</vt:lpstr>
      <vt:lpstr>Calibri</vt:lpstr>
      <vt:lpstr>Cambria Math</vt:lpstr>
      <vt:lpstr>Wingdings</vt:lpstr>
      <vt:lpstr>Office Theme</vt:lpstr>
      <vt:lpstr>EP3206 Laser Physics  Engineering Applications</vt:lpstr>
      <vt:lpstr>PowerPoint Presentation</vt:lpstr>
      <vt:lpstr>PowerPoint Presentation</vt:lpstr>
      <vt:lpstr>PowerPoint Presentation</vt:lpstr>
      <vt:lpstr>PowerPoint Presentation</vt:lpstr>
      <vt:lpstr>LASER: Fundamentals</vt:lpstr>
      <vt:lpstr>Basic Concept of LASER using Einstein's Two level model</vt:lpstr>
      <vt:lpstr>Stimulated absorption</vt:lpstr>
      <vt:lpstr>Stimulated emission</vt:lpstr>
      <vt:lpstr>Spontaneous emission </vt:lpstr>
      <vt:lpstr>STIMULATED EMISSION</vt:lpstr>
      <vt:lpstr>PowerPoint Presentation</vt:lpstr>
      <vt:lpstr>Population inversion  not possible in 2 level picture</vt:lpstr>
      <vt:lpstr>Multi-level scheme</vt:lpstr>
      <vt:lpstr>PowerPoint Presentation</vt:lpstr>
      <vt:lpstr>How to make x large?  </vt:lpstr>
      <vt:lpstr>2. Origin of stimulus photon? </vt:lpstr>
      <vt:lpstr>Spatial Coherence</vt:lpstr>
      <vt:lpstr>Condition for Sustained Oscillation</vt:lpstr>
      <vt:lpstr>Solid State Lasers</vt:lpstr>
      <vt:lpstr>Some old pics…..</vt:lpstr>
      <vt:lpstr>Basic Components</vt:lpstr>
      <vt:lpstr>Energy Level Diagram</vt:lpstr>
      <vt:lpstr>Typical Ruby Laser Parameters</vt:lpstr>
      <vt:lpstr>Ruby Lasers</vt:lpstr>
      <vt:lpstr>Historical Importance of Ruby Laser</vt:lpstr>
      <vt:lpstr>Nd YAG Laser</vt:lpstr>
      <vt:lpstr>Nd YAG Basic Components</vt:lpstr>
      <vt:lpstr>PowerPoint Presentation</vt:lpstr>
      <vt:lpstr>Energy Levels</vt:lpstr>
      <vt:lpstr>Typical Nd YAG Laser Parameters</vt:lpstr>
      <vt:lpstr>Wide Applications of Nd YAG Lasers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PH201:OPTICS AND LASERS</dc:title>
  <dc:creator>iitp</dc:creator>
  <cp:lastModifiedBy>Raghavan K Easwaran</cp:lastModifiedBy>
  <cp:revision>18</cp:revision>
  <dcterms:created xsi:type="dcterms:W3CDTF">2018-04-02T05:10:19Z</dcterms:created>
  <dcterms:modified xsi:type="dcterms:W3CDTF">2026-02-12T07:29:36Z</dcterms:modified>
</cp:coreProperties>
</file>