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877" r:id="rId2"/>
    <p:sldId id="312" r:id="rId3"/>
    <p:sldId id="878" r:id="rId4"/>
    <p:sldId id="329" r:id="rId5"/>
    <p:sldId id="880" r:id="rId6"/>
    <p:sldId id="333" r:id="rId7"/>
    <p:sldId id="374" r:id="rId8"/>
    <p:sldId id="276" r:id="rId9"/>
    <p:sldId id="893" r:id="rId10"/>
    <p:sldId id="894" r:id="rId11"/>
    <p:sldId id="879" r:id="rId12"/>
    <p:sldId id="881" r:id="rId13"/>
    <p:sldId id="882" r:id="rId14"/>
    <p:sldId id="883" r:id="rId15"/>
    <p:sldId id="884" r:id="rId16"/>
    <p:sldId id="885" r:id="rId17"/>
    <p:sldId id="886" r:id="rId18"/>
    <p:sldId id="887" r:id="rId19"/>
    <p:sldId id="271" r:id="rId20"/>
    <p:sldId id="889" r:id="rId21"/>
    <p:sldId id="888" r:id="rId22"/>
    <p:sldId id="890" r:id="rId23"/>
    <p:sldId id="891" r:id="rId24"/>
    <p:sldId id="296" r:id="rId25"/>
    <p:sldId id="892" r:id="rId26"/>
    <p:sldId id="896" r:id="rId27"/>
    <p:sldId id="895" r:id="rId28"/>
    <p:sldId id="264" r:id="rId29"/>
    <p:sldId id="267" r:id="rId30"/>
    <p:sldId id="897" r:id="rId31"/>
    <p:sldId id="268" r:id="rId32"/>
    <p:sldId id="257" r:id="rId33"/>
    <p:sldId id="898" r:id="rId34"/>
    <p:sldId id="908" r:id="rId35"/>
    <p:sldId id="909" r:id="rId36"/>
    <p:sldId id="899" r:id="rId37"/>
    <p:sldId id="900" r:id="rId38"/>
    <p:sldId id="901" r:id="rId39"/>
    <p:sldId id="262" r:id="rId40"/>
    <p:sldId id="266" r:id="rId41"/>
    <p:sldId id="272" r:id="rId42"/>
    <p:sldId id="269" r:id="rId43"/>
    <p:sldId id="273" r:id="rId44"/>
    <p:sldId id="902" r:id="rId45"/>
    <p:sldId id="903" r:id="rId46"/>
    <p:sldId id="270" r:id="rId47"/>
    <p:sldId id="904" r:id="rId48"/>
    <p:sldId id="905" r:id="rId49"/>
    <p:sldId id="906" r:id="rId50"/>
    <p:sldId id="278" r:id="rId51"/>
    <p:sldId id="907" r:id="rId52"/>
    <p:sldId id="280" r:id="rId53"/>
    <p:sldId id="910" r:id="rId54"/>
    <p:sldId id="911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9-16T06:00:21.88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8479 3334 245 0,'0'-4'194'16,"0"4"-52"-16,0-4-30 0,0 1-16 0,0-1-10 0,0 4-2 16,0-3-4-16,0 3 1 0,0-4-4 0,0 4-7 0,0 0-8 15,0 0-7-15,0 0-7 0,0 0-4 0,0 0-5 16,0 0 0-16,0 4 3 0,0-1 7 0,0 1 11 0,0-1 7 15,0 5 8-15,0-1 5 0,0 0 2 0,0 4 1 0,7 0 5 16,-1 0 7-16,7 4 3 0,-7 3 5 0,14-4 15 16,-7 8 8-16,7 1 5 0,6-1 5 0,-6 7-7 0,5-3-11 15,1 2-11-15,0 6-14 0,7-1-24 0,-7 0-16 0,0 0-11 16,7 4-9-16,-7-5-7 0,7 1-5 0,-1 0-3 16,-6 5-2-16,7-10 0 0,-7 5 0 0,7-4-3 0,-15-3-1 15,15 4-1-15,-7-5-2 0,-6-3-2 0,6 0 0 16,-7-4-2-16,1 4-1 0,-7-7-1 0,7-1 0 0,-8 2 0 15,2-5-1-15,-8-1 0 0,7-2-1 0,-6-1 0 16,6 0-1-16,-7-3-13 0,8 0-21 0,-2-4-57 0,2 0-71 16,-2 0-68-16,8-8-66 0,-7 1-81 0,-1-8-133 0,-4 1-124 15,-2-1-57-15,-6-3 13 0</inkml:trace>
  <inkml:trace contextRef="#ctx0" brushRef="#br0" timeOffset="239.97">8896 3887 172 0,'-6'0'250'0,"6"0"-81"0,0 0-60 15,6 4-39-15,-6-4-21 0,6 0-10 0,-6 0-5 0,0 0-4 0,7 0-3 16,-7 0-3-16,6 0-3 0,-6 0-2 0,7 0-4 16,-7 0-3-16,0 0-2 0,0-4 1 0,0 4 2 0,0 0 5 15,0 0 4-15,0 0 4 0,0 0 2 0,7-3 1 0,-7 3-1 16,0-4-2-16,0-1-6 0,6 2-4 0,-6-1-5 15,0 0-4-15,0-3-3 0,0 4-4 0,0-5-6 0,0 1-8 16,0 0-16-16,0-1-29 0,0 1-42 0,-6 0-94 0,-1-1-135 16,7 1-78-16</inkml:trace>
  <inkml:trace contextRef="#ctx0" brushRef="#br0" timeOffset="964.83">9085 3627 48 0,'12'-11'92'0,"2"0"-38"16,-1-1-22-16,0-3-12 0,6 1-7 0,1 3 1 0,0-3-1 16,-7-1-3-16,7 4-2 0,-8 4 2 0,-6-4 1 0,1 7 2 15,-7-3 2-15,0 7 0 0,0-4-4 0,-7 4 0 16,1 0-2-16,-6 4-2 0,-8-1-2 0,7 1 1 0,-1 3-1 16,-5-3 1-16,0 3 1 0,-1 4 5 0,7-3 1 0,-7 3 2 15,8 0-1-15,-2 0-1 0,1-1 1 0,1 1-1 16,4 0 0-16,2 1-2 0,0-1-2 0,6 0 0 0,0-4-2 15,0 4-2-15,6-4 0 0,0 1-2 0,2-5 1 16,4 1 2-16,1-1-2 0,1 1 1 0,-2-4 2 16,-6 4 0-16,8-4 0 0,-8 0-1 0,1 0-5 0,-7 3 0 15,0 1-1-15,-13 0 0 0,-1-1 0 0,-4 8 0 0,-9-3 0 16,-11 6 5-16,-2 1 7 0,-5 4 3 0,-1-1 4 0,0 0 3 16,0-3 2-16,1 3 3 0,0 0-1 0,5-3 0 15,1-1-4-15,13-2-2 0,0 2-4 0,7-6-3 0,6-1-1 16,6 0-2-16,7-3-1 0,0 0-2 0,13-1 1 0,7-3-2 15,6 0 0-15,6-3-2 0,1-1-1 0,-1 0-1 16,7-3 1-16,-6 3 0 0,-1 1-3 0,-5-1 0 0,-8 0 2 16,-6 1 1-16,1 3-1 0,-14-4 1 0,0 8 0 0,0-1-2 15,-14 1 1-15,-5 3 2 0,-7 4-1 0,0 0 4 16,0 4 0-16,-7 0 0 0,7-5 2 0,0 5 3 0,7-4 1 16,5 0 0-16,1 0 1 0,7-3-2 0,0 3 1 0,12-8 0 15,0 5-2-15,7-5-2 0,7 1-1 0,0 0 2 0,12-4-3 16,7 0-1-16,0 0-4 0,7-4 1 0,-1 0-2 15,1 1-1-15,-7-1-11 0,0-3-28 0,-7 3-47 0,-12 1-118 16,0-1-119-16,-13 0-80 0</inkml:trace>
  <inkml:trace contextRef="#ctx0" brushRef="#br1" timeOffset="13729.34">12575 3450 146 0,'0'0'124'0,"0"0"-35"0,0 0-21 0,0 0-11 0,0-4-6 16,0 4-5-16,0 0-4 0,0 0-4 0,0-3-5 15,0 3-3-15,0 0-4 0,0 0-6 0,0 0-4 0,0 0-4 0,0 0-4 16,0 0-1-1,0 3-1-15,0-3-2 0,0 0-1 16,0 0 2-16,0 0-1 0,0 0 1 0,0 0 2 0,0 4 0 16,0-4 0-16,-6 0 0 0,6 0-1 0,-6 5-2 0,6-5 1 15,0 0 0-15,0 3-1 0,-7-3 0 0,7 4 2 16,0 0 1-16,-7-1 1 0,7 4 1 0,0-3 1 0,0 3 0 16,0-3 1-16,0 3 0 0,0 4-1 0,0-3-2 0,0 3 0 15,0 0-1-15,0 0 0 0,0 3 1 0,0-3 0 16,0 4 0-16,0 0 2 0,0-1 1 0,0 1 0 0,0 0 1 15,0-1-2-15,7 4 3 0,0-3 1 0,-7 0 0 0,6 3 0 16,0-4 0-16,2 5-1 0,-2-4-1 0,0 3 0 0,1 0 0 16,-1 1-5-16,1-1 0 0,0 0-1 0,-7 1-2 15,6 3 1-15,0-4 0 0,0 0-2 0,2-3 0 16,-8 4 0-16,6-5-1 0,0 0 0 0,-6-3-1 0,7 1-1 16,0-1 0-16,-7 0-1 0,6-4 1 0,-6 0-1 0,7 1 1 15,-7-1 1-15,6 0 0 0,-6-3 0 0,0-1 0 16,0 1 0-16,0-4-1 0,0 4 2 0,6-4-2 0,-6 0-14 15,0 0-29-15,7-4-49 0,0 0-85 0,-1-6-145 0,7-1-76 16</inkml:trace>
  <inkml:trace contextRef="#ctx0" brushRef="#br1" timeOffset="14463.59">12387 3864 51 0,'13'0'195'0,"-6"0"-78"0,5-3-53 15,2 3-31-15,5 0-14 0,-6-4-8 0,6 4-3 0,1 0 0 0,0-3 2 16,-1 3 0-16,7-4 6 0,0 4 4 0,7-4 1 16,-7 4 5-16,0-3 5 0,0 3 4 0,0-4 4 15,0 0 0-15,0 1 1 0,0-1-1 0,0 0 1 0,1 1-2 16,-2-5-1-16,1 5-3 0,0-5-1 0,0 1-3 0,-6 3-2 15,-1-3-1-15,1 0-4 0,-7 3-3 0,7-3-2 0,-8 0-4 16,2 3 0-16,-1-3-1 0,0-1-1 0,0 2 1 16,0 1 2-16,0-2 4 0,-7-1 2 0,8 1 4 0,-8 0 7 15,0-1 8-15,1 5 6 0,-1-5 4 0,1 1 2 0,-7 3 1 16,7-3-1-16,-7 4-3 0,6-1-5 0,-6-3-6 16,0 3-6-16,0 0-5 0,0 1-3 0,0 3-4 0,0-4-2 15,0 0-4-15,0 4 0 0,0-3 1 0,0 3-1 0,0 0-1 16,0-4 1-16,-6 4 0 0,6-4 0 0,-7 1 2 15,7 3-2-15,0-4-1 0,-7 4 0 0,7-4 1 0,0 1 0 16,0 3 0 0,0 0 0-16,0-4 0 0,0 4-5 0,0 0 1 0,0 0-3 0,0 0-3 0,0 0-3 0,0 0-2 15,0 0-2-15,0 0-2 0,0 0 4 0,0 4-2 0,0-4-1 16,0 3-1-16,0 1 2 0,0 0 1 0,7-1 1 16,-7 5 0-16,7-5 1 0,-1 5 0 0,-6 3 0 0,0 0 2 15,6-1-1 1,2 1 0-16,-8 0-1 0,6 4-1 0,0 0 0 0,0 0 1 0,1-1-1 0,0 1 1 0,-1 3-1 15,7-3 1-15,1 3-1 0,-8 0 1 0,6 1 0 0,-5-5-1 16,0 5 1-16,6-5 0 0,-7 4 0 0,8-3 0 0,-8 0 0 16,0 0 2-1,0-5 0-15,2 5-2 0,-8-4 0 0,6 0 0 0,0-4 0 0,-6 5 0 0,0-8 0 0,7 3-1 16,-7-4 1 0,0 1 4-16,6 0 1 0,-6-4 4 0,0 3 7 0,0-3 10 0,7 0 5 0,-7 0 5 0,0 0 2 15,0-3 0-15,0 3-13 0,0-4-35 0,0-3-47 0,7 0-59 16,-1-5-84-16,-6-3-128 0,6 1-134 0,0 0-77 15,-6-5-35-15</inkml:trace>
  <inkml:trace contextRef="#ctx0" brushRef="#br1" timeOffset="15061.39">13181 3414 5 0,'0'-3'78'16,"7"3"0"-16,-7-4-3 0,0 4-6 0,0 0-5 0,6-4-6 16,-6 4-5-16,0 0-6 0,0 0-5 0,0 0-7 0,0 0-5 15,0 0-6-15,0 0-5 0,0 0-6 0,0 4-5 16,0-4-4-16,0 0-2 0,0 0-2 0,0 0-1 0,0 4-1 15,0-4 1-15,0 0 1 0,0 3-1 0,0 1-2 16,0-4 0-16,0 3 3 0,0 4 0 0,0-3 0 0,7 3 3 16,0 4 2-16,-1-3 5 0,0 3 3 0,2 4 4 0,-8-4-1 15,6 3 2-15,0 1 0 0,0 0 0 0,1-1-3 16,-7 4-2-16,0-2-3 0,7-2-2 0,-7 1 0 0,6-1-2 16,-6 1-2-16,0 0 0 0,0-5-1 0,0 5 1 0,0 0-5 15,7-4-23-15,-7 0-55 16,6-4-118-16,-6 1-105 0</inkml:trace>
  <inkml:trace contextRef="#ctx0" brushRef="#br1" timeOffset="16649.46">13253 3169 99 0,'-7'-3'251'0,"1"3"-86"0,0-4-50 0,0 4-24 0,-8-5-10 0,14 5 5 0,-6-3 6 0,-1 3 2 15,0-4 1-15,1 0 0 0,-1 1-4 0,7-1-4 16,-6 4-3-16,0-4-6 0,6 4-4 0,-7-3-3 0,7-1-5 16,-7 4-3-16,7 0-3 0,0 0-9 0,0 0-5 0,0 0-9 15,7 0-4-15,-7 0-6 0,7 0-4 0,-7 0-4 0,6 0-2 16,7 4-3-16,-7-1-4 0,14-3-3 0,-6 8-1 15,-2-5-1-15,8 5-3 0,-7 0 0 0,7-1-2 0,-8 0 2 16,1 1-1 0,0 2 0-16,-6 1 1 0,-1 0-2 0,0 0 0 0,2 0 0 0,-8 4-5 0,-8-4-13 0,2 3-20 15,0 1-30 1,-7 0-38-16,6 0-44 0,-6-1-61 0,7-3-132 0,-8 4-111 16,2-4-60-16</inkml:trace>
  <inkml:trace contextRef="#ctx0" brushRef="#br1" timeOffset="17167.37">13384 3905 109 0,'-8'0'255'0,"-4"4"-88"0,6-4-63 0,-2 3-40 0,8-3-22 16,0 0-11-16,8 0-9 0,-8 0-1 0,0 0-1 15,6 0-3-15,0 0-3 0,-6 0-1 0,14 0-2 0,-8 0-1 16,0 0-2-16,7 0-1 0,1 0-2 0,4 0 2 16,-4-3 0-16,12 3 0 0,-7-4-2 0,7 0 1 0,-6 4-2 15,7-3-1-15,-1-1 1 0,-1 1-1 0,-5-1-1 16,6 4-1-16,0-3 0 0,-7 3 0 0,7-4-1 0,-6 4-2 16,6-5-8-16,-7 5-15 0,8-3-23 0,-8-1-37 0,0 4-80 15,1-4-135-15</inkml:trace>
  <inkml:trace contextRef="#ctx0" brushRef="#br1" timeOffset="17469.67">13468 3942 219 0,'0'3'187'0,"-7"-3"-75"15,7 4-48-15,0-4-24 0,0 4-14 0,0-1-4 0,0-3-3 16,0 4-1-16,0 0 3 0,7 3-3 0,-7-4-1 16,7 2-2-16,-7 1-2 0,0-2-4 0,6 3 0 0,-6 1-2 15,0-1-1-15,7 0-1 0,-7 1 1 0,0 3-1 0,0-4 2 16,0 4 1-16,0-3 2 0,0 3 4 0,-7 0 4 16,1-1 1-16,6 1 0 0,-7 0 0 0,0 1-4 0,7-5 0 15,-6 0-3-15,6 4-4 0,0-3-2 0,0-6-3 0,0 7-1 16,0-6 0-16,0 5-2 0,0-5-6 0,6 1-16 15,1 0-29-15,0-4-45 0,-7 0-100 0,0 0-118 0</inkml:trace>
  <inkml:trace contextRef="#ctx0" brushRef="#br1" timeOffset="17786.78">13175 4271 303 0,'-6'0'240'0,"6"0"-82"16,0 4-54-16,-7-4-33 0,7 0-19 0,0 0-10 16,0 0-6-16,0 0-4 0,0 0-4 0,0 0-4 0,7 0-6 15,-7 0-5-15,6 0-4 0,0 0-4 0,1 0-2 0,6 0-2 16,0 0 1-16,1 0-1 0,-2-4 3 0,8 4 0 16,-1-3 0-16,7-1 0 15,0 4 1-15,7-3 1 0,-1-1 0 0,1 0 2 0,13 0 0 16,-7-3 1-16,0 3 2 0,7 1-3 0,-1-5 0 0,1 5 0 0,5-5 0 0,-5 5-1 15,0-5 0-15,0 1 1 0,-1 4 0 0,-13-1 1 0,1-3 3 16,-7 3 3 0,-6 0 5-16,-7 4 2 0,0-3 3 0,-7 3 1 0,1 0 2 0,-1-5 0 0,-6 5-1 0,0 0-3 0,0 0-5 15,-6 0-5-15,-1 0-6 0,-6 0-9 0,7 0-18 16,-7 0-27-16,-1 0-41 0,2-4-61 0,-2 4-156 0,8-6-97 16,-7 2-59-16</inkml:trace>
  <inkml:trace contextRef="#ctx0" brushRef="#br1" timeOffset="18407.15">14204 3689 141 0,'-7'0'125'0,"-5"3"-27"15,-2-3-20-15,8 0-14 0,0 0-8 0,-1 4-8 16,0-4-6-16,1 0-7 0,-1 4-3 0,7-4-6 0,0 0 0 0,0 0 2 16,0 0 2-16,0 0 3 0,0 3 3 0,0-3 1 15,0 0 1-15,7 0-1 0,-1-3-3 0,1 3-2 16,6 0-5-16,0-4-5 0,6 0-5 0,1 4-4 0,6-3-2 16,0-1-3-16,0 0-1 0,6 1-1 0,1-1-3 0,-1 0 1 15,1 1 0-15,-7-1 0 0,0 4-3 0,1-3 0 16,-7 3 0-16,-2-4-1 0,-4 4 0 0,5 0 0 0,-5-4 1 15,-2 4 0-15,-6 0 2 0,8 0-2 0,-8-3 1 0,1 3 1 16,-1 0-1-16,-6 0 0 0,0 0-2 0,7 0 2 0,-7 0 0 16,7 0-2-16,-7 0 0 0,0 0 0 0,0 0-1 15,0 0-3-15,0 0-6 0,0 0-16 0,0 0-20 0,0 0-29 16,6-4-38-16,-6 4-66 0,0 0-115 0,0 0-82 0</inkml:trace>
  <inkml:trace contextRef="#ctx0" brushRef="#br1" timeOffset="18787.69">14224 3857 168 0,'0'0'133'0,"0"0"-39"0,0 4-26 0,6-4-17 0,-6 0-11 16,6 0-6 0,1 0-6-16,0 0-4 0,5 0-3 0,8-4-3 0,-1 4-4 0,1 0-3 0,6-3-2 0,1 3-2 0,-1-4 0 15,6 0 0 1,1 1 0-16,-1-1 1 0,1 0-1 0,-1 4 3 0,1-3 1 0,-7-1 3 0,0 0-1 0,-1 4 2 16,-5-3 2-16,0-1 1 0,-7 4 1 0,0-4 1 0,-6 4 3 31,5-3 3-31,-5 3 0 0,0 0 2 0,-7-4-1 0,6 4 2 0,1 0 0 0,-1-4-1 0,0 4 0 0,-6-3-2 15,7 3 1 1,-7 0 0-16,0 0-1 0,7-4-2 0,-7 4-2 16,0 0-2-16,0 0-4 0,0-4-4 0,0 4-3 0,0 0-3 0,0-3-2 0,-7 3-3 0,7 0-1 0,7 0-4 31,-7 0-4-31,0 0-17 0,0-4-28 0,0 0-46 0,0 1-114 16,6-1-125-16,-6 0-77 0</inkml:trace>
  <inkml:trace contextRef="#ctx0" brushRef="#br1" timeOffset="19880.56">15233 3590 49 0,'0'3'96'0,"0"-3"-17"16,-7 0-14-16,7 3-6 0,-6-3-8 0,6 0-5 0,0 5-2 15,-7-5-5-15,7 0-2 0,0 0-4 0,0 4-2 16,0-4-4-16,0 0 1 0,0 0 2 0,0 3-2 0,0-3 2 16,0 0 1-16,0 0-1 0,0 0-2 0,7 0 0 15,-7 4-3-15,0-4-4 16,0 0-3-16,6 0-1 0,-6 0-4 0,7 0-2 0,-7 0-3 0,7 0-1 0,-1 0-1 0,7 0-2 15,0 0 0-15,7 0-2 0,-7 0 0 0,13 0-1 16,-7-4 0-16,7 4 0 16,6 0 1-16,1-3 0 0,-1 3-1 0,2 0 1 0,5-4-1 0,-7 4 1 0,1 0-1 0,-1-5 0 15,1 5-1-15,-7 0 0 0,0-3-1 0,0 3 1 0,0 0 0 16,0 0 0-16,-6-3 3 0,-8 3 2 0,8 0 0 16,-7 0 4-1,0-3 3-15,-6 3 4 0,-1 0 6 0,-6 0 6 0,0 0 0 0,0 0 5 0,0 0 3 0,0 0 0 16,0 0-1-16,0 0-4 0,-6 0-6 0,6 0-4 0,-7 0-5 15,1 0-4-15,-1 0-4 0,7 0-3 0,0 0-4 16,-6 0 1-16,6 0 1 0,0 0-1 0,0 0-1 0,0 0 0 16,0 0-1-16,0 0-7 0,0-5-19 0,0 5-36 0,6-4-69 15,-6-3-171-15,7 0-99 0,-1 0-55 0</inkml:trace>
  <inkml:trace contextRef="#ctx0" brushRef="#br1" timeOffset="21069.5">16627 3117 136 0,'-6'4'139'0,"6"-4"-52"0,-8 4-32 0,2-4-17 0,6 3-10 31,-6 1-5-31,-1-1-1 0,-6 1 1 0,6 0 1 0,1 3 2 0,0 0-2 0,-8 2 0 0,8-3 0 0,0 2 2 16,-1 6-1-1,-6-3-1-15,0 0-2 0,7 8-1 0,-8-5 3 0,2 4 1 0,-2 1-1 0,-5 3-1 0,-1 0 0 16,0-4-1-16,-5 8 5 0,-1-4-1 0,-7 3-2 0,7 0 0 16,0 5-3-16,-7-4-1 0,1 0-2 0,6-1-2 15,0-3-4-15,-1 4-5 0,8-4 1 0,0 0-2 0,-1 0-3 16,1-4 1-16,5-3-1 0,8 3-2 0,0-2 0 0,-7-2 1 16,13-3-2-16,-7-1-1 0,7-2-3 0,0-1-10 0,0-3-22 31,7-1-27-31,-1-3-55 0,7-3-111 0,0-5-109 15</inkml:trace>
  <inkml:trace contextRef="#ctx0" brushRef="#br1" timeOffset="21657.59">16177 3443 158 0,'0'0'122'16,"0"0"-59"-16,0 3-34 0,0 1-17 0,0-4-7 0,0 5-3 16,0-2-1-16,0 5 1 0,0-5 2 0,0 1 1 0,6-1 1 15,-6 5 0-15,8-5-1 0,-2 1 2 0,0 0 0 0,8-1 2 16,-8 1 1-16,7-4 4 0,0 4 8 0,0-1 7 0,0-3 3 16,6 0 5-16,1-3 2 0,-1 3 1 0,7-4 1 0,-6-3-4 15,7 3-4-15,5-3-6 0,-6-1-2 0,7-2-2 16,-1 2-1-16,1-4-1 0,-1 2 1 0,7-1-1 15,-6-3 2-15,-1 2 1 0,1-2 1 0,-1 3 0 0,-6-4-2 16,7 4 0-16,-7-3 1 0,-6-1-1 0,6 0 1 0,-7 4-3 16,1-4 0-16,-1 4 2 0,-5-3 3 0,-8 3 3 15,0-4-3-15,0 1-1 0,-6 2-3 16,0-2 1-16,0 3 0 0,0-3 2 0,0 2 0 0,-6 1-2 0,6 4 3 0,-6 0 0 16,6-1 1-16,-6 5-1 0,6-1-5 0,0 0-6 0,0-3-5 15,0 7-3-15,0-4-5 0,0 4-1 0,0-3-1 16,0 3 0-16,0 0-1 0,0 0 0 0,0 0 0 0,0 3 1 15,0 1-1-15,0-4 0 0,0 4-1 0,0 3 1 16,0-3-1-16,0 3-1 0,0 0-1 0,6 0 2 0,-6 1 1 16,6 3 0-16,-6-3 1 0,6 2 0 0,2 2 0 15,-8-2 1-15,6 5 4 0,0-4-4 0,1 4 0 0,0-1-1 16,-1 1 0-16,-6 3-1 0,7 0 1 0,-1 1 0 0,0-1-1 16,1 1 1-16,0-1 0 0,-1 1 0 0,0-1 0 0,8-1 0 15,-8 1 2-15,1 2-2 0,-1-2 0 0,7-4 0 16,-6 5-1-16,-1-5 1 0,0 1 0 0,2 0-1 0,4-1 1 15,-5-2 0-15,-1 2 3 0,1-3-1 0,-1 0-1 0,-6-4 0 16,7 1-1-16,-7-1 1 0,6-3 0 0,-6 3 0 16,6-3-2-16,-6-1-1 0,0 1-2 0,8-4-3 0,-8 3-16 15,0-3-23-15,0-3-40 0,0-1-61 0,6-3-146 0,-6 0-105 16,6-4-65-16</inkml:trace>
  <inkml:trace contextRef="#ctx0" brushRef="#br1" timeOffset="22040.18">17408 3462 24 0,'0'-4'172'0,"-6"4"-66"0,-1 0-32 16,7-3-14-16,-6 3 0 0,6 0 4 0,-7 0 5 16,7 0 3-16,0 0 2 0,0 0-5 0,0 0-8 0,0 0-8 31,7 0-10-31,-7 0-8 0,6 0-7 0,-6 0-4 0,7 0-3 16,-1 0-1-16,0 0-1 0,8 0-4 0,-8-5-1 0,8 5-2 0,5-4-4 0,-6 1-1 0,6 3-1 0,1-4-2 31,6 1 1-31,-7-1 2 0,1 0-1 0,0 4 1 0,5-3 0 15,1-1 2-15,-6 1 3 0,0 3 0 0,5-4-2 16,-5 1 1-16,7-1-1 0,-8 0 1 0,7 0-2 0,-6 1-2 16,-1 0-2-16,-6 3-1 0,0-5-1 0,0 5-1 0,-6-3-1 15,-1-1-2-15,1 4-1 0,0 0-1 0,-1 0-1 0,-6 0-9 16,6 0-19-16,-6 0-26 0,6 0-34 0,-6-4-42 16,0 4-75-16,0 0-126 0,0-3-74 0</inkml:trace>
  <inkml:trace contextRef="#ctx0" brushRef="#br1" timeOffset="22343.5">17643 3428 164 0,'-6'4'315'0,"-2"-4"-95"0,8 0-72 0,0 4-48 16,0-4-30-16,0 0-17 0,0 0-13 0,0 3-9 0,8-3-9 16,-8 4-6-16,6-4-4 0,0 3-3 0,0 6-3 15,2-6-3-15,-2 5-1 0,0-1 1 0,7 0-1 0,-6 4 0 16,0 0 0-16,-1 0 0 0,0 0 1 0,0 4-1 15,2-1 0-15,-2-3-2 0,0 3 1 0,1 1-1 0,-7 4 1 16,0-4 0-16,0-1-1 0,0 1 0 0,0-1 0 0,-7 1 2 16,7 0 1-16,-12-1 2 0,4-3 0 0,2 4 6 15,-6-4 8-15,-2-3 7 0,1 2 8 0,-7 1 9 0,-6 0 9 16,7-3 7-16,-1-1 13 0,-6-3 7 0,7-1 5 0,-7 1 8 16,6 0 8-16,1-4 2 0,6 0-2 0,-6 0-7 15,5 0-10-15,2 0-12 0,4-4-18 0,-4 0-39 0,5-3-47 16,1 0-47-16,-1-1-45 0,7-6-58 0,0-1-79 0,0-4-157 15,0 1-92-15,0 0-41 0</inkml:trace>
  <inkml:trace contextRef="#ctx0" brushRef="#br1" timeOffset="22881.13">16112 2920 92 0,'6'0'74'16,"8"0"-22"-16,-8 0-12 0,1-4-10 0,6 4-2 0,-7 0 1 15,7 0 0-15,7 0 1 0,0 0 2 0,-1-4 1 16,7 4 0-16,-6-3 0 16,12-1 0-16,1 4 1 0,-1-4 0 0,7 1 2 0,0-1 0 0,1-3 0 0,5 3-1 0,7-1-2 15,-7 2-3-15,8-4-4 0,-8 3-5 0,7 0-5 0,-6-3-3 16,-7 4-1-16,0-1-4 0,0 4-1 0,-7-3-2 16,-12-1-1-16,7 4 0 0,-8 0-2 0,0-4 3 0,-12 4 0 15,0 0 2-15,-1 0 1 0,1 0 4 0,-7 0 5 0,0 0 5 31,0 0 6-31,0 0 4 0,0 0 6 0,0 0 1 0,0 0 0 0,0 0-2 0,0 0-4 0,0 0-5 0,0 0-5 16,0 0-7 0,0 0-7-16,0 0-4 0,0 0-15 0,0 0-27 0,0-4-47 0,0 1-95 0,6-1-140 0,7 1-85 15</inkml:trace>
  <inkml:trace contextRef="#ctx0" brushRef="#br1" timeOffset="23356.63">18274 3261 177 0,'-6'3'151'15,"-1"-3"-62"-15,-5 0-36 0,5 3-16 0,0-3-6 16,-5 4-2-16,4-4 3 0,-4 4 3 0,5-4 3 0,1 3 2 16,-1 1-1-16,1-4 2 0,6 0 2 0,-7 0 5 0,7 4 4 15,0-4 4-15,0 0 5 0,0 0 6 0,0 0 3 0,7 0 0 16,-7 0-4-16,6 0-6 0,-6 0-8 0,0 0-8 15,7 0-10-15,-7 0-8 0,6-4-17 0,-6 4-28 0,7 0-44 16,5-7-61-16,8 3-134 0,-6-3-117 0,11-1-76 0</inkml:trace>
  <inkml:trace contextRef="#ctx0" brushRef="#br1" timeOffset="23848.79">18789 3019 282 0,'-6'-3'250'0,"-8"-2"-82"0,1 5-54 16,7-4-30-16,0 1-18 0,-2-1-10 0,2 4-8 0,6-4-7 15,-6 1-6 1,6 3-6-16,0 0-5 0,0 0-6 0,0 0-5 0,0 0-4 0,6 0-3 0,-6 3-3 0,6 1-1 15,-6-4 0-15,8 7 1 0,-2-3-2 0,0 7 3 0,-6-3-2 16,7-1 4-16,-1 4-2 0,1 0-1 0,6 3-1 16,-7-3 0-16,0 4 0 0,2 0-1 0,-2-1 0 0,7 1 0 15,-13-1 0 1,7 5 2-16,-1-1 0 0,1 1 2 0,-1-5 0 0,-6 4-1 0,13 1 1 0,-6-1-2 0,-1-4 0 16,7 6-6-16,-6-6 2 0,6 1 2 0,0-4-1 0,-6-1 0 15,-1 1 1-15,0 0-1 0,0-3 0 0,2-1 5 0,-2-3-2 16,-6 0-3-16,6-1 0 0,-6 1-8 0,0-4-16 0,7 0-22 31,-1-4-43-31,-6-3-79 0,14-4-146 0,-8 0-86 0</inkml:trace>
  <inkml:trace contextRef="#ctx0" brushRef="#br1" timeOffset="24442.32">18568 2934 80 0,'-14'0'284'16,"14"0"-94"-16,-6 0-65 0,6-3-34 0,-7 3-14 0,7 0-7 16,0-4-4-16,7 4-3 0,-7-4-7 0,6 4-8 0,-6-3-8 15,7-1-8-15,6 0-7 0,-7 4-5 0,8-7-4 16,-2 3-3-16,2 1-1 0,5-1 0 0,1 0 1 0,-8-3 5 15,15 2-1-15,-7 2 1 0,6 0-1 0,-1-5 0 0,1 8-2 16,7-7-1-16,-1 7-1 0,1-4-5 0,7 1-1 16,-8 3-2-16,7-4-3 0,0 4-2 0,-7 0-3 0,8 0 0 15,-1 4 1-15,-7-4 1 0,1 3 0 0,-7 1-1 16,0 3 0-16,-7 1 2 0,1-2 5 0,-7 3-4 0,-6 2-1 16,-1 0-1-16,-6 0 0 0,0 0 0 0,-6 3 1 0,-8 1-2 15,8-4 1-15,-7 3 0 0,-7-3-1 0,8 0 1 16,-8 1 0-16,6-6 0 0,8 6 1 0,0-5-1 0,-7-3-1 15,6 3 1-15,1-3 1 0,-1-1 0 0,7 1 0 0,0 0-1 16,0-1 0-16,0-3 1 0,0 0 3 0,0 4-1 16,0-4 1-16,0 0 0 0,0 0 0 0,0 0 2 0,7 0-1 15,-1 0-1-15,1 0 0 0,6 0-1 0,-1 0-2 0,8 0 1 16,6 0 0-16,1 4-1 0,-1-1 0 0,6 1 0 0,1-4 0 16,-1 0 0-16,1 0 0 0,-1 4 0 0,-5-1 0 15,-8 1 0-15,7 3-2 0,-6 1 1 0,0-1 0 0,-8 0-2 16,-6 4 1-16,8-4-2 0,-8 4 1 0,-6 1 0 0,0-1 2 15,-6 0 0-15,-8 3 0 0,2-3 0 0,-8 0-1 16,-6 4 2-16,0-4 0 0,-7 3 0 16,-12 1 0-16,-1-4 1 0,-6 0 0 0,-6 1 1 0,-1 2 0 0,0-7 2 0,-6 4 1 15,7-3 4-15,5-1 5 0,2-4 3 0,5 1 4 16,7 0 5-16,0-1 0 0,5-3 0 0,2 0-2 0,7 0-7 16,5-3-11-16,-6-1-18 0,7-3-26 0,5 0-35 0,8-4-53 15,0-4-91-15,6-3-151 0,0 2-84 0</inkml:trace>
  <inkml:trace contextRef="#ctx0" brushRef="#br1" timeOffset="24959.8">18503 2667 122 0,'0'0'158'0,"0"3"-60"0,0-3-42 15,6 0-25-15,-6 0-10 0,0 0-3 0,6 0 2 0,1 0-2 16,0 0 0-16,5 0 2 0,1 0 1 0,1 0 2 0,-2 0 2 16,8-3 2-16,6 3-1 0,1-4 6 0,-1 0-1 15,6 4 1-15,1-3 0 0,-1-1-1 0,7 0-4 0,0-3-3 16,7 3-5-16,-1 0-4 0,1-2-1 0,-1-2 0 0,1 5-1 16,0-5 0-16,0 5 0 0,-8-1-1 0,-5-3 0 15,-1 3 0 1,-5 0 1-16,-1 0-1 0,-7 0 2 0,-6 1 2 0,0-1 2 0,-13 4 2 0,6-3 2 0,2 3 0 0,-8 0-1 15,-8 0-2-15,2-4-5 0,6 4-3 0,-13 0-4 0,13 0-4 32,-7 0-1-32,1 0 0 0,6 0-2 0,-7 0-1 0,7 0 3 0,0 0-2 0,0 0 0 0,0 0 0 0,0 0 0 15,0 0-1-15,0 0 1 0,0 0 1 0,0 0-1 0,0 0 0 32,-6 0 0-32,6 0 0 0,0 0 0 0,-13 0 0 0,6 4-2 0,-5-4 1 0,-15 3 0 0,1 1 1 15,0-1-1-15,-13 1 1 0,7 0 0 0,-1 4 0 0,1-4 0 16,-1 3-7-1,7-4-14-15,0 5-23 0,6-5-38 0,7 1-52 0,1 0-119 0,12-1-108 0</inkml:trace>
  <inkml:trace contextRef="#ctx0" brushRef="#br1" timeOffset="25672.63">19381 3264 3 0,'-6'0'200'15,"6"0"-39"-15,0 3-32 0,0-3-27 0,0 0-24 16,0 0-14-16,0 4-10 0,0-4-10 0,0 0-5 0,6 0-6 16,2 0-5-16,-2 0-3 0,-6 0-2 0,6 0-3 0,-6 0-4 15,7 0-2-15,-7 0-4 0,6 0 0 0,1 0-2 16,-1 0-3-16,1-4 1 0,-7 4-1 0,6 0 0 0,0 0-1 16,8 0 1-16,-8-3-3 0,8 3 2 0,-2 0-2 15,1-3 1-15,1 3 0 0,-2-5-1 0,8 5 2 0,6-3-2 16,-7 3 1-16,7-4-1 0,7 0 1 0,-7 1 1 0,7 3-2 15,-7-4 1-15,6 1 1 0,-5-1-2 0,-1 4 3 0,-7-4-1 16,1 1 0-16,0 3 2 0,-8-4 1 0,-6 4 1 0,1 0 3 16,0 0 2-16,-1 0 1 0,-6 0 3 0,7 0 0 15,-7 0 1-15,0 0-3 0,0 0-1 0,0 0-2 0,0 0-4 16,0 0-1-16,0 0-4 0,0 0-1 0,0 0-2 0,0 0-4 16,6 0-8-16,-6 0-20 0,7-4-30 0,0 4-43 15,-1-3-71-15,6 3-124 0,-4 0-85 0</inkml:trace>
  <inkml:trace contextRef="#ctx0" brushRef="#br1" timeOffset="26201.07">19720 3267 7 0,'-6'-3'241'0,"-1"3"-68"0,7 0-51 0,-6 0-32 16,-1 0-17-16,0 0-10 0,1 0-6 0,6-3-4 0,0 3-7 0,-6 0-3 16,6 0-3-16,0 0-5 0,0 0-8 0,0 0-6 15,0 0-6-15,0 3-2 0,0-3-4 0,0 0-3 0,0 3-3 16,0-3 0-16,0 4-1 0,0 0 3 0,0-1-2 0,6 5 2 31,-6-1-1-31,0 0 1 0,6 1 1 0,-6 3-2 16,7-4-2-16,-7 4 1 0,7 0 1 0,-1-3-1 0,-6 2-1 15,7 1 0-15,-1 0-2 0,1 0 2 0,-7-3 0 0,7 3-1 16,-1-1 0-16,-6 1 0 0,0 0-1 0,6 1 2 16,-6-5 0-16,6 4 1 0,-6-4-1 0,0 1 1 0,8-1-1 15,-8 0-2-15,0-3 1 0,0 3-1 0,0-3-1 16,0 0-6-16,6-4-11 0,-6 0-25 0,6 0-36 0,-6-4-62 15,0 0-145-15,0 1-92 0</inkml:trace>
  <inkml:trace contextRef="#ctx0" brushRef="#br1" timeOffset="26482.31">19154 3593 18 0,'6'0'159'0,"8"3"-39"0,-2-3-21 0,1 0-12 0,7 0-8 16,0 0-4-16,6 0-7 0,6 0-10 0,1-3-10 15,-1 3-8-15,7 0-6 0,-6 0-4 0,13-3 0 0,-14 3 1 0,7 0 6 16,0-3 5-16,-7 3 5 0,1 0 5 0,-7 0-1 0,0-5 3 16,1 5 1-16,-9 0 3 0,2 0 2 0,0-4 1 15,-1 4 0-15,-5 0-2 0,-8 0-1 0,0-3-3 0,1 3-5 16,0 0-8-16,-1 0-7 0,-6 0-7 0,0 0-7 0,0 0-7 15,0 0-13-15,0 0-25 0,0-4-35 16,0 4-55-16,-6-3-103 0,6-1-159 0,0-3-93 0,-7 3-50 16</inkml:trace>
  <inkml:trace contextRef="#ctx0" brushRef="#br1" timeOffset="27499.03">14301 5425 240 0,'-6'0'308'0,"0"-4"-98"0,-1 4-73 0,1 0-50 16,-1 0-26-16,0 0-16 0,7 0-6 0,-6 0-3 0,6 0-2 15,0-3-6-15,0 3 0 0,0 0-3 0,0 0-4 0,6 0-2 16,-6 0-5-16,0 0-2 0,7 0-2 0,-7 0 1 16,7 0-2-16,-1 0-2 0,1 3 0 0,-1-3-2 0,8 0 0 15,-2 0-1-15,8 0 1 0,-1 4-3 0,1-4-1 0,6 0 0 16,0 0 1-16,-1 0-1 0,2 0 0 0,-1 0 0 16,0 0-1-16,0 0 1 0,-7 0 1 0,1 0 0 0,-6 0-2 15,-2 0 0-15,1 0 0 0,1 0 0 0,-8 0 2 0,0 0 0 16,0 0 0-16,2 0 0 0,-2 0 4 0,-6 0 0 15,0 0 1-15,6 0 1 0,-6 0-2 0,7 0 1 0,-7 0-1 16,0 0-2-16,6-4 0 0,1 4-4 0,-7 0-2 0,7-3-14 16,-1 3-19-16,7-3-30 0,-6 3-43 0,-1-4-65 0,0 0-120 15,-6 0-99-15</inkml:trace>
  <inkml:trace contextRef="#ctx0" brushRef="#br1" timeOffset="27773.97">13989 5532 220 0,'-7'3'220'0,"1"-3"-68"0,6 4-49 0,0-1-34 0,0-3-25 0,0 0-17 15,6 5-5-15,1-5-8 16,6 3-3-16,0-3-5 0,1 3-3 0,5 1 0 0,0-4 0 16,-6 4 1-16,13-4-4 0,-13 4 2 0,13-4 3 15,-6 3 6-15,-7-3 5 0,6 4 4 0,1-4 6 16,-1 0 7-16,-5 0 5 0,-2 0 7 0,-5 0 3 0,6-4 1 0,-6 4 3 0,-1 0 2 0,8-3-2 15,-14 3 1-15,6 0-5 0,0 0-2 0,0-4-5 0,-6 4-3 16,7 0-5 0,-7 0-6-16,0 0-5 0,7-4-6 0,-7 4-3 0,0 0-7 0,0 0-3 0,0 0-6 0,0 0-12 0,6 0-25 15,-6 0-35-15,13-4-62 0,7 1-121 0,-8-5-121 16,15 1-78 0</inkml:trace>
  <inkml:trace contextRef="#ctx0" brushRef="#br1" timeOffset="28372.88">15558 5381 79 0,'-12'0'225'0,"6"4"-67"0,-2 0-43 15,2-4-26-15,6 0-14 0,-6 0-11 0,6 0-8 0,0 3-6 16,6-3-7-16,-6 0-9 0,6 4-8 0,2-4-9 15,-2 0-5-15,0 0-2 0,7-4-3 0,0 4-1 0,6 0-1 16,1 0 2-16,0 0 0 0,-1 0-1 0,1 0-2 0,6 0 0 16,-7 0-1-16,7-3 1 0,0 3-1 0,7 0-3 0,-7 0 1 15,7 0 2-15,-1 0 1 0,7 0 0 0,-6-4 2 16,6 4-1-16,-6-4 2 0,-1 4 0 0,1-3 1 0,-7 3 0 16,-7 0 4-16,1 0 4 0,-8-4 5 0,-4 4 5 0,-2 0 3 15,0 0 3-15,1 0 4 0,0 0 3 0,-7 0-2 16,0-4-3-16,0 4-1 0,0 0-1 0,-7 0-4 15,0 0-2-15,1 0-3 0,0 0-5 0,-2 0-1 0,8 0-4 16,0 0-4-16,-6 0-4 0,6 0-14 0,-6 0-29 0,6 0-45 16,0-3-70-16,0-1-126 0,0 0-107 0,0-3-73 0</inkml:trace>
  <inkml:trace contextRef="#ctx0" brushRef="#br1" timeOffset="29355.52">16939 4711 31 0,'0'0'195'0,"0"-4"-39"0,7 4-29 0,-7-4-20 0,0 4-9 0,0-3-5 0,0 3-5 0,0-3-5 16,0 3-4-16,0-4-9 0,0 4-8 0,0-4-11 16,0 4-6-16,6 0-5 0,-6-4-1 0,0 4-3 0,0 0-2 15,-6 0-2-15,6 0-3 0,-7 0-1 0,1 0-4 0,-8 0-3 16,-5 0-7-16,-7 4-2 0,0-4-5 0,-6 4-4 16,-7 0-1-1,6-1 1-15,1 0-3 0,6 1-2 0,-1-4 2 0,7 4 1 0,2-1 2 0,4-3 3 0,1 0 1 0,0 4 0 16,6-4 0-16,-5 0 2 0,6 0 1 0,-2 0-1 15,8 0-2-15,-6 4 0 0,6-4-2 0,0 0 0 0,0 0-1 16,0 0-1-16,0 3 0 0,-6-3-1 0,-1 5 1 0,0-5 0 16,1 2 2-16,6 2 1 0,0 0 2 0,-7 0 0 15,7 4 0-15,-6-5 3 0,6 4-1 0,0-3 1 0,0 7-1 16,0-4-1-16,0 1 0 0,-6 3 1 0,6-1-2 0,0 6 1 31,6-2 0-31,-6 0 0 0,6 5 3 0,1-1 1 0,-1 4 0 16,1 0 1-16,6 4 4 0,-7-1 2 0,8 0 2 15,-2 2 4-15,2 2 4 0,-1 4 6 0,-1-4 5 0,-4 9 1 16,4-6 1-16,2 4-2 0,-8 1-1 0,0-1-7 0,7 5-6 16,-6-4-6-16,0 3-7 0,5 1-6 0,-6-1-3 15,2 0-1-15,-2 0-1 0,0 1-1 0,7 2-1 0,-6 1-1 16,0 1 2-16,5-2 1 0,-12 5 2 0,7-4-3 0,-7 4 1 16,0-1 1-16,-7 1 1 0,7-1-2 0,0 1 1 15,-6 0-3-15,0-1-1 0,-1 1 3 0,0 0-2 0,7-1 0 16,-6-3-1-16,-1-3 1 0,1-1-1 0,0 0 1 15,6-4 0-15,-8-2 0 0,8-2-1 0,-6-2 0 0,0-1 0 16,0-3 0-16,6-4 0 0,-7 0 1 0,7-4-1 0,-7 0 1 16,7-3 0-16,-6-3 0 0,6-2-1 0,-7-2 1 15,7-1 0-15,0 0 0 0,0-4 1 0,7 1 1 0,-7 0 9 16,6-4 8-16,1 3 7 0,0-3 6 0,-1 0 5 0,14 0 3 16,5 0 1-16,8-3-3 0,6-1-4 0,6 4-8 15,8-7-6-15,6 3-5 0,6-3-6 0,0 0-3 0,6 3-4 16,7-3-1-16,1-1-5 0,-8 1-15 0,7 0-34 0,1-1-47 15,-2-3-56-15,-4 1-82 0,-2-2-190 0,-6-2-111 16,-6-1-64-16,-7 0-22 0</inkml:trace>
  <inkml:trace contextRef="#ctx0" brushRef="#br1" timeOffset="29928.56">17128 5334 25 0,'-6'3'241'0,"6"-3"-66"0,-7 0-46 0,7 0-31 16,0 4-18-1,0-4-11-15,0 0-9 0,0 0-5 0,7 0-7 0,-7 0-6 0,6 0-9 0,0 0-5 0,8 0-5 0,-1 0-5 16,0 0-2-16,6 0-4 0,1-4-2 0,0 4-3 15,-1 0 0-15,13 0-1 0,-6-3-3 0,1 3 2 0,-1 0-3 16,-7-4 0-16,7 4-1 0,-6 0 1 0,6 0-2 0,-7 0 1 16,1 0 2-16,0-3 0 0,-1 3-1 0,1 0 3 15,0 0-1-15,-8 0-1 0,1 0 0 0,7 0 1 0,-8 0-1 16,2 0 0-16,-2 3-2 0,2-3-1 0,-8 0 1 0,1 0-2 31,-1 0-1-31,8 0-8 0,-8 0-16 0,0 0-34 0,8-3-59 0,-2-1-142 0,1-3-98 0</inkml:trace>
  <inkml:trace contextRef="#ctx0" brushRef="#br1" timeOffset="30856.03">18789 5000 175 0,'-6'-3'177'0,"-1"3"-50"0,0 0-33 0,1 0-19 0,-1-4-10 16,7 4-5-16,-12 0-2 0,4-4-4 0,2 4-6 0,0-3-7 15,-7 3-6-15,0-4-5 0,0 4-3 0,-1 0-1 0,2 0-4 16,-8-3-1-16,1 3-1 0,-1 0 0 0,0 0-2 16,1 0 0-16,-1 0-1 0,8 3-1 0,-8-3-2 15,0 0-1-15,7 4 0 0,1-4-2 0,-2 3-2 0,8 1-2 16,0 0-1-16,-8-1-1 0,1 1-1 0,7 3-1 0,-1-4 0 15,1 6 3-15,-7-3 1 0,7 2-1 0,-2-1-1 16,8 1 0-16,-6-1-1 0,0 4 3 0,6 0-3 0,0-4-1 16,0 4 0-16,0-3 1 0,6-1 2 0,0 4-2 0,2-4 0 15,4-3-3-15,1 3 2 0,0 0-2 0,6-3 1 0,1 0-1 16,0-1 0-16,6 0 0 0,0 3 1 0,0-6 0 16,6 0-2-16,1 0 1 0,-1-6 0 0,2 3 2 0,-2 0-3 15,1-1 1-15,-8 0 0 0,7-3 3 0,-12 3 6 0,0-3 5 16,-7 3 4-16,0-3 0 0,0 0 5 0,-7 0 0 15,1-1 5-15,0-3 2 0,-7 4-2 0,0 0-1 0,0-1-1 16,0-3 1-16,0 4 0 0,0 0 0 0,-7 0-1 0,0-1-4 16,1 0-2-16,0 1-1 0,-1 0 1 0,7 3-2 15,-7-3-1-15,7 3 0 0,-6 4-1 0,6-3-1 0,0-1-2 16,0 4-2-16,0 0-2 0,0-3-3 0,0 3-3 16,0 0-3-16,0 0-2 0,0 0-1 0,0 0 0 0,0 3 0 15,0 1-1-15,6-1 1 0,-6 1-1 0,7 3 1 0,0 0 2 16,-7 4 0-1,6-3 2-15,0 3-1 0,1 0 1 0,0 0-1 0,6 0 0 0,-7 4-1 0,8-4 0 0,-2 3 0 16,-6 1 0-16,8-1 0 0,-1 1 0 0,0 4 0 0,0-5 0 16,-1 4 0-16,8-3 1 0,-6 3-1 0,-1 1 1 15,-1-1 0-15,2 0-1 0,-2 0 1 0,-5 1-1 0,0-1 1 16,-1 1-1-16,1-5 0 0,-7 5 0 0,-7-1-1 0,7-4 0 16,-6 2 0-16,-8-2 1 0,8-3-1 0,-7 0 0 0,0 0 0 15,0-1 1 1,0-2 0-16,0-4 1 0,-1 3 0 0,2-3 1 15,-1 0-1-15,0-4 2 0,0 0 2 0,-1 0-1 0,2 0 1 0,-8 0-2 0,7-4 1 0,-7 0 2 0,8-3 2 32,-8 3 4-32,1-4 3 0,-1 2 5 0,6-2 6 0,2 1 6 15,-8 0 1-15,7-4 2 0,1 4 1 0,4-4-1 0,-4 3 0 0,12-3-2 0,-6 3-2 0,6 2-1 0,0-6-3 16,0 5 1-16,6 0-2 0,0-1-4 0,8 1-3 16,-2 0-6-16,1-1-4 0,7 1-3 0,0 0-3 0,-1-1-5 31,1 1-9-31,6 4-25 0,-7-4-29 0,7 3-38 0,0-1-38 0,0 2-43 0,7-1-50 0,-1 2-67 0,1-7-121 15,-1 9-76-15,1 0-26 0</inkml:trace>
  <inkml:trace contextRef="#ctx0" brushRef="#br1" timeOffset="31327.58">19492 5352 15 0,'-6'0'132'16,"0"3"-27"-16,6-3-23 0,-7 0-16 0,0 0-10 16,1 0-6-16,0 4-4 0,-2-4-5 0,2 0-3 0,0 0-3 15,-1 0-1-15,1 0-6 0,-1 0 0 0,1 0 0 0,-1 0 0 16,7 0 2-16,-6 0 3 0,6 0 3 0,-6 0 5 16,6 0 4-16,-8 0 0 0,8 0 0 0,0 0-2 0,0 0-4 15,0 0-4-15,8 0-5 0,-8 0-4 0,6 0-3 0,-6 0-4 16,6-4-5-16,1 4-2 0,6 0-3 0,-7 0-2 15,7-3 0-15,7 3-5 0,-7-4 1 0,6 4-3 0,-6-3 2 16,7-1-2-16,6 0 2 0,-7 4 1 0,1-3-2 0,6-1 0 16,0 1-1-16,-7-1 1 0,7 4-2 0,-6-3 1 0,0-1 0 15,5-1-1-15,-5 5 0 0,0-3 1 0,-1-1 0 16,-5 2 0-16,-2 2 2 0,8-5 0 0,-13 5-1 0,-1-4 0 16,0 4-1-16,2 0-3 0,-8 0 2 0,6-3-6 0,-6 3-6 15,0 0-13-15,0 0-22 0,6 0-23 0,-6 0-34 16,6 0-51-16,-6-4-91 0,0 0-115 15</inkml:trace>
  <inkml:trace contextRef="#ctx0" brushRef="#br1" timeOffset="31698.63">19616 5352 42 0,'-6'0'270'16,"0"0"-71"-16,-2 0-56 0,2 3-40 0,0-3-25 0,6 0-19 15,-7 0-15-15,7 4-10 16,0-4-7-16,0 0-6 0,0 4-6 0,0-4-3 0,7 4-2 0,-7-1-2 0,6 1 0 16,-6 0-1-16,6-1-2 0,-6 5 2 0,8-5-1 0,-2 5-3 15,0-1-1-15,0 1-1 0,1 2 1 0,6-3 1 16,-6 4 0-16,-1-4-2 0,0 5 0 0,2-1 2 0,4 0 0 16,-6 0-1-16,1-1-1 0,0 2 0 0,-1 3 0 0,1-5 0 15,-7-2-1-15,6 3 0 0,-6 0-1 0,7-4 2 16,-7-4-1-16,0 5 2 15,-7-4 4-15,7 0 5 0,-6-2 8 0,-1-2 10 0,1 5 10 0,-1-5 10 0,-6 0 9 0,1 0 4 16,-2-5 5 0,-5 5 1-16,-1-2-1 0,8-2 0 0,-8 0-2 0,6 0-4 0,-5 0-5 0,6 1-4 0,6-4-3 15,-5 3-7-15,5 1-7 0,0-5-7 0,-6 4-10 0,13 1-5 16,-6 0-4-16,0-5-6 0,6 4-3 0,0 1-5 0,6-5-12 31,0 5-18-31,-6-1-25 0,13-3-27 0,1 2-33 0,-2 2-40 16,2-4-50-16,5 0-75 0,-6 3-125 0,6-3-59 0</inkml:trace>
  <inkml:trace contextRef="#ctx0" brushRef="#br1" timeOffset="35951.04">20371 4986 31 0,'-6'0'67'0,"6"0"-11"0,-6 0-6 0,6 0 3 0,-7 0 5 16,1 0 6-16,6 0 4 0,-7 0 1 0,0 0 1 0,1 0-2 15,0 0-3-15,-1 0-7 0,7 0-9 0,-7 0-5 16,1 0-4-16,-1-4-6 0,1 4-4 0,6 0-3 0,-6 0-6 16,6 0-1-16,-7 0-4 0,7 0-3 0,0 0-2 15,-7 0-2-15,7 0-3 0,0 0 0 0,0 0 0 0,0 0-2 16,0 0 1-16,0 0 0 0,0 4-1 0,0-4 3 0,0 0-1 16,0 0 0-16,0 3 0 0,0-3 0 0,0 4-1 0,0 0 2 15,0-1 0-15,-6 4 0 0,6-3 0 0,0 8 1 16,-6-6-2-16,6 6 0 0,0-1 1 0,-8 3 0 0,8-3-2 15,-6 4-1-15,0 0 0 0,-1-1-2 0,1 4 3 0,-1-3-1 16,1 4 0-16,-1-5-2 0,-5 4-1 0,4 1 2 16,2-5-2-16,0 1 1 0,-1 3 0 0,0-3 0 0,1 1-2 15,0-2 1-15,-1 0-1 0,7-3 0 0,-6 3 0 0,-1-2 0 16,0-1 0-16,7-4-1 0,-6 4 1 0,0-4-2 0,-1 1-2 16,7-4-3-16,0 2-8 0,-7-2-9 0,7-4-11 15,-6 4-14-15,6-4-17 0,0-4-25 0,6 4-28 0,-6-7-39 16,7 0-52-16,0-1-71 0</inkml:trace>
  <inkml:trace contextRef="#ctx0" brushRef="#br1" timeOffset="36507.02">20261 5220 163 0,'0'4'138'16,"0"-4"-55"-16,0 4-39 0,0-4-20 0,0 0-10 15,0 3-4-15,0-3-1 16,0 4-1-16,6-4 1 0,-6 3 0 0,7-3 2 0,-7 4-3 0,0-4-2 0,7 4-1 0,-7-4 0 16,6 3 0-16,-6-3 0 0,0 4 1 0,6-4 2 0,-6 0 3 15,7 0 6-15,-1 4 6 0,1-4 6 0,-7 0 4 16,13-4 3-16,-7 4 1 0,8-4-1 0,-1 1 1 0,6-1 0 15,-6-3-2-15,1 0-2 0,5-1 0 0,-6 1 1 0,6-1 2 16,-5 1 4-16,-2 0-1 0,2 0-1 0,-2-4-5 16,-5 2-2-16,6-1-5 0,-6-1-5 0,-1 0-4 15,0 0-4-15,-6 0-2 0,7 0-4 0,0 0-3 0,-7 0 0 0,6 0-2 16,-6 0-1 0,6 0 1-16,-6 1 0 0,0 2 0 0,0-4 5 0,0 5 1 0,0-3 5 0,0 2 2 0,0 1 4 15,-6 4-1-15,6-5 1 0,-6 4 1 0,6 1-2 16,0-1-3-16,-7 4-1 0,7-4-2 0,-7 4-2 0,7 0-2 15,0 0-2-15,-6 0-3 0,6 0-1 0,0 0 0 0,0 0-2 16,0 0-1-16,0 0-1 0,-6 4 1 0,6-4 0 16,0 4 1-16,-7-1 0 0,7 1 0 0,-7 4 0 0,7-1 0 15,-6 0 1 1,6 0-1-16,0 0 2 0,-7 4-1 0,7-3 0 16,-6 3 0-16,6 0-1 0,0 0 2 0,-6 4 0 0,6-4 0 15,-7 3-1-15,7 1 0 0,0-1-1 0,0 1 0 0,0 3 0 0,0-3 0 0,0 0-1 0,0-1 1 0,0-2-1 16,0 2 0-16,0 1 2 0,0-1-1 0,0-3 1 0,0 4-1 31,7-4 0-31,-7 0-1 0,6 1 0 0,0-2-3 0,1 1-6 0,-1-4-12 0,8 0-24 0,-2 1-31 0,2-4-35 16,5-4-59-16,1 0-111 0,0 0-104 0</inkml:trace>
  <inkml:trace contextRef="#ctx0" brushRef="#br1" timeOffset="36872.99">21023 5195 182 0,'-7'0'198'0,"1"0"-74"16,6 0-53-16,0 0-30 0,0 3-17 0,0-3-6 0,-7 0-4 15,7 4-2-15,0-4-3 0,0 0-2 0,0 3 0 0,0-3 0 16,0 8 2-16,0-4 0 0,-6-1 1 0,6 1 2 0,0 3 1 16,0-3 0-16,0 3 2 0,-6 0-1 0,6 1 0 15,0 0 1-15,0 2 1 0,-8-3-2 0,8 4 0 0,0 0 0 16,-6-4-1-16,6 5-2 0,0-1-1 16,-6 0-2-16,6-1-2 0,-6-2-2 0,6 3 0 0,0-4-2 0,0 1 0 15,0 3 0-15,0-8-1 0,0 5 1 0,0-4-1 0,0 2 1 16,0-2 0-16,0-4 0 0,0 4-1 0,0-1 0 0,0-3 0 15,0 4-1-15,0-4 0 0,0 0 0 0,0 0-2 16,0 0-3-16,0 0-6 0,6-4-12 0,-6 1-24 0,6-1-32 16,0 0-52-16,-6-2-81 0,0 2-100 0</inkml:trace>
  <inkml:trace contextRef="#ctx0" brushRef="#br1" timeOffset="37508.54">20983 5161 156 0,'-6'-3'198'0,"0"3"-64"15,6-4-39-15,-6 4-21 0,6 0-10 0,0-4 0 16,-7 4 1-16,7-3-3 15,0 3-4-15,7-4-7 0,-7 4-7 0,0-4-4 0,6 1-7 0,0-1-4 0,0 4-6 0,2-4-4 16,-2 1-3-16,7-5 0 0,0 8-1 0,-6-3-1 16,5-4 0-16,2 7-3 0,-2-8-2 0,2 5 0 0,-1 3-1 15,-1-8-1-15,8 8-1 0,0-3-3 0,-1-1-1 0,7 0 2 16,0 4-3 0,0-3 0-16,1 3 2 0,-1 0 0 0,-1 0-1 0,-5 0 1 15,0 0-2-15,-7 0 0 0,-1 3 0 0,2-3 1 0,-8 4-1 0,0 3 1 0,-6-3-1 0,0 3 0 16,-6 1 2-16,0-1 0 0,-14 4-1 0,7-4 1 0,-7 4-1 15,1 0 0 1,0-4 2-16,-8 5-1 0,15-5 1 0,-8 0-2 0,0 1 3 0,7-5-2 0,7 4 0 0,-8-7-1 16,8 4-1-16,0 0 0 0,6 0 1 0,-7-4 0 0,7 0-1 31,-7 3 2-31,7-3 1 0,0 0 1 0,0 0 2 0,7 0 2 0,-7 0 0 0,7 0 2 0,-7-3-1 0,6 3-2 16,0 0 1-16,8 0-2 0,-1 0-2 0,6-4-2 15,0 4-2 1,8 0 1-16,5 0-1 0,1 0-1 0,6 4 0 0,0-4 2 0,-6 0-1 0,6 3-1 0,0-3 1 0,0 4-2 31,-6 0 1-31,-1 3-1 0,-6-4 0 0,1 5-2 0,-15-1 1 0,8 0 1 0,-14 1-1 0,1-1-1 0,-7 0-1 16,-7 1 1-16,1 4 2 0,-14-3 0 0,8 0 0 0,-8 1 1 15,-7-3 0-15,1 4 1 0,0-4 1 0,1-3 4 32,-8 4-1-32,0-5 1 0,8 5 2 0,-8-5 3 0,-7-3 2 15,8 4 1-15,-1 0 3 0,1-4 1 0,-1 0 2 0,1 0 6 16,-1 0 3-16,7 0 0 0,0 0 0 0,7-4-2 0,-1 4-2 15,7-4-2-15,0 4-5 0,0-3-7 0,7 3-7 16,-1 0-10-16,0-4-14 0,7 0-19 0,0-3-26 0,0 3-34 16,14-3-39-16,5-4-57 0,1 0-100 0,6 1-117 15,-1-2-48-15</inkml:trace>
  <inkml:trace contextRef="#ctx0" brushRef="#br1" timeOffset="38590.18">21792 4689 14 0,'0'0'91'0,"-7"0"-26"0,7 0-12 0,-7 4-5 0,7-4-1 15,0 0 3-15,0 4 2 0,0-4 1 0,0 0-1 16,0 0-2-16,0 0-5 0,0 0-8 0,7 0-6 0,-7 0-4 16,0 0-3-16,7 0-2 0,-7 0-2 0,0 0 0 0,6 0 0 15,-6 0-1-15,6 0-2 0,1 0-2 0,-1 0-2 16,1 0-2-16,6-4 0 0,-7 4 1 0,14-4 2 0,-7 4 1 15,0-4 2-15,6 1-1 0,7-1 1 0,-6 4 0 0,7-4 0 16,-1 1-2-16,-1-1-4 0,7 0-2 0,8 1-2 0,-7-1-1 16,12 0 0-16,-5 1 0 0,-1-1-1 0,6 0-2 15,-6 0 0-15,7 1 0 0,-8-1-2 0,2 1-1 0,-1-1 1 16,-13 4 0-16,0-4-1 0,-7 4 0 0,1 0 0 16,-7-3 0-16,0 3 0 0,-6 0 0 0,5 0-1 0,-12 0-1 15,8 0-2-15,-2 0 0 0,-6 0 0 0,0 0-2 16,0 0-9-16,0 0-18 0,0 0-27 0,-6 3-35 0,6-3-59 15,0 0-99-15,-8 0-91 0</inkml:trace>
  <inkml:trace contextRef="#ctx0" brushRef="#br1" timeOffset="38923.98">22202 4689 304 0,'-7'0'263'0,"0"0"-86"16,7 0-60-16,0 0-39 0,0 0-21 0,0 0-13 0,7 0-9 15,-7 0-7-15,7 4-6 0,-1-4-4 0,0 0-5 0,2 4-1 16,-2-4-5-16,0 0-3 0,7 3-1 0,1 0-2 0,-8 1 2 16,6 0-1-16,2 3 0 0,-1 0 0 0,0 4 0 15,0 1 0-15,7-1-1 0,-8 0 1 0,2 3 2 0,5 1-2 16,-6-1 0-16,0 5 0 0,1-4 0 0,-2 2-4 0,1 1 3 16,0-2 0-16,0 6-1 0,-7-4 1 0,2 0 1 15,-2 1 1-15,0-1-2 16,-6-4 5-16,0 5-3 0,-6-4 0 0,0-1 0 0,-8 1 3 0,8-4-2 0,-14 4 2 15,1-8 0-15,-1 4 4 0,-6-4 2 0,13 0 3 0,-13 1 3 16,6-1 3-16,-6-3 6 0,-7-1 3 0,8 1 5 0,-7-4 4 16,-2 0 1-16,9 0 0 0,-8 0 0 0,-6 0-5 15,6-4-4-15,1 1-5 0,5-1-4 0,1 0-7 0,1 1-9 16,-1-5-16-16,6-3-24 0,1 4-36 0,5-4-46 0,2-3-73 16,5-1-130-16,0 0-97 0,-5-3-56 0</inkml:trace>
  <inkml:trace contextRef="#ctx0" brushRef="#br1" timeOffset="39400.17">21772 4491 95 0,'0'0'106'0,"13"0"-37"0,-6 0-22 0,5-4-14 0,1 4-7 16,1 0-3-16,5 0 0 0,7-3 1 0,0 3-1 0,0 0 3 15,7-4 2-15,-1 4 3 0,7-3 4 0,7-1 0 16,-1 0 0-16,1 1 1 0,7-1 0 0,4 0 2 0,2 1-1 15,0-5-3 1,0 4-6-16,-1-3-2 0,-5 3-3 0,-8 1-2 16,1-5 0-16,-20 5 2 0,-1-1 3 0,-5 0 4 0,-7 4 3 0,0-3 0 0,-13 3 0 0,0-4-2 0,-6 0-3 31,-1 1-6-31,-6 3-9 0,-7-4-5 0,-5 4-5 0,-1 0-2 16,-7 0-1-16,7 0 0 0,-6 0 0 0,12 0-1 0,0 0 1 15,7 4-1-15,1-4-1 0,4 0-3 0,8 0-1 16,0 0 0-16,0 3 0 0,8-3 0 0,4 0 0 0,1 0 1 15,0 4 2-15,7-4 0 0,-1 4 1 0,1-4 1 16,-7 3 0-16,0-3-2 0,6 4 2 0,-11 0-1 0,-2-1 0 16,6 1 1-16,-12 0 0 0,7-1 0 0,-7 5 1 0,0-1 0 15,-7-2-1-15,1 1 0 0,-6 2-2 0,-2-1-8 16,1 0-15-16,0 0-25 0,0 1-34 0,-7-4-55 0,14-1-112 16,-7 1-96-16</inkml:trace>
  <inkml:trace contextRef="#ctx0" brushRef="#br1" timeOffset="40209.1">18886 5667 9 0,'0'0'147'0,"0"0"-48"0,0 0-28 16,0 0-15-16,0 0-4 0,7 0-3 0,0 0-1 15,-1 0-5 1,1 0-4-16,6 0-6 0,0-4-7 0,-1 4-6 0,2 0-8 0,5-3-6 0,-5 3-2 0,4 0-1 0,-4 0 1 16,-1 0 0-16,0 0 1 0,6 0 1 0,-5 0 0 15,5 0 2-15,1-4 2 0,-1 4-1 0,8 0 1 0,5-4 3 16,-7 4 3-16,15-3 2 0,5 3-1 0,8-4 0 16,-1 4-2-16,13-3 4 0,0-1-4 0,13-3-2 0,0 3-3 15,7 0-2-15,13-3-1 0,-1 0 5 0,7-2 2 0,1 3 1 16,5-2 4-1,1 1 0-15,0 0-1 0,-7 0 2 0,0-1 0 0,-13 1-5 0,0-1-3 0,-6 1-3 0,-6 4-5 16,-8-1 1-16,-6 0-1 0,0 1-3 0,-12-1-1 0,-8 0 0 16,1 4 2-16,-7-3-1 0,-7 3 1 0,-6-5 1 15,-6 5 9-15,-1-3 8 16,-5 3 8-16,-8 0 6 0,7 0 3 0,-13 0 6 0,6 0 2 0,-6 0-3 0,-6 0-6 0,6-3-5 16,-7 3-12-16,1 0-9 0,-7 0-14 0,0-4-22 0,0 4-25 31,0 0-28-31,0 0-31 0,0 0-42 0,6-4-60 0,-5 4-94 15,-8 0-78-15</inkml:trace>
  <inkml:trace contextRef="#ctx0" brushRef="#br1" timeOffset="40733.88">20131 5732 130 0,'0'4'244'16,"0"-4"-89"-16,0 5-64 0,0-2-40 0,0 0-24 0,0-3-10 16,6 5-4-16,1-2 1 0,-1 1 0 0,0 3 4 15,1 0-1-15,0 4 1 0,-1-3 3 0,0 3 1 0,8 0-1 16,-8 0 2-16,1 3 3 0,-1 1 3 0,7-1 3 16,-6 6 1-16,-1-6 1 0,0 4 1 0,2 0 0 0,4 4-4 15,-5-4-5-15,-7 1-3 0,7 4-4 0,-1-5-3 0,-6-1-5 16,0 5-2-16,0-3-2 0,0-1 0 0,0 4-1 15,0-4 0-15,0 0-1 0,0 1-2 0,0-1 2 0,0 1-3 16,0-5 3-16,0 1-3 0,0-4-1 0,0 0 1 16,0 0 0-16,6-4-2 0,-6-4 0 0,0 5 1 0,0-4 9 15,0-4 8-15,0 4 14 0,0-2 12 0,0-2 8 0,0 0 9 16,-6-2 5-16,6-2 2 0,0 0-6 0,0-4-9 0,0 1-12 16,0-3-10-16,0-2-10 0,0 2-6 0,6-1-6 15,1-4-4-15,-7 0-1 0,13-3-3 0,-6 4-1 0,5-6-1 16,-5 2 0-16,6 1-1 0,-6-2 1 0,5 1-1 15,2 3 2-15,-8 1 0 0,8 2 0 0,-2 2 0 0,-5-1-1 16,6 3 1-16,-7 4 0 0,7-3-1 0,-7 3 0 0,8 4 1 16,-1-3-1-16,0 3 0 0,0 0 2 0,7 3 0 15,-8 1-1-15,2 3 0 0,5-3 0 0,-6 8-2 0,0-5 2 16,1 3-2-16,4-2 1 0,-4 2 0 0,-1 5-1 0,-1-4 1 16,2 4 0-16,-2-4-1 0,2 4 0 0,-1-1 1 0,-7-2-1 15,8-1 0-15,-2 0 0 0,-6-1 1 0,2 1 0 16,4-3-1-16,-12-2 1 0,7 2-1 0,-7 0 0 0,0-5 1 15,6 1-2-15,1 0 0 0,0-4-4 0,-7 0-7 0,6 0-19 16,-6 0-20-16,14-4-29 0,-8-3-40 16,6-1-56-16,-5 0-89 0,-7-2-131 0,0-5-62 0</inkml:trace>
  <inkml:trace contextRef="#ctx0" brushRef="#br1" timeOffset="40987.61">19752 5927 182 0,'8'0'256'0,"4"0"-93"16,1 0-63-16,7-4-35 0,6 4-21 0,0-3-12 0,1 3-6 15,11 0-1-15,-5-4-5 0,12 4-2 0,1-3-2 16,6 3-1-16,0-4 3 0,7 4 3 0,-7-4 3 0,7 1 5 15,-1 3 1 1,-6-4-1-16,0 0-3 0,1 1-3 0,-8 0-8 0,1-3-4 0,-1 3-19 0,1 0-38 0,-1-5-69 0,1 1-162 16,-1 0-94-16</inkml:trace>
  <inkml:trace contextRef="#ctx0" brushRef="#br1" timeOffset="41939.45">22488 4242 124 0,'0'0'170'0,"0"0"-43"0,0 0-31 16,0 0-19-16,0 4-13 0,0-4-8 0,6 0-7 0,-6 0-7 15,8 0-8-15,-2 0-6 0,0 0-6 0,7 0-6 16,7 0-4-16,0-4-3 0,6 4-4 0,6-4 0 0,1 1-1 16,-1-1-1-16,7 0 2 0,-6 1-1 0,6-1 3 0,0 0 3 15,-6 1 3-15,-1 3 1 0,1-4 2 0,-1 0 0 0,1 4-1 16,-13-3-1-16,-1 3-2 0,1 0-3 0,-2 0-2 16,-4 0 0-16,-1 0 1 0,0 3 5 0,0 5 1 0,-7-5 5 15,8 5 1-15,-2-1 0 0,-5 4 1 0,0 0-2 0,-1 4-3 16,1 3-2-16,5 1-2 0,2-1-1 0,-8 4 1 15,8 3 1-15,5 1 2 0,-6 3 3 0,6 1 0 0,1 2 0 16,6 1 2-16,0 4 0 0,7 4-1 0,-8-2-1 0,9 6 0 16,-2 3-2-16,-7-1-2 0,8 0 0 0,-7 5-3 15,0-1-1-15,-6 4-2 0,6 0-2 0,-7 4 0 0,1-1-2 16,-7 5 0-16,0-1-2 0,0 0 0 0,-7-3-1 0,2 3-1 16,-8 0 1-16,0-4 0 0,-8-2-1 0,8 3 0 0,-12-4 0 15,5-4 0-15,-6 0 2 0,-6-7-1 0,-1-4 2 16,7 0-2-16,-7-7 1 0,-6 1 2 0,7-6-1 0,-1-2 3 15,-6-4 4-15,6-3 7 16,1-1 5-16,-7-4 12 0,14-2 15 0,-8-1 15 0,-6-4 20 0,6 0 20 0,-6-3 13 16,0 3 5-16,-6-7 3 15,-8 3-6-15,7-6-8 0,-5 0-12 0,-1-1-18 16,0 0-19-16,-1-3-16 0,1 0-10 0,1-4-9 0,-2-1-12 0,7 1-19 0,14 0-40 0,-7-3-49 16,13-4-52-16,6-4-58 0,7-4-72 0,7-3-143 0,0-1-114 15,5-6-64-15,8 3-8 0</inkml:trace>
  <inkml:trace contextRef="#ctx0" brushRef="#br1" timeOffset="42447.17">24273 4989 219 0,'-7'0'313'0,"1"0"-122"0,0 0-82 0,-2 0-49 0,2 4-24 0,0-4-14 15,-8 0-7-15,8 4-6 0,6-1-1 0,-6 1-3 16,-1-1-2 0,7 1-1-16,0-1-2 0,0 1 0 0,0 1-1 0,7-5 1 0,-1 3 0 0,0-3 3 0,8 0-1 15,-8 3 2-15,0-3 0 0,2 0 1 0,-2 0 1 0,-6 0 0 16,0 0 2-16,0 0 4 0,0 0 1 0,0 0 1 31,-6 0 0-31,-2 0 1 0,2 0-1 0,0 5-2 0,-8-5-3 16,8 0-3-16,-7 3-2 0,7-3-1 0,-1 4-1 0,0-4-3 15,7 0 1-15,0 3 0 0,0-3 0 0,0 0 0 0,7 0 0 16,6 0 1-16,0 0 0 0,7 0 2 0,0 0 0 16,-1-3 1-16,7 3 0 0,0-4-1 0,0 1 2 0,-7-2 3 15,1-1 4-15,0 1 2 0,-7 1 4 0,-7 1 5 0,7-1 4 16,-6 1 5-16,-7-1 1 0,0 1 0 0,0-1-3 16,-7 4-4-16,-6-4-3 0,7 4-7 0,-14-3-3 0,7 3-5 15,-7 0-3-15,1 0-4 0,-1 0-1 0,8 0 0 0,-8 0-4 16,7 0-11-16,-7 3-24 0,8-3-34 0,4 0-39 15,-4 0-62-15,12 0-125 0,0 0-95 0</inkml:trace>
  <inkml:trace contextRef="#ctx0" brushRef="#br1" timeOffset="43113.69">25992 4195 104 0,'-12'0'92'15,"-8"3"-25"-15,0-3-15 0,1 4-9 0,-1-4-2 0,-6 3-1 16,13-3 0-16,-7 4 2 0,0 0 3 0,8-4-2 0,-8 0-1 16,7 3 0-16,7-3-4 0,-8 0-1 0,8 4-3 0,0-4-3 15,-1 0-4-15,1 4-3 0,-1-4-1 0,7 0-4 16,-6 0-1-16,-1 0-3 0,7 0-3 0,-6 0-2 0,-1 0-1 16,7 0-2-16,-7 0-3 0,1 0 1 0,0 3-3 0,6-3 0 15,-7 0-2-15,7 0-1 0,0 0 1 0,-7 0 3 16,7 0 1-16,-6 0 4 0,6 0 4 0,0 0 4 0,0 0 5 15,0 0 5-15,0 0 2 0,0 0 0 0,0 0 1 0,0 0-2 16,0 0-4-16,0 0-3 0,6 0-2 0,-6 0-3 0,7 0-5 16,-7 0-1-16,0 0-2 0,0 0-1 0,7 0-3 15,-7 0-2-15,0 0 0 0,0 0 1 0,0 0-1 16,0 0-2-16,0 0 1 0,0 0-1 0,0 0 2 0,0 0-1 16,0 0 0-16,0 0 0 0,0 0 2 0,0 0 0 0,0 0 0 15,0 0-1 1,0 0-2-16,0 0 3 0,0 0 0 0,0 0 0 0,0 0-2 0,-7 0 0 0,7 0 2 0,0 0-1 15,0 0 2-15,0 0-2 0,0 0 0 0,0 0-2 0,0 0-4 16,7 0-21 0,-7 0-40-16,6-3-72 0,0 3-171 0,1-8-92 0</inkml:trace>
  <inkml:trace contextRef="#ctx0" brushRef="#br1" timeOffset="49831.32">25497 4389 220 0,'0'0'290'0,"0"0"-107"0,-6 0-71 0,6 0-41 15,0 0-30-15,0 3-16 0,0-3-10 0,0 4-5 16,0-1-2-16,0 5-1 0,0-1 0 0,0 0 1 0,0 4 2 15,0 4 2-15,0-4 1 0,0 8 1 0,0-5 2 0,0 1 3 16,0 3 4-16,0 0 1 0,0 1 2 0,0-1 0 16,6 5 0-16,-6-6-1 0,0 5-3 0,7-3-5 0,-7 3-3 15,6-1-3-15,-6 1-1 16,7 1-3-16,-7-5-2 0,0 3-1 0,6-2-1 0,1-1 1 0,-7 1-2 0,6-1 0 0,0-3-2 16,2 3 0-16,-2-3 0 0,0 0 1 0,-6-5-1 15,7 1 0-15,-1 0 1 0,-6-3-2 0,0-1-2 0,7 1-4 16,-7-1-19-16,0-4-21 0,6-3-31 0,1 0-52 0,-1-3-114 15,-6-4-110-15,0-1-66 0</inkml:trace>
  <inkml:trace contextRef="#ctx0" brushRef="#br1" timeOffset="50373.25">25477 4359 79 0,'0'0'324'15,"0"0"-99"-15,0-3-72 0,7-1-47 0,0 0-28 0,6 1-18 16,0-1-13-16,0-3-10 0,13 3-9 0,-7-3-5 15,13 3-7-15,2-4-2 0,-2 5-5 0,7-5-2 0,6 4 0 16,-5 1 0-16,5-1-2 0,-6 1 0 0,1-1 1 0,-1 4 0 16,-7 4 1-16,1-4 2 0,-7 3 0 0,0 4 2 15,-13 2 1-15,-7-3 1 0,1 6 0 0,-14-1 1 0,1 3-1 16,-7 1-2-16,-7 3-1 0,0-3-3 0,-5 3 0 0,-1-3-2 16,0-1-1-16,-1 1-1 0,8-4-1 0,0 0-1 15,-1 0 1-15,13 0-1 0,1-4-1 0,0 1 1 0,-1-1-1 16,7-3 0-16,7 3 1 0,-1-3 1 0,0-1-1 0,7 1 1 15,7 0 0-15,6-1 0 0,0 1-1 0,7 0 1 0,-1-1 0 16,13 1-2-16,-5 0-1 0,-1-1 1 0,6 1 0 16,-5-1 0-16,-1 1-1 0,0 3 1 0,-1-2-1 0,2 2 0 15,-15 0 0-15,2 0 1 0,-1 1-1 0,-13 2-1 0,0-2 1 16,-7 3 0-16,-6 0 1 0,0 0 1 0,-12 0 0 16,-2 0-1-16,-5 0 3 0,-7 3 1 0,0-3 0 0,-13 1 1 15,0-1-1-15,-1 0 2 0,-5-4 1 0,-7 3 0 0,7-2-4 16,-8 0 1-16,7-1-1 0,1 0-1 0,6-3 1 15,-7-1-2-15,14 2 0 0,-1-5-3 0,1 3-7 0,6-6-16 16,-1 3-27-16,15-5-37 0,-8-2-54 0,7-4-87 0,7 0-131 16,-1 0-69-16</inkml:trace>
  <inkml:trace contextRef="#ctx0" brushRef="#br1" timeOffset="51168.82">25465 4081 56 0,'6'0'80'0,"-6"0"-26"15,0 0-17-15,0 0-13 0,0 0-10 0,0 0-6 0,0 0-2 16,0 0-4-16,0 4-2 0,0-4 0 0,-6 0-1 0,6 0 0 15,0 0-2-15,0 0-2 0,0 0 0 0,0 0 2 0,0 0-1 32,6 0 0-32,-6 3 1 0,0-3 1 0,6 0 0 0,-6 0 2 0,7 0-1 15,-7 0 1-15,7 0 1 0,-1 4 1 0,-6-4 0 0,7 0 0 0,-7 0 0 0,6 0 1 0,-6 3 4 16,0-3 4-16,0 0 5 0,0 0 5 0,0 4 6 16,0-4 2-1,0 0 6-15,0 0 4 0,0 4 1 0,0-4 0 0,0 0-2 0,0 0-3 0,0 3-3 0,0-3-3 0,0 0-5 16,0 0-5-16,0 0-6 0,7 0-4 0,-7 0-2 15,0 0-2-15,6 0-1 0,1 0 0 0,5 0 3 0,8 0 5 32,-7-3 3-32,13 3 3 0,-6-4 0 0,6 4 2 0,7-4 1 15,-7 1 1-15,6-1-2 0,1 1-3 0,-1-1-2 16,-5 0-3-16,11 1 2 0,1-2 2 0,-6-1 3 0,7 2 3 16,5-3-3-16,1-1 2 0,-1 1 2 0,0-4 2 15,1 3 0-15,7-3-2 0,-8 4-3 0,1-4-1 0,-7 4 6 16,-7-4 2-16,-6 4 2 0,-7 3 4 0,-5-3 0 0,-2 3 0 15,-5 0 0-15,-7 1-4 0,-7-5-3 0,-5 5-4 16,-2-1-7-16,-11 4-5 0,-9-4-3 0,2 4-3 0,-7 0 0 16,0 0-2-16,-7 0-1 0,1 4-1 0,6-4-1 0,-7 4 1 15,7-4 0-15,7 3 0 0,6-3-1 0,6 4 0 0,7-4 0 16,-7 0-1-16,14 4 1 0,6-4-3 0,0 0 1 16,6 3 0-16,2-3-1 0,10 4 2 0,2-4 0 0,7 4 1 15,5-4 1-15,7 0 0 0,0 3 0 0,1-3 0 0,5 4 1 16,1-4-1-16,-7 4 0 0,6-1-1 0,-7-3-1 15,-4 4 2-15,-2-1-1 0,-6 2-2 0,0-2 1 0,-13 0 1 16,0 1-2-16,-13 0 1 0,6-1 0 0,-12 5 0 0,0-1 0 16,-7-4 2-16,0 5 0 0,-7 0-1 0,-13-1 1 15,8 0-1-15,-9 1 0 0,9-1 1 0,-7 0 0 0,6-4-3 16,-7 5-8-16,7-4-16 0,0 3-23 0,6-3-32 0,7-4-46 16,1 3-82-16,12-3-144 0,0 0-72 0</inkml:trace>
  <inkml:trace contextRef="#ctx0" brushRef="#br1" timeOffset="51675.08">26513 4499 119 0,'0'0'185'16,"0"0"-41"-16,0 0-29 0,0 0-20 0,0 0-17 0,0 0-9 15,7 0-12-15,-7 0-8 0,6 0-11 0,1 0-11 0,-1 0-7 16,7-4-7-1,1 4-5-15,-2 0-3 0,1-4-1 0,7 4-2 0,0-4 0 0,-1 4 4 0,1-3 0 0,6-1 1 16,0 4 1-16,0-3 3 0,-1-1 0 0,8 0 4 0,-1 1 2 16,2-5-1-16,-2 5-2 0,-6 0 1 0,6-2-2 15,2 1 0-15,-9 1-4 16,-5-1-3-16,0 0-2 0,-8 4-1 0,2-3-3 0,-8 3 0 0,7-4-1 0,-7 4-6 0,1 0-12 16,0 0-16-16,-1 0-22 0,7 0-30 0,-6 0-31 0,-7 0-47 15,0 0-65-15,-7 0-89 0</inkml:trace>
  <inkml:trace contextRef="#ctx0" brushRef="#br1" timeOffset="51897.81">26819 4484 138 0,'-6'0'203'0,"6"3"-57"0,0-3-43 0,0 0-31 16,0 4-21-16,0 0-15 0,0-4-9 0,0 4-7 0,0 3-6 16,0-4-2-16,0 5-3 0,0-5 0 0,0 5-1 15,0-1-1 1,0 0 0-16,0 4 0 0,0 0-1 0,0 0 0 0,0 0-1 0,0-4-1 0,0 5 1 0,0-1 0 15,0 0-1 1,0-1 1-16,0 2-1 0,0-1 0 0,0 0 0 0,0-4 0 0,0 0 0 0,6 1-1 0,-6-1 1 0,7 0-1 16,-7 0-1-16,0 1 0 0,6-5-2 0,-6 4-7 15,6 1-18 1,-6-4-24-16,8 4-31 0,-8-5-49 0,0-3-74 16,0 0-106-16</inkml:trace>
  <inkml:trace contextRef="#ctx0" brushRef="#br1" timeOffset="52168.05">26428 4847 239 0,'0'0'206'0,"-6"3"-70"0,6-3-45 16,0 0-31-16,6 4-16 0,-6-4-10 0,7 0-4 0,0 0-2 16,6 0-5-16,-1 0-4 0,14-4-4 0,-6 4-2 0,6-3-3 15,7 3-1-15,6-4-1 0,-7 0 0 0,7 4 2 16,7-4 0-16,-7 1-2 0,0 0 1 0,7-2 3 0,-1 2 1 15,-5-5 2-15,5 5 3 0,-6-1 2 0,1 1 6 0,-8-5 6 16,1 5 1-16,-7-2-3 0,-1 2 2 0,-5 3 1 16,0-3-1-16,-8 3-1 0,2-4-4 0,-8 4-4 0,1 0-1 15,-7 0-1-15,6-4-5 0,-6 4-3 0,0 0-4 16,0 0-6-16,0-3-3 0,0 3-9 0,0 0-17 0,0 0-26 16,0-4-39-16,6 0-56 0,2 1-107 0,-2-4-112 0,0-1-64 15</inkml:trace>
  <inkml:trace contextRef="#ctx0" brushRef="#br1" timeOffset="52373.55">28148 4513 129 0,'-6'0'262'16,"6"0"-115"-16,0 0-88 0,0-4-69 0,0 4-77 16,0 0-123-16</inkml:trace>
  <inkml:trace contextRef="#ctx0" brushRef="#br1" timeOffset="62383.27">13852 7711 388 0,'0'-3'404'0,"0"3"-153"0,7-4-104 0,5 1-66 0,8-1-35 15,0 0-19-15,6 0-9 0,7-3-6 0,6 3-2 0,6-3-2 16,7 0-2-16,1-1-2 0,5 1-4 0,7 3-5 16,-6-3-10-16,0 4-19 0,-2-1-26 0,-4 0-34 0,-7 4-38 15,-13 0-53-15,-15 0-64 0,-4 4-72 0</inkml:trace>
  <inkml:trace contextRef="#ctx0" brushRef="#br1" timeOffset="62498.07">14106 7766 68 0,'-39'8'393'0,"1"-5"-83"16,-2 1-98-16,7 3-67 0,7-3-43 0,0 0-26 0,13-1-14 15,-7-3-10-15,8 4-9 0,5-4-6 0,7 0-8 16,0 0-6-16,7 0-7 0,-1 0-3 0,14 0-8 0,6 0-9 16,13 0-17-16,0-4-28 0,13 1-42 0,13-1-67 0,7-3-139 15,6-1-101-15,0 1-56 0</inkml:trace>
  <inkml:trace contextRef="#ctx0" brushRef="#br1" timeOffset="62827.41">16164 7777 108 0,'-6'-3'422'16,"-1"3"-112"-16,1 0-115 0,-1 0-74 0,7 0-41 0,0 0-21 15,0 0-10-15,0 0-1 0,0-4-5 0,0 4-4 0,0 0-3 16,7 0-6-16,-1 4-7 0,1-4-5 0,6 0-4 16,-13 0-1-16,12 3 1 0,-4-3 3 0,-2 0 5 15,14 0 6-15,-1 0 5 0,1 0 2 0,-8 0 3 0,8 0 1 16,0 0 0-16,-1 0-2 0,1 0-4 0,-8 0-6 0,2 0-4 16,-1-3-6-16,-1 3-4 0,-4 0-4 0,-2 0-3 15,0 0-2-15,0 0-3 0,2 0-9 0,-8 0-28 0,6 0-36 16,0-4-56-16,1 0-102 0,-1 4-148 0,8-7-88 0,-2 2-53 15</inkml:trace>
  <inkml:trace contextRef="#ctx0" brushRef="#br1" timeOffset="64067.41">16288 7645 84 0,'0'0'91'0,"6"0"-11"0,-6 0-9 16,0 0-12-16,0 0-7 0,7 0-6 0,-7 0-2 0,0 0 1 15,0 0-1-15,0 0 1 0,7 0 1 0,-7 0 0 16,6-4-4-16,-6 4-2 16,7 0-1-16,-1-3-4 0,-6 3-6 0,14-3-1 0,-8-1 0 0,0 4 1 0,0-4 5 15,8 1-1-15,-8-1 3 0,1 0 2 0,-1 4 4 0,0-3 3 16,-6 3 0-16,8-5 3 16,-8 5 1-16,6-2 0 0,-6 2 1 0,6 0 0 0,-6 0-4 0,0-4-3 0,0 4-3 0,6 0-6 15,-6 0-6-15,0 0-4 0,0 0-8 0,8 0-4 16,-8 0-5-16,0 0-3 0,6 0-2 0,-6 0-2 0,0 4-1 15,6-4 0 1,-6 2-1-16,0 6 0 0,7 0 2 0,-1-1 0 0,1 3 1 16,0 2 1-16,-1-1 1 0,-6 0 0 0,6 0 1 0,1 4-1 0,-7-5 2 0,7 5 1 0,-1-1-3 15,-6 0 1-15,6-2-2 0,-6 3 1 0,7-4-1 0,-7 4 0 16,0-4 0-16,6-1 0 0,-6 1-1 0,0 1 0 16,0-2 0-16,0-2 1 15,0-1 0-15,0 0-1 0,0 2-8 0,0-6-19 0,0 0-27 0,0 1-42 0,0-4-67 0,0 0-131 16,0 0-111-16,-6 0-63 0</inkml:trace>
  <inkml:trace contextRef="#ctx0" brushRef="#br1" timeOffset="71354.15">17382 7631 84 0,'0'0'230'0,"7"-4"-58"0,-7 4-46 16,6-3-32-16,-6 3-23 0,0-4-10 0,7 4-10 0,-7-4-4 15,6 4-3-15,-6 0-5 0,6 0-4 0,-6 0-2 0,8-3-1 16,-2 3-3-16,-6 0 0 0,0-5-1 0,6 5 1 16,-6-2 2-16,0 2 2 0,0 0 2 0,0 0 2 0,7 0 0 15,-7 0 3-15,0 0 4 0,0 0 2 0,0 0 3 0,-7 0 0 16,7 0 1-16,-6 0-1 0,0 0-1 0,-2-4-5 0,2 4-6 16,0 0-6-16,-7 0-5 0,6 0-5 0,-6 0-3 15,1 0-4-15,-2 4-1 0,1-4 0 0,-7 2 0 0,1-2 0 16,0 5-2-16,-1-2-2 15,1 5-2-15,-1-5 0 0,-6 1-1 0,6 3-3 0,1 0 0 0,-1 1-1 0,7-1 1 16,-6 4 0-16,6-4-2 0,-7 1-1 0,7-1 0 0,0 4 1 16,0-4 3-16,0 4-2 0,0 0 1 0,-1 1 0 0,8-3 1 15,-6 3 0 1,5-1 1-16,0 0-3 0,1-3 0 0,-1 3 1 0,7-4-2 0,0 0-2 0,0 0 1 0,0 1 0 16,7-5 0-16,-1 5 0 0,1-4 0 0,0-1 2 0,-1 1 3 15,6-1 0-15,-4-3 1 0,4 4 2 0,2-4 3 0,-1 0 7 16,-1 0 6-16,2-4 6 0,5 4 7 0,-6-7 4 15,7 4 4 1,-1-5-1-16,1 1 3 0,-1-1-3 0,-6 1 1 0,6 0-2 0,1-4-2 0,0 0-2 0,-7 0-2 16,0 0 0-16,6-5-4 0,-5 7-1 0,-2-7-4 0,-5 6-4 15,6-1-4-15,0-4 0 0,-7 4 2 0,2 0-1 16,4 0 2-16,-6 4 4 0,1-1 10 0,-7 1 13 0,7 0 12 16,-7 3 10-16,0 1 7 0,0-1 6 0,0 0 1 0,0 4-6 15,0-3-8-15,0 3-16 0,0 0-14 0,0 0-14 16,0 0-18-1,0 0-4-15,0 0-4 0,0 3 0 0,0-3-2 0,0 4-1 0,0 3 0 0,0-3-1 0,0 3 10 0,0 0-5 32,0 1 0-32,0 3-2 0,6-4-1 0,-6 8 0 0,7-4 0 15,-1 7 0-15,0-4-1 0,-6 2 1 0,8 2 1 0,-2 0-1 0,7 0 1 0,-6 1-1 0,-1-1 0 0,0 4 0 16,7 0 2-16,-6-4-1 0,0 4 0 0,-7 0 2 0,6 4-2 31,0-4 3-31,-6 0-1 0,7-1-1 0,-7 2-1 16,0-2 1-16,-7 2-1 0,7-1 1 0,-6-1 0 0,0-2-2 15,-1-5 0-15,0 5 1 0,-6-8 1 0,7 0-2 0,-7-1 0 16,0-2 2-16,-7 0 4 0,7-1 0 0,-7-4-1 16,-6 1-1-16,7-4 1 0,-13 4 1 0,6-8 0 0,-1 4 3 15,1-4 1-15,0 1 5 0,0-1 2 0,-7 1 4 0,14-5 1 16,0 0-2-16,-1 2 1 0,1 2-2 0,-1-4-5 0,7 1-5 16,7 0-2-16,-1 0-1 0,0-1-5 0,14 2 0 15,0-3-2-15,-1 2-4 0,7 0-4 0,0-1-11 16,6-3-25-16,8 8-43 0,-8-4-60 0,8-1-62 15,-2 5-55-15,-5-1-57 0,6-3-54 0,0 3-61 0,0-3-75 0,7 3-73 16,-14 4-5-16</inkml:trace>
  <inkml:trace contextRef="#ctx0" brushRef="#br1" timeOffset="71687.68">17728 8100 153 0,'6'0'322'16,"-6"0"-87"-16,6 0-73 0,1 0-47 0,-7-4-28 15,6 4-20-15,1 0-10 0,0-4-4 0,-1 4-6 0,7-3-6 16,0 3-4-16,7-4-4 0,-7 4-6 0,6-4 0 0,0 0-4 16,1 1-1-16,7 3-3 0,-1-4 1 0,-7 1-1 0,7-1-3 15,0 0-2-15,-6 1-1 0,5-1-4 0,-5 1-2 16,6 3-1-16,-6-4-3 0,-1 1-1 0,1-1-1 0,-7 4 0 16,6-5-1-16,-12 5 0 0,13 0-4 0,-14-3-10 0,7 3-17 15,-6 0-25-15,5 0-31 0,1-4-41 0,-6 4-56 16,0 0-82-16,-7 0-114 0,0 0-55 0</inkml:trace>
  <inkml:trace contextRef="#ctx0" brushRef="#br1" timeOffset="72025.98">17955 8085 159 0,'-6'0'354'0,"6"0"-95"0,0 0-88 0,0 0-63 16,0 4-38-16,0-4-25 0,0 0-16 0,0 0-10 0,0 0-4 0,0 3-3 15,6 1 0 1,1 0-3-16,-7 3 1 0,6-3 1 0,1 3 1 0,0 0 3 0,-1 0-1 0,-6-3 0 0,6 7 2 16,0-4 1-16,2 4 0 0,-8-2 3 0,6 1 0 0,-6 1-7 15,6 0 2-15,-6 0 0 0,0-4 0 0,7 8 0 0,-7-8 0 16,0 4 0-16,-7 1 1 0,7-2 8 0,-12 1 0 0,4 3 2 16,-4-6 4-16,-8 4 0 0,1-2 2 0,-1-2 1 15,1-1 0-15,-7 0 2 0,0 0 1 0,6-3 3 0,-6 3 2 16,0-3 7-16,0 0 10 0,6-1 13 0,0-3 11 0,8 0 12 31,-8 0 10-31,7 0 1 0,7 0 0 0,-8-3-8 0,8-1-11 0,0 4-16 0,6-4-16 0,-6 1-19 0,6-1-19 31,0 0-23-31,0 0-36 0,0-2-39 0,6-2-44 0,6 1-38 16,2-5-45-16,5 2-48 0,7-5-65 0,0 4-96 16,1-4-67-16,-1 4-35 0</inkml:trace>
  <inkml:trace contextRef="#ctx0" brushRef="#br1" timeOffset="72826.01">18438 7828 207 0,'0'-3'360'0,"-8"3"-104"0,8-4-87 0,0 1-55 0,0-1-30 16,0 4-18-16,0 0-8 0,0-4-7 0,0 4-8 0,0 0-8 15,0 0-8-15,0 0-7 0,8 0-9 0,-8 4-4 16,6-4-2-16,-6 4 1 0,0-1 5 0,6 4 5 0,-6 1 5 15,0-1 8-15,0 4 8 0,0 0 9 0,0 0 6 0,0 5 5 16,-6 1 3-16,0-2-1 0,-8 3-2 0,1 0-5 16,0 1-3-16,-6 3-7 0,5-4-8 0,-5 1-8 0,6 2-5 15,0-3-5-15,0-3-5 0,0 4-3 0,7-8-1 0,-1 3-4 16,7-3 1-16,-7 0-1 0,7-4 4 0,-6-2 7 16,6 1 18-16,0-6 20 0,6 4 24 0,-6-4 22 0,7 0 14 15,-7-4 10-15,7 2 3 0,-1-2-5 0,0-4-11 16,1-3-23-16,0 0-24 0,5 0-23 0,-5-4-14 0,13 4-9 15,-14-3-6-15,8-1-3 0,-8 0 0 0,7 1 3 0,-7 2 7 16,7 1 3-16,-13 1 2 0,7-1-1 0,-1 0-1 16,0 3 0-16,-6 5-1 0,8-5-6 0,-8 5-6 0,6-1-6 15,-6 0-2-15,0 4-2 0,6-3-4 0,-6 3 0 0,0 3 0 16,7-3 1-16,-7 4 1 0,7 3 2 0,-1-3 0 16,0 3 1-16,1-3 1 0,-1 3 2 0,1 1-2 0,6-1-1 15,-7-3-1-15,1 3 2 0,0-4 1 0,5 5 0 0,1-5 1 16,-6 2-1-16,6-1-1 0,-7-4 0 0,8 3 1 0,5-3-1 15,-6-3 0-15,0-1 1 0,7-1 0 0,0-2 0 16,-1 0 0-16,1-4 2 0,6 0 0 0,-7 0 0 0,1-4 1 16,-2 4-2-16,-4-3 0 0,-1-1 0 0,0 1 6 0,0 3-1 15,0-3-3-15,0 2 0 0,-7-3-2 0,1 1 4 16,0 2-2-16,-1 1 1 0,1 1-5 0,-7 2 1 0,6 1 0 16,-6 3 3-1,0 1-1-15,0-1-2 0,0 0 1 0,0 4-3 0,0 0-1 0,0 0-2 0,0 4 3 0,-6 0-2 16,6-1 1-16,-7 5-1 0,7 3 1 0,-6-1 1 0,6 1 2 15,0 1 0 1,-7 2 0-16,7 1-2 0,-7 0 1 0,7-1 1 16,0 1-1-16,0 0 0 0,0-1 0 0,0 1 0 0,0-1 1 15,0 1 1-15,0 3 0 0,0-3 0 0,0 0 1 0,0 3-2 16,0-4 0-16,0 1-4 0,-6 0-7 0,6 0-13 16,-6-1-21-16,6-3-22 0,0 4-25 0,0-3-25 0,0-2-28 0,6 1-27 0,-6-4-21 0,6 0-16 0,-6-3-9 31,14 0-12-31,-8 0-20 0,7-4-35 0,1-4-74 0,4 0-77 15,-4 0-38-15</inkml:trace>
  <inkml:trace contextRef="#ctx0" brushRef="#br1" timeOffset="73168.34">19265 8030 298 0,'-7'0'344'0,"0"0"-110"0,1 0-83 0,0 0-56 16,-2 0-34-16,8 3-19 0,-6-3-10 0,6 0-7 0,0 5-5 15,0 2-1-15,0-3-4 0,0 3 0 0,0 0 3 0,0 0 3 16,0 4 3-16,0 0 4 0,-6 0 5 0,-1 0 3 15,1 0 2-15,6 0-1 0,-7 4-4 0,1-4 0 16,-1 1 0-16,1-2-6 0,0 5-3 0,6-5-4 0,0 2-4 16,-8-1 1-16,8 0-1 0,-6-4-5 0,6 4-2 0,0-3-2 15,0 2-2-15,0-2-1 0,0-5 0 0,0 4-2 16,0-3-1-16,0 3-1 0,6-3-2 0,-6-4-9 0,8 4-14 16,-8-4-21-16,0 0-28 0,0-4-34 0,6 0-42 0,0 0-54 15,1-3-79-15,-7 0-97 0,0-4-57 0</inkml:trace>
  <inkml:trace contextRef="#ctx0" brushRef="#br1" timeOffset="73679.9">19115 8056 156 0,'0'-4'342'0,"0"1"-79"0,0-1-77 15,0 1-51-15,0-1-31 0,0-1-17 0,0 2-10 0,0 3-6 16,0-4-6-16,6 0-5 0,-6 1-6 0,7-1-3 0,-1 4-8 16,1-3-5-16,-1-1-3 0,7 0-3 0,1 1-4 0,-2 3-1 15,1-4-1-15,7 4-3 0,-8-4 0 0,2 4 0 16,-8-3-3-16,8 3-2 0,-2 3-3 0,1-3-1 0,1 4-3 16,-8 0 1-16,0-1-1 0,1 1-3 0,-7 3 3 0,0 0-1 15,-7 4 0-15,1 1 3 0,-7-5 0 0,0 4 0 16,0 0 1-16,-7 0-1 0,8-4-2 0,-2 4 0 0,1-3-1 15,0-1-3-15,0 0-2 0,7 0-1 0,0-3-2 0,-2 3 0 16,8-3 0 0,0 0-2-16,0-4-1 0,0 3 0 0,8 1 1 0,-2-4 0 0,7 4-2 0,0-4 2 0,0 0-1 15,7 0 1-15,6 3 1 0,-7-3-1 0,1 0 0 0,6 0 0 16,-7 0 1-16,7 5 1 0,-6-5-2 0,-7 4 0 16,0-4-1-16,0 2 1 0,-1 2-1 0,-4-4 1 0,-2 4 0 15,0 4-1-15,-6-5 1 0,0 1 1 0,0 3 0 0,-6-4 1 16,0 5 0-16,-2-1 0 0,-4 1 2 0,-1-1-2 0,0-3 0 15,0 3 1-15,-1 0-1 0,2 0 5 0,-8-2 0 16,7 1 2-16,-13-2 3 0,6 4 5 0,-5-5 3 0,5 4 3 31,-6-3 1-31,-7-1-2 0,13 1-2 0,-5-4-1 0,5 4-3 16,0 0-4-16,8-4-6 0,5 0-10 0,0 0-16 16,1 4-27-16,0-4-36 0,-1-4-43 0,7 4-60 0,7-8-78 15,-7 4-128-15,6-3-94 0,-6 4-45 0</inkml:trace>
  <inkml:trace contextRef="#ctx0" brushRef="#br1" timeOffset="74314.96">16451 8657 166 0,'-7'0'204'16,"1"0"-41"-16,0 0-40 0,6 3-30 16,-8-3-20-16,2 0-11 0,0 0-4 0,6 0-6 0,-6 0-2 0,6 0-5 0,0 4-5 15,0-4-5-15,0 0-5 0,0 0-4 0,6 0-4 16,0 0-3-16,0 0-3 0,2 0 0 0,4 0-2 0,1 3 1 15,1-3 0-15,5-3 1 0,-6 3 0 0,0 0 0 0,7 0-1 16,0 0 1-16,-2 0 0 0,2 0-1 0,7 0-1 16,5 0-1-16,1 0-1 0,5 0 0 15,1 0 0-15,7-4-1 0,7 4 1 0,-2 0-1 0,2-3-1 0,12-1-1 16,0 0-1-16,0 0-1 0,0 1-2 0,7-1-1 0,-1 1-2 16,1-5 0-16,6 5-1 0,-7-1 0 0,8 0 0 0,-8-2-1 15,1 0 1-15,0 0 2 0,-1 2 2 0,-6 0 3 16,7-3 7-16,0 3 9 0,-7-3 8 0,-6 4 9 0,-1-5 10 15,-6 4 6-15,-6-3 7 0,-7 7 6 0,-7-3 3 0,-6-1 4 16,1 0 6-16,-15 4 8 0,2-3 9 0,-2 3 11 16,2-4 14-16,-8 4 10 0,1-4 6 0,-7 4 0 0,0 0-9 15,0-3-14-15,0 3-16 0,0 0-19 0,-7 0-22 0,1 0-22 16,-1 0-21-16,-6 0-34 0,1 0-43 0,-2 0-59 16,-6 3-58-16,7-3-61 0,-6 4-63 0,0-4-78 0,-1 0-121 15,1 0-94 1,-1 0-34-16</inkml:trace>
  <inkml:trace contextRef="#ctx0" brushRef="#br1" timeOffset="75235.2">17623 8807 40 0,'0'-4'268'0,"6"4"-72"0,-6-4-63 0,8 0-44 0,-2 4-29 15,-6-3-14-15,6 3-9 0,0 0-3 0,-6 0 0 32,0 0-3-32,8-4-2 0,-8 4 0 0,6 0-2 0,-6 0 1 15,0 0 2-15,6 0 3 0,-6 0 5 0,0 0 2 0,0 0 3 16,0 0 1-16,0 0 1 0,0 0 0 0,0 0-2 0,0 0-4 15,0 0-3-15,0 4-5 0,0-4-3 0,0 0-4 16,0 0-4-16,0 0-5 0,0 3-4 0,0-3-3 0,0 0-2 16,0 4-2-16,7 0-1 0,-7-4 2 0,6 4-1 0,-6-1 0 15,0 1-1-15,7 0 1 0,-7-1 2 0,7 1-2 16,-7 0 3-16,6-1 3 0,0 1 3 0,-6 3 4 0,6-3 6 16,-6 3 6-16,0 0 4 0,8 1 7 0,-8 3 6 15,0 1 0-15,0-2 1 0,0 5-4 0,-8-5-2 0,8 5-5 16,0 0-7-16,-6-1-7 0,6 2-6 0,0-2-6 0,0 0-1 15,0 5-2-15,0-4-2 0,0-1-2 0,0 0 0 16,0 1-2-16,0 0 2 0,0 0 0 0,-6-4-1 0,6 3 2 16,-6 1 0-16,6-5 2 0,0 6 4 0,0-5 3 0,-7 0 2 15,0 0 1-15,7 3-1 0,-6-3 1 0,-1 0 0 16,1 0-4-16,0 0-2 0,6 0-3 0,-8-4-2 16,8 1-2-16,0 0-2 0,0-5 1 0,0 3 0 0,0 0 0 0,0-6 1 15,0 3 5-15,0-3 9 0,0 0 9 0,8 0 12 16,-8 0 9-16,6 0 9 0,-6 0 9 0,6-3 4 0,-6 3 1 15,7-6-3-15,-1 0-4 0,-6 3-7 0,7-5-8 0,0 0-6 16,-1 1-5-16,0 0-6 0,0-4-5 16,2 0-6-16,-2 0-3 0,0 0-6 0,1 0-2 0,6-4-4 0,-6 4-2 15,-1 1-2-15,7-1 0 0,-6-1-1 0,5 5-2 0,-5-4 1 16,0 4-2-16,-1 3 0 0,1-3 0 0,-1 3 0 0,0 0 0 16,1 1-1-16,0 3 1 0,-7-4-1 0,6 4 2 15,0 0 0-15,1 4-1 0,6-4 2 16,-6 3-2-16,-1 1 0 0,1 0 2 0,0 3 0 0,-7-3-1 0,6 3 0 15,0 0 2-15,0 0-2 0,2 0 3 0,-2 5 1 16,-6-4 1-16,6-1 0 0,1 4 0 0,-1 0-1 0,1-4 0 0,-7 4 1 16,13-4-2-16,-7 1-2 0,0-1 0 0,2 4 0 15,4-4 0-15,2 1-1 0,-8-1 1 0,7-4-4 0,0 5 1 16,6-5 0-16,-5 5 1 0,5-5-2 0,-6 0-3 0,6-3-2 16,-5 6-4-16,-1-6-2 0,0 0-8 0,0 0-13 15,-7 0-15-15,8 0-17 0,-2 0-21 0,-5-6-19 0,0 3-22 16,5 0-21-16,1 0-16 0,-6-2-13 0,0-2-11 0,-1 3-16 15,7-3-18-15,-6 0-39 0,-1-4-75 0,-6 4-76 16,0-4-38-16</inkml:trace>
  <inkml:trace contextRef="#ctx0" brushRef="#br1" timeOffset="76034.57">17180 8939 160 0,'-6'0'162'0,"6"0"-43"0,-7 3-36 16,7-3-26 0,0 0-16-16,0 0-12 0,0 0-3 0,0 0-6 0,0 0-4 0,0 0-1 0,0 0-1 0,0 0 3 0,0 0 2 15,0 0 5-15,0 0 3 0,0 0 5 0,0 0 6 0,0 0 1 32,0 0 3-32,0 0 0 0,0 0-1 0,0 0-4 15,0 0-3-15,0 0-4 0,0 0-4 0,7 0-2 0,-7 0-3 16,0 0-3-16,0 0-3 0,0 0-2 0,0 0-1 0,0 0-2 15,0 0 0-15,0 0-1 0,0 0-2 0,0 0-2 16,0 0 1-16,0 0-2 0,0 0 1 0,0 0-3 16,0 0 1-16,0 0 0 0,0 0-1 0,0 0 2 0,0 0-1 15,0 3 2-15,0-3 0 0,0 0 1 0,0 0-2 0,-7 0 3 16,7 5 0-16,0-5 0 0,0 0-1 0,7 0-1 0,-7 0-1 16,0 0 1-16,0 0 0 0,6 3-1 0,-6-3 0 0,0 0 0 15,0 0 1-15,0 0 3 0,0 0 2 0,0 0 0 0,0 0 2 16,0 0 1-16,7 0 1 0,-7 0 3 0,6 0 1 15,-6 0-1-15,6 0 1 0,-6 0-1 0,8 0 1 0,-2 0 1 16,7 0 1-16,0 0 0 0,0 0 2 0,0-3 0 16,6 3 1-16,7 0-1 0,-6 0 1 0,7-5-2 0,-2 5-1 15,7-3-5-15,-5 0-1 0,12-1 0 0,-6 0-1 0,6 0-2 16,-1 1-1-16,-5 3-1 0,7-4 1 0,-1 1-1 0,-1-1-1 16,1 1 1-16,1-1 0 0,-1 0 1 0,0 0-3 15,-7 0 1-15,1 2 0 0,-7 2 0 0,6-4 1 0,-12-1 0 16,-7 5-2-16,0 0 1 0,0 0 6 0,-7 0 6 0,1 0 6 15,-7 0 7-15,7 0 6 0,-7 0 8 0,0 0 6 0,-7 0 4 16,7 0 0-16,-7 0-2 0,1 0-6 0,-7 0-6 16,0 5-7-16,0-5-7 0,0 0-7 0,0 4-5 0,-7-4-6 15,1 0-10-15,-1 0-29 0,0 0-47 0,-5 0-58 0,5 0-80 16,-6-4-119-16,6-1-138 0,1 2-79 0,-1 3-45 16</inkml:trace>
  <inkml:trace contextRef="#ctx0" brushRef="#br1" timeOffset="77033.78">19994 7535 78 0,'-7'-3'307'15,"7"3"-77"-15,-6 0-69 0,0 0-48 0,-2-4-26 16,8 4-15-16,0-4-7 0,-6 4-3 0,0 0-5 0,6 4-2 16,0-4-5-16,-6 0-2 0,6 4-4 0,0-8-2 0,0 4-2 15,0 0-3-15,0 0 1 0,0 0 0 0,0 0 1 0,0-4 0 16,0 4 0-16,6 0-2 0,-6 0 0 0,6-3-2 16,8 6 1-16,-2-3-1 0,1 0-1 0,7-3-1 0,6-1 0 15,0 1-3-15,0-2-2 0,7 2-5 0,-8 0-4 0,15 3-3 16,-8-4-4-16,7 0-1 0,-6 0-4 0,13 4-2 15,-7-3-2-15,0-1-1 0,-1 1-1 0,2 3 0 0,-1-4-1 16,0 4-2-16,1 0 1 0,-8-3-1 0,1 3 1 0,-8 0-2 16,-5 0-7-16,0 3-15 0,-8-3-20 0,2 0-22 0,-8 4-24 15,7-4-31-15,-7 3-31 0,1 1-39 0,-7-1-53 16,-13 5-72-16,0-4-91 0,-7 2-43 0</inkml:trace>
  <inkml:trace contextRef="#ctx0" brushRef="#br1" timeOffset="77347.98">20247 7572 226 0,'-12'0'299'16,"5"-3"-82"-16,1 3-65 0,-1 0-43 0,7 0-27 0,0 3-18 16,0-3-14-16,0 0-11 0,0 0-8 0,0 0-5 0,0 0 0 15,7 0-3-15,-1 4-2 0,7-4 0 0,1 3-1 16,-8 1 1-16,7-1 1 0,0 5 2 0,0 0 2 0,-7-2 2 16,8 2 2-16,-2 3 1 0,2 0 2 0,-1 0 4 0,6 4 1 15,-6-1 0-15,7 5-4 0,-7-1-4 0,6 0-2 0,-6 1-2 16,1 3-4-16,-2-4-5 0,2 4-4 0,-2 3-2 15,1-3-3-15,1 3 0 0,-2-2-3 0,-5-1-2 0,6 4 0 16,-7-4-2 0,1 0 0-16,-1-4 0 0,1 5 0 0,-7-6 2 0,0-2 1 0,-7 0 2 0,1-1 4 0,-1 1 9 15,-5-4 14-15,-2 0 14 0,2 0 18 0,-8-4 21 16,-6 0 28-16,-1-2 27 0,-5-1 24 0,7-2 14 0,-15 2 3 0,7-4-4 16,-6 0-9-16,1 0-16 0,-2-4-24 0,1 2-29 15,0 2-27-15,7-4-20 0,-1-1-19 0,7-2-17 0,6 3-32 16,1-3-61-16,-1 0-78 0,14-1-73 0,0-2-73 15,12-5-81-15,0-3-109 16,7-1-137-16,7 1-56 0,0-1 9 0</inkml:trace>
  <inkml:trace contextRef="#ctx0" brushRef="#br1" timeOffset="77935.78">19746 7433 54 0,'-12'0'348'16,"5"-4"-92"-16,-6 4-83 0,6-4-54 0,7 4-33 16,-6 0-17-16,6 0-11 0,-7-3-8 0,7 3-8 0,7 0-8 15,-7 0-7-15,6-4-7 0,1 4-6 0,6 0-2 0,-6 0 0 16,5-4 2-16,2 4 1 0,-2-3 5 0,8 3 5 0,-1-4 3 16,1 4 5-16,6-3 5 0,1 3 2 0,-2-4-1 15,8 0 3-15,0 1 0 0,6-1-2 0,6 0-1 0,7 1 1 16,7-1 0-16,-1 0 0 0,1-3 3 0,0 3 2 0,6-3 4 15,0 0 6-15,0-4 5 0,-6 3 5 0,-1 5 12 16,-13-4 13-16,2-1 20 0,-9 4 26 0,-5-3 19 16,-13 7 14-16,-8-4 5 0,-5 0-3 0,0 1-14 0,-14-1-17 0,-6 1-28 15,-13 3-32-15,-7 0-30 0,-5 0-22 16,-15 0-14-16,1 0-10 0,-7 3-1 0,8 1-4 0,-2-1-1 0,8 1 1 16,5 0-2-16,8-1 0 0,6 1-1 0,0-4-1 15,13 4-3-15,0-4-4 0,0 3-2 0,6-3-7 0,1 5-5 16,0-5-3-16,6 4-3 0,6-4-3 0,0 3 0 0,1 0 2 15,6-3 6-15,0 4 13 0,0 0 2 0,0-4 0 16,0 3 3-16,0-3 3 0,6 4 3 0,-5 0 1 0,-2-4-3 16,2 0-8-16,-8 0 5 0,-6 0 4 0,7 3 2 0,-7-3 1 15,-7 0-1-15,7 4 2 0,-12-4 1 0,-2 3-3 16,1 1-14-16,-13 0-32 0,6 0-48 0,1-1-56 0,-1 1-52 16,8-4-61-16,5 4-65 0,7-4-95 0,0 0-140 0,0 0-46 15,13 3 4-15</inkml:trace>
  <inkml:trace contextRef="#ctx0" brushRef="#br1" timeOffset="78733.25">21336 7869 336 0,'0'0'349'0,"0"-4"-86"0,0 4-69 16,0 0-47-16,-7-4-28 0,7 4-17 0,0 0-10 0,-7 0-11 15,7 4-7 1,-6-4-11-16,0 0-14 0,-1 4-9 0,1-4-11 0,6 3-9 16,-7 1-8-16,0 0-4 0,1-1-3 0,0 0 0 15,6 3-1-15,0-3-1 0,0-3 0 0,0 3-1 0,0 1 0 0,0-4 3 0,0 0 1 0,0 4 3 0,0-4 6 16,6 0 9-16,0 0 13 0,-6 0 13 0,7 0 15 16,0 0 15-1,-1-4 14-15,1 4 14 0,-1 0 12 0,-6 0 9 0,0-4 5 0,0 4 4 0,0 0-5 0,0 0-7 16,0 0-13-16,-6 0-12 0,-1 0-21 0,1 0-16 0,-8 4-17 15,2 0-15 1,-2-1-11-16,-5 1-7 0,-1 3-5 0,0-3-4 0,8 3 2 0,-2-3-4 0,2 3-3 0,5-3-1 16,7-1-2-16,-6 1-1 0,6 0-2 0,6-1 1 0,-6 1-2 15,13-4 3-15,-7 4 1 0,8-4 2 0,-2 0 0 0,8 0 1 16,-7-4 2-16,7 0 2 0,-8 4 4 0,8-7 6 16,-6 3 8-16,-1 1 11 0,-7-4 5 0,7 3 5 0,-6 0 4 15,-7-3 2 1,6 3-1-16,-6 1-3 0,-6-1-5 0,6 0-11 15,-7 1-4-15,0-1-3 0,1 4-4 0,0-4-5 0,-7 4-1 0,13-3-4 0,-7 3-1 0,0 0-5 0,1 0-1 16,0 0-2 0,6 0-1-16,0 0 0 0,0 0-3 0,0 0-1 0,0 0-1 0,0 0 0 0,0 0-1 0,6 0-2 0,0 0-1 31,1-3 2-31,0 3-3 0,6 0 1 0,-7 0 1 16,0 0-1-16,1 0 3 0,0 0 1 0,5 0 2 0,-5 0 0 15,-7 0 3-15,7 0 2 0,-7 0 0 0,0 0 1 0,0 0 1 16,0 0 0-16,0 0 3 0,-7 0-4 0,7 0 1 15,0 0-1-15,-7 0-2 0,1 0-1 0,0 0-1 0,-1 0 2 16,7 0-2-16,-7 0 2 0,7 0-3 0,-6 0 2 0,6 0 1 16,0 0 0-16,0 0-3 0,0 0-3 0,0 0-1 15,6 0 0-15,-6 0-2 0,0 0-1 0,0 0-2 0,0 0 10 16,0 0-2-16,0 0 0 0,0 0 1 0,0 0-1 0,0 0 3 16,-6 0 0-16,6 0 0 0,0 0-7 0,-6 0 3 0,6 0 0 15,-7 0 2-15,1 0 0 0,6 0-1 0,-7 0 0 16,7 3 1-16,-7-3-2 0,7 0-7 0,0 0-8 0,-6 3-16 15,6-3-26-15,-6 0-35 0,6 0-48 0,0 4-51 0,0-4-52 16,0 0-47-16,6 0-53 0,7-4-78 0,0 1-133 16,0 0-51-16,0-3-6 0</inkml:trace>
  <inkml:trace contextRef="#ctx0" brushRef="#br1" timeOffset="81064.16">22228 7286 112 0,'0'-3'119'0,"0"3"-34"0,0-4-28 0,0 4-20 16,-6-4-17-16,6 4-9 0,0 0-6 0,-8-3-4 0,8 3-2 15,-6 0-4-15,6 0 6 0,0-4 1 0,0 4 3 16,0 0 4-16,-6 0 4 0,6-4 5 0,0 4 4 0,0 0 6 16,0 0 1-16,0-3 4 0,0 3-1 0,0 0 0 0,0-4 1 15,0 4-2-15,0 0-2 0,0-4 0 0,0 4-2 16,0 0-1-16,0-3 1 0,0 3-3 0,0 0-1 0,0 0 0 15,0 0-1-15,0 0 1 0,0 0 4 0,0 0 3 16,0-4 4-16,0 4 6 0,0 0 3 0,0 0 6 0,0 0 4 16,0 0 3-16,0 0-2 0,0 0-1 0,0 0-2 0,0 4-4 15,-7-4-7-15,7 0-7 0,-7 0-7 0,7 3-5 0,0-3-5 16,-6 4-3-16,0 0-5 0,-7 3-1 0,6 0 0 16,-6 1-2-16,7-1 1 0,-8 4-1 0,2-4 1 0,5 5 1 15,-6-2 3-15,0 1 3 0,7 0 1 0,-8 4 5 0,2-4 2 16,-2 4 7-16,1-1 6 0,1 4 4 0,-2 1 1 15,8-1 1-15,-8 1 2 0,2-1 3 0,5 4 4 0,1 0 3 16,-8 0 2-16,2-1 4 0,6 6 2 0,-8-2-2 0,1 4 0 16,7-3 1-16,-8 0 0 0,8 7-10 0,-14-4-2 15,8 0-5-15,-2 4-4 0,-5 0 0 0,6 0-5 0,0-3-2 16,0 6-7-16,0-3 3 0,0 4-6 0,-1-5-2 0,8 2-3 16,0 2 0-16,6-3 2 0,0 4-2 0,0-1-2 15,0 1-1-15,6-1-3 0,-6 1-2 0,6 0-3 0,1-4 0 16,0 4-4-16,-1-4 0 0,1 3 1 0,-7 1-1 0,6-3-1 15,1 1 0-15,6-2 1 0,-7 4 0 0,8-1-1 0,-2-2 0 16,1 2 0-16,7-3 0 0,0 5 0 0,-1-6 2 16,7 1 1-16,0 0-2 0,0-1 1 0,7-2 0 0,-1 3 1 15,1-4-1-15,6-3 3 0,0-1-4 0,7 2-1 0,0-2 0 16,-1-7 0 0,7 1 0-16,0-1-1 0,0-7-2 0,7 0-5 0,-7 0-28 0,7-8-47 0,-8 5-54 15,8-8-66-15,6-3-87 0,-6-5-139 0,13 0-118 0,-7-6-67 16,0-1-10-16</inkml:trace>
  <inkml:trace contextRef="#ctx0" brushRef="#br1" timeOffset="82190.6">22762 7407 174 0,'0'0'211'0,"0"0"-62"0,0 0-48 0,0 0-34 16,0 0-20-16,0 0-14 0,0 0-7 0,0 0-5 0,0 0-3 15,0 0-4-15,0 0 0 0,0 0 1 0,0 0 2 16,0 0 1-16,0 0 4 0,0 0 4 0,0 0 3 0,0 0 5 15,0 0 5-15,0 0-1 0,0 0 2 0,-7 0-2 0,7 0-2 16,0 4-1-16,-6-4-2 0,-1 0-5 0,7 3-1 16,-7-3-3-16,1 4-2 0,6-4-1 0,0 4-2 0,-6-4-1 15,0 3-2-15,6 1-1 0,-8 0-1 0,8-4-1 0,0 3 0 16,-6 1-1-16,6 0 4 0,-6-1 5 0,-1 6 4 16,1-3 4-16,-1 6 4 0,-6-2 1 0,7 1 4 0,-8 3 0 15,-5 1-2-15,6 4-4 0,0-1-4 0,-7 0-2 16,8 5-3-16,-8-5-3 0,0 7-2 0,7-3 0 0,-7 0-3 15,8 0-3-15,-8 0-2 0,7-1 0 0,1-1-1 0,4 2-1 16,-4-4 0-16,5 0-1 0,0 1 0 0,1-1 0 16,0-4-2-16,-1-2-1 0,1 2-2 0,6-3 0 0,-7-4-1 15,7 1 1-15,-7-4-1 0,7-1 2 0,0 1 4 0,0-1 6 16,0-3 10-16,7 0 11 0,-7 0 10 0,7 0 11 0,-1-7 5 16,1 4 6-16,-1-5 4 0,7-3 4 0,0 0-2 15,1 0-4-15,-2-4-5 0,1 4-4 16,-6-7-4-16,6 3 1 0,-7 1 1 0,0-1-2 0,2 1-1 0,-2-1 2 0,0 0 3 15,-6 3 3-15,0 6-2 0,0-2-3 0,0 1-9 16,0 3-7-16,0 1-8 0,0-1-10 0,0 1-10 16,0 3-7-16,0 0-6 0,0 0-1 0,0 0-5 0,7 3 2 15,-7 1-1-15,6-1 1 0,-6 4 2 0,7-3-1 0,-1 4 1 16,-6-2 0-16,13 3 0 0,-6-2 1 0,0 0 0 0,5-3-1 16,8 3-2-16,-7 1 1 0,0-5-1 0,6 1-2 15,-5 3-3-15,5-3-4 0,1-4-4 0,6 4-1 0,-7-4 1 16,7-4-2-16,0 4 1 0,0-7-1 0,7-1 5 0,-7 1 2 15,7-4 5-15,-7-4 3 0,6 1-1 0,-5-2 3 16,-9 2 2-16,9-4 2 0,-7 3-1 0,-2-3 1 0,2 0 1 16,-6 0 1-16,-1-1-1 0,-1 5 0 0,-5-5 0 0,0 5-1 15,-7 2 2-15,6 1 3 0,-6 0 0 0,0 4-1 16,-6 0 1-16,6 3 0 0,0-4-2 0,0 5 2 0,-7 3-1 16,7-3-2-16,0 3-3 0,0-4-2 0,0 4-3 0,0 4 0 15,0-4 1-15,0 3-1 0,0 5-2 0,0-1 1 16,0 0 1-16,-7 4 2 0,7 1 2 0,0-2 0 0,0 5 0 15,0-1-1-15,7 2 0 0,-7-2 0 0,7 4 1 16,-1-3-1-16,0 3 0 0,1 0 1 0,6 4 1 0,-6-4 0 16,-1 5 0-16,0-5 0 0,1 0 1 0,0 4 1 0,-1-4 0 15,0 1 0 1,-6-1 0-16,0-3-1 0,8 3-2 0,-8-3-4 0,6-4-10 0,-6 4-11 0,0-5-17 0,0 1-16 16,0-3-20-16,0-1-17 0,0 0-20 0,6-3-18 0,-6 0-16 15,0-1-18-15,0 1-21 0,0-4-33 0,0 0-45 16,0-4-85-16,-6-3-113 0,0 3-48 0</inkml:trace>
  <inkml:trace contextRef="#ctx0" brushRef="#br1" timeOffset="82654.57">23576 7653 162 0,'0'0'193'0,"0"0"-49"0,0-4-39 0,0 4-24 0,0 0-16 31,0 0-9-31,0 0-6 0,0 0-6 0,0 0-5 0,0 0-5 16,7 4-6-16,-7-4-2 0,0 3-1 0,6 5 1 15,-6-1 1-15,6 0 2 0,-6 4 5 0,0 1 3 0,7 2 2 16,-7-3 0-16,0 3-3 0,0 0-1 0,0 6-3 15,0-6-2-15,0 5-4 0,0-5-2 0,0 4-4 0,0-3-2 16,0 0-4-16,0-1-4 0,7 1-3 0,-7 0-1 0,0-4-5 16,6 4 0-16,-6-5 0 0,6 1-1 0,-6-3 1 15,0-1 1-15,7 0-1 0,-7 1-1 0,6-1-3 0,-6-3-14 16,0-1-18-16,0 1-25 0,0-4-33 0,0 0-48 0,0 0-71 16,0-4-114-16,-6 1-76 0</inkml:trace>
  <inkml:trace contextRef="#ctx0" brushRef="#br1" timeOffset="83319.25">23453 7736 70 0,'6'-3'123'0,"-6"-1"-12"16,6 4-8-16,-6-3-10 0,0-1-10 0,0 1-8 15,0-1-5-15,0 0-5 0,0 1-4 0,0-1-5 0,0 4-7 16,0-3-2-16,0 3-4 0,0-4-6 0,0 0-3 0,0 4-4 15,0-4-2-15,7 4-3 0,-7-3-1 0,6-1-1 16,-6 0-1-16,0 4 1 0,7-3-1 0,-1-1 0 0,1 0 2 16,5 4 2-16,-4-3 2 0,-2-1 0 0,0 0 0 0,7 1 2 15,-6 3 1-15,6-4 2 0,0 0-1 0,0 0 1 0,0 4 1 16,6-3-1-16,1 0-2 0,-7 3-1 0,7-4-4 16,-1 4 0-16,7-4-5 0,-6 4-3 0,-1 0-5 0,1 0-2 15,0 0-2-15,-1 4 0 0,-6-4 1 0,0 4 0 0,0 2 1 16,-6 2-1-16,-1-1 2 0,-6 1 2 0,0 3-1 15,0 0 1-15,-13 0 1 0,6 3-1 0,-6 1 0 0,1-5-3 16,-2 6 0-16,2-5-1 0,-2 0 0 0,8-4 0 0,-7 4 0 16,0-4-2-16,6-3-1 0,1 3 0 0,0-3 0 15,-2 3 0-15,8-3-2 16,-6-4-3-16,6 3 0 0,0-3-1 0,0 0 2 0,6 4-2 0,2-4-2 0,-2 4 1 16,7-4-1-16,0 3 0 0,0-3 1 15,7 4 0-15,-8-4-1 0,14 4 1 0,-6 0 0 0,-1-4 0 0,1 3-1 0,0 4 1 16,-1-3 0-16,-5 0 0 0,-2 3 3 0,-6-3-1 15,1 2-2-15,-7 6 2 16,0-4-1-16,0 3 2 0,-7-1-2 0,-5 2 3 0,-2-2-3 0,2 1 1 0,-8 0 1 0,1-3 1 16,-1 3 1-16,0-4-1 0,-5 0 2 0,5 1 0 15,0-1 1-15,7-4 0 0,-6 1 0 0,0 0 0 0,5-1-2 16,-5-3-1-16,5 5-6 16,-5-5-16-16,6 0-26 0,0 0-27 0,0-5-35 0,0 2-40 0,7-5-43 0,-1 1-54 0,7 0-66 15,7-4-91-15,-1 0-56 0</inkml:trace>
  <inkml:trace contextRef="#ctx0" brushRef="#br1" timeOffset="84061.92">24461 7440 280 0,'-12'0'300'0,"5"-4"-89"15,0 4-70-15,1 0-48 16,-7 0-29-16,7 0-17 0,-1 0-8 15,-6 4-9-15,0-4-4 0,6 4-6 0,-5-1-3 16,-2 1-2-16,1 3-3 0,1-3-1 0,-2 4-4 0,2-4 1 16,-2 3 2-16,1 0 3 0,1 0 5 0,-2 4 3 0,2 0 3 15,-2-4-3-15,1 4 1 0,7 0-2 0,-1-3-4 0,0-1-2 16,1 4-3-16,0-4-4 0,6 0-3 0,6 1-2 16,-6 0 0-16,6-2 0 0,1-1 1 0,6 2-3 15,-6-3 1-15,5 3 0 0,2-7 0 0,-2 4 2 0,8-1-1 16,0-3-1-16,-7 0 3 0,13 0 0 0,-7-3 2 0,1-1 4 15,0-3 6-15,-1 3 7 0,1-3 13 0,-1 0 11 16,-6-2 6-16,-7 2 8 0,8 0 8 0,-8-4 8 0,1 4 7 16,-1-4 1-16,-6 3-4 0,0-3-6 0,7 4 1 0,-7-4 0 15,0 3-1-15,0-2-5 0,-7 2-6 0,7 1 1 0,0 0 7 16,-6 4 7-16,6-5-1 0,0 4-1 0,-7 0-4 16,7 2-5-16,0 2-6 0,0-5-10 0,0 5-13 0,0 0-15 15,0 0-9-15,0-4-9 0,0 4-4 0,0 4-4 0,0-4-2 16,0 5-2-16,7-3 1 0,-7 2 0 0,6 0 1 15,1 4 3-15,-1-1-2 0,1 3 1 0,5 2 2 0,-4-6 0 16,4 9-1-16,1-4 1 0,7 5 0 0,-7-6-2 0,6 8 2 16,-5-3 1-16,-2 4 0 0,1-1 0 0,1 0 2 15,-8 0-1-15,0 4-1 0,8-3 1 0,-14 2 0 0,6-2 0 16,-6-1-1-16,-6 4-1 0,6-7-1 0,-7 3 2 0,-6 0-1 16,0 1 3-16,0-5 0 0,0 0-2 0,-7 2 1 0,1-5-1 15,-1 0 3-15,-6 0-3 0,6-4 3 0,1-3-2 16,0-1 0-16,-8 5 3 0,8-8 0 0,0 3 2 0,-1-3 0 15,1-3 0-15,5 3-1 0,2-4 0 0,-2 0 0 0,1 1-3 16,1-1 0-16,-2-3 1 0,8-1-2 0,-7 1-1 16,13 0 2-16,-7 0-2 0,7-1 0 0,0 2 0 15,0-3-1-15,0 2-1 0,0 3 0 0,7 1-12 0,-7-5-4 16,7 5-20-16,-1-1-34 0,0 1-46 0,8-1-46 0,-2 0-46 16,1 0-46-16,1 1-37 0,-2-5-58 0,8 5-62 15,0-1-93-15,-1 1-28 0</inkml:trace>
  <inkml:trace contextRef="#ctx0" brushRef="#br1" timeOffset="84543.63">25035 7660 203 0,'0'0'197'0,"-6"-4"-40"15,6 4-36-15,0 0-28 0,0 0-18 0,0 0-15 16,0 0-10 0,0 0-7-16,0 0-9 0,0 0-5 0,0 0-6 0,6 0-5 0,-6-3-5 0,6 3 0 0,-6 0-1 0,6 0-2 15,2 0 2-15,-8 0 2 0,12 0 3 0,-5-4 3 16,-1 4 2-16,8 0 0 0,-8 0 0 0,6-4 2 0,2 4 2 16,-1-4-3-1,0 4-3-15,6-3 0 0,1 0-4 0,0-1 0 0,-1 4-2 0,7-4-1 0,-6 1-2 0,6-1 2 16,-7 0 1-1,7 1 1-15,1-4 3 0,5 3-4 0,-6-1 6 0,7 2 3 16,-7-5 3-16,0 5 1 0,-7-1 1 0,1 1 0 0,-7-1-1 0,0 1 5 0,0 3-5 0,-7-4-2 0,8 4-3 16,-14 0-3-16,6-4-3 0,0 4-3 0,-6 0-2 15,7 0-4-15,-7 0-10 0,-7 0-13 0,7 0-19 32,-6 0-27-32,0 4-31 0,-8-4-41 0,-5 0-55 0,6 4-85 15,-6-1-110-15,-1 1-62 0</inkml:trace>
  <inkml:trace contextRef="#ctx0" brushRef="#br1" timeOffset="84807.85">25236 7624 130 0,'0'0'292'0,"0"0"-73"16,0 0-64-16,0 0-49 0,0 0-34 0,0 0-23 0,0 3-14 15,0-3-8-15,0 4-6 0,0-4-5 0,0 7-3 16,0-4 0-16,8 1 0 0,-8 0 2 0,6 3 5 0,-6 1 2 15,6-1 1-15,-6 4 4 0,0 0 1 0,0 0 2 0,0 0-2 16,0 0-3-16,0-1-3 0,0 2-3 0,0-1-4 0,0 0-3 16,0 0-3-16,0 0-2 0,0 0-1 0,0 0 1 15,0-4-3-15,0 0-1 0,0 4-2 0,0-3-1 0,0-1 2 16,0 0 0-16,0-3 0 0,0 3-1 0,0-3-1 16,-6 0 0-16,6-1-4 0,-6 0-13 0,-2 3-19 0,8-3-27 15,-6-3-35-15,6 0-49 0,-6 0-71 0,-1-3-109 0,-6 3-75 16</inkml:trace>
  <inkml:trace contextRef="#ctx0" brushRef="#br1" timeOffset="85125.42">24722 7939 55 0,'0'0'287'16,"0"0"-79"-16,7 0-68 0,-1 0-44 0,8 0-28 15,-2 0-17-15,8 0-10 0,-1 0-5 0,7 0-4 16,0-4-5-16,7 4-3 0,6-4-5 0,1 4-4 0,-2-4-1 0,1 1 3 16,0-1 3-16,7 1 1 0,7-1 4 0,-8 0 4 0,1-3 2 15,5 3 3-15,-5-2 6 0,-7 0 1 0,0 3 2 0,0-4 2 16,-13 3 1-16,-6 4 4 0,0-3 10 0,-8-1 1 16,1 4 0-16,-6-4 0 0,-7 4 0 0,6 0 1 0,-6 0-1 15,0 0-1-15,0 0-9 0,0 0-2 0,0 0-2 0,0 0-4 16,0 0-6-16,0 0-3 0,0 0-6 0,0 0-3 15,-6 0-5-15,6 0-3 0,0 0-4 16,0 0-4-16,-7 0-2 0,7 0-4 0,0 0-7 0,-6 0-21 0,-1 0-36 0,1 0-39 16,0 0-49-16,-2-3-68 0,-4-1-120 0,5 1-124 0,-6 3-70 15</inkml:trace>
  <inkml:trace contextRef="#ctx0" brushRef="#br1" timeOffset="86768.09">25784 7246 16 0,'0'-4'310'15,"-7"4"-69"-15,7 0-65 0,0-3-55 0,0 3-34 0,-6 0-25 16,6 0-12-16,0 0-13 0,0 0-9 0,0 0-8 0,0 3-4 16,0-3-3-16,0 0-5 0,6 4-3 0,-6 0-3 15,0-1 2-15,7 5 4 0,-7-1 4 0,6 0 1 0,-6 1 5 16,0 2 11-16,0 5 11 0,0 1 3 0,0-2 3 0,-6 4-2 16,-1-3-2-16,7 7 0 0,-12-4 0 0,4 4-10 15,2 1-8-15,0-2-5 0,-7 1-4 0,6 0-2 0,1 0-2 16,-1 0-3-16,-6-4-4 0,13 5-2 0,-7-2-1 15,1-3 0-15,0 4-1 0,-1-3 0 0,7-4 0 0,0 3 0 16,0-4 0-16,0 1 0 0,0 0 0 0,0-4-4 0,0 0-10 16,7-4-17-16,-7 0-18 0,6-3-23 0,0 0-29 15,1-4-36-15,0 0-44 0,-1-4-58 0,-6 0-78 0,7 1-74 16</inkml:trace>
  <inkml:trace contextRef="#ctx0" brushRef="#br1" timeOffset="87236.8">25771 7499 287 0,'0'-4'231'0,"0"4"-72"0,6 0-55 0,-6 0-38 16,0 4-22-16,0 0-13 0,0-4-8 0,0 3-2 0,7 0-4 16,-7 2-1-16,6 2-5 0,-6-4-1 0,7 1-2 15,-1 0-3-15,-6 3 1 0,7-3 0 0,5-4-1 0,-4 3 3 16,-2 2 5-16,0-2 3 0,8-3 4 0,-8 0 7 0,7 0 8 15,0 0 5-15,0-3 2 0,0-2 2 0,0 2 1 16,6-1-1-16,-5-3-1 0,6-1-4 0,-2 1-6 0,-4-4-6 16,5 4-3-16,-5-4-1 0,4 0-3 0,-4 4-1 0,-1-5 0 15,0 1 3-15,0-3 4 0,-7 3 4 0,8 0 5 0,-14 0 6 16,6 0 3-16,-6 0 0 0,0 0 1 0,-6 0-4 16,6 0-3-16,-7 0 0 0,0 1-1 0,-5 1-2 15,5 2-1-15,0 0 2 0,1-1 3 0,-7 1 4 0,13 4 3 16,-6-1-1-16,-2 0-3 0,8 1-4 0,-6 3-4 0,6-4-6 15,-6 4-7-15,6 0-7 0,0 0-8 0,0 0-5 16,0 0-4-16,0 0-1 0,6 4-2 0,-6-1 1 0,6 5 1 16,-6-1-1-16,0 0 4 0,8 4 1 0,-8-4 0 0,6 8 0 15,-6-4 1-15,6 4 0 0,-6 0 0 16,7-1 2-16,-7 5-2 0,0-1 0 0,6 0 0 0,-6 0-1 0,7 1 2 16,-7-1 0-16,0 1-2 0,7-1 0 0,-7 1 0 15,6-1-2-15,-6-1 2 0,6 3-1 0,-6-6 0 0,0 4 0 0,7-3 0 16,0-1-1-16,-1 5-2 0,0-8-12 0,-6 3-25 15,7-3-29-15,-7-4-31 16,6 4-36-16,1-3-37 0,6-4-39 0,-7-2-51 0,2 3-71 0,4-5-100 0,-6 4-42 0</inkml:trace>
  <inkml:trace contextRef="#ctx0" brushRef="#br1" timeOffset="87569.66">26623 7491 252 0,'0'0'263'0,"-6"0"-87"0,6-3-64 0,-6 3-40 0,6 0-23 0,0 0-11 0,0 0-7 31,6-4-3-31,-6 4-3 0,6 0-3 0,2 0-1 0,4-3 0 0,2 3 0 0,-1-4 0 0,-1 1 2 0,8 3-1 32,0-4 3-32,-1 0 1 0,1 0 0 0,-8 4 1 0,8-4-2 0,0 2 1 15,-1-3-3-15,1 1-2 0,0 4-3 0,-1-3-3 16,-6-1-2-16,6 4-4 0,1-4-2 0,-1 4-3 16,1-3-2-16,-6 3 0 0,4-4-2 0,-4 4-1 0,-8 0-8 0,7-4-18 0,1 4-19 0,-8 0-27 0,6 0-33 31,-4 0-48-31,-2 0-69 0,-6 0-95 0,0 0-72 0</inkml:trace>
  <inkml:trace contextRef="#ctx0" brushRef="#br1" timeOffset="87773.93">26930 7451 250 0,'0'0'308'16,"-7"0"-78"-16,1 0-69 0,0 0-51 0,6 0-34 0,0 0-23 15,-7 5-16-15,7-3-10 0,0 2-9 0,0 4-6 0,0-1-4 16,0 0 1-16,0 0 0 0,0 5 0 0,0-1 4 15,7-1 1-15,-7 1 2 0,0 0 3 0,6 0 2 0,-6 1-2 16,6 2-2-16,-6-3-1 0,0 1-4 0,0-2-4 16,0 1-1-16,0 0-2 0,0 0-1 0,7 0-1 0,-7 0 0 15,0-4-1-15,0 4-1 0,0-3-3 0,0-4-11 16,0 3-18-16,7 0-25 0,-7-3-33 0,6-1-43 0,-6 1-66 16,0-4-101-16,0 0-87 0</inkml:trace>
  <inkml:trace contextRef="#ctx0" brushRef="#br1" timeOffset="88089.83">26435 7788 21 0,'-7'4'307'0,"7"-4"-90"15,0 0-76-15,0 4-49 0,7-4-23 0,0 0-13 0,-1 3-6 16,7-3-3-16,7 0-3 0,-1 0-3 0,1 0-4 0,6 0-4 15,0 0-8-15,6-3-6 0,1 3-3 0,0-4 0 16,5 0 0-16,-5 1 4 0,7 3 1 0,-2-4 4 0,1 0 3 16,7 1 2-16,-7-5 2 0,6 8 2 0,1-7 2 0,-7 2 2 15,0 3 3-15,1-2 3 0,-8 1 0 0,1-2 3 0,-7 5 2 16,-7-4 1-16,7 1 3 0,-13 3-2 0,0-4 3 16,0 4 3-16,-6 0 2 0,0 0 3 0,-1 0 3 15,-6 0 1-15,0 0-2 0,6 0-2 0,-6 0-6 0,0 0-8 16,0 0-9-16,-6 0-6 0,6 0-16 0,-13 0-34 0,6 0-39 15,-6-3-44-15,0 3-48 0,0 0-59 0,7-4-78 16,-14 4-140-16,-6-3-93 0,7 3-32 0</inkml:trace>
  <inkml:trace contextRef="#ctx0" brushRef="#br1" timeOffset="89644.77">23244 8324 111 0,'-20'0'179'0,"7"2"-49"16,-6-2-40-16,-1 5-25 0,-6-2-12 0,0 1-4 15,6 0 4-15,-6-1 8 0,0 1 7 0,1 0 3 0,5-4 1 16,0 3-3-16,1 0-5 0,-1 1-8 0,8-4-8 0,4 4-9 15,2-4-10-15,-7 0-6 0,13 4-2 0,-6-4-5 0,-1 0 0 16,7 3-1-16,-7-3 1 0,7 0 0 0,0 0 0 16,0 0-1-16,0 0-1 0,0 0-1 0,7 0 0 0,-7 0-1 15,7 0 1-15,-7 0-1 0,6 0 2 0,1 0 4 0,5 0 3 16,2-3 3-16,5 3 2 0,7 0 1 0,6-4-1 16,1 4 1-16,13-4-3 0,6 0-4 0,6 1-2 15,8 0-9-15,6-1-2 0,5-3 1 0,14 3 0 0,1-3-2 16,6 0 0-16,6-1 0 0,0-4-1 0,7 5 4 0,6-3-3 15,-7 2-2-15,8-2 1 0,-1 2 2 0,1-3 1 0,5 0 2 16,-5-1 2-16,-2 2 1 0,8 2 1 0,-7-2 4 16,1-1-2-16,-1-1 1 0,-7 6-2 0,-5-6-3 0,-7 5 0 0,-1-1-3 15,-6 1-3-15,1 0-3 0,-1 0-2 0,-6-1 0 16,-8 1 0-16,8 0-1 0,-13 3 1 0,6-3 1 0,0 3 2 16,-6-4-1-16,0 1 0 0,-1 4-2 0,-5-5 0 0,-1 5 0 15,-6-4 2-15,-2 3 1 0,-4-3 3 0,-1 2 5 16,-7-2 5-16,1 3 7 0,-7 1 4 0,0-1 5 0,-7-3 5 15,-5 7 2-15,-1-4 1 0,-6 1 0 0,-8-1-2 0,2 4-4 16,-8 0-2-16,1 0-4 0,-1 0-5 0,-6 0-5 16,0 0-6-16,0 0-15 0,-13 0-27 0,0 0-41 0,-6 4-48 15,-1-1-66-15,-6 1-92 0,-19-4-156 0,-8 7-94 0,-6-3-44 16</inkml:trace>
  <inkml:trace contextRef="#ctx0" brushRef="#br1" timeOffset="90409.08">23634 8525 306 0,'0'0'263'0,"7"-4"-73"0,-7 4-54 0,7 0-36 0,-7 0-17 16,0 0-12-16,0 0-2 0,0 0-5 0,0 0-1 15,0 0-2-15,0 0-8 0,0 0-7 0,0 0-7 0,0 0-9 16,0 4-8-16,0-4-6 0,0 0-4 0,0 3 2 0,6-3 1 16,-6 4 3-16,6 0 2 0,-6 3 4 0,7-3 1 0,-7 3 4 15,0 0 4-15,7 1 0 0,-1 2 2 0,-6 1 5 16,0 0 3-16,6 4 0 0,-6 0 3 0,0-1 0 0,-6 1 2 16,6 3 0-16,-6 1-1 0,-1 3-6 0,7-4-4 0,-7 5-6 15,-5-2-4-15,5 1-5 0,0 0-5 0,1-4-5 16,-1 4-4-16,-5-4-2 0,5 1-2 0,0-1-1 15,1-3 0-15,0 0-1 0,-8-1-2 0,8-3 2 0,6 1 0 16,-7-6-1-16,7 2 1 0,0-4 3 0,0-1 3 0,0 1 4 16,0-4 4-16,0 3 3 0,7-3 4 0,-7 0 6 0,6 0 5 15,1 0 1-15,0 0 1 0,12-3-1 0,0-1-1 16,1 1-1-16,6-1-6 0,-7 0-5 0,8-3-6 0,-1 4-3 16,6-2-5-16,-13 2-1 0,8-5-3 0,-1 5-4 0,0-1 0 15,6 1 0-15,-5-1 0 0,5-3 0 0,1 2 0 16,-1 2-1-16,1 0 1 0,-1-5-2 0,-6 4 1 0,7 1 2 15,-7-4-1-15,0 3 0 0,-7 1 1 0,7-1 0 0,-12 4-1 16,5-4 1-16,-5 0 0 0,-8 4-1 0,6-4 0 16,-4 4 0-16,-2-2 1 0,-6 2-1 0,6 0-7 0,-6 0-13 15,0 0-19-15,0 0-27 0,0-4-32 0,0 4-30 0,-6-5-35 16,0 5-33-16,6-3-35 0,-8-1-41 0,2-3-54 16,0 3-89-16,6 0-57 0</inkml:trace>
  <inkml:trace contextRef="#ctx0" brushRef="#br1" timeOffset="90755.33">23849 8795 410 0,'0'-3'360'0,"0"-1"-117"16,0 1-87-16,0-1-53 0,0 0-31 0,0 4-16 0,0-3-10 0,0 3-8 15,0 0-3-15,0 0-6 0,0 0-5 0,0 0-7 16,0 0-7-16,0 0-3 0,0 0-3 0,0 3 0 0,0 1 2 16,0 0 2-16,0-1 2 0,0 4 4 0,0 1 0 15,0-1 3 1,0 4 5-16,0 0 6 0,0 0 4 0,0 4 4 0,0-1 4 0,-6 2-1 0,6 2 1 0,0-4-2 0,-7 5-5 16,7-1-7-16,0-4-6 0,-6 5-6 0,6-1-2 15,0 0-4-15,0-2-2 0,-6-2-2 0,6 4 0 0,0-7-2 16,0 4 0-16,0-4 0 0,0 0-1 0,-7 0 0 0,7-4 0 15,-7-3 0-15,7 3 1 0,0-3 0 0,-6-1-1 16,6 1 1-16,0-4-8 0,0 0-13 0,6 0-24 0,-6-4-31 16,0 1-37-1,7-5-39-15,0-2-60 0,5-2-86 0,-5 1-120 0,6-3-58 0</inkml:trace>
  <inkml:trace contextRef="#ctx0" brushRef="#br1" timeOffset="91568">24286 8601 139 0,'0'3'250'0,"0"-3"-74"0,7 0-59 0,-7 0-40 0,6 0-25 15,0-3-16-15,8 3-8 0,-2 0-3 0,1-3-6 0,7 3 0 16,-7-4 1-16,6 4-1 0,1-4 0 0,6 1 0 15,-7 3 0-15,8-4 2 0,-8 0 2 0,8-3 3 0,-2 4 3 16,-5-1 2-16,6 0 2 0,0-3 2 0,-7 3 0 16,1 1 0-16,-7-1 1 0,0 0-2 0,0 1 0 0,0 3-4 15,-6-4 2-15,-1 4-2 0,-6 0 1 0,0-4 0 16,6 4-2-16,-6 0-1 0,0 0-1 0,0 0-3 0,0 0-2 16,0 4-2-16,0-4-2 0,-6 0-5 0,6 0-2 0,0 4-2 15,-6-1-2-15,-1 1 2 0,1 3-1 0,-1 0-1 0,-6 1 0 16,7 3 2-16,-8 0-1 0,2 0 4 0,-2 4 3 15,1-1 3-15,-6 1 4 0,6 3-1 0,-7-3 2 0,1 3 0 16,-1-3 1-16,0 3-2 0,1 1-2 0,6-1-3 0,-6-4-4 16,5 1 0-16,2 0 0 0,-2-4 1 0,2 0-1 15,5-4 0-15,1 4-2 0,-1-4-1 0,7-3-1 0,-7 3-1 16,7-3 2-16,0-4 3 0,0 3 5 0,7-3 7 0,-7 0 8 16,7 0 11-16,-1 0 10 0,1-3 7 0,-1-1 1 15,7-3-1-15,0 3-2 0,1-7-6 0,-2 0-6 0,8 0-6 16,-7 0-5-16,7 0-3 0,-8-3 5 0,1 3 0 0,7-3 0 15,-7 2 1-15,0 1 0 0,0-4-4 16,-6 4-3-16,-1 0-5 0,7 0-7 0,-7 4-5 0,1-4-3 0,0 4-4 16,-7 3-3-16,6-3 0 0,-6 3-1 0,6 0-2 15,-6 1 0-15,0 3-2 0,0 0-1 0,0-4 0 0,0 4 0 16,0 4 0-16,0-4-7 0,7 3 4 0,-7 1 1 0,7 4 2 16,-7-1 4-16,0 4 1 0,6 0 1 0,-6 0 1 15,7 0 5-15,-7 3-1 0,6-3 1 0,-6 4-1 0,0 0-2 16,0-1 0-16,0 1-1 0,0 0 1 0,0-1-1 0,0 1-1 15,0 0-1-15,0-1-2 16,0 1 1-16,0-3-1 0,0 2 1 0,0-3-3 0,0-1 1 0,0 2 0 0,0-6-1 16,0-1 0-16,0 2-1 0,0-3 2 0,0-1-2 0,0 1 0 15,0-4 1-15,0 3 0 0,0-3 3 0,0 0-4 0,0 0-12 16,0 0-37-16,0 0-51 0,0-3-58 0,7-1-63 16,-1 1-68-16,1-8-99 0,5 3-153 0,2-7-68 0,5 5-14 15</inkml:trace>
  <inkml:trace contextRef="#ctx0" brushRef="#br1" timeOffset="92977.34">24950 8481 174 0,'0'0'138'0,"-6"0"-34"16,6 0-25-16,-7 0-17 0,7 0-7 0,0 0-3 0,0 0-1 16,0 0 2-16,0 0 1 0,0 0 1 0,0 0 0 15,0 0 0-15,0 0-3 0,0 0 0 0,0 0-3 0,0 0-2 16,0 0-3-16,0 0-5 16,0 0-4-16,7 0-4 0,-7 0-4 0,0 0-4 0,0 0-3 0,0 0-5 0,0 0-1 0,0 0 0 15,0 3-1-15,0-3 0 0,0 0 0 0,6 0 1 16,-6 4 0-16,0-4 3 0,6 4 3 0,-6-1 4 0,8 1 6 15,-2 3 4-15,0 1 3 0,-6-1 3 0,13 0 3 0,-6 4 4 16,-1 0 0-16,1 4 2 0,5-1-2 0,-12 5-1 16,8-1 1-16,-2 1-4 0,0-1-2 0,-6 0-6 0,6 4-3 15,2 0-6-15,-8 0-3 0,6-3-5 0,0 2-3 0,1 1-2 16,-1 0-3-16,-6 0-1 0,7-4-1 0,-7 1-1 16,7-1 0-16,-7 1-1 0,6-1-1 0,-6-3 0 0,0-1 2 15,0 1 3-15,0-4 1 0,0 0 3 0,-6 0 3 16,6-1 4-16,-7-2 5 0,7-4 8 0,0 0 13 0,0 3 14 15,0-7 22-15,0 4 23 0,0-4 20 0,0 0 14 0,0 0 6 16,0 0-1 0,0-4-8-16,0 1-17 0,0-1-22 0,0-4-28 0,7 0-23 0,-7 1-18 0,6-3-11 0,-6-2-7 15,6 1-6-15,0-3-3 0,2 3-2 0,-2-4-7 0,0 4 4 16,1-3 1 0,6 3-2-16,-6-3 1 0,-1 2 3 0,0 1 1 0,8 3 0 0,-8-2 7 0,0 2-5 0,1 1 0 15,0 0-1-15,6-1-1 0,-7 1-2 0,0 3-2 0,2 1 0 16,4-1 0-1,-6 4-1-15,2-4 0 0,-2 4 1 0,0-4-1 16,-6 4-1-16,7 4 0 0,-1 0 0 0,1 0 2 0,0-1-1 0,-1 5 2 0,0-1 0 0,0 0 2 0,2 4 0 16,-2 0 0-16,0 0 1 0,1 0 0 0,-7 1 1 0,13-2-1 15,-6 2 0-15,-1-2 0 0,0 1-1 0,8 0 1 16,-14 0 1-16,12-3 0 0,-12-1 0 0,7 0 0 0,0 0-2 31,-1-2 0-31,1-2 0 0,-1 4-7 0,-6-7-10 0,6 4-15 16,-6 0-19-16,7-4-29 0,-7 0-35 0,7 3-43 15,-7-3-44-15,6-3-41 0,-6 3-41 0,13-8-39 0,0 1-42 16,0-1-68-16,0-3-93 0,0 1-23 0</inkml:trace>
  <inkml:trace contextRef="#ctx0" brushRef="#br1" timeOffset="93389.6">24787 8675 166 0,'7'0'251'0,"-1"0"-73"16,0 0-60-16,8 0-38 0,-8-4-26 0,8 4-12 16,5 0-7-16,1-4-4 0,-1 4 1 0,7-3-1 0,0-1-2 15,0 4-5-15,7-3 0 0,5-1-1 0,-5 0 3 0,7 0 3 16,-1 1 2-16,-1-1 0 0,-5 1 2 0,7-1 2 15,-8 0 0-15,-7 1 1 0,-5-1-3 0,0 0-2 0,-1 1 0 16,-5 3 0-16,-2-3 2 0,-5 3 2 0,0 0 0 16,-1 0 0-16,-6-6-4 0,7 6-5 0,-7 0-6 15,0-3-17-15,0 3-25 0,0 0-36 0,0-3-48 0,0-1-68 0,0 0-113 16,0 1-110-16,0-1-60 0</inkml:trace>
  <inkml:trace contextRef="#ctx0" brushRef="#br1" timeOffset="94359.5">25921 8927 163 0,'0'0'179'0,"0"0"-45"0,0 0-38 0,0 0-30 0,0 0-18 0,0 0-11 0,-7 0-6 16,7 4-4-16,0-4-1 0,-7 0 2 0,7 0-1 16,0 0 1-16,-6 0-1 0,6 0-1 0,0 0-2 0,0 4 0 15,0-4-2-15,0 0-2 0,0 0 2 0,0 0 0 0,0 0 0 16,0 0-1-16,0 0 0 0,0 0-1 0,0 0-1 0,6 0-1 15,-6 0 2 1,0 0-1-16,7 0 3 0,-7-4 4 0,7 4 2 16,-1 0 1-16,0-4 2 0,-6 4 3 0,7-3-1 0,6 3 1 0,-13-4-1 0,7 1-3 0,5-1-1 15,-4 1 0-15,-2-1-3 0,0 0 0 0,7-4 0 0,0 2-2 16,-6-2 1-16,5 0 1 0,2 1-1 0,-2 0 1 16,2 0 2-1,-1-4 2-15,0 0 6 0,0 0 5 0,0 0 6 0,0-1-1 0,0-2 6 16,0 3 4-16,-6-3 0 0,-1 0 0 0,8-2-7 0,-14 1-3 0,6 1-5 0,-6-1-2 0,0-3-1 31,-6 3 1-31,6 1 6 0,-14 3 8 0,8-3 9 16,-8 2 6-16,1 4-2 0,1 1 2 0,-8-4-1 0,0 8-6 15,1-1-10-15,-1 0-11 0,0 4-13 0,1-4-10 0,-7 4 1 16,6-3-8-16,1 3-5 0,-1 3-3 0,-6-3-2 16,7 4-2-16,-1 0 1 0,8 0-1 0,-2-4-2 0,2 3 1 15,4 1-1-15,2 3-1 0,6-3 2 0,0-1-1 0,0 5 0 16,6-5-1-16,2 6-1 0,-2-3 2 0,7-2 0 15,0 0-1-15,0-1-1 0,0 5-1 0,0-5 0 0,0 1 0 16,6-4 1-16,-6 3 1 0,1-3-1 0,6 4 1 0,-2-4 3 16,2 0 1-16,-1-4 0 0,1 4 1 0,0-3 0 15,6-1 0-15,0 1 0 0,0-1 1 0,0-3-1 0,6 3 1 16,-5-3-1-16,-1 4 1 0,0-6 1 0,-7 6 0 0,1-1 2 16,-8 0-1-16,2 1-1 0,-8-1 2 0,1 4-1 0,-1 0 2 15,-6-4-3-15,7 4-1 0,-7 0 1 0,0 0-1 16,0 4-1-16,0-4-1 0,0 4-1 0,0-1 1 0,0 5-1 15,0-2 2-15,7 3-1 0,-7-2 2 0,6 4 1 0,-6 0-1 16,0 4 2-16,6-5-1 0,-6 1-1 16,6 4-1-16,-6 0 0 0,8-1 0 0,-2 1 1 0,0-1-2 0,1 2 1 15,-7-2 0-15,7 0 1 0,-1 5 1 0,1-8-1 0,-1 4-1 16,0-1 0-16,-6-3 2 0,0 0-1 0,7 1-1 16,0-2 0-16,-7-2 0 0,6-1 0 0,-6 0 0 0,6-3-1 15,1-1-2-15,-7 1-1 0,7 0-2 0,-1 0-1 0,-6-4-7 16,7 0-14-16,-1 0-19 0,-6 0-30 0,7 0-36 15,-1-4-40-15,7 0-43 0,7-3-51 0,-1 0-64 0,1 0-105 16,0-5-94-16,-8 2-38 0</inkml:trace>
  <inkml:trace contextRef="#ctx0" brushRef="#br1" timeOffset="95342.95">26631 8217 10 0,'0'0'226'16,"6"0"-55"-16,-6 0-45 0,6 0-36 0,1-4-25 15,0 4-13-15,-7 0-7 0,6-4-2 0,1 4 1 0,-1 0-1 16,0-3 1-1,1 3-2-15,0-4 0 0,-1 4-2 0,0-3-3 0,1 3-3 0,-7-4-3 0,7 4-4 0,-1-3-1 16,-6 3-4 0,7-4-3-16,-1 4-4 0,1-4-3 0,-1 4-4 15,1-4-2-15,5 4-3 0,-4 0-1 0,-2-4 2 0,7 4-2 16,0-2 1-16,-7 2 4 0,7-4 1 0,1 4 1 0,-2 0 2 16,2 0 0-16,5-5 2 0,-6 5 1 0,6 0-1 15,-5 0-1-15,5-3-1 0,-6 3-1 0,0 0-3 0,1 0 1 16,-2 3-3-16,1-3-2 0,0 0 0 0,-6 5 0 0,-1-5-2 15,0 4 2-15,2 2 1 0,-8-2 0 0,0 4 1 16,0-1 2-16,0 0 0 0,0 4 0 0,-8-4 2 0,-4 1 7 16,5 3-5-16,1-4-2 0,-1 0 0 0,-6 0-1 0,1 1-1 15,-2-1 2-15,1 1 0 0,0-5-7 0,6 4 5 16,-5-3 6-16,-2-1 3 0,2 1 4 0,5 0 2 0,-6 0 6 16,6-4 6-16,1 4 2 0,0-4 4 0,6 0-3 0,-7 0 2 15,7 0 0-15,0 0-2 0,7 0-4 0,-7 0-5 0,6 0-3 16,0-4-6-16,7 0-4 0,1 0-5 0,-2 0-2 15,2 1-2-15,-2-1-5 0,1 1-1 0,7-1-1 16,0 1 1-16,-1-1 0 0,1 0 1 0,0 0 0 0,6 1-1 16,-7 0 2-16,1 3 0 0,-1-5-1 0,0 5-1 0,1-3 1 15,-1 3-2-15,1 0 1 0,0 0 0 0,-1 0-1 16,7 0 0-16,-6 0 2 0,-1 3 0 0,1-3-2 0,0 5 2 16,-8-5-1-16,8 3-1 0,-7 4 1 0,-7-3-1 0,8 0 1 15,-8-1-1-15,0 4 1 0,1 0-1 0,-7-3-1 0,-7 4 1 16,1 2 1-16,0-5 0 0,-8 6 0 0,2-4 0 15,-2 0 1-15,1 4 2 0,-7-4 0 0,2-3 0 0,-2 3-1 16,0 1 1-16,1-5 1 0,-1 5 2 0,-6-5 3 0,1 1 2 16,-2 0 1-16,1 0 1 0,0-4 3 0,0 3 3 15,-7 1 7-15,7-4 4 0,0 3 4 0,1-3 1 0,5 4-1 16,0-4 1-16,1 0-2 0,5 0-3 0,2 4-8 0,-2-4-8 16,8 0-6-16,-1 0-3 0,7 0-1 0,-6 0-4 15,6 0-4-15,0 0-8 0,0 0-16 0,0-4-22 0,6 4-34 16,1 0-41-16,6-7-54 0,0 3-74 0,0 1-120 0,0-5-100 15,0 1-56-15</inkml:trace>
  <inkml:trace contextRef="#ctx0" brushRef="#br1" timeOffset="97915.22">26676 7063 148 0,'0'0'171'0,"6"0"-49"16,-6 0-39-16,0-4-26 0,7 4-15 0,0 0-12 15,-1 0-6-15,7-3-6 0,-6 3-3 0,-1 0-2 0,1-4-3 16,-1 4-3-16,1-4-2 0,-1 4-1 0,1 0 0 16,-1-3 1-16,0 3 3 0,-6 0 5 0,0 0 8 0,0-4 9 15,0 4 8-15,0 0 8 0,0 0 6 0,0-5 6 0,0 5 4 16,0-2 0-16,0 2-4 0,0-4-4 0,0 4-7 15,8-4-5-15,-8 4-5 0,0-4-7 0,6 0-5 0,0 4-5 16,1-3-5-16,-1 3-4 16,1-4-2-16,-7 4-3 0,6 0-3 0,1 0-3 0,5-3 1 0,-4 3-1 0,4 0 0 15,2 0 0-15,5 0 4 0,-6 3 3 0,13-3 2 0,0 0 3 16,0 4 2 0,6-1 2-16,7 1 4 0,1 0 2 0,5 4-1 0,1-1-2 0,-1 0 1 0,8 1-2 0,-8 3 2 0,7-4-3 15,-7 8-2 1,8-4-1-16,-1 3 0 0,1 1 2 0,-8 3-2 0,7 0 0 0,0 1-1 0,0 3 2 0,7 3 2 15,-1-3 2-15,1 8 2 0,-6-1-1 0,4 4 1 0,-11 0 1 32,7 3-1-32,-8 6 2 0,-6-3-1 0,-7 5 0 0,1 0 1 0,-7 4 1 0,-6-1 3 0,0 1 2 0,-8 0 4 15,-5 3-2 1,6 0 1-16,-13 0-1 0,7 1 1 0,-14-1 0 0,7 0-2 0,-7 0-1 0,1 1 2 0,-1 3 1 16,1-7 0-16,-14-1 0 0,8 1-2 0,-8-1-1 0,0-2-3 15,-5 2-2-15,-2-7-4 0,1 0-3 0,-6-3 1 0,-1 0 1 16,-6-1 8-16,0-2 13 0,0-2 15 0,-6-2 13 0,-2-5 12 31,2 1 10-31,6-4 9 0,-7 0 1 0,8-4-3 16,-8-3-12-16,7 0-14 0,6-4-12 0,1-4-13 0,6 0-12 15,-1-3-12-15,15-1-26 0,-2 2-51 0,1-5-72 0,7-5-68 16,6-2-63-16,6 0-61 0,13-8-72 0,1 1-94 16,7-5-113-16,-1 1-27 0,0-1 25 0</inkml:trace>
  <inkml:trace contextRef="#ctx0" brushRef="#br1" timeOffset="100120.7">28962 7011 49 0,'-7'0'125'0,"7"0"-21"0,0 0-18 0,0 0-17 0,0 0-14 15,0 0-11-15,0 0-12 0,0 0-8 0,0 0-9 0,0 0-5 16,7 0-5-16,-7 0-3 0,0 0-4 0,7 0-7 16,-7 0-5-16,0 0-12 0,0 4-11 0,0-4-17 0,0 0-23 15,0 0-26-15,-7 0-35 0</inkml:trace>
  <inkml:trace contextRef="#ctx0" brushRef="#br1" timeOffset="100976.22">28904 7045 48 0,'0'0'81'0,"0"0"4"15,0 0-2-15,6-4-4 0,-6 4-8 0,0 0-11 16,6 0-9-16,1 0-9 0,-7-5-5 0,6 5-4 0,1 0-3 16,0 0-2-16,5-2 0 0,-12 2 0 0,7 0 1 0,0 0 1 15,-7-4 0-15,6 4 1 0,-6 0 5 0,0 0 4 16,0 0 5-16,-6 0 2 15,6 0 3-15,-7 4 5 0,-6-4 1 0,0 0 0 0,0 2-3 0,-13 3-4 0,-1-1-5 0,2-1-1 16,-7 1 0 0,-2 0-3-16,2-1-2 0,-1 5 1 0,8-5 5 0,-1 1 1 0,-7 0 2 0,13 3-1 0,0-3-1 15,2-1-4-15,-2-3-8 0,7 4-2 0,6-4-5 0,-6 4-4 16,7-4-5-16,-1 0-3 0,7 0-3 0,-7 3-1 0,7-3 3 16,0 0 0-1,0 0 0-15,0 0 1 0,0 0 4 0,0 0 2 0,0 0 3 0,-6 0 5 0,6 0 5 16,0 4 1-16,0-4 3 0,-6 0 0 0,6 3 2 0,0 1-3 15,-7-4-1-15,7 7-3 0,-6-3-3 0,6 4-1 16,-7-5 3-16,7 8 3 16,0-4 5-16,0 4 10 0,0 4 8 0,7 0 9 0,-1-1 9 0,1 5 3 0,-1-5-1 0,0 8-5 15,8-3-4-15,-8 6-10 0,7-3-7 0,0 0-11 0,-6 4-10 16,6 0-6 0,0-1-7-16,-7 2-4 0,8-2-3 0,-8 3-2 0,0-2-3 0,1 4 0 0,-7-5 1 0,0 1 0 15,0-1-1 1,0 1 0-16,0 0 0 0,-7-4-8 0,1 3 5 0,0-2-1 15,-8-1 2-15,8 0 0 0,-7-4 0 0,0 4 2 0,0-4 1 0,-1 0 5 0,2-3-4 0,-2 0-2 16,8-1 1 0,0-2-1-16,-1-2-3 0,-6 1-2 0,6-3 1 0,7-1-1 0,0 0 1 15,-6-3-1-15,6-4-1 0,0 4 0 0,0-1 1 0,6-3 0 0,-6 4 0 0,7-4 0 32,0 0 0-32,6 0 0 0,-1 4-4 0,8-4 3 0,0 0 2 15,6 0 2-15,-1 0-1 0,8 0 0 0,7 0 0 0,5 0 0 16,-6 0 4-16,13-4-3 0,0 4-7 0,-6-4-30 15,6 4-48-15,0-3-53 0,7-1-58 0,-7 0-58 0,6-3-67 16,1 0-90-16,0-4-156 0,-1 0-61 0,1 0 3 16</inkml:trace>
  <inkml:trace contextRef="#ctx0" brushRef="#br1" timeOffset="101927.2">28799 7312 182 0,'-6'0'203'16,"-1"0"-56"-16,7-4-44 0,-7 4-30 0,7 0-14 15,0 0-7-15,-6 0 0 0,6-4-1 0,0 4-1 0,0 0-2 16,0-3-2-16,0 3-2 0,0 0-5 0,6 0-5 0,-6-4-4 15,0 4-4-15,7-4 0 0,0 1-1 0,-7 3-1 16,6-4-1-16,0 1-1 0,8 3 1 0,-8-4 0 0,1 0 1 16,6 1 2-16,0-1 0 0,-1 0 0 0,2 1 0 0,-1-1 1 15,0 0-2-15,6 1 0 0,-5-1-4 0,5 0 0 16,0-3-5-16,-6 3-1 0,7 1-2 0,0-1-1 0,-1 0 0 16,1 1-3-16,0-1-2 0,-1 4-3 0,7-4-2 0,-6 1-1 15,-1-1 1-15,0 4 0 0,1 0-1 0,-1-3-1 0,1 3 0 16,-7 0-1-16,7-4 2 0,0 4-1 0,-2 4 0 15,-4-4-1-15,-8 3 0 0,1 1 1 0,-1-1 2 16,1 5 1-16,0-1 1 0,-7 0 0 0,-7 4 0 0,0 0-1 16,-6 0 2-16,7 4-3 0,-8-4-1 0,-4 3-5 0,4 2 3 15,-5-6 1-15,5 5 0 0,-4-4 1 16,4 0 0-16,1 0-1 0,-7-4 3 0,8 4 5 16,-2-3-2-16,8-5-1 0,0 1 2 0,-8-1 1 0,8 1 5 0,6 0 4 0,0-4 4 15,-7 0 5-15,7 3 7 0,0-3 10 16,0 0 8-16,0 0 10 0,0-3 6 0,0 3 2 0,0 0-1 15,0-4-2-15,7 4-8 16,-7-4-11-16,6 1-10 0,8-1-11 0,-8 1-11 0,0-1-7 0,8 0-5 0,-2 1-2 0,8-5 0 0,-1 5 0 16,1-1-1-16,0 0-1 0,5 1 1 0,-5-1 0 15,6 0 0-15,-6 4-1 0,-1 0 0 0,7 0 0 0,-6 0 3 16,-1 0-1-16,1 0 0 0,-7 4 0 0,7-4-1 16,-8 7 2-1,2-3-1-15,-8 3-1 0,0 1-3 0,-6-1 2 0,0 4 0 16,0 0 3-16,-6 0-1 0,0 0-1 0,-8 1 3 0,-5-2 0 0,-1 1 0 15,0 0 2-15,2 0 1 0,-9-1 0 0,1 5 1 0,-6-4 3 0,-1 0 3 0,1 0 7 16,-7-3 5-16,-1-1 6 0,1 0 2 0,7-3 6 0,-7 3 7 16,0 0 1-16,7-2-1 0,5-1-5 0,1-2-5 15,6-2-6-15,1 5-5 0,6-5-5 0,0 0-12 0,13 0-20 16,-6 0-34-16,-1 0-46 0,7-5-47 0,7 3-52 0,-1-7-54 31,13 2-64-31,1-4-81 0,6 1-102 0,7-5-54 0,-7 4-5 0</inkml:trace>
  <inkml:trace contextRef="#ctx0" brushRef="#br1" timeOffset="102706.5">29991 7092 92 0,'0'0'202'0,"7"-3"-34"0,-7-1-34 0,6 0-27 0,-6 1-19 16,0 3-11-16,0-4-7 0,0 4-4 0,0-4 0 0,0 4-2 15,-6-3-2-15,6 3-4 0,-7 0-6 0,7 0-8 16,0-4-8-16,-6 4-7 0,-1 0-7 0,0 0-7 0,-5 0-4 16,5 0-3-16,-6 4 0 0,6-4-1 0,-5 3-2 15,-2 1 2-15,2 0 0 0,-8-1 3 0,7 5 3 0,-7-1 2 16,0 0 4-16,1 0 1 16,0 4 7-16,-1 1 2 0,1-2 2 0,-7 5 2 0,6 1 0 0,7-2 0 0,-7 0 0 15,1 4 5-15,-1 1 1 0,0-1 1 0,2 0-2 0,4 4-3 16,1-4 0-16,-7 5 0 15,8-2 0-15,-2-2-3 0,2 7-4 0,-1-5-2 0,6 1 3 0,-6 1 0 0,7-2-1 16,-2-3 0-16,8 5-5 0,0-1-2 0,8-4-2 0,-2 4-4 16,7-3-2-16,0-1-1 0,0 0-3 0,7 0-2 0,-1-3 0 15,7 0-3-15,0-1 0 0,7 1-1 0,-1-5 0 0,8-1-2 16,-1 0 0-16,0-4-1 0,-1 2 3 0,8-3-2 16,-7 0-1-16,0-4-4 0,7 3-12 0,-13-3-17 0,6-3-24 15,-7 3-28 1,1-8-30-16,-7 5-36 0,6-6-44 0,-6 3-57 0,1-6-82 0,-7-2-103 0,5 0-46 0</inkml:trace>
  <inkml:trace contextRef="#ctx0" brushRef="#br1" timeOffset="103087.25">30095 7191 238 0,'14'-3'182'0,"-2"-1"-58"16,1 4-41-16,7-4-24 0,0 1-13 0,-1 0-8 0,7-3-5 16,-6 3-4-16,6 0-5 0,0-5-1 0,-1 8-3 0,1-3-2 15,1-1 2-15,-1 0 0 0,0 1 3 0,0-1 4 16,-7 1 2-16,7 3 3 0,-6-4 1 0,-7 0 0 0,1 4 0 16,-2-4-3-16,-6 4-3 0,1 0-3 0,0-3-4 0,-7 3-2 15,0 0-5-15,0 0-2 0,0 0-3 0,0 0-8 0,-7 0-12 16,7 0-18-16,-7 3-23 0,1-3-36 0,6 4-50 15,-6-4-81-15,6 0-121 0,-20 4-59 0</inkml:trace>
  <inkml:trace contextRef="#ctx0" brushRef="#br1" timeOffset="103342.06">30271 7177 363 0,'-6'0'281'0,"6"0"-93"0,-6 3-68 0,6 1-47 0,-8 0-27 15,8 3-19-15,0 0-6 0,0 0-5 0,0 1-2 0,8-1 1 16,-8 4-2-16,6 0 1 0,-6 4 0 0,0-4 0 0,0 0 1 16,0 3 4-16,0 1 2 0,0-3 1 0,0 2 4 15,0-3 0-15,0 3 3 0,0-3 1 0,0 0-2 0,0 0-5 16,0 0-1-16,0-4-3 0,0 1-3 0,0-1-5 0,0 0-4 16,0 1-1-16,0-1-3 0,6-2 1 0,-6 1-4 15,6-2 0-15,-6 0-1 0,7 0-2 0,-7-1-3 0,7 1-12 16,-7-1-16-16,0-3-18 0,-7 4-25 0,7-4-27 15,-13 3-37-15,7-3-51 0,-8 0-71 0,2 0-78 0</inkml:trace>
  <inkml:trace contextRef="#ctx0" brushRef="#br1" timeOffset="103599.99">29770 7535 227 0,'-20'4'196'0,"7"0"-65"16,6-1-45-16,1 2-30 0,0-2-13 0,6 0-5 15,6-3 1-15,0 4 1 0,1-4 2 0,0 0-1 0,12 4 0 16,-6-4-1-16,0 0-5 16,7-4-3-16,0 4-7 0,-1 0-5 0,7-4-2 0,-6 4-1 0,6-3 1 0,-7 3 1 15,7-3 2-15,0-2 0 0,7 2 0 0,-7 3 2 0,0-4-1 16,-1 4 1-16,8-7-1 16,0 7-2-16,0-8-1 0,6 5-1 0,-1-1-2 0,9-4-2 0,-2 5-2 0,1-4-1 15,-1-1-4-15,1 1 2 0,-1 4-3 0,-12-4 0 0,-1 3-3 16,-6 0-1-1,1 0-2-15,-9 0-5 0,-4 2-9 0,-8 2-17 0,1-5-21 0,-7 1-30 0,0 1-37 0,-7-1-53 16,1-3-82-16,0 3-108 0</inkml:trace>
  <inkml:trace contextRef="#ctx0" brushRef="#br1" timeOffset="104119.94">29952 6997 269 0,'0'-4'239'0,"0"4"-77"0,7 0-60 15,-7 0-40-15,6 0-27 0,0 0-15 0,8 0-5 0,-8 0-2 16,7-4 1-16,7 4 2 0,0 0 2 0,-1 0 2 16,0-3 3-16,8 3 4 0,-8 0 4 0,7-3 0 0,0 3-1 15,0-4 0-15,7 4-1 0,-7-4 0 0,6 0-1 0,-5 1-3 16,5-1-4-16,-6 0 4 0,7 1 0 0,-8-1 2 16,-5 0 5-16,0 1 0 0,-1 3 3 0,-6-4 4 0,0 0 1 15,1 1 3-15,-8-1 5 0,0 4 7 0,-6 0 5 0,0-4 7 16,0 4 0-16,0 0-1 0,-6-4-5 0,0 4-7 15,-8 0-7-15,8 0-12 0,-7 0-12 0,-1 0-16 0,2 4-20 16,-8-4-24-16,0 4-32 0,1-4-41 0,5 0-51 16,2 4-72-16,-8-4-118 0,7 0-97 0,0 3-54 0</inkml:trace>
  <inkml:trace contextRef="#ctx0" brushRef="#br1" timeOffset="104583.24">30981 7268 63 0,'-20'0'344'0,"1"4"-107"0,-7-4-94 0,6 0-62 0,7 0-33 15,-6 3-22-15,6-3-12 0,7 0-5 0,-8 4-4 0,8-4-2 16,-8 0-1-16,14 4 0 0,-6-4-2 0,0 0 0 15,6 0 1-15,0 3 0 0,-7-3-2 0,7 0 1 0,0 0 2 16,-6 0 3-16,6 0 4 0,0 0 5 0,-7 0 5 0,0 0 7 16,1 0 9-16,0 0 5 0,-8 0 8 0,8 0 5 15,-7 0-1-15,0 0 2 0,6 0-3 0,-5 0-5 0,-2 0-5 16,8 0-1-16,-7 0-8 16,6 0-8-16,1 0-4 0,-1 0-5 0,7 0-4 0,-6 0-5 0,6 0-9 0,0 0-17 15,0 0-17-15,0 4-27 0,0-4-32 0,6-4-45 0,1 4-71 16,6 0-124-16,0-3-79 0</inkml:trace>
  <inkml:trace contextRef="#ctx0" brushRef="#br1" timeOffset="105200.37">31235 7407 59 0,'0'0'237'0,"0"4"-72"15,0-4-59-15,0 0-34 0,0 0-16 0,0-4-10 0,6 4-6 16,1-3-2-16,0 3-2 0,5-8 5 0,-5 8 7 16,6-7-1-16,7 3-2 0,-7-3 4 0,-1 0 3 0,2-1 8 15,5-3 3-15,-6 0 1 0,0 0 0 0,1 1 3 0,-2-2 4 16,-6 1 1-16,8-3 3 0,-1-1 1 0,-7 0 2 15,1 1 1-15,0 3 8 0,-1-4 8 0,0 1 9 0,-6-1 3 16,-6 5 0-16,-7-2-2 0,6-3 0 0,-6 4-3 0,1 4-10 16,-8-1-18-16,6 1-16 0,-11 0-11 0,-1 0-9 0,0 3-8 15,-1 0-13-15,8 4-9 0,-7-3-5 0,6 3-2 16,1 0-3-16,0 3-2 0,12-3-3 0,0 4-2 0,1-4 0 16,-1 4-6-16,7-1-4 0,7 1-7 0,-1 3-8 0,8-3-7 15,5-1-9-15,0 5-10 0,1-4-8 0,-1-1-4 16,1 1 0-16,0 3 3 0,5-3 6 0,-5-1 7 15,0 5 9-15,-1-5 10 0,-5 6 10 0,-2-3 6 16,8 2 4-16,-14 3 4 0,1-4 3 0,-1 0 2 16,1 4 1-16,-7 0 1 0,0-4 0 0,0 4 1 0,0 4 2 0,0-4 0 0,0-4 2 15,0 4 0-15,0 0-5 0,0-4-4 0,7 2-6 16,-7-3-7-16,6 2-6 0,0-1-6 0,-6-3-7 0,14-1-7 16,-8 1 0-16,0-1-4 0,8 1-5 0,-1 0-3 15,-7-4-7-15,8 0-8 0,-2 0-10 0,1 0-13 0,0 0-21 16,6 0-23-16,1 0-32 0,0-4-70 0,-1 0-100 15,1 1-53-15</inkml:trace>
  <inkml:trace contextRef="#ctx0" brushRef="#br1" timeOffset="106199.35">31072 6906 28 0,'0'3'127'0,"0"-3"-35"0,0 4-24 0,0-4-16 0,0 0-12 0,0 3-6 0,0-3-7 0,7 4-5 31,-7-4-2-31,0 0-4 0,0 3-1 0,0-3-1 0,-7 4-2 0,7-4-2 0,0 4 1 0,0-4 0 0,0 0 2 32,0 0 5-32,7 0 0 0,-7 0 2 0,6 0 6 0,-6 0 3 15,7 0 4-15,-7 0 4 0,0 0 1 0,6 0 0 0,1 0 3 16,-1-4 1-16,0 4-3 0,-6-4-1 0,8 1-4 16,4 3-4-16,-5-4-1 0,-1 1-3 0,7-4-2 15,0 3-3-15,1 0-2 0,-2-4 1 0,2 2 1 0,-2-2 4 16,1 4 0-16,1-3 2 0,-2 0 0 0,2 0 1 0,-2 3 0 15,2-4 1-15,-1 2 1 0,-7 1 1 0,0-2 2 16,2 3 3-16,-2-3 2 0,-6 3 4 0,6 1 2 0,-6 3 0 16,0-4-4-16,0 0-2 0,0 0-6 0,0 4-6 0,-6-3-5 15,6 3-7-15,-6 0-3 0,6-3-4 0,0 3-2 0,-8 0-2 16,8 0-1-16,0 0 1 0,0 0-2 0,0 0-1 16,0 0 0-16,0 0-1 0,0 0 0 0,0 0 0 15,0 0 0-15,0 3-1 0,-6-3 0 0,6 3 1 0,-6-3 1 16,6 4 0-16,0 0-2 0,0 0 1 0,6-1 0 0,-6 5 0 15,6-1 1-15,-6 0-1 0,8 1 1 0,4-1-1 16,-6 4 1-16,1-4 0 0,0 4-1 0,-1 1 0 0,1-1 1 16,-1-4-2-16,0 4 1 0,-6-1 1 0,8 5 0 15,-8-4 1-15,0 0 0 0,6-3 0 0,-6 3-1 0,6-4 2 0,-6 0-2 16,0 1 1-16,6-1 0 0,-6-4-1 0,8 4 1 16,-8-3-1-16,6 0-2 0,-6-4 1 0,0 4-1 0,6-4-5 15,-6 0-8-15,0 0-19 0,-6 0-25 0,6 0-34 0,0 0-46 16,-6-4-68-16,-2 0-107 0,2 0-101 0,-6-3-52 15</inkml:trace>
  <inkml:trace contextRef="#ctx0" brushRef="#br1" timeOffset="106723.29">31652 6759 45 0,'0'0'276'0,"0"0"-79"16,6 0-63-16,-6 0-44 0,7 0-29 0,-1 0-15 0,8 0-9 16,-2 0-6-16,8 0 1 0,0 0 0 0,-1 4-3 15,1-4-3-15,6 3 2 16,-1 1-2-16,-5-1-2 0,6 1 3 0,0 4 0 0,-7-2 3 0,8 2 4 0,-1-1 6 15,-6 4-1-15,6 0 1 0,-1 0 0 0,1 1-2 0,-6 2-3 16,6 0-2-16,1 5-4 0,-8-4-6 0,7 3-1 0,-6 0-2 16,-1 1-2-16,0 2-3 0,-6 1-2 0,1 3-1 15,-2-2-2-15,-5 7-2 0,-7-5 1 0,0 1-2 0,-13 2-1 16,7-1-1 0,-14 2-1-16,1 0 0 0,-1 1 0 0,-6-5-2 0,-7 5 0 15,7-5 0-15,-6 1 1 0,-1-4 0 0,1 0 0 0,-1 1-2 0,7-5 1 0,6-1 0 0,-5-2 0 16,11-4-2-16,-5 0-11 0,6-4-16 0,6 1-32 0,-5-5-47 15,4-3-81-15,8 0-143 0,8-3-90 0,-2-1-50 16</inkml:trace>
  <inkml:trace contextRef="#ctx0" brushRef="#br1" timeOffset="107474.11">32421 7286 77 0,'-8'4'208'0,"2"-4"-47"16,0 0-41-16,-1 3-33 0,7-3-20 0,0 0-10 0,0 0-7 16,0 0 0-16,0 0 0 0,0 0-1 0,0-3 4 15,0 3 3-15,0 0 1 0,0 0 1 0,0-4 0 0,7 4-5 16,-7-3 1-16,6-1-5 0,0 0-6 0,2 1-5 0,-8-1-5 15,6 0-2-15,0-3-1 0,1 0-2 0,0 3-1 16,-7-3 2-16,12-4 11 0,-5 3 9 0,-1 1 10 0,1-4 7 16,-7 4 1-16,0-4 9 0,0 1 12 0,0 1 12 15,0-2 5-15,0 0-1 0,-7 4-5 0,1-4-4 0,-13 0-5 0,5 4-8 16,2-4-17-16,-8 4-17 0,0-1-15 0,-5 1-13 16,11 3-7-16,-5 1-6 0,-1-5-2 15,7 8-3-15,6-3-2 0,-5-1-1 0,5 4-2 0,0 0-4 16,7-4 0-16,0 4-3 0,0 0-1 0,0 0-3 0,0 0 2 15,7 4-1-15,0 0 2 0,-1-1 1 0,7 1 3 16,-6 0 3-16,5 3 0 0,2-3 3 0,5 7 0 16,-5-4-1-16,4 0 1 0,2 4 1 0,-1 0-1 0,1-3 0 0,0 2 1 0,-1 1-1 15,-5 0 0-15,5 4 3 0,0-4-2 16,-5 0-1-16,5 0 0 0,-5-4-5 0,-2 4-8 0,1-3-10 0,-6-1-13 16,6 0-8-16,-1-3-9 0,-4 0-6 0,4-1-7 0,-6 1-1 15,8 0 1-15,-1-4 2 0,-7 0 1 0,8 0-4 0,-8 0-8 16,6-4-11-16,-4 0-13 0,-2 1-16 0,7-1-17 15,-7 0-19-15,1 1-23 0,6-5-33 0,-7 1-53 0,1 0-87 16,0-4-60-16</inkml:trace>
  <inkml:trace contextRef="#ctx0" brushRef="#br1" timeOffset="107849.47">32082 6854 230 0,'-6'0'251'0,"6"0"-85"0,6 0-62 0,0-3-37 0,1 3-22 16,-1 0-8-16,7-4-4 0,6 0 2 0,1 4-1 0,0-7 3 15,-7 4 2-15,7 3 6 0,-8-8 6 0,2 4 3 16,-2 0 5-16,-5 1 1 0,-1-1 3 0,1-3 3 0,0 3 5 16,-1 0 1-16,-6 0 4 0,0-2 3 0,0 6 1 15,0-8-2-15,6 8-1 16,-6-4-5-16,0 1-7 0,0 3-10 0,0 0-13 0,0 0-11 0,0-4-10 0,0 4-7 0,7 0-6 16,-7 0-2-16,0 0-4 0,7 4-1 0,-1-4-1 15,-6 3 0 1,6 1 1-16,1 0 0 0,6 3 1 0,-6 0-1 0,5 1 1 15,2-1-1-15,-2 0 1 0,2 4-1 0,5 0-14 0,1 1-30 0,0-5-40 0,5 3-51 0,8 1-76 16,-7-4-132-16,6 5-112 0,-6-4-71 0</inkml:trace>
  <inkml:trace contextRef="#ctx0" brushRef="#br1" timeOffset="108531.59">30557 8316 188 0,'0'0'316'16,"7"0"-81"-16,-7 0-71 0,0 0-52 0,-7 0-37 0,7 0-24 15,-6 0-16-15,12 0-10 0,1 0-8 0,0 0-4 0,-1 0-3 16,1 0 2-16,5 0 1 0,2 0 2 0,6 0 7 0,-8 0 7 16,8 0 5-16,-1-4 4 0,1 4 1 0,0 0 1 15,5-4-3-15,-5 4-1 0,6-4-3 0,0 1-7 16,7-1-3-16,-1 4-3 0,1-7-2 0,-1 7 1 0,1-3 1 15,6-5 0-15,-7 4 0 0,1 1 1 0,-1 0 0 0,1-2 1 16,-7 2 0-16,0-1-3 0,-6 4-2 0,-7-4-1 16,0 1-3-16,0 3-2 0,-7 0-3 0,1-4 0 0,0 4-2 15,-1 0 1-15,-6-3-3 0,0 3-4 0,6 0-15 0,-6 0-23 16,0-4-32-16,0 0-42 0,0 1-59 0,7-5-91 0,0 1-138 16,-7-1-67-16</inkml:trace>
  <inkml:trace contextRef="#ctx0" brushRef="#br1" timeOffset="108977.14">32049 8008 59 0,'-7'0'321'0,"7"0"-90"0,0-4-79 0,7 4-57 15,-7 0-34-15,7-3-17 16,-1 3-10-16,0 0-5 0,2-4-3 0,4 4-1 16,1 0-3-16,7-4-2 0,0 1-2 0,5-1-2 15,1 0-2-15,0 4 1 0,7-3 2 0,-7 3 3 16,6-4 3-16,1 0 2 0,-1 1 3 0,7-1 2 0,1 0 1 16,-7 1-1-16,5-1-1 0,-5 0-1 0,-1 1-1 0,-5-1-2 15,-7 1-2-15,-2-1-5 0,2 4-3 0,-7-4-1 0,-6 4-5 16,6 0-1-16,-13 0-4 0,0 0-1 0,6 0-8 15,-6 0-11-15,6 0-19 0,-6 0-27 0,8 0-31 0,-8 0-53 16,0 0-83-16,0 0-136 0,-14 0-63 0</inkml:trace>
  <inkml:trace contextRef="#ctx0" brushRef="#br1" timeOffset="109246.61">32453 7968 54 0,'-6'0'444'0,"-1"0"-108"0,0 0-121 0,7 0-87 16,-6 0-53-16,6 0-33 0,0 0-16 0,6 0-8 0,-6 3-4 0,0 1-1 16,7 0-3-16,0 3 1 0,-1 0-1 0,0 1 3 15,1-1 1-15,-7 0 2 0,6 4 2 0,1-4 1 16,0 5 2-16,-1-1 0 0,0 0 2 0,-6-1 3 0,7 2-1 16,-7-1-1-16,0 0-2 0,0 3 0 0,-7-3 0 0,7 0-2 15,-6 4 0-15,0-3-4 0,-1-2-4 0,7 5-3 0,-7-5-2 16,1 2 0-16,6-1-2 0,-7-4-1 15,1 4-2-15,6-4-1 0,-6 0 0 0,6-2-1 16,0-2-1-16,0 4-12 0,0-7-12 0,0 4-16 0,0-4-21 0,6 0-25 0,-6-4-34 16,6 4-41-16,1-7-58 0,-7-1-85 0,6 5-91 15</inkml:trace>
  <inkml:trace contextRef="#ctx0" brushRef="#br1" timeOffset="109516.47">32003 8283 134 0,'0'0'324'0,"0"4"-93"0,0-4-81 16,0 0-55-16,7 0-31 0,0 0-20 0,6 0-9 0,-1 0-6 15,8 0-2-15,6 0-1 0,0-4-2 0,1 0-3 16,5 4-2-16,1-4-3 0,5 1-2 0,1 0 0 0,7-2 0 16,-7-2 2-16,6 3 3 0,1 1 5 0,0-4 2 0,0 3 4 15,-1-3 3-15,7 2 1 0,-6-1 1 0,-7 2-1 0,0-4-4 16,-13 5-4-16,0-1-4 0,-7 4-3 0,1-3-6 15,-6 3-3-15,-8-4-4 0,7 4-2 0,-13 0-4 0,6 0-9 16,1-3-19-16,-7 3-24 0,0 0-34 0,0-4-46 16,-7 0-68-16,1-4-106 0,-1 6-93 0,-5-2-47 0</inkml:trace>
  <inkml:trace contextRef="#ctx0" brushRef="#br1" timeOffset="110237.62">32141 7843 158 0,'0'0'151'15,"0"0"-39"-15,0 0-32 0,0 0-21 0,0 0-9 16,0 0-3-16,6 0-3 0,-6 0 1 0,0 0 0 0,0 0 2 16,0-4-1-16,0 4 1 0,0 0 0 0,0 0-1 0,0 0 0 15,-6 0-3-15,6 0 0 0,0 0-2 0,0-3 1 16,0 3-2-16,0 0-3 0,0 0-8 0,0 0-2 0,6 0-5 15,0-4-3-15,1 4-3 0,-1 0-7 0,1 0 1 0,6-4-3 16,0 1-2-16,0 3 2 0,7 0-2 0,-8-4 1 0,15 4 2 16,-8-3 0-16,7-1-1 0,6 4 0 0,1-4-1 15,-1 1-1-15,2-1 2 0,5 4-1 0,-1-4-2 16,1 1 0-16,1-1 3 0,-1 4 1 0,0-4 1 0,-13 1-1 16,0 3 1-16,-13-4 4 0,7 4 5 0,-14 0 7 0,0 0 8 15,-6 0 5-15,0 0 8 0,0 0 4 0,-6 0 1 0,-7 0-4 16,0 4-6-16,-6-4-8 0,-1 3-7 0,0-3-10 15,1 4-7-15,-1-4-11 0,8 4-21 0,4-4-27 0,-4 3-40 16,12-3-58-16,-7-3-94 0,1 3-159 0,6-4-73 0,0 0-40 16</inkml:trace>
  <inkml:trace contextRef="#ctx0" brushRef="#br1" timeOffset="111325.95">33332 7645 121 0,'0'0'125'15,"0"0"-18"-15,0 0-17 0,0 0-13 0,0 0-11 16,0 0-8-16,7 0-6 0,-7 0-3 0,0 0-2 0,6 0 0 16,-6 0-2-16,7 0-3 0,-7 0-2 0,6 0-2 0,-6 0-1 15,6 0-2-15,2-4-1 0,4 4-1 0,-5 0 0 16,6-3-2-16,0 3 1 0,-1-3-1 0,2 3 1 0,-1-4-3 16,0 4 0-16,6-4-1 0,-12 4-2 0,6-3 3 0,-7 3 0 15,1 0 4-15,0-4 0 0,-7 4 2 0,6 0 1 16,-6 0 2-16,0 0 2 0,0 0-3 0,0 0-1 0,0 0-4 15,0 0-4-15,0 0-7 0,0 0-2 0,6 0-7 0,-6 0-3 16,0 0-3-16,7 4-3 0,-7-1 0 0,0-3 1 16,7 4 5-16,-7-4 5 0,6 4 6 0,1-1 7 0,-1 0 8 15,-6 1 6-15,6 4 5 0,2 3 2 0,-2-4 3 16,0 8 1-16,0-4 1 0,1 0-2 0,0 7 2 0,6-4 7 16,-7 0 6-16,0 6 4 0,8-6 1 0,-8 5 0 0,8-1-3 15,-8 0-2-15,7 0-7 0,0 1-9 0,0-1-9 16,-1 1-7-16,2-1-5 0,-1 4-3 0,0-4-2 0,-6 0 0 15,5 4-2-15,2-4 1 0,-8 5-1 0,7-2-2 0,-6 2-1 16,6-1-1-16,-1-1-5 0,-4 1-2 16,-2 1-4-16,-6-2-3 0,0 2-1 0,0-2-1 0,0 5 2 15,0-8-2-15,0 5 2 0,0-1-1 0,0-5-1 0,0 2 1 16,0-1-2-16,0 1-1 0,0-1 0 0,0-4-1 0,0 2-1 16,0-2 2-16,0-3 1 0,0 4 0 0,0-4 0 0,0 0 3 15,0 0-1-15,0-4-1 0,0 0 0 0,0 4-1 16,0-3 1-16,0-5-2 0,0 4 2 0,0 1 1 0,0-1 0 15,0 0 0-15,0 2 3 0,0-3 1 0,-14 2 3 0,-11-5 3 16,-1 5 5-16,-7-1 1 0,-7 0 5 0,2 4 6 0,-1-4 3 16,0-3 6-16,-1 3 4 0,1 1 5 0,7-5 4 15,-1 5 1-15,1-8-2 0,6 7-1 0,0-3-6 0,-1-4-7 16,8 3-7-16,6-3-8 0,-6 0-9 0,5 4-2 16,2-4-7-16,5 0-11 0,0 0-24 0,1 0-49 0,-7 0-73 15,7-4-72-15,-1 1-62 0,7-1-63 0,7-3-61 16,-1-4-75-16,-6 3-100 0,6-3-41 0,1 4 21 0</inkml:trace>
  <inkml:trace contextRef="#ctx0" brushRef="#br1" timeOffset="113770.15">24891 9986 74 0,'14'-3'212'0,"-8"-1"-57"16,0 0-53-16,1 1-34 0,6-1-18 0,-6 0-6 0,-1 1 3 15,8-1 7-15,-2 0 8 0,-6 1 10 0,8-1 8 0,-8 0 5 16,1 1-1-16,-1-1-5 0,0 0-6 0,-6 4-9 15,8 0-10-15,-8-3-9 0,6 3-7 0,-6 0-7 16,0 0-5-16,0 0-3 0,0 0-5 0,0 0-4 0,0 0-2 16,6 0-4-16,-6 0-1 0,6 3-4 0,2-3-3 0,-8 4-1 15,12 0 0-15,-5-1 0 0,-1 1 1 0,14 0 1 16,-14 3 2-16,14-3 4 0,-7 3 3 0,7 0 3 0,6 4 1 16,0-3 2-16,-1 3 2 0,9-1 0 0,-2 1-1 0,1 0-3 15,6 1-1-15,-1 2-3 0,1-3-2 0,7 0-1 0,-1 0-1 16,1 0-2-16,0 0-1 0,6 0 0 0,0 0-1 15,0 0-1-15,-6-4-1 0,6 1 1 0,0-1 0 0,0-2 0 16,-7-2-1-16,8 0 1 0,-1 1-1 0,1-4 1 0,-2 0 3 16,8-4 3-16,-7 4 3 0,7-3 0 0,-8-5 0 15,8 4 2-15,0-3 0 0,-7 3 2 0,0-3-4 0,0 0 0 16,0-1-3-16,-7 1 0 0,1 3 2 0,0-3 0 0,-7 0 2 16,6 0-1-16,2-1 3 0,-9 1 5 0,8 0 3 15,-7-1 5-15,6 1 4 0,-6 0 2 0,7-1 2 0,-1 2 4 16,2-3-1-16,-2 3 1 0,7-6-2 0,0 1-3 0,7 4-1 15,6-4-1-15,-6 4-1 0,12-4-4 0,-6 3-1 0,7-3-3 16,-6 4-2-16,5 0-5 0,0-1-4 0,2 1-4 16,-2 0-2-16,0 3-2 0,0 1-2 0,2-5-2 15,-2 5 1-15,0 3 1 0,2-5 0 0,4 5 2 0,-4-4 0 16,4 4 0-16,-4 0 1 0,4 0-1 0,2 0-1 0,-2 4 0 16,2-4 0-16,-1 5-1 0,0-2 1 0,0 1 0 15,1 0-1-15,-2 3-1 0,-5-3 0 0,0 3 0 0,-1 0 1 16,-6 0-1-16,-6 1 0 0,0-1-1 0,-7-3 1 0,0 3 0 15,-7-3 0-15,-6-1 0 0,1 1 0 0,-7 0 1 16,-7-1-1-16,-7-3 2 0,1 4 2 0,-8-4 0 0,2 0 6 16,-8-4 4-16,7 1 14 0,0-1 8 0,-6 0 11 0,5-3 10 15,8 0 5-15,0-4 6 0,-1 0 0 0,7 0-3 0,7 0-7 16,-1-4-8-16,14 0-7 0,-1 1-7 0,14-4-5 16,0-1-8-16,-1 4-4 0,14-3-3 0,0 4-2 0,-1-1 3 15,14-3 0-15,-1 2 2 0,1 2 3 0,6-1 4 0,1 4 1 16,-1 1 2-16,0-1 0 0,0 3-5 0,-6 0-4 15,6 2-5-15,-13 2-3 0,7 4-6 0,-7 0-2 0,-6 0-1 16,-1 4-1-16,1-1-1 0,0 0 0 0,5 2 0 0,2 2-1 16,-1 0 0-16,7 1 0 0,0-1-2 0,6 1-2 15,6-2-3-15,1 2-6 0,-1-1-8 0,8 0-12 0,5-3-8 16,-5-1-8-16,12 1-3 0,-45-4-1 0,-72 0 2 0,0-4 6 16,0 1 8-16,0-1 13 0,0 1 8 0,0-1 9 0,0 0 6 15,0-3 6-15,0 0 12 0,0-1 13 0,0 1 15 16,0 0 16-16,0-4 13 0,0-1 9 0,0 2 7 15,0-1 2-15,0-3-6 0,0 3-8 0,0-5-19 0,0 5-12 16,0-3-14-16,0-1-10 0,0 4-12 0,0-3-24 0,0 3-46 16,0-1-86-16,0 2-85 0,0 2-109 0,0-2-164 15,0 3-129-15,0 3-85 16,0 4-34-16</inkml:trace>
  <inkml:trace contextRef="#ctx0" brushRef="#br1" timeOffset="114483.84">28675 10261 92 0,'-12'-7'473'16,"-2"3"-89"-16,-5 0-123 0,6 1-90 0,0-1-53 0,-1 4-26 15,2-4-3-15,-1 0 10 0,6 4 11 0,-6-3 6 0,13 3 2 16,-6 0-4-16,-1 0-9 0,7 0-13 0,0 0-21 15,0 0-25-15,0 0-20 0,0 0-13 0,0 0-8 16,7 3-2-16,-7-3 1 0,6 4 1 0,-6 0 4 0,0 0 8 0,0 3 10 16,0-3 19-16,0 7 20 0,0-4 21 0,0 4 15 15,0 0 10-15,-6 0 3 0,6 0 1 0,-7 1-4 0,7 2-14 16,0 0-21-16,0-3-20 0,0 0-16 0,0 0-12 0,7 0-9 16,-1 0-6-16,-6 1-4 0,7-2-4 0,6-3 1 15,-13 1-2-15,7-1-2 0,-1 0 0 0,0 1 0 0,0 3 0 16,-6-4-1-16,0 1 0 0,8-1-6 0,-8-3-7 15,6 2-18-15,-6 2-34 0,0-4-44 0,0 0-48 0,0-1-45 16,0 1-44-16,0-4-48 0,0 0-55 0,0-4-70 0,0-3-102 16,-14 3-46-16,2-4-6 0</inkml:trace>
  <inkml:trace contextRef="#ctx0" brushRef="#br1" timeOffset="115196.91">28369 10316 20 0,'0'0'190'0,"6"-4"-26"15,-6 4-20-15,0 0-19 0,0-4-19 0,8 4-15 0,-8 0-9 16,6 0-9-16,-6-3-4 0,0 3-5 0,0 0-6 0,0-4-8 15,0 4-6 1,0 0-6-16,0 0-8 0,0-3-7 0,0 3-6 0,0 0-3 0,0 0-2 0,0 0 0 0,0 0 3 16,0 0 4-16,0 0 5 0,0 0 10 0,0 0 5 0,0 0 7 15,0 0 4-15,0 0 5 0,6 0 1 0,-6-4-3 16,0 4-2-16,0 0-5 0,7-4-4 0,-1 4-5 0,1-3-6 16,0 3-4-1,5-4-2-15,-6 0-1 0,8 4-1 0,-8-3-3 16,8-1 0-16,-1 4-1 0,-1-4-3 0,2 4-3 0,-2-3-4 15,2 3-2-15,-1-4-1 0,0 4-3 0,0-4-1 0,7 4 0 0,-1 0-1 0,-6-3 3 0,12 3-1 16,-5 0 2-16,13-4-1 0,-7 4 0 0,0 0 0 0,-7 0-1 16,7 0 2-16,-6 0-3 0,0 0 0 0,-1 4 1 0,-5-1-1 31,-8-3 3-31,0 4 0 0,1 0 2 0,0-1 1 0,-7 5 2 16,-7-5 4-16,0 5 0 0,1-5 0 0,-8 8 1 0,2-4-2 15,-1 1 1-15,-7-5 0 0,8 6 0 0,-2-2 2 16,8-4 1-16,-8 1 0 0,8 0 3 0,0-4 1 0,-1 3 0 0,7-3 0 0,0 4-1 0,0-4-5 0,0 0-1 31,0 0-3-31,0 0-1 0,0 0-4 0,0 0-3 0,7 0-2 0,-1 0-2 0,0 0-1 0,1 0 2 0,0 0-2 0,5 0-1 16,-4-4 1-16,4 4 4 0,1 0-1 0,0 4 1 15,0-4-2-15,1 0 0 0,-2 3 1 0,2-3 1 0,-8 4 0 32,7-1-5-32,0 1 3 0,-6 0-1 0,5 0 2 0,-5-1-1 15,0 5 2-15,-1-1-1 0,0 0 1 0,-6 1 0 16,0-1 0-16,0 4 2 0,-12-4-2 0,5 4 1 15,-6-4-1-15,0 4-1 0,-7-3 4 0,-6 3 8 0,6-4 8 16,-5 1 5-16,-7-1 10 0,-2 0 12 0,-5 1 11 0,1-5 10 16,-1 5 10-16,-7-1 6 0,7-4 7 0,0 1 11 0,-1 0 2 15,8-1-6-15,-1 1-2 0,14-4-10 0,-1 0-3 16,0 4-16-16,14-4-18 0,0 0-23 0,0-4-33 0,-1 4-40 16,7 0-58-16,7 0-62 0,-1-4-65 0,6 1-51 0,8-1-50 15,7-7-49-15,5 4-52 0,1 0-79 0,5-4-48 16,-11 3-2-16</inkml:trace>
  <inkml:trace contextRef="#ctx0" brushRef="#br1" timeOffset="115520.02">29170 10518 251 0,'0'0'274'0,"0"3"-89"0,0-3-70 0,0 0-43 16,0 0-24-16,0 0-12 0,0 0-4 0,7 0-1 0,-7 0 3 15,7 0 3-15,-7 0 1 0,0 0-1 0,0 0 2 0,0 0 0 16,6 0 2-16,-6 0-1 0,6 0-2 0,1 0 1 15,-1-3-1-15,8 3 1 0,-2-5-4 0,2 2-5 0,-2 3-4 16,8-3-5-16,-1-1-5 0,1 0-3 0,0 1-5 0,-1-1-3 16,7 0-4-16,-6 4-7 0,-1-3-8 0,1-1-14 0,0 1-19 15,-1-1-23-15,1 4-29 0,-8-4-35 0,2 0-49 16,-2 0-72-16,-5 0-101 0,0 1-49 0</inkml:trace>
  <inkml:trace contextRef="#ctx0" brushRef="#br1" timeOffset="115760.12">29399 10488 294 0,'0'0'313'0,"0"0"-94"0,0 0-80 0,0 0-54 0,0 4-36 16,0-4-17-16,0 4-7 0,0-1 0 0,0 1 0 0,0 3 1 16,6 1 2-16,-6-1 2 0,6 0-1 0,-6 0-3 0,7 1-3 15,-7-1-4-15,0 4 0 0,6-3-3 0,1-1-1 16,-7 4-2-16,7-4 0 0,-7 0-3 15,6 0-2-15,-6 1-1 0,6 0-3 0,0-5-3 0,-6 5-7 0,8-1-11 0,-8-3-16 16,0-1-25-16,0 1-34 0,0-4-49 0,-8 3-80 16,8-3-118-16,-12 4-69 0</inkml:trace>
  <inkml:trace contextRef="#ctx0" brushRef="#br1" timeOffset="115962.5">29008 10730 238 0,'-7'0'420'0,"7"3"-115"0,0-3-117 32,0 0-76-32,7 0-52 0,5-3-31 0,2 3-15 0,5 0-7 15,1-4-1-15,0 1 1 0,12 3 0 0,1-8 0 0,-1 8-1 16,1-7 0-16,-1 3 0 0,7 1 0 0,-7-1 2 0,1-3 3 16,-1 3 2-16,-5 0 1 0,5 1 1 0,-6-1 4 15,7-3 0-15,-1 3-2 0,-5 0-1 0,5-3-4 0,1 4-1 16,-1-5-2-16,1 5-7 0,-7-5-12 0,0 5-23 15,-6-5-32-15,-1 5-51 0,-6-6-96 0,-6 3-133 0,-7-2-72 0</inkml:trace>
  <inkml:trace contextRef="#ctx0" brushRef="#br1" timeOffset="116817.33">28304 10115 47 0,'0'0'293'16,"-6"0"-75"-16,6 0-73 0,6 0-50 0,-6-4-38 0,13 4-23 15,-6 0-13-15,6 0-2 0,0-4-3 0,6 1 0 0,1 3 3 16,6-4-5-16,-1 0 2 0,9 4 1 0,-9-3-3 0,15-1-3 15,-7 0-1-15,5 4-1 0,1-3-2 0,7-1 1 16,-1-3 5-16,1 3 1 0,6 0 5 0,-6-3 6 0,-1 0 5 16,7-2 5-16,-13 6 4 0,7-3 3 0,-7-2 1 0,-6 4 0 15,-7 0-2 1,-6-3-1-16,-8 7-1 0,1-3 1 0,-6-1 1 0,0 4 0 0,-14 0 0 0,0-4-2 0,-6 4-3 16,-6 0-4-16,0 4-6 15,-14-4-9-15,7 0-5 0,-7 4-5 0,1-1-2 0,-1 1-3 16,1-1-1-16,6-3-1 0,-1 4 2 0,8-4 0 0,0 0-1 0,5 4 0 0,8-4-1 15,-1 0-1-15,1 0 0 0,-1 0-1 16,7 0-1-16,0 0-1 0,0 0 0 0,0 0-1 0,7 0 2 16,-7 0-3-16,6 0 0 0,-6 0 2 0,7 0 1 0,-1 0 1 0,0 0 1 15,-6 3 1-15,0-3 0 0,0 0 3 0,0 5-3 16,0-5 2-16,0 6 0 0,0-3 2 0,0 6-4 0,-6-6-8 16,6 1-15-16,0 0-20 0,-6-1-26 0,6-3-36 0,0 4-54 15,0-4-79-15,6 4-124 0,-6-4-74 0</inkml:trace>
  <inkml:trace contextRef="#ctx0" brushRef="#br1" timeOffset="117217.18">29594 10213 179 0,'-6'0'561'16,"-2"0"-77"-16,2 0-147 0,0 0-126 0,-1 0-102 15,1 0-96-15,-1 0-99 0,-6-3-131 0,1 3-160 0,-8 0-91 16,-7 3-55-16</inkml:trace>
  <inkml:trace contextRef="#ctx0" brushRef="#br1" timeOffset="126657.55">4891 10972 230 0,'0'-4'246'0,"0"0"-69"0,0 1-52 0,0-1-28 0,0 1-20 0,-6-2-12 31,6 2 0-31,-8 3 0 0,8-3-1 0,0 3-1 0,-6-4-6 16,0 4-3-16,6 0-4 0,0 0-1 0,-7 0-2 0,7 0-3 16,-6 0-2-16,6 0 0 0,0 0 0 0,-7-4 2 0,7 4 0 15,-7 0-1-15,7 0-2 0,0 0-1 0,0 0 0 16,0 0-5-16,0 0-2 0,0 4-5 0,0-4-5 0,0 4-3 16,0-4-5-16,0 0-4 0,0 0-2 0,-6 3 0 0,6 0 4 15,-14 5 3-15,8 3 9 0,-6 0 8 0,-8 4 10 0,7 3 8 16,-13 4 13-16,6 0 1 0,-13 0-1 0,7 4-5 0,1-1-5 15,-1 1-10-15,0 4-9 0,-1-1-6 0,1 0-15 0,7-4-4 16,-7 5-3-16,13-2-3 0,-6-1 0 0,5 2-1 0,1-7-2 16,7 4-1-16,-1-4 0 0,1-1 1 0,-1-5 0 0,1 2-1 15,6-4 1-15,0-3 2 0,0-3 5 0,0-1 9 0,0 0 15 16,0-3 23-16,0 0 28 0,0-4 22 0,0 0 12 0,6 0 4 16,1-4 3-16,-1-3-10 0,1-1-13 0,-1-3-20 15,1 0-23-15,-1 0-17 0,0-3-8 0,2-1-6 0,-16 4-2 16,8 0 3-16,-6 0 2 0,0 4-2 0,-1-1-1 0,1 1-3 15,-1 0-4-15,1 3-4 0,-1 0-2 0,1 4-3 0,6-3-5 16,0 3-2-16,-6 0-4 0,6 0 0 0,0 3-1 0,0 1-2 16,0 0 0-16,0-1-2 0,6 5 0 0,0-5 1 0,7 5-3 15,0-5 0-15,6 5-1 0,1-5-3 0,0 4 0 16,6-7 2-16,0 5 1 0,6-2 1 0,2-3 1 0,-2 0 3 16,1-3 3-16,5-2 0 0,1-2 2 0,0 0 2 0,1-4-2 0,-1 0 1 15,-7 0 0-15,7 0 0 0,-13-4-1 0,7 1 0 16,-7-4 2-16,-6 3-1 0,-8-1-1 0,2-1 0 0,-8-1 0 15,1-1 0-15,-7 1 4 0,0 0-3 0,-7-1 1 0,1 1-3 16,-8-1 1-16,8 1 0 0,-8 3 0 0,2 1 0 0,6-1 0 16,-8 1 2-16,8 6 2 0,-1-3-1 0,1 4 0 0,0 3 0 15,-2-3-1-15,2 4 1 0,6 3 0 0,-6-4-1 0,6 4-2 16,0 0 0-16,0 0 1 0,0 0-1 0,6 4-1 0,-6-1 0 16,6 4-2-16,2 0 0 0,-2 1 0 0,0 3 0 0,1 0-1 15,6 4 5-15,-6 0-2 0,5-5-1 0,-6 8 0 16,8-2 0-16,-1-2 1 0,-6 4 0 0,6 1-1 0,-1 3-2 15,-5-4 0-15,0 4 2 0,-1-4-1 16,7 4-2-16,-13 4-1 0,7-4-3 0,-1 0-11 0,1 0-10 0,-1 0-19 0,0-1-31 16,1-2-47-16,0 3-52 0,-7-7-50 0,6 3-41 0,8-3-33 15,-2-5-34-15,8-2-37 0,5-1-57 0,2 0-103 0,5-3-31 16,-6-4 1-16</inkml:trace>
  <inkml:trace contextRef="#ctx0" brushRef="#br1" timeOffset="126896.41">5496 11364 75 0,'-19'4'425'0,"5"-4"-131"0,2 0-115 0,5 0-78 0,1 0-43 0,-1 0-25 16,7 0-10-16,0 0-7 0,0 0-2 0,7 0-3 0,-1 0-2 15,1 0-1-15,-1 0-1 0,8 0 0 0,5 0 0 0,0 0 0 16,1 0 2-16,-1-4 1 0,1 4 0 0,-1 0 0 15,1-4 0-15,6 1-2 0,0-1 0 0,1 0-1 0,5 1-2 0,7-1-3 16,-7-3-1-16,7 3-10 0,1-1-24 0,-1 2-33 16,0-4-51-16,-7 3-88 0,-6 1-133 0,-6-1-75 0</inkml:trace>
  <inkml:trace contextRef="#ctx0" brushRef="#br1" timeOffset="127115.68">5783 11378 245 0,'-20'0'357'0,"8"4"-119"0,4-4-95 0,2 4-60 0,6-4-36 15,0 3-22-15,0-3-12 0,6 4-3 0,8 3-3 0,-2-3 0 16,2 7 0-16,5-4 0 0,1 1-2 0,6 3-1 0,-6 0 0 16,-1 4-1-16,1-1 0 0,-8 1 0 0,2-1 0 31,-1 5 1-31,-13-5 2 0,0 8 1 0,0-4 4 0,-13 1 3 16,6-1 8-16,-12 1 6 0,-1-1 9 0,1-3 13 0,-1-1 13 15,-12 4 11-15,5-3 6 0,-5 0 6 0,-1-5 3 0,1 6 2 16,-7-9-5-16,7 4-10 0,-8-4-13 0,7 1-10 0,1-2-10 15,-1-2-12-15,7 0-12 0,-6-4-24 0,5 0-32 0,1-4-38 16,1 0-45-16,11-2-61 0,8-5-84 0,0 0-137 16,-1-4-88-16,7 0-42 0</inkml:trace>
  <inkml:trace contextRef="#ctx0" brushRef="#br1" timeOffset="128087.64">4480 10785 163 0,'0'0'118'0,"7"-4"-46"0,-1 4-33 0,7 0-18 0,-6 0-9 16,0-3-5-16,-1 3-4 15,-6 0-2-15,6 0 1 0,1 0 0 0,-7 0-1 0,0 0 2 0,0 0 2 0,0 3 2 0,-7-3 5 16,7 0 4-16,-6 4 6 0,6-4 7 0,0 0 7 0,0 4 3 15,0-4 3-15,0 0 2 0,0 0-3 0,0 3-5 16,0-3-5-16,0 0-7 0,0 0-7 0,6 0-7 0,-6 0-4 16,7 0-6-16,-7 4 1 0,7-4-2 0,-7 0 1 0,0 0-1 15,6 0 1-15,-6 4 0 0,6-4 0 16,-6 0 1-16,0 0 1 0,7 0 1 0,-7 0-1 0,6 0-2 0,-6 0 0 0,0 3 2 16,7-3 2-16,0 0-3 0,-1 0 0 0,0 0 2 0,2 0 1 15,-8 0 1-15,6 0 0 0,0 0-1 0,7 0 2 0,-6-3 2 16,-1 3 2-16,1 0 0 0,-1-4 2 0,8 4 0 0,-8 0 2 15,0 0 0-15,0-4-1 0,-6 4 0 0,7 0 0 0,0 0-1 16,-1-3-1-16,1 3 2 0,-1 0 0 0,1 0 1 0,6-4-1 16,-7 4-1-1,14-4 1-15,-7 4-2 0,7-3-1 0,-2 3-3 0,2-4-2 0,0 0 0 0,-1 4 2 0,1-3-4 0,-7 3-1 16,0 0 0-16,0-4-1 0,-7 4-2 0,2 0 1 16,-2 0-2-16,0 0-3 0,0 0 2 0,-6 0 1 0,8 0 2 15,-8 4 1-15,6-4 1 0,-6 0 5 0,0-4 6 0,0 4 6 16,0 0 3-1,0-3 4-15,0-2 0 0,6 5 2 0,1 0 0 0,6-3-5 0,-6 0-4 0,-1-2-5 0,6 5-1 0,-4-3 1 16,4-1 4-16,-5 0 4 0,0 4 6 0,-7-3 5 0,6-1 10 16,1 1 6-16,-7 3 6 0,0 0-1 0,0-4-3 0,-7 4-2 15,7 0-6-15,-6-4-3 0,-1 4-8 0,0 0-6 0,-5 0-6 16,-2-3-6-16,2 3-3 0,-2 0-1 0,1-4-3 0,1 4-4 31,-8 0-1-31,6 0-1 0,2 0 0 0,-1 0-1 0,-1 0-1 16,2 0-1-16,-2-4 1 0,8 4 1 0,0 0 0 0,-7 0 1 15,13 0 0-15,-7-3 0 0,7 3 0 0,0 0 0 16,0 0 0-16,0-4 0 0,0 4-1 0,7 0 0 0,-7 0-1 16,13-4 0-16,-1 4 1 0,2 0 0 0,5-3-1 0,7 3 1 15,0-4 0-15,0 4 0 0,7-4 0 0,-1 4 0 0,1 0 0 16,-7-3-1-16,7 3 0 0,-14 0 0 0,8 3-1 0,-8-3-1 16,-6 4-1-16,-7 0-1 0,7-1-2 0,-13 5 0 0,0-5 0 15,0 8-1-15,-6-3-2 0,-7-1-1 0,0 4-6 0,-6 0-6 16,-1 0-12-16,0 0-19 0,1 0-25 0,5 0-29 15,8 0-36-15,0-4-55 0,12 1-110 0,0-5-101 0,8 1-51 16</inkml:trace>
  <inkml:trace contextRef="#ctx0" brushRef="#br1" timeOffset="129562.25">4623 11104 47 0,'-26'11'201'0,"0"3"-71"31,1 1-49-31,-1 3-38 0,-1 0-14 0,8-2-11 0,6 2-4 16,-7 4-4-16,14-4-3 0,-1 0-1 0,1 1 1 0,6-1 5 16,6-1-1-16,7-1 1 0,1-5-3 0,5 4 1 0,13-8 1 15,-6 0 3-15,13-3 1 0,7-4 2 0,-7-4 2 0,13 0 2 16,1-6 5-16,-2-5 3 0,2 0 8 0,-1-3 7 0,-1-4 9 16,2 0 13-16,-1-4 11 0,-7 1 13 0,1-1 15 0,0-4 16 15,-8 5 15-15,2-4 17 0,-7 7 17 0,-14-4 5 0,1 5 4 16,-8 1-4-16,-12 2-11 0,0 4-7 0,-12 3-18 0,-8 0-22 15,-6 7-28-15,-7 0-20 0,-6 8-17 0,-20 0-13 16,1 10-9-16,-7 1-13 0,-7 7-9 0,1 3-4 0,-1 1-2 16,7 7-1-16,6-3-2 0,0 2 1 0,8 2-2 0,11-1 0 15,1-1 0-15,20 1-5 0,-1-3-4 0,14-1-2 0,12-3-2 16,14-4-1-16,13 0-3 0,6-8 0 0,13 1-1 0,13-4 2 16,6-3 2-16,14-5-1 0,7-6 0 0,-1-2-1 15,6-6 2-15,7 1 1 0,-13-5 2 0,1-3 2 0,-1-1 6 16,-13-3 5-16,0 1 3 0,-13-1 3 0,-13-1 4 0,-6 2 0 15,-7 2 7-15,-20 5 8 0,-5-1 4 0,-8 3 3 0,-12 6 0 16,-14 2 0-16,-13 0-3 0,-5 8-1 0,-15 3-7 0,-12 8-9 16,-6 0-6-16,-1 3-3 0,-6 4-2 0,-1-4 0 0,8 8-1 15,0-4-1-15,-2 3 0 0,15-3 0 0,0 4 0 0,6-4-2 16,5 0 0-16,15-4-4 0,6-3-3 0,13 0-2 0,7-4-1 16,12 0 0-16,7-4-2 0,13-3 1 0,14-1 0 0,11-3 2 15,8-3 3-15,6-1 0 0,7-3-1 0,6-4 0 0,0 0-2 16,0 0 0-16,1-4 1 0,-8 4 0 0,-6 0 2 0,-6 0 2 15,-7 3 1-15,-7 1 1 0,-19 4 0 0,1-1-2 0,-7 4 0 16,-14 4 0-16,-6-1-1 0,0 4 0 0,-6 4 0 16,-8 5 1-16,-5-6 3 0,5 5 1 0,-5 0 2 0,6-1 0 15,-7 1 0-15,7-4 0 0,-7 0-1 0,8 0 0 0,6 0-5 16,-2-4-6-16,8 1-5 0,-6-5-7 0,6 1-3 0,6-4-3 16,2 0-1-16,4-4-1 0,2-2 3 0,-2-3 7 0,8-2 5 15,-1-3 9-15,-5-1 4 0,-8-3 4 0,0 0 10 16,1-4 12-16,-7 4 6 0,-7-4 13 0,1-1 4 0,-14 1 4 15,-6 4 1-15,-7-4 2 0,1 0-8 0,-13 0-11 0,-8 0-4 16,-5 4-14-16,-7-1-5 0,-7 1-4 0,7 0-1 0,-7 3-2 16,7 1 0-16,6 3 0 0,1 0 0 0,13-1 0 0,-2 5-1 15,15 0-1-15,-1 3 0 0,7 0-1 0,7 1-4 0,-1-1-1 16,8 4-4-16,-2 0-13 16,14-4-28-16,-6 4-33 0,12 0-40 0,2-3-46 0,17 3-57 0,7-7-86 0,21-1-159 0,5 1-88 15,7-4-40-15</inkml:trace>
  <inkml:trace contextRef="#ctx0" brushRef="#br1" timeOffset="130581.22">7489 10975 281 0,'-13'0'271'0,"7"-3"-95"16,-1 3-63-16,7 0-34 0,-6-4-20 0,-1 4-13 0,1 0-7 15,-1 4-7-15,0-4-10 0,7 0-6 0,0 0-4 0,-6 0-6 16,6 0-3-16,0 3-1 0,0-3-1 0,0 0 0 16,-6 4 1-16,6-4 2 0,-7 7 0 0,0-2 4 0,7 1 7 15,-6 2 5-15,0 3 12 0,-7-1 10 0,6 10 7 0,-6-6 4 16,0 7 7-16,0 5 3 0,-7 0-2 0,7 3 0 15,-7 5-6-15,2-2-7 0,-2 5-4 0,-7-1-2 0,8 1-4 16,-7 3-6-16,0 1-5 0,0-1-5 0,0 0-3 0,-1-3-2 16,2 3-4-16,-1-2-5 0,0-3-2 0,6 2-1 0,-6 0-3 15,7-4-3 1,-1 4 0-16,1-8 1 0,-1 4 1 0,0-8-1 0,8 5-1 0,-2-5 0 0,1-3-3 0,1 0-5 16,5-4-21-16,-6 1-23 0,13-9-23 0,-6 2-21 0,-2-1-22 15,8-7-24-15,-6 3-27 0,6-7-29 0,0 0-27 16,0-4-34-16,0 1-47 15</inkml:trace>
  <inkml:trace contextRef="#ctx0" brushRef="#br1" timeOffset="131062.14">7059 11576 333 0,'-6'-4'287'0,"6"1"-119"0,6 3-76 0,-6-4-42 0,0 4-23 15,0 0-11 1,6 0-9-16,2 0-3 0,-2 4-1 0,0-4 0 0,1 3-2 0,-1 1-2 0,8 0 1 0,-8-1-1 31,0 1 1-31,1 0-1 0,6-1 1 0,-7 1 1 0,8 0 0 0,-8-1 1 0,7-3 0 0,-7 4-1 0,8-4 5 16,-2 0 5-16,2 0 8 0,5 0 3 0,1 0 6 0,6-4 5 31,-7 1 4-31,7-5 1 0,0 1-2 0,7 0-6 0,-1-4-4 16,1 0-3-16,-7-4-3 0,7 4-2 0,-7-3-4 15,0-1 1-15,0-3 3 0,0 3 7 0,0-3 1 0,0-1 2 16,0 1 4-16,-6 3 1 0,-1-3 4 0,-6 0 3 0,0 0 7 16,1 3-1-16,-8 0 1 0,0 0 0 0,-6 5 6 15,0-2 7-15,0 1 0 0,0 4-1 0,0 0-10 0,-6 3-6 16,0 1-5-16,6-1-6 0,0 0-11 0,-8 4-9 0,8-3-6 16,-6 3-3-16,6 0-2 0,0 0-1 0,0 3 1 0,-6-3-2 15,6 8 0-15,-7-5 1 0,7 8 0 0,-6 0 1 16,6 0-1-16,0 0-1 0,0 4 1 0,0 2 0 0,6-1 0 15,-6 2 0-15,7 4 0 0,-7-4 0 0,6 4 2 0,-6 0 0 16,0 1 0-16,0-1-1 0,0 3 0 0,-6 1-1 16,6-4 1-16,-7 3-1 0,1 2 0 0,6-6 0 15,-7 5 0-15,0-5-1 0,1 6 1 0,0-10-1 0,0 5-1 16,-2-3-3-16,2-1-2 0,0 0-4 0,6-7-19 0,-7 4-25 16,7-8-31-16,0 1-32 0,7-5-37 0,-1 1-62 0,0-8-105 15,8 1-126-15,-2-1-47 0</inkml:trace>
  <inkml:trace contextRef="#ctx0" brushRef="#br1" timeOffset="131674.41">7053 10770 249 0,'-6'4'250'0,"6"-4"-95"0,0 0-67 0,0 0-39 16,0 4-21-16,0-4-13 0,0 0-5 0,6 0-5 0,0 3 0 16,-6-3-4-16,14 0-1 0,-8 0 1 0,7 0 4 15,0 0 5-15,6 4 2 0,1-4 7 0,0 4 2 0,-1-4 4 16,13 0 3-16,-5 0 5 0,5 3-1 0,1-3-1 0,6-3 2 15,0 3-3-15,0 0-1 0,0-4 0 0,7 0 0 0,5 1-1 16,-5-1 0-16,7-3 5 0,-8 3 0 0,7-7 4 16,1 3 4-16,-8 1 2 0,1-4 4 0,-7 0 2 15,-7 4 6-15,-5 3-2 0,-15-3 2 0,2 3-2 0,-14-3-6 16,-8 3-5-16,2 1-6 0,-14-1-8 0,1 0-8 0,-13 1-10 16,6 3-9-16,-13 0-1 0,-1 0-1 0,1 0 1 15,7 0-1-15,-1 0-1 0,7 0-1 0,0 0 2 0,13 0 2 16,0 0-1-16,6 0-3 0,1 0-2 0,6 3 1 0,6-3 1 15,1 0 0-15,6 4 0 0,7-4 1 0,-1 4 1 0,1-1 0 16,-1-3 1-16,7 4 0 0,-12 0 0 0,5-1 0 16,0 1 0-16,-6 3 0 0,7-7-1 0,-7 4 1 0,-6 3-1 15,-1-3 0 1,7 3 0-16,-6-3 1 0,-7 3-2 0,0 0 0 0,-7 1-6 0,0 0-15 0,1 2-18 0,0-2-20 16,-1-1-25-1,7 0-30-15,0 4-42 0,0-3-73 0,7-1-140 0,5 0-70 0</inkml:trace>
  <inkml:trace contextRef="#ctx0" brushRef="#br1" timeOffset="132056.11">8511 11393 148 0,'-6'4'330'0,"0"-4"-120"16,-1 3-90-16,7-3-54 0,0 0-33 15,0 4-14-15,7-4-7 0,-1 0-5 0,0 0 0 0,8 0 0 0,5 0 1 0,-6 0 5 31,6 0 4-31,1 0 2 0,0 0 3 0,-1 0 5 16,-5 0 5-16,5 0 2 0,-6 0 2 0,7 0-2 0,-7 0-1 0,7-4-2 0,-8 4-3 0,1 0-4 0,-6-3-4 16,6 3-6-16,-1 0-2 0,-4 0-4 0,4 0-3 0,2 0-1 15,-2-4-1-15,1 4 2 0,1 0-4 0,5 0-1 16,-6-4-1-16,0 4-4 0,7 0-15 0,-8 0-25 0,2-3-29 16,-2 3-49-16,2-4-59 0,-8 0-85 0,1 4-105 0</inkml:trace>
  <inkml:trace contextRef="#ctx0" brushRef="#br1" timeOffset="132229.9">8440 11551 318 0,'-13'0'222'0,"13"3"-86"0,-7 1-54 16,7-4-29-16,7 0-11 0,-7 4-3 0,13-4 2 0,7 0 2 15,-7-4 1-15,13 4 0 0,0 0-3 0,6-4-5 0,1 1-8 16,-1-1-8-16,7 0-7 0,7-3-6 0,0 3-5 0,0-3-9 15,5 0-21-15,-5-1-35 0,7 1-70 0,-2-4-142 16,1 4-88-16</inkml:trace>
  <inkml:trace contextRef="#ctx0" brushRef="#br1" timeOffset="132688.58">9716 11060 194 0,'-12'0'300'0,"-1"-4"-96"15,6 4-69-15,0 0-44 0,1-3-24 0,6 3-14 16,-6-5-6-16,-1 5-11 0,7 0-7 0,0 0-8 0,0 0-6 16,0 0-4-16,0 0-3 0,0 0-2 15,0 5-5-15,0-5-3 0,0 3 1 0,0 1 0 0,-7 3 1 0,7 0 2 16,-6 4 0-16,-1 4 8 0,1 3 6 0,0-3 6 0,-8 7 4 15,8-1 5-15,-8 2 2 0,2 3 2 0,-1-1-1 0,0 4-3 16,-6 1-5-16,5-1-5 0,-5 1-5 0,6 2-4 0,0-2-4 16,-1-1-3-16,2 1-1 0,5-1-1 0,-6-4-2 15,7 4 0-15,-1-3-1 0,1-4 0 0,6 4 0 0,-7-4 0 16,7 0-2-16,-7 0-1 0,7 0 0 0,0-4-6 0,-6 1-13 16,6-5-19-16,0 0-24 0,0 1-27 0,0-7-34 15,6 3-45-15,-6-8-63 0,0-3-85 0,0 0-77 0</inkml:trace>
  <inkml:trace contextRef="#ctx0" brushRef="#br1" timeOffset="133261.02">9495 11444 276 0,'-6'-3'207'0,"6"3"-81"0,0 0-57 0,-7 0-32 0,7 0-16 16,0-4-9 0,0 4-7-16,0 4-3 0,-6-4-1 0,6 3-2 0,0-3 1 0,0 4-2 0,0 0 2 0,0-1 4 15,0 1 5-15,0-1 2 0,-7 2 3 0,7 1 2 0,0-1 0 16,0-2 2-16,0 1-1 0,0 0-3 0,0 3-2 0,0-4-1 16,0 5-4-16,0-1 0 0,7-3-7 0,-7 3 1 0,6-3 3 31,-6 3-1-31,7-3-2 0,-1 3 0 0,1-3-1 0,-1-1 1 0,1 1 7 0,5 0 2 0,-4-1 5 0,4-3 8 15,1 0 5-15,0 0 6 0,0 0 9 0,7-3 3 0,0-1 3 16,-1-3-1-16,1-1-5 0,6 1-3 0,-1-4-1 31,1 0 2-31,7-4-5 0,-7 5-3 0,7-6 0 0,-7 2-3 0,13-4 0 0,-7 3 2 0,2-3-1 0,-9-1-4 16,1 5 0-16,-6-4-2 0,0-1-1 0,-8 1 1 0,8 3-4 31,-7-3-2-31,7-1 2 0,-14 5 2 0,0-1 0 0,1 1 3 16,-1-1 5-16,-6 4 5 0,0-3 2 0,0 2 0 15,7 1-6-15,-7 0-2 0,0 4-1 0,-7 0-2 0,7-1-5 16,0 1-4-16,-6 3-2 0,6 1-3 0,-7-1-1 0,7 0-1 16,0 1-3-16,0 3-2 0,0-4-4 0,0 4-1 15,0 0-1-15,0 0-1 0,0 4 0 0,7-1 0 0,-7 5-1 16,6-1 0-16,1 4-1 0,0 0 0 0,-1 0 0 0,-6 3 2 16,6 5 1-16,-6-1 0 0,0 4 2 0,-6 0 0 15,6 4 2-15,-6-1 0 0,-8 0-2 0,8 6 1 0,-7-2-1 16,7-4 0-16,-8 1-2 0,2 4 0 0,5-5 0 0,0 1 0 15,1-1 0-15,-7 1-1 0,7-1-3 0,-2-2 1 0,-4 2-2 16,12-3 1-16,-6-4-14 0,6 4-24 0,0-7-35 16,0 3-42-16,6-3-53 0,-6-3-89 0,6-5-153 0,0 4-89 15,8-8-31-15</inkml:trace>
  <inkml:trace contextRef="#ctx0" brushRef="#br1" timeOffset="133579.61">10375 11558 284 0,'-7'0'298'0,"0"0"-117"0,7 0-76 16,0-4-42-16,0 4-25 0,0 0-11 0,7-3-7 0,0 3-3 16,-1 0-2-16,6 0 1 0,2-4-1 0,-1 0 3 15,0 4 0-15,0 0 2 0,7-3 6 0,-8 3 1 0,8-4 3 16,0 0-1-16,-1 4 0 0,7-3-3 0,-6-1-2 0,-1 0-6 16,7 4-5-16,1-3-4 0,-8-1-3 0,7 0-3 15,0 1-2-15,-6-1-3 0,6 0-10 0,-7 4-14 0,1 0-23 16,-8-3-27-16,2-1-37 0,-1 4-52 0,0-3-73 0,0 3-99 15</inkml:trace>
  <inkml:trace contextRef="#ctx0" brushRef="#br1" timeOffset="133872.13">10700 11529 108 0,'-7'0'283'0,"1"0"-79"0,0 0-66 0,6 0-41 16,-7 0-28-16,7 0-15 0,0 0-8 0,0 0-9 15,0 0-6-15,0 0-7 0,0 0-9 0,7 3-8 0,-1-3-3 16,-6 4-3-16,6 0-1 0,1-1 0 0,0 5-1 0,-1-5 1 31,-6 5 3-31,7 2 2 0,-1-2 4 0,0 3 5 0,1 0 5 0,-7 1 1 0,0 2 3 0,0 0-1 0,0 1-1 16,0 0-1-16,0-1-3 0,-7 4-5 0,1-3-4 0,0 0 2 31,-7 3 0-31,-1-3-1 0,8 0 3 0,-14-1 7 0,8 1 4 0,-8-1 9 0,-7 1 7 0,8-4 7 0,-7 4 6 16,0-8 10-16,0 4 7 0,-13-4 4 0,7 0 5 0,-1 1 3 31,-6-4 3-31,7 0-2 0,-1-1-6 0,0-3-9 0,8 0-7 0,-2-3-12 0,7-1-12 0,8 0-20 0,-2 1-34 31,8-6-38-31,0-1-42 0,-1-1-42 0,14-3-46 0,-1 2-64 16,0-2-89-16,2-1-125 0,4 0-46 0</inkml:trace>
  <inkml:trace contextRef="#ctx0" brushRef="#br1" timeOffset="134534.85">9182 11008 159 0,'0'0'273'0,"0"0"-103"0,7 0-71 16,0 0-41-16,-1 0-23 0,7-3-11 0,1 3-7 0,-2 0-4 16,1 0-2-16,0 0-2 0,7 0-2 0,5 0-2 0,-5 0 0 15,7 0 1-15,5 0 4 0,1-4 4 0,-1 4 1 0,7 0 0 16,7-4 5-16,-1 4 0 0,1-3 2 0,6 0-1 15,0-2 0-15,7 2 1 0,-1-5 6 0,7 1 5 0,-6 3 4 16,0-3 5-16,0-4 6 0,-8 4 5 0,-5-1 4 0,-7-2 1 16,0 3-1-16,-13 3-1 0,0-4-2 0,-12 5-3 15,-8-5-7-15,-6 4-4 0,-14 1-10 0,2 3-8 16,-8-4-6-16,1 0-7 0,-13 4-5 0,-1-3-5 0,-7 3-1 0,1 0-4 16,1 0 4-16,-1 0-1 0,5 3 1 0,9-3 1 15,-1 0 1-15,6 0 0 0,7 4-1 0,6-4-1 0,1 0 1 16,-1 0-1-16,7 4 0 0,7-4-1 0,-1 3-1 15,8-3 2-15,-2 4 1 0,2 1 0 0,5-2 0 0,-6-3 1 16,6 3 0-16,1 1 1 0,0 0 0 0,-7 0-1 0,7-4 0 16,-14 3-2-16,6 1 0 0,-4-1-1 0,-8 1-1 15,0 3 1-15,0-3-1 0,-8 3-3 0,-4-4-10 16,6 5-15-16,-8-4-20 0,1-1-29 0,1 1-44 0,4 0-85 16,-4-1-157-16,12-3-79 0</inkml:trace>
  <inkml:trace contextRef="#ctx0" brushRef="#br1" timeOffset="135517.77">10616 11620 41 0,'6'-3'265'0,"7"0"-74"15,-6 3-68-15,-1-5-44 0,1 5-28 0,-1 0-13 16,0-4-6-16,-6 4-4 0,0 0-1 0,0 0-1 0,0 4-3 16,-6-4-2-16,0 5-3 0,-1-2-4 0,-6 0-3 0,0 5-1 15,-1-4-2-15,-5 3 1 0,0 3 2 0,0-2 1 16,-1 3 0-16,0 0 2 0,1-4-2 0,5 4-1 0,2 1 0 15,5-2-4-15,0 1 0 0,7-4-2 0,7 4-1 0,0-3 0 16,5 0 0-16,2-1 1 0,5-4 2 0,7 1 2 0,0-4 2 16,7-4 0-16,-7 1 4 0,7-1 5 0,-1-3 6 15,1-5 8-15,-1 5 7 0,1-8 4 0,-7 4 6 16,0-3 6-16,-6 3 5 0,-8-4 3 0,1 4-2 0,-6 0-5 16,-7 0-6-16,0 1-7 0,-7 2-8 0,-6 1-6 0,-13 4-10 15,0-2-10-15,-13 5-5 0,0 0-3 0,-7 8-2 16,1-5-1-16,-7 9 0 0,7-5 0 0,-8 7 1 0,7-3-1 15,1 4-1-15,6-1 0 0,7-3 0 0,6 4-2 0,-1 0 2 16,7-5-1-16,8 2-2 0,6-1 3 0,-2-4-1 0,16 4-2 16,-2-3 0-16,6-5-4 0,8 0-1 0,7 1-5 15,-1-4-4-15,-1 4-3 0,15-8-1 0,-1 4-1 0,-7-4 0 16,1 1 4-16,-1 0 3 0,1-1 4 0,-14 0 6 0,0 1 4 16,-5-1-1-1,-8 0 1-15,1 4 1 0,-14 0-2 0,1 0-1 0,-8 0-2 0,-5 4 0 0,0-4 1 0,-8 4 0 16,2-1-1-16,-1 1 4 0,-7 0 0 0,7 2 1 15,0-2 0-15,0 0 1 0,6 0-1 0,1-1 1 0,-1-3 3 16,8 4-3-16,5-4-5 0,0 0-7 0,7 0-10 0,-6 0-15 16,6-4-21-16,6 1-25 0,1-1-35 0,6-4-52 15,7 2-77-15,-1-2-123 0,7-3-57 0</inkml:trace>
  <inkml:trace contextRef="#ctx0" brushRef="#br1" timeOffset="135915.29">11052 11572 387 0,'-6'-3'370'0,"6"-1"-118"0,0 1-81 0,0-1-49 0,0 0-28 0,0 4-19 16,0-3-11 0,6 3-10-16,-6 0-9 0,6 0-10 0,-6 3-10 0,6 1-11 0,1 0-7 0,-7-1-4 0,7 4 1 0,-1 1 3 31,-6-1 7-31,7 8 5 0,-7 0 9 0,0 0 13 0,-7 2 8 0,7 2 7 0,0-1 2 0,-6 5-2 0,-1 2-4 16,0-3-5-16,1 0-9 0,0 3-12 0,0 1-7 0,-2-4-7 15,2 0-4-15,0-1-2 0,-1 2-3 0,1-1 0 16,6-4 0-16,-7 1-2 0,7-5 1 0,0 1 3 0,0-4 9 31,0-1 6-31,7-2 7 0,-7-1 7 0,6-4 7 0,-6 2 7 16,7-1 6-16,-1-4 2 0,0 3-4 0,8-3-7 15,-2-3-6-15,8-1-7 0,13-1-6 0,-1-1-9 0,1-6-11 16,13 5-27-16,-7-3-43 0,6-2-47 0,7 2-50 0,1-1-65 16,-2-4-98-16,2 3-166 0,-1-2-80 0,-1 0-20 0</inkml:trace>
  <inkml:trace contextRef="#ctx0" brushRef="#br1" timeOffset="136207.18">11573 11444 217 0,'-6'-3'389'0,"12"-1"-127"0,0 0-101 0,1 1-62 16,-1-5-30-16,7 5-21 0,6-1-11 0,8 0-6 0,-7 1-3 15,12-1-3-15,1 0-1 0,-1 1-4 0,7-1-6 16,1 0-2-16,-2 1 4 0,8-5 3 0,0 5 3 0,-1-1 4 16,1-3 0-16,-7 3 0 0,7 1 0 0,-7-1-3 0,-1 0-5 15,-11 1-10-15,5-1-8 0,-6 4-15 0,-6-4-25 0,-1 4-29 16,1 0-39-16,-7-3-59 0,-7 3-91 0,1-4-125 15,-7 4-63-15</inkml:trace>
  <inkml:trace contextRef="#ctx0" brushRef="#br1" timeOffset="136408.07">11892 11323 127 0,'-7'-7'403'0,"1"3"-98"15,6 1-90-15,-6-1-61 0,6 0-32 0,0 4-23 0,0-3-18 16,6 3-12-16,-6 0-13 0,6 0-14 0,-6 3-9 0,7-3-11 15,-1 8-14-15,8-1 0 0,-14 0 7 0,6 5 5 16,0 2 5-16,-6 1 3 0,0 3 1 0,0 0 0 0,-6 4 2 16,0 0-6-16,-1 4-8 15,0-4-7-15,1 4-6 0,-1-4-5 0,1 3-4 0,0 1-14 0,-1 0-29 0,7-4-37 16,7 3-52-16,5-7-83 0,-5 1-153 16,13-5-90-16,-8 1-47 0</inkml:trace>
  <inkml:trace contextRef="#ctx0" brushRef="#br1" timeOffset="137203.32">12849 11019 60 0,'-13'0'438'0,"0"-3"-117"0,7 3-131 0,-1-4-79 0,1 4-49 0,6 0-28 31,-6 0-14-31,6 0-9 0,0 0-3 0,0 0-1 0,0 0-2 0,0 0-2 0,6 4-3 0,-6-1-1 0,0 4 1 16,0 1 2-1,0 4 6-15,0-2 8 0,-6 5 6 0,-2-1 9 0,2 8 7 0,-7-3 4 0,0 6 8 0,7 0 5 31,-14 5 0-31,7 0-5 0,-7-1-5 0,1 4-8 0,6-5-6 16,-6 6-4-16,5-1-7 0,2-4-7 0,-2 1-5 16,8-1-3-16,-7 0-2 0,7 1-3 0,-2-5 0 0,2-3 0 15,0 0 0-15,6 1 0 0,0-6 0 0,-7 2-1 0,7-8 1 16,0 0 1-16,0-4 13 0,0 0 17 0,7-2 22 16,-7-5 20-16,0 0 13 0,6 0 8 0,0-8 7 0,2 0 14 15,4-3 4-15,1 1-7 0,1-5-7 0,-2 0-5 0,2 1 3 16,-2-5 2-16,2 1 2 0,5-1-6 0,-13-2-9 15,1 2-7-15,6 1-12 0,-13-4-15 0,6 3-6 16,1 1-5-16,-7 0-13 0,0 3-8 0,0 1-6 0,0 3-7 16,0 3 0-16,0 1-2 0,0 3-10 0,0 1-3 0,0-1 1 15,0 1 0-15,0 6 0 0,0 1 1 0,0 3-4 0,7 0-1 16,-7 1 1-16,6 3-1 0,1 0 0 0,-1 3-1 0,0-3-1 16,8 0 1-16,-2 4-1 0,2-4 0 0,5 0-3 0,-6-4 2 15,6 4-1-15,-5-3 1 0,-1-1 1 0,0 0 0 16,0-3 0-16,0 0 4 0,0-4 2 0,-7 0 1 0,8-4 3 15,-2-3 1-15,1-4 0 0,7 0 3 0,-6-4-1 16,-2 1 0-16,8-9 0 0,-7 5-2 0,7-8-1 0,-8 1-2 16,1-1 1-16,-6-3-1 0,6-1 2 15,-7 5-1-15,1-4 1 0,0-1 2 0,-7 1 1 0,0 3-1 0,0-3 0 16,0 3 2-16,-7 4 0 0,7 1 0 0,-7-1-1 0,7 6 8 16,-6 2 6-16,6-1 2 0,0 9 3 0,-7-2-2 0,7 0-2 15,0 5 0-15,0-1-3 0,7 4-1 0,-7 4-7 16,6-1-6-16,1 8-4 0,0 0 0 0,-1 0 0 0,0 7-2 15,8 2 2-15,-8 1-8 0,0 1 3 0,1 4 2 0,-1 0 2 16,1 2 0-16,0 2 1 0,-1-1 2 0,0 1-1 16,-6-1 0-16,8 4-1 0,-8-4-1 0,-8 0 1 0,2 1 0 15,6-1-3-15,-13 1-1 16,6-5 1-16,1 1 1 0,-1-1-1 0,1 1 0 0,0-4 1 0,6 1-3 0,-7-5 3 16,14-1-1-16,-7 2-1 0,6-5-8 0,0 1-23 0,-6 0-39 15,13-1-49-15,-6-6-51 0,6 2-52 0,1-2-49 0,-2 0-50 16,8-1-57-16,-1-3-73 0,7-4-112 0,-6 3-31 15,5-3 11-15</inkml:trace>
  <inkml:trace contextRef="#ctx0" brushRef="#br1" timeOffset="137521.97">13794 11529 56 0,'-7'-8'521'0,"7"5"-81"0,-13-5-143 0,7 8-106 0,-1-3-65 16,-6 3-41-1,6-4-23-15,-5 8-17 0,-2-4-12 0,2 3-9 0,-1 5-7 0,-7-1-3 0,0 4-3 0,1 4-3 16,6-4-2-16,0 3-2 0,-1 1 0 0,8-1-2 0,6 5-1 16,0-4 0-16,0 3-1 0,6-3 0 0,2-1 0 15,-2 4 0-15,0-3 1 0,7 0 0 0,1-5 0 0,-2 6 0 16,-6-2 0-16,8-3-1 0,-8 3 0 0,8-2 0 0,-14-1 1 15,6-4 1-15,-6 4 3 0,0-4 2 0,-6-3 5 16,-8 4 3-16,2-1 2 0,-8-4 3 0,0 4 0 0,-5-3 0 16,-9 0-2-16,2-1-4 0,-1 1-6 0,-12-1-15 0,6-3-26 31,-1-3-37-31,8-1-47 0,-1-3-71 0,-5 0-125 0,-1-4-114 0,-1 0-70 0</inkml:trace>
  <inkml:trace contextRef="#ctx0" brushRef="#br1" timeOffset="138176.42">12230 10803 356 0,'-6'0'340'15,"6"0"-125"-15,0 0-90 0,0 0-54 0,0 4-31 0,6-4-18 16,8 0-8-16,-1 0-2 0,13 0-3 0,6 0 0 0,7 0-1 15,7 0 0-15,6-4-1 0,6 4-1 0,7 0-1 16,0-3 0-16,8-1-2 0,-2-3 1 0,0-1 3 16,2 1 7-16,-2 0 8 0,0-5 9 0,2 6 11 0,-8-6 11 15,-13 1 11-15,-1 0 10 0,-18 4 1 0,-1-4-2 0,-12 4-8 16,-13-1-10-16,-1 1-10 0,-12 0-12 0,-7 3-13 0,-7-3-8 16,-6 3-6-16,-7 1-3 0,-5 3-3 0,-1 0-1 0,-1 0 1 15,-5 0 0-15,12 0 0 0,1 3-3 0,6 1 0 16,6-4-1-16,7 3 1 0,7 1-2 0,0 0 1 0,12-1-2 15,6 5 1-15,8-1 4 0,7-3 0 0,-2 3 1 0,8 0 1 16,0 1 0-16,6-5 0 0,-7 5 1 0,1-1 1 16,-1 0-1-16,1 0 0 0,-7 1-2 0,-6-5-1 0,-8 9-1 15,-12-5 1-15,0 4-1 0,-6 0-2 0,-8 0 1 16,-12 4 0-16,1-4 0 0,-7 3-10 0,-8 1-16 0,7-4-31 16,-6 0-39-16,7-4-69 0,-1 1-118 0,1-1-116 0,6-3-73 15</inkml:trace>
  <inkml:trace contextRef="#ctx0" brushRef="#br1" timeOffset="151573.72">9339 13437 270 0,'-7'-3'342'16,"1"-1"-122"-16,6 1-82 0,-6 3-46 0,-2 0-21 0,2 0-12 16,6 0-7-16,-6 0-7 0,6 0-6 0,0 0-8 15,-6 0-7-15,6 0-7 0,0 0-7 0,0 3-4 0,0-3-2 16,0 0-3-16,0 0 0 0,0 4 2 0,0-1 1 0,0 5 2 15,0-1 2-15,0 3 2 0,0 2 2 0,-7 6 4 0,0 1 2 16,7 3 2-16,-6-1 2 0,-1 9-1 0,-6-1-1 16,6 1 2-16,-5 2-1 0,6 1-1 0,-14 4 1 0,7-4 0 15,-1 4 0-15,2-1-1 0,-2-3 0 0,2 4-2 0,-8-5-3 16,7 2-2-16,-1-1-5 0,-4-1-3 0,4-2-3 16,1-1-1-16,1 1-2 0,4-1-1 0,-4-4 0 0,6 1-4 15,-2 0-13-15,2 0-18 0,6-8-25 0,-6 0-28 0,6 0-31 16,0-6-43-16,0 2-65 0,0-6-107 0,0-1-77 15</inkml:trace>
  <inkml:trace contextRef="#ctx0" brushRef="#br1" timeOffset="152112.83">9052 14023 22 0,'-6'4'265'0,"0"-1"-95"16,6 1-71-16,0 0-42 0,6 0-24 0,0 0-14 0,1-2-5 15,6 2-1-15,6 1-1 0,1-5-4 0,-1 3-1 0,1-3-1 16,12 4-1-16,-5-4 0 0,-1-4 2 0,0 4 4 0,0-3 1 15,7-6 5-15,-8 7 6 0,7-10 5 0,-5 5 7 16,5-4 4-16,1-4 4 0,0 1 3 0,0-1 3 0,-1-4 1 16,7 2-2-16,0-5 1 0,0 4-2 0,0-9 0 15,0 6-1-15,0-5 1 0,1-3 8 0,-8 4 2 16,1-2 2-16,-8 5 1 0,-5-3-3 0,-6-1 4 0,-8 4 4 0,0 0 1 16,-6-4-7-16,-6 8 4 0,0-4 15 0,-2 4 8 15,-4 3 6-15,-2 1 2 0,1-1-2 0,-6-1-4 0,6 7 7 16,-7 0 2-16,7 2-13 0,1 0-11 0,5 4-7 0,-6-1-9 15,7 0-3-15,-2 1-6 0,2-1-15 0,6 4-15 16,0-3-10-16,0 3-4 0,0 3-4 0,0-3-1 0,0 4-3 16,0 3 0-16,6 0 1 0,2 4-4 0,-2 4 4 0,0 0 2 15,1 3 0-15,-7 0 0 0,7 4 1 0,-7 0 0 0,0 4 0 16,0 0 7-16,0 3-4 0,0 0-2 0,0-3 0 16,0 3 0-1,0 5 0-15,0-6-1 0,0 2 1 0,-7-1-1 0,7-4 2 0,0 5-1 0,-7-1 0 0,7-3-1 16,-6-1 0-16,6 1-4 15,-6 0-5-15,-2-4-16 0,2 0-34 0,6 0-45 0,0-4-43 0,0-3-43 0,0-1-48 16,6-3-58-16,2 0-94 16,-2-4-134-16,0-2-44 0,1-2-2 0</inkml:trace>
  <inkml:trace contextRef="#ctx0" brushRef="#br1" timeOffset="152446.43">10283 13983 245 0,'-6'0'217'0,"6"0"-81"0,0 0-48 15,0 0-25-15,0-4-14 0,0 4-7 0,0-3-5 0,6 3-3 16,7 0-1-16,-6-4-1 0,0 1 2 0,5-1-1 16,2 4 0-16,-2-4 1 0,1 1 1 0,7-2-1 0,-8 2-2 15,8 0-4-15,0-1-8 0,-1 0-3 0,7 1-2 0,1-5-3 16,5 5-2-16,1-1-3 0,-1-3-2 0,1 3-1 0,6-4-1 16,0 2 0-16,0-2-1 0,0 4-2 0,-7 0-3 15,2 1-9-15,-2-1-20 0,-6 4-23 0,-7 0-31 16,-6 0-41-16,-6 4-58 0,0-1-92 0,-14 1-95 0</inkml:trace>
  <inkml:trace contextRef="#ctx0" brushRef="#br1" timeOffset="152683.15">10466 14005 217 0,'0'0'256'16,"0"0"-90"-16,6 0-68 0,0 0-43 0,1 4-27 0,6-4-14 0,0 4-6 15,0-1-4-15,6 4-3 0,1 0-1 0,0 1-1 16,-7 2-1-16,7 2 1 0,-8 3 0 0,8-1 0 15,-7 1 1-15,-7 3 0 0,8 1 0 0,-8 3 2 0,0-5 2 16,-6 3 5-16,0 1 6 0,0-2 5 0,0-1 5 0,-6 0 4 16,0 0 6-16,-8 1 9 0,2-5 5 0,-1 1 5 15,-7-4 6-15,0 4 3 0,1-4 3 0,-7 0-2 0,0-4 0 16,-7 0-7-16,7 4-7 0,-6-7-9 0,5 3-9 0,1-2-10 16,0-2-8-16,7 0-10 0,-7 1-24 0,6-4-35 0,1-4-56 15,5-2-92-15,-4-2-155 0,4 0-84 0</inkml:trace>
  <inkml:trace contextRef="#ctx0" brushRef="#br1" timeOffset="155127.11">9032 13093 150 0,'-12'-4'132'0,"6"0"-44"0,-8 1-31 0,8 3-18 0,-7 0-13 15,6-4-4-15,0 1-3 0,7 3-1 0,-6 0-4 0,0 0-2 16,6-4-3-16,-6 4-2 0,6 0-3 0,-8 0 1 16,2 0 1-16,6 0 3 0,-6 0 5 0,6 4 4 0,-7-4 2 15,0 0 4-15,1 0-1 0,6 0 0 0,-7 0-2 16,7 0-4-16,0 0-3 0,-6 0-2 0,6 0-3 0,0 0-3 15,0 0 0-15,0 0-1 0,0 0 1 0,0 0 0 0,0 0 2 16,0 0-1-16,0 0 0 0,0 0 0 0,0 0-1 16,0 0 0-16,0 0-1 0,0 0-3 0,0 3-2 0,0-3-1 15,0 0-1-15,0 4-1 0,0-4 2 0,0 0-2 0,0 0 1 16,0 0 0-16,0 0 2 0,0 0 0 0,0 0-1 0,0 0 1 16,0 0-3-16,6 0 2 0,-6 0 0 0,7 0 0 15,-1 0 1-15,1 3 0 0,6-3 3 0,1 0 1 0,4 0 0 16,9 0 1-16,5 0 0 0,1 0-1 0,5 0-1 0,2-3 0 15,5 3-1-15,2 0-3 0,-9 0 1 0,1 0-2 16,0-4 1-16,1 4 1 0,-8 0 1 0,1-3-2 0,-1 3 0 16,-6 0 1-16,-7 0 1 0,8-4 1 0,-8 4 2 0,0-3-3 15,1-1 1-15,0 0 5 0,-7 0 6 0,0 1 6 16,0 0 2-16,0-1 6 0,-6-1 4 0,-1 2 5 0,1-1 4 16,-7 0 0-16,0 1-4 0,-7-1-5 0,1 0-5 0,-8 4-3 15,2-3-6-15,-2 3-4 0,-5 0-6 0,-1 0-4 0,-6 0-2 16,7 0-2-16,-7 0 1 0,0 3-1 0,6-3 0 15,-6 0-1-15,13 4 0 0,-7-4 0 0,8 0 2 0,-1 0 1 16,6 0-1-16,0 0-1 16,7 0 1-16,0 0 0 0,0 0 0 0,0 0 1 0,7-4-1 0,0 4 0 0,6 0 1 15,6 0-1-15,-6 0 0 0,13-3 0 0,-6 3 0 16,5 0 0-16,8 0 0 0,-1-4 0 0,2 4-2 0,-2 0 2 16,-6 0-2-16,0 0-4 0,0 4 2 0,-6-4 1 0,-1 3-2 15,-6-3 2-15,0 4-2 0,1 0 2 0,-8-1-1 0,0 1 4 16,1 0-4-1,-7-1 1-15,-7 2 2 0,1-1 0 0,0 2 1 0,-8-2-1 0,1 4-2 0,0-5-3 0,-6 4-8 16,-7 0-15-16,6-3-17 0,1 4-22 0,-7-5-37 0,6 1-65 16,1 0-129-16,5-1-82 0</inkml:trace>
  <inkml:trace contextRef="#ctx0" brushRef="#br1" timeOffset="155559.21">11032 13653 372 0,'-6'0'279'0,"-1"0"-115"0,-6 0-70 0,6 0-40 0,1 0-20 16,0 0-10-16,-8 0-6 0,14 0-3 0,-6 0-1 0,0 0-2 16,-1 0-1-16,7 0-4 0,0 0-7 0,-7 4-11 15,7-4-19-15,7 0-32 0,-7 0-63 0,7-4-121 0,-1 4-93 16</inkml:trace>
  <inkml:trace contextRef="#ctx0" brushRef="#br1" timeOffset="155892.18">11559 13445 224 0,'-12'0'298'0,"5"0"-116"0,-6 0-74 16,7 0-40-16,6 0-21 0,0 0-12 0,0 0-5 0,6 0-4 15,7 0-5-15,-6-4-3 0,13 4-4 0,-1-4-5 16,0 4-2-16,8-3 0 0,-1-1-1 0,6 4 1 0,-6-7 1 15,6 7-1-15,2-8 0 0,-2 5 0 16,7 3-1-16,-7-4-1 0,7 0-2 0,0 1-1 0,1 3-1 0,-1-4 0 0,-7 4-1 16,7 0-13-16,1 0-23 0,-8-4-37 0,1 4-63 15,-7 0-116-15,-1 0-95 0</inkml:trace>
  <inkml:trace contextRef="#ctx0" brushRef="#br1" timeOffset="156177.33">11983 13455 72 0,'-13'0'404'0,"6"0"-124"0,7 0-112 16,0 0-72-16,0 0-44 0,7 4-25 0,6-1-15 15,1 1-10-15,-2 1-2 0,8 1 0 0,5 2 0 0,-5 3 0 16,6 0 0-16,1 4 0 0,-8-1 0 0,7 4 5 0,0-3-2 31,0 7-1-31,-6 0 0 0,5-3-1 0,1 2 0 0,-6 1-1 0,0 0 0 0,-1 0 0 0,1 0 0 0,-14-4 1 16,1 5 4-1,-1-5 0-15,1 0 2 0,-7 1 1 0,0-1 4 0,-7-4 5 0,1 1 1 0,-7-1 2 0,-1-2 1 16,2 3 5 0,-8-4 6-16,-6-4 3 0,7 3 3 0,-7-5-3 0,-1 2-1 15,-5-3-3-15,-7 3-5 0,7-7-5 0,-8 3-7 0,1-3-4 0,6 0-8 0,-5 0-4 0,-1-3-16 16,6-1-23-16,1-3-34 0,-2-5-63 0,2 2-97 0,-1-5-131 16,1 1-67-16</inkml:trace>
  <inkml:trace contextRef="#ctx0" brushRef="#br1" timeOffset="156749.2">10915 13218 17 0,'0'0'227'0,"0"0"-77"0,7 0-55 16,-1 0-36-16,0-4-19 0,1 4-10 0,6 0-4 0,6-4-2 16,1 1-3-16,6-1-3 0,1 1-2 0,5-1-3 15,1 0-1-15,5 0-4 0,1-4-1 0,7 5 0 0,6-1 0 16,0-3 0-16,7 3 2 0,0 1 2 0,6-5 1 0,6 5 1 16,1-5 2-16,0-2 0 0,-1 2 1 0,7 1 5 15,-6 0 4-15,0-1 1 0,-1-3 2 0,1 4 4 0,-14-4 2 16,1 4 3-16,0-4-1 0,-20 4-3 0,-1-1-4 0,-4 0-2 15,-15 5 1-15,-6-1-2 0,-6 4-3 0,-7 0-3 16,-7 0-3-16,0 0-1 0,-12 0-3 0,-1 0-1 0,-12 0-8 16,-1 4-2-16,-5-1-2 0,-2 5 0 0,-5-5 1 15,12 2-1-15,-6-1 0 0,13-1 1 0,6 0 2 0,1-3 0 0,6 0-2 16,6 4 0-16,1-4 0 0,6 0-1 0,6 0 0 16,7 0 0-16,1 0 1 0,12-4 1 0,-1 4-1 0,9 0 1 15,-2 0 0-15,7-3 0 0,0 3-1 0,-1 0 0 0,-5 0-1 16,7 0-1-16,-14 0-1 0,6 3-1 0,-13 1 1 15,-5 0 0-15,-1 3 0 0,-13 0 1 0,-7 4 1 0,-6 0 0 16,0 4 0-16,-19 0-1 0,-1 3-1 0,-13 0-8 0,1 4-22 16,-8-3-36-16,2-1-66 15,5 0-142-15,-6-3-92 0,-7 4-60 0</inkml:trace>
  <inkml:trace contextRef="#ctx0" brushRef="#br1" timeOffset="159543.03">10452 14170 28 0,'-12'-4'280'0,"5"1"-92"0,1-5-72 16,6 5-40-16,-7-4-19 0,0-1-10 0,7 4-1 0,-6-3-1 15,6 0 0-15,0-1 0 0,-6 5-2 0,-2-5-1 16,8 5-2-16,-12-1-5 0,6 0-6 0,-8 4-4 0,1 0-6 16,7 0-6-16,-14 4-6 0,1 0-2 0,-1 3-4 0,0 0-1 15,2 4 0-15,-2 0 0 0,7 4 0 0,-7 0 0 16,8-1 0-16,4 1 0 0,2 0 0 0,6-1 0 16,0-3 0-16,6 0 0 0,2 0 2 0,4-3 2 0,1-1-2 15,0 0 4-15,6-3 2 0,1-4 5 0,6 0 7 0,1-4 5 16,-1 1 4-16,-1-5 2 0,7-3 2 0,2 0 2 0,-2-3 0 15,1-5-2-15,-1 4-4 0,1-3-1 0,-7 0 3 16,-1-4 6-16,-5 7 2 0,-6-3 2 0,-1 3 3 0,-13 1 0 16,0 3 2-1,-7-1-3-15,1 6-5 0,-8-2-7 0,2 4-5 16,-8 0-6-16,0 4-5 0,-5 4-5 0,-8 0-3 0,0 6-1 0,0 2-5 0,1-1-1 0,-7 4 1 16,13 3 0-16,-1 0 0 15,9-3 0-15,-2 3-1 0,7-3 0 0,-1-1 2 0,14-3-1 0,0 1 0 0,14-5-1 0,-1 0 1 16,7 1 1-1,-2-5 1-15,9-3 1 0,5-3-1 0,1-1 0 0,6-3 1 0,0-1 1 0,0-2 0 0,0-6-1 16,1 2 1-16,-1-1-3 0,-1-3 1 0,-5 3 1 0,-7-3 1 0,-6 3 0 31,-7 1 1-31,0-1 6 0,-7 3 5 0,-6 6 4 0,-6-2 3 0,-7 4-2 0,-6 4 1 0,-15 0-1 16,2 4-3-16,-7 8-6 0,-6 2-6 0,-1 1-3 0,0 3-2 31,0 4-1-31,8 0-2 0,-1 0 0 0,-1 8 1 0,7-5 0 16,8 1 0-16,-1-4-2 0,12-1-1 0,2 1-1 15,6-3 1-15,12-4-2 0,0-1-2 0,7-3 1 0,7-4 2 16,6-3 1-16,6 0 3 0,1-4 0 0,13-4 1 0,-7-3 2 16,6 0 0-16,1-4 1 0,-1-3 0 0,1 2-1 0,-7-3-1 15,0 0 2-15,-7 4-2 0,-5 1 0 0,-14 2 0 16,6 1-2-16,-13 3-2 0,-6 1-1 0,0 3 0 0,-12 3-1 16,-1 5 1-16,-13 3 0 0,6 3 2 0,-6 1-1 0,-7-1 1 15,7 6 1-15,1-3 0 0,5 1 0 0,-6 1 0 16,6-5 0-16,1 5-1 0,5-5 0 0,2-3-1 0,5 0-2 15,1 0 1-15,6-4-2 0,-7-2 2 0,7 2-1 0,7-3 2 16,-7-4 0-16,6 3 2 0,-6-3 2 0,7 0 1 16,-1-3 1-16,0-1 1 0,8-3-1 0,-14-1 0 0,6 4-1 15,-6-3-2-15,0 3-8 0,-6 1-19 0,0-1-28 16,-8 0-30-16,-5 1-38 0,-7-1-45 0,0 0-75 0,0-2-133 16,-7-2-92-16,1 0-44 0</inkml:trace>
  <inkml:trace contextRef="#ctx0" brushRef="#br1" timeOffset="160176.55">7633 13759 231 0,'-14'0'183'0,"1"5"-76"0,7-1-46 0,0-4-24 0,-1 3-12 15,0-3-7-15,1 4-2 0,6-4 0 16,0 0 2-16,0 0-3 0,0 3-1 0,0-3-2 0,6 0-1 0,8 0 2 15,-8 4 3-15,7-4 4 0,7 0 3 0,-1 0 4 0,7 0 4 16,0 0 1-16,6 0 1 0,7-4-2 0,1 4-5 0,-1-3-2 16,7-1-4-16,5 1-2 0,-4-1-5 0,4-1-2 15,1 2-1-15,-6-1-3 0,6 0-2 0,-12 1-3 0,-1 3-1 16,-1 0-1-16,1 0 0 0,-6 0-1 0,-1 0-9 0,1 3-14 16,-13-3-21-16,6 4-33 0,-14-4-51 0,2 0-85 15,-8 4-118-15</inkml:trace>
  <inkml:trace contextRef="#ctx0" brushRef="#br1" timeOffset="160367.77">7398 14016 30 0,'13'-3'285'0,"6"-1"-95"31,8 0-70-31,-1-3-44 0,13 4-25 0,-7-5-12 0,8 0-6 16,5 5-3-16,7-8-3 0,-7 4-1 0,8-1-3 15,-1 5-6-15,0-5-2 0,-6 1-4 0,-1 3-3 0,-5 1-2 16,-1-1-3-16,-13 4-4 0,-1 0-4 0,1 0-11 0,-6 4-23 16,-7-1-43-16,0 1-87 0,-6 0-127 0,-7-1-68 0</inkml:trace>
  <inkml:trace contextRef="#ctx0" brushRef="#br1" timeOffset="187971.85">12999 10037 71 0,'-13'0'188'0,"6"0"-69"0,1 0-42 16,-1 3-20-16,1-3-12 0,6 0-6 0,-6 0-5 15,6 6-2-15,0-6-5 0,-7 0-2 0,7 0-3 0,0 3-2 16,0-3-1-16,0 0 3 0,0 0 2 0,0 0 4 0,0 0 4 16,0 0 3-16,0 0 4 0,0 0 7 0,0 0-4 15,0 0-2-15,7 0-3 0,-7 0-1 0,0 0-3 0,6 0-3 16,0 0-5-16,7-3-9 0,1-3-1 0,6 3-2 0,-2 0-2 15,9 0-3-15,-1-5-1 0,6 4-3 0,-5-3 2 16,5 3 0-16,1-3 0 0,-7 3 0 0,0 1 1 0,-1-5 0 16,1 8-1-16,-6 0-2 0,-1-3 0 0,-5 3-1 15,6-4 0-15,-8 4 0 0,-5 0-1 0,6-4 0 0,0 4 0 0,-1 4 2 16,2-4 3-16,-1 4 2 0,0 3 3 0,0 0 1 16,0 1 7-16,0 6 6 0,0 1 4 0,0 7 4 15,0-4 2-15,1 8 3 0,-2-1 1 0,8 5 4 0,-7-1-3 16,7 4 1-16,-2 0-2 0,2 4 3 0,0 4 4 0,-1 2 8 15,7 1 6-15,-6 7 6 0,-1 1 13 0,1 6 11 16,0 1 11-16,-1-1 8 0,-6 9-2 0,0-2-1 0,1 1 0 16,-2 4-5-16,1 3-12 0,0-3-11 0,0-1-11 0,1 5-8 15,-2-5-6-15,2 1-8 0,-2-1-10 0,1-3-4 0,1 4-6 16,-2 0-4-16,-4-1-5 0,-2 0-4 0,0 1-3 16,1 0-3-16,-7 0-1 0,-7 3-3 0,7-7-1 0,-6 3 0 15,6-3-2-15,0 1 1 0,-6-6 0 0,-2-2 1 0,8-4-2 16,-12 0 1-16,5-3-1 0,0-1 2 0,1-4 0 15,-7-3 0-15,-7 4-1 0,8-8 0 0,-8 4 0 0,0-4 2 16,7-3-1-16,-13-1 0 0,7 1 0 0,-1 0-2 0,-6-4 1 16,0 0 0-16,7-4-1 0,-7 1 1 0,6-1-1 15,1-4 0-15,-1-2 0 0,0-2 1 0,1 2 1 0,-1-1-1 16,8-8 1-16,-14 4-2 0,6 1 1 0,-7-4 1 0,1-1 0 16,1-3 0-16,-15 3 5 0,1 0 13 0,1 2 13 15,-15-1 13-15,1 3 14 0,-7-3 8 0,-6-1 6 0,0 4 5 16,-13 1 0-16,0-1-4 0,-7-3-8 0,1 3-7 0,-7-3-6 15,6 3-5-15,-6-3-1 0,-1-4 1 0,1 0-1 0,6 0-3 16,8 0 2-16,4-4-1 0,16 0-3 0,-2-3-2 16,13-1-3-16,1 2-6 0,12-1-5 0,7-4-2 15,6 3-7-15,0-3-5 0,8 0-3 0,5 0-2 0,1 0-2 0,-1 0-2 16,0-3 0 0,7 3-3-16,0 0 1 0,7 0-2 0,-7-4-1 0,0 4-1 0,7-5-1 0,-7 5-7 0,0-3-13 15,6-1-19-15,-6 0-32 0,7 1-75 0,-7-1-110 16,12 1-109-16,-5-5-124 15,6 1-198-15,-7 0-92 0,8-1-43 0,-8 5 1 0</inkml:trace>
  <inkml:trace contextRef="#ctx0" brushRef="#br1" timeOffset="-195550.53">30922 14046 108 0,'-6'-12'219'0,"6"1"-82"0,0-3-48 0,0 3-25 16,0-4-8-16,0 4-3 0,0-3-3 0,0 3-3 0,0 0-4 15,0 0-4-15,0 4-1 0,-6-1-5 0,6 4-7 16,0 0-6-16,0 0-7 0,0 4-4 0,-8-2-1 0,8 4-3 16,-6-2-4-16,6 4-6 0,0 4-8 0,-6-4-7 0,-1 3-12 15,1 4-12-15,-1-4-18 0,1 4-20 0,-1-3-24 16,7 3-21-16,-6-4-16 0,6 4-11 0,0-3-4 0</inkml:trace>
  <inkml:trace contextRef="#ctx0" brushRef="#br1" timeOffset="-195439.24">30910 14009 49 0,'6'-4'143'16,"-6"0"-6"-16,6-2-18 0,1 1-21 0,-7 2-24 0,0-5-10 15,6 1-15-15,-6 0-10 0,0 3-7 0,0-4-7 0,0 2-7 16,0 2-8-16,0-3-7 0,0 3-17 0,0 0-23 16,0 1-41-16,0-1-65 0,-6 1-131 0</inkml:trace>
  <inkml:trace contextRef="#ctx0" brushRef="#br1" timeOffset="-194547.87">21068 12320 41 0,'0'0'284'0,"-6"-4"-59"15,6 4-46-15,-6-4-33 16,6 4-18-16,0-3-9 0,-8 3-2 0,8-4-1 0,-6 4 0 0,0-4-2 0,6 1-3 0,-6 3-1 16,6 0-4-16,-7 0-1 0,7-4-1 0,0 4-4 15,-7 0-5-15,7 4-9 0,0-4-7 0,0 0-12 0,0 3-11 16,0-3-9-16,0 4-11 0,-6 0-1 0,6-1 5 0,0 5 12 16,0 4 12-16,-7-2 19 0,7 5 22 0,0 3 15 31,-6 4 10-31,0 3-2 0,-2 1-9 0,-4 8-12 0,6-5-10 15,-8 7-18-15,-5-3-24 0,5 8-15 0,-4-1-12 0,-2 0-8 16,0 3-3-16,-5 2-5 0,-2-1-4 0,1 0-2 16,0 0 1-16,0 3-4 0,-7-3 0 0,1 4-1 0,-1-4 2 15,7-3-1-15,-7-2-1 0,7 2-1 0,0-5-1 0,7-2-1 16,-7-1-7-16,12-4-13 0,-5-4-33 0,6-3-51 0,0-3-60 16,7-1-58-16,6-7-51 0,0-1-44 0,6-1-41 15,1-6-34-15,6-3-31 0,0 0-62 0,-1-8-49 0,2 1-6 16</inkml:trace>
  <inkml:trace contextRef="#ctx0" brushRef="#br1" timeOffset="-194026.93">20671 12957 224 0,'-6'0'171'0,"6"4"-48"0,0 0-34 15,-7-1-23-15,7 1-12 0,-6-4-10 0,6 4-6 0,0-1-7 16,0 5-3-16,6-5-2 0,-6 1-5 0,7 3 2 0,-7 1 2 16,6-1 1-16,0-4 2 0,2 5 1 0,-2-1 3 15,0 0 1-15,0-2 4 0,8 2-2 0,-1 0 0 0,-7 1-1 16,8-1-1-16,-2 0-2 0,2-4-4 0,5 5-4 0,-6-1-3 16,0-3-5-16,7 3-2 0,-1-3-5 0,1 0-2 15,6-1-1-15,0 1-2 0,7 0 1 0,-7-4-1 16,6 0 0-16,7 0 0 0,-6 0-1 0,-1-4 1 0,1 0-1 15,-1 1-1-15,-6-5 6 0,0 1 5 0,1 0 4 16,-1-5 6-16,-7 2 7 0,1-1 5 0,-1-3 6 0,-6-2 6 0,0 1 0 16,7-3 2-16,-8 0 0 0,8 0-2 0,-7-1-1 15,7-2-4-15,-8-4-3 0,8 2-5 0,-7-3-3 0,7-3-3 16,0 3 2-16,-8 1 2 0,8-2 3 0,-7-2 5 0,0 4 8 16,-6-1 5-16,5 1 6 0,-4-2 12 0,-2 2 21 15,0 3 21-15,0 4 16 0,-6 0 11 0,0 0 11 0,0 7 7 16,-6 0 1-16,6 4-9 0,-6-1-25 0,0 4-24 0,-2 0-23 15,8 4-20-15,-12 4-19 0,5 0-16 0,-6 7-10 16,0 0-5-16,0 4-5 0,0 3-2 0,0 0 1 0,6 0-1 16,1 4 2-16,-1 0 1 0,7 1-2 0,-6 2 0 0,6 1-1 15,0-1 0-15,0 4 8 0,0 1-4 0,0-1-3 0,0 1-1 16,-7 2 7-16,7 1-4 0,0 1-1 0,-6-2-4 16,-1 1-8-16,7 0 3 0,0-3 4 0,-6-1 1 15,6 4-6-15,-6-8 5 0,6 5 3 16,-8-4 1-16,2-1-9 0,0 1-23 0,-1-4-48 0,7 0-62 0,-6-1-63 0,-1-3-60 15,7 2-64-15,7-9-82 0,-1 3-128 0,7-7-96 16,1 1-26-16,-2-5 24 0</inkml:trace>
  <inkml:trace contextRef="#ctx0" brushRef="#br1" timeOffset="-193732.51">21922 13180 393 0,'-6'4'405'0,"-2"-4"-112"0,2 0-89 16,6 0-57-16,0 0-35 0,0 0-20 0,0 0-9 0,0-4-7 15,6 4-11-15,8-3-8 0,-2 3-10 0,2-4-10 0,11-3-9 16,-5 3-8-16,6 1-6 0,7-5-4 0,-7 5-3 0,7-5-3 15,-1 5 1-15,1-1-2 0,-1 1 0 0,1-1-2 16,-1 0 0-16,1 1-1 0,-7-1-13 0,6 0-19 0,1 1-29 16,-7-1-37-16,0 0-46 0,7 1-61 0,-13-1-93 15,-1-4-132 1,-6 8-60-16</inkml:trace>
  <inkml:trace contextRef="#ctx0" brushRef="#br1" timeOffset="-193516.36">22208 13137 322 0,'-20'0'402'0,"1"0"-113"0,6 0-88 16,6 0-57-16,-5 0-36 0,5 0-25 0,0 0-17 0,7 0-11 16,0 0-14-16,0 3-10 0,7-3-11 0,0 8-8 15,-1-5-4-15,0 5-3 0,1 3 0 0,0-1-2 0,-1 2 1 16,1 3 0-16,-1-1-1 0,0 0 1 0,-6 1-1 0,0 0 2 16,0 3 1-16,0 1 1 0,0-5 1 0,0 4 0 15,0-2 0-15,0 2 2 0,-6-4-1 0,6 5-1 0,0-5-3 16,-6 1-2-16,6 0-3 0,-7-5-12 0,1 6-15 0,6-7-22 15,-7 3-26-15,0-1-33 0,1-3-43 0,0 3-59 16,-8-8-77-16,8 5-89 0,-7-1-64 0</inkml:trace>
  <inkml:trace contextRef="#ctx0" brushRef="#br1" timeOffset="-193356.44">21785 13584 334 0,'-19'0'342'0,"5"0"-80"0,8 0-69 15,-7 0-43-15,13 0-31 0,-7 0-19 0,0 0-15 0,7 0-15 16,7 0-13-16,0 0-11 0,6-4-8 0,13 4-8 0,0 0-6 15,7 0-3-15,5 0-3 0,9-4-2 0,-2 4-3 16,7-3-2-16,-1-1-4 0,8 0-2 0,-6 1-1 0,-7-1-1 16,5 0-1-16,-12 1-2 0,1-1 0 0,-1 1-7 0,-7 3-14 15,-6-4-18-15,0 0-28 0,-7 1-39 0,1-1-58 16,-7 0-115-16,0-3-127 0,-13 0-66 0</inkml:trace>
  <inkml:trace contextRef="#ctx0" brushRef="#br1" timeOffset="-192763.04">20632 12180 140 0,'0'0'322'0,"6"0"-107"0,1 0-80 0,0 0-49 15,12 0-30-15,1-3-16 0,12 3-6 0,1-4-3 0,6 1 2 16,1 3-3-16,5-4-3 0,7 0-2 0,-1 1 0 0,8-5 1 15,0 5 0-15,0-1-1 0,-1 0 0 0,-5-3-1 16,5 3 1-16,-12 1 0 0,0-1-1 0,-8 0-2 0,1 1 0 16,-6-1 0-16,-7 4 0 0,-6-4 3 0,-1 1 3 0,-6 3 5 15,0 0 8-15,-7-4 7 0,-6 4 8 0,0 0 4 16,0 0 1-16,-12-3-3 0,-2 3-5 0,-5 0-8 0,-7 0-10 16,0 0-10-16,-7 0-9 0,-6 0-7 0,1 0-3 0,-2 3-3 15,-5 1-2-15,-1-4 1 0,7 3-1 0,0 1 0 0,-1 0 0 16,8-4-2-16,6 3 1 0,7 1 1 0,-1-4-1 15,7 0-3-15,-1 4-7 0,8-4-7 0,6 0-11 0,0 0-14 16,14 3-21-16,-2-3-32 0,8 0-45 0,13 0-77 0,6 0-150 16,13-3-84-16,-1 3-49 0</inkml:trace>
  <inkml:trace contextRef="#ctx0" brushRef="#br1" timeOffset="-192141.8">22918 12664 112 0,'-13'4'229'31,"7"-4"-59"-31,-8 0-43 0,8 0-28 0,0 4-17 0,-1-4-12 0,7 0-9 15,-7 3-5-15,7-3-5 0,0 0-9 0,0 0-2 16,0 0-6-16,7 0-3 0,0 0-1 0,5 0 5 0,2 0 4 16,-1 0 1-16,7-3 4 0,-2 3 0 0,9 0 1 0,-1-4-1 15,0 4-2-15,0-4-4 0,13 4-2 0,-6-3-3 16,5-1-1-16,1 0-4 0,7 4 0 0,-7-3-3 0,7-1-4 16,-1 0-1-16,-6 1-1 0,7 3-1 0,-7-4-2 0,0 1 0 15,-6-1-3-15,0 4 2 0,-8 0-2 0,1-4-5 16,-6 4-1-16,-7 0-4 0,7-3-1 0,-8 3-2 0,-4 0 0 15,-2 3-4-15,7-3-9 0,-13 4-14 0,6-4-20 0,-6 0-24 16,0 4-26-16,-6-1-31 0,-1 1-41 0,-5-1-54 0,-2-3-69 16,-12 4-98-16,0 3-51 0</inkml:trace>
  <inkml:trace contextRef="#ctx0" brushRef="#br1" timeOffset="-191918.72">23035 12789 364 0,'-26'4'280'0,"6"3"-99"0,8-3-68 16,-1-1-43-16,6 1-22 0,0 0-10 15,7-1-4-15,7 1-1 0,0 0-2 0,6-1 0 16,-1 1 0-16,14-1 2 0,1-3 0 0,5 4 0 0,1-4 0 0,6 0 1 0,7 0-3 16,0 0-1-16,-1 0 0 0,7-4-1 0,-7 4-2 0,8-3 2 15,-8-1 4-15,7 4 2 0,-13-3 4 0,1-1 5 16,-1 4 3-16,-13-4 3 0,-7 4 3 0,1 0 0 0,-8-3-1 16,2 3-2-16,-8 0-2 0,1 0-6 0,-1 0-4 0,1 0-7 15,-1 0-17-15,-6 0-31 0,0 0-41 0,7 0-51 16,-7-4-71-16,0 4-123 0,6 0-132 0,-6-4-80 0,6 1-36 15</inkml:trace>
  <inkml:trace contextRef="#ctx0" brushRef="#br1" timeOffset="-190854.87">26428 12261 132 0,'-6'0'253'0,"-8"0"-60"0,2-3-47 0,-1 3-34 16,0-4-21-16,0 4-15 0,-7 0-8 0,1-4-5 0,-1 4-5 16,-6 0-4-16,0 0-5 0,0 0-6 0,1 0-5 0,-9 0-2 15,9 0-4-15,-8 4-3 0,1-4-4 0,-2 4-2 16,2-1 1-16,-1 1-2 0,7 0-1 0,-6 3-3 0,6-3 0 15,-6 3 1-15,6 4 2 0,-1 0-1 0,1 3-2 16,0-2 0-16,7 6 1 0,-1-4 1 0,7 5-1 0,0-1 1 16,0 0-4-16,6 4 1 0,1-4-2 0,6 2 0 0,0-2-2 15,6-1-2-15,8 2 0 0,-2-1-1 0,2-3-1 16,5-4-1-16,1 3 0 0,6-3-1 0,0-4 2 0,-1 2 1 16,2-2 0-16,5-3 3 0,1-1 2 0,-1-3 5 0,2 0 4 15,-2-7 6-15,7 3 7 0,-13-4 10 0,7-3 12 16,-1 4 13-16,-6-7 23 0,1 3 31 0,-9-3 22 0,-4-2 10 15,-1 2 4-15,-7-1 0 0,-6 1-1 0,-6-4-10 16,6 2-19-16,-7 2-30 0,1-1-27 0,-1 0-16 0,0 1-9 0,1-1-9 16,0 4-12-16,0 0-3 0,-2 0-8 0,2 4-5 15,0 0-1-15,-1 3 0 0,7 0-3 0,0 1-2 0,-7 3 0 16,7-3-6-16,0 3 2 0,0 0-2 0,0 0-1 0,0 3-1 16,7 0-2-16,-7 5 2 0,7-1 1 0,-1 4-1 15,8 0 0-15,-8 7 1 0,6-3 1 0,2 7-1 0,-1 0-3 16,-1 0 0-16,8 4 0 0,-6-1 2 0,5 4 0 0,-6 1 2 15,6-2 5-15,-5 6-3 0,-8-5 0 0,7 8-2 16,-7-5-2-16,1 2-2 0,-7 3-2 0,0-1-1 0,0-3-3 16,-7 4 2-16,1-4 2 0,-7 0 3 0,-7-1 2 15,8 5 1-15,-15-8 3 0,7 5-1 0,-6-5-1 0,-6-4 2 16,-1 2-2-16,1-6 3 0,-1-2-1 0,1-5 4 0,-7 1 3 16,6-4 6-16,1-4 7 0,-1 1 9 0,1-5 4 15,-8 1 5-15,8-8 3 0,-1 1-1 0,1-1-2 0,5-4-1 16,2-3-6-16,5-3-6 0,0 3-3 0,14-7-7 0,0 3-5 15,6-3-3-15,0-1-3 0,12 1-3 0,2-1-3 0,5 1-6 16,1 4-12-16,6-1-10 0,0-3-20 0,7 3-46 16,-1 1-73-16,7 2-82 0,6 1-75 0,1 0-72 0,7 0-76 15,-8 0-107-15,7 4-106 0,1 0-28 0,-2 3 32 0</inkml:trace>
  <inkml:trace contextRef="#ctx0" brushRef="#br1" timeOffset="-190553.39">26838 12998 408 0,'-19'0'355'0,"6"0"-111"0,7 0-82 0,-7 0-48 15,7 0-29-15,6 0-19 0,-8 0-12 0,8 0-9 16,0 0-11-16,8 0-7 0,-8 0-7 0,12 0-4 0,-5 0-3 0,6 0 0 16,6 0 4-16,-5 0 1 0,5-4 3 15,0 4 2-15,1 0 1 0,-1 0 2 0,1 0 0 0,6-4-1 0,1 1-3 0,5 3-3 0,-7-4-4 16,9 4-1-16,-2-4-2 0,1 4-5 16,-8-3 0-16,9 3-13 0,4-4-16 15,-5 4-24-15,-1-4-27 0,1 1-36 0,-1 3-34 0,-5-8-48 16,-1 8-59-16,0-7-68 0,-7 7-84 0</inkml:trace>
  <inkml:trace contextRef="#ctx0" brushRef="#br1" timeOffset="-190347.09">27243 12976 205 0,'-26'0'352'0,"6"0"-89"0,0 0-75 16,1 3-53-16,13-3-34 0,-8 0-23 0,8 0-16 0,0 4-13 0,-1-4-11 0,7 0-11 0,-7 4-3 0,7 3-3 16,0-3 4-16,0 3 2 0,0 0 3 0,7 4 5 31,-7-4 4-31,7 4 1 0,-1 1-1 0,-6-1-1 0,6 0-5 15,1 3-3-15,0-3-4 0,-7 0-5 0,6 4-4 0,0-4-4 16,1 0-3-16,-1 3-3 0,8-3-4 0,-8 0 0 0,0 5-2 16,2-6-4-16,-2 1-14 0,0 0-22 0,0 0-27 15,1-4-37-15,0 4-54 0,-7-3-87 0,0 0-143 0,-7 2-85 16</inkml:trace>
  <inkml:trace contextRef="#ctx0" brushRef="#br1" timeOffset="-190155.96">26611 13427 223 0,'-13'3'412'0,"0"-3"-123"16,6 0-98-16,7 0-63 0,0 0-39 0,7-3-20 15,6 3-13-15,0-4-8 0,13 4-6 0,7-4-7 0,-7 0-4 16,13 1-4-16,-1 3-4 0,2-8-5 0,5 5-2 0,-6-1 1 16,7 0-1-16,-1 4 3 0,-5-3 1 15,5-1 2-15,-6 0 0 0,7 1 1 0,-7-1-3 0,0 0-2 16,7-3-3-16,-7 4-2 0,-7-1-4 0,7 0-2 0,1 1-5 15,-8-1-11-15,7-3-26 0,0-2-42 0,7 2-61 16,-1 0-116-16,1-4-137 0,-1 1-78 0,-6-2-44 0</inkml:trace>
  <inkml:trace contextRef="#ctx0" brushRef="#br1" timeOffset="-189584.01">27939 12482 397 0,'0'-8'314'15,"0"0"-104"-15,0 4-70 0,0 1-42 16,0-1-24-16,-6 1-11 0,6-1-9 16,0 4-7-16,0-4-6 0,0 4-8 0,0 0-6 15,0-3-7-15,0 3-7 0,0 0-5 0,0 3-2 0,0-3-3 0,6 4 1 0,-6-4 1 0,0 4 3 16,7 3 2-16,-7-4 4 0,0 5 7 0,0 4 5 0,0-2 6 16,0 1 8-16,0 0 5 0,-7 4 4 0,7-1 5 0,0 2 11 15,-6 2 9-15,0 3 14 16,-1 2 5-16,0 2 0 0,1-3-1 15,-7 4-2-15,0 3-4 0,6-4-10 0,-5 5-14 0,-2-4-18 16,1 3-13-16,0-4-9 0,0 5-4 0,1-1-5 0,4-3-2 0,2-1-6 0,0-3-1 0,-1 0 1 0,0 0-3 16,7 0-11-16,-6-7-25 0,6 3-32 0,-6-3-40 15,6-4-41-15,0-4-46 0,0 1-53 0,6-5-56 0,0 1-66 16,8-4-114 0,-8-4-43-16</inkml:trace>
  <inkml:trace contextRef="#ctx0" brushRef="#br1" timeOffset="-189098.05">27770 12858 314 0,'0'0'291'0,"-7"0"-91"0,7 0-67 0,0 0-47 0,0 0-25 15,0 0-16-15,7 4-8 0,-7-4-4 0,7 4-2 16,-1-1-2-16,-6 1-3 0,6 3 0 0,2 1-2 0,-2-1-2 0,0 1-1 15,1-2-4-15,6 2-2 0,-7 3-2 0,1-4 3 16,-1 1 0-16,8-1 4 0,-8 0 0 0,7 1 0 0,0-1 2 16,0-3 4-16,0-1 7 0,0 1 7 0,0-4 6 0,6 4 5 15,1-4 5-15,-1-4 6 0,1 0 3 0,13 1-1 16,-7-5-4-16,6 1-3 0,-5-4-6 0,5 4 1 16,1-8-2-16,-1 4-1 0,1-3 3 0,-1-1 6 0,1 0 3 15,-1-3 7-15,-6-1 7 0,1 1 10 0,-1 0 13 16,0-4 6-16,-13 3 2 0,6-3 2 0,0 0 5 15,-5 1-1-15,-8-1-5 0,7 0-9 0,-6 4-14 0,-7-5-7 16,0 5-6-16,0 4-8 0,-7-1-9 0,7 0-8 0,-6 4-7 16,-1 4-2-16,7-5-7 0,0 6-6 0,-6 2-5 0,6 0-5 15,-7 1-3-15,7-1-4 0,0 0-4 0,0 4-3 16,0 0 0-16,0 0-1 0,0 4 0 0,0 0-1 0,7-1 1 16,-7 5 1-16,6-2 1 0,-6 6 1 0,7-1-1 0,-1 0-1 15,1 0 0-15,6 4 0 0,-7-1-1 0,0 0 2 16,8 2-1-16,-8 2 0 0,7 0-1 0,-6 4 1 0,6-4 0 15,-7 4 1-15,0 0-1 0,2-1-1 0,-2 2-1 0,-6 3 1 16,6-4-2-16,-6 0 2 0,0 3-4 0,7-2-3 0,-7-1-11 16,7-1-18-16,-1-2-36 0,1-1-51 0,-1 4-63 15,7-8-64-15,6 1-64 0,1-3-65 0,6-2-90 0,1-6-142 16,-2 4-56-16,1-5 7 0</inkml:trace>
  <inkml:trace contextRef="#ctx0" brushRef="#br1" timeOffset="-188818.51">29060 12943 357 0,'-7'0'362'0,"1"0"-112"0,-1 0-81 16,7 0-52-16,-6 0-33 0,6 0-18 0,0 0-11 0,0 0-10 15,0 0-6-15,6 0-8 0,-6 0-7 16,13 0-5-16,-6-4 0 0,6 4-2 0,7 0 2 16,-1 0 4-16,0-4 3 0,1 4 7 0,-1-3 4 0,7 3 1 0,-6-4 1 0,7 1-2 15,-2-1-4-15,7 0-7 16,-6 1-4-16,1-2-8 0,-1 2-4 0,0 3-11 0,0-3-21 0,-1 0-27 0,-5-2-36 16,0 1-40-16,-1 4-53 0,-5-3-71 0,5-1-114 0,-12 4-91 15</inkml:trace>
  <inkml:trace contextRef="#ctx0" brushRef="#br1" timeOffset="-188584.18">29281 12932 21 0,'-13'0'407'0,"13"0"-95"0,-7 0-102 0,1 0-78 16,6 0-54 0,0 3-30-16,0-3-14 0,0 0-12 0,0 4-2 0,0-4-2 0,0 7 1 0,6-3 3 15,-6 3 4 1,7 1 4-16,-7-1 1 0,0 4 8 0,0 0-2 0,0 0 2 0,-7 0-3 0,7 3-4 0,-6-3-2 0,0 8-2 15,0-4-2 1,6-1-2-16,-8 1-4 0,-4 0-4 0,-2-4 1 0,8 4-4 0,-1-1-1 0,7-3-5 0,0-1 0 16,7 2-1-16,-1-1-3 0,1 0-3 0,-7-4-7 0,7 4-15 31,-1-3-21-31,0-1-32 0,2-4-44 0,-8 1-64 0,6 0-96 0,-6-4-122 0,0 0-66 0</inkml:trace>
  <inkml:trace contextRef="#ctx0" brushRef="#br1" timeOffset="-188330.21">28689 13312 351 0,'-14'0'326'16,"8"0"-96"-16,0 4-68 0,6-4-45 0,0 0-29 0,0 0-20 16,6 0-14-16,7-4-12 0,7 4-10 0,-1 0-11 0,14-3-8 15,-1 3-5-15,7-4-2 0,0 4-4 0,7-3 0 16,-7 3-1-16,6-4-1 0,1 1 0 0,-1 3 1 0,-5-4 0 0,5 0 0 15,1 0 2-15,-7 4 1 0,-6-3 1 0,-1 0 2 16,-6 3 4-16,1-5 5 0,-9 5 5 0,-4-3 8 0,-1 3 7 16,0-4 5-16,-6 4 10 0,-1 0 5 0,0 0 6 15,-6 0 1-15,6 0-3 0,-6 0-5 0,0 0-7 0,0 0-5 16,0 0-10-16,0 0-10 0,0-4-11 0,0 4-19 16,8 0-29-16,-2 0-40 0,0-3-56 0,1-1-86 0,13-3-156 15,-8 0-98-15,14 2-58 0</inkml:trace>
  <inkml:trace contextRef="#ctx0" brushRef="#br1" timeOffset="-187373.65">30225 12185 278 0,'-6'-5'312'0,"6"5"-104"0,-7-3-70 0,7 3-45 16,0-4-25-16,0 4-16 0,0 0-10 0,0 0-8 0,0-3-8 15,0 3-10-15,7 0-6 0,-7 0-1 0,6 0-1 16,8 0 2-16,-8 0 3 0,0 0 4 0,8 0 5 0,5 0 7 16,-6-4 8-16,0 4 6 0,7-4 3 0,-1 4 2 0,14-3 3 15,-8 3 0-15,8-4 1 0,-1 0-2 0,2 1-3 16,5-1-3-16,-7 0-3 0,7 1-4 0,7-1-2 0,-7 0-5 16,6 4-4-16,1-3-3 0,-1-1-3 0,1 0-2 15,0 1-4-15,0-1-3 0,-14 4-3 0,7-4-2 0,-13 4-1 16,0-3-4-16,-7 3-1 0,1 0 0 15,-7-4 0-15,0 4 0 0,0 0 0 0,-6 0 0 0,0 0 0 0,-1 0 0 16,0 4-7-16,-6-4-14 0,7 0-22 0,-7 3-29 0,7-3-37 16,-7 4-41-16,6-4-61 0,-6 4-87 0,0-4-129 15,0 0-56-15</inkml:trace>
  <inkml:trace contextRef="#ctx0" brushRef="#br1" timeOffset="-187081.26">30792 12232 183 0,'-6'4'286'0,"-8"-4"-91"0,14 3-68 0,-6 1-41 0,0 0-21 15,6-1-9-15,0 1-4 0,0 3 2 0,6 1 3 0,0-1 0 16,1 0 3-16,0 4-1 0,-1 0-1 0,7 4-3 0,-7 0 2 16,8 0 1-16,-2 2-1 0,-4 2 0 0,4-1 1 15,1 5 6-15,-6-2 3 0,6 1 2 0,-7 0-2 16,8 0-5-16,-8 4-4 0,7-4-3 15,-7 0-5-15,1-1-6 0,6 2-7 0,0-1-4 0,-6-4-9 0,-1 4-3 0,0-4-3 16,8 1-3-16,-8-5-3 0,-6 1-3 0,7 0-4 0,-1-1-2 16,0-3-2-16,-6 0 1 0,0-3-2 0,7-1-8 0,-7 0-16 15,7 0-25-15,-1-3-32 0,-6 0-33 0,6-1-37 16,2-3-42-16,-8 0-47 0,6-3-58 0,0-1-80 0,-6 0-83 16</inkml:trace>
  <inkml:trace contextRef="#ctx0" brushRef="#br1" timeOffset="-186851.55">30506 12847 119 0,'-40'0'378'16,"1"4"-101"-16,7 0-85 0,6-4-53 0,-1 3-32 16,9-3-10-16,-2 0-13 0,7 0-7 0,6 0-12 0,0 0-10 15,1 0-7-15,0 0-8 0,6 0-9 16,6 0-8-16,7 0-5 0,0 0-3 0,0 4-2 0,7-4 1 0,6 0 1 16,0 0 3-16,7-4 1 0,6 4 1 0,-1 0 0 0,1-3 0 15,1-1 1-15,5-3 0 0,1 3-1 0,6 0-1 0,6-3 0 16,1 0 0-16,0 0-3 15,-1-1-1-15,8 1-2 0,-8 0-1 0,-5-1-5 0,-2 1-1 0,-5 0-4 0,-1-2-1 16,-12 6-3-16,-7-4-12 0,0 3-21 16,0 0-22-16,-13-3-26 0,1 4-28 0,-8-4-32 0,0 3-40 0,-6-4-46 0,0 1-57 15,-6 0-94 1,0 0-58-16</inkml:trace>
  <inkml:trace contextRef="#ctx0" brushRef="#br1" timeOffset="-186406.34">29685 11884 56 0,'6'0'315'0,"1"0"-107"0,0 0-78 0,12-4-45 16,1 4-24-16,-1 0-8 0,7 0-5 0,0 0 2 0,7 0 1 15,-1 0-2-15,8 0-3 0,-8 0-2 0,7 0-1 0,6 0 0 16,1 0 3-16,6 0-1 0,0-4 1 0,7 4 4 16,0 0 2-16,6-3 5 0,0 3 3 0,7 0 5 0,-1 0 7 15,1-4 6-15,6 4 7 0,0 0 4 0,0-3 3 0,-6-1 1 16,-1 1-4-16,-5 3-8 0,-14-4-9 16,-6 0-12-16,-1 4-10 0,-13 0-10 0,-6-4-9 0,1 4-10 0,-15 0-6 15,2 0-5-15,-2 0-4 0,-5 0-5 0,0 4-10 0,-7-4-30 16,6 0-36-16,-6 4-45 0,0-4-53 0,0 4-74 0,0-1-129 15,0 1-121-15,0 3-70 0,-6 0-14 0</inkml:trace>
  <inkml:trace contextRef="#ctx0" brushRef="#br1" timeOffset="-185913.79">30069 13364 210 0,'0'0'348'15,"0"0"-112"-15,7-3-87 0,-1 3-53 0,7-4-28 0,7 4-15 16,-1-4-9-16,14 1-7 15,0-1-6-15,12 0-5 0,1-4-2 0,5 4-4 0,8-3-4 0,6 4 1 0,8-5 0 16,-2 1 4-16,0 0 8 0,8 0 5 0,6-1 6 0,-1 2 7 16,7-2 9-16,0-3 6 15,0 3 7-15,-6-2 2 0,6-1 1 0,-6 3 2 0,-13-3-5 0,-1 4-4 0,-6 0-7 16,-13-1-11-16,-6 0-8 0,-7 5-6 0,-6-1-7 16,-13 1-10-16,-1-1-1 15,0 0-2-15,-6 4-3 0,-7 0-3 0,2 0-13 0,-8 0-24 16,0 0-31-16,0 0-31 0,-14 4-47 0,8-4-60 0,-14 4-100 15,7-1-151-15,-13 1-70 0,0 3-23 0</inkml:trace>
  <inkml:trace contextRef="#ctx0" brushRef="#br1" timeOffset="-185248.11">30864 13606 308 0,'-7'0'382'0,"1"-4"-123"0,6 0-96 0,-6 4-63 0,6 0-37 15,0 0-17-15,0 0-12 0,0 0-8 0,0 0-4 0,0 0-4 16,0 0-6-16,0 4-3 0,6 0-2 0,-6 3-2 0,6-2 1 15,1 1 1-15,-1 2 1 0,1 3 2 0,-7-1 6 16,13 2 6-16,-7 2 7 0,-6 1 8 0,6 3 7 0,2 0 17 16,-2 4 13-16,0 1 15 0,1-2 14 0,6 5 14 15,-7 3 16-15,1 0 10 0,-1 5 3 0,1-1-7 0,0-1-11 16,-7 2-10-16,6 1-13 0,0-1-13 0,1 3-13 0,6 3-9 16,-6-4-3-16,5 1-8 0,2 4-5 0,-2-9-3 15,8 5-5-15,0 0-9 0,-1-4-11 0,1-4-8 0,6 4-11 16,-7-7-4-16,7-1 0 0,0-3 0 0,-6 0-2 0,-1-4 1 15,-5-3 0-15,-2-3-2 0,2-2 1 0,-8 2 1 16,1-9 4-16,-1 4 7 0,-6-7 6 0,0 0 1 0,0 0 6 16,-6 0 4-16,-1-7 2 0,-6 4-1 0,0-9-2 0,0 2-5 15,6-2-5-15,-12 1 1 0,6-3-3 0,0-5-4 0,-7 5-1 16,14-5-1-16,-7-3-2 0,6 5-2 0,-6-6-2 16,7 5 0-16,-1-1-2 0,1-3 1 0,-1 4-1 0,7 3 0 15,0-3 2-15,0 4 1 0,0-1 1 16,7 0 0-16,-7 0 0 0,13 4-1 0,-7 1 1 0,7 2 0 15,1-3-4-15,-2 4-1 0,8 0-3 0,-7 3 0 0,13 0-1 16,-6 1 0-16,6 3-1 0,-1 0 0 0,8 3 1 0,-7 1 0 16,0 3 1-16,0 1 1 0,1-1 1 0,-1 4 2 0,0 3-3 15,-7 1 0-15,1 0 0 0,-8 3 1 0,2-3-2 16,-1 7-3-16,-7-4 0 0,0 0-1 0,2 1 4 0,-2-1-2 16,0 0 0-16,-6 0 1 0,6-2 2 0,2 2 2 0,-2-4 1 15,-6-3-2-15,6 0 1 0,1 0-1 0,-1-3 0 0,1-1-2 16,6-3-4-16,-7 0-9 0,8-4-16 0,-2 0-30 15,2 0-47-15,-1-4-57 0,-1 0-58 16,8-3-55-16,0-1-52 0,5-3-54 0,1 0-57 0,1-4-97 0,5 1-53 16,-6 0-4-16</inkml:trace>
  <inkml:trace contextRef="#ctx0" brushRef="#br1" timeOffset="-184832.35">29880 14089 217 0,'6'0'372'16,"8"-3"-120"-16,-1-1-95 0,6 4-60 0,1-7-33 0,13 3-18 15,-1 1-6-15,7-1-3 0,0 0-2 0,7 1-1 16,6-2-3-16,-6-1-5 0,12 2-6 0,-6 0 1 0,6 0 1 16,1-3 2-16,0 3 5 0,6-3 5 0,0 0 6 15,7-1 11-15,0 2 12 16,-7-6 9-16,0 5 6 0,0 0 8 0,1-1 6 0,-15 0 2 0,1 2 1 0,-6 2 0 0,-7 0-4 15,0-3-5 1,-6 3-5-16,-7 1-9 0,-7 3-6 0,1-4-9 0,-8 4-11 0,-4-3-8 0,4 3-10 0,-6 0-8 16,8 0-9-16,-14 0-5 0,6 0-5 0,1 0-5 0,-1 3-11 15,-6 1-22-15,7-1-30 0,-7 1-35 0,0 0-38 0,0-1-35 16,0 1-36 0,0 0-35-16,0 2-44 0,0-1-68 0,0-2-108 15,-7 5-39-15</inkml:trace>
  <inkml:trace contextRef="#ctx0" brushRef="#br1" timeOffset="-165419.93">29268 12906 21 0,'0'0'33'15,"0"0"-12"-15,0 0-8 0,0 0-3 0,0 0-4 0,0 0 0 16,0 0-1-16,0 0 0 0,0 0 1 0,0 0 1 0,0 0 5 16,0 3 2-16,0-3 6 0,0 0 6 0,0 0 6 15,0 0 4-15,0 0 5 0,0 0 2 0,0 0-2 16,-7 0-1-16,7 5-2 0,-6-5-2 0,6 0 0 0,0 0-3 16,0 0 1-16,0 3-2 0,0-3 1 0,0 0 1 15,0 0-1-15,0 0-2 0,0 0-1 0,0 0 1 0,0 0-2 16,0 0 2-16,0 0-2 0,0 0 0 0,6 0 1 0,-6 0-2 15,0 0 1-15,0 0-1 0,0 0-1 0,0 0 0 16,0 0-1-16,0 0-1 0,0 0-1 0,0 0 0 0,0 0-1 16,0 0 0-16,0 0-1 0,0 0-2 0,0 0 0 0,0 4-4 15,0-4-3-15,0 0-2 0,0 0-2 0,0 0-1 16,0 0-1-16,0 0-1 0,0 0-1 0,7 0 1 0,-7 0 1 16,0 0 0-16,0 0 0 0,7-4 3 0,-7 4 1 15,6 0 1-15,-6 0-1 0,7-3 1 0,-1 3-2 0,0-5-2 16,2 5-1-16,-2-3-2 0,6 0-2 0,2 0-2 0,-1 3 0 15,7-5-2-15,-8 1 1 0,8 1 1 0,-1 3 1 16,1-4 0-16,0 0-1 0,-1 1 0 0,7 3-2 16,-6-4 1-16,6 0-1 0,-1 1-1 0,-5 3 0 0,6-4 1 15,-6 0 1-15,-1 1-1 0,-5 3 1 0,5-4 0 0,-6 4 1 16,0 0 0-16,-7-4-1 0,8 4 1 0,-8 0-1 0,0 0 0 16,1 0 0-16,-7 0 0 0,7 4 1 0,-7-4 1 15,6 4 1-15,-6-1-1 0,-6 1 2 0,6 3 1 16,-7-3 2-16,0 3 0 0,7-3-1 0,-6 3-2 0,0 2 1 15,-1-3-2-15,0 2 0 0,7-1 0 0,-6-3-2 0,0 3 1 16,-1 0 0-16,1 0 0 0,-1-3 1 0,0 3 0 16,-5 1-1-16,-2-1 1 0,2 0-1 0,-8 4-5 0,7-3 2 15,-7-1 2-15,8 4 0 0,-8-4 0 0,0 0-1 0,1 1 0 16,5 0 0-16,2-1 3 0,-1-4-2 0,-1 5-1 0,8-4 2 16,0-1 0-16,-2-3-1 0,2 4 0 0,0-4 2 15,6 3 0-15,0-3 0 0,-6 4 0 0,6-4-1 16,0 0 1-16,0 0-1 0,0 0 0 0,0 0 0 15,-7 0 1-15,7 0-1 0,0 0 0 0,-7 0 1 0,7 0-1 16,0 0 2-16,0 0 1 0,-6 0 0 0,6 0 1 0,0 0 3 16,-7 0-2-16,7-4 0 0,-6 4 0 0,6 0-1 0,-6-3-1 15,6 3 0-15,0 0 1 0,-8 0-5 0,8-4 2 16,-6 4 0-16,6 0 0 0,0 0 0 0,-6-3 1 0,6 3-2 16,-6 0-2-16,6 0 0 0,0-4-1 0,-7 4 1 0,7 0 0 15,-7 0-5-15,7-4-8 0,0 4-12 0,0 0-23 16,0-4-33-16,0 1-49 0,7-4-73 0,-7 2-129 0,7 2-94 15</inkml:trace>
  <inkml:trace contextRef="#ctx0" brushRef="#br1" timeOffset="-164828.16">29373 12932 27 0,'0'0'149'0,"-7"0"-31"0,0 3-25 0,1-3-17 15,6 0-13-15,0 0-8 0,0 0-5 0,0 0-1 16,0 0-1-16,0 0 0 0,0 0-2 0,0 0-7 0,6 0-3 16,-6 0-3-16,7 0-5 0,-7 0-3 0,7 0-1 0,-7 0-2 15,0 0-2-15,6 0 0 0,0-3-2 0,-6 3-3 16,0 0-1-16,6-4-2 0,2 4-1 0,-2-3-3 0,0-1 0 15,1 4-1-15,6-4 0 0,-6 1 1 0,-1 3 0 0,6-5-1 16,-4 5-1-16,4-3 0 0,-5 3-1 0,6-3-1 16,-6 3 0-16,5-3-2 0,-4 3 1 0,-2 0-1 0,0 0-1 15,7 0 0-15,-6 0 2 0,-1 0-1 0,1 0-1 16,-1 0 0-16,8 0 1 0,-8 3-1 0,6-3 0 16,-4 3 1-16,4-3-2 0,1 3 0 0,1-3 0 0,-2 5 0 15,2-2-1-15,-2 1 0 0,-5 0 0 0,0-1 0 0,-1 1 1 16,1 3 0-16,-7-3 1 0,0 3-1 0,0 0 0 15,0 1 1-15,-7-1 0 0,1 0 0 0,-1 4-1 0,-6-3 0 16,-1 6 0-16,2-3-1 0,-1 0 0 0,-7 1 0 0,8-2 0 16,-8 2 2-16,0 2-1 0,1-3 2 0,-1 0-1 0,0-4 0 15,1 4-1-15,-7-3 1 0,6 2-1 0,1-2-1 16,-7-1-1-16,0 0-6 0,0 1-12 0,6-1-21 0,-5-4-31 16,5 1-46-16,-7 0-82 0,9-4-122 0,4 4-75 15</inkml:trace>
  <inkml:trace contextRef="#ctx0" brushRef="#br1" timeOffset="-164041.04">29561 13119 17 0,'0'0'129'0,"-6"3"-41"15,6-3-31-15,-7 0-26 0,7 0-12 0,0 0-8 0,-7 4-1 16,7-4-1-16,-6 0 0 0,6 0 0 0,0 4 1 15,0-4 3-15,0 0 3 0,0 0 6 0,0 0 4 16,0 0 7-16,0 0 4 0,0 0 6 0,0 3 8 0,0-3 4 16,0 0 2-16,0 0 0 0,0 0-2 0,0 0-3 15,0 0-5-15,0 0-3 0,0 0-7 0,0 0-3 0,0 0-4 16,0 0-4-16,6 0-4 0,-6 0-2 0,0 0-2 0,7-3-3 16,-7 3-1-16,7 0-3 0,-1-4-1 0,-6 0-2 15,7 4-1-15,-1-3 0 0,0-1 1 0,2 0 1 0,-8 4-2 16,6-3 0-16,0 3 0 0,0-4-1 0,2 4-2 0,-8 0-2 15,6-4-2-15,0 4-1 0,1 0 1 0,6 0 0 16,-6 0 1-16,-1 0-1 0,6 0 0 0,-4 4 1 0,4-4 1 16,2 4 1-16,-1-1-1 0,-1-3 1 0,2 4 0 15,-8 0-1-15,7-1 0 0,0 1 1 0,-6 0-2 0,5 3 5 16,-5-4-1-16,0 5-3 0,-1-5 3 0,0 5 0 0,2-1 1 16,-8 0 1-16,0 0-1 0,0 5-3 0,0-4 1 15,-8 2 1-15,8 1-3 0,-6 0 1 0,0-3-1 16,6 2-2-16,-7 1 1 0,-6-3-1 0,7 3 0 0,-1-4 0 15,-6 4 1-15,0-4 1 0,-7 0 1 0,8 4-1 0,-15-6 3 16,7 6-3-16,-5-4 3 0,-7 0 1 0,-8 1 0 0,7-5 1 16,-5 4-1-16,-9 1 1 0,9-1 2 0,-7-3 1 15,-2-1 3-15,9 1 3 0,5 0 3 0,-6-1 1 16,7 1 0-16,6 0 1 0,-1-1-1 0,1-3-2 0,6 4-2 16,-5-4-4-16,5 0-2 0,8-4-3 0,-2 4-1 0,8 0-3 15,-1 0-2-15,0 0-1 0,7 0-10 0,0 0-15 16,0-3-19-16,0-1-29 0,0 0-31 0,7-3-35 0,0 3-52 15,-7 1-105-15,6-5-103 0</inkml:trace>
  <inkml:trace contextRef="#ctx0" brushRef="#br1" timeOffset="-163300.83">29105 13078 1 0,'0'-3'48'0,"7"3"-12"0,-1-4-9 0,1 1-5 16,-7-1-4-16,6 4-6 0,1 0 2 0,-1-4-1 0,1 4 2 16,0 0 4-16,-7 0 5 0,0-4 4 0,6 4 3 0,-6 0 5 15,0 0 3-15,0-3 0 0,0 3 1 0,0 0 0 16,6 0-3-16,-6-3-5 0,0 3-3 0,7 0-5 16,-7-4-4-16,7 4-5 0,-7-5-3 0,6 5-5 0,0-3-1 15,1 3-2-15,-1-4 1 0,1 4 2 0,-7-4 1 0,7 4 5 16,-7-3 1-16,6 3 5 0,-6-4 3 0,6 4 4 15,-6-4 2-15,8 4 3 0,-8-3 0 0,0 3-1 0,0-4-1 16,0 4-2-16,0-3-3 0,0 3-2 0,0 0-3 16,0-4-6-16,0 4-1 0,0 0-2 0,0 0-1 0,0-4-2 15,0 4 2-15,0 0 1 0,0-3 1 0,0 3 2 0,0 0 2 16,0 0 3-16,0 0 2 0,0 0 2 0,0 0 0 16,0 0 0-16,0 0-2 0,0 0-1 0,0 0-2 0,0 0-3 15,0 3-2-15,0-3-2 0,0 0-3 0,0 4-2 16,0 0 2-16,0-1 0 0,6 4-1 0,-6 4 1 0,6-3-1 15,0 7 1-15,1 0 0 0,-7-1 3 0,7 1-3 0,-1 3-1 16,1-3-1-16,-1 3-2 0,0 0 1 0,-6 0-2 16,0 1 2-16,8-1-4 0,-8 1 0 0,0-5 1 0,0 4 4 15,0-3-3-15,0 3 0 0,0-3-1 0,0-5-1 16,0 6 0-16,-8-5 0 0,8-4 0 0,0 4-3 0,0-4 1 16,0 1 2-16,-6-1-1 0,6 0-3 0,0 1-10 0,-6-5-28 15,-1 1-43-15,1-4-75 0,-1 4-151 0,0-4-95 16</inkml:trace>
  <inkml:trace contextRef="#ctx0" brushRef="#br1" timeOffset="-134472.49">20573 14822 14 0,'-6'-4'223'0,"6"4"-61"0,-6 0-50 0,6 0-36 0,0-3-19 16,0 3-11-16,0 0-3 0,0-4-1 0,0 4 0 0,0 0-1 15,-7 0 1-15,7 0 1 0,0 0-2 0,0 0-2 16,0 0-1-16,0 0-2 0,0 0 2 0,-7 0 2 16,7-3-1-16,0 3 2 0,0 0 5 0,0 0 2 0,-6 0 3 15,6 0 2-15,-6 0-1 0,6 0 2 0,0 0 0 0,-7 0-1 16,0 0 0-16,1 0-2 0,-1 3-3 0,1-3-4 0,-7 0-3 16,0 0-4-16,-1 0 3 0,2-3-2 0,-1 3 2 0,-7 0 2 0,8 3 0 0,-15-3 4 15,8 0 5-15,-8 4 4 0,1-1 2 0,1-3 7 16,-1 8 4-16,-7-5-3 15,7 5 3-15,-7-1-3 0,7 0-2 0,-6 1-1 0,6 3-5 16,-7 0-7-16,7-4-7 0,0 3-3 0,-1 5-5 16,9 0-2-16,-9 0-5 0,7 0-5 0,2-1-4 0,-2 5-5 15,0-5-2-15,13 1-4 0,-5 3-1 0,12-2-3 0,-8-2 0 16,8 0-1-16,8 1 0 0,-2 0-1 0,0-5-2 0,14 1 1 0,-7-3 1 0,1 3 1 16,4-4 0-16,2-3 2 15,7 3 3-15,-1-7 5 0,-1 4 1 0,7-8 3 16,8 0 2-16,-1 1-1 0,6-5 1 0,-5-3 0 0,5 0 0 15,-5 0 1-15,-8-3 4 0,7-1 10 0,-13 4 10 16,1-3 9-16,-2 3 5 0,-12-4 5 0,0 0 2 0,1 4 0 0,-8-3-2 16,0-1-9-16,-6 4-7 0,7 0-5 0,-7 0-7 0,-7 0-1 0,1 0-5 0,6 4-3 0,-6 0-4 31,-2-1-3-31,2 0-5 0,6 4-6 0,-6-3 0 0,6 4-4 16,0 3-1-16,0-4-2 0,0 1 0 0,0 3-1 0,0 0-1 0,6 0 1 0,0 0-4 0,-6 0 6 0,8 0-3 15,-2 3-3-15,0 1-1 0,8 3 1 0,5 0 2 0,1 1-1 31,-8 3 3-31,8 4-5 0,-1-1 3 0,1 1 2 16,6 7 0-16,-6-4 0 0,-1 4 0 0,1 5 0 16,6-2 0-16,-7 0-1 0,-5 1 0 0,-2 3 1 0,2 0 0 0,-2 1-1 15,-5-1-1-15,6 4 1 0,-13-4 1 0,0 0-1 16,0 1 0-16,-7-1-2 0,1 0 3 0,-13 1 0 16,5-4 0-16,-12-1 1 0,0 1-1 0,-7-4 2 0,1 0 0 15,-7-4 2-15,-6 0-2 0,-1-3 0 0,1 0 0 0,-8-4-1 16,7 0-1-16,1-4 2 0,0 0 5 0,-1-3 2 15,7 0 3-15,-1-4-1 0,8 0 2 0,6 0 1 0,0 0 3 16,6-4-3-16,0 0-7 0,8-3-6 0,6 0-5 16,6-1-14-16,6 1-22 0,0 0-44 0,14-4-66 0,6-1-73 15,7 2-68-15,12-5-63 0,7 1-73 0,1-1-93 0,12 0-123 16,-7 1-32-16,1 3 19 0</inkml:trace>
  <inkml:trace contextRef="#ctx0" brushRef="#br1" timeOffset="-134217.6">21186 15456 281 0,'0'-4'507'0,"-7"4"-137"0,7 0-138 0,7 0-93 16,-7 0-60-16,6 0-36 0,0 0-22 0,8-3-10 0,5 3-3 15,1 0-4-15,0 0-1 0,6-4 1 0,6 4 0 0,1-4-1 16,-1 4 1-16,1-4-2 0,-1 4-2 0,-5-3 2 0,-2 3-2 16,8-3 0-16,0 3-1 0,-8 0-1 15,1-5-8-15,0 5-14 0,1-3-24 0,-1 3-26 0,-7-4-32 16,7 1-40-16,-6-1-48 0,0 0-61 0,-8 4-71 0,1-3-77 16</inkml:trace>
  <inkml:trace contextRef="#ctx0" brushRef="#br1" timeOffset="-133887.31">21537 15423 240 0,'-26'0'417'0,"1"0"-101"16,5 0-100-16,0 0-72 0,7 0-48 0,7 3-29 0,-8-3-19 16,14 0-10-16,-6 5-10 0,6-5-7 0,0 6-3 15,0 2-5-15,6-1-2 0,-6 4-4 0,8 0 1 0,-2 4 3 16,0-4 3-16,7 4 1 0,-6-1 0 0,-1 4-1 0,1-3 2 16,-1 4-1-16,0-5 1 0,2 4-2 0,-8 1-2 0,6-4-3 0,-6 3 0 15,0 0 1-15,0 0 1 16,-6-3 3-16,-2 3 2 0,-4-3 4 0,-1 2 6 0,0-1 5 15,-6 2 10-15,-1-3 13 0,-6 0 12 0,6-4 14 0,-6-1 17 16,0 1 23-16,0 0 17 0,-7-3 14 0,7-1 6 0,-6 0 5 0,6 2-1 16,-7-7-6-16,7 2-15 0,0-4-21 0,-1 4-18 15,2-4-15-15,5 0-14 0,0 0-16 0,2-4-11 0,-2 0-10 16,0 4-5-16,1-2-5 0,-1-7-5 0,7 6-4 0,-7-1-3 16,8 0-4-16,-2-3-3 0,8 3-1 0,-7 1-1 15,0 0 1-15,6-2-1 0,1 2-1 0,0-1-1 0,6 4 0 16,0 0-5-16,-8 0-19 0,8-4-38 0,-6 4-68 0,6 0-79 15,6 4-77-15,8-4-83 0,5-4-108 0,7 4-164 0,7-3-77 16,7 3-12-16</inkml:trace>
  <inkml:trace contextRef="#ctx0" brushRef="#br1" timeOffset="-133554.43">22644 15419 120 0,'-12'-3'548'16,"-2"3"-65"-1,8 0-151-15,-1-4-115 0,1 4-70 0,6 0-42 0,0 0-22 0,0-4-11 0,6 4-10 0,7 0-5 16,7-3-10-16,0-1-10 0,12 4-9 0,1-4-9 0,-1 1-5 16,7-2-5-16,-6 2 0 0,13 0-3 0,-14-1 0 15,7 0-1-15,0 4-2 0,-7-3 1 0,1 3-2 0,-1-4-3 16,2 4-2 0,-9-4-12-16,1 4-19 0,1 0-25 0,-1-3-25 0,0 3-34 0,-7 0-28 0,1 0-31 0,0-4-33 15,-1 4-30-15,-13 0-31 0,1 4-53 0,-7-1-70 0</inkml:trace>
  <inkml:trace contextRef="#ctx0" brushRef="#br1" timeOffset="-133360.94">22567 15599 163 0,'-40'3'521'0,"15"5"-111"15,-2-5-131-15,8 0-88 0,6-3-58 0,7 4-34 16,6-4-17-16,0 0-5 0,12 0 5 0,8 0 1 0,5-4 2 16,15 4-2-16,5-3-5 0,20-4-7 0,-6 0-8 0,12-1-10 15,8-2-16-15,0-2-9 0,4 1-7 0,2 0-6 16,7 1-2-16,-7-1-3 0,-8 0-2 0,-5 0-1 0,-13 3 2 15,-7 5-2-15,-6-6-5 0,-14 7-9 0,-6 2-18 16,-7 0-32-16,-12 0-43 0,-7 0-52 0,-7 0-82 0,-12 2-143 16,-7 7-121-1,-13-2-73-15,0 4-26 0</inkml:trace>
  <inkml:trace contextRef="#ctx0" brushRef="#br1" timeOffset="-130741.31">25159 15204 237 0,'-14'-4'373'0,"1"-1"-117"0,7 2-92 0,-8-1-47 16,8 4-27-16,0-2-12 0,6-3-3 15,-6 5-2-15,-1-4-3 0,7 4-10 0,-7 0-10 0,7 0-13 0,0 0-11 16,0 0-9-16,0 0-5 0,0 0-4 0,0 0 3 16,0 4 7-16,0 1 12 15,0 1 15-15,7 2 21 0,-7-1 22 0,7 7 17 0,-7 1 18 0,0 0 11 0,6 3 9 0,-6 0 8 16,0 8 4-16,6-1-5 16,0 1-10-16,2 4-8 0,-2-1-15 0,7 4-15 15,-7 0-15-15,1 0-18 0,0 0-18 0,5-4-16 0,-4 3-12 0,4-1-9 0,-6 1-4 0,8-6-4 16,-1 3-3-16,-7-3-3 0,0 0 0 0,2-5-1 0,-2 2-3 15,-6-2-3-15,6-2-22 0,-6-1-50 0,0-7-63 16,0 0-60-16,0-3-59 0,6-4-61 0,2-4-82 0,4-4-116 16,1-4-100-1,7-7-19-15</inkml:trace>
  <inkml:trace contextRef="#ctx0" brushRef="#br1" timeOffset="-130487.81">25706 15474 375 0,'-7'0'342'0,"7"4"-122"0,7-4-86 0,-7 0-52 0,6 0-26 16,1 0-10-16,6 4-1 0,0-4-1 0,13 0 5 0,0 0 2 15,7-4 1-15,5 4 0 0,8-4-2 0,0 0-5 16,-1 4-8-16,1-4-4 0,-1 1-6 0,1-1-5 0,-1 4-6 15,1-3-6-15,-7-1-3 0,-6 4-3 0,5 0-2 0,-5-3-2 16,-7 3-1-16,0 0 0 0,1 0-1 0,-1 0-1 16,-7 0-6-16,7 0-14 0,0 0-20 0,0 0-31 0,0-4-44 15,1 0-58-15,-8-3-94 0,1-1-134 0,-8 1-63 0</inkml:trace>
  <inkml:trace contextRef="#ctx0" brushRef="#br1" timeOffset="-130296.76">26161 15327 305 0,'-25'-3'428'0,"5"-1"-132"0,0 0-109 0,1 1-70 0,5 3-44 16,8 0-27-16,0 0-13 0,6 0-9 0,0 3-7 15,6 5-4-15,-6 0-4 0,6 3 1 0,2 0 3 0,-2 3 5 16,-6 4 4-16,6 1 10 0,1 2 5 0,-1 2 4 0,-6-2-1 16,7 2-3-16,-7 2-2 0,0-3-4 0,0 4-5 15,7-1-9-15,-1 0-6 0,0-2-6 0,1 3-10 0,6-4-18 16,0 0-34-16,13-4-49 0,0 0-79 0,13-7-152 0,1-1-109 15,-1-1-59-15</inkml:trace>
  <inkml:trace contextRef="#ctx0" brushRef="#br1" timeOffset="-129793.46">27087 15229 273 0,'-20'0'246'0,"0"3"-67"0,7-3-48 0,0 4-32 15,13-4-23-15,-7 0-14 0,1 0-9 0,6 0-9 16,-6 0-4-16,6 0-5 0,0 0-4 0,0 0-5 0,6 0-2 16,-6 0-1-16,6 0-1 0,1 0 0 0,-7 0-1 0,13 0 0 15,-6 0 4-15,5 0 5 0,8 0 2 0,0 0 3 16,6 0 2-16,0-4 0 0,0 4 4 0,14-3-3 0,-2 3-3 16,1-4-6-16,0 0-4 0,7 1-5 0,-7 3-6 0,7-4-5 15,-1 4-5-15,1-3-4 0,-1 3-5 0,0-4-17 0,2 4-25 16,-2-3-31-16,1-1-44 0,-7-1-62 0,-1 2-82 15,-4-1-116-15,-9 4-78 0</inkml:trace>
  <inkml:trace contextRef="#ctx0" brushRef="#br1" timeOffset="-129509.42">27594 15218 239 0,'-12'0'313'0,"-2"0"-107"0,8 0-78 0,-1 0-48 0,7 0-28 15,0 0-13-15,0 3-7 0,7 1-3 0,-1 0-3 0,0-1-3 16,8 1-3-16,-1 7-3 0,0-4-1 0,0 1-4 0,7 3-1 15,-8 0-3-15,8 4-2 0,-7-5 0 0,-7 5 1 16,8-1 0-16,-8 2 1 0,0 2 1 0,-6-1 0 0,7-1 4 16,-7 2 4-16,-7-4 2 0,7 5 4 0,-12-5 4 0,-2 5 6 15,-5-4 8 1,-7-1 2-16,-6 1 2 0,-7-1-1 0,-7 1-1 0,0 0-1 0,-6-4 0 0,6 3-5 16,-5-3-3-16,-2 1-2 0,8-5-5 0,-1 0-4 0,1 1-3 15,12-1-3-15,1-4-5 0,6-3-4 0,-1 4-3 0,14-4-3 16,-6 0-12-16,13-4-20 0,6 1-26 0,0-4-33 0,12-1-38 15,14-3-47-15,1-4-63 0,-1 1-81 0,6 3-106 16,-6-4-43-16</inkml:trace>
  <inkml:trace contextRef="#ctx0" brushRef="#br1" timeOffset="-129161.79">28363 15247 382 0,'0'-4'299'0,"0"0"-102"0,0 1-64 0,0 3-34 0,-6-4-19 0,6 4-10 0,0 0-11 16,-7 0-6-16,7 0-10 0,0 0-10 0,-7 0-12 15,7 4-8-15,-6-4-7 0,-1 3-3 0,7 5-1 16,-13-4 0-16,6 3 2 15,1 0 3-15,-6 1 5 0,-2 3 1 0,1 0 7 16,0 0 5-16,0 3 6 0,-7 0 2 0,1 2 3 0,6 2 3 0,0 0 0 0,-7 1 2 0,8 2-2 0,-2-2-3 16,1 2-2-16,1 2-5 0,-2-5-2 0,8 4-2 15,0-4-4 1,6 1-5-16,6-1-3 0,-6 0-4 0,6-4-1 0,1 6-1 0,6-6-1 0,0 1-2 0,0-1-1 0,0-3 0 16,7 0-1-16,-1 0-2 0,1-3 0 0,6-1 0 15,0 0-2-15,7-3-1 0,-1-1-5 0,7-3-12 0,-7 0-20 16,7-3-23-1,7-1-29-15,-1-3-37 0,2-4-45 0,-2-4-77 16,1 4-115-16,-14-3-83 0</inkml:trace>
  <inkml:trace contextRef="#ctx0" brushRef="#br1" timeOffset="-128893.15">28422 15350 155 0,'-7'0'380'0,"7"0"-112"0,0 0-95 15,0 0-62-15,0-4-38 0,7 4-21 0,-1 0-11 16,0 0-5-16,8 0-5 0,-2-3-6 0,2 3-4 0,5 0-4 16,1 0-3-16,-1 0-3 0,1-5-1 0,0 5-3 0,-2 0-2 15,2 0 0-15,-7 0-1 0,7 0-1 0,0 0-2 16,-8 0 0-16,8 0-1 0,6 0-3 0,-7 0-12 0,1 0-18 15,-1 0-27-15,7-4-35 0,-6 4-50 0,0 0-80 16,-1-2-118-16,-13 2-72 0</inkml:trace>
  <inkml:trace contextRef="#ctx0" brushRef="#br1" timeOffset="-128672.52">28623 15354 326 0,'-6'0'273'0,"-1"0"-94"15,7 0-68-15,0 3-43 0,0-3-24 0,0 0-16 16,7 4-10-16,-1-1-5 0,8 5-3 0,-2-5-1 0,2 5 0 15,5 3-1-15,-6-4-1 0,6 4 3 0,-5 0 4 0,-2 0-2 16,2 0 1-16,-8 0-1 0,7-1 2 0,-7 2 1 16,1-1 5-16,0 0 1 0,-7 0 5 0,-7 4 8 0,0-8 5 15,1 4 6-15,-7-4 2 0,0 4 1 0,-6-4-3 0,-1 1-6 16,-6 3-7-16,-7-4-8 0,7-3-6 0,-7 3-9 16,8 0-2-16,-1-4-3 0,0 1-3 0,0 1 1 0,6-2-1 15,1 1 0-15,5-4-2 0,2 0-9 0,5 0-16 16,0 0-24-16,1-4-29 0,6 1-36 0,6-6-42 0,1 3-67 15,6-2-105-15,-1-3-85 0</inkml:trace>
  <inkml:trace contextRef="#ctx0" brushRef="#br1" timeOffset="-128372.45">28994 15474 220 0,'0'0'308'0,"0"0"-94"15,0 0-76-15,7 0-49 0,-7 0-29 0,7 0-18 0,-1 0-10 16,0 0-7-16,2 0 1 0,4 0-6 0,1 0-5 16,0 0-4-16,6-4-3 0,1 4 0 0,0 0-1 0,-1 0 0 15,1 0-5-15,0-4 2 0,5 4 0 0,-5-3 1 0,0 3-2 16,-1-4 0-16,7 1 0 0,-6-1-2 0,-1 4-1 0,1-3-1 15,0 3 0-15,-8-4-6 0,2 4-7 0,-2-4-16 16,1 4-23-16,-6-4-32 0,0 1-46 0,-1 0-81 0,0-5-115 16</inkml:trace>
  <inkml:trace contextRef="#ctx0" brushRef="#br1" timeOffset="-128152.95">29268 15361 314 0,'-7'0'239'0,"1"0"-74"0,6 0-56 16,0 3-36-16,-6-3-23 0,6 0-13 0,-6 4-8 16,6 0-3-16,0-4-4 0,0 3 1 0,0 5-2 0,0-5 1 15,0 5-2-15,0-5 0 0,0 5 0 0,6-1-2 0,0 0-2 16,-6 0-1-16,6 1-1 0,1-1 1 0,6 4-1 16,-6-4-1-16,-1 4-2 0,0-3-1 0,8 3-2 0,-8-4-1 15,0 4-2-15,1 0-3 0,0 0 0 0,-7 0-1 16,6-4 0-16,1 4-2 0,-1 0-1 0,1-3-1 0,0 3-8 15,-7-4-15-15,6-3-28 0,0 3-39 0,8-7-60 0,-14 4-94 16,12-1-116-16</inkml:trace>
  <inkml:trace contextRef="#ctx0" brushRef="#br1" timeOffset="-127868.78">29789 15316 269 0,'0'0'311'0,"0"-3"-105"0,0 3-73 0,0 0-51 16,0 0-25-16,0 0-16 0,0 0-11 0,0 3-6 0,0 1-6 16,0 0-1-16,6 4-1 0,-6-2 5 0,0 6-2 15,0-1 2-15,7 0 0 0,-7 0 2 0,0 0-2 0,0 0-2 16,7 3-4-16,-7 1-1 0,0 0-2 0,6-5-3 0,-6 5-2 15,6 0-2-15,2 0-1 0,-8-4-1 0,12 3-1 16,-5-3-2-16,-1 0 0 0,7 0-2 0,-6 0-6 0,5-3-19 16,-4-1-30-16,4 0-46 0,-5-3-73 0,0-1-124 0,-7-3-96 15</inkml:trace>
  <inkml:trace contextRef="#ctx0" brushRef="#br1" timeOffset="-127552.77">29744 15141 219 0,'6'-4'353'0,"7"0"-122"0,0 1-93 0,0-1-53 0,7 0-29 0,6 1-14 15,0 3-8-15,7-4-3 0,-1 4-2 0,7 0-1 0,0 0-4 16,7 4-4-16,-7-1-5 0,6 1-4 0,1 0-1 0,-1 3 1 15,-5 0 1-15,5 1 0 0,-13 3 1 0,8 0 0 16,-7 3 5-16,-8-2-2 0,1 6 1 0,-12 0 1 0,5 0 1 16,-12 1 4-1,-1 3 5-15,-6-1 3 0,0-3 1 0,-6 9 0 0,-8-5-1 0,2 0-4 0,-2-1-2 0,-5 2-5 16,-7-6-7-16,6 1-4 0,-6 2-4 0,0-2-2 0,1-3-3 16,-2-1-3-16,-5-3-15 0,12 0-29 0,-6 0-40 15,13-7-75 1,-7-1-137-16,20-3-111 0,0 0-63 0</inkml:trace>
  <inkml:trace contextRef="#ctx0" brushRef="#br1" timeOffset="-126856.08">30610 15379 53 0,'0'0'176'0,"0"4"-44"0,0-4-31 0,0 0-24 0,0 0-14 16,0 3-6-16,6-3-1 0,-6 3 4 0,0-3 1 15,6 0 3-15,-6 0-1 0,8 5 0 0,-8-5-4 0,0 0-2 16,6 0-4-16,-6 0-5 0,6 0-3 0,-6 0-4 0,0 0-3 16,0 3-2-16,0-3 3 0,13 0 3 0,-6 0 1 15,6 0 2-15,-1 0 0 0,8-3 0 0,0 3-4 0,-1 0-4 16,1-5-7-16,0 5-8 0,5-3-7 15,1 0-3-15,-6-1-4 0,6 4-4 0,1-4-1 0,-8 1-1 0,0 3-1 16,8 0-2-16,-8-4 0 0,1 0-1 0,-8 4-4 0,8 0-1 16,0 0-11-16,-7-3-13 0,0 3-18 0,0 0-19 15,-7-4-24-15,0 4-28 0,-6-3-28 0,8-1-35 16,-8 0-33-16,-8 1-35 0,8-2-43 0,-12 1-40 0</inkml:trace>
  <inkml:trace contextRef="#ctx0" brushRef="#br1" timeOffset="-126621.16">30805 15334 1 0,'-6'0'210'0,"-1"0"-37"0,7 0-33 16,0 0-28-16,0 0-20 0,0 0-13 0,0 0-8 16,7 0-6-16,-7 0-9 0,0 0-9 0,0 0-8 0,0 0-5 15,6 0-8-15,-6 4-5 0,0-4-5 0,0 0-7 0,0 5-3 16,0-5 0-16,0 3-3 0,0-3 2 0,0 4 2 16,6 3 6-16,-6-3 3 0,0 3 4 0,7 0 4 0,-7 1 1 15,7 3 1-15,-7-4 0 0,6 0-6 0,-6 4-3 16,6-4-6-16,2 4-3 0,-8-3-3 0,6 3 0 0,0-4-3 15,-6 0-3-15,7 5 1 0,-1-5-2 0,1 0 0 0,-7 1-3 16,6-1-12-16,-6 0-20 0,7-3-32 0,-7 0-38 16,0-4-58-16,0 0-97 0,0 0-114 0</inkml:trace>
  <inkml:trace contextRef="#ctx0" brushRef="#br1" timeOffset="-126242.12">31405 15299 257 0,'-14'-4'378'0,"-5"4"-112"15,-1-4-92-15,0 4-59 0,1 0-33 0,-7 0-23 0,6 0-10 16,1 0-6-16,6 4-8 0,-6 0-9 0,5-4-6 15,2 3-7-15,5 4-5 0,0-3-3 0,7-1-2 16,0 5 1-16,0-5-2 0,7 4 0 0,0 2-1 0,5-2 1 16,2 0 1-16,-2 4-1 0,8-4 0 0,-1 1 0 0,1 3 1 15,6-4-1-15,1 0-1 0,-2 4 0 0,1 1-1 16,0-6 0-16,0 6-1 0,-6-2 0 0,-1-3-1 0,-5 5 2 16,-2-1 0-16,2-4 1 0,-8 4 1 0,1-3 3 0,-7-1 3 15,-7 0 2-15,-6 1 4 0,0-1 0 0,-7 0 4 0,1 0-1 16,-7 1-1-16,-6-1-3 0,5-3 0 0,-5 3-6 15,-1-3 0 1,7-4-6-16,0 3-1 0,0 1-4 0,7-4-8 0,-1 0-16 0,7 0-23 0,6-4-30 0,1 1-39 0,-1-1-50 16,14-3-65-16,-1-1-99 0,8-3-81 0</inkml:trace>
  <inkml:trace contextRef="#ctx0" brushRef="#br1" timeOffset="-125879.54">31912 15269 126 0,'0'-4'357'0,"0"1"-93"0,0-1-80 0,0 0-48 0,0 4-30 15,0-3-14 1,0 3-11-16,-6 0-10 0,6 0-11 0,-7 0-7 15,7 0-12-15,-6 0-9 0,-1 3-11 0,-6-3-7 0,1 8-5 16,-2-5-1-16,-6 5-3 0,8-1-3 0,-8 0-1 0,7 1 2 16,0 3 0-16,-6-4 1 0,6 4 4 0,-7-1 5 15,6 6 5-15,-4-5 6 0,-2 3 3 0,1 0 2 0,5 2 0 16,2-2 1-16,-2 4-4 0,1-3-3 0,7-1-4 0,-1 2-6 16,0-2-3-16,7 1-3 0,-6 0-1 0,6-1-1 15,6-3-3-15,1 4-1 0,0-4 0 0,6-4 1 16,7 4-1-16,-2-4-1 0,2 1-1 0,13-2-2 0,-1 3 0 15,1-6-4-15,6 1-13 0,-7-4-18 0,8 0-23 0,-1 0-28 16,-7 0-32-16,7-4-42 0,1-4-59 0,-8 4-90 0,1-2-107 16,-7-2-45-16</inkml:trace>
  <inkml:trace contextRef="#ctx0" brushRef="#br1" timeOffset="-125575.31">32192 15338 237 0,'-26'0'362'0,"1"0"-111"0,-2 0-87 16,1 5-56-16,0-2-32 0,6 1-18 0,-5 0-9 16,5-1-9-16,0 4-6 0,1 1-8 0,6-5-6 0,6 5-7 15,1 3-5-15,0-4-3 0,6 0-2 0,0 1-1 0,6 2-1 16,0 1 2-16,-6-3-2 0,13 3 1 0,-6-1-1 15,0 2 1-15,-1-6 0 0,7 6 0 0,-6-4-2 16,-1 3 0-16,0-4 4 0,1 0 2 0,0 4 3 0,-7-4 3 16,6 1 3-16,-6-1 2 0,-6 0 4 0,-1 1-1 0,0-1 0 15,1-3-4-15,-7 3-2 0,-6-3-2 0,5 3-4 0,-5-3-3 16,5-1-2-16,2 0-3 0,-1-3-8 0,0 4-14 16,0-4-22-16,-1 0-32 0,14-4-43 0,-6 1-64 0,6-4-102 15,6-4-116-15,2 4-56 0</inkml:trace>
  <inkml:trace contextRef="#ctx0" brushRef="#br1" timeOffset="-125309.59">32257 15441 355 0,'-6'4'282'0,"6"-4"-101"0,0 0-68 0,0 0-43 0,0 4-25 16,6-4-10-16,-6 0-8 0,14 0 1 0,-8 0 0 16,7-4-2-16,6 4-3 0,-5 0-3 0,5-4-1 0,1 4-2 15,6 0 2-15,-7-4-5 0,1 4-2 0,6-3-2 0,-7 0-1 16,7 3-2-16,-6 0 0 0,0-5-3 0,5 2 1 16,-11 3-3-16,5-4-2 0,1 4-3 0,-8 0-8 0,2-3-13 15,-2 3-29-15,2-4-45 0,-1 0-80 0,0-3-124 0,-6 3-91 16</inkml:trace>
  <inkml:trace contextRef="#ctx0" brushRef="#br1" timeOffset="-125087.22">32401 15361 77 0,'0'3'359'0,"-7"-3"-107"0,7 0-96 15,0 4-64-15,0 0-41 0,0-1-23 0,0 1-13 0,7 0-4 16,-7-1-2-16,6 5-3 0,0-1 1 0,2 0 2 0,4 1 3 15,-12-1 3-15,7 1 3 0,0 2 2 0,-7 1 3 0,6 0 3 16,-6-4-1-16,6 5-3 0,-6-1-1 0,7-4-3 16,-7 4-3-16,0 0-5 0,0 0-3 0,6 0-3 0,1-4-3 15,-7 4-1-15,7-4-2 0,-1 1-13 0,7-1-23 0,-6-3-38 16,-1-1-59-16,0 1-101 0,-6-4-116 0,0 0-65 16</inkml:trace>
  <inkml:trace contextRef="#ctx0" brushRef="#br1" timeOffset="-124833.09">32818 15302 47 0,'6'-3'355'15,"-6"3"-106"-15,7 0-98 0,-7 0-61 0,6 3-33 16,0 1-17-1,1-1-7-15,-7 4 1 0,7 1-1 0,-1 0 0 0,-6 3 0 0,0 0 1 0,0 3-3 0,0 1-4 0,0-1-3 16,0 1-6-16,0-1-5 0,0 1 0 0,0 3-4 16,6-3-1-16,-6 0-3 0,8 0 0 0,-8-1-3 0,6 1-1 31,0-1-1-31,1-3-4 0,-1 0-16 0,1 1-30 0,6-5-45 16,-1 0-69-16,-4-3-120 0,-2-1-96 0</inkml:trace>
  <inkml:trace contextRef="#ctx0" brushRef="#br1" timeOffset="-124562.09">32811 15181 263 0,'13'-7'338'0,"0"-4"-120"15,13 3-78-15,-6 5-42 0,13-5-25 0,-1 1-11 0,1 3-6 16,12 1-8-16,-6-1-7 0,7 4-6 0,0 0-5 15,-1 0-5-15,-6 4-4 0,7-1-4 0,-1 1 1 0,-5 3 2 16,-2 1 0-16,-5-1-1 0,-1 4 1 0,-5 5 0 0,-1-2 1 16,-14 0 0-16,-5 1-1 0,0 3 0 0,-7 0-2 0,0 1 3 15,-7-1-2-15,-6 4-1 0,0-3-2 0,-6-1-2 16,5 4-2-16,-11-4-3 0,5 0-2 0,0 4-5 0,-6-7-10 16,13 3-24-16,-7-3-35 0,8-4-54 0,-1 0-93 0,6-4-161 15,0 4-83-15,1-3-42 0</inkml:trace>
  <inkml:trace contextRef="#ctx0" brushRef="#br1" timeOffset="-123564.74">30141 16386 62 0,'-7'0'298'0,"7"0"-88"0,-6-3-72 0,6 3-41 0,-7 0-27 16,7 0-14-16,0 0-7 0,0 0-4 0,0 0-3 15,0 0-6-15,7 0-3 0,-1 0-4 0,-6 0-1 0,13 0 1 16,-6 0 3-16,6 0 2 0,6-4 1 0,-5 4 0 16,5-4-4-16,1 4-3 0,0-3-3 0,5-1-5 0,-5 1-5 15,6 3-2-15,6-4-3 0,-5 0-1 0,5 1-1 0,-6 3 0 16,-1-4-1-16,2 0-3 0,-1 4 1 0,-6-3-1 16,6 3-2-16,-13 0-2 0,7-3 0 0,-2 3-5 0,-4 0-8 15,-1 0-15-15,0 0-24 0,0 0-38 0,-1-6-49 0,8 6-77 16,-6-3-130-16,5 0-78 0</inkml:trace>
  <inkml:trace contextRef="#ctx0" brushRef="#br1" timeOffset="-123155.56">31105 16163 386 0,'0'0'296'0,"0"0"-110"0,0-4-76 0,0 4-50 16,0 0-27-16,0 4-12 0,0-4-8 0,6 0 0 0,0 4 3 16,-6-1-1-16,8 4-1 0,4-3 3 0,-5 3 0 15,-1 1 3-15,1-2 2 0,-1 3-1 0,1 2-3 0,-1 0 3 16,-6-4 1-16,7 4 1 0,-7 3 0 0,0-3-3 0,0 4-2 15,0-4-2-15,-7 4-2 0,7-1-4 0,-6 1-2 16,6 0 0-16,-7-4-1 0,7 3 1 0,-6-3 3 0,6 4 0 16,-7-4-1-16,7-4-1 0,-6 4 1 0,6-3-1 15,0-1 0-15,0-4 0 0,0 1-5 0,0 0 2 0,0-4 1 16,0 3 3-16,0-3 1 0,6 0 0 0,1 0 1 0,6 0-2 16,7-3 1-16,-8-1-4 0,14 0-2 15,1 1-2-15,5-4-8 0,1-1-11 0,-1 1-18 16,7 0-26-16,1-1-32 0,-1 1-50 0,-1-4-66 0,1 0-123 15,1 0-89-15</inkml:trace>
  <inkml:trace contextRef="#ctx0" brushRef="#br1" timeOffset="-122834.4">31965 16119 25 0,'-7'-4'381'0,"0"1"-105"0,1-1-96 0,-1 4-61 15,7-4-36-15,-6 4-20 0,0-3-11 16,6 3-7-16,-14 3-8 0,8-3-6 0,-1 4-6 0,-6 0-5 0,7 3-4 0,-7-3-1 0,-7 3-1 16,7 4 3-16,-6 0 3 0,6 0 3 0,-1-4 4 0,2 7 0 15,-2-2 1-15,2-1-1 0,-1 0 0 0,-1 4-2 0,8-4-4 16,0 0-1-16,6-1-6 0,0 1-3 0,0 4-5 15,0-4-2-15,0 0-2 0,6 0 1 0,0 5-1 0,8-6 3 16,-1 1-2-16,-1 0 2 0,2 0-2 0,5 0 1 0,1-4 0 16,6 4-1-16,6-4-1 0,-6-3-3 0,13 0 1 15,-6-1-2-15,6 1-2 0,0 0-10 0,0-4-17 0,6 0-21 16,-5-4-26-16,5 4-36 0,-6-4-48 0,7-3-70 16,-7 3-110-16,-7-3-79 0</inkml:trace>
  <inkml:trace contextRef="#ctx0" brushRef="#br1" timeOffset="-122376.94">32316 16145 125 0,'-7'0'279'16,"1"-4"-83"-16,6 4-63 0,-6 0-36 0,6 0-20 0,-7 0-10 16,7 0-3-16,0 0-3 0,0 0-6 0,0 0-7 0,0 0-9 15,0 4-9-15,0-4-7 0,0 0-7 0,0 0-3 16,0 4-6-16,0-4 0 0,0 0 1 0,0 3 1 0,0 0 2 16,0 1 0-16,-7 0-1 0,7 0-1 0,-6-1 0 0,6 4 1 15,-6 0-3-15,6-3 0 0,0 4 0 0,0-4 0 16,0 3 3-16,-7-3 0 0,7 3 0 0,-7 0 1 15,7 1-1-15,-6-1 1 0,-1-3-3 0,1 3-1 0,0 0-2 16,6 0-1-16,0 1 0 0,-7-1-1 0,7 0-1 0,0 1 0 16,0-4-1-16,0 3 1 0,0-4-1 0,0 1 0 0,0 3-1 15,0-7 1-15,0 4 1 0,0-4 0 0,0 4 2 16,7-4-1-16,-7 3 2 0,0-3 2 0,6 0 2 0,-6 0 4 16,6 0 6-16,-6 0 3 0,7 0 9 0,-1 0 6 0,1 0 2 15,6 0 1-15,0 0 0 0,6-3-6 0,1 3-3 16,-1 0-7-16,7-4-9 0,-6 4-7 0,7 0-5 15,-1-4-3-15,-1 4-2 0,1-3-3 0,0-1-7 0,1 4-11 16,5-4-12-16,-6 1-16 0,7 3-18 0,-7-4-16 0,0 1-20 16,-1-5-21-16,2 4-20 0,-7 1-17 0,-1-5-24 0,-6 1-30 15,0 3-47-15,0-3-60 0</inkml:trace>
  <inkml:trace contextRef="#ctx0" brushRef="#br1" timeOffset="-122106.72">32694 16247 5 0,'0'0'335'0,"-7"0"-100"0,1 0-88 0,6 0-57 15,0 0-35-15,0 0-19 0,0 0-8 0,6 0-2 0,1 0-2 16,0 0 2-16,-1 0-3 0,6 0-2 0,2-3-2 0,-1 3-4 15,7-4 1-15,-8 4-3 0,2-4 0 0,5 4 0 16,1-3-3-16,-1-1 0 0,0 0 0 0,8 4-2 0,-14-3-3 16,6-1-5-16,1 0-5 0,-1 1-11 0,1 3-12 0,0-4-23 15,-1-1-31-15,-6 3-45 0,0-2-82 0,0 0-114 16</inkml:trace>
  <inkml:trace contextRef="#ctx0" brushRef="#br1" timeOffset="-121883.04">32843 16119 216 0,'-6'0'311'0,"6"0"-91"0,-6 0-81 15,6 0-57-15,-7 0-28 0,7 0-15 0,0 4-10 16,0-1-4-16,0 1 0 0,0 3-4 0,0 1 1 0,0-1 0 16,-6 4 2-16,6 0-2 0,0-1 1 0,0 2-2 0,-7-1 0 15,7 4-3 1,0-4 0-16,0 0-2 0,0 3-3 0,0-3-2 0,0 0-4 15,0 4-2-15,0-4-2 0,7 0-3 0,-1-4 0 0,1 3 0 0,-1 2-1 0,0-4-11 0,8-1-15 16,-8 0-26-16,8 0-39 0,5-3-54 0,-6-4-92 0,-6 0-124 16,5 0-66-16</inkml:trace>
  <inkml:trace contextRef="#ctx0" brushRef="#br1" timeOffset="-121676.9">33169 16093 287 0,'0'-4'333'0,"0"4"-113"0,0 0-86 0,0 4-53 16,0 0-30-16,0 0-16 0,0 3-10 0,0 4-4 15,0-4-1-15,0 4 0 16,7 1 0-16,-7-2-4 0,6 1-6 16,-6 3-4-16,7 2-1 0,-1-5-1 0,1 3-2 15,-7-3-1-15,6 0 0 0,8 0 1 0,-8 0-2 0,7 0-1 16,0-4-13-16,0 1-22 0,7-1-36 0,-1-3-54 0,0 3-92 15,-5-7-123-15,-1 0-70 0</inkml:trace>
  <inkml:trace contextRef="#ctx0" brushRef="#br1" timeOffset="-121455.32">33293 15969 443 0,'20'-8'320'0,"6"4"-124"0,-1 1-79 15,8 0-44-15,7 3-18 0,5 0-9 0,1 3 1 0,-1 0 0 16,1 1-2-16,-7 4-3 0,0 3-7 0,-7 0-4 16,1 3-7-16,-7 1-6 0,-6-1-8 0,-14 4-5 0,-6 2 0 15,0 1-3-15,-13 1-2 0,0 0-14 0,-13 0-28 0,-1 3-50 16,-5-2-87-16,-1-1-162 0,-12-4-82 0</inkml:trace>
  <inkml:trace contextRef="#ctx0" brushRef="#br1" timeOffset="-120182.11">27809 16763 52 0,'-12'5'262'0,"-8"-5"-75"0,0 0-63 15,7 0-46-15,7 2-30 0,-8-2-15 0,2 0-9 0,5 0-3 16,0 0-2-16,7 0 2 0,0 0 6 0,0 0 3 0,0-2 3 31,0 2 0-31,0 0 0 0,7-5-1 0,0 5 3 0,-1-3 1 16,0 3 0-16,1-4-1 0,6 4-2 0,0-4-2 0,-7 4-4 15,1-3-1-15,6-1-4 0,-7 4-4 0,2-3-4 0,4 3-4 16,-5 0-3-16,6-4-1 0,6 4-1 0,-5 0-2 0,5-3-1 16,0-1 0-16,8 4 0 0,-1 0 0 0,6-4 1 0,7 0 0 15,0 4 1-15,1-3 0 0,11 0-1 0,-5-2 1 0,6 2 0 16,0-1-1-16,1 0 1 0,-2 4-3 0,1-3 2 0,1-1-1 16,-1 4-1-16,-7-4 0 0,8 4-1 0,-8-3 0 0,1 3-1 15,-1 0 0-15,1 0 0 0,-1 0-1 0,1-4 2 0,-1 4-1 16,-6 0 2-16,14-3 0 0,-8 3 1 0,7-5 0 15,1 5 1-15,5-3 1 0,1 0 0 0,0-5 1 0,6 4 0 16,0 1 0-16,6-4-1 0,-6 0 1 0,7-1 2 0,0 4 1 16,-7-2 0-16,6-3 0 0,1 6 1 0,-7-5-1 0,7 5 0 15,-7-1-1-15,0-3-3 0,0 3-1 0,1 0-1 16,-1 1 0-16,0-1-2 0,6 0 0 0,-12 1 0 0,12-4 2 16,-6 3-1-16,1 0 1 0,5 1 0 0,1-5 0 15,0 1 0-15,6 3 0 0,0-3 2 0,6 3 0 0,-5-3 3 16,6 3 1-16,-8-3 1 0,8 0 4 0,0 4 0 0,-1-6 1 15,1 2 0-15,0 3 0 0,0-3-3 0,-1 3 0 0,-6 1-3 16,7-4-2-16,-13 3-1 0,6 0-2 0,0 1 1 16,-7 3-1-16,-5-4-3 0,6 0 1 0,-7 1-1 0,0 3 0 15,0-4 0-15,0 4 0 0,-7-4 0 0,1 1 0 0,0 3 0 16,-1-4 0-16,1 4 0 0,0-4 2 0,0 4 0 16,-1-3-1-16,1 3 0 0,-8-4-1 0,8 4 0 0,-6 0 1 15,5 0 2-15,7-4-2 0,-32 1 0 0,-33 3-1 16,0-4 0-16,0 4 1 0,0-4 2 0,0 1-1 0,0 3-1 15,0-4 0-15,0 0 1 0,0 1-1 0,0-4 0 0,0 3-1 16,0 4-1-16,0-7 1 0,0 7-1 0,0-4 1 16,0 0-2-16,0 1 1 0,0 3 1 0,0-3 0 0,0-3 0 15,0 6 0-15,0-3 0 0,0 3 0 0,0-3 1 0,0 3-1 16,0 0 1-16,0 0 0 0,0 0-1 0,0 0 0 16,0 0 1-16,0 0-3 0,0 0-2 0,0 3-10 0,0-3-22 15,0 3-35-15,0-3-56 0,0 0-95 0,0 6-150 0,0-6-81 16</inkml:trace>
  <inkml:trace contextRef="#ctx0" brushRef="#br1" timeOffset="-118895.59">28590 17097 5 0,'0'-4'216'16,"-6"4"-39"-16,6 0-34 0,-6-3-26 0,6 3-24 0,0 0-17 16,0 0-10-16,0-4-7 0,0 4-2 0,0 0-2 0,0 0-1 15,0 0 0-15,0 0 1 0,6 0-1 0,-6 0-5 0,0-3-3 16,6 3-6-16,-6-4-3 15,8 4-5-15,4-4-5 0,-5 1-7 0,6-1-5 0,0 0-1 0,-1 1-5 0,2-6-1 0,6 6-2 16,-1 0 0-16,7-1 0 0,0 0-2 0,0 1 0 16,1 3-1-16,-2-4 1 0,7 0 0 0,-5 4-2 0,-1 0 0 15,6 0-1-15,-12 4 0 0,6-4-1 0,-7 4 0 0,1-1-1 16,-7 1-1-16,0 3 1 0,-6-4 0 0,-1 6 0 0,-6 2 0 16,-6 0 0-16,-7-1 1 0,0 1-1 0,-14 4 2 0,1 0-1 15,-6-1 1-15,-1 1-1 0,-6 0 0 0,0-1 0 16,-7 2 1-16,8-2 1 0,-8-3 4 0,7-1 1 0,0 2 6 15,0-1 7-15,7-4 6 0,-1 0 6 0,7 1 1 0,0-1 0 16,13-4 0-16,-1 1-4 0,2 0-3 0,4-4-8 0,2 3-6 16,6-3-4-1,0 0-3-15,0 0 0 0,14 0-4 0,-2 0 1 0,2 0-1 0,5 0 2 0,7 0-1 0,7 0 0 0,-1 0 0 16,7-3-2-16,1-1 3 0,5 0-1 0,-6 1-1 0,7 3-1 16,-1-4 1-16,1 1-1 0,-1-1 0 0,-5 4 0 0,-1-4 0 15,-7 4-1 1,1 0-1-16,-7-3 1 0,0 3 0 0,0 0 0 15,-7 0-2-15,1 0-5 0,-1 0-10 0,-5 0-14 0,-2 0-19 16,2-4-26-16,-2 0-39 0,2 1-54 0,-1-1-80 0,-1 0-141 16,8 1-69-16</inkml:trace>
  <inkml:trace contextRef="#ctx0" brushRef="#br1" timeOffset="-118358.55">29490 17020 223 0,'0'-3'272'0,"-7"3"-74"15,7-4-63-15,0 4-41 0,0 0-25 0,0 0-15 0,0-4-8 0,7 4-6 0,-7 0-4 16,6-4-6-16,1 4-8 0,-1 0-3 0,0 0-6 0,8-3-4 16,-2 3 0-16,-5-4 2 0,6 4 2 0,6-4 2 0,1 4 3 15,-6-3 3-15,5 3 4 0,7-4 1 0,-6 1-1 0,-1-1 0 16,7 0-3-16,0 1-2 0,0-1-4 0,7 0-1 0,-7 1-4 15,6-1-3-15,1 0-1 0,-1 1 0 0,-5-1-4 0,5 4-1 16,-6-4 0-16,1 1-2 0,-2 3 4 0,-5 0-11 0,0 0-16 16,-8 0-21-1,1 0-30-15,0 0-34 0,-6 0-54 0,-1 0-75 0,1 0-118 0,-7 0-68 16</inkml:trace>
  <inkml:trace contextRef="#ctx0" brushRef="#br1" timeOffset="-118048.93">29730 17024 167 0,'0'0'244'0,"0"0"-77"0,7 0-62 0,0 0-43 0,-1 0-25 16,0 0-14-16,1 0-6 0,6 3-4 0,-6 1-1 0,-1 0-2 15,7-1 1-15,-6 1 8 0,5 0 3 0,-4 2 2 0,4 3 2 16,-5-2 2-16,-1 4 5 0,1-4 0 0,6 0 4 0,-7 4-2 15,0-3-4-15,2 3-2 0,-2 0-3 0,0 0-2 0,1 0-5 16,0 0-2-16,-1 0-2 0,0-1-2 0,-6 1 2 16,0 1 2-16,0-1 2 0,0 0 1 0,-6-1 2 0,0 2 0 15,-8-5-1-15,2 4-2 0,-8-4 0 0,7 4 3 0,-7-4 7 16,0 1 5-16,8-1 4 0,-14 0 0 0,6 1 0 0,-6-5-2 16,7 1-3-16,-8 1-7 0,7-3-8 0,2-2-9 0,4 0-4 15,1 0-7-15,7 0-17 0,0 0-23 0,6-7-30 0,0 0-41 16,0-1-52-16,12 1-72 0,-5-4-109 0,13 4-87 0</inkml:trace>
  <inkml:trace contextRef="#ctx0" brushRef="#br1" timeOffset="-117714.9">30551 17027 98 0,'-6'-3'348'0,"6"-1"-100"15,-6 4-83-15,-2-3-56 0,2 3-32 0,0 0-17 16,-1 0-10-16,1 0-4 0,-1 3-2 0,0-3-5 0,-5 4-6 0,-2 3-5 0,8-3-8 16,-7-1-4-16,6 5 1 0,-6-2-1 15,1 3 5-15,4 2 1 0,-4 0 5 0,12-1 5 0,-6 1 4 0,-1 4 1 16,7-4-2-16,-7 0-2 0,7 4-4 0,0-1-1 0,0-3-1 0,7 4-2 15,-7-3 0-15,7 2-3 0,-1 0-1 0,6-3-1 0,2 0 0 16,-1 0-4-16,0 0-5 0,0 0-2 0,7 0-4 0,-1 0-2 16,7-4-3-16,0 1 1 0,0-1-1 0,7 0-1 0,-1-3-3 15,1 0-6-15,6 0-10 0,-7-4-17 0,8 0-24 0,-1-4-34 16,-7 0-43-16,7 0-64 0,-6-3-121 0,-7 0-102 16,0 3-51-16</inkml:trace>
  <inkml:trace contextRef="#ctx0" brushRef="#br1" timeOffset="-117477.01">30642 17058 267 0,'0'-6'374'0,"0"6"-121"0,0-3-96 0,0 3-60 0,7 0-38 0,-1-3-17 16,8 3-9-16,-2-4-4 15,8 4 1-15,0-4-5 0,5 4-4 0,1-3-2 0,1-1-4 0,5 4-3 0,1-7-3 0,-1 7-2 16,1-4-7-16,-1-3 2 0,1 7 0 0,-1-8 0 0,2 8-4 16,-9-3-8-16,-5-1-13 0,0 4-19 0,-1-4-27 0,-6 4-32 15,0-3-43-15,0 3-57 0,-6 0-81 0,-1 0-91 0</inkml:trace>
  <inkml:trace contextRef="#ctx0" brushRef="#br1" timeOffset="-117239.69">30902 17042 208 0,'-6'0'264'0,"6"0"-86"0,0 0-65 0,0 4-42 0,6-4-24 16,2 3-11-16,-2 0-4 0,7 3 0 0,-7-3 1 0,7 4-1 15,0-3 1-15,7-1-2 0,0 5-3 0,-1-1-4 16,-6 0-5-16,0 0-4 0,7 1-2 0,-7-1-2 0,0 0 0 16,0 4 1-16,-7-3 0 0,0 3 0 0,-6-4 2 0,8 4 7 0,-16 0 1 0,8 0 8 0,-12-3 4 0,-1 3 2 15,0-1 2-15,-6 1 0 0,-1-4-2 0,-6 5-4 0,-1-5-2 16,1 0-6-16,-6 1-7 0,-1-1-3 0,7 0-1 15,1-3-1-15,-9 3-3 0,9-3-2 0,-1-1-1 0,0 1-5 0,6 0-5 16,1-1-13-16,-1-3-18 0,7 0-22 0,6 0-29 16,1-3-35-16,-1 3-48 0,14-4-62 0,-1 0-100 0,8 1-81 0</inkml:trace>
  <inkml:trace contextRef="#ctx0" brushRef="#br1" timeOffset="-116974.11">31267 17185 51 0,'7'0'268'15,"-7"0"-76"-15,7-4-61 0,5 4-45 0,2-3-29 0,-1 3-16 16,7-4-7-16,-2 4-4 0,2-4 0 0,-1 4-4 0,1-3-4 15,6 3-1-15,-6-4-2 0,13 0-5 0,-7 1 0 0,-1-1-3 16,8 0-1-16,-1 1 2 0,2-1-2 0,-9 0-2 0,7 1-1 16,-5-1-5-16,-1 0-9 0,0 1-15 0,0-1-22 0,0 0-31 15,-7 1-40-15,1-1-60 0,0 4-103 0,-14-4-81 0</inkml:trace>
  <inkml:trace contextRef="#ctx0" brushRef="#br1" timeOffset="-116765.84">31528 17079 189 0,'0'-4'343'15,"0"4"-111"-15,0 0-90 0,0 0-59 0,0 0-38 0,0 4-22 16,0 0-9-16,0-1-5 0,0 4 0 0,0 1 3 0,0-1 1 16,0 4 5-16,0 0 2 0,0 0 0 0,-6 0 5 0,6 0 3 0,0 0-2 15,0 0-1-15,6 0 1 0,-6 1-5 0,7-2 0 16,-7 1-4-16,6-4-5 0,0 4-3 0,2 0-4 0,-2-3-2 0,0-1-1 15,0 0-1-15,1 4-2 0,0-4-10 0,-1 1-15 0,-6-1-27 16,13-3-32-16,-7 3-54 0,8-3-87 16,-8-1-125-16,8 1-68 0</inkml:trace>
  <inkml:trace contextRef="#ctx0" brushRef="#br1" timeOffset="-116454.75">32336 16980 204 0,'-7'-4'356'0,"1"4"-112"0,6 0-94 0,-7 0-61 0,7 0-39 0,0 0-20 0,0 4-10 15,0-4-2-15,0 7-3 0,0-3 0 0,0 3-1 0,0 0 3 16,0 1 3-16,0-1-1 0,0 4 0 0,0 0 0 15,0-4 2-15,7 5-1 0,-7-1 1 0,6 0-2 0,-6-1-4 0,7 5-2 16,-7-8-2-16,6 4-5 0,0 0-2 16,-6 0-1-16,0 0-3 0,8-3 0 0,-8 3 0 15,0-1-2-15,6 1 0 0,-6-2-8 0,6 1-14 0,0-3-20 16,-6 1-29-16,7-5-48 0,0 4-74 0,-7-3-126 0,0 0-85 0</inkml:trace>
  <inkml:trace contextRef="#ctx0" brushRef="#br1" timeOffset="-116115.77">32551 16661 144 0,'0'-4'423'0,"0"1"-134"0,6-1-116 15,0 1-68-15,14 3-43 0,0-4-22 0,5 4-11 16,9 0-7-16,5 0-2 0,-1 4-1 0,15-1-1 0,-2 1-4 16,8-1-2-16,0 5-3 0,6-1 2 0,-7 4 6 0,7 0 4 0,0 0 4 0,-6 4 2 0,0 0-1 0,0 2 0 31,-7 1-2-31,-7 2-4 0,-5 1-6 0,-8 1-5 0,-5 4-4 0,-9 0-3 0,-4 0 0 0,-14-1-1 0,0 4-1 0,-14 0 0 15,-4 1-1-15,-9-2 0 0,1 3-1 16,-6-2 0-16,-7 0 1 16,-7 0-3-16,7-3-10 0,-7 0-17 0,7-5-25 15,0-2-41-15,-1-1-62 0,8-3-106 0,-1-1-108 0,8-3-71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9-16T06:06:30.2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5242 3964 147 0,'0'-4'201'0,"6"0"-61"0,2 1-42 0,-2-1-24 15,0 4-11-15,1-4-4 0,-1 1 0 0,-6-1 3 0,7 0 0 16,-1 4-2-16,-6-3 1 0,0 3 1 0,0 0 2 0,0-4 1 16,0 4 0-16,0 0 0 0,0 0 2 0,-6 0 1 0,6 0 0 15,0 0-3-15,0 0 1 0,0 0-2 0,0 0-1 0,0 0-3 16,0 0-1-16,0 0-3 0,0 4-2 0,0-4-2 0,0 0-4 15,0 0-6-15,0 3-8 0,0-3-7 0,0 0-6 0,0 0-5 16,0 4-6-16,0-4-4 0,-7 4 0 0,7 3 3 0,0-3 8 16,0 7 4-16,0-4 5 0,0 7 6 0,7 1 5 0,-7-1 11 15,6 6 8-15,-6-2 6 0,0 4 1 0,7 3 7 0,-7 1 0 16,6-1 3-16,1 5 0 0,-7 3-8 0,7-4-8 0,-1 4-10 16,-6 0-5-16,6 0-9 0,-6 4-5 0,7-1-6 15,-7 2-5-15,0-3-2 0,-7 6-1 0,1 3-2 0,6-4-1 16,-6 4-2-16,-1-3-2 0,0-2-1 15,1 2 0-15,-1-5-2 0,1 1 0 0,-1-1-2 0,7-2 0 0,-6-1 0 0,-1-4-1 16,7 0-1-16,0-3-5 0,-6 3-15 0,0-3-42 0,-2-4-55 16,-4 0-59-16,5 0-63 0,1-4-82 0,6-3-145 15,0-4-126-15,0 0-62 0,-7-4-1 0</inkml:trace>
  <inkml:trace contextRef="#ctx0" brushRef="#br0" timeOffset="450.72">5379 4693 73 0,'0'0'97'0,"0"-4"-11"0,0 4-13 0,-7 0-11 0,7-4-13 31,-12 1-11-31,5 3-14 0,-6-4-17 0,6 0-15 0,-5 1-14 15,-2-1-11-15,1 0-13 0,-6 1-10 0,6-1-8 0,-1 0-9 16,8 1-4-16,-7-5-7 0</inkml:trace>
  <inkml:trace contextRef="#ctx0" brushRef="#br0" timeOffset="951.87">5216 4602 164 0,'7'0'149'0,"-7"0"-34"0,0 0-31 0,0 0-23 0,6 3-17 15,-6-3-10-15,0 0-9 0,7 0-4 0,-7 4-2 0,6-4-1 16,0 3-2-16,2-3 0 0,-2 4-2 0,7-1-1 0,-7-3 0 15,7 4 0-15,7-4 0 0,-7 4 2 0,7-4 2 0,-1 3 3 16,1-3 2-16,6 0 2 0,-7 0 1 0,1 0 3 0,0 0 4 16,-1 0 3-16,0-3 0 0,1 3 3 0,-7 0 1 0,0-4 3 15,6 4 1-15,-6-4 3 0,1 1 0 0,-8 3 1 0,8-4-1 16,-2-3 0-16,1 4 2 0,0-6 2 0,0 6 1 0,1-5 1 16,4 1-3-16,-4-4-4 0,-1 4-3 0,7-4-4 15,-8 0-5-15,8-4-4 0,-1 4-4 0,-5-3-1 0,5 3 2 16,-6-4 6-16,0 4 7 0,0-4 7 0,-6 4 3 0,-1-3 1 15,-6-1 1-15,6 1 2 0,-6 3 0 0,0 0 4 0,0-4 11 16,-6 4 9-16,6 0 7 0,-6 4 6 0,-1-5 1 0,7 6-2 16,-6-6-2-16,-1 5-4 0,0 3-14 0,1-3-7 0,6 0-3 15,-6 3 0-15,-1 1 0 0,7-1 0 0,0 0-6 16,-7 0-6-16,7 1-5 0,-6 3-11 0,6-4-8 0,0 4-9 16,0-4-5-16,0 4 0 0,0 0-2 0,0 0-2 0,0 0-4 15,0 0 1-15,-6 0-2 0,6 0-1 0,0 0-2 0,0 4-5 16,0-4-1-16,0 4 3 0,6 3 0 0,-6 1 1 0,6-1 3 15,1 4-2-15,0-1 3 0,-1 1 1 0,7 8-1 0,0-4-6 16,0 3 3-16,1 4 3 0,-2 0 0 0,8 0 1 0,-7 3 0 16,7 5 0-16,-2-4 2 0,9 3 4 0,-7 4-4 0,-2-1-1 15,9 2 2-15,-7 2-3 0,-8-2-6 0,8 1 4 0,0-1 2 16,-7 3 1-16,-7-5 3 0,7 5-1 0,-6-4-2 0,-1-4 1 16,-6 4 7-16,0-3-4 0,6-1-3 0,-6-3-1 0,8-1-1 15,-8-3-1-15,0 4 1 0,0-8 0 0,0 0 0 0,0 1-5 16,0-4-17-16,-8-1-52 0,2-3-69 0,6-3-76 15,-6-1-90-15,6 0-145 0,0-7-148 0,0 0-86 0,-7 0-32 16</inkml:trace>
  <inkml:trace contextRef="#ctx0" brushRef="#br0" timeOffset="1508.81">6180 5411 109 0,'-7'0'336'0,"7"0"-97"0,-6-4-77 0,6 4-49 0,-6 0-29 0,6 0-18 0,0 0-14 16,-7 0-10-16,7 4-8 0,-6-4-6 0,6 4-5 0,-7-1-2 16,7 4 0-16,-7 0 0 0,1 1 2 0,6 2 0 15,-6 2 5 1,6-1 4-16,-7 7 5 0,7-4 1 0,0 5-4 0,0-4-2 0,0 7-1 0,0-4 2 0,-7 3-2 15,7 2-4-15,-6-1-6 0,6 0-3 0,0 0-1 0,-6 0-1 0,6 3-3 16,0-2-3 0,0-1-3-16,0-4-2 0,0 4 0 0,0-4-3 15,0 0 1-15,0 1 0 0,0-4-2 0,0-1-7 0,6-3-16 16,-6 0-27-16,6-3-35 0,1-1-43 0,6-3-68 16,-13-1-111-16,0-3-116 0,0 0-61 0</inkml:trace>
  <inkml:trace contextRef="#ctx0" brushRef="#br0" timeOffset="1981.6">6031 5729 220 0,'0'0'265'0,"0"0"-90"15,0 0-61-15,0 0-39 0,6 0-21 0,-6-3-15 0,6 3-8 16,0 0-6-16,2-4-7 0,4 4-4 0,2-4-3 0,-1 4-3 16,6-3-2-16,0-1 1 0,1 0 0 0,6-3 2 15,-7 4 5-15,1-5 3 0,0 4 5 0,5-3 6 0,-11 0 5 16,5-1 7-16,1 1 5 0,-7 0 6 0,-6 0 2 0,5-1 3 16,-5-3 0-16,0 4-2 0,-1 0 0 0,-6-2-4 0,7 3-4 15,-7-6 0-15,0 9-2 0,6-4-3 0,-6-4-3 0,6 3-3 16,-6 2-2-16,7 1-1 0,-7-2 0 0,0 0 0 0,0 3-1 15,0-3 4-15,0 3 7 0,0 1 5 0,0-2 6 0,0 2 4 16,0 3-2-16,0-3-2 0,0 3-3 0,0 0-6 0,0-4-11 16,0 4-8-16,0 0-8 0,0 0-7 0,0 4-4 15,0-4-4-15,7 3-2 0,-7 0-2 0,6 2 1 0,-6-2 1 16,6 5 0-16,2 3 0 0,-2-4 0 0,7 4 0 0,-7 0 1 16,1 0 0-16,6 3-1 0,-7 0 1 0,0-2-1 0,2 7 0 15,4-5 0-15,1 1-1 0,-6-1 0 0,-1 1 1 0,1 0 0 16,-1-1-1-16,-6 0 1 0,7-2-1 0,0 3 1 0,-7-4 0 15,6 3 1-15,-6-3-1 0,0 0-4 0,-6 0-6 0,6-3-17 16,0 3-24-16,-7-4-28 0,7-4-29 0,7 5-33 0,-7-5-34 16,12-3-35-16,-5 0-42 0,0 0-55 0,-1-3-113 15,7 3-61-15</inkml:trace>
  <inkml:trace contextRef="#ctx0" brushRef="#br0" timeOffset="2269.08">6682 5565 197 0,'0'0'280'0,"6"7"-103"0,-6-4-69 15,6 4-41-15,2 1-21 0,-2 0-6 0,0 3-4 16,7 0 0-16,-6 0 0 0,6 0-1 0,-7 3-3 0,8 1-3 15,-8-1-2-15,7 1-3 0,-6 3-2 0,-1-4-2 0,0 6 0 16,1-6-1-16,-7 4-4 0,6-3-1 0,1 0-3 0,-7-1-2 16,7 1 0-16,-7-4-3 0,6 3-3 0,-6-3 0 15,0-2-1-15,6 1-2 0,-6-3-6 0,7-3-12 0,0 0-23 16,-7-1-34-16,6-3-51 0,0-3-91 0,1-1-132 0,0-3-69 16</inkml:trace>
  <inkml:trace contextRef="#ctx0" brushRef="#br0" timeOffset="2584.44">6552 5572 101 0,'6'0'294'0,"0"0"-88"0,1 0-67 0,0-4-45 0,5 4-25 0,1-3-15 0,1 3-6 0,-2 0-3 0,8 0-3 31,0-4-6-31,-1 4-4 0,7-4-5 0,0 4-2 0,1-4-3 16,-1 4-3-16,6-3-1 0,1 0-1 0,-7-2-2 15,7 5-1-15,-1-3-1 0,1-1-4 0,-7 1-2 0,-1 3-2 16,1-4-5-16,-6 4-3 0,-7 0-7 0,0 0-10 0,-6 0-17 15,-1 0-22-15,7 0-25 0,-6 0-33 0,-1 0-53 16,-6 0-85-16,0 0-103 0</inkml:trace>
  <inkml:trace contextRef="#ctx0" brushRef="#br0" timeOffset="2885.67">6708 5693 161 0,'0'0'175'0,"0"0"-47"0,0 0-33 16,0 0-24-16,0 0-12 0,0 0-4 0,6 0-3 0,-6 0-3 15,0 0-3-15,0 0-2 0,0 0-4 0,6 0-2 16,-12 0-5-16,6 0-5 0,0 0-3 0,-6 0-4 0,12 0 0 15,-6 0-4-15,0 0-1 0,0 0-3 0,6 0-2 0,-6 0-2 16,7 0 1-16,-7 0-2 0,0 0-1 0,7 0 1 0,-1 0 2 16,1 0 0-16,-1 0 0 0,8 0 1 0,-2 0-3 15,2-4 0-15,-2 4 0 0,8-4-6 0,-1 1-12 0,7-1-19 16,1 0-27-16,-1 1-37 0,0-1-67 0,-1-3-118 0,1-1-95 16</inkml:trace>
  <inkml:trace contextRef="#ctx0" brushRef="#br0" timeOffset="4707.54">5972 4066 49 0,'0'0'55'0,"-6"0"1"0,6 3 1 0,0-3 3 0,-8 0 0 16,8 0 1-16,-6 0-4 0,6 0-3 0,-6 0-4 0,6 0-5 15,0 0-2-15,0 0-4 0,0 0-3 0,0 0-2 0,0 0-4 16,0 0-3-16,0 0-2 0,0 0-5 16,6 0-2-16,-6 0 0 0,0 0-3 0,0 0-1 0,0 0-1 0,0 0 1 0,0 0 1 15,0 0 4-15,0 0 3 0,0 0 3 0,0 0 3 0,-6 0 5 16,6 0 1-16,0 0-1 0,0 0-1 0,0 5-1 0,0-5-5 15,0 0-3-15,-7 0-5 0,7 0-5 0,-6 0-3 0,6 3-4 16,0-3-2 0,0 0-3-16,0 0 1 0,0 4-2 0,6 3-1 0,-6-3 0 0,7 3 1 0,-1 0 0 15,0 4 1-15,2 1-1 0,4-2 0 0,-6 5 1 0,2-5-1 16,-2 10 0-16,7-6 0 16,-7 1 1-16,8 3 0 0,-2 0-1 0,2 1 0 15,-2-1 0-15,-5 1 3 0,6-1-2 0,0 0 2 0,-7 0-2 0,1 4 0 0,0-4 0 0,-1 4 4 0,0-3-3 0,1-1-2 31,-7 4-1-31,7-3-5 0,-7-1-16 0,6 4-26 0,1-4-40 0,-1 0-78 0,7-3-151 0,-13 4-89 0</inkml:trace>
  <inkml:trace contextRef="#ctx0" brushRef="#br0" timeOffset="5531.61">6180 6316 21 0,'0'-4'206'0,"0"4"-62"0,-7-4-55 16,7 4-37-16,0 0-22 0,0-4-16 0,0 4-9 0,0 0-7 16,0 0-7-16,0 0-9 0,0 0-10 0,0 0-15 0,0 0-19 15,0 0-25-15,0 0-29 0,0 0-40 0</inkml:trace>
  <inkml:trace contextRef="#ctx0" brushRef="#br0" timeOffset="6530.64">7821 4602 47 0,'0'0'159'0,"0"0"-27"0,0 0-18 0,0 0-13 0,0 0-6 15,0 0-4-15,0 0-5 0,-6 0-6 0,6 0-8 0,0 0-8 16,0 0-12-16,-6 3-9 0,6-3-11 0,0 0-10 15,0 0-7-15,0 4-2 0,0-4-4 0,0 0-3 0,0 3-1 16,0-3 0-16,0 4 2 0,6-4 2 0,-6 3 0 0,6-3 2 16,-6 0 1-16,0 0 3 0,7 4 5 0,-1-4 5 15,1 0 4-15,6 0 5 0,0 4 4 0,0-4 5 0,7 0 2 16,-1 3 3-16,1-3-3 0,12-3-2 0,7 3-4 0,0-4-4 16,7 4-1-16,6-4-8 0,0 1-3 0,13-1-4 15,0 1-2-15,1-1-4 0,-1 1-4 0,6-6-2 0,-6 6-3 16,0-5 0-16,0 5 0 0,-6-4-2 0,-7 3 1 15,1 0-1-15,-14 1-1 0,-7-1 1 0,-6 4 2 0,1-4-2 16,-15 4 4-16,2 0 2 0,-2-3 5 0,-5 3 2 0,-1 0 3 16,-6 0-1-16,0 0 2 0,0 0-1 0,0 0-4 15,0 3-3-15,-6-3-4 16,6 0-7-16,-7 0-10 0,1 0-22 0,0 0-32 0,-8 4-45 0,8-4-55 0,-8 0-88 0,-5 0-160 16,-1 4-82-16,2-4-36 0</inkml:trace>
  <inkml:trace contextRef="#ctx0" brushRef="#br0" timeOffset="6928.8">7659 4886 283 0,'-7'0'370'0,"0"0"-128"0,1 0-97 0,6 5-61 15,0-5-30-15,0 0-20 0,0 0-8 0,6 0-6 0,8 0-2 16,-2 0 0-16,8 0-2 0,7 0 3 0,-2 0-4 0,15 0 2 16,-8 0 2-16,13-5 3 0,1 5-1 0,-1-4 0 0,14 2 0 15,0-2-1-15,12 0-3 0,1-4-4 0,12 5-2 16,1-4-2 0,0 0-1-16,6 3-1 0,-6-4-1 0,7-3-2 0,-15 4-3 0,2 3 1 15,-2-3-1-15,-4 0-1 0,-8 3 0 0,-7-4 0 0,0 5-1 0,-12 0 2 0,-1-1 0 16,-12 4 1-1,-1-4-1-15,-5 4 6 0,-7-3 5 0,-1 3 6 16,-6 0 9-16,-7-4 9 0,1 4 11 0,-7 0 7 0,7 0 9 0,-7 0 3 0,0 0 3 0,0 0 0 0,0 0-5 31,0 0-5-31,0 0-8 0,0 0-9 0,0 0-9 0,0 0-7 16,0 0-6-16,0 0-7 0,0 0-5 0,0 0-4 0,0 0-1 16,0 0-2-16,0 0-2 0,0 0 3 0,-7 0-11 0,7 0-24 15,-7 0-29-15,1 0-31 0,-7 0-36 0,0 4-37 16,0-1-40-16,0-3-66 0,-6 4-85 0,-1-4-94 0,7 4-36 15</inkml:trace>
  <inkml:trace contextRef="#ctx0" brushRef="#br0" timeOffset="12877.36">11071 3905 102 0,'0'-4'87'0,"7"4"-33"0,-1 0-23 0,1 0-9 15,-7-3-3-15,6 3 2 0,-6 0 0 0,7 0 5 16,-7 0 2-16,0 0 2 0,7 0 2 0,-7 0 0 0,6 0 2 15,-6 0 0-15,0 0 0 0,0 0 0 0,0 0-1 0,0 0 0 16,0 0-4-16,0 0-2 0,0 0-5 0,0 0-2 0,0 0-1 16,0 0-3-16,0 0 1 0,0 0 3 0,0 0 3 15,0 0 5-15,0 0 4 0,0 0 3 0,0 0 6 0,6 0 2 16,-6 0 0-16,0 0-1 0,0 0-2 0,0 0-6 0,7 0-5 16,-7 0-4-16,0 0-6 0,0 0-6 0,0 0-4 15,0 0 0-15,0 0-3 0,0 0-3 0,0 0-1 0,0 0 0 16,0 0-1-16,0 3 0 0,0-3 0 0,0 0-1 15,0 0 0-15,0 0 2 0,0 0 1 0,0 0 3 0,0 0 1 16,0 0 0-16,0 0 2 0,0 0 1 0,0 0 0 0,0 0 1 16,0 0 1-16,0 0-4 0,0 0 1 0,0 0 2 15,0 0-2-15,0 0 0 0,0 0 1 0,0 0-1 0,0 0-2 16,0 0-1-16,0 0 0 0,0 0-1 0,0 0-2 0,0 0 0 16,0 0-1-16,0 0-1 0,-7 0 0 0,7 0 1 15,0 0-1-15,0 0-1 0,0 0 0 0,0 0 1 0,0 0 0 16,0 4-1-16,0-4 0 0,0 0-1 0,0 0 0 0,0 0 0 15,0 0 0-15,0 0 0 0,0 0 0 0,0 0 1 0,0 0 0 16,0 0 1-16,0 0-1 0,0 0 0 0,0 0 0 16,0 0 0-1,0 0-1-15,0 0 0 0,0 0 0 0,0 0-1 0,0 0 2 0,0 0 1 0,0 0 0 0,0 4-1 0,0-4 2 16,0 0-2-16,0 3 1 0,0-3 1 0,0 0-2 16,0 0-2-1,-6 4 1-15,6-4 1 0,0 3 0 0,-6-3 0 0,6 4 0 0,-7-4 0 0,7 0 0 0,0 4 0 0,0-4 0 16,0 0 0-16,0 4 0 0,-7-4 1 0,7 3 0 15,-6 1 0-15,6 0 0 0,0-4 1 0,0 0-1 0,0 3-1 16,0-3 0-16,0 0 0 0,0 0 0 0,-7 0 0 16,7 0-2-16,0 0 0 0,0 0 0 0,0 0 0 0,0-3-8 15,0 3-12-15,0 0-21 0,-6 0-33 0,-1-4-51 0,7 0-91 16,-13 1-148-16,7-1-74 0</inkml:trace>
  <inkml:trace contextRef="#ctx0" brushRef="#br0" timeOffset="13543.41">11078 3971 130 0,'6'-4'180'0,"7"-3"-64"0,-6 3-44 0,0 1-25 16,-1-1-17-16,7 0-8 0,-6 4 0 0,-1-3 0 15,0 3 2-15,-6-4 1 0,0 4 1 0,7-4 4 0,-7 4 4 16,6 0 4-16,-6 0 2 0,0 0 3 0,0 0 2 0,0 0 2 15,0 0 0-15,0 0 0 0,0 0-1 0,0 0-3 16,0-3-5-16,0 3-4 0,0 0-3 0,0 0-5 0,0 0-1 16,0 0-4-16,0 0-1 0,0 0-5 0,0 0 0 0,0 0-2 15,0 0-5-15,0 3-1 0,0-3-2 0,7 4-2 16,0 0 0-16,-7 3 1 0,6 0 0 0,0 1 1 0,2 2 2 16,4 1 2-16,-6 4-1 0,8-4 0 0,-1 8 1 0,-1-5 0 15,2 5 0-15,-2 3 0 0,2-1 0 0,5 2-1 0,-5-2 1 16,4 5-1-16,2-4 0 0,-7 4-1 0,7-1-2 15,0 1 0-15,-1-1-1 0,1 1 1 0,-1 0 0 16,0 3 0-16,-5 0-1 0,-1-3 1 0,6 4-1 0,-6-1 0 16,1 0-2-16,-2 0 0 0,-5 0-1 0,-1-2 0 0,1 1 0 15,-1-2 2-15,-6-4 0 0,7 0 0 0,-1 1 0 16,-6-5 0-16,6 0-1 0,-6-3 1 0,0-1-1 0,8-3-2 16,-8 0-1-16,6-4-1 0,-6 4-1 0,0-7-10 0,0 4-19 15,0-5-29-15,6 1-37 0,-6-4-64 0,7-4-128 0,-7 1-107 16,0-1-63-16</inkml:trace>
  <inkml:trace contextRef="#ctx0" brushRef="#br0" timeOffset="14305.08">10882 4000 174 0,'0'0'274'0,"0"0"-103"0,7 0-68 0,-7-4-37 16,7 4-17 0,-1 0-10-16,0-3-6 0,1 3-3 0,6-4-1 0,6 0 0 0,1 1-4 0,0 3-3 0,6-3-3 15,-1-2-4-15,1 2 4 0,7-1-2 0,0 1 3 0,6-1-2 16,-6 0 1 0,12 1 0-16,-6-1 0 0,1 0-5 0,5 4-1 0,1-3-2 0,-1 3-1 0,7-4 0 0,-7 4 1 15,8 0-1 1,6 4-2-16,-7-4 3 0,7 3-2 0,-2 1-2 0,-4 0 0 0,-1-1 0 0,-7 5-2 0,1 2-1 15,-13-2 1-15,-1 6-2 0,-5-3 1 0,-1 4 1 0,-7 0-2 16,-6 3 0 0,-6 1 0-16,-7 2 0 0,0 1-1 0,-7 0 0 0,0 1-2 0,1-1 0 0,-13-1 0 0,5 1 0 15,-5 0 0-15,6-3 0 0,-7-1 0 0,7 1 0 0,-7-5 2 16,8 1 1-16,-1-1-3 0,6-3 0 0,-6 0 0 16,7-3 0-16,0-5 1 0,-2 5 0 0,8-5 3 0,-6-3 5 15,6 4 7 1,0-4 10-16,0 0 10 0,6 0 9 0,-6 0 10 0,8 0 10 0,-8 0 5 0,0 0 1 0,0-4-4 15,6 4-7-15,0-3-10 0,0-1-8 0,8-3-11 0,-1 3-10 32,-1 0-8-32,2 1-6 0,5-5-2 0,7 5 0 0,-6-1-2 0,0 0-1 0,5 1-1 0,-5 3-1 0,12 0-1 0,-5 0-1 31,5 0 0-31,1 0-2 0,-1 3 2 0,1 5 0 16,-1-5-2-16,8 5 1 0,-8-1 0 0,1 4 2 15,6-4 0-15,-13 4-1 0,7 0-2 0,-1 0-1 0,-6 4 1 16,0 0-2-16,-13-1-1 0,7 1-1 0,-14 3 0 0,1 0 0 15,-14 1 1-15,1-1 1 0,-14 4 1 0,0 1 2 0,-12-2 1 16,-7 1 2-16,0 0 2 0,-13 0 2 0,-7 0 2 16,-6-1 3-16,0 2 4 0,-6-1 5 0,-2-4 5 0,2-3 8 15,0 4 15-15,6-5 19 0,-8-3 16 0,15-1 10 0,-1 2 4 16,7-2 0-16,6-2-2 0,8-4-8 0,5 0-14 16,7-1-21-16,6 1-18 0,1 0-19 0,5-4-36 0,8 0-53 15,0 0-67-15,18-4-82 0,2-3-126 0,18 3-153 0,14-8-88 16,6 6-49-16</inkml:trace>
  <inkml:trace contextRef="#ctx0" brushRef="#br0" timeOffset="14877.86">12250 5173 203 0,'-6'-3'278'0,"-1"-3"-94"0,7 6-60 0,-7-3-36 0,7 3-19 16,0-3-10-16,-6 3-6 0,6 0-5 0,0 0-7 15,0 0-8-15,0 0-6 0,0 0-6 0,0 3-7 0,0-3-4 16,6 3-5-16,-6 3-2 0,7-3-1 0,0 4 2 0,-7-3-2 0,6 7 2 0,1-4 3 16,-1 4 0-16,0 0 3 0,-6 3 3 0,8 1 1 0,-2 0 3 15,-6-1 1-15,6 6 3 0,0-2 0 0,-6-1-1 16,7 1 0-16,-7 1-3 0,7-4-3 15,-1 3-1-15,-6 0-1 0,7 0-3 0,-1-2-2 0,-6 2-2 0,7-4-3 0,-7 0 1 16,7-2 1-16,-1 3-4 0,-6-5 0 0,6 1 0 16,0 1-1-16,2-2-6 15,-2-3-13-15,0 1-20 0,1-4-27 0,6 0-35 0,-6-4-51 0,-1 0-90 0,6-4-130 0,2 0-63 16</inkml:trace>
  <inkml:trace contextRef="#ctx0" brushRef="#br0" timeOffset="15322.55">12393 5403 254 0,'7'0'318'0,"-7"0"-123"0,7 0-84 0,-1 0-49 0,0-3-29 0,0 3-12 0,8 0-8 0,-1-4-2 15,0 4-1-15,6-4-1 0,-5 1-2 0,5 3-1 0,1-4 1 31,-8 0 3-31,8 1 3 0,-6-1 6 0,5-3 5 16,-6 3 2-16,0-4 6 0,-7 5 3 0,8-8 3 0,-2 7 3 16,-5-6 1-16,0 3-2 0,6-5 0 0,-7 1 0 0,7 0 1 15,-13 0 0-15,7 1-2 0,-1-6-3 0,-6 5-4 16,6 1-2-16,-6 2-3 0,0 1 1 0,0-1 1 0,0 5-1 16,-6-4-2-16,6-1 0 0,0 5-3 0,-6-1-1 0,6 0-4 15,-7 1-5-15,7 3-4 0,0-3-5 0,0 3-2 16,0 0-1-16,-7 0-1 0,7 0 0 0,-6 3 0 0,6 0-1 15,0 1-1-15,-6 0 2 0,6 3 0 0,-7 0-1 0,7 0 0 16,0 1-1-16,0 3 2 0,0 0 0 0,0 0 0 16,0 3 0-16,0 1-1 0,0 0 1 0,0 3 0 0,7 1 1 15,-7-1-1-15,6 0 0 0,0 0 0 0,1 1 1 0,-7-1 0 16,0 0 0-16,0-4 2 0,7 6-3 0,-1-6 1 0,-6 1-1 16,6-1 2-16,1 1-1 0,0-4 0 0,-7 3-1 15,6-2-4-15,1-5-5 0,-7 3-15 0,6-2-18 16,-6 0-24-16,6-1-34 0,1-3-41 0,0-1-64 0,-1-3-110 15,0 0-109-15,-6 0-54 0</inkml:trace>
  <inkml:trace contextRef="#ctx0" brushRef="#br0" timeOffset="15639.94">13103 5271 63 0,'-6'0'362'0,"-1"0"-122"0,1 0-96 16,6 4-59-16,-6-4-36 0,-2 4-19 0,2 3-9 0,6-3-7 16,0 3 0-16,0 0 0 0,0 5 1 0,0-1-1 0,0-1-1 15,0 1-2-15,0 0-1 0,0 0 4 0,-6 4 2 16,6-4 2-16,-7 4 1 0,7-1 0 0,0 1 2 15,-6 4 2-15,-1-5 1 0,7 1-2 0,-7-1-4 0,1 1-2 16,0 0-2-16,6 0-3 0,0-5-2 0,-6 5-1 0,6-5-2 16,-8 2-3-16,8-6 0 0,0 3-1 0,0 2-2 15,0-8 1-15,0 5 0 0,0-5-5 0,0 1-9 0,8 0-18 16,-8-4-27-16,6 0-37 0,0-4-56 0,0 0-103 0,1-3-115 16</inkml:trace>
  <inkml:trace contextRef="#ctx0" brushRef="#br0" timeOffset="15931.12">12836 5265 232 0,'0'0'301'0,"0"-5"-117"0,7 5-82 0,-1 0-46 0,0 0-24 15,8-3-14 1,-8 3-6-16,7 0-4 0,-6 3-2 0,6-3 1 15,0 0-1-15,6 0-1 0,-5 5 0 0,5-5 2 0,1 0 6 0,-8 3 5 0,8-3 6 0,0 0 4 0,-1 0 2 32,7 0 4-32,-6 0 3 0,-1 0 2 0,1 0-4 0,0 0-5 0,-1 0-4 0,1 0-3 0,-8 0-3 0,8 0-1 15,-7-3-5 1,0 3-4-16,-6 0-3 0,5 0-2 0,2 0-1 0,-8 0-3 0,7 0 0 0,0 0 0 0,0 0-2 0,-7-5-6 16,8 5-14-16,-2 0-24 0,2-3-32 0,5-1-49 15,-5 4-82-15,-2-4-128 0,2 1-78 0</inkml:trace>
  <inkml:trace contextRef="#ctx0" brushRef="#br0" timeOffset="16163.68">13155 5389 245 0,'0'3'276'0,"14"1"-104"15,-8 0-65-15,13-4-39 0,1 0-21 0,6 0-10 0,7 0-2 16,5 0-3-16,9-4-4 0,-2 0-2 0,7 1-3 15,0-5-4-15,6 5-1 0,1-5-3 0,7 1-3 0,-8-1-1 16,0 1 2-16,1 0 0 0,0-4 0 0,-7 8 0 0,-7-4 0 16,-12 3 0-16,-1-1 3 0,-5 2 3 0,-8-1 5 15,1 2 5-15,-7 2 3 0,-7 0 5 0,1-5 0 0,-7 5 2 16,7 0-3-16,-7 0-5 0,0 0-5 0,-7 0-6 16,7 0-7-16,-7 0-9 0,1 0-16 0,6 0-21 0,-6 0-33 15,-1 0-46-15,0 0-79 0,1-4-149 0,-1 4-91 0</inkml:trace>
  <inkml:trace contextRef="#ctx0" brushRef="#br0" timeOffset="24304.02">15057 3249 1 0,'0'4'181'0,"-6"-4"-48"15,0 0-34-15,6 0-24 0,-8 3-14 0,8-3-8 16,-6 0-5-16,6 0-4 0,-6 0-6 0,-1 0-6 0,0-3-6 16,1 3-8-16,0 0-6 0,-1 0-5 0,1 0-2 0,-1 0-4 15,0 0 4-15,7 0 7 0,0 0 9 0,-6 0 11 0,6 0 10 16,0 0 8-16,-6 0 9 0,6-4 6 0,0 4 8 16,0 0 1-16,0 0-4 0,0-4-4 0,-7 4-2 0,7-3-2 15,-7 3-2-15,7 0-1 0,-6-4-5 16,6 4-5-16,-7-3-3 0,1 3-6 0,-7 0-6 0,0-4-8 0,-1 0-4 15,-5 4-4-15,-7 0-5 0,0 0-1 0,0-3 2 0,-7 3 4 16,1 0 6-16,-7 0 9 0,0 0 2 0,-1 0 5 0,-5-4 4 16,7 4 8-16,-9 0 1 0,9 4 0 0,-9-4-7 15,2 0-5-15,-7 0-4 0,7 0-4 0,-1 3-5 0,7-3-10 16,-7 0-6-16,7 0-1 16,0 4-2-16,0-4 5 0,13 0 11 0,0 0 7 0,13 0 19 0,-7 0 17 0,7 0 17 0,7 0 10 15,-1 0 10-15,1 0 0 0,0 0-8 0,6 0-10 16,-8 0-15-16,8 0-18 0,0 0-16 0,0 0-14 0,-6 0-11 15,6 0-6 1,-6 0-7-16,6 4 0 0,0-1-1 0,-7 1-2 0,1 3 0 16,6 0 2-16,-7 4 0 0,1 0 1 0,-1 4 1 0,1-4 0 0,6 4 1 0,-6 3 0 15,-2 1-2-15,8 2 2 0,-6 5-1 0,6-1 0 0,-6 2 2 16,6 2 0-16,0 0-1 0,6 4 2 0,-6-1-1 0,6 2 2 16,2 3-1-16,-2 3 0 0,0 0-1 0,1 4-1 0,-1 0 0 15,1 7 3 1,-1 0 1-16,1 1 1 0,-7 7 0 0,6-1 0 0,0 0 1 0,-6 5 1 0,0-1 0 0,0 4 0 15,0 4-2-15,0 3-1 0,8 4 3 0,-2 0 2 0,7 3 0 32,0 1 2-32,0 4-3 0,0 2 2 0,6-2 0 0,1 2 0 0,-7 2-5 0,7-1-3 0,0-1-1 0,-1 1-1 15,0-4 0 1,0 4 2-16,-5-4 0 0,5 1 2 0,-6-1-1 0,0-7 1 0,-6 0 0 0,6 0 1 0,-7-7-2 16,1-1-2-16,-7 1 0 0,7-8-3 0,-7 1 2 0,0-9-2 15,0 1 0-15,0-4-1 0,0-3-1 0,0-4 2 16,-7-4-1-16,7 1 0 0,0-8 0 0,-7-1-6 0,7-2 3 15,-6-8 1-15,6 4 3 0,0-8 0 0,0-4 2 0,0-2 1 32,0-2 4-32,6-3 14 0,-6 1 6 0,7-4 10 0,-7 0 6 15,0-4 5-15,7 0 1 0,5-4 2 0,1 0-3 0,13-4-7 16,0 1-8-16,13-3-12 0,7-2-8 0,-1 2-6 16,8-5-3-16,-1 4-6 0,13-4-8 0,0 0-23 15,0 5-58-15,7-5-84 0,6-4-88 0,0 1-100 0,1 0-166 16,5 0-123-16,-6-4-83 0,1-4-34 0</inkml:trace>
  <inkml:trace contextRef="#ctx0" brushRef="#br0" timeOffset="35381.81">14868 4055 68 0,'0'0'220'0,"0"0"-65"0,7 0-50 0,-7 0-33 0,0 0-20 16,0 0-12-16,0 0-7 0,0 0-4 0,0 0-5 0,0 0-3 15,0 0-3-15,0 0 1 0,0 0 1 0,0-3 3 0,0 3 3 16,0 0 5-16,0 0 2 0,0 0 3 0,0-4 3 16,0 4 0-16,0 0-1 0,0 0 0 0,-7-4-3 0,7 4-2 15,0-3 1-15,-6 3 1 0,6-4 2 0,-7 4 2 0,7-3 0 16,0 3 3-16,-6-4 3 0,6 0 2 0,-7 0 5 15,7 4 0-15,0-4 3 0,0 0 2 0,0 1 3 16,0 3 0-16,0-4 1 0,0 1 0 0,0-1-5 0,7 0-7 16,-7-3-6-16,6 3-6 0,1 1-7 0,-1-5-7 0,7 5-4 15,1-4-6-15,5 3-2 0,0-3-3 0,8-1-1 0,-1 1-1 16,-1 0-1-16,9 3-4 0,-9-4 0 0,7 5 1 16,1-1-2-16,-1 1 0 0,2-1 1 0,-2 0-1 0,-6 1 0 15,0-1 0-15,0 4-2 0,0 4-1 0,0-4 0 0,-7 3 0 16,7 1 1-16,-6 3-2 0,0 0 1 0,-1 1-1 15,-5-1 2-15,-2 4-1 0,2 0 0 0,-8 0-1 0,-6 4 0 16,0-1-2-16,-6 1 1 0,-14 0 1 0,0 0-1 0,1 3 2 16,-13 0 0-16,-2-3 2 0,2 4 0 0,-7-5 1 15,6 0 0-15,1 1 1 0,-1-5-1 0,7 2 1 0,0-1 1 16,7-3 1-16,-1-1-2 0,8-4 2 0,4 1 1 0,-4 0 0 16,12-4 1-16,-7 3 2 0,7-3 3 0,0 0 3 0,7 0 4 15,-7 0 5 1,0-3 5-16,6 3 1 0,0 0 1 0,2-4-1 0,4 0-1 0,1 1-4 0,0-1-3 0,14-3-5 15,-8 3-5-15,7 1-3 0,6-5-3 0,1 5 0 0,-1-2-4 32,1 1 0-32,-1 4-1 0,2 0-1 0,-2 0 0 0,1 0-1 0,-7 0-2 0,7 4-1 0,-15 1-1 0,2-2-1 15,-1 5-3-15,1-1-1 0,-6 0-2 0,-8 0-1 0,0 4 2 32,1-3-1-32,-14 6 2 0,1-3 2 0,-8 1 3 15,-4 2 3-15,-9 0 1 0,1 2 1 0,-6-2 2 0,-7 1 1 16,-7-1 0-16,1-3 0 0,-2 0 1 0,2 0 1 0,-1 0 0 15,1 0 0-15,-1-4 1 0,7 1-2 0,7-1 2 16,-7-3-2-16,13-1 2 0,0 1-3 0,6 0 1 0,1-4-1 16,5 3 1-16,8-3-7 0,-1 0-24 0,1-3-33 0,6-1-40 15,6 0-48-15,1 1-58 0,13-5-73 0,12-3-145 16,7 0-86-16,0 1-37 0</inkml:trace>
  <inkml:trace contextRef="#ctx0" brushRef="#br0" timeOffset="35984.92">16418 3846 106 0,'-12'0'188'0,"4"-3"-58"16,2 3-47-16,0 0-30 0,-7 0-14 0,13-4-11 15,-7 4-3-15,0 0-2 0,7 0-2 0,-6 0-4 0,6-4-4 16,0 4-2-16,0 0-4 0,-6 0 0 0,6 0-2 0,0 0 1 16,-6 0-4-16,6 0 3 0,-8 0-3 0,8 0 4 15,-6 0 1-15,0 0 0 0,-1 4 2 0,7-4 2 0,-6 0 0 16,-1 0 2-16,0 4 1 0,1-4-1 0,-7 0-2 16,6 0-2-16,1 3-1 0,0-3-2 0,-8 0-1 0,8 4-3 15,-1 0-1-15,-5-1 1 0,-8 1 1 0,6-1-2 0,-5 5 1 16,-7 4-1-16,0-5 1 0,0 3 0 0,-7 1 1 15,1 0-1-15,-1 4 0 0,1 0 2 0,6-1 0 0,-1 1 2 16,2-1 4-16,-1 1 1 0,6 4 3 0,0-1 1 0,1 0 4 16,-1 1-1-16,1-1 0 0,6 0-1 0,-7 4-3 0,7-3-1 15,1-1-3-15,-2 4-2 0,2-4-4 0,5 0-1 16,0 5-1-16,1-5 2 0,-1-1-2 0,7 1-1 0,7 2 2 16,-1-2 0-16,1 0 0 0,6-3 3 0,-1-1-1 0,2 5 1 15,5-8 0 1,1 3 2-16,6-2-1 0,0-1 1 0,7 0 1 0,-7-4 2 0,6 0-3 0,7-3-1 0,0 3 0 15,1-3-1-15,5-4-2 0,1 0 0 0,-1 0-4 0,0 0-7 16,8 0-14-16,-7-4-25 0,-7 1-35 0,6-1-53 16,-13-4-109-16,2 1-112 15</inkml:trace>
  <inkml:trace contextRef="#ctx0" brushRef="#br0" timeOffset="36413.86">16373 3971 154 0,'-7'0'208'0,"7"3"-59"0,-7-3-41 0,7 0-25 0,0 0-11 0,0 0-6 16,7 0 0-16,-7 0 0 0,7 0-2 0,-1 0-4 15,1 0-3-15,-1 0-6 16,0-3-9-16,2 3-7 0,4 0-12 15,2-4-5-15,-2 4-4 0,1-3-3 0,7 3-3 0,0-4-1 16,-1 0-1-16,1 1 0 0,6 3 1 0,0-4-1 16,-1 0 0-16,1 1 1 0,7-1 0 0,-7 0 0 0,7-3 0 15,-1 3 0-15,-6 0 1 0,7 4 0 0,-7-3-1 0,-6-1-2 16,6 1-1-16,-13 3-1 0,7-4-1 0,-8 4-2 0,1 0-2 16,1-4-12-16,-8 4-23 0,0 0-25 0,-6 0-34 15,0 0-47-15,0 0-76 0,0 4-124 0,-6-4-80 0</inkml:trace>
  <inkml:trace contextRef="#ctx0" brushRef="#br0" timeOffset="36684.06">16607 4000 139 0,'0'0'316'0,"0"0"-101"0,0 0-80 15,0 0-53-15,0 0-32 0,0 0-19 0,6 4-11 16,-6-4-7-16,8 3-6 0,-8-3-4 0,6 4-1 0,0 3 0 15,0-3 0-15,2 4 0 0,-8-1-1 0,6 0-1 0,0 1 0 16,1 3 0-16,-7-5 0 0,6 6 0 0,-6-5 0 16,7 4 1-16,-7 1 2 0,0-2 0 0,7-2-1 0,-7 2 2 15,6 1-1-15,-6-3 0 0,0 2 1 0,6-2-2 0,0 3 0 16,-6-3 0-16,8-1-1 0,-2-4-1 0,-6 5 0 0,6-1 1 16,-6-3 0-16,0 3-1 0,7-3-2 0,-7-1 1 15,6 1-1-15,-6 0-9 0,0-1-17 0,0 1-28 0,0-4-47 16,0 0-95-16,0 0-127 0</inkml:trace>
  <inkml:trace contextRef="#ctx0" brushRef="#br0" timeOffset="36969.4">16034 4334 266 0,'0'0'238'0,"-7"0"-79"0,7 3-55 15,7-3-31-15,-7 0-19 0,7 0-10 0,-1 0-6 0,7 0-5 16,0 0-5-16,0 0-3 0,13-3-5 0,0 3-6 0,0-4-3 16,7 4 0-16,6-4-2 0,0 1 1 0,0 3 1 15,6-4 3-15,-6-4-4 0,7 8 3 0,0-6 1 0,6 1 2 16,0 1 0-16,1 1 0 0,-8-1 2 0,0 1-2 0,-5-1 3 16,5 1-3-16,-13-1-4 0,-5 4-3 0,-1-4-2 15,0 4 0-15,-13-3 0 0,0 3 0 0,0-4-1 0,-7 4-1 16,0 0-2-16,2 0 2 15,-8 0-1-15,6-3 0 0,-6 3-5 0,6 0 1 0,-6 0-3 0,0-4-13 0,0 4-23 16,0-4-41-16,0-3-71 0,0-1-137 0,0 1-96 0</inkml:trace>
  <inkml:trace contextRef="#ctx0" brushRef="#br0" timeOffset="38426.68">16392 3938 29 0,'0'0'58'0,"-6"-4"-27"15,-1 4-19-15,1 0-15 0,6 0-19 0,-7 0-20 0</inkml:trace>
  <inkml:trace contextRef="#ctx0" brushRef="#br0" timeOffset="39035.84">16041 3960 31 0,'-7'0'104'0,"7"0"-14"15,0-4-8-15,0 4-11 0,0 0-10 0,0 0-7 0,0-3-5 16,0 3-3-16,0 0-3 0,0-4-2 0,0 4-1 0,0 0-6 16,0 0-3-16,0 0-3 0,0 0-4 0,7 0-1 15,-7 0-2-15,6-4-4 0,0 4-2 0,-6 0 0 0,14 0-2 16,-8 0 0-16,7-3 0 0,0 3-4 0,6 0 1 0,1-4-1 15,6 4 0-15,1-4-1 0,5 1 0 0,7 3-1 16,-7-4 1-16,15-4 0 0,-2 5 0 0,1-1 2 0,5-3 1 16,-5 3-1-16,6-3 1 0,0 0 2 0,-6 4-3 0,-1-6 0 15,-6 2-3-15,1 3-2 0,-8 1 0 0,1-1-1 0,-14 1-2 16,1-1-2-16,-8 0 3 0,2 4 1 0,-8 0 0 16,1-3-1-16,-7 3-1 0,0 0 1 0,-7 0 0 0,-5 0 1 15,-2 0-4-15,-5 0 0 0,-1 3 0 0,-6-3 0 0,0 4 1 16,-7 0-2-16,-5-1-2 0,5 1 1 0,1-1 1 15,-7 1-1-15,5 0-1 0,2-1 1 0,-1 2 0 0,1-1 2 16,-1-4 0-16,1 3 0 0,5 1 0 0,1-1 0 0,1-3 1 16,5 4 0-16,8-4-1 0,-2 3-1 0,8-3-3 15,-1 4-4-15,1-4-5 0,-1 0-5 0,7 0-7 0,7 0-8 16,-1 0-9-16,7 0-9 0,7 0-7 0,-1-4-12 16,7 4-11-16,0-3-18 0,7-1-28 15,6 1-51-15,0-1-82 0</inkml:trace>
  <inkml:trace contextRef="#ctx0" brushRef="#br0" timeOffset="40219.86">16327 3927 175 0,'6'0'146'0,"-6"-4"-40"0,8 4-28 0,-2-4-20 0,-6 4-13 0,6-3-9 0,0 3-6 0,-6-4-3 32,7 4-2-32,0 0-5 0,-7-3-2 0,0 3-1 0,6 0-2 15,-6 0-2-15,0 0-2 0,0 0-2 0,0 0-1 0,0 0 0 16,0 0-1-16,0 0-2 0,0 0-2 0,0 3-2 0,0-3-1 0,0 0 0 0,0 0-1 0,0 4 0 15,0-4 0 1,0 3 1-16,7 1-1 0,-7 0 1 0,6 0 1 0,-6-1 0 0,0 1 0 0,6 0-1 0,-6-1 0 16,8 1 0-16,-2 3 1 0,0-3-1 0,-6 3 0 0,6 0 1 31,2 1 0-31,-2-1 1 0,0 0 0 0,1 1-1 0,-1-1 0 0,1 0 1 0,6 1 0 0,-7 0 0 0,1-1 2 16,6 0-1-16,-7 0 0 0,1 1 1 0,-1-2 2 0,1 2-1 15,0 0 1-15,-1 2 1 0,0-2 0 0,-6 0 0 0,0-2 1 16,8 6 0-16,-8-5-1 0,6 3-1 0,-6-2-1 31,0 2-1-31,6-1-1 0,0-2 0 0,1 4-1 0,-7-4-1 16,7 0 1-16,-1 1-2 0,-6-1-1 0,0 0 1 15,7 1-1-15,-1-1 0 0,-6-3 1 0,0 3 0 0,6 1-1 16,2-1 1-16,-8 0-1 0,0-3 1 0,0 3-1 0,0 0 2 16,6-4-1-16,-6 1 1 0,0 4 0 0,0-5 0 15,0 0 0-15,-6 2-1 0,6-1 0 0,0-1 0 0,-8 1 0 16,8 0 0-16,-6-4 0 0,0 3 0 0,-1 1 4 0,1 0 3 15,-1-4 1-15,-6 3 0 0,7 1 1 0,-8-4 2 16,2 4 3-16,5-4 0 0,0 3-1 0,1-3-2 0,-7 0 1 16,7 0 0-16,-1 0 0 0,-6 0 0 0,0 0 0 0,0 0-2 15,0 0 1-15,-7 0 3 0,8 0 1 0,-2-3 5 16,-5 3 1-16,5 0 0 0,-4-4 0 0,-9 4-1 0,7-4-1 16,1 4-5-16,0-3-4 0,-1 3-5 0,1-4-1 15,-1 4-1-15,0-4-1 0,7 4-1 0,-6-3 0 0,6 3 2 16,-7-4-1-16,7 4 0 0,0-4 0 0,7 4-1 0,-7-3 1 15,-1-1 1-15,8 4 0 0,0-5-2 0,-1 5 5 16,0-3 1-16,7 0 3 0,0 0 2 0,0 3 2 0,0-5-1 16,0 1 1-16,0 1 1 0,0 3-4 0,7-4-2 0,-7 1-2 15,7-1-2-15,-7 1-1 0,6 3-1 0,-6-4-2 0,6 4 0 16,-6-4 2-16,0 4 0 0,0 0 0 0,0 0 1 16,-6 0-2-16,6 0 1 0,0 0-1 0,0 0-1 0,0 0-1 15,0 0-2-15,0 0 0 0,0 0 1 0,0 0 0 0,0 0 0 16,-6 0 0-16,6 0 0 0,0 0 1 0,0 0 0 15,6 0 0-15,-6 0-1 0,6 0-1 0,-6 0 1 0,0 4-1 16,7-4-1-16,0 4 1 0,-1-1 1 0,7-3 1 0,-6 4-1 16,-1-1 2-16,7 1 0 0,1-1 0 0,-2-3 2 15,1 4 0-15,0 1-2 0,0-2 1 0,1 0 0 0,5-3-1 16,-6 3-1-16,6 2 0 0,1-5 0 0,0 4 1 0,-1-4-1 16,1 0 1-16,6 0 0 0,-7 0 0 0,7 0 0 15,-6 0 1-15,6 0-1 0,-7-4-1 0,1 4-1 0,6-5-1 16,-13 2 1-16,7 3 1 0,0-3 1 0,-8 3 0 15,1-3 0-15,0 3-1 0,-6-5 1 0,-1 5-1 0,8-4 2 16,-8 1-1-16,0 3 0 0,-6-4-5 0,6 1 1 0,2 3 3 16,-2-4 0-16,-6 1 0 0,6-1 0 0,-6 4 1 15,0-4 0-15,0-3 6 0,0 4-1 0,0 3-2 0,0-8 0 16,0 4-1-16,0 1 1 0,0-5-1 0,0 5 1 0,0-5-2 16,-6 1-1-16,6 0 1 0,0 3 1 0,0-3-2 0,0 3 1 15,0-3 1-15,-6 3-2 0,6-3 1 0,0 0 0 16,0 2-1-16,0-1 0 0,0 2 0 0,0-4-1 0,6 1 0 15,-6 0 1-15,6 0 1 0,-6 3-1 0,0-4 1 0,7 2-2 16,-7 1 0-16,6-2 1 0,-6 3 0 0,0-3 1 16,0 4-1-16,-6-1 2 0,-1 0-2 0,7 1 0 15,0-2 1-15,-6 5-1 0,6-3-1 0,-6 3-1 0,6-3 0 16,0 3 0-16,-8 0-1 0,8-4 2 0,-6 4-1 0,6 0-1 16,0 0 2-16,-6-4 0 0,6 4 0 0,-6 0-1 0,6 0 2 15,0-3 0 1,0 3 0-16,0 0 0 0,0 0-1 0,0-4-1 0,0 4-2 15,0 0-6-15,-8 0-18 0,8-4-30 0,0 1-46 0,-6-1-81 0,6 1-149 0,0-1-90 0</inkml:trace>
  <inkml:trace contextRef="#ctx0" brushRef="#br0" timeOffset="40585.66">16229 3996 98 0,'0'0'176'0,"0"0"-41"0,7 0-33 0,-7-3-28 15,6 3-17-15,-6-4-13 0,7 4-8 0,0-4-4 0,-1 1-9 16,0 3-3-16,14-3-4 0,-7-2-1 0,0 2-3 0,6 3-2 16,7-4 0-16,-6 1-3 0,7-1 1 0,5 0-1 15,1 1 1-15,-1-1-2 0,1-3 1 0,5 3-1 0,-5 0 0 16,7-3 3-16,-1 3 0 0,-1 0 2 0,1-3-3 16,7 4 3-16,-7-5 0 0,-6 5 2 0,5-1 0 0,-11-3-2 15,-1 4-2-15,-6 3-1 0,-8-4-1 0,-5-1-2 0,0 5-1 31,-7 0-1-31,-7 0 0 0,-6 0-3 0,-7 5-3 16,-6-1-13-16,-7-4-22 0,-5 3-35 0,-1-3-67 0,0 4-129 16,-7-4-92-16</inkml:trace>
  <inkml:trace contextRef="#ctx0" brushRef="#br0" timeOffset="40995.88">16444 3596 76 0,'0'0'252'0,"0"-3"-82"0,0 0-54 0,0 3-35 0,0 0-20 16,-6 0-14-16,6 0-12 0,0 0-11 0,-6 0-7 0,6 0-7 16,0 3-7-16,-8 5-3 0,8-4-2 0,0 3 0 15,0 0-1-15,0-3 3 0,0 3-1 0,8 1 1 0,-8-5 1 16,6 1 2-16,0 0 2 0,1-1 5 0,-1 1 6 0,1 0 6 16,6-4 12-16,-7 3 11 0,8-3 8 0,-8 0 8 15,7-3 8-15,0 3 2 0,-6-4 0 0,5 0-2 0,-4 1 2 16,-2-1-8-16,0 0-4 0,0 1-5 0,-6-1-7 0,0 0-7 15,0 1-5-15,-6-1-5 0,-6 0-13 16,4 1-4-16,-11-1-6 0,6 4-5 0,0-4-3 0,-7 4-1 0,-6-3-2 16,7 3-4-16,-1 3-11 0,-6-3-21 0,7 4-27 15,-7 0-35-15,6-1-44 0,1 1-71 0,5 0-143 0,2 3-84 16</inkml:trace>
  <inkml:trace contextRef="#ctx0" brushRef="#br0" timeOffset="41949.07">16177 3692 131 0,'6'0'109'16,"8"0"-27"-16,-8-3-20 0,1 3-16 0,0 0-6 0,5-4-4 16,-5 4-3-16,-1 0-3 0,8-4 0 0,-2 4-1 0,2 0 0 15,-2-3-1-15,2 3-2 0,5 0-4 0,1-4-2 0,-8 4-3 16,15 0-3-16,-7 0-2 0,6-4-3 0,-1 4 1 15,1 0 0-15,0 0-1 0,1-3 1 0,-1 3-1 16,0 0-2-16,-7 0 1 0,-5-4-3 0,-2 4-2 0,2 0 0 16,-8 0 0-16,0 0 0 0,-6 0 0 0,7 0 0 0,-7 0 0 15,-7 4 0-15,7-4 0 0,-6 0 0 0,0 0-1 16,-8 3 0-16,2-3 1 0,-2 4 0 0,-12 0 0 0,7-1 0 16,-7-3 1-16,-1 4-2 0,1 0 2 0,0-1-1 0,1 1 1 15,5 0 0-15,0-4 2 0,7 0 0 0,0 3 1 0,6-3 3 16,1 0 2-16,6 4 2 0,0-4 1 0,0 0 1 15,6 0 6-15,-6-4-4 0,14 4 0 0,-8-3-3 0,7 3-2 16,7-4-3-16,0 0-2 0,5 1-4 16,8-1-5-16,-7 0-1 0,6 1 1 0,1-1 1 0,-1-3 0 0,2 3 0 15,-2 1 0-15,-7-5 2 0,8 5 0 0,-7-1 0 0,0 0 1 16,-6 1-1-16,-7-1-2 0,0 4 0 0,-13-4 0 0,0 4 0 16,0 0-2-16,-13 0 0 0,-13 4 1 0,0-4-1 15,-13 7-1-15,-6-3 3 0,-8 3 0 0,1 1 0 0,-7-5 2 16,8 4-1-16,-2 1-1 0,1-5 0 0,13 5-2 0,0-5-10 15,7 1-19-15,5 0-37 0,15-1-66 0,-8 1-132 0,20-4-93 16</inkml:trace>
  <inkml:trace contextRef="#ctx0" brushRef="#br0" timeOffset="42740.89">17050 4150 88 0,'7'0'115'0,"-7"0"-19"0,6 0-15 16,-6 0-11-16,6 0-9 0,-6 0-8 0,0-4-3 15,0 4-8 1,0 0-8-16,-6 0-6 0,6 0-5 0,-6 4-5 0,-1-4-5 0,7 0-4 0,-7 4-4 0,1-4-4 0,-7 4 0 15,7 2-1-15,-1-2-2 0,0 1 0 0,1 2-1 32,0-3 2-32,6 3 1 0,0-3 0 0,0-1 0 0,0 1 0 0,0-1 1 0,6 1 2 0,-6-4 4 0,0 4 7 0,6-4 7 31,-6 0 10-31,0 0 7 0,7 0 8 0,0 0 7 0,-1 0 5 16,-6 0-1-16,7-4-4 0,-1 0-7 0,0 4-6 15,1-3-5-15,-7-1-8 0,0 4-4 0,0 0-5 0,0 0-2 16,0 0-3-16,0-3-1 0,-7 3-4 0,1-4-1 0,-7 4-4 15,7 0-3-15,-8 0 0 0,2 0-2 0,4 0 1 16,-10 4-1-16,4-4 1 0,8 3-2 0,-1 1 2 16,-5-4 1-16,4 3 0 0,8 1-1 0,0 0 0 0,0-4 0 15,0 0-1-15,8 3 1 0,-2-3 1 0,0 4 0 0,1 0 0 16,6-4 1-16,-6 0 1 0,11 0 0 0,-10 0-1 0,4 0 1 16,-5-4-1-16,0 4 2 0,-1-4 1 0,1 4 0 15,-7-3 0-15,0 3-1 0,-7 0 0 0,7-4 1 0,-13 0-1 16,6 4 0-16,-5-3-3 0,-2-1 0 0,2 4-2 0,-2-3 1 15,1 3 0-15,-7-4-1 0,8 4 0 0,-8-4-2 16,7 4 2-16,1 0 0 0,-2 0 1 0,1-3-2 0,0 3-3 16,7 0-10-16,-1 0-24 0,7-4-32 0,0 4-54 0,0 0-112 15,7 0-118-15,-1 0-70 0</inkml:trace>
  <inkml:trace contextRef="#ctx0" brushRef="#br0" timeOffset="43443.7">17291 4257 175 0,'-7'0'196'0,"7"0"-68"0,0 0-42 0,0-4-21 15,0 4-11-15,0 0-5 0,0 0-4 0,0-4-6 0,7 4-5 16,0 0-7-16,-7-3-5 0,6 3-7 0,0 0-4 16,1-4 2-16,-7 4 0 0,7-4 1 0,-7 4 4 0,6-3 5 15,-6-1 4-15,7 4 3 0,-1-4 3 0,-6 1 0 0,0-1 4 16,6-3 2-16,2 3 2 0,-2-3-2 0,0 3-1 0,0-3-1 16,1-4-2-16,0 4-2 0,-1-2 0 0,7-1-4 15,1-1 0-15,-8-3 1 0,7 2 3 0,0 1 2 0,-7-3 1 16,7 3 2-1,1-4 0-15,-8 4 2 0,0-3 2 0,8 3 2 0,-14-1-3 0,6 1 0 0,-6-3-3 0,0 0-3 16,-6-1-2 0,6 4-7-16,-14 0-7 0,8 0-5 0,-7-1-6 0,0 5-6 15,-6 0-3-15,5 3-4 0,-6 1-1 0,8-1 0 16,-8 4 0-16,7 0-2 0,1 0 2 0,-2 0 0 0,1 0 1 0,7 4 0 0,-1-1 1 0,7-3-2 0,0 4-1 16,7 0 0-16,-1-1 0 0,-6 1-1 0,13-1 1 15,1 5 0 1,-2-1 1-16,8 1 1 0,-1-1 1 0,1-3 1 0,0 3 0 0,5-3 1 0,-5 3 0 0,0 4-1 0,-8-4 0 15,8 4 1 1,-1 0-2-16,1 0 2 0,-7 1-1 0,7-2 0 0,-8 5 2 0,2-5 0 0,-2 2-1 0,2 2 1 16,-1-3-3-16,0-3-5 0,6 3-4 0,-5 0-3 0,5-4-2 31,-6 0-2-31,6 1-2 0,1-2 0 0,0-2 2 0,-7 1 6 0,13-2 1 0,-7 1-1 0,-6-4-2 0,7 4-4 31,-1-4-3-31,1 0-8 0,-7 0-8 0,0-4-16 0,6 4-17 16,-5-4-20-16,5 1-23 0,-6-6-33 0,0 7-53 0,0-6-94 15,0 0-100-15</inkml:trace>
  <inkml:trace contextRef="#ctx0" brushRef="#br0" timeOffset="45657.92">17134 3722 27 0,'0'3'28'0,"0"-3"-1"15,0 4 1-15,0-4-1 0,0 0 6 0,-6 0-4 0,6 0-2 16,0 0-2-16,0 0-3 0,0 5 0 0,0-5-2 0,0 0-1 16,0 0-7-16,0 0 0 0,0 0 1 0,-6 0 0 0,6 0-2 15,0 0 0-15,-7 0-3 0,7 0 1 0,0 0-1 16,0 0 0-16,0 0-1 0,0 3-1 0,-6-3 0 0,6 0-1 15,-7 0-2-15,7 0-2 0,0 0 0 0,0 0 0 16,0 0-1-16,0 0 0 0,0 0 0 0,0 0 0 0,0 0-3 16,0 0 2-16,0 0 1 0,0 0-1 0,0 0 1 0,0 0 0 15,0 0-1-15,0 0 1 0,0 0 4 0,0 0-4 16,0 3-5-16,7-3-5 0,-7 0-8 0,6 0-9 0,-6 0-9 16,0 0-9-16,0 0-13 0,0 0-14 0,0 0-9 0,0 0-3 15</inkml:trace>
  <inkml:trace contextRef="#ctx0" brushRef="#br0" timeOffset="46128.45">17096 3743 5 0,'-13'0'65'0,"6"0"-6"0,0 0-5 0,1 0-6 0,0 0-3 0,-1 0-4 0,7 0-3 16,0 0-4-16,-7 0-3 0,7 0-4 0,0 0-5 15,0 0-4-15,0 0-5 0,0 0-2 0,0 0-3 0,0 0 1 16,0 0-2-16,0 0 1 0,0 0-1 0,0 0-1 0,0 0 0 16,0 0 0-16,-6 0-1 15,6 0-1-15,0 0 2 0,0 0 1 0,0 0 2 0,0 0 2 0,0 0 2 0,0 0 2 16,0 0 0-16,0 0 2 0,0 0 0 0,0 0 1 0,0 0-1 15,0 0 3-15,0 0 0 16,6 0 3-16,-6 0 6 0,0 0 5 0,7 0 3 0,-7 0 3 0,0 0 3 0,0 0-2 16,7 0 1-16,-7-3-3 0,0 3-3 0,6-3-5 0,-6 3-2 15,6-3-2-15,-6 3-2 0,0-5-1 0,7 1-3 16,0 4-1-16,-1-3-3 16,1-1-3-16,6-3-2 0,-7 3-3 0,1-3-2 0,5 3-3 0,-4-3 0 0,4 3 1 15,1-3 2-15,-6 3 3 16,-1-3 1-16,7 3 1 0,-7-3 2 0,2 3 1 0,-2 1-2 0,-6-5-2 0,6 5-3 0,-6-1-2 15,7 4-3-15,-7-4-1 0,0 1-2 0,0 3 0 16,0 0 1-16,0-4-1 0,0 4 1 0,0 0-2 0,0 0 0 16,0 0 0-1,0 0 0-15,0 0 0 0,0 0-2 0,0 0 1 0,0 0 0 0,7 4 1 0,-7-4-1 0,6 0 1 0,-6 3 0 16,6 1 1-16,1 0-1 0,-1-1 1 0,1 1-1 16,6 3 0-16,-7 1 0 0,8-1-3 0,-8 0 3 0,0 4-2 15,8-4 1-15,-8 4 0 0,7-3 2 0,-7 3 0 0,2 1 0 16,-2-6 3-16,0 2 1 0,7 3-2 0,-6-4 1 15,-1 0-1-15,1-3-2 0,-1 3 2 0,0-3-2 0,-6-1 0 16,0 1-2-16,0 0-1 0,0-1 3 0,0-3-2 0,0 4-1 16,0-4-9-16,0 0-14 0,0 0-24 0,-6 0-35 15,6-4-54-15,-6 1-119 0,6-1-115 0,0 0-64 0</inkml:trace>
  <inkml:trace contextRef="#ctx0" brushRef="#br0" timeOffset="47015.68">18020 3571 154 0,'0'0'247'0,"0"0"-60"0,0 0-47 15,0 0-32-15,7 0-20 0,-7 0-11 0,7 0-8 0,-7-3-6 16,6 3-10-16,1 0-9 0,-1-4-7 0,0 4-9 15,1-3-9-15,6 3-6 0,0-4-4 0,0 4-3 16,0 0-2-16,0 0 0 0,0 0-3 0,7 0 1 0,-1 0 1 16,1 0-1-16,6 4 0 0,-6-1-1 0,12 4 1 0,-6-3 1 15,0 3 2-15,6 1 0 0,1 3-1 0,7 0 2 0,-8 4 1 16,7-1-1-16,0 5 0 0,1-1-1 0,-2 4 1 16,-5 0-1-16,-7 4-1 0,0-1-1 0,-1 1-3 0,-5 3 1 15,-7 4-1-15,-6-3 0 0,-7 2 0 0,-7 5 0 0,1-4 0 16,-13 4-1-16,-7-1 1 0,-1 1-1 0,-5-1 0 15,-7-2-1-15,-1-2 1 0,1 1 1 0,-6 0 0 0,-1-8 2 16,1 5 0-16,-1-4 0 0,1-4 1 0,-8 0 0 0,7-4-1 16,8 0 0-16,-1-3 0 0,0-4 0 0,6 0 2 15,1 0-2-15,6-4-2 0,0 1-10 0,6-1-32 0,7-7-46 16,7 4-90-16,6-4-161 0,6-4-82 0</inkml:trace>
  <inkml:trace contextRef="#ctx0" brushRef="#br0" timeOffset="47584.58">19519 3612 175 0,'-7'0'224'0,"0"-4"-84"15,-6 4-52-15,7 0-29 0,0 0-19 0,-1 0-12 0,0 0-7 16,-5 4-4-16,4-4-4 0,-4 4-2 0,-1-1-5 0,-7 1-1 16,8 3-2-16,-8 1 0 0,0-1 0 0,-6 4 1 15,7 0 1-15,-1 0 1 0,1 0-1 0,-7 3 1 0,6-3 5 16,7 4 3-16,-7 4 2 0,8-5 0 0,-2 4 1 0,1 1 0 15,0 3 6-15,0-4 1 0,0 4-3 0,6 1-3 32,1-2-2-32,0 5-1 0,-1-4 0 0,0 4 0 0,7-1 0 15,0 5 0-15,0-5 0 0,7 1-1 0,0 0 0 16,5-1 1-16,2 1-1 0,-1-4 0 0,6-1-3 0,8-2-2 16,-2 3 1-16,7-7-2 0,2 3 1 0,-2-4-2 0,7 1 0 15,0-4-2-15,7 0-1 0,-1 0-1 0,1-4-3 16,-1-3 1-16,8 3-1 0,-2-7 0 0,8 4-5 0,-7-4-8 15,7-4-17-15,0 1-25 0,0-1-32 0,-1-3-61 0,-6-4-121 16,0 0-99-16</inkml:trace>
  <inkml:trace contextRef="#ctx0" brushRef="#br0" timeOffset="47934.05">19636 3663 169 0,'-7'0'225'0,"0"0"-75"15,7 0-49-15,-6 4-25 0,6-4-16 0,0 0-8 16,6 0-4-16,-6 0-7 0,7 0-8 0,0 0-7 0,6 0-6 16,-7 0-2-16,14 0-5 0,-8 0-1 0,8 0-4 0,0 0 1 15,-7 0 1-15,7-4 2 0,-1 4 1 0,1 0 0 16,-2-3 1-16,2 3 0 0,7-4 2 0,-7 4-1 0,-2-4-1 16,2 4-2-16,0-3-2 0,-7 3-4 0,7 0-2 15,-1 0-1-15,-6-4-2 0,6 4-2 0,-5 0-3 0,5 0-9 16,1 0-20-16,-8 0-29 0,8 0-43 0,-7 0-76 0,-13 0-128 15,0 0-85-15</inkml:trace>
  <inkml:trace contextRef="#ctx0" brushRef="#br0" timeOffset="48210.82">19714 3714 128 0,'0'0'267'0,"-7"4"-103"0,7-4-72 0,0 4-41 0,7-1-25 0,-7 1-12 15,6 1-3-15,1 1-2 0,0 2-3 0,-1-1 1 16,6 4 6-16,-4 0 2 0,-2 0 4 0,0 3 0 0,1-3 1 16,6 4 1-16,-13 0 2 0,7-1 1 0,-1 4-8 0,-6-2-2 15,6 2 0-15,-6-4 1 0,0 5 0 0,0-1-1 16,0 1 0-16,0-2-2 0,-6-2 2 0,6 4-4 0,0-5-3 16,0 5-1-16,-6-5-1 0,6 1 3 0,0-1-2 15,0-3-2-15,0 1-1 0,0-2-1 0,6 1 0 0,0-3-1 16,0-2 0-16,2-2-9 0,-2 4-11 0,0-8-23 0,8 4-35 15,-8-4-63 1,1 0-119-16,-1-4-95 0</inkml:trace>
  <inkml:trace contextRef="#ctx0" brushRef="#br0" timeOffset="48442.08">19330 4111 210 0,'-7'0'208'0,"0"3"-66"15,7-3-42-15,0 0-21 0,0 0-13 0,7 0-8 16,0 0-7-16,-1-3-6 0,7 3-12 0,7 0-9 0,6 0-6 16,0 0-4-16,-1-5-2 0,9 5 0 0,-9 0 0 0,15-3-1 15,-8 3 0-15,7-4 3 0,0 4-1 0,0-4 0 16,7 4 0-16,-7-3-2 0,7-1 1 0,-1 1-2 0,7-1 0 16,-7 0-2-16,-5 1-1 0,5-2-1 0,-6 2-2 0,1 0-1 15,-15-1-1-15,9 0-2 0,-9 1-10 0,-5-1-16 16,0 0-25-16,-1 1-39 0,-6-4-70 0,0-1-131 0,-7 0-89 15</inkml:trace>
  <inkml:trace contextRef="#ctx0" brushRef="#br0" timeOffset="48838.03">19349 3487 77 0,'-7'0'279'0,"7"0"-87"0,0 0-60 0,0 0-38 16,0 4-22-16,7-4-15 0,-1 0-8 0,8-4-7 0,-2 4-9 15,8 0-7-15,6-3-8 0,1 3-4 0,-1-4-3 16,6 0-1-16,1 4-2 0,-1 0-1 0,1-3 0 0,-1-1 0 16,-5 1 2-16,5 3-1 0,1 0 2 0,-7-4-3 0,-1 0 1 15,1 1 1-15,0 3 2 0,-6-5 1 0,-1 5 1 16,1 0 1-16,-7 0-1 0,0-4 2 0,-6 4-1 0,6 0-2 15,-13 0-2-15,7 0-2 0,-1 0-4 0,-6 0-2 16,0 0-3-16,6 0-12 0,0 0-22 0,8 0-33 0,-1 0-56 16,0 0-111-16,-6 0-119 0,5 0-65 0</inkml:trace>
  <inkml:trace contextRef="#ctx0" brushRef="#br0" timeOffset="49141.93">20359 3909 38 0,'-20'-4'341'0,"7"4"-118"0,-7-4-97 0,7 1-53 15,7-1-29-15,-7 4-17 0,6 0-9 0,1-3-6 0,0-1-11 16,6 4-9-16,6 0-15 0,0 0-23 0,1 0-38 0,0-3-69 16,5 3-128-16</inkml:trace>
  <inkml:trace contextRef="#ctx0" brushRef="#br0" timeOffset="49854.33">20736 4018 87 0,'0'0'91'0,"-6"0"-26"0,6 0-19 0,-7 0-8 15,7 0-4-15,0 0 3 0,-6 0 2 0,6 0 5 32,0 0 3-32,0 0 2 0,0-4 0 0,-7 4 1 0,7 0 0 0,0 0-2 0,0-3-1 0,0 3-2 0,0 0-4 31,0-4-1-31,0 4-1 0,0-3-3 0,0 3-3 0,7-4-5 15,-7 0-1-15,6 1-2 0,-6-1-1 0,7-3-1 0,-1 4-2 16,-6-5-2-16,14 1-1 0,-8-1 5 0,6 1 0 16,-4-4-1-16,4 4 3 0,1-5 0 0,-6 2 4 0,6-1 8 15,1-3 2-15,-8 2-1 0,6 1-1 0,-5-4-1 0,6 1-2 16,-6-5 0-16,-1 5-3 0,0-5-6 0,2 5-1 16,-2-4-4-16,-6 4-2 0,-6-6-1 0,-2 6-2 0,2-1-2 15,-7 0-4-15,-7 5 0 0,2-1-4 0,-2 3 0 0,0 1-3 16,-13 3 1-16,7-3-1 0,-7 7-1 0,1-4-1 0,6 4 0 15,1 4-1-15,-2-4 0 0,7 4 0 0,8-1-3 16,-2-3 2-16,8 4-3 0,6 0 2 0,0 3-1 0,6-3 0 16,8-1 1-16,5 5-1 0,7-1 3 0,0 0 0 0,7 0 0 15,-1 1 0-15,7-1 0 0,1 0 0 0,-8 1 1 16,7-1-2-16,-6 0-1 0,5 2 0 0,-5 0 1 0,-7 3 0 16,0-1-1-16,1 0 0 0,-9 0-1 0,2 0 0 0,0 3 1 15,-7 1 1-15,0 0 1 0,0-4-1 0,-7 3 0 16,1 2 1-16,6-6-1 0,-6 1 3 0,-1 0-2 0,-6 0 1 15,13 0 0-15,-6-4 0 0,-1 1-2 0,0-1-4 16,8-3-6-16,-1 3-8 0,0-4-6 0,0 2-13 0,-1-5-15 16,8 3-18-16,0-6-19 0,-1 3-25 0,1-5-32 0,6-2-57 15,-13 0-106-15,7 0-85 0</inkml:trace>
  <inkml:trace contextRef="#ctx0" brushRef="#br0" timeOffset="50364.95">20359 3487 91 0,'0'4'94'0,"0"-4"-31"0,0 4-13 16,0-4 0-1,0 0 5-15,0 0 8 0,6 0 8 0,-6 0 6 0,6 0 4 0,1 0 0 0,0-4-4 0,5 0-6 16,2-3-3-16,5 3-5 0,-6-3-5 0,6 0-3 0,-5-5-3 15,6 5-1-15,-8-4-2 0,1 4-2 0,1 0-1 16,-2-4-6-16,-5 3-2 0,0 2-3 0,-1-2-1 0,0 0-4 16,1 1-3-16,-1 3-3 0,-6 1-4 0,7-1-5 0,-7 1-3 15,7-2-2-15,-1 2-3 0,0 3-3 0,2-3 0 0,4 3-3 16,1-4-1-16,0 4 1 0,0-4-1 0,-7 4 0 16,8 0-1-1,-2 0-2-15,-5 0 0 0,6 4 0 0,-6 0 0 0,6-4 0 0,-6 6-2 0,5-1 1 0,-6 2 1 0,2-4 3 16,4 8 0-16,-5-3 0 0,6 0 0 0,-6 2-1 15,5-2 1-15,-4 2-2 0,4-3 2 0,-6 4-2 16,1 0 0-16,6 1-1 0,0-5-1 0,-7 4-2 0,8 0-14 16,-2-4-23-16,2 1-35 0,5-1-41 0,1-3-64 0,0 3-117 15,-1-7-105 1,-6 4-58-16</inkml:trace>
  <inkml:trace contextRef="#ctx0" brushRef="#br0" timeOffset="50716.76">21186 3293 226 0,'-7'0'334'0,"7"0"-119"0,0-4-76 0,0 4-45 15,7-3-26-15,-1 3-16 0,8 0-10 0,5-4-10 0,0 4-11 16,8 0-8-16,5 0-6 0,1 4-2 0,12-1-3 16,1 1-1-16,5-1 0 0,8 5-2 0,-7-4 3 0,13 7 0 15,-6-4 1-15,6 4-1 0,0 3 2 0,-6 1 0 0,6 4 0 16,-6-1 2-16,-1 4-3 0,-5 3 0 0,-8 1 0 16,-5 4-2-16,-1-1 0 0,-13 0 0 0,-7 3 0 0,-6 6-1 15,-13-5 0-15,0 3-2 0,-7-2 0 0,-6 2 1 0,-7-3 0 16,-5 4-1-16,-1-5 1 0,-14 2 0 0,8-1 0 15,-7-4 1-15,0 0 1 0,0-3-1 0,7 0 0 0,-8-1-1 16,7-7-12-16,7 1-33 0,7-4-70 0,-1-5-180 16,1-3-96-16</inkml:trace>
  <inkml:trace contextRef="#ctx0" brushRef="#br0" timeOffset="51648.99">23100 3737 109 0,'-6'0'88'0,"0"0"-25"15,-2 0-18-15,2 0-10 0,6 3-6 0,-6-3-2 0,0 0-1 16,-1 0 0-16,7 3-1 0,0-3-2 0,0 0-1 0,0 0-1 16,0 0 0-16,0 0-2 0,-7 0 2 0,7 0 2 15,0 5 3 1,0-5 1-16,0 0-1 0,0 0 1 0,0 0 0 0,-6 0 0 0,6 0-5 0,0 0-1 0,0 0-3 0,-7 3-1 15,7-3 0-15,0 0 0 0,-6 4-2 0,6-4-2 16,-6 0 1-16,-2 0-1 0,8 4 0 0,-6-4-1 0,0 0-1 16,-8 3-3-1,8 1 3-15,0-4-2 0,-1 3-1 0,7-3 3 0,-6 0 2 0,6 4 4 0,-7-4 3 0,7 0 3 16,0 0 0-16,0 4 4 0,0-4 1 0,0 0-2 0,0 0-4 16,0 0-1-16,7 0-2 0,-7 0-2 0,6 0-1 0,-6 0-1 15,13 0-1-15,-7 3 3 0,8-3-1 0,-2 0 3 0,15 0-3 16,-1 4 2-16,6-4-1 0,14 0-1 0,0 0-1 31,6 0-3-31,7-4-1 0,6 4-3 0,0 0 0 0,0-3-6 16,6 3 0-16,1 0-1 0,0-4 0 0,-7 4 0 15,6 0 0-15,1-4 0 0,-7 4-2 0,0 0 5 0,-6 0-3 16,-7 0 1-16,0 0-1 0,-12 0-1 0,-1 0 0 16,-1 0 0-16,-11 0-2 0,-8 0 0 0,-6 0 2 0,0 0 0 15,0 0 0-15,-6 0 5 0,-1 0 1 0,-6 0 4 0,0 0 3 16,0 0 5-16,0 0 4 0,0 0 2 0,-6 0 1 0,6 0-1 15,-7 4-1-15,7-4-2 0,0 0-2 0,-6 0-5 16,6 0-5-16,-7 0-2 0,7 0-2 0,0 0-2 0,0 0-2 16,-7 0-1-16,7 0 0 0,0 0-2 0,-6 0 0 0,6 0-1 15,-6 0-1-15,-1 0-3 0,0 0-8 0,-5 0-23 16,-2 4-36-16,-5-4-59 0,5 0-125 0,2-4-123 0,-1 4-78 16</inkml:trace>
  <inkml:trace contextRef="#ctx0" brushRef="#br0" timeOffset="52393.19">25191 3443 222 0,'0'0'173'16,"-6"0"-46"-16,6 0-32 0,0 0-19 0,0 0-8 0,6 0-6 15,-6 0-2 1,6 3-1-16,-6-3-3 0,14 0-5 0,-8 0-7 0,7-3-9 0,7 3-8 0,6-4-6 0,0 4-7 16,13-3-3-16,0-1-3 0,7 0-1 0,-1 1-1 0,7-1-1 15,0 1 0-15,0-1-1 0,7 1 1 0,0-1 0 16,-1 0-1-16,1 0 0 15,0 1 1-15,-8 0-1 0,8-2 0 0,-7 2 1 0,1-1 0 0,6 4 1 0,-14-4 1 0,7 1 2 16,-13-1 0-16,0 0 1 16,-7 4 2-16,-6-3-3 0,-6 3 0 0,-1-4-2 15,-5 4-1-15,-8 0-4 0,7 0-1 0,-13 0-2 0,7 0-3 0,-7 0-5 0,-7 4-16 0,7-1-24 16,-13-3-33-16,7 4-59 0,-14 0-112 0,1-1-113 0,-1-3-66 16</inkml:trace>
  <inkml:trace contextRef="#ctx0" brushRef="#br0" timeOffset="52741.8">25692 3428 309 0,'-6'0'244'15,"0"0"-87"-15,6 0-58 0,0 0-33 0,0 0-18 16,6 0-10-1,0 0-9-15,-6 4-9 0,7 0-7 0,6-1-3 16,7 1-2-16,-7-1 0 0,7 6-1 0,-1-2 0 0,0 0 0 16,0 0 1-16,-5 4-1 0,6 0 2 0,-1 0 1 0,1 4-1 15,-1 0 2-15,0-1-2 0,1 4 0 0,-7 1 1 16,1-1 0-16,-2 1-1 0,-6 3 0 0,1-1 0 0,-7 1-2 16,-7 0 1-16,-5 1 1 0,-2-1 1 0,-5-1-1 0,-7-2 1 15,0 3 1-15,-7 0 2 0,-5-4 1 0,5-4 4 16,-7 2 6-16,2-2 9 0,5-3 12 0,-6 0 14 15,7-4 15-15,-1 4 18 0,-7-7 17 0,8 0 8 0,-7-1 3 16,0-3-6-16,-7 4-10 0,14-8-13 0,-7 4-16 0,6-3-19 16,7-1-19-16,6 0-19 0,1 1-27 0,-1-5-36 0,14-3-41 15,0 0-46-15,6 0-53 0,0-6-63 0,6-3-108 16,7 2-134-16,0-4-53 0</inkml:trace>
  <inkml:trace contextRef="#ctx0" brushRef="#br0" timeOffset="53122.54">25106 3125 147 0,'0'0'301'0,"0"0"-93"0,0 0-70 0,6 0-43 16,2 0-25-16,4 0-14 0,1-4-10 0,7 4-11 0,0 0-10 15,6 0-5-15,7 0-6 0,-1 0-6 0,7 0-2 0,0 0 0 16,7 0-3-16,-1 4 3 0,7-4-3 0,-7 0 0 16,14 3-1-16,-6-3 2 0,-1 4 0 0,7-4 4 0,-2 3 2 15,-4-3 3-15,5 0 3 0,1 0 3 0,0 0 1 0,0 0 2 16,-8 0 0-16,-5 0-3 0,-1 0-3 0,-5 0-2 15,-7 0-3-15,-15 0-2 0,9 0-2 0,-14 0 1 0,0 0 2 16,-1 0 0-16,-4 0-2 0,-2 0 0 0,-6 0 0 0,6 0-1 16,-6 0-2-16,0 0-6 0,0 0-11 0,0 0-23 0,0 0-37 15,7 0-67-15,-7 4-138 0,7-4-104 0,-7 4-62 16</inkml:trace>
  <inkml:trace contextRef="#ctx0" brushRef="#br0" timeOffset="53415.02">26702 3784 13 0,'-13'0'485'16,"0"0"-111"-16,0 0-122 0,7-4-74 0,-1 4-40 15,0 0-16-15,1-3-11 0,0-1-13 0,6 4-15 0,0-4-16 0,-8 4-12 0,8-3-9 0,0 3-13 16,0-4-12-16,0 4-11 16,0-3-8-16,0 3-16 0,0-4-23 0,0 0-30 0,0 1-42 0,8-2-51 0,-8-1-76 15,6 3-125-15,0-6-99 16,1-2-51-16</inkml:trace>
  <inkml:trace contextRef="#ctx0" brushRef="#br0" timeOffset="53773.56">26937 3381 69 0,'-7'0'337'0,"7"0"-103"0,0 0-76 0,-7 0-50 16,7 0-27-16,7 0-20 0,-7-4-12 0,13 4-10 0,0 0-10 15,0 0-8-15,6 0-5 0,1-3-7 0,6 3-3 16,1-4-1-16,-1 4-2 0,6-4 1 0,7 4-1 0,-6-3 4 16,5-1 1-16,1 1 3 0,1-2 2 0,-1 2 1 0,6 0 1 15,-5-1-1-15,5 0-2 0,-6 1-3 0,0-1-2 16,-6 0-3-16,0 1-3 0,-1 3-4 0,-6-4-18 0,-7 1-25 16,7 3-32-16,-12-4-45 0,5 0-75 0,-13 4-131 0,8 0-79 15</inkml:trace>
  <inkml:trace contextRef="#ctx0" brushRef="#br0" timeOffset="54027.22">27347 3411 185 0,'0'3'116'16,"6"1"-43"-16,0-1-23 0,2 4-12 0,-8-3-6 15,12 3-6-15,-5 0-4 0,-1 2-1 0,1-2-1 0,0 4-2 16,5 0-1-16,-6 0 0 0,2 0-1 0,-8 0 3 0,6 3 0 15,0 1 0-15,-6-4 1 0,0 3-2 0,0 2 0 16,0-2 8-16,0 1 6 0,0-1 0 0,0-3-3 0,0 0-1 16,0 4-1-16,0-4-1 0,0 0-3 0,0 0-9 0,7-4-7 15,-7 0-5-15,0 1 1 0,7-1-1 0,-7 1-1 16,6-5 0-16,-6 5-1 0,0-5-3 0,0 1-16 0,0 0-22 16,0-4-31-16,0 0-48 0,0 0-77 0,0 0-111 0</inkml:trace>
  <inkml:trace contextRef="#ctx0" brushRef="#br0" timeOffset="54280.67">26930 3780 154 0,'-19'4'176'0,"12"-4"-53"16,-6 4-35-16,0-4-17 0,7 3-10 0,6-3-1 0,-7 0-3 16,7 4-3-16,0-4-1 0,7 0-2 0,-7 0-4 15,12 0-6-15,1 0-1 0,1 0-10 0,5 0-6 0,7-4-6 16,6 4-4-16,1-3 0 0,7 3-1 0,-8-4 0 0,7 0-3 15,0 1 3-15,7-1 1 0,-1 0 3 0,1-3 1 16,-1 4 1-16,1-5 0 0,-7 5 0 0,6-5-2 0,-5 2-3 16,5 1-1-16,-6-2-2 0,1 3-4 0,-8-3-1 0,1-1-5 15,-7 5-1 1,-7-5-7-16,1 1-10 0,-8 0-16 0,2-1-22 0,-1 1-26 0,0 0-34 0,-7-4-54 0,1 4-100 16,-7-4-104-16</inkml:trace>
  <inkml:trace contextRef="#ctx0" brushRef="#br0" timeOffset="54805.65">26207 3041 7 0,'-6'0'280'0,"0"0"-77"0,-2 0-56 0,2 0-37 0,6 0-21 0,0 0-11 0,0 0-7 0,0 0-6 31,0 0-7-31,0 0-5 0,6 0-10 0,2 0-10 0,-8 0-8 16,12 0-5-16,-6 0-5 0,14-4-4 0,-1 4-3 0,1 0-4 16,13 0-1-16,-1-4 2 0,1 4 1 0,5 0-2 15,2 0 2-15,5-3 1 0,8 3-1 0,-1-5 2 0,7 5-1 16,-1-3 1-16,8 0-1 0,-1 3 3 0,6-3 0 15,0-2 3-15,2 1 2 0,-2 1-2 0,-6 3 0 0,-6-4-2 16,-1 4 0-16,-13 0-3 0,-5-4 1 0,-7 4 2 0,-7 0 1 16,-7 0 7-16,-6 0 4 0,-6 0 5 0,-1 0 5 15,0 0 5-15,-6 0 4 0,0 0 2 0,-6 0 1 0,6 0 1 16,-6 0 0-16,-1 0 0 0,0 0 0 0,1 0-3 0,0 0-6 16,-1 0-4-16,-6 0-7 0,13 0-6 0,-7 0-7 15,1 0-8-15,0 0-10 0,-8 0-17 0,2 0-29 0,-2 0-41 16,1 4-51-16,-7-4-63 0,-5 0-104 0,-1-4-135 0,-6 4-66 15</inkml:trace>
  <inkml:trace contextRef="#ctx0" brushRef="#br0" timeOffset="56837.38">16126 4920 199 0,'6'0'150'0,"7"-4"-51"15,0 4-34-15,6 0-21 0,7 0-13 0,0 0-5 0,7 0-1 16,-1 0-1-16,7 0-1 0,7-3-2 0,7 3-1 0,-2 0-3 15,8 0-2-15,6 0 0 0,7-4-2 0,0 4 0 16,12-4 0-16,0 1 1 0,8 3-1 0,6-4 1 0,0 0-2 16,5 1-1-16,1-2-2 0,1 1-8 0,5-2 1 0,1 6-2 15,-7-4 2-15,14-4-1 0,-7 5 1 0,6-1-2 0,7 1 2 16,-8-1 7-16,8 1-3 0,-7-1 1 0,7 0 0 16,-6 0 0-16,-7 1 0 0,-1 0 4 0,1-2-2 0,6 2 2 15,-6-1 2 1,0 0 0-16,6 1 0 0,-1-1 1 0,2 1-1 0,-1-1 0 0,1 0-2 0,-1 1 0 0,-7-2-4 15,1 5-1-15,1-3-3 0,-9 3 1 0,1 0-2 0,1 0 0 16,-1 0-1-16,0 0 1 0,0 0-1 0,7 0 0 0,-7 0 1 16,7-3-2-16,-7 3-1 0,7 0 0 0,-7 0 0 15,0 0 1 1,-6-4-1-16,-1 4 0 0,2-4-1 0,-2 1 2 0,-12 3 1 16,6-4 0-16,-7 0 1 0,7 1-1 0,-6-1 0 0,7 1 0 0,-1-1 2 0,-6 0-2 0,12 0 0 0,-5 0 1 31,11-2-1-31,-5 1 1 0,7 2 2 0,-2-5-1 0,9 5-1 0,-9-1 1 0,9-3 0 0,-9 4 0 15,1-1 1-15,7 0-3 0,-7-3 0 0,1 3 1 0,-1 4-1 16,7-7 0-16,-7 3 0 0,7 0-1 0,-14 1 1 0,7-1 1 16,-5 0 1-16,-9 1-2 0,1-1 0 0,-6 0 1 15,0 4-2-15,-7-4 0 0,7 1 0 0,-7-1 0 0,0 4-1 32,0-3 0-32,7-1 1 0,-1 0-1 0,7 1 2 0,1-1-1 15,5 1 0-15,2-4-1 0,-2 3 0 0,7-1 1 0,-6 2 1 16,6-5 0-16,-6 5-1 0,6-1 2 0,-7-3-2 15,2 3 2-15,-2 1 0 0,-6-1 0 0,-7 0-2 0,1-3 0 16,0 3 0-16,-13 1 0 0,6-1 0 0,-7 0 1 0,2-3 0 16,-8 3-1-16,-6 1 1 0,-2-1-1 0,2 0-1 15,-7 1 1-15,1-1 0 0,-2-3-2 0,-5 3 1 0,-1 0 0 16,2 1 1-16,-2-1 0 0,-6 1 0 0,0-1 0 0,0 0 0 16,0 1 2-16,-7-1 3 0,-5 0 2 0,-1 4 2 15,0-3 5-15,-6 0 7 0,-8 3 7 0,1-5 5 0,-6 5 6 16,0-4 0-16,-7 4-1 0,0-3-4 0,0-1-2 0,-7 4-10 15,-6-4-9-15,-6 1-12 0,-7 3-30 0,-7-4-41 0,-7 4-69 16,-5-4-156-16,-20 1-97 0,0 3-61 0</inkml:trace>
  <inkml:trace contextRef="#ctx0" brushRef="#br0" timeOffset="57715.79">20040 6073 166 0,'-14'4'136'0,"8"4"-56"0,0-5-31 15,-1 5-17-15,7-5-8 0,-7 1-6 0,7 0-1 0,-6-1-1 16,6 1 1-16,0 0 2 0,0-1 1 0,0 1 2 0,0-4 7 15,0 4 6-15,6 0 5 0,-6-4 0 0,0 3 1 16,0-3 1-16,0 0 0 0,0 0-2 0,7 4 1 0,-7-4 0 16,0 0 3-16,7 0 6 0,-1 0 4 0,0 0 2 0,8-4 1 15,-2 4 0-15,2-3-2 0,5-1-3 0,7 0-7 0,0-3-3 16,0-1-1-16,1 1 2 0,5 0 5 0,-7-4 5 16,9-1 9-16,-2 2 9 0,1-5 11 0,-1 1 7 0,7 0-2 15,0-6 1-15,7 3-1 0,-7-6 3 0,6 1 0 0,1 0 1 16,-1-3-8-16,1-1-5 0,-7 0-3 0,-6-3-9 15,-7 3-4 1,0-3-10-16,-13 3-12 0,-13-3-9 0,0 7-7 0,-7 0-3 16,-11 4-2-16,-16 0-3 0,-5 3-2 0,0 4-5 0,-13 3-2 0,-7 4-1 0,-6 1-1 0,7-1-1 31,-7 4 0-31,12 4-4 0,2-1 1 0,12-3-1 0,5 4 1 0,15 4-1 0,0-4-1 0,6 3-1 0,7 0-4 16,12 1 1-1,0-1-1-15,14 0 0 0,5 4-1 0,15-4 0 0,-1 1 0 0,13 3-1 0,7-4 3 0,0 0 1 0,6 1 1 31,0 3 0-31,0-4 2 0,-6 0 0 0,-1 4 1 16,-13-4-1-16,2 4-3 0,-9 1-3 0,-5 2 0 0,-7-3-2 16,-7 4 0-16,1 0-3 0,-14-1 2 0,0 4-2 0,2 1 3 15,-8-5 2-15,0 5 2 0,-8-4 2 0,8-1 3 16,0 1 1-16,8-1 0 0,-8-3 1 0,6 0 1 0,0 0 1 16,1 0-1-16,0 0 1 0,6-2-4 0,-1-3 0 15,2-2-1-15,-2 4-6 0,8-5-6 0,-1 1-17 0,1-1-21 16,0-3-28-16,-1 0-30 0,1 0-30 0,6-3-30 0,7-1-24 15,-7-3-25-15,6-1-19 0,7-3-22 0,-6 0-26 16,-1 0-73-16,-6 1-77 0</inkml:trace>
  <inkml:trace contextRef="#ctx0" brushRef="#br0" timeOffset="58171.04">21186 5407 430 0,'0'-4'327'0,"6"1"-111"0,0-1-74 16,2-3-44-16,-2 7-25 0,7-4-12 0,0 0-7 0,0 1-4 0,-1-1-4 15,8-3-3-15,7 3-2 0,-8 0-1 0,7 0 0 16,0 1-2-16,6-1-1 0,-5 4-2 0,-8-3-1 16,0 3-3-16,-5 0-3 0,-8 0-3 0,7 0-5 0,-13 3-3 15,7 1-3-15,-7-1-1 0,-7 1 1 0,7 4 0 0,-6 3-1 16,-1-4 0-16,-5 4-3 0,-2 0-1 0,8 0-2 16,-1 0 0-16,7 0-2 0,-6-1 0 15,6 2-3-15,6-1 2 0,1 0 0 0,5 0 0 0,8-4 1 0,0 4-2 0,6 0 0 16,7-3 0-16,-1 2-1 0,1-2 0 0,6 3 0 0,-1-4 0 15,-5 0-2-15,0 0 0 0,-1 5-2 0,-6-6 1 16,-6 3-2-16,0 2 0 0,-7-4-2 0,-7 0 1 0,0 4 1 16,-12-4-2-16,6 1 3 0,-13-1 0 0,-7 0 2 0,1 1 3 15,-7-1 4-15,-6 1 4 0,-8-5 3 0,1 4 2 16,-6-3 5-16,-7 0 4 0,6-1 2 0,-6-3-1 0,6 4-1 16,7-4-5-16,7 0-6 0,-1 0-25 0,13 0-44 0,8-4-72 15,5-3-118-15,14 0-168 0,5 0-95 0,15-5-52 16</inkml:trace>
  <inkml:trace contextRef="#ctx0" brushRef="#br0" timeOffset="59630.23">27985 2887 174 0,'-13'3'201'0,"0"1"-68"0,-7-4-45 0,8 4-23 15,-2-4-12-15,8 3-2 0,-7-3 2 0,13 0-2 0,-6 0 0 16,6 4-2-16,-7-4-3 16,7 0-4-16,0 0-4 0,0 0-6 0,0 0-6 0,7 0-4 0,-7 0-1 0,6 0 1 15,7-4 2-15,0 4 2 0,6 0 2 0,1-3 1 0,13 3-1 16,-1-4-1-16,7 4-1 16,13-4-4-16,-6 1-1 0,12-1-5 0,1-1-3 0,0 5-1 0,-1-3-2 0,1 0 0 15,0 3-1-15,-7 0 0 16,0 0-1-16,0 0-2 0,-7 0 0 0,1 3 0 0,-13-3-1 0,6 3 2 0,-7 6-1 0,-6-6-1 15,0 5 0-15,1 3 2 0,-1 0 0 0,-1 0 0 16,-5 3 1-16,6 1-1 0,-6 3 0 0,-1 4 2 0,1 3 0 16,6-2 0-16,0 6 1 0,-7 4 1 0,7 0 0 0,1 4 6 15,5 3 12 1,-6 4 2-16,1 8 0 0,-2-2 0 0,1 5 1 0,0 8 1 0,7-1 3 0,-7 8-1 0,0-1-8 16,0 8 3-16,-7 4 2 0,7-1-1 0,-6 4 2 15,-1 1-3-15,1-1-5 0,0 8-6 0,-1-1-2 0,1-3-5 16,6 7-3-16,-6-3-2 0,5-1-2 0,8 1 0 0,-1 0 0 15,2-1-2-15,-2 1-2 0,1-4-2 0,-7 0 0 16,6-4 0-16,-6 0 0 0,-6-3-1 0,-8-4 2 0,-5-4 2 16,-7-4 1-16,-7 1 1 0,-12-8-2 0,-1-3 3 0,-12 0-2 31,-1-7 6-31,-6-5-2 0,-7 1 6 0,-5-9 12 0,-1 2 14 0,-1-8 27 0,2 0 29 0,-8-4 27 0,0 1 22 16,1-8 19-16,-7 3 1 0,0-7-4 0,0 1-9 0,-8-5-25 15,-4 0-26 1,-2-2-26-16,1-1-24 0,-7 0-18 0,1-4-7 0,-1 1-6 0,1-5-3 0,-1 1-3 0,0 0-2 15,0-1 0-15,7-3-3 0,0 0 0 0,6 0-2 0,7 0-4 32,0-3-2-32,13 3-2 0,7-4-2 0,11 0-13 0,2 1-38 15,7-1-71-15,11-3-86 0,1 0-89 0,20-8-109 16,-1 3-184-16,14-2-103 0,6-1-44 0,-7-3 6 0</inkml:trace>
  <inkml:trace contextRef="#ctx0" brushRef="#br0" timeOffset="104165.96">19661 8917 209 0,'-19'3'410'0,"-7"1"-116"0,0-4-84 0,-7 3-43 16,7 1-19-16,-6 0 3 0,6 0 10 0,-7-4 15 0,7 3 11 15,7 0 6-15,-7-3 1 0,12 5-2 0,1-5-8 0,1 3-17 16,5-3-20-16,0 0-24 0,7 0-19 0,0 0-16 0,0 0-13 16,0 0-12-16,7 0-17 0,0 0-8 0,5 0-7 15,8 0-2-15,7 0-1 0,5 0 3 0,7 0-5 0,0 0-2 16,7-3-3-16,5 3-1 0,2-5-2 0,5 2-5 0,-5 3-3 15,-2-3-8-15,8-1 1 0,-13 0-3 0,5 4 0 16,-4-4 0-16,5 1 0 0,-7-1 1 0,-6 4-1 0,7-3 0 16,-7 3 0-16,0-4 1 0,-7 1-1 0,-6 3 2 0,1-4 0 15,-8 4 0-15,0-4-1 0,-5 4 2 0,-8 0-2 16,7-4-1-16,-13 4-4 0,7 0-9 0,-7 0-17 0,0 0-37 16,0 4-57-16,-7-4-64 0,1 0-58 0,-1 0-56 15,1 0-57-15,0 0-55 0,6-4-85 0,-8 4-104 0,-4-4-17 16</inkml:trace>
  <inkml:trace contextRef="#ctx0" brushRef="#br0" timeOffset="104657.23">19896 8715 22 0,'0'-11'300'0,"0"0"-90"16,6 0-66-16,-6 4-33 0,0-1-16 0,0 1-4 0,0 0-6 15,0-1 0-15,0 1 1 0,0 4 2 0,-6-5-1 16,0 5-5-16,0-1-5 0,-8 0-9 0,8 4-2 0,-1-3 1 15,7 0 0-15,-6 3-5 0,-1 0-6 0,0-6-7 0,7 6-8 16,-6 0-6-16,6 0-9 0,-6 0-6 0,6 0-8 16,0 6-4-16,0-6-2 0,0 6-1 0,0-2 5 0,6 3 5 15,0 4 4-15,-6 0 5 0,14 4 5 0,-8-1 5 16,1 5 1-16,5 3 6 0,-4-4 5 0,10 8 1 0,-11-4 1 16,6 7-2-16,0-3-2 15,1 3-3-15,-8 0-2 0,6-3-6 0,2 3-9 0,-8 0-7 0,7 1-4 0,-6-4-4 16,6-1-2-16,-1 1-1 15,-4-4-2-15,4 0-1 0,-5-4-1 0,0 3 0 0,-1-5 0 0,7-2 1 0,-13 1 2 0,6-4 3 16,1-4 13 0,-7 1 21-16,7-1 29 0,-7-3 25 0,6-1 14 0,-6 1 12 0,0 0 6 0,0-1 1 0,6-3-11 15,-6 0-23-15,0 0-29 0,-6-3-32 0,0-1-51 0,-1 4-94 16,0-4-93-16,1-3-108 0,6 0-163 0,0-1-151 16,0-3-92-16,6-3-45 0</inkml:trace>
  <inkml:trace contextRef="#ctx0" brushRef="#br0" timeOffset="105709.88">23283 8224 19 0,'6'0'269'0,"-6"-3"-68"0,0 3-56 15,0 0-40-15,6 0-25 0,-6-4-10 0,8 4-8 16,-8-4-3-16,0 4-2 0,6-4-4 0,0 4-3 0,-6-3-5 16,7 3-2-16,-7-4-3 0,0 4-1 0,6-3 1 0,-6 3 1 15,0-4 3-15,0 4 4 0,0 0 4 0,0 0 3 16,-6 0 1-16,6 0 0 0,-7 0 0 0,1 0-4 0,0 0-2 16,-2 0-4-16,2 0-4 0,-6 0-4 0,5 0-5 0,-6 0-4 15,6 0-4-15,-5 0-5 0,-2 0-4 0,8 0-3 16,-8 0-3-16,2 0-2 0,5 0-2 0,-6 0-2 0,6 0-2 15,-5 0 1-15,-8 4-1 0,7-1-1 0,-13 1 0 0,0-1-1 16,-7 5 3-16,1-1-2 0,-7 1 0 0,-1 3-1 16,-5-1 1-16,6 1 1 0,0 0-1 15,0 1 2-15,6-2-3 0,1 1 0 0,-1 1 3 0,7-6-1 0,6 6 0 0,1-1-2 16,-1-4 3-16,14 4 0 0,0 0-1 0,-1-4 4 0,7 4 1 16,0-3 5-16,7 3 2 0,5 0 2 0,2 0 5 15,5-1 0-15,1-3 0 0,6 5 1 16,6-1 0-16,7 0-1 0,0 0-1 0,7 4 1 0,-1-4-2 0,8 0-2 0,-8 0 0 15,13 3-3-15,-5-3-2 0,6 0-1 0,-7 4-4 16,7-3 0-16,-8 2-3 0,8 0-1 0,-13 1 1 16,-7-1 1-16,-7-3 2 0,1 8 2 0,-13-8 0 0,-1 7 1 15,-13 1 1-15,-6-4-1 0,-6 2 2 0,-7-2-1 0,-7 3-1 16,-6 1 0-16,-7-1 1 0,-5-4 4 0,-1 5 7 0,-1-7 12 16,-5-2 19-16,6 1 17 15,-1-4 16-15,1-3 12 0,1-1 8 0,5 1 5 0,1-4 1 0,5-4-6 0,7 1-14 16,2-1-15-16,4-6-16 0,1-2-14 0,13 2-12 0,7-9-8 15,5 1-6-15,2-4-8 0,12-4-6 0,0-3-5 16,7 0 0-16,6-1-5 0,-7 1 2 0,1-4-2 0,5 0-4 16,-5 0 1-16,-7 0 4 0,7 4 1 0,-7-4-1 0,0 4 3 15,-6-1 2-15,-1 4 4 0,1 4 1 0,-8-4 4 16,-4 9 0-16,-8-1 1 0,0 2 0 0,0 5 0 0,-8 1-2 16,2-2-2-16,-7 6-6 0,6-2-5 0,-5 4-8 0,-8 4-23 15,1 0-48-15,-1 4-62 0,0 4-61 0,-5-2-55 0,11 6-50 16,2-5-55-16,5 0-74 0,7 0-123 0,7 5-55 15,11-6-1-15</inkml:trace>
  <inkml:trace contextRef="#ctx0" brushRef="#br0" timeOffset="106293.98">23948 8396 259 0,'-20'4'248'0,"0"0"-82"0,7-4-51 0,7 3-32 15,-1-3-17-15,0 4-10 0,7-4-6 0,0 0-6 0,0 0-4 16,0 0 0-16,7 0-4 0,0 0-1 0,-1 0 0 16,0 0 1-16,1-4 0 0,13 4 3 0,-8-3 2 0,2-1 2 15,5 0 2-15,1 1 3 0,0-5 4 0,-2 1 4 0,2 3 4 16,0-3 5-16,5-1 4 0,-5 2 7 0,0-2 7 15,-1 1 9-15,1-5 9 0,0 10 9 0,-7-6 12 0,-7 4 8 32,8-4 6-32,-8 5 2 0,0-1-2 0,-6 1-9 15,0 3-14-15,0-4-16 0,-6 4-19 0,6 0-18 0,0 0-19 16,0 0-13-16,0 0-10 0,-6 7-8 0,-8-3-5 0,8 3-1 16,-1 5-2-16,-6-1-1 0,-6 3 2 0,-1 4-1 15,0 1-1-15,1-1-1 0,-7 1 0 0,6 2 0 0,1 2 0 16,-1-5 0-16,-6 0 0 0,13 0 1 0,-7 1 1 0,2-1 1 15,-2 0-2-15,7-3 2 0,6-1-1 0,-6-2-1 16,7-1 0-16,-1-4 0 0,7 0 0 0,-7 0 2 0,7-3 3 16,0-4 4-16,7 4 6 0,-7-4 7 0,0 0 3 0,7-4 2 15,-1-3 2-15,7 0 0 0,0-4-3 0,0 0-4 0,1-4-4 16,4-4-5-16,2 1 0 0,-1 0-1 0,-5 0 0 16,6-1 0-16,-8 1 0 0,8 0-9 0,-7-1 3 0,-1 5 1 15,-4-1 0-15,4 4 0 0,-5 0 1 0,-1 4-1 0,1-1-2 16,0 1 11-16,-7 3-6 0,0 1-4 0,6-1-3 15,-6 4-5-15,6 0-2 0,-6 4-1 0,7-1-1 16,0 5 0-16,-7 3-1 0,12 0 1 0,-5 0 0 0,0 3 4 16,-1 4 1-16,7-2 0 0,-7 2 2 0,2 4 3 0,-2-4 0 15,0 4 0-15,0 0 1 0,2 0-1 0,-2 1-4 16,0-6 6-16,1 5-3 0,6-4-7 0,-6 4-4 0,5-3-18 16,2-5-46-16,-2 1-67 0,1 4-71 0,1-8-70 0,-2-1-66 15,8-2-82-15,0-1-140 0,-1-4-96 0,-6-3-25 0</inkml:trace>
  <inkml:trace contextRef="#ctx0" brushRef="#br0" timeOffset="106546.84">22612 9005 220 0,'-7'3'419'15,"7"1"-143"-15,-6-4-110 0,6 3-69 0,6-3-40 0,1 4-16 16,6-4-1-16,6 3 5 0,7-3 3 0,7 4 4 16,13-4 2-16,-1-4 6 0,20 4 10 0,-6-3 11 0,12-1 5 15,8 1 3-15,-1-4 1 0,0-1 1 0,7 1-3 0,6-1-2 16,-6 1-13-16,6-4-15 0,-7 4-16 0,-5 0-14 16,-1-1-10-16,-6-3-8 0,-7 7-8 0,-6-3-18 0,-8 4-33 15,1-1-47-15,-13 1-53 0,7-1-75 0,-7 0-123 0,-6-4-129 16,-7 6-77-16</inkml:trace>
  <inkml:trace contextRef="#ctx0" brushRef="#br0" timeOffset="107137.41">23015 9429 403 0,'0'-3'393'0,"-6"-1"-102"0,0 0-80 15,6 1-44-15,-6 3-22 0,6-4-11 0,0 0-4 0,0 4-9 16,0-3-9-16,6 3-10 15,-6-4-11-15,12 0-12 0,2 1-9 0,5-1-7 0,7-3-5 0,0 3 4 0,7-3 2 0,-1 0 1 16,7-1 2-16,7 1 1 0,-7 3-3 0,7-3-5 16,-7 3-8-1,6 1-6-15,-5 0-8 0,-1 3-4 0,-7 0-5 0,1 0-1 0,-13 0-2 0,-1 3 1 0,-6 4 2 0,-7 0 0 32,-6 1 1-32,-6 3 2 0,-7 0-1 0,-6 3-2 0,-1 4-3 0,-13-3-2 0,-6 3-1 0,1 2-3 0,-2-2-3 15,1-1-4-15,0-2-2 0,7 0 0 0,-1-1-3 0,7 1-1 31,6-4-2-31,0-4-4 0,8 4-1 0,-1-4 4 16,6 1-1-16,7-5 5 0,7 2-2 0,-1-1 1 0,7-2 0 16,7 3 3-16,6-2 0 0,7 1-5 0,5 0 2 0,8-1-4 15,6 1 1-15,0-1-1 0,7 1-2 0,0-1-1 0,-1 1 0 16,-6 4 2-16,0-5-1 0,-7 5-1 0,-5-1-2 16,-1 4 0-16,-13-4 0 0,-6 5 1 0,-1-6 0 15,-13 5-2-15,2 4 1 0,-16-4-1 0,-4 4 4 0,-21 0 4 16,1-1 3-16,-21 5 1 0,-5-1 1 0,-8 0 3 0,-5-3 4 15,-7 3 4-15,-6 1 3 0,-1-1 1 0,0-4 1 16,0 1 1-16,1 0 0 0,5-4-1 0,1 0-3 0,6 0-5 16,1-4-4-16,12 0-6 0,13 0-4 0,7-3-8 15,13-4-26-15,0 4-63 0,13-4-95 0,13-4-95 0,13 0-120 16,13-6-191-16,7-5-109 0,13 0-57 0,5-7-9 0</inkml:trace>
  <inkml:trace contextRef="#ctx0" brushRef="#br0" timeOffset="108234.68">25641 8033 341 0,'-20'5'235'0,"6"2"-85"0,2-7-52 0,-1 4-27 16,6-1-14-16,1-3-3 0,-1 4-4 0,7-4-5 15,-6 0-3-15,6 3-5 0,6-3-5 0,-6 0-4 0,7 0-1 16,-1 0 1-16,1 0 3 0,6-3 2 0,-1 3 2 0,8 0 4 16,7 0 2-16,-1-4 2 0,6 1 0 0,13 3 1 0,1-4 0 15,0-3-1-15,6 2-3 0,0 2-3 0,7-5-6 16,6 1-2-16,-6 0-2 0,12 0-6 0,-6-1-5 0,0 1-3 15,0 0-3-15,0-1 0 0,-6 1-3 0,0 3-2 0,-7-3-5 16,0 3-4-16,-6 1-5 0,0-1-25 0,-8 4-31 16,1-3-41-16,-6 3-49 0,-7 0-71 0,-6 0-115 0,-14 0-97 15,-6 3-57-15</inkml:trace>
  <inkml:trace contextRef="#ctx0" brushRef="#br0" timeOffset="108496.87">26195 8067 94 0,'0'0'311'0,"-8"0"-93"0,8 3-74 16,0-3-54-16,0 0-31 0,0 0-17 0,8 4-7 16,-8-4-5-16,12 3-3 0,-6 5-6 0,1-4-1 0,13 3-1 15,-8 0-1-15,2 4-1 0,-2 0-3 0,2 4-1 0,-1-1-2 16,0 2 1-16,0 6-1 0,-1-5 1 0,-4 6 1 16,4-2 1-16,-5 1 0 0,-7 4 1 0,0-3 4 0,0 2 1 15,0-3 2-15,-7 0 4 0,-5 4 5 0,-2-5 5 16,2 2 8-16,-8-2 3 0,-7-2-2 0,1 3 2 0,-6-4 3 15,-7 0-1-15,0 0-1 0,-7-3 0 0,7 1-2 0,-6-6 4 16,-1 1 1-16,7-4 0 0,-7 0-3 0,7 1-2 16,0-4-6-16,1-1-7 0,5-3-8 0,0 0-17 15,0-3-30-15,14-5-38 0,-1 1-48 0,8-4-65 0,4-4-88 0,8-3-150 16,8-1-84-16,-2 1-50 0</inkml:trace>
  <inkml:trace contextRef="#ctx0" brushRef="#br0" timeOffset="109086.39">25868 7682 158 0,'-12'0'242'0,"-2"0"-58"16,8 4-45-16,0-4-27 0,-2 0-16 0,2 0-10 15,0 0-4-15,6 0-5 0,0 0-8 0,0 0-9 0,0-4-7 16,6 4-9 0,-6 0-6-16,6-4-8 0,2 4-6 0,4 0-7 15,2 0-5-15,5 0-4 0,7-3-2 0,0 3-2 0,7 0 1 16,-1 0-2-16,7 0-1 0,7 0-1 0,-1-4 0 0,8 4 0 16,5 0-1-16,7-4 0 0,0 1 0 0,7-1 0 0,6 0 1 0,0 1 2 0,1-1-1 0,-1-4-1 31,0 5 1-31,0-4 3 0,-6 3-2 0,-7-3 1 0,0 3-2 15,-13 1 1-15,-7-2 1 0,-5 3 1 0,-7 2 6 0,-8-4 5 16,-5-1 9-16,0 5 14 0,-8 0 16 0,-6-3 16 0,2 3 17 16,-8 0 13-16,0 0 5 0,0-4 5 0,-8 4-6 15,2 0-9-15,0-4-16 0,-7 4-15 0,-7-3-17 0,0 3-14 16,2-4-11-16,-2 4-11 0,-7 0-5 0,1-3-2 0,7 3-4 16,-7 0-1-16,6-4 0 0,1 4 0 0,-1 0 0 15,0 0 0-15,8 0-1 0,6 0 0 0,-8 0 0 0,8 0-2 16,-1 0-3-16,7 0-8 0,-6 0-28 0,-1 0-37 0,7 0-47 15,7 0-50-15,-1-3-66 0,1 3-107 0,-1 0-145 16,8 0-71-16,-14 0-16 0</inkml:trace>
  <inkml:trace contextRef="#ctx0" brushRef="#br0" timeOffset="109547.97">27627 8275 261 0,'0'0'194'0,"0"0"-56"16,0 0-38-16,0 4-22 0,0-4-10 0,0 0-5 16,-6 0-5-16,6 0-4 0,-7 4-6 0,7-4-6 0,-7 0-5 15,7 4-3-15,0-4-7 0,0 0-6 0,0 0-5 0,0 0-2 16,0 0 0-16,0 0-2 0,7 0-1 0,-7 0-1 15,7 0-3-15,-1 0 1 0,0-4 0 0,0 4-1 0,8-4 0 16,-1 4 2-16,0 0 0 0,0 0 2 0,0-4 4 0,0 1 4 16,0 3 7-16,0-3 6 0,-6 3 6 0,-1 0 6 0,-6 0 7 15,0 0 10-15,0 0 4 0,-6 0 3 0,-1 3-3 16,1-3-4-16,-1 0-8 0,0 0-8 0,-5 0-9 0,5 0-15 16,-6 0-28-16,7 0-36 0,-1 0-47 0,7-3-62 15,0 3-104-15,13-5-159 0,-7 2-83 0,8-1-44 0</inkml:trace>
  <inkml:trace contextRef="#ctx0" brushRef="#br0" timeOffset="110132.75">27738 7979 315 0,'-20'0'268'0,"7"0"-80"16,0 0-49-16,7 0-27 0,-1-4-16 0,7 4-10 15,0 0-9-15,0 0-12 0,7-4-11 0,-1 1-10 0,7 3-9 16,0-4-9-16,7 0-8 0,-1 1-5 0,7-1-5 0,0 0-1 15,0 1-2-15,1-1 1 0,5 1 0 0,1-1 1 16,-1 0-6-16,1 0 2 0,-1-3 0 0,7 4-1 0,1-1 1 16,-1 0-1-16,6-3-1 0,1 3 0 0,-1 1 4 0,1 0-2 15,-1-6-2-15,1 6-1 0,6-1-4 0,-6 0-10 16,-1 1-22-16,-5 3-33 0,-1-4-47 0,-1 0-75 0,-5 1-135 16,-7 3-90-16</inkml:trace>
  <inkml:trace contextRef="#ctx0" brushRef="#br0" timeOffset="110372.03">28207 7895 152 0,'-14'0'365'0,"1"0"-115"0,7 0-97 15,0 3-60-15,-1-3-39 0,0 0-21 0,7 4-12 0,0 0-7 16,0-1-3-16,0 5-2 0,7-1-2 0,0 0 3 0,-1 4 1 16,0 0 4-16,1 4 4 0,-1-4 1 0,1 7 3 0,6-3 2 15,-7-1 3-15,2 5 0 0,-2-1-1 0,0 0-2 0,7 1-2 16,-6-1-3-16,-1 0-4 0,1 4-1 0,-1-4-4 15,0 1-2-15,8-1-1 0,-8 1-1 0,7-1-1 16,0 1-2-16,0-1 0 0,1-4-3 0,-2 1 1 0,2 0-2 16,5-4-9-16,-6 3-24 0,0-7-31 15,-1 4-52-15,2-7-97 0,-1 3-143 0,-6-3-78 0</inkml:trace>
  <inkml:trace contextRef="#ctx0" brushRef="#br0" timeOffset="110577.57">27874 8426 150 0,'-6'0'438'0,"6"0"-132"0,0-4-112 0,0 4-68 15,6-3-42-15,1 3-24 0,12-4-14 0,1 4-11 16,6-4-8-16,6 0-9 0,8 1-6 0,5-1-4 0,7 0-2 16,1 1-3-16,6-1 1 0,-8 0-1 0,8-3-1 0,-7 3 1 15,-1 1-2-15,2-5-1 0,-1 4-2 0,-7-2-1 0,2 2-1 16,-9-3-11-16,8-1-17 0,-13 0-26 0,-1-2-33 0,-5-2-38 15,-2-2-53-15,-5 3-102 0,-8-4-107 0</inkml:trace>
  <inkml:trace contextRef="#ctx0" brushRef="#br0" timeOffset="110958.4">27379 7635 313 0,'-6'0'237'0,"6"3"-87"0,6-3-59 0,-6 0-31 16,7 0-20-16,-1 0-7 0,8 0 0 0,-2 0 0 0,2 0 0 15,12 0 0-15,-1-3 0 0,1 3 3 0,14-4 3 0,-7 4 4 16,12-4 3-16,-6 4 1 0,7-3 0 0,-1-1-1 16,1 0-4-16,5 1-3 0,-5-2-3 0,7 3-2 0,-8-2-3 15,1-1 0-15,-1 5 1 0,-6-3 1 0,-6-1 2 0,-7 4 2 16,6-4 2-16,-12 4-1 0,-7-3 1 0,0 3 1 0,0 0 4 16,-7 0 4-16,2 0 2 0,-2 0 2 0,0 0-3 15,-6 0 0-15,0 0-5 0,0 3-8 0,0-3-10 0,0 0-11 16,0 0-28-1,0 4-44-15,0-4-52 0,6 0-75 0,1 0-159 16,0 4-124-16,-1-4-75 0,-6 0-35 0</inkml:trace>
  <inkml:trace contextRef="#ctx0" brushRef="#br0" timeOffset="111816.09">30525 7656 16 0,'0'-3'267'16,"0"-1"-76"-16,-6 0-63 0,6 4-37 0,0-4-16 0,0 1-10 16,-7 0-5-16,7-1-4 0,0 4-4 0,0-4-5 15,-6 1-4-15,-1-1-4 0,7 4-6 0,-13-4-5 0,7 4 1 16,-8 0-1-16,8-3 0 0,-7 3 2 0,0 0 0 0,-6 0-3 15,5-5-2-15,-5 5-3 0,-1 0-6 0,0 0-3 16,2 0-3-16,-9 5-3 0,1-2 1 0,-6 1-1 0,5 0 0 16,-5 3 1-16,6-3-1 0,-7 2 0 0,7 2 0 0,0-1-2 15,7 4-2-15,-7-3 2 0,6 3 2 16,1 0 0-16,-1 0 1 0,0 0 2 0,14 3-1 0,-13-2 3 0,12-3-1 16,0 7 0-16,1-5-3 0,0 0 3 0,6 4 0 15,6-4 2-15,0-1 1 0,1 1 1 0,0 1 1 0,12 2 1 0,-6-3 1 16,13-1 1-1,-6 2 0-15,12 3-3 0,1-4-1 0,-1 0 0 0,7 3-1 0,7-3-3 16,-7 0-3-16,7 4-1 0,-1-4-1 0,7 0-1 0,1 3 0 0,-2 2-1 16,-5-5-2-16,-1 3 0 0,2-3 0 0,-9 4-1 0,1-4-1 15,-6 3 2-15,-7-3-1 0,-6 0 2 0,-8 4-1 0,2-4 4 16,-14 3 1-16,-7 2 2 0,-6-6 1 0,-7 5-1 16,-12 3 3-16,-1-3-1 0,-12-1 1 0,-7 1 1 0,-1 0 1 15,-6-1 4-15,2-2 6 16,-2-1 6-16,0-4 5 0,1 0 7 0,5-3 6 0,1 3 6 0,0-4 5 0,6-3 7 15,8 0 11 1,-1 0 14-16,6 0 23 0,7-3 13 0,6 3 10 0,1-3 2 16,6-5-5-16,0 1-7 0,7 0-15 0,-2 0-22 0,8-1-27 0,0-4-23 0,0 2-14 0,8-1-11 15,4 0-4 1,1-4-4-16,7 4 0 0,0-3-4 0,6 3-1 0,6-4-2 0,1 1 0 0,6-2-2 0,0 5-1 0,7-3-4 16,-1-1-9-1,-6 4-26-15,7 0-42 0,-1 0-53 0,-5 0-54 0,-2 0-51 0,-5-3-52 0,6 3-69 0,-1-7-97 16,-4 2-124-16,5 2-37 0,-13-4 13 0</inkml:trace>
  <inkml:trace contextRef="#ctx0" brushRef="#br0" timeOffset="112401.56">30799 7107 277 0,'0'-4'277'0,"0"1"-94"0,0-1-60 0,0 0-31 0,6 1-20 16,-6-1-12-16,6 4-10 0,1-7-7 0,0 7-7 0,-1-4-7 16,0 0-2-16,2 1-1 0,4-1 1 0,-5 0 2 15,6 1 5-15,0-5 3 0,-7 5 7 0,14-1 4 16,-7-1 3-16,6-1 1 0,1 2-3 0,-1 0-3 0,8 0-3 16,-1-3-5-16,0 4-4 0,6-1-6 0,7 1-6 0,-6 3-3 15,-1-4-6-15,1 4-4 0,-7 0-2 0,0 4-2 16,7-1-3-16,-13 1 0 0,-2 3-1 0,2 0 1 0,-7 5 0 15,-7-1-1-15,-6 3 0 0,-12 1 1 0,-1 3 1 0,-7 0-2 16,-12 5 2-16,-1-5-2 0,-6 5 1 0,0-6-1 0,0 1 2 16,6-3-2-16,1 0 0 0,-1-4 0 0,7 0-1 15,6-4 1-15,8-3 1 0,5 3 0 0,-6-3 0 0,6-4 3 16,7 3 2-16,0-3 4 0,0 0 2 0,7 0 0 0,6 0 0 16,-6 0 0-16,5-3 0 0,8 3-3 0,0-4-2 15,6 4-3-15,-1-4-3 0,8 4 0 0,-7 0 0 16,7 0-1-16,-1 0-2 0,-6 0-1 0,0 4-1 0,1 0-1 0,-7-1 0 15,-8 1-1-15,-6-1 1 0,1 5-1 0,-7-5-1 16,0 5 3-16,-13 0 0 0,-7-1 1 0,1 4-1 0,-13-4 1 16,-1 4 2-16,-13-4 0 0,1 4 1 0,-1 0-1 15,-5 0 0-15,-2-3 2 0,7 2-1 0,7-2-1 0,0-1-6 16,7 0-14-16,6-3-25 0,6 3-33 0,1-3-42 0,12 1-55 16,0-5-90-16,7 0-151 0,0 2-73 0</inkml:trace>
  <inkml:trace contextRef="#ctx0" brushRef="#br0" timeOffset="112849.64">31561 7535 291 0,'-6'4'273'0,"-2"-4"-81"0,2 0-60 15,0 0-43-15,-7 4-29 16,-1-4-14-16,2 3-13 0,-8 5-9 0,-6-5-6 0,7 5-3 15,-7-1 1-15,6 0-1 0,-7 0 4 0,1 4-2 0,7-2 3 0,-7 1 4 0,6 5 1 16,-6-1 2-16,7 1 1 0,-1 3 0 0,-6-3 1 0,7 7 3 16,-1-4-1-16,0 3 0 0,-5 6 3 0,5-1 3 15,0-1 0-15,1 1-3 0,0 2-1 0,-1-1 1 0,1-1-1 16,5 3-1-16,1-4-6 0,0 1-3 0,7-3-1 0,6-2 4 16,6 1 0-16,1-4 1 0,6 1 0 0,0-1 2 15,6 0 5-15,1-2 0 0,6-6 0 0,1 5-2 0,5-8-2 16,-7 4-3-16,15-4-3 0,-1 1-5 0,6-5-7 15,7 1-13-15,7-4-29 0,-6 0-34 0,12-4-47 0,-7-4-60 16,7 2-81-16,-6-2-147 0,0-3-96 0,-1 4-48 0</inkml:trace>
  <inkml:trace contextRef="#ctx0" brushRef="#br0" timeOffset="113274.76">31867 8030 150 0,'-6'0'352'32,"6"0"-99"-32,0-4-80 0,0 0-50 0,0 1-26 0,0-1-18 15,6 1-8-15,0-1-9 0,1-3-7 0,6-1-8 0,-7-3-10 16,7 4-4-16,1 0-6 0,-2-4-1 0,-5 0-2 15,6 0-2-15,-6-4-1 0,-1 4 3 0,-6 0 1 0,0-4-2 16,-13 4-1-16,6 0-4 0,-6-3-3 0,-7 3-3 0,8 0-6 16,-8 4-4-16,1-4-2 0,-1 3 1 0,7 5-1 15,0-5-1-15,0 5-3 0,7-5 1 0,-1 5 2 0,7 3-5 16,0-4 2-16,0 0-1 0,7 4-1 0,-1 0 0 16,1 0 5-16,5 0-2 0,2 0 0 0,-2 4 3 0,8 0-2 15,0-1 0-15,-1 1 0 0,-5 3 1 0,5 1-1 0,1-1 0 16,-8 0 0-16,2 1 1 0,-2 2 2 0,-5-2 0 15,6 3 1-15,0 0-2 0,-7 3 1 0,1-3 0 0,0 1 0 16,5 2-1-16,-4-3 0 0,-2 0 0 0,0 0 1 0,7 0 1 16,0-4-1-16,0 4 1 0,1-3 0 0,5-1 0 15,-6-3 1-15,6 3-2 0,7-3 1 0,-6-4-1 0,-1 3-2 16,7 1-9-16,-6-4-16 0,13-4-25 0,-7 1-41 0,6-1-53 16,7-3-92-16,-6-4-148 0,6 3-75 0</inkml:trace>
  <inkml:trace contextRef="#ctx0" brushRef="#br0" timeOffset="113545.81">32206 7524 83 0,'12'-3'386'0,"14"-1"-128"0,1 1-107 0,11-2-63 0,1 5-34 15,14 0-17-15,-1 0-9 0,7 5 0 0,0-2-3 16,6 4 0-16,0 1-1 0,0 3-1 0,0 0 0 0,0 4 0 16,-7-1-1-16,1 0 4 0,0 5 6 0,-14 3 0 0,1-4 6 15,-7 8 6-15,-13 0 6 0,-6-1 4 0,-8 5 2 16,-12-1-3-16,-6 0-4 0,-7 1-3 0,-14-1-6 0,-5 4-9 16,-7-4-6-16,0 4-10 0,-7-4-7 0,-5 0-10 0,5 1-28 15,1-1-41-15,-2 1-66 0,2-5-136 0,-1 2-126 16,1-2-80-16</inkml:trace>
  <inkml:trace contextRef="#ctx0" brushRef="#br0" timeOffset="114800.86">22410 11111 195 0,'0'-4'355'16,"-7"1"-115"-16,7 3-83 0,-6-4-43 0,6 4-24 0,-6 0-10 15,-1-4-7-15,7 4-3 0,-6 0-5 0,-1-3-9 16,7 3-12-16,-7 0-11 0,7 0-11 0,0 0-9 0,0 0-4 16,0 0-6-16,0 0 2 0,0 3-1 0,0-3-1 15,7 0-1-15,-7 4-1 0,7 0 0 0,-1-1-1 0,7 5 3 0,-7-1-1 16,14 0 4-16,-6 5 4 0,11-2 3 0,-5 1 6 16,12 0 7-16,-6 4 4 0,7-4 9 0,6 4 5 0,-7-1 4 15,8 1 3-15,5-4 4 0,0 3 1 0,1 1-4 16,7-4-3-16,-2 4-6 0,8-4-8 0,0-5 0 0,13 6-5 15,-1-4-5-15,14-5-4 0,-1 5-3 0,1-8 1 0,6 3-3 16,0-3 1-16,-6 0-5 0,-7 0-2 0,7 0-2 16,-14-3-1-16,2-1-1 0,-8 0-3 0,-7 1 0 0,1-1 2 15,-8 0 8-15,-4-3 12 0,-2-1 23 0,1 1 25 0,-1-4 20 16,1 0 19-16,-7-4 13 0,6 1 9 0,1-1 1 16,-7 1-6-16,0-1-21 0,0 0-21 0,0 1-21 0,6-5-15 15,1 4-12-15,0-2-11 0,6 2-10 0,0-4-4 0,7 5-2 16,6-5 0-16,-6 1 0 0,6 4-2 0,0-2 3 0,-6 2 0 15,6-1 2-15,0 4 0 0,0-3 0 0,-7 3-2 16,7-1 0-16,-6 6 0 0,0-6-6 0,6 9-2 0,-7-4-3 16,1 3-1-16,-6 4-4 0,-2 0 1 0,1 0 0 0,1 4 0 15,-2-1 0-15,-5 1 0 0,-1 3 1 0,-5 4-2 16,5-3 4-16,-6 2-2 0,1 5 0 0,-8-3-1 0,-5 2 1 16,-2-3 0-16,1 3 1 0,-6-2 1 0,-7-1-8 15,0 0 4-15,0-4 2 0,0 0 0 0,-6-4 3 0,-1 1 2 16,0 4 5-16,-6-8 8 15,7 3 16-15,-7-3 7 0,0-3 6 0,7-1 1 0,-1 0 0 0,1-7 0 0,6 4-5 0,0-4-7 16,-1-3-10-16,8 2-10 0,6-2-7 0,1-1-4 0,-1 0-3 16,13 4-1-16,-1 0 0 0,9-4 0 0,-2 5 0 15,7 2-1-15,7 1 2 0,0 0 2 0,-2 0 0 16,9 3 1-16,-1 0-1 0,0 4 0 0,13 0-1 0,7 0 0 16,0 4-1-16,12-4 0 0,14 4 0 0,6 0-3 0,7 3 5 15,13-4 1-15,-1 4-3 0,8-3 1 0,6 0-2 0,0 0-1 16,0-4-2-16,-1 3 2 0,0-6-6 0,-5-1 2 15,-8 0 0-15,2 0-1 0,-15-3 3 0,-12 0 0 0,-7-4 2 16,-12 1 1-16,-21-2 0 16,-6 1 5-16,-13 0 8 0,-13-4 8 0,-13 1 6 0,-6 3 11 0,-13-8 8 0,-7 5 6 15,-7-1 7-15,-13-4 2 0,0 5-2 0,-5-1-6 0,-8 1-7 16,8-1-8-16,-8 4-10 0,7 0-7 16,-7 0-16-16,7 4-23 0,6 0-33 0,8 3-64 0,-2-3-123 0,8 3-122 0,-1 0-136 15,1 1-206-15,6 3-109 0,0 3-43 0,-7 5-4 16</inkml:trace>
  <inkml:trace contextRef="#ctx0" brushRef="#br0" timeOffset="115515.99">23667 12162 119 0,'-19'-7'419'16,"12"0"-107"-16,-13 3-101 0,8 0-57 0,-2 1-27 0,2-1-13 16,-2 0-9-16,8 1-6 0,-7-1-6 0,6 4-9 15,1-4-9-15,6 4-11 0,0-3-13 0,-7 3-14 0,7 0-13 16,0 3-11-16,7 1-7 0,-7 0-4 0,6 3-2 16,1 0 0-16,6 8 2 0,-7 0 4 0,8 3 8 0,-2 4 11 15,2 4 14-15,-2-1 8 0,8 1 7 0,-7 7 10 0,0-3 5 16,0 2 1-16,7 1-3 0,-7 0-8 0,7 1-10 15,-8-2-7-15,8 1-7 0,-7-3-8 0,7-2-7 0,-8 2-6 16,2-4-4-16,-2-1-2 0,1-3-2 0,-6 0-2 0,0-4-2 16,-7-4-2-16,0 6 0 0,0-9 0 0,-7 3-3 15,0-3-7-15,1-3-17 0,-1-1-30 0,7-4-37 0,0 1-46 16,7-4-57-16,6-4-80 0,0-3-115 0,7-4-123 0,6-3-57 16</inkml:trace>
  <inkml:trace contextRef="#ctx0" brushRef="#br0" timeOffset="115814.44">23387 12207 69 0,'-7'-4'442'0,"1"4"-113"0,0-4-115 16,6 4-67-16,-7-3-40 0,7 3-21 0,7-5-7 0,-7 5-5 15,6 0-6-15,0-3-8 0,1 3-8 0,6 0-13 16,6-3-7-16,-5 3-10 0,12-5-4 0,0 5-2 0,7-3 2 16,-1 3 2-16,7-4 4 0,0 4 1 0,-7-3 2 0,1 3-1 15,7 0-4-15,-2-4-1 0,-5 4-7 0,6 0-3 16,0-4-4-16,-6 4-4 0,0 0-2 0,-1 0 0 0,-7 0-1 16,1 4-1-16,1-4-5 0,-1 4-1 0,0-4-8 0,-7 3-18 15,1-3-26-15,-7 4-28 0,6-4-36 0,-5 3-47 16,-1-3-66-16,-1 5-121 0,-4-2-88 0,-2 0-44 0</inkml:trace>
  <inkml:trace contextRef="#ctx0" brushRef="#br0" timeOffset="115993.17">23778 12455 348 0,'0'4'261'16,"0"-4"-95"-16,0 3-65 0,6-3-36 0,8 0-19 0,-8 0-8 31,7 0-2-31,6 0-3 0,1 0 0 0,6 0-5 0,7-3-5 0,0-1-7 0,5 4-16 0,1-3-26 0,7-5-40 16,-7 5-62-1,6-1-130-15,-5 0-101 0</inkml:trace>
  <inkml:trace contextRef="#ctx0" brushRef="#br0" timeOffset="116573.73">24266 12679 243 0,'7'0'260'0,"-1"0"-92"0,8 0-61 0,4 0-35 0,2-4-21 15,0 4-10-15,6-3-6 0,7-1-4 0,-8 0-5 16,9-3-8-16,-2 0-4 0,-7 3-5 0,8-3-1 15,-7 3-1-15,-6-3 2 0,0 3 8 0,-8-4 8 0,1 4 8 16,1-3 6-16,-14 4 8 0,6-1-1 0,-6 0 3 0,-6 1-2 16,-1 3-2-16,-6-4-7 0,0 1-4 0,0-1-6 0,0 4-1 15,0-3-2-15,0 3-4 0,-7 0-2 0,7-4-3 0,-7 4-3 16,1 0-2-16,6 4-3 0,-6-4-1 16,-1 0-3-16,0 3 1 0,1 1-1 0,6-1 0 0,-6 1-2 15,5-1 0-15,8 1 1 0,-7 0 0 0,6-1 0 0,-6 4-1 16,13 2 0-16,-6-2-3 0,0 0 3 0,6 0 1 0,6 1 1 15,-6 3 2-15,6-4-1 0,1 4 0 0,6-4 0 0,0 4 4 16,0-3-3-16,6-1-2 0,1 4-1 0,6-4-1 16,-7 0 0-16,14 0 0 0,-7 1 0 0,0-4-1 0,7 2 0 15,-7-1 0-15,6-1 0 0,-5-1 0 0,-1-3-1 0,6 4 2 16,-13-4-2-16,1 0 0 0,6 0 1 0,-7-4-1 0,-5 4 1 16,-1-3 1-16,0-1-1 0,0-4-1 0,0 1 2 15,0-4 1-15,-7 4-1 0,8-4 3 0,-2 0 2 16,-5 0-1-16,0 4 1 0,-1-4 0 0,7 0 3 0,-13 3 2 15,6-3 4-15,2 4 3 0,-2 0 1 0,-6 3 4 0,0-3 3 16,0 3 0-16,0 1-2 0,6 3-3 0,-6-5-4 16,0 5-5-16,6-4-5 0,-6 4-3 0,7 0-4 0,0 4-1 15,-7-4-1-15,6 5-1 0,1 2 1 0,5-3-1 0,-4 3 2 16,4-4-1-16,2 5 0 0,-8 3 0 0,7-4 1 0,-7 4 0 16,8-4 0-16,-2 4 0 0,-6 0 0 0,8 0 0 15,-1 0 0-15,-7-4 0 0,8 4-2 0,-2 0-2 16,2 1-8-16,-8-5-15 0,7 0-21 0,0 1-25 0,0-5-32 15,1 1-40-15,-2 0-55 0,8-4-83 0,-1 0-130 0,-5 0-62 16</inkml:trace>
  <inkml:trace contextRef="#ctx0" brushRef="#br0" timeOffset="117383.53">25360 12598 189 0,'0'-4'379'0,"0"1"-105"0,0 3-92 0,7-4-59 15,-7 4-38-15,0-3-22 0,7 3-16 0,-7 0-11 16,6 0-11-16,0 0-10 0,1 0-6 0,6 3-3 0,-7 1-4 16,14-1 0-16,-7 1-2 0,-7 0 1 0,14 3 1 0,-7 0 0 15,0 1 3-15,-6 3-1 0,6-4 1 0,0 4-2 0,-7 0 1 16,8-3-1-16,-8 3 0 0,0 0 0 0,7 0-1 15,-6-1-1-15,-7 2 0 0,6-2 0 0,1 1 1 0,-1 0-1 16,-6 1-1-16,0-5 0 0,0 0 1 0,0 1 0 0,0-5 0 16,0 1 0-16,0 0 1 0,0-1 6 0,0 1 11 15,0-4 8-15,0 4 8 0,-6-4 5 0,6-4 4 0,-7 4 2 16,7-7 1-16,0 3 0 0,0-3-5 0,0-4-9 0,7 3-7 16,-7-4-3-16,6 2-3 0,0-1-2 0,2-3-2 15,4 2 1-15,-5 2 2 0,6-1 1 0,0 0 3 0,0 0 0 16,-6 0 0-16,5 3 1 0,-5 1 2 0,6 0-7 0,0 0-6 15,-6 3-2-15,-1 0-4 0,1 1-2 0,5-2-2 0,-4 5-1 16,-2 0 1-16,0 5 0 0,7-5 0 0,-6 7 3 16,-1-3 0-16,1 3 1 0,5 0 1 0,-4 0-1 15,-2 4-1-15,0-3 1 0,-6 3-3 0,7-4-1 0,0 4 0 16,-7-4 0-16,12 0-2 0,-5 1 1 0,-1-1-1 0,1-3 1 16,6-1 1-16,-7 1 4 15,1-4 5-15,0 3 1 0,-1-6 3 0,7 3 5 16,0-4 5-16,-6-3-1 0,5 4 1 0,8-9-3 0,-7 5 4 0,0 0 7 0,0-4 6 0,1 4 5 15,-8-1 6 1,6 1 9-16,-4 0 6 0,-2-1 6 0,7 5-3 0,-13-1-6 0,6 0-7 0,1 1-11 0,-7 3-9 16,0-4-9-16,7 4-10 0,-7 4-5 0,6-4-6 15,0 3-3-15,-6 5 0 0,7-5-1 0,0 8 1 0,-1-3 1 0,0-1 0 16,1 4-2 0,6 0 0-16,-6 0 0 0,5 0 0 15,2-4-2-15,5 4-1 0,-6 0-2 0,6-1 1 0,1-1-2 16,0-2-1-16,-1 0-4 0,1-3-2 0,0 0-2 0,5-1-1 15,1 1 0-15,0-4-2 0,-6-4 2 0,-1 1 2 16,1-1 3-16,6-3 4 0,-6-1 5 0,-1-4 0 0,-5 2 3 16,-2-1 2-16,1 0 1 0,-6 0 2 0,-1 0 1 0,-6-3-1 15,0 3-2-15,0-4 2 0,0 4 8 0,-6-4 17 0,6 5 14 16,0 2 14-16,-7-4 9 0,7 5 9 0,0 4 5 16,0-5 4-16,0 5-6 0,0 3-17 0,-6-4-17 0,6 1-14 15,0 3-11-15,0 0-10 0,0 0-6 0,0 3-6 0,6 1-3 16,-6 3-2-16,7 0 3 0,-7 0-1 0,6 2-2 15,1 2 1-15,5-1 1 0,-4 5 1 0,4-4 1 16,2 0-1-16,-1 0-1 0,-1 0-2 0,8 0 0 0,0 4-5 16,-1-8-16-16,1 3-35 0,-8-2-46 0,15 2-53 0,-8-1-51 15,8-6-48-15,-1 1-48 0,-1 0-50 0,8-8-57 16,-7 4-72-16,0-7-79 0,-6 3-14 0</inkml:trace>
  <inkml:trace contextRef="#ctx0" brushRef="#br0" timeOffset="117526.6">26832 12427 249 0,'-19'-8'524'0,"-1"0"-121"0,0 1-132 15,8 4-90-15,-8-1-59 0,14 0-38 0,-1 4-21 0,7-3-20 16,0 3-12-16,0 0-17 0,13 0-31 0,-6 3-44 0,12-3-68 16,7 8-133-16,0-8-143 0,7 3-86 0,-1 1-45 15</inkml:trace>
  <inkml:trace contextRef="#ctx0" brushRef="#br0" timeOffset="117992.87">28012 12489 113 0,'-14'0'289'15,"-6"0"-89"-15,7 0-71 0,-6 0-40 0,0 0-20 0,-8 3-6 16,1-3 0-16,0 4 2 16,0 0 0-16,1-1-4 0,-9 1 0 0,9 0-4 0,-1 2-2 0,-7 2-4 0,7-4-4 15,0 3-6-15,6 0-1 0,-5 1 5 0,5 0 1 0,7-2 1 16,0 6-1-16,0-5-5 0,6 0-2 0,0 0-1 0,7 4-2 16,0-4-4-16,0 1-1 0,7 3-2 0,6-4 3 0,0 4 0 15,7-3 2-15,6-1-2 0,0 0 0 0,7 4-2 16,-1-3-4-1,13-1-4-15,-6-3-6 0,14 3-5 0,5-4-5 0,7 1-4 0,-6 0-17 0,12 0-27 0,-5-4-30 0,6 0-39 16,-1 0-41 0,1-4-52-16,-7 0-70 0,0 0-124 0,-6-3-79 0,-8 4-32 0</inkml:trace>
  <inkml:trace contextRef="#ctx0" brushRef="#br0" timeOffset="118763.4">28623 12522 332 0,'-13'0'243'16,"7"0"-90"-16,0 0-60 0,-2 0-34 0,8 0-20 31,-6 0-10-31,0 3-8 0,6-3-3 0,0 4-4 0,-6-1-6 16,-1 1-2-16,7 3 1 0,-7-3-2 0,1 3 2 0,6 1-1 16,-7-1-1-16,7 4 0 0,0-4 2 0,-6 4-2 15,6 0-2-15,-7-4-1 0,7 5 1 0,-7 2-2 0,1-3 0 16,6 0 0-16,-6 0-1 0,-1 0 0 0,0 0 0 15,7-3 2-15,0-1-5 0,-6 4 2 0,6-7 1 0,0 3 0 16,0-4 2-16,0 1 2 0,0-1-1 0,0 1 2 0,6-4 7 16,-6 4 4-16,0-4 4 0,7-4 2 0,0 4 3 15,-1-4 3-15,0 1 2 0,1-1 0 0,0-3 1 0,-1 0-3 16,7-1 1-16,-6 1 1 0,6 0-1 0,-1-4-2 0,-4 4 0 16,4-4-2-16,1 0-1 0,1 0-2 0,-2 3-5 15,2-2-3-15,-2-1-1 0,8 2-1 0,-7-1 0 0,0 2-3 16,0 1-2-16,0 0 0 0,0 0 0 0,-6-1-2 0,5 5-3 15,2 0 0-15,-8 3-1 0,8-5 1 0,-2 5-2 0,-5 0 0 16,6 0-2-16,-7 5-1 0,7-5 2 0,-7 6-2 16,2-2 1-16,4 4 1 0,-5-5 0 0,-14 4-1 15,7 0 0-15,0 1 0 0,0-5 2 0,14 4 0 0,-8-3 0 16,-6 1-2-16,6-2 1 0,-6 1 1 0,7-4 4 0,-7 0 2 16,0 0 2-16,0 0 1 0,0 0 3 0,0 0 3 15,0-4 1-15,0 1 1 0,6-6 1 0,-6 6 1 0,0-1 1 16,0 1 3-16,7-5-1 0,-7 5-2 0,0-1-1 0,7-3-1 15,-7 4-3-15,0 3-4 0,0-4-4 0,0 0-3 0,0 4-3 16,0-4 0-16,0 4-2 0,0 4 0 0,6-4 1 16,-6 4 0-16,6 0-1 0,-6 3 0 0,7 0 1 15,0 0 0-15,5 4 0 0,-5-4 2 0,6 5-2 0,6-5 1 16,-5 0 0-16,5 4-1 0,1-3 0 0,0-1-2 0,5 0 2 16,-5-3-1-16,6 0-1 0,0-1 0 0,0-3 0 15,1 0 2-15,-2 0-1 0,-5-3 2 0,6-5-1 0,0 1 0 16,-7 0 0-16,1-4 1 0,-8 3 2 0,2-6 0 0,-1 2 1 15,-13-2 0-15,0-1 1 0,0-3 5 0,-13 3 13 0,-1 1 13 16,2-4 22-16,-8-1 34 0,1 1 22 0,5-1 12 16,-4 1 8-16,-2 0 0 0,7 3-7 0,-1-3-2 0,2 0-2 15,-2 3-11-15,2-3-7 0,5 4-4 0,-6-2-4 0,6 5-3 16,1 0-3-16,0 0-10 0,6 4-22 0,-7 3-21 16,7-3-17-16,-7 7-9 0,7-4-6 15,0 4-2-15,0 0-4 0,7 4-1 0,0 3-1 0,-1 1-1 0,0 3-7 0,14 3 5 16,-7-3 2-16,7 8 2 0,-1-1-1 0,1 0 1 15,0 1 0-15,-2 2 0 0,9 1 7 0,-1 0-6 0,-6-3-3 16,12 3-5-16,-7-1-2 0,-5-2-13 0,7-1-30 16,-7 1-37-16,-2-1-39 0,2-4-39 0,-7-3-35 0,7 5-28 15,0-6-31-15,-1-2-22 0,-6-1-7 16,6 0-7-16,-5-7-18 0,5 4-43 0,-6-8-83 0,0 4-42 0</inkml:trace>
  <inkml:trace contextRef="#ctx0" brushRef="#br0" timeOffset="118961.44">29164 12489 253 0,'-6'0'413'0,"6"-4"-135"0,6 4-104 0,0-3-64 0,1 3-37 15,0 0-21-15,12-4-12 0,1 0-9 0,12 0-8 0,1 0-6 16,5 0-6-16,2 1-5 0,5-1-4 0,0 1-8 15,2-5-22-15,-2 5-37 0,7-5-63 0,1 2-108 0,-8-2-120 16,7 0-76-16</inkml:trace>
  <inkml:trace contextRef="#ctx0" brushRef="#br0" timeOffset="119359.48">29829 12437 10 0,'-20'4'490'0,"-13"-4"-101"0,1 3-147 0,6 1-101 0,-1 3-59 0,-5 0-31 0,6 1-19 0,-1 4-9 16,1-2-6-1,7 5-1-15,-1 0-3 0,8-1-5 0,-2 1-2 16,2-1-3-16,-1 1-2 0,6-4 0 0,0 0-1 0,14-1 1 0,0-1-1 0,6 2 0 0,-1-4 0 0,2-4-1 15,-2 1-3-15,8-4 1 0,-7 0-3 0,7 0 2 0,0-4 1 16,-1-3 2-16,1 0 2 0,-2 0 4 0,2-2 3 0,-6 2 4 16,-1-4 6-16,-1 4 10 0,2-3 8 0,-2 2 8 15,-5 1 8 1,0-1 4-16,-7 1 7 0,6 3 6 0,-6 1 0 0,0-1-6 0,0 0-8 0,0 1-9 0,0 3-8 16,0 0-7-1,0 0-10-15,7 0-7 0,-7 0-7 0,6 3-4 0,-6-3 0 0,6 8-2 0,8-8-1 0,-8 7 0 16,8-3-2-1,5-1-3-15,7 2 0 0,-6-2-10 0,6 0-24 0,6 1-31 0,1 4-42 0,-1-8-57 0,1 0-76 0,-1 3-127 32,1-3-105-32,-7 0-49 0</inkml:trace>
  <inkml:trace contextRef="#ctx0" brushRef="#br0" timeOffset="119587.47">30492 12346 114 0,'-12'-8'442'0,"-2"5"-122"0,-5 3-115 16,6-3-74-16,-6 3-45 0,5 0-26 0,2 3-14 0,-8-3-15 15,7 7-6-15,-7 1-6 0,8 2-4 0,-2 1-2 0,1 0 0 16,0 4 2-16,0-1 2 0,7 2 1 0,-8-2 1 16,8 0-2-16,0 1 2 0,-1 0-1 0,7 0-2 0,0-1-2 15,0 1-3-15,7-4 0 0,-1 0-1 0,8-3-2 0,-2 2-1 16,1-2 0-16,7-5 0 0,6 4 0 0,0-3-3 15,7-1-1-15,-1 1-3 0,13-4-5 0,1 0-13 0,-1-4-20 16,8 1-28-16,-1-4-39 0,0 0-46 0,-6-5-58 0,-1 1-93 16,1 0-110-16</inkml:trace>
  <inkml:trace contextRef="#ctx0" brushRef="#br0" timeOffset="119859.36">30975 12159 228 0,'-14'-11'396'0,"8"3"-106"0,-7 1-77 0,0 0-47 16,6-1-24-16,1 5-8 0,-8-1-3 0,8 0-9 0,0 4-12 0,-1-3-14 16,1 3-16-16,6 0-13 0,0 0-15 0,0 3-16 15,0 1-14-15,0 3-10 0,6 1-4 16,1 3-1-16,-1-4-1 0,0 8 0 0,8-4 1 0,-8 4 1 0,7-1 1 0,-6 4 0 16,6-3 0-16,-7 3-2 0,1 1 0 0,0-1 0 15,-1 0-3-15,0 0-3 0,8 1 0 0,-8-1 0 0,7 1-1 16,-7-5 1-16,8 4-2 0,6-2 0 0,-8 1-4 15,8-6 1-15,-1 4-19 0,7-3-26 0,-6-5-30 0,6-4-34 0,-7 5-38 16,14-8-46-16,-7 0-60 0,-6 0-94 0,6-4-108 16,-13 0-43-16</inkml:trace>
  <inkml:trace contextRef="#ctx0" brushRef="#br0" timeOffset="120001.1">30551 12357 266 0,'-12'-4'568'15,"-2"1"-121"-15,8-1-128 0,12-4-86 0,0 5-57 0,14-4-39 16,13-1-29-16,13 0-26 0,5-3-26 0,14 4-21 0,14-4-12 16,6 0-11-16,6 0-10 0,6 0-15 0,1-3-28 15,6 3-36-15,1-4-44 16,-2 4-64-16,-5 0-106 0,-13 0-159 0,-7 4-85 0,-20-1-37 0</inkml:trace>
  <inkml:trace contextRef="#ctx0" brushRef="#br0" timeOffset="120766.7">24416 13618 43 0,'0'-5'306'15,"-6"-2"-90"-15,-1 7-65 0,7-4-37 0,-7 0-20 0,7 1-9 16,-6 3-2-16,6-4-3 0,0 4 0 0,0-4-1 16,0 1 1-16,0 3 0 0,0-4 1 0,0 0 6 0,0 4 10 15,0-3 9-15,0-1 13 0,0 4 8 0,0-4 9 0,0 4 4 16,0 0 0-16,0-3-9 0,-6 3-11 0,6 0-15 16,0 0-17-16,-7 0-16 0,7 3-17 0,-7-3-14 0,7 4-6 15,0 3-6-15,-6 4 4 0,6 0-4 0,0 4 2 0,0 0 1 16,0 3-2-16,0 1-2 0,0-1-4 0,6 4-5 15,1-4-8-15,6 0 0 0,0 5-2 0,-6-5-2 0,6 0-1 16,-7 0-1-16,7 1 1 0,0-1-1 0,-7 0 1 16,8-3-3-16,-1 3-2 0,-7-3-2 0,1 0-3 0,-1-1-5 15,1 1-22-15,-1-4-47 0,0 0-54 0,2-3-56 0,-8-2-53 16,0 2-58-16,6-4-70 0,0-4-107 0,-6 0-105 16,0 0-24-16</inkml:trace>
  <inkml:trace contextRef="#ctx0" brushRef="#br0" timeOffset="120967.11">23940 13811 81 0,'0'-4'522'15,"8"0"-99"-15,-2 1-160 0,0-1-105 0,7 1-65 16,7-1-34-16,6-3-19 0,0 0-9 0,13 3-6 0,6-3-5 15,14-5-6-15,-1 5-4 0,1 0-1 0,6-1-6 0,-6 1-11 16,6-4-23-16,0 4-36 0,1-4-52 0,-8 3-89 16,8-3-159-16,-9 1-87 0</inkml:trace>
  <inkml:trace contextRef="#ctx0" brushRef="#br0" timeOffset="121426.53">24846 13803 175 0,'-13'4'394'0,"6"0"-142"0,1 0-106 0,6-1-64 16,0-3-36-16,0 4-14 0,6-4-10 16,8 4-1-16,-2-4-1 0,1 0 1 0,7 0 0 0,0 0-1 0,6-4-3 0,-1 4-3 15,1-4 1-15,1-3-1 0,-1 3 3 0,-6 0 1 16,-1-3 2-16,-6 0 5 0,0 3 4 0,-1-3 3 0,-4 4 0 15,-8-4 2-15,0-2-3 0,-8 2-2 0,2 3-3 0,0-3 0 16,-14 0 2 0,7 3 0-16,1 1 4 0,-2-1-2 0,-6 0-1 0,1 1-1 0,-1-1-2 0,-6 4-3 0,7-4-9 15,-7 4-4-15,0 0-4 0,6 4-3 0,1-4-1 0,-1 4 0 16,0-4-1-16,8 3 2 0,-1 1 1 0,6 0 2 16,-6-1 0-16,13 1 3 0,-6 3 1 0,6-3 3 0,0 3 1 15,0 0 1 1,6 2 1-16,-6-2 1 0,13 0 0 0,-6 0-2 0,6 0 0 0,7 0-3 0,-1 1 2 0,0-1-4 15,8 1-2-15,-1-5-2 0,0 5-1 0,7-5 0 0,-8 5-2 16,7-5 1-16,2 1-3 0,-2-1-1 0,1 2 0 16,-8-2 0-16,9 0 0 0,-9-3 0 0,7 4 0 0,-6-4 0 15,-6 4 0-15,7-4 0 0,-9 0 1 0,2 0 1 0,0 0-2 16,-7 0-1-16,7 0-1 0,-1-4-9 0,1 4-13 0,6-4-23 16,0 1-29-16,0 0-33 0,-1-5-40 0,8 1-56 31,-7-1-77-31,0 1-100 0,-6 0-82 0</inkml:trace>
  <inkml:trace contextRef="#ctx0" brushRef="#br0" timeOffset="121871.76">25367 13826 167 0,'0'0'155'0,"-7"0"-35"0,7 0-23 15,-6 0-18-15,6 0-14 0,0 0-11 0,0 3-7 0,0-3-5 16,6 0-1-16,-6 0 0 0,7-3 3 0,-7 3 5 15,0 0 4-15,7-4 1 0,-7 4 1 0,6-4 1 0,-6 1-2 16,0-1-1-16,6-4-6 0,-6 5-6 0,0-4 1 0,0-1 2 16,0 1 2-16,0 0-3 0,0 0 1 0,0-5-2 15,0 5 9-15,0 3-4 0,7-7-6 0,-7 8-7 0,7-5-6 16,-7 5-4-16,0-5-4 0,6 5-5 0,-6 3-11 0,6-4-3 16,-6 0 0-16,7 4-1 0,0-3 0 0,-1 3 0 0,1 0 0 15,-1 0 0-15,0 3 0 0,8 1 0 0,-2 0 0 16,2-1 0-16,-8 1-1 0,7 3 1 0,0 1 2 15,-6-1-1-15,5 0 0 0,2 0 1 0,-8 1-1 0,1 4 0 16,-1-5 0-16,1 3-1 0,-1 1 0 0,1 0-1 0,-1 0-1 16,8-3-2-16,-8 3-3 0,0 0-17 0,8-4-26 15,-1 1-35-15,-1-2-48 0,8 2-75 0,0-5-128 0,6 1-106 16,-1 0-59-16</inkml:trace>
  <inkml:trace contextRef="#ctx0" brushRef="#br0" timeOffset="122309.11">25719 13723 267 0,'0'-4'342'0,"0"1"-121"15,6-1-83-15,-6 0-52 0,7 1-30 0,-1 3-16 0,1 0-9 16,5 0-10-16,-4 0-7 0,4 0-6 0,1 0-4 0,0 0-2 15,6 3 0-15,-11 1 1 0,4 0 1 0,2-1 1 16,-2 5 1-16,-5-1-1 16,6 0 1-16,0 0 0 0,-7 1 0 0,1 0-1 0,0-1-1 0,-1 0 1 0,0 0-2 0,-6 1 1 15,7-1-1-15,-7-4 2 0,6 1 5 0,-6 0 7 16,0-4 10-16,0 4 13 0,0-4 17 0,0 0 16 16,0 0 19-16,0 0 14 0,0 0 4 0,0-4-3 0,0 0-8 15,7 0-11-15,-7-3-10 0,7 0-9 0,-1 0-6 0,0 0-1 16,2 0 13-16,-2-2 19 0,0 6 17 0,-6-1 14 0,0 0 1 15,6 1-3-15,-6-1-8 16,0 4-15-16,0 0-22 0,0 0-25 0,0 0-20 0,0 0-17 0,7 0-9 0,-7 4-5 16,7-1-3-16,-1 1-2 0,1 0-1 0,-1-1-1 0,8 6-2 15,-2-6-4-15,2 1-9 0,-2-1-23 0,8 4-32 16,-1-3-37-16,7-4-37 0,1 4-35 0,-1-1-31 0,0-3-30 16,-1 4-25-16,1-4-15 0,1 0-7 0,-7 0-8 0,-2 3-9 15,2-3-10-15,-13 4-4 0</inkml:trace>
  <inkml:trace contextRef="#ctx0" brushRef="#br0" timeOffset="122394.66">26408 13822 63 0,'0'0'315'0,"-6"0"10"16,6 0-24-16,-6-4-19 0,6 4-9 0,0 0-1 0,-6 0-2 0,6 0-5 16,-7-3-11-16,7 3-18 0,0 0-28 0,7-4-37 15,-1 4-44-15,-6-4-56 0,12 4-85 0,2-4-94 0,-1-3-91 16,7 0-108-16,6 0-186 0,0-4-125 0,0 4-73 16,-1-5-29-16</inkml:trace>
  <inkml:trace contextRef="#ctx0" brushRef="#br0" timeOffset="124300.42">16021 2377 93 0,'-6'0'117'0,"6"0"-11"0,-7-3-11 15,1 3-14-15,6 0-17 0,-7 0-14 0,-6-4-10 0,7 4-6 16,-1-4-2-16,0 4-4 0,1-3-2 0,-7 3 0 15,0-4 1-15,6 4 1 0,1-4 3 0,0 1 2 0,-8-1 5 16,8 0 6-16,-1 1 3 0,7-1 3 0,-6-3 0 0,6 3-5 16,-7-7-3-16,7 3-4 0,0-3-6 0,7 1-6 0,-7-1-5 15,6 0-3-15,1-4-1 0,-1 4 0 0,0-4-3 16,8 5-2-16,-1-5-2 0,0 0-1 0,6 1-2 0,1-1 0 16,6 0 0-16,0 4-2 0,0-7 1 0,13 3-1 15,0 1 1-15,6-2-3 0,1-1 0 0,13 2-1 0,0-4-2 16,0 1 1-16,6 4 0 0,-7-5 0 0,14 5-1 0,-7-1 0 15,6 4 2-15,1-3-1 0,6 3 3 0,1-4-1 16,5 3-1-16,8 1-1 0,5 1 1 0,-6-1-1 0,7 3-1 16,6-3 0-16,-7 4-1 0,2 0-1 0,-8-1-1 0,0 5 2 15,-7-1-1-15,-5 4 1 0,-2 0 0 0,2 4 0 16,-8-1 1-16,-6 5-1 0,8-1 1 0,-8 0 0 0,0 4 0 16,0 4 0-16,0-1 0 0,-7 2 0 0,14 2-1 0,-7-3 1 15,1 3 1-15,-1 0 1 0,0 0-1 0,-7 1 1 16,7-1 0-16,0-4 0 0,7 5 0 0,-7-4 1 0,1-1-3 15,-1 1 1-15,0-4 0 0,6-4 0 0,-6 4-1 0,0-7 0 16,8 3 1-16,-2-7 0 0,-6 0 0 0,6 0 0 0,-6-4 1 16,7-3 1-16,-7 3 1 0,1-3 1 0,-8-4 1 15,1 4 3-15,-7-5 8 0,-7 2 6 0,-12-1 5 0,-1 0 7 16,1 0 4-16,-13 3 3 0,6-3 0 0,-7 4-5 0,-5-4-5 16,-2 4-6-16,-6 0-7 0,2 3-9 0,4 0-4 15,-5 1-6-15,-7-1 0 0,6 4 0 0,1 0-3 16,6 0 2-16,1 0 1 0,11 4 0 0,-5-1 0 0,12 1 1 15,7 0 0-15,1 0 0 0,11 3-1 0,2-4-1 0,5 1 0 16,7-1-1-16,0 1 0 0,7-4 0 0,-6 4 0 0,5-4-1 16,0 0 3-16,-6 3-1 0,8-3-1 0,-15 0 0 15,0 0 1-15,1 4 0 0,-7-4 0 0,-7 0 0 0,-5 3-2 16,-7-3-1-16,-1 4-1 0,-6 1 0 0,0-2 0 0,-7 5 0 16,8-1 0-16,-1 4 2 0,-6 0 0 0,12 0 2 15,-7 0 0-15,8 3 2 0,0-3 1 0,6 4 0 0,0-4 0 16,7 3 0-16,6-3 0 15,0 1-1-15,7-5 1 0,-1 0-2 0,7-3 1 0,7 0 0 0,6-4-1 0,-6 0 2 16,6 0-1-16,0-4 0 0,7 0 0 0,0 1-1 0,6-5 0 16,-7 1 0-1,7-1 1-15,-6 1 0 0,0-1 1 0,-7 1 0 0,-6 0-2 0,-13 4 0 0,-8-5 0 0,-11 8-2 0,-8-4-2 16,-7 1-3-16,-11 3-2 0,-1 0-5 0,-13 0-11 16,-7 3-17-1,-5 1-27-15,-8 4-37 0,-13-5-48 0,1 1-87 0,-14-1-149 0,1-3-75 0</inkml:trace>
  <inkml:trace contextRef="#ctx0" brushRef="#br0" timeOffset="124857.03">21577 1099 41 0,'-20'-8'316'0,"7"1"-106"16,-7 0-66-16,7-1-32 0,-6 1-13 0,5 0-9 0,-5 3-11 16,6 0-9-16,0-3-5 0,7 7-2 0,-8-3-5 0,8-1-10 15,0 4-8-15,-1 4-11 0,0-4-9 0,1 3-8 16,-7 4-6-16,7 1-3 0,-1 2-2 0,-6 5 3 0,7 0-2 16,-1 0 3-16,7 3-1 0,0 4 2 0,0-3 0 0,7 2-1 15,-1 1 0-15,7 0-1 0,-6 1 1 0,6-2-3 0,-1 5 0 16,2-4-2-16,-2-1 2 0,2 6-1 0,-1-6-1 0,0 1-1 15,0-3 0-15,-1 3 1 0,2-4 0 0,-1-3 0 16,6 3-3-16,-6-3 2 0,7-4-13 0,-7 0-20 0,0 0-30 16,6-4-40-16,1-4-60 0,-6 1-139 0,4-4-99 0,2-4-65 15</inkml:trace>
  <inkml:trace contextRef="#ctx0" brushRef="#br0" timeOffset="125234.62">20958 1121 52 0,'-7'-8'309'0,"7"2"-125"0,7-2-75 0,0 0-42 0,-1-3-21 16,6 4-11-16,8-1-5 0,0 2-6 0,13-2-1 0,-7 4-3 15,13-3 1-15,6 7-2 0,1-3-4 0,5-1-2 0,2 4-3 16,6 0-2-16,6 4-2 0,-7-1 0 0,7 4 0 0,-6 1 0 16,-7 2 0-16,0 2 1 0,-6 2-1 0,-14 5 0 0,1-1 0 15,-7 4 1-15,-13-3-1 0,-6 6-1 0,-14-3 1 16,0 4 0-16,-5-1 0 0,-14 0 1 0,-1-2-2 0,-11 3-1 16,-9-4-1-16,2 3 2 0,-7-3 1 0,-7 0 1 0,1-3 0 15,-1-1 0-15,0 0 1 0,8 0 1 0,-2-3-1 16,8-4-1-16,5 0-4 0,2 0-1 0,5-4 2 0,7 0-4 15,7-3-1-15,5 0 1 16,2-1-3-16,12 2-6 0,0-5-15 0,6 0-24 0,14-5-45 0,-1-2-79 0,13 0-151 16,1-4-81-16</inkml:trace>
  <inkml:trace contextRef="#ctx0" brushRef="#br0" timeOffset="125519.75">22117 1292 51 0,'-6'-3'323'0,"6"-1"-117"0,-7 1-71 0,7-1-36 16,0 0-19-16,-6 4-19 0,6 0-14 0,-7 0-8 0,7 0-10 31,-7 4-6-31,1 0-5 0,0 3-8 0,-2-4-4 0,-4 5-1 0,6 4-3 0,-1-5 0 0,0 4 0 0,1-4 1 15,6 3-1-15,-7 2 3 0,7-1-1 0,0 0-1 0,7 0 0 16,-1-4 0-16,-6 4 1 0,14 0 0 0,-8-4-1 16,6 1 1-16,2-2-2 0,-1 3 1 0,7-2 0 0,-1-3 0 15,0-1 0-15,8 1-2 0,-8-4-2 0,14 4-10 16,0-8-20 0,-1 4-32-16,7-7-58 0,0 3-123 0,0-7-107 0</inkml:trace>
  <inkml:trace contextRef="#ctx0" brushRef="#br0" timeOffset="125662.35">22352 1172 130 0,'-14'0'276'0,"2"0"-113"0,5 0-66 0,0 0-40 16,7 0-23-16,7 0-14 0,0 4-7 0,5-4-9 0,8 4-14 15,6-4-29-15,0 3-48 0,1-3-103 0,5 0-113 16</inkml:trace>
  <inkml:trace contextRef="#ctx0" brushRef="#br0" timeOffset="125883.65">22567 1169 71 0,'0'7'223'16,"0"-3"-91"-16,0 6-56 0,6 1-31 0,0 0-15 0,1 0-6 15,6 0-4-15,6 4-3 0,1-4 0 0,0 7-1 16,-1-4-3-16,7 6-1 0,0-2-1 0,-6 4-4 0,5-4 1 16,-5 4 0-16,6 0-1 0,1 0-1 0,-1 4-1 15,-7-4-1-15,7 3 1 0,0-3-2 0,-6 4 0 0,5-5-2 16,-5 5 0-16,0-4 0 0,-1-3-1 0,1 3-10 0,0-4-27 16,-1-4-45-16,-6 1-107 0,0-4-114 0</inkml:trace>
  <inkml:trace contextRef="#ctx0" brushRef="#br0" timeOffset="126152.04">22703 1257 82 0,'0'-8'238'0,"6"-3"-110"0,14 4-60 16,-7-1-31-16,7 5-17 0,6-1-10 0,-6 4-4 15,5 0-1-15,1 7-3 0,-6-3 2 0,0 3-2 0,-7 4 3 16,-1 1 0-16,-12 2 1 0,0 0 0 0,0 5 0 0,-12-4 1 16,-1-1 1-16,-7 5 1 0,0-1-1 0,1-4-1 0,-7 5 0 15,0-5-1-15,6 1-1 0,-6-5 1 0,7 2-2 16,-1-1-1-16,7-3-1 0,7-1-1 16,-8 0-4-16,8-3-8 0,6-4-16 0,0 3-26 0,0-6-62 0,6 3-128 15</inkml:trace>
  <inkml:trace contextRef="#ctx0" brushRef="#br0" timeOffset="126898.88">23023 1296 154 0,'-26'4'219'0,"-1"4"-87"0,1-1-52 0,0 4-31 0,7-4-17 0,-1 4-9 0,14 0-6 15,-8 0-5-15,14 0-2 16,0-4-4-16,14 4-2 0,-8-3 0 0,14-1 0 0,-1 0-2 0,1-3-1 0,6 0-1 16,-1-4 0-16,1 0 2 0,1-4 0 0,-1 0 1 0,-6-3-1 15,-1 4 0-15,1-5 2 0,-8-3 5 0,-5 4 6 16,6 0 2-16,-13-4 4 0,0 3 5 0,-6 0 6 0,-1 2 4 16,0-2 0-16,-5 5-4 0,5-5-5 0,-13 5-3 15,8-1-5-15,-2 1-5 0,2 3-7 0,-2-4-2 0,1 4-4 16,7 0-1-16,-8 0-2 0,8 0 1 0,0 4 1 0,6-4 1 15,0 3-1-15,0-3 0 0,0 4 0 0,6-4 1 16,8 0 0-16,-2 0-1 16,1 0 0-16,7-4 0 0,0 1 0 0,6-1 0 0,-7-4 2 0,7 0-2 0,-6-2 0 0,-1-1 1 15,1 0 0-15,0-4-1 0,-8 4 1 0,1-3 0 0,1-1 0 16,-8-3 6-16,0 7 3 0,-6-7 1 0,0 2 0 16,0 2-1-16,0-1-1 0,0-3 0 0,0 3-1 0,-6 0-4 15,6 5-3-15,-6-5-1 16,-1 5-1-16,0-2 1 0,7 6 1 0,-6-6 1 0,-1 4 0 15,1 5 3-15,0-1 1 0,-2 0 1 0,8 1 0 0,0-1 1 0,-6 4-1 0,6-4-1 0,-6 4 0 16,6 0-3 0,0 4-2-16,-7-4-1 0,7 4 0 0,-7 3 0 0,7 0 0 0,0 1 0 0,0-1 0 0,0 4 0 15,7 1 1-15,-7-2 1 0,7 5-1 0,-1-5 1 0,0 5-1 16,2 4 2-16,4-5-1 0,-5 1-1 0,-1 3 1 0,8-2 0 16,-2-2 0-1,-6 4-1-15,8 0 0 0,5-3-1 0,1 0 0 0,-7 3 1 0,6-4 0 0,8 1 0 0,-8-4-1 16,0 1 0-16,1-2 0 15,6 1 1-15,-7-7-1 0,1 3 0 0,0-4 1 16,-7 2-2-16,7-5 2 0,-8 0 1 0,2-5-2 16,-2 2 1-16,-5 0 2 0,6-5-1 0,-6 1-1 15,5 0 3-15,2-4-1 0,-8 3 0 0,7-3 1 0,-6 0-1 16,-1 0-3-16,1 1 2 0,-1 2 0 0,0-3 0 0,-6 4-2 16,8-1 0-16,-8-3 2 0,0 4 1 0,0-1 3 0,0 5-1 15,0-4 0-15,-8 0 0 0,8 3 2 0,-6 0-1 0,0 1-2 16,-1-2-1-16,1 5-2 0,-1-2 0 0,0 2 0 0,1 0-1 15,0 0 0-15,-1 2-1 0,7-2-1 0,-7 5-1 16,7-2 1-16,0 1 1 0,0 3 1 0,0 0 1 0,7 4-2 16,-7-3 2-16,7 3 1 0,-1 0 0 0,7 0-4 0,0 0 1 15,0-1 1-15,7 1-1 0,6 0 1 0,-1 0 1 0,9 1-1 16,-2-1-2-16,13-4-8 0,2 0-20 0,4-3-29 16,1 0-42-16,7-8-72 0,0 0-156 0,6 1-87 0</inkml:trace>
  <inkml:trace contextRef="#ctx0" brushRef="#br0" timeOffset="127168.25">24794 890 106 0,'-7'4'282'0,"1"-1"-116"0,-1 1-70 15,1 0-41-15,6 3-20 0,0 0-12 0,6 1-4 16,1-1-3-16,-1 4 0 0,7 0-4 0,1 0-1 0,5 0-1 16,-6 0-2-16,6 3 0 0,-5 1-2 0,5 0 0 0,-6-1-2 0,7 4 0 15,-7 1 2-15,-1-1-2 0,2 1 0 0,-8-1 0 16,14 1 1-16,-14-1-1 0,7 0-2 0,1 0 1 0,-2 1-1 16,-6-5 1-16,8 1 0 0,-1-1-2 0,7 1-1 15,-8-4 0-15,8-3-15 0,-1-1-26 0,1-3-56 0,0-1-136 16,6-3-98-16</inkml:trace>
  <inkml:trace contextRef="#ctx0" brushRef="#br0" timeOffset="127358.37">24435 1102 273 0,'-6'0'272'0,"12"-3"-110"16,1-1-67-16,12 0-38 0,8 1-24 0,5-1-13 0,7 0-10 15,20-3-6-15,-1 3-2 0,15 0-2 0,-2 1-10 0,14-4-19 16,-1 3-32-16,7-3-65 0,0 0-148 0,0-4-85 0</inkml:trace>
  <inkml:trace contextRef="#ctx0" brushRef="#br0" timeOffset="127915.08">25354 1158 73 0,'13'4'144'0,"0"-4"-61"0,7-4-36 0,12 4-17 16,-6 0-10-16,7-5-4 0,-1 2-2 0,1 3 4 0,-7-4 2 15,-1 0 4-15,2 1 7 0,-7-1 9 0,-8 1 9 0,2-1 7 16,-8 0 5-16,0 1 3 0,-6-5-1 0,-6 5 0 0,0 0-4 15,-8-2-6-15,2-2-9 0,-1 3-7 0,-7 1-5 16,0-1-5-16,-6 0-4 0,1 1-7 0,-2 3-5 0,-5 0-1 16,6 0-2-16,0 0-2 0,-1 0-1 0,1 3 1 0,0-3 0 15,7 8 0-15,-7-5 1 0,13 1-1 0,-7 3-1 0,0 1 0 16,8-1 0-16,-2 4-2 0,8-4 1 0,0 0-2 0,-1 4 0 16,7-2-1-1,0 1 1-15,0 1 0 0,7 0-1 0,-1 0 2 0,8 0 0 0,-2 0-1 0,2 0 0 0,5 0 0 16,7 0-1-16,-6-4 0 0,5 0 2 0,8 4 0 0,0-4-2 15,-1-3 2 1,7 4 0-16,0-4-2 0,0 0 1 0,1-1 0 0,-1-3-1 0,-1 4 0 0,-5-4-1 0,7-4 1 0,-8 4-1 31,1-3 0-31,-1-1 0 0,-6 0 0 0,0-4-4 0,-7 4 2 0,1-3 0 0,-1 0 0 0,1 0 2 0,0-1 0 16,-7-2 0-16,7 2 0 0,-8-3 2 0,2 0-1 0,-8 4 0 16,7 0 1-16,-13-1-2 0,6-3-1 0,1 4 1 0,-7 0 0 31,7 3 0-31,-7-4 0 0,0 6 0 0,6-2 0 0,-6-1-1 15,0 5 1-15,0-3 0 0,0 3-1 0,6-4 0 16,-6 4-1-16,0 4-1 0,7-4 1 0,0 3-1 0,-1 2 0 16,7-1 0-16,0 3 2 0,-6 0 0 0,5 4 1 15,-4-1 0-15,4 2-3 0,-6 2 2 0,1 1-1 0,-7 0-1 16,0-1-2-16,0 4-1 0,7 1-2 0,-7-4-1 0,6 3-5 16,1-3-5-16,-1-1-5 0,0 1-4 0,8-4-2 0,-2 0-9 15,8-4-10-15,0 0-14 0,13-3-15 0,-1 0-38 16,7-8-55-16,-6 4-127 0</inkml:trace>
  <inkml:trace contextRef="#ctx0" brushRef="#br0" timeOffset="128484.17">26363 1135 235 0,'-6'-7'188'0,"0"7"-67"0,6-4-42 15,0 4-22-15,0-3-16 0,0 3-13 0,0 0-9 0,6 0-6 16,0 0-4-16,1 3-3 0,-1 1-2 0,1-4-1 0,6 7-2 0,-7-3-1 16,8 3-1-16,-2-3 1 0,2 4 1 0,-1 3-1 15,-1-4 0-15,2 4 1 0,-2-4 0 0,2 4 2 0,-8 0 0 16,7 4-1-16,0-4 1 0,0 0-1 0,-7 3 0 15,8-3-2-15,-8 0 0 0,1 0 0 0,-1 1 1 0,1-2-2 16,-7-2 0-16,6 3 0 0,1-5 1 0,-7-1 0 0,0 2 1 16,6-3 1-16,-6-4-2 0,6 3 2 0,-6-3 0 15,0 0-1-15,8-3 1 0,-8-1 1 0,0 0-1 0,6-4 7 16,-6 2 9-16,6-2 8 0,-6-3 5 0,0 1 3 0,7-2 0 16,-7 1 7-16,7 0 5 0,-7 0-3 0,6 1-6 15,1-2-6-15,-7 1 3 0,0 4 1 0,6 0 1 0,-6-1-2 16,0 1-6-16,0 3-1 0,0 0-4 0,6 1-6 0,-6-1-5 15,0 1-5-15,7 3-2 0,-7 0-5 0,7 0 0 0,-7 0 0 16,6 0-2-16,0 0 4 0,1 0-3 0,6 0 1 16,-6 0-1-16,6 3 1 0,0 1 0 0,-1-4 0 0,2 3 1 15,-1-3 0-15,0 0-1 0,-7 4-1 0,1-4 0 0,5 4 0 16,-4 0-1-16,-8-1 0 0,6 1-1 0,0 0 2 16,-6-1 0-16,7 1 0 15,0 3 1-15,-7 1-1 0,6-5 1 0,0 1 1 0,1 4 0 0,-1-5 0 0,1 0-1 0,0-3 2 16,5 4-1-16,2-4 0 0,-2 0 2 0,1 0 1 15,1 0-2-15,6 0 1 0,-2 0-1 0,2-4-1 0,7 1 0 16,-9 0-6-16,9-1-18 0,-7 0-28 0,6-3-40 16,-1-1-58-16,1 1-133 0,0 3-101 0,-6-3-63 0</inkml:trace>
  <inkml:trace contextRef="#ctx0" brushRef="#br0" timeOffset="129310.07">24136 2030 254 0,'0'-4'190'0,"0"0"-72"0,7-4-44 0,-7 4-25 0,12 1-13 15,-5-4-8-15,12 3-8 0,1 0-7 0,13-3-7 0,6 4-2 16,-1-4-1-16,15 3 0 0,-1-4 0 0,13 1-2 15,7 0 0-15,0-1-1 0,12 1 0 0,-6 3 0 0,7-3 0 16,7-1 0-16,-1 5 0 0,-1-4 2 0,1 3-2 0,0 1 2 16,1-1 0-16,-1-3 0 0,0 7 1 0,0-4 2 15,-6 4-2-15,0-3 0 0,-7 3-1 0,0 0 0 0,0 0 1 16,-6 0-1-16,6 0-1 0,-6 0 0 0,0-4 3 0,-7 4-1 16,6 0 0-16,-6 0-2 0,1-5-1 0,-8 2 2 15,0 3-1-15,1-4-1 0,-7 4-3 16,-6-4 1-16,0 4 0 0,-8 0 2 0,-5-3 0 0,-1 3 0 0,-5 0 0 0,-1 0 1 15,-6 0-1-15,-1 0 0 0,-6 0 0 0,0 3-1 0,1-3 1 16,-8 4 0-16,0 0-1 0,0-4 1 0,1 3 3 16,-7 2 1-16,0-5 0 0,0 4 2 0,0-1-1 15,-7 1 2-15,1-4 2 0,0 3-1 0,6-3 0 0,-6 4-3 16,-2-4 2-16,8 4-1 0,-6-4-1 0,6 3-2 0,-6-3-1 16,6 0-1-16,0 0 0 0,0 4 1 0,0-4 0 15,-7 4-2-15,7-4-3 0,0 3-6 0,-7-3-11 0,7 3-15 16,0-3-18-16,0 0-24 0,0 0-28 0,0 0-32 0,0 0-39 15,0 0-62-15</inkml:trace>
  <inkml:trace contextRef="#ctx0" brushRef="#br0" timeOffset="149854.43">16002 5235 19 0,'6'-4'66'0,"1"1"-15"0,-7-5-14 0,6 5-14 15,0-5-11-15,8 4-3 0,-8-3 2 0,7 4-2 0,-6-1-3 16,-1 0 0 0,7 1 1-16,-6-1-1 0,-1 0 0 0,1 1 0 0,-1 0 0 0,-6-3 6 0,6 3 7 0,2-4 6 0,-2 7 8 15,-6-7 6 1,0 3 7-16,6 4 2 0,-6-4 2 0,0 1-5 0,0-1-3 0,0 4-3 0,0-4-5 0,0 1-4 15,0 3-2-15,0-4-2 0,0 4-1 0,0 0-1 16,0-4-4 0,0 4-3-16,0 0-5 0,-6 0-5 0,6 4-4 0,0-4-2 0,-6 4-1 0,-8-4-1 0,8 3 0 15,-7 5-2-15,0-5 0 0,-7 5 2 0,1-1 0 0,5 3 0 16,-11 2 0-16,5-1-1 0,-6 4 0 0,6-4 1 0,1 4 1 16,-1 3-1-16,-6 1 1 0,7-2 2 0,-7 5 0 0,6 1 4 31,-6 2 1-31,0-3 2 0,-7 4 0 0,8 3 1 15,-1-4 2-15,-1 5-1 0,1-4 0 0,-6 3-3 0,5 0 1 16,1-3-2-16,1 3 0 0,-1 0 0 0,-7 1 2 0,7-1 0 16,0 1-2-16,0 2 1 0,-1 1 1 0,-5-3 1 15,6 6-1-15,-7-3 0 0,1 4 0 0,-1-4-1 0,1 3 0 16,-7 5-1-16,0-5 0 0,-7 1 0 0,1 4-1 0,-1-2 0 16,1 2-1-16,-8-1 0 0,7 1 1 0,1-1 0 15,-7 0-1-15,7 0-2 0,6-3 1 0,-1 3-1 0,1-3 1 16,7-1-1-16,-1 1-3 0,7 0 2 0,0-1-1 0,-1 1 2 15,1-4-2-15,7 4-1 0,-1 0 1 0,2-4 0 0,4 6 1 16,1-2-2-16,7 4 2 0,-8-1-1 0,2 0 4 16,-2 0-2-16,2 4 1 0,-8 0-2 0,7 0 0 15,0 4 1-15,-6-4-1 0,5 4-1 0,-5-1-1 0,6-3 0 16,-6 4 0-16,5-4 0 0,1 0 0 0,0 0 0 0,7-7 0 16,-1 2 0-16,7-5 1 0,0-1-1 0,0-1 1 15,7-6 2-15,-1 1-1 0,7-2 2 0,-6-3-2 0,5-4 0 16,2 0 2-16,-1-3-1 0,0-1 0 0,0-3-1 0,0 0 0 15,0-4 0-15,0 2-2 0,0-6-1 0,-7 1-5 0,1-1-7 16,-1 1-10-16,1-1-13 0,-7-3-18 0,0 0-30 0,0-3-51 16,-13-1-106-16,6-3-105 0</inkml:trace>
  <inkml:trace contextRef="#ctx0" brushRef="#br0" timeOffset="150188.46">13533 7979 61 0,'0'0'153'16,"0"0"-56"-16,-7 0-34 0,7 0-18 0,0 3-10 0,0-3-3 16,0 0-1-16,-6 4 1 0,6-4-2 0,-6 4-2 15,6-1-3-15,-7 1 0 0,0 0-3 0,7 3-1 0,-6-3-1 16,6-1-1-16,-6 4 5 0,6-3-2 0,-7 3-2 0,7 2-5 15,0-6 1 1,0 4 0-16,0 0-2 0,0 1-1 0,0-1-5 0,0 0 2 0,7-3 3 0,-1 3 2 0,0-3 1 16,1 3 2-16,0-3 3 0,-7 0 2 0,12-1 1 0,2 1 1 15,-1 0 1-15,-1-4 3 0,8 3 4 0,0-3 0 16,-1 0 1-16,7 0 1 0,7 0 1 0,-1 0 0 0,1-3-2 16,13-1-3-1,-1 0-5-15,7-3-4 0,1 3-6 0,-2-3-3 0,2 0-9 0,5 3-29 0,-12-4-52 0,6 1-123 16,-13 0-131-16,0-4-88 0</inkml:trace>
  <inkml:trace contextRef="#ctx0" brushRef="#br0" timeOffset="151314.61">11690 9463 95 0,'0'0'78'0,"0"0"-21"0,0 0-14 0,0 0-2 0,0 0-3 15,0 0 2-15,0 0 5 0,0 0 3 0,0 3 3 0,-7-3 1 16,7 0 0-16,0 0-1 0,0 0-1 0,0 0-1 16,-6 0-4-16,6 0-4 0,0 0-1 0,0 0-4 0,0 0-2 15,0 0 1-15,0 0 0 0,0 0-1 0,6-3 3 16,-6 3 1-16,7 0 1 0,-7 0 1 0,0-3 2 0,7 3-2 16,-7-5-1-16,6 5-4 0,0-4-5 0,1 4-3 0,6-3-3 15,0-1-3-15,0 0-4 0,0 1 0 0,7-1-3 16,-1 0 0-16,7-3-1 0,-6 3 0 0,12 1-3 0,-5-1-2 15,5 0-1-15,1 1-1 0,-1-1 0 0,1 0-1 0,5 4 0 16,2-3-2-16,-1 3 2 0,0 0-3 0,7 0-2 16,-7 0 1-16,-7 3-1 0,7 1 0 0,-6 0 0 0,-1-1-1 15,1 1 1-15,-7 3 1 0,-6 1-1 0,-1-1 0 0,-6 0-1 16,-6 4 1-16,-7 1 2 0,-7-1 1 0,1 3 0 0,-14 1 1 16,-6-1 1-16,-7 5 0 0,-5-5 2 0,-1 5-3 15,-7-5 1-15,1 1-1 0,-2-1 2 0,2 2 1 0,6-6 2 16,0 1 2-16,6-3 4 0,1-2 5 0,5 2 7 0,1-4 5 15,7 0 6-15,6-1 5 16,0-3 8-16,7 4 3 0,-8-4 5 0,14 0 2 0,-6 0 1 0,6 0-3 16,0 0-3-16,6 0-5 0,-6-4-7 0,7 4-7 0,6-3-7 15,0-1-9-15,0 0-5 0,6 1-6 0,1 3-3 0,0-5-2 16,-1 2-3-16,7 0 4 0,0 3-2 0,1-4-1 0,-1 4-2 16,6 0-1-16,1 0 0 0,-1 4 0 0,1-4 0 15,-1 3-5-15,-5 0 2 0,5 2 0 0,-6 2 1 0,-7-3 1 16,7 3-1-16,-12 0 1 0,-1 0-2 0,-7 4 0 0,-6-3-1 15,0 6 1-15,-13-3-1 0,-7 1 3 0,0-1-1 16,-12 3 0-16,-7-3-1 0,0 4 1 0,-13-4 2 0,1 3 0 16,-8-3 0-16,6 1-1 0,-5-2 3 0,-7 1 4 0,6-3 2 15,-6 2 2-15,6-2 2 0,7 0 4 0,0-5 4 16,0 1 3-16,13 0 0 0,-1-1 0 0,8-3 0 0,6 4-1 16,0-4 0-16,7 0-2 0,6-4-5 0,-1 4-7 0,8-3-11 15,6 3-30-15,0-8-40 0,0 5-41 0,13-5-42 0,13 0-45 31,0-2-48-31,13-1-67 0,1 0-122 0,5 0-77 0,1 0-21 0</inkml:trace>
  <inkml:trace contextRef="#ctx0" brushRef="#br0" timeOffset="152313.68">12882 9378 7 0,'6'0'0'0</inkml:trace>
  <inkml:trace contextRef="#ctx0" brushRef="#br0" timeOffset="152631.1">12745 9360 123 0,'0'0'122'0,"0"0"-22"0,0 0-17 0,0 0-14 0,0 0-8 15,0 0-7-15,-6 0-3 0,6 0-2 0,0 0-4 16,-7 0-4-1,0 0-6-15,1 0-3 0,-7 0-5 0,0 4-2 0,0-4-4 0,-7 0-5 0,8 3-1 0,-8-3-2 0,14 4-2 16,-8-4-2-16,1 4 1 0,7-4-2 0,0 0 0 16,6 3 0-16,-8-3 2 0,8 0 1 0,0 0 2 0,8 4 0 15,-2-4 2 1,0 0 1-16,7 0 1 0,1 0 1 0,-2 0-1 16,8-4-1-16,0 4-1 0,5-3 2 0,-5 3-1 0,6-4-3 15,0 0 0-15,1 1-2 0,-2 3-1 0,1-4 1 16,0 0-4-16,0 1 0 0,1-1-2 0,-1 0-1 0,6 1 1 15,-5-1-1-15,5 0-1 0,-7 1-1 0,2 0-1 16,-8-3-1-16,8 3 1 0,-8 0 1 0,0 3-1 0,1-3-3 16,-7-2-1-16,1 5 1 0,-2 0-4 0,-6 0-7 15,1 0-13-15,-7 0-19 0,7 0-19 0,-7 0-23 0,-7 0-34 16,7 5-44-16,-13-5-65 0,1 3-91 0</inkml:trace>
  <inkml:trace contextRef="#ctx0" brushRef="#br0" timeOffset="152948.36">12843 9378 111 0,'0'0'230'15,"0"0"-66"-15,0 0-53 0,0 0-39 0,0 0-26 0,0 0-17 16,6 4-11-16,-6-4-8 0,0 4-3 0,6 3-2 16,2-4-2-16,-2 5 2 0,7-5-1 0,-7 5 2 0,7-1 3 15,0 0 3-15,1 1 2 0,5 3 2 0,-6-4 0 0,6 1 0 16,-5 3 4-16,6-4-1 0,-2 4-1 0,2 0-1 15,-7-1-2-15,7 2 0 0,-7-1 3 0,0 3-2 0,0-3-1 16,0 0 0-16,-6 4-1 0,-1-1 1 0,-6 2 4 0,0-5 0 16,0 3 3-16,-6 1 1 0,-1-4 4 0,-6 0 0 15,6 0 3-15,-12-4 4 0,6 4 1 0,-13-4 0 16,-1 0 0-16,1 1 0 0,-6-1 3 0,-7-4 3 0,6 1 1 16,1 4-2-16,-7-4 0 0,-1-4-2 0,8 4 0 0,-1-4-5 0,7 0-5 15,1 0-7-15,11 0-4 0,-6 0-4 0,8-4-4 16,6 4-7-16,-8-4-14 0,14 0-24 0,0-4-30 0,0 1-39 15,14 0-53-15,4-4-78 0,9-4-138 0,-1 1-87 0</inkml:trace>
  <inkml:trace contextRef="#ctx0" brushRef="#br0" timeOffset="153345.47">13396 9308 106 0,'-6'0'117'0,"0"0"-32"0,-2 5-22 15,-4-5-16-15,6 3-11 0,-2-3-6 0,2 3-3 0,-7-3-2 16,7 3-1-16,6-3-2 0,-7 0 1 0,0 0-1 0,7 6-1 16,0-6 1-16,0 0 0 0,0 0 0 0,0 0 0 0,0 0 0 15,7 0-2-15,0-6 0 0,-1 6-3 0,7 0-1 16,1-3-2-16,4 3-1 0,2-3-1 0,0 0-1 16,5-2-1-16,2 2 0 0,-7-1-1 0,6 4-1 0,0-4-1 15,-1 1 1-15,1-1-2 0,-6 4 0 0,7-3-4 0,-9-1 2 16,2 4-3-16,-6-4 0 0,-1 4-1 0,-1 0-1 15,2 0-1-15,-2 0-3 16,-5 0-2-16,6 0-14 0,-6 4-18 0,-1-4-31 0,0 0-49 0,-6 0-88 0,0 0-113 0</inkml:trace>
  <inkml:trace contextRef="#ctx0" brushRef="#br0" timeOffset="153614.92">13500 9342 84 0,'0'0'236'15,"-6"0"-85"-15,6 0-62 0,0 0-38 0,0 0-23 0,0 3-13 16,0-3-6 0,6 0-3-16,-6 4-1 0,0 0 0 0,7-1 1 0,-7 5 1 0,0-5 5 0,0 5 5 0,0-1 6 15,0 0 3-15,0 4 4 0,0 0 1 0,0-4-1 0,0 4 1 16,0 0-3-16,0 4-3 0,0-4-5 0,7 1-5 16,-7 2-1-1,0-3 0-15,0-1-1 0,0 2-1 0,0-1-2 0,0 0-3 0,0 0 0 0,0 0-2 0,0-4-1 0,0 4 1 16,0 0-2-16,0-3 0 0,0-2-2 0,0 6 1 15,-7-5 1-15,7 0-2 0,0 0-1 0,0 1-1 0,0-4-3 32,7-1-4-32,-7 0-9 0,0 2-15 0,6-2-21 0,0-3-24 15,-6 0-43-15,0 0-77 0,0 0-114 0</inkml:trace>
  <inkml:trace contextRef="#ctx0" brushRef="#br0" timeOffset="153853.53">13136 9663 167 0,'0'0'164'0,"0"0"-60"0,0 0-44 0,7 0-25 15,-1 5-18-15,0-5-9 0,8 0-3 0,-8 0-3 0,0 3-1 16,7-3 1-16,-6 0 1 0,0 4 0 0,-1-4 0 0,8 0 4 16,-8 0 1-16,0 4 3 0,0-4 1 0,8 0 1 15,-8 0 1-15,7-4 1 0,1 4 1 0,4 0-3 0,-4-4-3 16,11 4-3-16,-5-3-1 0,6-2-1 0,7 2-2 15,-7 0-1-15,13-1 0 0,-7 0-1 0,15 0 0 0,-2-3 0 16,1 4-1-16,5-4-13 0,2 3-23 0,-1-3-43 0,-13 0-92 16,0-2-114-16</inkml:trace>
  <inkml:trace contextRef="#ctx0" brushRef="#br0" timeOffset="154407.97">14400 9356 91 0,'0'0'154'0,"-8"-3"-35"0,8 3-30 15,0-4-25-15,-6 4-15 0,6 0-6 0,-6 0-1 0,0-4-4 16,-2 4-2-16,2 0-3 0,0 0-1 0,-1 0-5 0,-6 0-4 15,6 0-5-15,-5 0-6 0,-2 0-4 0,2 4-2 16,-1-4-1-16,-1 4-3 0,2-1 1 0,-2-3 0 0,-5 8 1 16,6-5 0-16,6 1 1 15,-12 3-2-15,6-3 0 0,0 3 2 0,0 0 1 0,0 1-1 0,0-1 1 0,0 0 0 16,-1 1-2-16,2 3 1 0,-1-4 1 0,0 4-2 0,0 0-1 16,-1 1 0-16,2-5 0 0,-2 3 0 0,8 1 2 0,-1 0-2 15,1-3 1-15,0-1 1 0,6 0 0 0,-7 1 2 16,7-1 1-16,7 0 0 0,-7 1 0 0,6-5 1 0,0 5 0 15,1-5 0-15,6 4 0 0,0-3-2 0,1 0 0 0,-2-1 0 16,1 2 1-16,7-5-1 0,-8 4 0 0,8-4 0 0,0 2-1 16,-1-2 1-1,1 0-1-15,6 0-3 0,-7 0 0 0,7 0-1 0,0 0 0 0,-6-2-2 0,7 2 0 16,-2 0 0-16,7-4-2 16,-6 4-1-16,7-5-8 0,-1 2-18 0,2-1-25 0,-1 0-34 0,5 1-63 0,1-4-110 0,0-1-92 15</inkml:trace>
  <inkml:trace contextRef="#ctx0" brushRef="#br0" timeOffset="155011.55">14627 9466 240 0,'-6'0'196'0,"-8"0"-78"0,8-3-49 0,0 3-27 0,6 0-19 0,-6 0-5 16,-2 0-4 0,8 0-2-16,0 3-2 0,-6-3 2 0,6 0-3 15,-6 3-4-15,6-3 4 0,-7 5-2 0,1-1 0 0,-1-4 0 0,0 3 0 0,-5 1-3 0,-2-1 3 0,2 4 3 32,-1 1 0-32,-1-5 1 0,-6 4-3 0,8 5 2 15,-1-5-2-15,0 4 1 0,0 0-2 0,-1 0-1 0,8-4-1 16,0 4-2-16,0-4 3 0,-2 4-3 0,8-2 0 0,0 1-1 15,0-2 3-15,8-1-2 0,-2 0 0 0,6 0 0 16,2-3-1-16,-1 0 1 0,7-1-1 0,-2-3 1 0,2 0 0 16,0 0-1-16,7-3 0 0,-2-1-1 0,1 0 2 0,0-3 0 15,0 0 1-15,-6 0 0 0,-1-1 5 0,1-2 5 0,-7 1 6 16,-7-2 3-16,1 4 3 0,0-4 0 0,-1 4 4 16,-6-4 0-16,0 0-2 0,0 4-5 0,-6-1-5 0,-1-3-4 15,-6 4-2-15,6 0-2 0,-5-1-2 0,4 5-1 0,-4-4-2 16,-1 3-4-16,6-3-1 0,-6 2 2 0,7 2 0 15,0 0 1-15,6 3-2 0,6-3-1 0,0-2 0 0,1 1 0 16,-1 4 1-16,8-3 0 0,4-1-1 0,2 0-1 0,0 4 0 16,-1-3 0-16,7 3 1 0,1-4 0 0,-1 4 0 15,0 0 0-15,6 0 0 0,-5 0 0 0,-2 4 0 0,1-4 0 16,0 3-1-16,1 1 0 0,-8 0-1 0,8 3 1 0,-15 1 0 16,8-5 0-16,-7 5 0 0,-1 3-1 0,-12-4 2 0,8 4 0 15,-8-4 0-15,0 0-1 0,-8 1 1 0,2 3 0 16,0-4 0-16,-7 0 0 0,0 1 0 0,-6-1 0 15,5 0-1-15,-12 1 1 0,7-1 0 0,-1-4-1 0,-6 5 1 16,6-5 0-16,1 2 0 0,5-1 1 0,-5-2 1 0,0-2-1 16,0 5 1-16,5-5-2 0,1 0 0 0,0 0 0 15,0 0-7-15,0-5-14 0,6 3-14 0,-5 2-21 0,5-4-24 16,7-4-34-16,0 0-46 0,7 1-76 0,-1 0-101 0</inkml:trace>
  <inkml:trace contextRef="#ctx0" brushRef="#br0" timeOffset="155353.06">14907 9210 272 0,'7'-4'195'15,"-1"0"-84"-15,7 1-51 0,0-1-28 0,1 4-17 0,-2-3-8 16,2 3-5-16,5-4-2 0,-6 4-1 0,0 4-1 15,1-4 0-15,-8 3-1 0,0 1 3 0,-6 3-2 0,0 0 0 16,-6 1 1-16,0-1 2 0,-8 4 1 0,1 0 0 0,-6 0 1 16,-1 0 1-16,1 4 1 0,-1-5 3 0,7 1 0 0,-7 0 2 15,0 1 0-15,1-1 0 0,6-4 2 0,7 0-1 16,-1 1-2-16,-5-5-1 0,12 5-1 0,-8-5-1 0,8-3 2 16,0 4-1-16,0-4 2 0,0 4 1 0,8-4 2 0,-2 0 1 15,0 0 0-15,7-4 1 0,7 4-2 0,6-4-3 16,6 1 1-16,1-1-3 0,6 0-1 0,13-3-3 0,1 3-2 15,4-3-1-15,2 0 0 0,7-1-9 0,-8 2-17 0,8-3-26 16,-15-2-42-16,2 4-72 0,-8 0-120 0</inkml:trace>
  <inkml:trace contextRef="#ctx0" brushRef="#br0" timeOffset="155837.63">15408 9389 112 0,'-12'4'198'0,"-2"3"-81"0,2 0-51 16,5 1-31-16,-6-1-16 0,0 4-6 0,7 0-4 0,-8-4 0 31,2 5 0-31,5 3-1 0,-6-5 1 0,6 1 3 0,-5 3 1 0,-2-2 1 16,2-1 1-16,5 3 2 0,-6-3 1 0,0 0 2 0,7 4-2 0,-8-4 0 0,8 1-3 0,0-2 0 31,-2 1-2-31,2-4-3 0,6 4-3 0,0 0-1 15,0-3 2-15,0-1-1 0,6 0 0 0,2-3 1 0,4 3 1 0,2-3 1 0,-2-1 1 0,8 2-1 0,-7-5-2 0,13 0 2 32,-6-5-2-32,5 5-1 0,1-3 1 0,7-4 3 0,-7-1 4 15,7 1 1-15,-7 0 2 0,6-4-1 0,-5-1 2 16,-1 2 3-16,0-5 5 0,-1 5 1 0,-5-6-2 0,0 2-2 16,-1 3 3-16,-12-4-1 0,6 0-2 0,-7-3-3 0,0 3-4 15,2 1-5-15,-8 0-1 0,-8-1-3 0,2-4-1 16,0 4 0-16,0 1-2 0,-1 3-3 0,-6-4-2 0,-6 4 3 15,-1 0-1-15,0 4-1 0,1-4 0 0,-7 4 0 0,6 3 0 16,-6 0 3-16,-1 1-2 0,2 0-1 0,5-3-1 16,0 6 0-16,2 0 0 0,-9 0-1 0,14 6 0 0,-6-3 1 15,-1 0 0-15,7 1-1 0,-7 3 0 0,8 1 1 16,-2-1-1-16,2 0 0 0,5 4 0 0,-6-3 0 0,6 2 0 16,1-2 1-16,6 3 0 0,0-4 0 0,0 4 1 0,0-4 1 15,6 1 2-15,1-1-4 0,6 1 2 0,-6-2-2 16,5-1 0-16,8-1 0 0,0 3 0 0,-1-4-1 0,13 1 5 15,1-4-2-15,7 0-4 0,5 0-10 0,1 0-21 0,5 0-28 16,2-4-41-16,-1 1-76 0,0-1-150 0,-6 1-79 16</inkml:trace>
  <inkml:trace contextRef="#ctx0" brushRef="#br0" timeOffset="156393.92">16262 9469 124 0,'0'0'197'0,"-6"0"-61"0,6 0-44 0,-7 0-31 16,7 0-14-16,0 0-10 0,-7 0-3 0,7 0-4 0,0 0-3 15,0 0-2-15,0 0-4 0,0 0-3 0,0 0-3 16,0 0-2-16,0 0-3 0,0 0-3 0,0 0-1 0,0 0 0 16,0 0 0-16,0 0-1 0,7 0 0 0,-7 0-4 0,7 0 1 15,-1 0 3-15,0 0-1 0,14 0 0 0,-7 0 0 16,0 0 0-16,14 0-1 16,-2 0 3-16,1-3-3 0,14 3-2 0,-8-3 0 0,7 3-1 0,0-3 1 0,0-2-1 15,1 5 0-15,-2-4 0 0,7 4 2 0,-12-3-2 0,7 3 0 16,-1-4 2-1,-7 0-1-15,1 4-2 0,-1-3 1 0,-6 3 1 0,-6-4-1 0,-1 4 0 0,-5 0 1 0,-2-4 4 16,2 4 3 0,-8 0 7-16,1 0 4 0,-1-3 3 0,-6 3 5 0,0 0 1 0,0 0 0 0,0 0-2 0,0 0-6 0,0 0-2 15,-6 0-6 1,-1 0-3-16,7 0-4 0,-13 3-2 0,6-3-9 0,1 0-17 0,0 4-25 0,-2-4-38 0,2 0-68 16,0-4-132-16,6 1-91 0</inkml:trace>
  <inkml:trace contextRef="#ctx0" brushRef="#br0" timeOffset="156837.11">17422 9111 34 0,'0'0'87'0,"0"0"-32"0,0 0-22 0,0 3-16 0,6-3-6 16,-6 0-4-16,0 0 0 0,6 4 1 0,1-4 4 0,0 0 6 16,-1 0 5-16,7 0 4 0,-7 0 4 0,8 0 1 0,5 0 1 15,0-4 0-15,1 4-2 0,-1 0-5 0,7-3-4 16,-6 3-3-16,7-4-5 0,-1 4-2 0,-1-4-3 0,7 4-3 16,-5-3-1-16,5 3-1 0,-6-4-2 0,7 4-1 0,-7-4 1 15,7 4 0-15,-7-3-2 0,0 3 0 0,0 0 0 16,-1-4-1-16,-5 4 0 0,7 0 0 0,-8 0 0 0,-6-3 0 15,0 3 1-15,0 0-1 0,0 0-1 0,-6 0-5 0,6 0-17 16,-7 0-28-16,0-5-54 0,2 5-102 0</inkml:trace>
  <inkml:trace contextRef="#ctx0" brushRef="#br0" timeOffset="157138.53">17702 9122 221 0,'-7'0'161'15,"7"0"-62"-15,0 0-42 0,0 3-27 0,7-3-14 0,-7 4-5 16,0 0-4-16,6 0-3 0,-6-1 0 0,6 4 2 16,0-3-1-16,-6 3 2 0,8 0 2 0,4 0 4 0,-5 2 5 15,-1-2 6-15,1 0 2 0,6 4 3 0,-13-4 1 16,13 8 0-16,-6-4-2 0,-1 0-2 0,0 0-4 0,-6 4-4 16,7-4-3-16,0 3-3 0,-1 1-3 0,1 0-1 0,-7-1 0 15,0 1-1-15,6 0-2 0,-6-1 0 0,0 4-2 16,0-3 1-16,0-4 1 0,-6 4 1 0,-1 0 2 0,-6-4 6 15,6 0 9-15,-12-1 5 0,6 1 4 0,-13 0 7 0,7-3 4 16,-7-5 2-16,-1 5 2 0,1-5-6 0,0 1-4 0,0 0-3 16,1-1-5-16,-2-3-5 0,1 0-4 0,6 0-4 15,-6-3-2-15,13 3-3 0,-6-4-2 0,6 0-5 16,-1 1-6-16,14-5-18 0,-6 1-27 0,12-4-28 0,2 0-43 0,11 0-68 16,0-3-105-16,1-5-110 0</inkml:trace>
  <inkml:trace contextRef="#ctx0" brushRef="#br0" timeOffset="157744.24">18268 9118 162 0,'-19'0'187'16,"-1"4"-67"-16,0-4-42 0,7 0-23 0,0 3-12 0,0-3-9 16,7 0-4-16,0 0-5 0,-2 0-4 0,8 4-4 0,-6-4 1 15,6 0-1-15,-6 0 3 0,6 0 4 0,0 0 3 0,0 0 5 16,0 0 1-16,0 0 2 0,0 0-1 0,0 0 0 16,6 0-2-16,-6 0-4 0,0 0-3 0,6 0-3 0,-6 0-1 15,8 0-1-15,-2-4-3 0,0 4-1 0,7 0-3 0,0 0 0 16,0 0-3-16,7-3-1 0,0 3-1 0,5-4-1 15,1 0 0-15,0 1-4 0,1 3 1 0,-1-4-1 16,0 0 0-16,-1 1-1 0,2 3-2 0,-1-4 0 0,0 4 0 16,0-4 0-16,-7 4 0 0,1-3-1 0,-6 3-5 0,-2 0-10 15,1 0-17-15,0-4-26 0,-6 4-34 0,-1-3-51 0,0-2-94 16,-6 2-121-16</inkml:trace>
  <inkml:trace contextRef="#ctx0" brushRef="#br0" timeOffset="157998.66">18359 9077 217 0,'0'0'176'0,"0"0"-51"0,0 5-43 0,0-5-31 0,0 3-22 15,0-3-12-15,0 4-8 0,0 3-4 0,6-3-2 0,-6-1 0 16,0 5 1-16,0-1-2 0,-6 0 1 0,6 5 0 16,-6-2 2-16,6-2 4 0,-7 2 7 0,0 6 2 0,1-5 3 15,-1 3 0-15,1 1 1 0,0-1 0 0,-8 1-2 0,8-4-4 16,0 4-5-16,-1-4-3 0,0-1-2 0,1 6-1 15,-1-7-2-15,1 3 2 0,0-1-1 0,6 0 0 0,-7-3-3 16,0-1 2-16,7 4-2 0,-6-4 1 0,6 0-2 0,-6 1 0 16,6-5 0-16,0 5-4 0,-8-5-13 0,8 1-19 15,-6 0-29-15,6-1-40 0,-6-3-75 0,-1 0-118 0</inkml:trace>
  <inkml:trace contextRef="#ctx0" brushRef="#br0" timeOffset="158282.75">17753 9463 22 0,'20'0'113'0,"0"0"-44"0,6 0-28 0,-1 0-14 0,8-3-7 16,7-2-6-16,-2 5-3 0,7-4-2 0,2 1-1 0,5-1-1 15,-1 0 0 1,2 1 0-16,-1-1 2 0,0-3 5 0,-6 3 6 0,6 0 4 15,-7 1 5-15,-6-1 7 0,1 0 7 0,-8-3 5 0,1 3 4 0,-7 1 1 0,-7-1 1 0,7 1 4 16,-12-1 4 0,-2 0 4-16,1 1 0 0,-6 3 1 0,0-4-2 0,-7 4-2 0,6-4-5 0,-12 4-8 0,-1 0-11 15,0 0-10-15,1 0-7 0,-13 0-8 0,5 0-7 0,-6 0-5 16,1 4-7-16,-1-4-16 0,2 4-23 0,-2-1-33 16,0-3-54-16,1 0-109 15,5 0-117-15,-5 0-70 0</inkml:trace>
  <inkml:trace contextRef="#ctx0" brushRef="#br0" timeOffset="166096.7">3607 3964 23 0,'-6'-4'179'0,"0"0"-64"16,6 1-48-16,6-1-28 0,0 0-15 0,1 1-9 0,0-1-6 16,6 0-2-16,7 1 0 0,-8-1 0 0,8 0 1 0,-1 0 1 15,1 1 0-15,6-1-1 0,-7 1 1 0,1-1 1 16,0 0-2-16,-8-3 5 0,8 7-2 0,-1-7 5 0,-5 4 7 16,5 3 10-16,-6-4 7 0,-6-1 6 0,5 5 8 0,-4-3 2 15,-2 3 4-15,0 0 0 0,0 0-5 0,-6-4-7 0,0 4-7 16,8 0-5-16,-8 0-5 0,6 0-5 0,-6 0-3 0,0 0-2 15,0 0-1-15,6 0-2 0,-6 0 1 0,7 4 1 0,-7-4-2 16,0 0-1-16,0 0-2 0,0 0 0 0,0 0 0 0,0 3 0 16,0-3 1-16,-7 5-1 0,7-1-1 0,-6-1 0 0,6 1 0 15,-6-1 8-15,-2 4 10 16,-4 4 5-16,-14 0 5 0,-1 8 2 0,-11-1 4 0,-9 4 2 0,2 0 2 0,-13 4-12 0,-1-1-4 16,-6 5-7-16,-13-1-2 0,0 3-3 0,-14 2-1 15,1-1-1-15,-6 3 1 0,-7-3 3 0,-7 4-1 16,0 0 0-16,-13-1-1 0,0 1 3 0,-6 0 3 0,6-4 6 15,-6 3 5-15,7-3 3 0,5 1 5 0,1-2 4 16,13-3 9-16,-1 1 4 0,1-1 3 0,13-3-2 16,0-4-4-16,13 0-4 0,6-4-5 0,13 1-7 15,8-5-9-15,5-3-11 0,13-4-7 0,7 4-4 16,0-7-5-16,7 2-3 0,5-2-2 0,8 1-1 0,0-2-1 16,-7-3-2-16,13 4 5 0,0 0-1 0,6-4-3 15,1 7 1-15,5-3 1 0,15 3 1 0,-1 0 1 16,13 4 1-16,0 0-7 0,13 4 3 0,7 3 2 0,6-3-1 15,0 6 1-15,13 2-2 0,7 2 0 0,-1 5-3 16,15-1 2-16,4 4 0 0,1 4-1 0,1-1 1 16,12 4 0-16,0-3 1 0,0 3 0 0,7 1 2 0,6-5 0 15,1 1 2-15,-1 0-1 0,0-4 1 0,-6 0 1 16,0 0 1 0,-7-8-1-16,-6 4-2 0,-13-3 0 0,-7-4-2 0,-7-4 0 0,-12 0-2 0,-1 1-1 0,-12-4-1 0,0-4-1 15,-14 0 2-15,-5 0-1 0,-8-4-1 0,-6 0 0 0,-7-3 0 16,1 0 1-16,-7-1 0 0,-7-3-3 0,-6 4-26 0,0-4-53 15,-6 0-69-15,0-4-91 0,-1 1-172 0,1-5-123 0,-8-3-87 16,2-3-56-16</inkml:trace>
  <inkml:trace contextRef="#ctx0" brushRef="#br0" timeOffset="167035.52">6363 3956 1 0,'-14'0'351'0,"8"-3"-108"16,0 3-86-16,-1 0-53 0,0-4-25 0,1 4-16 0,0 0-8 15,-1 0-3-15,7-4-5 0,-7 4-3 0,7 0-5 0,-6 0-6 16,6 4-6-16,0-4-6 0,0 0-5 0,0 0-4 0,6 0-3 16,-6 0-2-16,7 0 1 0,0 0 2 0,-7 4 2 0,12-4 5 15,2 3 11-15,-2 1 7 0,8 0 7 0,6-1 7 0,1 1 6 16,5-1 0-16,1 5-2 0,5-1-4 0,1-3-9 0,7 3-6 15,-1 0-9-15,8 0-7 0,-2 1-7 0,2 4-4 16,5-2-2-16,1 1-1 0,6 0-2 0,0 4 0 0,7-1-2 16,0 2 0-16,-1-2 0 0,1-3-1 0,6 3 1 0,-7 0 1 15,8-2 0-15,-8 3-1 0,2-4 1 0,-8 0 1 16,0 0-1-16,0-4 2 0,-13 4 0 0,-1-4-3 0,-11 1 2 16,-1-1-2-16,-6 0 0 0,-7 1-1 0,-7-5 0 0,1 1 1 15,-8-1 0-15,-5 1 2 0,6-4-1 0,-7 3 3 16,-6-3 1-16,0 4 2 0,0-4 2 0,-6 0 1 0,0 5 1 15,-1-5-2-15,7 3 2 0,-13 0-2 0,7-3-1 0,-1 3-1 16,-13 6-2-16,14-2 0 0,-14 0-3 0,1 1 0 0,-1 3 1 16,0 0-1-16,-5 3 0 0,-1 1 2 0,-6 3-2 15,5 4 0-15,-11 0 3 0,5 0 0 0,-7 4-1 0,-5 3 1 16,-1 4 1 0,-13 1-3-16,1-2 1 0,0 8 2 0,-14 0-1 15,-6 1-1-15,-7 7 1 0,-6-4-1 0,0 3 2 0,-7 1-1 0,7-1 0 0,6-2-2 0,0-2 1 0,7-3-2 16,7 4 1-1,5-7-2-15,1 0-1 0,0-4 0 0,6 1 0 0,8-9 0 0,5 3 0 0,1-5 1 0,5-1 1 0,1-4 4 16,13 0 1 0,0-6 8-16,7-1 0 0,5 0 0 0,2-4 3 0,-1 0 0 0,6-3 1 0,0-1-2 0,7 1 0 15,-6-4-9 1,6 0 7-16,0 4-13 0,0-4-29 0,6 0-46 0,1-4-65 0,6 0-102 16,0 1-167-16,13-5-103 0,-6 1-59 0</inkml:trace>
  <inkml:trace contextRef="#ctx0" brushRef="#br0" timeOffset="173510.45">3477 7583 23 0,'7'0'19'0,"-1"0"-12"0,1 0-5 0,0 0-1 16,5 0-1-16,-5-4-1 0,6 4 2 0,-7 0 0 0,1 0 2 16,-1 0 0-16,1 0-1 0,0 0-1 0,-7 0 0 0,0 0-1 15,0 0 0-15,0 0 0 0,-7 0-3 0,0 0-2 0,1 0 0 16,6 4-2-16,-7-4-1 0,1 0-4 0,0 0-1 0</inkml:trace>
  <inkml:trace contextRef="#ctx0" brushRef="#br0" timeOffset="173906.51">3607 7565 14 0,'0'0'161'15,"0"0"-34"-15,0-4-34 0,0 4-30 0,0 0-24 16,0 0-13-16,0 0-10 0,0-4-2 0,0 4-5 0,7 0-1 16,-7 0-4-16,7-3-1 0,-1 3 0 0,1 0-2 0,-7 0 1 15,6-3 0-15,0 3 3 0,2 0 4 0,-8 0 5 0,0 0 5 16,0 0 5-16,0 0 6 0,0 0 3 0,0-5 2 0,0 5 2 15,0 0-2-15,0 0 2 0,0-3 0 0,0 3 1 0,0 0 1 16,-8 0-1-16,8-4 2 0,-6 4 0 0,6 0 0 0,-6-4 1 16,6 1 1-16,0 3 0 0,-7 0 0 0,7 0-2 0,0 0-2 15,0 0-2-15,-6 0-2 16,6 0-7-16,0 0-5 0,0 0-4 0,0 0-7 0,0 3-3 0,0 5-2 0,0 0 0 0,6-2 0 16,1 6 1-16,-1-2 1 0,0 5 3 0,8-1 1 0,-8 5 0 15,7-1 1-15,0 4-1 0,7-3-2 0,-7 3 0 0,7-1-1 16,-1 2-2-16,-6 2 1 0,6-3-1 0,-5 4-1 0,-2-4-1 15,8 0 1-15,-7 1 1 0,0-2-2 0,0 1 1 16,0-4-4-16,0 0 0 0,0 1-1 0,-7-1 1 0,8-4-2 16,-2 2 1-16,-4-2 1 0,-2-3 0 0,7 0 0 0,-7 0 1 15,1 0-1-15,0-4 0 16,-7-3 0-16,6 3-1 0,0-3-1 0,0 0-5 0,-6-4-12 0,8 3-18 0,-8-3-27 16,0-3-44-16,6-1-61 0,-6 0-138 0,0-3-104 0,-6 0-56 15</inkml:trace>
  <inkml:trace contextRef="#ctx0" brushRef="#br0" timeOffset="174224.01">4350 7631 472 0,'6'0'350'16,"-6"-4"-140"-16,0 4-90 0,7 0-51 0,-7 4-28 0,0 0-13 15,-7-1-3 1,7 8-3-16,-6-4 4 0,-1 8-1 0,-5 0 2 0,-8 3 1 0,7 4-1 0,-7 4-3 0,1-4-1 16,0 3 0-16,-1 1 4 0,0 0 0 0,-5 3 3 0,-2 0 2 15,1-3 3-15,0 7 3 0,-6-4 1 0,-1 4-1 0,1-4 2 16,-7 8-1-16,-1-4 1 0,1 0 0 0,-6 4-3 0,-1-1-2 16,1 1-6-16,-1-5-2 0,1 6-7 0,5-6-5 0,1 1-3 15,0 4-4-15,7-7-4 0,-8 2-1 0,15 1-1 16,-2-3 0-16,8-1 0 0,0-3-2 0,5-1-2 0,8 1-11 15,-1-4-22-15,7-4-27 0,7 0-34 0,-7-3-44 16,6 0-64 0,-6-4-118-16,0-4-126 0,0 4-57 15</inkml:trace>
  <inkml:trace contextRef="#ctx0" brushRef="#br0" timeOffset="174576.73">4011 8649 339 0,'-26'11'472'0,"7"-4"-154"16,-7 4-130-16,6 0-84 0,1 4-49 0,5 0-26 0,-5-1-15 15,12 1-8-15,1 0-4 0,0-1 1 0,6 1-3 0,6 0 1 16,0-1 1-16,8 1-2 0,-2-4 0 0,2 3 0 0,5-6 1 15,1 3-1-15,0-3 1 0,-1-2-1 0,1-2 0 0,-8 0 5 16,8 0 7-16,0-4 11 0,5-4 23 0,-5 0 30 0,6 0 31 16,0-2 39-16,-7-2 57 0,1 0 45 0,-7-3 25 15,-6 1 7-15,-1-5-12 0,-6 0-23 0,0 4-24 0,-6-7-38 16,-1 3-56-16,-6 5-44 0,-7-6-31 0,8 7-18 0,-8-3-11 16,1 1-6-16,-1 0-5 0,-6 3-3 0,7 1-2 0,-7 0-3 15,6 3-3-15,0 0-4 0,7 1-9 0,1-1-19 0,4 4-35 16,8-4-58-16,0 4-66 0,0 0-64 0,0 0-51 0,14 0-45 15,-1 0-32-15,7 0-24 0,6-3-24 0,6-1-27 0,7-3-38 16,0 3-15-16</inkml:trace>
  <inkml:trace contextRef="#ctx0" brushRef="#br0" timeOffset="174849.06">4662 8557 371 0,'-19'0'439'0,"-1"4"-132"0,2 0-116 0,-16 0-78 0,9 3-46 0,-1 0-26 16,-7 4-11-16,7-4-8 0,-7 8-2 0,14-4-3 0,0 0-1 0,-1 4-3 15,6-1-3-15,1 1-4 0,13-4-3 0,-6 4 0 0,12-4-2 16,-6 3 0-16,13-2-1 0,1-1 1 0,6-4 0 0,-1 0 1 16,0 0-1-16,8 1 3 0,5-5 5 0,1 1 9 15,-1-4 11-15,7 0 18 0,0-4 21 0,1 1 33 0,-2-1 38 16,1-3 41-16,0 0 33 0,-7 0 17 0,-5-2 10 0,-7 3-1 16,0-2-12-16,-8-3-28 0,-6 4-35 0,-6-1-40 0,0 1-37 15,-6-4-27-15,-6 4-23 0,-2-1-19 0,-5 1-13 0,-7 0-15 16,-7 3-13-16,7-3-31 0,-13 3-44 0,-1 0-57 0,-5 4-56 15,7-3-53-15,-2 3-49 0,7-4-46 0,7 1-48 0,0-1-78 16,13 0-100-16,1-3-19 0</inkml:trace>
  <inkml:trace contextRef="#ctx0" brushRef="#br0" timeOffset="175049.41">5503 8269 435 0,'0'-5'437'0,"6"2"-161"15,-6 3-117-15,13-4-70 0,-6 0-36 0,12 1-18 0,1-4-8 16,6 3-5 0,7 0-4-16,12 1-1 0,-6-2-3 0,7 2-1 0,-1 0-6 0,1-1-3 0,-7 0-4 0,7 0 0 0,-7 4-6 15,0-3-12-15,-7 3-19 0,1-4-24 0,-1 4-31 0,1 0-47 16,-13-3-70-16,-1 3-114 0,-6 0-83 0</inkml:trace>
  <inkml:trace contextRef="#ctx0" brushRef="#br0" timeOffset="175224.99">5327 8429 266 0,'-13'0'449'0,"6"4"-132"0,1-4-121 0,-1 0-80 31,7 0-49-31,7 0-27 0,6-4-14 0,6 1-9 0,8-1-4 15,11 1-3-15,2-1-4 0,5-4-1 0,14 1-2 0,0 0-4 16,-1 3-14-16,1-7-24 0,6 4-39 0,0-1-68 16,-6-2-143-16,0-1-88 0,-1 0-58 0</inkml:trace>
  <inkml:trace contextRef="#ctx0" brushRef="#br0" timeOffset="175782">7170 7477 156 0,'-6'-3'394'0,"-1"-1"-111"15,0 0-98-15,7 0-61 0,-6 0-34 0,6 4-26 0,0-2-16 16,-6 2-12-16,6 0-9 0,0 0-6 0,0 0-8 0,0 0-5 16,0 2-3-16,6-2-3 0,-6 4-2 0,6 4 0 15,8-4 6-15,-8 3-3 0,1 3 2 0,-1 2-1 0,-6 2 1 16,6 1 2-16,8 4 0 0,-8-1 4 0,0-1-5 15,8 5 3-15,-1 1 3 0,-7-1 0 16,8 3-1-16,-2-2 1 0,-6-2-3 0,8 2-1 0,-1-2 0 0,-7-2-3 0,14-1 0 16,-14 0-3-16,8 0 0 0,-8-3 0 0,7 0 0 15,-6-1-1-15,-1-2-1 16,1-1 3-16,-1-4-2 0,0 4-1 0,-6-4 1 0,0-3-4 0,7 3-13 0,-7-3-24 0,0-1-33 16,7 1-48-16,-7-4-80 0,0 0-154 0,-7-4-80 0</inkml:trace>
  <inkml:trace contextRef="#ctx0" brushRef="#br0" timeOffset="176163.57">6519 8165 156 0,'-7'0'312'0,"7"5"-115"0,-6-5-81 0,6 0-49 0,0 4-29 0,0-4-18 16,0 2-7-1,6-2-3-15,-6 4 1 0,13-4-2 0,-6 4 4 0,6 0 5 0,6 0 6 0,-5-4 2 0,11 3 2 0,1-3 5 16,7 0 0-16,-1 0 5 0,8 0-2 0,5 0-2 0,8-3-4 15,-8-1 0-15,13 0-1 0,1 0-3 16,0-2-1-16,6-3-1 0,0 6 2 0,0-5 7 0,0 1 2 0,7 0 3 16,-7-1 2-16,0-2 1 0,0 2-2 0,7 1-1 0,-14-4-5 31,1 4-9-31,-7-1-7 0,1 1-8 0,-14 3-10 16,-1 1-14-16,-5-5-17 0,-7 5-27 0,-6 3-38 0,-1-4-53 15,-12 1-78-15,-7 3-129 0,0 0-83 0</inkml:trace>
  <inkml:trace contextRef="#ctx0" brushRef="#br0" timeOffset="176862.14">6311 8987 167 0,'-7'0'445'0,"0"-5"-110"0,1 5-120 15,6 0-85-15,0-3-57 0,-7 3-33 0,7 0-21 0,0 0-11 16,7 0-6-16,-7 3-3 0,0-3-1 0,6 0-1 0,8 5 2 16,-8-2-1-16,0-3 0 0,8 7 1 0,-2-3 0 0,-5 0 2 15,6 3 0-15,0 0 1 0,-7 0 1 0,8 1 1 16,-2 3 5-16,2 0 3 0,-1 0 2 0,0 4 0 0,0-5 0 16,7 5 1-16,-8 0-2 0,1 0 0 0,0-1-3 0,0-3-3 15,7 3-3-15,-7-2 0 0,6 2 0 0,1-3-1 0,-7 4 0 16,7-4 0-16,-1-4-2 0,1 4 0 15,0-3 1-15,-8-1 0 0,1 0 0 0,7 1 0 0,-8-5 2 0,2 1 0 0,-8-1 9 16,1-3 14-16,0 0 22 0,-7 4 31 0,6-4 38 0,7 0 49 16,-13-4 34-16,13 1 17 0,-6-1 4 0,-7-7-3 15,6 0-11-15,-6 0-27 0,-6-3-37 0,-1-5-48 0,-6-3-32 16,6 4-17-16,-5-8-12 0,-8 5-13 0,0-9-10 0,7 5-5 16,-7-5-3-16,2-3 0 15,-2 1-4-15,7-2 0 0,-7 1-1 0,7-4-2 0,0 5 3 0,0-1-1 0,6 3 2 0,1-2 2 16,-1 2 2-16,1 4 0 0,0 1 1 0,12-1 3 0,0 1-3 15,1 2 0-15,-1 5 0 0,8 0 0 0,-2 0-4 0,2 3-2 16,5 4-3-16,1-4-4 0,6 4 2 0,6 0-1 0,1 4-1 16,-1-4-5-16,1 8-1 0,6-6-2 0,1 6-1 15,-2-1-5 1,-5 1-5-16,6-1-9 0,-1 1-4 0,-5-1-2 0,7 4-4 16,-1-4 2-16,-1 4 4 0,2-3 6 0,5-1 6 0,1 1 7 0,6-1 4 0,0 0 4 0,7-3 4 15,-8 3 2-15,8 0 1 0,0 1 0 0,6-5-1 0,-6 5 0 16,-1-1 2-16,-5 0-2 0,-8-3-4 0,-5 7-13 0,-2-4-19 15,-11 4-17-15,-9 0-20 0,2 0-18 0,-7 4-19 16,-13-4-22 0,0 7-19-16,0-3-19 0,-13 3-18 0,1 1-26 0,-8-5-43 0,-6 5-84 0,-1 3-108 0,-5-4-47 15</inkml:trace>
  <inkml:trace contextRef="#ctx0" brushRef="#br0" timeOffset="177210.99">7027 8726 343 0,'6'0'490'0,"-6"-4"-140"0,0 4-133 0,7 0-92 0,0 0-58 0,-1 0-31 0,0 0-18 31,-6 4-9-31,14-4-4 0,-8 4-2 0,7-1 0 16,-7 6-3-16,8-3 2 0,-2 2 0 0,-5 3 1 0,6-4-1 15,-7 4-1-15,1 3 2 0,0-3-2 0,-7 4 3 0,0 0 0 16,6 3 1-16,-6-4-1 0,0 6 0 0,-6-6 1 16,6 0-1-16,-7 5 1 0,0-5-4 0,7 1 1 0,-6-1 0 15,6-3 0-15,0 4-1 0,0-4 0 0,6 0 1 16,-6-3 1-16,7 3 2 0,0-4-2 0,-7-3 3 0,6 3-2 16,1-3 3-16,5-1 4 0,2-3 3 0,-2 3 5 0,8-3 3 15,7 0 2-15,5-3 1 0,1 3 1 0,-1-7-3 16,13 3-2-16,-5-3-7 0,5 0-5 0,1 0-9 0,-1-1-12 15,-6 0-18-15,1 1-28 0,-1 0-35 0,-7-4-38 0,7 0-53 16,-6 0-86-16,-7 0-132 0,0 0-63 0</inkml:trace>
  <inkml:trace contextRef="#ctx0" brushRef="#br0" timeOffset="177449.41">7560 8854 77 0,'-6'-3'478'0,"6"3"-118"16,-6 0-138-16,6 0-93 0,-7 0-60 0,7 0-33 0,0 0-18 0,0 3-9 16,0 1-5-16,7 3 0 15,-7 0-1-15,6 1 1 0,-6 4 2 0,-6 2-1 0,6 0 2 0,-7 5 1 16,1-1 0-16,-7-4-1 0,6 5-1 0,-5-1 0 0,-2 0-2 16,1 5 2-16,0-5-4 0,0 0 0 0,0 0 1 0,0 1 0 15,7-1 0-15,-8 0-1 0,8-4 0 0,0 2-1 16,-1-2-1-16,1 1-7 0,6-4-23 0,0 0-32 0,0 0-46 15,6-4-81-15,1-3-149 0,5 3-79 0</inkml:trace>
  <inkml:trace contextRef="#ctx0" brushRef="#br0" timeOffset="177990.18">7990 8774 356 0,'14'-7'303'0,"6"0"-124"0,-8-2-81 0,15 3-40 0,-9-2-15 0,2 4-7 15,-7-3-3-15,1 3 1 0,-2 1-3 0,2-1-1 0,-8 0-1 16,0 1-6-16,1 3-4 15,0 0-3-15,-1-4 2 0,-6 4 1 0,7 0 6 0,-7 0 2 0,-7 0 3 0,7 0 1 16,0 4-2-16,-6-4-1 0,-1 3-2 0,0 1-2 0,1 3-5 16,-7 1-3-16,0 4-2 0,-7-3-1 0,7 7 1 0,-7-2-3 15,2 0 1-15,-2 5-4 0,7-1 0 0,-7 1-1 16,0-5-1-16,1 4 0 0,6 1-4 0,-6-1 1 0,5-3-2 16,2 0 1-16,-1-1-2 0,-7 1 2 0,14-4 0 0,-1 0-1 15,-6-4 0-15,13 0 0 0,-6-3 3 0,6-1 9 16,0 1 14-16,0-4 19 0,0 4 20 0,0-4 23 0,0-4 16 15,6 4 14-15,-6-7 3 0,6 3-6 0,8-6-11 0,-8 2-16 16,14-2-22-16,-7-6-19 0,-1 6-17 0,2-6-12 16,-2 2-7-1,8 0-3-15,-7 3-2 0,1-3 0 0,-2-2-1 0,2 5 0 16,-2 0 1-16,-5 0 0 0,-1 4 5 0,1 3 2 0,0-3 1 0,-7 3-1 0,6 4-3 0,-6-3-2 16,0 3-2-16,6 0-4 0,-6 0-3 0,6 3-4 0,-6 1-1 15,8 0 0-15,-2 3 2 0,0 4 1 0,7 0 2 16,-6 0 0-16,0 0 0 0,5 1 1 0,-5 2-1 0,6 0 0 15,-7 1 0-15,8 0 0 0,-1-4 2 0,-7 3-1 0,7 1 0 32,0-4 1-32,-7 3 1 0,8-3-12 0,-8 5-34 15,1-6-46-15,-7 1-56 0,6 0-72 0,1 0-126 0,-7-4-150 16,0 1-85-16,-7 3-44 0</inkml:trace>
  <inkml:trace contextRef="#ctx0" brushRef="#br0" timeOffset="181550">14392 9085 12 0,'0'0'125'0,"-6"4"-45"16,6-4-30-16,0 0-23 0,0 0-11 0,-6 3-9 0,6-3-4 15,-6 0-2-15,-2 0-1 16,-4 4 0-16,-1-4 1 0,-1 4 5 0,8-4 2 0,-6 0 5 0,4 3 7 0,2-3 3 16,-7 0 3-1,13 0 3-15,-6 0 0 0,-1 0-3 0,0 4-3 0,7-4-2 0,-6 0-3 0,6 0-1 0,-6 0 0 0,6 0 3 16,0 0 3-16,0 0 2 0,6 0 3 0,-6 0 0 15,6-4 1-15,-6 4-1 0,0 0-3 0,0 0-5 0,0 0-3 32,0 0-3-32,0 0-2 0,0 0-1 0,0 0 0 0,0 0-3 15,0 0 0-15,0 0 1 0,0 0-1 0,0 0 0 16,0 0-2-16,0 0 0 0,0 0 0 0,0 0 1 0,0 0 2 16,0 0 2-16,0 0 2 0,0 0 3 0,0 0 4 0,0 0 1 15,0 0 0-15,0 0-1 0,0 0 0 0,0 0-4 0,0 0-3 16,0 0-2-16,0 0-4 0,0 0-2 0,0 0-1 15,-6 0-1-15,6 4-1 0,-6-4 0 0,6 4 0 0,-7-1 1 16,0-3-1-16,-5 8 1 0,5-5 2 0,0-3 1 0,1 8 0 16,-1-4 1-16,1-1 1 0,-7 1 5 0,6 3 0 15,1-3 1-15,-7 3 1 0,-7-4 1 0,1 4 2 16,0 2 0-16,-8 2 0 0,-5-4-4 0,-1 4-2 0,7 0-2 16,-6 0-3-16,-1 0 0 0,-7 0-1 0,8 3-2 0,-1-3-1 15,1 0 0-15,-7 4 0 0,7-4-1 0,5 1 2 0,1-2-2 16,0 1-1-16,7-4 0 0,-1 4 0 0,0-3-1 15,1-1 1-15,6 0 1 0,-6 4 0 0,5-4 0 0,-5 1 0 16,-1 3 1-16,0-4 0 0,-5 4 1 0,5-4 3 0,0 5 0 16,2-6-1-16,-2 3 2 0,0-2-1 0,1 0 0 15,5 0 0-15,2-3-3 0,5 3 0 0,-6-4 1 0,6 1-2 16,1 0 0-16,6 0-1 0,0-1 1 0,0 1-2 0,0-4 2 16,0 4 0-16,0-1-2 0,0 1 2 0,6-4-2 15,1 7 2-15,0-3-2 0,-1 0 0 0,7-1-1 0,1 5 1 16,-2-5 2-16,1 5-3 0,7 2 0 0,0-2 1 0,-2 0 0 15,9 3 0-15,-1 0 0 0,6-1-1 0,1-3 0 0,6 5 0 16,1-1 3-16,5 0-1 0,7 3 0 0,0-2-1 16,6-2 2-16,1 1-1 0,0 0-1 0,-1 0 0 0,7 1 0 15,-6-2 0-15,6 1 0 0,-6 0 0 0,-1 0-1 0,7-3 0 16,-12 2-2-16,6-2-5 0,-7 3-9 16,-1-4-11-16,2-3-14 0,-8 3-16 0,1-3-18 0,-1 3-29 0,-5-3-40 15,-1-4-65-15,-7 3-120 0,1-3-66 0</inkml:trace>
  <inkml:trace contextRef="#ctx0" brushRef="#br0" timeOffset="182362.05">15532 9114 52 0,'-6'0'252'0,"6"0"-65"0,-6-3-55 0,-7 3-46 0,13 0-26 15,-7 0-15-15,0 0-8 0,1 0-6 0,6 0-7 0,-6 0-2 16,6 0-4-16,-8 0-1 0,8 0-3 0,0 0-4 16,0 0-3-16,8 0 0 0,-8 0 0 0,6 0-1 0,0 3 2 15,1-3 3-15,0 0 2 0,6 0 3 0,-1 4 4 0,8-4 1 16,0 4 1-16,5-4 0 0,1 0 0 0,7 3-2 16,-7-3-5-16,13 0-1 0,-6 0-2 0,6 0-3 0,6 4-1 15,1-4-2-15,0 0-4 0,0 0 0 0,-1 0 0 0,1 0-1 16,-1 0-1-16,1 0 0 0,-7 0 0 0,6 0 0 15,-5 0 0-15,-8 0 2 0,7 0-1 0,0 0 1 0,-7 0-2 16,1-4-1-16,0 4 1 0,-1 0 0 0,-6 0 2 16,-6 0-2-16,0 0 0 0,-1 0 0 0,-5 4 1 0,-8-4 0 15,0 4 0-15,-6 0 1 0,6-1-1 0,-6 1 1 0,-6 3 5 16,6 0-1-16,-12 0 0 0,4 4 0 0,-4 1 1 16,-1-1 1-16,-7 3 1 0,0 1 0 0,1 3-2 0,-1-3 0 15,1 3 1-15,-7 0 1 0,6 1 0 0,-6 3-1 0,0-4-1 16,-7 8 0-16,-5-4 1 0,5 3-1 0,-6 1-1 15,7-3 0-15,-8 2-1 0,1-3-2 0,0 3 3 0,-7-3-4 16,8 4 1-16,-8-4-1 0,7-4-2 16,0 4 1-16,0-3-1 0,6 2-7 0,1-6-15 0,-1 3-28 0,7-3-40 15,6 0-85-15,8-4-153 0,4 0-83 0</inkml:trace>
  <inkml:trace contextRef="#ctx0" brushRef="#br0" timeOffset="184595.77">15148 9884 360 0,'-6'-4'271'0,"-1"4"-90"0,7-4-62 0,-6 4-35 15,6-3-20-15,-7 3-15 0,7 0-8 0,0-4-7 0,0 4-6 16,0 0-4-16,0 0-4 0,0-4-4 0,0 4-4 0,0 0-2 16,0 0 0-16,0 0 3 0,0 0 0 0,7 0 3 15,-7 0 1-15,0 0 3 0,0 0 1 0,0 0 2 0,0 0-2 16,0 0-1-16,0 0-3 0,0 0-3 0,0 0-4 15,0 0-3-15,0 0-2 0,0 4-3 0,0-4-2 0,6 0-1 16,-6 4 0-16,7-1 1 0,-1 1 0 0,1 3-1 0,-1 0 1 16,0 1 1-16,2 0 0 0,4 3 1 0,-5-1-1 15,0 5 2-15,5-4-2 0,1 7 2 0,-6-3 0 0,6 0-3 16,-7 3 0-16,8-1 1 0,-8-1-1 0,0 2 0 0,1 1 1 16,0-1-1-16,6 0 0 0,-7-3 0 0,0 3 0 0,-6-2 0 15,8-2 0-15,-2 0 1 0,-6 1-1 0,0-5 0 16,6 2 1-16,-6-5 1 0,0 4-1 0,0-4 2 0,0-3 0 15,0 0 0-15,-6-1 3 0,0 1 5 0,-2 0 4 16,-4-4 6-16,5 0 4 0,1 0 3 0,6 0 6 0,-14 0 4 16,8-4-1-16,-7 0-3 0,0 1-5 15,-7-5-1-15,1 5 6 0,-1-5 1 0,0 1 3 0,1 0 5 0,0-1 4 16,-8-2 5-16,15 2 6 0,-8 1 6 16,1 0-1-16,-1 0 0 0,7 3-3 0,6-4-6 0,-5 5-4 0,5 0-4 0,1-2-8 15,-1 5-13-15,7-4-7 0,-7 4-10 0,7 0-7 16,0 4-4-16,7 1-3 0,-7-2-1 0,7 4 0 0,-1 4 0 15,1-4 3-15,5 4 0 0,-5-3 1 0,6 2-1 0,1 1 2 16,-2 0-1-16,8 0-1 0,-7 0 1 0,7 0-3 16,-8 0-1-16,8-4-3 0,-7 1 0 0,7 0-4 0,-8-4 1 15,2 3-1-15,-2-4 2 0,1-3 3 0,-6 4 2 0,0-4 5 16,-1 0 3-16,7-4 5 0,0 1 2 0,0-4 2 16,0-2 1-16,6 2 2 0,-5-4 0 0,-2 0 3 0,-5 0-2 15,6 0-3-15,0 0-2 0,-7 0-4 0,2 0-9 0,-2 1-20 16,0 2-26-16,0-3-30 15,-6 4-30-15,8 0-26 0,-2-1-36 0,0 2-33 0,1-3-29 0,-7 2-37 0,6 3-64 16,-6-3-87-16,7 3-42 16</inkml:trace>
  <inkml:trace contextRef="#ctx0" brushRef="#br0" timeOffset="190283.05">14640 10283 81 0,'0'-4'304'0,"0"4"-81"0,-6-3-72 0,6-1-49 0,-7 0-29 0,7 4-13 16,0-3-8-16,-6 3-3 0,6-4-3 0,0 4-3 16,-6-4-2-16,6 4-4 0,0-3-4 0,0 3-4 15,0 0 0-15,-8-4-3 0,8 4 0 0,0 0 0 0,0 0 0 16,0-4 0-16,0 4-2 0,0 0-4 0,0 0-6 0,0 4-1 16,0-4-5-16,0 0-2 0,0 0-1 0,0 4-4 0,0-1-1 15,0-3 0-15,0 8 0 0,0-5 0 0,0 5 0 16,-6 3 0-16,0 0 1 0,0-1 3 0,-2 1 0 0,2 0 0 15,0 5-1-15,-1-6 2 16,1 5-2-16,6 0 1 0,0-4-1 0,-7 0-1 0,7 0 1 0,0 3-1 0,0-3 2 16,7-4-2-16,-7 4 0 0,0 1 0 0,0-5 0 0,0 0 1 15,6 1-1 1,-6-1-1-16,0 0 0 0,0 1-1 0,0-5 0 0,0 5-7 0,0-5-12 0,0-3-22 0,7 4-28 16,-7-4-36-16,6-4-69 0,0 4-132 0,2-3-94 0,-2 3-54 15</inkml:trace>
  <inkml:trace contextRef="#ctx0" brushRef="#br0" timeOffset="190633.68">13937 10697 320 0,'0'0'262'0,"-7"0"-92"15,7 4-65-15,-6-4-41 0,6 0-23 0,0 0-13 16,0 0-5-16,0 0-4 0,6 0-1 0,1 0-2 0,0 0 2 16,-1 0 2-16,0 3 0 0,8-3 0 0,-2 0 2 0,1 0 1 15,7 0-1-15,0 0 1 0,-1-3 2 0,7 3-1 16,0-4 0-16,0 4 0 0,7-4-3 0,6 1 0 0,-7 3-1 15,8-4 0-15,-7 0-3 0,5 1-3 0,1-1 0 0,0-3-2 16,-7 7-3-16,8-4-2 0,-1-3-2 0,-6 7-1 0,-1-4-3 16,-6 1-3-16,7 3-6 0,-7-4-10 0,-7 4-15 15,1 0-22-15,0 0-28 0,-8-4-43 0,8 4-66 0,-7 0-114 16,0-3-88-16</inkml:trace>
  <inkml:trace contextRef="#ctx0" brushRef="#br0" timeOffset="191580.05">14419 10818 44 0,'0'0'126'0,"0"0"-30"0,0 0-27 0,0 4-20 0,0-4-16 16,0 0-11 0,0 0-6-16,0 0-4 0,0 0-1 0,-7 0 1 15,7 0 2-15,0 0 2 0,-6 0 3 0,6 0 2 0,0 0 3 0,0 0 2 0,0 0 4 0,0 0-1 0,-6 0 0 16,6 0-1-16,-8 0-3 0,8 0-2 0,0 0-4 0,0 0-3 15,0 0-5-15,0 0 0 0,0 0-5 0,0 0-3 0,0 0-1 32,0 0-1-32,0 0-1 0,0 0 0 0,0 0-1 0,-6 0 0 0,6 0 2 0,-6 0 0 0,6 0 2 0,0 0-2 15,0 0 2 1,0 0 1-16,0 0-2 0,0 0 2 0,0 0 1 0,0 0-1 0,0 0-1 0,0 0 0 0,0 0-2 31,0 0 0-31,0 0 0 0,0 0-2 0,0 0-1 16,0 0-1-16,0 0-2 0,0 0-2 0,0 0-3 0,0 0-3 15,0 0-6-15,0 0-9 0,0 0-15 0,0-4-19 0,0 4-37 16,0 0-67-16,0-4-104 0</inkml:trace>
  <inkml:trace contextRef="#ctx0" brushRef="#br0" timeOffset="195679.18">13455 11037 49 0,'0'-3'212'0,"6"-1"-60"0,1 0-54 16,-7 1-34-16,7-1-19 0,-7 4-11 0,0-3-5 16,0 3-2-16,0-4-2 0,0 4-1 0,6 0-2 0,-6-4-1 15,0 4-2-15,0 0 1 0,0 0 0 0,0-3 1 0,0 3 5 16,0 0 2-16,0 0 2 0,0 0 2 0,0 0 0 16,0 0 0-16,0 0-2 0,0 0-5 0,0 0-4 15,0 3-5-15,0-3-5 0,0 0-3 16,0 0-2-16,0 0-3 0,0 4-2 0,0-4 0 0,0 4 1 0,7-4 3 0,-1 3 4 15,0 1 4-15,1-1 3 0,6 5 2 0,0-5 2 0,0 6 1 16,14-2-1-16,-9-4-3 0,9 5-3 0,5-5-3 16,1 4-3-16,-1-3-1 0,14-1-3 0,-1 1-1 0,1 0-3 15,6 0 1-15,0-4 1 0,1 0-2 0,5-4-2 0,1 0 2 16,0 4 1-16,6-4 0 0,-6-3 0 0,-2 4 1 16,9-4-2-16,-7-1 1 0,-8 0 3 0,2-3 4 0,-8 8-4 15,-5-8 1-15,-8 7 6 0,-6-3 3 0,-7 3 4 0,1 1 7 16,-7-5 4-16,-7 5 0 0,1 0 6 0,0-2 3 15,-1 5-3-15,-6-3-3 0,6 3-4 0,-6-4-7 0,8 4-7 16,-8 0-5-16,6-4-4 0,7 4-4 0,0 0-2 0,0-3-1 16,7 3-1-16,-1-4 1 0,7 4 1 0,0 0-1 0,7-4-1 15,-1 4-1-15,1-3-3 0,5 3-4 0,8-4-8 16,0 1-5-16,6-2-6 0,-6 5-5 0,5-3-3 0,2-4 2 31,-1 3-3-31,-7 0 3 0,2 1 5 0,-9-1 4 0,1 1 6 0,0-1 2 0,-13 1 4 0,0 3 1 0,-13 0 3 16,7-4 3-1,-7 4 1-15,0 0 1 0,7 0 0 0,-14 4 1 0,7-4 2 0,-7 3 1 0,8 1 0 0,-8-1 2 0,0-3-1 32,8 4-1-32,-8-1 0 0,7 1 1 0,0 0-1 0,0 3-4 0,1-4-7 0,-2-3-2 0,8 5-5 0,6-2-6 15,0-3-5-15,0 0-9 0,6 0-8 0,1 0-10 16,7 0-2 0,-2-3-6-16,8-2-4 0,0 2-3 0,-1 0-5 0,1-1-2 0,5-4 1 0,2 5 5 0,-1-1 6 0,1 1 7 31,-2-1 8-31,1 1 8 0,7-1 10 0,-7 0 10 15,0-3 9-15,7 7 8 0,-1-8 3 0,-5 8 1 0,5-4 0 16,-6 1-1-16,0-1 2 0,7 0-1 0,-14 1 5 0,1-1 3 16,-1-3 9-16,-5 3 11 0,-7 0 14 0,-1 1 13 15,1-1 13-15,-14-3 11 0,0 3 5 0,1 1 7 0,-1-1 2 16,-5-3-1-16,-2 3-6 0,-5 0-9 0,0-3-7 0,6 3-7 16,-13-3-10-16,6 3-10 0,0-3-8 0,-6 3-10 0,8 1-16 15,-8-1-26-15,6-3-49 0,-6 3-115 0,6 4-116 16,0-3-72-16</inkml:trace>
  <inkml:trace contextRef="#ctx0" brushRef="#br0" timeOffset="196525.62">15897 11331 26 0,'0'0'197'15,"0"0"-32"-15,0 0-29 0,0 0-27 0,0 0-21 0,0 0-13 16,0 0-11 0,0 0-7-16,0 0-5 0,0 0-4 0,0 0-1 0,0 0-3 15,0 0-2-15,0 0-2 0,0 0-2 0,0 0-4 0,0 0-4 0,0 0-3 0,0 0-2 0,0 0-3 16,0 0-1-1,0 0-1-15,0 0 1 0,0 0 2 0,0 0 3 0,0 0 0 0,0 0 0 0,0 0 1 0,0 0-1 0,0 0 1 16,0 0-3-16,0 0-1 0,0 0-5 0,0 0-1 16,0 0-2-1,0 0-2-15,0 0-2 0,0 0-1 0,0 0-1 0,0 0-1 0,0 4 0 0,0-4 0 0,0 0-1 0,0 0 2 16,0 0-1-16,0 0 0 0,0 0 0 0,0 0 0 31,0 0 1-31,0 0 2 0,0 0 1 0,0 0-1 0,0 0 5 0,0 0 3 0,-6 0 3 0,6 0 3 0,0 0 1 0,-7 0 2 31,7 3 0-31,0-3 0 0,0 0-3 0,0 0-3 16,0 0-4-16,0 0-3 0,-6 0-3 0,6 0-4 0,0 0-1 16,0 0-5-16,0 0 1 0,0 0-2 0,0 0-1 0,0 0-1 15,0 0 0-15,0 0-2 0,0 0 0 0,0 0-4 16,0 0-9-16,0 0-10 0,6 0-15 0,-6 0-17 0,0 0-22 16,0 0-26-16,0 0-32 0,0 0-39 0,0 0-60 15,0 0-106-15,0 0-81 0,-6 4-45 0</inkml:trace>
  <inkml:trace contextRef="#ctx0" brushRef="#br0" timeOffset="196997.32">15930 11411 369 0,'0'-3'324'0,"-7"-1"-113"0,7 4-72 0,0-4-43 0,-6 1-24 16,6 3-13-16,-6 0-6 0,6-4-4 0,0 4-4 0,-8 0-7 16,8 0-5-16,0 0-7 0,-6 0-3 0,6 0-4 15,0 0-6-15,-6 0 0 0,-1 4-3 0,1-1 1 0,-7 1 3 16,0 0-1-16,-1 3 4 0,-5 0 2 0,-7 4 2 0,6 0 3 16,1 0 4-16,-7 1 5 0,6 2 2 0,-6 1 2 0,7-1 2 15,-1 1 0-15,0 3 0 0,8 1-1 0,-8-1-4 16,7 0-5-16,7-2-5 0,-1 2-3 0,7-4-8 0,0 4-4 15,0-3-2-15,13-1-2 0,0 2-2 0,1-2 2 0,4 0-1 16,15-3 0-16,-7 1 1 0,7-1-1 0,6-4 0 16,0 0 0-16,6-3-2 0,8 0-1 15,-8-4 0-15,7 0-1 0,1 0 2 0,5-8 1 0,-6 5-1 0,-6-8 4 16,-1 4 2-16,1-5 10 0,-7-3 19 0,0 4 25 0,-13 0 21 16,0-3 17-16,-6-1 17 0,-7 1 20 0,-7-1 10 0,1 0 8 15,-14-3-4-15,7 3-12 0,-13 0-14 0,-7 1-9 16,2-1-16-16,-9 1-19 0,-5-1-14 0,-7 4-17 0,-1 0-16 15,-5 0-11-15,-7 0-10 0,-1 4-9 0,2 0-7 0,-1 2-16 16,-1 2-32-16,2 3-57 0,-2 0-71 0,7 0-71 16,14 0-81-16,-1 3-112 0,7-3-164 0,7 5-86 0,5-2-18 15</inkml:trace>
  <inkml:trace contextRef="#ctx0" brushRef="#br0" timeOffset="-212461.65">14289 7129 67 0,'20'11'80'0,"-2"0"-26"15,9 0-17-15,-1 4-11 0,6-4-6 0,-5 3-2 0,5-3-1 16,7 4 0-16,-7-1 1 0,7 5-1 0,7-5 1 0,-1 1-1 16,8 3-3-16,-1 1-6 0,7-5 1 0,6 4-2 15,0-3 0-15,6 0 0 0,2 0 4 0,-2-5 3 0,7 1 3 16,0 0 1-16,1 0 1 0,5-2 0 0,1-3 3 16,0-2 3-16,-8 0-2 0,2-4 0 0,6 4 1 0,-8-4 3 15,-5-4 1-15,6 4 3 0,-13 0 1 0,0-4 1 0,0 0-3 16,-6 4-1-16,-13-4-1 0,6 2 1 0,-13-3 2 15,6 1 0-15,-6 1 3 0,1-5 1 0,-1 5 2 0,6-1 1 16,-12-3-1-16,6-1-2 0,6 1-3 0,-5 0-6 0,5-4-4 16,0 4-4-16,8-4-5 0,6-4 0 0,-1 4-3 15,1-4 1-15,12 0-2 0,-6 1 0 0,8-1-2 0,4-3 2 16,-4 0-3-16,10 3-2 0,2-3 0 0,7 3-1 0,-7 1-1 16,6 0 0-16,6-2 0 0,-6 5-2 0,7 0 1 0,0 0 1 15,-1 0-2-15,2 4 0 0,-2 3-2 0,7-3 1 16,-7 7-1-16,1-4 0 0,0 8 1 0,0-4-1 15,-1 7-2-15,1-3 2 0,0 7 2 0,-1-4 0 0,-6 4 0 16,-6 0 0-16,-6 0 0 0,-2-1 0 0,-4 2 2 0,-8-1-1 16,0 0-3-16,-7 0 1 0,-6-4 1 0,7 1 2 15,-13-1 1-15,5-3-1 0,-5-1-1 0,7 1 0 0,-2-8 3 16,1 4-2-16,7-7 0 0,0 3-1 0,0-7-1 0,6 4 0 16,0-7 3-16,-7 3-1 0,7-3 0 0,-6-2 1 0,-7 1 3 15,0 1 1-15,-6-1 1 0,5 4 0 0,-11-3 0 16,5 3-1-16,-12 0 0 0,7 3 0 0,-8 1-5 0,-7 0-1 15,8 3-3-15,-7-1-1 0,7 3 2 0,6 2-1 0,0 0 0 16,14 2 1-16,-2 3 1 0,8-1 0 0,6 3 0 16,7-3 1-16,6 7 1 0,0-4 0 0,6 0-1 0,7 1-1 15,1 3 1-15,6-4-1 0,0 0 2 0,5-3-2 0,9-1 0 16,-2 1 0-16,13-4 0 16,8-4 0-16,6 1-1 0,6-1 2 0,14-7-1 0,-1 4 1 0,6-4 0 0,8 0 0 15,-1-4-1-15,-6 4 0 0,-7-3 1 0,1 2-1 0,-21-2 0 16,-6 3 1-16,-6-3 0 0,-19 2 0 0,-14 1 9 0,-13 0 17 15,-13 0 18-15,-19 4 22 0,-1-4 14 0,-12 0 21 16,-14 0 13-16,0-1 22 0,1-2 10 0,-13 0-5 0,0-1-10 16,-7 0-14-1,0-3-15-15,-7 3-17 0,0 1-14 0,-5-4-21 0,-2 3-20 0,8 0-16 0,-7 0-8 0,6 1-14 16,-6 3-42-16,7-4-53 0,-8 4-55 0,2 4-57 16,5-4-71-16,-12 3-127 15,-8 5-122-15,-11-1-70 0,-15 8-3 0</inkml:trace>
  <inkml:trace contextRef="#ctx0" brushRef="#br0" timeOffset="-211586.61">20620 7345 88 0,'0'-4'234'15,"0"4"-59"-15,0 0-52 0,6 0-38 0,-6-3-27 0,0 3-13 16,0 0-6-16,0 0-4 0,0 0 0 0,0 0-3 0,0 0 1 15,0 0 2-15,-6 0 3 0,6 0 1 0,0 0 5 16,0 0 3-16,-8 0 4 0,8 0 1 0,-6 0 2 0,6 0-4 16,0 0-4-16,-6 3-6 15,-1-3-8-15,7 0-9 0,-7 0-5 0,1 4-6 0,-1-4-5 0,1 4-2 0,0-4-4 16,-8 7 1-16,2-4 0 0,-2 5 0 0,1-1-2 0,-6 1 0 16,6-1 0-16,-1 0 0 0,2 4 1 0,-1-4 0 0,6 4 1 15,-6-3 0-15,7 6 1 0,0-3 1 0,-8 5 1 16,8-2 2-16,-1 1-2 15,7 3 1-15,-7 0 0 0,1 4 1 0,6-4-1 0,0 5-2 0,6-5 0 0,1 3-1 0,0-2 2 16,5 3 0-16,2-3 0 0,5-1 1 0,1-1 1 0,0 1 0 16,6-2 2-1,6-1-1-15,1-1-1 0,-1-3 0 0,7-3 0 0,-6-1 0 0,5 0-1 0,9 0-2 0,-2-7 1 16,1 4 0-16,-1-8-1 0,1 4 1 0,-1-3-2 0,1-5 3 16,-13 1 7-16,6 0 9 0,-13-4 15 0,6 0 21 15,-6 0 20-15,-7-4 16 0,-5 1 13 0,5-2 14 0,-12-1 12 16,-7-1 8-16,6-1 12 0,-12 1 2 0,6-1-7 15,-13 1-4 1,0-3-5-16,-7 5-8 0,0-2-10 0,-5 0-14 0,-8 3-23 0,1 0-22 0,-8 0-11 0,1 1-11 0,-6 3-9 16,5 1-8-16,-5 2-9 0,-7 0-6 0,7 1-5 0,-8 3-11 15,-5 4-47-15,-1 0-78 0,7 0-80 0,6 4-79 16,8-4-92-16,5 5-161 0,13 1-121 0,0-2-66 0,8 4 1 16</inkml:trace>
  <inkml:trace contextRef="#ctx0" brushRef="#br0" timeOffset="-195821.54">25002 7763 134 0,'7'-9'123'0,"5"7"-34"0,8-5-29 16,-6-2-25-16,11 6-14 0,-5-4-11 0,6 3-6 0,0 1-8 15,7-1-5-15,-7-3-7 0,-1 3-11 0,9 1-13 0,-2-1-9 16,1 0-5-16,-1 4-4 0,-6-4 2 16,-7 1 3-16,8 3 6 0,-8-4 13 0,-6 0 19 0,0 4 15 15,0 0 16-15,-6-3 13 0,6 3 12 0,-7 0 9 0,1-4 5 16,-7 4 4-16,6 0-2 0,0-4-7 0,2 4-7 0,4 0-8 15,1-3-4-15,-6-1-1 0,12 0-1 0,-5 4 3 0,-2-3 4 16,2-1 6-16,-1 4 8 0,-1-4 6 0,2 4 3 0,-2-4 3 16,-5 4 0-16,6-3 2 0,-6 3-2 0,-1-3-2 15,1 3-1-15,-7 0 0 0,6-4-2 0,-6 4 0 0,0 0 3 16,0 0 2-16,-6 0 1 0,6 0-1 0,0 0-2 0,0 0-7 16,-7 0-4-16,7 0-8 0,-6 4-7 0,6-4-7 0,-7 0-5 15,7 3-3-15,0-3-2 0,-6 0-2 0,6 0 3 16,-7 3 2-16,7-3 1 0,-7 4 4 0,-5 0 6 0,-2 3 5 15,2 1 8-15,-15-1 8 0,1 8 7 0,-6 0 5 0,-7-1 8 16,-7 4 4-16,-6 3 1 0,0 2 1 0,-7-1-3 16,0 0-10-16,1 0-1 0,-1 0-4 0,-6-1-4 15,6 2-3-15,8-1-1 0,-8 0-2 0,0 0 1 0,7 0 3 16,1 0-5-16,-2-3-4 0,7 2-5 0,1-3-6 0,-1 1-6 16,7-1-5-16,7 0-1 0,-7-3-3 0,6 0-2 0,1-1-1 15,12 2-2-15,-6-6 1 0,7 1 6 0,5-3 2 16,2-2 1-16,-2 2 2 0,1-4 5 0,7 0 2 0,0-1 5 15,-2 1 3-15,8-4-2 0,0 0-1 0,-6 3-3 0,6-3-4 16,0 0-6-16,0 0-4 0,0 0-5 0,0 4-4 16,6-4-4-16,-6 0-2 0,8 4-4 0,-2-1-2 0,7 5 2 15,0-1-1-15,0 1-1 0,7 2 1 0,-1 1-2 0,7 5 1 16,0-2 1-16,0 1 3 0,7 3 0 0,6 0-1 16,-7 0 1-16,7 4-2 0,1 0 3 0,-2 1-1 0,8-2-1 15,6 5 0-15,0 0 0 16,1-1 0-16,-2 1 0 0,8 3-1 0,6 1-1 15,0-1 1-15,0 0-2 0,1 1 1 0,-1-1 0 0,0 0-1 0,0-3 2 0,0-1-2 0,-6 1 2 16,-7 0-1-16,0-8 0 0,0 3 1 0,-13-2-1 0,1-4-1 16,-8-1-1-16,1-2 2 0,-14-2-1 0,7 1 0 0,-13-3 1 15,0 0-1-15,0-5 1 0,-6 1 1 16,-1-1-10-16,-6 1 5 0,6-4 3 0,-6 4-3 0,0-4-11 0,0 0-56 16,0 3-105-1,7-3-118-15,-1 0-180 0,1 0-156 0,12-3-105 0,7-1-52 0,7-3-16 0</inkml:trace>
  <inkml:trace contextRef="#ctx0" brushRef="#br0" timeOffset="-194419.36">32993 7048 44 0,'-26'0'52'16,"1"0"-9"-16,-8 4-7 0,7-4-2 0,0 0-4 0,6 4-1 15,-6-4-1-15,7 3 1 0,-7-3 3 0,6 0 1 0,7 4 0 16,-7-4-1-16,8 0-1 0,-2 4-1 0,8-4 0 16,-7 0 1-1,-1 0 1-15,8 0 1 0,-6 3 2 0,4-3 2 0,2 0 5 16,0 0 7-16,6 0 9 0,-7 0 6 0,1 0 5 0,-1 0 4 0,0 0 3 15,-5 0 4-15,-2 0 4 0,8-3 0 0,-7 3 0 0,0 0-1 0,0 0 1 0,0 3-1 16,-6-3-1-16,12 0 0 0,-6 4 2 0,6-4 2 0,1 0-1 16,0 0-1-1,-1 4-2-15,0-4-2 0,14 0-4 0,-7 0-6 0,7 0-9 0,-7 0-7 16,6 0-8-16,-6 0-7 0,6 3-2 0,1 1-2 16,6 0-2-16,0 3 1 0,0-3 1 0,13 6 6 0,-6-2 8 15,12 3 8-15,1 3 8 0,13-3 7 16,-1 3 4-16,0 2 0 0,7-1-1 0,7-1-5 0,0 4-13 0,6-3-10 0,0 0-14 0,7 3-9 31,-1-4-10-31,1 1-4 0,6 4-4 0,6-5-2 0,-5 4-10 16,6 1 5-16,0-1 1 0,-1-3 0 0,-6 3 2 0,-45 0 1 15,-33-3-2-15,0 4 8 0,0-5 4 0,0 0-5 16,0 1-5-16,0-4-1 0,0 0-2 0,0 0-2 0,0-3 1 16,0-1-8-16,0 0 6 0,0 0 1 0,0-3 2 0,0 0 0 15,0-1 1-15,0 2 3 0,0-1 3 0,0-2 0 16,0 3 2-16,0-2 2 0,0 1 0 0,0 3 1 0,0 4 1 15,0 0 0-15,0 0 0 0,0 7-3 0,0 1 2 16,0 3 1-16,0 4 1 0,0 3 2 0,0 0-1 0,-14 7-2 16,-70-3-1-16,-7 8-1 0,6-1-3 0,-12 0-3 0,-1 5-1 15,-7-2-3-15,8 1 1 0,-13 1 0 0,-1 2 0 0,7 0 1 16,-7-3 1-16,-1 4 3 0,9-8-2 0,-1 4 1 0,5-7-3 16,8 0-1-16,13-1 2 0,0-7-3 0,13 2-1 15,6-10-4-15,8 5 2 0,11-8-1 0,7 0 2 0,1-3-2 16,6-1-15-16,7 1-54 0,-1-4-86 15,7 4-89-15,7-8-101 0,-1 4-167 0,0-4-135 0,7-3-85 16,-12-1-34-16</inkml:trace>
  <inkml:trace contextRef="#ctx0" brushRef="#br0" timeOffset="-180887.72">10003 13873 163 0,'-6'-4'171'0,"6"4"-64"0,-7-3-41 0,7 3-22 0,0 0-12 0,-7 0-6 0,7-3 0 0,-6 3 0 16,6 0-2-1,-6 0-1-15,6 0 0 0,0 0 2 0,-6 0 3 0,6 0 5 0,0 0 4 0,0 0 4 0,0 0 8 16,-8 0 5-16,8-5 5 0,-6 5-1 16,6 0-1-16,0 0 0 0,-6-3-1 0,6 3-1 0,0 0-2 0,0 0 0 15,0-4-1-15,0 4 2 0,0 0 1 0,0 0 4 16,0-3 7-16,0 3 7 0,0 0 8 0,0 0 12 0,-7-4 14 15,7 4 16-15,-7 0 16 0,7 0 11 0,0 0 5 0,-6 0-1 16,-1 0-5-16,7 0-11 0,-6 4-15 0,0-4-19 0,6 3-19 16,-14 1-18-16,8 4-11 0,-14 2-8 0,-5 5-6 15,-9 3-4-15,-11 4-4 0,-7 3-3 0,-13 5-5 0,-7 0-3 16,-6 3-6-16,0 3-4 0,-13 1-1 0,6 3 1 0,-12 1 4 16,5-1 2-16,-5 0 3 0,-1-4 4 0,0 1 2 15,0 0 5-15,1-1 2 0,-1-3-2 0,1-3 2 0,-1 2-1 16,0-2 0-16,6 0-3 0,1-5 3 0,14 5-3 0,-2-9 1 15,14 1 1-15,6-3-4 0,8-1 0 0,11-3-1 16,1-5 0-16,13 1-5 16,0 1-4-16,7-5-5 0,-1 0-3 0,14-3-2 0,-1 3-2 15,7 1-1-15,7-1-1 0,5 0 1 0,8 4 0 0,6 4 0 0,7-1 1 0,12 5 0 0,1-1 0 32,13 1 0-32,12 2 0 0,1 1-2 0,12 0 0 15,1 0-1-15,7 4-2 0,5-4-1 0,1 4-2 0,-1-1-1 16,2 1 2-16,4-1-5 0,-5-3-1 0,-7 4 0 0,0-4-8 15,1 0-10-15,-14 4-12 0,0-8-20 0,-13 4-36 16,0-4-61-16,-6 5-71 0,-7-5-66 0,0 4-62 0,0-8-65 16,-6-3-98-16,-1 0-144 0,-5-4-50 0,-8 1 13 0</inkml:trace>
  <inkml:trace contextRef="#ctx0" brushRef="#br0" timeOffset="-180523.63">9997 14316 84 0,'-20'-7'504'0,"8"-4"-120"16,-8 4-118-16,0-4-64 0,7 4-21 0,-7 3-3 0,8-3 3 16,5-1 5-16,-6 5 3 0,6-1-6 0,-5 0-16 0,12 4-23 15,-7-3-28-15,7 3-29 0,-7 0-22 0,7 3-18 0,7 1-9 16,-7 0 1-16,13 7 9 16,0 0 12-16,0 3 11 0,6 1 4 0,1 3 5 0,-1 4-1 0,1 0-9 0,-6 4-13 15,4-1-12-15,2 1-16 0,-1 3-11 0,1 1-5 0,0-1-3 16,-1 0-3-16,1 4-3 0,0 0-3 0,-1-3-3 15,7 3-13-15,-6-4-42 0,-1 0-69 16,7 1-69-16,-6-5-64 0,6 1-68 0,0-4-80 0,-7-4-132 0,1-3-112 16,-7-5-30-16</inkml:trace>
  <inkml:trace contextRef="#ctx0" brushRef="#br0" timeOffset="-180145.2">10153 14616 331 0,'-13'-10'449'0,"6"-1"-144"0,-5 0-109 15,12 4-67-15,-8-1-41 0,8 1-25 0,0 3-20 0,8 1-9 16,11-1-8-16,1 0-10 0,6 1-5 0,6-1-5 0,7 4-3 16,0-4-2-16,1 4 2 0,-1-3-1 0,-1-1 0 15,1 4-2 1,-6-4 0-16,0 0 1 0,0 1-2 0,-1-1 1 0,-7 1 6 0,-5-5 13 0,7 1 18 0,-15-3 17 0,8-2 17 31,-14 1 15-31,8-4 33 0,-14 4 32 0,0-3 22 0,0 3 7 0,-7 0 7 0,0-4-1 0,-5 0-2 0,-2 5-6 16,2-5-27-16,-1 0-28 0,-7 0-23 0,6-3-19 0,2 3-20 31,5 1-3-31,-6-1-16 0,7 1-8 0,-1 3-8 0,1-4-3 16,6 8-2-16,0-5-1 0,0 6-4 0,0-3-16 15,0 6 1-15,0-4 3 0,6 7-2 0,1-4-1 16,6 4 0-16,0 4-1 0,-1-4 1 0,8 7 3 0,7 5 2 16,-8-1 1-16,0 3 1 0,8 4 6 0,-8 1 3 0,8 3-4 15,-2-1 1-15,1 5-1 0,-6 4 0 0,6-1-3 0,0-4-1 16,-7 5-7-16,1-1-2 0,6 1 3 0,-7 2-2 15,1-2-1-15,0 2-3 0,-1-3-10 0,-5 1-27 0,4 3-60 16,-4-4-79-16,-1 4-76 0,0-3-71 0,0-4-85 0,0-1-134 16,6-3-127-16,-6 0-54 0,-6 0 14 0</inkml:trace>
  <inkml:trace contextRef="#ctx0" brushRef="#br0" timeOffset="-179778.38">11527 14708 415 0,'-6'-3'323'15,"6"-1"-100"-15,-7 1-59 0,7 3-34 0,-6-4-20 0,6 4-12 16,-7 0-12-16,7 0-13 0,-7 0-14 0,7 0-12 0,0 0-14 16,0 4-11-16,0-1-3 0,7 1 1 0,-7 4 6 15,7-2 8-15,-1 6 9 0,1 2 6 0,-7 1 4 0,6 3 6 16,0 4 0-16,-6 0-4 0,7 4-4 0,-7-4-8 0,0 6-9 16,0-1-6-16,0 2-4 0,0 0-3 0,0 0-8 15,0 1-3-15,0-4-3 0,0 3-2 0,0-4-1 0,0 5-3 16,0-8-3-16,0 4-2 15,7-5-2-15,-7 1-4 0,6-3-15 0,0-5-24 0,-6 1-31 0,8-4-36 0,-2-4-40 16,0 0-49-16,1-7-62 0,-1-3-116 0,1-1-90 16,-1-6-40-16</inkml:trace>
  <inkml:trace contextRef="#ctx0" brushRef="#br0" timeOffset="-179539.45">11586 14683 273 0,'-13'0'490'0,"-1"-7"-162"0,2 7-139 0,5-5-82 16,7 5-52-1,0 5-25-15,0-2-11 0,7 1-5 0,-1 0-3 0,14 3-1 0,-1-3-2 0,1 3 1 0,12 1 2 16,1-5-4 0,-1 4 0-16,7-3-1 0,1 0-2 0,5-1 0 0,1-3 0 0,-1 4 0 0,1-4 0 0,-1 0-1 15,-6 0 1-15,7-4-2 0,-7 4-1 0,0-3 0 0,-5-1-2 16,-2 0 0-16,1 4-9 0,-8-4-20 0,-5 1-27 0,6 0-45 15,-6-2-70-15,-1 2-142 0,-6 3-94 0,0-4-60 0</inkml:trace>
  <inkml:trace contextRef="#ctx0" brushRef="#br0" timeOffset="-179348.14">11579 14972 89 0,'-6'0'513'0,"-8"4"-112"0,14-4-132 0,-6 0-92 0,6-4-54 16,0 4-31-16,6 0-17 0,8-3-10 0,-1-1-7 0,6 4-8 16,0-4-8-16,15 1-8 0,-2-1-8 0,1 4-10 15,-1-4-4-15,1 1-6 0,-1 3-6 0,1-4-8 0,-1 4-15 16,-5 0-20-16,5 0-27 0,1 0-34 0,5 0-41 0,-5 0-54 16,-1-4-75-16,1 1-121 0,7-1-59 0</inkml:trace>
  <inkml:trace contextRef="#ctx0" brushRef="#br0" timeOffset="-178873.2">10999 14782 217 0,'0'0'332'0,"-6"0"-117"0,6 0-89 16,-6 7-53-16,6-3-26 0,0 3-9 0,-6 4-6 0,6 0 0 15,0 0-3-15,6 4 2 0,-6 3 1 0,12-3-3 0,-5 2-5 16,0 3-7-16,6 1-4 0,-7-2-4 0,8 3 0 0,-2-4-2 16,-6 0-3-16,8 4-2 0,-8-3 0 0,7-1-2 15,1 0-8-15,-8 1-19 0,7-5-31 0,0-3-39 0,0 1-65 16,-7-6-113-16,8 2-100 0</inkml:trace>
  <inkml:trace contextRef="#ctx0" brushRef="#br0" timeOffset="-178586.48">11038 15048 292 0,'-6'-6'389'0,"6"2"-122"0,0 0-90 16,0 1-56-16,6-1-34 0,2 0-20 0,4 1-12 0,1-1-8 15,13-3-14 1,0 0-11-16,7-4-9 0,-1 3-5 0,8-3-4 0,-7 4-2 0,5-4-1 0,-5-4-4 0,-1 4 6 0,-5-4 3 16,-1 4 4-16,-7 0 5 0,-6-3 8 0,0 3 11 15,0 0 12-15,-13 4 10 0,7-4 8 0,-7 3 8 0,0 1 3 16,0 3 0-16,-7 1-3 0,7-1-10 0,0 1-10 0,-7 3-11 15,1 0-13-15,6 3-9 0,-6 1-7 0,-1 3-5 16,7 0-2 0,-6 4-3-16,6 0 1 0,0 4-2 0,6-4 1 0,-6 3 0 0,7 2-1 0,-1 2-2 0,0-4-3 15,8 1-13 1,-2-4-20-16,2 4-22 0,5-1-27 0,1-3-31 0,12-4-37 0,-6 1-50 0,7-1-66 0,6-3-116 0,7-4-80 16,-1 0-35-16</inkml:trace>
  <inkml:trace contextRef="#ctx0" brushRef="#br0" timeOffset="-178221.45">12360 14243 317 0,'-25'-7'506'16,"12"0"-171"-16,0-1-140 0,6 5-82 0,0-1-46 0,7 0-24 15,0 1-13-15,14 3-8 0,-1 0-2 0,13 3-2 0,0 1-4 16,13 0-4-16,0-1-3 0,7 1-2 0,-1 3 1 16,7-3-2-16,1 3-1 0,5 1-1 0,0-5 2 0,8 5 3 15,-8-1 3-15,14-3 4 0,-7 3 5 0,7-4 13 0,6 5 19 16,0-5 27-16,-6 8 22 0,12-3 14 0,-5 3 8 0,-2 1 5 16,2 2 4-16,-8 4-3 0,1 0-8 0,0 8-12 15,-1-4-8-15,-12 7 4 0,0 1 3 0,-1 2 4 16,-12 5 2-16,-1-1 1 0,-6 2-6 0,-13 2-11 0,1 3-12 15,-7-2-19-15,-14 3-12 0,-6 0-12 0,-6-1-10 16,-14-2-8-16,0-1-4 0,-13-3-5 0,1-1-3 0,-13 1-2 16,-1-4-1-16,-6 1-1 0,0-6-2 0,-1 2-3 0,14-8-3 15,-7 3-10-15,21-6-29 0,-1-1-68 0,0-3-81 0,12-1-74 16,14-7-75-16,14 0-92 0,12-3-159 0,6-8-102 0,14 4-38 16,6-10 30-16</inkml:trace>
  <inkml:trace contextRef="#ctx0" brushRef="#br0" timeOffset="-177037.23">17180 14393 358 0,'0'-3'296'0,"7"-1"-94"0,-1 1-70 0,0 3-43 0,-6-4-24 16,8 4-9-16,-2-4-5 0,-6 4-6 0,6-4-6 0,-6 4-7 16,7 0-5-16,-7 0-5 0,7 0-5 0,-7 0-4 15,6 0-1-15,-6 0 0 0,0 0 3 0,0 0 3 0,0 0 3 16,0 0 3-16,-6 0 3 0,6 0 4 0,-7 4 3 0,0 0 2 16,-5 0 4-16,-2-1 5 0,-5 4 7 0,-1 4 1 15,-6 0 0-15,7 0-3 0,-1 0 2 0,0 0 1 0,-6 0 0 16,1 4-7-16,-1 0-5 0,0-4-3 0,-1 7-1 15,1-3 0-15,-6 3-2 0,-1-3-3 0,-6 3-2 0,0 0-1 16,-7 4 1-16,1-3-2 0,-7-1 2 0,-1 0 1 0,8 1 3 16,-7-4 2-16,-1 3 5 0,2-4 6 0,5 5 5 15,-6-5 6-15,0 1 0 0,0-4-1 0,-1 3 0 0,2-3 2 16,-1-3 0-16,6 3-3 0,-6-4 0 0,0 1 2 0,-1-1 7 16,2-4 8-16,-2 1 0 0,8 0 0 0,-7-4-1 15,-1 0-3-15,8-4-2 0,-1 0-4 0,1-3-9 16,-1 0-7-16,7-1-7 0,7 1-3 0,-7-4-5 0,6 0-3 0,1-3-3 15,6 3-2-15,6-4-2 0,0 4-3 0,1 0-1 16,5-4-2-16,8 4-1 0,0 0-2 0,6 1-1 0,6-2-1 16,0 1-2-16,8 0-1 0,-1 0-1 0,6 4 0 15,8-4-3-15,-1 0-1 0,13 4-1 0,-1-5-1 0,9 6 1 16,4-6 0-16,-5 5-1 0,5-1-1 0,2 2 0 0,-1 2 0 16,7 0-2-16,-8 0 0 0,2 1-2 0,-1 3 1 0,-7 3 0 15,8-3 1-15,-1 4-1 0,0 4 0 0,-6-2 3 16,6 2-1-16,0-1 0 0,0 5-1 0,7-2 0 0,-1 2 2 15,1-2 1-15,0 5 1 0,6 0-1 0,-6-1 1 0,6 1-2 16,-7-1 0-16,0 1 0 0,8-1-3 0,-7 2-1 16,-2-2 2-16,8 1-2 0,-12-4 0 0,6 3 0 0,-1-6 2 15,1-1-2-15,0 0-1 0,-1-3 0 0,-6-4 0 0,7 0-1 16,-7-4 2-16,0 1 0 0,-7-1 1 0,-6-3 0 0,1-1 2 16,-7 1 1-16,-1-4 0 0,-6 4 0 0,0-4 1 15,-7 0 0-15,1 0 0 0,-7-1-4 0,0 2-6 0,0-1-10 16,0 3-18-16,-6-3-51 0,-1 4-72 0,-6 0-73 0,-6-4-73 15,6 4-74-15,-7-1-111 0,-6 5-156 0,0-5-68 16,-6 5-2-16</inkml:trace>
  <inkml:trace contextRef="#ctx0" brushRef="#br0" timeOffset="-175641.31">20567 13598 307 0,'-6'0'503'0,"-1"-3"-158"0,0 3-140 0,1 0-88 0,0 3-53 0,-14-3-27 0,7 8-11 16,-13-1-1-16,-7 4 2 0,1 0 5 0,-8 7 4 0,-5 1 6 16,-7-1 6-16,0 4 10 0,-7 0 6 0,-6 3 9 15,-1 1 10-15,-5 0 13 0,0 0 8 0,-8 3 7 0,2-4 8 16,-2 2 11-16,1 2 8 0,0-7 7 0,6 4 0 0,0-1-6 16,7-3-6-16,0 0-8 0,6-4-11 0,8 0-16 15,-1 1-19 1,5-1-19-16,9-3-17 0,5-4-14 0,1-1-3 0,5 1-6 15,15-3-5-15,-8 0 0 0,7-1 0 0,0 4 0 16,6-4-1-16,1 4 4 0,6 0-2 0,0 0 1 0,13 0 3 16,0 3-4-16,6-3-2 0,7 4 0 0,7 0 1 15,7 3-1-15,-1 1 1 0,13-1 0 0,-7 4-3 0,7 0-3 16,7 0 0-16,6 3-2 0,0 1-2 0,-6-1-2 0,12 5-3 16,-6 0-3-16,0-2 3 0,8 2-2 0,-2 2-2 15,0-2 1-15,2 3 0 0,-2-3 3 0,0-1-2 0,-6 0 1 16,7 0 0-16,-7 1 1 0,0-4-1 0,-6-8-1 0,-6 0-7 15,4-3-9-15,-11-4-8 0,-7 0-15 0,-6 0-32 16,-7-4-44-16,-6 0-53 0,-8 0-54 0,2-3-47 0,-1-4-55 16,-7 0-73-16,8-4-115 0,-2-6-102 0,-6-1-35 0,8 0 11 15</inkml:trace>
  <inkml:trace contextRef="#ctx0" brushRef="#br0" timeOffset="-175312.11">20443 14016 156 0,'-13'-7'500'0,"0"3"-132"0,13 0-132 0,-6 1-88 15,0 0-49-15,6-2-26 0,6 2-14 0,7-1-6 0,0 0-8 16,12 1-6-16,9-4-6 0,5 3-4 0,-1-3-3 16,1 2-3-16,1 2-1 0,5 0 3 0,8-5 5 0,-8 5 4 15,7-5 5-15,1 5 2 0,-2-1 0 0,8-3-2 0,-7 3-1 16,-7 0-8-16,8 0-9 0,-7 0-7 0,-1 2-6 0,1 2-4 16,-7-5-5-16,-7 5-12 15,7 0-21-15,-6 0-24 0,-7 0-28 0,6 5-32 0,-12-5-40 0,6 2-49 0,-7 2-62 16,-5-4-89-16,-14 4-94 15,-7 4-35-15</inkml:trace>
  <inkml:trace contextRef="#ctx0" brushRef="#br0" timeOffset="-175037.5">21107 14016 203 0,'-19'0'351'0,"6"4"-117"0,0-1-88 0,7-3-52 16,-2 4-33-16,2-1-13 0,6 1-4 0,0 0-2 0,6 4 1 16,2-2 4-16,4 2 5 0,8 3 4 0,6 4-1 15,0-4-4-15,0 3-3 0,6 1-1 0,8 4-1 0,-7-1-3 16,6 3-5-16,-7 2-5 0,7-1-3 0,-7 3-2 0,8-3-2 15,-7 4-2-15,-1-1-4 16,-6 1 0-16,-13 0 1 0,7-1 4 0,-14 5 8 0,-6-5 11 0,0-2 12 0,-6 2 13 16,-14-3 14-16,0 0 13 0,-6 0 16 0,-7-4 16 0,-5 0 14 15,-1-3 10-15,-14 4 4 0,2-8-1 0,-8 0-8 0,7-5-11 16,-13 2-19-16,12-4-22 0,-5 0-23 0,-1-1-24 16,0-6-16-16,8-1-16 0,-2 0-8 0,8-4-8 0,5 2-19 15,2-5-40-15,-1-4-59 0,13 0-57 0,-1-7-54 0,21 1-52 16,12-2-59-16,7-2-75 0,7-5-101 0,6-3-85 15,7 4-10-15</inkml:trace>
  <inkml:trace contextRef="#ctx0" brushRef="#br0" timeOffset="-174668.67">20815 13734 59 0,'-27'0'331'0,"1"0"-103"16,7 0-76-16,-1 0-47 0,7 0-27 0,6 0-12 0,-5 0-8 15,12 0-6-15,-6 4-5 0,6-4-5 0,6 0-6 0,6 3-2 16,2-3-3-16,5 0-1 0,7 4 3 0,7-4-1 0,7 0 1 16,-2 3-1-16,7-3-2 0,2 0-3 0,-2 0-3 15,7 4-4-15,-7 0-4 0,14-4 1 0,-7 3 1 0,1-6 1 16,-2-1 3-16,2 4 7 0,-1 0 7 0,-1-4 8 0,2 1 3 16,-1-1 6-16,-7 1 5 0,8-1 1 0,-8-3-2 15,-5 3-5-15,-2 0-10 0,-5 1-6 0,-7 3-8 0,-6-4-8 16,-1 4-7-16,-5-4-16 0,-2 4-21 0,-6 0-29 0,8 0-33 15,-1 0-44-15,7 0-62 0,-2 0-110 0,2 4-137 16,7-4-69-16</inkml:trace>
  <inkml:trace contextRef="#ctx0" brushRef="#br0" timeOffset="-174452.4">22332 14342 483 0,'-26'0'536'0,"7"-3"-168"0,5 3-138 0,2-3-83 16,-2 3-50-16,8 0-27 0,-1-5-13 0,7 5-8 16,0 0-14-16,13-4-24 0,7 4-33 0,0-3-36 0,12-1-43 15,1 0-51-15,-1 1-78 0,7-1-137 0,0-3-93 16,1-1-49-16</inkml:trace>
  <inkml:trace contextRef="#ctx0" brushRef="#br0" timeOffset="-174148.71">22502 13910 412 0,'-8'0'380'15,"8"-4"-136"-15,0 4-97 0,0 0-56 0,8-4-29 16,4 4-16-16,8-4-8 0,-1 4-6 0,7-2-5 0,7 2-3 16,-1-5-1-16,8 5-4 0,5-3-2 0,-6 3 1 0,7-4-1 15,-1 0 0-15,1 1 1 0,-1 3 1 0,2-4-2 0,-9 0-1 16,7 1-1-16,-5 3-5 0,5-3-3 0,-6-2-7 15,7 5-13 1,-13-3-18-16,6 3-29 0,-13 0-33 0,6-4-40 0,-12 4-60 0,-1 0-90 0,-5 0-118 0,-2 0-54 0</inkml:trace>
  <inkml:trace contextRef="#ctx0" brushRef="#br0" timeOffset="-173944.6">23055 13925 48 0,'-20'0'399'0,"0"0"-112"0,8 0-102 16,6 0-66-16,-2 3-39 0,2 1-22 0,0 0-6 15,-1-1-3-15,7 5-3 0,0-2-1 0,0 6-3 0,7-1 0 0,-1 3-2 16,0 5-2-16,2-1-7 0,-2 1-4 0,0 6 1 16,0-3-1-16,-6 4 0 0,8 0-1 0,4-1 0 0,-12 5-2 15,7-1-2-15,-1-4-2 0,1 4-5 0,-7-3-3 0,7 1-2 32,-1-2-3-32,0 0-2 0,0-3-3 0,2 1-2 0,-8-2-13 0,6-3-21 0,0 1-32 0,-6-5-38 0,0 1-51 31,-6-4-80-31,0-4-131 0,-2 1-88 0</inkml:trace>
  <inkml:trace contextRef="#ctx0" brushRef="#br0" timeOffset="-173768.56">22449 14540 89 0,'-26'-4'492'0,"0"4"-131"0,13-3-119 0,-7-1-75 0,8 0-47 16,5 4-21-16,7-4-13 0,0 4-12 0,7-3-8 0,12 3-13 15,7-4-12-15,0 1-13 0,13-1-8 0,7 4-9 0,-1-4-4 16,7 1-2-16,1-1-3 0,-2 1-1 0,14-1 0 15,-12 1-1-15,12-1-1 0,-7-1 1 0,7-2 0 0,0 5 0 16,1-3 1-16,-8-2 0 0,8-1-3 0,-8 1-10 0,-6 0-15 16,1-1-21-16,-14 1-30 0,-7 0-40 0,-12-1-51 15,-1 1-76-15,-6-4-132 0,-6 0-78 0</inkml:trace>
  <inkml:trace contextRef="#ctx0" brushRef="#br0" timeOffset="-173463.43">21792 13635 246 0,'-7'4'367'16,"0"-4"-113"-16,7 0-86 0,-6 4-55 15,6-4-32-15,0 0-15 0,0 0-7 0,6 0 0 0,1 0 1 0,6 0 3 0,0 0 3 16,13 0 1-16,0 0 2 0,0 0 0 0,13 0 0 0,0 0-6 16,7 0-9-16,5 0-9 0,-4 0-7 0,5 0-7 15,-1 0-6-15,2 0-10 0,6 3-6 0,-1-3-3 0,1 0-6 16,6 0-13-16,-6 4-22 0,-1-4-28 0,1 3-42 0,-1-6-54 16,-6 3-85-16,1-4-155 0,-1 1-91 0,-7-1-40 15</inkml:trace>
  <inkml:trace contextRef="#ctx0" brushRef="#br0" timeOffset="-172940.86">23120 13544 376 0,'-6'0'345'0,"-1"3"-117"0,0-3-82 16,7 0-52-16,0 0-30 0,0 0-18 0,0 4-7 0,14-1-4 16,-8 1-1-16,13 0-4 0,1-1-1 0,0 1 1 0,12-4 3 31,1 4 2-31,6-1-2 0,6 1 1 0,1 0 1 0,-1-1-1 0,8 1 0 0,-1 3-3 0,0-3-3 0,6 0-3 15,-6-1-1-15,7 6-5 0,-6-6-4 0,5 0-1 16,-6 1-1 0,0 3-2-16,1-3-1 0,-8 0-1 0,1-1 0 0,-1 4 1 0,-6-3 0 0,1 4 2 0,-8-5-2 0,1 4 1 15,-7-3-2-15,6 3 2 0,-6 1 0 0,0-5 0 32,-6 5-2-32,-1-1 3 0,0 0 3 0,1 1 3 0,0 3 3 15,-7-1 2-15,7 1 5 0,-8 5 5 0,-5-2 0 0,-1 4 0 16,7 1 0-16,-6 3-3 0,-7-1 1 0,0 1 2 15,0 5 2-15,0-2-2 0,0 1 2 0,-13 3 5 0,6 3 6 16,-6 2 14-16,-7 2 12 0,1 5 11 0,-13-2 9 0,-1 10 10 16,-6-2 5-16,-13 1-2 0,-6 3 2 0,-1 0-8 0,-13 0-9 15,0 1-11-15,1-4-9 0,0-1-9 0,-2 0-6 16,2-5-6-16,6-3-5 0,6-5-8 0,0-2-9 0,1-2-5 16,-1-1-9-16,8-4-29 0,-8-2-83 0,0-1-107 0,1 0-145 15,5-8-212-15,8 1-122 0,-1-4-70 0,13 0-34 16</inkml:trace>
  <inkml:trace contextRef="#ctx0" brushRef="#br0" timeOffset="-101761.91">20762 16112 99 0,'0'0'124'0,"0"0"-12"15,-6 0-13-15,6 0-9 0,-6 0-10 0,6-4-6 16,-7 4-9-16,0 0-4 0,7 0-6 0,-6 0-3 0,-1 0 2 16,1 0 1-16,-1 0-1 0,0 0-1 0,-5 0 3 0,6 0 3 15,-8-4 7-15,8 4 10 0,-7 0 11 0,-1 0 17 0,8 0 23 16,0 0 30-16,0 0 28 0,6 0 33 0,-8 0 22 15,8-3 8-15,-6 3-4 0,6 0-12 0,0 0-22 0,-6 0-26 16,6 0-30-16,-7 0-36 0,7 0-31 0,0 0-20 0,-7 0-14 16,7 0-10-16,0 0-6 0,0 0-9 0,7 0-7 15,0 0 4-15,5 0-10 0,8 0-6 0,6-4-5 0,7 4-1 16,6-4-3-16,7 4 1 0,13-4 2 0,-2 1-9 0,9-1 4 16,6 1 2-16,-1-4 3 0,7 3-2 0,-6-3 1 0,6 2-2 15,-13 1 1-15,0 2 1 0,0-3-2 0,-12 5-1 16,-2-3-2-16,-5 3-1 0,-7 0-7 0,7 0-14 0,-13 0-21 15,6 0-39-15,-7 0-58 0,-6 0-63 0,-7 0-59 0,7 3-51 16,-12-3-43-16,5 0-32 0,-5-3-24 0,-2 3-6 16,-12 0 15-16,0 0 9 0,0 0-3 0</inkml:trace>
  <inkml:trace contextRef="#ctx0" brushRef="#br0" timeOffset="-101490.48">21570 16089 56 0,'-33'4'296'15,"1"-4"-73"-15,5 0-62 0,8 4-39 0,0-4-24 0,6 0-12 16,-1 0-4-16,8 0-1 0,0 0 0 0,6 0-7 0,-7 0-12 15,7 0-14-15,0 0-14 0,0 4-9 0,0-4-3 16,7 7 6-16,-7-3 7 0,6 3 8 0,0 4 8 0,-6 0 9 16,8 0 6-16,-8 4 6 0,6 2 1 0,0 1-2 0,1 2-8 15,-1-2-5-15,1 4-3 0,-1-4-2 0,1 4 2 0,5 0 3 16,-4 0 10-16,4 0 7 0,-5 0 4 0,-1-4 7 16,-6 4 12-16,0-3 14 0,0 2 10 0,-13 2 7 0,7-5-7 15,-14 0-6-15,1 1-1 0,-7-1-3 0,0-4-11 0,-7 1-15 16,-6 0-13-16,-7-3-9 0,1-2-7 0,-1-2-9 0,-6-5-8 31,7 1-7-31,-8-1-6 0,2-3-5 0,-2 0-7 16,7 0-7-16,1-7-4 0,6 4-7 0,-1-5-10 15,8-2-18-15,6-2-44 0,1 1-76 0,5-4-81 0,7-3-78 16,13 0-87-16,0-1-106 0,13-3-147 0,-1 1-70 0,8 2-4 16</inkml:trace>
  <inkml:trace contextRef="#ctx0" brushRef="#br0" timeOffset="-101120.65">20710 15939 246 0,'-13'0'431'0,"7"-3"-129"0,0 3-119 0,6 0-72 16,-8 0-40-16,8 0-23 0,0 0-10 0,8 0-5 15,4 0 0-15,1 0-1 0,13 0-1 0,0 0 0 0,0 3-3 16,7-3-1-16,6 4 1 0,1-4 0 0,5 0 7 0,1 4 4 16,5-4 6-16,2 0 5 0,-1 0 10 0,7 0 8 15,-2 0 7-15,2 0 7 0,0 0 2 16,6-4 0-16,-13 0-2 0,1 1-4 0,-8-1-7 0,1 4-9 0,-7-3-7 0,-7-1-6 15,-6 1-5-15,1 3-8 0,-8-4-8 0,0 4-6 16,-6-4-3-16,1 4-5 0,-8 0-6 0,0 0-15 0,1-4-40 16,-7 4-46-16,7 0-53 0,-1 0-64 0,0-4-95 0,1 2-172 15,6-3-94-15,-6 5-42 0</inkml:trace>
  <inkml:trace contextRef="#ctx0" brushRef="#br0" timeOffset="-100900.99">22502 16419 306 0,'0'0'492'0,"0"4"-153"0,0-4-135 15,0 0-87-15,0 0-55 16,0 0-28-16,6 0-17 0,-6 0-12 0,0 0-19 0,0 0-25 0,6 0-39 0,1 0-60 16,-1-4-105-16,7 4-120 0,0 0-74 0</inkml:trace>
  <inkml:trace contextRef="#ctx0" brushRef="#br0" timeOffset="-100613.78">22924 16034 392 0,'-12'-3'426'0,"5"3"-146"0,-6-4-114 0,6 4-66 0,7-3-35 16,0 3-16-16,0 0-8 0,14 0-2 0,-1 0-7 0,7 0-1 15,5 0-1-15,7 0-1 0,2-4-3 0,5 4 0 0,6 0-1 16,-6 0-4-16,7-3-4 0,-8 3-3 0,9 0-3 0,-2 0-3 16,1 0-2-16,-1 0-2 0,-5 0-5 0,5 0-14 15,-6 0-18-15,7-4-27 0,-8 4-38 0,1 0-52 0,1-4-80 16,-7 0-132-16,-1 1-86 0</inkml:trace>
  <inkml:trace contextRef="#ctx0" brushRef="#br0" timeOffset="-100430.55">23368 16072 266 0,'-14'0'412'0,"-5"0"-135"0,12 3-106 0,1-3-65 16,-1 4-36-16,1-1-16 0,6 4-3 0,6 1-2 0,1 3 1 15,6 0-1-15,0 0 0 0,0 4-5 0,6-1-6 16,-5 1-11-16,5 3-10 0,1 1-5 0,0-1-7 0,-1 0-1 16,0 4-1-16,0-4-1 0,-5 4-1 0,5 0-1 0,-6 1 0 15,0-5 0-15,1 4 0 0,-2-4-6 0,-5 4-13 16,0 0-24-16,-7-4-38 0,0 1-56 0,-7-1-97 0,-6-4-146 15,0 1-77-15</inkml:trace>
  <inkml:trace contextRef="#ctx0" brushRef="#br0" timeOffset="-100216.27">22782 16672 462 0,'6'-3'352'0,"0"-1"-131"0,8 4-87 16,5-4-52-16,1 0-27 0,12 1-13 0,1-1-8 0,5 1-2 15,9-1 1-15,-2 1-3 0,7-1-4 0,0 4-5 0,0-4-5 16,7 4-2-16,-1-4-2 0,1 4-2 0,-7 0-2 16,0-4-1-16,0 2-2 15,1 2-1-15,-15-5 0 0,8 5-2 0,-13 0 0 0,6 0-2 0,-13-4-2 0,-1 4-5 0,2-3-11 16,-8-1-23-16,1 0-29 0,-7 1-42 0,-7-5-73 16,1 1-127-16,0-4-94 0</inkml:trace>
  <inkml:trace contextRef="#ctx0" brushRef="#br0" timeOffset="-99897.55">22866 15650 19 0,'-7'0'494'0,"-5"0"-113"0,5 4-142 0,7-4-97 0,0 0-56 16,0 0-29-16,7 0-12 0,5 3-2 0,-5 1 0 0,6 0 1 16,7-4 3-16,-1 3 3 0,7 1-1 0,0 0-2 15,7-1-1 1,6 1 0-16,7-4 4 0,-1 0 0 0,1 0-1 0,5 0-2 0,2 0 0 16,-1 0-2-16,0 0 2 0,0 0 0 0,-6 0-3 0,-1 0 2 0,1-4-1 0,-13 4 0 15,6 0-2-15,-13 0-1 0,0 0-7 0,-7 0-6 0,1 0-7 16,-7 0-3-1,0 4-4-15,-7-4-3 0,1 0-2 0,-1 0-5 16,0 0-4-16,-6 0-11 0,0 4-27 0,0-4-41 16,0 3-49-16,0-3-61 0,0 0-91 0,8 4-159 0,-8-4-100 15,12 0-50-15</inkml:trace>
  <inkml:trace contextRef="#ctx0" brushRef="#br0" timeOffset="-99546.66">25002 16108 378 0,'-13'0'344'0,"6"0"-128"0,1 0-89 0,0 0-47 0,6 0-29 16,0 0-14-16,0 0-2 0,0 0 3 0,6 0 3 16,14 0 3-16,-7 0 2 0,7 0 1 0,6 0 4 0,-1 0 3 0,7-4 0 15,8 1-1-15,-7 3 0 0,6-4-3 0,7 0-3 16,-7 4-4-16,-1-4-6 0,8 1-4 0,-7-1-7 0,0 4-7 16,-6-3-5-16,-1-1-4 0,-6 4-7 0,0 0 0 0,1-3-2 15,-8 3-2-15,1 0-4 0,-1 3-15 0,0-3-18 16,-12 0-27-16,6 0-28 0,0 0-37 0,-6 4-41 0,-1-4-54 15,-6 0-71-15,-6 3-99 0,-14-3-61 0</inkml:trace>
  <inkml:trace contextRef="#ctx0" brushRef="#br0" timeOffset="-99413.61">25165 16200 340 0,'-13'2'355'0,"6"3"-128"0,1-5-92 0,6 0-56 16,-7 4-32-16,7-4-13 0,7 0-5 0,-7 0-1 15,13 0 3-15,-6 0 1 0,13 0-2 0,-2 0-2 0,9 0-2 16,5 0-5-16,7-4-7 0,1 4-8 0,11-5-22 0,2 3-31 15,5-2-60-15,1-4-106 0,6 1-130 0,0-4-78 0</inkml:trace>
  <inkml:trace contextRef="#ctx0" brushRef="#br0" timeOffset="-99069.15">26676 15679 255 0,'-6'-3'394'0,"-1"3"-121"0,1-4-92 0,6 4-53 16,-7 0-29-16,0 0-18 0,7 0-8 0,0 0-9 0,-6 0-9 15,6 4-7-15,0-1-3 0,0 1 2 0,0 3 0 16,0 4 9-16,0-3 10 0,6 3 16 0,-6 3 16 0,7-3 16 15,0 7 15 1,6-3 7-16,-7 0 5 0,0 3 4 0,1 1 3 0,0 2 2 0,5-2-8 0,-5 3-14 0,0 0-18 0,-1-4-17 16,-6 4-13-16,7-4-16 0,-1 4-19 0,1-3-16 15,-1-1-9-15,-6 1-9 0,7-1-3 0,-7-4-3 0,0 1-5 32,6 0-6-32,-6-4-21 0,0 3-56 0,0-2-68 0,0-6-63 15,0 2-64-15,6-4-72 0,-6-1-98 0,0-3-161 16,0 4-67-16,-6-4 8 0</inkml:trace>
  <inkml:trace contextRef="#ctx0" brushRef="#br0" timeOffset="-98874.65">25914 16357 22 0,'-13'4'501'0,"0"-4"-112"15,6 0-139-15,1 4-97 0,6-4-55 0,0 0-27 0,0 3-5 16,6-3 6-16,8 0 7 0,5 4 9 0,0-4 5 15,8 0-1-15,5 0-2 0,7-4-10 0,1 4-13 0,5-3-15 0,7 3-14 16,0-4-13-16,0 4-7 0,1-4-8 0,5 1-6 16,-6-1-15-16,6 0-26 0,-5 1-36 0,-1 3-37 15,0-3-50-15,0-3-70 0,0 3-125 0,-13 0-116 0,-6 3-61 16</inkml:trace>
  <inkml:trace contextRef="#ctx0" brushRef="#br0" timeOffset="-98449.63">26343 16790 146 0,'8'-8'408'0,"-8"5"-121"0,6-6-106 15,7 2-63-15,-7 0-34 0,8 3-13 0,-2-3-4 0,8 4 0 0,-7-4 3 16,13 3-1-16,0-4-4 0,0 5-6 0,0 0-8 16,7-2-6-16,-7 5-5 0,7 0-4 0,-7 0-2 0,-1 5-2 0,8-5-2 15,-13 6 1-15,6 2-1 0,-14-1-4 0,8 4-2 0,-7 0-2 16,-6 3-3-16,-1 2-3 0,-6 1-1 0,-6 2-2 0,-7 3 0 16,0 0-2-16,-7 0 0 0,-6 0 0 0,0 4-1 15,-7-1 4-15,1-3 1 0,-7 4 8 0,6-4 13 0,-6-5 15 16,0 6 15-16,6-5 20 0,-6-3 19 0,7 0 16 0,-1-1 10 15,7-3 4-15,0 0-4 0,7-3-8 0,-1-1-10 0,8-3-15 16,-2-1-15-16,8 1-14 0,-1-4-11 0,7 0-8 0,0 3-6 16,7-3-7-1,-1-3-5-15,8 3-6 0,4-4-6 0,9 1-3 0,5-1-4 16,1 0-3-16,13-3-4 0,5 0-3 0,2-4-3 0,12 3-6 0,-7 1-28 0,7-4-63 0,0 0-75 16,8 4-76-16,4-8-77 0,8 1-106 0,6 3-173 0,1-4-89 15,-1 0-24-15</inkml:trace>
  <inkml:trace contextRef="#ctx0" brushRef="#br0" timeOffset="-97857.79">27881 15566 207 0,'0'-4'385'16,"0"-3"-122"-16,7-1-92 0,-1 5-54 0,7-1-29 0,-7-3-13 15,8 3-5-15,-2-3-1 0,8 0-3 0,-7 3-5 0,-7 0-4 32,1 1-6-32,0-1-7 0,-1 4-4 0,-6 0-3 15,0-4 0-15,0 4-1 0,-6 4 1 0,-1 0-2 0,-6-1 0 16,-6 1-4-16,-7 3-3 0,-7 4-3 0,1-3-4 0,-1 2-2 16,-7 1-1-16,2 0 0 0,-1 1 5 0,6-2 8 15,-7 1 3-15,8 0 5 0,7 1 3 0,-8-5 5 16,7 4 7-16,6-4 9 0,-6 0 5 0,13 1 8 0,0-1 5 15,0-3 8-15,-1 3 7 0,8-3 7 0,-6 3 5 0,5-3 4 16,0 3-1-16,1 0-10 0,-1 1-9 0,7-1-10 0,0 4-9 16,0-4-12-16,0 8-13 0,7-3-10 0,-1 2-9 15,8 4-1-15,-8 0-2 0,6 1 0 0,8 7 0 0,-6-5-2 16,5 5 0-16,1 3-2 0,-1 4-1 0,1-4-5 0,-7 8-1 16,6-4-2-16,1 4-2 0,-1 0-2 0,1-5-2 15,0 5-2-15,-1 0-2 0,-6-5 1 0,6 5-1 0,1 0-3 16,0-4 0-16,-1 0 1 0,1-4-1 0,0 1 1 0,-8-1 0 15,8 0 0-15,-1-4-1 0,1-3 4 0,0 0 0 0,-1 1 1 16,7-5-1-16,0-3 1 0,0-4 2 0,1 3 1 16,5-7 0-16,1 1-2 0,5-5-1 0,8 2-2 0,6-5-3 15,7 0-15-15,-1-5-38 0,7 2-79 0,7-8-90 0,0 0-95 16,6-4-131-16,0 0-179 0,0-2-100 0,0-1-44 0,-6-5 6 16</inkml:trace>
  <inkml:trace contextRef="#ctx0" brushRef="#br0" timeOffset="-97479.85">28474 15961 165 0,'-14'-4'400'0,"2"1"-112"0,4 0-97 0,-4-1-55 0,-1 4-32 16,6-4-15-16,1 4-6 0,-1-4-4 0,1 4-5 15,6 0-8-15,-6-3-9 0,6 3-11 0,0 0-11 0,0 3-5 16,6-3 3-16,-6 4 12 0,13 0 21 0,-7 3 21 16,1 0 22-16,6 1 23 0,-1 3 30 0,2-4 18 15,-1 8 6-15,0-4 0 0,0 0-11 0,0 3-16 0,0 0-15 0,0 2-24 16,0 2-27-16,0-3-21 0,1 3-21 0,-2-3-15 15,2 3-13-15,5-3-7 0,-6-1-7 0,6 5-2 0,-5-5-2 16,-2 1-3-16,8 0-1 0,-7-1 0 0,7 1-2 0,-8-4-1 16,8 0-4-16,-7-4-7 0,0 4-28 0,-6-4-51 15,5-3-62-15,-4 0-58 16,4-1-54-16,1-6-56 0,0-1-55 0,0 0-36 0,1-3-60 0,-2-7-88 0,2 2-16 0</inkml:trace>
  <inkml:trace contextRef="#ctx0" brushRef="#br0" timeOffset="-97209.39">28284 15881 189 0,'-12'0'358'16,"5"-4"-109"-16,1 0-93 0,6 4-56 0,-7 0-34 16,7-3-18-16,0 3-7 0,0 0-3 0,7 0-1 0,-1 0-3 15,7 0-2-15,1 0-1 0,-2 0 4 0,8 0 1 0,-1 0 5 16,1 0 3-16,6 0 3 0,-7 0 6 0,7 0 2 15,0 0 2-15,1 0 1 0,5 0-3 0,-6 0-2 0,7 0-3 16,-1-3-4-16,1 3-2 0,-1-5-4 0,7 5-3 0,-6-3-5 31,6-1-4-31,0 4-5 0,-6-4-4 0,-1 1-6 16,1 3-4-16,-7-4-3 0,-6 1-4 0,5 3-3 0,-11 0-10 16,-2 0-17-16,2 0-21 0,-8 0-24 0,1 0-25 0,-7 0-33 15,0 0-38-15,0 0-43 0,-7 0-57 0,-5 0-84 0,-8 0-88 16</inkml:trace>
  <inkml:trace contextRef="#ctx0" brushRef="#br0" timeOffset="-97000.55">28402 16050 60 0,'6'2'276'0,"1"2"-80"15,0-4-62-15,-1 5-37 0,6-5-21 0,-4 0-12 0,4 0-6 16,2 3-3-16,-8-3-2 0,7 0-6 0,-7 0-5 0,8 0-7 15,-2 0-8-15,-5 0-1 0,0 0-2 0,6 0-6 16,0 0-3-16,-6 0-1 0,5-3-2 0,2 3-2 0,-2 0-2 16,1-5-6-16,7 5-7 0,0-4-8 0,-1 2-20 0,7-3-28 15,0-2-43-15,-6 0-77 0,5-4-129 0,-11 4-84 16</inkml:trace>
  <inkml:trace contextRef="#ctx0" brushRef="#br0" timeOffset="-96622.57">28845 15551 221 0,'6'-7'401'0,"7"0"-142"0,1-1-103 16,-2 1-56-16,8 3-33 0,6-3-17 0,7 3-5 15,-1-3-4-15,1 3-4 0,-1 1-4 0,7-1-5 0,-6 4-3 0,6-5-7 0,-7 5-5 16,2 5-5-16,-9-5-2 0,1 4-2 0,-6-1-2 16,-1 1 1-16,1 3-1 0,-7-3-1 0,-6 3 1 15,-1 4 1-15,-6-3 1 0,0 2 0 0,-6 1 2 0,-8 0-1 0,1 1 0 16,-7-2 6-16,8-2-3 0,-2 3 4 0,-5-1-2 16,6-2 3-16,-6 3 3 0,5-3 2 0,2-1 1 15,5-4-5-15,-6 5 1 0,6-5-1 0,1 1 1 0,0 0-1 16,6-1 0-16,0-3 1 0,0 0 0 0,0 4 5 0,6-4 5 15,0 0 4-15,1-4 4 0,6 4 3 0,6-3 1 0,1 3-3 16,6-4 0-16,7 0-5 0,-7 1-5 0,13-5-5 16,0 1-8-16,-7 0-4 0,8 0-9 0,-1-1-19 0,-7 0-27 15,7 1-34-15,0 0-47 0,-7-4-68 0,2 4-128 0,-2-4-112 16,1 3-68-16</inkml:trace>
  <inkml:trace contextRef="#ctx0" brushRef="#br0" timeOffset="-96224.23">29861 16061 107 0,'-13'0'355'0,"0"0"-103"0,-7 0-81 0,14-5-49 15,-14 5-29-15,14 0-12 0,-1 0-9 0,1 0-6 0,-1 0-5 16,7 0-6-16,0 0-7 0,0 0-12 0,0 0-8 16,0 0-7-16,7 0-7 0,-1-4 0 0,7 4 1 0,0 0 3 15,0 0 1-15,7 0 4 0,6-2 0 0,-7 2 3 0,7-5-1 31,-6 5 0-31,6-3-2 0,7-1-3 0,-8 0-1 0,9 4-4 16,-2-3-2-16,1-1-2 0,-1 1-1 0,7 3-3 16,-7-4-3-16,1 1 0 0,-7 3-2 0,7-4-1 15,-13 4-1-15,5-4-1 0,-5 4 0 0,-7 0-3 0,0-4-6 16,-1 4-17-16,-4 0-20 0,-2 0-26 0,-6-3-38 0,6 3-50 16,-6-4-75-16,0 0-118 0,0 1-86 0</inkml:trace>
  <inkml:trace contextRef="#ctx0" brushRef="#br0" timeOffset="-95836.55">30284 15775 213 0,'7'0'217'0,"-1"0"-59"0,-6 0-38 0,13 0-22 15,-7 0-14-15,2 0-11 0,4 0-2 0,1 0-4 0,0-3-3 16,0 3-4-16,1 0-3 0,4-6-5 0,2 6-4 0,0-3-2 16,5 0-1-16,2-1-1 0,-1 0-3 0,0 1-3 0,7-1-4 15,-7 0-5-15,6 1-7 0,-5-1-2 0,5 1-10 16,-6-1-4-16,7 4-6 0,-7-4-12 0,-1 1-20 0,1-1-24 16,-6 0-33-16,0 4-46 0,-1-3-61 0,1-1-102 0,-7 4-108 15,0 0-52-15</inkml:trace>
  <inkml:trace contextRef="#ctx0" brushRef="#br0" timeOffset="-95604.21">30604 15775 353 0,'-14'0'245'0,"8"3"-92"0,-1 1-61 0,7 0-32 16,0-1-19-16,0 5-8 0,7-5-3 0,5 4 0 0,2 1-1 16,-2-1-8-16,8 1 1 0,0 3-4 0,-1-1-1 0,1 6-3 15,6-6-3-15,-7 5-2 0,-5 3-2 0,5 1 2 16,-6-1-3-16,-6 0-2 0,5 4 1 0,-12-4-2 0,7 4 2 15,-7 1 1-15,-7-5 3 0,1 3 8 0,0-2 8 0,-7 3 7 16,-1-7 8-16,-5-1 12 0,0 4 6 0,-8-7 5 16,1 3 3-16,0-5 1 0,1 2-4 0,-1-4-5 0,-7 0-8 15,7-3-9-15,0 0-8 0,-1-1-7 0,7-3-11 0,2 0-19 16,4 0-26-16,1-3-32 0,7-5-43 0,0 1-58 16,6-4-78-16,0 0-136 0,6-4-86 0</inkml:trace>
  <inkml:trace contextRef="#ctx0" brushRef="#br0" timeOffset="-95268.58">30466 15504 280 0,'14'-4'407'15,"5"0"-144"-15,7 1-112 0,0-1-65 0,7 4-36 0,5-5-19 16,-5 5-7-16,13 0-7 0,-7 5-3 0,0-1 0 0,-7-1 0 31,8 5-4-31,-1-1-1 0,-13 4-2 0,0 0-4 16,0 0 2-16,-7 0-1 0,1 0 0 0,-7 0-3 0,-7 0 3 16,8 0 0-16,-8 0 3 0,0-5 5 0,-6 6 8 0,8-4 7 15,-8-5 6-15,0 5 7 0,0-5 8 0,0 1 4 16,0-4 7-16,0 0 1 0,6 3-1 0,-6-3-5 0,6 0-2 15,-6 0-4-15,0 0-8 0,7 0-5 0,-1-3-11 16,7 3-17-16,0-4-24 0,7 1-32 0,-1-5-37 0,14 1-49 16,0 0-73-16,6-5-144 0,6 1-105 0,-5 0-52 0</inkml:trace>
  <inkml:trace contextRef="#ctx0" brushRef="#br0" timeOffset="-94849.71">31515 15947 153 0,'-13'0'294'0,"-7"0"-79"0,8 0-66 0,-2 4-40 0,1-4-24 0,1 0-12 15,-2 0-4-15,8 0-5 0,0 0-5 0,-2 0-6 16,-4 0-5-16,5 0-8 0,7 0-6 0,-6 0-3 16,6 0-4-16,-7 0 0 0,7 0 0 0,0 0 1 0,0 0 0 15,0 0 1-15,0 0 1 0,0 0 0 0,7 0 3 0,-1 0 3 16,1 0 2-16,5-4 3 0,-4 4 2 0,10 0 1 0,9-4 0 15,-1 4-2-15,0-4-5 0,7 1-5 0,12-1-7 16,-5-3-6-16,5 4-5 0,1-1-5 0,5 0-5 0,-5-4-2 16,7 6 0-16,-8-3-4 0,0 1-15 0,-5 1-19 0,-8-1-25 15,1 0-30-15,-7 1-36 0,0-1-47 0,-7 0-68 16,1-2-107-16,-1 1-94 0,-6 2-47 0</inkml:trace>
  <inkml:trace contextRef="#ctx0" brushRef="#br0" timeOffset="-94556.22">31984 15731 105 0,'-13'0'353'0,"0"0"-116"16,6 0-89-16,1 0-53 15,-1 0-30-15,7 0-17 0,7 0-7 0,-1 0-3 0,1 0-4 0,6-4-4 0,0 4-4 0,0-4-4 16,13 4-5-16,-7-3-3 0,15-1 0 0,-9 0 0 16,1 4-1-16,7-3-2 0,-7-1-2 0,6 0-1 0,1 1-1 15,-1-1 0 1,1 0-4-16,-1 1-1 0,-6-1-2 0,1 0-8 15,-1 1-15-15,0-1-28 0,-7 0-40 0,-5 1-61 0,5-1-113 0,-12 0-103 0</inkml:trace>
  <inkml:trace contextRef="#ctx0" brushRef="#br0" timeOffset="-94333.66">32192 15687 9 0,'-6'3'362'0,"-1"-3"-99"0,1 4-92 16,6-4-59-16,-7 4-40 15,7-1-20-15,0 1-14 0,0 0-3 0,0 3 1 0,7 0-1 16,-7 1-3-16,6 2-5 0,1 1-3 0,-1 3-3 0,1-2 2 16,0 3 0-16,5-1-2 0,-5 1-2 0,0 0-1 15,-1 3 0-15,7-3-3 0,-7 3-1 0,8 0-3 0,-2-2-4 16,-5 1-2-16,6 1-3 0,-7-3 1 0,1 4-2 0,6-5-2 16,-6 1-9-16,-1-1-16 0,0 2-24 0,2-5-38 15,4 0-54-15,-6-1-95 0,1-3-130 0,-7 1-67 0</inkml:trace>
  <inkml:trace contextRef="#ctx0" brushRef="#br0" timeOffset="-94123.08">31861 16104 304 0,'-14'0'414'0,"8"0"-133"0,-8-3-100 0,14 3-64 0,-6 0-38 0,6-4-21 15,6 4-11-15,1 0-7 0,6-4-6 0,7 4-7 16,-1-4-6-16,13 4-7 0,1-3-3 0,7-1-4 0,-1 4-1 15,-1-3-3-15,2-1-2 0,5 1 0 0,1 3 0 0,-1-4-1 16,1 0 1-16,0 1 1 0,-8-2-2 0,9 1-1 0,-9 2-8 16,-5-3-8-16,-1 2-17 0,-5-5-19 0,-1 5-29 15,-7-1-37-15,1-3-50 0,0 0-71 0,-8-1-113 0,-6-3-71 16</inkml:trace>
  <inkml:trace contextRef="#ctx0" brushRef="#br0" timeOffset="-93804.55">32160 15375 222 0,'0'-3'434'0,"6"-1"-149"16,7 0-117-16,0 1-69 0,7-1-40 15,0 1-24-15,5 3-10 0,-5 0-7 0,6 0-1 16,-6 3-1-16,-1 1-2 0,-5 3-3 0,4 0-4 0,-11 1-1 0,0 3-1 0,-7 3-1 16,-7-3 0-16,0 1-1 0,1-2 2 0,0 1 4 15,0 0 7-15,-2-4 7 0,2 5 8 0,0-5 7 0,-1 4 3 16,1-4 3-16,6-3 3 0,-7 3-1 0,7-7-2 0,0 4-6 16,0-4-4-16,0 0-5 0,7 0-2 0,6 0-3 0,-7 0-4 15,8 0-3-15,11-4-5 0,7 1-8 0,2-1-17 16,5-3-25-16,6-1-32 0,1 1-47 0,5-8-77 0,2 0-134 15,-7 1-105-15,-7 0-63 0</inkml:trace>
  <inkml:trace contextRef="#ctx0" brushRef="#br0" timeOffset="-93363.15">32636 15313 146 0,'-14'0'490'0,"1"0"-138"0,7-4-132 0,6 4-82 0,0-3-47 16,6-1-23-16,1 1-10 0,5-1-5 0,2 0-6 0,6-3-7 16,-1 3-6-16,7 0-3 0,0 1-5 0,-7-1-2 31,7 0 0-31,-6 1 3 0,0-1 6 0,-1 4 3 0,-6-4 3 0,0 4 2 0,7 0 0 0,-7 0-2 0,0 0-3 15,0 4 6-15,7 0 8 0,-8 3 7 0,1 0 8 0,7 1 12 32,-7 7 13-32,6-1 14 0,1 0 14 0,6 9 7 0,-7-1 1 15,8 3 1-15,-1 4-1 0,6 1-7 0,1 7-12 16,-1-4-12-16,1 7-19 0,-1-4-18 0,1 5-14 0,-7 3-16 16,0 0-9-16,7 0-8 0,-13 0-5 0,-1-1-3 0,7 5-2 15,-6-4 0-15,-1 0-2 0,0-4 0 0,-5 1-2 16,-1-5 2-16,-7-2-1 0,0-2 2 0,-6-2 0 0,-6-1 7 15,-13-4 4-15,-1 1 6 0,-12 0 4 0,-7-3 2 0,-7-6 3 16,1 1 1-16,-14 1 1 0,0-1-3 0,0-3-6 16,-12-1-6-16,-1-3-13 0,1 4-47 0,-1-8-88 0,6 5-97 15,8-8-130-15,6-1-220 0,13 0-119 0,-1 1-63 0,2-4-22 16</inkml:trace>
  <inkml:trace contextRef="#ctx0" brushRef="#br0" timeOffset="-92536.43">28233 17566 301 0,'0'-4'302'0,"-6"1"-93"0,6-1-63 0,-8 0-34 0,8 1-16 0,0 3-4 0,-6 0 0 0,6 0 3 0,-6 0 0 31,6 0-4-31,0 0-10 0,0 0-10 0,0 0-13 0,0 0-12 16,0 0-10-16,0 0-7 0,0 3-4 0,6-3 2 0,-6 4 6 16,6 0 13-16,-6-1 9 0,8 1 14 0,-2 0 17 0,0 3 11 15,7 1 8-15,-6-1 5 0,-7 4 3 0,6-1 2 0,1 1-1 16,-1 3-6-16,-6 2-10 0,6-1-10 0,-6-1-7 16,8 5-12-16,-2-1-9 0,-6-3-16 0,6 3-11 0,-6-1-8 15,0 6-7-15,6-1-5 0,-6 0-4 0,0 0-3 16,0-4-2-16,0 1-3 0,0-1-6 0,0-3-22 0,0-1-45 15,7-3-54-15,-7-4-56 0,7-7-52 0,-1 0-60 16,14 0-74-16,-7-3-101 0,7-4-112 0,-8-1-36 16,-5-2 12-16</inkml:trace>
  <inkml:trace contextRef="#ctx0" brushRef="#br0" timeOffset="-92233.24">28259 17486 251 0,'0'-4'304'0,"0"0"-101"15,0 4-72-15,0-4-40 0,0 0-22 0,6 4-10 16,-6-3-5-16,7 3 0 0,-7 0 1 0,0 0-1 0,6-4-1 0,0 4-5 16,2 0-5-16,-2-3-5 0,0 3-4 0,7 0 0 0,0 0-6 15,-6-4 1-15,6 4-2 0,0 0 0 0,7-3-3 16,-8 3-3-16,8-4-1 0,-1 4-5 0,7-4-2 0,-6 0-1 15,6 4-4-15,0-3-2 0,0 0-2 0,0-2-1 0,0 5-2 16,1-3 0-16,-1 3-1 0,0 0-1 0,-7-4 1 0,7 4 0 16,-13 0 0-16,7 0 0 0,-1 0-6 0,0 4-5 0,-5-4-13 15,-1 0-16-15,0 0-21 0,-7 0-29 0,7 0-33 0,-7 0-41 16,2 3-59-16,-2-3-83 0,-6 5-100 0</inkml:trace>
  <inkml:trace contextRef="#ctx0" brushRef="#br0" timeOffset="-92008.55">28310 17654 36 0,'7'0'362'0,"-7"-4"-104"0,13 4-88 0,-6 0-58 0,6-3-39 16,6 3-22-16,1-4-13 0,-7 4-4 0,7-5-6 0,6 5-3 15,-7-2-4-15,1 2-4 0,6-4-4 0,-7 4-5 0,7-3-4 16,-6 3-3-16,0 0-2 0,-1 0 1 0,-6 0-1 15,6 0-1-15,-5 3 1 16,-2-3 1-16,8 0-1 0,-7 0-2 0,0 0-4 0,-6-3-8 0,5 3-12 0,-5-5-19 0,6 5-29 16,0-4-42-1,-7 1-64-15,8-1-104 0,-14 1-80 0</inkml:trace>
  <inkml:trace contextRef="#ctx0" brushRef="#br0" timeOffset="-91518.29">28128 17137 41 0,'-13'0'282'0,"1"0"-60"0,5 0-58 15,0-3-40-15,1 3-26 0,0 0-17 0,-2 0-11 0,8 0-7 16,-6 0-7-16,6 0-8 0,0 0-6 0,0 0-8 0,0 0-6 16,0 0-8-16,6 0-5 0,2 0-2 0,-2 3 1 0,7-3 3 15,0 4 1-15,0-4 3 0,0 4 3 0,6-4 3 16,1 0 4-16,-1 3 0 0,7-3 0 0,-6 0-1 0,6 4-1 16,1 0 0-16,-2-1 1 0,8 1 1 0,-8-8 3 0,15 4 0 15,-7 0 2-15,6 0 0 0,-1 0 1 0,2-3-1 0,-1 3-3 16,6-4-4-16,-5 4-6 0,-8-4-6 0,7 4-3 0,-6-3-7 15,-7 3-1-15,-7 0-3 0,1 0-3 0,-8 0-5 0,-4 0-6 16,4 0-16-16,-12 0-21 0,7 0-31 0,-7 0-47 16,0 0-62-16,0 0-111 0,0 0-125 0,0 0-71 0</inkml:trace>
  <inkml:trace contextRef="#ctx0" brushRef="#br0" timeOffset="-91136.23">29158 17551 192 0,'0'4'249'0,"-7"-4"-84"0,0 0-58 0,7 0-38 15,7 4-22-15,0-4-9 0,-7 0-3 0,12 0 0 16,-5 3 1-16,6-3-1 0,0 0 1 0,0 0 0 0,6 0-3 16,1 0-5-16,-7 0-3 0,7-3-2 0,-8 3-1 0,2 0 0 15,-2 0 2-15,2 0 0 0,-1 0 1 0,0 3 2 0,-6-3 0 16,5 0-1-16,2 0 0 0,-8 0-5 0,7 0-2 0,-7 0-4 15,8 0-5-15,-8 0-2 0,6 0-4 0,2 0-7 0,-8 0-13 16,8 0-15-16,-1-3-24 0,-1 3-33 0,2-4-44 0,-2 4-68 16,-5 0-102-16,6 0-88 15</inkml:trace>
  <inkml:trace contextRef="#ctx0" brushRef="#br0" timeOffset="-90960.9">29190 17735 359 0,'0'0'263'0,"6"0"-87"0,-6 0-57 0,13 0-42 0,-6 0-24 16,6 0-12-16,7-4-5 0,-1 4-4 0,1 0 0 0,6-4-5 31,0 0-6-31,0 4-5 0,7-3-6 0,-1-1-3 0,7 1-2 16,-6-1-3-16,5 0-8 0,1-3-14 0,-5 3-19 0,-2 1-26 15,7-1-38-15,-6 0-56 0,-7 1-102 0,6-1-96 0</inkml:trace>
  <inkml:trace contextRef="#ctx0" brushRef="#br0" timeOffset="-90277.69">29991 17365 200 0,'0'-4'243'0,"0"4"-55"0,0-3-46 0,0 3-34 0,0-4-26 16,0 4-15-16,0-4-11 0,7 4-7 0,-7-4-8 0,6 4-6 16,0-4-6-16,1 4-3 0,6-2-4 0,-7-3-1 0,8 5-3 15,5-4-1-15,-6 4 3 0,6-3 2 0,1 3 2 0,0-4 4 16,6 4 3-16,0-4 3 0,0 4 2 16,6-3 2-16,8-1 2 0,-7 0 2 0,12 1 0 0,-7-1 0 0,2 0 1 15,5 1 0-15,2-4 1 0,-2 3-3 0,-7-3-2 0,2 3-5 16,-1 0-5-16,0 1-6 0,-7-1-7 0,-5 0-6 0,-8 1-3 15,8 3-7-15,-15-4-13 0,8 4-15 0,-7-4-19 0,-7 4-25 16,8-4-28-16,-8 4-41 0,0-3-48 0,-6 3-56 0,0 0-85 16,0 0-100-16,-6 0-41 0</inkml:trace>
  <inkml:trace contextRef="#ctx0" brushRef="#br0" timeOffset="-89992.49">30421 17309 235 0,'0'-3'251'0,"0"3"-77"16,0 0-56-16,0 0-39 0,6 0-23 0,-6 0-12 0,7 3-3 16,-1 1 1-16,8 0 3 0,-8-1 2 0,6 1-1 0,8 3 3 0,-6 4 2 0,5 1-5 0,1-1 2 15,-8 3-4 1,8 0-2-16,-1 1 0 0,1 4 1 0,-6-1-4 0,11 0-1 0,-5 5 1 0,0-5-5 0,-1 3-7 0,-6-2-4 16,6 3-4-16,1 0 1 0,-7-4 7 0,-6 5 4 0,6-5 1 15,-13 0 4-15,6 0 10 0,-6 1 10 0,-6-5 12 0,-1 1 9 16,-6-4 5-16,0 0 6 0,-7-4 9 0,1 0 6 0,-7-4-4 15,-6 6-4-15,-1-6-7 0,1 1-14 0,-8 0-13 16,1-4-12-16,6 3-14 0,-5-6-10 16,5 3-10-16,1-4-8 0,-1 4-10 0,7-4-25 0,6 1-37 0,1-6-42 15,-1 6-41-15,14-8-46 0,0 0-52 0,6-3-63 0,0-4-94 0,6 3-117 16,6-3-38-16</inkml:trace>
  <inkml:trace contextRef="#ctx0" brushRef="#br0" timeOffset="-89532.07">30128 17090 105 0,'6'-4'318'0,"1"1"-96"0,6 3-69 0,-7-4-45 16,8 4-24-16,-2-4-15 0,2 4-7 0,5-3-2 0,1 3-2 15,0-4-4-15,5 4-4 0,1-4-5 0,6 1-5 0,8 3-4 16,-1-3 0-16,6-3-2 0,1 3-1 0,-1 0-2 0,8-5 0 16,-8 5 0-16,14-5 3 0,-7 5-1 0,-7-4-3 0,8 3-1 15,-15 0-2-15,2 0-6 0,-14 1-1 0,0-1-5 16,-6 0-2-16,-8 4-5 0,2 0-2 0,-8 0-1 0,-6 0-3 15,-6 4-1-15,-8-4-2 0,8 4-8 0,-13-1-16 0,-1 1-17 16,0 0-25-16,1 0-33 0,6-1-39 16,0 1-58-16,-1-4-96 0,8 7-117 0,0-3-54 0</inkml:trace>
  <inkml:trace contextRef="#ctx0" brushRef="#br0" timeOffset="-89164.89">31248 17441 363 0,'0'0'284'0,"-7"0"-91"0,7 0-65 0,0 0-39 0,0 0-24 16,0 0-16-16,0 0-9 0,7 0-4 0,0 0-2 0,-1 0 0 15,7 0-6 1,0-3-6-16,0 3-2 0,7 0-2 0,0 0 0 0,-2 0 2 0,2-3 0 0,7 3 1 0,-1 0 1 0,-1-5-1 16,1 5 0-1,7-3 0-15,-7 3-1 0,6-4-4 0,1 0-2 0,-1 1-3 0,1 3-2 0,-1-4-2 0,2 0-3 16,-9 1-4-16,1-1-12 0,1 1-20 0,-1-5-26 0,-6 5-39 15,-1-1-56-15,0-4-92 0,-6 5-135 0,1-1-67 0</inkml:trace>
  <inkml:trace contextRef="#ctx0" brushRef="#br0" timeOffset="-88908.56">31632 17298 176 0,'-6'-3'378'15,"0"3"-112"-15,-2 0-94 0,8-4-65 0,-6 4-37 0,6 0-21 32,0 0-12-32,0 0-4 0,0 0-5 0,6 4-4 0,-6-4-4 15,8 7 1-15,-2-3-1 0,0-1 1 0,0 5 3 0,8-1 4 16,-1 4 7-16,-7-4 5 0,8 5 7 0,-2 2 0 0,-6-3 4 16,2 3-1-16,4 1 1 0,-5 0-3 0,0 3-6 0,-1-3-6 15,1-1-8-15,-1 6-6 0,0-6-6 0,1 4-4 0,6-3-2 16,-7 3-6-16,1-3-1 0,0 0-2 0,-1-1-2 0,7 0-9 15,0-3-17-15,0-3-26 0,1-2-28 0,-2-1-37 16,1-1-50-16,7-1-68 0,0-3-122 0,-8 0-89 0,8-3-41 16</inkml:trace>
  <inkml:trace contextRef="#ctx0" brushRef="#br0" timeOffset="-88607.98">32342 17159 48 0,'-19'-3'459'0,"5"3"-132"0,8 0-124 0,0 0-73 15,-1 0-45-15,7 0-26 0,-7 0-10 0,7 0-4 0,7 0-1 16,-7 0-2-16,7 0-5 0,5 0-4 0,2 0-6 0,11-4-1 15,-5 4-1-15,6-4 2 0,7 1 3 0,-1 3 2 0,-5-4 1 16,5 0-2-16,1 1 2 0,-1-1-3 0,1 0-5 0,5 1-7 16,-5-1-5-16,-7-3-3 0,0 3-4 0,1 4-3 0,-8-4-14 15,0 1-16-15,1-1-20 0,-7 0-26 0,0 1-31 0,0-1-37 16,1 1-41-16,-8-1-42 0,0 4-55 0,-6 0-58 16,0-4-58-16</inkml:trace>
  <inkml:trace contextRef="#ctx0" brushRef="#br0" timeOffset="-88400.64">32636 17112 25 0,'-8'0'317'16,"2"0"-84"-16,6 0-75 0,0 0-55 0,0 0-36 0,0 0-21 16,6 0-13-16,-6 3-2 0,8-3 3 0,-8 4 4 0,0 0 4 15,6 3 2-15,-6-3 3 0,6 3 0 0,-6 4 1 0,6-4-2 16,-6 8-1-16,8-4 1 0,-8 3 2 0,6 2 3 0,-6 2 1 16,6-4-1-16,-6 5 2 0,7-1-1 0,-7 0-3 0,0 0-2 15,0-3-6 1,6 4-3-16,-6-5-4 0,7 1-5 0,-7 3-4 0,0-3-2 15,7-4-5-15,-1 3-5 0,-6 1-6 0,6-4-5 0,0 0-7 0,-6 1-15 0,8-2-19 0,-8-2-31 16,0-5-34-16,6 1-45 0,-6 0-57 0,6-1-88 0,-6-3-126 16,0 3-62-16</inkml:trace>
  <inkml:trace contextRef="#ctx0" brushRef="#br0" timeOffset="-88162.52">32186 17599 88 0,'-7'0'433'0,"7"0"-94"0,0 0-114 16,0 0-97-16,7 0-55 0,-1 0-28 0,8 0-12 16,5 0-10-1,0 0 0-15,8-4 2 0,5 4 3 0,1-3-1 0,5 3-3 0,9-4-5 0,-2 1-2 0,-6-1-1 0,13 0-2 0,-6 0-1 32,-1 1 0-32,8-5 4 0,-8 5 2 0,1-1 3 15,5-3 3-15,-5 3 3 0,-1-3 1 0,2-1-1 0,-15 4-3 16,1 1-4-16,-7-4-4 0,0 3-3 0,-7 1-9 0,-6-1-15 15,-6-3-18-15,5 0-22 0,-4-1-26 0,-8-4-31 0,0 5-38 16,0 0-48-16,-8 0-63 0,-4-1-89 0,-1 2-74 0</inkml:trace>
  <inkml:trace contextRef="#ctx0" brushRef="#br0" timeOffset="-87781.52">31555 16830 175 0,'0'0'357'0,"0"-4"-110"0,6 0-90 16,0 1-54-16,7-1-27 0,7 0-14 0,0 0-7 0,6 1-5 15,6-1-3-15,1 1-15 0,6-1-7 0,6 1-5 0,7-1-2 16,0 0 1-16,0 4 4 0,7-3 7 0,-1 3 8 0,1-5 6 16,6 5 4-16,0-4 8 0,7 4 8 0,-7-2 8 0,0-3 8 15,0 2 3-15,-6 3 1 0,-6-4-3 16,-15 0-1-16,-5 4 1 0,-1-3-1 0,-12 3 0 0,-7 0-8 0,-7 0-14 0,-6 0-4 15,-6 0-9-15,-7 0-11 0,-13 3-34 0,0 1-57 16,-13 0-65-16,7-1-79 0,-15 4-124 0,2-3-158 0,-13 1-93 16,5 2-47-16</inkml:trace>
  <inkml:trace contextRef="#ctx0" brushRef="#br0" timeOffset="-82282.64">13871 16969 69 0,'-6'-4'281'0,"6"4"-87"0,0 0-73 16,0 0-50-16,0 0-31 0,0 0-20 0,0 0-10 0,6 0-4 15,2 0-3-15,-2 0-1 0,0 4 0 0,1-4 0 0,6 0 3 16,-7 0-2-16,7 4 2 0,-6-4 0 0,6 0 1 0,-7 0 1 16,-6 0-1-1,7 0 2-15,0 0 2 0,-7 0 6 0,6 0 5 0,-6 0 8 0,0 0 8 0,0 0 10 0,0 0 8 16,0 3 9-16,-6-3 5 0,6 0 1 0,-7 0 0 0,7 0-4 16,-7 4-3-16,7-4-6 0,0 0-3 0,0 0-6 0,0 0-4 15,0 0-5-15,0 0-4 0,0 0-4 0,0 0-7 0,0 0-5 16,0 0-5-16,0 4-4 0,0-4-4 0,0 0-1 0,0 3 2 15,0 1 2 1,0-1 3-16,-6 5 7 0,6-5 8 0,-13 9 6 0,6-5 7 0,-6 7 3 0,0-3 3 0,0 4 0 0,-7 0 1 16,1 3-2-16,0-3-5 0,-8 3 1 0,-5 0 0 0,-1 4 1 31,1-4 2-31,-7 5 2 0,0-1-1 0,-7-4-1 0,1 4-3 16,5 0-2-16,-11-4-4 0,5 0-2 0,1 1 0 0,-8-4 7 0,8-1 7 0,-1-3 12 0,-6 0 14 0,6 0 12 0,-6-4 9 15,7 1 10-15,-1-5 3 0,1 2-5 0,-1-5-9 0,7 0-10 16,-6-5-12-16,5 2-15 0,1-5-11 0,-6 1-14 15,5 0-8-15,1 0-3 0,0-4 1 0,0-1-1 0,6 2-3 16,-6-1 1 0,7-1-2-16,-1-2-1 0,7-1 0 0,0-3-2 0,7 3-5 0,5 1-3 0,2-5-1 0,6 8-3 0,-2-3-1 31,8 0 1-31,0 2-2 0,8 1-2 0,-2 0 0 0,13-4 2 16,-6 8 1-16,7-4 0 0,5 0-3 0,-5 4 1 0,7-1 1 0,5 1 1 0,-6 0 2 0,7 3-2 0,-1 0 0 15,1 4-1 1,-7 0 1-16,13 0 0 0,-7 0 1 0,7 4 3 0,1 3-3 0,-1-3-1 0,6 7 0 0,1-4 0 0,-1 4-1 15,1-3-2-15,7 6 0 0,-2-3-4 0,1 0 6 0,7 4 1 32,0-3 0-32,6 2 0 0,-6-3 0 0,-1 3 3 0,7 1-1 15,-6-4 0-15,6 4-2 0,-14-1 1 0,8 1 0 0,0-1 1 16,0 1 1-16,-7-3-3 0,0 2 7 0,-7-3-5 0,-6-1-1 16,7 2-1-16,-13-1-1 0,-1-4-1 0,1 0 1 0,-1 1 2 15,-5-5-9-15,-1 5 2 0,-7-4 4 0,1-1 1 0,0-3 1 16,-8 4-1-16,8-4-4 0,-1 3-10 0,1-3-25 0,0 0-52 15,-1 4-68-15,7-4-67 0,6-4-64 0,7 1-78 0,7-4-104 16,-1-5-158-16,8 1-60 0,-1 0 1 0</inkml:trace>
  <inkml:trace contextRef="#ctx0" brushRef="#br0" timeOffset="-79120.78">14901 16529 218 0,'-6'-4'208'0,"-2"1"-68"0,2-1-47 15,0 1-22-15,-1-1-9 0,7 0-6 0,-6 1-1 0,-1-1-1 16,1 4 1-16,-1-4 1 0,7 1 0 0,-6 3-1 0,0-3-4 15,-2 3 0-15,2-4-3 0,0 4 2 0,6 0-2 16,-7 0 0-16,0 0 1 0,1 0-4 0,0 0-2 0,6 0-6 16,0 0-5-16,-7 0-5 0,7 0-6 0,0 0-2 0,0 4 1 15,0 2 11-15,7 2 11 0,-7 3 12 0,0-1 14 16,6 5 16-16,7 7 13 0,-6-4 10 0,5 8 5 0,8-4-3 16,-7 7-6-16,7-3-10 0,0 3-10 0,-1 1-15 0,0-2-16 15,8 6-12-15,-8-5-11 0,7 5-10 0,0-6-6 16,-6 6-6-16,-1-5-2 0,7 4-3 0,-6-4 1 0,-7 0-2 15,0 5 0-15,0-5 0 0,-7 0-1 0,8 0 1 0,-14 0-1 16,6-3 0-16,-6-4-4 0,6 4-3 0,-6-4-14 0,0-4-34 16,0 0-40-16,0 1-44 0,7-8-47 0,-7-4-53 0,7-3-63 15,-7-1-104-15,6 1-119 0,-6-4-42 0</inkml:trace>
  <inkml:trace contextRef="#ctx0" brushRef="#br0" timeOffset="-78687.58">14680 17049 265 0,'6'0'183'16,"0"0"-75"-16,7 0-45 0,1-3-24 0,-2 3-11 0,2 0-4 15,5-4-4-15,1 4-1 0,6-4 0 0,-6 1-2 0,5-1-1 16,1 0 0-16,-6 1 1 0,6-1 2 0,0-3 2 0,-7-1 2 15,8 1 7-15,-1 0 7 0,-6-4 5 0,5 0 4 0,-5 0 2 16,0-4 0-16,-1-3 2 0,0 4 0 0,0-5-1 0,-5 1-3 16,6-4-3-16,-8 3-2 0,1-3-4 0,-6 4 0 15,6-1-2-15,-7-3-3 0,8 5 0 0,-14-1 1 0,6-1-1 16,0 1-2-16,-6-1 2 0,7 5 3 0,-7-1 9 0,7 0 8 16,-7 4 9-16,0 4 7 15,0-1 8-15,-7 1 10 0,7 3 8 0,-7 1 4 0,7-1-4 0,0 4-5 0,0-4-8 16,0 4-11-16,-6 0-12 0,6 0-13 0,0 0-13 0,0 4-9 15,0 0-8-15,0-1-8 0,0 5-4 0,0 3-1 0,0 0-2 16,6 1 0-16,1 2 0 0,0 0 0 0,6 1 0 0,-7 0 3 16,8-1 1-16,-2 9-1 0,1-5 0 0,7 3 1 0,-8 2-1 15,8-2 1-15,-6 5 0 0,5 0-2 0,-6-1-7 16,0 4 4-16,-1 1 0 0,2-1-1 0,-1 4 0 0,0 0-3 16,6 0-6-16,-5 0-12 15,5 0-24-15,1 0-36 0,0-4-34 0,-2 1-33 0,9-9-33 0,-7 2-36 0,6-1-42 0,-7-4-49 16,1-4-68-1,-8 1-87-15,2 0-33 0</inkml:trace>
  <inkml:trace contextRef="#ctx0" brushRef="#br0" timeOffset="-77965.53">12433 17233 68 0,'-14'0'292'0,"2"0"-78"0,5 3-63 0,0-3-41 15,1 0-23-15,6 0-13 0,0 4-6 0,-7-4-2 0,7 0-6 16,0 3-5-16,7-3-12 0,-7 0-8 0,13 0-10 0,-6 4-6 16,5-4-5-16,8 4-3 0,0 0 6 0,-1-4 5 0,7 3 6 15,0 1 4-15,7 0 3 0,-1-4 3 0,7 3 2 0,7-3 7 16,-1 0-1-16,8 0 0 0,5 0-2 0,1 0 0 16,0-3-1-16,6 3 0 0,0-4 1 0,0-3-1 0,6 3-1 15,2-4-2-15,-8 5 0 0,-7-1 0 0,1-3-2 0,-14 3-1 16,0 1-5-16,-5-1-6 0,-14 4-1 0,-7-3 3 0,1 3 7 15,-14 0 9-15,8 0 12 0,-14 0 4 0,-7 3 5 0,-12-3 4 16,-7 7-3-16,-7-3-7 0,-19 7-10 0,-1-4-14 0,-12 8-13 16,-6-4-9-16,-14 4-4 0,0-1-3 0,1 4-3 0,-7-3-1 15,0 0 1-15,-1 0 15 16,1-5 17-16,6 5 24 0,8-7 21 0,-2 2 12 0,14-2 8 0,6-1 8 0,7-3 2 0,13-1-13 16,7 5-17-16,12-8-23 0,1 3-19 0,13-3-13 15,-2 4-8-15,8 0-5 0,14-4-5 0,-2 0-3 0,15 0-1 16,5 4 1-16,7-4 0 0,7 0-1 0,13-4 0 0,-1 4-1 15,0-4 2-15,15 0-1 0,-2 1 0 0,0-5-2 0,8 5-1 16,-1-5-1-16,0-3 1 0,1 4-3 0,-8-4 0 0,8 4-1 16,-8-4 4-16,-12 4-1 0,-1 0 0 0,-13-1-4 0,-6 4-2 15,1 0 0-15,-15-3-5 0,-5 7-6 0,-6 0-23 0,-8 0-49 16,-6 0-65-16,-14 5-59 0,2-3-57 0,-8-2-62 0,7 4-66 16,-13 0-98-16,0 0-124 15,-7 3-22-15</inkml:trace>
  <inkml:trace contextRef="#ctx0" brushRef="#br0" timeOffset="-77709.59">12459 17808 361 0,'6'3'402'0,"1"1"-137"0,5 0-107 0,8-4-59 15,0 0-30-15,12 0-12 0,1 0 0 0,6 0 1 16,0 0-1-16,13-4 3 0,0 0-2 0,7 1-6 0,-1-1-9 15,8-3-5 1,-1 3-9-16,6-3-3 0,1 3-4 0,6-2-1 0,-7-3 0 0,8 2-2 0,-1 3 1 0,-6-3 4 0,-1 0 2 16,8-4 4-16,-8 3 8 0,1-2 7 0,-1 2 5 0,-5-3-1 15,-1 0 3-15,-6 0 1 0,-1 4-4 0,-13-4-6 0,1 4-9 32,-13-2-9-32,0 7-16 0,-15-2-17 0,-4 4-39 0,-1-3-45 15,-1-2-56-15,2 1-81 0,-2 1-142 0,2-1-119 0,-1 4-65 16</inkml:trace>
  <inkml:trace contextRef="#ctx0" brushRef="#br0" timeOffset="-76010.54">14803 16577 13 0,'0'0'119'0,"0"0"-28"0,-7 3-23 0,7-3-16 16,-6 0-10-16,6 0-7 0,-6 0-1 0,6 0 0 0,0 0 3 15,0 0-1-15,0 0 0 0,0 0-3 0,0 0-2 16,0 0-6-16,0 0-4 0,0 0-6 0,0 0-3 0,0 0-4 16,0 0-2-16,-7 0-4 0,7 0-1 0,-6 0-2 0,6 0 1 15,0 0-1-15,0 4 1 0,-7-4 0 0,7 0-1 16,-7 0 0-16,7 0-1 0,0 0 4 0,0 4-1 0,0-4 0 15,0 0-1-15,0 0 0 0,0 0 0 0,0 0 0 0,0 0 0 16,0 0 0-16,0 0-8 0,0 0-11 0,0 0-14 0,0 3-26 16,0-3-35-16,0 0-47 0,0 0-69 0</inkml:trace>
  <inkml:trace contextRef="#ctx0" brushRef="#br0" timeOffset="-72604.62">14654 16602 104 0,'0'0'200'0,"-7"-3"-53"0,7-1-48 15,0 4-33-15,0 0-20 0,0 0-13 0,0-4-7 0,0 4-2 16,0-3-4-16,0 3 0 0,0 0 0 0,0 0 0 16,0-4-1-16,0 4 0 0,0 0 1 0,0 0 3 0,0-4 2 15,0 4 1-15,0 0-2 0,0 0 0 0,-7 0-1 0,7 0-2 16,0 0-4-16,0 0-4 0,0 0-4 0,0 0-2 0,0 0-2 16,0 0-2-16,0 0-1 0,0 0-2 0,0 0 0 15,0 4 0-15,0-4 0 0,0 0 1 0,0 0-1 16,0 0 1-16,0 0 0 0,0 0 1 0,0 0 0 0,0 0-1 15,7 0 2-15,-7 0-2 0,0 0 2 0,7 0 1 0,-7 0 0 16,0-4 2-16,0 4 1 0,0 0 2 0,0 0 2 16,6 0 3-16,-6-3-1 0,6 3 3 0,0 0 3 0,2-4 0 15,4 4 0-15,-5-4 1 0,6 4-2 0,0-3-1 0,0 3-2 16,0-4 0-16,7 4-3 0,-7-3-2 0,-1-1-2 0,2 4-1 16,-2-4 0-16,2 4-3 0,-1-3 0 0,-7 3-3 15,7 0-1-15,0 0-1 0,-7 0 0 0,8 0 0 0,-8 0-1 16,1 0 1-16,6 0 1 0,-7 0 0 0,1 0 1 0,-1 0 1 15,8 0-1-15,-8 0 1 0,0 0-1 0,-6 0-1 16,7 0 0-16,-7 3-1 0,7-3 1 0,-7 0 0 0,0 4 1 16,6-4-1-16,1 0 2 0,-1 0 0 0,7 4 1 0,-13-4-1 15,13 0 3-15,-7 0-3 0,2 3-1 0,4-3-1 16,1 0 1-16,0 0 0 0,0 4 1 0,1-4 0 0,-2 0-4 16,1 0 2-16,0 0 2 0,-6 3 0 0,5-3-1 0,-4 0 1 15,-2 4-2-15,7-4 1 0,-6 4 1 0,5-4 0 0,-5 0 0 16,-1 3 0-16,1-3 0 0,0 0 1 0,-1 4-2 15,0-4 0-15,8 0-1 0,-8 4 0 0,0-4 0 0,1 3 0 16,0-3 0-16,6 4 0 0,-7-4-1 0,0 0 1 0,-6 4 0 16,0-4 0-16,8 3-1 0,-2-3 1 0,-6 4 1 15,6-4-1-15,0 4 2 0,1-1-1 0,-7-3 0 0,0 4 0 16,7-4 0-16,-7 5-1 0,6-5 0 0,-6 0 0 0,7 2-1 16,-1-2 2-16,0 4-1 0,2-4 0 0,-2 4 0 15,-6-4 0-15,6 4 0 0,0 0 0 0,2-1 0 0,-8-3 0 16,12 7 1-16,-5-3 0 0,-7-1 2 0,6 1 0 0,1 0 0 15,-7 0 0-15,7-1 0 0,-7 5 1 16,0-5-2-16,0 1 2 0,0-1-2 0,0 1-1 0,0 0 2 16,0-1-1-16,-7 1 1 0,7 3 0 0,0-2-2 0,-7-2 3 0,7 0-1 15,-6 5 0-15,6-4-1 0,0-1-2 0,-7 1 2 0,1 3-1 16,0-4 1-16,6 1 0 16,-8 3-1-16,-4-2 0 0,6-3 0 0,-8 7 1 0,1-6 0 0,7 1-1 0,-8 0-1 0,2 3 1 15,6-4 2-15,-8 1-1 0,1-1-1 0,0 5 0 0,-6-4 0 16,5-1 0-16,2 1 2 0,5 0-1 0,-6-4-2 0,6 3 0 15,1 1 1-15,0-4-2 0,-1 4 1 0,0-4 1 0,7 3-1 16,-6-3 0-16,0 4-1 0,-2-4 2 0,2 4 0 0,-7-1 2 16,7-3 0-1,-1 4-1-15,1 0-1 0,-1-4-1 0,7 4 1 0,-6-4 0 16,6 0-1-16,0 0 1 0,0 0-1 0,0 0 1 0,0 0 2 0,0 0 0 0,0 0 1 0,0 0-1 16,0 0 2-16,0-4 0 15,6 4 0-15,-6 0 1 0,7 0-1 0,-7-4-1 0,6 4 0 0,-6 0-2 0,0 0 1 0,7-4-2 16,-1 4-1-16,1-3 1 0,-1 3 0 0,0 0 0 0,2-4 0 31,-2 4 0-31,0-4 0 0,8 4 1 0,-8 0-1 0,0-3 2 0,1 3-1 0,6-4-2 0,-6 4 0 0,-1 0 0 0,7-4 1 16,-6 4-1-16,-1-3 0 0,0 3-3 0,8 0 1 0,-8 0 1 15,1 0 1 1,-1-4 0-16,0 4 0 0,2 0 0 0,-2 0-1 16,0 0-1-16,7 0 2 0,-6 0-1 0,6 0 1 0,7 0 0 0,-8 4-1 0,2-4 1 0,-2 0 3 0,1 0-1 31,1 0-2-31,-2 3 1 0,8-3-1 0,-7 0 1 0,0 4 1 15,0-4 0-15,1 4-1 0,4-1 2 0,-4-3 0 0,-1 4-1 16,-1 0 2-16,2-1-2 0,-2 1 1 0,2 0-1 0,-1 0-1 16,0-1 0-16,0 4 0 0,-7-3 1 0,8 3 0 0,-2-3 0 15,-5 3 0-15,-1 0 1 0,1-2 0 0,6 2 0 0,-7 0 0 16,1 4 0-16,0-4 1 0,-1 1 1 0,7-5-2 0,-6 5 2 16,-1 3-2-16,1-4 2 0,5 0-2 0,2 4-1 15,-8-4 1-15,0 1-1 0,8-1 0 0,-8 0-1 0,1-3 0 16,-1 3-1-16,7-3 0 0,-6 3 0 0,-1-4 0 0,0 6 0 15,2-2 0-15,-8-3 0 0,0 3 1 0,0-3 0 0,0 3 2 16,0 0 1-16,-8 0 1 0,2 1 2 0,0-1-2 0,-1 0 1 16,-6 1 0-16,0-1 0 0,-7 0-1 0,8 4-1 15,-8-3-1-15,7 3 1 0,-7-4 0 0,1 0 2 0,0 0 0 16,-8 5 2-16,1-5-1 0,0 0 1 0,-7 1 2 0,1-1 1 16,6 0 0-16,-13 4-2 0,6-3 2 0,-12-1-2 0,5 0-1 15,-5 1 1-15,-1-1 0 0,-5 0 3 0,5 0 7 0,1 1 9 16,-8-5 11-16,8 1 18 0,5 0 14 0,-5-1 10 0,6-3 11 15,0 4 7-15,0-4 1 0,6 0 3 0,-6 0-6 0,7 0-12 16,-1 0-10-16,7-4-8 0,0 4-5 0,0 0-5 0,6 0-7 16,7-3-7-16,-7 3-4 0,14-4-6 0,0 4-6 0,0 0-7 15,-2-4-13-15,8 4-32 0,0 4-48 0,0-4-50 0,8-4-49 16,4 4-51-16,8-7-58 0,6 3-77 0,-1-3-137 16,15 3-74-16,-7 1-21 0</inkml:trace>
  <inkml:trace contextRef="#ctx0" brushRef="#br0" timeOffset="-71943.65">15650 17490 240 0,'0'0'230'0,"-7"0"-62"16,7-4-50-16,0 4-33 0,0-4-21 0,0 0-14 0,0 4-4 0,-6 0-4 15,6 0-3 1,0 0-1-16,0 0-3 0,0 0-2 0,0 0-5 0,0 0-3 0,0 0-3 0,0 0 0 0,0 0-1 0,0 0 1 16,0 4-1-16,0-4-2 0,0 4-1 0,0-4-2 0,0 4-1 31,-6-4-2-31,6 2-1 0,-8 3-1 0,8-2-2 0,0 1 2 0,0 0 2 0,0-1 2 0,0 5 0 0,0-2 2 0,0 2 3 15,0 3-1-15,0-4 2 0,0 4 3 0,0 4 3 16,0 0-3 0,0-1-1-16,-6 4-4 0,6 1 0 0,0-1-3 15,0 1-4-15,0 3-5 0,0-4-4 0,0 0-2 0,0 0 0 16,6 2 1-16,-6-6-2 0,8 0 1 0,-2-3 0 0,-6 4 2 16,6-8-1-16,1 4-2 0,-1-4-1 0,1 1-6 15,-7-1-18-15,7-3-27 0,-7 3-40 0,6-3-60 16,-6-1-84-16,-6 1-136 0,-1 0-80 0</inkml:trace>
  <inkml:trace contextRef="#ctx0" brushRef="#br0" timeOffset="-71434.53">15585 17683 175 0,'0'0'197'0,"0"0"-56"15,0 0-47-15,0 0-35 0,6 0-21 0,0 0-12 0,2 0-6 16,-2 0-4-16,6 0 0 0,2 0 0 0,-1 0 2 0,0 0-2 16,0 0-3-16,7-3-2 0,-8 3 1 0,8 0 1 0,-1-4 1 15,1 4 1-15,0-4 0 0,-1 4 3 0,1-3 0 0,-8-1 2 16,8 0 3-16,0 1 2 0,-1-1 0 0,-5 0 1 0,5 1 3 15,-6-6 0-15,6 7-1 0,-5-5-1 0,-2-2-1 0,2 2-1 16,-8 4-2-16,1-4 0 0,-1-1 0 0,0 5 1 0,-6-4 2 16,0 3 0-16,0-4 0 0,0 5 1 0,0-5 5 0,-6 5 2 15,0-1 0-15,-1-3-1 0,1 3-2 0,-1 0 1 16,0 1 1-16,1 3 3 0,-7-4-7 0,13 4-1 0,-7-4-1 16,1 4 0-16,-1 0 1 0,7 0-2 0,-6 0-5 0,6 0-3 15,-7 0-4-15,7 0-4 0,0 0-3 0,0 0-1 0,0 0-2 16,0 4-3-16,0-4-1 0,0 4-1 15,0-1-1-15,7 1 2 0,-7 0-1 0,6 3 0 0,1-3-1 0,-1 3 2 0,1 4 0 16,-7 0 0-16,7 0 2 0,-1 0-1 0,0-1 1 16,1 6 0-16,-7-2-2 0,7 1 0 0,-1 3 1 0,1 1-1 0,-7-1 0 15,6-3-1-15,0 3 1 0,1-1 0 0,0-1 1 16,-7 2-1-16,0-3 1 0,6 3-1 0,-6-3-2 16,6-1-1-16,1 1-3 0,-7 0-8 0,7-5-19 0,-7 1-26 15,6 1-34-15,1-5-40 0,-1 0-51 0,-6 1-82 16,0-1-118-16,7-4-75 0</inkml:trace>
  <inkml:trace contextRef="#ctx0" brushRef="#br0" timeOffset="-70636.62">16314 17620 58 0,'-6'-3'97'0,"6"-1"-10"0,-7 1-3 15,7-1-8-15,0 1-10 0,0 3-9 0,0-4-9 0,-7 4-12 16,7-4-6-16,0 4-5 0,-6-3-4 0,6 3-3 0,0 0-2 16,0-4 0-16,0 4-1 0,0-3 2 0,0 3 0 0,0-4 3 15,0 0 2-15,0 4 2 0,0-4 5 0,0 4 7 16,0 0 4-16,6-3 6 0,-6 3 2 0,0 0 2 0,7 0-1 15,-7 0-3-15,0 0-2 0,0 0-7 0,0 0-7 0,0 3-6 16,0-3-7-16,0 0-5 0,0 0-5 0,0 4-1 0,0 4-2 16,0-5-1-16,0 4 1 0,7 4 0 0,-1 0 5 0,1 1 7 15,-1 2 3-15,-6 1 3 0,6-1 3 16,8 1 1-16,-8 0 0 0,0-1-1 0,1 1-2 0,6-1-6 0,0 1-2 16,-7 4-5-16,8-8-3 0,-8 3-4 0,8-3-1 0,-8 0-2 15,0 0 0-15,7 4 0 0,-13-4-1 0,7 0 0 16,0 0 1-16,-1 0 0 0,-6-1-3 0,0 1-1 15,0-2-1-15,0-2 0 0,0-4-5 0,0 1-14 0,0-1-18 16,0-3-26-16,-6 0-39 0,6-3-50 0,-7-1-75 16,7-3-129-16,-7-5-71 0</inkml:trace>
  <inkml:trace contextRef="#ctx0" brushRef="#br0" timeOffset="-70319.55">16164 17588 160 0,'0'0'251'0,"0"0"-79"0,0-3-63 0,0 3-45 0,7 0-28 0,-7 0-14 0,0 0-5 16,6 0-3-16,0 0-1 15,2 3 2-15,-2-3 2 0,0 0 2 0,8 0 2 0,-2 0 1 0,1 0 0 0,1 0 1 0,-2 0-1 16,2 0 0-16,5 0 1 0,-6-3 1 0,0 3-2 0,7-4 1 15,-1 0-4-15,-6 4-1 0,6-4-1 0,-5 4-1 16,6 0-3-16,-8-3-1 0,1 3-1 0,1-4-4 0,-2 4 0 16,-5 0 0-16,6 0-2 0,0 0-2 0,-7 0 0 0,1 0-2 15,0 4 0 1,5-4 0-16,-4 0-1 0,-2 3-1 0,0-3 0 0,0 0 1 0,1 0-2 0,0 4 0 0,-1-4-2 0,1 4-3 16,-1-4-8-16,0 0-10 0,2 0-14 0,-8 0-17 0,6 4-16 15,-6-4-19 1,0 0-20-16,-6 3-22 0,6 1-22 0,-14-4-32 0,8 3-33 15</inkml:trace>
  <inkml:trace contextRef="#ctx0" brushRef="#br0" timeOffset="-70125.81">16386 17705 105 0,'0'4'157'0,"0"0"-35"0,0-1-29 0,0 1-17 15,0-1-16-15,0-3-10 0,0 4-7 0,0-4-6 0,6 0-3 16,-6 4 0-16,0-4-2 0,6 0 0 0,-6 4-2 0,8-4 2 15,-2 0 0-15,0 0 0 0,0 3-2 0,2-3 0 0,-2 0-4 16,0 0-2-16,7 0-3 0,-6 0-4 0,6 0-3 16,0 0-2-16,0-3-4 0,0 3-4 0,7-4-2 0,0 4-5 15,-2-4-13-15,9 0-19 0,-7 1-32 0,6-1-49 0,-7 1-83 16,1-1-127-16,-2 0-71 0</inkml:trace>
  <inkml:trace contextRef="#ctx0" brushRef="#br0" timeOffset="-67436.01">16868 16401 42 0,'0'0'42'0,"0"0"-11"0,0 0-6 0,0 0-5 16,0 0-5-16,0 4-2 0,-6-1-5 0,-2 1-2 15,2 0-4-15,0-1 0 0,-1 1-1 0,0 0 0 0,1-1-1 16,0 1 1-16,-1 0 0 0,7-1 5 0,-6 1 4 0,-1 0 7 15,0-4 6-15,1 0 5 0,0 3 3 0,-8-3 2 0,8 4 0 16,-7-1 1-16,0-3-8 16,0 4-6-16,-7 0-7 0,8-4-6 0,-8 3-4 0,7 1-2 0,-7 0 1 0,8-1-6 15,-2-3 1-15,1 5 2 0,7-5 0 0,-1 4-1 0,0-4 1 16,7 0 1-16,-6 0 0 0,6 0 0 0,0 0 1 16,6 0 1-16,-6 0-1 0,7-4 0 0,0 4 1 0,-1-5-3 15,-6 5-4-15,7-3-4 0,-1 3-5 0,0 0-9 0,-6-4-14 16,0 4-21-16,0 0-23 0,0 0-30 0,0 0-33 15</inkml:trace>
  <inkml:trace contextRef="#ctx0" brushRef="#br0" timeOffset="-63308.3">16653 16302 57 0,'13'0'59'0,"0"0"-2"15,0 0 1-15,-1 0-3 0,2 0 1 0,-1 0-8 0,-7 4-6 16,8-4-5-16,-8 0-5 0,0 0-4 0,1 3-4 15,0-3-4-15,-1 4-6 0,-6-4 0 0,6 4 0 0,-6-4-1 16,0 3 3-16,0-3 1 0,0 0 6 0,0 0 6 0,0 4 6 16,0-4 5-16,0 0 5 0,0 0 7 0,7 0 3 15,-7 0 4-15,7 0 4 0,-1 0-1 0,-6 0 0 0,0 0 0 16,0 0 0-16,0 0 0 0,0 0 3 0,0 0 3 0,-6 0 2 16,6 0 13-16,-7 0-1 0,7 0 5 0,-7 0-3 15,1 0-6-15,-7 0-7 0,0 4-9 0,0-1-8 0,-7-3-18 16,-6 3-5-16,0 6-7 0,1-6 0 0,-9 5 4 0,2-1 5 15,-1-3 6-15,-6 3 5 0,7 0 6 0,-1-3 5 0,-5 3 4 16,5-3 2-16,7 3 6 0,-7-3 6 0,7-1 4 16,0 1 7-16,6-4 3 0,1 4 7 0,6-4 7 0,-6 3 3 15,5-3-2-15,8 0-5 0,-7 0-5 0,6 0-8 16,-6 0-9-16,13 0-9 0,-6 0-12 0,6 0-9 0,-6 0-5 16,6 0-6-16,-8 0-5 0,8 0-4 0,0 0-3 15,8 0-4-15,-8 0-2 0,6 0-3 0,-6 0-2 0,0 0-4 16,0 0 0-16,0 0-1 0,0 0-1 0,0 4 0 0,0-4-1 15,0 0-1-15,0 4-2 0,0-1-1 0,6 1-1 0,-6 3 1 16,7 4-1-16,-1 4-2 0,1-1 1 0,-1 5 3 16,1 3-1-16,-1 4-1 0,0-5 3 0,2 9 2 0,-2-5-1 15,0 5 2-15,1-1 0 0,0 0-3 0,-1-3 3 0,0 4 1 16,-6-1-1-16,7-4-3 0,-1 1 0 0,1 3-1 0,0-4 1 16,-1 2 0-16,-6-2-2 0,6 1-1 15,-6-4 0-15,7 3 1 0,-7-3-1 0,0 1 0 0,0-2 1 0,0 1-1 0,7-3 1 16,-7-1 0-16,6-3 0 0,-6-1-1 0,0-3 0 0,6 1 1 15,1-5 0-15,0 0 0 0,-7 0 0 0,6-3 0 16,-6 3 0-16,0-3 2 0,7-1 0 0,-1 1-1 0,-6 0-1 16,6 0 1-16,2-1 0 0,-2-3 0 0,6 0 0 0,-5 4 0 15,13-4-1-15,-8 4 0 0,14-4 0 0,-6 3 1 0,13 1 1 16,-7 0-1-16,7-4 0 0,5 3 0 0,-5 1-1 0,7 0-2 16,5-1-3-16,0 1-3 0,-5-4-15 0,5 0-23 0,1 0-50 15,-1 3-73-15,1 1-74 0,-1-4-76 0,1 0-86 0,0-4-127 16,0 1-126-16,-1-4-59 0,-6 3 4 0</inkml:trace>
  <inkml:trace contextRef="#ctx0" brushRef="#br0" timeOffset="-62642.36">17369 16474 98 0,'-6'-4'190'0,"0"4"-50"0,6-3-28 15,-8-1-26-15,8 4-18 0,-6-4-10 0,6 4-5 16,0 0-3-16,0-3-2 0,0 3-1 0,0-4-6 0,0 4-2 16,6-3-5-16,-6 3-1 0,0 0-3 0,0 0-4 0,8 0 0 15,-8-4-1-15,0 4 1 0,6 0-2 0,-6-4 8 0,0 4-4 16,0 0-4-16,0 0 0 0,0 0-2 0,0 0-2 15,0 4-3-15,0-4 0 0,0 0-5 0,6 4 6 0,-6-4 5 16,0 7 5-16,6-4 5 0,1 5 6 0,-7-1 5 0,7 5 3 16,-1-2 1-16,1 5 0 0,-1-1 2 0,0 1 1 15,2 4 0-15,-2-1 0 0,0 0-2 0,1 4-1 0,0-3-2 16,-1 2 0-16,0 2-4 0,1-5-5 0,-1 1-4 0,-6 2-7 16,0-7-10-16,0 4 1 0,0-2-2 0,0 2-5 15,0-3-3-15,0-4 0 0,0 3 0 0,0-3-2 0,-6 1 5 16,6-2-3-16,-7 1-1 0,7-4-2 0,0 0-1 0,0 2-3 15,0-6 0-15,0-3-4 0,0 4-5 0,0-4-13 0,0 2-24 16,0-4-27-16,0 2-32 0,0-7-33 0,0 2-39 16,-6-6-33-16,6 4-43 0,0-7-32 0,0-1-41 0,0 0-45 0</inkml:trace>
  <inkml:trace contextRef="#ctx0" brushRef="#br0" timeOffset="-62323.78">17298 16481 47 0,'0'5'234'15,"-7"-5"-77"-15,7 0-57 0,0 0-37 0,0 0-20 0,0 0-8 16,0 4-4-16,7-4 0 0,-7 0 1 0,0 0 1 0,6 0 1 16,-6 0 1-16,6 0-1 15,-6 0 0-15,0 0 0 0,7 0 3 0,-7 0-1 0,7 0 2 0,-1 0 1 0,1-4-2 16,5 4 2-16,-4 0-1 0,4 0-1 0,8 0-4 0,-1-5-2 15,1 5-5-15,0-3-6 0,5 3-2 16,-5-4-5-16,6 0-4 0,0 1-2 0,1 3-2 0,-2-4-2 0,7 0 0 16,-6 1 0-16,7-1-1 0,-1 1 0 0,-5 3-1 0,-1-4 0 15,0 0 0-15,-6 4 0 0,5-3-1 0,-11 3 0 0,5 0-1 16,-6 0 1-16,0 0-3 0,-6 0-1 0,0 3-2 16,-7 1-1-16,6 0-7 0,-6-1-12 0,-6 4-20 0,6 1-25 15,0-5-30-15,-7 5-37 0,0-5-48 0,1 6-73 0,-7-6-83 16</inkml:trace>
  <inkml:trace contextRef="#ctx0" brushRef="#br0" timeOffset="-62117.92">17395 16669 43 0,'-6'3'230'16,"6"0"-74"-16,6-3-53 15,-6 5-36-15,7-5-18 0,-1 3-5 0,0-3-1 0,2 0 3 0,4 4 0 0,2-4 2 0,-2 0 0 0,1-4 1 16,1 4 3-1,-2 0-2-15,2 0-1 0,-2-3-2 0,1 3 0 0,-6-5-4 0,6 5-3 0,1-3-6 0,-2 3-6 0,1-3-5 16,0 3-8-16,0-4-4 0,1 4-4 0,4-4-2 16,-4 4-3-16,5-4-6 0,1 4-13 0,0-3-19 15,-1 3-25-15,7-4-37 0,0 1-53 0,0-1-72 0,0 4-99 16,0-3-76-16</inkml:trace>
  <inkml:trace contextRef="#ctx0" brushRef="#br0" timeOffset="-61784.6">18229 16504 162 0,'0'-4'288'0,"0"-3"-72"0,0 4-61 0,0-1-43 0,0 4-29 15,-6-5-17-15,6 2-11 0,0 3-7 0,-8 0-5 0,2-4-6 16,0 4-7-16,-1 4-8 0,-6-4-7 0,0 3-4 15,1 2-3-15,-8-1 3 0,7 2 1 0,-7 2 2 0,0-1 3 16,1 4 3-16,6 0 6 0,-6 0 4 0,-1 0 2 0,6 3 4 16,-4 1 4-16,4 3 1 0,1-3 5 0,1 4 0 15,4-1-1-15,-4-3 0 0,6 6-2 0,6-2-5 0,-7-1-6 16,7 0-3-16,0 0-6 0,7 1-5 0,-7 3-4 0,12-4-5 16,-6 1-3-16,2 3-1 0,4-4-4 0,-5 0 2 0,6-3-3 15,6 3 1-15,-5-3-1 0,5 0 1 0,1-1 0 0,-1-3-1 16,0 0-2-16,1 0-6 0,13-3-12 0,-7-1-18 15,0-4-20-15,-1 1-31 0,2-4-37 0,5 0-46 0,1-4-61 16,-7 1-113-16,6 3-87 0,-12-7-43 0</inkml:trace>
  <inkml:trace contextRef="#ctx0" brushRef="#br0" timeOffset="-61544.83">18261 16640 399 0,'0'-4'347'0,"0"-4"-117"0,0 8-87 0,0-4-58 0,0 4-35 16,0-2-18-16,0 4-11 0,0-2-3 0,0 8 1 15,0 0-3-15,0-1 2 0,0 3-3 0,0 5 2 0,0-4 0 16,7 0 2-16,-7 4-1 0,0-1-1 0,0 1-1 0,0-1-1 16,6 2-1-16,-6-5-1 0,7 3-2 0,-7 0-2 0,0 1-2 15,0-4-2-15,0 4-3 0,7-4-1 0,-7 4-1 0,6-4 1 16,-6 3-2-16,0-2-3 0,0-3-2 15,0 3-7-15,0-4-13 0,0 3-19 0,0-4-26 0,0-3-32 0,0-1-39 16,6 5-47-16,-6-8-65 0,0 0-102 0</inkml:trace>
  <inkml:trace contextRef="#ctx0" brushRef="#br0" timeOffset="-61288.52">18150 16595 220 0,'0'-7'375'0,"-6"3"-112"0,6 0-99 0,0 1-64 0,0-1-41 0,0 4-26 0,6-4-12 16,2 4-8-16,4 0-4 0,1-3-3 0,0 3-2 0,0 0-3 15,7 0 0-15,0 0 0 0,-1 0 1 0,1 0 0 0,6 3-2 16,-14-3 1-16,8 0 0 0,-1 0-1 0,8 0 0 16,-8 0 0-16,0 0 0 0,8 0-1 0,-8 0 0 0,1 0 1 15,6 0 0-15,-7 0 0 0,-6 0-4 0,7 0-6 0,-6 0-15 16,-2 4-17-16,1-4-23 15,0 4-33-15,-6-1-45 0,-1 1-63 0,-6 0-95 0,-6-1-77 0</inkml:trace>
  <inkml:trace contextRef="#ctx0" brushRef="#br0" timeOffset="-61130.36">18158 16738 170 0,'-8'4'281'15,"2"-4"-91"-15,0 3-69 0,6-3-44 0,6 0-26 0,0 4-11 16,2-4-6-16,4 0-1 0,1-4-1 0,7 4-4 0,0 0-4 15,6-3-4-15,-1 3-3 0,1-4-3 0,0 1-1 0,1-1-3 16,-1 4-3-16,6-4 0 0,-13 0 0 0,8 4-3 16,-8-3 0-16,1 3-1 0,6-3-2 0,-7 3-1 0,1-5-3 0,-1 5-10 0,1-3-19 0,0 3-27 0,-1 0-40 15,1 0-64 1,-8-4-103-16,8 4-93 0</inkml:trace>
  <inkml:trace contextRef="#ctx0" brushRef="#br0" timeOffset="-60896.03">18691 16790 270 0,'0'0'271'0,"0"0"-93"0,0 0-68 0,7 0-47 0,-7 3-29 0,6-3-12 15,1 0-8-15,-7 0-1 0,7 0-2 0,-1 4-1 0,6-4 1 16,-4 0 1-16,11 0-1 0,-6 0 1 0,6 0-1 0,1 0 0 15,0-4 0-15,-1 4 1 0,1 0 0 0,-8-3-3 16,15 3 2-16,-7-4-4 0,-2 0-4 0,2 4-10 0,0-3-16 16,-1 3-26-16,1 0-35 0,-7-5-50 0,0 1-80 0,0 4-104 15</inkml:trace>
  <inkml:trace contextRef="#ctx0" brushRef="#br0" timeOffset="-60657.84">18933 16687 27 0,'-7'-4'420'0,"-6"4"-100"0,6-3-110 0,1-2-77 0,-1 5-47 16,0-3-29-16,7 3-16 0,0 0-9 0,0 0-3 15,0 0-6-15,0 3-6 0,7-3-5 0,0 5-5 0,-7 2-2 16,13-4 0-16,-7 5-1 0,1-1 2 0,6 0 1 0,-7 1 1 16,0 3 6-16,8 0 3 0,-8-1 3 0,1-2 0 0,-1 2 3 15,8 2 0-15,-8 3 0 0,0-5-2 0,0 2-2 0,2 2-3 16,-2-3-5-16,0 4-1 0,1-4-5 0,0 4-3 0,-7-5-2 15,0 6 0-15,6-7-3 0,-6 3-3 0,7-1-6 0,-1 0-13 16,0-3-17-16,1-1-28 0,0 0-36 0,-1-3-44 0,7 0-62 16,-6-4-91-16,-1 0-96 0</inkml:trace>
  <inkml:trace contextRef="#ctx0" brushRef="#br0" timeOffset="-60403.7">19245 16624 288 0,'-6'-7'354'0,"-2"3"-118"16,8-3-86-16,-6 7-56 0,0-4-31 0,6 4-19 0,0-3-11 15,0 3-7-15,0 3-7 0,6 1-6 0,0 0-6 0,2 3-2 16,-2 0 0-16,0 1 2 0,8 3 5 0,-8 0 1 0,0 4 2 16,-6-4 6-16,7 3 3 0,-1 1 3 0,1-1-1 0,0 5 0 15,-7-1-3-15,0 1-3 0,0-5-4 0,0 4-4 0,0 1-4 16,0-1-4-16,0 1-4 0,0-1-2 0,0-4-2 15,0 5-5-15,0-5-15 0,6 1-28 0,0 0-37 0,1-4-59 16,0-4-100-16,-7 0-127 0,0 0-70 0</inkml:trace>
  <inkml:trace contextRef="#ctx0" brushRef="#br0" timeOffset="-60146.86">19355 16540 336 0,'7'-11'476'0,"6"4"-164"16,1 0-129-16,-2-1-76 0,8 5-47 0,5-1-23 0,2 0-12 15,5 4-7-15,-6 0-1 0,13 4 1 0,-5 0-1 0,4 3 1 16,-5 0 0-16,-1 4 1 0,-5 0 0 0,-1 8 2 0,-1-5 3 16,-5 8 3-16,-8-4 3 0,-4 9 1 0,-8-2 1 15,0 0-1-15,-14 2 2 0,2-2 2 0,-2 1 0 0,-5 3-2 31,-1-4-3-31,-6 1-4 0,0 0-3 0,7-1-3 0,-7-4-5 0,6 2-6 0,1-1-10 0,-1-3-19 0,7-1-28 0,6-3-40 16,7-5-57 0,0-2-91-16,7-1-162 0,6 0-91 0,7-4-46 15</inkml:trace>
  <inkml:trace contextRef="#ctx0" brushRef="#br0" timeOffset="-59480.57">19681 17379 242 0,'-6'-4'282'0,"-8"1"-99"0,14 3-69 0,-6-4-42 15,6 4-24-15,-6-3-9 0,6 3-4 0,0 0-2 16,6 0-1-16,-6-4-3 0,6 4-3 0,-6 0-3 0,8 0-3 16,-2-3-1-16,0 3 1 0,-6 0-1 0,0 0 4 0,6 0 3 15,-6 0 1-15,7 3 2 0,-7-3 2 0,0 0-1 0,0 0 0 16,7 4-2-16,-7-4 1 0,6 0 1 0,-6 0 2 0,13 3 1 15,-6-3 0-15,6 0 5 0,7-3-1 0,-1 3-2 0,1 0-4 16,6-4-4-16,0-3-3 0,-1 7-6 0,8-8-3 0,7 4-7 16,-8 2-1-16,7-3-3 0,-7 1-4 0,7-3 1 0,1 3-1 15,-15 1 0-15,9-1 0 0,-2 0 0 0,1 1 0 0,-7 3 1 16,-1-4 2-16,1 0 0 0,-6 1 1 0,-1 3 0 0,1-4 4 16,-6 4 6-16,5-3 5 0,-6 3 4 0,0 0 6 0,-1-4 4 15,-4 4 4-15,-2 0 2 0,0 0 3 0,1-4 3 0,0 4 6 16,-7 0 8-16,6 0 10 0,-6-3 10 0,0 3 13 15,6 0 11-15,-6 0 10 0,7-4 5 0,-7 4 0 0,0 0-6 16,0 0-8-16,0-4-13 0,-7 4-14 0,7 0-14 0,-6 0-15 16,6 0-11-16,-6 0-13 0,-1 4-8 0,-6-4-9 0,7 0-6 15,-2 4-9-15,-11-4-30 0,6 3-49 0,0 1-61 0,1 0-58 16,4-1-69-16,8-3-87 0,0 0-137 0,8 0-113 16,-2 4-46-16,-6-4 14 0</inkml:trace>
  <inkml:trace contextRef="#ctx0" brushRef="#br0" timeOffset="-58370.16">20835 17123 182 0,'-8'-4'225'0,"8"0"-52"0,-6 1-47 0,0-1-34 0,-1 4-22 16,7 0-13-1,-7-4-10-15,1 4-5 0,-1 0-3 0,1-3 0 0,0 3 0 0,6 0-1 0,-8 0-3 0,8 0-1 0,-6 0-1 16,6 0-3 0,0 0-1-16,0 0-3 0,0 0-2 0,0 0-1 0,0 0-3 0,0 0-1 0,6 0-4 0,-6 0-2 15,8 0-2-15,-8 0 1 0,6 3 3 0,0-3 3 0,7 0 8 16,1 4 3-16,-2-4 3 0,8 0 1 0,0 0 1 0,-1 0-1 15,7-4-6-15,0 4-4 0,1-3-6 0,-1 3-5 0,6-4-5 16,1 4-4 0,-7-4-3-16,-1 4-3 0,8-3-9 0,-7 3-12 0,-6-4-20 0,6 4-23 0,-7-3-29 0,-6 3-29 0,6 0-32 15,-5 0-33 1,-1 3-26-16,-6-3-21 0,-7 4-16 0,0-4-4 0</inkml:trace>
  <inkml:trace contextRef="#ctx0" brushRef="#br0" timeOffset="-58109.31">21114 17115 40 0,'-19'4'198'0,"-8"-4"-22"0,7 0-33 0,2 0-36 16,4 4-26-16,1-4-22 0,7 0-16 0,0 0-10 0,-2 0-10 15,8 0 0-15,0 3 0 0,0-3-1 0,8 0-3 0,-2 0-1 16,7 4 0-16,0 0-1 0,0-4 2 0,7 3 1 0,-8 1-1 16,2 3 3-16,5-3 2 0,1 3 0 0,-1-3 5 15,1 3 2-15,-1 4-1 0,-6-4-1 0,1 4 1 0,-2 1 0 16,1 2 0-16,-6-3-1 0,-1 4-3 0,-6 0 1 0,0-4 4 16,0 3 5-16,-6 1 7 0,-1-1 11 0,1-3 12 0,-7 4 15 15,-1-3 15-15,-5-2 14 0,-7-3 8 0,0 1 4 0,0 2 1 31,-7-2-8-31,1-1-10 0,-7 1-14 0,7-5-16 0,-1 1-17 0,7 0-16 0,0-1-11 0,-1 2-10 0,9-5-8 16,4 3-10 0,1-3-22-16,6 0-30 0,1 0-39 0,6-3-36 0,6-5-35 0,8 0-35 0,6-3-32 0,5 1-31 0,1-5-18 15,6 4-14-15,-5 0-17 0,5 0-43 0,-6 1-57 0</inkml:trace>
  <inkml:trace contextRef="#ctx0" brushRef="#br0" timeOffset="-57764.51">21557 17086 267 0,'0'-3'321'0,"-6"-1"-106"0,6 0-77 0,0 1-46 15,0 3-27-15,0 0-15 0,0-4-8 0,0 4-3 0,0 0-5 16,0 0-4-16,0 0-6 0,-7 4-6 0,7-4-5 0,-7 3-2 16,1 5 2-16,-1-5 3 0,1 8 6 0,-7-4 7 0,6 8 9 15,-5-4 10-15,-2 4 11 0,1-1 9 0,0 5 9 0,0-1 3 16,1 1 4-16,-2-1 4 0,1 4 2 0,0-4-2 0,0 0-4 16,7 0-7-16,-1 1-8 0,0-1-8 0,7 1-7 0,-6-1-9 15,6-3-11-15,6-1-8 0,1 1-7 0,0-1-6 0,-1 1-4 16,7-4-2-16,0 4 0 0,6-5-3 0,-5 2-1 0,12-5-2 15,-7 1-3-15,7-2-2 0,0-2-9 0,1 0-15 0,5 0-24 16,1-4-24-16,5 0-28 0,1-4-31 0,1-4-37 0,-1 2-50 16,0-5-54-16,0 3-86 0,-6-2-101 0,-8-2-47 15</inkml:trace>
  <inkml:trace contextRef="#ctx0" brushRef="#br0" timeOffset="-57508.24">21681 17178 133 0,'-7'0'456'0,"7"-4"-112"0,0 0-122 0,0 4-87 16,-6 0-53-16,6-3-31 0,0 3-17 0,0 0-8 0,6 0-7 16,7-4-2-16,1 4-4 0,-2 0-3 0,8-4-4 0,-1 4-1 15,1 0-2-15,6 0 1 0,-7-3 0 0,1 3 0 16,-7 0-1-16,6 0 1 0,-5-4 1 0,-1 4-2 0,-1 0-1 15,2-4-1-15,-2 4-1 0,-5 0-3 0,6 0-6 0,-6-3-11 16,5 3-19-16,-4-4-25 0,4 4-29 0,-6-4-38 0,8 4-39 16,-8 0-47-16,1 0-58 0,-7 0-61 0</inkml:trace>
  <inkml:trace contextRef="#ctx0" brushRef="#br0" timeOffset="-57302.51">21817 17167 273 0,'-6'0'239'0,"-1"0"-68"16,7 0-53-16,0 0-34 0,0 0-19 0,0 0-12 0,0 0-6 15,0 0-3-15,7 0-4 0,-7 0-5 0,6 3-3 0,-6 1-5 16,7 0-3-16,0-1-3 0,-1 1 1 0,0 3 2 0,1 0 3 16,0 2-1-16,-1 1 0 0,7-3-2 0,-6 4-1 0,-1 0-2 15,7 0-3-15,-7-3-3 0,8 3-3 0,-8 0-3 0,0-1 0 16,1 1-2-16,0 0-2 0,6 0-2 0,-13 0 0 0,6-3-1 31,0 3 0-31,-6-4-2 0,8 0-1 0,-8 5 0 0,6-6-3 0,-6 2-4 0,0-1-11 0,0-3-16 0,0 3-23 16,-6-3-24-16,6-4-36 0,0 4-43 0,-8-1-60 0,2-3-90 15,0 5-83 1</inkml:trace>
  <inkml:trace contextRef="#ctx0" brushRef="#br0" timeOffset="-56638.29">21981 17405 26 0,'-8'0'180'0,"8"-4"-62"15,0 4-47-15,0 0-32 0,0 0-18 0,-6 0-7 0,0 0-5 16,6 0 1-16,0 0 2 0,-7 0 4 0,7 0 6 0,-6 0 7 16,6 0 11-16,-7 0 8 0,7 0 8 15,-7 0 6-15,7 0 4 0,0 0 4 0,-6 0-1 0,6 0-3 0,0 0-3 0,0 0-4 16,-6 0-5-16,6 0-6 0,0 0-1 0,0 0-5 15,0 0-3-15,0 0-3 0,0 0-3 0,0 0-2 0,0 0-6 16,0 4-2-16,0-4-5 0,0 0-5 0,0 0-5 0,0 0-2 16,0 0-3-16,0 3-3 0,0-3 1 0,6 4-2 0,-6-4 0 15,6 4 1-15,-6-1-1 0,7-3 0 0,0 4 1 0,-1 0 0 16,1-4 0-16,5 3-1 0,-12 2 2 0,8-2-1 0,-8 0 1 16,0-3 0-16,0 4 1 0,0 0-1 0,-8 0 0 0,2-1 2 15,0 1 1-15,-7-1 2 0,-1 1 3 0,-4-1 4 0,-2 5 6 16,0-4 5-16,-6 0 5 0,7 0 3 0,-8 3 1 0,-5-4 0 15,6 1-1-15,-1 0-4 0,1-1-5 0,1-3-6 0,-1 4-4 16,6-4-5-16,0 4-2 0,7-4-4 0,1 0-10 16,-2 0-17-16,8-4-29 0,0 0-35 0,6 1-47 0,0-5-52 15,6 0-84-15,7 6-129 0,0-10-70 0</inkml:trace>
  <inkml:trace contextRef="#ctx0" brushRef="#br0" timeOffset="-56319.56">22267 17324 354 0,'0'-4'302'0,"0"4"-97"0,0 0-75 15,0-3-46-15,0 3-32 0,6 0-14 0,0 0-10 0,2-4-4 16,-2 4-3-16,13-4-3 0,-5 4-1 0,-2-3-3 0,8 3-3 16,6-4-3-16,-7 0-1 0,1 1 4 0,0 3-4 0,6-4-2 31,-7 1-1-31,1-1 0 0,-1 4-2 0,-6-4 2 0,7 1-3 0,-7 3-2 0,0-4 0 0,0 4-1 0,0-4-6 16,0 1-12-1,-6-1-18-15,-1 4-21 0,-6-4-34 0,0 4-42 16,0 0-61-16,0 0-84 0,-6-3-90 0</inkml:trace>
  <inkml:trace contextRef="#ctx0" brushRef="#br0" timeOffset="-56096.45">22312 17262 96 0,'-6'-4'318'0,"-1"4"-82"0,7-3-74 16,0 3-51-16,0-4-33 0,0 4-18 0,7-4-11 0,-1 4-4 15,-6 0-7-15,7-4-4 0,6 4-6 0,-7 0-4 0,1 0-4 16,6 0-3-16,-7 0-2 0,1 0 1 0,6 0-1 0,-6 4 2 15,-1 0 3-15,-6 0 2 0,6 3 5 0,1-3-1 0,0 3 5 16,-1 4 3-16,-6-4 5 0,6 4 0 0,-6 0 1 0,8 0-4 16,-8 0-2-16,6 0-3 0,0 1-5 0,-6-2-6 0,7 1-7 15,6 0-4-15,-7 0-4 0,1 0-1 0,5-4-3 0,2 4 1 16,-1-3-3-16,0 3-5 0,0-4-12 0,0-3-15 16,-6 3-23-16,5-7-30 0,-5 3-37 0,6 1-48 0,0 0-65 15,-7-4-95-15,8 0-85 0</inkml:trace>
  <inkml:trace contextRef="#ctx0" brushRef="#br0" timeOffset="-55819.12">22853 17174 90 0,'0'-4'436'16,"-6"1"-108"-16,6-1-112 0,0 4-86 0,0 0-55 0,0 0-34 15,0 0-14-15,0 4-8 0,0-1-3 0,0 1 0 0,0 3 3 16,0 4 4-16,0-4 1 0,0 5 2 0,6-1 0 16,-6 0-2-16,6-1 1 0,-6 5 3 0,0-4-4 0,7 0-4 15,-7 4-2-15,0-1-2 0,7-3-3 0,-7 4-1 0,0-4-3 16,6 4-9-16,-6-4 1 0,6 0-1 0,-6-1-1 0,0 2-3 16,7-1-5-16,-7-4-14 0,7 0-24 15,-7-2-29-15,6 1-42 0,-6-6-59 0,7 4-99 0,-7-4-123 0,-7 4-58 0</inkml:trace>
  <inkml:trace contextRef="#ctx0" brushRef="#br0" timeOffset="-55537.93">22808 17075 112 0,'6'-7'480'0,"-6"0"-114"0,6 4-138 0,1-6-95 0,-1 6-59 15,1-1-35-15,12 0-16 0,-5 4-10 0,12-3-3 0,-7-1-3 16,7 4-1-16,7 0 0 0,-1 0-4 0,1 4 1 0,-7-1 0 31,6 1 4-31,-5 0 0 0,-1 2 2 0,6 6 5 0,-6-1 3 0,-7 0 5 0,1 4 0 0,0 3 0 0,-7-3 2 0,-7 3 0 32,8 4 1-32,-14-4 0 0,6 5-1 0,-6-2-1 0,-6 1 0 15,6 0 1-15,-14 0 0 0,8 0-1 0,0 0-3 16,-1 0 0-16,-6 0-4 0,6 0-2 0,-5-4-2 0,-2 5-5 15,8-6-7-15,-8 3-16 0,2-6-27 0,5 1-38 0,1-9-50 16,-1 6-70-16,0-5-118 0,7-3-112 0,0 3-60 0</inkml:trace>
  <inkml:trace contextRef="#ctx0" brushRef="#br0" timeOffset="-54903.46">23824 17204 238 0,'0'-5'231'0,"0"5"-81"0,0-3-58 0,0 3-36 0,0 0-21 15,0 0-11-15,0-4-3 0,0 4-3 0,6 0-2 0,-6 0-3 16,0 0-1-16,0 0-1 0,0 0 2 0,0 0 1 16,6 0 6-16,-6 0 6 0,0 0 7 0,7 0 8 0,-7 4 6 15,0-4 4-15,0 0 2 0,6 0 0 0,-6 0-5 0,0 3-5 16,0-3-3-16,0 0-7 0,0 0-5 0,0 0-5 0,0 0-5 16,7 0-3-16,-7 0-2 0,0 0-2 0,7 0-4 0,-1 0-2 15,0 0 0-15,1 0-2 0,6 0-2 0,0 0 0 0,0 0 1 16,0 0 2-16,7 0-2 0,-1-3 0 0,1 3 0 15,6 0 0-15,-6 0 0 0,-1-4-1 0,7 4-1 0,0-4-2 16,-7 4 1-16,7-3 1 0,0 3-1 0,-6-4-1 0,7 4 0 16,-9-3 2-16,9 3 0 0,-14-4 0 0,6 4 1 0,1-4 0 15,-7 4 1-15,0 0 0 0,0-3 2 0,-7 3-1 0,1 0 1 16,0 0-1-16,-1 0 4 0,-6 0 4 0,6 0 3 0,-6 0 3 16,0 0 3-16,0 0 1 0,0 0 2 0,0 0 1 0,0 0-5 15,0 3-2-15,0-3-5 0,-6 0-3 0,6 0-1 0,0 0-3 16,0 0-4-16,0 0-1 0,0 0 0 0,0 0-2 0,0 0-7 15,0 0-12-15,0 0-22 16,0-3-24-16,-6-1-36 0,6 4-44 0,0-4-56 0,0 4-97 0,6-3-103 0,-6-1-54 0</inkml:trace>
  <inkml:trace contextRef="#ctx0" brushRef="#br0" timeOffset="-54568.04">24429 17002 308 0,'0'0'274'15,"-6"0"-101"-15,6-4-72 0,0 4-44 0,0 0-24 0,6 0-10 16,-6 0-5-16,13 0-2 0,-6 0-4 0,5 0 3 0,8 0 4 16,-7 0-3-16,7 0 2 0,0-4-3 0,-1 4 0 0,0 0 0 31,1-3 5-31,-1 3-3 0,1-4-3 0,-1 4 1 0,1-3-3 0,-7 3-1 0,0-4-3 0,0 4-1 0,0 0-2 31,-6-4-3-31,-1 4-2 0,0 0 0 0,2 0-3 0,-8 0-4 16,0 0-12-16,6 0-19 0,-6 4-28 0,0-4-37 0,0 0-58 15,0 4-106-15,-6-4-82 0</inkml:trace>
  <inkml:trace contextRef="#ctx0" brushRef="#br0" timeOffset="-54345.76">24429 17049 120 0,'0'0'267'15,"0"0"-83"-15,6 0-65 0,-6 0-44 0,7 0-28 0,0 3-13 16,-7-3-7-16,12 6-2 0,-4-3 4 0,-2 0 3 0,7 1 3 15,0 3 3-15,-7 1 4 0,1-1 4 0,5 4 2 0,-4 0 2 16,4 0-1-16,-12 0 0 0,7 0 2 0,-1 3-2 0,-6 1-3 16,0-1-6-16,0 2-5 0,0-2-7 0,0 1-6 0,-6-1-6 15,6 1-5-15,-7-4-6 0,7 4-4 0,0-5-3 0,0 1-1 16,0 0-6-16,0-3-9 0,0-1-18 0,0 0-28 0,-6 1-37 16,6-4-51-16,-6 3-78 0,-2 0-114 0,-4-3-81 0</inkml:trace>
  <inkml:trace contextRef="#ctx0" brushRef="#br0" timeOffset="-54169.37">24129 17401 23 0,'0'-3'375'0,"0"-2"-102"0,7 2-97 0,0 0-69 0,-1-1-39 16,0 0-19-16,8 0-10 0,5 1-4 0,-6-1-4 0,14 1-4 16,-9-1-1-16,9-3-3 0,-1 3-6 0,6 0-5 0,1 0-5 15,-7-3-4-15,0 3 1 0,7-3-2 0,-7 3 1 0,6 1-1 16,-5-5-1-16,-2 5-1 0,1-1-1 0,0 0-5 0,-6 1-8 15,6-1-15-15,-7-3-26 0,-5 3-34 0,5 4-44 16,-12-3-65-16,6-1-117 0,-7 0-74 0</inkml:trace>
  <inkml:trace contextRef="#ctx0" brushRef="#br0" timeOffset="-53851.3">24846 17046 252 0,'-6'-4'381'0,"-8"4"-117"0,8-4-98 16,-8 4-64-16,8 0-36 0,-7 0-18 0,7 4-6 0,-7-4-1 0,0 4 1 15,-1-1 2-15,8 0 1 0,-7 6-1 0,0-2 3 0,7 0 1 16,-7 1 3-16,13 2 4 0,-7 1 7 0,0 0 7 0,1 0 9 16,0 0 5-16,-1 0 3 0,7 0 3 0,-7 4 5 15,7-1 0-15,0-3-2 16,0 5-2-16,7-2-7 0,-7 0-4 0,7 1-7 0,-7-4-9 0,6 4-11 0,0-4-12 0,1 3-11 31,0-3-7-31,6 0-7 0,-7 0-6 0,7 1-3 0,0 2-3 16,1-7 0-16,-2 5-2 0,8-6 2 0,-1 2-3 0,1-1-3 0,6-3-5 0,-7 3-13 0,7-3-22 0,0 0-31 0,1-1-32 15,5-3-31-15,-6 0-30 0,7-3-30 0,-7-1-30 16,-7-3-26-16,7 3-28 0,-6-3-23 0,-1 3-49 0,-5-7-78 16</inkml:trace>
  <inkml:trace contextRef="#ctx0" brushRef="#br0" timeOffset="-53613.42">25047 17038 15 0,'-12'-3'504'0,"-2"3"-99"0,8-4-136 15,0 4-103-15,6-4-63 0,-7 4-39 0,7-3-19 0,0 3-11 16,0 0-4-16,7 0-4 0,-7 0-5 0,6 0-6 15,0 0-4-15,8 0-4 0,-2 0-2 0,2 0-2 0,-1 0-1 16,0 0 2-16,0 3-1 0,-1-3 1 0,2 0-1 0,-1 0 1 16,0 0-2-16,6 4 2 0,-5-4-3 0,5 0-1 0,-6 0 1 15,6 0-1-15,1 0-2 0,-6 0-7 0,5 0-13 0,-6-4-23 16,6 4-33-16,-5 0-48 0,-2-3-71 0,1 3-118 0,-6 0-101 16,-7 3-55-16</inkml:trace>
  <inkml:trace contextRef="#ctx0" brushRef="#br0" timeOffset="-53280.38">25120 17049 61 0,'0'0'286'0,"0"0"-89"0,-8 0-77 16,8 0-52-16,-6 0-30 0,6 3-18 0,-6-3-11 0,0 6-5 15,-1-3-3-15,0 0 0 0,-6 1 1 0,7 0 0 0,0 3 0 16,-2-3 2-16,2-1 9 0,6 1 12 0,-6-1 8 0,0 1 11 15,-2-4 8-15,2 4 8 0,0-1 4 0,6-3 2 0,0 4-6 16,-7-4-8-16,7 4-9 0,-6-4-8 0,6 3-8 0,0-3-7 16,0 4-6-16,0-4-4 0,0 4-3 0,0-4-1 0,0 3 1 15,6 1-2-15,1 0 2 0,-7 3 0 0,6-3 0 0,0 3 0 16,8 0 1-16,-8-3 1 0,0 3-2 0,2 1-2 0,-2-1-1 16,0 4 1-16,1-3-1 0,-1-1 1 0,1 4 1 0,0-4 2 15,-7 0 3-15,6 4 1 0,-6-3 0 0,0-1 1 0,6 0-1 16,-6-3 1-16,0 3-2 0,6-3-4 0,-6 3-4 15,8-3-2-15,-8 3-2 0,0-3-7 0,0-1-14 0,0 1-22 16,-8 0-34-16,8-1-46 16,-6-3-59-16,6 4-101 0,-6-4-111 0,0 4-60 0</inkml:trace>
  <inkml:trace contextRef="#ctx0" brushRef="#br0" timeOffset="-53071.17">24840 17324 210 0,'0'0'280'0,"0"0"-70"0,0 0-59 0,0-4-39 0,6 4-24 16,-6 0-15-16,6 0-11 0,-6 0-6 0,7 0-3 16,-1 0-9-16,1 0-3 15,0 0-5-15,5 0-7 0,2-3-7 0,5 3-5 0,-6-4-5 0,6 0-4 0,1 1-1 0,6-1-3 16,1 0-2-16,-1 1 0 0,-1-4-1 0,7 3 0 0,1-3-2 16,1-1-4-16,-2 1-8 0,-7 0-15 0,9-1-18 0,-9 1-29 15,-5 0-37-15,6 3-49 0,-7-3-77 0,-5 3-109 0,-2-3-71 16</inkml:trace>
  <inkml:trace contextRef="#ctx0" brushRef="#br0" timeOffset="-52819.25">25217 17218 81 0,'-6'0'335'0,"6"0"-92"0,0 0-79 0,0 0-56 0,0 0-37 0,0 0-21 15,0 0-11-15,6 0-7 0,1 0-3 0,-7 0-1 0,12 0-1 16,-4 0-2 0,-2 0 0-16,6 0-1 0,2 0-2 0,-1 0 1 0,7-3-1 0,-2 3-2 0,-4 0 0 0,5-4-3 0,1 1-4 15,0-1-3-15,-1-1-3 0,1 2-4 0,-1 3 0 0,7-8-3 16,-6 5-9-16,6-1-6 0,-6-3-9 0,5 3-14 0,-5-3-15 31,0 0-20-31,-8-1-22 0,8 5-21 0,-7-1-23 0,0 0-26 16,-6 4-34-16,-1-3-37 0</inkml:trace>
  <inkml:trace contextRef="#ctx0" brushRef="#br0" timeOffset="-52596.94">25477 17112 56 0,'-6'0'293'0,"6"-4"-61"0,-6 4-56 0,-1-4-43 16,7 4-29-16,0-3-19 0,0 3-12 0,0 0-7 0,0 0-8 15,0 0-7-15,0 0-9 0,0 0-9 0,7 3-10 0,-7-3-10 16,6 4-3-16,-6-4-6 0,6 4 2 0,1-1 3 15,0 5 5-15,-1-5 4 0,-6 5 5 0,7-1 6 0,-1 0 1 16,1 1 4-16,-7-1 1 0,6 0-2 0,-6 4-1 0,7-4-4 16,-7 4-4-16,0 1-4 0,0-1-1 0,0 0-5 0,0-1-4 15,0 2-3-15,0-1-4 0,0 0-2 0,0 0-5 16,0-4-6-16,0 0-13 0,6 0-19 0,-6-3-26 0,6 0-30 16,-6-1-41-16,14-3-51 0,-8 4-72 0,1-4-114 0,-1 0-65 15</inkml:trace>
  <inkml:trace contextRef="#ctx0" brushRef="#br0" timeOffset="-52358.61">25615 17061 455 0,'-8'0'376'16,"8"-3"-121"-16,-6-3-91 0,6 6-60 0,0 0-37 0,0 0-21 15,0 0-7-15,0 6-4 0,0-3-2 0,0 4-4 16,0 0 0-16,0 4-2 0,6 0-3 0,2 0-2 0,-2 0-7 15,0 0-3-15,-6 0 0 0,7 4 1 0,0-4-2 0,-1 3 1 16,-6 1 1-16,0 0-1 0,0-1 0 0,0-3-1 0,0 4-4 16,0 0-2-16,0-1-3 0,-6 1-1 0,6-4-3 0,-7 3-3 15,7-3-11-15,-7 0-17 0,7-3-23 0,0-4-30 0,0 3-40 16,7-3-48-16,-7-1-65 0,0-3-97 0,0 0-88 0</inkml:trace>
  <inkml:trace contextRef="#ctx0" brushRef="#br0" timeOffset="-52088.02">25575 16980 175 0,'0'-4'472'0,"7"1"-129"0,6-1-125 0,-7 0-90 0,8 4-55 0,-2 4-28 16,8-4-16-16,-1 4-7 0,1-4-2 0,6 3 0 0,-6 1 1 15,5 3 2-15,2 0 3 0,-8 4-2 0,0 4 3 16,1-4 4-16,-6 7 4 0,-8 1 3 0,-6-1-2 0,0 4 0 16,0 0-2-16,-13 0-4 0,6 4-4 0,-5-5-6 0,-8 5-9 15,0 0-4-15,7-4-4 0,-13 0-2 0,7 0-2 0,-7 1-3 16,6-5-6-16,-6-1-17 0,0 1-26 0,7-6-36 0,-1-1-56 16,7 0-82-16,-7-3-138 0,8-5-93 0,-8 0-48 0</inkml:trace>
  <inkml:trace contextRef="#ctx0" brushRef="#br0" timeOffset="-51613.76">25250 16822 220 0,'-6'0'516'0,"-2"0"-147"0,8 0-144 16,8 0-97-16,-2 0-55 0,0 0-26 0,8 0-11 0,-2 0-3 0,8 0 1 0,5-3 5 0,2 3-2 0,-1-4 3 0,6 0-2 15,1 0-1-15,-1 1 2 0,-5-1 1 0,-1 1 4 0,0 3 0 32,-7-4 4-32,-6 4 3 0,0-3 2 0,1 3 2 0,-8 0 3 15,0 0 8-15,8 3 16 0,-1 1 21 0,-7-1 27 16,7 1 22-16,6 3 17 0,-5 4 5 0,-1 0-1 0,0 0-10 15,6 4-18-15,-5 0-26 0,5 3-28 0,0-4-26 0,0 5-19 16,1 3-12-16,6-4-8 0,-6 4-8 0,13 0-4 0,-8 4-2 16,1-3-3-16,0 2-1 0,-6 0-2 0,7 4-2 0,-1-3-1 15,-7 3-2-15,1 1 1 0,6-1 1 0,-7 0-2 0,7 0-1 16,0 2 0-16,0-3 0 0,1 2-1 0,-1-5 0 16,6 5 0-16,1-5-3 0,-1 5 1 0,-7-1-1 0,9-4 2 15,-2 1 1-15,-6-1 1 0,0 0-1 0,-6 2-1 0,-8 2 1 16,-4-3 3-16,-2-1 3 0,-12 6-3 0,-14-3 0 0,-6 1 0 15,-13 1 1-15,-7-5 2 0,-6 1 2 0,0-4 0 16,-7-4 3-16,7 1 3 0,-7-5 4 0,1 1-1 16,6-4 2-16,-7-4-2 0,7 4-4 0,7-7-5 0,-1 3-9 15,7 0-25-15,6-2-59 0,1-5-88 0,12-5-93 16,7-2-96-16,13 0-119 0,0-4-169 0,13 0-88 16,0 0-33-16</inkml:trace>
  <inkml:trace contextRef="#ctx0" brushRef="#br0" timeOffset="-51422.66">26631 17811 623 0,'0'-3'883'0,"-14"-8"17"0,1 7-7 16,7-3-229-16,-7 3-273 0,6 1-167 0,-5 0-102 0,4-3-57 15,-4 6-39-15,5 0-36 0,-6-3-49 0,0 6-129 0,0-3-155 16,-6 6-245-16,-1 4-157 0,-6-3-91 0,-1 8-44 0,-11 0-4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24.08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 1 24575,'-10'18'0,"12"224"0,-2-219 0,18 247 0,62 321 0,-33-281-1365,-45-296-5461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25.0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24575,'0'16'0,"0"-12"0,1 0 0,-1 0 0,1 0 0,1 0 0,-1 0 0,0-1 0,1 1 0,0-1 0,0 1 0,0-1 0,0 1 0,0-1 0,1 0 0,0 0 0,-1 0 0,7 4 0,4 3 0,-1 0 0,27 14 0,-21-15 0,0 0 0,0-2 0,39 11 0,62 6 0,-13-4 0,-100-18 0,64 12 0,-61-13 0,0 0 0,0-1 0,0 0 0,-1-1 0,1 0 0,9-2 0,-2-1-682,19-7-1,-26 7-6143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25.9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24575,'10'15'0,"-5"-5"0,1-1 0,-1 1 0,-1 0 0,0 1 0,6 21 0,5 56 0,-12-66 0,21 382 0,-15-153 0,29 100-141,-25-249-1083,-11-90-5602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26.7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6 24575,'1'1'0,"-1"-1"0,0 0 0,0 0 0,0 1 0,0-1 0,0 0 0,0 0 0,0 0 0,0 1 0,0-1 0,0 0 0,1 0 0,-1 0 0,0 1 0,0-1 0,0 0 0,0 0 0,1 0 0,-1 0 0,0 1 0,0-1 0,0 0 0,0 0 0,1 0 0,-1 0 0,0 0 0,0 0 0,1 0 0,-1 0 0,0 0 0,0 1 0,1-1 0,-1 0 0,0 0 0,0 0 0,0 0 0,1-1 0,-1 1 0,0 0 0,1 0 0,9-3 0,0 1 0,0 0 0,1 0 0,-1 1 0,1 1 0,-1 0 0,1 0 0,-1 1 0,0 0 0,1 1 0,-1 0 0,0 0 0,0 1 0,0 1 0,0-1 0,-1 2 0,1-1 0,-1 2 0,13 8 0,-15-9 0,1 1 0,-1 0 0,0 0 0,0 1 0,-1 0 0,0 0 0,0 0 0,-1 1 0,0 0 0,0 0 0,0 0 0,-1 0 0,-1 1 0,0 0 0,5 17 0,2 31-1365,-10-52-5461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28.28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 1 24575,'0'1'0,"0"0"0,0 1 0,0-1 0,-1 0 0,1 0 0,-1 1 0,1-1 0,-1 0 0,1 0 0,-2 2 0,2-3 0,-1 1 0,1 0 0,-1 0 0,1-1 0,0 1 0,-1 0 0,1 0 0,0 0 0,0 0 0,-1 0 0,1-1 0,0 1 0,0 0 0,0 0 0,0 0 0,0 0 0,0 0 0,0 0 0,1-1 0,-1 1 0,0 0 0,0 0 0,1 0 0,-1 0 0,1 0 0,1 3 0,1 0 0,0 0 0,0-1 0,0 1 0,0-1 0,1 0 0,-1 0 0,1 0 0,0 0 0,0 0 0,0-1 0,0 0 0,7 3 0,7 1 0,-1 0 0,21 3 0,-24-5 0,93 20 0,113 31 0,-119-23 0,102 35 0,-132-46 0,-54-18 0,0 2 0,-1 0 0,1 1 0,17 9 0,-13-5-273,1 0 0,-1-1 0,2-1 0,23 5 0,-36-11-6553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29.44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1 238 24575,'13'-9'0,"3"-4"0,-1-1 0,27-30 0,10-8 0,-44 45 0,-1 1 0,1 1 0,0-1 0,0 2 0,18-9 0,-3 3 0,1 2 0,50-12 0,-20 17 0,-36 2 0,22-2 0,43-15-1365,-78 16-5461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0.45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 48 24575,'-10'26'0,"10"-25"0,1-1 0,0 0 0,0 1 0,0-1 0,0 0 0,0 1 0,0-1 0,0 0 0,0 0 0,0 0 0,1 0 0,-1 0 0,0 0 0,0 0 0,0 0 0,0 0 0,0-1 0,0 1 0,1-1 0,41-6 0,-31 5 0,95-10 0,145 2 0,45-3 0,-114-14-1365,-165 24-5461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1.1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24575,'3'1'0,"1"1"0,-1 0 0,0-1 0,1 1 0,-1-1 0,1 0 0,0-1 0,-1 1 0,1 0 0,4-1 0,4 2 0,366 50 0,-287-47 0,1-4 0,106-13 0,44-20-1365,-196 25-5461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2.0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 0 24575,'-2'3'0,"0"0"0,1 0 0,0 0 0,0 0 0,0 0 0,-1 4 0,1-3 0,1 0 0,0 1 0,1-1 0,-1 0 0,1 0 0,0 0 0,1 5 0,2 14 0,8 404 0,0-13 0,-9-370 0,31 387 0,-29-385-455,2-1 0,20 70 0,-23-106-6371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2.83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0 151 24575,'3'1'0,"-1"-1"0,1 1 0,-1-1 0,1 0 0,-1 0 0,1 0 0,-1 0 0,4-1 0,7 0 0,222 27 0,-92-7 0,-81-12 0,70-3 0,-110-4 0,-1-2 0,1-1 0,0 0 0,0-2 0,-1 0 0,38-16 0,-38 11-151,1-1-1,-2-1 0,0-1 0,0-1 1,-2-2-1,0 1 0,0-1 1,24-31-1,-30 34-6674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3.4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39 1 24575,'-10'13'0,"5"-1"0,0 0 0,1 0 0,0 1 0,1-1 0,0 1 0,1 0 0,-1 24 0,4-3 0,1 1 0,13 63 0,-11-74 0,115 526 0,-81-390 0,-16-66-119,48 220 372,-22 2-1752,-46-293-5327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4.56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7 24575,'2'-1'0,"0"0"0,0 0 0,0 0 0,0 1 0,0-1 0,0 1 0,1-1 0,-1 1 0,0 0 0,0 0 0,0 0 0,0 0 0,0 0 0,3 1 0,0 0 0,0 0 0,-1 1 0,1-1 0,-1 1 0,0 0 0,5 3 0,4 3 0,-1 1 0,-1 0 0,13 13 0,-11-9 20,0 2 0,-1-1 0,-1 1 0,0 1 0,14 27 0,-13-16-515,0 0 0,14 54 0,-22-65-6331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6.1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144 1 24575,'-2'1'0,"-1"1"0,0 0 0,0 0 0,1 1 0,0-1 0,-1 0 0,1 1 0,0 0 0,-2 3 0,-15 27 0,9-9 0,0 0 0,2 1 0,-10 44 0,-4 82 0,14-88 0,-4 26-341,5 1 0,3 0-1,10 104 1,-4-175-6485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7.1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425 0 24575,'-1'4'0,"-1"3"0,-10 1 0,0-2 0,-26 10 0,4-1 0,9-2 0,-1 1 0,2 1 0,0 1 0,2 2 0,0 0 0,0 1 0,1 1 0,2 1 0,0 1 0,1 1 0,1 0 0,1 0 0,-17 38 0,30-55 0,0 0 0,1 0 0,0 0 0,0 0 0,0 0 0,1 1 0,0-1 0,0 0 0,1 1 0,-1-1 0,2 1 0,-1-1 0,1 0 0,0 1 0,0-1 0,0 0 0,1 1 0,0-1 0,0 0 0,1 0 0,0-1 0,0 1 0,0 0 0,1-1 0,-1 0 0,1 0 0,1 0 0,-1 0 0,9 6 0,-5-5 0,0 1 0,0-2 0,1 0 0,0 0 0,0 0 0,1-1 0,-1 0 0,1-1 0,0 0 0,0-1 0,0 0 0,0 0 0,0-1 0,0 0 0,0-1 0,0 0 0,0-1 0,0 0 0,0-1 0,0 0 0,20-6 0,-25 5 10,0 1 0,-1-1 0,1 0 0,0 0 0,-1 0 0,0-1 0,1 1 0,-1-1 0,-1 0 0,1 0 0,5-9 0,-1 1-381,-1-1-1,0-1 1,6-15 0,-9 19-6455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8.28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34 0 24575,'0'15'0,"-2"43"0,-12 65 0,-2 9 0,15-105 0,1-1 0,1 1 0,4 27 0,-3-43-227,1 1-1,0-1 1,1 1-1,0-1 1,11 20-1,-11-23-6598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9.31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 17 24575,'-11'-10'0,"3"3"0,8 8 0,0-1 0,0 0 0,0 1 0,0-1 0,-1 0 0,1 0 0,0 1 0,0-1 0,0 0 0,0 1 0,0-1 0,0 0 0,0 1 0,0-1 0,0 0 0,0 1 0,0-1 0,0 0 0,0 1 0,0-1 0,0 0 0,0 1 0,0-1 0,0 0 0,0 0 0,1 1 0,-1-1 0,0 0 0,0 1 0,1-1 0,92 373 0,-76-311-1365,-15-57-5461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39.62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 0 24575,'0'0'0,"0"1"0,-2 4 0,0 0 0,0 0 0,0-2 0,1 0 0,0-1 0,1-4 0,0 0 0,0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0.42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32 2 24575,'-1'0'0,"1"-1"0,-1 1 0,1 0 0,-1 0 0,1 0 0,0 0 0,-1-1 0,0 1 0,1 0 0,-1 0 0,1 0 0,-1 0 0,1 0 0,-1 0 0,1 0 0,-1 0 0,1 0 0,-1 1 0,1-1 0,-1 0 0,1 0 0,-1 0 0,1 1 0,0-1 0,-1 0 0,1 0 0,-1 1 0,0 0 0,0 1 0,0-1 0,0 0 0,0 0 0,0 1 0,1-1 0,-1 0 0,0 1 0,0 1 0,-1 4 0,1 0 0,-2 14 0,0 69 0,14 143 0,44 121-1365,-50-331-5461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1.3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69 24575,'1'-1'0,"-1"-1"0,1 0 0,0 1 0,-1-1 0,1 0 0,0 1 0,0-1 0,0 1 0,1 0 0,-1-1 0,0 1 0,2-2 0,17-15 0,-15 14 0,1 1 0,-1 0 0,0 0 0,1 0 0,-1 0 0,1 1 0,0 0 0,0 0 0,0 1 0,8-2 0,-5 2 0,0 1 0,-1 0 0,1 1 0,0 0 0,0 0 0,14 4 0,-5 0 0,0 0 0,0 2 0,0 0 0,-1 1 0,22 14 0,-28-15 0,0 1 0,-1 1 0,0-1 0,0 1 0,-1 1 0,-1 0 0,1 0 0,10 19 0,-6-7 0,-2 0 0,0 1 0,-2 1 0,-1-1 0,0 1 0,-2 1 0,-1-1 0,-1 1 0,-1 0 0,0 47 0,-4-58 0,0 0 0,-2 0 0,1-1 0,-2 1 0,0-1 0,0 0 0,-2 0 0,1 0 0,-1-1 0,-1 0 0,-1 0 0,1 0 0,-12 12 0,18-23-72,0 0 1,0 0-1,0 0 0,0 0 0,0 0 0,0 0 0,0 0 0,-1 0 1,1-1-1,0 1 0,0 0 0,-1-1 0,1 1 0,0-1 0,-1 1 1,1-1-1,0 0 0,-3 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2.5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24575,'5'28'0,"-1"-8"0,2 56 0,-1 89 0,-15 76 0,-1 53 0,12-276-455,0 1 0,5 27 0,-4-40-6371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3.2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171 0 24575,'-2'0'0,"0"0"0,1 0 0,-1 0 0,0 1 0,1-1 0,-1 0 0,0 1 0,-2 0 0,3 0 0,-27 5-455,0-1 0,-55 3 0,71-7-6371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4.27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24575,'0'31'0,"35"-13"0,12 4 0,0-1 0,99 28 0,107 8 0,-177-42 0,57 10-455,1-6 0,222 2 0,-347-21-6371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4.93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24575,'8'26'0,"-1"-4"0,2 48 0,-3 2 0,-5 102 0,0 8 0,15 120-1,8 272-1363,-23-515-5462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5.89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24575,'0'15'0,"1"20"0,10 58 0,14 35 0,-11-61 0,75 354 0,-35-172 0,-46-209-1365,-3-13-5461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6.50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14 24575,'12'2'0,"16"3"0,1-2 0,-1-1 0,1-2 0,46-4 0,216-12 42,-161 11-1449,-114 4-5419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7.0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9 24575,'0'-2'0,"1"-4"0,-1 6 0,0 0 0,0 0 0,0 0 0,1 0 0,-1-1 0,0 1 0,0 0 0,0 0 0,0 0 0,0 0 0,0 0 0,1 0 0,-1 0 0,0 0 0,0 0 0,0 0 0,0 0 0,0 0 0,0 0 0,1 0 0,-1 0 0,0 0 0,0 0 0,0 0 0,0 0 0,0 0 0,1 0 0,-1 0 0,0 0 0,0 0 0,0 1 0,0-1 0,0 0 0,0 0 0,0 0 0,1 0 0,-1 0 0,0 0 0,0 0 0,0 0 0,0 1 0,0-1 0,0 0 0,0 0 0,0 0 0,0 0 0,0 0 0,0 0 0,0 1 0,0-1 0,0 0 0,5 6 0,0 1 0,-1 0 0,0 0 0,0 0 0,-1 0 0,3 11 0,12 48 0,-13-44 0,73 344 20,-13 4-82,-20-105-1261,-38-225-5503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7.7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31 24575,'1'-2'0,"-1"1"0,0 0 0,1 0 0,-1 0 0,0-1 0,1 1 0,-1 0 0,1 0 0,0 0 0,-1 0 0,1 0 0,0 0 0,0 0 0,0 0 0,0 1 0,-1-1 0,1 0 0,0 0 0,0 1 0,0-1 0,1 0 0,1 0 0,-1 0 0,1 0 0,0 0 0,-1 0 0,1 0 0,0 0 0,0 1 0,-1-1 0,6 1 0,-5 0 0,0 0 0,0 1 0,-1 0 0,1 0 0,0 0 0,-2 0 0,2 0 0,-1 0 0,1 1 0,-1-1 0,1 1 0,-1 0 0,0-1 0,0 1 0,0 0 0,0 1 0,0-1 0,3 5 0,-1-1 0,0 1 0,-1-1 0,0 1 0,0 0 0,0 0 0,1 8 0,0 7-104,-1-1-1,-1 1 0,-1 0 1,-4 33-1,3-35-737,-1 3-5984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49.11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299 30 24575,'0'-1'0,"0"0"0,-1 0 0,1 0 0,0 0 0,-1 0 0,1 0 0,-1 0 0,1 1 0,-1-1 0,0 0 0,1 0 0,-1 0 0,0 0 0,1 1 0,-1-1 0,0 0 0,0 1 0,0-1 0,0 1 0,0-1 0,0 1 0,0-1 0,0 1 0,-1-1 0,-27-8 0,26 9 0,-1-1 0,-1 1 0,0-1 0,1 1 0,-1 0 0,0 1 0,1-1 0,-1 1 0,0 0 0,1 0 0,-1 0 0,1 1 0,0-1 0,-1 1 0,1 0 0,0 1 0,-6 3 0,-2 3 0,-1 0 0,2 1 0,-19 20 0,19-17 0,0 1 0,1 0 0,1 0 0,0 1 0,1 0 0,1 1 0,0 0 0,1 0 0,1 0 0,-6 30 0,8-32 0,1 0 0,1 0 0,0 0 0,1 0 0,1 1 0,0-1 0,0 0 0,2 0 0,0 0 0,0 0 0,2-1 0,-1 1 0,10 16 0,-11-23 0,1-1 0,1 0 0,-1 0 0,1 0 0,0-1 0,0 1 0,0-1 0,1-1 0,0 1 0,0-1 0,0 0 0,1 0 0,-1 0 0,8 2 0,-4-2 0,0-1 0,1 0 0,-1-1 0,1 0 0,-1-1 0,1 0 0,-1 0 0,1-1 0,14-2 0,-8-1 20,0 0 0,0-1 0,-1-1 0,0 0 0,28-14 0,70-47-1505,-96 54-5341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50.15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66 5 24575,'-11'-3'0,"11"3"0,0 0 0,-1-1 0,1 1 0,-1 0 0,1 0 0,-1 0 0,1 0 0,-1-1 0,0 1 0,1 0 0,-1 0 0,1 0 0,-1 0 0,1 0 0,-1 0 0,1 0 0,-1 0 0,1 1 0,-1-1 0,1 0 0,-1 0 0,1 0 0,-1 1 0,1-1 0,-1 0 0,1 0 0,-1 1 0,1-1 0,-1 0 0,1 1 0,0-1 0,-1 1 0,-3 3 0,0-1 0,1 1 0,0 0 0,0 0 0,0 0 0,0 0 0,1 0 0,0 1 0,0-1 0,0 1 0,0-1 0,1 1 0,-1 0 0,1 0 0,0 0 0,1-1 0,-1 1 0,1 0 0,0 0 0,1 6 0,1 6 0,0-1 0,1 0 0,1 0 0,9 24 0,-9-31 0,0 0 0,0 0 0,1-1 0,0 0 0,1 0 0,-1 0 0,1-1 0,1 1 0,8 6 0,-12-12 0,0 0 0,-1 0 0,2 0 0,-1 0 0,0 0 0,0-1 0,0 0 0,1 0 0,-1 0 0,0 0 0,1 0 0,-1 0 0,1-1 0,-1 0 0,1 0 0,0 0 0,-1 0 0,7-1 0,-8 0 0,1 0 0,0 0 0,0 0 0,-1 0 0,1 0 0,-1 0 0,1-1 0,-1 1 0,1-1 0,-1 0 0,0 0 0,0 0 0,0 0 0,0 0 0,0 0 0,0 0 0,-1-1 0,1 1 0,-1-1 0,1 1 0,-1-1 0,0 1 0,1-6 0,-1 5 6,0-1 0,-1 0 0,1 1 0,-1-1 0,0 0 0,0 1 0,0-1 0,-1 0 0,1 1 0,-1-1 0,0 0 0,0 1 0,0-1 0,-1 1 0,1 0 0,-1-1 0,1 1 0,-1 0 0,-3-4 0,-2-1-254,1 1 1,-1 0-1,0 0 1,-1 0-1,-16-10 1,19 14-6579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51.48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28 24575,'0'0'0,"0"1"0,1-1 0,-1 0 0,0 1 0,0-1 0,1 0 0,-1 1 0,0-1 0,1 0 0,-1 1 0,0-1 0,1 0 0,-1 0 0,1 0 0,-1 1 0,0-1 0,1 0 0,-1 0 0,1 0 0,-1 0 0,0 0 0,1 1 0,-1-1 0,1 0 0,-1 0 0,1-1 0,20 3 0,-9-2 0,-1 2 0,-1-1 0,1 2 0,-1-1 0,1 2 0,-1-1 0,19 11 0,-23-11 0,-1 0 0,1 1 0,-1 0 0,0 1 0,0-1 0,-1 1 0,1 0 0,-1 0 0,0 0 0,0 1 0,-1-1 0,6 11 0,-5-5 0,1 0 0,-1 1 0,-1 0 0,0 0 0,-1 0 0,0 0 0,0 19 0,0-54 0,0 1 0,2 0 0,0 1 0,2-1 0,0 1 0,2 0 0,12-25 0,-18 42 0,0 0 0,0 0 0,0 0 0,1 0 0,0 0 0,0 1 0,0-1 0,4-2 0,-5 4 0,0 1 0,0 0 0,0 0 0,0 0 0,0 0 0,0 0 0,0 0 0,0 0 0,1 1 0,-1-1 0,0 1 0,0 0 0,1-1 0,-1 1 0,0 0 0,1 0 0,-1 1 0,3-1 0,3 2 0,0 1 0,0-1 0,0 1 0,-1 0 0,1 1 0,-1 0 0,0 0 0,0 1 0,0 0 0,9 8 0,1 3 0,-1 0 0,22 30 0,-6 1-455,-2 1 0,35 77 0,-55-104-6371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52.2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24575,'0'16'0,"22"108"0,-6-46 0,-14-62 0,42 201 0,-35-185 0,1-1 0,1 0 0,2-1 0,27 49 0,-33-68 0,1 0 0,0 0 0,0-1 0,1 0 0,0 0 0,1-1 0,11 9 0,-16-15 0,-1 0 0,1 0 0,0 0 0,0-1 0,0 0 0,0 0 0,0 0 0,0 0 0,1-1 0,-1 0 0,0 0 0,1-1 0,-1 1 0,1-1 0,-1 0 0,0-1 0,1 1 0,-1-1 0,1 0 0,4-2 0,-1 0-136,0-1-1,-1 1 1,0-1-1,1-1 1,-2 0-1,1 0 1,-1 0-1,1-1 0,11-13 1,-13 12-6690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52.6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0 145 24575,'0'0'0,"1"0"0,4 1 0,2 2 0,1-1 0,2-1 0,6-2 0,3-3 0,8-3 0,7-3 0,11-3 0,6-3 0,6-3 0,1 0 0,2-2 0,-8 2 0,-14 5 0,-14 5-8191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53.7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282 1 24575,'-1'1'0,"-1"0"0,1 1 0,0 0 0,0-1 0,-1 1 0,1 0 0,0 0 0,0-1 0,1 1 0,-1 0 0,0 0 0,1 0 0,-1 3 0,-3 5 0,-1 0 0,0 1 0,-1-1 0,-1 0 0,1 0 0,-2-1 0,-9 11 0,-54 43 0,50-46 0,0 1 0,-24 29 0,38-39 0,0 1 0,1 0 0,1 0 0,-1 0 0,1 1 0,1 0 0,-6 19 0,9-28 0,1 0 0,0 0 0,0 0 0,-1 0 0,1 0 0,0 0 0,0-1 0,0 1 0,0 0 0,0 0 0,0 0 0,0 0 0,1 0 0,-1 0 0,0 0 0,1 0 0,-1 0 0,0 0 0,1 1 0,0-2 0,0 1 0,-1 0 0,1-1 0,0 1 0,-1-1 0,1 1 0,0-1 0,-1 0 0,1 1 0,0-1 0,0 0 0,0 0 0,-1 1 0,1-1 0,0 0 0,0 0 0,1 0 0,2 0 0,1 0 0,-1-1 0,0 1 0,0-1 0,0 0 0,0 0 0,5-3 0,5-2 0,17-10 0,-27 13 0,1 1 0,-1-1 0,0 0 0,-1 0 0,1-1 0,-1 1 0,1-1 0,2-4 0,-5 6 0,8-8 0,-9 10 0,1 0 0,-1 0 0,1-1 0,-1 1 0,1 0 0,-1 0 0,1 0 0,-1 0 0,1 0 0,0 0 0,-1 0 0,1 0 0,-1 1 0,1-1 0,-1 0 0,1 0 0,-1 0 0,1 0 0,-1 1 0,1-1 0,0 1 0,37 23 0,-26-15 0,23 11 0,-4-7-1365,-22-9-5461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54.4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115 0 24575,'0'2'0,"-1"0"0,1-1 0,-1 1 0,0 0 0,1-1 0,-1 1 0,-2 1 0,0 2 0,-26 68 0,0-3 0,15-43 0,7-14 0,1 0 0,-9 22 0,14-31 0,0 1 0,0-1 0,0 1 0,1-1 0,-1 1 0,1 0 0,0-1 0,0 1 0,1-1 0,-1 1 0,1 0 0,3 7 0,-2-5 0,1 0 0,1 1 0,-1-1 0,1-1 0,1 1 0,-1-1 0,1 1 0,0-1 0,0-1 0,1 1 0,0-1 0,11 8 0,-12-9 0,0-1 0,1 0 0,-1-1 0,1 1 0,0-1 0,0 0 0,0 0 0,0-1 0,0 0 0,0 0 0,0 0 0,0-1 0,1 0 0,-1 0 0,0-1 0,10-1 0,-3-2-455,-1 1 0,20-9 0,-22 7-6371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54.8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24575,'1'10'0,"1"0"0,0 0 0,0-1 0,1 1 0,8 16 0,-5-7 0,34 92 0,33 91 0,15-7 0,17-14-1365,-92-162-5461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43:55.2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0 256 24575,'0'0'0,"6"-3"0,14-10 0,8-6 0,4-1 0,6-2 0,13-7 0,9-2 0,1-2 0,-5 5 0,-10 5 0,-11 8 0,-9 4 0,-9 5 0,-8 3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37:10.04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961 2121 24575,'0'-1'0,"0"0"0,0-1 0,-1 1 0,1 0 0,-1 0 0,1 0 0,-1 0 0,1 0 0,-1-1 0,0 1 0,0 0 0,1 0 0,-1 1 0,0-1 0,0 0 0,0 0 0,-2-1 0,-3-4 0,-19-27 0,-1 3 0,-2 0 0,-56-46 0,16 14 0,-100-86 0,-240-163 0,311 244 0,95 66 0,-1-1 0,0 0 0,0 0 0,1 0 0,-1 0 0,1-1 0,0 1 0,0-1 0,0 1 0,0-1 0,0 0 0,0 0 0,1 1 0,0-1 0,-2-4 0,2 3 0,0 0 0,1-1 0,0 1 0,0 0 0,0-1 0,0 1 0,0 0 0,1-1 0,0 1 0,0 0 0,1-5 0,11-28 0,1 1 0,1 0 0,25-40 0,69-95 0,270-316 0,-140 259 0,-175 171 0,-56 50-151,-1-1-1,0-1 0,-1 1 0,0-1 1,0 0-1,0-1 0,-2 1 1,7-16-1,-4 7-6674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37:14.29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38 1635 24575,'0'0'0,"0"1"0,0-1 0,1 0 0,-1 0 0,0 1 0,0-1 0,0 0 0,0 1 0,0-1 0,1 0 0,-1 1 0,0-1 0,0 0 0,0 1 0,0-1 0,0 0 0,0 1 0,0-1 0,0 0 0,0 0 0,0 1 0,0-1 0,-1 0 0,1 1 0,0-1 0,0 0 0,0 1 0,0-1 0,-1 1 0,1-1 0,0 1 0,0-1 0,0 0 0,0 1 0,0-1 0,0 1 0,0-1 0,0 0 0,0 1 0,0-1 0,0 1 0,0-1 0,0 1 0,0-1 0,0 0 0,0 1 0,0-1 0,0 1 0,0-1 0,1 0 0,-1 1 0,0-1 0,0 0 0,1 1 0,-1-1 0,0 0 0,0 1 0,1-1 0,-1 0 0,0 1 0,1-1 0,-1 0 0,0 0 0,1 1 0,0-1 0,-1 0 0,1-1 0,0 1 0,-1-1 0,1 1 0,0 0 0,-1-1 0,1 1 0,0-1 0,-1 0 0,1 1 0,-1-1 0,1 1 0,-1-1 0,1 0 0,-1 1 0,0-1 0,1 0 0,-1 0 0,0 1 0,0-1 0,1-1 0,10-30 0,-4 13 0,157-419 0,-104 226 0,-21 109 0,2-7 0,-34 88 0,15-30 0,-13 31 0,11-33 0,-6 25 0,-15 26 0,0 0 0,0 1 0,0-1 0,0 0 0,-1 0 0,1 0 0,-1 1 0,1-1 0,-1 1 0,0 0 0,-3-3 0,-1-3 0,-23-35 0,-102-144 0,92 138 0,-73-73 0,18 37 0,77 62-1365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37:20.00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1870 3689 24575,'-11'-9'0,"11"8"0,0 0 0,-1 1 0,1-1 0,-1 1 0,1-1 0,-1 1 0,1-1 0,-1 1 0,1 0 0,-1-1 0,1 1 0,-1 0 0,1-1 0,-1 1 0,0 0 0,1-1 0,-1 1 0,1 0 0,-1 0 0,0 0 0,1 0 0,-1 0 0,0 0 0,1 0 0,-1 0 0,0 0 0,1 0 0,-1 0 0,0 0 0,0 0 0,-4 0 0,1-1 0,-1 0 0,1-1 0,-1 1 0,1-1 0,0 0 0,-1 0 0,1 0 0,0 0 0,0-1 0,0 0 0,1 0 0,-4-3 0,-10-6 0,-71-50 0,-104-98 0,123 101 0,-19-20 0,4-4 0,3-4 0,4-3 0,-89-135 0,49 53 0,-278-310 0,341 422 0,-44-44 0,87 93 0,0 0 0,1-1 0,-9-15 0,-12-13 0,6 9 0,1-1 0,-22-38 0,21 32 0,16 25 0,0-1 0,-11-22 0,12 26 0,8 10 0,0 0 0,-1 0 0,1-1 0,-1 1 0,1 0 0,0-1 0,-1 1 0,1 0 0,0-1 0,0 1 0,-1-1 0,1 1 0,0 0 0,0-1 0,0 1 0,0-1 0,-1 1 0,1-1 0,0 1 0,0-1 0,0 1 0,0 0 0,0-1 0,0 1 0,0-1 0,0 1 0,0-1 0,0 1 0,0-1 0,1 1 0,-1-1 0,0 1 0,0 0 0,0-1 0,1 1 0,-1-1 0,0 1 0,0 0 0,1-1 0,-1 1 0,1-1 0,51-106 0,6 3 0,3 2 0,117-147 0,-137 203 0,2 2 0,1 1 0,2 3 0,80-54 0,221-112 0,-26 4 0,-86 50 0,-159 105 0,78-45 0,-121 74 0,1 3 0,64-22 0,-70 30-1365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5:37:22.42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24575,'18'2'0,"0"1"0,0 1 0,-1 0 0,1 1 0,27 13 0,83 46 0,-108-53 0,409 268 0,-302-189 0,396 304 0,-226-178 0,16-24 0,-298-183 0,19 14 0,-2 2 0,0 1 0,54 58 0,18 39 0,-102-119 0,1 0 0,0-1 0,-1 1 0,0 0 0,0 0 0,3 7 0,-2-2 0,4 0 0,-6-9 0,-1 0 0,0 0 0,0 1 0,1-1 0,-1 0 0,0 0 0,0 1 0,1-1 0,-1 0 0,0 1 0,0-1 0,0 0 0,1 1 0,-1-1 0,0 0 0,0 1 0,0-1 0,0 0 0,0 1 0,0-1 0,0 0 0,0 1 0,0-1 0,0 1 0,0-1 0,0 0 0,0 1 0,0-1 0,0 0 0,0 1 0,0-1 0,0 0 0,-1 1 0,1-1 0,0 0 0,0 1 0,0-1 0,-1 0 0,1 1 0,0-1 0,0 0 0,-1 0 0,1 1 0,0-1 0,0 0 0,-1 0 0,1 0 0,-1 1 0,-107 157 0,59-82 0,-202 290 0,-26-19 0,236-304 0,-3-1 0,-58 43 0,-104 59 0,27-19 0,-45 65 0,54-42 0,-225 178 0,352-292 0,20-17 0,-22 23 0,40-33-1365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7:02:13.45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73 1 24575,'-6'21'0,"-8"40"0,4 1 0,-4 72 0,12-102 0,-9 259 0,3-158 133,1-33-1631,7-90-5328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7:02:22.7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0 694 24575,'11'-3'0,"-8"2"0,4 7 0,34 26 0,2-3 0,58 32 0,98 38 0,-151-76 0,-8-4 0,-5-3 0,33 20 0,-31-13 0,1-2 0,0-1 0,2-3 0,42 14 0,-3-2 0,20 5 0,-96-33 0,0 0 0,1-1 0,-1 0 0,1 1 0,-1-1 0,1-1 0,-1 1 0,1 0 0,-1-1 0,0 0 0,1 0 0,-1 0 0,0 0 0,1 0 0,-1 0 0,0-1 0,0 0 0,4-2 0,4-5 0,0 0 0,-1 0 0,13-15 0,-7 6 0,260-277 0,-26 26 0,129-141 0,-338 354 67,-31 42-425,0-1 0,1 2 0,17-18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4T17:02:25.6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05T09:57:18.1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19564 9107 43 0,'-7'-4'427'0,"1"4"-93"0,6-3-102 0,-13-1-56 0,6 0-26 0,7 4-6 0,-6-3 9 16,0-1 16-16,-1 1 10 0,0-2-2 0,1 2-7 0,-1-4-11 16,1 3-4-16,0-3-7 0,-1 3-11 0,0-3-17 15,1 0-12-15,0 3 3 0,-2-4 3 0,2 4 2 16,-7 1-7-16,7-1-11 0,-1-3-12 0,-6 4-5 0,7-1-9 15,-8 0-15-15,8 0-9 0,-7 1-9 0,0 0-4 0,0-2-6 16,7 2-3 0,-8-1-4-16,2 0-1 0,5 1 1 0,-6-1 1 0,6 1 2 0,-5-1 0 0,5 0 0 0,-6 1-1 15,7-2 1-15,-8 2-2 0,8 0-2 0,-7-1-4 0,6-4 0 16,-6 5 0-16,7-1 1 0,-8 1-2 0,8-1-1 0,-7 1-1 31,7-1 1-31,-7 0 3 0,0 0-4 0,-1-2-3 0,2 6 1 0,-2-4-1 0,-5-1-2 0,6 2 0 0,-6 3-2 16,5-4 1-1,-5 0-1-15,6 4 0 0,-6-3-3 0,-1 3-1 0,0 0-1 0,1 0-2 0,-7 0 0 0,6 0-1 0,-6 0 2 32,-1 0 0-32,2 0 1 0,-1 3 4 0,0-3-1 15,0 4 1-15,-7 0 0 0,7-1-1 0,-7-3 0 0,1 5 0 16,-7-1-3-16,7-2-1 0,-1 2 2 0,-7 0-1 0,8 0 0 16,-7 0 0-16,0-4 2 0,7 3-2 0,-7-3 3 15,-1 0 0-15,1 4 0 0,7-4 3 0,-1-4-1 0,-6 4 0 16,7 0 3-16,-2 0-1 0,2-3 1 0,-1 3 1 0,-5-4 2 15,11 4 0-15,-11-4-1 0,5 0-1 0,1 4 2 0,-1-4-2 16,-6 2-1-16,7 2-2 0,-8-4-2 0,1 4-1 16,0-5-3-16,0 5 1 0,6 0-3 0,-6 0 0 0,0-3-1 15,1 3 1-15,-2 0 0 0,-5 0 1 0,6 0 1 0,-1-4 0 16,-5 4-1-16,6-4 0 0,-7 4 1 0,1-3 0 16,-1 3-2-16,1-4 1 0,-1 0-2 0,7 4 0 0,-7-3-1 15,7-1-1-15,-6 1 1 0,5-1 0 0,-5 0 1 16,6-3 0-16,-1 3 1 0,-5 1 2 0,6-1 0 0,-1 0 2 15,-5 1 1-15,7-1-1 0,-9 0-1 0,2 1-3 0,6-1 0 16,-7 0 0-16,8 0 0 0,-8 1 0 0,7-1-1 16,-7 1-2-16,0-1 1 0,8-3 2 0,-8 3 0 0,0-3-1 15,7 4-1-15,-6-6 1 0,-2 6 1 0,9-3 0 0,-7 1 1 16,5-2 0-16,-5 3-1 0,6 0 1 0,-7-3-1 0,7 3 0 16,-7 1 0-16,7-1-3 0,0 0 1 15,-7 1 1-15,7-1 0 0,0 0-1 0,-7-3 2 0,8 3 2 0,-8 1 0 16,7-5 3-16,-7 5-2 0,8-1 0 0,-8-3 1 0,0 3-2 15,0-3 0-15,1 3-2 0,-1-3 0 0,1 3 0 16,-7 1-1-16,7-5 1 0,-8 5 0 0,1 0 0 0,-1-6 0 16,2 6-2-16,-2-1 0 0,1 0 0 0,1 1 9 15,-2-5-4-15,1 5-3 0,0-1 0 0,0 1 1 0,-7-1 1 16,7 0-1-16,0 0 3 0,-6 1-9 0,5-1 4 0,1-3 3 16,-7 3-1-16,8-3 1 0,-2 3 0 0,1 1 0 15,-7-5 0-15,8 5-2 0,-8-1-1 0,0 0-1 0,1 4-1 16,-1 0 0-16,-6-3 1 0,0 3-2 0,6 3-2 0,-6-3 4 15,7 0 2-15,-7 0 0 0,6 4 1 0,-6-4 0 0,6 4-2 16,0-4 2-16,1 0 4 0,-1 0-2 0,0 0 0 16,2 3-2-16,-9-3 3 0,7 0-1 0,1 4 0 0,-1-4-3 15,7 0 0-15,-7 4-2 0,1-4 1 0,-1 3-2 0,7-3-2 16,-6 4 0-16,5-4 1 0,1 0 0 0,0 0 1 16,-6 4 2-16,12-4 2 0,-6 0-2 0,6 0 1 0,1 0 2 15,-1 0-1-15,1 0 0 0,5-4 2 0,-5 4-2 0,6 0 1 16,-1 0 2-16,1-4 0 0,7 4 0 0,-7 0-1 0,7 0 0 15,-1 0 0-15,7 0-2 0,-7 0-1 0,1 0 0 16,6-3 0-16,0 3-1 0,-7 0-1 0,7 0-1 0,0 0 1 16,-1 0 0-16,2 0-1 0,-1 0 2 0,6 0-2 0,-6 0 2 15,0 3 1-15,-1-3 2 0,9 0-1 0,-9 0-1 16,1 4 0-16,0-4 1 0,-7 4-1 0,7-4 0 0,1 3 0 16,-7 1-1-16,5 0 1 0,-5-1 1 0,6-3-1 15,-1 4 1-15,1-1 1 0,0 1-1 0,7-4 1 0,-7 4-2 16,6-4 0-16,0 4 0 0,1-4-1 0,-1 0-1 0,1 3-1 15,-1-3 1-15,1 0-3 0,0 0 5 0,-1 0-2 16,0 0 0-16,-5 4 1 0,5-4 0 0,0 0 2 0,-6 3 0 16,0-3 1-16,0 4-3 0,0-4 1 0,0 4 2 0,0-1 0 15,-1 1 1-15,2 0-1 0,-8-1-2 0,7 6 1 0,-6-3-1 16,6-2 1-16,-7 3-1 0,7 1-1 0,-6-5-1 16,5 4 2-16,-5-3 0 0,6 4 0 0,-1-5 1 0,1 4 0 15,-6-3-1-15,5 0 1 0,2-1 1 0,-1 1-2 0,6 0 0 16,-6-1 1-16,0 5 6 0,7-8-4 0,-1 3-2 15,0 1 0-15,7 0 2 0,-6-4-1 0,6 3 0 0,0 1 0 16,0 0-6-16,0-1 3 0,0 1 1 0,-6 0 0 0,5-1-2 16,1 1 1-16,0 1 1 0,7-2-1 0,-7 0-1 0,-1 0 1 15,2 2 0-15,-1-5 0 0,6 4 0 0,-6-1 0 16,0 1 0-16,0-4 0 0,0 3 2 0,0 1 0 0,6-1 0 16,-5 1 0-16,-2 0 1 0,2 3-2 0,-2-7 0 0,1 3 0 15,0 5-1-15,0-4-1 0,1-1 0 0,-2 1 1 16,1 0 1-16,0-4 0 0,0 3-1 0,7 1-1 0,-8-4 0 15,8 4 0-15,-7-4 2 0,6 3 2 0,-5-3-1 32,5 4-1-32,1-4 0 0,-1 4 10 0,-6-4-5 0,7 3-2 15,-1-3-3-15,-6 4-2 0,7 0 0 0,-8-4 1 0,1 3-1 16,1 1-7-16,4-1 4 0,-4 1 3 0,-1 3-2 16,0-3 3-16,0 0 0 0,-1-1-1 0,-5 6 1 0,6-7-1 15,0 2 1-15,0 4 1 0,-6-4 1 0,5-1-1 0,2 1 2 16,-2-1 1-16,1 1-1 0,-7-1 1 0,8 1 0 15,-1 0 0-15,6-4 0 0,-6 4-2 0,1-4-1 0,-2 3 2 16,8-3-1-16,-8 0-1 0,8 0 0 0,-7 0-1 16,7 0 1-16,-1 0 2 0,-6 0 1 0,1 0-3 0,4 0 1 15,-4 0 1-15,5 0 0 0,-6 0 0 0,0 0 0 0,0 3-1 16,6-3 0-16,-12 5 0 0,12-2-1 0,-6-3 1 0,1 4 0 16,-2 0-1-16,2 3 0 0,-2-4 0 0,1 1 0 15,0 0 0-15,0 4 0 0,-7-5 0 0,8 4 1 0,-1-3-1 16,-1 0 3-16,2 3-3 0,-2-4 1 0,2 1-1 0,-2 3 1 15,1-3-2-15,7 4 0 0,-14-4 0 0,14 3 0 16,-14-4 1-16,7 5 0 0,0-1 0 0,0 0-1 0,1 1 1 16,-8-1-1-16,7 0 0 0,-7 4 0 0,7-4 0 0,-6 4 0 15,5 1 0-15,-5-5 0 0,6 4 1 0,-6-4 0 0,5 3-1 16,2-1 1-16,-2-2 0 0,1 0 0 0,1 0 0 16,-2 1 0-16,8-1 0 0,0-3-1 0,-8 3 1 15,8 0 0-15,-1 1 1 0,1-1-1 0,0 0 0 0,-2 1 0 0,2-1 0 16,0 0 0-16,-1 1 0 0,0-5-2 15,1 4-1-15,0 1 0 0,-1 0-1 0,1-2 2 0,-1-3 2 0,0 6-1 16,1-2-1-16,0 0 0 0,-1 1 0 0,0-1 2 16,1 0 1-16,0 4-2 0,-1-3 1 0,0 2 0 0,-6 1-2 15,7 0 2-15,0-3 0 0,-8 3 0 0,8 3 0 0,0-2 1 16,-1-1 0-16,0 0 2 0,1-1 1 0,-1 1-3 16,1 0 0-16,0 0-2 0,-2 0 2 0,2 4-1 0,6-4-1 15,-6 0-1-15,6 0 1 0,-6 0-1 0,-2 1 1 0,8-2 1 16,-6 1-2-16,6 0 0 0,-6 0 1 0,6-1 2 0,0 2-1 15,-7-1 0-15,7 0 2 0,0 0-1 0,-6 0 0 16,6 3 0-16,0-3-1 0,-7 5-1 0,7-6 1 0,0 1-1 16,0 3 0-16,0-2 1 0,0-1-2 0,0 3-1 0,0-3 2 15,0-3 0-15,0 3 1 0,0 0 0 0,7 0 0 16,-7-1-1-16,0-2-5 0,6 3 6 0,-6 0-1 0,0 0 0 16,7 0 1-16,-7 0 2 0,0-4-2 0,6 4 2 15,-6 0 5-15,6 0-2 0,-6 0 0 0,8 4-2 0,-8-4-1 16,6 1 0-16,-6 2-1 0,6 0-1 0,-6 1 0 0,6 0 0 15,-6-1 1-15,8 1-1 0,-8 3 0 0,6-3 0 16,0 3 0-16,-6 1 1 0,7-1-1 0,-1 0 0 16,-6 0-1-16,7 1 1 0,0 3 0 0,-1-4 0 0,0 1 0 0,8 2 0 15,-8-2 0-15,0-1 1 0,7 4 1 0,1-4-1 0,-8 0 0 16,7 1 1-16,0 3-2 0,0-4 3 0,0 1 1 16,0-1-3-16,7 0 0 0,-8 0-1 0,2 1 1 15,-1-1-1-15,7 1 2 0,-8-1 0 0,8 0-1 0,-7 0 3 16,7-3 0-16,-1 3 1 0,0 0 1 0,1-2 2 0,6 2-2 15,-7-4 1-15,8 5-1 0,-8-5-2 0,8 1 0 16,-2 3 1-16,-5-3-1 0,6-1-3 0,0 5 1 0,-7-4 0 16,7-1 0-16,0 5 1 0,7-5 0 0,-7 1 0 0,0-1 1 15,7 1 0-15,-1-1-1 0,1 2 0 0,-7-2 2 0,13 1 1 16,-7-1-1-16,1 1 1 0,-1 0-1 0,1-4 1 16,7 4 2-16,-8-1-3 0,1 0-2 0,6 2 0 0,-7-2-2 15,7-3 0-15,1 4 1 0,-8-4-1 0,7 3 1 0,0-3 1 16,-7 0 3-16,14 0 0 0,-7 0 2 0,0 0 1 0,7 0-2 15,-1-4 0-15,1 5 0 0,0-5-2 0,0 4-2 16,-8-4-1-16,8 4-1 0,0 0-1 0,-1-4 1 0,7 4 1 16,-6 0-1-16,-1-3 1 0,1-1 1 15,6 4 0-15,-6-4 1 0,5 1 1 0,-4-1 1 0,-2 1-4 0,7-2 2 16,-6-1-1-16,-1-2 0 0,0 1 0 0,1 0-1 16,0-1 0-16,0 1 0 0,-1-1 0 0,1-3 1 0,-7 4-2 15,7-4 0-15,-1 4 0 0,1-1-1 0,-7 1 0 0,6 0 0 16,-5-1-1-16,-1 1 0 0,6 0 2 0,-5-1 0 0,-2 5 0 15,-5-5 2-15,6 5 0 0,-1-5-2 0,-4 5 2 16,5-5 0-16,0 1-2 0,-7 3 1 0,7-3 0 0,1-4-1 16,-1 3 0-16,-1 1 1 0,1-4 1 0,7 0-1 0,-7 0 1 15,1 0-1-15,5 0 0 0,-6 0 0 0,1 4 0 0,-2-4-1 16,1 0 0-16,0 3-1 0,-6-3 0 0,6 4 1 16,0-4-1-16,0 0 1 0,0 0 0 0,1 0 1 0,-2 4 0 15,7-4 0-15,-5 0 0 0,5-4-2 0,-6 4 0 16,1 0 3-16,-1-4-1 15,0 1 2-15,0-1-1 0,0 4 1 0,0-7 2 0,-6 3 1 0,5 0 0 0,-4 1-3 16,5-1 2-16,-13 4-1 16,6-3 0-16,1-1 0 0,-1 4 1 0,1-4-1 0,-1 4 0 0,-5-3-1 15,5 3 1-15,1 0-2 0,-1 0 0 0,1 0 0 0,-7 0-2 0,6 0-1 0,1 0 0 16,-7 0 1-16,7 0-1 0,-7 0 1 0,6 0 0 16,-6 0 0-16,0 0-1 0,6-4 1 0,-6 4 0 0,7-4 0 31,-7 1 1-31,7 3 0 0,-7-4 0 0,6 0-1 0,-5 1 2 15,5 3 0-15,-6-4-1 0,0 0 2 0,7 1-2 0,-7 3 1 16,0-4-1-16,0 0 0 0,0 4-1 0,0-3 0 16,0-1 1-16,0 4-1 0,7-4 0 0,-7 4-1 0,7 0 1 15,-7-3 0-15,6-1-1 0,1 1 0 0,-1-1 1 0,1 0 2 16,-1 1-1-16,7-2 4 0,-6-1 3 0,5 1 6 16,2-2 5-16,-1 4 4 0,0-1 4 0,1 0 2 0,-1 1 4 15,-1-1 0-15,1 0-4 0,-6 4-1 0,6-3-2 16,0 3-6-16,0 0 0 0,-6-4-1 0,6 4-1 0,0 0 0 15,0 0 0-15,0-4-3 0,7 4 2 0,-7-3-3 0,0 3 1 16,7-4-3-16,-8 0 0 0,9 1 1 0,-2-1-1 16,1-3 0-16,5-1-2 0,-5 5 1 0,6-5-2 0,-6-2-2 15,13 2 0-15,-8-3-1 0,1 4-1 0,7-4-2 0,0 0 2 16,-7 3-1-16,7-3 0 0,0 4 1 0,-2 0 1 0,2-1-2 16,0 1-1-16,6 3 0 0,-7-3 0 0,1 4-2 15,-6 3 1-15,5 0 0 0,-6 0-2 0,0 0 2 0,1 0 0 16,-2 0-2-16,-5 3 1 0,6-3 0 0,-6 4 0 15,6-4-2-15,-7 0 0 0,8 3 0 0,-1-3 1 0,-7-3 2 16,7 3 1-16,-6-4-1 0,6 1 1 0,0 3 1 16,-7-4-2-16,8 0 0 0,-8 1-2 0,1-1-1 0,-1 0 1 15,1 4 0-15,-7-3-1 0,7-2 0 0,-7 2 1 0,0 3 1 16,-7-3 0-16,7 3-1 0,1 0-1 16,-8-4 0-16,1 4 0 0,0-4 0 0,-7 4 0 0,6 0 0 0,-6 0 0 15,0-3 1-15,0 3 0 0,0 0 0 0,0 0-1 0,0-4-1 16,-7 4 1-16,8 0 0 0,-1-4 2 0,-6 4-1 15,6-3-1-15,-7 3 0 0,7-4 0 0,-6 1 0 0,-1-1 0 16,1 0 0-16,6-4 0 0,-6 4 0 0,-1-3 0 0,7 0 2 16,-6 0 0-16,-1 3 1 0,7-3-1 0,-6-4 0 15,6 7 1-15,-1-3 0 0,1 0 0 0,-6-1-1 0,7 5-1 16,-1-5 0-16,-1 5 1 0,1-1 0 0,0 0 0 0,1-3 3 16,-1 3-2-16,0 1-1 0,0-4 0 0,-1 3-1 15,2 0-1-15,-1 1 0 0,0-4 0 0,0 3-5 0,0-4 3 16,0 4 1-16,0-3 1 0,0 3-1 0,0-3 1 0,0 3 1 15,1-3-1-15,-8 3 0 0,7 1 2 0,0-5-1 0,0 5-1 16,0-1 0-16,-7 0 1 0,8 1-1 0,-8-1 2 16,8 0-2-16,-8 1 0 0,7-1 0 0,-6 1-1 0,-1-2-1 15,0 5 2-15,1-3-1 0,-1 0-1 0,1-1 1 0,6 4-1 16,-7-4 1-16,1 0 1 16,0 1 2-16,6 3-1 0,-7-4-1 0,7 4 0 0,1-3-1 0,-1 3 0 0,0-4 1 15,-7 4-1-15,7-3 1 0,0 3 0 16,1-4 2-16,-1 4 3 0,-1 0 2 0,1 0 6 0,0 0 0 0,7 4 5 0,-7-4 6 15,0 3 4-15,0-3 3 0,1 4 2 0,-2-1 0 16,1-3 2-16,0 4 2 0,0-1 1 0,1 1 0 0,-1 0-1 16,-1 3-1-16,9-4 0 0,-2 2-1 0,-7-2-1 15,9 4-4-15,-2-3-1 0,7 0-1 0,-6-1-2 16,5 1 0-16,1 3-3 0,1-7-3 0,5 5-3 0,-6-2 0 0,7-3-5 16,-1 3-3-16,-5-3-3 0,5 0-2 0,1 0-2 15,-1 0-1-15,1 0 0 0,0 0-1 0,-8 0 2 0,8 0-2 16,0-3 2-16,-7 3 1 0,7 0-1 0,-8 0 1 0,2 0-1 15,-1 0 2-15,0 0-2 0,0 0 0 0,-7 3 0 0,2-3-2 16,-2 0 0-16,1 4 1 0,-1 0-1 0,-6-4 1 16,-1 3 0-16,2-3 0 0,-7 4-1 0,6-4 0 0,-14 4 2 15,8-4-2 1,-7 0-2-16,1 3 2 0,-2-3-1 0,-6 0 0 0,1 0 1 16,0 4 0-16,-1-4 0 0,1 0 0 0,-7 0 2 0,0 0 0 0,6 0 2 0,-6 0 0 0,0 0 1 15,0 0 4-15,0 0 2 0,0 0 3 0,-6-4 2 0,6 4 2 16,-7 0-3-16,7-3-1 15,-6 3 0-15,-1-4-5 0,0 0-1 0,1 1-2 0,0 3-3 0,0-8-3 0,-8 8 1 16,8-3 0-16,-1-5-1 0,1 8 1 0,-1-7-1 16,0 3-1-16,-5-3 1 0,6 3-1 15,-2-3 2-15,-4 4-1 0,5-5 0 0,-6 1 0 0,6-1 0 0,-5 1 0 0,-2-3 0 16,2 2 0-16,-2-2 0 0,1 1-1 0,0-2 0 0,0 0 0 16,-7 0 0-16,8 0 1 0,-1 4 1 15,-7-4-1-15,8 0 0 0,-8 0 0 0,0 0 0 0,7 4-3 0,-7-4 2 16,8 4-1-16,-8-5-1 0,1 6 1 0,-1-6-4 15,0 5 4-15,7 0-1 0,-6-1 3 0,0-3 0 0,-1 8 0 16,0-5 0-16,1 5 0 0,-1-5 2 0,7 5-1 0,-7-1-1 16,1 0 1-16,6 1-1 0,-7-1 0 0,1 0 2 15,-1 1 0-15,8 3 0 0,-8-4-1 0,0 1 0 0,1-1 0 16,-1 4 0-16,0-4-1 0,1 4 0 0,-1-3 0 0,0 3 0 16,2 0-1-16,4-4 0 0,-5 4 0 0,5 0 1 31,-4 0-1-31,4-4-1 0,1 4 2 0,0 0 0 0,6 0 0 15,-5 4 0-15,-2-4 0 0,2 0 0 0,5 0 0 0,-6 4 0 16,6-4 0-16,-5 3 1 0,4-3-2 0,2 0 1 0,-6 4-1 16,5-4 0-16,0 0 0 0,-6 4 0 0,7-4 1 15,-8 3-2-15,2 1 2 0,-1-4-1 0,0 3 1 0,0-3-1 16,-7 4 1-16,8-4 0 0,-2 4 3 0,-5-4-2 0,5 3 1 16,2-3-3-16,-2 4 1 0,2-4 0 0,-2 0 0 15,1 4-1-15,7-4-2 0,-7 0-1 0,0 0 3 0,7-4 1 16,-8 4 0-16,8 0 0 0,-7-4 0 0,7 4 0 0,-8-3 1 15,8 3-1-15,0-4 0 0,-8 0 0 0,8 1 1 0,-7-4 0 16,6 3-1-16,1-3 0 0,-1 3-1 0,1-3 0 16,-8 3-1-16,8-3 1 0,0-2-1 0,-1 3 0 15,0 2 2-15,1-3 0 0,-1-1 0 0,1 5 0 0,0-4 0 16,-1 3-3-16,0-4 0 0,1 5 1 0,0-1-3 0,6 0 0 16,-7 1 0-16,0-1 0 0,7 0 1 0,0-3 1 0,-6 7-3 15,6-3 3-15,-7-1-1 0,7 0 2 0,0-4 0 16,-6 5 0-16,6 0 0 0,0-5-3 0,0 5 4 0,-6-5-2 15,6 5 0-15,0-4 1 0,0-1-3 0,0 0 1 16,-7 4 0-16,7-3 1 0,0 4 0 0,0-5 1 0,0 5 1 16,0-1-1-16,0-3 2 0,0 4 0 0,-7-5-2 0,7 4 1 15,0-3 1-15,0 3 1 0,0-3-1 0,0-4 1 16,0 4-1-16,-6-5 0 0,6 5 0 0,0-3 2 0,0-1-1 16,0 0-1-16,6-5-2 0,-6 2-1 0,0-1 2 0,0-3-3 15,0 0 1-15,7-4 0 0,-7 0 0 0,0 1 0 16,7-6 1-16,-7 1-1 0,0-3 2 0,0 4 0 0,0-6-3 15,6 6 2-15,-6-4-1 0,0 0 0 0,6 3-2 0,1-3 0 16,-7 7-1-16,6-3-1 0,1 2-1 0,-7 2-2 0,7-1 1 16,-1 3-1-16,0-3 0 0,8 4 1 0,-8-1 0 15,0 5 2-15,7-4 1 0,-6 2 1 0,0 2-1 0,5 0 2 16,-4-1 1-16,-2 5 1 0,0-6-2 0,-6 2 3 0,7-1-3 16,-1 0 1-16,-6 4 3 0,7-3-1 0,-7-1-1 15,0 0-1-15,6 1 2 0,-6-1 1 0,0 4-1 0,0-4-4 16,0 1 0-16,0-1 1 0,7-3-1 0,-7 3 0 0,0 1-2 15,0-5-1-15,6 5 1 0,-6-1 1 0,0 0-2 0,6 1-2 16,-6-1-3-16,0-3-1 0,8 3 0 0,-8 0 0 16,0 1 0-16,6-4 0 0,-6 2 0 0,0 2 1 15,0-1 3-15,-6 1 3 0,6 3-1 0,-8-4-1 0,8 0 0 16,-6 0-2-16,0 5 2 0,-1-1 0 0,1 0-1 0,-7 0-1 16,6 3-2-16,-5-3-1 0,-2 4-3 0,1 0-6 0,0-1-16 15,0 2-27-15,-7 1-36 0,8 2-47 0,-2-1-46 16,-5 0-41-16,6 4-79 0,0-3-122 0,7 3-109 0,-2-4-170 15,8 1-86-15,-6 3-44 0,6-4-12 0,-6 4 11 0</inkml:trace>
  <inkml:trace contextRef="#ctx0" brushRef="#br0" timeOffset="1000.67">18496 9261 82 0,'-7'-7'463'0,"-6"3"-51"16,1-3-158-16,5 3-98 0,-6-3-37 0,-7 3-1 0,7-3 19 16,0-1 36-16,-6 5 46 0,5-5 37 0,2 1 27 0,-2 0 6 15,1 0-12-15,7-2-23 0,-7-1-31 0,6 3-41 0,1-4-50 16,0-4-39-16,6 0-30 0,0 1-17 0,6-4-8 16,0-1-9-16,1-6-8 0,12 2-5 0,-6-2-3 0,13-4-2 15,1-1-3-15,-1 1-1 0,6-4-1 0,7 0-3 16,1-4 3-16,-1 5 0 0,13-5 0 0,-7-4 3 0,14 1 6 15,0 1 5-15,6-2 1 0,0-7 6 0,13 4 0 0,0-4 1 16,0 1 0-16,6 3-2 0,1-4-5 0,7 1-6 16,-8-1-1-16,1 4-1 0,-1-4-2 0,1 4 3 0,-14 0 2 15,-4 4 3-15,-2 0 2 0,-14 7 5 0,-5 0 4 0,-13 7 6 16,-1 1 7-16,-12 6 4 0,-1 1 0 0,-13 3-2 16,-6 3-3-16,0 3-2 0,-12-3-4 0,-8 5-9 0,1 3-10 15,-14 4-7-15,1 4-5 0,-1-1-2 0,-7 4-2 0,-5 5-1 16,7-1-2-16,-2 0 0 0,7 0 1 0,1 0-1 0,5 0-2 15,9-4-4-15,4-3-3 0,1 3-5 0,13-3-2 16,0-1-2-16,7 1 0 0,6 0 0 0,6-1 1 16,7 1 5-16,1-4 4 0,5 0 3 0,1 0 3 0,5-4-1 15,-5 4 0-15,7 0 3 0,-8-3 0 0,1 3 0 0,-1 0 0 16,-6 0-1-16,0 3 0 0,-6 1 0 0,-8 0 0 0,2 3 0 16,-8 0-1-16,-6 4 2 0,0 3 1 0,-6 2-1 15,-1 2 2-15,-12 4 0 0,6 0-4 0,-7 0-11 0,0 4-19 16,-5-5-19-16,5 5-34 0,6-8-83 0,-4 1-112 0,11-1-104 15,-6-7-136-15,6 0-145 0,7-7-92 0,0-1-39 16,0-3 1-16</inkml:trace>
  <inkml:trace contextRef="#ctx0" brushRef="#br0" timeOffset="1601.23">21140 6623 457 0,'0'-7'558'0,"0"0"-100"0,0 0-145 0,0 2-85 15,-7 2-48-15,7-1-23 0,0 4-19 0,0 0-20 16,0 7-12-16,0 2 7 0,-6 5 16 0,6 4 17 15,-6 4 13-15,-1 7 5 0,-6 4 6 0,7 1-1 0,-7 5-16 16,-1 5-32-16,-6 1-30 0,8 6-21 0,-8 0-14 0,1 4-7 16,-1 0-8-16,1-4-3 0,-1 4-3 0,7-4-2 0,-6-3 0 15,13 0-2-15,-8-8 0 0,8 0 1 0,-7-3 1 16,6-8 3-16,7-3 5 0,-7-1 4 0,7-6 7 0,-6-5 14 16,6 1 19-16,0-7 28 0,0-2 27 0,0-1 25 0,0-2 16 15,0-3 8 1,0-8-2-16,0 2-13 0,6-13-22 0,-6-3-29 0,0-7-31 15,7-4-29-15,0-8-24 0,-1-3-17 0,-6-7-9 0,7-4-3 0,-7-3-3 0,6-8-2 16,-6-4-1-16,0 1-1 0,0-8 2 0,0-1-4 0,-6-2-2 16,6 3 0-16,0 0-2 0,-7 4 0 0,7 7 2 0,0 8-2 15,-6 6 1-15,6 8 1 0,0 4 1 0,0 10-1 16,0 2 0-16,0 5 2 0,0 9-2 0,6-1-4 0,-6 7 2 16,7 5-1-16,5 6 3 0,2 1-1 0,5 10 2 0,7 2-3 15,0 6 2-15,7 3 3 0,-1 5-2 0,1 3 0 0,6 3 4 16,7 1-4-16,-8 3-1 0,2 4 0 0,5 0 0 15,1 0 0-15,0 0 0 0,0 3 0 0,-8-3-6 16,8 4 5-16,-7-4-1 0,0 3-1 0,-6-2-1 0,-1-1 2 16,1-4-1-16,-7-1-3 0,0 3 1 0,-7-6-1 0,1-3-1 15,-7-3 0-15,6-1-2 0,-12-7-1 0,6 0 0 0,-6-4-1 16,-1-3-1-16,-6-1-5 0,6-7-7 0,-6 1-14 16,7 0-18-16,-7-4-35 0,-7-4-48 0,7 0-48 0,-6-4-45 31,0-4-96-31,-8 0-115 0,8-3-105 0,-1-3-134 0,1-4-102 15,-7-1-48-15,0-3-11 0,0 1 18 0</inkml:trace>
  <inkml:trace contextRef="#ctx0" brushRef="#br0" timeOffset="1807.6">20997 6993 72 0,'-6'0'502'15,"-2"4"-14"-15,2-4-140 0,0 0-93 0,6 0-44 0,-6 4-17 0,6-4-3 16,0 0 2-16,0 0 4 0,6 0-1 0,0 0-6 16,8 0-10-16,5 0-13 0,-6 0-15 0,12-4-18 15,2 4-21-15,-1-4-21 0,6-3-23 0,7 0-19 0,-5-1-16 16,11 1-17-16,-6-4-37 0,7 0-85 0,-1 0-100 0,7-7-111 16,-7 0-203-16,8-1-105 0,-1-3-78 15,-13 4-46-15,7-1 5 0</inkml:trace>
  <inkml:trace contextRef="#ctx0" brushRef="#br0" timeOffset="2457.8">22130 6906 434 0,'-7'-4'352'0,"1"0"-107"0,6-4-75 0,-6 4-42 0,-1 2-18 16,7-3-5-16,-6 2 6 0,6 3 5 0,-7-4 10 0,7 4 9 15,0-4 10-15,0 4 10 0,0-3 5 0,0 3-1 16,0 0-8-16,0 0-8 0,0 0-18 0,0 0-17 0,0 0-22 15,0 0-19-15,0 3-16 0,0 1-3 0,0 8 1 0,7-6 12 16,-7 10 11-16,0-2 9 0,6 4 6 0,-6 1 4 0,7 3 1 16,-7 0-10-16,6 3-13 0,0 5-15 0,-6-5-13 15,7 4-10-15,0 1-8 0,-1-2-4 0,-6 3-6 0,6-6 0 16,1 1-3-16,0 3-4 0,-1-7-4 0,1 4 1 16,-1-4-4-16,0 3-13 0,1-6-40 0,0-1-81 0,-1 0-85 15,-6-3-80-15,6-3-82 0,2-6-120 16,-2-2-133-16,0 0-78 0,1-4-7 0</inkml:trace>
  <inkml:trace contextRef="#ctx0" brushRef="#br0" timeOffset="2853.87">22072 7297 138 0,'-8'-4'467'0,"8"1"-86"0,-6 3-135 16,6-4-88-16,0 4-51 0,0 0-32 0,6-3-17 0,-6 3-12 15,8 0-9-15,4 0-9 0,-5-4-6 0,6 4-7 16,0 0-1-16,7 0-5 0,-8-4-2 0,2 4 1 0,5-3 2 15,-6-1 4-15,0 0 7 0,1 1 13 0,-2-1 13 16,1-3 20-16,-6 3 29 16,6-3 35-16,-7-1 43 0,8 5 37 0,-8-5 23 0,-6-3 5 0,6 4-1 0,-6-4-11 0,7-3-24 15,-7 2-33-15,0-2-40 0,0-1-37 0,-7 0-23 16,7 4-13-16,-6-3-8 0,6 3-5 16,-6 0-3-16,-2 0 0 0,2 0-4 0,0 4-4 15,0-2-2-15,-1 3-3 0,0-2-5 0,7 4-3 0,-6 1-3 0,6-1-2 0,-7 1-2 16,7-1-4-16,0 4-3 0,0 0-5 0,0 0-3 0,0 0 1 15,0 0-1-15,0 0 0 0,0 4-3 0,7 3 1 32,-7 0-1-32,6 5 1 0,1-1 4 0,0 0-1 0,-1 3 2 15,0 1-1-15,0 3 0 0,2 0 2 0,4 1 1 0,-5-1 1 16,-1 1 0-16,8 3 0 0,-8-4-3 0,0 0 2 0,8 0 0 16,-8 1-2-16,0-1-1 0,8 0-2 0,-8-2-3 15,1-2-4-15,-1 0-9 0,0 1-9 0,1-4-12 0,0-4-22 16,-7 4-46-16,6-3-78 0,-6-1-83 0,6-4-74 0,-6 1-91 15,8-4-153-15,-2-4-92 0,0 1-50 0,1-4 7 16</inkml:trace>
  <inkml:trace contextRef="#ctx0" brushRef="#br0" timeOffset="3313.73">22527 6953 56 0,'0'0'329'0,"0"-4"-77"16,0 4-72-16,0 0-54 0,0-3-32 0,0 3-15 0,7 0-10 16,-7 0-7-16,0 0-7 0,0 0-4 0,0 0-4 0,6 3-3 15,-6 1 5-15,0 3 5 0,7 1 1 0,-7 3 3 0,6-1 8 16,-6 5 11-16,7 3 8 0,-7 1 2 0,7 3-4 15,-7 0-3-15,6-4-2 0,-6 8-4 0,6-4-7 0,-6 1-14 16,7-2-13-16,0 1-10 0,-7 0-4 0,6 0 2 0,0-4 1 16,1 4 1-16,-7-3 0 0,6-1-1 0,1-4-1 15,-7 1 0-15,7 0-2 0,-1-4-9 0,-6-4-7 16,6 4-5-16,-6-8-3 0,0 5-5 0,8-5-4 0,-8-3-27 16,0 0-41-16,6-3-46 0,-6-1-48 0,6-3-59 0,-6-8-92 15,6 1-143-15,1-1-75 0,-7-3-18 0</inkml:trace>
  <inkml:trace contextRef="#ctx0" brushRef="#br0" timeOffset="3566.08">22429 6986 178 0,'8'0'347'0,"-2"0"-119"15,0 0-89-15,1-3-49 0,6 3-19 0,0 0-7 0,-1-4-3 16,8 4 0-16,-7-4-5 0,0 0-5 0,7 1-4 0,-7 3 0 15,7-4-5-15,-8 0-3 0,8 1 1 0,-7 3 3 16,1-4 6-16,-2 0 6 0,1 4 4 0,0-3-1 0,0 3-1 16,-7-4-5-16,8 4-5 0,-8-4-9 0,0 4-8 0,-6-3-10 15,7-1-10-15,0 4-7 0,-7 0-17 0,6-4-24 16,-6 4-35-16,7-4-46 0,-7 4-74 0,0-3-129 0,0 3-90 16,0 0-58-16</inkml:trace>
  <inkml:trace contextRef="#ctx0" brushRef="#br0" timeOffset="3740.87">22586 7151 226 0,'0'3'355'0,"0"1"-103"0,7-4-70 0,-7 0-45 0,6 0-23 16,-6-4-16-16,6 1-8 0,7-1-8 0,-6 0-8 0,0 1-5 16,5-1-5-16,-4-3-5 0,4 3-6 0,1-3-8 15,0 3-8-15,0-3-8 0,1 0-7 0,-2-1-7 0,1 1-5 16,0 0-5-16,6 3-5 0,-5-3-11 0,6-4-24 0,-8 7-40 15,8-3-57-15,-7-2-104 0,0 3-123 0,0-2-79 16,0 4-45-16</inkml:trace>
  <inkml:trace contextRef="#ctx0" brushRef="#br0" timeOffset="4391.19">23211 6898 207 0,'0'0'283'0,"0"0"-75"0,0 0-60 16,0 0-42-16,0 0-26 0,0-3-14 0,0 3-9 0,0 0-4 16,0 0-2-16,0-5-4 0,0 5 0 0,0 0 1 15,0 0 0-15,0-4 1 0,0 4 2 0,-7 0 2 0,7-2 3 16,-6 2 4-16,6 0 6 0,-6 0 6 0,6 0 10 0,-7 0 10 16,1 0 14-16,6 0 16 0,-7 0 14 0,0 0 11 15,1 0 10-15,-7 2 8 0,6-2 5 0,1 4-1 0,-7-4-11 16,0 5-12-16,6-2-16 0,-5 1-14 0,-2 0-17 0,2-1-16 15,-2 4-18-15,-5-3-13 0,5 3-9 0,2 1-8 16,-2-1-6-16,2 0-2 0,5 1-8 0,-6-1-2 0,0 4 0 16,7-3-6-16,0 2 1 0,-2-2-1 0,2 2-1 0,6-3-1 15,0 1 2-15,0 0-2 0,0-1-1 0,0 0 3 16,0 1-1-16,6 3 2 0,2-4-1 0,-8-3 3 0,12 7-3 16,-6-4-1-16,1-3-1 0,6 3-1 0,0 0-2 15,1 0 0-15,-2 1 0 0,2-4-6 0,-2 3 3 0,8-4 1 16,-7 5 0-16,7-5-2 0,-1 5-1 0,1-5-1 0,-1 6 0 15,0-6 0-15,1 4 2 0,-1 0 1 0,1 1-1 0,0-5 1 16,-1 4 1-16,-5 1 0 0,4-1-2 0,-10 0 1 16,4 1-3-16,-5 3-2 0,-7-4 0 0,6 0 0 0,-6 1 1 15,-6 3 3-15,6-4 3 0,-13 4 3 0,7-4 7 0,-14 5 5 16,7-2 7-16,-7-2 7 0,0 3 6 0,1-4 7 16,-7 0 4-16,0 1 6 0,6-1 5 0,-5-3 8 0,-1-1 5 15,6 1 1-15,0 0 2 0,1-4-1 16,5 0 1-16,-4-4-5 0,4 4-7 0,1-4-10 0,7 1-10 0,-1-1-7 0,0 0-11 15,1 1-14-15,0-1-21 0,0-4-28 0,6 1-34 16,0-4-32-16,0 0-31 0,6 1-44 0,0-6-94 0,0 2-102 16,1-1-95-16,6 1-120 0,-6-1-120 0,-1 4-63 15,0 0-29-15,2 7 10 0</inkml:trace>
  <inkml:trace contextRef="#ctx0" brushRef="#br0" timeOffset="5323.25">24820 5491 3 0,'-26'0'480'0,"6"0"-25"16,-5 0-155-16,-2 0-96 0,-5 4-31 0,6 0-7 0,-1 2-1 16,-5 2 0-16,6 3 2 0,-7 4 7 0,1-1 4 0,6 8-2 15,-1 3-8-15,1 2-4 0,1 6-5 0,5 4-5 0,0 7-8 16,1 3-7-16,-1 4-12 0,8 1-12 0,-2 6-17 15,8 1-23-15,0 3-15 0,6 1-13 0,0-1-8 0,6 4-10 16,0-4-5-16,8 0-3 0,-2 0-1 0,1-7 0 0,13 4-2 16,0-8-1-16,1-3 1 0,5-1-2 0,7-6 0 15,1-1-2-15,-2-7-2 0,8 0-2 0,0-3-3 0,6-5-3 16,0-3-7-16,0-4-9 0,13-7-19 0,-6 0-64 16,-1-7-114-16,7-4-117 0,0-7-180 0,-6-4-125 0,0-4-95 15,-7-4-51-15,0 2-15 0</inkml:trace>
  <inkml:trace contextRef="#ctx0" brushRef="#br0" timeOffset="5704.8">25497 6561 154 0,'0'4'506'0,"0"-1"-21"0,0-3-165 0,7-3-114 0,-1-1-58 16,1-3-21-16,6-1 1 0,-1-6 0 0,8-1 5 0,-7 0 14 15,7-6 20-15,0-1 24 0,-8-1 14 0,8-6-2 0,-1 0-9 16,1 0-8-16,-7-4-17 0,0 0-21 0,0-4-27 16,-6 0-26-16,-1 0-19 0,-6-6-15 0,0 2-11 0,-6-2-9 15,-7-5-6-15,0 4-6 0,-7-4-6 0,-6 0 0 0,0 5-1 16,-1 2-1-16,-5 4 1 0,7 1 1 0,-8 7 4 16,0 3 8-16,7 4 10 0,0 4-1 0,0 3-2 0,0 7-1 15,6 1-7-15,1 4-3 0,-1 3-8 0,8 7-10 0,-8 0-6 16,7 5-1-16,-1 6-2 0,2 4-1 0,6 7-1 0,-2-3 3 15,2 7 0-15,6 0 2 0,0 3 2 16,6 5-2-16,2-1 0 0,4 0 2 0,2 0 3 0,-2 1-5 0,8 0 0 16,-1 2-2-16,1-3-3 0,6 0 1 0,0 1-3 0,0-1 0 15,0-3 0-15,6-4 0 0,1 4-1 16,-1-5-1-16,1-2-3 0,7-5-4 0,-8 1-6 0,7-7-14 0,-6-1-17 16,5-4-15-16,-5-6-19 0,-1-1-42 0,2-7-97 0,-2-4-100 15,1-7-97-15,-1-7-118 0,1 0-127 0,-1-9-86 16,-5 2-29-16,5-8 11 0</inkml:trace>
  <inkml:trace contextRef="#ctx0" brushRef="#br0" timeOffset="6069.18">26116 5711 313 0,'-6'7'541'0,"-1"-3"-41"16,7 0-168-16,-7-1-107 0,7 0-42 0,7-3 9 0,-7 4 24 15,13-4 9-15,0-4-7 0,0 4-9 0,6-3-9 16,7 0-10-16,0-1-23 0,1 0-42 0,5-3-47 0,1 3-27 16,-1-3-16-16,1 4-9 0,-1-5-4 0,1 4 2 0,-1 1-1 15,-6-1 0-15,1 0 3 0,-1 1-3 0,0 3-1 0,-7-4-1 16,-6 4 1-16,0 0-2 0,1 0 2 0,-8 4-2 16,0-1 2-16,-6 5 2 0,0-1 6 0,0 4 3 0,-6 0 3 15,0 7 4-15,-2 0 1 0,-11 5 5 16,6-1 1-16,-6 3 2 0,-1 1-2 0,-6-1 0 0,0 1 0 15,7 3-2-15,-7-3-6 0,-1 3-5 0,7-7-7 0,2 4-7 0,-2-4-4 16,7-3-5-16,7 2-5 0,-2-2-2 0,-4-5 0 16,6 1-3-16,6-4-5 0,0 0-5 0,0-1-9 0,0-6-7 15,6 4-14-15,0-4-16 0,8-8-19 0,-2 1-33 0,8-6-77 16,-1-1-91-16,7-5-86 0,1-3-89 0,-1 0-117 16,0-8-112-16,0 4-68 0,-1-3-12 0</inkml:trace>
  <inkml:trace contextRef="#ctx0" brushRef="#br0" timeOffset="6400.96">27008 5557 277 0,'-20'8'552'15,"8"-1"-6"-15,-2 3-188 0,1 6-112 0,1-5-54 0,5 3-24 16,0 5-20-16,1-5-15 0,6 1-7 0,0 3-4 0,6-3-9 16,1 3-26-16,0-4-19 0,12 5-14 0,-6-8-11 0,6 4-9 15,7-8-6-15,-6 0 3 0,13-3 16 0,-7-4 26 16,7 0 19-16,-7-4 15 0,6 1 11 0,-5-8 11 16,-9 3 11-16,9-6 5 0,-7-1-3 0,-2 0-10 0,-4 1-5 15,-1-4 6-15,-7-1 3 0,1-3 0 0,-7 0-3 0,-7 0-7 16,1 0-13-16,-14-3-18 0,1-1-20 0,-7-3-19 15,-7 3-19-15,1 1-20 0,-14-5-28 0,0 8-41 0,-6-4-43 16,7 4-41-16,-8 4-79 0,1-3-130 0,1 3-128 0,11-2-182 16,-5 3-114-16,12 1-57 0,7-2-19 0,0 4 10 0</inkml:trace>
  <inkml:trace contextRef="#ctx0" brushRef="#br0" timeOffset="6591.61">27152 5170 17 0,'39'0'622'0,"-1"0"63"16,9 3-56-16,-2 0-132 0,1 1-71 0,5 0-34 0,2 3-44 16,-1 4-54-16,7 0-49 0,-8 0-59 0,2 7-49 15,-8 5-39-15,1 2-24 0,-14 1-14 0,1 6-9 0,-7 5-3 16,-13 3-4-16,-6 5-2 0,-7 2-3 0,-14 4-3 16,-12 4-4-16,-6 0-4 0,-14 3-8 0,-6 1-10 0,-7 3-24 15,1-3-28-15,-14 0-29 0,1-4-60 0,-1-8-114 0,0 1-116 16,1-7-141-16,-8-5-171 0,8-7-91 0,-8 1-41 0,8-8-10 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1T09:45:13.5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17213 8627 117 0,'0'0'277'0,"-6"0"-90"0,6 0-73 0,0 0-45 15,-8 0-25-15,8 0-15 0,0 0-8 0,0 0-4 16,-6 0-3-16,6 0-1 0,0 0-3 0,0-3 1 0,0 3-3 15,0 0-1-15,0-4 0 0,0 4-3 0,0-4-1 16,0 4 1-16,0-3-1 0,0 3-1 0,0 0-1 0,0-3 0 16,0 3 0-16,0 0 2 0,0 0 2 0,0 0 2 15,0 3 2-15,0-3 4 0,0 0 4 0,0 3 3 0,0-3 4 16,0 4 2-16,0-4 3 0,-6 4 0 0,6-4-2 0,0 3-2 16,0-3-2-16,0 4-3 0,0 0-2 0,-7-4-3 0,7 3-2 15,0 1-2-15,0-1-2 0,0-3-2 0,0 4 0 16,0-4-1-16,0 4 0 0,0 0-1 0,0-4 0 0,0 3 0 15,0 1 1-15,0-1 1 0,0-3 2 0,0 4 1 0,0 0 3 16,0-1 1-16,0-3 0 0,0 4 3 0,0-4 1 16,0 0 3-16,0 0-1 0,0 4 1 0,0-4 1 15,0 0 1-15,0 0 1 0,0 0-1 0,0 0 2 0,0 0-1 16,7 0-1-16,-7 0-1 0,0-4 3 0,0 0 1 0,6 1 0 16,-6-5 1-16,6 1 1 0,-6 0 3 0,8-1 2 0,-8-2 4 15,6 2-2-15,0-6 4 0,-6 2 2 0,7-2 0 16,0-1 2-16,-1-3-1 15,0 0-3-15,7-1-2 0,-6-3-4 0,0 1-3 0,-1-6-3 16,7 2 1-16,0-1 0 0,-7-7 5 0,8 4 2 0,-1-4 3 0,-1-4 7 0,2 0 8 16,-2 2 9-16,2-3 3 0,-8-2 5 0,7 0 6 15,7-1 5-15,-7-2 4 0,0-1 1 0,0 0-4 0,7-4-5 0,-8 1-5 16,8-1-7-16,-1-3-7 0,1-1-9 0,0 2-7 16,-1-2-6-16,7-3-7 0,-6 0-4 0,6-4 0 0,0 1-1 15,-1-1-2-15,2-3-3 0,-1-1 0 0,6-2-3 16,1 2-1-16,-7 1-3 0,7-1-1 0,-1-2-4 15,1 3-1-15,5-1-1 0,-4 1 0 0,-2 3-4 0,7 1 0 0,-6 3 2 16,6 0-1-16,-7 0-2 0,8-1 0 0,-1 6 0 16,-1-5 0-16,-5-4 1 0,6 4 2 0,1 0 0 0,-2 0 0 15,1-3 2-15,0 2 2 0,1 2-1 0,-1-5-1 0,-1 4-1 32,2-3-1-32,5-1-2 0,0-3 0 0,-5 0-1 0,5-1 1 0,8 1-1 0,-8-1-1 0,1-2 1 0,6 2 0 15,0 1 0-15,-6-1 1 0,5 5 1 0,2-5-1 0,-7 6 1 16,5 1 1-16,-5 1 0 0,7 0-2 0,-8 4 0 15,0 3-1-15,1-3-1 0,-1 7-1 0,1-4-1 0,-7 1 0 16,7 3-1-16,-7-4 2 0,0 4 0 0,0-3-1 16,1 2 0-16,5 2 0 0,-7-1 1 0,2-4-1 0,5 4 0 15,1-4 2-15,-7 4 1 0,6-3-1 0,-5 3 2 0,-1 0 1 16,0 0 1 0,1 4 1-16,-2 0 1 0,-5 2-3 0,-1 3-1 0,-5 1 1 15,5 5 0-15,-6 4 1 0,-7-2 0 16,7 2-2-16,-6-1 2 0,-7 5 6 0,7 2 6 0,-8-2 6 15,2 5 4-15,-1 2 4 0,-7-1 4 0,1 8 7 16,0-1 4-16,-7 1 0 0,0 3-5 0,0 1-5 0,0 3-2 16,-14-4-6-16,8 8-4 0,-7-1-10 0,-7 1-7 0,0 8-5 15,-5 2-5-15,-7 0-1 0,5 5-3 0,1 3-1 0,0-4 2 16,0 0 3-16,7-3 0 0,5-3-2 0,8-2 0 16,-8-6-2-16,14 0 1 0,0-4-1 0,0 0 0 15,8-4-2-15,-2-4 2 0,7-3 5 0,6-7 3 0,8-1 1 16,-1-2 1-16,-1-5 0 0,9-3-1 0,4-1 0 0,-5 1-2 15,6 4-1-15,-7-4-2 0,7 2 1 0,-5 6 1 0,4 2 0 16,-5 1 0-16,-7 7 0 0,7-4 1 0,-15 8-2 16,2 0 1-16,0 3-1 0,-7 4 1 0,-1 0 1 0,2 4 1 15,-8 0-1-15,1 3 1 0,-7 4 2 0,0 3 1 0,-7 1 0 16,7 7-6-16,-12-4-10 0,4 4-31 0,-4 4-58 16,-1-1-81-16,0 5-77 0,0-5-88 0,-1 1-126 0,2-4-124 15,-1 0-94-15,-7 0-22 0,7-7 25 0</inkml:trace>
  <inkml:trace contextRef="#ctx0" brushRef="#br0" timeOffset="2645.49">22358 5715 198 0,'-6'-8'387'0,"6"-2"-135"15,-7 2-98-15,0 1-49 0,1 3-25 0,0-3-9 0,-1 3 0 16,0-3 3-16,1 3-3 0,-7 0-1 0,7 1-2 0,-2-1-3 16,-4 1 1-16,6-1 7 0,-1 0 12 0,0 1 14 0,1-5 17 15,-1 5 19-15,-5-1 19 0,4-3 21 16,2 3 16-16,-7-1 2 0,0-1-3 0,0 2-5 0,0 0-11 16,0 0-17-16,0 4-20 0,-6-3-23 0,-1 3-23 0,1 0-17 15,-1 0-19-15,0 0-17 0,-5 0-8 0,5 3 1 0,-6-3-8 16,-1 0-4-16,9 4-1 0,-9 0-1 0,7 0 1 0,-6 0 1 15,7-4 1-15,-1 2-7 0,-6 3 6 0,7-5 1 16,-1 4 0-16,0-1 1 0,2-3-1 0,-9 8-2 0,7-5-4 16,2 1 0-16,-2 0-5 0,-7 3-2 0,8 0 0 0,0 0-1 15,-8 1 0-15,8 3-2 0,-8 0 0 0,2 4 1 0,-1-5-2 16,0 9 0-16,0-4-1 0,-1 3-1 0,1 4 1 16,1-4 0-16,-1 4 2 0,-1-4 1 0,8 0 3 0,-8 1 3 15,1-1-1-15,7 1 3 16,-1-1 0-16,-6 0 1 0,7-3 0 0,-1-1-2 0,0 5-2 0,-5-5-2 0,5 1 0 15,0 4 0-15,2-5-1 16,-9 4-2-16,7 1 0 0,2-1 0 0,-2 4-2 0,-7-4 1 16,9 0-2-16,-2 5-2 0,0-1 1 0,1 0 0 15,-1 0 0-15,0 0 1 0,1-5-1 0,5 6 1 0,-4-5 2 0,4 1 0 0,1-1-2 0,-7 0 1 16,8 4-2-16,-2-4 1 0,-5 5 0 0,6-1 0 0,0-1-2 16,0 5 0-16,0 0 1 0,0-1-1 0,0-2-1 0,0 2 1 15,0 1-1-15,0-1 0 16,-1 1 0-16,2-1 1 0,5 2 2 0,-6 2 0 0,7-4-1 0,-7 1-1 0,7-1 0 15,-8 4-1-15,8 1 1 0,-8-4-1 0,8 3-1 16,-7 0-2-16,7 1 4 0,-1 3 1 0,0-4 3 0,1 0-1 16,0 4 0-16,-1-3 2 0,0-1 0 0,1 0 1 15,6 0-3 1,0-3-1-16,-7 3 0 0,7 0-1 0,0-3 1 0,7 0-1 0,-7-1 0 0,0 1 0 0,6 0-4 0,-6 0 2 16,7-1 0-16,0 1 1 0,-7 3 0 0,6-3 0 0,0 3 0 15,8 0 0-15,-8-3 3 0,1 3-1 0,5-3 0 16,-5 3-1-16,6 1 0 0,1-5-1 15,-2 4 1-15,1 1 0 0,0-1-1 0,-6-3 1 0,5 3 1 0,2 0-2 0,-1 1 0 16,6-1 1-16,-6 0 2 0,1 0 0 0,-2-3 1 16,8 4-1-1,-7-5-1-15,0 1 4 0,6-4 0 0,-5 4 1 0,5-5-1 0,1 2 2 0,0-1-1 0,-2-4 3 16,2 0 0-16,0 0-2 0,5 1-1 0,-5-5 0 0,7 4 0 16,-7-2 0-16,5-2 0 0,1-3 1 0,6 4 1 0,-5-1 2 15,-1-3 1-15,6 0 1 16,1 0 1-16,-1-3 1 0,1-1-1 15,-7 0-1-15,7 0-1 0,-1 1-1 0,1-5-10 16,-1 6 1-16,1-6 1 0,-1 4-1 0,1-3 0 0,-1-1 1 16,2 1 0-16,-2 3 1 0,1-3 5 0,-1-1 0 0,1 1-1 15,-1 0 2-15,1 0 2 0,-1-4 3 0,1 3 1 16,-1-3 4-16,1 4 2 0,-1-4 4 0,7 0 0 0,-6 0 0 16,0-4 0-16,6 4-4 0,-7-7 0 0,7 3 0 0,0-3-3 15,-7 3-2-15,8-3-1 0,-1 0-2 0,0-1-1 0,1 2-1 16,-8-6 0-16,7 4-1 0,-6 1-1 15,-1-4-2-15,1 4 1 0,-1-4 2 0,1 4 0 0,-1-1 2 0,1 1 0 16,-1-4 1-16,-6 4 3 0,7-4 1 0,-1 3-1 16,1-3-2-16,-1 1-2 0,-6-1-2 0,7-1-1 0,0 1-1 15,-1 0 0-15,1-3-2 0,0 3 4 0,0 0-2 0,-1-4 2 16,-7 4 2-16,9 0 0 0,-2-3 0 0,-7 3-1 16,2-4 2-16,5 3-3 0,-6 2 0 0,1-5-2 0,-1 5-2 15,0-2 0-15,7-2-1 0,-7 3-1 0,-7-4-1 0,13 0-1 16,-12 1 1-16,13 0-1 0,-7 2 1 0,0-7 0 15,0 5-1-15,-1-1 0 0,2-3 0 0,-1 3 1 0,0-3 0 16,0 0-1-16,0-1 1 0,0 1-1 0,-7 0 1 0,8-1 0 16,-1-3 0-16,0 0-2 0,-1 4 1 0,-5-5 1 0,6 2-1 15,-6-1 0-15,6 0-1 0,-7-3 1 0,1 3 0 16,-1-4-1-16,1 4 2 0,0 0-1 0,-7-4 2 0,7 4 1 16,-2-3 0-16,-4 2 1 0,-1-2 2 0,7-1 5 0,-8-3 1 15,2 0 2-15,-2 0 2 0,1-5 2 0,1 2 1 16,-8-1 2-16,7-4-2 0,-6 0 2 0,-1 1 3 15,0-1 2-15,-6 1 2 0,0-5 2 0,0 4 1 16,0-3 3-16,-6 4 7 0,0-1 4 0,-1-3-1 0,-6 3-1 0,0 1 3 16,0-1 3-16,0-4 8 0,-7 5 3 0,1-1-1 0,6 0-5 15,-14-3-1-15,9 4-1 0,-2-1-4 0,-7 0-4 16,1 1-11-16,1-1-5 0,-8 4-5 0,7-4-6 16,-6 1-2-16,-8-1-4 0,8-3-4 0,-7 3-3 0,-7-3-1 15,7-1-2-15,-6 5-3 0,-1-4 0 0,7-1-2 0,-6 6 1 0,-1-2 2 16,7 0 0-16,-7 4 1 0,7-1 1 0,-6 5 3 15,5 4 5-15,1-5 6 0,0 8 5 0,-1 1 4 0,8-2 4 16,-7 5 3-16,0 0 0 0,7 3 1 0,-1 4 0 0,-6-4-2 16,6 5-2-16,-6 2-3 0,7 1-4 0,-7 0-1 15,0 3-3-15,-7 0-3 0,1 1-3 0,-1 3-5 0,-7 3-2 16,-4 5-4-16,-9-1-2 0,1 4-2 0,0 7-4 16,-7 0-1-16,1 8-6 0,-14 6-12 0,0 6-29 0,0 6-41 15,-6 7-56-15,-7 7-78 0,7 8-85 0,-6 4-136 0,12 4-206 16,1-2-238-16,12 6-134 0,7-9-51 0,6-3 8 15,6-11 47-15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1T09:45:27.5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19707 11569 96 0,'0'0'157'16,"0"0"-40"-16,0 0-32 0,0-4-29 0,0 4-21 0,0-3-15 16,7 3-10-16,-7-4-5 0,0 4-3 0,0 0-2 15,0 0-2-15,6-4-2 0,-6 4 1 0,0 0 0 0,0 0-1 16,0 0 2-16,0 0 1 0,0 0 3 0,0-3 5 16,-6 3 4-16,6 0 6 0,0 0 5 0,0 0 3 0,0-4 0 15,-7 4 2-15,7-4 1 0,0 4-1 0,0-3-5 16,0-1-4-16,-6 0-3 0,6 4-2 0,0-3 0 0,0-1-1 0,0 4-2 15,0-4 0-15,-7 4 2 0,7 0-2 0,0-3-2 16,0 3 1-16,0 0-2 0,0-4 0 0,0 4 1 16,0-4 1-16,0 1 0 0,0-1 1 0,0 0 1 0,-7 4 2 15,7-7 5-15,0 4 5 0,0-1 3 0,0-3 6 0,0 2 7 16,-6 2 4-16,6 0 4 0,0-2 1 0,0 5-2 16,0-3-1-16,0-1-6 0,0 1-5 0,-6 3-4 0,6-4-4 15,-6 0-1-15,6 4-1 0,0-3 1 0,-8 3-3 0,8-4 1 16,0 0-2-16,-6 1 0 0,6-1 1 0,0 4 2 0,-6-4 2 15,6 1 6-15,-7-1 3 0,7 4 4 0,0 0 7 16,0-4 1-16,-6 4 0 0,6 0-1 0,0 0-3 0,0-3-5 16,-7 3-4-16,7 0-4 0,0 0-5 0,0 0-3 0,0 0-4 15,0 0-3 1,0 0-2-16,0 0-4 0,0 0 0 0,0 0-3 0,0 0-1 0,0 0 1 0,0 0-2 0,0 0 2 16,0 0 1-16,0 3 2 15,0-3 0-15,0 0 4 0,0 0 2 0,0 0-1 0,0 4 1 0,0-4 0 0,0 0-2 16,0 0-1-16,0 0-4 0,0 0-2 0,0 0-5 0,0 0-1 15,7 0-2-15,-7 4-2 0,0-4 2 0,0 3-1 16,6 1 0-16,-6 0 1 0,7 3 1 0,-1 0 1 16,-6 1 0-16,6-5 1 0,2 4 0 0,-8 4 0 0,6-3 2 0,0 0-1 15,0-5 0-15,1 4 0 0,-7 4 1 0,7-3 1 16,-1-1 0-16,1 0-1 0,-1 1 2 0,1 3 1 16,0 0 0-16,-1 3 1 0,0-3 1 0,8 4 0 0,-8 0 4 15,7 3 1-15,-7 0-2 0,1-3 2 0,6 3-2 0,-7 0 0 16,0-3 0-16,2 0-2 0,4 3 0 0,-5-3 0 0,0 0 1 15,-1-4 0-15,1 3 1 0,-7-3 2 0,6 0-1 16,0 0-1-16,-6 0 2 0,8-3 5 0,-2 2 4 0,-6-3 6 16,6 1 5-16,-6-1 3 0,0 0 2 0,6 1 2 0,-6-4 0 15,0 0-9-15,0-1-5 0,0-3-6 0,7 4-4 16,-7-4-5-16,0 0-3 0,0 0-1 0,0 0 11 0,7 0 24 31,-1-4 18-31,1 1 18 0,-1-5 15 0,8-4 12 0,-2 2 13 0,2-8 4 0,-2-4-5 0,8-4-17 0,-1 1-14 16,7-12-15-16,1 0-15 0,-1-3-12 0,0-7-11 0,6-5-6 15,-5-7-5-15,5 0-6 0,1-6-2 0,5-1-5 16,-5-4-3-16,0 1-2 0,5-1-2 16,2-4-2-16,-1 1 2 0,-7 4 3 0,7-8-3 0,0 3 3 0,1 5 1 0,-1 0 1 15,-1-1 1-15,-5 4 1 0,-1 0-4 0,1 11 0 32,-7 0-4-32,0 7 1 0,-6 8 4 0,-1 4 1 0,-5 2 10 15,-2 9 0-15,2 7-2 0,-8-1 3 0,1 8 5 0,-7 0 0 16,6 4 2-16,1 0-1 0,-7-2-6 0,0 6 0 0,0 0 1 15,7 3-3-15,-7-3-3 0,0 3-1 0,0 0-5 16,0-5-3-16,0 5-3 0,0 0-1 0,0 0-1 0,0 5 0 16,0-5-6-16,-7 6-12 0,7 6-20 0,-7 6-77 0,1 4-115 15,6 0-117-15,-13 7-202 0,6 0-122 0,-12 5-89 16,-1 2-41-16,-6 1-10 0</inkml:trace>
  <inkml:trace contextRef="#ctx0" brushRef="#br0" timeOffset="1220.6">20352 12873 87 0,'0'-4'204'0,"0"1"-41"0,0-5-43 0,0 1-35 0,-6 0-27 15,6-1-19-15,0-2-12 0,-7 2-2 0,7-3-2 0,0 0 2 16,0 0 1 0,-7 0 0-16,7-4 4 0,0 4 0 0,0 0 4 0,0-3 4 0,0 3 1 0,0 0 4 0,0 0 5 15,0 4 5-15,-6-4 5 0,6 3 6 0,0 5 5 0,0-1 4 16,0 0 8-16,0 1 3 0,-6 3 4 0,6-4 2 0,0 4-2 31,0 0-3-31,0 0-8 0,0 0-10 0,0 4-13 0,0-4-10 0,0 0-12 0,6 3-8 0,-6 1-8 0,6 0 0 16,1 3 1-1,0 0 2-15,6 4 6 0,-1 0 6 0,2 4 9 0,-2 0 7 0,2 2 3 0,-1-2 4 0,0 4 13 16,0-4 20 0,-1 3 15-16,8 0 13 0,-6 0 7 0,-2 4 7 0,-5-3 5 15,6 2 5-15,0 2-10 0,-7-5-16 0,8 4-16 16,-8 0-13-16,7-4-14 0,-7 4-10 0,1 0-12 16,6-3-12-16,-7-1-7 0,2 0-10 0,4-3-4 0,-6-1-5 15,8-3-6-15,-8 0-1 0,1-3-1 0,-1-1-1 16,8-4 2-16,-8 1 1 0,6-4 1 0,2-4 4 0,-1 1 2 15,0-8 3-15,6 0 2 0,1-11 4 0,-1 0 1 0,1-7 0 16,6-7 0-16,0-5-1 0,1-7 1 0,5-6-4 16,1-5-4-16,-7-3-2 0,13-5-3 0,-7-2-2 0,1-4-3 15,-1 0-2-15,1-5-1 0,5 6-1 0,-5-2 0 0,-7 1 5 16,7 3 3-16,-7 1 2 0,-6 6 5 0,6 8 5 0,-13 3 6 16,6 9 6-16,-6 6 8 0,-7 5 8 0,2 10 12 15,-2-1 13-15,0 9 11 0,1 3 9 0,-7 0 3 0,6 3 1 16,-6 1-6-16,0 3-9 0,0 1-13 0,0-1-15 0,0 4-19 15,0 0-19-15,0 0-27 0,0 0-33 0,0 0-35 16,0 0-32-16,0 4-45 0,0 3-111 0,0 0-120 0,7 1-136 16,-1 3-169-16,1 3-103 0,-7 1-35 0,6 4-9 15</inkml:trace>
  <inkml:trace contextRef="#ctx0" brushRef="#br0" timeOffset="2027.46">24572 14071 189 0,'-13'-7'514'0,"0"3"-20"0,7 1-169 0,0-2-105 15,-2 1-55-15,2 4-34 0,6 0-20 0,-6 0-16 16,6 0-12-16,0 4-7 0,6-4 2 0,-6 5 16 0,14-2 24 16,-8 5 29-16,7 3 22 0,0-1 14 0,0 9 10 0,0-5 1 15,0 9-7-15,7-5-23 0,-8 3-29 0,1 2-32 16,7-1-28-16,0 0-15 0,-7 0-11 0,0-1-6 0,6-2-2 16,-5-1-1-16,5 4 0 0,-6-7-3 0,6 0 1 0,1-1-2 15,0-3 2-15,-1-4-1 0,7 1-1 0,0-8 0 16,0 0-4-16,7-8-2 0,-1-3-2 0,1-7-2 0,6-7 0 15,-7-5-1-15,7-7-3 0,1-6-5 0,-1-5-2 0,-7-7-2 16,7-7-3-16,1-4-4 0,-8-4-4 0,7 0-5 0,-6 1-9 31,5 3-12-31,-11 4-15 0,5 3-8 0,-6 8-17 0,0 7-16 0,-7 4-19 0,-5 6-35 0,6 9-57 0,-14 3-55 16,7 4-51-16,-7 3-54 0,1 4-50 0,-7 0-81 0,0 4-144 16,-7 3-30-16,1 4 11 0,-7 8 37 0</inkml:trace>
  <inkml:trace contextRef="#ctx0" brushRef="#br0" timeOffset="2677.23">23400 15636 371 0,'-6'-11'283'0,"-1"-1"-113"0,7 1-62 0,-7 4-36 0,7-4-19 15,0 4-10-15,0-4-5 0,-6 3-3 0,6 1 1 16,0 0 1-16,6 0 1 0,-6-1 1 0,0 1 3 0,0 3 1 16,0-3 6-16,7 3 7 0,-7 4 10 0,0-3 16 15,0 3 19-15,0 0 27 0,0 0 41 0,0 3 47 0,7 5 34 16,-1-1 18-16,7 8 4 0,0-1-10 0,0 4-16 0,1 4-30 15,5 0-43-15,-6 4-52 0,6 0-43 0,7-1-29 16,-6 1-17-16,-1-4-11 0,7 0-7 0,0 0-1 0,1-4-5 16,-1-3-1-16,0-4 0 0,-1-4-2 0,2 1-1 0,-1-8 1 15,0-4 0-15,6 0-1 0,-5-10 1 0,5-1-2 0,-6-7 0 16,1-8-1-16,-2-2 1 0,7-12 0 0,-6 0 0 16,1-7-3-16,-1-4-5 0,-6-5-8 0,5 2-20 15,-5 4-48-15,0-1-70 0,-1-1-77 0,1 8-67 0,-8 5-64 16,2 3-97-16,-8 7-167 0,-6 8-63 0,0 2-1 0,-12 8 41 15</inkml:trace>
  <inkml:trace contextRef="#ctx0" brushRef="#br0" timeOffset="3313.12">21368 17309 94 0,'-13'-11'270'0,"6"4"-69"15,-5-4-57-15,-2 4-44 0,8 0-28 0,-7-1-15 0,7-3-4 16,-8 4 1-16,8 0 1 0,0-1 3 0,-8 1-3 0,8-3 2 16,-1 1 3-16,1 2 6 0,-1 0 7 0,1 3 11 0,-1 1 15 15,1-1 20-15,0 4 24 0,6-4 22 0,0 4 17 16,0 0 7-16,0 0-5 0,0 0-12 0,0 8-23 0,6 2-23 31,0 6-23-31,7 2-26 0,0 7-21 0,0 5-15 0,7-1-9 16,6 0-6-16,0 4 1 0,0-3-9 0,6-5-1 0,-6 1-3 15,7-5-2-15,7-5-4 0,-8-5-2 0,13-8 1 0,-6-3 0 16,7-8 5-16,-1-6-1 0,1-8-2 0,7-7-2 0,-8-8 0 16,7-3-2-16,0-15-1 0,0-4-3 0,-6-3-4 0,6-11-11 15,0-4-20-15,-7-7-36 0,8-1-52 0,-15 0-57 0,9 5-55 16,-9 3-64-16,-5 4-119 0,-1 11-110 0,-5 7-71 15,-8 7-20-15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05T10:08:10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12113 2751 104 0,'-19'0'440'0,"5"0"-137"0,-4 4-99 0,-2-4-47 0,0 3-21 0,1-3-1 0,-1 0 3 16,0 0 9-16,1 0 4 0,-7 0-1 0,6 0 4 15,1 0 5 1,-1 0 7-16,0 0 2 0,1 4 3 0,0-4-5 0,0 0-9 0,5 0-4 15,-6 4-12-15,1-4-17 0,6 3-23 0,-6-3-22 16,-1 8-25-16,1-5-13 0,-7 5-9 0,-1 3-6 0,1 0-2 0,0 3-4 0,-6 1-2 0,-1-1 2 16,1 8 1-16,-1-3 0 0,-6 3 0 0,-1 3 0 0,2 1-3 15,-1 0 1-15,-7 0 0 0,7-1-4 0,0 1-1 16,0-1-1-16,-1 1 0 0,2-1-1 0,-1 5 1 0,-1-1-2 16,1 1 0-1,0-1-1-15,1 0 1 0,5 4-3 0,-7-3-1 0,8 2-1 0,-7 1 0 0,7 4-1 0,-1-4-4 0,0 4 2 16,7-4 0-16,-6 2 3 0,6-1 1 0,-1-1-2 15,1 0-2 1,7 0 3-16,-7-3 2 0,6 6 0 0,1-3-2 0,-1 0 1 0,-6 4 0 0,7-1-1 0,-1 4 0 16,0-3-4-16,2 0 1 0,-2 0-2 0,0-1-1 0,1 1 0 15,-1 0-2-15,7-5 1 0,-7 5 0 0,8-1 0 0,-2-2-2 32,2 2 0-32,-2 1 1 0,1-1-3 0,7 1 2 0,-8 0 0 0,2 3 0 0,6-4 2 0,-8 5 2 0,8-4 0 31,-1 3 5-31,1-3-2 0,-1-1 0 0,7 1 3 0,-7-1-2 15,7-2-2-15,0 2 0 0,7-3 0 0,-7 0-3 16,7 0 3-16,-7 0-1 0,6-4-1 0,7 0 0 0,-7 4 1 16,8-3-1-16,-2-1 1 0,2 0 0 0,-1-2-1 15,7 1 2-15,-2-1 0 0,-4 1 1 0,12-6-1 0,-7 4 2 16,1-4-1-16,6-4 1 0,1 5-2 0,-2-5 1 0,1-4-1 16,6 5 1-16,-5-5-1 0,5-3 0 0,8 4-1 15,-8-8 2-15,7 4 0 0,0-4 0 0,0 0 2 0,7-3 0 16,-1 4 3-16,1-4 1 0,-1-4 2 0,8 2 0 0,-1-2-1 15,0 0 1-15,6-2-3 0,-5 2 0 0,5-4-3 0,-5 4-2 16,-2-4-2-16,8 4-1 0,-7-4 0 0,7 0 0 16,-8 1 1-16,2-1-2 0,6-3 2 0,-7 0-2 0,-1-1 2 15,2-3-2-15,6 1 0 0,-7-1 0 0,-1-5-2 0,2-1 2 16,5-1-3-16,-5-4 3 0,-2-1 1 0,2 1 0 16,-1-3 0-16,-7-5 0 0,8 5-1 0,-8-5 1 0,1 2 2 15,-1-2-3-15,-5 0 0 0,5 5 0 0,-6-5 1 0,-7-3 0 16,8 4 1-16,-7 0 0 0,-1-1-1 0,1-2 1 15,-1 2 0-15,1-3-1 0,-7 1 1 0,0-2 0 0,-7 1 3 16,7-3 0-16,-6 3 0 0,-1-3 0 0,1-5 2 16,-7 4 2-16,0-3 0 0,0 0-1 0,-6-1 0 0,-1 1 3 15,0-4 1-15,1 4 3 0,-7-4 4 0,-7 0 2 0,7 4 3 16,-6-4 1-16,-7 0 1 0,6-1-3 0,-5 5 0 0,-2-3-4 16,1 2-3-16,-6 4-3 0,0-3-3 0,-1 4-2 15,0-5-1-15,-5 5-1 0,-2-1-2 0,8 1 1 0,-14-1 1 16,7-4 1-16,0 5-1 0,-1 3 1 0,-5-4 1 0,7 1-1 15,-9-1 1-15,2 4-1 0,-1 0 0 0,8-4 0 16,-9 8-1-16,9-4 1 0,-7 4 0 0,6 3 2 0,-1 0 3 16,1 1 1-16,-6-1 1 0,5 5-1 0,-5-1 0 15,6-5 0-15,0 6-1 0,-7-1-2 0,0 3-2 0,7-3-3 16,-6 1-1-16,7 2-3 0,-2 1 1 0,-5-1-1 0,6 1-1 16,-1 0 0-16,8 3 0 0,0 1 1 0,-8-1-1 15,8 4 0-15,-8 0 0 0,8 3 0 0,-7-3 1 0,6 4-1 16,-6 4-1-16,1-5-1 0,-1 4 0 0,-1 4-2 0,1 0 1 15,0 0 1-15,0 4-3 0,-7 0 1 0,7 0 1 0,-6 3 0 16,5 3 0-16,-5 2 2 0,-1-1 2 0,-5 4-1 16,5 3 0-16,1-3-1 0,-1 3-8 0,7 0-18 0,-7 0-24 15,7 1-25-15,0-1-55 0,7-3-115 0,-1 3-117 0,8 0-127 16,-8 1-209-16,7-1-100 16,6-3-35-16,-6-1-7 0</inkml:trace>
  <inkml:trace contextRef="#ctx0" brushRef="#br0" timeOffset="774.55">13266 2656 363 0,'-20'11'352'0,"2"0"-136"0,-2 4-80 0,0-5-41 16,7 5-21-16,-7-1-8 0,8-2-5 0,-8 2-2 0,7 5-4 15,6-5-7-15,-6 1-5 0,7 0-7 0,0 3-3 16,6-4-5 0,0 5 5-16,0-1 5 0,6-3 6 0,-6 3 9 0,13-3 4 0,0 3 6 0,0-3 8 0,7-1 11 0,-1 1 2 31,7 1 6-31,0-2 10 0,6-3 7 0,1-1 6 16,6 1 5-16,1 0 1 0,-2 0-2 0,7 0 0 0,-5 0-8 0,5 0-15 15,-6 4-13-15,1-1-10 0,-1 2-13 0,-7 2-10 0,1 3-7 0,-1-2-6 0,-12 3 1 0,6 3 5 16,-13-3 7-16,1 5 6 0,-2 2 6 0,-12-4 2 0,0 4 2 31,-6 0 0-31,0 5-4 0,-14-5-7 0,6 4-8 16,-11-4-6-16,5-4-7 0,-6 2-2 0,-7-5-4 0,7 0-1 15,-6-4-4-15,-1-4 3 0,7-3 1 0,-7-3 3 0,7-1 4 16,1-7 2-16,5 0 1 0,0-7-2 0,1-1-2 16,6-3-4-16,0-7-4 0,-1 0-3 0,8-8-4 0,6-3-4 15,0 0-6-15,0-4-1 0,0-8 1 0,6 0-2 0,-6 2 1 16,8-5-3-16,-8 0-2 0,6-4 0 0,-6 4 3 0,6 1-3 15,-6-2-1-15,0 5 2 0,0-4-2 0,7 5 1 16,-7 1 0-16,-7 5 1 0,7 4-1 0,0 0 0 16,-6 2 1-16,0 6 0 0,-2 3 0 0,2-1-1 0,-6 5 0 15,-2 3-4-15,1 3 0 0,0 1 2 0,-6 3-1 0,-1 4-1 16,1 4-3-16,-7 3-2 0,6 4-6 0,-6 4-9 0,0 0-14 16,7 6-23-16,-1-2-49 0,-6 3-81 0,13 0-80 15,-1-4-64-15,8 1-56 0,6-5-63 0,0 1-117 16,6-4-91-16,8-8-23 0,5 1 31 0</inkml:trace>
  <inkml:trace contextRef="#ctx0" brushRef="#br0" timeOffset="1094.01">14126 2806 78 0,'-20'4'503'0,"0"-1"-32"0,1 5-168 0,6-5-111 0,0 4-64 0,1-3-37 16,4 4-20-16,2-1-11 0,6 0-3 0,0 0-5 15,0 4 6-15,6 1 1 0,8 2 2 0,5 1 2 0,-6 3 3 16,6-3 4-16,8-1 3 0,-1 5 6 0,0-1 0 0,0-2 2 16,0 1 8-16,-7-2 7 0,7 3 8 15,-6 0 6-15,7-3 4 0,-15 0 10 0,8 3 4 0,-7-4-4 0,-7 2-10 16,0 2-8-16,2-4-11 0,-8 1-7 0,0 3-8 15,0-3-19-15,-14-1-17 0,8 1-9 0,-7-4-7 0,-1 0-5 16,2 0-5-16,-2-3-7 0,-5-1-18 0,6-7-55 0,-6 0-95 16,-1-3-86-16,0-1-79 0,1-8-75 0,6-2-98 15,-6-5-156-15,-1-3-80 0,0 1 6 0</inkml:trace>
  <inkml:trace contextRef="#ctx0" brushRef="#br0" timeOffset="1281.33">13950 2788 111 0,'0'-19'515'0,"0"1"-64"0,6-1-142 0,-6 1-81 15,7 0-31-15,6 3-7 0,-7-3 4 0,7 3 6 16,1-3 10-16,6 0 4 0,-1 4-4 0,0-6-10 0,14 2-18 16,-7 1-30-16,7-2-23 0,-1 1-22 0,1-1-20 0,-1 5-16 15,-6-1-17-15,7-4-16 0,-1 5-14 0,-5 3-9 16,-1-4-11-16,-1 4-24 0,1 0-49 0,0 0-80 0,-6 4-82 16,7 0-81-16,-15-1-110 15,1 5-182-15,7-1-97 0,-14 0-39 0,0 4 13 0</inkml:trace>
  <inkml:trace contextRef="#ctx0" brushRef="#br0" timeOffset="2310.33">23928 3476 77 0,'0'-10'390'0,"6"-1"-101"16,-6-1-90-16,0 1-48 0,6 0-21 0,-6 1-2 15,0-2 3-15,0 6 11 0,0-6 13 0,0 5 13 0,-6-1 15 16,6 1 7-16,-6-1-1 0,6 5-7 0,-7-4-11 16,1 3-11-16,-1 4-14 0,-6-3-18 0,7 3-24 0,-8 0-21 15,2 0-17-15,-2 3-16 0,1 1-8 0,-6 3-7 16,6 1-6-16,-7 2-2 0,1 5 0 0,-1-3 4 0,-6 6 8 15,13-4 4-15,-7 4 4 0,8 1-3 0,-2-1-2 0,2 0-2 16,5 1-4-16,7-5-7 0,0 5-6 0,7-5-5 0,-1 4-4 16,14 1 1-16,-1-4 0 0,1 3-1 0,12-3-1 15,1-1 0-15,-1-3-2 0,7 0-1 0,7 4 0 0,-1-4-2 16,1 0-1-16,-1 1-3 0,2-3 0 0,-2 3-3 0,1-1 0 16,-7 0-1-16,-1 0 0 0,2 0 0 0,-7 0 0 15,-8 0 0-15,1 0 1 0,-12 3 0 0,5-3 2 0,-12 0 2 16,-1 1 0-16,-6-1 2 0,-6-1 2 0,-1 1 5 0,-6 0 5 15,-7 0 5-15,1 0 6 0,-13-3 7 0,6 3 5 16,-13-4 6-16,-1-4 0 0,7 5 2 0,-12-8 2 0,5 0 2 16,2-3 5-16,-7-5 4 0,5 1 2 0,7-4 2 15,1-4 2-15,-1-4 0 0,7 1-5 0,1 1-5 0,-1-10-12 16,6 2-14-16,7-1-8 0,0-7-11 0,0 3-6 0,7-2-6 16,-2 2-6-16,2-2 1 0,12 2-1 0,-6 1 1 0,8 3-3 15,-2 1-9-15,7-1-13 0,-7 4-21 0,7 4-16 16,0 0-27-16,7-1-30 0,-7 1-67 0,13-1-100 0,-6 1-90 15,6 0-80-15,6 0-105 0,-5-1-140 0,-2 1-70 16,1-1-24-16,6 5 39 0</inkml:trace>
  <inkml:trace contextRef="#ctx0" brushRef="#br0" timeOffset="2628.13">24266 3242 269 0,'0'0'557'0,"0"-4"-54"16,0 1-152-16,7 3-99 0,-7-4-61 0,6-3-39 15,1-1-26-15,6 1-16 0,-1-1-16 0,2-2-12 0,12-5-18 16,-7 5-18-16,7-6-15 0,1 1-11 0,5 1-8 0,-6-1-5 16,0-3-3-16,1 3-3 0,-2 4 2 0,-5-3 2 15,0 3 6-15,-8 4 11 0,8-1 19 0,-7 2 18 0,-7 1 15 16,8 1 10-16,-8 4 4 0,-6 0 4 0,6 0-3 0,-6 4-2 16,7 4-1-16,-7 3 2 0,0 0-2 0,7 3-2 15,-7 4 1-15,0 1 2 0,0 3 2 0,0-1-2 0,6 6-12 16,-6-2-18-16,0 1-9 0,7 3-9 0,-7 0-8 15,6 0-7-15,-6 1-8 0,7-1-5 0,-7 0-6 0,6 1-2 16,-6-2-1-16,7 2 1 16,-7 3 0-16,6-3 1 0,0-5-1 0,2 1 2 0,-2 0 0 0,0-4-1 0,7-4-13 15,-6 0-15-15,12-3-34 0,-5-4-81 0,-2-4-94 0,8-3-83 16,-1-8-88-16,7-3-130 0,-6-4-133 0,6-4-73 0,-7-3-20 16</inkml:trace>
  <inkml:trace contextRef="#ctx0" brushRef="#br0" timeOffset="3139.6">24911 2582 217 0,'-20'-14'519'0,"-6"6"-72"15,1-3-142-15,-9 5-81 0,2-2-33 0,-1 0-11 0,1 5 4 16,-7-1 10-16,0 4 6 0,0 0 1 0,-7 4-11 15,7 3-18-15,-7 0-13 0,1 1-16 0,-7 6-20 0,7 1-18 16,-8 4-16 0,1 3-14-16,0 3-5 0,-6 4-11 0,5 4-12 15,-5 4-9-15,-7 3-7 0,6 1-5 0,0 6-2 0,1 1-4 0,-8 3-11 0,1 4 0 0,7 0-1 0,-7 7 0 16,6 0-2 0,0 4 0-16,1 4 0 0,6 0 1 0,0 3 1 0,13 0 2 0,-1 1 0 15,8-5-1-15,5 4 3 0,9-3-1 16,-2 0-2-16,13-5-2 0,1 2-5 0,12-9 0 0,-6 5-2 0,13-9 0 0,1 1-3 0,4-3 2 0,9-1 0 15,-1-4 2-15,6-2 2 0,14-5 0 0,0-4 1 32,0 1 1-32,12-7 0 0,7-2 0 0,0-5-2 0,13-5 0 15,1-3 0-15,-2-8-1 0,8-7-2 0,0-3 1 0,6-5 4 16,1-7-1-16,5-7 3 0,7 0 0 0,-6-6 0 0,13-10 1 16,-7 2-1-16,0-1 1 0,-6-7-4 0,-1 0 1 0,-6-7 1 15,-6 4 7-15,-7-9 6 0,-6 2 12 0,-7-2 15 16,-12-2 13-16,-2-1 11 0,-11-3 15 0,-8 3 16 0,-6-7 6 15,-6 4 4-15,-7 0-4 0,0 0-2 0,-7 3 1 0,-12 0-1 16,-1 1-8-16,1 6-16 0,-7 1-9 0,-7 7-10 0,-6 0-8 16,0 7-12-16,0 1-16 0,-6 3-20 0,-1 3-35 15,1 5-39-15,-7 3-45 0,13 0-46 0,-7 0-83 16,13 4-140-16,0-3-144 0,14-2-232 0,6-3-113 0,6 0-34 16,8 5 1-16,5-5 23 0</inkml:trace>
  <inkml:trace contextRef="#ctx0" brushRef="#br0" timeOffset="3280.01">25933 2762 6 0,'0'-4'785'0,"7"-3"17"0,-7 0 15 0,0 0-17 15,0-2-300-15,-7-1-217 0,7 2-121 0,-6-2-69 16,0-1-37-16,-8 0-20 0,8 3-10 0,-7-3-12 0,6 0-20 16,1 4-51-16,-1-1-99 0,-5 5-99 0,5-4-104 0,-6 3-178 15,7 4-143-15,-8 0-79 0,1 0-32 0,-6 4 18 16</inkml:trace>
  <inkml:trace contextRef="#ctx0" brushRef="#br0" timeOffset="6351.65">1530 9847 110 0,'-7'0'423'16,"7"-4"-145"-16,-6 4-120 0,6 0-61 0,-7 0-32 0,7-3-13 15,-6 3-5 1,6-4-1-16,0 4 1 0,0-4 2 0,0 4-3 0,6-3-2 0,7-5-1 0,1 1-1 0,6 0-3 0,-2 0-1 31,9-8 2-31,5 4 1 0,1-3 2 0,5-2 0 0,2-2-3 0,5 0-2 0,8 0-2 0,-8-1-2 0,7-3-3 0,1 1-4 32,5 3-2-32,-6-5-3 0,0 5-1 0,1-4 2 0,-2 3-2 15,1-3-1-15,1 4 0 0,-8-1-3 0,1 1-1 0,-1 0-1 16,-6 3 0-16,-5 1-1 0,-2 3-1 0,1 0 2 15,-15 0 0-15,2 4-4 0,-7-1 2 0,1 5 3 16,-8-1-1-16,0 4-1 0,-6 0 0 0,0 0-2 0,-6 0-2 16,0 4 3-16,-8-1-20 0,1 5-31 0,-7 3-34 0,-6 0-35 15,7 3-40-15,-7 1-51 0,0-4-94 0,0 0-149 0,0 0-58 16,0 1-20-16</inkml:trace>
  <inkml:trace contextRef="#ctx0" brushRef="#br0" timeOffset="6621.96">2129 9638 413 0,'-6'0'348'0,"-1"4"-131"0,0-4-82 0,7 3-44 16,0-3-27-16,-6 4-11 0,6-4-5 0,0 4 3 0,0 0 6 16,6-1 8-16,-6 5 3 0,0 3 7 0,7 0 5 0,0-1 7 15,-1 9 7-15,0-1 14 0,2 5 21 0,-2-2 13 0,0 9 9 16,7-1 9-16,-6 4 11 0,-1 4 11 0,7-1 7 0,-7 4-8 16,2-3-24-16,4 3-17 0,-5 1-13 0,6-1-15 15,-7 0-22-15,7 1-21 0,1-1-17 0,-8 0-14 0,7-3-10 16,0-4-6-16,0 3-3 0,0-3-8 0,0 1-1 0,-7-2-2 15,8-3-3-15,-2 1 0 0,-5-1-1 0,6 1 1 0,-6-5-2 16,-1 1 1-16,0-1-2 0,8-3 0 0,-8 1 0 0,-6-2-1 16,7-2-10-16,0-5-36 0,-1 1-69 0,-6 0-82 0,6-8-69 15,-6 0-63-15,7-3-76 0,-7-8-132 0,6 0-120 16,-12 1-45-16,6-4 27 0</inkml:trace>
  <inkml:trace contextRef="#ctx0" brushRef="#br0" timeOffset="6882.03">1920 11060 47 0,'-19'14'476'0,"-7"1"-91"0,13 0-157 0,0-4-90 0,0-4-50 16,6 4-27-16,1-7-12 0,0 0 0 0,6-1 13 0,6 0 18 15,0-3 21-15,8 0 18 0,5-3 14 0,7-4 14 0,0-1 11 16,7-3 6-16,5 0-3 0,2-3-10 0,5-5-11 16,-6 5-13-16,7-4-12 0,7-1-11 0,-8 1-8 0,7-1-10 15,1-3-10-15,-2 4-10 0,8-4-9 0,-1 4-4 0,1-4-7 16,6 0-8-16,-6 0-6 0,6 0-10 0,-6 0-6 0,-1 4-3 15,1-5-4-15,-8 5-3 0,2 0-5 16,-14 3-1-16,0 1 0 0,-6 3 1 0,-7 0-1 0,-7 3-2 16,1 5 0-16,-7-4 0 0,0 7 0 0,-7-4 0 0,1 0-2 15,-7 4-2-15,0 0-11 0,0 4-38 0,-7 0-63 0,-5-1-66 16,-2 1-61-16,2 3-64 0,-2-7-99 0,1-4-179 0,-6 1-81 16,6-8-11-16</inkml:trace>
  <inkml:trace contextRef="#ctx0" brushRef="#br0" timeOffset="7130.04">3054 10178 10 0,'-6'-5'508'0,"6"5"3"0,0-4-186 0,0 1-121 0,6-1-57 0,0 0-24 0,1-3-6 16,0 0-2-16,-1 3 2 0,7-3 2 0,0-4 2 15,6 4-3-15,7-8-6 16,1 4-6-16,-1-4-8 0,6 1-4 0,1 0-8 0,-1-1-5 0,1-1-8 0,-1 2-10 0,-5-1-11 16,5 4-14-16,1-3-11 0,-7-1-9 15,0 0-5-15,0 5-14 0,0-1-42 0,-7 0-55 0,1-1-54 16,0-2-48-16,-7 3-55 0,-1 0-68 0,2 3-118 0,-8-3-112 0,-6 4-40 16,0 3 9-16</inkml:trace>
  <inkml:trace contextRef="#ctx0" brushRef="#br0" timeOffset="7304.88">3289 10140 66 0,'-20'22'464'0,"1"-3"-130"0,5-1-127 0,2 0-70 0,4-7-37 16,2 0-17-16,0 0-10 0,-1-4 0 0,7-3 2 15,0 0 7-15,7-1 6 0,-1-3 6 0,8 0 3 0,-2-3-4 16,8-1-4 0,6-7-9-16,-7 0-8 0,14 0-15 0,-1-4-17 0,-5 1-15 0,11-4-11 0,-5-1-14 0,7-3-31 15,-2-3-34-15,1-1-41 0,1-3-54 0,-1 0-106 0,0-5-151 16,-1 1-89-16,2-3-43 0</inkml:trace>
  <inkml:trace contextRef="#ctx0" brushRef="#br0" timeOffset="8105.14">3952 9478 315 0,'0'-4'356'0,"0"4"-109"0,-6 0-77 0,6-5-40 16,0 2-26-16,-6 3-12 0,6-3-6 0,0-5-6 16,0 4-8-16,-6-3-8 0,6 0-8 0,0-1-8 0,0 1 1 15,0-4 7-15,0 4 3 0,0-4 7 0,0 4 6 0,0-4 10 16,6 0 18-16,-6 3 11 0,0-3 8 0,0 0 5 16,6-1 3-16,0 3 6 0,-6-3 3 0,8 5-1 0,-2-4-14 15,7-4-8-15,0 4-9 0,0-3-17 0,-1 3-11 0,8-4-13 16,-6 4-11-16,5-3-9 0,1 3-7 0,6-1-8 0,-7 1-6 15,1 0-6-15,0 4-5 0,5 0-4 0,-5 3-4 16,0 0-3-16,-1 4-2 0,0 4-1 0,1 0-1 16,-1 3 1-16,-5 0-1 0,-2 4 1 0,1 3-1 0,-6 2 2 15,0 2 0-15,-1 0 2 0,-6 4 2 0,0 4-2 0,0-1 1 16,-6 0 0-16,-8 6 2 0,8-2 0 0,-7 4-2 16,0-4 1-16,-6 1 0 0,5-1 1 0,1-4-2 0,1-3 2 15,-2 0-1-15,2-4 2 0,4-2 2 0,2-5 6 16,-7 0 8-16,13-4 7 0,-6-4 8 0,-1 1 8 15,7-4 4-15,-6 0 0 0,6-4 2 0,0 4-5 0,0-3-7 0,0-4-8 16,0 3-8-16,0-3-8 0,6-4-5 0,1-1-3 16,6 1-2-16,-1 0 0 0,2-3-1 0,-1 3-1 0,6-4-1 15,1 4 0-15,-1 0 1 0,7 0 1 0,1 0-2 0,-1 1 0 16,0 1-1-16,-1 6 1 0,2-3-1 0,5 1 1 0,-12 5 0 16,12 5-1-16,-5-2-1 0,-7 0 0 0,5 5 0 15,1 3 0-15,-6-1 2 0,-1 1-2 0,1 4 2 0,-7 0 0 16,0 3 0-16,-1 0 0 0,-4 0 0 0,-8 4 1 0,6 1-3 15,-12-1 2-15,-2 3-1 0,2-2 0 0,-13 2 1 16,6 1 0-16,-7-1 2 0,1 1 0 0,-7-1-1 0,-1-2 0 16,1 2 0-16,0-6 0 0,7 3 1 0,-7-8 1 0,6 1-1 15,1-1 0-15,-1-3 1 0,8-3 1 0,-2-1 3 0,1 0 3 16,7-3 3-16,-1-4 0 0,-6 4 1 0,7-4 2 16,6 0-1-16,-6 0 1 15,-2-4-3-15,8 4-2 0,-6-4-3 0,6 4-1 0,0-3 0 0,0-1-3 0,0 4-3 0,0-4 0 16,0 4-1-16,0-3 0 0,0 3-1 0,0-4-1 15,0 4-4-15,6-4-3 0,-6 4-7 0,8 0-11 0,-8 0-21 16,6 0-51-16,0 0-84 0,1 0-83 16,6 0-72-16,-7 0-79 0,7-3-144 0,1-1-116 0,-2-3-60 0,1 3 5 15</inkml:trace>
  <inkml:trace contextRef="#ctx0" brushRef="#br0" timeOffset="9900.01">4161 9192 124 0,'0'0'262'0,"0"0"-76"0,0 0-66 16,0 0-48-16,0 0-30 0,0 0-17 0,0-4-12 0,0 4-6 15,6-4-4-15,-6 1-1 0,0 3-1 0,8-5-1 0,-8 1 1 16,6 1 1-16,-6-1 3 0,0 1 3 15,0 3 4-15,6-4 5 0,-6 1 4 0,0 3 3 0,0-4 2 0,-6 4 2 16,6-4 1-16,0 4-2 0,0 0-3 0,-6-3-1 0,6 3-4 16,-8 0-3-16,8 0-1 0,-6 3-2 0,6 1 0 15,-6 3 1-15,-1 0 2 0,0 9 4 0,1-2 3 0,0 1 4 16,-1 7 2-16,1 0 2 0,-1 0 0 0,7 3-1 0,-7 2-1 16,1-2-3-16,6 0-2 0,0-3-2 0,0 4 1 0,6-4-1 15,1-1 0-15,0-2 0 0,6-1 2 0,-7-3-1 16,7 0 1-16,6-8 1 15,-5 0 1-15,5-3 1 0,1 0 0 0,0-8 3 0,6-3 1 0,-7-1 3 0,7-6 2 16,0-1 12-16,-7-3 14 0,7-5 14 0,-6 2 13 0,0-5 20 16,-7 4 27-16,-1-3 25 0,2-1 26 0,-1 5 15 15,-7-2-4-15,-6 1-3 0,0 0-3 0,0 4-15 0,0-1-29 16,-6 5-25-16,-1-1-31 0,-5 4-27 0,-2-1-22 0,-5 9-11 16,-1-1-14-16,-6 11-7 0,0 2-4 0,-7 2-6 0,1 7-1 15,-1 4-2-15,1 3 4 0,-7 5-2 0,13 2 2 16,-7 2-2-16,7 2 1 0,6-3 1 0,1 0 1 0,6-3 1 15,6-2-1-15,7-2 1 0,0-4-2 0,7 0 3 0,6-7 0 16,0-1 0-16,7-6 0 0,-1 0-2 0,7-8 1 16,0-8-1-16,7 0 1 0,-1-6-3 0,1-1 0 0,6-7 2 15,-6 0-3-15,-1 0 1 0,7-3 1 0,-6-1 0 0,-7 0-2 16,0 1 0 0,0 3-1-16,-7 0 1 0,-5 4 2 0,-2-1 2 0,1 4 2 0,-6 4 2 0,0 4 0 0,-7 3 3 15,0 1 0-15,0 3-2 0,-7 3 0 0,-6 5-3 0,0 6-3 16,0 1-2-16,-6 7 2 0,-1 4-3 0,0-1 1 0,7 5 2 15,-7-1 1-15,14-3-2 0,-7 3 2 0,7 0-2 16,6-3 1 0,0-1 1-16,0-2-1 0,13-2-2 0,-7 2 0 15,8-5 1-15,5-4 0 0,0 1-1 0,1-4-2 0,6 0-1 0,0-4 2 0,0 1-3 0,0-4 0 0,0 0-4 16,1-1 2 0,-2 1 0-16,1-4 1 0,0 3 2 0,0 1-2 0,-6-4 2 0,5 4 0 0,-5-1 2 0,0 1-1 15,-1-4 0-15,-5 4 0 0,-2-1-1 0,-5 0 2 0,6 2 0 16,-6-5 1-16,-7 3 0 0,6-3 0 0,-6 4 3 0,6-4 0 31,-6 0 1-31,0 0 0 0,0 0-2 0,-6 0-1 0,6-4 1 16,-6 4-1-16,-1-3-3 0,1-2 1 0,-8 2 0 15,8-4 0-15,-6 3 0 0,-2-3-1 0,1 3 0 0,0 1-6 16,0-4-21-16,-1 3-67 0,8-4-97 0,6 0-92 0,0-6-88 16,0-4-134-16,14 0-149 0,-2-9-87 0,8 2-31 15,-1-7 39-15</inkml:trace>
  <inkml:trace contextRef="#ctx0" brushRef="#br0" timeOffset="10583.34">5555 8616 175 0,'0'-3'434'0,"0"0"-120"0,0-3-118 0,7 3-65 0,-7 0-27 16,0-1-13-16,0 0-3 0,0 1 8 0,0-1 9 15,0 4 11-15,0-4 12 0,0 4 7 0,0 0 6 0,0 0 6 16,0 0 11-16,0 0 8 0,0 0 5 0,0 0-4 0,-7 0-10 15,0 4-13-15,1-4-11 0,0 4-18 0,-8-1-17 16,-5 1-21-16,-1 3-4 0,0 2-13 0,-5-3-7 0,-1 5-2 16,0 0-3-16,0 0-1 0,-1 0-1 0,-5 0-5 0,6 0-14 15,7 0 0-15,-1 0-1 0,0-7-2 0,1 3-3 16,5 0 0-16,8-3-2 0,-7 0-1 0,6-1-3 0,1 1-2 16,0-4 0-16,6 5-5 0,-7-5-2 0,7 3-4 15,-6-3-1-15,6 3-1 0,0 0 1 0,0 2-2 16,0 6-1-16,0-4 2 0,6 4 0 0,-6 3-1 0,7 1 1 15,-1 3-1-15,0 1 0 0,1-1 1 0,0 5 1 0,5-5 1 16,-4-1-2-16,4 1 1 0,1 1 1 0,-6-1 2 0,6 1-2 16,-1-8 2-16,2 3-3 0,-8-2 0 0,7-1 2 15,-6-4 1-15,6 0 1 0,0-3-2 0,0 0 3 0,0-1 1 0,0-3 5 16,0-3 3-16,7-1 0 0,-8 0 1 0,8-3 3 16,-7 0 2-16,7-4 0 0,6 3 0 0,-7 0-3 0,1-2-5 15,6 3-2-15,0-1-1 0,0-2-3 0,1 2-2 0,5 0-3 16,-7 5-1-16,1-1 0 0,7 1 0 0,-7 3-1 15,0 3 0-15,-6 1 0 0,6-1 0 0,-13 5-2 0,7 3 1 16,-7 0-2-16,-1 3 2 0,-4 5-3 0,-2-1 1 16,-6 4 1-16,-6 4 0 0,-2-1 1 0,-4 5-1 0,-8 3 2 15,-6-4 2-15,0 4 0 0,-6 4 1 0,-2-5 0 0,-5 5 0 16,1-4 2-16,-1 4 5 0,-7-3-1 0,7-2 3 16,-7 1 2-16,7-4 0 0,7 0 3 0,-1-2 1 0,7-6-3 15,0-3-3-15,7 1-4 0,-1-5-2 0,7-3-3 0,6-4-2 16,1 1-8-16,-1-1-11 0,7-3-13 0,7-4-13 0,-1 0-21 15,1-4-67-15,6-3-99 0,13-8-88 0,0-3-84 16,7-4-121-16,-1-7-143 0,7-1-83 0,-6-3-31 0,6 0 41 16</inkml:trace>
  <inkml:trace contextRef="#ctx0" brushRef="#br0" timeOffset="10898.06">6304 8774 413 0,'-7'0'566'0,"1"-4"-39"15,6 4-198-15,-7 4-132 0,1-4-62 0,0 7-26 0,-2 0-1 0,2 4 14 0,-7 4 18 16,7 3 18-16,-1 4 14 0,1 0 9 0,-7 8-3 0,7-1-13 16,-8 4-12-1,1 4-21-15,6 3-17 0,-5 0-13 0,-1 4-12 0,6-1-11 0,0 6-12 0,-5 2-13 0,-2-1-7 16,8 6-8-16,-7-1-8 0,13 0-4 0,-6 0-2 0,6 0-3 31,-7 0-2-31,7 0-1 0,-7 0-5 0,7-4 0 0,0 0-2 0,-6 1-4 0,6-5-3 0,0-3-2 0,6-3 1 16,-6-1-1-16,0-4-1 0,7-3 0 0,-7-3 1 15,7-5-2 1,-7 1-1-16,6-4-9 0,1-7-18 0,-1-1-41 0,7 1-85 16,-6-8-95-16,5-7-91 0,2 0-125 0,-1-7-192 0,6-4-91 0,0-7-39 0,1-1 12 15</inkml:trace>
  <inkml:trace contextRef="#ctx0" brushRef="#br0" timeOffset="11387.67">6512 9572 431 0,'0'-14'573'0,"0"-1"-51"0,0 0-175 0,0 0-101 15,0-3-41-15,0 4-13 0,7-1-5 0,-1 0-6 0,1-3-5 16,6 3-4-16,0 1-19 0,0-1-27 0,0 4-32 0,6 0-30 16,1 0-23-16,0 4-18 0,-1 3-11 0,1 4-5 15,0 0-2-15,-2 4-2 0,2 3 3 0,-1 8-3 16,-5 3 4-16,-1 4 6 0,6 4 7 0,-12 6 6 0,6 2 3 16,0 2 7-16,-7 1 7 0,1 4 7 0,-7 2 3 0,0 2-3 15,0-2-2-15,-7 1-3 0,1 4-4 0,0-4-7 0,-1 0-4 16,-6-4-5-16,0 0-4 0,0 1 0 0,0-8 0 15,-1-4 1-15,2-4 3 0,-1-3 6 0,-1 1 9 0,2-8 8 16,6-5 10-16,-8 1 5 0,8-7 4 0,-1 0 0 0,-6-8-1 16,6 0-7-16,-5-3-8 0,5 0-11 0,0-8-9 15,7 0-9-15,-6 0-9 0,6-7-2 0,0 4-4 0,0-4 0 16,6 4-3-16,-6-4-4 0,7 3 0 0,0 1-3 16,-1 4 2-16,0 3-3 0,1 0-2 0,6 0-1 15,-6 3 2-15,13 5-1 0,-8-1-1 0,8 4 2 0,-1 4 2 0,1 3 0 16,0 0 2-16,5 1 1 0,1 3 2 0,7 3 1 15,-7-3-1-15,6 4 2 0,1 0 0 0,7-1 1 0,-8-3-1 16,7 0-1-16,0 0-1 0,-7-3 0 0,1 3 0 0,7-4-1 16,-15-4-1-16,7 1-5 0,-5 0-5 0,-1-4-6 0,-6 0-10 15,-8 3-12-15,8-3-15 0,-13 0-17 0,5 0-35 16,-5-3-91-16,0-1-102 0,-7-3-101 0,6 0-166 0,-6-4-122 16,0 0-76-16,-6 0-42 0,6 0 3 0</inkml:trace>
  <inkml:trace contextRef="#ctx0" brushRef="#br0" timeOffset="12825.57">27367 8004 322 0,'-8'4'479'16,"-4"-4"-123"-16,6 4-111 0,-1-4-55 0,0 0-25 15,1 3-4-15,-1-3 5 0,1 0 12 0,-1 0 7 0,7 0-4 16,-7 0-15-16,7 0-21 0,0 0-25 0,0 0-22 0,0 4-20 16,0-4-15-16,7 0-8 0,0 3 3 0,6-3 10 15,0 4 8-15,0-4 9 0,13 4 10 0,0-4 1 0,7 0-3 16,-1 0-9-16,7-4-11 0,0 0-19 0,7-3-11 0,-1 0-13 16,8-4-10-16,-8 0-2 0,7 0-8 0,-6-4-4 15,6 4-5-15,-6-3 2 0,-8 3-3 0,1-4 0 0,1 4-3 16,-7-4-7-16,-1 4-16 0,-6 0-47 0,-7 1-70 15,1 2-75-15,-1 1-61 0,-5-4-57 0,-8 4-69 0,0-1-99 16,-6 1-129-16,0 0-37 0,-12 3 28 0</inkml:trace>
  <inkml:trace contextRef="#ctx0" brushRef="#br0" timeOffset="13052.07">27862 7886 507 0,'-8'6'466'15,"-4"-3"-130"-15,5-3-98 0,1 3-51 0,-1 1-27 0,1 0-14 16,-1-1-8-16,1 1-4 0,6 0 2 0,0-1 7 0,0 8 10 15,0-3 5-15,0 6 1 0,6 1 6 0,1 3 5 16,-1 4 1-16,1 3-7 0,-1 5-19 0,1-1-27 0,-1 4-20 16,0 4-18-16,2 3-16 0,-2 1-15 0,7 3-8 0,-6 0-8 15,-1-1-5-15,0 2-4 0,1 2-4 0,-1-3-5 16,1 0-2-16,0 3-5 0,-1-3-2 0,0 0-3 0,1-3-1 16,-7-1-2-16,7 0-3 0,-1-7-9 0,-6 0-18 0,0-3-47 15,0-1-80-15,6-7-82 0,-6 0-70 0,0-8-63 0,0-2-84 16,0-2-136-16,-6-3-97 0,6-3-18 0,-6 4 46 15</inkml:trace>
  <inkml:trace contextRef="#ctx0" brushRef="#br0" timeOffset="13237.32">27536 9228 6 0,'-13'7'576'0,"6"-3"13"0,0 0-103 0,1-1-157 0,0 1-103 15,6-4-51-15,6 4-12 0,0-4 8 0,8-4 13 0,5 0 7 16,1 1 1-16,6-1-8 0,7-3-10 15,5-4-26-15,1 3-41 0,1-3-35 0,5-3-28 0,1 2-18 0,-1-2-12 16,8-4-6-16,-2-1-3 0,1 1-1 0,1 0-4 0,6-4 0 16,-8 0-3-16,8-4-6 0,-7 4-24 0,1-4-56 0,-2 5-83 15,-5-5-79-15,-7 4-88 0,-7 0-146 0,1-4-138 16,-1 1-80-16,-12 3-24 0</inkml:trace>
  <inkml:trace contextRef="#ctx0" brushRef="#br0" timeOffset="13507.29">28558 8426 48 0,'-13'0'723'0,"7"0"19"0,-1-4 11 31,0 1-141-31,1 3-186 0,6-4-146 0,0 4-92 0,6-4-57 0,1-3-24 0,6 3-15 0,0-3-9 0,1-4-12 16,4 3-17-1,9-3-16-15,-1 1-11 0,0-1-7 0,0 0-8 0,7 0-4 0,-1-5-1 0,-6 6 0 0,13-5-2 16,-6 0-5-16,-1 4 1 0,1-3 0 0,-1-1-1 0,1 4-3 16,-7-3-6-1,0 3-12-15,0-1-30 0,-7 6-51 0,-5-6-75 16,-1 8-75-16,0-3-62 0,-7 3-62 0,1 1-78 0,-1-5-117 0,-6 8-92 16,-6 0-12-16,-1 0 36 0</inkml:trace>
  <inkml:trace contextRef="#ctx0" brushRef="#br0" timeOffset="13667.21">28689 8598 259 0,'-7'12'588'0,"0"-6"-6"0,7-2-155 0,-6 0-92 0,6-1-52 0,0-3-29 16,0 4-17-16,0-8-13 0,6 4-12 0,8-7-17 16,-1 0-27-16,-1-5-37 0,14-2-37 0,1-1-35 0,5-3-28 15,1-4-32-15,5 0-41 0,2 0-61 0,-1-3-71 16,6-5-66-16,-5 1-66 0,5-1-85 0,1-2-144 0,-7-2-109 15,0 1-41-15,1 1 18 0</inkml:trace>
  <inkml:trace contextRef="#ctx0" brushRef="#br0" timeOffset="14950.34">29333 7616 170 0,'0'-3'311'0,"0"3"-95"0,0 0-85 0,0 0-57 0,0-5-31 0,0 5-16 16,0 0-10-16,0 0-3 0,0-2-2 0,0 2-1 0,0 0 2 15,0 0 3 1,0-4 4-16,0 4 5 0,-7 0 7 0,7 0 4 0,0-5 5 0,0 5 3 0,0 0-1 0,0-3 2 0,0 3-1 16,0-4-1-16,-6 4-1 0,6-4 0 0,0 1-1 15,0 3 1 1,0-4 3-16,0 4 1 0,0-3 0 0,0-1 1 0,0 1 4 0,0-1 10 0,0-4 14 0,0 5 14 0,6 0 15 31,-6-5 11-31,0 0 15 0,7-3 25 0,0 4 23 0,-1-1 10 0,-6-2 2 16,7 2-4-16,-1-2-6 0,1-5-7 15,0 5-16-15,-1-6-28 0,6 1-30 0,2 1-22 0,-1-1-17 16,0 1-17-16,0-1-13 0,7-3-8 0,-8 7-3 16,2-3-4-16,5-2-2 0,-5 5-2 0,4 0-2 0,2 0-2 15,-7 4-2-15,1 0-2 0,-2-1-3 0,2 5-2 0,-2 3 1 16,1 0-2-16,1 7-1 0,-2 4 2 0,-6 0 1 0,2 7 1 15,-8 5 2-15,6-2 1 0,-6 9-1 0,-6 3 1 16,-2-1 1-16,2 2 2 0,-6 2-2 0,-2 1-1 16,1 3-2-16,1-3 0 0,-8-4 1 0,6 0 0 0,2 0-1 15,-8-7-1-15,13-1-1 0,-5-7 2 0,6 1 6 0,-2-5 2 16,2-3 7-16,0-4 9 0,6 1 10 0,-7-4 10 0,7-4 8 16,0 0 4-16,0-4-2 0,7 0-2 0,-1-3-5 15,8-4-9-15,-2 0-11 0,8-4-9 0,-1 1-9 0,1-5-4 16,6 5-6-16,0-2 0 0,-1 6-3 0,2-5 2 0,-1 5 0 15,6 2-1-15,-5 4 2 0,-1 1 0 0,6 3 0 16,-6 0 0-16,1 7 0 0,-1 1-1 0,-1 2-3 0,-5 5 1 16,0-1-3-16,-7 9 1 0,-1-1 2 0,-5 0-3 0,-7 3 3 15,0 4-2-15,-7 2 2 0,-5 1 0 0,-8 1 1 0,-6 0-2 16,0-1 1-16,0-2 1 0,-7 3-1 0,1-4 3 16,-8 0 0-16,8 2 0 0,-7-3 0 0,0-3 2 0,7 1 0 15,-1-7 0-15,1 3-1 0,5-8-8 0,1 4-12 16,6-6-17-16,8-5-34 0,-1 1-86 0,6-2-109 0,7-6-104 15,7-3-156-15,-1-4-155 0,13 0-84 0,-5-9-41 0,12 6 4 16</inkml:trace>
  <inkml:trace contextRef="#ctx0" brushRef="#br0" timeOffset="15220.12">29580 8803 382 0,'0'7'582'0,"-6"-3"8"0,6 3-208 0,6-7-144 0,2 4-92 0,4-8-46 16,8 4-18-16,-7-7-5 0,13 0-2 0,0-5 2 16,7 2 3-16,-1-1-1 0,1-3-4 0,5-1-1 0,8-4 2 15,-7 1 7-15,7-4 13 0,0 3 12 0,0-3 5 16,-1 1 4-16,7-2-4 0,-7 1-9 0,-6-3-12 0,7 7-17 15,-7-4-19-15,0 3-19 16,-6 1-15-16,0 4-21 0,-8-2-45 0,-5 9-75 0,0 0-83 0,-8 0-85 0,-5 3-110 16,0 1-199-16,-7 3-103 0,-14 0-47 0,2 7 9 0</inkml:trace>
  <inkml:trace contextRef="#ctx0" brushRef="#br0" timeOffset="15617.65">30069 8880 336 0,'0'-11'760'0,"0"3"13"16,0-2 8-16,13 2-231 0,-6-3-201 0,13 4-140 0,-8-4-80 15,8 4-40-15,-7-1-21 0,7 4-10 0,-1 1-6 0,0 3-3 16,1 3-9 0,-1 1-6-16,1 7-8 0,0 0-6 0,-1 4-3 0,-5 3-2 0,4 4 1 0,-4 4-3 0,-1 3-1 15,0 4 0-15,-6 0-2 0,-1 4-2 0,-6 3-1 16,0 0-1-16,-6 1-2 15,-1-1-2-15,-6 0 1 0,0 1-3 0,-7-1 1 0,0 0 1 0,1-3-1 0,-7-1-1 0,6-2 3 16,-6-5-1 0,1-4-1-16,-1-3 1 0,-1-7 1 0,8 0-1 15,-8-4-1-15,15-4 1 0,-8-4-2 0,1-3 2 0,5-7 0 0,2 4 0 0,-2-8 0 0,8 3 4 0,-7-3 3 16,7 0 1 0,6 0 3-16,-7 0 2 0,7 0 3 0,7 0 1 0,-7 1 1 0,6-1-1 0,1 0-4 0,-1 3 2 15,7-3 1-15,0 4-3 0,1-1 4 0,5 1-8 0,-6 3 4 16,6 1 4-16,7-1 1 0,-6 0 0 0,6 1-2 15,0 3-1 1,0 0-4-16,6 0 5 0,-6 0-6 0,7 0-5 0,-1 0-2 0,1 0-5 0,7-4-18 0,-1 4-20 0,-1-4-42 16,1-3-105-16,1 0-115 0,-1 0-134 0,0-4-225 15,-1-4-112-15,-4 0-49 0,-2 0-16 0</inkml:trace>
  <inkml:trace contextRef="#ctx0" brushRef="#br0" timeOffset="15759.17">31046 8990 753 0,'0'-8'863'0,"-6"1"20"0,-1 0 18 0,7 0-218 0,0-1-267 0,-7 5-159 15,7-5-92-15,0 5-58 0,0-1-38 0,0-4-45 16,0 5-50-16,0-1-74 0,0 1-145 0,0-4-147 16,7 3-241-16,-7 0-152 0,7 0-76 0,-7 4-21 0,0 0 11 15</inkml:trace>
  <inkml:trace contextRef="#ctx0" brushRef="#br0" timeOffset="19201.37">15780 15712 196 0,'7'-14'327'15,"-7"3"-126"-15,0 0-88 0,6-4-47 0,1 4-24 16,-7 0-13-16,6 0-2 0,0-1 0 0,-6 2 0 0,7-1 3 16,-7 0-1-16,7 4 2 0,-7-1 2 0,0 5 3 0,0-5 2 15,0 5 2-15,6-1 2 0,-6 0 1 0,0 4 0 16,0-3 0-16,0 3-3 0,0 0-2 0,0 0 2 0,0-4 1 16,0 4 5-16,-6 0 8 0,6 0 8 0,0 0 6 15,0 0-2-15,0-3 7 0,-7-1 6 0,7 0 7 0,-7 1 7 16,1-1 3-16,0-3 3 0,-1 3 12 0,1-3 26 0,-1-1 12 15,0 1-1-15,-5 0-6 0,-2-1-3 0,2 0 0 16,-2 1-11-16,-5 0-11 0,-1 0-18 0,1-1-9 0,-7 2-4 16,0-2-6-16,6 1-10 0,-13-1-10 0,7 1-5 0,-6 0-8 15,-1-1-12-15,1 1-10 0,-7 0-7 0,0-1-4 16,-1 1-3-16,1 0-1 0,1 0 2 0,-8-2 1 0,7 2-1 16,-6 0 0-16,-1 0 3 0,0 0 3 0,0 3-2 0,1-3-2 15,-1-1 0-15,1 5-2 0,5-1 0 0,-5 0-1 0,-1 1-4 16,7 3-2-16,-6-4-4 0,5 4 0 0,1-4 0 15,1 4 0-15,-1 0 0 0,-1 0 0 0,1 4 0 0,0 0-1 16,7-1 4-16,-7 1-1 0,-1 0-2 0,1 3 0 0,1 1-1 16,5-1 0-16,-7 3 0 0,2-2 1 0,-1 2-1 15,6 2 1-15,-6-1 0 0,6 0-2 0,0 0 1 0,-5-1 0 16,5 6 0-16,1-5 0 0,-1-1 0 0,-6 5 1 0,7-4 1 16,-1 0 0-16,1 4-1 0,-2-4 2 0,2 0-1 0,-7 0 0 15,6-4 0-15,1 4 0 0,-1 0 0 0,-5 0-1 16,5 0 1-16,1-4 1 0,-8 5-1 15,7-2 1-15,-6 1-1 0,1 3-1 0,5-2 0 0,-7-1 1 0,1 0-1 16,1 0 1-16,-1 0 0 0,-7 0 1 0,7 0 0 16,0-4 0-16,7 4 0 0,-8 0-1 0,7-3 3 0,1-1-4 15,6 0-1-15,-1 0-2 0,-5 1-1 0,7-2 1 0,-2 6 1 16,8-4-2-16,-8-1 0 0,1 4 3 0,1 0 0 0,5-4 0 16,-6 4 0-16,0 0 1 0,7 0 2 0,-7 1-1 0,-1-6-3 15,7 5 0-15,2 0 1 0,-9-2 1 0,7-3 1 16,2 2-1-16,-2-1 1 0,0 0 0 0,1 0 2 0,5 1-1 15,-5-1-1-15,6-4 2 0,-7 5 0 0,7-4-1 0,-7 3-1 16,8 0 1-16,-1 1-1 0,-1-5 2 0,-4 5-2 0,4-1-1 16,8-3 0-16,-8 0 1 0,1 3-2 0,1-4-1 15,5 1-1-15,-6 3 0 0,7-3 0 0,-8-1 1 0,1 4-1 16,7-3 1-16,-7 4 2 0,6-4 0 0,-5 3 0 0,4-3-1 16,-4-1 1-16,5 4-1 0,1-7-1 0,-1 4 1 15,1 0 0-15,-1 0 1 0,1-4-1 0,-8 3 2 0,8 1 1 16,0 0-1-16,-1-4 0 0,0 3-2 0,1 1-1 15,0 0 0-15,-7-4 1 0,6 3 0 0,0 1-1 0,1-4 1 16,0 0 0-16,-1 4 0 0,0-4 2 0,1 0 0 0,0 3 2 16,6-3-3-1,-7 0 1-15,1 0-1 0,6 0 0 0,-7 0 0 0,7 0-1 0,0 0-1 0,-7 4-1 0,1-4 2 16,0 0 0-16,6 0-1 0,-8 4 0 0,2-4 0 0,0 0 1 16,6 0 0-16,-7 4 0 0,7-4-1 0,-6 0 0 0,-1 3 0 15,1-3 1-15,-1 3 0 0,1-3 0 0,0 4 0 16,-2-4 0-16,2 4 0 0,-7 0-1 0,6-1 1 0,-5 1 0 15,5-1 1-15,-6 1-1 0,6 3 1 0,-5-3-1 0,-2 0 0 16,2 0 1-16,5-2-1 0,-6 3 0 0,6 2-1 16,-5-3 2-1,4 0-1-15,2-1 0 0,-6 1 0 0,5 0 0 0,0-1 0 0,1 1 0 0,-1 0 0 0,1-4 0 16,0 3-1 0,-2 1-1-16,8-4 1 0,-6 4 1 0,0-4 0 0,6 3 0 0,-6-3-2 0,-1 4 1 0,7-1 1 0,-7-3 1 15,1 4-1 1,6 0 0-16,-7-4 0 0,1 3-1 0,-1 1 2 0,0 0-1 0,7-4 0 0,-6 3 0 0,0 1 0 15,0 0 1-15,-2 3 0 0,2-3-1 0,0-1-1 0,-7 1 1 32,6 3-1-32,-6-3 1 0,7 3 0 0,-8 2 0 0,2-3 1 0,-2 2 1 15,1 3 1-15,1-4-2 0,-2 4-1 0,2 0-1 0,-8 0-1 0,7 0-2 0,-1 0 1 0,2 3 0 16,-2-3 1 0,2 0-1-16,-1 4 0 0,-1-3 1 0,2-2 0 0,6 1 1 0,-8-4 0 0,8 4 0 0,-1-7 1 31,0 3 0-31,1-3-1 0,6 0 1 0,-7-1-2 0,7 1 4 15,-6 0-1-15,6-1-1 0,-6-3 0 0,6 4 0 0,-7-1 0 16,7 1 0-16,-7 3 0 0,7-3-3 0,-6 3 0 0,0 1 2 16,-1-1 1-16,0 4-1 0,1-4-1 0,-1 5 2 15,1-1 0-15,0-1 0 0,-1 2 0 0,0-1 1 0,1-4 1 16,0 4 0-16,-2-4 2 0,8 0-3 0,-6 1 0 0,0 3 1 16,-1-4 1-16,1 0-2 0,-1 4-1 0,1-4 1 0,-1 4 0 15,1-3 1-15,6 0-2 0,-6-1 1 0,-2 0 0 16,2 0-1-16,0 1 0 0,6-1 0 0,-7-3 0 0,7 3 1 15,-7-3-1-15,7 3 1 0,-6-3 1 0,6 3 1 0,-6 1 0 16,-1-1 1-16,7 4-1 0,-6-4 0 0,-1 3-1 0,7-1 0 16,-7 0 1-16,7 0-2 0,-6 2-1 0,6 0 0 0,-6 3-1 15,-1-3-1-15,0 4 0 0,7-4 1 0,-6 0-1 0,0 3 0 16,6-3 2-16,-7 0-1 0,7 1 1 0,0 2 2 16,-6-3 0-16,6 0-1 0,0 4-1 0,0-4 0 0,0 3 0 15,0-3 0-15,0 4 0 0,0 0 0 0,0-1 1 0,0 2-1 16,0 1 4-16,0 1-2 0,0-3-1 0,0 4 0 0,0-5 0 15,6 4-1-15,-6 1 0 0,0-5 1 0,7 5-2 0,-7-1 0 16,6-4 1-16,-6 1 1 0,6-4-2 0,-6 5-1 0,0-2 2 16,7-3 0-16,0 3 0 0,-7 2 0 0,6-2 0 0,0-3 1 15,1 3 2-15,0-3 0 0,-1 4-1 0,1-4-2 0,-1 0 1 16,0 4-1-16,1-4-1 0,6-1-1 0,-7 1-1 0,2 1-1 16,4-1 2-16,-5-4 0 0,6 4-1 0,0 0 3 15,-1 0 0-15,-4-4 1 0,4 4 1 0,2-3 1 0,-2 2-2 16,1 2 0-16,1-5 2 0,-2 4-1 0,8 0-1 15,-7-5 4-15,0 6-3 0,6-4 0 0,1-1 0 0,-7 0 0 0,7 0-1 16,0 1 2-16,-2-4 0 0,9 3-2 0,-7-4 0 16,-1 5 3-16,7-5 0 0,0 1 1 0,0 3 0 0,-6-3-3 15,5 0-2-15,8-1 5 0,-7 1-3 16,6 0 1-16,1-4-1 0,-1 3-1 0,-5-3 0 0,12 4 3 0,-13-4-2 16,13 0-1-16,-6 0 3 0,6 0 0 0,-7 0 0 15,7 0 0-15,1 0-1 0,-8 0-1 0,7-4 2 16,0 4-2-16,1 0-2 0,-1 0 0 0,-7 0-1 0,7 4 0 15,0-4 1-15,1 0-1 0,-8 0 2 0,7 0 0 16,0 0-2-16,-7 0 0 0,8 0 2 0,-1 0 2 16,0 0 0-16,-1 0 1 0,2 0-3 0,-1 0 5 0,0 0 1 15,0 0 0-15,0 0-2 0,0 0-2 0,0 0-1 16,1 0-1-16,-1 0 0 0,-7 0-4 0,1 4 1 16,6-4 2-16,-7 0-1 0,1 0 0 0,-1 0 0 0,1 0 1 15,-1 0 0-15,-6 3 1 0,7-3 0 0,-7 0-2 16,7 0 1-16,-7 4 0 0,0-4 0 0,6 0 0 15,-5 4 0-15,-1-4-1 16,0 3 0-16,-1 1 2 0,1-4-2 0,7 3 1 0,-7-3-1 0,0 4-1 16,7 0 2-16,-7-1 0 0,7 2 1 0,-7-5 0 0,6 4 2 15,1-1-1-15,-7 1 1 0,7-1 1 0,-1 1-1 16,-6-1 0-16,7 1-1 0,-1-4-2 0,1 7 1 16,-7-7-1-16,6 4 0 0,-5-1 0 0,5 1-1 15,-6 0 0-15,7-4 1 0,-8 4 1 0,1-1 0 0,7 5 1 16,-7-5-1-16,0 1 1 0,0 0-2 0,1 3 3 15,-1-3-2-15,6 3 0 16,-13-3 0-16,14 3-1 0,-7-4 0 0,0 1 1 0,0 3-1 0,1-3 0 0,-1 0-1 16,-7 4 1-16,7-4-1 0,0-2 1 0,0 2 0 15,-7 0-3 1,7-4 1-16,-6 4 2 0,7 0 0 0,-9-4 0 0,2 3 0 0,7-3-2 0,-9 4 1 0,2-4 1 16,0 3-1-16,-1-3 0 0,1 4 1 0,0-4-1 15,-1 3 0 1,1 1 0-16,0 0-1 0,-1-4 2 0,0 4-1 0,0-1 1 0,1 0 0 0,0 2 1 0,-1-2 1 15,1-3 0-15,6 4 1 0,-7 0-2 0,7-4 0 16,1 0 7-16,-8 0-2 0,8 0-4 0,-2 0-1 0,1-4-1 31,0 0 0-31,7 1 0 0,-7-2 1 0,0 2-9 0,0 0 5 0,1-1 0 0,-2 0 1 0,1 0 1 16,0 1-1-16,0-1-1 0,1 1 1 0,-1-1-1 16,-7 4-1-1,7-3-1-15,-6-1 1 0,6 0-1 0,-7 0-2 0,1 0 0 0,6 2 0 0,-7-2 0 0,7-1-1 31,-6-2-2-31,-1 0 0 0,7-1 1 0,-6-2 0 0,0 2-1 16,5 1 2-16,-5-4 1 0,0 0 1 0,-1 4 0 16,7-5 2-16,-6 5-1 0,-1-4 0 0,7 1 1 0,-6-1 0 0,0-1-2 0,-1 5 0 0,7-4 0 31,-6 0-4-31,-1 0 0 0,7 4-2 0,-6-4 0 0,6 0-1 16,-7 0 0-16,1-4 2 0,0 4 0 0,-1-3 5 0,1-6 2 15,-1 6 3-15,0 0-1 0,1-5 1 0,-1 5 0 0,1-1 0 16,-7-3 0-16,7 3 0 0,-8 1-1 0,2-4 1 15,6 2 2-15,-8-2 0 0,1 0-1 0,7 0 2 0,-7-1-2 16,0 1 1-16,0 0 0 0,0 0-2 0,0-5 0 0,1 5 0 16,-2-4 1-16,-6 4-1 0,1-4 1 0,6 0 0 0,-6 1-2 15,-1-2 2-15,0-3 0 0,8 1-1 0,-8-1 0 0,0 1 1 16,2-2 0-16,-2 2 1 0,0-1 0 0,-6-3 0 0,7 4 0 16,-7 0-1-16,6-2 2 0,-6 1-1 0,0 1-1 0,-6-1 0 15,6 1 0-15,-7-2 2 0,7 2 1 0,-6 3-1 0,0-3 2 16,-8-5-1-16,8 4 0 0,-8 1 1 0,8-1 3 15,-7 4 1-15,0-4 3 0,0 1 2 0,-7 3 0 0,8-4 2 16,-2 1-1-16,-5 3 1 0,-1-4-2 0,8 4-2 0,-8-4-2 16,7 1-1-16,-7-1 2 0,0 1-2 0,8-1 0 0,-8 1-2 15,7 2 0-15,-7-2 0 0,1-1 0 0,6 1-1 16,0-1-1-16,-7-1-1 0,8 2 1 0,-2 0 2 0,-5 3 0 16,6-4-2-16,0 1-1 0,-1-2-1 0,2 2 0 0,-1 0 0 15,0-1-2-15,0 4-1 0,-1-3 0 0,2 2 1 16,-1 1-1-16,0 0 0 0,0 1 1 0,6 2 0 0,-6-3 1 15,-7 4 0-15,8 2 0 0,-1-1 2 0,-1-1 4 16,-5 3 0-16,-1 0 1 0,7 1 2 0,-6-1 2 16,-1 0 1-16,1 1 2 0,-1-1-1 0,8 3 3 0,-15-2 4 15,8 3 1-15,-1 1-1 0,1-2-1 0,-7 1-2 0,6 4 0 16,-7-4-1-16,2 4-4 0,-1 0-6 0,0-1-2 0,0 1-2 16,-1 3 2-16,1 1-2 0,1-5 2 0,-1 5 0 0,6-1-2 15,-6 4 0-15,-1-5-1 0,1 5-1 0,7 0-1 0,-7 5-2 16,6-1-2-16,1-1-1 0,-7 5-10 0,6 3-21 15,1 3-22-15,6-3-40 0,0 4-113 0,7-1-117 0,-1-2-137 16,14-2-204-16,-1-2-111 0,0-5-43 0,7-3-18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1T09:54:35.5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5868 5579 56 0,'-7'-7'453'0,"7"7"-94"0,0-4-102 0,-7 1-66 16,7-1-26-16,0 4-12 0,-6 0 3 0,6 0 6 0,-6 0 8 15,6 4 11-15,-7-4 9 0,7 0 9 0,-7 3 5 0,7 1 0 16,-6-1-8-16,0 1-13 0,6-1-17 0,-7 5-21 0,7-4-22 16,-7 2-23-16,1 6-24 0,6-1-18 0,-7 0-12 15,7 4-6-15,0-1-7 0,-6 5 0 0,6-1-4 0,0 0-3 16,6 8-1-16,-6 0-2 0,0-1 0 0,0 5 4 0,7-1 2 15,-7 5 5-15,0 1 4 0,0-2 2 0,-7 4 7 16,7 4 4-16,-6-5 4 0,0 4 1 0,-8 0 0 0,8 1-1 16,-8-4 3-16,8 3 3 0,-7 0-2 0,-7 1 2 0,8 2-2 15,-8-2-2-15,7-1-4 0,-7 0-2 0,2-3-8 0,4 3-5 16,-6-7-4-16,7 4-8 0,1-8-3 0,-8 4-5 16,7-3-3-16,6-5-2 0,-6 1-2 0,7-4-2 15,-1 0 0-15,1-4 0 0,-1-4-2 0,7 2 1 0,-6-5-1 16,6-1 0-16,0-3 2 0,0 1 0 15,-6-1 1-15,6 1 0 0,6-5 2 0,-6 1 1 0,0 0 0 16,0-1 2-16,6 1 1 0,-6 0 3 0,7-1 1 0,6-3 1 0,-7 4 3 16,14 0 3-16,-7 0 3 0,7-4 2 0,5 3-1 0,9-3 1 15,4 3-3-15,1-3 0 0,6 0-3 0,8 0-4 16,5 0-3-16,14 0-4 0,0 0-1 0,6 4-6 0,7-4 1 16,-1 0-4-16,14 0-1 0,0-4 0 0,-1 4 2 0,14 0 0 15,-7-3-1-15,7 3 0 0,7-3-2 0,-8 3 0 16,7-4-2-16,-6 0-1 0,-7 4-2 0,0-4 1 0,-6 4-1 15,-14-3-1 1,1 3 1-16,-13 0 2 0,-6 0 1 0,-9 3 0 0,-4-3-1 16,-15 4-1-16,2 0-2 0,-14-4-5 0,-7 4-13 0,1-4-24 15,-7 3-29-15,-7-3-35 0,1 0-41 0,-7 0-38 16,0 0-55-16,0 0-107 0,-7 0-101 0,1-3-88 0,0-1-128 0,-7-4-96 0,-7 1-49 0,0-4-14 0,-6 0 30 16</inkml:trace>
  <inkml:trace contextRef="#ctx0" brushRef="#br0" timeOffset="997.64">6069 5568 249 0,'0'0'291'0,"-6"0"-58"0,0 4-60 0,-2-4-39 0,8 0-25 16,-6 0-16-16,0 0-8 0,6 0-5 0,-6 0-4 0,6 0-5 16,0 0-4-16,-7 3-3 0,7-3-5 0,0 0-5 15,0 0-1-15,-7 0 2 0,7 4 5 0,0-4 6 16,0 0 11-16,0 0 8 0,0 3 12 0,0-3 8 0,7 0 11 16,-7 0 11-16,7 0 15 0,-7 0 18 0,6 4 9 0,6-4 6 15,2 4-1-15,-1-4-9 0,7 4-8 0,6-4-13 16,0 0-24-16,-1 4-32 0,9-4-19 0,-9 0-20 0,15-4-11 15,-8 4-7-15,7 0-8 0,0 0-8 0,7-4-2 0,-1 4 1 16,1-4-3-16,6 0 0 0,0 1-1 0,0 3-1 0,0-4-2 16,0 1 0-16,1 3 0 0,-1-4 0 0,-1 4-1 15,2 0-3-15,-8 0 0 0,1 0-1 0,-1 0 1 0,-5 0-2 16,5 4-1-16,-12-4 0 0,5 3 0 0,-5 1 1 0,7-1-1 16,-14 1 0-16,6 0 0 0,-6 0 0 0,7 0 1 15,-14-2-1-15,7 3 1 0,-6-1-1 16,-1-1 1-16,1 1 9 0,0 0-4 0,-8-4-2 0,1 3-2 15,-6-3-1-15,6 4-1 0,-7-4 0 0,1 4-1 0,0-4-8 0,-1 0 4 16,0 0 4-16,-6 3 1 0,7-3 4 0,-7 0-1 0,0 0 3 16,0 0-1-16,7 4 0 0,-7-4 0 0,0 0-1 15,0 0-1-15,0 0-2 0,0 0 0 16,0 0-1-16,0 0 1 0,0 4-1 0,0-4-1 0,0 3-1 0,0 1 0 0,0-1 1 16,0 1-1-16,0 3 2 0,0 1-1 0,0-1 1 0,0 4 0 15,6 0 2-15,-6 4 1 0,0-1-1 16,0 1 0-16,7 0-1 0,-7 3 2 0,0 4 3 0,6-4 1 15,-6 8 1-15,0-4 5 0,0 4 1 0,0-1 4 0,0 5-1 0,0-1-2 16,0 0-2-16,0 1 1 0,0 3-4 0,0-4-1 16,0 4-2-16,0-1 0 0,0 2 3 0,-6 2 3 0,6-2 1 15,0-2-1-15,0 1 2 0,-7 4 0 0,7-4 0 16,0 3 1-16,0 1 3 0,0-4-4 0,0 4-1 0,0-1-1 16,0-3-1-16,0 4 1 0,7-4-3 0,-7 0 1 0,0 0-6 15,-7 4 2-15,7-5 0 0,0 2-1 0,0-1 1 16,0-4-3-16,0-4 2 0,0 1-1 0,0-1-2 0,0-6 2 15,0 3-1-15,0-7 4 0,0-1 3 0,0-3 3 0,0-3 0 16,0-1 2-16,0 0 6 0,0-3 3 0,0 0 1 0,0-4-3 16,0 3-1-16,7-3-2 0,-7 0-4 0,0 0-11 15,0 0-29-15,0-3-36 0,0-5-48 0,0 1-128 0,0-4-133 16,0-4-185-16,0 1-166 0,6-9-98 0,-6-2-39 0,0-1-4 16</inkml:trace>
  <inkml:trace contextRef="#ctx0" brushRef="#br0" timeOffset="1920.28">6226 5997 139 0,'-7'-4'411'16,"7"0"-92"-16,0 4-95 0,-6 0-59 0,6-3-35 0,0 3-15 16,0-3-7-16,0 3-4 0,0 0-5 0,-6 0-5 0,6-5-8 15,0 5-10-15,0 0-9 0,0 0-7 0,0 5-5 0,0-5 2 16,0 3 7-16,0 0 12 0,0 5 12 0,0-5 15 16,0 8 16-16,0 0 19 0,0 5 11 0,-8-2 4 0,8 1-6 15,0 6-7-15,-6-2-8 0,6 3-12 0,0-1-15 0,-6 1-18 16,6 4-14-16,-7-1-11 0,7 5-8 0,-7-4-9 15,7-1-9-15,-6 1-5 0,0 0-6 0,-1-1-4 16,1 1-5-16,-1-4-1 0,0-1-2 0,1 2-1 0,0-5 1 16,6 1-2-16,-7-5 2 0,7-3 0 0,-7 0 0 0,7 0-2 15,0-3 2-15,-6-1-1 0,6-4 7 16,0 1-4-16,0 0-1 0,0-4 0 0,0 3 0 0,0-3 3 0,0 4-2 16,0-4 0-16,0 0-7 0,0 0 1 0,6 0-1 0,-6 0-1 15,7 0 1-15,0 0-3 0,5 0 0 0,-5-4-4 0,6 1 1 16,0-1-1-16,7 0 0 0,-8 4-1 0,2-3-1 0,-1-1-1 15,0 4 1-15,0-3 1 0,-1 3 0 0,2 0 0 16,-8-4-1-16,1 4 1 0,6 0 0 0,-6 0 1 0,-1 0-1 16,-6 0 0-16,6 0 0 0,-6 0-2 0,0 0 1 0,7 0 2 15,-7 0-1-15,0 0-1 0,0 0 1 0,0 0-1 16,0 0 1-16,0 0 1 0,0 0-7 0,0 0 1 0,0 0 4 16,0 0 1-16,0 0-2 0,0 0-4 0,0 0-7 0,0 0-9 15,0 0-15-15,0 0-53 0,0 0-95 0,0 0-96 16,0-4-90-16,0 1-118 0,0-1-167 0,0-3-86 0,0 3-31 15,7 0 21-15</inkml:trace>
  <inkml:trace contextRef="#ctx0" brushRef="#br0" timeOffset="2740.35">6525 6330 315 0,'-6'0'281'0,"6"0"-88"16,0-3-62-16,0 3-40 0,0 0-20 0,0 0-12 16,0-4-9-16,0 4-5 0,0 0-6 0,0 0-4 0,-7 4-4 15,7-4-1-15,0 0-2 0,0 3 2 0,-6-3 6 16,6 4 6-16,-7 0 7 0,1-1 5 0,6 1 2 0,-6 0 4 15,-2 3 5-15,2-3 0 0,0 3 0 0,-1 0 0 0,1 0 2 16,-1 1 4 0,1-1 3-16,-1 4-2 0,1-3-2 0,0 2 2 15,-2 1-2-15,2 0-4 0,0 1-7 0,6-1-6 0,-7 0-7 16,7-1-1-16,-7 1-3 0,7 0-7 0,0-3-4 0,0-1-3 0,0 0-2 0,0 1-2 0,0-1-6 16,7-3-2-16,-7 3-1 0,7-3 1 0,-1-1 2 0,-6 1 1 15,6-4 1-15,8 0 0 0,-8 0-5 0,7-4 1 0,0 1-2 16,-6-1-1-16,5-3-4 0,2-1-2 0,-1 1-2 15,-7-4-1-15,1 4 3 0,6-4-1 0,-13 3 2 0,6-3 0 16,1 1 2-16,0 2 8 0,-7-3 7 0,0-1 8 0,0 2 9 16,6 3 10-16,-6-4 6 15,0 4 4-15,-6-1 3 0,6 1-2 16,0-1 0-16,0 1-2 0,0 3-3 0,0 1-6 16,0-1-5-16,-7 1-3 0,7 3-4 0,0-4-7 0,0 4-7 15,0 0-7-15,0 0-5 0,0 0-7 0,0 0-1 0,0 0-3 0,0 0-2 0,0 4 0 0,-7-1 0 16,7 4-1-1,0-3 0-15,0 0 2 0,0 3-3 0,0 0 0 0,0 1 0 0,0-1 0 0,0 4 0 0,0 0 0 0,0-1 0 32,0 2 0-32,0-1 1 0,7 4 1 0,0-4 1 0,-7 3-1 15,6 1 0-15,0 0 0 0,1-4-1 0,0 3 1 0,-1-3-1 16,7 0-1-16,-7 1 1 0,1-5 1 0,0 0 0 16,5 0-2-16,-5 1 2 0,0-5 1 0,-1 1 2 0,7-4 2 15,-6 3 0-15,-1-6-2 0,7 3 0 0,-7-4 3 0,8-3 0 16,-8 0-3-16,0-1-1 0,8-2 1 0,-8 2-1 15,1-3-1-15,-1-4-1 0,0 4-3 0,2 0 2 0,-2-3 2 16,-6 3-1-16,6-4-1 0,-6 4 3 0,7 0-1 0,-7 0 3 16,0-3 1-16,0 2-5 0,7 1-1 0,-7 0 0 0,0 1 2 15,6 2-1-15,-6 1 0 0,6-1-11 0,-6 1 3 16,0 3 4-16,7 1 2 0,-7 3 0 0,0-4-2 16,6 4-1-16,1 0 1 0,0 4 10 0,-1-1-1 0,0 1-2 15,1 0-2-15,0-1-5 0,5 5 3 0,-5-1 2 16,0 1 1-16,-1-1-2 0,-6 0-2 0,7 4 0 0,-7-4 1 15,0 5 3-15,0-1-3 0,0 0-2 0,-7-1-1 0,1 1 1 16,-1-3 1-16,0 3 0 0,1 0 1 0,0-4-3 0,-8 4 1 16,8-4 0-16,-7 1 2 0,6-1-1 0,-6 0 1 0,7-3 1 15,0-1-2-15,6 1-5 0,-7 0-14 16,7-4-33-16,0 0-63 0,0 0-80 0,0 0-73 0,0-4-64 16,7 0-71-16,-1-3-97 0,0-4-131 0,7 0-42 0,-6-3 18 15</inkml:trace>
  <inkml:trace contextRef="#ctx0" brushRef="#br0" timeOffset="3141.79">6929 6477 362 0,'0'4'369'0,"-6"-4"-131"0,6 3-94 0,0-3-54 0,6 4-31 15,-6-4-12-15,0 0-8 0,6 3-2 0,1-3-3 0,0 0-2 16,-1-3-2-16,1 3 0 0,-1-4 3 0,0 1 4 15,8-1 6-15,-8 0 6 0,0-3 5 0,2 3 4 0,-2-4 2 16,0 4-1-16,-6-2 1 0,7-2 4 0,-1 5 6 16,-6-5 8-16,0 5 6 0,7-1 4 0,-7-3 3 0,0 3 2 15,0 0 0-15,0 1-7 0,0 3-10 0,0-4-13 0,0 4-14 16,-7-4-10-16,7 4-8 0,0 4-9 0,-6-4-8 16,6 4-7-16,-7 3-4 0,7-3-3 0,-6 3-1 0,6-3 0 15,-6 3 1-15,6 0 0 0,0-3 0 0,0 3 0 0,0-4 1 16,0 1 0-16,0 4 2 0,0-4 0 0,0-4 0 15,6 4 3-15,-6-1 1 0,0 1 1 0,6-4 1 0,-6 0 2 16,7 4-1-16,-1-8 2 0,-6 4 2 0,7 0-3 0,0 0-1 16,-1-4-3-16,-6 4 0 0,6 0-2 0,0 0-3 0,-6 0-1 15,8 4-1-15,-8 0-1 0,6-1 1 0,-6 1 0 16,0 3 0-16,0 0 0 16,6 1 0-16,-6 3 1 0,0-4 0 0,7 4 0 0,-7 4-4 0,0-4-22 0,6-1-44 15,-6-2-53-15,7 3-55 0,0-3-63 0,-1-1-102 0,0-4-160 16,8-3-85-16,-2 0-28 0</inkml:trace>
  <inkml:trace contextRef="#ctx0" brushRef="#br0" timeOffset="4102.65">7606 6349 151 0,'0'0'318'16,"0"0"-81"-1,0-4-72-15,0 4-56 0,0 0-36 0,0 0-20 0,0-4-12 0,7 4-6 0,-7 0-5 0,0 0-5 0,6 0-7 16,-6 0-1 0,7 0-2-16,0 4-2 0,-1-4 1 0,0 0 1 15,8 0-1-15,-8 4 1 0,7-4-1 0,-6 0 0 16,6 0 2-16,-1 3 3 0,8-3 2 0,0 0 6 0,-1 4 0 0,1-4 2 0,6 0 0 0,-7 0 2 0,14 4-1 15,-7-4-1 1,6 0-2-16,1 0-3 0,-1 0 1 0,-6 0-2 0,14 3-4 0,-15-3-2 0,8 0 1 0,0 4-2 0,0-4-4 31,-8 0-2-31,9 4 2 0,-9-4 1 0,7 3 8 0,-5-3 2 0,5 0 3 0,-6 4 3 0,7-4 0 0,-1 3 2 32,-5-3-3-32,5 4-2 0,1-4-5 0,5 4-3 0,-4-1-3 15,-2-3-3-15,7 4-2 0,-6 0-3 0,6 3 0 16,-1-3 0-16,2 3-2 0,5-3 0 0,-6-4-1 0,7 3 0 15,-7-3-1-15,7 0 2 0,-7 4 2 0,0-4 2 16,7 0 3-16,-7 0-2 0,-1 4 3 0,2-4 0 0,-1 0 7 16,0 3 0-16,-7-3-2 0,7 4 0 0,-6-4-1 0,0 4 0 15,6-1-3-15,-7-3 1 0,1 3-6 0,-1 1-2 16,1 1 0-16,6-2-2 0,-7 1-1 0,8 0 0 0,-1-1 1 16,0-3-2-16,7 4-3 0,-7 0 0 0,6-4 1 0,1 3-1 15,-1 1-1-15,-5-4 1 0,5 3-1 0,-6-3 1 16,7 4 0-16,-7 0 0 0,-7-1 0 0,7-3 1 0,-7 4 1 15,2 0 0-15,-2-1-1 0,1 5 0 0,-1-5 0 0,1 1 0 16,-1 3 1-16,1-3-2 0,6 3-1 0,0-3 2 16,7 3 1-16,-7-3 0 0,7 0-2 0,5 3 0 0,-5-4 1 15,7 1 1-15,-8 0 1 0,7-1-2 0,0 1-1 0,0 0 1 16,0-1 0-16,7 2 1 0,0-1 0 0,-8-1-1 0,8 0-1 16,-7 1 0-16,1 0 0 0,4-1 0 0,-4 1 0 15,-1 0 0-15,7-1 0 0,0 1 0 0,-8-1 0 16,14 1 0-16,-6 0 0 0,-1 0 1 0,1-1 0 0,6 1 1 15,-6 0 0-15,6-1 0 0,-6-3 1 0,6 4-2 0,0 0-1 16,1-1 0-16,-1-3 0 0,0 4 0 0,0-4 1 16,0 3-1-16,0-3 0 0,0 4 1 0,0-4 3 0,0 4 2 15,7-4 2-15,-7 0 1 0,6 3 3 0,2-3 2 0,-2 0 2 16,0 0 0-16,8 0 0 0,-1 0-3 0,0 0-1 16,7-3-4-16,-1 3-1 0,1 0 3 0,6-4-3 0,0 4-4 15,-6 0-3-15,7-4 0 0,-9 4-1 0,2-3 1 0,-6 3 1 16,-1-4-2-16,0 1 6 0,-6 3 11 0,-1-4 9 15,-5 0 10-15,-7 1 7 0,-2 3 1 0,-4-4 1 0,-1 4 0 16,-13-4-5-16,7 1-9 0,-13-1-9 16,-1 4-7-16,1-4-7 0,-15 0-7 0,2 1-13 0,0-1-30 0,-13-3-40 0,-1 0-42 15,-6-1-42-15,-6-2-49 0,-1-2-72 0,-13-3-133 16,-6 1-92-16,-13-4-44 0,1 3 1 0</inkml:trace>
  <inkml:trace contextRef="#ctx0" brushRef="#br0" timeOffset="4720.26">10999 6114 312 0,'-6'0'428'0,"0"0"-109"0,0 4-111 0,-2-4-74 15,8 0-38-15,-6 3-19 0,6-3-6 0,0 0-1 0,-6 4 0 16,6-4-4-16,0 0-5 0,6 0-6 0,-6 4-6 16,0-4 0-16,6 4 13 0,2-1 16 0,4 1 23 0,1-1 23 15,0 1 23-15,0-1 18 0,7 5 13 0,-1-5 10 0,1 2-6 16,0 1-14-16,6-1-17 15,-7 2-26-15,7-3-23 0,0 3-20 0,0 0-18 0,1 0-18 0,-2 1-13 0,1 3-11 16,6 0-5-16,-5 0-4 0,-1 0-3 0,0-1-3 0,0 5-2 16,0-1-2-16,-7 4 2 0,8-2-3 0,-15-1-1 0,2 3 2 31,-2 0-1-31,-4 0 3 0,-2 4 4 0,-12 3 5 0,-2 2 4 0,-11 2 5 0,0 4 4 0,-8 0-1 0,-11 4 0 16,-1-1-1-1,-7 1-2-15,1 3-3 0,-2-3-4 0,2-1-4 0,-1 5-4 0,1-5-1 0,6-2 3 0,-7-2 1 16,14-2 0-1,-7-1-3-15,6 0 3 0,7-7 2 0,0 0 0 0,0 0 1 0,0-4-1 0,7-3-4 0,5 0 0 16,1-4 2-16,0-4-4 0,7 0-7 0,-7 2-14 0,7-3-24 16,-2-2-80-16,8 3-114 0,0-7-129 0,0 0-220 0,0 0-126 15,0 0-72-15,0 0-33 0,0 0 1 0</inkml:trace>
  <inkml:trace contextRef="#ctx0" brushRef="#br0" timeOffset="6450.1">14217 6653 245 0,'0'0'319'0,"-7"3"-92"0,7-3-73 16,-6 0-44-16,6 4-25 0,-7-4-10 0,7 0-2 0,0 0 2 0,0 0 4 0,0 0 1 16,-6 0 2-16,6 0 4 0,0-4 7 0,0 4 11 15,0 0 14-15,0-3 12 0,-6-1 11 0,6 0 10 0,0 0 5 16,-7-3 2-16,7 0-1 0,0 0-3 0,-7-4-5 0,7-1-2 16,0 1-9-16,0-3-10 0,-6-1-11 0,6 1-12 15,0-5-13-15,-6 1-16 0,6 0-14 0,0-4-17 0,0 0-10 16,0 0-7-16,0 0-2 0,0 0-5 0,0-4 0 15,6 4-1-15,-6-4-6 16,6 5-3-16,-6-5 0 0,7 0-4 0,-7 0 0 0,7 5 0 0,-1-2 1 16,0-2 0-16,1 7 2 0,-1-4-1 0,8-1 0 0,-8 5 0 15,7 1 0-15,0-6-1 0,0 5-1 0,7-4 0 0,-8 3 0 0,8-2 1 16,0 2 0 0,-1 1 0-16,1-1-2 0,0 5-1 0,-1-5-1 0,1 5-2 0,6-1-1 15,-7 4 0-15,1-3 1 0,0 3 1 0,5 0-1 16,-5 0-1-16,0-1-1 0,-2 6 0 0,9-6 0 0,-7 5-1 0,-2 0 0 0,2-1 0 15,0 5 0-15,-1-1 1 0,1-3 0 0,-7 3-2 0,7 4 2 0,-1-4-1 32,0 1 1-32,-5 3 0 0,5-4 1 0,1 4 0 0,0 0 1 15,-8 0-1-15,8-4-1 0,-7 4 1 0,7 0-1 0,-1 4-1 16,-6-4 0-16,6 0-1 0,1 4 2 0,0-4 0 16,-1 3 0-16,1 1 2 0,0 0-2 0,-1 0 0 0,0-1 1 15,0 4-1-15,1 1-2 0,-6-5 2 0,5 5 0 0,1-2-2 16,-1 3 2-16,-6-3-1 0,7 6 1 0,-7-5 1 0,7 0 0 15,-8 4 0-15,8-3 0 0,-7 3 0 0,-1 0-1 16,2 0 0-16,6 0-1 0,-8 3 0 0,1 1-4 0,7-1 4 0,-8 1 1 0,2 4-2 0,-1-5 2 0,0 5 0 31,0-1 0-31,7 1 0 0,-8-2 3 0,2 3 7 0,-1-2-6 0,-1 3-1 0,2-3-1 0,-2 4 0 0,2-3-1 32,-8 3 0-32,7-1 2 0,-6 6-10 0,0-6 6 0,-1 5 1 15,0 0 2-15,-6 3 0 0,6-1 0 0,2 3 2 16,-2 1-1-16,-6-2 0 0,6 3-1 0,-6 0 1 0,7-4 0 15,-7 4 0-15,6-4 2 0,-6 5-1 0,0-5-4 0,0 4 1 16,0-4 0-16,0 0 1 0,-6 1 1 0,6 3 0 0,-7-4 1 16,1 0 1-16,0 0 4 0,6 5 0 0,-14-5-3 15,8 4-2-15,0-4 0 0,-1 4 1 0,0-4 0 0,-6 4-1 16,7-4-1-16,0 1 1 0,-8-1 2 0,8-3 0 0,-8 3 0 16,8-3 0-16,-7-1-3 0,7 1 0 0,-8-4 2 15,8 3-3-15,-6-2 1 0,4 2-1 0,-4-3 2 0,5 0-1 16,-6 1 1-16,6-2-1 0,-5 1 0 0,-2-4 2 15,8 4 1-15,-7-3 2 0,0-1-2 0,0 1-1 0,-1-1 1 16,2 0 0-16,-2 0-1 0,2 1 0 0,-1-4-1 0,-1 3-3 16,2-1 2-16,-2-1 1 0,2-2-3 0,-8 1 1 15,7 0 0-15,-7 3 2 0,8-7-2 0,-8 3 1 0,7-2 0 16,-7-2-1-16,0 1 2 0,8 0-1 0,-8 1 1 0,1-5-3 16,-1 0 1-16,1 1 1 0,6-1 0 0,-6-4 1 0,-1 1-1 15,0 0 2-15,7 0 1 0,-7-4 3 0,8 0 3 16,-8 0 1-16,0-4 2 0,1 0 2 0,5 0 3 0,-5-3 1 15,0 0 3-15,0-4 1 0,-8 4-2 0,8-5 3 0,-1 1-2 16,1 0-2-16,-1-3-2 0,0-1-2 0,1 1-1 16,-1-5-2-16,1 1-1 0,-1 0-3 0,0 0-1 0,2-5 2 15,4 2 0-15,1-2 2 0,-7 5-4 0,8-4-1 16,-2-3-1-16,-5 2-1 0,6-2-1 0,0 3-3 0,-1-4 0 16,-4 0-1-16,11 1-1 0,-6-1-1 0,0 0 0 0,7 5 0 15,-8-5 0-15,8 0 1 0,0 5 0 16,-8-2-1-16,8-2 1 0,6-1 3 0,-7 4-2 0,1 0 2 0,6-3-2 15,-7 2-2-15,7 2 0 0,0-2 0 0,-7 2 1 16,7-1-2-16,0 0 1 0,-6-1 0 0,6 2-1 0,0 3 3 16,0-5-1-16,0 1-1 0,0 4 0 0,0-4 0 0,0 0-1 15,0 0 0-15,0 4 0 0,6-1-2 0,-6-3 0 0,7 4 2 16,0-3-1-16,-1 3 0 0,1-5-1 0,-1 1 1 0,0 4-1 16,2-1 3-16,-2-3 0 0,0 4 0 0,0-1-1 15,2 1 0-15,-2 4 1 0,0-1 0 0,-6 0 0 0,7 4-1 16,-1 0-2-16,-6 0 1 0,7 0-1 0,-7 4-5 15,0 0-9-15,7 0-14 0,-7 3-27 0,0-3-21 0,0 2-39 16,6 1-113-16,-6 1-123 0,0-4-163 0,0 3-168 0,6 1-96 16,-6-5-41-16,0 5-16 0</inkml:trace>
  <inkml:trace contextRef="#ctx0" brushRef="#br0" timeOffset="7610.35">15005 5759 67 0,'-6'0'318'0,"6"0"-85"0,0 0-80 0,0 0-59 0,6 0-39 15,-6 0-22-15,0 0-8 0,6 0-7 0,1 0-3 16,0 0-2-16,5 0 0 0,-4 4-1 0,4-1-4 0,1-3 0 16,0 4 0-16,0-1 1 0,7 1 0 0,-1-4 1 0,7 4 3 15,-6-1 7-15,6 1 1 0,7-4 4 0,-1 4 3 0,1-4 0 16,-1 0 0-16,7 0 1 0,1 0-1 0,5 0-1 15,1 0-2-15,-1 0-1 0,0 0-4 0,8-4 0 0,-7 4-1 16,-1 0-2-16,1 0-3 0,-1 0-4 0,1 0-3 0,6 4-1 16,-6-4 0-16,-1 3-1 0,1-3 0 15,5 4 0-15,2-4 0 0,-1 4 2 0,7-4 0 0,-8 0 1 0,8 0 0 16,6 0 0-16,-6-4-1 0,6 4-1 0,1-4 0 0,-1 4 1 16,6-3 0-16,-6 3 1 0,0 0 1 15,-6 0-2-15,0 0 1 0,-1 0-1 0,-5 0-1 16,-2 0-2-16,-5 3-1 0,-1 1-1 0,1 0-2 0,-1-1 0 15,2-3 1-15,-9 8 0 0,8-5 0 0,0 1-1 0,-1 0 1 0,1-1-1 0,6 1 1 16,-7-4-1-16,1 4 0 0,6-1 1 0,0 1 0 16,1-1 0-16,-2 1-1 0,8 0 1 0,0-1 0 15,-7 1 0-15,7-4 0 0,-1 4 0 0,-6-1-1 0,7 1-1 16,-7 0 1-16,-7-1 0 0,7 0 0 0,-5 3-1 0,-2-3-2 16,1 0 0-16,-1 5 3 0,0-5 0 0,7 1 0 15,-6 3 0-15,0-3 1 0,6 3 1 0,-7-3 1 0,8 3 0 0,-8-3 2 16,1 0-1-16,6 3-2 0,-7-4 0 0,1 1 2 15,-1 0-2-15,8-1 2 0,-8 1-2 0,1 0-1 0,6-1 0 16,-6 2 0 0,6 1 0-16,-7-2-2 0,1 3 1 0,-1-3 0 0,0 3 0 0,2-3-1 0,-2 3 1 0,1 1 0 15,-1-4-1-15,1 3 1 0,-1-3 0 0,1 3 0 0,-1-4 0 16,1 1 0-16,0 0 0 0,0 0 0 0,-7-1 0 16,7 0 1-16,-1 1 1 0,-6 0-1 0,0 0-1 0,0-4 0 15,-6 3 5 1,5-3 1-16,-5 0 4 0,-1 4 7 0,1-4 3 0,-1 0 8 0,-5 0 4 15,5-4 6-15,-6 4 0 0,1 0 4 0,-1 0 2 0,0-3-1 0,-7 3 1 0,1-4-1 16,0 0 0-16,-1 0-1 0,-6 1-2 0,-6 3 0 0,5-3-3 16,-6 3-7-16,2-4-4 0,-2 4-6 0,-6-4-8 0,0 0-18 31,6 4-34-31,-6-3-42 0,-6-4-53 0,6 0-92 0,-6-1-176 16,-2 0-89-16,-4 1-50 0</inkml:trace>
  <inkml:trace contextRef="#ctx0" brushRef="#br0" timeOffset="8430.94">20586 6041 295 0,'0'0'343'0,"0"-3"-111"16,7 3-90-16,-7-4-54 0,0 0-28 0,0 4-15 0,0 0-9 16,0 0-3-16,7 0-4 0,-7 0-2 0,0 0-6 15,0 0-1-15,6 0-2 0,0 4 0 0,-6-4 3 0,8 4 5 16,-2-4 4-16,6 3 6 0,-5-3 7 0,0 4 4 15,6-1 0-15,-7 1 5 0,8-1 3 0,-2 1 1 0,-6 0 3 16,8 3-1-16,-1 0-1 0,0 1 0 0,6 3-2 0,-5-4-3 16,-2 8 2-16,8-4-2 0,-1 3 1 0,-5 4 6 15,5-2 6-15,1 5 3 0,0-2 2 0,-2 6 0 0,2-2-4 16,0 2-1-16,-1-3 9 0,1 7 0 0,-1-3 2 0,1 7 4 16,0-4 0-16,-1 4 4 0,7 0-3 0,-6 4-4 15,-1-4-13-15,1 4-12 0,-1-1-11 0,0 1-14 0,-5-1-8 16,5 1-7-16,-6 0-5 0,0 3-4 0,-7-4 0 15,2 5-2-15,-2-5 1 0,0 5 1 0,1-5 2 0,-7 5 0 16,0-5 2-16,0 1 1 0,0-1-1 0,0-2 2 0,0-2-2 16,-7-2 0-16,7-1 0 0,-6 1-1 0,6-1 1 15,-6-4 2-15,-2 1 0 0,2-1 2 0,0-3 2 0,-1 5 2 16,-6-6 0-16,0 1 3 0,1-4-2 0,-2 4 0 0,-6-3 3 16,8 2-1-16,-8-2-1 0,1 0-3 0,-1-1-1 15,7-4-2-15,-7 5 0 0,8-8-3 0,-8 3-1 0,0-3 0 16,7 0 4-16,-7 1 3 0,2-5 6 0,4-5 5 0,-5 7 4 15,-1-6 3-15,0-3 3 0,8 0-1 0,-8 0 1 0,1 0 1 16,5-3-4-16,-5-1-2 0,6-3-2 0,-6 0-3 16,5-2-1-16,2-1-1 0,-2-5-3 0,1 1-5 15,0-5-1-15,6 1-3 0,-5-4-2 0,6 0 0 0,-2-4-3 16,2-3-3-16,0 3 0 0,6-3-1 16,-7-3 0-16,1 2-1 0,6 0 1 0,0 1 0 0,0 0 3 15,-7 0 1-15,7-1 0 0,7 1-1 0,-7 0 1 0,0 3 0 0,0-3-1 16,6-1 0-16,-6 5-3 0,7-4 1 0,-7 3-1 0,6-3 1 15,0 2-1-15,2-2 1 0,-2 4-1 0,0-4 0 16,0 3-2-16,1 1 1 0,6-1 0 0,-6 1 1 0,-1-2-3 16,8 6 1-16,-8-1 0 0,6-3 0 0,2 5 1 15,-1-2-1-15,7 1-1 0,-8 2-1 0,8-3 3 0,0 0-1 16,5 4-1-16,-5-4-2 0,6 4 0 0,1-4 1 0,-9 3 2 16,9 1-1-16,-7 0-1 0,6 0 0 0,-7 3 0 0,7 0 2 15,-6 4 0-15,-8-4-2 0,8 4-2 0,-7 0-3 16,7 4-8-16,-14 0-13 0,8-4-24 0,-2 7-76 0,-5-3-103 15,-1 0-107-15,-6-1-170 0,7 1-139 0,-7-4-90 0,-7 7-45 16,-6-4-2-16</inkml:trace>
  <inkml:trace contextRef="#ctx0" brushRef="#br0" timeOffset="9683.84">14946 7892 314 0,'0'3'235'16,"0"-3"-93"-16,7 3-63 0,-7 1-38 0,7-4-19 0,-7 4-8 0,6-4 0 0,0 3 0 0,1-3 0 0,0 4 4 31,-1-4 2-31,7 0 5 0,-7 4-1 0,8-4 1 0,-8 0-1 16,8 3 1-16,-2-3-3 0,-5 0-1 0,6 4-1 0,0-4-1 0,-7 3 1 0,8-3-1 0,-8 4 0 0,7-4 0 31,0 4 0-31,0 0 1 0,-1-4 0 0,2 3 1 0,-1-3 0 15,6 4 2-15,1-1-1 0,-1-3 0 0,7 0 0 16,-6 0-2-16,7 0-1 0,5 4-3 0,-7-4-3 0,9 0-3 16,5 0-3-16,-7 0 0 0,1 0-2 0,5 0 1 0,-5 0-1 15,7 0 2-15,-8 0 0 0,1 0 2 0,-1 0-1 16,1 4 0-16,-7-4-3 0,-1 0-1 0,9 0 2 16,-9 3-4-16,7-3 0 0,1 0 0 0,-7 0-1 0,14 4-1 15,-8-4 2-15,7 0 2 0,0 0-1 0,0 0 3 0,1 0 0 16,-2-4 1-16,1 4 0 0,7 0 0 0,-7 0 0 0,0 0 0 15,1 0-3-15,-1 4-1 0,-1-4 0 0,-5 0-1 16,-1 4-1-16,1-4 1 0,-1 3 3 0,1-3 1 0,-7 4 3 16,7-4 3-16,-7 4 1 0,0-4 2 0,0 3 1 0,7-3 4 15,-7 4 1-15,0-4 1 0,7 4-1 0,-1-4 2 16,-7 3 0-16,9 1 3 0,-2-4 3 0,1 0-2 0,-1 4-1 16,1-4-3-16,-1 0-2 0,7 3-2 0,-6-3-2 15,6 0-5-15,0 0-3 0,-6 4-1 0,6-4-1 0,0 0-3 16,0 0 2-16,-6 4 1 0,-1-1-3 0,-5-3 0 0,5 4 1 15,-7-1-2-15,9 1 2 0,-9-4 0 0,1 4-3 16,0-1 2-16,1 2-1 0,-8 2 1 0,7-7-1 0,6 4 0 16,-6 3-2-16,1-7 1 0,5 3-1 0,1 1-1 0,-1-4 0 15,1 4 0-15,6-4 0 0,-6 3 0 0,6-3 0 16,0 4 0-16,-7-1 0 0,8-3 0 0,-8 4 0 0,1 0 0 16,-8 0 0-16,9-4 0 0,-9 3 0 0,1 1 1 0,-6 0 0 15,6-1 0-15,-7 1-1 0,7 0 2 0,-6-4-2 16,6 3 0-16,-7 1 0 0,7 0 0 0,1-1 0 0,-1-3 0 15,0 4-2-15,0-1 0 0,7 1 2 0,-1-4 1 0,1 4 0 16,6-4 1-16,-7 3 0 0,7-3 0 0,1 0 3 16,-8 0-5-16,7 0 0 0,-6 0 0 0,-1 0 0 0,7 4 0 15,-13-4 0-15,7 0 0 0,-1 0-1 0,1 0 3 0,-1 0 0 16,1 0 0-16,-1 0-1 16,2 0 0-16,-2 0-1 0,1 0 0 0,5-4-2 0,1 4 3 0,-6 0 0 15,7 0 2-15,-2-3 1 0,1-1-1 0,0 4 2 0,1-4 0 0,-8 4 2 16,7-3-3-16,0-1-1 0,-7 4-1 15,1-3-1-15,-1-1 1 0,1 4-2 0,-1-4 1 0,-5 4-1 0,5-3-1 16,-6 3 1-16,1-4-1 0,-1 4 1 0,0-4-1 16,0 4 1-16,-7-3 1 0,7 3 1 0,-6-4 0 0,6 4-2 15,-7 0 0-15,8-4 1 0,-1 4 1 0,0-3-1 0,0 3 0 16,-1-4-1-16,2 4 2 0,-1-4 0 0,0 4 2 0,0-4 1 16,0 1 3-16,1-1 1 0,-2 1 7 0,1-1 5 15,0 0 3-15,-6 1 5 0,-1-1-2 0,1 1-2 0,-8-1-2 16,8-3-3-16,-13 2-9 0,-1 2-14 0,1-5-40 0,0 1-49 15,-7 0-69-15,0-8-133 0,-7 1-124 0,0-1-84 16,-6-3-48-16</inkml:trace>
  <inkml:trace contextRef="#ctx0" brushRef="#br0" timeOffset="11474.51">15167 6590 77 0,'8'0'175'0,"-2"0"-35"0,0 4-50 16,1-4-36-16,0 0-24 0,-7 0-14 0,6 3-5 0,7-3-4 15,-7 5-1-15,1-5-1 0,6 0 6 0,-7 4 2 16,8-1 0-16,-2-3 1 0,2 3 2 0,-1-3 1 0,-1 4 2 15,2-4 4-15,5 4-4 0,-6-4 1 0,0 3-1 16,7-3-1-16,0 4 0 0,-8-4-3 0,8 4-2 0,-7-4-6 16,7 3-2-16,-1 1-1 0,1-1-4 0,6-3 0 0,-7 4 0 15,7 0 1-15,-6 0-1 0,6-1 3 0,0 1-1 0,-1 0-1 16,8-1 1-16,-7 1 0 0,0 0-1 0,7-1 0 16,-7-3-1-16,7 4 0 0,-1-1-1 0,1 1 1 15,-1-4-1-15,1 4 1 0,-7-1 0 0,6 1 1 0,1 0 1 0,-7-1-2 16,0 1 2-16,0 0-1 0,7-1 1 0,-7 1-2 15,0 0 0-15,0-1 0 0,0 1 0 0,0 1 0 16,0-5-2-16,7 2 1 0,-7 2-1 0,6 0 1 0,1-4-2 16,-1 0 0-16,1 4-2 0,-1-4 0 0,7 0-1 0,1 4-3 15,-1-4-1-15,-7 0-4 0,7 3 1 0,1-3 0 0,-1 4 0 16,0-4 1-16,-1 3 0 0,2-3 3 0,-7 4 3 16,-1-4 2-16,1 3 2 0,-1-3 0 0,1 0 1 0,-1 4 1 15,1-4 1-15,-1 0 1 0,-6 0 1 0,7 0 1 0,-1-4 0 16,-5 4 0-16,5 0 2 0,1 0-2 0,-7 0 1 15,6 0-1-15,-5 0-1 0,5 0 2 0,-6 0-1 0,1 0 0 16,5 0 0-16,1 4-2 0,-7-4-1 0,6 0 2 0,1 0-1 16,-8 4-1-16,8-4 0 0,0 0 0 0,-1 4 2 15,1-4 4-15,0 0 1 0,-1 0 4 0,1 0 2 0,5 0 2 16,-5 0 0-16,-1 0 3 16,1 0-2-16,7 0-1 0,-8 0-3 0,1 0-3 0,-1 0-3 0,1 3-3 0,-1-3 0 15,1 3-2-15,-7-3 0 0,6 4-2 0,1-4 1 0,-7 4 0 16,7 0 0-16,-1-4-1 0,1 3 0 0,-7 1 1 15,6 0-1-15,1-4 0 0,-7 3 2 0,7-3 2 0,-1 0 1 16,1 0 2-16,-1 0 2 0,7 0 3 0,-7 0 2 16,1 0 2-16,-1-3-1 0,1 3-2 0,-1 0 0 15,2 0-2-15,-2 0-3 0,1 0-2 0,-7 0-2 0,7 0-2 0,-1 0 0 16,-7 0 1-16,9 3-3 0,-2-3 0 0,1 0 0 16,-8 0 0-16,15 0 0 0,-8 0-1 15,1 0-1-15,-1 0 2 0,7 0 2 0,-6 0-1 0,-1 0 0 0,8 0-1 0,-7 0 0 16,-1 0 0-16,7 0 1 0,-7 4-1 0,-5-4-1 15,5 0 0-15,1 0 0 0,-1 4 0 0,-6-4 2 0,7 3-1 16,-7-3 0-16,0 0-1 0,7 5 0 0,-7-5 0 0,-1 0 2 16,8 0 0-16,-7 0-1 0,6 0 0 0,1 0 3 0,-7 0 4 15,7 3 2 1,-1-3 1-16,1 0-6 0,6 0 3 0,-6 0 0 0,-1 0 2 16,7 0-2-16,-6 3-3 0,-1-3 0 0,1 0-1 0,-1 0 5 0,1 4-2 0,-1-4 0 0,1 0-2 15,0 0-1 1,0 0 2-16,-1 0-2 0,7 0 1 0,-6 0 1 0,5 0 0 15,-5-4 0-15,7 4 1 0,-8 0 0 0,7-3 3 0,-6 3 3 16,5 0 3-16,-5 0 0 0,-1 0 2 0,1 0 1 0,-1 0 3 16,2 0 0-16,-9 0-4 0,8 0-3 0,-7 0-3 0,6 3 0 0,1-3-1 0,-7 0-3 15,0 4 0-15,0-4-3 0,1 0 1 16,-1 0 2-16,-1 0 4 0,9 0 3 0,-9 0 3 0,1 0 3 16,0-4 6-16,7 4 3 0,-1 0 4 0,1-3-2 15,-1 3 3-15,1 0-1 0,-1 0 0 0,1-3-1 0,7 3-3 0,-2-5-2 16,1 5 1-16,1-3 0 0,-1 3-2 0,6-4-3 0,-5 4-3 15,5 0-3-15,-6 0 2 0,7-4-3 0,-7 4-2 16,7 0 3 0,-8 0 2-16,8-3 2 0,-7 3 4 0,6 0 3 0,2 0 0 0,-9 0 6 0,7 0 2 0,2-4 0 0,-2 4 1 15,1 0 2 1,-1 0-2-16,1 0 3 0,-1-4 1 0,1 4-1 16,-1 0-2-16,1 0-2 0,0 0-2 0,6 0-6 0,-7 0-5 0,1 0-4 0,6-3-5 0,-6 3-4 0,6 0-3 31,0 0-2-31,0-4-3 0,7 4 1 0,-7 0 4 0,0-4 1 0,6 4 6 0,-5 0 5 0,5 0 8 0,-6 0 11 15,0 0 17-15,7 0 9 0,-7 0 10 0,7 0 7 0,-8 0 5 32,8 0-1-32,0 0-5 0,0 0-9 0,-1 4-14 0,1-4-7 0,6 0-8 0,-6 0-8 0,6 0-5 0,-7 0-6 31,7 0-4-31,-6 0-4 0,6 0 2 0,0 4-6 0,-6-4-5 0,0 0-3 0,-7 0-1 16,7 0 5-16,-8 0 7 0,-5 0 8 0,-1 0 9 0,1 0 4 15,-7-4 7-15,0 4 4 16,-6 0 4-16,-1-4-3 0,1 4-3 0,-7-4-5 0,0 4-8 15,-6-6-3-15,-1 6-5 0,-6-8-4 0,0 8-4 16,1-4-4-16,-2 1-3 0,-5-1-1 0,-7 1-2 0,6-1-2 16,-6 1-3-16,0-5-6 0,-6 4-17 0,-1-2-44 15,1-3-78-15,-8 2-81 0,-5 0-70 0,0-1-68 0,-8 1-84 16,1-4-153-16,-13 0-79 0,7 0-15 0,-13 4 43 0</inkml:trace>
  <inkml:trace contextRef="#ctx0" brushRef="#br0" timeOffset="11947.94">23035 6425 449 0,'-12'0'373'0,"4"0"-140"0,2 0-99 16,6 0-57-16,0 4-30 0,0-4-15 0,0 4-5 0,0-1 1 15,6 1 8-15,2 0 9 0,-2-1 7 0,7 4 6 0,0 1 5 16,6-4 3-16,1 7 2 0,6-4-1 15,-7 0-4-15,7 1-5 0,1-1-5 0,-1 4-1 0,0 0 3 0,0-4 1 16,-1 4-3-16,8 4-1 0,-7-4 1 0,7 3-3 16,-7 2-4-16,0-2-5 0,-6 1-8 0,6 3-5 0,-7 0 1 15,-5 0 4-15,-2 1 3 0,-5 3 17 0,-1 0 25 0,-6 0 29 16,0 3 31-16,-6 1 16 0,-7 4 9 0,-7-2 2 16,1 2-1-16,-1-1-10 0,-6-3-25 0,0 3-30 0,0 0-26 15,0 1-17-15,-7-1-13 0,8-3-9 0,-1 3-6 0,-1-3-5 16,1 0-4-16,0-5-2 0,7 1-6 0,-7 0-4 0,6 0 8 15,1 0-9-15,-1 1-20 0,6-5-56 0,2 3-108 16,-1-2-108-16,6-1-148 0,1-3-170 0,6-1-119 0,6 1-55 16,1-4-18-16</inkml:trace>
  <inkml:trace contextRef="#ctx0" brushRef="#br0" timeOffset="12881.34">26090 6667 107 0,'-7'-3'373'0,"7"-5"-107"0,0 5-102 16,-6-1-61-16,6-4-35 0,0 5-15 0,0-1-4 15,0 1-2-15,0-5 0 0,0 5 2 0,0-1-5 0,0 0-5 0,0 1 1 0,0 0 2 0,0-1 3 0,0 4 6 16,0-5 10-16,0 2 13 0,-6 3 17 0,6 0 18 16,0-4 16-1,0 4 12-15,0 0 10 0,-8 0 10 0,8 0 11 0,0-4 8 0,0 4 0 0,0 0-6 0,0-3-9 0,0 3-14 31,-6 0-12-31,6 0-17 0,0 0-21 0,0 0-24 16,0 0-18-16,0 0-15 0,0 0-12 0,0 0-7 0,0 0-8 16,0 3-5-16,0 1-1 0,-6 0 2 0,6 4 4 0,0-1 3 15,-6 4 2-15,6 3 6 0,0 1 1 0,0 3 2 0,0 4 0 16,0 0-4-16,0 5-1 0,0 1 0 0,6 1-2 16,-6 4-5-16,0 0-2 0,0 4-2 0,6 3-2 15,0 1-2-15,-6-2 0 0,8 6 0 0,-2-1 1 0,0 0-1 0,-6-4 1 16,7 0 1-16,-1 1-2 0,1-1-1 0,0-3-2 15,5-1-3-15,-5-3-2 0,-7-4 1 0,7 1-2 0,-1-8-1 16,0 0 3-16,-6-4 1 0,7-3 1 0,-7 0-1 0,0-5-1 16,0-6 1-16,6 3 0 0,-6 0 0 0,0-7 2 0,0 5-1 15,0-5-1-15,0 0 0 0,0-5 0 0,-6 2-3 16,6-5-11-16,0 1-22 0,0-3-69 0,0-5-100 0,0-4-96 16,0-2-117-16,6-2-205 0,-6-6-99 0,0 0-52 0,0 0-15 15</inkml:trace>
  <inkml:trace contextRef="#ctx0" brushRef="#br0" timeOffset="13328.51">25921 6579 49 0,'0'-11'473'0,"6"4"-50"16,0 0-163-16,-6-4-110 0,13 3-55 0,-6 1-29 0,0 0-14 15,5-1-8-15,2 1-3 0,-2 0-1 0,2-1-3 0,5 8-3 16,1-3-7-16,6 3-6 0,0 0 0 0,0-4 1 16,0 1 6-16,6 3 7 0,1 0 7 0,-1 0 7 0,8 3 9 15,-7-3 9-15,5 7 4 0,1-3 3 0,1 3 0 0,-1 1-2 16,0-1-4-16,-1 4-2 0,-5 0-8 0,7 0-7 15,-8 4-5-15,-6-1-9 0,7 1-3 0,-7 3-5 0,-7 4-1 16,7 0-4-16,-6 0-1 0,-1 4-2 0,1-1-2 16,-7 9-1-16,0-6-1 0,0 6-2 0,-7-1 2 0,1 4 1 15,-7 3 6-15,0-4 7 0,-7 8 10 0,1-3 14 0,-7 3 18 16,-7-1 15-16,-6 2 12 0,-6-2 7 0,-1 1 0 16,-12 1-5-16,5-6-9 15,-11-2-9-15,5 0-13 0,-6-4-14 0,0 0-12 0,-1-8-7 16,8 2-7-16,-7-2-2 0,7-7-2 0,-1 1-2 0,7-1-6 0,-1-8-3 0,8 2-1 15,6-5-2-15,0 0-5 0,6 1-6 16,0-5-24-16,8-3-80 0,5 4-108 0,1-8-111 0,12-3-177 0,7 0-137 0,7-4-93 16,6-4-49-16,0 1-7 0</inkml:trace>
  <inkml:trace contextRef="#ctx0" brushRef="#br0" timeOffset="14042.51">27047 6983 339 0,'20'-4'288'0,"0"4"-110"0,-1-4-65 15,-6 0-33-15,6 4-15 0,1 0-5 0,-1-3 1 0,7 3 4 16,-6 0-2-16,6 0 1 0,-7 3-2 0,7 1-2 16,1 0-3-16,-1 0-1 0,0 2-1 0,7-2 0 0,-15 4-3 15,9 2 1-15,-1-3-1 0,-6 5 0 0,-1-1-5 0,7 0-1 16,-13 0 5-16,6 4 14 0,1-1 14 0,0 4 7 15,-1 5 6-15,-5-5 5 0,5 5 10 0,-6 2 5 0,6 0 4 16,-5 4-6-16,5 1-9 0,-6-1-4 0,6 4-6 16,-5 4-4-16,-2-1-6 0,2 2-4 0,-1 1-7 0,0 1-7 15,-7 4-4-15,7-3-5 0,-7 6-1 0,2 1-4 0,-2 0-4 16,0-1-3-16,8 1-6 0,-8 3-6 0,-6 0-5 16,6 1-4-16,1 3-3 0,-7-4-2 0,6 7-2 0,-6-2-2 15,7 2 2-15,-7 1-3 0,0-1-3 0,7 1-1 0,-7 0 1 16,6 3-1-16,0-4-3 0,1 5 0 0,0-4-5 15,-1-1 2-15,7-3 0 0,0 0 0 0,6-3-1 0,1-1-2 16,-7-4 0-16,7 1 1 0,6-9 1 0,0 2-1 0,0 0 0 16,7-5-4-16,-1-4 3 0,7-1 9 0,6-6 0 15,1 1 0-15,-1-4 0 0,8 0 3 0,-1-4 3 0,7 1 1 16,0-5-2-16,-2-3-8 0,2 0-1 0,0 0 1 0,-7-4-1 16,7-3-3-16,0 3-1 0,-8-7 1 15,2 0 0-15,-15-3-2 0,8-1-3 0,-7 0-15 0,-13-7-31 16,7 0-65-16,-7-3-74 0,-6-1-74 0,-1-4-71 0,-5-6-88 15,4-1-150-15,-11-3-86 0,0-4-37 0,-7-1 26 0</inkml:trace>
  <inkml:trace contextRef="#ctx0" brushRef="#br0" timeOffset="14782.84">27738 8400 284 0,'0'0'494'0,"0"-4"-115"0,-7 1-139 15,7 3-77-15,0-4-36 0,0 4-9 0,0-4 4 0,0 4 13 16,0 0 8-16,0-3 5 0,0 3-2 0,0 0-14 0,0 0-17 16,7 0-16-16,-7 0-15 0,0 0-11 0,0 0-2 15,0-4 2-15,0 4 5 0,0 0 4 0,0 0 3 0,0 0 0 16,0 0-4-16,0 0-5 0,0 0-9 0,0 0-10 15,0 0-9-15,0 0-6 0,0 0-6 0,0 0-6 0,0 0-2 16,0 0-3-16,0 0-2 0,0 0-4 0,0 0-1 0,0 0 1 16,0 0 0-16,0 4 1 0,0-4 0 0,6 3 2 15,-6 1-2-15,0 0 2 0,7-1-2 0,-7 5 0 0,0-5-3 16,6 5-1-16,-6-4-1 0,6 3-4 0,1 0 0 0,-7 0-1 16,7 0-2-1,-1 4-1-15,0-3-1 0,2 3-3 0,-8 0 1 0,6 0 0 0,0 0 1 0,1 4 3 0,-1-4 1 16,1 7 2-16,-1-3 1 0,1 3 3 0,-1 5-2 0,0-6-1 15,2 5-2-15,-2 0-2 16,0 4-1-16,8-4-3 0,-8 1 0 0,7 2-4 0,-7-4 0 16,8-2 0-16,-8 3 2 0,7-4 0 0,-6-4 0 0,-1 5 0 0,-6-7 0 0,6-2 0 15,1 1 0-15,-7-4-1 16,6-3 2-16,-6-1 3 0,0 1 5 16,0 0 5-16,0 0 10 0,0-4 14 0,0 3 11 0,0-3 12 15,7-3 9-15,-7 3 2 0,7-8-4 0,-1 1-3 0,0 0-7 16,8-8-11-16,5 1-9 0,1-5-17 0,0 1-2 15,12-4 1-15,-6-4 4 0,7 0 2 0,-1 0 3 0,1 1 7 16,6-4 6-16,-1 3 12 0,2-3 1 0,-7 3 6 0,6-3 4 0,-7 3 2 0,-6 4 4 0,7 0-3 16,-7 0-2-16,0 1-4 0,-7 5-7 0,1-2-8 0,-7 4-7 15,7 3-8 1,-14 0-7-16,6 3-5 0,-4-3-7 0,-2 4-4 16,0 3-10-16,1 1-18 0,-7-1-32 0,0 4-48 0,0 0-52 15,0 0-52-15,0 0-103 0,-7 4-129 0,1-4-125 0,0 3-194 0,-8 1-92 0,-5-4-40 0,-1 7 13 0,-6 1 24 16</inkml:trace>
  <inkml:trace contextRef="#ctx0" brushRef="#br0" timeOffset="17171.77">16933 6268 167 0,'-6'-7'463'0,"-2"3"-133"0,2 0-136 0,0-3-84 16,-1 7-47-16,1-4-25 0,-1 4-14 0,-6 4-8 0,1-4-5 15,4 4-2 1,-4 3-3-16,5 1-2 0,0-2 0 0,7 2-1 0,0-1-1 0,0 4 0 0,0-4 1 0,0 1-3 16,7-2 2-16,0 3 0 0,-1-6 0 0,8 5 1 0,-2-5 2 15,1-3-1-15,0 0 0 0,0 0 1 0,1-3 0 16,-2-1 5-16,1 0 2 0,1 1 4 0,-8-1 6 0,6-1 5 16,-4-1 4-16,-2 2 8 0,0-4 1 0,-6 1 0 0,7 0-2 15,-7 0-7 1,-7 3-5-16,7-3-8 0,0 4-14 0,-6-1-24 15,0 0-24-15,-2 4-33 0,2-4-41 0,0 4-74 0,0 4-156 16,-1-4-83-16,0 4-40 0</inkml:trace>
  <inkml:trace contextRef="#ctx0" brushRef="#br0" timeOffset="17393.59">17298 6590 196 0,'-7'0'475'0,"0"0"-86"0,7-4-168 0,-6 4-102 0,6-3-55 0,6 3-30 0,-6-4-18 0,7 0-7 32,0 1-3-32,-1-1-2 0,0 1-4 0,8-1-9 0,-8 0-16 15,7 1-18-15,-7 3-20 0,2-4-34 0,-2 4-62 0,0-4-136 16,0 4-85-16,1-3-42 0</inkml:trace>
  <inkml:trace contextRef="#ctx0" brushRef="#br0" timeOffset="17567.94">16333 7140 67 0,'-12'3'462'0,"5"1"-56"0,1-4-176 0,6 4-114 0,0-4-67 16,13-4-51-16,-1 0-47 0,8 1-67 0,6-8-126 15,1 3-93-15,-1-6-64 0</inkml:trace>
  <inkml:trace contextRef="#ctx0" brushRef="#br0" timeOffset="17710.5">16438 7444 427 0,'-6'3'409'0,"-2"1"-175"0,16-4-132 0,-2 0-100 15,0 0-136-15,14-7-145 0,-1-1-84 0</inkml:trace>
  <inkml:trace contextRef="#ctx0" brushRef="#br0" timeOffset="17854.5">17018 7338 412 0,'0'0'532'0,"-7"0"-60"0,14 0-206 0,-1 0-149 0,7 0-110 16,7-4-77-16,6 0-72 0,0-2-107 0,7-3-128 0,12 2-70 16,-6 0-34-16</inkml:trace>
  <inkml:trace contextRef="#ctx0" brushRef="#br0" timeOffset="17993.64">17877 7689 448 0,'0'8'461'0,"0"-4"-190"0,0-1-151 0,0 1-116 16,7-4-133-16,6 0-160 0,0-4-92 0,6 1-49 0</inkml:trace>
  <inkml:trace contextRef="#ctx0" brushRef="#br0" timeOffset="18120.32">18333 7641 227 0,'-13'-6'499'16,"13"-2"-79"-16,-6 1-207 0,12 0-160 0,7-9-150 0,7 2-196 15,0 0-101-15,5-4-59 0</inkml:trace>
  <inkml:trace contextRef="#ctx0" brushRef="#br0" timeOffset="18263.8">18606 7036 189 0,'-6'-18'446'15,"6"4"-126"-15,6-4-222 0,1-4-258 0,13 0-139 16,-8 0-86-16</inkml:trace>
  <inkml:trace contextRef="#ctx0" brushRef="#br0" timeOffset="18398.64">18392 6597 204 0,'-27'-7'460'0,"8"3"-128"0,6 1-185 0,0-5-153 16,0-2-207-16,6-1-116 15,7-4-70-15</inkml:trace>
  <inkml:trace contextRef="#ctx0" brushRef="#br0" timeOffset="18532.96">18314 6308 42 0,'0'-4'469'0,"-7"4"-37"15,7 0-187-15,7 0-114 0,5 0-69 0,1-4-49 0,13 4-44 31,14-3-56-31,-1-1-111 0,13-3-116 0,6 4-75 0</inkml:trace>
  <inkml:trace contextRef="#ctx0" brushRef="#br0" timeOffset="18669.99">19610 6627 237 0,'-6'11'516'15,"-8"-4"-30"1,8 4-201-16,-1-3-129 0,0-1-79 0,1 4-51 0,6 0-47 0,6 0-49 0,1 0-70 0,6-4-174 15,7 0-91 1,6 2-59-16</inkml:trace>
  <inkml:trace contextRef="#ctx0" brushRef="#br0" timeOffset="18800.09">19486 7624 455 0,'-20'14'452'0,"-6"1"-206"0,7-1-149 0,6-3-124 16,0 4-174-16,7-4-124 0,6 0-72 0</inkml:trace>
  <inkml:trace contextRef="#ctx0" brushRef="#br0" timeOffset="18926.62">18886 8033 252 0,'-32'-3'490'0,"6"-1"-63"0,7 0-231 0,-7 1-204 16,12-8-227-16,1 0-128 0,1-4-74 0</inkml:trace>
  <inkml:trace contextRef="#ctx0" brushRef="#br0" timeOffset="19068.71">17434 7488 288 0,'7'-4'244'0,"0"-3"-271"0,5 0-219 0</inkml:trace>
  <inkml:trace contextRef="#ctx0" brushRef="#br0" timeOffset="20002.62">17441 6099 81 0,'0'4'332'0,"0"0"-80"0,0-4-69 0,0 0-51 0,0 0-37 0,0 0-22 0,0 0-14 15,0 0-9-15,-7 0-6 0,7 0-4 0,0 0 0 0,0-4 0 16,0 4-1 0,-6 0 2-16,6 0 3 0,0-4 4 0,-6 4 6 0,6-3 7 0,0 3 6 0,-8-4 12 15,8 0 13-15,-6 4 16 0,6-3 19 0,-6-5 17 0,6 4 25 16,-7-2 21-16,7-2 9 0,0 1 5 0,0-4-7 0,0 4-15 15,0-5-21 1,7-2-20-16,-7 3-25 0,6-3-25 0,0-2-17 0,8 2-17 0,-8-1-10 0,1 0-6 0,6 1-4 16,0-1-7-1,7-3-7-15,-1 3-9 0,0-3-7 0,8 0-3 0,-1-1-1 0,13 1 1 0,-7 0-3 0,14-5 0 0,-1 5 2 16,8-4 1-16,-2 0 3 0,8 4-3 0,0-4 0 16,6 0-2-16,7-1 1 0,-7 2-1 0,6-1-2 0,1 0 0 15,0-3 0 1,-1-1 0-16,1 1-1 0,-6 2-1 0,5-6-1 0,-6 3 3 15,-6 0 2-15,-1 1 1 0,-6-1 0 0,-12 4 2 0,-2 5 4 0,-11-2 4 0,-1 4 6 0,-14 4-1 16,2 0 0 0,-8 0-1-16,-6 0-1 0,-6 4-1 0,-8 0-3 0,-6 4-5 0,-5 3-3 15,-1 0-1-15,-6 0-2 0,-8 3 0 0,7 4 0 16,1-3-1-16,-1 3-1 0,7 0 1 0,1 0-3 0,11 1-2 16,-5-1-2-16,12 1-2 0,-6-1 0 15,13 4-1-15,0-4-2 0,0 5-1 0,7-2 1 0,6 5 1 16,0-3 2-16,-1-3 8 0,2 3-4 0,-1 2-1 0,7-3 2 0,-8 0 1 0,8 0-1 15,-7 0 3-15,0 0 1 16,0 0-8-16,0 1 1 0,-6-2 4 0,-1 1-1 0,0 1 1 16,1-1-1-16,-7 0 1 0,0-1-1 0,0 1 2 15,-7 0 1-15,1 0 3 0,0 0-1 0,-8 0 0 0,2 4 1 16,-1-4-2-16,-1 3-12 0,2-3-30 0,-2 3-65 16,8-2-91-16,0-1-81 0,-1 4-86 0,14-8-154 0,-1 4-123 15,0-7-78-15,8-1-25 0,5 1 33 0</inkml:trace>
  <inkml:trace contextRef="#ctx0" brushRef="#br0" timeOffset="20814.14">19186 4114 294 0,'0'-8'400'16,"-6"1"-111"-16,0 0-100 0,-2 3-58 0,2-3-34 0,0 0-18 16,-7-1-6-16,0 5-8 0,0-1-6 0,-7 0-7 15,0 1-7-15,1 3-5 0,-7 3-6 0,6-3-5 0,-6 4-2 16,1 3-2-16,5-4 0 0,-6 5-3 0,6 3 4 16,7-4 0-16,0 1 1 0,0 3-1 0,7 0-2 0,-1 0-3 15,7-1-1-15,0 2-2 0,7 3-5 0,-1-1-3 16,7 4 1-16,0-3-1 0,7 3 0 0,6 1-1 0,-1-1 0 15,2-4-2-15,5 5 1 0,-6-1-1 0,7 1-4 0,-1-1-2 16,-5 0 0-16,-1 0-1 0,0 1 0 0,-7-1-1 16,-6 1 1-16,0-1-1 0,-13 0 2 0,6 0-1 0,-12 1 0 15,0-1 2-15,-7 0 0 0,0-3 1 0,-6-1 2 16,-1 2 2-16,0-6 6 0,-6 5 10 0,7-8 12 0,-7 4 15 16,6-3 20-16,1-5 17 0,5 1 23 0,2 0 24 0,-2-4 18 15,8 0 3-15,-1 0-3 0,7-4-11 0,0-3-16 16,7-1-15-16,-1-3-26 0,1-3-26 0,12-1-22 0,-5-4-14 15,12 1-8-15,-1-4-4 0,-5-3-5 0,13 3-1 0,-7-4-2 16,0 1 2-16,0-1 0 0,-1 0 2 0,-5-3 4 0,0 3 10 16,-1 1 10-16,-5-2 9 0,-2 6 8 0,-5-5 4 15,0 4-1-15,-1 0 3 0,-12 1-2 0,6 1-6 0,-14-1-10 16,8 3-9-16,-7 4-6 0,0-5-5 0,-6 8-1 0,-1-4-5 16,-6 8-4-16,6-4-4 0,-5 4-1 0,-2 3 0 15,-5-3-1-15,6 7-2 0,0 0-2 0,-1 0-5 0,7 0-7 16,2 4-11-16,4-1-24 0,1 1-38 0,1 3-55 0,4 0-58 15,2-3-52-15,0 3-46 0,6 4-41 0,6-7-47 16,8 3-80-16,-8-3-117 0,13 3-26 0,-5-3 14 0</inkml:trace>
  <inkml:trace contextRef="#ctx0" brushRef="#br0" timeOffset="21176.5">19480 4158 422 0,'0'0'421'0,"-7"-4"-151"0,7 4-111 0,0 0-67 0,0 0-37 15,7 4-22-15,-1 2-15 0,0 3-6 0,1-2-5 0,6 4-1 32,0 0-1-32,0 3 0 0,6 1 0 0,1 0 1 0,-1 0 2 15,1 3 3-15,0-4 4 0,-7 4 3 0,-1-3 2 16,8 0 2-16,-14 3 5 0,1-3 5 0,0 0 7 0,-7-5 3 0,0 5 13 0,0 0 14 16,-7-1 18-16,-6-2 17 0,1 2 14 15,-2-3 4-15,-5 4 2 0,-1-4-5 0,0 0-14 16,-6 0-15-16,7-4-22 0,-1 0-17 0,8-3-17 0,-2 3-18 15,1-3-32-15,1-4-47 0,5 0-54 0,7 0-54 0,0-7-60 0,0-1-86 0,7-3-147 0,-1-3-86 16,0-1-30 0</inkml:trace>
  <inkml:trace contextRef="#ctx0" brushRef="#br0" timeOffset="21351.16">19531 4191 245 0,'-6'-15'459'0,"6"7"-124"0,0-2-116 31,0-2-70-31,6 5-39 0,-6 0-24 0,7 0-17 0,0-4-12 15,5 3-8-15,1 1-11 0,7 0-9 0,6 0-5 16,0-1-5-16,1 0-6 0,-2 2-6 0,8-2-3 0,0 1-1 16,-1 0 0-16,1 3-3 0,-7-3-3 0,7 3-13 0,-8 0-24 15,1 0-29-15,0 0-43 0,-6 1-72 0,-1-4-159 0,1 3-86 16,-8 0-51-16</inkml:trace>
  <inkml:trace contextRef="#ctx0" brushRef="#br0" timeOffset="21650.5">20014 4055 515 0,'-7'-3'533'0,"7"3"-151"16,0 0-127-16,-7 0-76 0,7 0-43 0,0 0-32 0,0 0-24 15,0 0-23-15,7 3-16 0,-7 5-12 0,0-2-7 0,7 10-6 16,-1-6-3-16,-6 6-1 0,12-2 3 15,-12 0 6-15,14 5 12 0,-8-1 9 0,1 4 7 0,0-4 7 0,-1 4 5 16,7 1 4-16,-7 2 1 0,1-3-2 0,6 4-10 16,-7-1-7-16,1-3-8 0,6 4-6 0,-6-4-7 0,5 4-5 15,2-4-6-15,-8 3-3 0,8-3-4 0,-2 0-1 0,1 0-2 16,-6 0-3-16,6-3-2 0,-7-1 1 0,8 0 1 16,-8 0-2-16,0-3-3 0,1 0-22 0,0-5-35 0,-1 1-44 15,0 0-43-15,-6-4-44 0,7-3-48 0,-1 0-74 0,-6-4-142 16,7-4-74-16,0-2-27 0</inkml:trace>
  <inkml:trace contextRef="#ctx0" brushRef="#br0" timeOffset="22036.23">20072 4114 473 0,'0'-15'427'0,"7"1"-154"0,-1-2-103 0,0 2-58 0,1 3-27 16,6 1-22-16,0-2-20 0,0 4-15 0,0 1-10 16,7 0-8-16,-8 3-1 0,8 1-2 0,0 3-7 0,-1 0 0 15,1 0 0-15,0 3 3 0,-8 5-2 0,1-1 1 0,1 0 0 16,-8 5 0-16,0-1-1 0,1 0 0 0,-7 3 4 16,7 1-4-16,-14-1 1 0,7 5 0 0,-7-1 0 0,-5 0-1 15,5-4 0-15,-6 6-1 0,6-2-1 0,-5-4 1 0,-2 1 2 16,8 0 0-16,-8-4 2 0,8-4 2 0,0 4 2 15,-1-4 5-15,1 0 1 0,-1 0 4 0,1 2 3 0,-1-6 3 16,7 0 2-16,0 0 0 0,-6-3-1 0,6 5 0 16,0-5-1-16,0 4-1 0,0-4 0 0,6 0 0 0,-6 3-1 15,0-3 2-15,7 4 0 0,-1-4 0 0,1 4 0 0,6-1-1 16,-7 1 2-16,8 0-3 0,5-1-2 0,-6 1 0 16,6 3-2-16,-5-3-3 0,5 0-2 0,1 3-3 0,6-3-3 15,-6 3-3-15,-1-3-4 0,0 3-8 0,0 4-19 0,1-4-23 16,-6 0-30-16,-2 1-32 15,8-1-38-15,-7-3-56 0,-7 3-103 0,8-2-115 16,-2-2-57-16</inkml:trace>
  <inkml:trace contextRef="#ctx0" brushRef="#br0" timeOffset="22486.16">20612 4114 467 0,'-6'-8'499'0,"6"5"-153"0,-6-1-137 0,6 0-80 0,0 1-43 0,0 3-27 16,0 3-20-16,0 1-18 0,6 3-7 0,-6 4-4 0,6 1-3 15,2 5-2-15,-8 1 0 0,6 2-2 0,0-2 1 0,0 4-1 32,1 0 0-32,0 3-1 0,6-3-2 0,-13-1 1 0,6 2 0 15,0-1 1-15,2 0-1 0,-2-4 1 0,0 1 4 16,0-5 4-16,-6 1 6 0,7-4 7 0,-7 0 5 0,7-3 8 0,-7-1 12 0,0 0 14 0,6-3 14 0,-6 0 18 15,0-1 21-15,7-3 20 0,-7 0 14 0,6 0 6 0,1-3-1 16,0-1-9-16,-1 0-17 0,6 0-19 0,2-3-26 16,-1 0-26-16,0 0-21 0,0-1-16 0,7 5-8 0,-8-5-8 15,8 4-1-15,-1 1-3 0,-5-1 0 0,5 0 0 0,1 1-2 32,0-1 1-32,-2 4 1 0,-4 0-1 0,-1 4 0 0,0-4 0 15,0 3 0-15,-7 1-2 0,0 0 3 0,2 3-2 16,-8-2-2-16,0 1 4 0,0 2-1 0,-8-1 1 0,2 4 0 15,-6-4 1-15,-8 4-2 0,1 0 1 0,-1 0 3 0,-6-4-3 16,-1 4 4-16,1 0-1 0,1 0 1 0,-1-3 0 16,0 2 0-16,-1-2 0 0,1 0-1 0,7-1 2 0,-1 0-4 15,7-3-6-15,0-1-20 0,1 1-43 0,4-4-58 0,2 4-67 16,6-8-62-16,6 4-75 0,2-7-131 0,4 0-117 16,8 0-58-16,6-5-3 0</inkml:trace>
  <inkml:trace contextRef="#ctx0" brushRef="#br0" timeOffset="23268.24">21896 4300 229 0,'-7'0'369'16,"1"0"-119"-16,6 0-90 0,-7 0-58 0,7 0-29 0,-7-4-12 15,7 4-5-15,-6 0-3 0,6 0 2 0,-6-3 6 0,-1 3 3 16,0-4 4-16,1 4 4 0,0-3 8 0,-1 3 8 16,0-4 9-16,1-3 9 0,-1 0 9 0,1 0 8 15,0-1 15-15,-1-3 8 0,0 4-1 16,1-4 4-16,0-4 4 0,-1 4-5 0,0-3-8 0,1-2-7 0,-1-2-18 0,1 4-17 15,6-5-9-15,-7 1-16 0,7-4-18 0,-7 0-6 16,7 1-11-16,-6-6-12 0,6 5-16 0,0-3-2 0,0-1-1 16,0 1-3-16,0 0 1 0,0-2-5 0,6 5 2 0,-6-3 1 15,7 3 9-15,-7 3-4 0,7-2-2 0,-1 7-2 0,1-2-1 16,-1 1-1-16,8 4 0 0,-8 0 2 0,7 0-1 16,0 4-3-16,6 4 0 15,-5-1 0-15,-2 0-2 0,2 4-1 0,-2 4 0 0,8 0-2 0,-7-1 1 0,1 4 0 0,-2 4 3 16,-6 0-2-16,8 0-1 0,-8 4-2 0,-6 1 5 15,7 1-5-15,-7 5-5 0,-7-4-3 0,1 4-3 0,-1 4-3 16,-6-4 0-16,-7 4-3 16,8 3-10-16,-15-3 5 0,8-1 2 0,-7 4 3 0,6-3 4 0,1-4 2 0,0 0 6 15,-1 0 4-15,0-4 4 0,1-3 2 0,5 0 1 0,8-5 1 16,-7-2 1-16,7 2 0 0,-1-6 0 0,0 4 0 16,1-8 1-16,6 4 1 0,-6 0 1 0,6-4 5 15,0 0 0-15,0 0-1 0,0-4 1 0,6 0-2 0,-6 1 0 0,6-6-1 16,1 7-5-16,0-6-2 0,6 0 2 0,-7 1 1 15,8-3-1-15,-8 2 3 0,13-2-1 0,-6 2 0 16,0-3 1-16,1 4 0 16,-2-1-3-16,8-3 0 0,-7 4-2 0,7 0 0 0,-8-4 0 0,8 4 2 0,-7-1-1 0,7 0-1 15,-8 4 0-15,8-3 1 0,0 4 1 0,-7-1-2 0,-1 0-1 16,8 1-5-16,-6-1-19 0,-2 4-38 0,-5-4-56 0,-1 4-64 16,1 0-59-16,0-3-60 0,-1 3-81 0,0-3-166 15,0-5-77-15,-6 4-27 16,8 1 21-16</inkml:trace>
  <inkml:trace contextRef="#ctx0" brushRef="#br0" timeOffset="23889.78">22429 3439 344 0,'-6'-7'404'16,"-7"0"-130"-16,0 0-103 0,0 3-59 0,0 1-34 0,-6-5-21 16,5 4-13-16,2 4-8 0,-2-3-5 0,8 3-7 0,-7 0-8 15,7 0-3-15,-2 0-3 0,2 0-1 0,0 3-6 0,6 1 0 16,-6 0 0-16,6 3 3 0,0 0 0 0,6 0 0 16,-6 4 1-16,6-4 0 0,0 5 2 0,2-1 0 15,4 4-3-15,-5-4-2 0,6 0 0 0,0 3 0 0,0 1-2 16,6 3 0-16,1-3 2 0,-1-1-3 0,1 0 0 0,-6 6 2 15,5-2-1-15,-6 0-2 0,0 0 2 0,-7-3-2 16,0 3 0-16,2 1 1 0,-8-1 2 0,-8-3-2 0,2-1-1 16,0 1 2-16,-7 0 0 0,-7-1 2 0,0-3 3 0,1-3 4 15,0 3 5-15,-1-8 10 0,1 5 11 0,-1-5 9 0,7 1 11 16,-7-1 14-16,8-3 13 0,4 0 10 0,2 0 5 16,0-3-4-16,0-1-9 0,6-3-7 0,0 0-8 0,6-4-17 15,-6-4-18-15,12 4-16 0,-4-7-11 0,4 3-7 0,8-3-2 16,-7-3-1-16,0-2-5 0,6 4 4 15,1-3 1-15,-7 1 4 0,0-1 6 0,0 0 10 0,1-1 10 16,-2 2 12-16,1-1 28 0,-6 0 32 0,-7 3 28 0,6 1 13 0,-6 4 5 16,0-2-2-16,0 2-7 0,-6-1-8 0,-1 5-28 15,1-2-36-15,-7 6-26 0,7-6-18 0,-8 8-12 0,-6-3-7 16,8 3-7-16,-8 4-11 0,7-3-12 0,-7 6-26 16,1-3-45-16,6 8-53 0,0-5-52 0,7 5-47 0,-2 0-39 15,2-5-36-15,6 0-50 0,0 1-78 0,6 0-82 0,2-4-29 16,4 4 8-16</inkml:trace>
  <inkml:trace contextRef="#ctx0" brushRef="#br0" timeOffset="24316.5">22664 3473 362 0,'0'0'376'16,"0"0"-136"-16,0 0-100 0,6 0-59 0,1-4-29 0,0 4-19 0,6-3-10 15,-7 3-6-15,8-4-5 0,-2 0-3 0,1-4 0 16,0 4 1-16,6 1-1 0,-5-4 2 0,-1-1 6 0,6 1 6 16,-6 4 2-1,1-4 11-15,-2-1 11 0,-5 4 11 0,0-2 13 0,-1 1 8 0,0-2 5 0,1 3 8 0,0 1 11 16,-7-1 2-16,6 4-3 0,-6-4-9 0,0 4-10 0,7-3-9 15,-7 3-14 1,0 0-13-16,0 0-13 0,0 0-13 0,0 0-11 0,0 3-6 0,0 1-5 0,0 3-2 0,0-3-1 16,6 8 0-1,-6-2 0-15,0 1 0 0,0 3 2 0,0 4 0 0,0 2 1 0,0-2 3 0,-6 4 1 0,6 0 1 16,0 3 1-16,0-3 2 0,-7 4 0 0,7 0 1 0,-6-1 2 16,6 4-3-16,-7-3 0 15,0 1 0-15,7-2-1 0,0 0-3 0,0-3 1 0,0 0-2 0,0 0 1 0,0 0-1 16,0-3-4-1,7-5-13-15,0 4-28 0,-1-7-40 0,1 4-47 0,5-8-53 16,-4-3-87-16,10 0-164 0,2-4-83 0,-1-4-47 16</inkml:trace>
  <inkml:trace contextRef="#ctx0" brushRef="#br0" timeOffset="24634.08">23315 3466 354 0,'0'0'507'0,"0"-4"-138"0,0 4-139 0,0 0-83 0,0 0-47 16,7 0-30-16,-7 0-21 0,0 4-16 0,0-1-11 15,6 4-6-15,-6 1-6 0,7 3-1 0,0 0 2 16,-1 3 2-16,-6 5 6 0,6-5 5 0,1 8 7 0,0-4 5 0,-1 1 3 15,-6 3 6-15,6 4 4 0,1-5 5 0,0 5 1 16,-7 1-2-16,6-2-3 0,1 0-4 0,-7 1-4 0,6-4-5 16,-6 7-7-16,6-6-8 0,1 2-5 0,-7-3-4 0,7 3-3 15,-1-2-2-15,-6-2-1 0,6-3 0 0,2 1-2 16,-8-1 0-16,6-4-3 0,0 2 5 0,1-6-2 0,-7 1-3 16,6 0-8-16,1 1-14 0,-1-5-22 0,1-4-30 0,-1 1-32 15,0-4-38-15,2 0-39 0,-2-4-50 0,0-3-74 0,1 0-137 16,-1-7-62-16,-6 2-13 0</inkml:trace>
  <inkml:trace contextRef="#ctx0" brushRef="#br0" timeOffset="25077.68">23303 3491 280 0,'0'-11'439'0,"0"0"-137"0,6-3-107 16,0 2-61-16,1 1-37 0,-1 0-24 0,8 1-14 0,-2 2-12 16,8-2-9-16,-7 2-8 0,7 0-6 0,-1 1-6 0,0 3-4 15,1 1-3-15,0-1-3 0,-1 1-2 16,1 3-3-16,-7 3-1 0,6-3 0 0,1 4 1 0,-7 3 2 0,0 0-2 16,0 1 2-16,-7 3-2 0,1 0 4 0,-7 0-1 15,6 3 0-15,-12 4-2 0,-1 1-1 0,1-1 2 0,0 1-2 16,-8 3 1-16,-5-4-2 0,6 0 1 0,-7 5 1 0,7-9 5 15,-7 4 0-15,1-3 1 0,6 0 4 0,0-4 2 16,1-1 4-16,-2 1 1 0,1-3 5 0,6-1 1 0,1-3 7 16,0-1 5-16,-1 1 6 0,7 0 4 0,-6-4 6 0,6 3 5 15,0 1 3-15,0-4 2 0,0 0 0 0,0 0-3 0,0 0-3 16,6 0-4-16,-6 4-6 0,7-4-2 0,-1 0-3 16,0 3-2-16,1 1-3 0,6 1-2 0,1-2-3 0,5 0-1 15,-6 0-3-15,6 2-5 0,1 2-4 0,-1-3-7 0,1 3-2 16,0 0-5-16,6 0-3 15,-7 1-2-15,1-1-1 0,6 4-1 0,-7-4-5 16,1 4-16-16,-8-3-24 0,8 3-33 0,-7-4-36 0,0 0-35 16,0 0-39-16,1-3-41 0,-2 0-55 0,-5-1-97 0,6-3-100 15,-7-3-41-15,1 3-8 0</inkml:trace>
  <inkml:trace contextRef="#ctx0" brushRef="#br0" timeOffset="25485.9">23954 3267 417 0,'-6'0'413'0,"6"4"-161"0,0 3-110 0,0 1-63 0,0 2-30 16,6 2-15-1,-6 3-10-15,6 3-2 0,0 0-2 0,-6 4-1 0,7 0-4 16,0 3-2-16,-1 5-1 0,1-4-3 0,-1 3 0 0,0 1-1 15,2-5-1-15,-2 3-1 0,0-1 5 0,-6-1 2 16,6-1 4-16,2-3 5 0,-8 0 4 0,0-6 7 0,0 1 6 0,6-6 9 0,-6 0 9 0,0-4 16 0,0 1 19 31,0-1 30-31,0-3 40 0,0-1 42 0,0 1 29 0,0-4 12 16,6 0 3-16,-6 0-13 0,7-7-25 0,-7 3-31 0,6-3-44 0,8-4-48 0,-8 3-35 0,6-2-23 0,2 2-14 16,-1-3-7-16,0 5-3 0,6-3-8 0,-5 2 2 0,-2 0-1 31,2 3 1-31,5 0-4 0,-5 1 4 0,-8 3-1 15,6 0 1-15,-4 0 3 0,4 0-2 0,-12 0 0 0,7 3-2 16,-1 5 0-16,-6-5 0 0,0 8 2 0,-6-2 0 0,-1 0 1 16,-5 7 1-16,-2-2 0 0,2 1 0 0,-8 3 3 15,0-3-3-15,1 7-2 0,-1-4-17 0,-6 1-50 0,7-1-83 16,5 0-78-16,2-3-73 0,-2-4-85 0,8 0-135 16,6-4-122-16,0 0-62 0,0-7 4 0</inkml:trace>
  <inkml:trace contextRef="#ctx0" brushRef="#br0" timeOffset="25630.06">24461 3909 392 0,'14'-8'658'16,"-8"1"-7"-16,7 0-130 0,-6-5-91 0,-1 5-50 0,1 0-33 15,-1 0-44-15,0-1-51 0,-6 1-60 0,8 0-62 16,-8 3-49-16,0-3-46 0,0 3-72 0,0 0-133 0,0 1-127 16,-14-1-161-16,8 0-158 0,-14 1-111 0,-5-1-61 15,-2 4-25-15</inkml:trace>
  <inkml:trace contextRef="#ctx0" brushRef="#br0" timeOffset="26153.47">17728 6253 223 0,'0'0'473'0,"6"-3"-114"15,-6-1-155-15,6 0-93 0,-6 4-53 0,7-3-30 0,-7-1-19 16,6 4-19-16,8-4-22 0,-8 4-29 0,7-3-67 0,0-2-156 15,0-1-92-15,7 2-51 0</inkml:trace>
  <inkml:trace contextRef="#ctx0" brushRef="#br0" timeOffset="26311.27">17629 6799 101 0,'-25'15'502'0,"-1"-1"3"0,6 1-205 0,0 0-133 0,1-1-80 0,6-2-45 0,0 2-27 15,7-3-23 1,-1 0-24-16,7 0-33 0,0-4-51 0,7 4-111 0,-1-3-117 16,7-5-73-16,0 5-44 0</inkml:trace>
  <inkml:trace contextRef="#ctx0" brushRef="#br0" timeOffset="26422.14">17663 7466 81 0,'0'4'494'0,"0"3"-8"0,0-3-210 0,6-1-164 0,0-3-124 0,1 0-128 0,13-7-179 0,6 4-89 16,-1-9-46-16</inkml:trace>
  <inkml:trace contextRef="#ctx0" brushRef="#br0" timeOffset="26549.08">18718 7352 252 0,'0'-3'517'0,"0"3"-34"0,6-4-246 0,0 0-244 0,0 1-243 31,2-5-140-31,4 5-79 0</inkml:trace>
  <inkml:trace contextRef="#ctx0" brushRef="#br0" timeOffset="26680.8">19389 7352 562 0,'0'-7'637'0,"0"0"-58"0,0-1-189 16,6-2-347-16,0-2-328 0,7 1-195 0,0 0-107 0,0 4-56 16</inkml:trace>
  <inkml:trace contextRef="#ctx0" brushRef="#br0" timeOffset="27073.02">20176 7488 131 0,'-13'-7'502'0,"6"0"-41"0,1-1-201 16,0 4-381-16,6-2-212 0,0-3-113 0</inkml:trace>
  <inkml:trace contextRef="#ctx0" brushRef="#br0" timeOffset="27214.32">20502 7349 151 0,'0'-11'472'0,"-6"3"-66"0,12-2-323 0,0-2-254 15,1 1-156-15,6-3-91 0</inkml:trace>
  <inkml:trace contextRef="#ctx0" brushRef="#br0" timeOffset="27325.14">20717 7235 84 0,'-14'0'187'0,"8"-4"-219"0,0-3-205 0</inkml:trace>
  <inkml:trace contextRef="#ctx0" brushRef="#br0" timeOffset="28575.99">12928 6290 201 0,'-7'0'303'0,"0"0"-88"0,1 0-73 15,6 0-47-15,-7 0-25 0,1 0-12 0,6 0-8 0,0 0-4 0,-7 0 0 0,7 0 1 16,0 0-3-16,0 0 1 0,0 0-2 0,0 3 0 0,0-3 0 16,0 0 4-16,0 0-1 0,0 0 4 0,0 0 2 15,0 0-2-15,0 0 2 0,0 0-3 0,0 0-3 16,0 0-4-16,0 4-3 0,0-4-3 0,0 0-1 0,7 3 1 0,-1 1 3 15,1 0 8-15,-1 4 19 0,14-6 29 0,-7 10 21 16,6-4 22-16,8 3 13 0,-1 0 10 0,0 0 1 0,-1-1-2 16,2 5-15-16,5 0-24 0,1-1-18 0,-7 1-24 0,6 4-16 15,-6-1-14-15,1 0-11 0,-7 0-6 0,-2 4-4 16,2 0-2-16,-7 0-2 0,1 5-1 0,-14-2 1 0,6 4 3 16,-12-4 3-16,-8 5 5 0,1-1 1 0,0 0 2 15,-12 1 1-15,-2 0 2 0,1-2 2 0,0-3-2 0,-7 2-2 16,1-2-6-16,-1 1-4 0,1-4-7 0,-1 0-6 0,1-4-5 15,-1 4-6-15,7 0-13 0,-6 0-28 0,5 0-109 16,1 0-124-16,0 0-176 0,0 0-163 0,1 0-113 0,-9-4-64 16,2-3-28-16</inkml:trace>
  <inkml:trace contextRef="#ctx0" brushRef="#br0" timeOffset="29558.51">9677 7404 375 0,'0'-8'360'16,"0"5"-120"-16,7-5-92 0,-7 1-48 0,0 0-21 0,7-1-3 15,-7 4 9-15,0-3 9 0,0 0 11 0,0 3 14 16,0 1 23-16,0-5 12 0,0 5 16 0,0 0 22 0,0-6 18 16,0 6 11-16,0-1 1 0,0 0-6 0,0 1-16 0,0-1-12 15,0-3-22-15,-7 3-32 0,7-3-33 0,0 3-23 16,0-3-22-16,-7 3-7 0,7 1-7 0,0-5-5 0,-6 5-2 15,6-1-1-15,-6 0-3 0,6-3-1 0,-7 3 3 0,0 1-5 16,1-1 0-16,6 0-2 0,-7-3-2 0,-5 7-1 16,5-4-1-16,0 4-4 0,-5 0-2 0,-2 0-3 0,1 0-2 15,0 4-2-15,-6 3 0 0,-1 1 0 0,-6-1-1 0,0 8 0 16,0-4-1-16,0 3 0 0,0 4 0 0,0 1 2 0,0-4-1 16,7 3-3-16,-1 0 1 0,0 1-3 0,7-5 1 15,0 4 3-15,6-3-2 0,1 0-3 0,6-3-1 0,-6 2 1 16,12-3-1-16,0-1 2 0,1 2 1 0,6-1-2 0,0-4-1 15,7 0 4-15,0-3-3 0,-1-4 3 0,7 0-2 16,-6 0 1-16,6-4-2 0,-1-3 0 0,1 3 1 0,-6-4-1 16,6 2-1-16,-13 2 0 0,7-4 0 0,-7 5-1 15,-7-1 0-15,1 4-1 0,-1-3 2 0,1 3-1 0,-7 0 0 16,0 0-1-16,0 3-1 0,0-3 1 0,0 7-1 0,0 1 1 16,0 7 0-16,0-5 0 0,0 9 1 0,0-1-1 15,6 0 1-15,0 5 1 0,2-1-1 0,4-1 1 0,2 1 0 16,-2-3-1-16,8-1 2 0,6-3 0 0,-6-1-2 0,6-2 1 15,0-3 2-15,0-4-1 0,7 2 0 0,-7-7 2 0,-1-3 0 16,1-1 1-16,0-3 3 0,1-5 2 0,-7 1 14 16,5-3 3-16,-5 0 9 0,0-5 16 0,-8 4 15 15,2-3 12-15,-2 0 15 0,1 0 8 0,-13-1-4 0,7 4 2 16,-7-3-2-16,0 0-12 0,0-1-8 0,0 4-16 0,-7-3-16 16,1 1-12-16,-1 1-8 0,-5 2-9 0,4-1-6 0,-4 4-5 15,6 0-7-15,-8 0-2 0,8 0-2 0,-1 4-9 16,1 0-22-16,-1 3-34 0,0 0-45 0,7 0-45 0,0 1-51 15,-6 3-113-15,6 0-109 0,6 3-92 0,-6-3-114 0,0 4-120 16,7 4-59-16,-7-5-14 0,7 1 20 0</inkml:trace>
  <inkml:trace contextRef="#ctx0" brushRef="#br0" timeOffset="29858.51">10303 7608 438 0,'0'0'656'0,"-7"5"6"16,7-5-146-16,0 0-170 0,0 0-136 0,0 3-96 0,0 1-53 16,-6 0-28-16,6-1-13 0,-7 8 0 0,7-4 5 0,-6 8 11 15,-1 3 12-15,0-3 16 0,-5 7 25 0,6-4 15 16,-8 3 5-16,8 2 3 0,-7-1-2 0,6 0-8 0,-6-4-8 16,7 1-11-16,0-1-22 0,-2-2-14 0,2 1-6 15,0-6-7-15,-1 4-1 16,7-8-3-16,-7 4-2 0,7-4-2 0,0 1-3 0,0-1 1 0,0 0-2 0,0-3 0 0,0 0-2 15,0-1-2-15,7 1 1 16,0-4-3-16,-7 0 2 0,6 4-2 0,8-4 2 0,-2 0-1 16,8 0-1-16,-1 0 0 0,1 0-3 0,6-4-2 15,0 4-4-15,-1-4-2 0,2 1-11 0,5-5-15 0,-6 5-35 0,7-5-94 0,-1 1-104 16,1 0-102-16,-1-8-141 0,1 4-163 0,-7 0-96 0,7 0-44 16,-7-3 4-16</inkml:trace>
  <inkml:trace contextRef="#ctx0" brushRef="#br0" timeOffset="30016.66">10863 7876 295 0,'-6'-4'781'16,"6"4"21"-16,-7-3 22 0,0 3-183 0,7-4-180 0,-6 0-162 15,6 1-99-15,0-1-56 0,0 1-33 0,0-1-23 0,0 4-22 16,0-4-26-16,0 4-32 0,0 0-50 0,6 0-126 16,-6-4-147-16,7 4-235 0,0-3-142 0,-1-1-106 0,-6 4-46 15,0 0-11-15</inkml:trace>
  <inkml:trace contextRef="#ctx0" brushRef="#br0" timeOffset="33577.97">5321 7851 242 0,'-7'0'352'0,"7"3"-128"0,0-3-99 0,0 4-60 16,0-4-33-16,0 3-15 0,0-3-10 0,0 0-6 16,7 0 0-16,-7 0 0 0,6 0-3 0,0 0-1 0,1 0 4 15,0 0 7-15,-1 0 3 0,-6-3 2 0,13-1 2 16,-7 4 4-16,1-3 6 0,6-5 7 0,1 4 0 0,-2-7-3 16,1 1 5-16,0-5 1 0,6 4 4 0,-5-4-2 0,5-3 1 15,1-1 2-15,6-2 4 0,0-1 1 0,0-4 0 0,1 0 3 16,5-3 4-16,1-1 6 0,5-2 4 0,7-5 0 15,2-3 3-15,11-4 9 0,-6-4 15 0,6 1 18 0,7-5 9 16,1-3 7-16,6 1 11 0,5-5 10 0,-4 0 8 0,12-3 6 16,-1-4-7-16,7 3-14 0,6-6-14 0,2-1-12 15,-2 1-15-15,13-5-17 0,-5-2-13 0,5 2-20 0,2-2-9 16,-2-1-4-16,1-1-3 0,0 2 3 0,-7 6 1 0,0-3-2 16,0 3 0-16,-6 4 1 0,-7 0-3 0,0 4-4 0,1 0-2 15,-1 2-5-15,-6-1-5 0,-8 2-1 0,8 0-5 16,-7 1-2-16,-6-1-1 0,-1 4-1 0,1 1-2 15,-6 2 0-15,-1 1 0 0,-7 0-1 0,0-1 2 0,1 5 6 16,-7 3-2-16,-7 0-2 0,-5 3-1 0,-7 9 2 0,-1 3 2 16,-12 2 1-16,-1 5 3 0,-5 8-4 0,-8-4 5 15,0 7 0-15,-6 0-2 0,-6 3 1 0,0 4-6 0,-14 1 0 16,0 6-4-16,-13 5-1 0,-5 7-3 0,-9 3 2 0,-4 7 0 16,-8 2 0-16,1 5 0 0,-1 1 0 0,-6 4 0 0,6-5-1 15,0-2-2-15,14 0 0 0,-1-5-1 0,7 1-1 16,7-8 1-16,12-4 0 0,1 2-1 0,6-5 0 0,6-4 1 15,7 0-1-15,7 0-1 0,-1-3 4 0,14 0-1 0,0-1 1 16,12-6 0 0,1-1 0-16,-1 0 0 0,7-3 3 0,7 0-1 0,-1 0-1 15,1-4 0-15,6-1-2 0,-6 1 2 0,-7 4 1 16,-1 0 0-16,-5 3-3 0,-1 1 0 0,-12 3 0 0,0 3 1 0,-7 1 2 0,-7-1 0 0,0 8 0 16,-12 7 3-16,0 1 5 0,-14 10 4 0,1 1 4 0,-7 6 2 15,-13 5 2-15,7 3-2 0,-8-1 0 0,-5 1-1 16,6 0-4-16,-1-3-3 0,1-1-5 0,7 1-1 0,-7-1-2 15,13-3 0-15,-7-2-3 0,7 6-9 0,6-4-18 0,7 0-66 16,7 2-108 0,6-5-110-16,6 2-146 0,1-6-170 0,6-1-110 0,6-3-57 0,1-8-17 0</inkml:trace>
  <inkml:trace contextRef="#ctx0" brushRef="#br0" timeOffset="97895.32">6949 10914 33 0,'-7'0'251'0,"7"0"-59"0,0 0-53 0,0 0-47 0,0 0-28 16,0 3-22-16,0-3-13 0,0 0-10 0,0 0-9 0,0-3-6 15,0 3-3-15,7 0-2 0,-7 0-2 0,0 3 1 0,6-3 2 16,-6 0 1-16,0 0 1 0,7 4 1 0,-7-4 2 16,0 0 1-16,6 0 0 0,-6 3 2 0,0-3 0 15,0 4 1-15,0-4 2 0,0 0 1 0,0 3 3 0,0-3 4 16,0 0 5-16,0 4 6 0,0-4 8 0,6 0 6 0,-6 0 7 15,0 0 5-15,0 0 7 0,0 0 6 0,0 0 5 0,8 0 4 16,-8-4 2-16,0 4 4 0,0 0-2 0,0-3-2 16,0 3-1-1,6-4-1-15,-6 4 0 0,0-3 1 0,0-1 7 0,0 1 14 0,0-1 22 0,0 0 27 0,0-3 24 0,0 7 17 16,0-8 9-16,0 4 3 0,0 4-8 0,0-3-14 16,0-1-24-16,-6 0-27 0,6 1-29 0,0 3-24 0,-8-4-18 15,8 0-12-15,-6 1-7 0,6 3-5 0,-6-4-6 0,6 4-2 16,-7 0-3-16,7 0 0 0,-6 0-2 0,-1 0-2 15,7 4-4-15,-13 3-2 0,1 4 0 0,-2 0-5 0,1 8-1 16,-7 2-2-16,8 2 2 0,-8 2 0 0,0 4-1 16,1 0 1-16,-1 5 1 0,8-5 1 0,-8 4 1 0,7 0 1 15,-1-3-3 1,2 2 4-16,6-2-5 0,-2-1 0 0,8-4-1 0,0-2-3 16,0-1-2-16,8-1 1 0,-2-6 1 0,0 3-4 0,7-7 2 0,0-3 2 0,6-5 4 0,1-6 0 31,6-1 1-31,-6-7 1 0,6 0-2 0,0-4 1 0,0-6 0 0,0 2 0 0,-6-4 0 0,5 6 1 0,-11-1 3 0,-2 3 2 31,2 0 6-31,-1 4 4 0,-7 0 3 0,-6 8 1 16,7-5 0-16,-7 8-1 0,0 0-1 0,0 8-4 0,-7-1-5 15,7 8 1-15,-6 6-7 0,-1 1-5 0,1 3-4 0,0 2-1 16,6-2-1-16,0 5 0 0,0-5 2 0,6 4-8 16,0-2 3-16,7-6 0 0,1 1-1 0,4 0 3 0,2-4-1 15,0-3-2-15,6-4-1 0,-7-4 1 0,8-3 2 0,-1-4 0 16,-6 0 2-16,5-7 0 0,-5-1 2 0,0-3 7 0,-1-3 8 15,1-1 11-15,-1-3 10 0,-6-4 14 0,7 0 17 16,-7 0 19-16,-1-4 8 0,-5 1 12 0,0-1 3 16,-1 1-2-16,-6 3-4 0,0-4-8 0,0 4-14 0,-6 0-16 15,6 0-8-15,-14-1-15 0,8 6-8 0,0 2-10 0,-1-4-7 16,1 8-3-16,-1 0-3 0,0 0-4 0,1 5-3 0,6-2-5 16,0 4-14-16,-6 1-20 0,6-1-37 0,0 4-45 15,0 0-46-15,6 0-36 0,0 0-40 0,1 0-81 0,6 0-106 16,6-4-88-16,1 1-106 0,6-1-115 0,-6 0-65 15,5 1-17-15,-5 3 5 0</inkml:trace>
  <inkml:trace contextRef="#ctx0" brushRef="#br0" timeOffset="98195.39">7880 11203 427 0,'0'0'582'16,"-6"3"1"-16,-1 1-189 0,7 0-147 0,-7 3-98 0,7 3-52 15,-6 2-24-15,0 3-7 0,-1 3 2 0,7 0 7 0,-7 4 14 16,1-3 16-16,-7 3 16 0,7 3 16 0,-1-3 10 0,-6 4 5 16,7-1 0-16,-8 1-1 0,1-4-10 15,7 4-15-15,-8-4-18 0,8-1-15 0,-6-2-15 0,-2-1-5 16,8 1 0-16,-7-5 0 0,6 1 2 0,0 0 0 0,1-5 0 16,0 1-4-16,-1 0-2 0,7-3-5 0,-7-1-4 15,7-3-6-15,0 3-8 0,0-3-4 0,0-1-3 16,0 4-6-16,0-3-3 0,7 0-4 0,0 4-3 0,5-1-3 0,2-3-5 15,-1 3-3-15,7 0-3 0,-2 1-5 0,9-5-18 16,-1 0-31-16,0 5-38 0,7-4-44 0,5-4-130 0,1 0-143 0,7 0-235 16,-1-4-118-16,2-4-78 0,-2 5-29 0,1-4 2 15</inkml:trace>
  <inkml:trace contextRef="#ctx0" brushRef="#br0" timeOffset="99306.12">8791 11100 447 0,'-6'-4'609'0,"-7"1"8"0,7-1-164 0,-1 0-175 0,1 4-120 16,-1 0-74-16,1-4-39 0,6 4-26 0,0 0-20 15,-6 0-33-15,12 4-41 0,-6-4-46 0,6 8-55 0,1-5-89 16,-1 1-171-16,7 0-81 0,-6 3-38 0</inkml:trace>
  <inkml:trace contextRef="#ctx0" brushRef="#br0" timeOffset="99449.95">8720 11551 278 0,'-13'11'641'16,"0"-4"6"-16,0 0-63 0,0-3-193 0,0 3-130 0,7-7-91 15,-1 4-55-15,7-1-27 0,0-3-11 0,0 4-14 0,7 0-25 16,-1-1-63-16,0 1-87 0,8-4-98 0,5 5-141 16,1-5-146-16,0-5-114 0,5 5-52 0,-5-4-12 0</inkml:trace>
  <inkml:trace contextRef="#ctx0" brushRef="#br0" timeOffset="100318.9">10062 11107 149 0,'0'-3'467'0,"0"3"-82"0,0 0-129 0,0-4-81 0,0 4-44 16,6 0-18-16,-6 0-5 0,0 0 1 0,0 0 3 16,0-4-1-1,0 4 0-15,0 0 7 0,0 0 14 0,0 0 17 0,-6-3 21 16,6 3 14-16,0 0 7 0,0 0 4 0,-6-4-7 0,-2 4-18 0,2 0-25 0,0 0-30 0,-8-4-28 0,2 4-21 15,-1 0-14-15,-1 0-7 0,2 0-7 0,-2 0 0 16,-5 0-1-16,6 0-4 0,0 0-2 0,0 0-2 0,-6 0-2 31,5 0-1-31,1-4-3 0,1 4-1 0,-2 0-2 0,2 0 1 16,-2 0-1-16,1 0 1 0,7 0-3 0,-1 4-1 16,1-8-2-16,-1 4-2 0,1 0-4 0,6 0-4 0,-6 0-1 15,6 0-4-15,0 4 0 0,-8 0 0 0,8 3-1 0,0 1 0 16,-6 3 0-16,6 3 1 0,0 1 1 0,-6-1 2 0,6 4-1 15,0 2-2-15,-7-2 1 0,7-1-1 0,0 2 1 16,-7-1 0-16,7-3-1 0,0 0-1 0,0-1 0 16,-6-3 1-16,6 1 2 0,0-1 1 0,0-4-2 0,0 0 4 15,0 1-1-15,6-1 2 0,-6-4 0 0,0 1 3 0,7-4 1 16,-7 4 1-16,7-4 2 0,-1 0 0 0,8 0 2 0,-2 0-1 16,1 0-1-16,0-4 0 0,0 4-3 0,7-4-3 15,0 1-2-15,-1-1-1 0,7 4-2 0,0-3-1 0,0 3-1 16,1-4 0-16,-2 4 2 0,1 0 1 0,0 0-1 15,0 4-1-15,1-1 0 0,-9 1 1 0,2-1-2 0,0 1 1 16,-7 0-3-16,-7 3 1 0,2 0 1 0,-2 1 3 16,-6-1 0-16,-6 4-1 0,-2 0 1 0,-4 4 4 0,-2-5 3 15,-5 6 3-15,-7-2 6 0,0 1 3 0,-7-1 7 0,1-3 9 16,-1 0 6-16,1 4 1 0,-1-8 3 0,-6 4 0 0,7-4 3 16,-2 1-1-16,2-1-4 0,7-3-3 0,-2-1-4 15,8-3-6-15,-1 4-5 0,7-4-3 0,0 0-9 0,0-4-5 16,6 4-11-16,7-3-9 0,-6-1-17 0,6-3-23 0,6 3-27 15,1-7-36-15,6 4-22 0,0-4-32 0,7-4-73 16,-1 4-93-16,1 0-78 0,0 4-62 0,-1-4-99 0,0 0-107 16,8 4-65-16,-8 0-20 0,0 2 49 0</inkml:trace>
  <inkml:trace contextRef="#ctx0" brushRef="#br0" timeOffset="100732.45">10720 11100 76 0,'-7'-7'522'15,"1"-1"1"-15,-1 4-118 0,0 1-112 0,-5-1-59 0,-8 4-24 16,7 0-3-16,-7 0 3 0,0 4 6 0,1 3-8 0,0 1-18 15,0 3-28-15,-1 0-45 0,0 0-29 0,1 7-27 16,-1-4-23-16,7 4-14 0,0 2-8 0,0-2-6 0,7-1-2 16,-1 2 7-16,7-1-6 0,0 5-4 0,0-5-2 0,7-1-2 15,-1-1-2-15,7-1-1 0,0-1 1 0,0 1-1 16,0-4 0-16,7 0-2 0,-1 0 1 0,-6 0 1 0,7-4 2 16,-1 0 2-16,1 4-2 0,0-4 2 0,-8 1 1 0,8 0 0 15,-7-1 1-15,-7 0-1 0,8 0 0 0,-14-3 5 16,6 3 13-16,-6-3 13 0,0 3 11 0,-6-3 10 0,-1 3 4 15,-6 1 6-15,0-5 2 0,-7 5-5 0,0-1-15 0,-5 0-10 16,5-3-10-16,-6 3-9 0,7-3-7 0,-7 3-3 0,6-7-2 16,0 4 0-16,1-1-1 0,6 1-4 0,0-4-6 15,-1 4-11-15,8-4-34 0,-6 3-81 0,12-3-100 16,0-3-93-16,0-1-114 0,6 0-185 0,6 1-82 0,2-5-51 16,-1 1 1-16</inkml:trace>
  <inkml:trace contextRef="#ctx0" brushRef="#br0" timeOffset="101018.57">11038 11335 202 0,'-6'-4'645'0,"6"-1"8"0,-6 2-59 0,6 3-178 0,-7 3-127 0,1-3-91 16,6 9-44-16,-7-6-26 0,0 8-12 0,1 0-7 0,0 4-3 15,0-1-13-15,-2 1-20 0,2 3-22 0,0 1-22 0,-1 2-8 16,0-2-6-16,1 3 1 0,-7 0 1 0,7 4 0 16,-8-5 2-16,8 1-1 0,-7 1 1 0,0 2 0 0,0-3-2 15,-7 0-3-15,14 1-4 0,-8-2-2 0,2 1-4 16,-1-3-3 0,6-1-1-16,-6 0-4 0,7-3-8 0,0-1-30 0,-2-3-56 0,8 1-70 0,-6-5-72 15,6-4-71-15,6 1-95 0,2-4-137 0,-2-4-87 0,0 1-37 0,7-4 12 16</inkml:trace>
  <inkml:trace contextRef="#ctx0" brushRef="#br0" timeOffset="101300.53">11143 11594 255 0,'-6'4'476'0,"-1"3"-88"0,0-3-125 0,-5 7-78 0,5 1-44 16,-6-2-22-16,0 5-9 0,-7 0-5 0,8-1-5 0,-2 4-9 16,-5 4-15-16,5-4-18 0,-4 5-16 0,-2-1-11 0,0 3-10 15,1-3-5 1,-1 4-6-16,0-1-3 0,1-2-1 0,-1 2 0 16,0-3-3-16,1 4 1 0,6-4-1 0,-6-1-1 15,5-3-1-15,2 2 0 0,-2-6-1 0,8 1 0 0,-7-1 0 16,7 1-1-16,-1-4-4 0,0-4-3 0,1 4-13 15,0-3-26-15,-1-1-30 0,0-3-36 0,7-1-42 0,0 1-63 16,0-4-97-16,0 0-118 0,0 0-58 0,0 0-17 0</inkml:trace>
  <inkml:trace contextRef="#ctx0" brushRef="#br0" timeOffset="101839.81">10961 11462 314 0,'-7'-7'275'16,"7"0"-75"-16,0 0-61 0,0-1-39 0,-7 5-24 0,7-5-11 15,0 1-2-15,-6 3-2 0,6-3-1 0,-7 7-6 0,7-4-8 16,0 1-8-16,0 3-8 0,0-4-5 0,0 8-6 0,-6-4-3 16,6 3-3-16,0 1-1 0,0 0 2 0,0-1 3 15,0 1-2-15,0 3 0 0,-6-3 0 0,6 3 0 0,0-3 1 16,0 3 0-16,0 1-1 0,-7-1-1 0,7 4 0 15,-7-3 1-15,7 3-1 0,0-1-2 0,-6 1-3 0,6 0-2 16,-6 0-2-16,-1 0-2 0,7 0-4 0,0 0-9 0,-7 0-18 16,7 0-31-16,0 0-48 0,7-4-90 0,-7-3-139 15,0 4-81-15,7-5-44 0</inkml:trace>
  <inkml:trace contextRef="#ctx0" brushRef="#br0" timeOffset="102346.45">10857 11294 364 0,'-14'-3'343'0,"8"-1"-105"0,0 4-86 0,-2-4-56 0,8 0-27 0,-6 4-14 0,0 0-7 0,-1 0-4 0,7-3-4 0,-6 3-5 31,6 0-2-31,-7 0-5 0,7 3-4 0,0-3 0 16,-6 0 0-16,6 4 2 0,0 0 5 0,0 0 5 0,0-1 6 0,0 4 3 0,-7 1-1 0,7 3-2 0,0-5-1 31,0 10-6-31,0-5-6 0,0 4-8 0,0-1-8 0,0 1-12 16,0 3-19-16,7 0-32 0,-1-3-50 0,1-1-89 0,6 5-164 16,-7-4-86-16,0-1-44 0</inkml:trace>
  <inkml:trace contextRef="#ctx0" brushRef="#br0" timeOffset="103110.01">10993 11910 112 0,'0'-4'398'15,"0"1"-101"-15,6-2-112 0,-6-2-85 0,7 3-47 0,0 1-27 16,6-1-12-16,-7-3-6 0,8 3-4 0,-2 1-3 0,1-1-2 16,0 1 0-16,-6-1 0 0,6 4 1 0,0 0-1 15,-7-4-1-15,1 4 0 0,0 4-2 0,-1 0 2 0,-6-1 2 16,0 1 0-16,0 3 1 0,-6 4 2 0,-1-1 2 15,0 2 1-15,-5 3 6 0,-2-1-3 0,-5 5 4 0,5-5 3 16,-4 5 4-16,-2-1 5 0,-7 0 4 0,9-3 6 0,-9 3 7 16,7-3 4-16,-6 0 5 0,7-1 6 0,-1-3 5 15,-6 0 3-15,14 0 4 0,-8-4 7 0,7 1 7 0,0-5 7 16,6 1 4-16,1 0 1 0,0-4-4 0,-2 0-5 0,8 0-8 16,0-4-8-16,0 0-15 0,0 1-14 0,0-1-11 15,8-3-11-15,-2 3-8 0,0 0-4 0,1 1-2 0,6-1-4 16,-7 4-1-16,1-4 0 0,-1 4-3 0,8 4 0 0,-8 0 3 15,0-1-1-15,1 1 0 16,6 3-1-16,-13 4 0 0,6 0 1 0,1 0 1 16,-1 1-1-16,1-1-3 0,0 0-1 0,-1-1-1 0,0 1-1 0,1-3 0 0,0 3-4 15,-1-8-8-15,0 5-20 0,1-5-25 0,6-3-35 0,0-3-40 16,1-1-59-16,-2-3-104 0,8-1-132 0,-7 1-67 0,7 0-33 16</inkml:trace>
  <inkml:trace contextRef="#ctx0" brushRef="#br0" timeOffset="103913.83">12107 11635 324 0,'-13'0'394'0,"6"0"-138"0,-6 0-100 15,7 0-54-15,0 0-26 0,6 0-12 0,-8 0-7 16,8 0-1-16,0 0-1 0,0 0-6 0,8 0-6 0,-8 0-5 16,12 4-5-16,-6-1 0 0,14 1 3 0,-7-4 5 0,7 3 7 15,6 1 11-15,0 4 9 0,1-5 5 0,-2 5 6 16,7-5 3-16,1 4 6 0,7 1 3 0,-8-1 5 0,13 0-4 15,-5-2 0-15,5-2-1 0,0 0-6 0,8 1-4 16,-1 0-9-16,0-4-11 0,0 0-10 0,7-4-10 0,-7 0-10 16,0-2-6-16,0-2 1 0,-6 0 7 0,-1-3 11 0,-6 1 15 15,-6 2 17-15,0-3 16 0,-8 0 14 0,-5 4 7 16,-6-4-1-16,-8 4-8 0,0-5-10 0,-6 1-15 0,-6 0-18 16,-8 0-16-16,-5 4-13 0,-7 0-9 0,0 0-8 0,0-1-2 15,-7 5-5-15,1-1-1 0,-1 0-3 0,7 4-1 16,0 0-2-16,7 0-2 0,-1 0 0 0,7 4-1 0,6 0-2 15,7-1 1-15,0 5 1 0,0-5-1 0,14 5-3 16,5-1 2-16,0 4 0 0,1-4-1 0,7 0-1 0,-2 4 1 16,7-7-2-16,-5 7 1 0,-1-3 2 0,0-1 0 0,-6 4 0 15,5-4 0-15,-5 4 2 0,-6-3 1 0,-2-1 1 16,-6 0 0-16,1 0 0 0,0 1 0 0,-7 0 0 0,-7-2 0 16,-6 5 1-16,1 0 1 0,-8 0-1 0,0 1-1 0,-6-1 1 15,0 0 0-15,-7 0 0 0,0 3 3 0,1-3-3 0,-1 4-1 16,7-4-5-16,-6 4-11 0,-1-5-57 0,7 5-97 15,7-5-101-15,-7 2-138 0,13-1-170 0,-7-4-117 0,14 1-58 16,0-5-21-16</inkml:trace>
  <inkml:trace contextRef="#ctx0" brushRef="#br0" timeOffset="104452.01">14380 11364 168 0,'6'-11'454'15,"0"4"-90"-15,2-1-108 0,-8 1-70 0,0-1-40 0,0 1-26 16,-8 3-11-16,-4 1-5 0,-2 3 1 0,2 0-1 15,-8 7 0-15,1-3 5 0,-1 7 7 0,-6 0 7 0,7 0 4 16,-1 4-2-16,0 3-7 16,1 0-11-16,6 4-16 0,6-4-19 0,1 5-16 15,0 2-13-15,6-3-10 0,6 4-5 0,0-4-3 0,8 3-3 0,-2-3-1 0,1 1-1 16,1-2 0-16,-2 1 4 0,2 0 6 0,-2-4 10 0,-5 1 16 0,6-1 11 16,-6-3 8-16,-1 3 5 0,0-4 4 0,2-2 0 15,-8-1-4-15,-8 0-5 0,8 0-11 0,-12 0-10 0,-1 0-6 16,-1-1-4-16,-5 1-6 0,0-4-6 0,-1 5-7 15,1-4-5-15,-1-5-5 16,0 1-6-16,1-1-5 0,-1 1-6 0,8-4-10 0,-2-4-20 0,1 1-57 0,0-4-96 0,7-4-96 16,-1-8-90-16,7 1-120 0,0-4-154 0,7-4-84 15,-1-3-34-15,7 4 28 0</inkml:trace>
  <inkml:trace contextRef="#ctx0" brushRef="#br0" timeOffset="104642.14">14366 11283 464 0,'8'-4'447'0,"4"1"-137"16,2-1-97-16,-2 0-42 0,1 1-8 0,1-1 8 0,4-3 9 15,9 3 8-15,-1-3 5 0,0 3-2 0,0-4-12 0,1 5-22 32,5-4-31-32,-6 0-28 0,-1 3-21 0,2 0-16 0,-1 1-14 0,-6-1-20 0,-1 1-15 0,1 3-27 15,-1 0-55 1,-6 0-68-16,1 0-72 0,-2-4-88 0,-5 4-143 0,-1 0-106 0,-6 4-75 0,7-1-28 0</inkml:trace>
  <inkml:trace contextRef="#ctx0" brushRef="#br0" timeOffset="104928.42">14796 11349 383 0,'0'0'482'0,"0"0"-119"16,0 0-142-16,0 4-88 0,0 0-47 0,0 3-19 15,0 0-9-15,7 0-2 0,-7 4 5 0,0 4 6 0,0-4 7 16,0 4 5-16,0-1 4 0,0 4 3 0,0 1 9 0,0 3 7 16,-7 0 0-16,7 0-2 0,-6 3-6 0,0 1-12 0,6 0-11 15,-7-1-13-15,1 1-16 0,-1 3-12 0,0-3-9 16,7 0-8-16,-6 0-4 0,0-1-4 0,6 1-5 0,0-4-3 15,-7-4-10-15,7 0-23 0,7-3-39 0,-7-4-44 0,6 0-46 16,0-7-55-16,1-1-79 0,-7 1-123 0,13-8-98 16,-6 1-37-16,-1-5-1 0</inkml:trace>
  <inkml:trace contextRef="#ctx0" brushRef="#br0" timeOffset="105169.48">14784 11349 381 0,'0'-23'454'0,"6"6"-142"0,0-1-115 0,8-1-65 0,-2 1-33 16,2 3-17-16,5 1-12 0,1 3-6 0,0-4-6 16,5 8-3-16,1-5-6 0,0 5-6 0,7 3-9 0,-7 1-8 15,7 3-1-15,-7 0 1 0,0 3-1 0,0 1 2 0,-7 3 5 16,-5 1 3-16,-2 3 5 0,-5 4 4 0,-7 2 2 16,-7 2-1-16,-5 3-1 0,-8 4-3 0,0-1-3 0,-5 1-7 15,-8 3-6-15,1 1-8 0,-8-5-8 0,1 4-12 16,6 1-30-16,-5-4-45 0,-2-1-56 0,7 1-91 0,1-4-177 15,-1-4-85-15,7 1-56 0,-6-1-27 0</inkml:trace>
  <inkml:trace contextRef="#ctx0" brushRef="#br0" timeOffset="106039.8">9235 12612 350 0,'0'-3'460'0,"0"-1"-132"16,0 4-135-16,0 0-82 0,6 0-45 0,-6 0-20 0,0 0-8 15,0 4 2-15,6 3 4 0,-6 1 5 0,7 3 7 16,-7 0 11-16,0 4 17 0,0-1 15 0,0 5 20 0,0 2 24 16,0 1 25-16,0 0 22 0,0 4 10 0,-7 0 2 0,1-1-9 15,0 5-16-15,0-1-23 0,-2-3-28 0,2 3-35 16,0 0-25-16,-1-3-18 0,-6 3-15 0,6-3-12 0,1-1-6 16,0 1-5-16,-1-4-3 0,0 0-1 0,1-4-3 15,6 1-6-15,-6-4-1 0,-1-4-3 0,7 0-10 0,-7 0-35 16,7-4-67-16,0-4-70 0,-6-3-74 0,6 0-75 0,6-10-102 15,-6 2-144-15,0-6-73 0,0-1-20 0,7 0 39 16</inkml:trace>
  <inkml:trace contextRef="#ctx0" brushRef="#br0" timeOffset="106261.06">9215 12642 267 0,'0'0'482'0,"6"0"-89"0,2 4-159 16,-2-4-100-16,0 0-55 0,0 0-30 0,8 4-13 16,5-4-4-16,-5 0-2 0,12-4-1 0,-7 4 1 0,7 0 0 15,-6-4 0-15,6 1-3 0,-1 3 0 0,1-4-4 0,1 1-2 16,-8-1-4-16,8 4-3 0,-8 0-7 0,-6-4-5 16,6 4-6-16,-5 0-15 0,-2 0-21 0,2 0-32 0,-8 0-40 15,0 0-59-15,1 0-89 0,-7 0-118 0,0 0-64 16,0 4-26-16</inkml:trace>
  <inkml:trace contextRef="#ctx0" brushRef="#br0" timeOffset="106423.18">9189 12935 376 0,'0'4'356'0,"7"0"-113"16,-1-4-95-16,1 3-57 0,-1-3-32 0,8-3-19 0,-2 3-7 15,8-4-6-15,-1 0-5 0,1 1-5 0,6-4-6 16,0-1-5-16,-1 0-4 0,2 2-8 0,-1-2-15 0,0 1-24 15,0-4-44-15,-6 0-84 0,-1 3-131 0,7-3-74 16</inkml:trace>
  <inkml:trace contextRef="#ctx0" brushRef="#br0" timeOffset="106610.55">9580 12914 314 0,'0'-5'521'0,"0"5"-30"0,0 0-181 0,0-3-130 0,6 3-81 0,0-3-44 0,8 0-24 0,-1 3-12 0,0-5-3 16,6 1-6-16,1 1-2 0,0-1-2 0,-1 0-5 0,1 1-6 15,0-1-11-15,-1 0-17 0,-6 4-24 0,0 0-20 16,-1-3-27 0,-4 3-32-16,-2 3-38 0,-6-3-49 0,0 0-75 0,0 4-80 0,0 3-41 0</inkml:trace>
  <inkml:trace contextRef="#ctx0" brushRef="#br0" timeOffset="106785.95">9521 13155 441 0,'-6'4'463'0,"-1"-1"-131"15,7 1-122-15,0 0-78 0,0-4-46 0,0 0-23 0,0 3-16 0,7-3-6 0,-7-3-4 32,12 3-5-32,2-4-7 0,-1 0-9 0,0 1-6 0,6-1-8 0,1-3-3 0,0-1-3 0,-1 1-4 0,1 4-9 15,-1-5-10 1,7 1-17-16,-13 0-19 0,6 3-27 0,1-7-35 0,0 3-57 0,-7 1-96 0,7 0-92 0,-8 0-48 31</inkml:trace>
  <inkml:trace contextRef="#ctx0" brushRef="#br0" timeOffset="113488.57">10048 12921 112 0,'-6'0'388'16,"6"-4"-77"-16,0 4-92 0,0-3-73 0,0-2-52 0,0 2-30 16,0 0-19-16,0 0-6 0,0-2-4 0,0 1 0 15,6 1 2-15,-6-1 1 0,0 0 2 0,0 1 2 0,0 3 7 16,0-4 4-16,8 0 9 0,-8 1 10 0,6 3 9 15,-6-8 11-15,0 8 12 0,6-7 11 0,1 3 12 0,-1-3 12 16,-6 3 8-16,7-3 4 0,0 4 1 0,5-5-7 0,-6 5-10 16,8-5-15-16,-8 5-15 0,7-5-16 0,1 5-19 15,-8-1-15-15,8 0-14 16,-2 4-10-16,1 0-9 0,-6 0-3 0,6 4-3 0,-7 3 1 0,0 4 2 0,2 0 4 0,-8 4 2 16,0 3 4-16,0 4 1 0,-8 0-1 0,2 4-4 15,-7-1-5-15,0 5-3 0,-6 3-6 0,5-4-2 0,-5 4-5 16,-1-4 1-16,0 1 2 0,-5-5 0 0,5 0 2 0,0 2 2 15,2-5 2-15,-2-4 0 0,0 0 4 0,7-3 3 0,-7-4-1 16,8 0 0 0,-2-8 0-16,1 4 0 0,7-3-1 0,-7-4-1 0,6 0-2 0,1-4-3 0,0-3-1 15,-1-3-2-15,7-2-1 16,0 1-3-16,0-3 0 0,0 3-1 0,7-4 1 16,-7 1 0-16,6 3 0 0,0 4 1 0,-6-1-1 0,7 0-1 0,0 4 0 0,-1 1 2 0,0 6-4 0,1-3 1 15,6 8-3-15,-6 0 2 0,5 3-1 0,2 0 1 16,-2 3 0-1,2 4-1-15,-8-3 4 0,7 7-2 0,1-4 2 0,-2 0-1 0,2 5 0 0,-2-5-2 0,1 0 1 0,-6 1-1 16,6-5-3-16,-1 5-1 0,2-5-3 0,-1-3-5 16,0 4-7-16,0-4-15 0,1-4-40 0,-2 4-73 0,1-3-83 15,0-5-79-15,6 1-93 0,1-8-169 0,6 1-101 0,1-1-60 32,-1 0-1-32</inkml:trace>
  <inkml:trace contextRef="#ctx0" brushRef="#br0" timeOffset="114722.74">15135 11726 126 0,'-6'-3'346'0,"6"-1"-76"0,0 0-81 0,0 1-68 0,0 0-38 0,0-2-23 0,0 2-13 16,0-1-3-16,0 0 0 0,0 1 1 0,0-1 3 0,0 4 4 15,0-4 1-15,0 4 7 0,0-3 4 0,0 3 8 16,0 0 7-16,0 0 9 0,0 0 8 0,0 0 2 0,-7 0 0 15,7 0 3 1,0 0-13-16,0 3-13 0,0 1-3 0,0 0 4 16,0 3 8-16,-6 0 11 0,6 4 8 0,0 0 0 0,-6 0 11 0,6 4 12 15,-8 4 0-15,2-5-10 0,0 4-15 0,-7 1-17 0,6 3-13 0,1-4-9 0,-1 0-10 0,1 5-12 32,0-5-6-32,-2 4-9 0,2-4-8 0,0 0-7 0,-1-3-1 15,0 3-4-15,7-4-1 0,-6 4 1 0,0-2-3 16,-1-1-1-16,7-4 2 0,-6 0 0 0,6-1-1 0,-7 1 2 15,7-3-3-15,0 3 0 0,0-4-1 0,-7-3-3 16,7-1-10-16,0 5-15 0,0-8-19 0,0 3-27 0,0-3-38 16,0 0-53-16,0 0-47 0,0 0-40 0,-6-3-28 0,6-1-16 15,0-3-8-15,0-1 2 0,0 1 7 0,6 0 17 16,-6-4 5-16,7 3-24 0,-7-2-42 0,7-1-37 0</inkml:trace>
  <inkml:trace contextRef="#ctx0" brushRef="#br0" timeOffset="114972.58">15213 11935 22 0,'0'0'427'0,"-6"0"-69"16,6 0-113-16,0 4-90 0,-6 0-55 0,6 2-28 0,-7 2-12 0,0 0-8 15,1 3 1-15,0 0 1 0,-8 3 2 0,8 1 0 16,-7-5-1-16,6 8 0 0,-6 2 0 0,1-6 3 0,-2 5 4 15,1-1 1-15,0 0-4 0,0 4-5 0,-7 0-6 16,8 0-7-16,-8 0-9 0,1-4-10 0,5 4-10 0,-5 0-6 16,6 0-11-16,0-4-20 0,0 5-25 0,0-5-29 0,7 0-31 15,-2-3-40-15,2-1-71 0,6-3-134 0,0-3-91 16,6-1-40-16</inkml:trace>
  <inkml:trace contextRef="#ctx0" brushRef="#br0" timeOffset="115291.2">15317 12122 394 0,'14'-7'499'0,"-2"-1"-97"0,2 5-163 0,-1-1-100 16,-1 1-61-16,-4 3-33 0,4 0-17 0,-6 3-9 0,2 1-2 16,-8 7-4-16,0 0-1 0,0 3-4 0,-8 5-1 15,2-1-1-15,-6 4-2 0,-8 0-2 0,7 4-1 0,-7-4 0 16,0 0-2-16,1 3 1 0,-1-3 1 0,1 0 1 0,0-3 3 15,-1-1 6-15,1 0 7 0,5-3 12 0,-6-4 13 16,8 0 15-16,-1-1 21 0,6-2 28 0,-6-4 26 0,7 4 21 16,6-8 15-16,-6 3 7 0,6-3-4 0,0 4-11 0,-8-4-18 15,8 0-25-15,8 0-27 0,-8 0-22 0,6 0-20 16,0 0-13-16,1 0-6 0,6 3-4 0,-7-3 1 0,7 8-4 16,1-5-4-16,-2 5-3 0,2-2-3 0,-2 6-6 0,8-5-4 15,-7 4-11-15,0 4-39 0,0-4-66 0,0 3-68 0,0 1-66 16,0-1-67-16,1-2-102 0,-8 2-172 0,0-3-75 15,0 0-11-15,1 0 37 0</inkml:trace>
  <inkml:trace contextRef="#ctx0" brushRef="#br0" timeOffset="115841.14">14354 13060 15 0,'-7'-4'455'32,"7"1"-58"-32,0 0-118 0,0 3-95 0,0-4-51 0,0 4-30 0,0 0-21 0,0 0-15 0,0 0-11 0,0 4-9 0,0-1-5 31,0 0 2-31,0 5 12 0,0-1 14 0,0 4 21 0,0 4 22 16,0 3 23-16,-6 0 27 0,6 0 17 0,-7 4 4 15,0 5-9-15,7-2-12 0,-6 0-16 0,0 2-19 16,0 1-19-16,-2-3-25 0,2 6-22 0,0-2-16 0,-1-4-13 15,1 1-8-15,-1 4-9 0,7-5-5 0,-7 1-5 0,1-1-3 16,0-3-3-16,6 4-10 0,-7-8-22 0,7 1-43 16,0-5-46-16,0-3-46 0,0 0-36 0,7-7-35 0,-1-1-34 15,0-6-27-15,1-1-22 0,0-7-23 0,-1-3-45 0,7-1-80 16,-7-4-26-16</inkml:trace>
  <inkml:trace contextRef="#ctx0" brushRef="#br0" timeOffset="116102.38">14347 13159 14 0,'7'0'420'16,"-1"3"-91"-16,0-3-123 0,2 0-82 0,4 0-45 0,-6 0-23 15,8 4-11-15,-1-4-2 0,0 0-1 0,0 0 0 0,-1 0-2 16,8 0 0-16,-6 0-1 0,-1 0 2 0,7 0 1 15,-8-4-3-15,8 4 0 0,-7-3-2 0,7 3-4 0,-8-4-5 16,2 4-7-16,-2 0-5 0,-5 0-5 0,6 0-4 16,-6 4-2-16,-1-4-3 0,0 3-3 0,0 1-9 0,2 0-13 15,-2-1-20-15,-6 1-24 0,6-1-27 0,-6 1-40 16,0 0-62-16,0 0-96 0,0-4-90 0,0 4-44 0</inkml:trace>
  <inkml:trace contextRef="#ctx0" brushRef="#br0" timeOffset="116277.8">14374 13371 143 0,'0'4'427'0,"-8"-4"-101"0,8 0-125 0,8 0-86 0,-8 0-50 15,6 0-29-15,0 0-16 0,0 0-6 0,8 0-3 16,-8 0-2-16,7-4 0 0,1 4 1 0,-2-3-2 0,2 3 0 16,5-4 2-16,-6 1-1 0,0-1-1 0,7 0 1 0,-8 1-2 15,2-1-7-15,5 0-13 0,-5 1-19 0,4-2-31 16,-4-1-56-16,-1-2-105 0,0-3-106 0,0 4-65 0</inkml:trace>
  <inkml:trace contextRef="#ctx0" brushRef="#br0" timeOffset="116512.5">14680 12903 338 0,'6'-8'425'0,"7"1"-145"0,-7 3-119 16,8-3-67-16,5 3-34 0,-6-3-13 0,0 3-9 0,7 0-1 16,-1 1-3-16,-6-1 0 0,1 4-2 0,-2 0-7 15,1 4-3-15,-6-1 3 0,-1 1 6 0,1 3 2 0,-7 1 4 16,0 3 1-16,-7 1-2 0,1 2 2 16,-1 0-5-16,-6 4-13 0,1 1-16 0,-2-1-22 0,1 0-26 0,0 4-29 0,0-4-39 15,0 1-67-15,0-4-120 16,0-1-97-16,0 1-50 0</inkml:trace>
  <inkml:trace contextRef="#ctx0" brushRef="#br0" timeOffset="116764.84">14764 13393 216 0,'0'4'485'16,"0"-4"-78"-16,0 4-152 0,0-4-106 0,0 0-64 0,0 0-37 16,7 0-21-16,-7 0-12 0,13 0-5 0,-7 0-1 0,7-4 0 15,-6 4-4-15,5-4-3 16,2 4-3-16,-1-3-6 0,0-1-6 0,0 4-8 16,7-4-12-16,-14 4-12 0,7 0-15 0,0 0-18 0,-7 0-17 15,1 0-24-15,-1 0-33 0,-6 4-40 0,0 0-44 0,0-1-60 0,0 5-61 0</inkml:trace>
  <inkml:trace contextRef="#ctx0" brushRef="#br0" timeOffset="116922.71">14816 13511 197 0,'-6'7'383'0,"-1"-7"-81"16,0 4-95-16,1-4-68 0,6 3-42 0,-6-3-25 0,6 0-15 15,0 0-10-15,6-3-7 0,0-1-5 0,1 4-7 0,0-7-8 32,5 7-9-32,2-8-5 0,-1 5-4 0,0-1-2 0,0-3 0 0,7 3-1 0,-1-4-5 0,-6 2-7 0,6-3-9 15,1 2-12 1,0 0-19-16,-1 4-23 0,-6-5-42 0,6 1-70 15,-5 0-111-15,-1 7-79 0,-7-4-39 0</inkml:trace>
  <inkml:trace contextRef="#ctx0" brushRef="#br0" timeOffset="117322.38">15220 13346 348 0,'0'-7'477'0,"0"2"-119"0,0-1-140 0,6 1-88 0,1-2-51 15,0 3-28-15,-1-3-15 0,0 4-6 0,8-4-4 16,-2 3-2-16,-5 0-4 0,6 0-1 0,0 1-6 0,1 0-2 16,-8 3 1-16,6-5 2 0,2 5 4 0,-8 5 5 0,1-5 2 15,-1 6 3-15,0-2 7 0,2 4 7 0,-2 2 1 16,-6-3 3-16,6 9-2 0,-6-2 1 0,-6 1-2 15,6 3-4-15,-6 0-5 0,-2 1-6 0,-4 3-5 0,5-1-4 16,-6 4-5-16,-6-2-3 0,5-1 0 0,-5 0 4 0,6 0 8 16,-6 0 11-16,5-4 19 0,-5-3 17 0,6 0 27 0,-6-4 23 15,5 0 24-15,2-4 13 0,-2-3 7 0,1-4-2 16,0 0-14-16,7-4-16 0,-7 1-23 0,7-5-24 0,-2 4-26 16,2-6-21-16,6-1-11 0,0 0-6 0,0-1-5 0,0 1 0 15,0 0-1-15,6 0 0 0,2 0 2 0,-2 0 2 16,7 4-6-16,-7 0-3 0,7 0-3 0,0 3-2 0,1 0-4 15,5 4 0-15,-6 0-3 0,6 4-3 0,1 0-3 0,6 3-11 16,-6 0-28-16,5 4-57 0,1 0-74 0,1 4-64 16,-1-4-60-16,0 0-61 0,13 1-98 0,-7-6-151 0,1 2-53 15,6-1 8-15</inkml:trace>
  <inkml:trace contextRef="#ctx0" brushRef="#br0" timeOffset="119320.19">16959 11715 142 0,'-7'0'444'0,"1"4"-93"16,-1-4-124-16,1 4-83 0,0-1-51 0,-2 1-26 0,2 0-16 15,0 3-7-15,-1-4 3 0,1 1-7 0,-1 4-3 16,1-4-2-16,-1 3 3 0,1-3 4 0,0 3 11 0,-2-3 17 16,2 3 12-16,0-3 22 0,-1 2 21 0,7-2 21 0,-7 0 23 15,7 0 20-15,-6-1 10 0,0 1-1 0,-7-4-2 0,6 4-11 16,-6-1-15 0,0-3-22-16,0 0-24 0,0 0-27 0,0 0-19 15,0-3-15-15,-1-1-17 0,2 0-7 0,-1 1-6 0,0-1-5 0,0-4-4 16,-1 2-3-16,2-5 0 0,-2 3-2 0,8-2-2 0,-7-6 2 15,7 2-1-15,-1-1 0 0,-6-3-2 0,7-1-1 0,0 1-2 16,-2-4-1-16,2 0 2 0,0 0-5 0,-1 0 0 0,7 0-1 0,0-3 0 16,0 3-1-16,0-4 0 0,0 0-2 0,7 1-2 0,-1-1-1 15,0 4 1-15,2-3-2 0,4-1-1 0,1 0 0 0,0 4-4 16,6 0 1-16,-5 4-1 0,6 0-2 0,-1 3-3 16,1 4-1-16,-2 0-2 0,2 3-10 0,0 1 2 0,-1 3 2 15,-5 4 1 1,5 4-1-16,-6-1 1 0,0 6 1 0,0 2-2 0,-6 3 10 0,-1 4-4 0,-6 1-3 0,0 6 0 15,-6 1 4-15,-1-1 1 0,-6 5-1 0,-6-1 1 0,-1 0 2 16,0 4 0 0,-6-4 1-16,1 1 2 0,-8-1 0 0,7 1-1 15,-6-5 2-15,-1 2 1 0,7-2 1 0,0-3 1 0,-1-4 1 16,1 0 0-16,7-3 0 0,6-4 1 0,0 0 0 16,7-4 1-16,-8 0 0 0,14-3-1 0,-6 0 0 0,6 0-1 15,0-4 0-15,6 0 0 0,0-4 1 0,8 0-1 16,-1-4 0-16,7 5 0 0,-1-4-2 0,7-1-6 0,0-3-19 15,6 0-39-15,1 4-66 0,7-8-67 0,-8 5-60 0,7-1-52 16,0 3-52-16,0-3-66 0,0 1-91 0,0 2-79 16,-6 1-7-16,-1-1 26 0</inkml:trace>
  <inkml:trace contextRef="#ctx0" brushRef="#br0" timeOffset="119762.5">17793 11594 438 0,'0'-7'430'0,"0"0"-104"15,0-1-89-15,0 1-45 0,0 0-25 0,-7 3-10 16,7 1-6-16,-13-1-9 0,7 0-11 0,-8 4-16 0,1 0-18 16,1 0-13-16,-8 4-4 0,0 0 7 0,1 3 11 0,-1 0 8 15,0 0 8-15,8 1 1 0,-8-1-3 0,7 4-15 16,7 0-17-16,0 0-21 0,-2 4-19 0,8-4-13 0,0 4-9 16,8-1-5-16,-8 1-3 0,12-1-3 0,-6 1-3 0,8 3 0 15,-1 1-2-15,-7-1-1 0,8 1-1 0,-2-1 2 16,2 4 0-16,-8 0 4 0,7-4-3 0,-7 3 5 0,8 2 8 15,-14 3 10-15,6-8 14 0,-6 4 9 0,0-4 7 16,0 0 5-16,-6-3 4 0,6 0 1 0,-7 0-7 0,-6-1-7 16,0 1-13-16,-1-4-9 0,-4 0-4 0,4-4-6 0,-5 0-4 15,5 1-4-15,-4-5-4 0,4 1-2 16,1 0-6-16,0-4-6 0,0-4-15 0,0 4-30 0,-6-7-60 16,5-1-83-16,1-3-70 0,7-3-58 0,0-1-47 0,-1-7-45 0,7-1-51 15,0 2-47-15,0-5-41 0,0-3 5 0,0 4 25 16</inkml:trace>
  <inkml:trace contextRef="#ctx0" brushRef="#br0" timeOffset="119967.31">17441 11628 355 0,'0'0'346'0,"7"0"-97"0,-7 4-79 16,6-4-47-16,0 0-26 0,1 0-9 0,-1 3-2 0,8-3 3 15,-2 0 4-15,2 0 3 0,-2 4-2 0,8-4-1 16,-1 0 4-16,1 0 7 0,6 0 7 0,-7 0 4 0,7 0 2 15,1 0 0-15,5 0-2 0,-6 0-7 0,1 0-12 0,-1 0-18 16,6-4-19-16,-6 4-14 0,0-3-20 0,-6 3-41 0,6 0-54 16,0-4-62-1,-7 0-62-15,7 0-79 0,0 1-143 0,-6-5-119 0,6 1-66 0,0 3-5 0</inkml:trace>
  <inkml:trace contextRef="#ctx0" brushRef="#br0" timeOffset="120571.97">18294 11470 13 0,'0'0'316'0,"0"3"-63"0,0-3-58 0,0 0-50 0,0 5-31 16,0-5-20-16,0 3-10 0,0 1-5 0,0-4-5 0,-6 4-2 15,6-1-6-15,0 4-3 0,0-7-1 0,0 4 2 16,-7 3 9-16,7-3 13 0,0 0 8 0,-7 3 4 0,7 0 0 15,0-3 7-15,-6 3 17 0,6 4 17 0,0 0 8 16,0 0-3-16,-7 0 10 0,7 7 14 0,0-3 13 0,0 7-5 16,-6 0-18-16,6 0-27 0,0 4-17 0,-6 3-12 0,6-3-21 15,0 3-23-15,-7 0-18 0,7 1-12 0,-7 2-7 0,7-2-1 16,0 2-5-16,0-2-6 0,0 0-2 0,0-1-1 16,0-3-3-16,7-1-2 0,-7-3 1 0,0 0-2 0,0-4-1 15,7 1 3-15,-7-4-2 0,0-1 0 0,6-3 0 0,-6-4 0 16,6 1-2-16,-6-1-2 0,0-3-15 0,7-1-18 15,-7 1-52-15,0-4-79 0,0-4-76 0,0 1-66 0,6-8-60 16,1 0-81-16,0 0-108 0,-1-4-92 0,0-3-13 16,-6 3 47-16</inkml:trace>
  <inkml:trace contextRef="#ctx0" brushRef="#br0" timeOffset="120870.39">18190 11489 110 0,'0'-8'510'0,"0"0"-14"0,0 5-156 16,0-5-125-16,6 1-70 0,1 4-38 0,-1-1-22 0,8-3-13 16,5 3-10-16,-6 4-12 0,6-4-8 0,1 4-7 0,0-3-9 15,5 3-10-15,-5 3-5 0,0-3-4 0,6 4-1 16,-7 0-1-16,1-1 0 0,0 5 0 0,-1-1 2 0,-6 1 1 15,0 3 4-15,-7-4 3 0,1 7 10 0,-7-3 17 0,0 4 24 16,0 0 21-16,-13-1 17 0,7 4 12 0,-14 1 6 16,7-1 1-16,-7-3-5 0,-6 3-14 0,7-3-18 0,-7 3-21 15,0-3-17-15,6-1-12 0,-6-3-10 0,7 0-15 16,-1 4-30-16,-6-8-52 0,13 1-60 0,-7 0-58 0,7-1-53 16,0-4-56-16,7-3-84 0,6 0-124 0,-7 0-74 0,7-3-11 15</inkml:trace>
  <inkml:trace contextRef="#ctx0" brushRef="#br0" timeOffset="121328.6">18476 11949 288 0,'-6'-6'461'0,"6"2"-106"0,-6-3-119 0,-1 3-68 15,7 0-31-15,-7 1-11 0,7-1 0 0,-6 4-2 0,6-3-3 16,0 3-9-16,-6 0-12 0,6 0-18 0,0 0-22 16,0 3-17-16,0-3-9 0,0 4 5 0,0 3 16 0,6 0 15 15,-6 1 16 1,0 3 21-16,0 0 23 0,0 3 16 0,0 1 7 0,0 0-6 16,6 2-13-16,-6 1-14 0,0 2-13 0,0 2-19 0,0-4-23 15,0 4-18-15,0 0-17 0,0 0-9 0,0-4-8 0,0 4-6 16,0 0-3-16,0-4-2 0,-6 4-1 0,6-3 1 0,0 2-2 0,-6-1-6 0,6-2-13 15,0-4-22-15,0 1-38 0,-8-1-55 16,8-3-62-16,-6-4-52 0,6 1-46 0,6 0-42 0,2-5-32 0,-2-3-33 16,-6-3-39-16,6-2-73 0,1 2-10 0,-7-5 9 0</inkml:trace>
  <inkml:trace contextRef="#ctx0" brushRef="#br0" timeOffset="121590.26">18653 12111 100 0,'0'-4'474'15,"-8"1"-70"-15,2 3-109 0,6 0-81 16,-6 3-39-16,-7 1-10 0,6 3 5 0,-6 1 10 0,7-1 11 16,-8 4 13-16,8 0 1 0,-7 4-4 0,6-5-10 0,-6 9-15 15,1-4-17-15,-2-1-13 0,8 5-17 0,-7-5-18 16,0 5-15-16,0-1-15 0,0 0-14 0,0 4-14 15,-1 0-12-15,2 0-12 0,-1 0-9 0,0 1-3 0,0-2-4 16,-1 1-4-16,2 0-6 0,5 0-3 0,-6-4-7 0,6 1-13 16,1-1-36-16,6-3-71 0,-6-1-83 0,6-3-68 0,0 4-60 15,0-7-72-15,6-1-96 0,0 0-131 0,1-7-36 16,-7 4 27-16</inkml:trace>
  <inkml:trace contextRef="#ctx0" brushRef="#br0" timeOffset="121836.53">18535 12517 144 0,'6'-6'477'0,"1"2"-58"0,-1 0-140 16,8 1-101-16,-8 3-62 0,8 0-31 0,-8 0-18 0,0 0-8 15,0 3-4-15,1 5-2 0,0-2-5 0,-1 6-6 16,-6-1-3-16,-6 0 0 0,6 3 5 0,-7 5 10 16,0-1 13-16,-5-4 14 0,6 5 23 0,-8-1 26 0,8 4 17 15,-8-7 12-15,1 3 9 0,1 1 5 0,5-5 1 0,0 1-6 16,1 0-19-16,0-1-24 0,-1-3-24 0,7-3-18 15,0-1-18-15,0 0-26 0,0 1-12 0,0-5-9 0,7 1-6 16,-1-4-3-16,7 3-3 0,6-6-11 0,1-1-34 0,-1-3-66 16,7 0-89-16,7-1-75 0,-1-3-79 0,8 0-116 0,5-3-160 15,0-5-80-15,2 1-13 0,-9 3 44 0</inkml:trace>
  <inkml:trace contextRef="#ctx0" brushRef="#br0" timeOffset="122701.4">17962 13471 194 0,'0'0'494'0,"0"0"-66"0,0 0-114 0,0 0-89 16,0 3-54-16,0-3-34 0,0 0-23 0,0 0-8 0,0 3 3 15,0 0 12-15,6 6 6 0,-6-2 7 0,0 8 9 0,0-4 10 16,0 3 8-16,0 4-3 0,0-3-14 0,0 7-16 16,0 0-16-16,-6 0-15 0,6 0-17 0,0 0-15 0,0 4-23 15,-7-4-4-15,7 3-7 0,0-2-6 0,0 2-5 0,-6-3-5 16,6-4-5-16,0 5-3 0,0-6 8 0,0 5-7 15,0-3-5-15,0-4-4 0,0-1-4 0,0 1-10 0,0-4-24 16,6 0-44-16,-6-3-57 0,0-5-59 0,7 0-49 0,-7 1-43 16,0-8-37-16,6 4-26 0,1-6-23 0,0-2-19 15,-1-3-36-15,0-4-40 0,0 1-13 0</inkml:trace>
  <inkml:trace contextRef="#ctx0" brushRef="#br0" timeOffset="122950.17">17982 13434 351 0,'-7'-4'507'0,"7"1"-102"0,0-1-141 15,0 0-93-15,0 4-56 0,0-4-29 0,7 4-15 0,-1-3-5 0,6 3-2 16,-4 0 0-16,4 0 0 0,2 0 1 0,5 0 1 16,1 0 8-16,-1 0 11 0,1 0 10 0,-1 0 13 0,8 0 16 15,-8 0 14-15,7-4 8 0,-6 4 1 0,-1-4-11 0,0 4-18 16,1 0-22-16,-7-3-21 0,0 3-23 0,0 0-22 15,0 0-24-15,-7 3-36 0,1-3-47 0,0 0-62 0,-1 4-52 16,-6-4-49-16,6 4-43 0,2-4-46 0,-8 3-58 0,0-3-75 16,0 4-75-16,-8 0-11 15,2 3 15-15</inkml:trace>
  <inkml:trace contextRef="#ctx0" brushRef="#br0" timeOffset="123091.2">18008 13653 386 0,'-8'4'468'0,"2"0"-127"15,0 0-131-15,6-1-82 0,0-3-46 0,0 4-28 0,6-4-11 0,0 3-7 0,2-3-3 16,4 0-4-16,2 0-3 0,5 0-4 0,1-3-6 0,-1-1-7 16,7 1-3-16,0-1-6 0,0 0-7 0,0-3-11 0,1 0-12 15,-1-1-19-15,6 1-25 16,-6-3-34-16,-7 1-46 0,8-2-79 0,-7 4-125 0,-1 0-60 0</inkml:trace>
  <inkml:trace contextRef="#ctx0" brushRef="#br0" timeOffset="123328.42">18509 13243 193 0,'0'-8'504'0,"6"5"-58"0,-6 0-146 0,7-1-101 16,0 0-61-16,5 1-35 0,-5 3-24 0,6 0-12 0,-6 0-10 15,5 3-5-15,-4 1-6 0,-2 3-11 0,0 1-11 16,-6-1-9-16,0 4-6 0,0 0-4 15,-6 3-2-15,0-2-1 0,-2 2-1 0,-4 0-3 0,-2 2-8 0,1-2-16 16,1 1-20-16,-2-1-27 0,2-3-34 0,5 0-42 0,-6 0-68 16,6-3-115-16,1 3-92 0,0-4-49 0</inkml:trace>
  <inkml:trace contextRef="#ctx0" brushRef="#br0" timeOffset="123659.48">18613 13679 517 0,'0'0'526'0,"-7"0"-109"0,7 0-112 0,0 0-65 31,0 0-34-31,-6 0-18 0,6 0-16 0,6 0-7 0,-6 0-12 0,7 0-16 0,-7 0-22 0,13-4-27 0,-6 4-27 0,5 0-24 31,2 0-13-31,-2-3-14 0,2 3-10 0,-1 0-20 16,7-4-27-16,-8 4-39 0,2 0-38 0,5 0-34 0,-13-3-33 15,8 3-31-15,-2 0-30 0,2 0-24 0,-2-4-36 0,-5 4-52 16,0 0-87-16,-7 0-36 0</inkml:trace>
  <inkml:trace contextRef="#ctx0" brushRef="#br0" timeOffset="123840.03">18515 13884 355 0,'-6'4'517'16,"0"-4"-101"-16,-1 0-139 0,7 0-93 0,0 0-58 15,0 0-37-15,7 0-23 0,-1-4-14 0,0 0-12 0,8 4-9 16,5-3-10-16,-6-1-12 0,6-3-15 0,1 4-10 0,6-2-16 16,-7 2-14-16,7-4-17 0,-6 3-17 0,7 0-19 15,-1-3-20-15,-1 3-30 0,-5 1-58 0,6-5-83 0,-6 1-87 16,-1 3-49-16</inkml:trace>
  <inkml:trace contextRef="#ctx0" brushRef="#br0" timeOffset="124341.05">19134 13635 223 0,'-6'-3'578'0,"6"-5"20"0,-7 5-86 0,7-5-78 0,-6 1-55 0,6-1-37 16,-7 5-30-16,7-5-28 0,-7 1-30 0,7 3-49 16,0-3-63-16,0 3-50 0,7 1-32 0,-7-1-21 0,7 0-10 15,-7 1-5-15,6-1-5 0,7 1-1 0,-6-1-1 0,-1 0 0 16,7 1 0-16,-7 3-1 0,8-4-4 0,-1 4-1 16,-7 0-3-16,1 0-2 0,6 0-3 0,-13 0-1 0,6 4-4 15,-6-4 3-15,6 7 1 0,-12-3 0 0,6 6 3 16,-6 1 0-16,-1 0-2 0,1 0 13 0,-1 4-3 0,-6 1-6 15,7-2-2-15,-8 0-3 0,8 1-1 0,0-4-1 0,-1 3 0 16,7-3-12-16,-6 0 4 0,12 0 0 0,-6 0-1 16,7-3-3-16,-1-1-1 0,8 0-4 15,-8-3-2-15,7 4-1 0,0-4-4 0,0-1 3 0,-1 4 0 0,2-3 0 0,-1-1 3 16,0 5 3-16,0-5 3 0,-7 4 3 0,8 1 3 0,-8-1 2 16,-6 1 3-16,0-1 5 0,0 0 3 0,0 4 7 15,-13 1 6-15,6-2 3 16,-6 1 6-16,-6 1 5 0,0-2 5 0,-1 2 6 0,-6-2 5 0,-1 5 0 15,2-5-1-15,-1-2-2 0,0 3-1 0,0 0-4 0,6-4-7 16,-7 1-7-16,9-1-10 0,-2 1-10 0,7-5-14 0,-1 4-16 0,2-7-22 16,6 4-25-16,-1-1-35 0,0-3-96 0,7 0-103 0,0-3-95 15,7-4-99-15,6 0-175 0,-7-5-76 0,8 1-30 16,-8 0 0-16</inkml:trace>
  <inkml:trace contextRef="#ctx0" brushRef="#br0" timeOffset="127561.9">14569 14463 224 0,'0'0'336'0,"0"0"-92"0,0-4-85 0,0 4-54 0,0 0-30 16,0 0-14-16,0-3-7 0,0 3-2 0,0-4 1 15,0 4 1-15,0 0 2 0,0 0 2 0,0 0 7 0,0-4 8 16,0 4 11-16,0 0 10 0,0 0 11 0,0 0 13 15,-7 0 12-15,7 4 11 0,0-4 5 0,0 0 2 0,-6 0-4 16,6 0-6-16,0 4-11 0,0-4-15 0,-7 0-16 0,7 3-15 16,0-3-11-16,0 0-10 0,0 0-10 0,0 0-2 15,0 0 2-15,0 0 0 0,0 4 0 0,0-4 1 0,0 0-3 16,0 0-4-16,0 0-4 0,0 0-8 0,0 0-9 0,0 5-3 16,0-5 0-16,7 2-2 0,-7 2 5 0,0 4 4 15,6-1 4-15,1 0 4 0,-7 4 0 0,6 0 0 0,0 0-2 16,2 0-3-16,-2 4-6 0,0-1-6 0,0 1-4 0,8-1-1 15,-1 2-3-15,0-2 1 0,6 1-4 0,-5-1-3 0,5 0 0 16,7-2 2-16,0 3-2 0,0 0-1 0,0-5-2 16,7 1-1-16,-1 3 1 0,1-2 1 0,-1-1 1 0,7-4 0 15,0 1 0-15,1-1 0 0,-1-3 0 0,0-1-2 16,-1 1 1-16,-4 0 1 0,-2-4-2 0,1 0 0 0,-7 0-1 16,7 0 0-16,-15 0 2 0,9 0 1 0,-7-4 1 0,-2 4-2 15,-4-4 3-15,-1 4 3 0,0-3 5 0,0 3 3 16,-7-4 4-16,0 0 5 0,2-3 1 0,-2 0 4 0,7 3 0 15,-6-7-4-15,-1 3-1 0,1 1-5 0,5-4-2 0,2 0-6 16,-2 1-1-16,8-2-4 0,-1 1 0 0,1-3 0 16,0 3-4-16,-1 0 3 0,1 0 1 0,0-4 4 0,-1 3 2 15,1 2 2-15,-1-1 0 0,0 3 3 0,1-2 0 0,-1 2 0 16,1 1-3-16,6 3-2 0,-6-3-3 0,-1 3-3 0,1 4 1 16,-1-3-1-16,1 3-2 0,0 0-1 0,6 3-2 15,-7 1-1-15,1 3-1 0,6 1 0 0,-7 3-1 0,7 3-1 16,0 1 0-16,0 3 4 0,7 1 1 0,-7 3-3 0,7 0 3 15,-1-1 0-15,1 5-1 0,-1 0-1 0,1-4 0 16,5 7-2-16,-5-3 1 0,7 3-1 0,-1-4-1 0,6 2 0 16,-5 2 3-16,5-4 1 0,1 5-2 0,-1-5-2 0,7 2-2 15,-7-6 0-15,8 5-4 0,-1-8-2 0,0 0-5 0,0-3 0 16,0-1 1-16,0-3-2 0,0 0 3 0,-6-4 1 16,-1-2 2-16,8-1 2 0,-8-4 2 0,-5 0 3 15,5-4 2-15,-6-1 0 0,1-2 1 0,-2 0 2 0,1-4-2 16,-6 0 2-16,-7 1 2 0,6-6-3 0,-12 2-1 0,6-1-1 15,-7 0-1-15,1 1 1 0,-7-1 1 0,7-3 2 16,-8 3 0-16,2 0 1 0,-8-3 1 0,7 4 3 0,-6-1 4 16,0-3 3-16,-1 7 1 0,0-4 1 0,0 1 2 0,-6 2-1 15,8 1-1-15,-8 0-3 0,0 4 0 0,0 0-4 0,0-1-3 16,0 1-3-16,-8 3-5 0,8 1-1 0,0-1-3 16,0 4-5-16,0-4-9 0,-6 4-9 0,6 0-8 0,0 0-6 15,0 0-6-15,0 4-5 0,0-4-1 0,-6 4-2 16,6-4 4-16,0 3 5 0,0-3 4 0,0 4 5 0,0-4 7 15,0 0 6-15,0 0 3 0,0 4 8 0,0-4 4 0,6 0 4 16,-6 3 4-16,0-3 2 0,6 0 2 0,-6 0 1 16,8 0 1-16,-8 0-3 0,6 0 2 0,0 0-1 0,1 0-1 15,-7 0 1-15,6 0-2 16,1-3 1-16,0 3 1 0,-1-4-1 0,0 4 0 0,0-4 1 0,2 1-1 0,4-1 0 0,-5 0 1 16,6 1 0-16,0-1-2 0,0 0 1 0,-6 1 0 15,12-1-2-15,-6 1 2 0,0-1 0 16,7 0-2-16,-8 1-2 0,2-1-3 0,-1 4-3 15,6-4-3-15,-6 1-8 0,1-1-15 0,-8 4-29 0,7 0-50 16,-6 0-71-16,-7-4-74 0,6 4-78 0,0-3-128 0,-6-1-138 0,7-1-73 0,-7 3-25 16,0 2 25-16</inkml:trace>
  <inkml:trace contextRef="#ctx0" brushRef="#br0" timeOffset="128437.4">15311 15555 316 0,'-6'3'397'0,"6"-3"-82"0,0 0-88 0,0 0-57 16,-7 0-32-16,7 0-14 0,0 0-6 0,0 0-1 0,0 0 0 16,0 0-3-16,0 0 11 0,7-3 12 0,-7 3 17 0,0 0 18 15,0 0 17-15,0-4 10 0,0 4 5 0,0 0-2 16,0 0-13-16,0 0-21 0,0 0-28 0,0 0-30 15,6 0-28-15,-6 0-21 0,0-4-15 0,6 1-11 0,-6 3-8 16,8-4-6-16,-2 1-1 0,6-5-1 0,-5 5 1 0,13-5 0 16,-8 5-1-16,2-5 1 0,6 1 0 0,-1 0 0 0,1 3-2 15,-2-3-6-15,2 3 1 0,0 0-2 0,-1 0-2 16,-5 4-3-16,5-4 0 0,-6 8-3 0,0-4 0 0,1 4 3 16,-8 0-3-16,0 2 0 0,0 3 0 0,-6-2 2 15,0 4-2-15,0 4 3 0,-12-1 1 0,6 4 2 0,-2-3 0 16,-4 3-1-16,-8-3-1 0,7 4 1 0,1-5-1 0,-8 1 1 15,7-1 0-15,-1 1 0 0,2-4 3 0,-2 0 0 16,2 0 3-16,5-4 0 0,0 1 0 0,1-1-2 0,-1-4 0 16,7 1-3-16,0-4-2 0,-6 4 0 0,6-4-1 15,6 0-1-15,-6 0 2 0,7 0 3 0,-1 0 0 16,8 0 1-16,-8-4 1 0,6 4-3 0,8-4 0 0,-6 1 0 16,5 3-3-16,1-4-3 0,-1 4-2 0,1-3-1 0,0 3 0 15,-2 0-1-15,2 3 1 0,-7-3-2 0,7 4 1 0,-8-1 0 0,8 1-1 16,-7 3 0-16,-6 1-1 0,0-2 3 0,-1 6 1 0,-6-1 1 15,0 0 0-15,0 4 0 0,-13 0 2 0,6 3-1 0,-12 1 2 16,-1-2-3-16,1 3 2 0,-7-2 1 0,0-1 2 16,0 1 3-16,-7-3 4 0,1 0 3 0,5 3 3 0,-5-3 2 15,-1-4 2-15,1 3 0 0,-1-7 5 0,1 5 6 16,6-8 4-16,6 3 1 0,-6-7 3 0,7 4 0 0,5-4-1 16,-5 0-2-16,13-4-8 15,-8 1-8-15,8-5-9 0,0 0-10 0,6 2-13 0,0-6-18 0,0 1-23 0,6-3-23 16,7-1-22-16,-6 0-24 0,12-3-24 0,1 4-57 0,-1-1-82 15,7 1-74-15,0-2-59 0,0 2-59 0,0 3-89 0,-7-3-133 16,7 2-48-16,-6 5 14 0</inkml:trace>
  <inkml:trace contextRef="#ctx0" brushRef="#br0" timeOffset="128872.72">16067 15625 136 0,'0'-9'551'0,"0"3"1"0,0-2-104 16,0 5-73-16,0-1-42 0,0 0-27 0,0 1-23 0,0-1-20 16,-7 4-26-16,7 0-33 0,-7 0-47 0,1 4-47 0,0-1-35 15,-1 5-24-15,0-1-12 0,1 3-5 0,0-1-1 0,-7 2 0 16,6 3 0-16,0 1-4 0,-5-1-5 0,5 1-3 15,-6 0-1-15,6-1 0 0,1 4-1 0,-1-3-4 0,1 4-2 16,-7-1 0 0,13 0 0-16,-6 1-1 0,6-1-3 0,0 1-2 15,0-2-3-15,0 3 0 0,6-2 0 0,-6-4-2 0,6 4-2 0,7-3 2 0,-6-1 0 0,-1-3-1 0,7 0 1 16,1 1-2-16,-8-2-3 0,7-6 1 0,0 3 3 16,0-3 0-1,0-4 0-15,0-4-1 0,0 0 2 0,-6 1 1 0,-1-4 3 16,7 0 2-16,-6-5 1 0,-7 1 6 0,6 0 7 0,-6 4 11 15,0-4 7-15,-6 0 1 0,-1 4 4 0,1-4-1 0,-1 4-4 0,-6 0-4 16,0-1-9-16,0 0-6 0,0 6-12 0,-6-3-2 16,5 1-5-16,2 4-6 0,-8 0-9 0,7 0-10 0,6 0-14 15,-6 0-17-15,7 4-22 0,0-4-48 0,6 5-77 0,-8-5-78 0,8 2-59 0,0-2-45 16,8 4-42-16,-2-8-55 0,7 2-65 0,-7 2-70 16,7-5 0-1,0 5 42-15</inkml:trace>
  <inkml:trace contextRef="#ctx0" brushRef="#br0" timeOffset="129592.9">16418 15741 407 0,'0'-3'442'0,"0"-1"-79"16,0 1-67-16,0-1-20 0,0 0 3 0,0 1 8 0,-6-1 5 0,6 0-1 16,0 4-13-16,-6-3-28 0,6 3-40 0,-8 0-49 15,2 0-48-15,0 3-33 0,-1 1-23 0,-6 3-10 0,0 1-7 16,7 2-2-16,-8 1-2 0,2 3-2 0,-1-2-3 0,-1 3-5 15,2 3-2-15,-2-3-3 0,2 3-3 0,5 0-1 16,0 4-4-16,-6-2-2 0,7 1 2 0,6 1-5 0,0-4-1 16,0 0-3-16,0 4-3 0,0-7-1 0,6 3 0 15,1-4 0-15,6 2 0 0,0-2 0 0,0-3 1 0,0-3 0 16,7-1 2-16,-7-7 2 0,7 0 1 0,-2-4-2 0,9 1 6 16,-7-9-3-16,-2-2-1 0,2 0 1 0,0-2 6 15,-7-5 7-15,0 2 10 0,0-3 16 0,0 4 8 0,-7-4 23 16,1 1 19-16,0-2 11 15,-7 5 5-15,-7-4-1 0,7 4-9 0,-13-4-14 0,6 3-16 0,-5 5-19 0,-2 0-17 0,-5-2-17 16,6 5-21-16,0 4-23 0,-7 0-27 0,8-1-31 16,-2 5-30-16,1 3-44 15,0-4-90-15,6 4-105 0,1 0-85 0,6 0-96 0,0 0-147 0,6 0-84 0,1 0-41 16,6 4 8-16</inkml:trace>
  <inkml:trace contextRef="#ctx0" brushRef="#br0" timeOffset="130358.5">16763 15873 392 0,'-6'-3'341'0,"6"0"-65"0,-6-2-60 0,-1 2-41 0,7-1-21 15,0 0-5-15,-7 1 2 0,7-1 5 0,-6 1 11 16,6-1 10-16,0 4 4 0,0-4 0 0,0 1-9 0,0 3-10 16,0 0-13-16,0-4-16 0,0 4-21 0,0 0-21 15,0 0-21-15,0 0-19 0,0 0-12 0,0 0-5 0,-7 4 5 16,7-1 11-16,0 1 10 0,0 7 6 0,-6-4 4 0,6 5 4 15,-6 2 1-15,-2 0-5 0,8 1-12 0,-6 0-14 0,0 3-14 16,6 0-10-16,-6-3-8 0,-1 3-6 0,7 1-1 16,0-1-4-16,-7 1 0 0,7-5-3 0,0-3 0 0,0 0 0 15,-6 0 1-15,6-4 2 0,0 1 2 0,0-5 4 0,0 1 3 16,0 0 4-16,0-4 4 0,0 0 3 0,6-4 2 16,-6 4-1-16,0-7-1 0,7-4-2 0,-7 3-2 0,7-6-2 15,-7 3 2-15,6-5 0 0,-6 2 3 0,0 0 2 0,6-1 1 16,-6 0 2-16,0 1 2 0,0-1 0 0,0 4-3 0,6 0-3 15,-6 0-2-15,0 4-4 0,0 4-1 0,0-5-4 16,0 4-5-16,0 0-2 0,0 2-3 0,0 2-2 16,0-5 0-16,8 1-1 0,-8 4 1 0,6 0 0 0,0-3 0 15,7-1 0-15,-6 0-1 0,0 1 1 0,5-1 0 0,2 0 0 16,-8 1 1-16,0 0 1 0,8-2 0 16,-8 2 0-16,1-1 0 0,-1 4 1 0,0-4 0 0,-6 1 0 0,7 3-1 15,-7 0-1-15,0 0 1 0,7-4-1 0,-7 4 0 0,0 0-2 16,6 4 0-16,-6-4 2 0,0 3-1 0,6 1 1 0,-6 0-1 15,0 4 0-15,8-2 1 0,-8 2 1 0,6 3 0 16,-6 1-1-16,6-2 0 0,-6 5-3 0,0-1 2 0,0 0-1 16,0 1-1-16,0 4-7 0,0-1-5 0,0-3-11 0,0 3-12 15,0 1-16-15,0-5-32 0,0 4-68 0,0-3-84 0,0 0-73 16,0-1-62-16,7-2-80 0,-1-6-107 0,-6 2-115 16,7-4-40-16,6-1 25 0</inkml:trace>
  <inkml:trace contextRef="#ctx0" brushRef="#br0" timeOffset="130572.5">17031 15899 375 0,'0'-11'487'0,"-7"4"-107"0,7-1-112 15,0 5-74-15,0 0-44 0,0-2-29 0,0 2-16 16,0 3-14-16,0 0-5 0,0 3 0 0,0 5 4 0,0-5 16 16,0 8 18-16,7 0 18 15,-7 0 17-15,0 5 17 0,-7-2 5 0,7 1-8 0,0 3-17 16,-6 0-31-16,6 0-26 0,-7 4-25 0,0 1-20 0,1-5-19 0,0 3-23 0,6 2-27 15,-8-5-47-15,2 4-64 0,6-4-64 16,0 0-51-16,0-4-45 0,6 6-39 0,2-6-39 0,-2-3-48 16,0-3-73-16,1 2-44 0,6-6-8 0</inkml:trace>
  <inkml:trace contextRef="#ctx0" brushRef="#br0" timeOffset="130860.77">17037 16152 238 0,'-6'-7'510'0,"6"-1"-76"0,0 1-137 0,-7 3-109 15,7 1-75-15,7-1-46 0,-7-3-26 0,6 3-14 0,0 0-10 16,1 1-6-16,6-5-7 0,0 4-2 0,0-3-2 16,0 0 0-16,0 0 0 0,0 0 0 0,1-2 0 0,-8 2 3 15,7-4 1-15,-7 1 14 0,7-1 23 0,-13 3 31 0,7-3 43 16,-1 4 52 0,-6-4 43-16,6 4 28 0,-6-1 18 0,0 1 1 0,0 0-11 0,0-1-23 0,0 5-33 0,0-4-52 15,0 3-41-15,0 4-28 16,0-3-20-16,0 3-16 0,0-4-12 0,0 4-10 0,0 0-8 0,8 0-6 0,-8 4 1 0,0-4 0 31,0 7-1-31,0-4 3 0,0 8 1 0,-8-3 0 0,8 2 0 0,0 1 4 0,-6 4-3 16,6 0 0-16,-6 3 0 0,-1-4 0 0,7 4-2 0,-6-2-6 0,6 2-13 0,-7 0-32 31,7-3-54-31,0 0-74 0,0 0-72 0,0-5-62 0,7 5-57 0,-7-5-63 0,6-2-74 0,1 0-89 0,-1-6-30 16,0 3 23-16</inkml:trace>
  <inkml:trace contextRef="#ctx0" brushRef="#br0" timeOffset="131050.71">17298 16141 15 0,'0'-7'505'0,"-7"-1"-39"0,7 5-111 0,0-1-107 0,0 0-75 0,0 1-46 31,7-1-31-31,-7 4-21 0,0 0-16 0,0 0-16 0,6 4-13 16,-6-1-7-16,0 1 0 0,6 3 11 0,-6 1 25 0,0 3 27 16,0-4 23-16,7 4 18 0,-7 0 9 0,7-1 2 15,-7-2-3-15,6 2-12 0,-6-1-25 0,13-6-24 0,-7 5-22 16,2-5-16-16,10-3-13 0,-4 4-10 0,5-8-26 0,1 1-43 15,0-5-47-15,5-4-50 0,-5 2-45 0,6-1-43 0,-7-3-47 16,1-4-67-16,-6-1-88 0,4 1-77 0,-11-5-26 16,6 2 10-16</inkml:trace>
  <inkml:trace contextRef="#ctx0" brushRef="#br0" timeOffset="131842.76">15272 15236 405 0,'-6'-7'372'0,"-1"7"-119"0,0-4-88 16,7 0-54-16,-6 4-32 0,6 0-20 0,0-3-12 16,0 3-8-16,6 0-6 0,8 3-6 0,-2-3-6 0,2 0-2 15,11 4 0-15,1 0 5 16,13-1 5-16,1 1 4 0,5-1 3 0,8 5 6 16,-1-4 10-16,7 3 6 0,-2 0 2 0,9 1 1 0,-1 3 1 0,7-4-1 0,6 4-1 0,-6-4-5 15,5 4-9-15,2-4-10 0,6 4-7 0,-8 1-9 0,2-5-5 16,5 0-5-16,-5 4-4 0,-8-3-2 0,1-2-3 15,0 2-2-15,-7 0-12 0,-13-1-19 0,-1 0-18 0,-11 0-16 16,-1 1-13-16,-13-1-8 0,0 1-7 0,-13-1-4 16,-7 3 4-16,2-2 9 15,-8 2 7-15,-8-1 2 0,-4-2-6 0,-8 0-14 0,7 1-25 0,-7-1-47 16,1-3-73-16,-7-1-113 0,0 1-46 0</inkml:trace>
  <inkml:trace contextRef="#ctx0" brushRef="#br0" timeOffset="132220.6">14634 16709 61 0,'-13'8'499'16,"7"-5"-23"-16,-2 4-165 0,8-3-123 0,8 0-69 0,-2-1-34 0,7 1-11 0,7-4 1 0,6 0 11 0,6 0 12 16,1 0 19-16,12-4 16 0,7-3 10 0,1 3 3 0,5-3-3 31,7 4-6-31,7-5-9 0,-1-3-11 0,8 3-19 0,6 1-18 0,-2-4-19 0,9 4-14 0,-7-1-14 16,6 1-12-16,-6-3-8 15,0 2-6-15,-8 0-3 0,2-3-2 0,-1 4-2 0,-7-4-1 16,-12 0 1-16,-1 4 0 0,-5-4 0 0,-15 4 2 0,1-1 0 0,-5 1 0 0,-9 0 11 0,-5 3 12 31,-7-4 21-31,0 5 20 0,-7-1 13 0,1 1 8 0,-7-5 3 0,6 5 3 0,-12-1-7 0,6 0-13 0,0 1-23 0,-7 0-27 31,1-1-30-31,6 4-65 0,-6-5-97 0,6 5-101 16,-7 0-125-16,7-3-209 0,0 3-103 0,0-4-54 0,0 4-15 0</inkml:trace>
  <inkml:trace contextRef="#ctx0" brushRef="#br0" timeOffset="133297.75">21062 10785 105 0,'0'-4'499'0,"-6"4"-66"0,6-3-168 0,0 6-111 0,0-3-59 0,-8 4-27 0,-4 3-14 16,6 4-5-16,-8 4 2 0,1 3 6 0,-7 4 7 15,2 4 4-15,-2 0 6 0,0 3 3 0,-5 4 8 16,5-4 13-16,0 4 20 0,1-3 15 0,5-1 11 0,-5 0 6 16,12-7 4-16,-6 0-2 0,7-3-5 0,0-5-11 15,-2-3-15-15,8 0-8 0,-6-4-4 0,6-4-4 0,0-3-5 0,6 0-6 16,-6-3-8-16,14-8-9 0,-1 0-12 0,0-7-16 16,6-1-12-16,-5-6-11 0,12 3-7 0,-7-7-6 15,7 0-5-15,0-1-1 0,1-3 2 0,-1 0 0 0,-7 4 0 0,7-4-1 16,-6 3 2-16,-1 5 3 0,-6-1 1 0,0 1 3 15,0 6-1-15,0 1 6 0,-7 4 1 0,1-2 1 0,0 9-3 16,-1 0-3 0,-6 0-1-16,0 3-4 0,7 0-4 0,-7 4-7 15,6 0-2-15,-6 8-2 0,6-1-2 0,1 0 3 0,-7 8-1 0,7-1 1 0,-1 5 1 0,0-1 1 0,8 4-1 16,-8 0 3-16,7 0 0 0,-6 4-2 0,6 0-1 16,-7-1-6-16,8 4-11 15,-2-2-13-15,2-2-16 0,-1 1-35 0,-1-1-74 16,2-3-81-16,5 0-70 0,-6-4-50 0,0 0-43 0,7-3-47 0,-8-8-59 0,2 4-81 0,-8-6-22 15,1-2 24-15</inkml:trace>
  <inkml:trace contextRef="#ctx0" brushRef="#br0" timeOffset="133836.41">21206 10986 213 0,'0'-3'228'16,"-8"-1"-44"-16,2 4-37 0,6-4-34 0,-6 4-27 0,-1-3-18 16,-6-1-10-16,7 4-7 0,-1-4-5 0,1 4-2 15,-1-3-3-15,0 3 2 0,1-4 0 0,0 4 1 0,6-3 1 16,-7 3 1-16,7-5 3 0,-7 5 2 0,7 0 1 0,-6-3 3 16,6 3 2-16,0 0 2 0,-6 0 3 0,6 0-1 15,0 0 0-15,0 0-3 0,0 0-1 0,0 0-5 0,-7 0-7 16,7 0-6-16,0 3-4 0,0-3 0 0,-6 8 3 15,6-4 4-15,-7 3 11 0,7 0 17 0,-7 4 24 0,1 0 21 16,0 4 6-16,-2 3 4 0,2 0 4 0,0 1 6 0,0 3-2 16,-1 0-10-16,0 4-20 0,1-1-17 0,6 5-7 15,-7-5-3-15,7 8-11 0,-6-4-8 0,6 4-8 0,0 1-6 16,0-2-4-16,0 5-3 0,0-4-3 0,0 4-5 0,6-1-2 16,-6-3-5-16,0 4-4 0,0 0-4 0,0 3-2 15,0 1 0-15,0 2 3 0,0 1 2 0,0 4-1 0,0-1 0 16,0 5 1-16,0-1 3 0,0-1 1 0,-6 3-3 0,6 1-4 15,-6 2-5-15,6 2-1 0,-8-3-1 0,2 4-2 0,6-5 4 16,-6 5-6-16,0-4-2 0,-1 0 1 0,0 0-1 16,1-4 0-16,-1 3 1 0,1 2 1 0,-1-1-2 0,0 0 2 15,-5 0 4-15,6 0 3 0,-8 0 3 0,8 0-1 16,-7 4 1-16,-1-5 0 0,8 1-2 0,-6 4 4 0,-2 0-5 16,1-1-1-16,6 1-4 0,-6-4 2 0,7 4 0 15,-8-8-4-15,8 4 0 0,0-8-2 0,0 1 0 0,6 0 0 16,-7-4 0-16,0-4 0 0,7-4-2 0,-6 1 2 0,6-4 0 15,0-4-3-15,0 1 1 0,0-4 1 0,0-5 0 0,0-2-9 16,0-1-12-16,0-3-28 0,6-1-75 0,-6-7-96 16,0 4-89-16,7-7-95 0,-7 0-159 0,7-4-110 0,-7 0-68 15,0-4-20-15</inkml:trace>
  <inkml:trace contextRef="#ctx0" brushRef="#br0" timeOffset="134786.84">20815 14200 255 0,'0'-5'339'0,"-7"2"-96"15,7 0-85-15,0 3-53 0,-7-5-28 0,7 1-15 16,0 4-6-16,0-3-6 0,0 3-2 0,0-4-4 0,0 4-7 16,0 0-6-16,0 0-8 0,0 0-6 0,0 0-2 0,0 0 0 15,7 0 2-15,0 0 2 0,-1 0 3 0,0 0 2 16,2 4 3-16,4-4 3 0,-6 0-2 0,8 3-3 0,-1-3-3 16,-1 4-4-16,2-4-1 0,5 5-4 0,-6-5-2 15,7 3-4-15,-7 0 0 0,7-3-1 0,-8 5 0 0,8-2 3 16,5 1 4-16,-5-4 4 0,7 3 4 0,-1 5 6 0,0-8 9 15,6 3 12-15,1 1 10 0,6 0 3 0,0-1 3 16,0-3-1-16,7 4 1 0,6 0-4 0,-1-1-4 0,8 1-13 16,0-4-9-16,-1 4-10 0,1-1-4 0,6 5-5 0,-6-5-4 15,0 5-4 1,-1-1-4-16,1-4-3 0,0 5 2 0,-1-1 2 0,-6 0 3 0,7 1 8 0,-7-5 3 0,0 5 11 16,6-1 17-16,-5-2 19 15,-1 1 13-15,7-2 11 0,-8 3 4 0,1-3-2 16,7 0 1-16,-6 3-8 0,5-4-11 0,1 1-18 0,-8 0-14 15,14 3-9-15,-6-3-8 0,0-1-2 0,6 5-3 0,0-5-4 16,-6 5-2-16,13-1-1 0,-7 0 4 0,6-2 3 0,-6 1 3 16,7-2 7-16,-6 3 4 0,-1-3 4 0,0 3 2 0,6 2 0 15,-6-3-2-15,7 2-3 0,-7-1-2 0,7-3-4 0,-1 3-3 16,1-4-4-16,0 5 0 16,-1-1-2-16,1 0-1 0,6 1-4 0,-6-1-4 0,-1 4-3 15,7-4-2-15,-6 4-2 0,0 1-2 0,-1-6-1 0,8 9-3 0,-8-3 1 0,1-2-1 0,0 2-1 16,-1-2 1-16,1 1 2 0,-1 0 3 0,1 0-2 15,0 0 2-15,-1-3-1 0,1 2 4 0,-1-2-1 0,1 3-1 16,0-4-2-16,-1 0-1 0,1 0 0 0,0 1 0 0,-1 0 2 16,1-1-4-16,6 0 0 0,-6 1 0 0,0-1-5 0,-1 0 2 31,1 1 3-31,-1-1-2 0,1 0-2 0,0 0 3 0,-1 1-4 16,-6-1-2-16,7 0 3 0,-7 1-1 0,7-1-6 0,-1 0 0 15,1 1-1-15,0-5 0 0,-1 4 2 0,1 0 5 0,0 2 0 16,-7-6-1-16,6 5 1 0,2-1 1 0,-2 0 1 0,-6-3 3 15,6 3-1-15,-6-3 1 0,1 3 3 0,6-3 1 16,-7 3 0-16,0-3 0 0,-7 3-2 0,7-3 1 0,0-1 2 0,-6 1-2 16,0 3-2-16,6-3 2 0,-7 0 0 0,-5-1 0 0,6-3 3 15,-8 4-3-15,1-4-1 0,-5 0 0 0,4 0-1 0,-12 0-1 16,1-4 1-16,-8 1 0 16,1-1 0-16,-7-3 1 0,-7-1 0 0,1 1 1 0,-8 0 2 15,-4-4-3-15,-16 3 0 0,2-3 0 0,-13-3 0 16,-7 2-1-16,-7 1-1 0,-13-3 0 0,-6 3 1 0,0 0 1 15,0 0 1-15,0 4-1 0,6-1 0 0,8 5 0 0,11 3 2 16,1 0 2-16,14 3-3 0,4 5 1 0,8-1-2 16,0 4-2-16,14 0-4 0,-1 0-1 0,0-1-1 15,6 2-5-15,1-1 2 0,-1 0-1 0,1 0 0 0,-7-4 3 16,6 1 0-16,-12-1 1 0,6 4 2 0,-7-7 2 0,-6 3-3 16,0-3 3-16,-6-1-1 0,-7 1 1 0,0 0-4 0,-7-1-12 15,-6 1-20-15,-7-4-37 0,8 0-53 0,-15 0-64 16,8-4-67-16,-7 1-94 0,0-5-150 0,-1 1-96 0,-5-4-51 15,6 0-9-15</inkml:trace>
  <inkml:trace contextRef="#ctx0" brushRef="#br0" timeOffset="136323.99">19336 11331 161 0,'-6'-5'358'16,"-1"5"-104"-16,0 0-90 0,1 0-60 0,0 0-30 0,6 0-13 0,-7 0-9 0,0 0-4 15,1-3 3-15,-1 3 0 0,7 0 0 0,-6 0 2 16,6 0-4-16,-6 0-4 0,6 0-2 0,0 0-4 0,0 0-7 16,-7 0-6-16,7 3-6 0,0-3-5 0,0 0-3 0,7 0 0 15,-7 5 9-15,0-1 17 0,6-4 22 0,7 3 27 16,-7 1 25-16,14 0 22 0,0-4 27 16,-1 3 26-16,7-3 10 0,0-3 1 0,7 3-13 0,6-4-16 15,-7-3-19-15,14 3-18 0,-7-4-21 0,0 1-27 0,1 3-23 0,-2-3-15 0,-5 3-12 16,-1 1-9-16,1-1-9 15,-7 1-5-15,0 3-4 0,1-4-7 0,-9 4-25 0,2 0-48 0,0 0-60 0,-1 0-61 16,-13 0-52-16,8 0-46 0,-8 0-44 16,1-4-50-16,-1 4-54 0,-6-4-63 0,0 4-32 0,-6 0 1 0</inkml:trace>
  <inkml:trace contextRef="#ctx0" brushRef="#br0" timeOffset="136577.11">19687 11326 280 0,'-6'-3'385'16,"-6"3"-107"-16,4-3-94 0,2-1-51 0,0 4-21 0,6 0-11 15,-7-4-6-15,7 4-5 0,0 0-10 0,0 0-11 0,0 0-14 16,0 0-15-16,0 4-13 0,-6 0-5 0,6 2 1 16,0 6 11-16,-7-1 16 0,7 4 20 0,-7-1 20 0,1 5 22 15,0 3 17-15,-8 0 14 0,8-1 7 0,0 2 2 16,-1-1-9-16,0 0-11 0,-6 0-13 0,7-1-17 0,6 1-15 16,-6 1-14-16,-1-1-14 15,0 0-12-15,7-1-9 0,0 1-4 0,-6 0-8 0,6-4-3 0,0 5-7 0,0-1-2 16,0 0-4-16,0 0-4 0,0-4-3 15,0 4-2-15,-6-4 0 0,6 1 1 0,0-5-3 16,0 5-21-16,0-8-40 0,0 0-52 0,0 0-53 0,0-4-45 0,0 0-38 0,6-3-37 0,-6-1-37 16,0-3-37-16,6 0-57 0,-6-3-85 0,-6-1-15 15,0-3 6-15</inkml:trace>
  <inkml:trace contextRef="#ctx0" brushRef="#br0" timeOffset="136862.01">19141 12016 28 0,'-7'0'466'0,"7"0"-57"0,-6 0-153 0,6 0-108 0,0 3-59 0,0-3-26 0,6 0-10 0,1 0-1 16,6 0 6-16,-1 0 8 0,8 0 10 0,0 0 8 0,5 0 9 15,9 0 8-15,-2 0 7 0,7 0 11 0,0 0 13 16,0-3 17 0,7 3 17-16,-1 0 9 0,1-4 1 0,7 1-2 0,-8-1-7 0,-7 0-12 0,2 0-13 0,-1 1-22 0,-13 3-21 31,-1-4-20-31,2 1-14 0,-7-1-7 0,-8 4-8 15,2-4-5-15,-8 4-3 0,0 0-3 0,1 0-1 0,0 0 1 0,-7 0 0 0,6 0 1 0,-6 0-3 16,0-3-3-16,0 3-6 16,0 0-5-16,7 0-5 0,-7 0-2 0,0 0-3 0,0 0-6 15,0 0-3-15,0 0-2 0,0 0-2 0,0 0-7 0,0 0-14 0,6 0-23 0,-6 0-51 0,0 0-88 32,7 0-87-32,-7 0-78 0,7-4-88 0,-1 4-133 0,0 4-103 15,0-4-55-15,-6 3 1 0</inkml:trace>
  <inkml:trace contextRef="#ctx0" brushRef="#br0" timeOffset="139399.63">26357 6836 10 0,'0'0'117'0,"0"-3"-48"16,0 3-34-16,0 0-21 0,0 0-11 0,0 0-8 15,-6 0-4-15,6 3-4 0,0-3-4 0,-8 0 1 0,8 0-1 16,0 3 2-16,-6-3 2 0,6 4-4 0,0-4-19 0,0 0-52 15</inkml:trace>
  <inkml:trace contextRef="#ctx0" brushRef="#br0" timeOffset="140889.5">26448 6927 26 0,'0'0'195'0,"-6"-4"-36"15,-1 4-35-15,0 0-33 0,7-3-30 0,-6 3-15 0,0 0-6 0,-2-4-3 16,8 1-2-16,0 3 0 0,0 0 0 0,-6-4 1 0,6 4 0 15,0-3-4-15,0 3-1 0,0-4-1 0,0 4-1 16,0-4-1-16,0 4 0 0,0-3 1 0,0 3 1 0,0-5 2 16,0 5-1-16,0-4-1 0,0 4-2 0,0 0-2 0,0 0-3 15,-6 0-3-15,6 0-6 0,0 0-3 0,0 4-2 16,0-4-2-16,0 0-3 0,0 5-3 0,-6-2 0 0,6 5 1 16,-7-1 2-16,0 0 3 0,1 4 5 0,-1 0 1 0,1 0 3 15,0 0 3-15,-2 4 1 0,8-1 2 0,-6 1 0 16,0-1-3-16,0 5-4 0,6-4 0 0,-7-1-1 0,0 5 0 15,7-5 0-15,-6 1 0 0,6 0 0 0,0-1-1 0,0-3 0 16,0 5-3-16,-7-6-1 0,7-3-1 0,0 4-1 16,7-4-3-16,-7 1-2 0,0-1-1 0,0-3 0 0,0 3-1 15,0-3 0 1,6-4 0-16,-6 3-1 0,0-3 2 0,7 0 0 0,0 0-1 0,-1-3-1 0,0-1-2 0,0 0-10 16,2-3-12-16,-2 0-15 0,0-1-21 0,-6-2-21 0,7 2-25 15,-7-3-26-15,0-1-26 0,0 2-14 0,0-1-15 0,-7 4-12 16,7-4-10-16,-6 3-3 0</inkml:trace>
  <inkml:trace contextRef="#ctx0" brushRef="#br0" timeOffset="141143.84">26337 7018 47 0,'0'-7'159'0,"6"0"-20"0,-6 0-34 0,8-1-25 0,-8 5-14 0,6-4-5 0,0-1-8 0,1 5-7 0,-7-5-4 16,6 5-6-16,1-5-2 0,0 5-4 0,-1-1-4 16,0 0-4-16,0 1 0 0,2 3-2 0,4-4-1 15,-5 4-1 1,0 0 2-16,-1-4-1 0,7 4 2 0,-7 0-2 0,1 4 1 0,6-4-1 0,0 4 0 0,-6-1-3 0,6 1 0 31,-7 3 0-31,7-3-3 0,0 3-1 0,1 1-3 0,-2-1-2 16,-5 4 0-16,6-4-2 0,0 4 1 0,-7 0 0 0,0 0 4 0,2-3-2 0,-2 3 0 0,-6 0 1 0,0 0 4 15,0 0 2-15,-6 3 3 0,-2-3-1 0,2 0 1 0,-7 0 2 32,-6 0 0-32,0 0-2 0,-8 4-2 0,-5-3-3 15,6-2-3-15,-7 5-3 0,1-5-4 0,-1 1 0 0,7 0-22 16,0 0-53-16,0 0-112 0,7 0-100 0,5-7-95 0,8 3-46 15</inkml:trace>
  <inkml:trace contextRef="#ctx0" brushRef="#br0" timeOffset="142491.18">27848 6814 171 0,'-6'-4'450'0,"-1"-3"-114"0,1 3-116 0,-1-4-59 0,7 5-26 0,-6 0-8 0,-1-1-4 0,7 0 2 0,-6 0 3 15,6 1 0-15,0 3-6 0,0-4-12 0,0 4-10 0,0 0-13 16,6 0-8-16,-6 0-11 0,7 0-7 0,6 0-6 0,-7 0 1 31,13 0 1-31,-5 0 6 0,12 4 5 0,-7-4 3 0,7 0 3 16,7 0 5-16,-7 3 4 0,6-3 3 0,1 0-1 16,0 0-6-16,-1 0-6 0,1 0-9 0,-1 0-6 15,2 0-8-15,-9 0-11 0,7 0-9 0,-12 0-10 0,6 0-10 16,-6 0-7-16,-1 0-3 0,-5 0-7 0,-2 0-16 0,1 0-35 15,-6 4-52-15,6-4-59 0,-13 0-52 0,6 0-43 16,-6 0-37-16,-6 0-35 0,6-4-17 0,-13 4 4 0,6 0 27 16,-6 0 39-16,-7-3 34 0,8 3 38 0,-8 0 37 0,1-4 52 15,-1 4 55-15,8-3 54 0,-8 3 45 0,7-4 29 0,-7 4 34 16,8-3 17-16,-2 3 9 0,1 0-5 0,6-4-17 16,1 4-21-16,-1 0-12 0,1 0-9 0,0 0-9 0,6 0-7 15,0 0-5-15,-7 4-2 0,7-1-2 0,-7 1-1 0,7 3-3 16,0 0-1-16,-6 1-1 0,6 2 1 0,-6 1-2 15,6 0 0-15,0 5 5 0,0-2-1 0,-7 4 1 16,7-4 1-16,0 5 2 0,7-1-2 0,-7 1-2 0,0-1-4 16,6 0-4-16,-6 0-5 0,6 1-1 0,1 3-4 0,0-4-4 15,-1 1 0-15,0-1-2 0,1 0-3 0,-1 4-2 0,-6-7-14 16,7 3-26-16,-7 1-36 0,0-8-67 16,0 3-127-16,0-3-95 0,-7-4-64 0,1 1-40 0</inkml:trace>
  <inkml:trace contextRef="#ctx0" brushRef="#br0" timeOffset="142664.47">27848 7324 280 0,'0'0'441'16,"6"-4"-124"-16,-6 4-116 0,8 0-71 0,-2 0-39 0,7-5-21 16,0 5-13-16,6 0-12 0,1 0-9 0,6 0-5 0,0 0-5 15,7 0-6-15,-1 0-3 0,1 0-4 0,6 0-3 16,0 5 1-16,7-5-3 0,-8 0-3 0,9 4-3 0,-9-4-8 15,7 0-21-15,-5 3-33 0,-7-6-50 0,6 3-97 0,-7-4-136 16,1-1-78-16,-7 2-44 0</inkml:trace>
  <inkml:trace contextRef="#ctx0" brushRef="#br0" timeOffset="142887.63">28598 7191 462 0,'0'0'440'0,"0"0"-152"0,-8 4-127 0,8-4-74 0,0 4-36 16,0-1-19-16,0 4-6 0,0-3-3 0,0 7 2 0,0 0 3 16,8 4 1-16,-8-1 2 0,0-3 1 0,6 4 0 15,-6 3-1-15,6-2-1 0,-6 1 0 0,7 1-5 0,-1 1-2 16,1-1-5-16,6 4-4 0,-7-4-4 0,0 2-6 0,8-2-4 16,-8-1-13-16,8 1-27 0,-8-3-33 0,7 0-44 15,-7-3-87-15,1-6-146 0,-7 2-79 16,0-4-49-16</inkml:trace>
  <inkml:trace contextRef="#ctx0" brushRef="#br0" timeOffset="143116.6">28598 7290 416 0,'0'-11'524'0,"6"4"-131"0,0-4-139 0,1 3-80 0,-1 1-32 15,8 0-21-15,4 3-12 0,2 0-15 0,0 1-8 0,6 3-1 16,7 3-6-16,-1 1-8 0,1 0-7 0,-1 7-2 15,1-4-2-15,-1 4 3 0,-5 0 2 0,-1 0-2 16,-1 3 1-16,-5-3 2 0,-6 4-2 0,-2 0-3 0,-5-1 0 16,-7 1-2-16,-7 0 1 0,1 3 3 0,-14-3-4 0,0 3-5 15,-12 0-8-15,-1-2-10 0,-6 1-10 0,0 1-10 16,1 5-36-16,-8-4-88 0,7-1-100 0,-7-1-148 0,7 3-151 16,-6-2-113-16,-1-4-61 0,-7 4-35 15</inkml:trace>
  <inkml:trace contextRef="#ctx0" brushRef="#br0" timeOffset="144056.91">20105 12016 277 0,'0'-4'361'16,"-7"-3"-95"-16,7 3-85 0,-7 0-49 0,7 1-26 0,-6-1-15 15,6 1 0-15,0 3-8 0,-6-4-5 0,6 0 2 0,0 4-5 16,0-3-6-16,0 3-6 0,0-4-2 0,0 4-1 15,0-4 7-15,0 4 9 0,0 0 3 0,0 0 5 0,0 0 7 16,0 0 5-16,-7 0 3 0,7 0 0 0,0 0 0 16,0 0 3-16,0 4 4 0,0 0 4 0,0-1 2 0,0 5 6 15,0-1 5-15,0 0-1 0,7 8-4 0,-7-5-11 0,0 5-15 16,6 0-16-16,-6 0-15 0,0 3-16 0,0-3-16 16,6 3-11-16,-6 0-7 0,0 1-5 15,0-5 0-15,0 4-4 0,0-2-2 0,0-2 0 0,0 1 0 16,0-1 0-16,7 1 2 0,-7-4 1 0,0 0-1 0,0-4-3 15,0 0-2-15,7 1-11 0,-7-1-34 0,0 0-61 0,0-2-75 16,0-5-73-16,6 0-67 0,0-5-73 0,-6-2-95 0,7 0-132 16,0-1-46-16,-7-2 10 0</inkml:trace>
  <inkml:trace contextRef="#ctx0" brushRef="#br0" timeOffset="144342.51">20098 12044 196 0,'0'-14'458'0,"0"3"-90"15,0 1-129-15,0 2-79 0,0-3-48 0,7 4-26 0,-1 0-11 0,0-1-9 16,1 1-9-16,0 0-11 0,6 2-1 0,-1 2 0 16,2 0 1-16,-2 3 5 0,2 0 1 0,5 0 3 0,-6 3 5 15,0 0 5-15,7 2 7 0,-7 2 9 0,-6 0 7 0,5 4 11 16,-5-3 12-16,-1 2 14 0,1 5 9 0,-7-1 4 16,0 1 0-16,-7 0-5 0,1 4-8 0,-7-5-11 0,0 4-11 15,0 1-12-15,-1-5-10 0,2 1-6 0,-1 0-10 0,-7-5-9 16,8 1-7-16,-8 1-6 0,0-5-9 0,7 4-8 0,-7-7-6 15,8 3-6-15,-2-3-3 0,2-1-2 0,-1 1-3 16,6-4-3-16,0 4-4 0,1-4-14 0,6 0-46 16,0-4-89-16,0 0-88 0,6 1-83 0,1-5-108 0,6-3-176 15,0 4-85-15,0-4-47 0,6 0 11 0</inkml:trace>
  <inkml:trace contextRef="#ctx0" brushRef="#br0" timeOffset="145758.28">24181 15800 281 0,'0'0'290'0,"0"-3"-86"0,0 3-71 15,0-4-41-15,0 0-24 0,0 4-16 0,0-3-6 0,0 3-7 16,0-4-1-16,0 4-5 0,0 0-5 0,0 0-6 15,7-4-5-15,-7 4-4 0,0 0-3 0,0 0 3 0,0 0 1 16,0 0 7-16,0 0 7 0,0 0 9 0,0 0 10 0,0 0 15 16,0 0 16-16,0-3 19 0,0 3 15 0,0 0 18 0,0 0 20 15,0 0 19 1,0-3 19-16,0 3 16 0,0-6 11 0,0 3 1 16,0 0-5-16,0 3-11 0,0-4-20 0,0 0-23 0,-7 1-25 0,7-1-27 0,-6 4-26 0,6-4-21 15,-6 1-15-15,6-1-8 16,-7 4-6-16,0-3-4 0,1 3-5 0,0-4-3 0,-1 4-3 0,-6 0 2 0,6 0 0 0,-5 0 1 15,-2 0-1 1,2 4 4-16,-2-1 3 0,-5 4 3 0,5 1 5 0,-4 3 3 0,-9 1 5 0,7-2 4 0,-6 8 6 16,1 1 0-16,-1-1-1 0,6 0 0 0,-6 4-2 0,7 0-1 15,-1 1-7-15,0-2-5 0,7 1-4 0,0 0-2 16,7 0-4-16,-7 0-2 0,13-1-3 0,0-1-3 0,0-3-2 16,6-2-1-16,7 0-2 0,0 0 0 0,0-4-3 0,7-1 1 15,0-6 1-15,5 4-1 0,1-8-1 0,0 0-1 0,7 0-4 16,-1 0-1-16,-5-4-1 0,-1 0-1 0,6 0-2 15,-12 1-1 1,5 3 1-16,-11-3-2 0,-1 3 0 0,0 3-1 0,0 0 0 0,-7 5 1 0,-6-1-1 0,7 4 0 16,0 4 1-16,-7 0 2 0,0 3 2 0,6 4 2 0,0-4 0 15,1 4-1-15,-7-4 1 16,13 4 0-16,-6-3 0 0,5-1 0 0,2-3 0 0,6 3 0 16,-1-7-1-16,7 0 1 0,-6-4 1 0,5-3 1 0,1 0 0 15,-6-8 2-15,6 0-1 0,-7 1 0 16,1-8 2-16,0 0 0 0,-7-4 5 0,0-3 13 15,0 0 12-15,-1-2 16 0,-4-1 17 0,-2-1 17 0,-6 0 13 0,6 0 7 0,-12 0-1 0,6-1-10 0,-6 2-11 32,6 3-14-32,-14-4-18 0,8 4-16 0,-1-1-14 0,1 4-9 15,-1 1-4-15,1 0-4 0,-1 3-5 0,1-1-9 16,6 5-18-16,-6-4-34 0,6 8-46 0,-8-1-49 0,8 0-44 16,0 0-52-16,0 4-99 0,14-3-96 0,-8-1-69 15,7 0-68-15,7 1-110 0,-8 3-56 0,8 0-29 0,-7 0 8 0</inkml:trace>
  <inkml:trace contextRef="#ctx0" brushRef="#br0" timeOffset="151101.37">21453 11514 119 0,'0'0'105'0,"0"0"-24"0,0 0-19 0,0 0-19 0,0 0-12 0,0 0-10 0,0 0-7 0,0 0-5 16,0 0-3-16,0 0 1 0,0 0 0 0,0 0 5 0,-7 0 2 31,7 0 2-31,0 0 5 0,0 0 5 0,0 0 3 0,0 0 5 16,0 0 2-16,0 0 4 0,0 4 0 0,0-4 0 15,0 0 0-15,0 0-4 0,-6 0-1 0,6 0-4 0,0 0-3 16,0 0-2-16,-7 0-3 0,7 0-3 0,0-4 1 0,0 4-1 15,0 0-1-15,0 0-2 0,0 0-4 0,0 0 0 16,0 0-3-16,0 0-1 0,0 0 0 0,0 0 0 0,0 0 0 16,0 0 1-16,0 0 3 0,7 0 0 0,-7 0 1 0,0 0 0 15,0-4-1-15,6 4-1 0,-6 0 1 0,0 0-1 0,0-3 2 16,0-1 1-16,7 4 2 0,-7-4 1 0,0 4 1 16,0 0-2-16,0-3-1 0,0-1-3 0,6 4-3 0,-6 0-2 15,0 0-3-15,0-3-2 0,7 3 0 0,-7 0-2 0,6 0 0 16,0 0 1-16,2 0-1 0,-2-4 0 0,0 4-1 15,1 0 0-15,6 0 0 0,-7-4 0 0,7 4-1 0,-6 0 1 16,6 0 0-16,-7-3 1 0,8 3 0 0,-8 0 0 16,7 0 0-16,-7-5 1 0,8 5-1 0,-8 0 0 0,8 0-1 15,-2-3 0-15,1 3 1 0,0 0 1 0,0 0 0 0,1-3 0 16,-2 3 1-16,1-5 0 0,0 5 1 0,0 0-2 16,1-3-1-16,-2 3 0 0,2 0 1 0,-8 0 0 0,7 0-1 15,-7 3 1-15,1-3-1 0,0 0 0 0,-1 5 0 0,0-2-1 16,1-3 0-16,0 3-1 0,-1 2 0 0,0-2-1 15,1 1 2-15,0 0 0 0,6-1-1 0,-7 1 1 0,8-1 0 16,-2 1 0-16,-6 3 0 0,8-3 0 0,5 0 0 0,-5-1 0 16,-2 1 0-16,2 0 1 0,5-1 1 0,-6 1-1 15,0 0-1-15,-1-1 1 0,2 1-2 0,-1 0 0 0,-6-1 2 16,6 1 0-16,-7 0-2 0,0-1 1 0,1 1 0 16,0-4 0-16,-1 3 2 0,0 1-1 0,1 0-2 0,0 3 0 15,-7-3 0-15,6-1 1 0,1 1 1 0,-1 3-1 0,-6-3 0 16,6 1 0-16,1 1 1 0,0-2-1 0,-7 4 3 15,6-5-1-15,0 4-2 0,2 0 2 0,-2 1-1 0,0-1 1 16,1-3-1-16,-1 3 0 0,1 0-3 0,-7 1 1 0,7-1 1 16,-1 0-1-16,0-2 1 0,0 1-1 0,2 2 1 15,-2-1 0-15,0-3 0 0,1 3 1 0,-1 0-1 0,8 1 1 16,-8-4-1-16,7 3 0 0,-6-3 0 0,5 3-1 0,2-3 0 16,-8-1 1-16,7 5 0 0,0-5 0 0,-6 0 0 0,-1 5 0 15,8-4 0-15,-8-1 1 0,0 5-2 0,1-1 0 16,-7-3-3-16,6 3 3 0,1 0 1 0,-7-3 0 0,0 4 0 15,6 2 0-15,-6-6 2 0,0 3 0 0,7 4 1 16,-7-4 2-16,0 1-3 0,6 0 3 0,-6-1-2 0,6 0 0 16,2 0-3-16,-2 1 0 0,0-2 0 0,1 2 0 15,-1 0 0-15,1-1-4 0,-1 0 2 0,7-3 1 0,-6 3 1 16,0 0 0-16,5-3 0 0,-5 4 0 0,0-1 0 0,-1-4 1 16,0 4-1-16,1-3 1 0,-7 4-2 0,6-5 1 0,-6 5 0 15,7-1 0-15,-7 1 1 0,0-5-1 0,7 5 0 16,-7-1 0-16,6 0 1 0,-6 1-1 15,0-1 0-15,6 0 0 0,-6 4 0 0,8-4 0 16,-2 1 0-16,0-1 1 0,-6 0 0 0,13 1 0 0,-6-1 0 0,-1 0 0 0,1 0-1 16,-1 1 1-16,0 3-1 0,2-7-1 0,-2 3 1 0,0 0 0 15,0 1 0-15,-6-1-1 0,7 0-1 0,0 1 1 0,-7-1 1 16,6 0 1-16,-6 1-2 0,7-1 2 0,-7 4-1 16,6-4 1-16,-6 0 1 0,6 4-2 0,-6-3 0 0,8 0 1 15,-8 2 1-15,6-2-1 0,0 3-1 0,-6-4 0 16,7 0 1-16,0 4 1 15,-1 0 0-15,0-3-2 0,1 2 1 0,-7-2 0 0,6 3 2 0,1-4 5 0,0 4 2 0,-7 0 2 16,6-4 2 0,0 5 0-16,-6-5 0 0,7 4 1 0,-7 0 3 0,7-4-2 0,-7 4 0 0,6 0 2 0,-6 0-1 0,6 1 1 15,-6-2 1-15,7 1-1 0,0 3-1 0,-7-3-4 16,6 5-2 0,-6-2-3-16,7-3-1 0,-7 4-1 0,6-1-1 0,-6 1-1 0,6-4 0 0,-6 3-2 0,0 1 1 0,8-4-3 15,-8 4 3-15,0-4 0 0,6 4 3 0,-6-4 3 16,6 0 4-16,-6 0 3 0,6 0 2 0,-6-1 4 0,7 1 3 31,-7 0 3-31,7 0 0 0,-7-3 0 0,0 3-3 0,6-4-2 16,-6 1-2-16,0-2-1 0,0 2-4 0,7 3-2 0,-7-4-3 15,6 4-2-15,-6-3-1 0,6 3 0 0,-6-4 2 16,0 4 0-16,0 0-2 0,8 0 1 0,-8-4-2 0,0 4 2 16,6 0-2-16,-6 1-1 0,0-2-1 0,6-2 0 0,-6 3 0 15,0-4-1-15,0 4 1 0,6-4 0 0,-6 4 1 16,8-3 0-16,-8-1 1 0,0 0 1 0,6 5 2 0,-6-6 4 15,0 2 4-15,6-1 3 0,-6 0 2 0,0 0 3 0,7 5 2 16,-7-4 1-16,0-1-1 0,6 0-1 0,-6 0-4 16,0 1-1-16,7-2-2 0,-7 2-4 0,7-1-1 0,-7 4-2 15,6-3-1-15,0 0-2 0,0-2 0 0,-6 2-2 0,8 3 0 16,-2-4-1-16,0 0 0 0,1 0 0 0,-7 4 0 16,7-3 1-16,-1 0 5 0,-6-5 5 0,7 5 2 0,-7-1 5 15,6 0 3-15,-6-3 2 0,6 3 2 0,-6-3-2 16,7 3-3-16,-7-3-4 0,0 3-3 0,0-3-4 15,7-1-3-15,-7 5-2 0,6-4-2 0,-6-1-1 0,6 4-1 16,-6-3-1-16,7 0 0 0,-7-1 1 0,7 4 2 0,-7-3 0 16,6-1-1-16,-6 1 0 0,0 1 0 0,7-2 1 0,-7 0-2 15,6 5-2-15,-6-4-2 0,6-1-3 0,1 1 0 0,-7 0 0 16,0 3-1-16,7-3 1 0,-1 3 2 0,-6-3 0 16,6 3-2-16,2 0 2 0,-8-3 0 0,6 3 2 0,0-3-1 15,1 3-1-15,-7-3 0 0,6 3 2 0,1-3 3 0,0 3 1 16,-1-3 2-16,0-1 3 0,0 5-1 0,2-5 2 0,-2 1-2 15,0 0-1-15,1-1-3 0,-1 1 6 0,-6 1-6 16,7-2-3-16,0-3-4 0,-7 3-1 0,6 1 1 0,-6 0 1 16,6-1-1-16,-6 1-7 0,7 0 3 0,-7-1 1 0,7 4 2 15,-7-3 0-15,6 0 0 0,0 0 0 0,1 3 0 16,0-4-1-16,-7 1 1 0,6 0 0 16,1-1 1-16,-1 5 0 0,0-8 0 0,1 7 1 0,6-3-1 0,-7-4-1 0,2 7 1 15,-8-3-1-15,6-1 0 0,0 1 0 0,1-4 0 16,-7 4-1-16,0-1 0 0,6 1 1 0,-6 0 0 0,0-1 0 15,7-3 1-15,-7 4 0 16,0-1-1-16,6 1 0 0,-6-4 1 0,0 4 1 0,7-1 0 0,-7 2-1 16,6-5-1-16,-6 4-1 0,6-1 1 0,2 1 1 0,-8-4 0 0,6 3-2 15,-6 1 1-15,6-1 0 0,1-3 0 0,-7 4 2 16,6 0-1-16,-6-4 0 0,7 3 0 0,-1 1-1 0,-6-1 1 16,7-3-1-16,-7 4 0 0,6-4-1 0,-6 4 1 15,0-4 0-15,7 4-1 0,-7-4 1 0,7 3-1 0,-7 1 0 16,0-4 0-16,6 4 0 0,-6-1 0 0,6 1 1 0,-6-4 0 15,7 4 0-15,-7-1 0 0,7 1 0 0,-7 0 0 0,6-4 0 16,-6 3 0-16,6 1 0 0,-6-4 0 0,7 3-1 16,-7 2 0-16,6-5 1 0,-6 3 0 0,7-3 1 0,-7 3 0 15,7-3-2-15,-1 4 1 0,-6-4 0 0,6 4 1 16,-6-4-1-16,7 3 1 0,0-3-1 0,-7 4 0 0,6 0 1 16,0-1-1-16,1 2 0 0,0-5-1 0,-1 2 0 0,1 2 1 15,-1 0 0-15,0-4 0 0,2 4 0 0,-2 0 0 16,-6 0 0-16,6-1 0 0,1 1 0 0,-1 3 0 0,1-3 2 15,-1-1-2 1,7 5 0-16,-7-5 1 0,2 0 1 0,-2 2-1 0,0-2 0 16,1 1-1-16,0 0 1 0,5-1 0 0,-5 1 0 0,-1-4 1 0,8 3-1 0,-8 1 0 0,7 0 0 15,-6-4 0-15,5 0-1 0,2 3 0 0,-8 2-1 0,7-5 1 32,-7 3-1-32,8-3 1 0,-2 3 0 0,-5 1 0 0,6-4-1 0,-6 4 0 0,5-4 1 0,-4 4-1 15,-2-4 0-15,6 3 0 0,2-3 1 0,-8 4 0 16,7-4 1-16,-6 3 0 0,6-3 1 0,-1 0-1 0,-4 4 0 0,4-4 0 15,1 0 1-15,1 3 0 0,-2-3-2 0,2 4 0 0,-2-4-2 16,8 0 2-16,-7 4-1 0,1-4 0 0,-2 4-2 16,8-4 0-1,-7 4 2-15,0-4 1 0,0 2 2 0,-1-2-2 0,2 4-1 16,-8-4 0-16,7 0 0 0,1 0-1 0,-8 5-2 16,7-5 0-16,-6 0 0 0,-1 0 1 0,7 0 0 0,-6 0 2 0,-1 3 1 0,1-3-1 0,5 0 1 0,-5 0 0 15,0 0 1-15,5 0 0 0,2 0 2 0,-8 0 0 16,7-3-1-16,0 3 3 0,6 0-4 0,-5 0 1 0,5-5 0 15,-6 5 1-15,7-4-2 0,-7 4-1 0,7 0 0 0,-8-2 0 16,8 2 2-16,-7-4 0 0,0 4-1 0,0-4-1 16,0 4 0-16,-6 0 0 0,6-4 0 0,-7 4 0 0,0 0 0 15,2 0 1-15,-2-4-1 0,0 4 1 0,1 0 0 0,6-3 0 16,-7 3 0-16,1-4 0 0,5 4 0 0,-4-3-1 0,-2 3 1 31,7-4-1-31,0 4 1 0,0-3-1 0,-7 3 0 0,14-4 0 0,-7 4 1 0,0-4-1 0,0 4 0 31,0-4 0-31,0 1-1 0,7 0 1 0,-8 3 1 0,2-5 0 16,-1 2 2-16,-1-1-1 0,2 4-1 0,-2-4 4 0,-4 1 3 16,4-1 5-16,-5 1 1 0,6 3 0 0,-6-4 0 15,5 0 0-15,-6 1 0 0,8-2-2 0,-8 2-5 0,1 0-2 16,6-1-1-16,0 0-4 0,-7 1 0 0,8-1 2 0,-8-3 0 16,7 3 0-16,0 1-1 0,-6-1-1 0,5-4 0 0,2 4 1 15,-8 0 2-15,8 2-2 0,-2-6 0 0,-5 4 0 16,6-3-1-16,-6 3 1 0,-1 0 0 0,0 1 0 0,8-5-1 15,-8 5 0-15,0-1 0 0,1-3 0 0,6 3 7 0,-6-3-3 16,5 0-2-16,-5 3 0 0,6-3-1 0,-7-1 0 16,8 4 0-16,-8-3-1 0,7 4-6 0,0-5 2 15,0 1 2-15,-7 0 0 0,8 4 1 0,-1-6-1 0,0 2 1 16,0 0 11-16,-1 3-5 0,2-3-2 0,-1 0-3 0,0-1 1 16,0 1-1-16,-1 0 0 0,2-1 0 0,-1 1-10 15,0 0 4-15,-6-1 1 0,5 1 4 0,2-4 1 0,-2 7-1 16,-5-6 1-16,6 2 1 0,-6 1 1 0,6 0 0 0,0-1 1 15,-7 1-1-15,0-1 0 0,8 1 1 0,-8 0-1 0,7-1 0 16,-6-3 0-16,6 4 1 0,-7 0 0 0,8-4-1 16,-8 4 0-16,7-1 1 0,0-3-2 0,-7 4-1 0,7-4 0 15,1 0 0-15,-2 0 0 0,2-1-2 0,5 5 2 16,-6-3-1-16,0-1 0 0,7 0 0 0,-8 0 1 0,2 3 0 16,-1-3 1-16,-1 0 0 0,8 0-1 0,-6 1 1 15,-2-1 1-15,1 0-1 0,1-5-1 0,5 5 1 0,-6 1-1 16,0-1 1-16,7 0 1 0,-8 0-1 0,8 0 1 0,-7-4-1 15,7 4-2-15,0-3 1 0,-2 3-1 0,2-4-1 0,0 0 0 16,-7 4-4-16,7-4 2 0,-1 1 0 0,1-1 4 16,-2 1 1-16,2-1-1 0,0 0 0 0,-1-3 2 0,1 4 3 15,0-2-2-15,-1 2-1 0,1-1-1 0,0 1-1 0,-8-5 0 16,8 5-1-16,-7-1 0 0,7 1 1 0,-1-2 1 16,-6 2-1-16,0-1 2 0,7 1-1 0,-8-1 2 15,8 0 0-15,0 1 1 0,-7 3 2 0,7-4-4 0,-1 1 0 0,0-1-1 16,0 0-1-16,1 0 0 0,0 1-2 0,6-1 0 15,-7-3-4-15,1 3 4 0,-1 1 0 0,1-5 1 0,6 5 1 16,-6-5-1-16,5 1 1 0,-5 4 0 0,0-4 0 16,6-1 0-16,-7 4 1 0,1-3 1 0,6 3-2 0,-7-3 1 15,1-1 0-15,0 5 0 0,-1-5 1 0,1 1-2 0,-1 0 0 16,7 3-2-16,-6-3 2 0,6 0-1 0,-7-1 1 16,7 1-2-16,0 0 1 0,-6-1 1 0,6 1 0 0,0 0 0 15,0 3 0-15,-6-4 0 0,6 1-1 0,0 4 0 16,-1-5 0-16,2 1 1 0,-1 3-1 0,0 1 1 0,0-4 0 15,0 7 0-15,1-4 0 0,-2 0-1 0,1 0-2 16,0 1 2-16,0 3 0 0,1-4 0 16,-1 4 0-16,-7-3 2 0,7 3-1 0,0-4 2 0,-6 4 1 0,5 0-1 0,-5-1 0 15,0 5 0-15,6-4 0 0,-7 1-3 0,7-1 1 0,-6 0-1 16,7 0 0-16,-2 0-1 16,-5 3 1-16,6-3-1 0,-7 1 0 0,1-1 1 0,0 0 0 0,6 4 1 0,-7-5 1 15,7 1 0-15,0 0 1 0,-6 0 1 0,5 4-2 16,1-4 2-16,1 3-1 0,-1-3 0 0,0 4-2 0,-7 0-1 15,7 3 0-15,-6-3-1 0,0 3 2 0,-1 0 0 16,-6 1 0-16,6-1 0 0,-5 1 1 0,5-1 0 0,-6 1 2 16,0-1-3-16,7 4-1 0,-7-4-1 0,0 4 0 0,6-4 0 15,1 4-2-15,0-3-1 0,-1 3 3 0,1 0 0 0,6 0 2 16,-1 0 0-16,-5 0 0 0,6 3 0 0,0-3 3 16,7 4-2-16,-7 0-1 0,7 0 0 0,-1-1 0 0,1 4 0 15,-1-3-1-15,1 3 0 0,-1 1 0 0,7-1 1 16,1 4 1-16,-8-4 0 0,7 0-1 0,0 4-1 0,-7-3 0 15,7-1 0-15,-5 0 0 0,-2 4 1 0,1-4 1 16,-1 1-1-16,-6 0 0 0,0-4 1 0,-6 3-2 0,-1-4-9 16,-6 5-41-16,-7-8-84 0,-6 3-120 0,-6-3-222 0,-7-3-110 15,-6-5-73-15,-20 1-39 16</inkml:trace>
  <inkml:trace contextRef="#ctx0" brushRef="#br0" timeOffset="153576.01">21172 11346 23 0,'-6'0'134'15,"0"3"-40"-15,-1 1-37 0,1 0-23 0,-1-1-16 0,0 1-8 16,1 0-3-16,0-1-3 0,6 1 3 0,-7-4 7 0,7 3 7 16,-7-3 7-16,7 0 6 0,0 4 6 0,0-4 2 15,0 0 5-15,-6 0-3 0,6 4-5 0,0-4-6 0,0 0-6 16,6 0-5-16,-6 0-2 0,0 0-1 0,0 0-3 0,7 0 2 16,-7 0-1-16,7 0 4 0,-7 3-1 0,6-3 1 15,0 0-3-15,-6 0-3 0,7 4 0 0,0-4-2 16,-1 0 0-16,1 0-5 0,-7 0 1 0,6 4 2 0,0-4-1 15,1 0 2-15,0 3-2 0,-1 1 0 0,8-4 0 0,-8 4-1 16,0-1-1-16,1-3-1 0,6 4 1 0,-7 0-1 0,1-1 1 16,5 1 0-16,-4 0-1 0,4-1 1 0,-5-3 0 15,6 4 2-15,0 0 0 0,-7-4 0 0,8 3 1 0,-2-3 2 16,2 0 0-16,-1 0 2 0,6 0-2 0,-6 0 0 0,1 4 0 16,-2-4-2-16,1 0-1 0,0 0 0 0,0 4-2 15,1-4-1-15,-2 0 0 0,1 0 0 0,0 3-2 0,0-3 2 16,1 4-2-16,-2-1-1 0,2-3-4 0,-2 8 3 0,-5-5-2 15,6 2 0-15,0-2 1 0,-7 1-2 16,2 3 3-16,-2-3 0 0,0-1 0 0,0 5-2 0,1-5 3 0,0 1 2 16,-1 3 0-16,1-3 1 0,-1 0 0 0,0-1-1 15,8 1 1-15,-8 0 2 0,0-1 0 0,8 1 1 0,-8 0-1 16,7-4 0-16,1 0 0 0,-2 3 0 0,2-3-2 0,-2 4-1 16,1-4-1-16,1 0-2 0,-2 4-1 0,-5-1-2 15,6-3 2-15,0 4 0 0,-6-1 0 0,6 1-1 0,-1 0 0 16,-4-1 1-16,4 1 0 0,-6 0 0 0,8-1-2 0,-8 1 1 15,7 0 0-15,-7-1 0 0,8 1-1 0,-8 1 1 16,8-2 0-16,-8 0 1 0,7 1-2 0,-7 0 0 0,1 0 0 16,0-1 1-16,-1 1 0 0,6-1-1 0,-4 1-1 0,-2-1 2 15,-6 5-1-15,6-4 0 0,1-1 0 0,0 1 0 0,-1 0 0 16,7 3 1-16,-7-4 0 0,1 1 1 0,0 3-1 16,-1-3 1-16,7 3 1 0,-6-2-1 0,-1 1-1 15,7-2 1-15,-7 0 0 0,1-1 0 16,0 5-1-16,-1-5 1 0,0 1 1 0,2-1-1 0,-2 5 1 0,7-4-1 0,-7 4-1 15,1-5 0-15,0 4 0 0,-1 1 1 0,0-5-1 16,0 5 0-16,2-2 0 0,-2-2-1 0,-6 4 1 0,6-5 0 16,1 5-1-16,-1-5 0 0,1 5-3 0,0-5 1 0,-1 5-2 15,-6-5 3-15,6 5 1 0,1-4 0 0,-7 3 0 0,7-4 0 16,-1 1 3-16,-6 3-1 0,6-3 1 0,-6 3 0 16,7-4-1-16,0 6 0 0,-7-6 2 0,6 5-1 15,1-5 2-15,-1 4-2 0,0 1-1 0,8-1-1 0,-8 0 0 16,0 1-1-16,2-5 0 15,-2 5 0-15,0-5-1 0,7 5 1 0,-6-1 2 0,-7 0-2 0,6 0 1 0,1-3 0 16,-1 4 2-16,0-1-1 0,-6 0 0 0,8-4 0 0,-2 5 0 16,0-1 0-16,1 1 0 0,-7-4-1 0,6 3 0 0,1 0-1 15,-1 1 0-15,1-1 0 0,-1 0 0 0,1 1 1 0,0-1 1 16,5 0-1-16,-5 0 2 0,0 4 0 0,-1-3 0 16,7 3 0-16,-7-4-1 0,1 4 0 0,6 0-2 0,-7-3 1 15,2 3-1-15,-2 0-1 0,-6-1 1 0,6 5 1 0,-6-4 0 16,6 0 2-16,-6 4 1 0,7-4-2 0,-7 3 2 15,0-3-1-15,7 0-2 0,-7 5 1 0,0-6-1 0,6 1-1 16,-6 0 0-16,7-4 0 0,-7 4-1 0,6-3 0 0,0 3 0 16,-6-4 0-16,8-4 0 0,-2 5 0 0,0-5 0 15,0 2 0-15,1-2 1 0,0 0 0 0,-7 1-1 0,6 0 1 16,-6-4 0 0,7 3 0-16,-7-3 0 0,0 0 0 0,6 0 1 0,-6 4 1 0,0-4 0 0,0 0-2 0,0 0 1 15,0 0 0 1,6 0 0-16,-6 0 0 0,0 4-1 0,8-4 0 0,-8 0 3 15,6 0-1-15,0 3-1 0,1-3-1 0,0 0 0 0,-1 4 0 0,0-4 0 0,7 3 0 0,-6-3-3 16,0 4 0-16,-1 0 2 0,0 0 1 0,1-4-1 0,-7 4 2 31,7 0 0-31,-7 3 2 0,0-4 2 0,0 1 2 0,0 3 2 0,0 1 2 0,-7-2 0 0,0 2 1 0,7 3-2 16,-6-4-1 0,6 4-2-16,-6-3-2 0,6-1-2 0,-7 1 0 15,7 2-2-15,0-3 0 0,0 1 0 0,0-5 1 0,0 4-2 16,0 2 1-16,0-6 0 0,7 1-1 0,-7 3 0 0,0-3 1 0,0-1 0 0,0 1-1 0,0 0 0 0,0-1 1 31,0 1-1-31,0 3 2 0,0-7-1 0,0 4 1 0,0 0 1 16,0-1-1-16,0-3 0 0,6 4 1 0,-6 0 1 15,0-1 1-15,0-3-1 0,0 4-1 0,6 0 1 0,-6 3 0 16,0-3 2-16,0-1 0 0,0 4-2 0,0-3 0 0,0 4-2 16,0-5 0-16,0 4 0 0,0 0-1 0,0 1 1 15,0-4 1-15,0 2-1 0,0 3 0 0,0-6 1 0,-6 5-1 16,6-5 0-16,0 1 0 0,0 0-1 0,0 3-1 15,0-3 1-15,0 3 1 0,6-3 1 0,-6-1 0 0,0 1 1 16,0 0 4-16,0-1 0 0,0 1 0 0,7-1-1 0,-7 5 0 16,0-5-2-16,7 1 2 0,-7 3-2 0,6-3-4 15,-6 3 2-15,0-3-2 0,6 3 2 0,-6-3-1 0,7 3-1 16,-7 2-1-16,7-3 0 0,-7-3 1 0,6 5-1 16,-6 0 0-16,0-1 0 0,0 0 0 0,7 0 0 0,-7 1 1 15,0-1-1-15,0 0 2 0,6 1 1 0,-6-1-1 0,0 0 0 16,6 1 1-16,-6-1 0 0,0 0-1 0,0 0 0 0,8 1 0 15,-8-5 1-15,6 5-1 0,0 0-1 0,0-1 1 16,-6-4 0-16,0 5 0 0,7-4-1 0,0 3 0 0,-7 0-1 16,6-4 0-16,-6 5-1 0,7-1 1 0,-7-3-1 15,6 3 1-15,-6-3 0 0,6 3 0 0,-6-3 1 0,8 3 0 16,-8 0-1-16,6-2 1 0,-6 1 2 0,6-2-2 0,-6 3-1 16,6-3 0-16,-6 3 1 0,0 0-1 0,8 1 1 15,-8-4-1-15,6 4 0 0,-6-1 1 0,6 0 0 0,-6-3-1 16,0 7-1-16,7-5 3 0,-7-1 0 0,0 2-1 0,6 0-1 15,-6 0 0-15,7 1 1 0,-7 0 1 0,7 2-1 16,-7-2-2-16,6-1 0 0,0 3 1 0,-6-2 0 0,6 2-1 16,-6-1 0-16,8 2 1 0,-2-4 1 0,-6 4-1 15,6-4 0-15,1 4 0 0,0-4 0 0,-1 1 4 0,1 3-2 16,-1-4 0-16,0 1-1 0,1-1 0 0,0 0-1 0,5 0 0 16,-5 0 0-16,-7 0-3 0,7 2 2 0,-1-6 0 15,-6 3 1-15,7 3 0 0,-7-2 0 0,6-3 1 0,-6 3-1 16,0 0 0-16,0 1 0 0,0-1 1 0,0 0-1 0,0 1 0 15,0-1-1-15,0 0 1 0,0 0 0 0,0-3 1 0,0 3-1 16,0 1-1-16,0-1 1 0,6-3 1 0,-6 3-1 16,0-3-2-16,7 3 1 0,-7-2 0 0,0 1 1 0,0-2 0 15,7 0 0-15,-7-1 1 0,6 5 0 0,-6-5 2 16,6 4-1-16,-6-3-1 0,0 4-1 0,8-1 1 0,-8-4-1 16,6 5 1-16,-6-5-1 0,6 5 1 0,1-1-1 15,-7 0 0-15,6 1 0 0,-6-1 0 0,7 0-1 0,0-3 0 0,-7 3 0 16,6 0 0-16,0 1 1 0,-6 0 0 0,6-1 1 15,2 0 0-15,-2 0 0 0,-6-3 0 0,6 7-1 0,1-4 0 16,-1 1 0-16,1-1 0 0,0 0-1 0,-1 1 0 16,-6-1 1-16,6 0-1 0,1 0 1 0,0 1-1 0,-7-1 1 15,6 0 0-15,0 1-1 0,-6 0 1 0,7-2 0 0,0 2 0 16,-1 0-1-16,1-5 2 0,-7 4 0 0,6-3-1 16,7 0 2-16,-6 3-2 0,-1-3 0 0,0-1 0 0,8 0 1 15,-8 2-1-15,7-2 0 0,0 1 0 0,0 3 0 0,1-3 0 16,-2-1 0-16,1 5 1 15,0-5-1-15,7 2 0 0,-7 1 1 0,7-2-1 0,-1 4-1 0,1-5 0 0,-1 4 0 16,0-3 0-16,1 3-3 0,-1-3-3 0,1 4-15 0,0-6-30 16,5 7-50-16,-5-9-92 0,6 3-147 0,1-3-74 0,-1 0-50 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1T09:58:51.9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21459 11646 22 0,'7'-4'139'16,"5"1"-72"-16,2-1-45 0,-1 1-23 0,-7-1-9 0,14 0 1 15,-14 0 6-15,8 1 9 0,-2 0 7 0,2-2 13 0,-8 1 10 32,0 1 14-32,1-1 12 0,-7 0 8 0,0 1 3 0,0-1 3 0,-7 4 0 0,1-4-5 0,0 1-9 0,-1-1-11 15,0 4-13 1,1-4-9-16,0 4-8 0,-1-3-7 0,0 3-4 0,1-4-3 0,-1 4-2 0,1 0-2 0,-1 0-1 0,7 0-3 15,-6-3-1-15,6 3-1 0,-7 0-1 0,1-4 1 32,0 4-1-32,-2-4-2 0,2 1 0 0,0 3 1 0,-1-4-1 15,1 0 4-15,-1 4 3 0,-6-3-1 0,7-1 9 0,0 0 7 16,-8 1 9-16,8-1 10 0,-1 0 9 0,0 1 4 16,7-1 3-16,-6-3 0 0,6 3-3 0,-6 0-1 0,6-3-3 15,0 4-5-15,0-1-2 0,0 0 1 0,0 1 7 0,0-2 8 16,-7 2 7-16,7 3 6 0,0-3 4 0,0 3 6 15,0 0 2-15,0-5 1 0,-6 5-4 0,6 0-7 0,0 0-9 16,0 0-6-16,0 0-9 0,0 0-9 0,0 0-6 0,-7 0-4 16,14 0-3-16,-7 0 0 0,0 0 0 0,0 0 1 15,0 5 6-15,6-5 13 0,-6 0 10 0,7 3 6 0,-1-3 16 16,7 0 14-16,-6 3 16 0,5-3 10 0,2 5 3 16,-1-5-7-16,-7 3-5 0,7-3-7 0,-6 4-15 0,5-4-14 15,-4 4-17-15,4-4-11 0,-5 3-7 0,-1 1-7 0,1-1-4 16,6 1-2-16,-7 0-3 0,8-1-1 0,-2 1 2 15,2 3-1-15,-2-3-6 0,1 0 3 0,7-1 2 0,-6 5 0 16,4-5 0-16,-4 5-4 0,5-1-4 0,-5-3-4 0,4 3 2 16,-4 0-2-16,-8 0-1 0,7 1-2 15,-6 3 0-15,0-4 1 0,-1 1 2 0,0 3 3 0,1-4 4 0,-7 0 0 16,7 4 2-16,-7-3 1 0,6-1 3 0,-6 0 0 16,0 0 1-16,6 1-2 0,-6-1 1 0,7 0-3 0,-1 1-1 15,-6-5-1-15,7 5-4 0,0-5-1 0,-1 5-1 0,0-1-1 16,1-4 0-16,0 5-1 0,-1-4-3 0,0 4 0 15,1-5-1-15,0 4 1 0,-7 1 0 0,6-1 0 0,1 0 0 16,-7 0 0-16,6 1-1 0,-6-1 2 0,6 4 1 0,-6 0 0 16,8 0-2-16,-2 0 1 0,-6 0 1 0,6 0 0 0,0-1 2 15,1 2 0-15,-7-1-1 0,7 0 0 0,-1 0 0 16,7-1-2-16,-7-2-1 0,2 3 3 0,-2 0-3 0,0 0-2 16,0-4 2-16,2 5 0 0,-2-5 1 0,0 3 0 0,-6-2 0 15,7-1-2-15,-1 5 4 0,-6-5-2 0,7 0-1 16,0 1-1-16,-7-1 1 0,6 0 0 0,0 1 0 0,-6-1-2 15,6 0 0-15,2-3-1 0,-2 3 1 0,0 0 0 16,1 1 0-16,0-5-2 0,-1 5-1 16,1 3 2-16,-1-4-1 0,0 0 1 0,1 5 1 0,0-6 0 0,-1 6 0 15,0-1 0-15,1 0 1 0,0 0-1 0,-1 0 0 0,1 0 1 16,-1 0-1-16,0 0-6 0,1 0 3 0,0-1 1 0,5 1 2 16,-4-3 0-16,-2 4 0 0,0-6 0 0,1 2 1 0,-1 3 5 15,1-4-2-15,-7 0-1 0,7-3-1 0,-1 3-1 0,-6 1 1 16,6-5 0-16,-6 5-2 0,0-1 1 0,6 0 0 15,-6 0 1-15,0 1 0 0,0-1 0 0,0 4-1 0,8-4 1 16,-8 4 1-16,0 1-1 0,0-1 3 0,6 0-2 0,-6 0 0 16,6 0-2-16,1-1-1 0,-1 1 0 0,1 0 0 15,0 0 0-15,-1 4-4 0,0-4 3 0,1 0-1 0,0-4 1 16,-1 5 2-16,0-1 1 0,1-1-2 0,0 1 0 16,-7 0 3-16,0 0 0 0,6 4-2 0,-6-4 1 0,0 0-2 15,0 4-1-15,7-5 1 0,-7 1-1 0,0 0-2 0,0 1 2 16,6-1 0-16,-6 3 2 0,6-3 2 0,-6 0 0 15,7 0 0-15,0-4-1 0,-7 4 2 0,6 0 0 0,0 0 0 16,2-3-1-16,-2 3 0 0,0-4 0 16,1 1 0-16,-1-2-1 0,1 6 0 0,-1-5-2 0,1 0 1 0,-1 4-2 0,0-7 1 15,2 3-2-15,-8 1 2 0,6-1 1 0,0 0 0 16,1 1 0-16,-1-1 3 0,1 0 5 16,-1 4-2-16,1-4-2 0,-1 1 0 0,8-1-1 0,-8 5 0 0,7-2-2 0,0-2-2 15,-7 3-5-15,7-4 3 0,-6 0 2 16,6 4-1-16,-7-3 1 0,8 3 0 0,-8-4 2 0,0 0 0 0,8 0 1 15,-8 4-1-15,-6-3-2 0,7-1 0 0,-1 4 12 16,0-4-5-16,-6 5 0 0,8-5-2 0,-2 4-1 16,-6-4 3-16,6 4 2 0,-6-3 1 0,6 2-13 0,1 1 5 0,-7 0 0 15,7 0 1-15,-1 1 2 0,1-5-2 0,5 3-3 16,-4 1 3-16,-2 0 1 16,0 1 0-16,1-1-3 0,6 0 5 0,-7-4-1 0,1 4-2 0,6 0 1 0,-6 0-2 0,-1 0-1 15,0 0 1-15,8 0 5 0,-8 0-3 0,0-1 0 0,1 2 1 16,0-1 1-1,-1 0 1-15,1 0 2 0,-1 0 0 0,0 0 0 0,2 0-2 0,-2 0 0 0,0 0 1 0,0 0-2 16,8 0 0 0,-8 0-2-16,1 0 0 0,5 4-3 0,-4-4 1 0,4 0 1 0,-6-1-2 0,8 2 1 0,-8-5 0 15,7 4-1-15,-6 0 0 0,6-4 2 0,-7 4 0 0,8-4-2 16,-2 1 0 0,-5 3 1-16,6-4-1 0,0 0 0 0,0 5 1 0,0-5-2 0,0 0 1 0,0 4 2 0,0-4-2 0,0 0 1 31,0 1-1-31,-7-1 0 0,8 1-3 0,-1 3 8 0,0-4-3 0,0 0-1 0,-1 5 1 15,-4-6-2-15,4 2 0 16,1-1 1-16,1 0 4 0,-8 0-11 0,7 1 3 0,-6 0 3 0,5-1 0 0,2 0 0 0,-8 1 1 16,7-1-2-16,-7 0 2 0,8 1 2 0,-2-1-3 0,2 4-1 0,-1-4 1 31,0-3 3-31,0 7-1 0,-1-4 1 0,8 1-2 16,-7-1 0-16,7 0 1 0,0 0-1 0,-8 1 2 0,14-2-2 15,-6 3 0-15,-1-6 4 0,1 5-2 0,0-5 1 0,-7 1 1 16,7 3 0-16,-1-3 0 0,-6-1-2 0,6 1 1 15,-5 0-3-15,-2-1-2 0,2 1 0 0,-2 0-1 0,-5-1 0 16,6 1 1-16,0 0 1 0,-7-1-1 0,8 1 0 0,-2 0 0 16,-5-1 2-16,6 1 0 0,0 0 0 0,1 0-1 0,-2-1 1 15,1 1 0-15,-6-1 0 0,6 1 4 0,7 0-3 16,-8-1 2-16,2 1 1 0,-2-4-2 0,1 3 0 0,7 1 1 16,-8-4-2-16,8 3 0 0,-7-3-1 0,1 4-1 0,-2-4-1 15,2 5 1-15,-2-5-2 0,2 3-1 0,-1-3 0 16,-1 3 0-16,2-3 2 0,-2 5-1 0,2-2 2 0,5 1-2 15,-5-4 1-15,-2 3 0 0,8 1 2 0,-1-4 1 0,1 4-5 16,0-4 1-16,-1 0 1 0,1 3 2 0,6-3-1 0,0 0-1 16,0-3-1-16,-1 3 1 0,8 0 2 0,-7-4 0 15,7 4-1-15,-1-4-1 0,8 4 1 0,-1-3 2 0,0-1-2 16,-1 1-1-16,8 3 1 0,0-5-1 0,0 2 0 0,-8 0 0 16,9-2-2-16,-9 1 0 0,1 1-7 0,-6-1-11 15,-1 1-14-15,1-4-17 0,-7-1-24 0,0 1-66 0,-6-4-106 16,-1-4-113-16,-5 1-160 0,-8-5-140 0,0 1-84 0,-6-5-50 15,-6-2-12-15</inkml:trace>
  <inkml:trace contextRef="#ctx0" brushRef="#br0" timeOffset="600.14">22989 12562 220 0,'0'-3'491'0,"8"-2"-96"0,-2 2-134 0,-6-1-78 0,6-3-32 0,0 7-9 15,-6-4 3-15,0 0 1 0,8 4-2 16,-8-3-1-16,0 3-3 0,0 0-6 0,0 0-8 0,0 0-9 0,0 0-8 16,-8 0-3-16,8 0-2 0,0 0 1 0,-6 0 4 15,0 0-3-15,0 3-2 0,-8 1-8 0,1 0-9 0,-7 3-9 16,2-3-7-16,-2 4-10 0,0-2-9 0,1 6-9 0,-7-5-8 16,-1 0-8-1,8 4-5-15,-8-4 0 0,8 0-3 0,-1 5-1 0,2-5-1 0,4 0-2 0,-5 1-1 0,5-5 2 16,8 5-1-1,-6-1-3-15,4-3 0 0,2 3 1 0,0-3 0 16,-1-1 0-16,7 5 1 0,-7-5-1 0,7 1 2 0,0 0-1 0,0 3 2 0,7-4 0 0,-7 5 0 0,13-4 0 16,-7 3 4-1,8-4 1-15,-2 4 0 0,2-3-1 0,5 0-4 0,1 0 0 16,6 2-3-16,-1-6-3 0,2 9-3 0,5-6-7 0,-6 1-5 16,7 0-9-16,-1-1-14 0,1 1-18 0,-1 0-47 0,-6-1-93 15,7-3-98-15,-1 4-87 0,2-8-105 16,-2 4-159-16,-6-3-77 0,-6-5-48 0,-1 5 12 0</inkml:trace>
  <inkml:trace contextRef="#ctx0" brushRef="#br0" timeOffset="1250.58">22899 12598 91 0,'0'-4'460'0,"-7"4"-97"0,0-3-122 16,7 3-81-1,0 0-47-15,0 0-23 0,0 0-14 0,0 0-3 0,7 0 6 16,0 0 4-16,-1 3 6 0,7-3 8 16,1 4 10-16,-2 0 17 0,8-1 15 0,-1 1 14 0,1-1 8 15,6 1 8-15,0 1 7 0,-1 2 3 0,2-3-2 0,5 3-13 16,1-4-15-16,6 5-19 0,0-1-18 0,6 0-19 16,2 1-18-16,5 3-21 0,-1-4-15 0,8 0-11 0,0 1-7 15,6 2-3-15,0-2-5 0,0-1 0 0,1 4 0 0,5-4 0 16,0 1-1-16,-6 3-3 0,8 0 1 0,-8-4-1 15,6 4 3-15,0-3-3 0,-5-1-2 0,6 4 0 0,-7-4 0 16,6 4 2-16,8-4-2 0,-8 4 0 0,8-3-2 0,-2-1 2 16,2 4-1-16,-8-4-1 0,8 2 1 0,-8-3-2 0,-6 2-1 15,0-1 0-15,0 0-2 0,0-3 0 0,-6 3-1 16,0-3 2-16,-7-1 0 0,0 1 0 0,0-4-1 16,-6 4 2-16,-1-1 0 0,1-3-1 0,-7 0 0 0,0 0 1 15,1 0-2-15,-8 0 2 0,7 0 0 0,-7 0-1 16,1-3 1-16,-1 3-1 0,1-4 0 0,-7 4 0 0,7 0-1 0,-1-4 1 15,-6 4-2-15,7 0-1 0,-7-3-2 0,0-1 2 16,-7 4-1-16,1-4-1 0,0 4 0 0,-1-3 2 0,-6 3 1 16,0-4 2-16,-7 1 1 0,1-1-1 15,0 4 2-15,-1-4 0 0,1-4 7 0,-7 5-4 0,6 0-3 0,-6-5-2 16,0 4 0-16,-6-3-1 0,6 3-1 0,-7-3-1 0,-6 3-8 16,6-3 0-16,-12 3 2 0,6-3 5 0,-13 3-2 0,-1-3 3 15,2 3 0-15,-7-3 0 0,-1 4 0 0,1-1 4 0,6 0-1 16,-1 1-1-16,1-1-1 0,6 4-1 0,1 0-1 15,6 0-7-15,6 0 2 0,1 4 0 0,0-1 4 0,6 1 1 16,6 3 4-16,-6-3-1 0,13 3 0 0,0 4 7 16,0-4-3-16,1 4-2 0,4-3-4 0,-4 3 1 0,5 1-5 15,-5-3 3-15,4 3 2 0,-4-1 0 0,-1 3-1 16,-7-3-2-16,8 4 0 0,-14-4 0 0,6 0-1 0,-6 0 1 16,0 3 0-16,0-3 0 0,-13-3 3 0,0 4 0 0,0-2-1 15,-13 1-3-15,0-4-7 0,-1 0-15 0,-5-3-51 0,-1 0-103 16,-5-4-113-16,5-4-146 0,1-3-166 0,-1 0-120 15,-7-4-55-15,14 0-21 0</inkml:trace>
  <inkml:trace contextRef="#ctx0" brushRef="#br0" timeOffset="1837.41">23940 11719 85 0,'0'-7'591'0,"-6"4"20"0,6-2-109 0,-6 5-107 16,6-3-65-16,0 3-29 0,0 0-22 0,-7 0-22 15,7 0-34 1,0 3-39-16,7-3-37 0,-7 8-32 0,0-5-22 0,6 8-20 0,-6-3-16 0,6 6-8 0,-6 2-3 16,8 2-4-16,-8 3-3 0,6-2 1 0,-6 6 0 0,6-3 0 0,-6 7 1 31,6-3 0-31,-6-1 0 0,7 5-4 0,-7 0 1 0,0-5-4 0,7 5-1 0,-7-1-4 0,0-4-3 0,6 5-3 15,-6-5-3 1,0 1-1-16,0-4-2 0,0 0-1 0,0-4-3 16,0 1-3-16,0-5 0 0,0-3 0 0,0 0-2 15,0-4 0-15,7-2 2 0,-7 2-2 0,0-7 0 0,0 3 2 16,0-3-2-16,0 4-5 0,0-8-20 0,0 4-27 0,6-3-31 16,-6-4-76-16,6-1-116 0,2-3-111 0,-2-4-130 0,6 1-187 15,2-1-83-15,-1-3-39 0,0-1-3 0</inkml:trace>
  <inkml:trace contextRef="#ctx0" brushRef="#br0" timeOffset="2031.77">24311 12104 371 0,'0'0'697'0,"0"-4"49"15,0 4-149-15,8-3-127 0,-8-1-89 0,0 0-63 0,6 4-47 16,-6-3-54-16,0-1-61 0,6 4-54 0,-6-4-35 15,0 1-23-15,7 3-18 0,-7 0-10 0,0 0-15 0,6 0-15 16,-6 0-19-16,7 0-53 0,0 0-86 0,-1 0-90 16,7 0-97-16,-6-4-128 0,12 0-149 0,-6 1-89 0,0-1-32 0,0 0 21 15</inkml:trace>
  <inkml:trace contextRef="#ctx0" brushRef="#br0" timeOffset="2405.29">24761 11789 97 0,'-12'-4'499'0,"-2"1"-43"0,1-5-157 16,7 8-108-16,-7-3-60 0,0 3-33 0,6 0-12 15,-6 0-10-15,7 3-7 0,-8 5-11 0,8 3-9 0,6-5-7 16,-7 9-4-16,7 0-3 0,0 0-4 16,0 0-1-16,7 2 0 0,-7 1-1 0,6 5 1 0,8-1 2 0,-8 0-2 15,7 0 3-15,0 0 3 0,0 3 3 16,0 1 4-16,0-4 9 0,1 4 8 0,-2-1 8 0,1-3 14 0,0 0 14 16,0 4 15-16,-7-8 14 0,2 4 15 0,-2-3 5 0,-6-5 3 15,0 1-3-15,0-4-7 0,0 3-17 0,-6-6-16 0,-8 4-20 16,8-6-24-16,-7 2-18 0,0-4-11 0,0-1-12 15,-7-3-7-15,7 0-8 0,-6 0-11 0,6-3-21 0,-1-1-57 16,2-4-87-16,-2 5-86 0,1-9-77 0,7-2-90 0,0-4-124 16,-8-1-116-16,8-3-54 0,0 0 16 0</inkml:trace>
  <inkml:trace contextRef="#ctx0" brushRef="#br0" timeOffset="2579.16">24676 11709 474 0,'20'0'433'0,"0"-5"-134"0,-1 5-84 0,1 5-38 16,6-5-4-16,-1 3 14 0,2 0 11 15,5-3 4-15,-6 4-9 0,7 0-15 0,-7-1-23 0,6 5-26 0,-5-8-34 0,-1 7-53 16,0-4-76-16,0 1-79 16,-1 4-75-16,-5-4-105 0,0 0-186 0,-1-1-93 0,1 1-59 0,0-1-14 15</inkml:trace>
  <inkml:trace contextRef="#ctx0" brushRef="#br0" timeOffset="3176.63">25270 11949 275 0,'-8'-3'433'0,"8"0"-98"0,-6-1-104 0,0 0-65 0,0-3-36 0,6 7-14 15,-8-4-11-15,2 1-11 16,6 3-12-16,-6 0-12 0,-1 0-15 0,1 3-12 0,6 1-8 15,-7 3-7-15,0 1-5 0,1-2-2 0,0 6 1 0,0-1 4 16,-2 4 5-16,2-1 3 0,0 4 2 0,-1 1 0 0,0-1 1 16,7 1 0-16,0 3 0 0,0-1-5 0,0 1-5 15,0 0-6-15,0-4-4 0,7 1-4 0,-7 3-4 0,7-4-3 16,-7 1-2-16,6-5 0 16,-6 5-1-16,6-5-2 0,2-3 2 0,-8 1-1 15,6-5 0-15,-6 4 4 0,6-7 8 0,0-1 10 0,-6 1 16 0,7-4 21 0,0 0 17 0,-1-4 16 0,7-3 18 16,-7-1 13-1,8 2 2-15,-2-6-3 0,-4 1-8 0,4-4-14 0,1 1-9 16,-6-1-13-16,6 0-15 0,-1-3-14 0,2 3-6 16,-1-3-5-16,-7-1-5 0,8 5-5 0,-8-4-4 15,7 3-3-15,-6 4-2 0,-1-4 0 0,7 5-6 0,-6 2-1 16,-1 1-1-16,1 0-4 0,-1 3-2 0,0 4-2 0,-6-4-2 16,7 8 1-16,0-4-2 0,-1 7-4 0,0 1 1 0,-6-1 2 15,7 4-1-15,0 0 1 0,-7 3-1 0,6 1 0 16,-6 3 0-16,0-3 4 0,0 4-2 0,0-1-2 0,0 0 2 15,0 0 0-15,0 4 0 0,-6-3-1 0,6-1 13 0,0 1-9 16,-7-1-6-16,7-4-4 0,0 5-8 0,-7-5-15 16,7 1-22-16,0-4-36 0,-6 0-62 0,6 0-53 0,0 0-52 15,0-4-49-15,6-4-51 0,-6-3-72 0,7 0-109 0,0 0-61 16,6-3-21-16,-7-1 22 0</inkml:trace>
  <inkml:trace contextRef="#ctx0" brushRef="#br0" timeOffset="3628.56">25751 11979 427 0,'0'-3'408'0,"0"-5"-101"0,0 5-84 0,0 3-52 0,-6-4-27 0,6 0-19 0,0 4-13 15,0 0-16-15,0 0-10 0,0 4-4 0,0 0 4 16,0 7 13-16,6-4 16 0,-6 7 25 0,0 1 22 16,0-1 16-16,0 4 5 0,6 2-5 0,-6 2-14 0,0-1-24 15,8 5-24-15,-2-4-34 0,-6 3-27 0,6 2-22 0,1-2-39 16,-1 1-63-16,1-1-77 0,-1 1-73 0,1-3-70 0,-1-2-78 15,0-3-119-15,8 1-116 0,-8-1-52 0,8-4 7 0</inkml:trace>
  <inkml:trace contextRef="#ctx0" brushRef="#br0" timeOffset="3927.68">25797 12203 394 0,'0'-7'450'15,"6"-1"-133"-15,1 0-116 0,-1 5-66 16,8-4-34-16,-8-1-13 0,7 5-3 0,0-5 4 16,0 5-1-16,0-5 4 0,0 1 12 0,7 0 20 15,-8-4 20-15,1 3 14 0,1-2 17 0,-2-1 16 0,-4 0 12 0,4 0 0 16,-6 0-11-16,1-4-23 0,0 0-22 0,-1 4-18 16,1-4-23-16,-7 5-26 0,6 2-19 0,-6-3-12 15,0 8-7-15,6-5-7 0,-6 5-6 0,0-2 0 0,0 5-9 0,0 0-5 0,0 0-6 0,0 0-2 16,-6 5-3-16,6 2-2 0,-6 4-1 0,6 0-4 15,-7 0 4 1,7 4 1-16,0 2 2 0,-6-2-2 0,6 4 0 0,0-1 0 0,0 1 0 0,0 2-5 0,0 1-7 16,0 0-12-16,0 4-36 0,6-4-74 0,-6 4-93 0,13-1-84 15,-7-3-89 1,2 0-118-16,4 1-129 0,2-5-79 0,-2 0-14 0,1 0 48 0</inkml:trace>
  <inkml:trace contextRef="#ctx0" brushRef="#br0" timeOffset="4148.92">26110 12338 18 0,'0'-6'568'16,"0"-3"33"-16,0 6-100 16,0-1-123-16,0 0-85 0,0 4-49 15,0-3-29-15,6 3-14 0,-6 3-21 0,6-3-35 16,1 8-36-16,6-5-27 0,-7 6-20 0,7-3-12 0,-6 6-15 0,6-2-23 0,1 1-30 0,-2 0-30 0,1 0-34 16,0 0-33-16,0 0-29 0,1 1-22 0,4 2-11 0,2-7 1 31,0 4 14-31,-7-4 27 0,13 1 29 0,-7-4 30 0,1 0 31 0,0-1 23 15,-1-3 16-15,1-3 9 0,-1-1 11 16,0 0 6-16,-5-4 2 0,-1 1-3 0,0 0-16 0,-7-4-32 16,1 0-44-16,-1 0-66 0,0 0-111 0,2-4-138 0,-8 1-87 15,0-1-52-15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2T09:58:20.29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10296 5139 25 0,'0'0'213'0,"-6"0"-46"15,6 0-44-15,0 0-33 0,-7-3-24 0,7 3-16 0,-6 0-8 16,6 0-4-16,-7 3 0 0,0-3-1 0,7 0-1 15,-6 0-2-15,6 0 2 0,-6 0 0 0,6 0 4 0,-6 0-1 16,6 0 0-16,0 0 0 0,0 0-2 0,0 0 0 0,0 0-4 16,0 0-3-16,0-3-4 0,0 3-5 0,0 0-5 15,0 0 0-15,0 0-2 0,0 0-2 0,0 0-1 0,0 0-1 16,0 0 0-16,0 0-1 0,0 0 3 0,0 0-1 0,0 0 1 16,0 0 1-16,0 0 0 0,0 0 1 0,0 0 2 15,0 3 1-15,0-3 1 0,0 0 1 16,-8 0 0-16,8 0-1 0,0 4-4 0,0-4 0 0,-6 4-3 0,6-4-1 0,-6 3-3 15,6 1-1-15,-7 0-3 0,7-1-2 0,-6 6 1 0,-1-6-1 16,0 4-1-16,1 4 1 0,0-4-1 0,-8 4 1 16,8 0 2-16,0 4 0 0,-8-1 4 0,8-3 1 0,-7 4 4 15,7 0 0-15,-2 3 1 0,-4-3 2 0,6-1 5 0,-1 1 10 16,-6 0 5-16,6 3 4 0,1-3 4 0,0 0 3 16,-8 2 1-16,8-1 2 0,0-2-4 0,-2 4-5 0,2-3-9 15,0 0-4-15,-1 3-4 0,1-4-3 0,-1 5-2 0,0-1-3 16,1-3-1-16,0 3-2 0,0 1-1 0,-8-1 0 15,8 0 1-15,-1 0 2 0,0 4 6 0,1 0 6 0,-7 1 5 16,7-2 6-16,-8 1 7 0,8 0 5 0,-7 4 2 16,6-4 0-16,-6 1-3 0,7-2-4 0,0 1-5 0,-1 0-6 15,0 3-6-15,1-3-4 0,0 0-3 0,-2 1-4 0,8-1-2 16,-6-1-2-16,0 1-1 0,6 1-2 0,-7-2-2 16,7 2 0-16,-6 2 0 0,6-4 0 0,-7 2-2 0,7-1 1 15,0 0 1-15,-6 0 3 0,-1 4 4 0,7-4 8 0,-6 3 13 16,6 1 12-16,-6-1 17 0,6-2 12 0,-8 6 4 15,8-4 3-15,0 1 0 0,-6 0-5 0,6-1-12 0,0-3-13 16,0 4-14-16,0 0-13 0,0-1-7 0,0 4-5 16,0-3-4-16,0 0-1 0,0-1-3 0,-6 1-1 0,6 4-1 15,0-5 2-15,0 1-1 0,0 3-1 0,0-3 0 0,0 0-1 16,-7 2 1-16,7 2 1 0,0-4 3 0,0 3 1 16,0 0 0-16,0-3 4 0,0 3 0 0,0 0 1 0,0 1 1 15,0-1 0-15,0 0-2 0,0 1 0 0,0-1-1 0,0 4-2 16,0-4 0-16,7 4-2 0,-7-3 3 0,0 3-2 15,0-4-1-15,0 0-1 0,0 5 3 0,0-5-1 0,0 3 3 16,6 2-1-16,-6-6-3 0,0 2 2 0,0 3 3 0,6-4 0 16,-6 1-3-16,0-1 2 0,8 0-1 0,-8 1-1 0,6-5 1 15,-6 4-3-15,6 0 0 0,-6 1-1 0,0-1-1 32,7 1-1-32,-7 2-1 0,0 1-3 0,6 4 2 0,-6-4 4 15,0 4 0-15,0 0 1 0,0-1 0 0,0 1 1 0,0 3 1 16,0-3 0-16,0-1 2 0,0 1-3 0,0-4-2 15,0 4 1-15,0-1-1 0,0-3-1 0,0 4 0 0,7-5 0 16,-7 2-2-16,6 2 0 0,-6-3-1 0,7 1 0 0,-7-2 0 16,6-2 1-16,0 2 0 0,2-2 0 0,-8 0 0 0,6-1-1 15,0 0 0-15,-6-4 0 0,7 5-1 0,0-1 2 16,-7 0-1-16,6 4 0 0,0-3-1 0,-6 2 1 0,7-2 1 16,-7-1-1-16,6 4 2 0,1 0 2 0,-7 0 1 0,7 0 2 15,-1 0 1-15,-6 4 0 0,6-5 1 0,1 5 1 16,-7-4-1-16,7 1-4 0,-1 1 0 0,-6-1-1 0,6-1 0 15,1 0 1-15,-7 0-1 0,6 4-1 0,1-5 0 0,0 1 0 16,-7 0-2-16,6-4 1 0,0 5 1 0,2-5-1 0,-2 0-2 16,0 0 3-16,7-3 1 0,-6 0-1 0,-1-1 0 15,1 1-1-15,-1 0-1 0,0-5 0 0,2 6 2 0,-2-6-1 16,6 5 1-16,-4 0-2 0,-2-1-1 0,7 0 1 0,-7 5-1 16,1 0 2-16,6-1-2 0,-7 0 2 0,8 3 0 15,-8 2-2-15,7-1 1 0,-7 0-1 0,8 3 0 0,-8-2-3 16,0-1 1-16,8-1 0 0,-8 1 0 0,0 1-1 0,8-5 1 15,-8 4 1-15,7-4 1 0,1 0 0 0,-8 1 1 0,6-1-2 16,-5-3-2-16,6 3 3 0,0 0 0 0,1-3-2 16,-2 3 2-16,2-3-1 0,-2-1-1 0,8 5 0 0,-7-4 0 15,7-4 1-15,-1 7-2 0,-6-4 1 0,6 1-1 0,1-1 1 16,0 2 1-16,-1 2-2 0,-6-4 2 0,6 4 0 16,-5-3 0-16,5 0-2 0,-6 3-1 0,0-3-2 0,1-1 1 15,-2 1-1-15,2 0 0 0,-8 0 1 0,7-1-7 0,0 1 5 16,-6-4 4-16,5 3 2 0,2 1 1 0,-1-4-1 0,-1 4 0 15,2-4-1-15,-2-1 7 0,2 5-4 0,5-8-1 16,-6 5 0-16,6-5 0 0,1 0 0 0,0 0-1 16,-1 1 2-16,7-5-1 0,-6 1 2 0,6-1-1 0,-7 2-1 15,1-5-2-15,6 3 0 0,-7-3 4 0,1-4-2 0,0 4 1 16,6-3-2-16,-7-5 0 0,1 1-1 0,-1 0 0 16,1-1 0-16,6 1-1 0,-6-4 1 0,-1 4-1 0,7-4 2 15,-6 0-1-15,6-4 4 0,-1 4-1 0,-5 0-2 0,7-4-2 16,-1 1 0-16,0-1 0 0,6 0-1 0,-6-3 0 0,0 0-4 15,0-1 3-15,7-3 2 0,-7 4-1 0,6-4 1 16,-5 0 0-16,5-3-1 0,-6-1-2 0,7 0 0 16,-7 0-1-16,0 1 1 0,7-1 0 0,-14-3 1 0,7 3 0 15,0 1 1-15,-6-1 0 0,5-4 1 0,-5 5-2 0,0-5 2 16,-1 1 0-16,1 0-1 0,0 3-1 0,-2-3 2 0,2-4 0 16,0 3 0-16,-1-2-3 0,1-1 2 0,-1-4 1 15,1 4 1-15,0-3 2 0,-1-2 0 0,1 2-1 0,0-1 1 16,5-3 4-16,-5 4-2 0,6-5-1 0,-6 4-1 0,-1-3 1 15,1 4-2-15,-2-5 2 0,2 4-1 0,-6-3 2 16,5 0 2-16,-6 3 1 0,0-3 5 0,0 0 2 0,0-1 4 16,-6 5 3-16,5-4 4 0,-5-1 1 0,6 1 1 0,-7-1-1 15,8 1-2-15,-8-4-4 0,7 4-1 0,-6-4-5 0,6 0-3 16,-7-4-4-16,0 4-4 0,8-7-1 0,-8 3-1 16,8 1 1-16,-8-4 0 0,7 3 3 0,-7 0 6 15,1 1 9-15,0-1 8 0,-1 0 6 0,0 4 5 0,-6 1 6 16,7-5 6-16,0 3 6 0,-7 2-2 0,6 3-4 0,1-5-3 31,-7 1-2-31,6 1-4 0,-6-1-4 0,6-4-7 0,1 5-7 16,-7-6-4-16,7 2-4 0,-1-4-2 0,-6 4-3 0,6-5-4 0,2-3-1 0,-2 4-3 0,0-5-2 0,-6 1-2 15,7-3 0-15,-7 2 0 0,6-2 2 0,-6 3 2 0,0 1 2 16,0-2 7-16,-6 1 7 0,-1 5 7 0,1 1 10 31,-8 2 8-31,2-1 11 0,-2 1 9 0,2 2 2 0,-1-2 3 16,-7 7 2-16,7-4-2 0,-6-1-4 0,6 2-7 0,-1-1-8 15,2 0-8-15,-2 0-4 0,2 0-8 0,-2-4-8 0,1-3-4 16,1 4-5-16,4-9-5 0,-4 1-2 0,5 1-3 16,0-5-1-16,1 0-1 0,6 1-2 0,-6-1 0 0,-7 4 0 15,6-3 3-15,0-1-1 0,1 7 0 0,0-2-1 0,-8 2 1 16,8 4 2-16,-7 0 3 0,0 2-2 0,6 1 2 16,-5 1 2-16,-2 0 2 0,2 4-1 0,-2-4 1 0,1 0-1 15,1 4 0-15,-2-4 1 0,8 0-4 0,-7 0 0 0,0 0 0 16,0 0 0-16,-1 0 1 0,2-4 0 0,-2 1-1 0,2-1-2 15,-1 1 1-15,6-5 0 0,-6 4-1 0,1-3-1 16,-2 4 0-16,1-5-1 0,0 5 1 0,0-1-1 0,0 1-1 16,0-1 2-16,7 4 0 0,-8-4 1 0,1 4 0 0,0 0-2 15,0 0 1-15,1-3 1 0,-2 3-1 0,1-1-2 0,7 2 0 16,-8-1 0-16,2 0-2 0,-2-4 3 0,2 4 1 16,5 0-4-16,-6 0 1 0,0 0 0 0,0 0-1 0,0-3-1 15,7 2 0-15,-8 5 1 0,1-4-1 0,7 0 0 0,-7 4 0 16,0 0 1-16,7 0 0 0,-8 3 0 0,1-4-1 15,7 5 0-15,-7-1-1 0,6 1 2 0,-5 2 0 16,4-2 1-16,-4 3-1 0,5 0-1 0,0 0 1 0,-5 4 0 16,5-5 0-16,-6 1 0 0,6 5-1 0,1-2-1 0,-7 1 0 15,6-5 1-15,1 5 1 0,-7 1-1 0,7-1-1 0,-8-2 1 16,8 6 2-16,-8-5-1 0,8 5-1 0,-7-4 1 16,0-1 0-16,0 5 1 0,7-6-1 0,-8 6 1 0,2 0-1 15,-2-1 0-15,2 1 1 0,-1-5-1 0,-1 8 0 0,2-3-1 16,-2-1 0-16,2 1 0 0,-1-2-1 0,-7 6 1 0,6-5 0 15,2 1 0-15,-8-1 1 0,7 4 0 0,1-4 1 16,-2 4-1-16,-5 0-1 0,6-3 0 0,-7 3 0 0,7 0-3 16,-7-1 0-16,8 1 0 0,-8 1 0 0,7-2 2 0,-7-2 1 15,8 3 0-15,-2 0-2 0,-5-4 5 0,6 4-2 16,-6-3-1-16,5 3 1 0,1-1-1 0,0 1 0 0,0-3 0 16,1 3 1-16,-2 0-1 0,1 0 0 0,0 4-3 0,0-4 1 15,7 0-3-15,-8 3-2 0,8 1-1 0,0 0-3 16,-8-1-1-16,8 1-2 0,-1 4-2 0,1-4-2 0,0 3 0 15,-1-1-2-15,0-2 0 0,-5 5 1 0,5-3-1 16,0-2 1-16,1 3 1 0,-1 0 2 0,-5 1 0 0,5-1 2 16,0 0 0-16,-5 1-1 0,4 3 2 0,2-3 2 0,0-2-1 15,-7 2 2-15,6 3 1 0,1-4 0 0,-1 4 3 0,-5-4-1 16,4 4 0-16,-4-3 1 0,-2 3 2 0,8-4 0 16,-7 4 2-16,-7-4 1 0,8 1-1 0,-2-1 3 0,2 4 0 15,-1-3-1-15,-7-1 0 0,6 0-1 0,2 4 0 0,-8-3 0 16,7-1-1-16,1 4 1 0,-8-4 0 0,7 4 0 15,0 0-3-15,0-4-6 0,-1 4-7 0,2 0-12 0,-8 4-16 16,7-4-20-16,0 4-28 0,0 0-37 0,-1-1-41 0,2 5-41 16,6-5-51-16,-1 4-106 0,0 1-102 0,14-1-101 0,0 0-182 15,5 1-84-15,2-1-35 0,-2-3 2 0</inkml:trace>
  <inkml:trace contextRef="#ctx0" brushRef="#br0" timeOffset="416.06">10472 5355 192 0,'0'-3'210'16,"-6"3"-53"-16,6-4-47 0,-7 1-35 0,7-1-24 0,0 4-23 15,-7-4-20-15,7-3-22 0,7 4-25 0,-7-4-35 16,7-2-56-16,-7 0-87 0,0 0-89 0</inkml:trace>
  <inkml:trace contextRef="#ctx0" brushRef="#br0" timeOffset="1190.04">10322 5238 350 0,'-12'-3'265'0,"5"3"-103"16,0 0-67-16,1 0-34 0,-1-4-16 0,1 4-6 0,-1 0 0 16,7 0-3-16,0 0-1 0,0 0 0 0,0 0-3 15,7 0-8-15,-7 0-8 0,6 0-7 0,1 0-4 0,6 0-3 16,-6 0-2-16,11 0 1 0,-4 4-1 0,-1-4 0 0,7 0 1 15,6 0 0-15,-7 3 0 0,7-3 1 0,0 0 0 16,7 0-1-16,-1-3 3 0,1 3 2 0,-1-4 0 0,8 4 0 16,5-3 4-16,0-5 1 0,1 5 1 0,-1-1 1 15,8-4-3-15,-1 5 1 0,1-4-1 0,-2 3 0 0,1 0-3 16,1 1 0-16,6-1-3 0,-8 4-1 0,8-4 0 0,-1 4-2 16,1 0-1-16,6-3 0 0,-6 3-1 0,6 0 0 15,-6 0 0-15,6 0 1 0,0 0 0 0,0-3 0 0,-7 3 1 16,7 0 0-16,-6 0 0 0,6-6 1 0,-6 6-1 0,-1-3-1 15,1 3 2-15,0-3-2 0,6 3 0 0,-6-4 1 0,-1 0-1 16,7 1 0-16,-6 3 0 0,6-4-1 16,0 0-1-16,0 4 1 0,-6-3 0 0,6 3 0 0,0-4 1 0,-6 4 0 15,-1-4 0-15,1 4 0 0,6-3 1 0,-6 3 2 16,6-4 0-16,-7 4 1 0,1-4-1 0,6 1-1 0,-6 3 2 16,0-4-1-16,-1 1-1 0,1-1-2 0,0 0-1 15,-1 1 1-15,0 3 0 0,1-8 0 0,-7 8 0 0,13-3 1 16,-12-1-1-16,5 4 0 0,-6-4 1 0,6 4-1 0,-5 0 0 15,-1-3 0-15,0 3 1 0,0 0 4 0,1 0 4 0,-2-4 4 16,1 4 2-16,-6 0 3 0,6-4 2 0,-6 4 5 16,-1 0-1-16,1-3-4 0,-7 3 0 0,7-4-5 0,-7 4-1 15,6-4-1-15,-5 4-3 0,5 0-4 0,1-3 1 0,5 3-1 16,-4-4-1-16,4 4-2 0,1-4 1 0,1 4-1 16,-8 0 1-16,7-3 0 0,1 3 0 0,-2 0 3 0,2-4 1 15,-7 4 3-15,5-3 1 0,-5 3 1 0,6-5 1 0,0 2 3 16,-6 3 0-16,6-3 1 0,-6-2-1 0,5 1-1 15,-5 1-2-15,-1 3-1 0,1-4 0 0,7 4-3 0,-8 0-1 16,0-3-2-16,7-1-2 0,1 4-1 0,-1-3 0 16,0 3-2-16,0-4 2 0,7 4-2 0,-7-4-1 0,6 4-1 15,-6-3-2-15,1 3 1 0,5-4 0 0,-6 4 0 0,0-3-1 16,7-1 0-16,-7 0 1 0,13 0 1 0,-6 1 1 16,0-1 1-16,0-3-2 0,6-1 3 0,-7 5 0 0,7-5-1 15,0 5 2-15,7-4-2 0,-7 3 1 0,7 0 1 0,-1 1-1 16,1-1 0-16,6 0-2 0,-7 1 1 0,1-1-1 15,0 0-1-15,-1 4 0 0,1 0 0 0,0-3 1 0,-7 3 0 16,6-5 1-16,-6 5-1 0,0-4 3 0,0 4-2 16,-6-2 1-16,7 2-1 0,-8-4-2 0,1 4 0 0,6-4 0 15,-7 4 0-15,1-4 0 0,0 4 0 0,-7-4 0 0,1 4-1 16,-8-3 0-16,0 3 0 0,-5-4 1 0,-8 4 0 16,1-3 0-16,-7 3 1 0,-7 0 0 0,-6-4 0 0,6 4 0 15,-11 0 0-15,4 0 1 0,-6-3 1 0,1 3-1 0,0 0-1 16,-7 0-1-16,0 0-4 0,0 0-14 0,0 0-20 15,0 3-35-15,-7-3-65 0,0 0-175 0,-5 4-111 0,-2-4-61 32</inkml:trace>
  <inkml:trace contextRef="#ctx0" brushRef="#br0" timeOffset="2571.65">19799 4652 443 0,'-7'-3'359'15,"0"3"-144"-15,1 0-91 0,-1 0-54 0,7-4-26 0,0 4-13 16,0 0-9-16,-6 0-2 0,6 0-2 0,0 0 1 16,0 0 1-16,0 0-3 0,6 0 2 0,-6 0 2 0,7 4 7 15,-1-4 3-15,1 3 5 0,0 1 2 0,-1-4 3 0,6 4-1 16,-4-1 0-16,4 5-1 0,-5-5-7 0,6 5-2 16,-6-1 0-16,5 1 5 0,8-2 6 0,-7 5 8 0,7 0 3 15,0 0 1-15,6 5 4 0,-1-6 1 0,1 5 1 0,0 0-3 16,7 3-3-16,-1-4-1 0,1 5-3 0,-1-5 2 15,-5 5 1-15,5-1-1 0,-6 1-3 0,7 2-3 0,-7 1-3 16,0 1-3-16,0-2-3 0,1 5-3 0,-8 0 0 0,7 3 4 16,-6-3 2-16,6 6 4 0,-1 2 4 0,-5-2 3 15,6 1 5-15,-7 0 3 0,7 4 4 0,0 0 1 0,1-4 1 16,-1 4 3-16,0-4 1 0,0 3 1 0,-1-3 1 0,8 0 2 16,-7-1-5-16,0 2-5 0,1-5-3 0,-1 4-6 0,0 0-9 15,-7-3-7-15,7 2-8 0,-12 1-7 0,5 0-4 16,1 0-2-16,-8 0-3 0,2 0-1 0,-2 0 1 15,-5 4 3-15,6-4 2 0,0 3 0 0,-7 1-2 0,1-1-1 16,0 2-1-16,5-3 1 0,-5 3-4 0,0-2-2 0,6 1-2 16,-7 0 1-16,0-1-1 0,8 1-1 0,-8 0 1 15,0-5-2-15,2 1 2 0,-2 0 1 0,7 0 0 0,-7 0-1 16,1-3 0-16,-1 2 0 0,1-1 1 0,-1-3-1 0,0 1-1 16,2 1 0-16,-8 3-4 0,6-1 0 0,0 1 2 15,1 1-1-15,0 2 1 0,-1 1 1 0,1 0 0 0,-1 3-1 16,0-4 3-16,1 5 0 0,0-1-1 0,-1-3 0 15,-6 3-2-15,6 0 0 0,1 1 0 0,-7 2 0 0,0-2 1 16,0 2-1-16,0 2 1 0,0 3 0 0,0-5 2 0,-7 1 0 16,7 0 1-16,0 0 2 0,0 0-1 0,0 4 1 0,0-4 2 15,0 0-1-15,0 0 2 0,7 0 0 0,0 3-1 16,-7 1 0-16,6 0 0 0,-6-1 1 0,7 5-1 0,-1-5-2 16,-6 4-2-16,6-3-2 0,-6 0 0 0,0 3-6 0,0-4-5 15,7 1 2-15,-7 0 0 0,0-1 0 0,0 1-1 31,-7 0 3-31,7-1 3 0,0 1 1 0,0-4 6 0,0 4 6 16,-6-4-5-16,6 3-3 0,0-3-4 0,0 0 0 0,-6 0-3 16,6 4-2-16,0-5 1 0,-7 5-8 0,7-4 4 0,-6 0 3 15,6 4 3-15,-7-8 2 0,0 7 2 0,1-6 0 16,0 3-1-16,-1-4-1 0,0 5 1 0,1-2 1 0,0-3-2 16,-7 4 0-16,6 0-1 0,0-3 0 0,1-1 0 0,0 0-1 15,-2 1-2-15,2-5 1 0,0 1 0 0,6 0-1 16,-7-5 0-16,1 1 1 0,6 0-3 0,-7 1 1 0,7-6-1 15,-6 6-1-15,-1-5 0 0,1 0 1 0,0 1-1 0,-2-2 0 16,2 2 0-16,0 0 2 0,-1-1 1 0,0 0 0 0,1-3 2 16,0 3 0-16,-7 0 1 0,6-3 0 0,0 3 1 15,-5 1 0-15,5-5-1 0,0 4 0 0,-5 1 0 0,5-4 0 16,-6 3 0-16,6 0-1 0,-5-3-1 0,4 3 0 0,-4 1 3 16,-1-2-1-16,6 2-1 0,-6 0 1 0,1-2 1 0,4-1-1 15,-4 2-2-15,6 0 1 0,-8-4-2 0,1 5-1 16,0-1 0-16,-6-3-1 0,5-1-3 0,2 5 4 15,-1-5 0-15,-1 1 0 0,2 3 2 0,-8-3 0 0,7 0-1 16,0-1 1-16,-6-3 0 0,5 4-1 0,2-1 2 0,-8 1-1 16,0-4-5-16,1 4 2 0,-1-1-1 0,1-2 2 0,-1 2 1 15,0 1 1-15,-6-1-1 0,1 1 2 0,-1-1 3 16,-1 1 0-16,1-1 0 0,-6 5-1 0,6-4-1 0,-1-1 1 16,-5 1 0-16,6 0 1 0,0-4-2 0,-6 3-1 0,12-3 3 15,-6-3 0-15,6 2 0 0,-5-2-2 0,5-4-2 16,0 3 0-16,7-3 0 0,-7-4-12 0,8 0-22 0,-2-4-47 15,2 0-134-15,-1-3-155 0,-1-1-241 0,-6-6-129 0,2 3-77 16,-9-7-30-16,-5-4-5 0</inkml:trace>
  <inkml:trace contextRef="#ctx0" brushRef="#br0" timeOffset="4000.57">11755 12342 327 0,'7'0'423'0,"-1"0"-144"15,0 0-116-15,8 0-69 16,-1 0-39-16,0 4-21 0,6-4-8 0,1 0-3 16,0 0 2-16,5 4 3 0,1-4-1 0,7 0-1 0,-1 0 0 15,8 0 0-15,-1 0 1 0,6-4-2 0,1 4 0 0,-1-4 2 16,8-3 2-16,-1 4 2 0,-1-1-2 0,2-1-3 16,-1 2-4-16,0 3-1 0,-6 0-3 0,-1 0-7 0,1 0-4 15,-1 3-4-15,1-3 0 0,-7 5-1 0,0 2 0 0,7-4-2 16,-7 1-1-16,0 0 1 0,0 0 0 0,0-1 0 15,0-3 0-15,7 4 1 0,-7-4 3 0,6 0 1 0,1 0 2 16,-1 0 1-16,8 0 3 0,-1-4 2 0,-7 1 0 16,8-1-2-16,-1 4-3 0,-7 0 0 0,8 0-1 0,-8 0-3 15,1 0-2-15,-7 4-2 0,7-1-1 0,-8 4 0 0,1-3 0 16,0 3 1-16,1-3 0 0,-1 3-2 0,0-3 1 16,-1 3 0-16,2-7 1 0,-1 4 1 0,0-4-1 0,0 0 1 15,7-4 1-15,-1 1 1 0,1-5 2 0,-1 1 3 0,1-1 1 16,-1-2 1-16,1-1 1 0,-1 3-1 0,2-2 0 15,-2 2-2-15,-6 0-1 0,7 5-1 0,-8-1-2 0,-5-3-1 16,7 7 0-16,-2 0-2 0,1-4-1 0,0 4 2 0,1-3 3 16,-1 3 8-16,0-4 9 0,-1 0 15 0,8-3 17 0,-7 3 20 15,14-3 18-15,-8-4 19 0,7 4 17 0,1-4 8 16,-1 0 1-16,-1 0-11 0,2 0-21 0,-8 4-15 0,7-1-16 16,-6 0-17-16,-7 5-19 0,0-4-18 0,7 3-10 0,-7 0-1 15,-7 4 3-15,7-3-2 0,0 3-4 0,-6 0-2 16,6-4-1-16,0 4 1 0,0 0 0 0,1-4-3 0,-1 1-1 15,-1-1 0-15,1 0 0 0,1 1 0 0,-1-5-2 0,6 1-1 16,1 0 1-16,-1-1-1 0,1 1 3 0,-1 0 1 16,2 3-1-16,-9-3-1 0,8 3 2 0,-7 1 1 0,0 3-1 15,0 0 0-15,-7 0-1 0,8-4 0 0,-7 4 0 16,6 0 1-16,-7 0-1 0,1 0 0 0,5 0 0 0,-5 0-9 16,-1 0 4-16,8 0 4 0,-1 0 0 0,0-4-7 0,1 1 4 15,5-5 3-15,1 5 7 0,-1-6 14 0,0 3 1 16,1-2 1-16,-1 1 1 0,1 0 9 0,-1 0-4 0,-5-1-2 15,5 4-6-15,-6 1-7 0,-6-1-5 0,7 1-3 0,-8-1 0 16,7 4-3-16,-7-4 0 0,1 4-1 0,6-3 0 16,-6 3 1-16,6 0-1 0,0-4 0 0,-7 0-1 0,7 4 1 15,7-3 4-15,-7 3 3 0,0-4 5 0,7 4 3 0,-7-4 0 16,7 1 1-16,-7-2 2 0,6 5-1 0,-5-3-2 0,-2 3-5 16,7-3-5-16,-5 3-3 0,-1-4 1 0,6 0-3 15,-5 4 1-15,5-3 0 0,-6-1 0 0,7 4-1 0,-1-4 3 16,-5 4-1-16,5-3 0 0,1 3 0 0,-7-4-3 0,6 4 1 15,1 0 3-15,-1-3 2 0,8 3 4 0,-7 0 4 16,5-4 4-16,-5 4 3 0,6 0 3 0,0-4 2 0,1 4-2 16,-8 0 0-16,7 0-4 0,-7 0-4 0,1 0-5 0,-1 4-3 15,-5-4-1-15,5 0-3 0,-6 0-1 0,1 4-5 16,-1-4 1-16,-7 0 2 0,7 0 0 0,-6 0-1 0,-7 3 0 16,6-3 0-16,-5 0 2 0,-1 0 2 0,0 0 0 0,0 0 0 15,-7 0 4-15,1 0 5 0,0-3 5 0,-1-1 2 0,1 4 4 16,-8-4 3-16,8 4 1 0,-7-3 3 0,0 3-1 15,0-5-3-15,1 5-1 0,4-4 0 0,-4 4-1 16,-1-3-4-16,-1 3-2 0,2-4-2 0,-2 4-3 0,2-3-1 16,-1-1-3-16,0 0-3 0,-6 1-2 0,-1 3-2 0,0-4-5 15,0 4-11-15,2-3-20 0,-8 3-81 0,0-4-111 16,0 4-116-16,0-3-173 0,0-1-146 0,-8 4-91 0,8 0-45 16,-6 0-8-16</inkml:trace>
  <inkml:trace contextRef="#ctx0" brushRef="#br1" timeOffset="12512.28">6213 7231 172 0,'-6'0'381'0,"6"0"-122"0,-8 0-109 16,2 0-65-16,6 0-39 0,0 0-18 0,-6 0-9 16,6 0-5-16,0 0 1 0,0 0-1 0,0 0 3 0,0 0 1 15,-7 0 2-15,7 0-2 0,0 0 0 0,0-3-3 16,0 3-1-16,7 0-1 0,-7 0 0 0,0 0-3 0,0 3-1 16,0-3-2-16,0 0-1 0,0 4-2 0,6-4 1 0,-6 4-1 15,6-4 3-15,2 3 1 0,-2 1 3 0,0 0 1 16,7-4 1-16,0 3 2 0,6-3-1 0,1 0 1 0,7 0-2 15,-1 0 1-15,0 0 2 0,-1-3-2 0,9 3 0 0,-9-4-1 16,1 4 0-16,0-4-1 0,0 4-1 0,1-3 0 16,-1 3-4-16,-7 3 0 0,7-3-1 0,0 0-2 0,0 4-1 15,1 0 1-15,5-4 1 0,1 0-3 0,-1 0 2 0,1 0-1 16,5 0-1-16,9-4 1 0,-2 0-1 0,1 1-2 16,5-5-1-16,2 5 0 0,-1-5 1 0,-1 1-1 0,8 3-1 15,0 1 0-15,-7-1 0 0,0-3 0 0,0 7 2 0,-6-4-1 16,-1 1-1-16,1 3 0 0,-7 0 1 0,6-4 0 0,-5 4 0 15,5 0 1-15,-6-4-2 0,1 1 2 0,5 3 2 16,1-3 1-16,-1-6-1 0,1 6-1 0,-1-5 1 16,1 1-1-16,6 0 0 0,0 0 0 0,1-5-1 0,-2 5 0 15,2-4 1-15,-1 4-1 0,7-4 1 0,-8 4 0 0,1-4 0 16,1 3 0-16,-2 1-1 0,2 0-1 0,-7-2-1 16,-1 3 1-16,-6 2-1 0,1 0 2 0,-2 0 0 0,1 1 0 15,0-4 0-15,-7 3 1 0,8 1 1 0,-1-1 0 0,0 0-1 16,0-3 1-16,1 4-1 0,5-5 2 0,-7 1 1 0,9 3 1 15,-2-3-3-15,1 3 3 0,-1 0-1 0,1-3 0 16,-1 3-1-16,1 1 0 16,-1-1-2-16,1 0 0 0,0 0-1 0,0 4 0 0,-1-3-1 0,1 3-1 0,5-4 1 0,-5 1 1 15,-1-1 3-15,8 1-2 0,-7-1 1 0,5 0 0 16,2 1 0-16,-8-6-1 0,7 7-1 0,1-6 0 16,-1 4-3-16,0-3 0 0,0 3 2 0,0-3 1 0,0 4 0 15,-6-1 0-15,5-4 1 0,-5 5 2 0,0 0-1 0,0-2-1 16,-1 2 1-16,-5 3-1 0,5-4 0 0,1 0 0 0,-7 4 0 15,6-3-1-15,1-1 0 0,-1 0 0 0,1 4-1 16,-1-3 0-16,1-1 1 0,-1 0 0 0,1 4 0 0,0-4 1 16,0 1 1-16,-1 0 3 0,1 3 0 0,-7-4 1 0,6 0 0 15,1 0 0-15,-1 1 1 0,1-1-1 0,-1 1-1 16,-5-1 0-16,5 4-1 0,1-3-2 0,-7-1 1 0,6 0-1 16,-5 4 0-16,-1-4-1 0,6 0-1 0,-5 4 0 0,-1-2 0 15,-1 2 0-15,8 0 0 0,-7 0-1 0,0-5 0 16,0 5 1-16,1 0 0 0,5-4 0 0,-6 4 0 0,0 0 0 15,0 0 7-15,-6 0-5 0,6 0 0 0,-7 0-2 0,8 0 0 16,-8 0-1-16,1 0 0 0,-1 0 0 0,1 4-7 0,-1-4 4 16,7 0 2-16,-6 0 2 0,7 0 0 0,-2 0-1 15,1-4 1-15,0 4 0 0,7 0 3 0,-1-3 0 0,1 3-2 16,-1-4 1-16,2 0-1 0,-2 1 1 0,1 3 0 0,-1-4 0 16,-6 0-2-16,7 1 0 0,-7 3-1 0,-1-4 1 15,8 4 0-15,-7-4-1 0,0 4 0 0,1 0-2 0,-1-3 2 31,0 3-1-31,7 0 2 0,-8-4-1 0,8 4 1 0,-7 0 0 16,6 0 1-16,2-4-1 0,-2 4 0 0,1-3 0 16,5 3 0-16,-5-4 0 0,-1 1-2 0,2 3-1 0,4-4 1 15,-5 0 2-15,6 4 1 0,-6-3-1 0,0 3 0 0,-1-4 0 16,1 4 2-16,-1 0-1 0,-6-4-1 0,1 4 0 0,-2 0-2 16,1 0 2-16,0 0 1 0,1 0 0 0,-1 0-1 15,-1 0 0-15,1 0 0 0,1-3 0 0,5 3 0 16,-5 0-2-16,5-4 0 0,-6 4 1 0,7 0 0 0,-7-4 0 15,6 4 1-15,-5-4-1 0,5 1 1 0,-5 3 0 0,-2-4 0 16,-5 4 0-16,6-3 0 0,0 3 0 0,0-4 1 16,-6 0 2-16,6 1 2 0,0 3 2 0,-1-4 1 0,2 4 0 15,-1-4 2-15,0 4 1 0,7-3-1 0,-1 0-2 0,-5-1-4 16,5 4-1-16,0-5 0 0,1 2-2 0,-1-1 0 16,1 4-1-16,7-7 1 0,-8 3 2 0,1 4 0 0,5-4 2 15,-5 1 2-15,0-1 3 0,0 1 2 0,-1 3 3 16,-6-4 1-16,7 4 1 0,-7-4-1 0,-1 1 1 0,2 3-2 15,-1 0-3-15,-7-4-2 0,7 4-2 0,1 0-1 0,-7-4-2 16,5 4 1-16,1 0-2 0,0 0 0 16,1-3-2-16,5 3 1 0,1-4-1 0,-1 4-1 0,8 0 1 15,-1-4-2-15,6 4 0 0,0 0 0 0,7 0 0 0,1-3-1 0,6 3 0 16,-1 0 1-16,1 0 0 0,-7-4 0 0,7 4 0 0,-1 0 0 16,1 0 0-16,0 0 4 0,-1 0 4 0,1 0 2 15,6 0 4-15,1-4 5 0,-2 4 3 0,2 0 7 0,6 4 5 16,-1-4 3-16,7 0 2 0,0 4-2 0,0-4-2 0,7 3-1 15,0-3-6-15,6 4-4 0,0 0-2 0,1-1-3 16,-1-3-2-16,-1 8-3 0,9-8 1 0,-1 7 0 16,-1-3-1-16,1-1 5 0,6 4-1 0,-7-3 2 0,8 0 3 0,-7 3 2 15,5-3 6-15,-4-1 5 0,5 2 3 0,0-1 2 16,0-1-1-16,0 4-3 0,7-3-1 0,0-1 0 0,-7 5-5 16,7-1-5-16,0 0-4 0,-7 1 1 0,7-1-1 15,-1 0 2-15,1 1 3 0,-6-1-2 0,5 0-3 0,1 0 0 16,0 1-1-16,-1-1-5 0,1-3-4 0,-6 3-1 0,5-3-2 15,-5-4 4-15,-2 3 2 0,2-3 0 0,-7 0 2 16,6 0 0-16,0 0 0 0,-6 0-1 0,6 0-6 0,1 0-2 16,-2 0-3-16,-5-3-5 0,7 3 1 0,-1 0 2 0,-1 0 0 15,2 0 0-15,-1 0 0 0,7 0-1 0,-7 0 2 16,1 0 2-16,-2 0-3 0,-5 3-3 0,0-3 0 16,-7 4-3-16,0-4 3 0,1 5 0 0,-8-5 0 0,1 2-1 15,-1 2 0-15,-5 0 1 0,-1-4 0 0,0 4 0 0,-6 0-2 16,0-1 0-16,-7 1 3 0,0-4 4 0,0 3 9 0,-13-3 17 15,1 0 17-15,-1 0 15 0,-6 0 12 0,-8 0 5 16,1 0 2-16,-6 0 0 0,0-3-8 0,-8-1-13 0,1 4-17 16,1-3-11-16,-7-1-14 0,-1 0-6 0,-6 4-1 0,-7-4-5 15,1 0 0-15,-7 4-1 0,0-2-12 0,0 2-27 16,-7-5-93-16,-6 5-110 0,-6-4-135 0,0-3-213 0,-14 3-113 16,-13-3-62-16,-6 3-26 0</inkml:trace>
  <inkml:trace contextRef="#ctx0" brushRef="#br1" timeOffset="14367.18">6291 9983 127 0,'-7'-8'331'0,"-5"5"-101"0,4-1-92 0,-4-3-52 0,5 7-29 16,1-4-16-16,-7 4-8 0,6-4-3 0,1 4-4 0,0 0 0 16,6-3-3-16,-8 3-3 0,8 0-3 0,-6 0 0 15,6 0-2-15,0 0-1 0,0 0 1 0,0 0-1 0,0-4 1 16,6 4 0-16,2 0-2 0,-8 0-1 0,12 0-3 15,-5-4-1-15,6 4-2 0,0 0-2 0,7 0-2 0,-8 0 0 16,8 0-1-16,-1 0-1 0,1 0 1 0,6 0 0 0,0 0 0 16,1-3 0-16,5 3-1 0,-7 0 1 0,8-4 2 15,7 0 0-15,-8 1 0 0,13-1 2 0,-5 1 1 0,5-1 1 16,0-3 0-16,8 3 0 0,-7-3-2 0,5 2 0 0,2 1 1 16,-7 1-2-16,5 0-1 0,8-1 0 0,-7 0 0 0,1 1-1 15,4 3 0-15,2 0-2 0,0-4 2 0,0 4-2 16,6-4 1-16,-7 1 0 0,7-1-2 0,0 1 0 15,0-1 0-15,1-4 3 0,6 1 1 0,5 0 0 0,-4-1 1 16,4-2-1-16,2 2 2 0,-2 0 2 0,2-2-2 0,-1 3-3 16,7-1-1-16,-7 1-3 0,0 0 0 0,-6-1 1 0,6 0 0 15,-7 5-2-15,1-4-1 0,0-1 3 0,-1 5-1 16,-5-5 3-16,5 2 0 0,-6-6 1 0,7 5 0 0,-7-4-1 16,1-1 1-16,-1 6-1 0,0-6 0 0,0-2-1 0,0 3-1 15,0 1-1-15,0-2 1 0,7 1 0 0,-7 0 1 16,0 0 0-16,0 4 2 0,-6-4 0 0,6 3-1 0,0-3 2 15,-6 4-3-15,6-1 1 0,-7 1 0 0,7 0 0 0,0 0-1 16,0 0 3-16,0 0 0 0,1-2-1 0,-1 6 1 16,7-3-1-16,-7-3 1 0,6 2-2 0,1 0 2 0,0-1-2 15,-1 1 2-15,1 0 1 0,-7 3 2 0,7-3 2 16,-7-1-1-16,0 5 2 0,7-4-1 0,-7 3 0 0,6 0 0 16,2 1-1-16,-2-5 1 0,0 5-4 0,2-1 0 0,4 0-1 15,2 1 0-15,-2-1 0 0,8 0-3 0,0-3 0 16,6 3-1-16,-7 1 1 0,8 0 0 0,-8-3 0 0,1 3-1 15,0 0 0-15,-7 3 2 0,7-3-1 0,-8-2 1 0,2 2 1 16,-1 3 1-16,0-4-1 0,1 4 1 0,-1-4 0 16,0 4-1-16,0 0 0 0,0 0 0 0,6 0-1 0,-5 0-2 15,6 0-1-15,-8 0 1 0,8 0 0 0,0 4-1 0,7-4 1 16,-9 0 1-16,9 0 0 0,-1 0 0 0,0-4 1 16,8 4 0-16,-2 0 1 0,1 0 0 0,5-3-2 0,2 3 1 15,-1 0-1-15,0-4 0 0,-6 4 0 0,6 0 3 0,-6 0 3 16,-1 0 1-16,1 0 0 0,0 0 0 0,6 0 1 0,-6 0 2 15,7 0-2-15,-2 4-3 0,1-4 0 0,1 0 0 32,-1 3 0-32,0-3 0 0,0 0 1 0,0 4 0 0,7-4 1 15,-7 0 0-15,7 0-1 0,-1 4 1 0,8-4-1 0,-1 0-3 16,1 0 0-16,-1 0-1 0,0 0-2 0,0 0 1 16,0 0 1-16,1 3 2 0,-1-3-1 0,0 0 2 15,0 0 0-15,1 0-3 0,-1 5 1 0,0-5 0 0,1 0-2 16,-2 3-1-16,2-3-1 0,-1 0 0 0,1 0 1 0,-8 0 1 15,1 0 0-15,0 0 2 0,-1 3 0 0,1-3 3 0,-1 0 1 16,1 0 0-16,1 3 0 0,-2-3 0 0,-7 0 1 16,9 0 0-16,-9 6 3 0,2-6 0 0,-1 0-2 0,1 0-1 15,-1 0 0-15,0 0-1 0,0 0-2 0,0-6-1 0,1 6-1 16,-8 0-3-16,1 0 1 0,0-3 1 0,-1 3-1 16,-6-3 2-16,0 3 0 0,1-3 4 0,-7-2-1 15,0 5 1-15,-2-3 0 0,-4-1-1 0,-1 0-2 0,-6 1 1 16,-1-1-1-16,-6 1-2 0,8-1 2 0,-8 0-2 0,0 1-2 15,-7-1-1-15,7 0 0 0,-6 1 1 0,-7-5 0 0,6 5 4 16,1-1 3-16,-7 0 7 0,7-3 7 0,-8 3 9 16,8 1 10-16,0-1 6 0,0-3 4 0,-1-1 2 0,1 5-1 15,6-1-5-15,-6 0-3 0,6-3-6 0,6 4-9 0,-5-1-7 16,5 0-3-16,1 1-5 0,0-6-4 0,-1 6 1 16,7-1 0-16,1 1 3 0,-2-1 1 0,-4 1 1 0,4-1 3 15,2 0 3-15,-2 1 3 0,-4-1 1 0,4 1 6 0,-12-1 5 16,8 0 10-16,-2 4 9 0,0-4 11 0,-6 4 9 15,8-3 5-15,-8 3 3 0,6-4 0 0,-6 4-5 0,-6-4-3 16,-1 4-8-16,-5-3-6 0,-1 3-5 0,0-4-3 0,-14 4-2 16,2-4-3-16,-1 4-2 0,-13-3-6 0,0 3-6 0,-7 0-5 15,-5-4-6-15,-1 4-9 0,-7 0-29 0,1-4-76 16,-14 1-87-16,1-1-96 0,-7-4-163 0,-7 2-144 0,-19-5-99 16,-7 0-52-16,-19-8-7 0</inkml:trace>
  <inkml:trace contextRef="#ctx0" brushRef="#br1" timeOffset="15686.38">9241 6927 35 0,'0'0'236'16,"0"0"-63"-16,0 0-55 0,0 0-43 0,0 4-32 16,-6-4-20-16,6 0-11 0,0 4-6 0,0-1-4 0,0 1 0 15,0 0-2-15,0-1 0 0,-6 1 1 0,6 0 1 0,0-1 3 16,0 1 2-16,0-4 3 0,0 4 5 0,0-4 5 15,0 3 5-15,0-3 2 0,0 0 3 0,0 0 0 0,0 0 4 16,-8 0-1-16,8 0-5 0,0 4-5 0,0-4-3 0,0 0-5 16,0 0-2-16,-6 0-4 0,6 4-3 0,0-4-4 0,0 0-1 15,0 0 0-15,0 4 0 0,0-4 0 0,-6 0-1 16,6 0-1-16,0 3 0 0,0-3 0 0,-7 3 1 0,7 1 0 16,0 0 1-16,-6 0 1 0,6 3 0 0,-7 0 3 15,7 4 1-15,-7-1 2 0,1 6 3 0,-7 2 7 0,6 4 1 16,-5 0 4-16,-2 7 5 0,1 2 4 0,-7 4 2 15,2 2 3-15,-9 7 0 0,-5 7-1 0,-1 4-2 0,1 5-3 16,-14 1-2-16,7 8-3 0,-13 5-2 0,6-1-3 0,-6 1-2 16,7 2-2-16,-8 1-2 0,7 1 2 0,1-2 0 0,-7 2-2 15,7-1 1-15,-8-1-2 0,8 1 0 0,-13 4-1 16,5-5 0-16,1 5-6 0,0 1-1 0,-6-3-2 0,5-2-1 16,8-4-2-16,-7 1-1 0,13-5-1 0,-1-7 0 0,8-3 0 15,5-7-1-15,8-5-2 0,6-10-3 0,0-4-4 16,7-8-4-16,6-3-10 0,6-10-16 0,7-9-20 0,0-3-30 15,14-11-52-15,-1-11-125 0,13-4-92 0,-1-6-62 0</inkml:trace>
  <inkml:trace contextRef="#ctx0" brushRef="#br1" timeOffset="16099.56">11468 6477 111 0,'-6'0'408'0,"0"4"-126"0,-1 3-125 0,1 0-71 0,-8 4-38 16,2 4-20-16,-2 3-6 0,2 0-1 0,-8 8 4 16,1 0-1-16,-1 3 3 0,0 8 0 0,-6-1-1 0,1 9-2 0,-8 2-4 15,1 4-4-15,-2 4-1 0,2 7 1 0,-7 3-1 16,-6 9 0-16,-2 4 0 0,-5 9 1 0,-6 1 1 16,0 11-2-16,-15 4-5 0,8-1-3 0,-12 8-2 0,-2 5 1 15,1-3-2-15,0 6 1 0,-7-5 1 0,7 1 4 0,0-5 6 16,6-2 4-16,7-1 4 0,0-7 0 0,0-4 1 15,7-3 2-15,5-4-2 0,1-8-2 0,0 5-2 0,6-8-4 16,7-8-2-16,1 1-3 0,5-4-3 0,7-8-2 0,0-2-2 16,6-9-5-16,1-7-14 0,12-3-17 0,-6-4-22 0,13-11-26 15,0 0-36-15,6-11-59 0,14-8-123 0,-1-6-88 16,7-12-50-16</inkml:trace>
  <inkml:trace contextRef="#ctx0" brushRef="#br1" timeOffset="16463.3">13715 6715 277 0,'-6'-4'490'0,"0"4"-89"0,-7 4-172 0,-7-1-107 16,-6 8-56-16,0 4-32 0,-1 4-15 0,-11 3-7 16,-1 7-1-16,0 8-1 0,-7 7-1 0,1 7-2 0,-8 7 4 15,-5 12 0-15,-1 7-1 0,-6 11 0 0,0 3-3 0,-6 4-1 16,-2 4-3-16,2 4 2 0,-8 3-5 0,8-3-1 16,-8 3 1-16,8 1 0 0,0-2 2 0,-2-6 3 15,2-3-1-15,6-1 0 0,-6-3-1 0,6-4 2 0,-1-4-1 16,1 0-2-16,0-7-1 0,0-4-1 0,6 0-1 0,-6-6 1 15,6-2 0-15,1-2 0 0,-1-1-3 0,7-6-6 0,6-2-11 16,8-7-18-16,11-2-14 0,1-9-33 0,20-7-42 16,0-7-77-16,18-11-147 0,14-3-68 0,1-16-29 0</inkml:trace>
  <inkml:trace contextRef="#ctx0" brushRef="#br1" timeOffset="16812.68">16197 6612 230 0,'13'-10'446'15,"-13"2"-142"-15,7 0-122 0,-7 5-72 0,0-1-39 16,-7 4-25-16,0 4-15 0,-5 3-11 0,-8 5-5 0,0 2-4 15,-13 8 0-15,1 7 1 0,-7 0-2 0,0 13-2 0,-7-3 1 16,1 9 2-16,-1 6 2 0,-13 5 2 0,8 7 5 0,-14 8 1 16,-8 2 4-16,2 9 1 0,-8 6 3 0,2 4-1 15,-8 4-6-15,0 4 1 0,-6-1-3 0,1 5 0 0,-9-1-3 16,8 4 1-16,-7-4-5 0,7 5-1 0,-6-9 2 0,12 1-4 16,1-8-3-16,5-4-3 0,8-6-2 0,6-5-3 15,6-7 1-15,7-7-1 0,7-4 0 0,5-11-11 16,14 1-11-16,0-12-19 0,6-3-22 0,14-8-31 0,-1-3-47 15,14-11-102-15,6-4-117 0,7-8-69 0,6-6-29 0</inkml:trace>
  <inkml:trace contextRef="#ctx0" brushRef="#br1" timeOffset="17160.24">17994 6821 312 0,'14'-18'482'16,"-8"6"-150"-16,0-2-132 0,1 7-68 0,-7 0-39 16,0 3-25-16,0 1-14 0,-7 3-8 0,1 3-7 0,-8 8-5 15,-4 4-6 1,-9 6-6-16,-5 9-2 0,-1 6-1 0,-13 12 3 0,-5 7 4 0,-8 11 2 0,-6 7 0 0,-7 4-4 31,-6 11-2-31,-7 7-3 0,-6 8-5 0,-7 3-6 0,1 0-5 16,-8 4-8-16,1 4 2 0,7-8 1 0,-1 0 2 0,7 1 1 15,0-13 3-15,6 6-1 0,0-9 3 0,1-4 3 16,5-2-3-16,8-4 0 0,-7 0-2 0,6-8-2 0,7-4-1 16,0-2 1-16,-1-5 0 0,8-3 0 0,0-5-3 15,5-2-12-15,7-1-21 0,7-7-31 0,7-8-48 0,13 1-101 16,-1-7-140-16,14-9-92 0,12-6-56 0</inkml:trace>
  <inkml:trace contextRef="#ctx0" brushRef="#br1" timeOffset="17573.62">21492 6876 255 0,'-20'22'295'16,"1"7"-135"-16,-7 1-74 0,0 6-35 0,0 1-14 0,-7 7-4 16,1 3 2-16,-7 9 1 0,-7 2 6 0,-7 11 5 0,-12 5-1 15,0 10 0-15,-6 5-5 0,-14 9-5 0,0 1-5 16,-6 7 1-16,1 4-3 0,-9 0-1 0,2 8-1 0,-1-6-2 16,0 3 1-16,1-2 0 0,6-3 3 0,6-4-4 0,0-7-3 15,7-4-2-15,6-3-1 0,7-4-3 0,6-8 0 16,1-3-3-16,12-7-2 0,0-4-2 0,14-3-2 0,-1-9-1 15,7-6-3-15,7 0-2 0,6-13-11 0,6-5-16 0,7-4-18 16,7-5-34-16,6-9-59 0,6-8-131 0,7-12-95 16,14-3-67-16</inkml:trace>
  <inkml:trace contextRef="#ctx0" brushRef="#br1" timeOffset="17938.5">23778 6744 28 0,'12'-18'525'0,"2"7"6"0,-8 0-142 0,1 0-168 0,-7 3-93 15,7 5-52-15,-7-1-30 0,0 4-16 0,-7 0-7 0,-6 7-4 16,-1 4 2-16,-11 8 6 0,-7 6 5 0,-8 12 3 15,-12 7 7-15,0 11 7 0,-13 11 4 0,-6 7 3 0,-8 12-1 16,-6 3-3-16,-6 10-7 0,0 5-8 0,-1 3-7 0,1 1-10 16,0-1-5-16,-7 4-3 0,7-4-4 0,7 0-1 15,-7 0-1-15,6-3-1 0,0 0-1 0,8-8 1 16,-2-4 0-16,8-3 1 0,-2 0 0 0,8-11-2 0,0 0-1 16,0-8-1-16,13 1 0 0,1-7-2 0,4-5 2 0,9-4-7 15,5 2-21-15,1-8-27 0,12-5-27 0,0-6-27 0,7-4-31 16,13-7-32-16,0-4-45 0,7-4-71 0,6-10-136 15,13-5-60-15,-7-6-19 0</inkml:trace>
  <inkml:trace contextRef="#ctx0" brushRef="#br1" timeOffset="18240.12">25927 7034 203 0,'6'-12'490'0,"1"5"-70"0,-7 3-184 0,-7 4-105 16,-5 7-55-16,-2 5-32 0,-12 3-18 0,1 10-3 16,-15 8 0-16,1 11 4 0,-13 8 2 0,0 6 3 0,-14 9 1 15,1 9-1-15,-6 8-2 0,-7 4-4 0,-6 7-3 0,-1 4-6 16,-7 7 1-16,1 1-1 0,-6-1-1 0,5 4-1 15,1-4 1-15,0 0 2 0,0-3-2 0,6-3 0 0,1-2-4 16,5-11-4-16,8-2 0 0,-1-4-1 0,13-8-3 16,1-4-3-16,12-3-1 0,1-7 0 0,13-4 0 0,-1-7-2 15,13-1-6-15,7-10-13 0,0-4-18 0,19-7-27 0,1-8-33 16,12-4-54-16,8-10-102 0,11-8-128 0,1-7-72 16,14-6-35-16</inkml:trace>
  <inkml:trace contextRef="#ctx0" brushRef="#br1" timeOffset="18478.08">27751 6975 260 0,'0'8'526'15,"0"2"6"-15,-13 5-232 0,-1 11-133 0,-5 3-65 16,-7 4-28-16,-6 11 5 0,-14 4 16 0,-6 10 17 0,-7 8 10 15,-7 4 9-15,-11 10 1 0,-2 4-6 0,-5 8-7 0,-7-1-23 16,0 5-28-16,-7 3-18 0,7-1-12 0,0 2-13 16,6-5-12-16,6-8-25 0,2 2-49 0,4-5-54 0,8-4-55 15,0-6-82-15,7-5-154 0,-1-2-114 0,1-9-77 0,6-3-31 16</inkml:trace>
  <inkml:trace contextRef="#ctx0" brushRef="#br1" timeOffset="20190.55">15129 5799 336 0,'0'-4'434'0,"-7"-3"-121"16,7 3-100-16,-6 1-43 0,0-1-12 0,6 0 3 0,-8 4-4 0,2-3-2 15,6-1 1-15,-6-3-3 0,-1 3-8 0,7 4-8 16,-6-3-15-16,6-2-14 0,-7 5-7 0,7-3-2 0,0 3-4 15,-6-3-5-15,6 3-10 0,0 0-12 0,0 0-16 0,0 0-13 16,0 0-13-16,0 0-9 0,6 3-4 0,-6-3-3 16,0 0 0-16,0 3 1 0,7 2 6 0,-7-2 4 15,0 1 6-15,6 0 3 0,1 3 3 0,-7-4 3 0,6 5 4 16,0-1 5-16,2 4-2 0,4-4 0 0,1 4-1 0,-6 0 1 16,6 0-2-16,-1 0-1 0,8 4-4 0,-6-4-4 0,5 1-6 15,1 2-2-15,-1-3-5 0,7-1-2 0,0 2-4 16,0 2-3-16,7-3-2 0,-7 0 0 0,6 1 0 0,1 2-1 15,6-3 2-15,-7 1-2 0,8 2 3 0,-1-3 3 0,0 3 1 16,-1-3 1-16,2 4 0 0,-1-1 1 0,0-3-3 16,1 4-2-16,-2-4 0 0,-5 3-4 0,6 2-2 0,0-2-2 15,-7 1-1-15,1-1-1 0,0 5-1 0,6-1 2 0,-7-3 0 16,1 7 3-16,6-5-1 0,-7 1 1 0,8 5 2 0,5-1-3 16,-6 0 1-16,7 0 1 0,-1 0-1 0,-6-4-3 15,13 5 2-15,-5-2-1 0,4-2 2 0,-5 3 0 0,-1-4-1 16,8 0-1-16,-7 0-1 0,-1-2-1 0,7 2-1 0,-7 0 0 15,1 0-2-15,-7 1 1 0,6 2-2 0,1-2 0 16,-7 4-1-16,7-5 2 0,6 3-1 0,-6 1 0 0,-1 0 1 16,7 0 0-16,1 0 3 0,-2-3 2 0,2 3-1 0,-7-1 0 15,5-2 0-15,-5-1 0 0,6 4 0 0,-13-4-1 16,7 0-4-16,0 1-1 0,-7-1 2 0,-1 1 2 0,1-1-6 16,1 0 3-16,-1 1 3 0,-7 2 0 0,7-1 3 15,-6-3 0-15,-1 5-1 0,-6-4 0 0,7 1 5 0,-1 3-1 16,-5-4-3-16,5 0-1 0,-6-2-2 0,7 1 1 0,-7-2-1 15,0 0 0-15,0-4 2 0,1 3-2 0,-2-3 1 0,1 0-2 16,0 0 0-16,0-4 0 0,1 4 0 0,-9 0 0 16,9-3-4-16,-1 3 2 0,0-4-1 0,0 4 3 0,0-3 0 15,0-2 1-15,-6 6 1 0,6-5 0 0,-6 0 3 0,5 1 0 16,-5 0 0-16,0-2 0 0,-8 2-1 0,8-4-2 16,-7-1 2-16,0 4 0 0,0-3-3 0,0-1 0 0,-6 1 0 15,-1 0 0-15,1-4 0 0,-1 3 0 0,1-3-2 0,-7 5 1 16,6-5 0-16,1 0 0 0,-7 0 0 0,6 0 1 15,-6 0 0-15,0 0 3 0,0 0 1 0,0 0 3 0,0 0 0 16,0 0-2-16,0 0 2 0,0 0-2 0,0 0 4 16,0 0 3-16,0 0 6 0,6 0 2 0,-6 0 2 0,0 0 3 15,0 0 0-15,0 0 2 0,0 0-3 0,0 0-5 0,0 0-6 16,-6 0-6-16,6 0-2 0,0 0-1 0,0 0-1 0,0 0-3 16,0 4-1-16,0-4-1 0,0 0 0 0,0 0-2 15,0 0 1-15,-6 0-1 0,6 2 1 0,0-2 1 0,-7 5 0 16,7-5 2-16,-6 3 0 0,-1 5 0 0,-6-5 0 0,7 1 0 15,-8 3 0-15,2 4 0 0,-2-4 0 0,2 4-1 16,-8 0 2-16,1 0 2 0,-7 4-1 0,-1 0 2 0,1 2-2 16,0 6 1-16,-7-1 1 0,7 0-1 0,-6 7-1 15,-1-3 0-15,1 8-1 0,-7-2 1 0,6 4 0 0,-13 1-2 16,1 8 0-16,-7-2-1 0,0 4 4 0,0 1-2 0,-13 4-1 16,6 3 2-16,-6 0 0 0,0-4 0 0,0 3 1 15,-1 5-1-15,1-4-2 0,0 4 0 0,-6-1 2 0,6 1 1 16,-8 3-2-16,8-3 0 0,-6 3 1 0,0-3-1 0,-1 4 0 15,0-2 1-15,1-2-1 0,-1 0-2 0,-6-1 3 0,6 1 1 16,0-4 1-16,1 3 0 0,6-3 1 0,6 0-1 16,-6-4-1-16,13 5 2 0,-7-5-3 0,7 0-1 0,0 0 0 15,6-3 0-15,1 0 1 0,-1-4-1 0,7 0-1 16,0-3 3-16,0-5 0 0,6-3-1 0,1-1 0 0,5-1-2 16,2-6-1-16,5 0 1 0,0-3 1 0,1 0-2 0,0-7 0 15,6 3 0-15,-1-4 1 0,2-3 1 0,-2 5 0 16,2-6-1-1,-1 1 0-15,-1 0 1 0,8 4-1 0,-7-4 2 0,0 0 4 0,6 3-1 0,-6-3 0 0,7 0 2 0,-7 4 0 16,7-3 0-16,-8-2 6 0,8-2 3 0,-7 3 2 16,0-5 8-16,6 2 8 0,1-4 11 0,6 0 7 0,-6-1 12 15,-2-3 5-15,8 0 6 0,0 4 2 0,0-4 0 0,-6 0-2 16,6 0-5-16,0 0-4 0,0 0-9 0,0-4-6 0,0 4-7 31,0 0-7-31,0 0-7 0,0 0-4 0,6 0-5 16,-6 0-6-16,0 0-4 0,0 0-6 0,0 0-12 0,0 0-35 15,8 0-56-15,-8 0-66 0,0 0-163 0,6-3-212 16,-6-1-210-16,6-3-142 0,1-1-75 0,-14-3-17 0,1 0 25 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2T10:01:03.620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8590 6634 108 0,'0'0'217'0,"-6"0"-93"0,6 0-62 0,-8 0-32 15,8 0-16-15,0 0-7 0,-6 0-5 0,6 0-2 0,0 0 3 16,0-3 0-16,6-1 4 0,-6 0-1 0,8 1 1 15,-8-1-2-15,6 0 2 0,-6 1-3 0,0-4-1 16,0 7-4-16,0-8-5 16,0 4-11-16,-6 0-21 0,6 1-40 0,-8-1-71 0,-4-3-107 0</inkml:trace>
  <inkml:trace contextRef="#ctx0" brushRef="#br0" timeOffset="364.16">8511 6415 160 0,'0'-4'245'0,"0"0"-90"0,0 4-68 0,0 0-41 16,0 0-22-16,0 0-13 0,0 0-6 0,8 0-5 0,-8 0 0 15,0 0-1-15,0 0-1 0,0 4 0 0,0-4 0 16,0 0 1-16,0 4-2 0,0-4 2 0,0 3 0 16,6-3-2-16,-6 0 2 0,0 0 0 0,0 0 1 0,0 4 1 15,0-4 3-15,0 0 2 0,0 0 3 0,0 0 2 0,0 0 0 16,0 0 1-16,0 0-3 0,0 0 0 0,0 0-3 0,0 3-3 15,0-3-5-15,0 0-5 0,0 4-12 0,6-4-24 16,-6 4-58-16,0-4-119 0,0 3-84 0</inkml:trace>
  <inkml:trace contextRef="#ctx0" brushRef="#br0" timeOffset="2997.51">8576 6473 28 0,'-6'-3'263'0,"0"3"-101"0,-1-4-76 0,1 4-41 15,-1 4-22-15,1-4-11 0,-1 3-6 0,1-3-4 16,0 0 0-16,6 4-2 0,0-4 0 0,-8 4-2 0,8-4 0 16,8 3 0-16,-8-3 1 0,0 0 4 0,0 0 4 15,6-3 6-15,-6 3 7 0,0 0 6 0,0 0 6 0,0 0 7 16,0-4 6-16,0 4 2 0,0 0-1 15,0 0 0-15,-6 0 0 0,6 0-3 0,-8 0-3 16,8 0-4-16,-6 0-7 0,6 0-3 0,-6 0 0 0,6 0 0 0,0-4 2 0,-7 4 0 16,7 0 2-16,0 0 3 0,0 0 1 0,0 0 2 0,0-3-2 15,0 3 0-15,0 0-4 0,0-4-4 0,7 4-7 16,-7 0-2-16,6 0-4 0,-6 0-4 0,6 0-4 0,-6 0-5 16,8 0 0-16,-8 0-3 0,6 0 1 0,0 0-1 0,-6 4-1 15,7-1 3-15,-1 1 0 0,1 0 0 0,-7-1 1 0,6 1 1 16,1-1 0-16,-1 1 0 0,0 0 1 0,2-1 0 15,-2 1 0-15,7-4-1 0,-6 4 1 0,-1-1 3 0,0 1 0 16,7-4 2-16,1 4-1 16,-2-4 1-16,8 3 0 0,-7-3 0 0,7 4 0 0,0-4-2 0,-1 4 0 0,0-4-2 15,0 3 1-15,1 1-3 0,0-4 0 0,-1 4 1 0,1-4 1 16,6 3-2-16,-7-3 0 16,1 0 0-16,0 4 0 0,-1-4 1 0,1 0-1 0,0 0 1 0,-2 0-1 0,2 0 0 15,-7 0 1-15,1 0-1 0,4-4-1 0,-4 4 1 0,-1 0-1 16,0 4 1-16,-6-4-1 0,5 4-1 0,2-4 0 15,-2 3 1-15,2 1 1 0,-1 0-1 0,7-1 0 0,-8 4 0 16,8-3 1-16,-7 3 1 0,7-3-1 0,-2 0-1 0,2 4 2 16,0-4-2-16,-1-1 2 0,1-3 0 0,0 3-2 15,-1-3 0-15,1 0 1 0,-1 0 1 0,1 0-2 0,-1 0 0 16,0-3 0-16,-5 3 0 0,5 0 1 0,-6 0 0 0,0-3 0 16,1 3-1-16,-2 0 0 0,2 0 1 0,-2 0-1 15,-5 0 0-15,6-4 1 0,0 4-2 0,0 0 2 0,0 0-1 16,0 0 0-16,0 0 0 0,6-5 1 0,1 5 0 0,-7 0-1 15,7-3 0-15,0 3 0 0,-1 0 0 0,0-4 0 0,1 4 0 16,-1 0 0-16,-5 4-2 0,5-4 2 0,1 0-1 16,-8 3-1-16,8 2 1 0,0-5 0 0,-1 7-1 0,1-4 2 15,0 1 0-15,-1-4 0 0,1 4-1 0,6-1 1 16,-7 1 1-16,7-4 0 16,0 4 0-16,0-4 0 0,1 0 0 0,-2 3-1 0,1-3 2 0,0 0-1 0,-6 0-1 15,6 0 1-15,-1 4-1 0,2-4 1 0,-7 0-1 0,-1 0 2 16,7 3-1-16,-6-3 1 15,-1 0-1-15,0 4 0 0,8-4-1 16,-8 0 0-16,0 4-1 0,8-4 1 0,-7 0 1 0,-1 0-1 16,7 0 0-16,0 0 0 0,0 0 2 0,0 0 1 15,0 0-1-15,1 0 0 0,-1 0-2 0,6 0 1 0,-6 0 0 16,0 0 0-16,0 4 0 0,0-4-1 0,0 3 0 0,-7-3-2 16,7 4 1-16,1-4 0 0,-1 4 0 0,0-1 0 15,0 1 1-15,1-4-1 0,-2 4 1 0,1-1-1 0,6 1 1 16,-5-4 0-16,-1 3 0 0,6 1 0 0,-5 0-1 0,5-1 1 15,1-3-2-15,-1 4 3 0,-6 0-1 0,7-4-1 16,-1 3 0-16,1 1 1 0,-1 0 0 0,-5-4 1 0,11 3 0 16,-5 1 0-16,-1 0 2 0,1-1-1 0,7 1-1 0,-8 1-1 15,7-5-1-15,-7 2 1 0,7 2-1 0,-6 0 0 16,7-4 0-16,-2 4 0 0,-5 0 1 0,6-4 1 0,-7 3 0 16,8-3 1-16,-7 4 0 0,5-4-1 0,-5 0 0 15,-1 0 0-15,1 3-1 0,6-3 1 0,-7 0-1 0,1 0-1 16,6 0 1-16,-6 4 0 0,6-4 0 0,-7 0 0 0,1 0 0 15,6 0-2-15,0 0 1 0,-6 3 1 0,6-3-1 16,-7 0 2-16,1 0-1 0,-1 0 0 0,7 0 0 0,-13 0 1 16,7 0-1-16,-1 0 1 0,1 0 0 0,0 0-1 0,-7 0-1 15,6 0 0-15,2 4 0 0,-9-4 0 0,7 0 1 16,1 0-2-16,-1 4 1 0,2-4-2 0,-9 0 3 0,7 4 0 16,8-4 1-16,-7 0 0 0,-1 0 0 0,7 0 2 0,-6 0-1 15,5 0 0-15,2 0 0 0,-7 0 0 0,6 0-1 0,-7 0-1 16,1 0-2-16,5 0 1 0,-5 0 1 0,0 0-1 15,0 0 1-15,-1 0 0 0,1 0 0 0,-1 0 1 16,1 0 0-16,-1 0 0 0,1 0-1 0,-1 0-1 16,1 0 1-16,-1 0-1 0,7-4 0 0,-6 4 0 0,7 0 1 0,-2-4-2 15,-5 4 0-15,6-4 2 0,1 4-1 0,5-3-1 16,-7-1 2-16,2 4-1 0,-1-3 1 0,6-1 1 0,-5 1 0 16,-1 3-1-16,0-4 1 0,-1 4 0 0,2-4-1 0,-1 4 1 15,0 0 0-15,1 0-1 0,-8 0 0 0,7 0 0 0,0 0 0 16,-7 0 0-16,7 0 0 0,-6 4-1 0,6-4 1 15,-6 4 0-15,6-4 0 0,7 0-2 0,-7 3 1 16,-1-3 1-16,9 0 0 0,-9 0 0 0,7 4 0 0,2-4 0 16,-9 0 0-16,1 0 4 0,1 0-5 0,-1 0 1 0,0 0 0 15,-1 0 0-15,-5 0-1 0,7 0 0 0,-8 0 1 16,7 0 0-16,0 0 2 0,-7 0 0 0,8 3-1 0,-1-3 1 16,0 0 1-16,0 0-1 0,0 4-1 0,0-4 1 0,0 0 1 15,-7 0-2-15,8 0-1 0,-7 0 0 0,-1 0 0 0,1 0 1 16,-1 0 0-16,1 0-1 0,-7 0 0 0,7 0 1 15,-7-4 0-15,6 4-1 0,1 0-1 16,-1 0 0-16,1 0 1 0,-1 4 0 0,1-4 0 16,-1 0 0-16,1 0-1 0,-1 3 1 0,7-3-1 0,-6 4 1 0,0-4 0 0,0 4 0 15,-1 0 0-15,1-4 0 0,-1 3 0 0,1 0-1 0,-1-3 1 16,1 4 0-16,-1-4 0 0,1 4 0 0,6-4 0 0,-7 0 0 16,1 4 1-16,-1-4 3 0,2 0-1 0,4 3-3 15,-5-3 3-15,6 4-1 0,-7-4-1 0,7 4-1 0,-6-1 0 16,0 1 1-16,-1-4-1 0,1 4 0 0,0-1 0 0,-1 2 0 15,1-5 0-15,-1 3 0 0,1 0-1 0,-7 1 0 16,13 0 1-16,-7 0 0 0,1-4 0 0,-1 3 0 0,8 1 0 16,-8-1 0-16,1-3 1 0,6 4 0 0,-13-1-1 15,6-3 2-15,1 4 1 0,-7-4-1 0,7 4 1 0,-7-4 0 16,-1 3-2-16,9 2 0 0,-9-5 2 0,1 2 0 0,0 2-3 16,7 1 2-16,-7-2 0 0,6-3 1 0,1 4-1 15,-1 0 0-15,1-1 1 0,6-3-2 0,-6 4 2 0,6-4 0 16,-6 3 0-16,5 1 0 0,1-4 0 0,-6 3 0 0,0 1-2 15,6 0 0-15,0-4 2 0,-7 4-1 0,1-1-1 0,-1 1-1 16,7 0 0-16,-5-4 1 0,-2 3-1 0,-7-3 0 16,9 4 0-16,-2-4 0 0,-6 4 2 0,6-4 1 0,2 3-1 15,-2-3-1-15,-7 4 0 0,8-4 0 0,0 4 0 16,0-4-1-16,-1 3 0 0,1-3 0 0,-1 4 0 0,1 0 1 16,6 0 1-16,-7-4 1 0,7 3-1 0,-7 0 1 15,8-3 1-15,-7 4-1 0,-1 0 1 16,7-4-1-16,-6 4 1 0,-1-4-1 0,-6 3 2 0,7 1-2 0,-1-4 1 0,-5 3-2 15,-1 1 2-15,0-1 1 0,6-3-2 0,-13 4-1 0,8 0 0 16,-1 0 1-16,0 0-2 0,-6-4 0 0,5 2 1 16,-5 3-4-16,6-1 2 0,-6-4 3 0,-1 3 2 0,7 1 3 15,-6 0 3 1,-1-4 5-16,1 3 4 0,0-3 7 0,5 0 2 0,-5 4 5 0,0-4 0 0,6 4-2 0,-1-4-1 16,1 3-3-16,1 1-5 0,5 0-2 0,-6-4-5 0,7 7-5 15,-7-3-4-15,0-1-2 0,7 1-3 0,-7 3 0 16,-1-3 0-16,1-1-2 0,7 1 0 0,-7 3 0 0,7-3 0 15,-7 0 0-15,6 0 0 0,-5-1 0 0,5 1 2 0,1-1 0 16,-1 1 1 0,1 0 0-16,-1-1 0 0,8 5 1 0,-8-5 0 0,1 0 1 0,6 3-1 0,-1 0-1 0,2-2 1 15,-1 3-1 1,0 1 1-16,0-5-1 0,1 4 0 0,-2 1 0 16,7-1 0-16,-5 0 0 0,-1-3 0 0,6 3 2 15,1 1 3-15,-7-5 4 0,7 5 6 0,-1-5 6 0,1 1 10 16,6 0 12-16,-6-1 12 0,-1 1 5 0,1 0 2 0,6-1 1 15,-6 1-6-15,-1 3-6 0,1-3-7 0,5-4-13 16,-5 7-8-16,0-3-9 0,6 4-4 0,0-4-1 0,1 2-5 16,-2 2 0-16,8-1-3 0,-7 0-1 0,7 0-1 15,-8 1 0-15,8-1-2 0,-6 1-1 0,5-5 2 0,-5 5 1 16,-2-5-1-16,1 5 0 0,1-5 3 0,-2-3 1 0,-5 4 5 16,0-4 4-16,0 3 4 0,-8-3 8 0,9 4 8 15,-9-4 5-15,1 4 5 0,7-4 2 0,-7 3 2 0,6-3 3 16,-5 4 1-16,5-4 1 0,1 4 1 0,-7-4 2 0,6 3 4 15,1-3 1-15,-7 4 1 0,7 0-2 0,-1-4-4 16,-6 3-1-16,7-3-5 0,-7 0-6 0,7 4-5 0,-7-4-7 16,6 0-6-16,1 0-1 0,-7 0-4 0,7 0-5 0,-1 0-3 15,0 0-3-15,-5 0-2 0,5 5-1 16,1-5-1-16,-7 2-1 0,6 2-4 0,1-4-1 0,-7 4 0 0,7-4-1 16,-1 4 1-16,-6-4-2 0,7 4 1 0,-1-4 1 0,1 3 1 15,-7 1 0-15,7-1 0 0,-7-3 0 0,0 4 0 0,0-1 0 16,1 1 1-16,-2-4-2 0,1 4 0 0,-6 0 1 15,7-4-1-15,-2 3 1 0,-5 0 0 0,6-3 0 0,0 5-1 16,-7-2 2-16,8-3-1 0,-8 4-1 0,7-4 1 0,-6 3-2 16,5-3 0-16,-5 4 0 0,7-4 1 0,-8 4 0 0,7-4 0 15,-6 3 1-15,5-3 0 0,-5 4-1 0,7-4 2 16,-1 4-2-16,-1-4-1 0,-5 3-1 0,7-3 1 16,-2 5 0-16,1-5-1 0,-6 3 1 0,6 0-1 0,0 1 2 15,0 0 3-15,0 0-2 0,7-1 1 0,-7 1 8 0,6-1-2 16,-5 1-1-16,5-1-3 0,-6 1-3 15,7 0-1-15,-1-1 0 0,1-3-1 0,-7 5-10 0,7-1 2 0,5-4 2 16,-4 2 2-16,-2-2 3 0,1 5-1 0,-1-2 1 0,1 1 0 16,-1-4 0-16,1 7 2 0,6-3 1 15,-6-4-1-15,-1 7 0 0,7-4 0 0,-6 1 0 0,-1 0 3 16,2 3-1-16,-9-3 0 0,7 0 1 0,-5-1-1 0,5-3 0 0,-6 4-1 16,1 0-1-16,-8-4-5 0,7 3 1 0,0-3 2 15,-6 0 0-15,5 4-1 0,-4-4 0 0,5 0 1 0,0 0 1 16,-1 0 2-16,2 4-2 0,-1-4-1 0,0 3 0 0,0 1 2 15,0-4 0-15,0 4-1 0,0 0 0 0,-6-1 0 16,6-3 2-16,-6 4 1 0,-1-1-2 0,-5 1 0 0,5-4 0 16,-7 4 0-16,1-1-1 0,7 1 2 0,-7-4-1 0,-6 0-1 15,6 3 1-15,-7-3 0 0,1 0 0 0,-7 0 0 0,7-3 3 16,-8 3-3-16,-4 0 2 0,4-4 1 0,-6 4-1 16,1-3 2-16,0 3-3 0,-1 0 4 0,1 0-3 0,-7-4-1 15,6 4 1-15,-6 0 0 0,6 0 0 0,-6 0-2 0,0-4 0 16,8 4 0-16,-8 0 0 0,0 0 0 0,0 0-8 15,0-3-23-15,0 3-49 0,-8 0-71 0,8 0-85 0,-6 0-87 16,0-4-127-16,-14 1-158 0,1-5-97 0,-7 1-38 0,-7-4 17 16</inkml:trace>
  <inkml:trace contextRef="#ctx0" brushRef="#br0" timeOffset="6840.51">8694 6444 59 0,'0'0'207'16,"7"0"-44"-16,-7 0-43 0,0 0-38 0,0 0-26 0,0 3-18 15,6-3-12-15,-6 0-8 0,0 0-6 0,0 0-4 0,0 0-1 16,0 0-3-16,0 0-1 0,-6 3-1 0,6-3 1 0,0 0 1 16,0 0 1-16,0 0 3 0,0 0 2 0,0 0 3 15,0 0 6-15,-7 4 3 0,7-4 4 0,0 0 1 0,-7 0 0 16,7 0-1-16,-6 0 0 0,6 0-4 0,-6 0-3 0,-1 0-5 16,7-4-6-16,-7 4 0 0,1 0 0 0,0-3 1 15,-1 3 0-15,0 0-2 0,1-3 1 0,-1 3 0 0,1-4-1 16,0 4 1-16,-1-4-2 0,0 4-3 0,1-3-1 0,-8 3 1 15,8-4 1-15,0 0 0 0,-1 4 2 0,-6-7 0 16,7 4 2-16,-7-1 1 0,-1-4 0 0,2 5 0 0,5-5 0 16,-12 5 1-16,6-1-1 0,-1-3-1 0,-5 3 2 15,0-3 0-15,-1 3 1 0,1 1-1 0,-1-1 0 0,0-3-1 0,-5 3 0 16,5 0 1-16,0 1 1 0,-5-5 1 0,5 5 1 16,0-6 5-16,7 3 3 0,-7 2 5 0,8-4 0 15,-8 5 0-15,7-4 0 0,0 3-3 0,6-3 0 0,-5 3-1 16,-2-3-5-16,2 4-4 0,5-5-1 0,-6 4-4 0,6 1-1 15,-5-1-2-15,4 0-2 0,-4 1-1 0,6-1 1 16,-2 4 0-16,2-4 2 0,0 1 0 0,-1-2 0 0,1 5 0 16,-1-3-2-16,0 0-1 0,1-1-1 0,0 4 0 0,0-4-5 15,-2 0 2-15,2 1 1 0,-7 3 2 0,7-4 1 0,-1 1 2 16,-6-1-4-16,7 4 1 0,-8-3 4 0,2-1-4 16,-2 0-1-16,1 1-4 0,1 3 2 0,-2-5-1 15,2 5 0-15,-2-4 2 0,1 2 1 0,0-3 0 0,-6 5 1 16,5-3-1-16,2-1 0 0,-1 0 0 0,-7 4 1 0,7-3-1 15,0-1 0-15,-7-3 0 0,7 7 0 0,1-3 0 16,-8-1-1-16,6 0 1 0,2 4 0 0,-8-4 1 0,1 4 0 16,5-3-1-16,-5 3 0 0,-7 0 0 15,6 0 1-15,1-4-1 0,-7 4 0 0,6 0-1 0,-6 0-1 16,0-4 1-16,7 4 1 0,-7 0 1 0,0 0 0 0,-1-3 0 0,8 3-1 16,-7-4 1-16,0 0-1 0,0 4 2 0,0-3-2 0,-1-1-2 15,2 4 1-15,5-4 0 0,-6 4 1 0,6-3-2 0,1 3 3 16,-1-4 0-16,2 0 1 0,4 4 0 15,-5-4-2-15,-1 4 1 0,0-3 1 0,1 3-1 0,-1-3 0 16,-6 3-2-16,0-4 1 0,0 4 3 0,7-4 0 0,-7 4-1 16,-1-4-2-16,1 1 2 0,0 3-2 0,1-4 2 0,-1 1-2 15,6-1-3-15,-6 4 0 0,-1-3 2 0,8-1 0 0,-7 0 1 16,0 4 0-16,0-4 0 0,0 0 2 0,0 2-3 16,-7-7 8-16,0 6 0 0,1-5 0 0,-1 5 2 0,-5-5 1 15,-1 2 0-15,6-2 2 0,-7 0 8 0,2 1-6 0,-1 0 3 16,6 0 3-16,1-1 0 0,6 1 0 0,-1-1 2 15,1 1-1-15,0 0-1 0,7 0-3 0,-1 3-3 0,0-3-4 16,1 4-2-16,6-6-1 16,0 6 0-16,1-1 0 0,4 0-1 0,2 1-1 0,-7 3 1 0,13-4 2 0,-6 0 0 15,-1 4 0-15,7-3 0 0,-7 3 0 0,7 0 1 0,0-4 0 16,0 4-1-16,0 0-1 0,0 0-3 0,0 0-2 16,0 0-2-16,0 0-5 0,0 0-9 0,0 0-12 0,7 0-17 15,0 0-26-15,-1 0-33 0,7 0-50 0,1 0-129 0,-2 0-96 16,1-4-68-16,0 4-38 0</inkml:trace>
  <inkml:trace contextRef="#ctx0" brushRef="#br0" timeOffset="9089.68">5633 7686 135 0,'0'-4'351'0,"-6"4"-101"0,6 0-97 15,0-4-63-15,0 4-37 0,6 0-20 0,-6 0-12 0,6 0-6 16,1-3-3-16,6 3-5 0,0 0-3 0,1-4 0 0,4 4-1 15,2 0 0-15,-1 0 0 0,7 4 0 0,1-4-2 16,-1 0 0-16,0 3 1 0,7-3-1 0,-7 0-1 0,6 0 2 16,1 0-1-16,-1 4 1 0,1-4 2 0,-1 0 0 0,1 4 0 15,-1-1 0-15,1-3 1 0,-7 4 0 0,7 4-1 16,-7-5-1-16,0 4-1 0,0-3 1 0,0 3-1 0,0 0 1 16,0 0-2-16,6 2 1 0,-5-6-1 0,-1 3 0 0,6-1 0 15,1 2-1-15,-1-3 0 0,1 0 0 0,6-1 2 0,0 1-1 16,0 0 0-16,0-1 0 0,1 1 1 0,-1 0-1 15,-7-4-1-15,7 3 1 0,-7 5 0 0,1-5 1 16,-1 5-2-16,1-1 0 0,-7 0 0 0,7 0 0 0,-1 1 1 16,-6 3-1-16,7-4-1 0,-1 0 2 0,1 4 0 0,-1-2 1 15,1-3-1-15,0 2 0 0,6-1 0 0,0 0-1 16,-6 0 1-16,5-3-1 0,2 4 0 0,-7-5 0 0,5 4 0 16,-5-3-1-16,-1 0 0 0,1-1 1 0,-1 5 1 15,1-5-1-15,-7 1 4 0,7 3-1 0,-1-3 1 0,-6 0 2 16,7 3 3-16,-1-3 0 0,1-1 2 0,7 1 1 0,-8 3 0 15,13-3 2-15,-6-4-3 0,7 3 1 0,7 1-3 16,-2 0 0-16,2-4-3 0,5 3-6 0,1 2 2 0,0-5-2 16,-2 7 2-16,9-3-2 0,-7-1 0 0,-1 4 0 0,-6-3 0 15,1 3 5-15,-2 0-3 0,1 1-1 0,-5 3-1 16,-2-4 1-16,-7 1 0 0,2-1-1 0,5 4 0 0,-6-4-1 16,1 0 0-16,-1 1 3 0,0-5 1 15,7 5 1-15,-7-5 0 0,6 6 2 0,-6-7 1 0,7 2 0 0,0 0 1 0,-1 0-2 16,7 0 0-16,-7-1 1 0,8 1-1 15,-1-4-1-15,0 3-1 0,0 1 0 0,0-1-2 0,1-3 1 16,-2 4-1-16,-5 0-2 0,6 0 0 0,-6-1 0 0,-1 0 0 16,1 2 1-16,-7-2-1 0,0 1 0 0,0 0 1 15,0-1 0-15,0 1 2 0,0-1-1 0,1 1 0 0,-1 0-1 16,-1-1 4-16,1 2-2 0,7-2 1 0,-7-3 2 0,7 3-2 16,-1 1 0-16,1 0 1 0,-1 0 1 0,2-4-3 0,4 3 2 15,-5 1-2-15,7-1 0 0,-2 1-1 0,8-1-1 0,-7 1 1 16,7 0 0-16,-8 0-1 0,8 0-1 0,-7 0 0 15,7-2-1-15,-7 3 1 0,0-5 0 0,7 3 0 0,-7 1 0 16,0 0 1 0,0-1 1-16,6-3 1 0,-5 4 1 0,6-4-2 0,-8 4 2 0,8-1-3 0,-1-3 2 0,-5 3 0 15,6-3-2-15,-7 4 0 0,6 0 0 0,0-4-1 16,-5 4-1-16,6-1 2 16,-7 1 1-16,-1-4-2 0,2 4 0 0,-1-1 0 0,0 1 0 0,0-4 1 0,-6 4 1 0,-1-4-2 15,8 0 0-15,-8 0 1 0,7 0 1 0,-7 0 2 0,1 3 3 16,7-3 0-16,-2 0 4 0,-5 0-1 0,6 0 4 15,0 4 0-15,1-4-1 0,-1 4-4 16,6-1-2-16,-6-3-1 0,7 8-1 0,-1-8-3 0,1 4-2 0,0 3-1 0,6-7 0 16,-6 7 2-16,6-3 0 0,-7-1-1 15,1 1-1-15,0-1 1 0,-2-3 1 0,2 4-1 0,-6-1 0 0,-1-3 0 16,-1 0-1-16,-4 4 1 0,-2-4 0 0,1 0 0 0,-1 5 1 16,1-5 0-16,-7 0 0 0,7 0 1 15,-7 0 0-15,0 3-1 0,7-3 0 0,-1 0 1 0,1 0-1 0,-1 4 1 16,1 0 0-16,5-4 1 0,2 0 0 0,-1 3-2 15,7 1 1-15,-8-4 1 0,8 3 2 0,-6 1 0 0,-2-4 1 16,1 4 1-16,-6-1 0 0,0 1 0 0,0-4 0 0,-1 4 0 16,-6-1-1-16,0 5-3 0,0-8 0 0,0 7-2 15,0 0 1-15,-7-3 1 0,8 0-1 0,-1-1 0 0,-7 5 0 16,7-5 0-16,1 1-1 0,-7 3 1 0,5-3-1 0,1 3-1 16,0-3 0-16,7 3 0 0,-7-3-1 0,7 3 1 31,-1-3 0-31,1 2 0 0,-1 3-1 0,1-2 1 0,0 0 0 15,0 1-1-15,-1-1 1 0,1 0 0 0,-1 1 0 16,1-1 0-16,-1 0 1 0,-6 0 0 0,7 1 0 0,-1-1-1 16,1 0 0-16,-1 1-1 0,8-1 2 0,-8-3 1 0,1 3-2 15,7 0 1-15,-8 2 1 0,1-3 1 0,5 2 0 16,-5-1 1-16,-1 0-1 0,8 0 1 0,-8 1 1 0,7-1 0 16,1 4 0-16,-8-4-1 0,7 4 1 0,1-3 1 0,-2 3-3 15,-5 0 0-15,6-1 0 0,0 1 1 0,-6-3-1 16,6 4 1-16,-6-6 4 0,-1 2-1 0,1-1 2 0,-1 0 4 15,7 0 1-15,-7 1 0 0,2-1 3 0,-2-4 5 0,1 5-3 16,-1 0 1-16,7-5 2 0,-7 4-2 0,8 1-1 0,-7 0-2 16,5-2-4-16,2 2-2 0,-1-1-3 0,0 4 0 15,0-4-3-15,0 1-1 0,7 3 0 0,-7-4 3 16,6 1 0-16,-5-1-1 0,-1 3 1 0,-1-2 0 0,2-1 0 16,-1 1 1-16,0-1 0 0,0 4-4 0,-6-4 3 0,6 1-3 15,0 3 2-15,7-4 0 0,-7 4 1 0,0-1-1 16,0 2-1-16,7-1-1 0,-7 0 1 0,0 0 1 0,6 0-3 15,1 0-2-15,-7 4-1 0,7-4 0 0,0 3 1 0,6-3 1 16,-6 4 0-16,-1-1-1 0,7 1 2 0,0 0 1 0,0 3 1 16,0-3 2-16,0 3 1 0,7 0 2 0,0 1 4 15,-1-1 4-15,1 1 4 0,0-1 4 0,5 3 2 0,2-2 1 16,6-1 0-16,-7 4-2 0,7-4-2 0,-1 4-1 0,0 1-4 16,1-1-4-16,0 0-2 0,-7-1-1 0,7-2-2 15,-7 2-1-15,0 2-1 0,1-5 1 0,-2 1-2 16,-4-1-1-16,4 0-1 0,-6 1-3 0,8-1-1 0,-8 3 2 15,8-2-3-15,-1-1 1 0,0 1 5 0,0-1-1 0,7 0 2 16,-7 4 5-16,6-4 2 0,1 5 5 0,0-1 2 0,0-4 3 16,-1 4-3-16,1 0 4 0,0-4-3 0,-7 4-2 15,6-3-2-15,1 2-3 0,0-3 0 0,0 5 0 0,-1-5 1 16,1 0 2-16,6 0 6 0,-6 2 8 16,-1-2 7-16,7-1 6 0,-6-2 6 0,6 4 6 0,-6-1 2 0,6 0 5 15,-6 0-2-15,7 1-4 0,-1 3-5 0,-1-1-7 16,1 2-6-16,8-1-8 0,-2 3-7 0,1-3-7 0,-1 4-6 15,1 0-3-15,-1-4-1 0,-5 3-1 0,6 1-3 0,-7-4 1 16,1 0 1-16,-9 0-3 0,2-4 0 0,-6 4 2 0,-1-4 1 16,0 1 3-16,-6-1 2 0,-1 1 0 0,1-5 0 15,0 1 1-15,-1 0 2 0,-6-1 0 0,7-3-2 0,-7 4-4 16,0-4-2-16,-6-4 0 0,6 4-3 0,-6-4 1 0,-1 0 0 16,1 2 0-16,-8-2 2 0,2-4 7 0,-1 5 6 15,-7-5 4-15,2 1 5 0,-9-1 6 0,7 1 4 0,-5-1-1 16,-1-3 1-16,0 4-4 0,1-4-6 0,-2 0-3 0,1 4-5 15,-6-4-5-15,-1 0-6 0,1 0 0 0,-7 0-3 16,7 0-3-16,-14 0 2 0,8 0-2 0,-8 0-1 0,-6 0 1 16,0-4-1-16,0 4-1 0,0 0 0 0,-7-4 0 0,8 4-2 15,-8 0-1-15,0 0 0 0,1 0 0 0,-1 4 0 0,1-4 1 16,0 4-3-16,-1 0 1 0,8-1 1 0,-8 5 1 16,6-5 0-16,2 5 0 0,-8-1 0 0,7-3-3 0,-7 3-4 15,2-3-22-15,-2 3-44 0,-6-4-65 0,0-3-88 0,-6 0-90 16,-2-3-125-16,2-4-163 0,-13-4-103 0,-7-4-43 15,0-3 9-15</inkml:trace>
  <inkml:trace contextRef="#ctx0" brushRef="#br0" timeOffset="10123.89">8069 6400 103 0,'20'-19'316'0,"-1"-2"-99"0,1-1-78 0,-1 2-40 15,-6 2-18-15,7 1-7 0,-7-1-4 0,-1 3-3 0,2 0-2 16,-2 0-2-16,2 4 1 0,-1-3-1 0,0 3 0 16,-6 4 0-16,5-4 5 0,-6 6 3 0,2-2 3 0,-2 3 0 15,-6 1-1-15,6-1-4 0,-6 4-2 0,0-3-6 0,0 3-5 16,0 3-7-16,0 1-3 0,-6-1 2 0,0 8 5 15,-2 5 12-15,-4 5 19 0,-1 1 18 0,-7 11 14 0,0 4 17 16,-12 3 10-16,-1 8 6 0,-5 3-1 0,-9 1-6 0,9 2-13 16,-7 1-16-16,-8 0-9 0,8 0-11 0,-7 1-12 0,-1-2-10 15,1 4-10-15,-6-3-7 16,6 5-9-16,-7-7-8 0,0 7-9 0,1-5-7 0,5 3-4 16,-5-3-3-16,6 1-1 0,0-2-6 0,6-3-3 15,7-2-1-15,0-2-1 0,0-3-1 0,13-3-2 0,0-2 0 0,7-6 0 0,-1 0 0 16,14-4-4-16,-2-3-3 0,2-4-6 15,12-3-17-15,2-5-40 0,4-3-72 0,8 0-83 0,-1-7-77 0,7 0-79 16,7-8-142-16,-1-4-109 0,8 1-65 0,-8-7-11 16</inkml:trace>
  <inkml:trace contextRef="#ctx0" brushRef="#br0" timeOffset="10405.15">9704 6664 72 0,'6'-11'545'0,"-6"3"10"0,0 1-173 0,6 3-146 0,-6 1-88 16,-6 3-54-16,6 3-33 0,-13 1-19 0,0 7-8 0,-6 4-4 16,-8 3 0-16,1 7 2 0,-6 6 3 0,-7 1 3 15,6 4 1-15,-13 9-1 0,8-1 6 16,-9 7 10-16,2 4 11 0,-7 3 5 0,7 1 4 0,-8 0 4 0,8 3 1 0,-7 0-5 15,-1-4-8-15,8 1-11 0,-7 0-13 0,7-1-9 16,-8-3-7-16,15 0-11 0,-8-7-4 16,7-1-4-16,6-6-2 0,7-4-2 0,0-4-7 0,0-8-21 0,13 1-35 0,-1-4-43 15,8-7-53-15,6-5-61 0,6-6-89 16,8-4-185-16,12-4-71 0,0-6-27 0,7-2-3 0</inkml:trace>
  <inkml:trace contextRef="#ctx0" brushRef="#br0" timeOffset="10684.79">10928 6711 118 0,'13'-11'539'0,"-7"0"-18"0,1 4-180 0,0 3-114 15,-7 1-66-15,0 3-41 0,-7 3-27 0,-6 8-14 16,-6 0 3-16,-7 7 3 0,-7 8 4 0,1 0 2 0,-14 10 4 15,7 1-1-15,-14 6-4 0,2 9-7 0,-2-1-13 0,-5 8-10 16,-1 3-7-16,0 5-5 0,-6-5-9 0,0 7-7 16,7-3-7-16,-7 0-8 0,6 0-6 0,0-3-5 0,7-1-3 15,0-4-1-15,0-2 0 0,13-5-2 0,-1-4 0 16,2-4-2-16,5-2-11 0,13-8-25 0,-5 4-38 0,11-12-47 16,2 2-46-16,12-9-60 0,0-4-74 0,6-6-145 0,14-5-74 15,-1-6-47-15,13-5-7 0</inkml:trace>
  <inkml:trace contextRef="#ctx0" brushRef="#br0" timeOffset="10944">12615 6931 306 0,'13'-8'556'0,"-7"5"-33"15,-6 3-192-15,-6 3-112 0,0 5-59 0,-8 3-28 16,-11 4-3-16,-2 11 7 0,-12-1 18 0,0 12 14 15,-14 3 11-15,-4 8-1 0,-9 3-9 0,1 7-23 0,-7 8-27 16,1 0-24-16,-8 7-28 0,8 1-17 0,-7-1-17 0,6 0-9 16,1 0-12-16,-1-3-6 0,7-4-9 0,0 0-1 0,6 0 0 15,0-4 1-15,8 0 3 0,-2-2 0 0,15-9 0 16,-9 3 0-16,15-9 0 0,-1-2-13 0,14-6-33 0,0-5-47 16,5-2-51-16,8-8-53 0,6-3-53 0,13-8-58 0,6-8-67 15,7-6-111-15,7-5-66 0,13-3-35 0,-1-7 0 16</inkml:trace>
  <inkml:trace contextRef="#ctx0" brushRef="#br0" timeOffset="11198.23">14080 7081 558 0,'14'-11'665'0,"-2"0"-5"0,-5 0-204 0,-1 8-134 16,1-6-85-16,-7 9-65 0,0-2-49 0,-7 4-26 0,-12 7-12 15,-1 9 5-15,-6 4 4 0,-13 7 1 0,0 11 1 16,-7 5-4-16,-5 6-7 0,-2 7-12 0,-5 1-15 0,-1 7-18 0,0 4-10 16,0-1-10-16,1 4-7 0,0-3-5 0,6 0-4 15,-1-4-2-15,-6 0-1 0,14-4 1 0,-1 1-1 16,1-5-1-16,6 0 0 0,6-7 0 0,0 1-3 0,8-9-7 16,-1 2-37-16,6-9-69 0,0-2-82 0,7-6-86 0,7-5-108 15,0-5-201-15,6-3-94 0,6-8-45 0,0-3-4 16</inkml:trace>
  <inkml:trace contextRef="#ctx0" brushRef="#br0" timeOffset="11640.16">16432 7283 371 0,'25'-15'411'0,"-5"4"-185"15,6 0-101 1,-7 0-50-16,1 0-17 0,0 0-3 0,-8 0 4 0,2 4 7 16,-8 3 8-16,1-3 9 0,-1 3 1 0,0 1-4 0,-6 3-6 0,0-3-8 0,0 6-6 0,-6 0 3 15,0 1 4-15,-7 7 13 0,-7 7 22 0,0 4 20 0,-12 11 14 16,-1 0 11-16,-12 15 11 0,-1-1 4 0,-13 15-5 0,1 4-14 16,-14 7-25-16,-5 8-20 0,-2 0-20 0,-6 3-16 15,-6 8-18-15,7-5-10 0,-1 5-14 0,6-7-7 16,2-1-2-16,4-8-3 0,16 2-1 15,4-12-1-15,7 0-3 0,7-8-8 0,7-7-24 0,12-7-47 16,7-3-59-16,7-9-70 0,6-6-76 0,13-7-115 0,7-8-157 0,6-11-82 0,6-8-29 16,13-3 5-16</inkml:trace>
  <inkml:trace contextRef="#ctx0" brushRef="#br0" timeOffset="11910.89">18854 6902 115 0,'0'-12'604'0,"6"6"5"0,1 1-47 16,-7 2-229-16,-7 6-134 0,1 4-77 0,-7 5-34 0,-13 6-1 15,0 8 15-15,-7 7 14 0,-12 10 9 0,-1 13 10 16,-13 3 0-16,1 14-6 0,-14 4-16 0,-6 11-28 0,-6 3-32 15,-1 4-18-15,-6 1-16 0,6-1-12 0,-6 0-5 0,13 1 0 16,-7-5 5-16,14-3-1 0,-2-4 1 0,8-3-2 0,7-5 1 16,-1-6 1-16,14-4-2 0,-1-4-5 0,7-9-15 15,6-3-24-15,7-10-47 0,7-7-58 0,6-3-60 0,6-8-66 16,7-12-81-16,13-2-143 0,7-8-85 0,6-11-53 0,7-4-3 16</inkml:trace>
  <inkml:trace contextRef="#ctx0" brushRef="#br0" timeOffset="12179.84">20561 7224 453 0,'-14'0'586'0,"2"4"-5"0,-8 3-214 15,-6 8-141-15,-7 7-74 0,-6 7-24 0,0 4 12 0,-13 7 20 16,-7 8 15-16,-6 11 11 0,0 3 6 0,-13 8-2 15,0 3-17-15,-7 7-35 0,0 5-39 0,1 3-34 16,-1 3-22-16,7 4-15 0,0-3-15 0,6-1-5 0,0-3-2 16,7 0-2-16,0-3-1 0,7-9-1 0,5 1-1 0,2-7-1 15,5-4 5-15,7-7-2 0,7-5-7 0,5-6-13 16,1-7-42-16,6-9-62 0,14-2-76 0,0-8-75 0,12-8-91 16,7-10-163-16,13-4-86 0,7-7-69 0,6-4-9 0</inkml:trace>
  <inkml:trace contextRef="#ctx0" brushRef="#br0" timeOffset="12496.56">23628 7814 157 0,'-7'-4'544'16,"-5"1"6"-16,5 3-175 0,-6 0-156 15,7 7-77-15,-14 0-33 0,-6 8 7 0,-1 3 17 0,-11 8 22 0,-8 7 22 0,-6 3 17 16,0 8 10-16,-13 8-1 0,-13 10-16 0,-1 5-32 0,-6 9-32 16,2 5-31-16,-16 7-26 0,8-1-19 0,-7 5-24 15,1-1-5-15,6 1-12 0,6-8-7 0,1-4-3 16,5-3-1-16,8-3-1 0,6-8 0 0,6-7 9 0,7-4-5 15,7-9-6-15,12-4-20 0,0-6-32 0,14-7-42 0,5-7-61 16,8-7-62-16,12-7-69 0,20-8-87 0,0-5-165 16,21-9-59-16,4-4-34 0,8-8 0 0</inkml:trace>
  <inkml:trace contextRef="#ctx0" brushRef="#br0" timeOffset="12797.07">25777 7389 245 0,'20'-15'542'0,"-7"0"1"0,-1 8-199 0,-12 0-147 15,8 7-72 1,-16 4-34-16,-4 3-4 0,-8 8 9 0,-5 7 16 16,-15 7 22-16,-5 7 19 0,-8 9 21 0,-12 6 7 0,0 8-5 0,-20 6-22 0,0 11-20 0,-6 6-24 0,-13 6-19 15,7 7-22-15,-7 8-25 16,-7-1-11-16,7 5-10 0,-1-5-4 0,8 4-7 0,6-7-1 0,-1 0-4 0,7-7-1 15,8-8 0 1,4-4-6-16,2-2-3 0,12-9 1 0,1-7 1 0,6-3-4 16,13-4-1-16,0-11-7 0,13-4-19 0,-1-7-32 15,15-3-51-15,-1-12-60 0,13-4-59 0,13-6-63 0,7-8-75 0,-1-4-136 0,19-7-72 0,2-8-42 0,5 1 5 16</inkml:trace>
  <inkml:trace contextRef="#ctx0" brushRef="#br0" timeOffset="13067.17">27542 7828 50 0,'20'-10'514'0,"-8"-1"6"0,2 3-178 0,-14 5-147 15,0 3-76-15,-6 7-38 0,-14 4-12 0,-13 7 2 0,-6 4 9 16,-7 7 16-16,-12 12 28 0,-14 3 30 0,-13 10 14 15,-6 9 7-15,-13 10-3 0,0 8-11 0,-13 4-13 0,6 6-18 16,-6 0-27-16,6 4-19 0,0 4-22 0,8-4-19 16,4-2-12-16,9-2-6 0,-1-3-5 0,6 0-2 0,0-4-2 0,13-1-13 15,0-5 3-15,7 0 1 0,0-9-1 0,6-4-4 16,1-2 2-16,6-5-8 0,6-6-7 0,1-1-22 0,5-11-34 16,8-3-41-16,-1-8-49 0,14-3-49 0,6-8-54 0,6-7-53 15,7-7-75-15,13-4-146 0,13-11-44 0,0 0-16 16</inkml:trace>
  <inkml:trace contextRef="#ctx0" brushRef="#br0" timeOffset="13352.03">29243 7924 463 0,'18'-15'558'0,"-11"1"-58"16,6 5-216-16,-13 6-119 0,7 0-60 0,-14 6-32 0,-6 9-8 15,0 2 11-15,-19 8 29 0,-1 7 34 0,-19 8 28 16,-7 11 21-16,-6 7 18 0,-13 7 1 0,-13 11-7 0,0 4-16 16,-8 7-33-16,-11 8-32 0,-1-1-28 0,-13 8-21 0,7 0-21 15,-13 4-16-15,6-1-15 0,1 1-5 0,-1-4-2 16,14 0-3-16,-1-4 0 0,7-4-2 0,5-6-5 0,8-4 5 16,13-8 0-16,0-3-4 0,13-5-1 0,13-6-2 15,0-8-1-15,6-7-2 0,13-4-5 0,8-6-14 0,5-9-16 16,7-3-30-16,6-7-57 0,14-4-71 0,6-8-63 0,7-6-57 15,19-8-48-15,6-4-60 0,7-7-112 0,7-3-69 16,6-9-16-16,6-2 29 0</inkml:trace>
  <inkml:trace contextRef="#ctx0" brushRef="#br0" timeOffset="13558.34">29580 8569 436 0,'8'-8'648'0,"-8"12"8"16,-8 3-169-16,-4 11-163 0,-15 8-84 0,-5 3-42 15,-7 8-16-15,-13 7-7 0,-13 7-2 0,-7 4-1 0,-13 5-1 16,-6-2-22-16,-13 7-32 0,0 2-38 0,-7 2-26 0,-6 4-15 16,0 4-11-16,-7 0-6 15,0 5-6-15,0-3-3 0,7 2-10 0,-7-1-4 16,14 1-9-16,5-7-23 0,8-5-31 0,12-3-47 0,7-4-57 0,13-7-59 0,7-7-43 0,18-4-45 16,7-12-42-16,21-2-37 0,5-12-66 0,20-3-93 15,7-8-21-15,12-7 7 0</inkml:trace>
  <inkml:trace contextRef="#ctx0" brushRef="#br0" timeOffset="13763.77">29541 9328 358 0,'-18'6'638'0,"-9"9"50"0,-5 11-178 16,-1 3-120-16,-13 7-63 0,-6 2-38 0,0 5-17 0,-6-3-27 15,-7 5-40-15,-8 2-47 0,8 0-34 0,-6 1-37 16,0-1-30-16,6 1-23 0,-8 3-12 0,8 1-9 0,0-4-5 15,0 4-8-15,0-5-22 0,0-4-42 0,0 2-75 0,7-1-85 16,-1-4-90-16,6-7-109 0,1-1-184 0,1-2-85 16,4-4-53-16,2-4-5 0</inkml:trace>
  <inkml:trace contextRef="#ctx0" brushRef="#br0" timeOffset="16092.22">17623 5660 93 0,'0'-8'345'0,"6"5"-108"16,-6-1-96 0,0-3-57-16,0 3-31 0,0 4-12 0,0-3-6 15,0-1-3-15,0 0 1 0,0 1 2 0,-6 3 5 16,6-4 2-16,0 0 3 0,0 1 1 0,0-1 5 0,0 4 6 15,-6-5 6-15,6 5 6 0,0-2 5 0,0 2 3 0,0-4-2 16,0 4-3-16,-7 0-6 0,7-4-8 0,0 4-10 0,0 0-11 16,-6 0-13-16,-1 4-9 0,0-4-4 0,1 4-5 15,-6-2-3-15,-2 3 0 0,1-1-1 0,-7 3 1 0,1 0 4 16,0-3 6-16,-8 3 9 0,8 1 15 0,-8-5 19 0,-5 4 19 16,7 1 23-16,-8-1 23 0,7 0 21 0,-14 1 16 15,8-1 11-15,-7 4 1 0,0-4-10 0,-7 4-9 16,7 3-15-16,-6-2-22 0,-1 3-20 0,1-4-22 0,-1 3-20 0,0 1-13 15,0 3-12-15,-6-3-10 0,7 3-7 0,0 0-2 16,-1 2-1-16,1-3-1 0,-2 1-2 0,2 5 2 0,-1-5 2 16,1 1 0-16,-1 2 3 0,7-3 0 0,-7 1 1 0,7 3 2 15,-6-4 2-15,5 0 0 0,8 1-1 0,-7-1 0 16,0 0-2-16,0 5-4 0,0-5 0 0,0 4-2 0,0 0-1 16,-1 0-2-16,1 0-2 0,1-5 0 0,-9 6 2 15,9-1-1-15,-1 0-1 0,-7 0 1 0,13-4-2 0,-6 4 0 16,1-4 1-16,5 1-1 0,-7 3-1 0,8-8 2 0,7 5 1 15,-8-1-3-15,0 0 3 0,0 0 4 0,1 1-1 0,-1-1 0 16,1 1 0-16,-1-1-2 0,1 0-2 0,-1 0 4 16,1 1 0-16,-1-1-1 0,0-2 0 0,1 2 0 15,-1-1 1-15,-5 1 0 0,4-3 1 0,2 4-2 0,-7-5-1 16,6 5 0-16,1-5-2 0,-7 0 1 0,7 2 1 0,-1-2-1 16,1 1 1-16,-8-4 2 0,7 4-3 0,1-4-1 0,-1 4 1 15,1-5-2-15,-1 5 0 0,1-1-1 0,-1 0-1 16,-6 2 0-16,7-1 1 0,-8 3 0 0,8-3 1 0,-1-1 0 0,-6 1 0 15,7-1 1-15,-1-3 0 0,7 0 1 0,-7 4 0 16,1-7-2-16,6 3-1 0,-7-1 0 0,7-2 0 16,-6 3 0-16,-1 0-2 0,1 0 1 0,-1-4 1 0,1 4 0 15,-1-4 2-15,1 4-1 0,-1 0-1 0,0-4 0 0,7 4 2 16,0-2-2-16,0-3 0 0,6 5 0 0,1-3-1 0,5-5 0 16,2 4 1-16,-2-3 1 0,8-4 2 0,0 4 2 15,-1 0 2-15,1-4 5 0,6 3 0 0,-7-3 2 0,7 0 2 16,0 0 0-16,0 4-1 0,0-4-2 0,0 0-2 0,0 0-4 15,-7 0-2-15,7 0-1 0,0 0-2 0,0 0-1 16,0 0 0-16,0 0-1 0,0 0 0 0,0 0 0 0,0 0 1 16,0 0-1-16,0 0 0 0,0 0 0 0,7 0 0 0,-7 0 1 15,0 0 0-15,0 0 3 16,0 0 1-16,0 0-1 0,0 0 1 0,0 0-1 0,0 0-1 0,7 0-1 0,-7 0 0 16,0 0-2-16,0 0-2 0,0 0 0 0,6 4 1 15,-6-4 0-15,0 3 1 0,7 5-1 0,-1-5 1 0,0 5 0 16,2 2 2-16,4 1-1 0,2 0-1 0,-2 4-1 0,1 4-1 15,7 2-1-15,0 2 0 0,-1-2 3 0,1 9 0 0,6-5 1 16,0 5 1-16,-1 6 0 0,9 1 3 0,-2 6-1 16,1 2 0-16,6 6-4 0,-1 3-1 0,1 9 0 15,7 0-4-15,-1 6 5 0,1 4 1 0,0 0 0 0,0 8 2 0,6 0-2 16,-7 4 2-16,8-2 1 0,-8 2 0 0,7 3-4 16,-7-4-3-16,1 0 0 0,7 0-1 0,-8 1-2 0,-6-5 0 15,7 5 2-15,-7-4 1 0,-1-1 2 0,-5-4 2 0,7 2 2 16,-8-5-1-16,-6 0 4 0,0 1-1 0,0-5-2 15,0-3-3-15,-6 0-1 0,-1-8-2 0,-6 1 0 0,6-8-1 16,-5 1 1-16,-1-9 0 0,0-2 1 0,0-5 2 16,0-2 0-16,-6-5 2 0,5-7 1 0,2 0 4 0,-8-8-2 15,1 1 0-15,-1-4 4 16,0-4 0-16,1-3 10 0,-7 4 5 0,7-4 5 0,-7-1 4 16,0-3 3-16,6 0 1 0,-6 0-4 0,0 0 5 0,0 0-17 0,6-3-25 0,-6-1-31 15,0 0-54-15,8 0-138 0,-8-7-153 0,6 4-250 0,-6-4-140 16,0 0-68-16,0-4-26 15,-6-3 1-15</inkml:trace>
  <inkml:trace contextRef="#ctx0" brushRef="#br1" timeOffset="25485.69">15911 7528 238 0,'-14'-4'482'0,"8"1"-100"0,-1-1-119 16,-6 1-65-16,7-2-25 0,-1 5-9 0,1 0-2 16,0 0-5-16,-2 0-6 0,-4 0-13 0,5 5-16 0,0 2-15 15,-5 0-23-15,-1 4-21 0,-1 4-12 0,2 0 2 0,-2 2 2 16,2 5 9-16,-2 1 7 0,1 2 1 0,-7 1 4 15,14 3-3-15,-6-4-7 0,5 5-13 0,0-4-9 0,1 0-12 16,6-1-10-16,0 4-8 0,0-6-6 0,6 2-3 16,8-3-1-16,-2-4-2 0,2 4 1 0,5-3-1 0,-6-5 0 15,13-3 1-15,-7 1 1 0,8-5 2 0,-1-3 4 0,0-4 9 16,-7-4 12-16,13 1 12 0,-5-9 10 0,-1 1 8 16,0-4 8-16,-6-3 3 0,-1 0 3 0,1-4-3 0,-1 0-6 15,-6-4-5-15,-6 0-3 0,6 1-5 0,-7-4-2 0,-6 3-2 16,0 0-2-16,0-4-3 0,-6 9-5 0,-1-5-3 0,-6 4-5 15,0-4-5-15,0 9-5 0,-7-5-6 0,1 3-2 16,-7 5-5-16,6 2-3 0,-12 1-3 0,5 4-3 16,-5 3-3-16,7 1 0 0,-9 3 1 0,9 7-3 0,-8-3 3 15,7 4-1-15,0 2-1 0,0 5 2 0,0 3 1 0,7-4 0 16,-1 9 0-16,6-1-2 0,-5 0 1 0,6 4 0 0,6-1 2 16,1 1 0-16,6-1-1 0,0-3 1 0,6 4-3 15,1 0 2-15,6-1-2 0,0-3-1 0,7 0-2 0,0-3-4 16,-1-1-2-16,1 0 1 0,6-7 1 0,-1 0-1 15,1-7 2-15,7-1 2 0,-7-3 2 0,0-3 3 0,0-5 4 16,0-3 2-16,1 0 0 0,-8-3 1 0,0-4-3 0,1-4 4 16,-7 0 3-16,0-1 0 0,-6 2 2 0,6-5 3 15,-7 0 7-15,-6 1 4 0,0 3 6 0,0-4-1 0,0 4-1 16,-6 0 1-16,-1 0 0 0,1 7-4 0,-8-3-10 0,2 4-5 16,-2 3-2-16,-5 3-5 0,-1 0-4 0,-6 5-4 15,7 3-1-15,-7 7 1 0,0-3 0 0,0 8 0 0,-1-2-2 16,8 5 3-16,-7-1-1 0,13 5 5 0,-6-1-4 0,5 1 1 15,2 2-1-15,5-3 1 0,0 5 1 0,1-1-1 0,-1-4-1 16,7 4-2-16,0-4 0 0,7 0-1 0,-1 1-5 16,8-4-2-16,-8-4-1 0,14 0 0 0,-1-4 1 0,1 0 1 15,6-7 0-15,0 0 3 16,-1-4 3-16,1-3 1 0,7-4 3 0,-7-3 3 0,0-1 0 16,0-4 2-16,1-3 2 0,-8 4 3 0,7-4 8 0,-13 0 1 0,0-1 3 0,0 5 6 15,-6-3 3-15,-7 7 6 0,6-1 0 0,-12 0 2 16,6 4-9-16,-14 4 1 0,2-1-5 0,-2 4-9 15,-11 4-4-15,5 4-6 0,-6 0-4 0,-7 7-5 0,7 4-1 0,-6 3 0 16,-1 0 1-16,7 0 0 0,0 5 2 0,7-1-1 16,-1-4 1-16,7 4-1 0,0-4 2 0,6 4-4 0,7-4-1 15,0 2-1-15,7-3-4 0,6-2-1 0,0 0-3 0,7-1 1 16,-1-3-3-16,7 0 2 0,0-7 1 0,7 3 1 16,-7-7 5-16,0 0 2 0,6-4 2 0,-5 1 0 0,-8-5 4 15,7 1 3-15,-13 0 2 0,6-1 0 0,-5 1 3 0,-8 0 2 16,1-1 2-16,-7 5 1 0,0-4-1 0,-7 3-4 0,-6 0-2 15,0 1-1-15,-7-1-4 0,-5 4-3 0,-1 4-1 16,-7-1-3-16,7-3 0 0,0 4 3 0,0 0 0 0,-1-1 0 16,8 1 2-1,6-4 0-15,0 3 0 0,0-3 1 0,6 0 1 0,1 0-4 0,6 0 0 0,0 0 0 0,0 0-1 0,6-3 0 16,1-1 0-16,6-3 1 0,0-4-1 0,7 1 5 16,6-2-1-16,-7-3 1 0,1 1 1 0,0-1 2 15,-1 0 0-15,0 1 1 0,-6 3-6 0,1 0 4 0,-2 0 5 16,-5 3 2-16,-7 1 0 15,7 0 1-15,-7 3-1 0,-7 1-5 0,0 3 3 0,1 0-5 0,-14 3-6 0,1 1-4 0,-1 3-1 16,-6 4-3-16,0 0-1 0,1 0 3 0,-2 0 1 16,8 0 0-16,-8 0 0 0,8 0 0 15,6-4 2-15,0 4-1 0,6-4-2 0,-6-3 0 16,13 0-1-16,-6-4 1 0,6 3 1 0,6-3-2 0,-6-3 1 0,13-1 2 16,-6-3 4-16,6 0 0 0,0-5 4 0,0 1 0 15,7 1 0-15,-7-5 3 0,-1 4-4 0,2 4-10 0,-8-4-22 0,8 3-44 16,-8-4-121-16,0 6-129 0,1-6-184 0,6 2-162 15,0-1-102-15,-7 4-50 0,0 0-11 0</inkml:trace>
  <inkml:trace contextRef="#ctx0" brushRef="#br1" timeOffset="26500.05">17414 7528 267 0,'8'-7'382'0,"-8"0"-94"0,0 2-85 0,0-1-51 0,0 2-27 16,-8 0-17-16,8 4-9 0,-6-4-4 0,0 4-3 0,-1 0-5 15,-6 0-4-15,6 4-4 0,-5-4-1 0,-2 8 2 16,-5-2 5-16,6 6 5 0,-6-1 11 0,-1 3 11 16,-6 1 11-16,7 3 11 0,-1 5 7 0,-6 2 1 0,6 1-6 15,-5-1-14-15,5 5-17 0,0-2-16 0,1 2-19 0,5 3-17 16,2-7-19-16,-2 3-12 0,8 0-7 0,0-3-4 0,6 0-4 16,6-1-2-16,0-3 0 0,1 0-2 0,6-4 0 15,7-2 0-15,-1-2 0 0,1-3 1 0,6-7 0 0,6-1 0 16,-5-3 2-16,11-3 5 0,-5-8 2 0,-1 0 9 0,7-4 5 15,-6 0 5-15,-1-3 4 0,2-4 7 0,-9 0 3 16,1-4 0-16,0 1 0 0,-13-1-4 0,7-7-2 0,-6 0-3 16,-8 0-2-16,0-4 0 0,0 5-1 0,-6-1-1 0,-6 3 0 15,0 1 0-15,0-1 1 0,-8 5 0 0,1 3-1 0,0 4-1 16,-6 3-2-16,-1 0-3 16,0 8-2-16,-5 0-3 0,-1 7-3 0,6 0-6 0,-7 7-3 15,1 4-3-15,1 0-7 0,-1 4-1 0,0 3-2 0,6 0 1 0,-6 4-1 0,7 1 2 16,-1 2-1-16,7 1 1 0,0-1 1 0,6 1 0 15,7-4 0-15,-6 4 0 0,12-4-2 0,1 0-1 0,-1 0 1 16,7-4 2-16,0-3-2 0,7-5 2 0,0 1-2 0,5-3 2 16,-5-5 1-16,6-3 1 0,0-3-1 15,7-1 1-15,-7-7 3 0,-1 0-2 0,2-4 1 0,-1 1-1 0,0-8 1 16,-6 4 1-16,-1-1 2 0,-6-2 2 0,-6-2 4 16,-1 2 2-16,0 2 6 0,-6 4 1 0,-6-3 3 0,-7 7-3 15,0 0-5-15,-6 0-3 0,-7 8-3 0,-7 3-6 0,1 3-4 16,-1 1-3-16,1 7-3 0,-1-4-2 0,7 8 2 0,-7-1-2 15,7 1 1-15,0 4 0 0,6-1 1 0,7-1 0 16,0-1 1-16,0 2 1 0,13 0-2 0,0-3-4 0,0 0-1 16,13-1 0-16,0-3 0 0,14 0-1 0,-1 0 1 0,6-7-1 15,7-1-1 1,-6-3 5-16,5-3 0 0,1-5 2 0,1 1 0 0,-7-4 1 0,-1 0 2 0,-6 0 4 0,1-3 2 16,-2-5 4-16,-5 5 6 0,-8-6 6 0,-4 6 0 0,-2-4 1 15,-6 4-2 1,-6-1-1-16,-8 4 0 0,1 0-1 0,-13 0-7 0,0 7-6 0,-7 1 1 0,1-1-4 0,-7 4-1 15,7 4-2-15,-8-1-1 0,7 1 0 0,1 3-2 0,6 1 0 16,0-1-3-16,0 4 0 0,6-3 3 0,0-1-2 0,8 4-4 16,5-4-8-16,1 0-6 0,6 0-3 15,0 5-3-15,6-5-2 0,1 0-2 0,-1-3 3 0,14 0 2 0,-7-1 10 16,6-3 9-16,1 0-3 0,-1-3 7 0,7-5 4 0,-6 5 4 16,-1-6 3-16,-5 3 1 0,-2-2 2 15,2-3 0-15,-1 4 12 0,-7 0 4 0,0-4-8 0,-6 4 2 0,0-1-1 16,0-3 2-16,0 4-6 0,0 3-8 0,-6-3-16 0,0 3-23 15,-1 1-19-15,1-1-74 0,-8 4-112 0,14 0-106 16,-6 0-114-16,6 0-200 0,6 4-97 0,1-4-44 0,6 3-10 16</inkml:trace>
  <inkml:trace contextRef="#ctx0" brushRef="#br1" timeOffset="27640.35">16529 7474 68 0,'0'3'406'0,"-7"4"-98"0,7 0-105 16,-6 1-68-16,-7 2-41 0,7 2-21 0,-1 2-14 0,0 5-3 16,-5-1 2-16,5 0 0 0,0 5-6 0,-6 2-5 15,7-3-7-15,0 4-4 0,-2-1-3 0,2-3-2 0,6-1-4 16,0-1 0-16,6-2 4 0,2-7 12 0,4 0 18 0,1 0 32 16,1-8 45-16,5 1 53 0,7-8 42 0,0-3 22 15,6-4 14-15,-5-7 0 0,5 0-11 0,1-8-24 16,-7 4-37-16,6-7-50 0,-12 3-35 0,6 0-18 0,-7 1-8 0,-5 2-2 15,-1-2 2-15,-7 7-1 0,0-4-10 0,-6 7 1 16,0 1-7-16,0 2-11 0,-6 2-12 0,-7 3-15 0,0-1-11 16,-6 8-11-16,-1 0-1 0,-6 4-6 0,-1 3-6 0,-5 7-1 15,-1 1 0-15,7 0 2 0,-6 7 1 0,7-4-1 16,-2 4-1-16,1 1-1 0,6 2 0 0,1-7-2 0,6 4 0 16,6-4-4-16,1 1 1 0,0-5-3 0,6 0 0 15,6-2 0-15,0-1 2 0,1-4 4 0,6-3 0 0,0 0 4 16,7-4 2-16,-1-8 2 0,7 1 4 0,0-7-2 0,0-2 3 15,1 2-3-15,5-8 1 0,-6 4 0 0,-7-4 2 0,7 4 1 16,-6-1 4-16,-7 0 3 0,0 1 2 0,0 4 2 16,-7 3 1-16,1 0-1 0,-7 0 0 0,0 3-5 0,0 1-4 15,-7 4-6-15,1-2-5 0,0 5-3 0,-14 5-2 0,7 2-1 16,-13 4 0-16,6 0 1 0,-6 3 0 0,1 1 1 16,-1 3 4-16,-1 0 0 0,1 5-1 0,6-5 0 0,8 0-2 15,-2 1-1-15,8-4-3 0,-1-1-4 0,1 0-5 0,6-3-1 16,6 1 0-16,1-5 3 0,6 0 0 0,0-3 1 0,1-4 6 15,4 0 2-15,2-4 4 0,7-8 2 0,-1 3 1 16,-1-3 0-16,1-6 0 0,7 4 2 0,-13-5 0 0,-1 4 5 16,0 1 7-16,-5-1 2 0,-1 4 3 0,-7 0 2 0,-6 1-1 15,0 1-4-15,0 6-8 0,-6-1-2 0,-7 0-6 16,-1 4-3-16,-5 8-3 0,-7 0-1 0,0 3-4 0,0 7 4 16,0-4 8-16,-1 8-1 0,1 0 0 0,1 4-1 0,5-5-1 15,0 6-2-15,1-2 3 0,6-3-3 0,6 0-2 16,1 0-2-16,0-4-4 0,6-4-1 0,6 2-2 0,0-1 0 15,1-5 0-15,6-2 1 0,6-1 5 0,-5-7 1 16,12 0 3-16,-1 0 2 0,1-7 3 0,7-4 1 0,-1 0 2 16,1-7-1-16,7-1-2 0,-8 1 1 0,1-4 4 0,-1 0 3 15,-6 0 4-15,-7-4 3 0,1 5 4 0,0-2 4 0,-13 2 1 16,-1-2 2-16,-6 5-2 0,0-1-6 0,-6 2-3 16,-8 1-5-16,1 5-7 0,-7 0-4 0,-5 4-4 0,5 0-2 15,-12 4-1-15,6 3 1 0,-7 3 0 0,7 1 2 0,-7 3 3 16,7 0-1-16,0 5-2 0,1-1-11 0,-1 0-21 15,6 3-23-15,0 1-28 0,7-1-77 0,1 1-110 0,12 4-105 16,0-5-132-16,6 0-186 0,6 2-87 0,8-7-36 16,-1 3-3-16</inkml:trace>
  <inkml:trace contextRef="#ctx0" brushRef="#br1" timeOffset="28435.14">18645 7551 316 0,'0'-8'567'15,"0"4"-74"-15,0 0-137 0,-6 1-87 0,6 3-48 0,0-4-33 16,-6 4-26-16,-7 4-19 0,-1-1-17 0,2 5-17 0,-8 6-14 16,-6 1-9-16,-7 3 0 0,7 5-3 0,-6 2 4 0,5 1-2 15,2-1 1-15,-1 1-2 0,6-1-4 0,0 1-15 16,7 0-16-16,7-4-13 0,0 0-9 0,6 0-7 0,6-4-3 16,7-2-2-16,0-2-1 0,6-3 0 0,8-4 1 0,5-4 1 15,1-3-1-15,-1-3 3 0,8-1 1 0,-8-7 6 16,7 0 4-16,-6-4 6 0,-1 1 10 15,1-4 10-15,-7-1 11 0,0-3 10 0,-7 4 11 0,1-4 8 0,-8 0 6 16,2 3 3-16,-14 5-4 0,6-4-3 0,-12 3-12 0,6 0-12 16,-14 4-16-16,-4 4-15 0,-2 3-14 0,-7 4-12 0,2 0-9 15,-7 8-6-15,-8-1-2 0,7 8-2 0,-5-1 0 16,5 5 2-16,-6 2 0 0,7 2-1 0,6-1 1 0,-1 0-2 16,1 0-4-16,14-1 0 0,-2 1-10 0,8-3-6 0,-1-1-5 15,14 1-6-15,5-1-4 0,2-4-4 0,12-3-2 0,-1 0 2 16,2-3 7-16,5-5 6 0,8-3 4 0,-8-3 6 15,1-5 7-15,-1-3 6 0,1 0 4 0,-1-7 4 0,1 0 3 16,-7 0 6-16,7-5 10 0,-15-2 11 0,9 3 11 0,-14-4 9 16,0 4 8-16,-7-3 3 0,1 2 2 0,-7 2-4 15,-7-1-8-15,1 3-12 0,-7 5-10 0,0-1-11 0,-14 4-9 16,9 0-4-16,-9 8-7 0,-5-2-4 0,6 5 0 16,-1 5-1-16,-5 2 0 0,6 0 0 0,1 4 0 0,-2 0 1 15,1 0 0-15,6 4-2 0,8-1 0 0,-2-2-2 0,1 2-5 16,7-3-1-16,6-1-2 0,0 2-3 0,0-1 1 15,6-4 0-15,-6 1 4 0,7-1 4 0,6-3 3 0,-6-1 3 16,-1-3 4-16,0 0 1 0,8-3 3 0,-8 3 2 16,0-4-1-16,1-3 3 0,-1 3 2 0,1-3-2 0,-7-2 3 0,7 7-2 15,-7-5-1-15,0-2-4 0,0 2-10 0,0 4-27 16,-7-4-38-16,7-1-47 0,-7 1-131 0,1 0-143 0,-7-1-185 16,0-3-165-16,-6 0-94 0,-8 0-36 0,1-4 3 0</inkml:trace>
  <inkml:trace contextRef="#ctx0" brushRef="#br1" timeOffset="29019.97">17122 7078 253 0,'0'-8'516'0,"-7"5"-99"0,7-5-137 0,-6 8-84 0,-1-3-47 16,1 3-23-16,-1 3-7 0,-6 1-2 0,0 3 0 16,0 4 0-16,-6 4-8 0,6 3-9 15,-1-3-13-15,2 3-11 0,4 0-17 0,2 1-8 0,0-1-14 0,6 0-9 16,0-3-3-16,6 0 3 0,0-1 8 0,8-3 14 0,-1 0 16 15,0-4 16-15,6 1 20 0,1-8 13 0,6 3 8 0,-6-6-1 16,5-1-4-16,8-3-12 0,-7 0-11 0,0-1-13 16,-6-3-14-16,-1 0-11 0,-5 4-1 0,-2 0-1 0,-5 3 2 31,0 0-1-31,-1 1-3 0,-6 3-10 0,-6-4-5 0,-1 4-6 16,-6 4-10-16,-7 3-8 0,1 0-8 0,-7 1-6 15,-7 6-4-15,7 1 4 0,0 3-2 0,0-3 0 0,7 3-2 16,-1 1-1-16,7-5 1 0,6 5-2 0,1-5-2 0,6 1-3 15,6-1-2-15,1-3 0 0,12-3-1 0,1-1-1 0,0-2 1 16,13-5 3-16,-1-5 1 0,-7-6 6 0,9 0 1 16,-2-4 3-16,1-3 3 0,-7 0 4 0,7-4 7 15,-15 0 6-15,2-4 10 0,-1 4 6 0,-5 0 7 0,-8-3 6 16,1 6 4-16,-7-2-2 0,-7 2-4 0,-5 4-8 0,-2 1-7 16,-5 3-9-16,-1 4-8 0,-6 3-7 0,-7 4-5 0,7 0-3 15,0 4-2-15,-6-1 0 0,5 4-1 0,2 4-2 16,-1 0 1-16,12-2-1 0,-5 1-2 0,6 1 2 0,7-4 1 15,-1 4-6-15,1-4 3 0,-1 1 0 0,7-1 3 0,0 0 1 16,0-3 1-16,-7 0 1 0,7-1 0 0,0-3 4 16,0 4-3-16,0 0-8 0,0-4-18 0,0 3-23 0,0 1-41 15,0 0-124-15,7-1-145 0,-7 5-255 0,0-5-137 16,0-3-77-16,0 0-28 0,0 0-4 0</inkml:trace>
  <inkml:trace contextRef="#ctx0" brushRef="#br1" timeOffset="184065.65">2956 8814 145 0,'0'-4'275'0,"0"4"-93"16,0 0-67-16,7-3-39 0,-7 3-23 0,0-4-14 0,0 4-6 0,6-4-1 15,-6 0-7-15,7 4 1 0,0-3 1 0,-1 3-1 0,0-4 1 16,8 1-1-16,-8-1 0 0,7 4-1 0,-6-4 2 0,6 1-1 16,-7 3 0-16,7-4-2 0,0 1 2 0,0-1 0 15,0 4 5-15,0-3 0 0,0-1 1 0,6 4 0 0,-5-5-2 16,5 2-3-16,-6 0-1 0,14 3 0 0,-8-3 1 15,0-2-2-15,1 1-1 0,-1 4-3 0,1-3 0 0,-1 3 0 16,1 0-2-16,0 0-4 0,6-4-5 0,-7 4-2 0,1 0-1 16,6 0 1-16,0 0 0 0,0 0 0 0,-7 0 0 15,8 0 2-15,-7 0 1 0,5 0 0 0,-5 0 0 0,0 0 2 16,5 4 1-16,-5-4 5 0,0 3 7 0,6-3 11 0,-1 0 7 16,1 0 5-16,0 4 2 0,1-4 1 0,-1 0-2 15,6-4-2-15,1 4-9 0,-7 0-9 0,7 0-8 0,-1-3-6 16,1 3-3-16,-7 0-4 0,6 0-1 0,-6 0-1 0,7 3-2 15,-7-3-4-15,-1 0 1 0,9 0 0 0,-9 4-1 16,1-4 0-16,0 5-1 0,7-2 0 0,-7-3 0 0,7 0 0 16,-7 3 0-16,6-3 0 0,-5 3 0 0,5-3 1 15,-6 5 0-15,7-5 0 0,-7 4-1 0,7-1 1 0,-8 1 2 16,8-4 0-16,-8 3 1 0,8 1-2 0,-1-4 3 0,-5 3 0 16,5-3 0-16,1 4 0 0,-7-4 1 0,6 4 0 15,-5-4-1-15,-1 0-1 0,6 3 1 0,-5 1-1 0,5-4 0 16,-6 0-1-16,0 3 1 0,7 1-2 0,-7 0 1 0,-1-4 0 15,8 4 1-15,-7-1-2 0,0-3 2 0,1 4-1 16,-1 0-1-16,0-4 0 0,0 3-2 0,-7 1 1 0,7 0-1 16,0-4 1-16,7 3-1 0,-7-3-2 0,0 4 1 15,7-4 1-15,-1 0 0 0,1 0 0 0,6 0 0 0,-7 0-2 16,7 0 1-16,1 0 0 0,-8 0 1 0,7 4-1 0,-6-4 0 16,5 0 0-16,-5 3 3 0,-1-3 0 0,-5 4-1 15,5-4 0-15,1 4-1 0,-7-4 1 0,0 3 0 16,7-3 1-16,-7 4-4 0,6-4 1 0,-5 0 3 0,5 0 0 15,1 0 0-15,-1 0 0 0,7 0 1 0,-7-4 0 0,8 4 1 16,-1-3-3-16,0 3 1 0,0-4 1 0,0 0-1 0,0 1 1 16,0 3-1-16,1-4-1 0,-1 0-1 0,-1 4 3 15,1-3-3-15,-6-1 0 0,7 4 0 0,-2-4-1 0,-5 1 0 16,6 3 0-16,0-4 1 0,-6 4-1 0,6-4 0 0,-7 4 0 16,7-3-1-16,-6 3 1 0,6 0 0 0,0-4 1 15,0 4 0-15,0 0 0 0,1 0 0 0,5 0 0 0,1 0 0 16,-7 0 2-16,6 0-1 0,7 0 0 0,-7-4 0 0,8 0 0 15,-7 4 0-15,5-3-1 0,2 3 1 0,-7 0-1 16,5-4 0-16,-5 4 1 0,-1-3 0 0,1 3 0 0,0 0 0 16,0 0-1-16,-7 0 0 0,-1 0-1 0,1 0-1 0,1 0 0 15,-8 0 1-15,7-4 0 16,0 4-1-16,1 0 1 0,-1 0 0 0,-1-4 0 0,1 4 2 0,1-3-1 0,5 3 0 16,-6-4 0-16,1 1 1 0,5-1-1 15,-6 1 1-15,7-1 0 0,-7-1-1 0,7 2 0 0,-7 0 0 0,6 0 0 0,-5-2 0 16,-2 5-2-16,7-4 2 0,-12 1 1 15,7 3 0-15,-1 0 0 0,-1-4 1 0,-5 4 1 0,7 0 1 0,-8 0-1 16,7-4-1-16,-7 4-2 0,1 0 1 0,6 0 0 0,-7-3-1 16,8 3 0-16,-7 0-1 0,5 0-1 15,1-4 1-15,0 4-1 0,1-4 1 0,5 1-1 0,-5 3 1 0,5-4 0 16,0 4 0-16,1-4 1 0,-1 1 0 0,8-1 0 0,-7 0 0 16,-1 1 0-16,1-1 0 0,-1 0 0 0,-6 1 0 15,1 3 1-15,5-4-1 0,-6 0 0 0,-7 1 0 0,8-1-1 16,-1 4-1-16,0-3 2 0,-1-1 0 0,2 0-1 15,-1 0 1-15,0 1 1 0,1-1 0 0,5 4 0 0,0-3 1 32,-5-1-1-32,5 4 0 0,7-4 0 0,-7 4-1 0,1-3 0 15,7 3 0-15,-2-4 0 0,2 4 0 0,-8-4 0 16,7 4 0-16,-6-3 3 0,6 3 1 0,-6-3 3 0,-1 3 1 16,-5-6 6-16,5 3 4 0,1 3 4 0,-7-3 5 0,6-1 4 15,1 4 7-15,-1-4 5 0,1 4 1 0,-1-3-2 16,1 3 0-16,-1-4 0 0,8 4-4 0,-8-4-3 0,7 4-5 15,1-3-10-15,-8 3-3 0,7-4 1 0,1 4-1 0,-2 0 0 16,-5-3 1-16,-1 3 3 0,8-4 7 0,-14 4 14 0,7-4 7 16,-8 4 12-16,-5-4 11 0,6 4 8 0,-7-3 7 15,-6-1 4-15,7 4-2 0,-13-3-6 0,6-1-9 16,-13 0-11-16,7 4-13 0,-8-3-10 0,2 3-14 0,-8-4-8 16,7 4-10-16,-7 0-9 0,1-4-27 0,0 4-59 0,-1 0-86 15,0 0-92-15,-6-3-108 0,8 3-154 0,-8-8-125 16,-8 5-76-16,2-1-21 0</inkml:trace>
  <inkml:trace contextRef="#ctx0" brushRef="#br1" timeOffset="185748.96">13579 8400 298 0,'-14'-7'276'0,"8"-1"-110"0,-7 1-74 16,0 0-42-16,0-1-23 0,0 4-14 0,-6 1-5 16,6 0-3-16,-7-1 0 0,0 0 0 0,8 1 1 0,-8 3 4 15,7 0 4-15,-1 0 5 0,2 0 2 0,-2 0 3 0,8 0 1 16,-7 0 0-16,0 3-1 0,6-3-4 0,1 0-1 15,0 4-3-15,0-4-4 0,6 4-2 0,-8-4-2 0,8 3-1 16,0 0-1-16,0 1 1 0,0-4-2 0,8 4-1 16,-2 3 1-16,0-3 1 0,0-4 1 0,8 7 1 0,-1-3 0 15,-1 0 2-15,2-1 7 0,6 1-2 0,-8 0 5 0,15-1-2 16,-9 1 2-16,9 0 0 0,-1 0 1 0,6-1 1 16,1 1-6-16,-1-4 4 0,8 3 3 0,-1 1 1 0,6 0 2 15,8-4 0 1,-1 0 2-16,7 0-1 0,6 0 1 0,0 0-3 0,6 0-4 0,1 0-1 0,0-4-4 0,-1 4-2 15,0 0-2 1,2 0-2-16,-8 0-3 0,6 0 0 0,1 0 0 0,-7 0-2 0,7 4 0 0,-1-4-1 0,1 3 1 0,6-3 0 16,-6 4-2-16,6-1 0 0,0-3-4 0,0 4 1 0,-7-1 0 15,8 6 2 1,0-6-2-16,-8 5 0 0,-6-5 0 0,6 4-1 16,-6-3 2-16,1 3-1 0,-1 1 0 0,7-1-3 0,-7 0 3 0,0 1 1 15,7-5 1-15,-7 5 0 0,6-5 0 0,-6 5 2 0,7-5-2 0,0 1 0 0,5-1-7 31,-4 1 1-31,4-4 2 0,-4 4 0 0,-2-4 1 0,0 4-2 16,1-4 2-16,0 3 0 0,-1-3 4 0,-6 4-1 0,8-1-2 16,-8 1 1-16,0-4 1 0,-7 4-1 0,1-1 3 15,0 1-2-15,-2 3 1 0,-4-4-1 0,-1 3 0 0,0-3-2 16,0 0 0-16,1 1-1 0,-1-4-3 0,-1 4 2 0,2-4 2 16,-1 0 0-16,7 0 0 0,-8 0-2 0,8 0 1 15,-7 0 1-15,7 0-1 0,0 0 0 0,-8 0-1 0,8 0 0 16,-7 0 1-16,7 0 3 0,0 0-1 0,-1 0 0 15,-6 3 3-15,7-3-1 0,-1 0 1 0,1 4-1 0,0 0 1 16,-1-1-3-16,1 1 0 0,6-1-1 0,-6 1 0 0,6 0 0 16,0 0-2-16,0-4 0 0,0 3 1 0,0 1 0 15,0-1 1-15,-6-3 0 0,-1 4 0 0,1-4 1 0,0 0 1 16,0 0 2-16,-7 4 1 0,-1-4-2 0,-5 0 2 0,7 0-1 16,-8 3 0-16,0-3 1 0,1 0-2 0,-7 0 0 0,7 4-1 15,-1-4-1-15,-6 0-1 0,7 0 0 0,-1 4 0 16,1-4-1-16,7 0 1 0,-2 0 0 0,2 0-1 0,-1-4 0 15,-1 4 1-15,2-4 1 0,6 4 0 0,-1-3 2 0,-5-1 1 16,4 0 3-16,2 1 0 0,0-1 4 0,-7 1 2 16,7-1 4-16,0 0 0 0,-1 0 1 0,-6 1 1 0,6-1 0 15,1 1 4-15,-6-1 1 0,5 0-2 0,1 1 1 0,-8-1-3 16,8 0 1-16,0-2-1 0,-7 6 0 0,7-9-3 16,0 6-4-16,-8-1-1 0,8 0-2 0,0 1 3 0,-7-1 3 15,7 0 2-15,-1-3 2 0,1 4 3 0,-8-1 4 16,8 0 7-16,0-3 7 0,0 3 5 0,-1 1 2 0,1-5 2 15,0 5-1-15,-1-1-2 0,7 0-1 0,-6-3-7 0,-1 3-5 16,8 1-6-16,-7-1-3 0,6 0-5 0,0 1 2 16,0-1-1-16,0 0 3 0,-7 1 1 0,1-1 1 15,0-3 4-15,-8 3 4 0,8 1 4 0,-7-5 2 0,1 5 1 0,-2-6-1 16,2 2 7-16,-1 4 8 0,-1-4 7 0,-4-1 1 16,5 5 2-16,-7-4-2 0,1 3 0 0,6-4 0 0,-6 5-7 15,-1-5-9-15,1 5-10 0,5-1-8 0,-5 0-6 16,7-3-4-16,-2 3-4 0,2 1-2 0,-1-1-2 0,-7 0-4 15,8 0-2-15,-2 1-1 0,1 0-1 0,-5-1 0 0,-2 0-2 16,7 1 1-16,-7-1 2 0,1 0 2 0,-1 1 1 16,1-2 4-16,0 3 4 0,0-2 3 0,-7 0 2 0,6 4 2 15,-6-4 2-15,7 4-2 0,-8 0-1 0,8 0-2 0,-7 0-3 16,0 0-3-16,1 0-2 0,-1 0-4 0,-1 0-3 16,2 0 1-16,-1-4 0 0,0 4 0 0,-7 0 1 0,15 0-1 15,-9-4-1-15,1 4-1 0,0-3 1 0,1 3 0 0,5 0 0 16,-6-4-1-16,7 4 0 0,-7 0 1 0,7 0 1 0,-1 4 2 15,1-4 0-15,-1 3-2 0,1-3-2 0,-1 4 2 16,1 0-1-16,-1-4 0 0,2 4 2 16,-2 0 0-16,7 0 0 0,-7-2 1 0,1 3 2 0,6-2 0 0,-6 1 0 0,6 0-2 15,0-1 0-15,0-3 0 0,0 4-1 16,0-4 1-16,7 4-1 0,-7-4-1 0,7 0-1 0,-8 0 1 0,2 0-1 16,-1 0-2-16,7 0 1 0,-8 0 0 0,1 0-2 15,7 0 1-15,0 3 0 0,-7-3 1 0,7 0 3 0,-1 3-1 0,0-3 2 16,1 4-1-16,0-4-1 0,0 4 0 0,-1-4 0 15,1 4-3-15,6-1 1 0,-6-3-1 0,-1 4-2 16,1-4 4-16,0 0 2 0,6 0 1 0,-6 0 0 0,-1 0 4 16,0 0 1-16</inkml:trace>
  <inkml:trace contextRef="#ctx0" brushRef="#br1" timeOffset="187633.29">28910 8338 7 0,'6'4'361'0,"-6"-4"-76"0,13 0-85 15,-6 0-62-15,6 0-37 0,7 0-24 0,-8 0-10 0,8 0-4 0,-1 0-3 0,1 0 0 16,0 0-5-16,-1 3-1 0,7-3-2 0,0 4 2 16,1 0 4-16,-1-1 2 0,6 0 2 0,1 1 4 0,6 0 7 15,-1 3 5-15,2-3 12 0,5 0 9 0,8-1 12 0,6 1 11 16,-2 0 15-16,2-1 14 0,13 1 5 0,0 0 2 15,6-1 3-15,0-3-9 0,0 8-9 0,6-8-16 0,8 4-20 16,-8-1-18-16,8 1-14 0,-7-1-15 0,6 1-15 0,-6 0-11 31,-1-1-8-31,1 1-5 0,-7-1-3 0,0 1-5 0,0-1-4 16,-6 6-2-16,-7-9-2 0,6 3-1 0,-12 1-1 16,6 0-2-16,-7-4-4 0,-5 3 2 0,-1-3 0 15,0 0 0-15,0-3 1 0,-6 3 0 0,-7-4 2 0,0 4-1 16,0-4 2-16,-7 4-2 0,-6-3 2 0,7 3 2 0,-13-5 2 15,6 1 1-15,-7 4-1 0,-5-3 7 0,5-1 1 0,-6 4 3 16,-7-3-2-16,1 3-1 0,0-4-2 0,-1 4 1 16,1-3-3-16,-1 3-4 0,0-4-1 0,1 4 1 0,-7-4 1 15,0 4 0-15,7-3 0 0,-7 3 0 0,0 0-1 0,0-7-1 16,0 3-4-16,0 0-1 0,0 0-1 0,-7-3-2 16,7 3-1-16,-7-3-1 0,-5 0 2 0,5-1-2 0,-6-3-1 15,-6 1 2-15,-1-1 1 0,0 0 1 0,1-4 1 16,-7 0 0-16,-7 1-1 0,1-1 1 0,-1-4 2 0,1 5-2 15,-7-1 1-15,-1-3-1 0,1 4 0 0,-7-2 0 0,7-2 0 16,-6 3 0-16,-1 1 0 0,1-1 1 0,-1 4 3 16,7-3 2-16,7 6 4 0,-1-3 1 0,7 4 4 0,6 0 2 15,1 3 2-15,6 1-2 0,0-1-1 0,0 1-3 0,6-1-3 16,1 4-3-16,6 0-2 0,-7 0-3 0,7 0-1 16,0 0-2-16,7 0 0 0,-1 4 2 0,1-1 1 0,6 1 2 15,0 3 0-15,6 0 4 0,8 0 2 0,-1 0 1 0,6 5 1 16,1-5-1-16,-1 0-1 0,7 1 1 0,-6-1 2 0,6 0 0 15,0 0 1-15,6 4-1 0,-6-3 1 0,7-1 1 16,7 0 0-16,-8 4-2 0,7-3 0 0,1 3-4 0,-8 3-3 16,0-2-1-16,1-1-2 0,-1 3-1 0,-5 1-2 0,-8 3 0 15,1-3-4-15,-7 3 3 0,-7-4 0 0,1 9 1 16,-7-5 1-16,-6 4 0 0,-7 4 4 0,0-4 1 0,-14 4 3 16,2 3 2-16,-15-4 1 0,-5 5 2 0,-7-1 2 0,-7-4 2 15,-6 5 0-15,-7-1-2 0,1-3-2 0,-8-1-1 0,1 1 0 16,0 0-12-16,0-4 1 0,-6 0 1 0,6 0-3 15,0 0 1-15,-1-4 2 0,8-4-3 0,6 5-14 0,-1-1-11 16,14-3-34-16,1 0-92 0,5-4-125 0,13-1-143 0,-6-2-224 16,20 0-109-16,-8-8-67 0,14 0-27 0,7 0 5 15</inkml:trace>
  <inkml:trace contextRef="#ctx0" brushRef="#br1" timeOffset="189327.78">31652 6374 46 0,'0'0'302'0,"0"0"-67"0,0 0-60 0,0 0-45 15,0 0-31-15,0 0-17 0,0 0-14 0,0 0-2 16,0 0-2-16,0 0 1 0,0 0 1 0,0 0 2 0,0 0 6 16,0 4 9-16,0-4 15 0,0 0 11 0,0 0 10 0,0 3 13 15,0-3 14-15,0 0 14 0,0 0 15 0,0 0 14 16,0 0 10-16,-6 0 2 0,6 0 0 0,0 0-10 0,0 0-10 16,0 0-17-16,0-3-20 0,0 3-25 0,6 0-21 0,-6 0-18 15,0 0-12-15,0 0-6 0,0 0-6 0,0 0-1 16,6 0 1-16,1 0 1 0,-1 0-2 0,1-4-3 0,12 4 0 15,-5 0-5-15,5 0-3 0,1-3-7 0,6 3-6 0,0 0-4 16,-1-4-1-16,9 4-2 0,-9 0 1 0,15 0 2 0,-8 0 3 16,7 0 3-1,0-4 2-15,1 1 1 0,5 3 0 0,-6-4-1 0,-7 4-1 0,8 0-1 0,-8-4-3 0,-6 4-1 16,0 0-2-16,0 0-2 0,-12-3 0 0,4 3-3 16,-4 0-2-16,-1 0-2 0,-7 0-6 0,0 0-5 0,2 3-1 15,-2-3-1-15,-6 4-4 0,6 3 2 0,-6 1 0 0,0 2 1 16,-6 1 2-16,0 4 2 0,-2 7 1 0,-4-1-1 15,-1 6 3-15,-7-2-1 0,0 5-1 0,-12-1 0 0,-1 0 1 16,1 4 1 0,-7 0-1-16,-7 0 0 0,-6 4-2 0,0-4-1 0,0-1-1 0,0 2-2 0,-7-1 0 0,7-1-1 15,0-2 3-15,0-1 0 0,6 1 3 0,7-5 4 0,1-3 3 16,5 0 4-16,7-3 2 0,0-1 3 0,6-3 1 0,7-1 1 16,0-3 1-16,6-3 5 0,1-1 10 0,6 0 15 0,6-3 15 15,8 3 9-15,12-3 8 0,7-1 3 0,12 0-1 16,7-3-7-16,7 0-11 0,6 0-15 0,0 0-17 0,6-3-14 15,1 3-7-15,-7-3-8 0,7 3-4 0,-1-4-1 0,1 0 1 16,0 1-2-16,-7-1-3 0,6 0 1 0,-5 1-2 0,-1-1 0 16,-6 4-4-16,-8-3 2 0,2-1 1 15,-8 0 3-15,1 4 0 0,-14-4 3 0,1 1 2 0,-13-1 1 0,5 4 6 16,-11-4-1-16,-2 1-1 0,2-1-2 0,-8 4-1 0,-6-3-7 16,0-1-25-16,0 0-42 0,-13-3-66 0,-6 0-83 0,-1 3-85 15,-13-3-174-15,1-4-201 0,-1 0-225 0,-6 0-115 0,7-5-41 16,-14 6 22-16,7-5 59 0</inkml:trace>
  <inkml:trace contextRef="#ctx0" brushRef="#br1" timeOffset="189961.29">31658 6107 308 0,'0'3'602'0,"0"-3"-54"0,-6 0-83 0,6-3-58 15,0-1-33-15,0 0-25 0,0-3-16 0,0 0-22 0,0-5-33 16,0-2-56-16,6 3-67 0,-6-7-42 0,7 3-21 0,-1-3-8 16,1-4-6-16,6 0 4 0,-1 0 3 0,2 0 7 15,-1-5 12-15,0 6 1 0,6-4-3 0,-5 3-3 0,5-4-6 16,1 4-4-16,-1 0-7 0,-6 0-10 0,7 0-13 0,-1 4-4 15,-6-1-6-15,0 5 0 0,7-1-4 0,-7 4-6 16,0 0-7-16,-6-1-8 0,5 10-7 0,2-2-5 0,-2 0-5 16,2 8-1-16,-1 2-6 0,6 3 0 0,0 5-2 15,1 1-1-15,6 3 2 0,1 8 0 0,-2-1 1 0,1 0-2 16,0 6-1-16,0 1 2 0,-6 1 2 0,6 4 2 0,-7 0-1 16,-5-1-1-16,-1 1 3 0,-1-1-2 0,2 5-16 15,-8-5-51-15,0 1-66 0,1-1-101 0,0-2-194 0,-1-1-288 16,1-4-161-16,-1-3-103 0,-6-9-38 0,0 1 20 0</inkml:trace>
  <inkml:trace contextRef="#ctx0" brushRef="#br1" timeOffset="193477.43">16835 7554 7 0,'0'0'139'0,"0"0"-10"0,0 0-15 16,0 0-16-16,0 0-15 0,0 0-11 0,0 0-9 15,0 0-5-15,0 0-4 0,0 0-4 0,0 0-1 0,7 0-7 16,-7 0-6-16,0 0-8 0,0-3-3 0,0 3-4 0,0 0-1 16,6-5 1-16,-6 5-1 0,0-3 5 15,0 3 4-15,0 0 6 0,-6-4 5 0,6 4 4 16,0 0 5-16,0 0 7 0,-7-4 0 0,7 4 6 0,-7 0-2 16,7 0-3-16,0 0-6 0,-6 0-6 0,6 4-6 0,-6 0-8 0,-1-1-7 15,1 5-6-15,-8-1-6 0,8 1-2 0,0 2 1 0,-1 1-2 16,-6 1-2-16,7-1-3 0,-1 3 0 0,7 0 0 15,-7 1 0-15,7-4-1 0,0 4 1 0,0 0 0 0,0-1 0 16,0-3 2-16,7 0 0 0,0 1 0 0,-1-5 1 0,7 0 5 16,0 0 3-16,-7-7 5 0,14 4 7 0,-7-4 14 15,0-4 13-15,6 4 26 0,-5-7 31 0,-1 2 28 0,-7-1 29 16,7-2 24-16,-6-3 18 0,-1 1 2 0,0-1-1 0,-6 0-19 16,0 0-28-16,-6 0-31 0,0 0-31 0,-1 0-28 0,1 3-26 15,-1-2-19-15,1 2-13 0,-7 1-9 0,-1 0-10 16,2 2-16-16,-8 5-45 0,7 0-78 0,0 0-82 0,0 5-74 15,7-2-77-15,6 1-118 0,0 3-125 0,0-3-77 0,6 3-12 16</inkml:trace>
  <inkml:trace contextRef="#ctx0" brushRef="#br1" timeOffset="204819.97">15605 7770 76 0,'0'0'253'0,"0"0"-56"15,-8-4-55-15,8 4-47 0,0 0-31 0,-6 0-17 0,6-3-11 16,0 3-1-16,0 0-1 0,0-4 3 0,0 4 4 16,-6 0 3-16,6 0 3 0,0 0-1 0,0 0 4 0,0-5 2 15,0 5 3-15,0 0 1 0,0 0 6 0,0 0 3 0,0 0 4 16,0 0 1-16,0 0 1 0,0 0 1 0,0 0-3 16,0 0-3-16,-7 0-8 0,7 0-6 0,0 0-8 0,0 0-6 15,0 0-7-15,0 5-7 0,0-5-3 0,0 0 2 16,0 0 6-16,0 0 10 0,0 0 13 0,0 0 19 0,-6 0 25 15,6 0 29-15,0 0 28 0,-7 0 21 0,7 0 15 0,-7 0 4 16,1-5-7-16,0 5-13 0,0 0-23 0,-8-2-26 16,1 2-29-16,0-4-27 0,-6 4-21 0,-1-3-18 0,0 3-8 15,-5-5-8-15,-1 5-3 0,-1-4-2 0,1 4-2 16,0 0-2-16,-7-3-3 0,1 3 4 0,-7 0-2 0,7 0 0 16,-8-4-1-16,1 4 2 0,7 0 4 0,-7 0 2 0,6 0 3 15,1 0-2-15,-1 0 0 0,1 0 3 0,5 0 0 0,8 0-2 16,0 0-3-16,-1 0-2 0,6 0-1 0,2 0-1 0,5 0 0 15,1 0 0-15,-1 0-5 0,0 0 0 0,7 0 1 16,-6 0 0-16,6 0 2 0,0 0-2 0,0 0-1 16,0 0 1-16,0 0-5 0,0 0 2 0,0 0 2 0,0 0 0 15,0-3-1-15,0 3 0 0,0 0-1 0,0 0-3 0,0 0-4 16,0 0-22-16,0 0-47 0,0 0-74 0,0 0-79 0,0 0-71 16,6 0-70-16,1 0-104 0,-7-4-170 0,7 1-73 15,-1-1-4-15,1-3 41 0</inkml:trace>
  <inkml:trace contextRef="#ctx0" brushRef="#br1" timeOffset="205199.81">14986 7481 249 0,'0'-4'442'0,"0"-3"-125"0,0 3-118 0,0 0-62 0,0 0-33 15,0 2-19-15,0 2-11 0,0-5-10 0,0 5-10 16,-7 0-12-16,7 0-10 0,-7 0-11 0,-5 5-5 0,-2-3-5 16,1 2 0-16,-6 4 2 0,0-1 6 0,-8 0 2 15,1 4 6-15,0-3 4 0,0 3 4 0,-7 3 4 0,7-3 0 16,-6 4 4-16,5 0 3 0,-5-1 9 0,7 0 3 0,-1 2 2 16,-1-2-3-16,1 0-1 0,6 1-2 0,1 0-6 15,-1 3-6-15,0-3-9 0,2 0-8 0,4-1-5 0,1 1-3 16,1 0 0-16,4-1 0 0,2-3 8 0,0 4 8 15,0 0 7-15,6-5 11 0,6 5 12 0,0-4 12 0,0-4 9 16,8 4 14-16,-1-3 8 0,7 4 7 0,-2-6 7 0,9-2-3 16,-1 3-6-16,0-3-9 0,7 0-7 0,5-1-15 15,-5 1-14-15,-1-1-18 0,8-3-12 0,-7 0-9 0,6 0-5 16,-13-3-4-16,6 3-2 0,-6 0-3 0,1 0-4 0,-8-4 1 16,0 4-3-16,-6 0-1 0,1 0-4 0,-8-3-8 15,0 3-22-15,-6 0-90 0,-6 0-115 16,0 0-136-16,-14 0-229 0,0 0-119 0,-5 0-65 0,-15 0-28 0</inkml:trace>
  <inkml:trace contextRef="#ctx0" brushRef="#br1" timeOffset="208323.14">8675 13214 211 0,'0'0'251'0,"6"-4"-49"0,-6 4-52 15,0-3-44-15,0 3-29 0,0 0-20 0,0-4-11 16,6 4-2-16,-6-3 2 0,0 3 2 0,0 0 4 0,0-4 4 16,0 4 1-16,0-4 1 0,0 4 0 0,0-4 5 0,0 0 7 15,-6 0 9-15,6 4 12 0,0-3 19 0,0-1 30 16,0 1 38-16,0 3 36 0,0-4 22 0,0 0 11 0,0 4 1 15,0 0-9-15,-6 0-19 0,6 0-34 0,0 0-39 0,0 0-40 16,0 0-35-16,0 0-26 0,0 0-19 0,0 0-12 0,0 4-8 16,0-4-5-16,0 4-2 0,0-1-2 0,0 4-2 15,0 1 3-15,0 4 1 0,-7 2 3 0,7 4 3 0,0 0 4 16,0 1 1-16,0 7 1 0,-7-5 3 0,7 5 1 0,-6-4 1 16,0 4-1-16,-1 3 0 0,0-3-2 0,-6 3-1 15,7 0 3-15,-7 1 2 0,6-1 2 0,-5 0 1 0,-2 1-1 16,1-1 0-16,0 0 0 0,0-3 2 0,1-1-3 0,-2-3-3 15,8 1-3-15,-1-2-3 0,-6-2 1 0,7-1-3 16,-1-3 0-16,1 0-1 0,6-5 0 0,-7 1 0 0,7-4 0 16,0 0 0-16,0 1-2 0,0-4 3 0,0 0-1 15,7 0 2-15,-1-1 2 0,1-3 3 0,12 4 3 0,-6-4-1 16,13 0 4-16,-6-4 0 0,13 4 1 0,-7-3 0 0,6-1-5 16,7 0-1-16,-6-4-2 0,-1 4-2 0,7 2-4 0,-6-6-3 15,6 4-1-15,-6 0-2 0,-1 1 0 0,-5-1-1 16,-2 0 0-16,1 4 1 0,-6-3 2 0,0 0-1 0,-1-2 0 15,-6 5 2-15,0-3-2 0,-1 3 1 0,-4-4 0 0,-2 4-3 16,0 0 1-16,1-3 1 0,-7 3 0 0,0 0 0 16,6 0 1-16,-6-4 1 0,0 4 0 0,7 0-1 0,-7 0 1 15,0 0-3-15,0-4 0 0,0 4-2 0,0 0-18 0,7 0-22 16,-7 0-30-16,0 0-98 0,0-3-133 0,0-1-158 0,6-3-202 16,0-1-124-16,1-3-53 0,0 4-15 0</inkml:trace>
  <inkml:trace contextRef="#ctx0" brushRef="#br1" timeOffset="209212.44">20717 13140 427 0,'-7'-7'426'0,"0"-4"-137"0,1 4-100 15,0 0-52-15,6-4-23 0,-6 3 3 0,6 1 12 0,-8 0 14 16,8 3 19-16,-6-3 17 0,6-1 12 0,0 5 9 16,0 0 4-16,0-1-10 0,-6 4-19 0,6-5-21 0,0 5-27 15,0 0-30-15,-7 0-26 0,7 5-18 0,-6-1-8 0,6 6 0 16,-14 1 2-16,8 3 6 0,0 9 4 0,-8-1 4 15,8 3 3-15,-7 0-1 0,6 5-6 0,1 0-10 0,-7-1-10 16,7 0-9-16,-1 3-2 0,-6-1-4 0,13-2-5 0,-6 0 0 16,-1 0-4-16,7 3-3 0,-7-1 0 0,7-2-1 15,0 0-4-15,0-3-1 0,0 0 2 0,0-1-4 0,0-3 1 16,7 0-2-16,-7-4 0 0,0 1 0 0,7-1-1 16,-7-4 1-16,6 2-1 0,-6-6-3 0,6-2-8 0,-6 2-10 15,0-2-26-15,7-4-56 0,-7-1-81 0,0 1-78 0,0-4-74 16,0 0-99-16,0-7-173 0,0-5-89 0,0 2-43 15,-7-5 14-15</inkml:trace>
  <inkml:trace contextRef="#ctx0" brushRef="#br1" timeOffset="209622.26">20521 13082 172 0,'0'-14'556'16,"-6"-1"-16"-16,6 0-171 0,6 4-112 0,-6 0-49 16,0 0-26-16,7 0-14 0,0-4-7 0,-1 8-5 0,0-4-14 15,1 4-16-15,6-1-20 0,6 1-28 0,-5 3-21 0,6 1-18 16,-2 3-16-16,9 0-11 0,-7 3-5 0,5 1-5 16,-5 3-2-16,0 4-1 15,-2 0-2-15,-4 0 0 0,-1 4 1 0,-7 3 2 0,1 4 0 0,-14 0 0 0,1 4 4 16,-1-4 1-16,-13 4 1 0,2-1-3 15,-2-3 1-15,-7 4-2 0,1-4 4 0,1 0 3 0,-1-4 0 16,-7-3 9-16,7 3 11 0,0-7 13 0,6 3 12 0,-5-3 15 0,5-3 8 16,6 0 3-16,-5-1-1 0,13 0-6 0,-7-3-9 0,6-1-10 15,1 1-10-15,6 0-14 0,-6-1-9 0,12 5-4 16,-6-5-2-16,6 5-2 0,1-1 1 0,-1 0-2 0,7 1 0 16,-6 3 6-16,13 0-3 0,-1 3 0 0,0-2-2 0,1-3-2 15,6 3 2-15,0-1-2 0,6 4-1 0,1-4-7 16,7 4 0-16,-8-1-1 0,13 1 0 0,-6-1-1 0,1 1-16 15,-1 1-63-15,-7-2-101 0,7-3-96 0,-7 3-126 0,1-6-210 16,7-1-111-16,-8-4-61 0,1 1-20 0</inkml:trace>
  <inkml:trace contextRef="#ctx0" brushRef="#br1" timeOffset="209781.09">21172 13639 647 0,'-6'-7'723'0,"6"3"35"0,0-3-201 0,0 4-137 0,0-2-90 16,0-2-69-16,0 3-51 0,0 0-47 0,6 4-52 16,-6 0-47-16,7-3-38 0,6 6-53 0,-7-3-85 0,2 4-94 15,4 0-87-15,1-4-98 0,0 3-164 0,-6-3-111 0,-1 4-70 16,8 1-15-16</inkml:trace>
  <inkml:trace contextRef="#ctx0" brushRef="#br1" timeOffset="212619.74">2032 14521 123 0,'-7'0'304'0,"-6"-3"-75"0,6 3-80 0,1-4-50 0,0 4-29 0,-8-3-14 16,14-1-7-16,-6 0-5 0,6 1-5 0,-6 3-2 15,6-4-4-15,0 1-8 0,0-1-8 0,0-3-6 0,0-1-5 16,6 4-2-16,-6-3 2 0,0 0 0 0,6-1 1 0,-6 1 1 16,0 0 1-16,0-1 2 0,6 1 0 0,-6 0-2 0,0-1-2 15,8 5-1-15,-8-5-2 0,0 1-3 0,6 4 0 0,-6-1-3 16,0-4-5-16,6 5-7 0,-6-1-7 0,7 1-7 0,-7-1-10 15,7 0-15-15,-1 1-12 0,1-1-17 0,-1-3-16 0,0 4-29 16,1-2-36-16,0-2-44 0,-7-1-52 0</inkml:trace>
  <inkml:trace contextRef="#ctx0" brushRef="#br1" timeOffset="213046.06">2103 14016 176 0,'0'-3'270'0,"0"3"-51"0,-6-4-45 0,6 4-42 15,0-4-25-15,-7 0-21 0,7 1-10 0,-6 3-2 16,6-3-2-16,0 3-4 0,-7-5-4 0,7 2-2 0,0 3-4 15,-7 0-1-15,7-4-4 0,0 4-6 0,0 0-7 0,0 0-6 16,0 0-8-16,0 0-6 0,0 0-6 0,0 0-4 0,0 0-4 16,0 0-2-16,7 4 15 0,-7-1 30 0,0 5 35 0,0-1 36 15,0 4 37-15,0 7 40 0,0-4 34 0,0 9 22 0,-7 3-1 16,7-1-19-16,-6 8-26 0,0 1-29 0,6-2-32 0,-7 5-36 16,0 3-32-16,7-2-20 0,0 1-12 0,-6 1-10 15,6 1-8-15,-6-4-6 0,6 3-3 0,0-4-3 0,-7 1-3 16,7 0-5-16,0-4-2 0,0-4-1 0,-6 0-3 0,6 1-1 15,0-5 0-15,0-3 0 16,0 0-1-16,0-7 0 0,0 3 0 0,0-3-3 16,0-5 3-16,0-3 0 0,0 2 0 0,0-3 0 0,0-1 0 0,6 2 0 0,-6-7-7 0,0 3-12 0,0-3-27 15,0-3-72-15,7 3-97 0,-7-7-87 0,0-4-83 16,6-1-103-16,0-6-159 0,1 0-80 0,-7-4-36 0,7 0 40 16</inkml:trace>
  <inkml:trace contextRef="#ctx0" brushRef="#br1" timeOffset="213537.7">1953 14111 273 0,'0'-11'520'31,"0"0"-114"-31,0-3-163 0,0 3-104 0,7-1-59 0,6 2-29 16,-7-2-17-16,14 2-9 0,-7-1-4 0,7 0-3 0,6 0-3 15,-7 0-2-15,7 0-3 0,0-1-3 0,0 6-4 16,0-2 1-16,1 1-3 0,-1 3 2 0,-1 1-1 0,-5-1-3 16,6 4 2-16,-7 4 0 0,-5-1 2 0,-2 8 1 0,-4 0 3 15,-2 0 0-15,0 7 5 0,-6 1 7 0,-6 3 2 0,0 4 4 16,-2-1 3-16,-11 1 0 0,6 3 3 0,0 0 3 0,-7 0 5 16,1-3 2-16,-1 4 3 0,1-1 2 0,0-4 2 0,-1-3 8 15,0 1 6-15,1-1 6 0,5-4 4 0,-5-4 12 0,12-3 15 16,-5 0 24-16,5-3 24 0,1 0 17 0,-1-5 9 0,0 0 1 15,7-3-4-15,-6 0-17 0,0-3-20 0,6 0-29 0,0-2-28 16,0-2-28-16,6 0-20 0,-6-1-11 0,6 5-8 0,1-8-1 16,0 4-2-16,-1 3-1 0,1-4-3 0,-1 5-1 0,0-1 1 15,1 1-2-15,0 3-2 0,-1 0-1 0,0 0 1 0,2 3 0 16,4 4 1-16,-5 1 0 0,-1 3 0 0,1 0 0 0,-1 3 3 16,1 2 0-16,5-2-1 0,-4 4-1 0,-2-4 2 15,0 5-1-15,1-1 2 0,0 1 0 0,-1-1-3 0,7 0 1 16,-7 0 0-16,1 4 1 0,0-7-2 0,-1 4 0 0,0-1-1 15,1-3 1-15,0-1-1 0,-1 1 1 0,0-4 0 0,1 4 0 16,-1-5 0-16,1 1 1 0,0-3 0 0,-1 3-1 0,0-4-4 16,2-3-10-16,4 3-24 0,-6-3-52 0,8 0-76 0,-8-4-78 15,7 3-72-15,1-6-79 0,-2-1-101 0,2-3-147 16,-2-4-65-16,8 0 4 0</inkml:trace>
  <inkml:trace contextRef="#ctx0" brushRef="#br1" timeOffset="213758.84">2611 14459 427 0,'-6'-3'536'0,"6"3"-148"15,-7-4-143-15,7 4-99 0,-7 4-56 0,7-4-25 0,0 3-7 16,0 6 5-16,0-3 7 0,-6 2 5 0,6 3 2 0,0-1 0 16,6 1-5-16,-6 4-7 0,0-4-9 0,0 0-11 15,7 4-8-15,-7 0-4 0,7-1 1 0,-1-3-1 16,-6-1 0-16,7 2 0 0,-1-1-6 0,0-4-4 0,2 4-3 0,-2-3-2 15,6 3-5-15,-5-4-3 0,6 0-2 0,0-3-13 0,1 0-30 16,-2-1-44-16,2-3-43 0,5 0-49 0,1-3-55 0,-2-1-87 16,-4-7-151-16,6 4-81 0,-7-1-28 0</inkml:trace>
  <inkml:trace contextRef="#ctx0" brushRef="#br1" timeOffset="213901.1">2794 14346 424 0,'-8'-7'564'15,"-4"-1"-101"-15,6 1-160 0,6-1-116 0,-7 5-68 16,7-1-39-16,0 4-29 0,7-4-34 0,-1 4-37 0,0 4-40 16,8-4-41-16,-2 4-57 0,8-4-93 0,-7 3-156 0,7 1-82 15,-8 0-31-15</inkml:trace>
  <inkml:trace contextRef="#ctx0" brushRef="#br1" timeOffset="214361.01">3041 14371 206 0,'-6'-3'525'0,"-1"-1"-79"0,0 1-156 0,1 3-111 0,0 3-61 0,-2-3-36 0,-4 7-17 15,6 1-10-15,-1-1-4 0,0 8-4 0,1-4-4 0,-1 3-5 16,1 5-7-16,6-1-9 0,-6 1-6 0,6-1-4 0,0 0-3 16,0 0-2-16,0 1-1 0,0-1-1 0,6-4-3 15,-6 1 1-15,13-1 0 0,-7-2 0 0,1-1 1 16,0-4 1-16,5 1 0 0,-6-5 2 0,8-3 2 0,-1 0 0 15,-6-7 5-15,6 3 11 0,-1-6 25 0,-5-2 42 0,6 2 41 16,-7-2 29-16,1 1 20 0,0-3 19 0,-7 3 14 16,6-4 3-16,-6 0-18 0,0 0-38 0,-6 5-39 0,6-5-30 15,0 5-19-15,-7 1-20 0,7 0-17 0,0 4-14 0,0-2-8 16,0 3-5-16,0 0-4 0,0 4-3 0,0 0-2 0,7 4 0 16,-7 0-1-16,6 3 0 0,1 0 0 0,-1 5 0 15,0 2-1-15,1 4 1 0,6 1 2 0,-7-1 0 0,2 8 0 16,-2-5-1-16,0 5 0 0,1 0 2 0,-1 3 5 0,-6-3-1 31,7 3-3-31,-7 1-1 0,0-5-1 0,0 1-1 0,0-1 0 0,-7 1 0 0,7-8-4 0,-6 5 3 0,-1-9 1 16,1 1 6-16,-8-1 6 0,8-3 5 0,-7-3 4 15,6-1 2-15,-5-3 3 0,-1-1 4 0,6-6 1 0,-6 3-1 16,0-8-4-16,6 1-3 0,1 0-4 0,0-4-2 0,-1-4 2 16,1 1-6-16,6-6-6 0,0-1-4 0,6 3-4 15,1-4-5-15,-1 0-9 0,7 0-12 0,-6 0-19 0,5-1-22 16,2 6-60-16,-1-6-90 0,-1 5-83 0,2 4-80 0,-2-5-91 15,2 5-141-15,-1-1-90 0,0 3-47 0,-7 2 21 16</inkml:trace>
  <inkml:trace contextRef="#ctx0" brushRef="#br1" timeOffset="-214470.76">3374 14177 62 0,'0'-7'558'0,"-8"0"6"0,8-1-157 15,-6 5-160-15,6-1-109 0,0 1-62 0,0 3-35 16,6 0-14-16,2 0-13 0,-2 7-7 0,0 0-1 0,1 0-3 16,6 4 3-16,-7 4-3 0,7 0 1 0,-7 7 3 0,2 0 1 15,-2 3 5-15,0 1 3 0,1 3 4 0,-7 1 3 0,0 2 4 16,0 1 1-16,0 0-1 0,-7 1-1 0,1-2-4 15,6-2-2-15,-6 2-3 0,-2-5 2 0,2-2 14 0,0 1 21 16,6-4 25-16,-7-4 23 0,1-4 29 0,-1 1 37 0,7-8 28 16,-6 0 16-16,6-3-4 0,0 0-17 0,-7-4-22 15,7-4-23-15,0 0-29 0,-6-3-39 0,6-3-30 0,0-2-22 16,0-2-13-16,6-4-7 0,-6-1-2 0,0 1-4 0,7 0 0 16,-1 0 0-16,-6 2 0 0,7-1 0 0,-1 2 0 15,-6 4 0-15,7-4 0 0,-1 8-1 0,-6-1 0 0,6 1 1 16,-6 3-2-16,8 4 0 0,-8-3 1 0,6 3-1 0,-6 3 1 15,6 1 1-15,1 3 0 0,-1 4 0 0,-6 0 0 0,7 4 3 16,-1 0-2-16,1-1 0 0,-1 4-1 0,1-3-2 16,0 4 2-16,-1-1 0 0,0-3-4 0,8 3 1 0,-8-4 1 15,7 1-1-15,-7-4-2 0,8 3-3 0,-8-6-3 16,8 2-1-16,-8-5 2 0,6 2-2 0,2-7-2 0,-1 0 1 16,-1-3 3-16,-4-1 4 0,4-7 2 0,1-1 1 0,0-2-1 15,-6-4 0-15,6 0 0 0,-6-4 2 0,-1 0 0 16,6 0 1-16,-4-4 0 0,-8 1 0 0,6-1 0 0,0-4 1 15,-6 1 1-15,7-4 0 0,-7 4-1 0,0-4-1 0,0 0 1 16,6 4 3-16,-6-1 1 0,0 4 4 0,0 1 4 16,0 7 3-16,0-1 5 0,0 5 1 0,0 2 2 0,0 6-1 15,0-3-3-15,0 6-4 0,0-1-3 0,0 4-7 0,0 4-3 16,0-1-2-16,0 6 0 0,0 5-2 0,0 1 2 0,0 3 2 16,0 4 0-16,0 0 3 0,0 3-1 0,0 1-1 15,0 0 0-15,7 0-2 0,-7 3 2 0,0 0-3 0,7-2 0 16,-7-2 1-16,6 0 0 0,-6-3-1 0,6 4 0 0,0-5 4 15,2 1-3-15,-2-3-4 0,0-1-6 0,1 1-7 16,0-5-14-16,-1 1-27 0,1-4-46 0,-1-3-62 0,-6-2-61 16,6 2-56-16,-6-4-46 0,7-1-49 0,-7-3-75 15,7 0-112-15,-7-3-55 0,0-5-9 0,0 4 28 0</inkml:trace>
  <inkml:trace contextRef="#ctx0" brushRef="#br1" timeOffset="-214312.29">3614 14518 499 0,'0'-7'633'16,"0"3"-41"-16,0-3-181 0,0 3-140 0,7 1-96 0,6-4-62 15,-1-2-41-15,8 6-25 0,0-3-19 0,6-3-19 0,7 6-31 16,-8-5-38-16,7 5-42 0,-5-1-40 0,-1-3-43 16,0 4-63-16,0 3-103 0,-7-5-129 0,1 2-61 0,0 3-10 15</inkml:trace>
  <inkml:trace contextRef="#ctx0" brushRef="#br1" timeOffset="-213964.34">4102 14463 377 0,'0'0'518'0,"0"0"-143"0,-6 5-146 15,6-3-97-15,0 5-60 0,-6 2-33 0,6 1-19 0,0 1-9 0,-7 0-4 0,7 4-1 16,0 3-2-16,0-3-3 0,0 0-1 0,7 2 0 0,-7 1 1 16,6-2-1-16,-6-2 0 0,6 1 0 0,1 0 0 0,0-1 1 15,-1-3 0-15,1 1 0 0,-1-2 1 0,7-2-1 16,0-1 0-16,-7-4 0 0,8 1 4 0,-1-4 2 0,0-4 5 16,0 1 6-16,-7-1 10 0,8-7 17 0,-2 4 29 0,-5-8 41 15,6 4 42-15,-7-3 44 0,1-1 32 0,-1 0 21 0,-6-3 7 16,7 4-5-16,-7-5-21 0,0 5-35 0,0-1-42 31,0 0-45-31,-7 0-36 0,1 0-26 0,-1 5-18 0,1-1-12 16,0 4-9-16,-1 0-9 0,-6 3-5 0,7-4-12 0,-2 4-30 15,-4 4-55-15,5-2-79 0,1 2-77 0,-1 2-78 16,7-2-97-16,0-2-165 0,0 2-90 0,0 0-42 0,0 0 14 16</inkml:trace>
  <inkml:trace contextRef="#ctx0" brushRef="#br1" timeOffset="-212774.38">3784 14448 24 0,'0'0'205'16,"0"0"-34"0,-7 0-32-16,7 0-36 0,0 0-31 0,0 0-21 15,0 0-16-15,0 0-10 0,0 0-7 0,0 0-3 0,0 0-2 16,0 0-2-16,0 0-3 0,0 4-2 0,0-4-3 0,7 0-3 15,-7 0-9-15,0 4-13 0,0-4-23 0,0 0-36 0,0 0-45 16,6 0-70-16,-6-4-93 0</inkml:trace>
  <inkml:trace contextRef="#ctx0" brushRef="#br1" timeOffset="-211810.15">3790 14434 134 0,'0'0'288'0,"-6"0"-68"15,6 3-67-15,0 1-48 0,0-4-31 0,0 0-18 0,-7 4-9 16,7-4-6-16,0 3-5 0,0 1-5 0,0 0-5 0,0-1-4 16,7 1-7-16,-7 1-3 0,6 1-4 0,-6-3-2 15,6 2-1-15,0 2-2 0,-6-3-1 0,8-1-1 0,-2 1 3 16,0-4 4-16,1 3 7 0,0-3 10 0,-1 0 12 0,1 0 11 16,-1-3 14-16,0-1 13 0,1-3 15 0,0 0 13 0,-1 2 11 15,0-2 4-15,1 5 2 0,-7-3-1 0,0 1-2 16,7-3-8-16,-7 7-13 0,0-4-16 0,0 4-18 0,-7 0-15 15,7 0-13-15,-7 4-10 0,1 0-10 0,0 3-6 0,-1 4-5 16,-6 1 0-16,7-2-1 0,-1 5 1 0,1-5-2 16,-1 5-2-16,0 0-3 0,1-4-7 0,6 4-9 0,0-5-12 15,0 1-11-15,0-3-10 0,6 0-9 0,1-6-7 0,6 2-4 16,0 0 3-16,0-8 8 0,6-2 11 0,-5-2 12 16,5 0 9-16,-5-3 15 0,4-3 14 0,-4 3 18 0,-1-4 19 15,0 1 24-15,0-1 32 16,-1 0 51-16,-4 5 44 0,4-1 28 0,-12 3 14 0,7 2-1 0,-7 1-7 0,0 1-18 15,-7 4-32-15,1 4-47 0,-8 1-45 0,2 4-32 0,-8 7-18 16,-5 2-12-16,5 0-7 0,0 4-4 0,1 0-5 16,5 0 0-16,-5 3-1 0,6 1-2 0,0-1-5 0,0-2-8 15,6 2-16-15,1-3-15 0,6-3-15 0,0-1-11 0,0-3-7 16,6-4-2-16,1-4 1 0,6 0 7 16,-6-3 17-16,5-4 14 0,2-4 18 0,5-3 10 0,1 0 8 0,0-8 6 15,-2 4 3-15,2-7 11 0,0 3 14 0,-1-7 15 16,1 4 10-16,0 0 10 0,-1-1 7 0,1-3 4 0,-1 4 4 15,-6-1-6-15,0 5-12 0,-7 0-10 0,1 2-9 0,0 1-9 16,-1 4-8-16,-6 0-6 0,-6 3-3 0,6 0-4 16,-14 1-5-16,8-1-5 0,-7 8-3 0,0-1-5 0,-6-3-10 15,5 8-35-15,-5-1-69 0,6 0-85 0,0 1-84 0,-1-5-103 16,8 5-178-16,0-4-107 0,6 2-70 0,0-6-9 0</inkml:trace>
  <inkml:trace contextRef="#ctx0" brushRef="#br1" timeOffset="-211318.75">4506 14192 140 0,'0'-8'496'0,"-6"1"-104"0,6 0-127 0,-7 0-81 15,7-1-38-15,0 1-11 0,-6 4 10 0,6-5 19 16,0 1 21-16,0 3 17 0,0 0 11 0,0 1 2 0,-7-1-8 16,7 0-15-16,0 1-22 0,0 3-32 0,0 0-31 0,0 0-28 15,0 0-25-15,0 0-17 0,0 3-9 0,0 5-2 16,0-1 5-16,0 4 6 0,0 4 2 0,0-1 5 0,0 4 3 16,0 5 3-16,0 2-2 0,7 1-5 0,-7 3-9 0,0 0-4 15,0 1-4-15,6 3-3 0,-6 3-4 0,0-3-4 16,7 1-2-16,-1-2-3 0,-6 1-3 0,0 1-2 0,7-1-2 15,-7-4 0-15,7-1-1 0,-7 2 0 0,6-4-1 16,-6-1 0-16,6-2 1 0,-6-5-1 0,7 0-1 0,0-3-2 16,-1-1 2-16,0-3 0 0,1-3-2 0,-1-1-5 0,1-3-3 15,6-4-9-15,-7-4-23 0,8 1-48 0,-8-5-73 16,7 1-71-16,-6-4-63 0,6-4-63 0,-7 1-80 0,0-1-124 16,2-3-94-16,-2-1-24 0,-6 4 28 0</inkml:trace>
  <inkml:trace contextRef="#ctx0" brushRef="#br1" timeOffset="-211161.04">4390 14591 22 0,'-8'-4'585'15,"2"1"19"-15,6 0-135 0,0 3-149 0,0-4-105 0,0 0-66 16,6 0-44-16,8 1-29 0,-1-1-20 0,0 0-19 16,12-3-24-16,2 3-42 0,-1-3-45 0,6 3-48 0,1-3-51 15,7-4-71-15,-2 4-99 0,1-4-137 0,0 4-62 0,-7-4-9 16</inkml:trace>
  <inkml:trace contextRef="#ctx0" brushRef="#br1" timeOffset="-210938.76">4930 14431 296 0,'-13'3'495'15,"6"4"-117"-15,-6 0-130 0,1 4-84 0,4 0-53 0,2-4-31 16,-7 5-17-16,7 2-13 0,-1-3-6 0,7 4-11 16,-7 0-11-16,7-1-8 0,0 1-4 0,0-1-3 0,0 5 0 15,7-9-3-15,-7 2-1 0,13 3-1 0,-6-8 3 16,-1 0-1-16,8-3 1 0,-8 0 6 0,6-4 8 0,2 0 13 15,-1-4 24-15,-1-3 38 0,2-1 46 0,-8 1 47 16,8 0 42-16,-8-5 21 0,0 1 7 0,-6 0-3 0,7 0-20 16,-14-3-35-16,7 3-44 0,-6 0-46 0,0-4-45 0,-2 4-25 15,-4 0-17-15,6 0-11 0,-8 1-10 0,1 3-13 0,0-5-29 16,0 6-74-16,1 1-86 0,-2-2-90 0,8 3-102 16,-1-3-178-16,7 3-104 0,0-3-67 0,0 4-23 0</inkml:trace>
  <inkml:trace contextRef="#ctx0" brushRef="#br1" timeOffset="-210240.75">5529 13965 295 0,'-7'-4'542'0,"7"1"-93"0,-6-2-146 0,-1 5-98 0,7-3-60 16,0 3-38-16,0 0-18 0,0 0-12 0,7 3 1 0,-7 5-5 15,6 0-7-15,1 6-4 0,0 1-1 0,-1 0 2 0,0 6 0 16,1-3-4-16,0 5-14 0,-7 2-5 0,6 1-3 16,-6 0-5-16,0-1-7 0,0 5-6 0,0-5-8 0,0 1-3 15,0 3-1-15,-6-7 0 0,6 0-2 0,-7 0 1 32,7-4 8-32,-7-3 20 0,7-4 33 0,-6 0 30 0,6 0 28 15,-6-7 19-15,6 4 14 0,-7-8 6 0,7 3-3 0,0-3-16 16,-7 0-26-16,7 0-32 0,0 0-29 0,-6 0-21 15,6 0-15-15,0 0-9 0,0 0-7 0,0 3-6 0,0 1-3 16,0 0-1-16,0 3-1 0,0 0 2 0,6 2-2 0,-6 0 3 16,7 7 1-16,-7-2 0 0,7 0-2 0,-1 1-2 15,0 4-3-15,1-5-3 0,6 1-3 0,-7-1-6 0,7 2-3 16,1-6-3-16,-2 2-7 0,2-2-7 0,5-2-10 0,1-1-13 16,-8-3-14-16,8-4-8 0,0 0-6 0,-1 0-1 0,-5-4 5 15,4-3 3-15,2-1 17 0,-7 1 17 0,1-4 17 16,-2-1 14-16,-5 2 17 0,6-1 21 0,-7 0 20 0,1-4 21 15,-7 4 11-15,7-3 14 0,-7-1 10 0,0 0 3 0,0-3-1 16,-7 4-14-16,7 0-15 0,-7-2-12 0,7 5-13 16,-6 1-15-16,6-2-9 0,-6 5-6 0,-1-1-4 0,0 5-2 15,7-1-1-15,-6 4-3 0,0 0-1 0,-1 0 0 0,0 4-1 16,1-1-1-16,6 8 1 0,-7-3-1 0,1 3-1 0,6 3 1 16,-6-3 0-16,6 4 0 0,0 0-1 0,0-1 1 15,0 1 4-15,0 0-2 0,6-1 1 0,0 1 0 16,-6 0-1-16,7-1 1 0,-1 1 0 0,8-5-2 0,-8 2-2 15,7 3 0-15,0-4-3 0,0-4-8 0,7 0-15 0,-8 1-34 16,8-1-51-16,0-3-64 0,-1-1-60 0,1-3-49 16,-8 0-41-16,15-7-35 0,-14 3-30 0,6-4-30 0,1 2-36 15,-7-5-48-15,-6 0-18 0</inkml:trace>
  <inkml:trace contextRef="#ctx0" brushRef="#br1" timeOffset="-209371.56">6122 14052 9 0,'0'-6'496'16,"0"-2"-69"-16,0 4-127 0,0-3-107 0,0 3-63 15,0 4-31-15,0-3-13 0,0-1-6 0,-7 4-1 0,7 0-2 16,0 0-4-16,0 0-8 0,0 0-9 0,0 0-9 0,0 0-10 16,0 0-7-16,0 0-5 0,0 0-3 0,0 0-1 15,0 4-2-15,0-4 3 0,0 3 9 0,-7 1 19 0,7-1 22 16,0 5 27-16,0 0 18 0,0-2 12 0,0 6 10 16,0-1 9-16,0 0 1 0,0 0-13 0,0 3-17 0,0-3-22 15,0 8-12-15,0-1-6 0,0-4-5 0,-6 5-9 0,6 3-8 16,0-4-5-16,0 4-6 0,0 4-5 0,-6-4-8 15,6 3-9-15,0 1-4 0,-7 0-3 0,7-1-4 0,0 2-3 16,-6 1-2-16,6 2-3 0,0-5-1 0,-7 5 2 0,7-5-1 16,0 4-4-16,0 1-1 0,0-1 1 0,7 1-1 0,-7-1 0 15,6 0-1-15,-6 1 1 0,7-1 0 0,-1 0 1 16,0-3-1-16,1 3 1 0,0-4-3 0,5 1-1 0,-5-4-2 16,0 0-7-16,6 0-8 0,-7-4-13 0,7 1-12 0,-6-4-17 15,-1-4-14-15,8 0-16 0,-2-1-16 0,-5 2-9 16,6-9-2-16,0 5 4 15,-7-5 13-15,8-3 14 0,-8 0 16 0,0 0 23 0,1-3 26 0,-1-5 29 0,1 1 30 16,-7-1 29-16,0-2 29 0,0-5 22 0,0 5 10 0,0-6 6 16,-7-2-1-16,7 0-11 0,-6-1-16 0,-1 1-21 0,-5-4-23 15,4-3-22-15,-4 2-12 0,5-2-7 0,-6-1-8 16,0 0-5-16,1-3-1 0,4 4-3 0,-4 2-1 0,-2-2-1 16,8 3 0-16,-7 4-4 0,7 3 2 0,-1 0 1 0,0 5-1 15,1-2 1-15,0 4-1 0,-1 6 0 0,7-3-1 16,0 2 3-16,0 3 0 0,0 0 0 0,0 3-2 0,0 4 1 15,7 1-2-15,-7 0 1 0,6 3-3 0,7-4 0 16,-6 4-5-16,-1-4-6 0,7 4-8 0,-7-3-6 0,8-1-7 16,-8 0-4-16,8-3-2 0,-2-1-1 0,-5-3 1 0,6 0 11 15,0-3 6-15,-1-4 6 0,2-1 8 0,-8 1 5 16,7-8 5-16,1 4 3 0,-2-3 5 0,-5-5 0 0,6 1 7 16,-7-1 7-16,8-2 5 0,-8-1 4 0,1-4 2 0,-1 1 0 15,0 0 2-15,1-2-1 0,0 1-4 0,-7-3-4 0,0-4-4 16,0 4-4-16,0-4 2 0,0 4-1 0,0-4 1 15,0 4 0-15,0 2 1 0,0 2 2 0,-7 3 5 0,7 4 3 16,-7 3 0-16,7 1 2 0,-6 3-1 0,6 3-4 0,0 0-2 16,-6 4-6-16,6 2-6 0,0 2-4 0,6 0-3 15,-6 2-5-15,0 7-3 0,0 5-1 0,6-3 0 16,-6 7 2-16,7 4 2 0,0 1 1 0,-7 2 3 0,6 5-1 16,0-1 2-16,2-4 1 0,-2 8-3 0,7-4 0 0,-7 1-2 15,7-1 0-15,-6 0-2 0,5-2-2 0,-4-6-2 0,4 4-7 16,1-2-4-16,0-5-9 0,0 0-9 0,1-3-18 15,-2-4-38-15,8-4-60 0,-7 1-68 0,7-4-59 16,-1-4-55-16,0 0-50 0,-5-8-66 0,-1 1-81 0,-1-1-95 0,-4-3-14 16,-2 0 28-16</inkml:trace>
  <inkml:trace contextRef="#ctx0" brushRef="#br1" timeOffset="-209198.34">6297 14283 231 0,'-6'0'608'0,"-1"-3"11"16,1 3-156-16,6-4-144 0,0 4-96 0,6-3-54 16,7 3-36-16,1-4-20 0,5 0-12 0,7 1-11 0,0-5-13 15,6 5-38-15,8-1-59 0,-1-3-65 0,0-1-58 0,0-3-50 16,0 4-51-16,0-4-67 0,-6 3-107 0,-1-3-91 16,-6 4-36-16,-7 0-5 0</inkml:trace>
  <inkml:trace contextRef="#ctx0" brushRef="#br1" timeOffset="-208485.08">2188 15016 268 0,'-20'-4'351'0,"7"4"-89"16,-7-3-81-16,8-1-53 0,-8 1-27 0,7 3-16 0,7-4-7 15,-8 0-3-15,8 1-1 0,0 3-1 0,6-4-6 0,-7 4-8 16,7-4-7-16,-7 4-10 0,7 0-9 0,0-3-10 0,0 3-10 15,0 0-5-15,0 0-6 0,0 0-2 0,0 3 0 0,7-3 0 16,-7 0 3-16,0 4 5 0,7-4 11 0,-1 4 17 0,0-1 27 16,8-3 38-16,-1 4 45 0,6 0 39 0,0-1 30 0,8 1 21 15,-1-1 8-15,6 1-4 0,7 0-18 0,1-1-34 0,5 1-43 16,1 0-39-16,-1 3-30 0,14-3-22 0,0 2-16 16,-1 3-7-16,7-2-7 0,7 0-3 0,6 1-1 0,0-1-2 15,7 0-1-15,6 1-4 0,-6 3-3 0,12-4-3 16,-5 4-5-16,5-4-2 0,1 5-3 0,7-9 2 0,-2 8-1 15,8-8 2-15,0 5 0 0,6-5-3 0,7 1 1 0,-1 1 2 16,8-3 2-16,0-2-2 0,-8 0-3 0,7 0 6 16,-12 0-2-16,5 0 1 0,-12-2-1 0,0 2-1 0,-7 0 1 15,-7-5 0-15,-6 5 3 0,-6 0-10 0,-14 0 2 0,-5-4 2 16,-8 4 2-16,-12 0 0 0,-7 0 0 0,0-3 0 0,-13 3 0 16,0-4 4-16,-12 4 1 0,5-4 2 0,-6 4 1 15,-6-3 3-15,5-5 4 0,-5 5 6 0,0 0 6 0,-1-5 2 16,-6 4-1-16,0 0 0 0,7 1-1 0,-7-5-3 0,0 5-5 15,0-1-6-15,0 1-10 0,0 3-10 0,0-4-20 16,0 4-39-16,0-4-100 0,0 1-117 0,0 3-136 0,0-8-222 16,6 4-108-16,-6 1-63 0,6-1-18 0</inkml:trace>
  <inkml:trace contextRef="#ctx0" brushRef="#br1" timeOffset="-208310.41">6708 14778 124 0,'6'-12'809'0,"-6"2"16"0,6-1 9 0,-6 4-88 0,7 0-252 16,-7-1-234-16,0 4-140 0,0 1-138 0,0 3-136 0,0-3-130 16,7 3-187-16,-7 0-138 0,0 0-103 0,0 0-56 15,-7 0-29-15</inkml:trace>
  <inkml:trace contextRef="#ctx0" brushRef="#br1" timeOffset="-207344.18">3060 16247 46 0,'0'0'231'0,"-6"0"-32"0,6 0-32 16,-6-3-35-16,6 3-32 0,-7 0-28 0,7 0-18 0,0-4-10 16,-6 4-5-16,6 0-4 0,0 0-2 0,0-4-4 15,0 4-3-15,0-3-3 0,0 3-3 0,0-4-3 0,0 4-2 16,0-4 0-16,0 4 4 0,0-3 2 0,0-1 5 0,0 4 4 15,0-4 7-15,0 4 7 0,0-3 6 0,-7 3 3 16,7 0 4-16,0-4 2 0,0 4-2 0,-7-5 0 0,7 5-2 16,0 0-3-16,0 0-1 0,-6-2 0 0,6 2-3 0,0 0-4 15,0 0-1-15,0-4-3 0,0 4-1 0,6 0 0 16,-6 0 0-16,0-4 1 0,0 4 7 0,0 0 13 0,0 0 12 16,7 0 16-16,-7-4 13 0,0 4 11 0,0 0 7 0,0 0 5 15,-7-4-2-15,7 4-6 0,0 0-13 0,0 0-12 16,-6-3-13-16,6 3-12 0,0 0-10 15,0 0-7-15,0-4-7 0,-6 4-2 0,6 0 0 0,0 0-1 0,0 0 3 16,0-3 0-16,-8 3 0 0,8 0-3 0,0 0-1 0,0 0-3 16,0 0-7-16,0 0-4 0,-6 0-5 0,6 0-2 0,0 0-5 15,0 0-1-15,0 0-3 0,0 0-1 0,0 0 1 16,-6 0 0-16,6-4 0 0,0 4-4 0,0 0 3 0,0 0-1 16,0 0 0-16,0 0-3 0,0 0 0 0,0 0-1 0,0 0-1 15,0 0 2-15,0 0-1 0,0 0-2 0,0 0 0 16,0 0 1-16,0 0 0 0,0 0 0 0,0 0 0 0,-6 0 1 15,6 0 0-15,0 0 1 0,0 0-1 0,0 0 1 16,0 0-1-16,0 0 0 0,0 0-1 0,0 0-6 0,0 0-11 16,0 0-38-16,0 0-73 0,0 0-88 0,-7 4-80 0,7-4-96 15,0 3-140-15,0-3-125 0,0 4-74 0,0-1-15 16</inkml:trace>
  <inkml:trace contextRef="#ctx0" brushRef="#br1" timeOffset="-206519.62">3216 15683 59 0,'0'0'466'0,"-6"-4"-91"16,6 4-125-16,0 0-89 0,0 0-50 0,0-3-29 0,-6 3-17 16,6 0-8-16,0 0-8 0,0 0-9 0,0 0-10 0,-7 0-6 15,7 0-8-15,-6 3-2 0,-1-3 1 0,1 4 7 16,-7 0 10-16,7 3 10 0,-8-3 15 0,1 3 18 15,0-3 19-15,7 3 23 0,-7 0 20 0,6 4 17 0,-6-4 13 16,0 4 12-16,0 3 4 0,0 2-3 0,0-1-7 0,0 3-14 16,-7 0-17-16,8 4-19 0,-2 0-14 0,1 5-22 0,1-6-17 15,4 5-15-15,-4-1-14 0,6 1-10 0,-1-1-9 16,0 0-6-16,7-2-9 0,-6 3 3 0,12-8-3 0,-6 4-2 16,7-4 1-16,0 0 0 0,-1-3 3 0,0-5 0 0,0 2 1 15,8-4-3-15,-1-1 3 0,0-3 1 0,6-1 0 16,1-3-1-16,-7-3-2 0,13-1 1 0,-6-7 1 0,-1 0 1 15,1 0-1-15,-1-4 4 0,0 1 3 0,1-4 4 0,-7-1 3 16,0 4 4-16,6-3 3 0,-11 3 4 0,4 1 7 16,-5-2 4-16,0 6 7 0,-7 2 4 0,6 1 2 0,-6 0-2 15,0 4-4-15,6 3-8 0,-6-4-8 0,0 4-8 16,0 0-11-16,-6 0-10 0,6 7-5 0,0 0-5 0,0 4-1 16,0 3 0-16,0 2-1 0,6 2 1 0,1 0 0 0,-1 1 1 15,8 3 1-15,5-4 1 0,0 0-1 0,1-3 1 0,7 3 1 16,-2-3-1-16,1 0 0 0,7-4 0 0,-1-1 0 15,1-2 0-15,-1-5-2 0,2 1 0 0,4-8-1 0,-5 4 0 16,-1-11-1-16,7 1-2 0,-6-5 2 0,-1 0 0 0,1-8 4 16,-1-2 0-16,-6 0 5 0,-6-1 9 0,-1 1 10 15,-5-4 10-15,-8 2 2 0,0-1 5 0,-6-2 4 0,-6 0 1 16,0 5-2-16,-8-3 0 0,-5 1-10 0,6 5-8 0,-6 0-4 16,-7 0-5-16,6 4-5 0,-7 3-4 0,2 0-8 15,5 4-24-15,0 0-27 0,2 8-34 0,-2-1-40 0,7 1-98 16,-1 3-121-16,8 3-124 0,6 1-196 0,0-1-99 15,6 5-64-15,1-1-24 0,0 0 6 0</inkml:trace>
  <inkml:trace contextRef="#ctx0" brushRef="#br1" timeOffset="-205082.75">4116 16170 358 0,'-7'0'473'16,"0"-3"-114"-16,1 3-103 0,0-4-57 0,-1 4-26 0,0 0-7 0,1-4-1 0,0 4-5 15,-1 0-10-15,1 4-16 0,6-4-23 0,-7 0-27 16,7 4-24-16,-7-1-24 0,1 4-13 0,6-3-8 0,-6 3-3 15,6 1 3-15,0-2 1 0,0 3 3 0,0-2 5 0,0 4 11 16,6-4 13-16,0 1 13 0,1-1 11 0,6 0 4 16,0 0 5-16,0 1 3 0,6-1-2 0,-5 0-10 0,5 1-12 15,1-1-12-15,0 4-11 0,-8-4-7 0,1 1-9 0,0 4-6 16,0-6-3-16,1 2-3 0,-8-1 1 0,-6 4 1 0,6 0 6 16,-6-4 11-1,0 4 11-15,0-4 10 0,-6 4 6 0,0 0 5 0,-2-3 3 0,-4 3-1 0,-1-8-2 0,0 4-10 16,0 1-7-16,-7-1-5 0,0-3-5 0,1-1-1 0,6 2-5 15,-6-5-5-15,-1 0-1 0,1 0-4 0,-1 0-3 16,6-5-3 0,-4 5-4-16,4-3-3 0,1-5-11 0,1 5-14 0,4-5-31 0,2 1-71 0,0 0-98 0,6-4-88 15,0 0-97 1,12-4-144-16,-4 1-120 0,11-5-71 0,1 5-26 0,-2-1 43 16</inkml:trace>
  <inkml:trace contextRef="#ctx0" brushRef="#br1" timeOffset="-204491.5">4520 16149 287 0,'0'-4'509'0,"0"4"-105"0,-7 0-121 0,7-4-77 16,0 4-41-16,0 0-24 0,0 0-15 0,7 0-11 15,-7-4-8-15,6 4-11 0,0 0-12 0,1-3-11 0,6 3-8 16,0-4 0-16,0 4 10 0,0-4 16 0,7 1 18 0,6-1 14 16,-7 0 12-16,7 1 2 0,-6-1-4 0,6-3-8 15,-1 3-13-15,2-4-16 0,-1 1-20 0,0 0-17 0,0 4-15 16,1-5-11-16,-2 0-9 0,-5 4-8 0,6-3-7 15,-14 4-2-15,8-1-2 0,-7 0-6 0,1 4-24 0,-8 0-56 16,0 0-75-16,-6 0-69 0,6 0-63 0,-12 0-60 0,6 4-59 16,-6 0-76-16,-7-1-77 0,0 4-52 0,-6 2 20 15</inkml:trace>
  <inkml:trace contextRef="#ctx0" brushRef="#br1" timeOffset="-204286.14">4480 16368 283 0,'0'4'469'0,"-6"-1"-92"15,6-3-92-15,0 0-48 0,6 0-21 0,1-3-1 0,6-1 6 16,0 1 5-16,0-5-1 0,0 5-4 0,6-5-10 0,8 2-16 16,-1-3-20-16,0 2-28 0,-1 0-23 0,1-1-22 0,7 1-16 15,-7-4-16-15,7 4-13 0,-1-4-13 0,-6 3-11 16,7-2-9-16,-7 2-7 0,0-3-6 0,1 4-1 0,-9-4-2 16,2 4 0-16,-7 3-3 15,1-3-5-15,-2 3-25 0,-6 4-73 0,-6-4-100 0,0 4-104 16,0 0-136-16,-6 0-180 0,0 4-105 0,-7 0-58 0,0-2-11 0</inkml:trace>
  <inkml:trace contextRef="#ctx0" brushRef="#br1" timeOffset="-142352.85">4135 15522 452 0,'0'-4'382'0,"0"4"-110"0,-6-3-83 16,6-1-42-16,0 0-20 0,0 4-14 0,0 0-9 0,-7-3-9 15,7 3-9-15,0 0-10 0,7 0-17 0,-7 0-19 0,0 0-15 16,0 0-14-16,6 0-5 0,0 0-4 0,1 0 2 16,0 0 1-16,5 0 2 0,2 0 1 0,-1 0 1 0,-7 0 0 15,7 0 1-15,0 3-1 0,1-3-1 0,-8 4 0 0,0 3 2 16,8-3 0-16,-14 3 7 0,6 1 9 0,0 2 25 15,-6 1 33-15,0 0 31 0,0 4 28 0,-6 0 15 0,0-1 10 16,-8 1 2-16,8 4-5 0,-14-5-26 0,7 4-32 16,0-3-34-16,-6 3-65 0,5 1-104 0,-5-5-112 0,6 1-146 15,0-3-191-15,0-6-111 0,6 2-65 0,1-5-35 0</inkml:trace>
  <inkml:trace contextRef="#ctx0" brushRef="#br1" timeOffset="-140970.32">5822 15709 64 0,'0'0'290'0,"0"0"-62"15,0 0-56-15,0 0-53 0,0 0-37 0,0 0-23 0,0 0-17 0,0 0-13 16,0 0-7-16,0 0-5 0,0 0-5 0,0 0-1 0,0 0-4 16,0 0 1-1,0 0 2-15,0 0 3 0,0 0 4 0,0 0 4 16,0 0 5-16,0 3 5 0,0-3 5 0,0 0 4 0,0 0 3 16,0 0 3-16,0 0 7 0,0 0 3 0,-6 0 3 0,6 0 6 15,0 0 5-15,0 0 6 0,0 0 10 0,0 0 9 16,0 0 12-16,-7 4 14 0,7-4 19 0,0 0 19 0,-7 0 12 15,7 0 17-15,0 0 8 0,-6 0 0 0,6 0-4 0,-7-4-13 16,1 4-17-16,6 0-23 0,-6 0-19 0,-2 0-25 0,8 0-23 16,-6 0-19-16,0 0-15 0,0 0-14 0,6 0-7 15,-8 0-7-15,8 4-4 0,-6-4-1 0,0 4-3 0,-1-1 1 16,1 1-1-16,-1 3 1 0,0 0 0 0,-5 1 0 0,6 6 0 16,-8-2 0-16,8-1-1 0,-7 3 0 0,6 1 1 15,0 0-2-15,-5 3 1 0,6-4 2 0,-2 5-1 0,2-5 1 16,0 5-2-16,6-4 2 0,-7 3 0 0,7-4 0 15,0 1 0-15,0 3-1 0,0-7-2 0,7 4 1 0,-7-4 1 16,6-4-2-16,0 0 1 0,2-2 0 0,-2-3 2 0,0-2 1 16,0 0 1-16,8-2 1 0,-1-6 1 0,-1 0 1 15,2-2 4-15,-2-5 1 0,8 0 0 0,-7 1 3 0,1-5 5 16,-2 5 9-16,2-1 5 0,-8 1 9 0,0 2 3 0,1 1 3 16,-1 8-1-16,-6-5-4 0,0 5-7 0,7-1-11 0,-7 4-7 15,0 0-12-15,0 4-6 0,0-1-6 0,0 8-1 16,-7 0-1-16,7 5 2 0,0 1 2 0,0 1 1 0,0 5 0 15,7-1 0-15,0 0 0 0,-1-1-2 0,7-2-1 0,0-1-8 16,0 1-4-16,7-1-8 0,0-7-9 0,5 4-4 16,1-8-5-16,0 0-4 0,7-3-2 0,-1-4 5 0,1 0 3 15,-1-8 8-15,-6 2 9 0,1-6 5 0,5-2 7 16,-12-1 8-16,6-4 4 0,-7-2 10 0,-5 3 10 0,5-5 12 16,-13 1 16-16,8 0 12 0,-8 0 8 0,-6 4 7 0,0-3 12 15,0 3-1-15,-6-2-5 0,-8 6-10 0,8-5-9 16,-1 5-11-16,-5-1-6 0,-2 4-11 0,1 0-14 0,0-3-4 15,7 6-4-15,-7 2-5 0,-1-3-9 0,2 2-14 0,5 0-24 16,-6 3-24-16,7 0-31 0,-1 1-34 0,1 3-75 0,6-4-121 16,0 1-112-16,0 3-136 0,0-4-157 0,6 4-86 15,1 0-27-15,-1-4 2 0</inkml:trace>
  <inkml:trace contextRef="#ctx0" brushRef="#br1" timeOffset="-139749.32">6643 16163 103 0,'0'0'270'0,"0"0"-37"0,6-4-48 0,-6 4-50 0,0 0-39 15,0-4-26-15,6 4-15 0,-6 0-12 0,0-3-4 0,0 3-8 16,0 0-1-16,0 0 2 0,7-3-2 0,-7 3 3 0,0-4 1 16,0 4 9-16,0 0 9 0,0 0 12 0,0-4 13 15,0 4 14-15,0 0 14 0,-7 0 14 0,7 0 15 0,0 0 11 16,0 0 13-16,0 0 6 0,0 0 7 16,-6 0 0-16,6 0-3 0,0 0-8 0,0 0-12 0,-6 0-14 0,6 0-19 15,0 0-19-15,0 0-18 0,0 0-19 0,0 0-13 0,0 0-13 16,-7 0-7-16,7 4-7 0,-7 0-5 0,1-1-3 0,0 0-1 15,-1 1-1-15,0 4 0 0,1-5 4 0,-1 4 1 16,1 0 4-16,6 1 2 0,-6 0 4 0,-1-1 0 0,0 4 2 16,1 0 0-16,0 0-3 0,-1 0-3 0,0 0-4 15,1 3-4-15,6-3-4 0,0 4-1 0,-7-4-1 0,7 4-3 16,0 0-1-16,0-1-1 0,7-3 0 0,-7 4-1 0,6-4 0 16,-6 0 0-16,7 0-12 0,0 0 6 0,5 0 3 15,-5-4 3-15,6-3 0 0,0 3 0 0,-7-4 2 0,8 1 3 16,5-4 9-16,-6 4-4 0,0-8-3 0,7 4-1 0,-8-4-3 15,8 1-2-15,-7-1 0 0,7-3-1 0,-8 0 0 0,8-1 1 16,-6 1-2-16,5 0 1 0,-6-4 2 0,0 3 0 16,0-3 0-16,-6 0 1 0,-1 1 2 0,0-1 4 0,1 0 4 15,-7-1 5-15,7 1 2 0,-7 0 6 0,0-3 6 0,-7 3 1 16,7-4 1-16,-7 1-1 0,1-1 0 0,0 4 0 16,-1-4-2-16,-6 1-4 0,0 2-3 0,0-2-3 0,0 3-1 15,-7 0-1-15,8 0-3 0,-2 4-2 0,1-4-1 0,-7 7-2 16,8-3-2-16,-2 3-1 0,2 0-3 0,-1 1-6 0,-1 3-10 15,2 0-18-15,-2 3-26 0,2 1-63 0,5 3-119 16,0-3-114-16,1 0-145 0,6 3-174 0,6-3-107 0,1-1-42 16,0 1-10-16</inkml:trace>
  <inkml:trace contextRef="#ctx0" brushRef="#br1" timeOffset="-138924.65">7150 16024 170 0,'0'-4'321'0,"0"4"-80"15,0 0-78-15,0 0-60 0,0-3-35 0,0 3-20 0,0 0-14 16,0 0-5-16,0 0 0 0,0 0-2 0,0 0 0 16,0 3-1-16,-6-3 1 0,6 0 4 0,-6 4 8 0,6-4 3 15,-7 3 5-15,0-3 8 0,1 4 10 0,6-1 9 0,-6-3 11 16,-1 4 11-16,7 0 13 0,-7-4 15 0,7 0 14 16,0 3 15-16,0-3 12 0,-6 0 12 0,6 0 7 0,0 0 5 15,0 0 0-15,0 0-6 0,0 0-12 0,0 0-13 16,0 0-19-16,0 0-19 0,0 0-19 0,0 0-17 0,0 0-17 15,0 0-15-15,6 0-13 0,-6 0-8 0,0 0-4 0,0-3-4 16,7 3-5-16,0 0-5 0,-1 0-2 0,0-4-4 16,8 4 1-16,-2 0-2 0,8-4-3 0,-7 4-1 0,7 0 1 15,0 0-1-15,-1-3-2 0,1 3 1 0,6 0 1 0,-1-4-2 16,1 1 0-16,0 3 0 0,7-4-1 0,-1-3-1 16,1 3 2-16,-7-3-1 0,7-1 0 0,-1 1 1 0,-6 3 0 15,7-7 1-15,-7 4 0 0,0 3-1 0,-6-3 0 0,-1 0 0 16,-5 3 0-16,4-3 0 0,-4 3 0 0,-8 1-1 0,7-1 1 15,-7 1 1-15,2 3-1 0,-2-4 1 0,0 4 0 16,-6-4 0-16,0 4 1 0,7 0 0 0,-7 0 5 16,0-4-1-16,0 4 0 0,0 0 0 0,0 0 1 0,0 0-1 15,0 0 1-15,0-4-1 0,0 4-4 0,-7 0-2 0,7 0-2 16,0 0-1-16,-6 0-8 0,6 0-9 0,0 0-12 0,-6 0-37 16,-2 0-79-16,8 0-98 0,-6 0-93 0,0-2-107 15,-1-3-167-15,1 1-96 0,6 1-58 0,-14-1-6 0</inkml:trace>
  <inkml:trace contextRef="#ctx0" brushRef="#br1" timeOffset="-138479.47">7437 15778 442 0,'-7'-3'440'0,"7"3"-99"0,0-3-80 0,0 3-37 16,0-6-5-16,0 6 11 0,0-3 14 0,0 3 9 16,0-3 3-16,0 3-10 0,0 0-14 0,0-4-24 0,0 4-31 15,0 0-33 1,0 0-34-16,0 0-25 0,0 0-20 0,0 0-14 0,0 0-15 0,0 0-10 0,0 4-10 0,0-4-3 0,0 3-2 15,0 6 2-15,7-3 2 0,-7 5 4 0,0 4 6 16,7 0 3-16,-7 3 2 0,6 4 0 0,1-4-1 16,-1 9-1-16,-6-2-3 15,7 0-4-15,-1 4-2 0,1 1-6 0,-7-1-4 0,6 1 2 0,0-1-3 0,2-4-2 0,-2 4-2 16,0-3-1-16,-6-5-4 0,7 6 5 0,-1-5-1 0,-6 0 0 16,7-4-2-16,-7 0 1 0,0-3-2 0,0-5 1 31,6 2 2-31,-6-1-2 0,0-3 0 0,0-1 5 0,0-4 6 15,0 1 7-15,0 0 7 0,0-1 10 0,-6-3 0 0,6 0 3 16,0 0-4-16,0 0-7 0,-7 0-15 0,7-3-28 16,-6-1-34-16,6 0-95 0,0 1-136 0,0-8-167 0,0 0-214 15,0-5-116-15,6 2-62 0,1-4-22 0,-1 3 7 0</inkml:trace>
  <inkml:trace contextRef="#ctx0" brushRef="#br1" timeOffset="-138051.01">8199 15734 503 0,'-6'-3'528'0,"6"3"-122"0,0-4-103 0,-7 4-41 0,7-4-8 0,0 4 6 15,0 0 0-15,7 0-8 0,-7-3-17 0,0 3-22 16,0 3-29-16,0-3-35 0,6 4-33 0,-6 0-30 0,0 3-17 16,6 4-10-16,-6 0 0 0,7 1-1 0,0 2 1 0,-1 0-5 15,-6 8-5-15,6-3-5 0,2 7-3 0,-2-5-3 16,0 5-5-16,1 3-1 0,-7 0-3 0,6 1-2 0,1-1-4 15,-7 1-3-15,7 2-4 0,-7-6-2 0,6 4-2 16,-6-2-4-16,0-3-3 0,0 2 0 0,0-5-2 0,0 0 1 16,0 0-2-16,0-4-2 0,0-3 2 0,0 0-1 0,0-4 0 15,0 0 1-15,0-4-1 0,0 0-1 0,0 0 3 16,0-3 1-16,0 0 0 0,-6-4-1 0,6 0-5 0,0 0-10 16,-7-4-15-16,7 0-16 0,-7-3-39 0,7 0-86 0,0-4-93 15,0-4-82-15,0-3-77 0,0-1-95 0,7-3-133 0,-7 0-82 16,7 4-24-16,-7-4 53 0</inkml:trace>
  <inkml:trace contextRef="#ctx0" brushRef="#br1" timeOffset="-137670.57">8538 15830 114 0,'6'-8'507'0,"7"1"-100"0,-6 3-127 0,-7 0-90 0,6 1-55 15,0-1-36-15,-6 4-22 0,0 0-16 0,0 0-7 16,0 0 0-16,0 0 19 0,0 7 29 0,-6-3 27 0,0 7 20 15,-7-3 11-15,0 6 11 0,0 1 8 0,-7-1 6 16,1 1-8-16,-7 1-17 0,6 2-20 0,-6-4-20 0,7 4-7 16,-7-3-6-16,6-1-10 0,0-3-13 0,1 4-15 0,5-4-15 15,-4 0-13-15,4-4-5 0,1 0-9 0,7 0-8 16,-8 2-4-16,14-2-4 0,-6-3-4 0,0 3 0 0,6-4 0 16,0 4-1-16,0-3-1 0,0 4 1 0,0-1 1 0,6-3 1 15,0 3 1-15,8 0 0 0,-1 1 1 0,0-1 0 0,0 4 2 16,-1-4 0-16,8 1 3 0,7 2 3 0,-8 1 2 15,14-3 2-15,-8 3-2 0,1 0 1 0,7 4 0 16,-7-4 0-16,7 3-6 0,-1-3-1 0,1 4-5 0,-7 0-4 16,6-1 9-16,1-3-6 0,-1 5-4 0,-5-2-3 0,-1-3-1 15,0 3-1-15,0-3 1 0,-7 0-1 0,1 0-13 0,0-4-6 16,-8 1-10-16,8-1-20 0,-7-3-58 0,-7-1-96 16,8 5-98-16,-8-8-107 0,0 0-167 0,8 0-109 0,-8-8-71 15,-6 5-33-15,7-1 30 0</inkml:trace>
  <inkml:trace contextRef="#ctx0" brushRef="#br1" timeOffset="-137020.75">8870 16002 194 0,'0'0'278'0,"0"0"-48"15,0-4-48-15,0 0-44 0,0 4-30 0,0-3-16 0,0-1-7 16,6 0-2-16,-6 4 2 0,0-3 3 0,0-1 3 0,0 0 6 16,0 4 8-16,0-3 13 0,0 3 13 0,0-4 18 15,0 4 21-15,0-4 25 0,0 4 23 0,0-4 11 0,0 4 2 16,0 0-7-16,0 0-18 0,0-3-24 0,0 3-30 16,0 0-34-16,0 0-31 0,0 0-25 0,0 0-17 0,7 0-13 15,-7 0-7-15,0 0-6 0,0 0-5 0,0 0-2 0,0 0-2 16,0 0-2-16,7 0-1 0,-7 3-2 0,0-3-1 15,6 4 1-15,0 0 0 0,-6 0-1 0,7 3 1 0,-1 0-1 16,8 1 2-16,-8 3 0 0,0 0 2 0,2 0 1 0,4 3 1 16,1 0 2-16,-6 6-3 0,6-6 1 0,-1 4-3 15,2 1-1-15,-2-1-2 0,2 0-3 0,-8 0-1 0,7 5-2 16,1-5-1-16,-2 0 2 0,-6 1 0 0,8-5 1 0,-1 4 0 16,0-3 0-16,-6-4 1 0,-1 4 2 0,0-3 0 0,1-6-2 15,0 2 2-15,-1-5 0 0,-6 1 9 0,6 0 11 16,-6-4 15-16,7 0 9 0,-7 0 13 0,7-8 10 15,-7 1 8-15,6-3 7 0,1-6 5 0,-1-2-3 0,0-1-3 16,2-3 2-16,-2 1-5 0,6-9-3 0,-5 4-3 0,6-7-5 16,-6 1-7-16,6-5-11 0,0-4-6 0,-1 5-10 0,2-4-5 15,5 0-3-15,-5 3-2 0,-2 4 1 0,-6-4 5 16,8 8 3-16,-8 2 1 0,1 2 1 0,0 4 1 0,-7 2-3 16,6 5-3-16,-6-1-5 0,0 8-13 0,0-4-21 0,0 7-35 15,0 1-57-15,0 3-60 0,-6 7-72 0,-1-4-152 16,0 5-153-16,1 3-231 0,0 0-103 0,-2 0-58 0,-4 3-6 15,6 1 26-15</inkml:trace>
  <inkml:trace contextRef="#ctx0" brushRef="#br1" timeOffset="-118999.86">3269 17119 280 0,'0'-7'241'16,"-7"3"-71"-16,7 4-57 0,0-4-42 0,0 1-29 0,-6-1-17 16,6 4-10-16,0-4-5 0,6 1-3 0,-6-1-2 0,0 1-3 15,7-1-1-15,-7-3-1 0,6 7 0 0,-6-4 0 0,7-3 1 16,-7 7 3-16,0-9 4 0,0 6 5 0,0 3 4 0,7-3 5 15,-7-1 3-15,0 4 4 0,0 0 4 0,0-4 0 0,0 4 1 16,0 0-1-16,0 0 1 0,0 0 2 0,0 0 2 0,0 0 1 16,0 0 4-16,0 0 4 0,0 0 5 0,0 0 5 15,-7 0 3-15,7 0 2 0,0 0 4 0,0 0 3 0,0 0 5 16,0 0 5-16,-7 0 9 0,7 0 9 0,0 0 10 0,0 0 12 16,0 0 10-16,0 0 8 0,0 0 3 0,0-3 0 0,-6 3-2 15,6 0-4-15,0 0-7 0,0-4-5 0,0 4-8 0,-7 0-11 16,7 0-7-16,-6-4-7 0,6 1-11 0,-6 3-8 0,6 0-10 15,-7-4-8-15,7 4-10 0,0 0-4 0,-7-3-5 16,7 3-4-16,-6 0-3 0,6 0-3 0,-6 0-2 0,6 0-2 16,-8 0-4-16,2 0-2 0,0 0-2 0,-1 0-1 0,7 0-2 15,-6 3 0-15,6-3 0 0,-7 0-1 0,1 0 2 0,6 4 0 16,-7-4 1-16,7 0 1 0,-6 0 2 0,6 0 1 0,-6 3 1 16,6-3 1-16,-8 0 3 0,8 0-1 0,0 4-1 0,-6-4 0 15,6 0 0-15,0 0-2 0,-6 0 0 0,6 0-1 16,-7 0-1-16,7 4 0 0,-7-4 0 0,7 0 0 15,-6 0 0-15,6 3 0 0,-6-3-1 0,6 0-1 0,-7 4 0 0,1 0 0 16,-1-1-3-16,7 0-1 0,-13 3-4 0,7-3 3 0,-1 4 3 16,7-3 2-16,-7 3-2 0,1-3 2 0,0-1-1 0,-1 4 2 15,1 1 1-15,-1-1-3 0,0 4-3 0,1-4-2 0,0 4 0 16,-2 4-2-16,2-4 0 0,0 4 0 0,0-1-2 0,-1 2 0 16,7 1-1-16,-7-2 1 0,7 0 0 0,-6-1 0 0,6-3 0 15,0 4 0-15,0-4 1 0,0 0 0 0,0-4-1 0,0 4 1 16,6-4-2-16,-6 1 2 0,7 0-1 0,0-1 1 0,-7-4 0 15,6 1-1-15,0-4 4 0,0 3-1 0,8-3 4 16,-8-3-1-16,8-1 1 0,-1-3 0 0,-1 0-1 0,2-5 0 16,5 1-1-16,-6 0-1 0,0 0-3 0,0-3 1 0,0 3 0 15,-7 0-1-15,2 0-1 0,-2 4 2 0,0-1-1 0,-6 4-2 16,7 1 0-16,-7-1 0 0,0 4-2 0,0 0 1 0,0 7 0 16,0-3 0-16,0 7-1 0,0 4 0 0,0 3 1 0,6 0 1 15,-6 4 0-15,0 1 0 0,7 2-1 0,-1-3 0 0,1 0-3 16,-1 0 3-16,8-4-2 0,-2 1-2 0,8-1 0 0,-7-7 1 15,7 3-1-15,-1-6 1 0,7-1 0 0,0-3-3 0,-6-4 0 16,6-4 3-16,-1 1 0 0,2-9-1 0,-1 2 3 0,0-1 0 16,-6-7 0-16,5-1 3 0,-5-7 2 0,0 4 0 0,-8-4 5 15,8-2 3-15,-7 3 5 0,1-6 8 0,-8 2 5 0,0 4 4 16,0-5 7-16,1 4 6 0,-7 5 3 16,-7 2 4-16,1-3 1 0,0 8-1 0,0-1-2 0,-8 4-2 0,1 0-7 15,-7 4-7-15,8 0-6 0,-8 3-9 0,0 0-6 0,1 1-9 16,-1 3-14-16,8 0-20 0,-8 3-26 0,7 1-29 15,6 0-28-15,1-1-28 0,-1 1-52 0,7 3-87 0,0-3-83 0,7-1-64 16,-1 1-62-16,7 0-93 0,0-4-114 0,1 0-62 0,5 3-3 16</inkml:trace>
  <inkml:trace contextRef="#ctx0" brushRef="#br1" timeOffset="-118425.24">3907 17390 20 0,'0'0'323'0,"0"-3"-56"0,0 3-57 0,0-4-51 0,0 4-39 16,0 0-24-16,0 4-10 0,0-4-2 0,0 0 0 15,0 3 5-15,0-3 6 0,0 0 9 0,0 0 13 0,0 0 17 16,-6 0 22-16,6 0 30 0,0-3 27 0,0-1 23 0,0 4 11 16,-7 0 0-16,7 0-10 0,0 4-20 0,0-4-27 0,0 3-36 15,0-3-38-15,0 3-32 0,0-3-24 0,0 5-18 0,0-2-13 16,0 1-6-16,-7-1-3 0,7 5-2 0,0-1 0 0,0 5 2 16,0 2 2-16,7 0 5 0,-7 5 2 0,0 3 0 0,0-1-3 15,0 2-4-15,0 2 0 0,7 1-3 0,-7-1-4 0,6 5-6 16,-6-1-5-16,7 1 0 0,-7-5 2 0,6 4-2 0,0-3 0 15,-6 0 0-15,8-4-1 0,-2 3 0 0,0-3 1 16,-6-4-3-16,6 5-1 0,2-5 1 0,-8-4-1 16,6 1-2-16,-6 0 2 0,0-4-1 0,6 0-1 0,-6-4-2 15,0 0-4-15,0 1-8 0,0-5-6 0,0 1-11 16,0-4-18-16,0 0-29 0,-6 0-63 0,6 0-80 16,-6-7-73-16,6-1-67 0,-8-6-70 0,8 3-89 15,0-7-131-15,-6 3-50 0,6-3 10 0</inkml:trace>
  <inkml:trace contextRef="#ctx0" brushRef="#br1" timeOffset="-118110.72">3907 17515 185 0,'-6'-4'499'0,"-1"1"-74"16,7-1-134-16,-7 0-94 0,7 1-51 0,0-4-25 0,0 7-10 15,0-8-3-15,0 4-7 0,0-4-6 0,7 5-11 0,-7-1-12 16,7-3-18-16,-1 4-12 0,1-1-11 0,5-4-6 0,-4 5-1 16,4-5 2-16,2 5 6 0,-8-1 3 0,13-3 5 0,-5 3 2 15,-2 0 0-15,2 1-3 0,5 3-2 0,-12 0-1 16,6 0-4-16,-1 3 1 0,-5 1 3 0,6 0 9 0,-13 3 14 16,6 5 16-16,1-2 9 0,-7 1 11 0,-7 3 6 0,1 2 7 15,6 2 1-15,-13 0-9 0,6 4-11 0,-5 0-13 0,-1 0-11 16,6 0-13-16,-6 0-11 0,-1-4-11 0,2 1-10 0,-1-5-10 15,0 5-3-15,-6-8-7 0,5-1-27 0,2-2-63 0,-2-1-92 16,1 0-93-16,0-3-115 0,6-4-189 0,1-4-99 0,6 1-64 16,-6-1-19-16</inkml:trace>
  <inkml:trace contextRef="#ctx0" brushRef="#br1" timeOffset="-117380.77">4116 17002 155 0,'0'-4'284'0,"0"4"-68"15,0 0-62-15,0 0-50 0,0-4-35 0,6 4-22 0,-6 0-14 16,0 0-8-16,0-3-6 0,0 3-1 0,7 0-1 0,-7-4 2 16,0 4 4-16,6-3 7 0,-6 3 10 0,0-4 6 0,6 4 13 15,-6 0 9-15,0-4 11 0,0 4 8 0,0 0 7 16,0 0 3-16,0 0 0 0,0 0 0 0,0 0-3 0,0 0-6 15,0-3-5-15,0 3-8 0,7 0-5 0,-7 0-7 0,7 0 3 16,-7 0 5-16,6 0 6 0,0 0 5 0,2 0 1 0,-2 0 0 16,7 3-1-16,-7-3-3 0,1 4-5 0,-1 0-10 0,1-1-11 15,-1 1-8-15,8-1-2 0,-8 1 5 0,-6 0 1 0,6-1 2 16,1 5 5-16,-7-1 3 0,0-3 9 0,0 7 9 0,0 0 4 16,0 1-4-16,-7-2 0 0,1 5-4 0,0-1-4 0,-2 1-9 15,-4-1-11-15,-1 1-14 0,6 0-9 0,-12-1-8 16,13-3-6-16,-8 4-5 0,1-3-2 0,6-5-3 0,-5 3-4 15,5-6-11-15,7 3-34 0,-6-3-69 0,6-1-88 0,-7 1-85 16,14-4-98-16,-7-4-158 0,6 1-110 0,1-4-69 0,-1-1-20 16</inkml:trace>
  <inkml:trace contextRef="#ctx0" brushRef="#br1" timeOffset="-116936.82">4721 17365 460 0,'-13'3'514'0,"7"-3"-124"15,-1 0-115-15,7 0-63 0,-7 0-27 0,1 0-3 0,6 0 8 16,0 0 10-16,0-3 3 0,-6 3-4 0,6 0-8 0,0 0-11 16,6 0-16-16,-6 0-20 0,0 3-20 0,6-3-17 0,-6 4-10 15,7-1-8-15,0 1-9 0,-7 0-9 0,6-4-11 0,7 4-13 16,-6-1-8-16,6 0-5 0,-7-3-6 0,8 5-5 0,-2-5-3 15,8 0-3-15,-7 3-3 0,-1-3-2 0,2 0-2 16,6 0-2-16,-7 4-1 0,-1-4-2 0,8 0-1 0,-7 0-2 16,0 0-1-16,6 0-1 0,-5 0-2 0,-8 0-4 0,8 3-3 15,-2-3-4-15,1 0-9 0,-6 0-16 0,6-3-36 0,-7 3-67 16,0-4-82-16,2 4-75 0,-2 0-76 0,0 0-85 0,-6-3-109 16,0 3-103-16,0 0-32 0,0 0 26 0</inkml:trace>
  <inkml:trace contextRef="#ctx0" brushRef="#br1" timeOffset="-116715.15">4767 17570 27 0,'-14'7'575'0,"8"-3"13"16,-6 0-115-16,12-4-123 0,-7 3-81 0,7-3-49 0,0-3-20 15,0 3-4-15,7 0 3 0,-1 0 1 0,0 3-5 0,14-3-12 16,-1 4-20-16,1-4-26 0,0 0-34 0,6 0-33 0,-1-4-28 16,1 1-18-16,1-5-12 0,-1 4-6 0,6-3-3 0,-12 0-1 15,5-1-2-15,-5 5 0 0,7-5 3 16,-8 5 3-16,-6-1 4 0,7-4 4 0,-7 8 4 0,-1-6 5 0,-5 6 4 15,0-4 3-15,-1 0 4 0,0 4-2 0,-6 0 5 0,0 0-6 16,0 0-4-16,0 0-7 0,0 0-9 0,0 0-16 0,0-3-28 16,-6 3-79-16,0 3-116 0,6-3-115 0,-7 0-173 0,0 0-135 15,1 4-91-15,0-4-46 0,-1 7-11 0</inkml:trace>
  <inkml:trace contextRef="#ctx0" brushRef="#br1" timeOffset="-106464.85">6245 17020 178 0,'0'0'235'0,"-6"0"-53"0,6 0-47 16,0 0-37-16,0 0-31 0,0 0-15 0,0 0-8 0,0 0-5 15,0 0-2-15,0 0-5 0,0 0 0 16,0 0-3-16,0 0 1 0,0 0 1 0,0 0 0 0,0 0-1 16,0 4 1-16,0-4 0 0,0 0-1 0,0 0 3 0,0 0 0 0,0 0 1 0,0 0 2 15,0 0 2-15,0 0 6 0,0 3 5 0,0-3 7 0,0 0 9 16,0 0 8-16,0 0 13 0,0 0 15 0,0 0 13 0,0 0 17 15,0-3 14-15,0 3 15 0,0 0 9 0,-7 0 5 16,7 0 0-16,0 0-5 0,0 0-10 0,0 0-13 0,0 0-14 16,0 0-18-16,0 0-15 0,0 0-14 0,0 0-13 0,0 0-10 15,0 0-7-15,7 0-6 16,-7 0-6-16,0 0-3 0,0 0-3 0,-7 0-2 0,7 0-1 0,0 0 0 0,-6 0-1 0,6 0 1 16,-7-4-1-16,7 4-1 0,-6 0 2 0,6 0-1 0,0 0 1 15,-6-3-1-15,6 3 0 0,0 0 2 0,0 0 0 0,-8 0 0 16,8 0 0-16,-6 0-2 0,0 0 0 0,6 0-1 0,-7 0-1 15,0 0-1-15,1 3 3 0,0-3-1 0,-1 0-1 0,1 4 0 16,-1-4-3-16,0 7-1 0,1-3-1 0,-7-1-2 16,6 5-5-16,1-5-2 0,0 6 0 0,-7-3-2 0,6 2-1 15,0-1-1-15,1 4-1 0,0 0-4 0,-2 0-1 0,-4 3-1 16,6 1 0-16,6 0 1 0,-7-1 1 0,0 4 2 0,1 2 0 16,-1-6 5-16,1 4 4 0,0 0 2 0,-2 1 3 0,2-1 3 15,6 0 3-15,-6 4 0 0,0-3 0 0,6 2-3 0,0 2-4 16,-8-5-3-16,8 1-4 0,8-1-5 0,-8-4-4 0,0 5-3 15,6-5-2-15,0 1 0 0,0-5 1 16,2 5-1-16,4-4 0 0,-5-3 2 0,6-1 0 0,0 0 0 0,-1-3 1 16,8 0 2-16,-6-4 0 0,5 0 0 0,1-4 2 0,-1 0 1 15,1-3 1-15,-8 0-1 0,8-4 2 0,-6 0 0 0,5-1 4 16,-6-2 4-16,-7 0 5 0,7 3 6 0,-7-5 4 0,2 6 4 16,-8 3 3-16,6-5 4 0,-6 9 1 0,0-5 0 0,6 5-3 15,-6-1-5-15,0 0-6 0,0 1-7 0,0 3-7 0,0 0-7 16,0 0-9-16,0 0-6 0,0 0-3 0,0 3-2 0,7 5 0 15,-7 0 0-15,6 2 1 0,1 1 1 0,0 0 1 0,5 0 2 16,-5 1-2-16,6 2 2 0,7-3-1 0,-7-1-1 0,6 2 1 31,0-1-1-31,1 0-1 0,0-8 1 0,-1 5 1 0,1-5 0 0,-1-3 2 16,7 0 2-16,-12-3 0 0,5-1 2 0,0-3 3 0,-6-4 0 0,7 0 2 0,-7-7 0 0,0-1 1 16,0 1 1-16,0-4 4 15,-6-3 2-15,5-2 5 0,-4 6 5 0,-8-5 2 0,0 0 3 0,0 4 0 0,0-3-2 0,-8 3 0 16,2-4-6-16,0 4-5 15,-1 0-4-15,1 4-4 0,-8-1-2 0,8 5-3 0,0-1-2 16,-8 0-1-16,8 4 1 0,0 0-3 16,-1 4-6-16,0 0-14 0,1 3-24 0,6 1-31 0,-7-1-44 15,7 4-51-15,0 0-45 0,0 4-40 0,0-4-71 0,7 7-107 16,-7 0-85-16,13-3-76 0,-6 3-106 0,5-3-73 0,2 3-38 16,-2 0-1-16</inkml:trace>
  <inkml:trace contextRef="#ctx0" brushRef="#br1" timeOffset="-106116.46">7040 17588 301 0,'0'4'616'0,"-7"-1"-25"0,7 1-148 15,-6 0-128-15,6 3-78 0,0 0-47 0,-7 5-24 0,7-3-9 16,0 3-4-16,0 3-4 0,0 0-8 0,0-1-16 0,7 1-25 15,-1 3-33-15,1 0-26 0,0-3-19 0,-1 4-11 16,0-5-4-16,0 4 2 0,8 1 4 0,-8-5 7 0,7-3 10 16,-6 0 9-16,6-3 10 0,-7-5 9 0,1-3 8 15,6-3 9-15,-7-1 10 0,8 0 5 0,-8-7 8 0,1 0 4 16,-7-3 9-16,6-1 8 0,-6-3 6 0,0 0 4 0,0-1 1 16,-6 4-3-16,6-3-9 0,-13 0-9 0,6 0-15 0,0 3-17 15,-5 0-14-15,-2 1-14 0,2-1-21 0,-8 3-9 16,7-2-8-16,-7 3-3 0,8 4-4 0,-8-4-4 0,7 4-6 15,-7-1-13-15,8 1-17 0,-2 3-28 0,1 4-30 0,0-3-36 16,6 3-32-16,1 0-45 0,6-4-86 0,0 4-89 0,0-7-64 16,6 7-46-16,8-8-53 0,-8 1-81 0,7 0-96 0,7 3-21 15,-8 1 47-15</inkml:trace>
  <inkml:trace contextRef="#ctx0" brushRef="#br1" timeOffset="-105675.1">7522 17390 7 0,'0'3'460'0,"-7"2"-57"0,1-2-77 15,0-3-64-15,6 0-30 0,-8 0-1 0,2 0 17 0,6 0 19 16,-6-3 14-16,6 3 2 0,0 0-11 0,-7 0-23 0,7 3-33 16,0-3-42-16,0 0-44 0,0 4-40 0,0-4-29 0,0 0-18 15,7 3-9-15,-7-3-3 0,6 4 1 0,-6-4 1 16,14 4 1-16,-8-1 2 0,7 1 1 0,0-4 0 0,0 4-2 16,7-1-3-16,-1 2-6 0,0-5-4 0,8 3-5 0,-1-3-2 15,0 3-2-15,-1-3-7 0,1 4-2 0,1-4 1 0,5 4-2 16,-6-4-1-16,1 4-1 0,-1-4-1 0,0 3-1 0,-1-3 2 15,1 4 0-15,-6-1-1 0,-1-3 1 0,1 4 0 0,-6-4 1 16,5 3 0-16,-13-3 1 0,8 4 0 0,-8 0-1 0,0-4-1 16,0 0 2-16,2 0-3 0,-8 4 2 0,0-4-1 15,6 0 0-15,-6 4 1 16,0-4 0-16,0 0-4 0,0 0-5 0,0 0-12 0,0 0-19 16,0 0-31-16,0 0-89 0,6-4-110 0,-6 0-118 0,0 4-167 0,7-8-125 0,-7 5-76 0,6-4-37 15,1 3 0-15</inkml:trace>
  <inkml:trace contextRef="#ctx0" brushRef="#br1" timeOffset="-105310.84">8570 17115 391 0,'-6'-7'645'0,"6"-4"4"0,0 4-130 16,-7 3-105-16,7-3-71 0,0 3-51 0,0 1-38 0,0-1-29 16,0 4-34-16,0-4-36 0,0 4-38 0,7 0-34 0,-7 4-26 15,6-4-19-15,0 4-12 0,-6 3-4 0,8 0-2 0,4 4 0 16,-5 0 1-16,0 0 1 0,-1 4 0 0,7 3 4 16,-7 4 3-16,1 0 0 0,6 0 2 0,-7 3 2 0,1 5-1 15,0-5 2-15,-1 5 0 0,0-4-1 0,1 3-4 0,-7 0-3 16,7-3-4-16,-7-1-1 0,0 2 0 0,0-2-2 0,0-3-1 15,0 3-1-15,0-2-3 0,-7-5-1 0,7-1 1 0,-7 1-1 16,7-2-2-16,-6-1-2 0,6-1-4 0,0-3-3 0,-6-3-1 16,6-1-8-16,0 0-14 0,-7 0-16 0,7-3-20 0,0 0-23 15,0-4-41-15,-7 0-88 0,7-8-93 0,0 1-73 16,-6-4-59-16,6 0-64 0,-6-3-54 0,6-1-108 0,-7 0-48 16,7 1 38-16</inkml:trace>
  <inkml:trace contextRef="#ctx0" brushRef="#br1" timeOffset="-105008.88">8811 17269 284 0,'0'0'499'0,"0"4"-86"0,-6-4-118 0,6 4-85 32,-6-1-48-32,-2 1-22 0,2 3-5 0,0-3 2 0,-7 3 8 15,6 0 6-15,1 4 5 0,-7-3 1 0,7-1 4 0,-8 0-2 16,8 1-6-16,-1 0-8 0,1-1-7 0,-8 0-12 0,14 0-7 15,-6 4-10-15,0-8-16 0,6 5-18 0,-7-4-16 0,7-1-15 16,0 1-9-16,0-4-6 0,0 4-4 0,7-1-1 16,-1 1 1-16,-6 3 2 0,13-2 0 0,-6 1 2 0,-1-2 0 15,7 4-1-15,1-5 0 0,5 4-1 0,-6 0-5 0,6 1-4 16,-5 0-1-16,5-2 1 0,0 2-4 0,1 3 0 0,-1-3-1 16,1-2-1-16,-7 6-1 0,7-1-2 0,0-4-2 0,-2 4-2 15,-4 0-1-15,5 0-2 0,-5-4-1 0,4 4 1 0,-4 0-1 16,-1-4 0-16,0 5-3 0,0-5-7 0,-1 4-15 0,2-4-15 15,-1 1-26-15,-7-5-66 0,1 1-97 0,0-4-90 0,-1 4-98 16,0-4-144-16,1-8-120 0,-7 5-67 0,0-1-26 0,7 0 38 16</inkml:trace>
  <inkml:trace contextRef="#ctx0" brushRef="#br1" timeOffset="-104706.86">9254 17306 138 0,'-7'-4'709'0,"7"4"22"0,0 0-20 0,-6 7-160 16,6 1-137-16,6 3-119 0,-6 3-84 0,0 5-51 0,7-1-26 16,0 1-18-16,6 2-20 0,-7 1-25 0,8 0-22 15,-2 1-14-15,8-1-11 0,-7-5-8 0,7 6-4 0,-2-5-5 16,2 1-1-16,0-5 0 0,-7 0 4 0,7-3 7 0,-1 1 7 16,-6-10 12-16,7 3 17 0,-7-1 19 0,-1-8 19 15,2-3 25-15,-1-5 14 0,0 1 14 0,-7-7 12 0,7 0 5 0,-7-4 1 16,2-4 5-16,-2 1 1 0,0-1-8 0,1 1-4 0,0-1-7 15,-1-3-9-15,-6-1-10 0,6 2-13 0,1-3-17 0,-7 2-22 16,0 0-16-16,0 3-15 0,0 5-17 0,0-2-27 16,0 5-36-16,0 0-45 0,0-1-62 0,-7 8-77 0,7 0-69 15,0 4-95-15,0 0-144 0,0 0-134 0,0 3-185 0,0 0-82 16,0 1-22-16,-6 3 22 0,0 7 39 0</inkml:trace>
  <inkml:trace contextRef="#ctx0" brushRef="#br1" timeOffset="-104231.18">8681 17346 78 0,'-6'4'130'0,"6"-4"0"0,0 0-1 0,0 0-7 16,0 4-7-16,-7-4-10 0,7 0-6 0,0 4-6 0,0-4-3 16,0 3-5-16,7-3 0 0,-7 4 0 0,0-1 1 0,0-3 3 15,6 4 7-15,-6-1 7 0,6-3 7 0,1 0 5 0,0 0-1 16,-1 0 0-16,7-3 4 0,1-4 7 0,-2 3 7 16,1-7 7-16,7 3 8 0,0-3 9 0,-1-3 7 0,7-1 5 15,-6 1-2-15,6-5-6 0,-1 5-12 0,1-5-17 0,0 1-19 16,1-1-18-16,-7 5-13 0,-2-1-16 0,-4 4-12 0,-1 0-15 15,0 4-7-15,-6 0-9 0,-1 3-9 16,0 0-7-16,-6 1-11 0,6-1-15 16,-6 4-34-16,-6 0-70 0,6 4-93 0,-6-1-91 0,0 5-102 0,-1-1-164 0,0-3-105 0,1 7-64 0,-1 0-11 15</inkml:trace>
  <inkml:trace contextRef="#ctx0" brushRef="#br1" timeOffset="-56656.27">16268 8569 52 0,'0'3'285'0,"0"-3"-76"16,-6 0-64-1,6 0-39-15,0 0-20 0,0 0-11 0,-6 0-5 0,6 0-2 0,0 0 0 0,-7 0 0 0,7 0 2 0,0-3 0 31,0 3 3-31,-7-4 4 0,7 0 6 0,0 4 7 16,0 0 11-16,0-4 11 0,0 1 8 0,0 3 10 0,-6-4 9 16,6 4 7-16,0 0 9 0,0 0 5 0,0 0-3 0,-7-3-8 15,7 3-12-15,-6 0-15 0,0 3-16 0,-1-3-16 16,-6 4-18-16,-1 3-15 0,2 4-9 0,-8 0-6 0,1 0-1 16,-1 8 1-16,1-1 0 0,-1 0-4 0,0 8 1 0,1-4-3 15,6 3-5-15,-6 1-4 0,5 3-5 0,8-3-4 16,-7 3-4-16,6 0 2 0,7-2-6 0,-6 2-1 0,12-4-1 15,-6-3-1-15,7 4 1 0,0-4 1 0,5-4-1 0,2 1 0 16,-1-5 3-16,6-3 2 0,0 0 2 0,1-4 4 0,6 1 3 16,1-5 2-16,-2-6 3 0,1-1 3 0,7 0 3 15,-1-6 0-15,-6-1 4 0,7-4 1 0,-7 1-2 16,0-6 5-16,0 3 2 0,1-6 5 0,-9-2 4 0,2-1 5 0,0 1 1 16,-7-1 1-16,-7-3 2 0,8 3-2 0,-8-4-3 15,-6 5-7-15,0 0-3 0,-6-1-7 0,-1 0-4 16,0 4-4-16,-5 0-3 0,-2 8-4 0,1-5-4 0,1 4 0 15,-8 4-7-15,0 4-4 0,1 0-2 0,-7 3-2 0,0 4-3 16,-1 4-1-16,-5 3-2 0,6 4-2 0,0-1-3 0,7 2-1 16,-1 3-1-16,0-1-2 0,1 1 0 0,13 3 0 15,-8 1 1-15,8-1 0 0,6 0 1 0,-7-3-1 0,7 4-1 16,7-1 1-16,-7-4-2 0,12 1-2 0,-4 0 2 0,4-1 3 16,8-6 2-16,-1-1 4 0,7 0 4 0,0-7 2 0,7 0 0 15,-1-4 3-15,1-3 0 0,-1-4-1 0,1-3-3 16,-1-1 2-16,1 0 0 0,-7-3 3 0,0 0 6 15,-6 0 5-15,-1-1 4 0,-5-3 4 0,-8 4 5 0,0-1 1 0,-6-3 1 16,0 8-3-16,0-4-3 0,-6 3-3 0,0 0-4 16,-8 4-6-16,2 0-2 0,-8 4-6 0,-6 3-3 0,0 4-3 15,0 0-3-15,-6 4 1 0,-1 3 0 0,1 1-2 0,-1 2-1 16,7 5-1-16,6 1-2 0,0-2-1 0,1 4-4 16,6 0-6-16,0 0-8 0,7 1-4 0,-2-1-7 0,8 0-6 15,8 0-3-15,-2 1-4 0,0-1 3 0,8-3 2 16,5-4 6-16,1 0 4 0,-1-4 9 0,0 1 7 0,8-5 7 15,-1-3 6-15,0-3 3 0,-1-1 3 0,1-3 1 0,-6-1 3 16,7-3 2-16,-15 0 2 0,8 4 4 0,-14-4-1 0,7 0 4 16,-13 1 2-16,7 1 2 0,-7 3 1 0,-7-2-2 15,1 1-3-15,-13 3-2 0,-1 4-3 0,-13 0-4 0,7 4-2 16,-13-1 0-16,7 6-4 16,-7 0-4-16,6 3 1 0,7-1-2 0,0 0-2 0,6-1-2 0,0 5-7 0,1 0-7 15,6-4-3-15,7 4-17 0,-1-1-9 16,1 1 1-16,12-3 1 0,-6-2 4 0,13 1 4 0,-6-4 4 0,6 0 7 0,7-3 18 15,-1-4 12-15,7 0 1 0,-6-4 1 0,6-3 2 0,0 0 0 16,-1-4 1-16,1 1-1 16,1-10 3-16,-1 6 4 0,-6-1 8 0,-1-3 6 0,-6 0 5 0,0 3 7 0,-7-3 3 15,1 4 5-15,-7-1-2 0,-7 0-3 0,7 4-7 0,-12 0-8 16,-2 0-5-16,1 3-7 0,-7 1-5 0,2 0-4 16,-2 3-4-16,-7 4-8 0,9 0-14 0,-9 4-20 0,7-1-19 15,1 1-23-15,0 3-28 0,5 4-77 0,-5 0-102 16,13 0-88-16,-1 0-83 0,0 1-134 0,7-6-102 0,0 6-62 15,0-5-22-15</inkml:trace>
  <inkml:trace contextRef="#ctx0" brushRef="#br1" timeOffset="-55959.46">16294 8902 273 0,'-6'-4'432'15,"6"4"-114"-15,-6-4-103 0,6 2-56 0,-7 2-18 0,7 0 0 16,-7-4 3-16,7-1 4 0,0 5 2 0,0-3 5 0,7 3 3 16,-7 0-3-16,7-4-10 0,-7 0-11 15,6 4-7-15,-6 0-8 0,6-3-6 0,1 3-9 0,0 0-12 0,-1 0-14 32,7 0-11-32,-7 0-13 0,8 0-9 0,5 0-7 15,1 3-5-15,0-3 6 0,-2 4 6 0,15-4 4 0,-7 4 3 16,7-4 1-16,7 0-3 0,-2 3-2 0,7-3 0 0,2 0-9 15,4 0-7-15,1 0-6 0,7 0-4 0,0 0-5 16,0 0-2-16,6-3-2 0,0 3-1 0,0 0-2 0,7 0-3 16,-1-4 0-16,-6 0-2 0,7 1 1 0,0-1 1 0,-7 0 0 15,0 1-2-15,-6 3 1 0,-1-4-1 0,-6 1-2 0,-6-1 2 16,-7 0-1-16,-7 1 0 0,1-1 4 0,-7 0 5 16,-6 1 4-16,-1-1 4 0,-6-3 5 0,-6 3 4 0,-1-3 1 15,0 3 1-15,-6-7-4 0,-6 4-4 0,0-1-4 0,-14 1-7 16,1-3-5-16,-1-2-4 0,-13 1-3 0,1 0-1 15,-1-4-1-15,-6 4-3 0,-7 0 4 0,8 0 4 0,-1 4 1 16,6-4 0-16,1 4 0 0,-2-1 2 0,9 5 3 0,5-4 2 16,8 3-2-16,-2 0-2 0,1 1 1 0,6 3-2 0,7 0 2 15,0-4-2-15,0 4-2 0,14 4-2 0,-2-4 1 16,2 3-1-16,12 1 0 0,7 0 0 0,5 3 1 16,1 0-1-16,7 1 2 0,-1-5-2 0,8 8-1 0,-8 0 0 15,1 0 0-15,-1 0-1 0,1 4 0 0,-7-1-2 0,0 4 1 16,-13 1-1-16,0 3-1 0,-6-4 2 0,-7 1-3 0,-1-1 3 15,-12 0-1-15,0 5 4 0,-12-5 1 0,-1 0 5 16,-7 3 6-16,0-2 2 0,-12-1 8 0,-7 1 2 0,0-1 3 16,-7 1-4-16,1-5 0 0,-7 1-3 0,-1 0-5 0,-5-1-17 15,0 1-29-15,-1 3-38 0,-6-3-94 0,-1-1-145 16,8 0-177-16,-8 2-184 0,9-2-128 0,4-3-54 0,1 4-14 16</inkml:trace>
  <inkml:trace contextRef="#ctx0" brushRef="#br1" timeOffset="-53246.66">13149 14214 258 0,'0'-7'331'0,"6"-5"-105"0,-6 1-79 0,0 0-45 15,7 1-18-15,-7-1-7 0,0 0-3 0,7 0 4 0,-7 0 7 16,0 0 7-16,0 0 8 0,0 3 8 0,0-2 10 0,0-1 20 15,6 0 32-15,-6 2 29 0,0-1 25 0,0 2 14 16,0 1 5-16,0 4-8 0,0-1-15 0,6 1-29 0,-6-1-37 16,0 4-44-16,0 0-42 0,0 4-29 0,0-1-16 0,7 8-8 31,-7 4-5-31,0 0-2 0,0 10 2 0,0 1 4 0,0 3 1 16,-7 7 1-16,1 1-1 0,6 4 1 0,-13 2 1 0,6-1 0 0,1 1 1 0,-7 1-2 0,0-4 1 15,0 4-1-15,0-4-4 0,0-3 1 0,-1 3 0 0,2-7 0 16,-1 0 1-16,-1-7-1 0,2-1 2 0,-2-6 4 0,8-1 7 15,0-3-1-15,-1-8 17 0,7 4 15 0,-7-4 17 16,7-3 12-16,-6-4 6 0,6 0 0 0,0-4-3 16,0 1-4-16,0-4-17 0,6-4-21 0,1 0-18 0,0 0-16 0,-1 0-10 15,8-5-3-15,-8 6-6 0,6 3 1 0,2-5 0 16,-1 6 0-16,-1-2 1 0,8 4-1 0,0 1 0 0,-7 3 1 16,7 0 1-16,6 0-1 0,-7 3-1 0,7 4-1 15,0-2-6-15,-6 5-6 0,5-2-11 0,1-1-16 0,1 0-15 16,-1 4-19-16,0-3-19 0,7 3-34 0,-7-4-87 0,0 0-101 15,6 1-107-15,-6-5-170 0,6 1-104 0,-6-4-64 16,1 0-31-16,-1 0 6 0</inkml:trace>
  <inkml:trace contextRef="#ctx0" brushRef="#br1" timeOffset="-52929.78">13690 14676 64 0,'-7'0'512'0,"7"0"-20"0,7 3-164 0,-7 1-121 16,6-4-67-16,1 0-28 0,5 0-4 0,2 0 4 16,-2 0 2-16,8 0 1 0,-1-4 3 0,7 1-2 0,1-5 3 15,-8 5 4-15,8-5 9 0,-8 1 10 0,0 3 16 0,-6-6 15 16,1 2 5-16,-8 0-3 0,0 2-27 0,-6-2-19 0,0 0-25 16,0 1-24-16,-6 0-23 0,0 0-20 0,-8-1-7 15,1 1-8-15,0 3 8 0,0 1-7 0,-7-1-5 16,1 4-4-16,0 0-2 0,0 4-2 0,-8 3-1 0,8 0-1 15,-1 1-1-15,1 2-2 0,-1 5 1 0,7-3 0 0,0 2 0 16,0 4 1-16,-1-3-1 0,8 3 0 0,0-3 0 16,6 4 2-16,-6-1-1 0,12-4-1 0,0 1 0 0,0 0-1 15,8-1-1-15,-1-3 0 0,7 0 1 0,-1-4-3 0,7 1 2 16,6-5-1-16,-6-3-1 0,14 0-2 0,-7 0-7 0,5-3-9 16,8-5-18-16,-7 1-30 0,0 0-66 0,0-4-84 15,0 0-81-15,-6 0-70 0,0-4-75 0,-1 0-103 0,-6-3-118 16,-7 3-48-16,1-3 21 0</inkml:trace>
  <inkml:trace contextRef="#ctx0" brushRef="#br1" timeOffset="-52596.15">14295 14200 20 0,'-6'-16'552'0,"6"2"18"16,-7 3-118-16,7 4-91 0,0 0-39 0,0-1-19 0,-6 4-14 15,6 1-17-15,0 3-24 0,0 0-34 0,-7 3-37 16,7 1-39-16,0 7-38 0,-7 0-29 0,7 10-17 0,-6 2-5 15,0 3-3-15,-1 3 1 0,0 7-2 16,1 1-4-16,0 7-2 0,-1 0 1 0,0 0-3 0,-6 4-8 0,7 3-3 0,0 1-5 16,-1-1-5-16,0 0-3 15,7-1-4-15,-6 2-4 0,6-4-2 0,0-1-3 0,6-2 1 0,-6-5-1 0,7-4 1 16,0-2-1-16,5-5 1 0,-5-4 0 16,-1-3 2-16,1-3 0 0,0-5 9 0,-1-3 14 0,0-4 14 0,1-7 13 15,0 0 9-15,-1-7 11 0,0 0 9 0,1-4 7 0,-7-4-4 16,0 1-12-16,0-5-14 0,-7 5-10 0,1-8-9 0,-7 4-12 15,0-2-11-15,-7-1-10 0,7 3-12 0,-6 0-20 16,0 3-21-16,-1 0-27 0,7 1-27 0,-7-1-46 0,14 1-106 16,0 3-114-16,6-8-117 0,0 4-173 0,6-3-97 0,7 0-55 15,0-4-18-15,6 4 17 0</inkml:trace>
  <inkml:trace contextRef="#ctx0" brushRef="#br1" timeOffset="-52374.93">14524 14141 408 0,'0'-11'626'0,"0"0"-16"0,0 0-168 16,-8 7-103-16,8-3-60 0,0 3-38 0,0 0-24 15,0 4-25-15,-6 4-20 0,6 3-22 0,0 4-19 0,0 4-22 16,0 4-16-16,0-1-9 0,-6 8-11 0,6-1-8 0,0 8-13 16,0 0-9-16,-7 0-3 0,7 7-3 0,-6-3-4 15,6 4-3-15,0-2-6 0,0 2-6 0,0 3-5 0,0-4-3 16,6-3-4-16,-6-1-3 0,7 1-1 0,5-4-4 15,-4 0-7-15,4-4-10 0,-6-7-17 0,14 0-46 0,-7-3-76 16,1-5-85-16,-2-3-81 0,2-8-84 0,-2 1-110 0,-5-8-146 16,-1-3-70-16,-6 0-1 0</inkml:trace>
  <inkml:trace contextRef="#ctx0" brushRef="#br1" timeOffset="-52216.41">14315 14496 318 0,'-14'-7'559'0,"2"0"-73"0,5 2-151 0,1 2-97 15,6-1-44-15,0 4-13 0,6-2 0 0,7 2-5 0,1 0-11 16,4 2-11-16,9-2-11 0,5 0-11 0,1 4-28 0,-1-4-54 16,8 3-72-16,5-3-75 0,0 0-67 0,-5 0-67 15,5 0-85-15,1-3-149 0,-1-1-107 0,-6 4-53 16,1-2-5-16</inkml:trace>
  <inkml:trace contextRef="#ctx0" brushRef="#br1" timeOffset="-51678.69">15546 14203 8 0,'0'-11'558'0,"0"3"23"0,6 1-109 0,-6 0-88 16,0 0-35-16,0 3-20 0,0 0-13 0,0 1-16 0,0 3-26 16,0-4-36-16,0 4-43 0,-6 4-52 0,6-1-47 15,-6 5-33-15,-2 2-18 0,2 6-9 0,-7 2 0 0,7 0 4 16,-8 8 8-16,2-1 7 0,4 4 5 0,-4 5 4 0,6 2 1 16,-1 1 2-16,0-1-4 0,1 2-4 0,-1 1-4 15,7 2-7-15,0-5-5 0,7 5-7 0,-1-1-5 0,8-7-6 16,-2 3-3-16,2-6-4 0,5 3-4 0,7-8 0 0,-6-2-3 15,6-5 0-15,-1-4 1 0,1-2 0 0,1-6 2 0,-1-6 1 16,0-3 2-16,7 0 8 0,-7-9 6 0,0-2 9 16,-1-1 4-16,-5-3 7 0,0-1 4 0,-7 1 2 15,-7 0 2-15,7 0-3 0,-13-1-5 0,0 4-7 0,0 5-8 16,-6-2-8-16,-7 1-6 0,0 8-5 0,-7-1-4 0,7 8-7 16,-6-1-5-16,-8 5-1 0,8-1 0 0,6 4 1 15,-7 3-2-15,7 4-1 0,1-2-1 0,4 2-1 0,2 0-1 16,0 1-2-16,6-1 1 0,0 0-2 0,6 0 0 0,0-2-1 15,2-5 1-15,-2-1 0 0,0 1 1 0,7-7 4 0,-6 3 2 16,6-7 1-16,0 0 1 0,0-3 2 0,0-1 2 16,0-3 2-16,0-1-1 0,-7-2 0 0,8-1 0 0,-8-1 0 15,0-2-3-15,2 3-14 0,-2 0-28 0,-6-4-47 16,0 4-47-16,6-4-58 0,-12 1-125 0,6-1-130 0,-6-3-157 16,-2 3-175-16,-4-3-89 0,-2-1-17 0,2 1 10 0</inkml:trace>
  <inkml:trace contextRef="#ctx0" brushRef="#br1" timeOffset="-51536.05">15167 14477 334 0,'-6'-3'615'0,"6"-1"10"16,6 4-168-16,2-2-107 0,-2-3-51 0,7 1-32 0,6 1-24 16,8-5-22-16,-1 5-20 0,6-5-18 0,1 5-25 0,6 0-48 15,7-2-72-15,-1 2-104 0,-6-1-107 0,7 0-99 16,-1 1-113-16,1-1-187 0,-7 0-99 0,6 1-64 15,-5-1-12-15</inkml:trace>
  <inkml:trace contextRef="#ctx0" brushRef="#br1" timeOffset="-51266.94">16424 14177 540 0,'0'-7'593'0,"-6"3"-58"0,6 1-176 16,0 6-82-16,0 1-24 0,0 3-10 0,0 5-4 0,0-1-2 15,6 7 1-15,2 4-2 0,-2 0-19 0,0 7-42 0,7 0-53 16,-6 4-39-16,0 0-27 0,-1 4-14 0,7-1-10 16,-6 1-5-16,5 3-4 0,-5-3-4 0,6 4-5 0,-6-1-2 15,5 0-3-15,-4 0-7 0,-2-3-9 0,0 0-18 0,7-1-27 16,-6-3-73-16,-1-3-91 0,1-5-86 0,-1-3-83 0,0-7-101 15,2-1-134-15,-8-6-80 0,0-1-40 0,-8-7 38 16</inkml:trace>
  <inkml:trace contextRef="#ctx0" brushRef="#br1" timeOffset="-50807.11">16366 14383 165 0,'7'-30'482'15,"-1"1"-84"-15,1-1-130 0,5 9-75 0,8-5-36 0,-6 8-17 16,11-1-6-16,-5 4-6 0,6 4-8 0,0 4-9 0,7 0-12 15,-7 0-14-15,7 7-17 0,-7 0-19 0,-1 0-17 16,1 3-11-16,-6 1-7 0,-1 3-5 0,-5 0-3 16,-2 1-2-16,-5 3 1 0,0-4 4 0,-7 8 7 0,0-4 8 15,-7-4 12-15,0 4 21 0,1 0 29 0,-7-3 25 0,6-1 23 16,-6-4 18-16,1 5 11 0,-2-8 4 0,2 0-8 16,5 0-13-16,-6 0-21 0,6 0-23 0,1 0-23 0,0 0-20 15,-2 0-12-15,8 3-13 0,0-3-4 0,-6 0-8 0,6 0-6 16,0 4-5-16,0-4-4 0,0 7 0 0,6 1-3 0,-6-1 0 15,8 4-1-15,-2 4 0 0,0 0 2 0,1 3-1 16,-1 0 1 0,1 0-2-16,6 4 1 0,-7 0-1 0,8-4 1 0,-2 5-2 0,-5-2 1 0,6 2 0 0,6-1 3 0,-5-1-3 15,5-2-1-15,-6-1-1 0,6-3-1 0,1 0 0 16,0-4 0-16,-7 0 0 0,6-4 1 0,0 0 2 0,1 1-1 16,0-8 0-16,-1 0-1 0,1-8 2 0,-7 1-2 15,7 0-1-15,-1-4-5 0,-6 0 5 0,0-4-1 0,0 0 1 16,-6 0 1-16,6 4 0 0,-7-3 3 0,-6-1 6 0,7 4 8 31,-7 4 11-31,0-4 11 0,0 4 10 0,0-1 4 16,0 4 6-16,0 1 0 0,0 3-5 0,-7-4-8 0,7 4-10 15,0 4-11-15,0-1-8 0,0 1-8 0,0 4-4 0,0 3-2 16,0 0-2-16,0 0-2 0,7 4-1 0,-7-1-9 0,6 5-16 16,0-5-17-16,8 1-18 0,5-1-22 0,-6 0-48 15,6 2-101-15,8-5-108 0,-1-1-114 0,6-2-179 0,-6-5-88 16,1 1-54-16,-1-4-29 0</inkml:trace>
  <inkml:trace contextRef="#ctx0" brushRef="#br1" timeOffset="-50680.39">17330 14470 441 0,'0'-7'475'16,"-6"3"-146"-16,6 1-141 0,0-1-86 0,6 4-57 0,1 0-43 15,5 0-40-15,2 4-60 0,5-4-101 0,-6 3-124 16,6-3-80-16,1 4-48 0</inkml:trace>
  <inkml:trace contextRef="#ctx0" brushRef="#br1" timeOffset="-50442.39">17545 14426 455 0,'-20'-3'509'0,"8"3"-115"0,-2 0-114 0,2 0-62 16,-2 3-30-16,1 2-13 0,7 1-4 0,0 5-2 0,6 0-8 16,-7 4-13-16,14 0-18 0,-7 3-20 0,6 4-18 15,0 0-20-15,7 0-11 0,1 3-15 0,-2 1-1 0,2-4 4 16,-2 8 8-16,1-5 9 0,7 1 6 0,-6-1 10 0,-2 1-2 15,1 0 7-15,0-4-7 0,-6-4-10 0,-1 4-7 0,0-7-7 16,-6-1-8-16,0 1-7 0,-6-4-6 0,0 0-6 16,-1-4-1-16,-6-3-3 0,0 0-3 0,1-4-6 15,-8 0-4-15,6 0-12 0,-5-4-13 0,6 0-32 0,0-3-69 16,0 0-89-16,0-5-84 0,6-3-79 0,1 1-108 0,6-4-164 16,0 0-80-16,0-4-28 0,6 0 37 0</inkml:trace>
  <inkml:trace contextRef="#ctx0" brushRef="#br1" timeOffset="-50059.37">17760 14247 447 0,'0'4'526'0,"0"3"-134"0,7 4-133 0,-7 0-66 0,0 3-15 16,-7 5 18-16,7-1 19 0,0 4 9 0,0-4 3 0,0 4-5 16,0 4-13-16,0-4-29 0,0 0-39 0,7 1-47 15,-1-2-32-15,0-3-20 0,1-3-13 0,0 0-6 0,-1-1-3 16,0-2 1-16,1-6 2 0,6 5 4 0,-6-7 2 15,-1 0 3-15,0-1 2 0,1 2-1 0,0-3 0 0,5 2-4 16,-5 0-3-16,0 0-4 0,-1 4-2 0,1-5-6 0,6 4-2 16,-6 4-4-16,5-3-2 0,-6-2-3 0,2 6 1 15,4-1-2-15,1-4-1 0,1 0 1 16,-8 1 1-16,14-5 3 0,-8 1 2 0,2-4 3 0,5-4 0 0,1 1 2 0,-1-5 0 16,1-2 2-16,6-5 0 0,-6 0 3 0,5-3-2 0,-12-4-1 15,6 3 2-15,1-6 2 0,-6-1 4 0,-2 1 3 16,1 3 3-16,-6-3 4 0,6 2 8 0,-7 1 8 0,1 7 9 15,0 1 10-15,-7-1 5 0,6 4 1 0,-6 4-4 0,6 3-7 16,-6 0-10-16,0 1-9 0,7 3-12 0,-7 0-14 16,0 7-8-16,0 1-7 0,6 2-3 0,-6 1-4 0,0 8-5 15,7-5-16-15,0 5-16 0,5-1-19 0,-4 1-22 0,4 2-25 16,1-2-64-16,7 3-90 0,-8-4-83 0,2-4-69 0,-1 1-84 16,-6-3-111-16,-1-2-97 0,-6-6-43 0,0 0 22 15</inkml:trace>
  <inkml:trace contextRef="#ctx0" brushRef="#br1" timeOffset="-49934.11">18229 14514 266 0,'-6'-7'558'0,"6"0"-24"0,0-4-169 0,0 4-104 16,12 2-44-16,2-2-17 0,5 5-5 0,7-3-14 0,0 1-17 15,7 1-11-15,-1-1-22 0,1 4-51 0,6 0-74 0,-7 0-85 16,1 0-79-16,-1 0-67 0,2 0-76 0,-16 0-105 16,2 0-140-16,-7 0-62 0,-13 4-4 0</inkml:trace>
  <inkml:trace contextRef="#ctx0" brushRef="#br1" timeOffset="-49412.24">13644 14987 47 0,'-6'-7'353'16,"6"-1"-89"-16,0 1-88 0,-7 0-57 0,7 3-29 0,-7-3-17 15,7-1-6-15,-6 1-3 0,-1 3-4 0,1-3-1 16,0 4-2-16,-2-2-3 0,2 2-4 0,-6 0-1 0,4 3-1 16,-4 0-3-16,5-5 0 0,-6 5-1 0,6 5 0 0,-5-5-2 15,5 0 1-15,0 3-4 0,1-3-3 0,6 0 0 16,-6 3 4-16,6 2 16 0,0-5 28 0,6 7 37 0,0-4 38 16,8 1 40-16,-2 3 29 0,8 1 15 0,7-1 6 0,5 4-10 15,13 0-24-15,1 0-34 0,19 0-39 0,13 0-37 0,7 3-30 16,12-3-15-16,21 3-15 0,5 2-11 0,15-1-5 15,4-1-1-15,8 5-5 0,7-5-5 0,5 1-5 16,8 3-5-16,-1 0-4 0,1-3 4 0,-2 0-6 0,2-1-1 16,-1 1-1-16,-13-4 0 0,8 0 0 0,-14 0 1 0,-8-4 2 15,-11 1-5-15,-14 3 0 0,-20-7-1 0,-5-1-2 0,-20 1-4 16,-13-1-4-16,-14 1-6 0,-13-4-9 0,-12-4-16 16,-20 1-47-16,-6-1-82 0,-14 1-82 0,-13-5-80 15,-13 1-90-15,-11-4-119 0,-16 3-122 0,-4 1-66 0,-15 0-3 16</inkml:trace>
  <inkml:trace contextRef="#ctx0" brushRef="#br1" timeOffset="-48572.69">12419 15877 92 0,'0'0'336'0,"0"-4"-67"0,6 4-77 0,-6-3-61 16,0 3-39-16,8-3-19 0,-8 3-9 0,6-5-4 0,-6 2-1 15,6-1 1-15,1 0 1 0,0 1 4 0,-1-1 4 0,1 1 9 16,-1-5 13-16,0 5 21 0,1-8 27 0,6 3 34 16,-7 1 33-16,1 0 28 0,0-1 19 15,6-3 5-15,-7 5-8 0,0-3-15 0,1 2-25 0,0 0-33 0,-7-1-33 0,6 5-28 16,-6-1-19-16,6 1-12 0,-6-1-2 15,0 4 1-15,0-4-3 0,-6 4-3 0,6 0-6 0,-6 0-4 0,-8 4-3 16,8 3-4-16,-13 0-3 0,-1 4 2 0,0 3 0 16,-5 6 7-16,-1-2 5 0,6 0 6 0,-6 4 1 0,7 1-1 15,-1 2-4-15,0-3-5 0,1 3-8 0,5 1-8 0,2-4-7 16,6 0-10-16,-2 0-7 0,2-1-7 0,6-1-5 0,6-3-6 16,2-2-4-16,4 0 0 0,1 0-1 0,0-4-1 15,7-4 0-15,-1-4 1 0,1-3 0 0,6 0 0 0,-7-3 1 16,7 0-2-16,-6-5 0 0,-7 1 0 0,7 3 0 0,-14-3-4 15,7 3 0-15,-13 4-1 0,7-4-2 0,-1 4-3 16,1 0-1 0,-7 4-1-16,0 0-1 0,0 3 0 0,0 4 1 0,0 0 0 0,0 4 2 0,6-1 1 0,-6 5-3 0,6-5-4 15,1 5-4-15,0-5-3 0,5 1-2 0,2-1 1 0,5-3-1 32,1-3 2-32,0-1 4 0,6-7 5 0,6 0 7 15,-6-3 2-15,0-5 5 0,6-3 1 0,-5-4 4 0,-1-3 7 16,0-4 8-16,0-1 6 0,0-2 11 0,0-3 11 0,-7-2 8 15,1 0 9-15,-7-3 3 0,7 4-1 0,-14 0-5 16,7 0-8-16,-6 3-10 0,-7 1-10 0,0 2-10 0,0 5-12 16,0 0-9-16,0 7-11 0,-7-4-12 0,7 8-15 15,-7 0-30-15,1 3-37 0,-6 4-47 0,4 0-48 0,2 7-35 16,-7 1-62-16,13-1-105 0,-7 4-100 0,7 0-96 0,7-3-149 16,0 2-64-16,-1 1-32 0,0 5-15 0,2-6 38 15</inkml:trace>
  <inkml:trace contextRef="#ctx0" brushRef="#br1" timeOffset="-48287.26">13396 16174 312 0,'-6'-4'576'0,"-8"4"-43"0,-4 0-121 0,4 4-71 15,-5-1-30-15,-1 4-14 0,-6 1-7 0,7 2-14 0,-1-1-22 16,8 5-31-16,-2-3-40 0,1 4-44 0,6-1-44 0,1 5-38 15,6-1-23-15,0 0-13 0,6-4-9 0,8 6-7 16,-2-2-3-16,14 0-3 0,-6-3 1 0,7-1 1 0,-2 1 0 16,1 0-1-16,0-1 0 0,-6 1 0 0,-1-3 1 15,-5-6 4-15,-2 5 1 0,2-3 1 0,-8-1 4 0,-6-4 4 16,6 5 6-16,-12-1 4 0,0 1 1 0,-2-1-2 0,-4 0 0 16,-8 0-2-16,1 1-5 0,-1-1-5 0,0 0-9 0,1-3-13 15,-7 0-16-15,6-1-29 0,1-3-74 0,-1 0-93 16,2-3-84-16,4-1-89 0,1-7-118 0,6 0-144 0,1-3-83 15,-1-1-20-15,7-4 43 0</inkml:trace>
  <inkml:trace contextRef="#ctx0" brushRef="#br1" timeOffset="-48064.62">13449 15555 40 0,'12'-11'513'0,"8"0"-14"0,-1 4-158 0,-5-1-117 15,-2 5-63-15,8-1-23 0,-7 4 0 0,1 4 12 0,-8 3 6 16,6 0 5-16,-4 4 1 0,-2 4-3 0,-6-1-11 0,0 5-18 16,-6-1-25-16,-2 4-26 0,2-3-21 0,-6 2-18 15,-2 1-15-15,8 0-36 0,-7-3-50 16,-1-1-60-16,8 5-60 0,0-9-62 0,-1 0-97 0,0-3-163 0,7 0-93 0,-6-3-40 16,6-1 12-16</inkml:trace>
  <inkml:trace contextRef="#ctx0" brushRef="#br1" timeOffset="-47890.42">14165 16013 576 0,'0'-4'799'16,"0"4"14"-16,0-4-24 0,0 1-228 0,6 3-204 0,1-4-163 15,6 0-87-15,6-3-47 0,1 3-28 0,12-3-16 0,-5 3-20 16,5-3-34-16,1 3-54 0,5 0-75 0,-5 4-81 15,-1-3-74-15,-5 0-83 0,-1 3-106 0,-6 0-135 0,-8 3-47 16,-5 0 5-16</inkml:trace>
  <inkml:trace contextRef="#ctx0" brushRef="#br1" timeOffset="-47747.59">14119 16265 633 0,'-6'8'728'0,"-1"-1"11"0,14-3-168 0,-1-1-149 15,7-3-113-15,0 0-103 0,13 0-59 0,0-3-31 0,7-5-17 16,6 5-11-16,7-5-17 0,-1-2-46 0,1 2-86 15,-1-3-115-15,8 0-121 0,-15 0-177 0,1-1-138 0,1 6-105 16,-7-2-54-16,-15 1-2 0</inkml:trace>
  <inkml:trace contextRef="#ctx0" brushRef="#br1" timeOffset="-35097.46">15702 15870 41 0,'-6'-3'363'0,"6"3"-98"16,-8 0-97-16,8 0-60 0,0 0-36 0,-6 0-17 0,6 0-5 15,0 0-2-15,0 0 1 0,0-5 2 0,-6 5-2 0,6 0-2 16,0-3 1-16,0 3 0 0,0 0 0 0,0 0 3 0,-6-4 5 16,6 4 10-16,-7-4 11 0,7 1 14 0,-7-1 15 15,7 1 14-15,-6 3 19 0,6-4 23 0,-7 4 21 0,7-4 16 16,-6 1 10-16,6 3 1 0,0-4-6 0,-6 0-13 0,6 4-20 16,0-3-28-16,0 3-27 0,-8-4-23 0,8 0-21 15,-6 4-13-15,6-4-8 0,-6 1-4 0,6 3-1 0,-6-4 0 16,6 4 2-16,-8 0 0 0,2-3-2 0,-7 6-1 15,0-3 1-15,0 7 4 0,-7 1 6 0,1 3 5 0,-1 0 7 16,-6 7 5-16,0 0 5 0,1 4 2 0,5 5 0 0,-6-6-2 16,6 5-5-16,1-1-8 0,-1 1-11 0,1-1-6 15,5 2-6-15,8-2-8 0,-7-3-6 0,13 0-6 0,-7-4-6 16,7 0-3-16,0 1-2 0,7-4-2 0,0-4-2 0,-1 0 0 16,7-4-1-16,0 0-1 0,0-3-1 0,7-4 1 0,-1 0-1 15,1-4 0-15,0 1 0 0,-2-1-1 0,-4 0 2 16,5-3-1-16,-5 3-1 0,-2 4-2 0,2-3-3 0,-8 3-1 15,0 0 0-15,1 3-1 0,0 1-2 0,-1 3 0 0,1 4 2 16,-1-3 2-16,0 2 1 0,2 5 0 0,4 0 2 16,-6-4-9-16,8 3 4 0,-1-3 4 0,-1-2 1 0,2-3 0 15,6 2 1-15,-8-1 2 0,8-7 0 0,-7 0 10 16,7 0-2-16,-8-4 0 0,1-3 3 0,1-3 5 0,-2-2 6 16,2-3 9-16,-8 1 11 0,7-5 11 0,-6 4 11 0,-7-3 4 15,6 0 2-15,-6-4-2 0,0 3-1 0,-6 1-5 16,6 0-10-16,-7 0-9 0,0-1-13 0,1 1-7 0,0 3-6 15,-1 1-4-15,-6-2-8 0,7 6-9 0,-1-1-15 0,0 0-28 16,1 8-41-16,6-5-60 0,-7 8-57 0,7-4-51 0,7 8-111 16,-1-4-123-16,1 4-120 0,6 0-188 0,7-1-87 15,-8 1-22-15,8 3 14 0,-1 0 28 0</inkml:trace>
  <inkml:trace contextRef="#ctx0" brushRef="#br1" timeOffset="-34812.89">16060 16196 113 0,'-13'6'584'0,"-7"6"7"15,8 3-142-15,-1 0-122 0,-1 3-71 0,2 0-33 0,5 1-15 0,-6 2-8 16,6 2-9-16,7 2-13 0,0-3-19 0,0 4-29 0,0-1-32 16,13 1-33-16,-6-3-28 0,6-2-16 15,0-3-9-15,7 1-7 0,-1-5-2 0,0 1-1 0,1-8 8 0,0 0 5 16,-1-3 8-16,1 0 13 0,-1-8 13 0,-6 0 12 0,0-7 13 15,1 0 13-15,-2 1 5 0,-5-5 4 0,6 0 2 0,-7-3 2 16,-6 0 4-16,7 3 3 0,-7-4-3 0,-7 1-9 16,1 4-9-16,0-5-8 0,-1 5-13 0,-6-1-13 15,-1-3-16-15,8 3-18 0,-7 0-19 0,0 4-28 0,-6 0-29 16,5 1-29-16,8 2-36 0,0 1-94 0,-1-1-118 0,7 1-119 16,7 0-144-16,-1 0-131 0,8-1-69 0,-2 5-29 0,8-5 2 15</inkml:trace>
  <inkml:trace contextRef="#ctx0" brushRef="#br1" timeOffset="-34590.32">16594 16192 303 0,'-6'0'671'0,"-1"0"21"0,7-4-119 0,-7 4-121 15,7 0-86-15,0 0-69 0,0 0-49 0,7 0-35 16,0 0-38-16,-1 0-38 0,7 0-36 0,7-4-26 0,0 4-17 15,-1 0-14-15,7-3-11 0,6-1-7 0,-5 4-7 0,5-3-6 16,1-1-4-16,5 1-3 0,-11 3-10 0,11-4-17 16,-11 4-47-16,5-4-101 0,1 4-104 0,-1-4-105 0,1-2-160 15,-7 2-140-15,6 0-79 0,-12 0-35 0,6 1 15 16</inkml:trace>
  <inkml:trace contextRef="#ctx0" brushRef="#br1" timeOffset="-34352.82">17265 15936 397 0,'0'-4'699'0,"-7"1"20"15,1-1-131-15,6 1-128 0,0-1-90 0,-7 4-78 0,7 0-56 16,0 0-39-16,0 0-42 0,0 7-40 0,7 0-27 16,-7 4-17-16,0 3-10 0,0 5-2 0,0-1-2 0,6 1-1 15,-6 2-1-15,0 6 1 0,7-2-1 0,-7 1-4 16,0-1-4-16,0 1-8 0,7 3-5 0,-7-3-4 0,0 3-6 15,0-3-9-15,0 0-4 0,0-1-4 0,0 1-11 0,6-1-16 16,-6-6-20-16,0 3-25 0,6-4-25 0,-6-3-58 16,7-5-89-16,0 1-87 0,-7-3-72 0,6-5-62 0,0-3-73 15,1-3-93-15,0-1-85 0,-1-3-3 0,1-4 54 0</inkml:trace>
  <inkml:trace contextRef="#ctx0" brushRef="#br1" timeOffset="-34114.6">17532 16149 209 0,'13'-15'491'0,"-6"0"-88"0,5 4-113 15,-4 4-72-15,-8-1-39 0,6 4-17 0,-6 1-5 16,0-1 4-16,0 4 7 0,-6 0 8 0,-2 4 6 0,-4-1 0 16,-2 5-1-16,-5-1-4 0,6 1-10 0,-6-1-11 15,-1 4-15-15,7 0-18 0,-7 0-15 0,8-4-18 0,-2 4-18 16,1 0-18-16,0-4-10 0,6 5-9 0,-5-5-3 0,6 4-5 16,6-4-4-16,-8 4 0 0,8-3 0 0,0-1-2 15,0 0-2-15,8 4 1 0,-2-4 0 0,0 4 0 0,14 1 0 16,-7-5-1-16,7 0-1 0,6 0-1 0,-1 1-3 0,1-2-1 15,0 3-12-15,7-2-16 0,-7-3-23 0,7 3-73 0,-1-3-111 16,1-1-111-16,-1 1-135 0,1-4-195 0,-1 0-103 16,-6 0-42-16,1 0-12 0</inkml:trace>
  <inkml:trace contextRef="#ctx0" brushRef="#br1" timeOffset="-33860.72">17988 16177 124 0,'-6'-10'772'0,"6"2"16"0,-7 4 6 0,7 1-196 15,0 0-172-15,-7 6-161 0,7 0-112 0,7 1-54 16,-7 7-26-16,7 0-12 0,-7 4 2 0,12 0-4 0,2 7-7 16,-8-4-4-16,14 4-9 0,-7 0-10 0,6 3-8 0,7-2-5 15,-6-5-5-15,6 4 6 0,-6-4 9 0,5 0 13 0,7-3 18 16,-5 0 24-16,5-8 30 0,1-4 28 0,-1-3 31 16,2 0 26-16,-2-7 21 0,1-4 20 0,5-3 10 0,-5-1 7 15,-1-11 0-15,1 1-7 0,-1-2-12 0,-5-1-18 0,-7-2-21 16,-2-2-26-16,-4-5-29 0,-1 4-34 0,-7 0-42 15,-6 0-61-15,0 0-77 0,0 3-96 0,-13 2-115 0,-7 5-110 16,2 1-197-16,-9 4-216 0,-5 3-200 0,-8 5-101 16,-11 6-25-16,-8 1 34 0,-12 6 82 0</inkml:trace>
  <inkml:trace contextRef="#ctx0" brushRef="#br1" timeOffset="-32940.46">12478 17335 327 0,'0'-4'264'0,"0"4"-86"0,0-3-65 0,0-1-39 15,0 4-18-15,0-4-9 0,6 1 1 0,-6-1 1 0,7 4 6 16,-7-4 1-16,7 1-1 0,-7-1 0 0,6 0 1 0,-6 1 2 15,6-1 0-15,-6 1 2 0,7-1 2 0,-7 0 4 16,7-3 9-16,-1 3 8 0,-6-3 10 0,7 3 20 0,-7-3 28 16,6 3 33-16,-6-3 35 0,0 3 21 0,0 1 12 0,0-1 3 15,0 0-8-15,0 4-20 0,0 0-27 0,0 0-35 0,0 0-40 16,0 0-30-16,-6 0-22 0,-1 0-15 0,1 4-13 0,-1 3-5 16,0 0-4-16,-5 5-5 0,5-1 0 0,-6 3 0 0,7 1-1 15,-1-1-2-15,1 1 0 0,-1 1-2 0,7-2-3 16,0 0 0-16,0 1-6 0,0-5 0 0,7 5-3 0,-1-4 0 15,1 0 2-15,5 0-3 0,2 1 1 0,-2-5-1 0,2 0 2 16,5-4-1-16,1 5-2 0,0-8 0 0,-8 4-1 0,8 0 0 16,-1 0-1-16,1-4 0 0,0 0-4 0,-7 2 4 0,6 3-1 15,0-5 0-15,1 3 1 0,-7 5 0 0,7-5-1 0,0 5-2 16,-8-5 3-16,8 4-1 0,-1-3 1 0,-5 3 0 0,5-3 0 16,-6 0 0-16,6-1 2 0,1-3 1 0,-7 0-1 0,0 0 1 15,6-3 1-15,-5-1 0 0,6 0-1 0,-8-3-3 0,1-1 4 16,0-2-1-16,0 3 0 0,1-4 4 0,-8-4 3 0,0 3 5 15,1-2 6-15,-1 3 7 0,-6-4 1 0,0 1 5 0,0-1 0 16,0 4-2-16,-6-4-3 0,-1 1-5 0,1-1-6 0,0 0-5 16,-2 1-4-16,-4 3-5 0,-1-4-5 0,6 4-10 15,-6-3-14-15,1 3-17 0,-2-1-15 0,8 5-20 0,-1-4-25 16,7 4-62-16,-7 0-87 0,7 4-78 0,0-6-69 0,7 6-65 16,0-5-84-16,5 5-136 0,2 3-61 0,-8-4 15 0</inkml:trace>
  <inkml:trace contextRef="#ctx0" brushRef="#br1" timeOffset="-32687">13390 17497 212 0,'0'0'575'0,"-6"3"-37"0,6 1-156 0,0-4-126 0,0 7-77 0,0-3-48 15,0 0-15-15,0 2 5 0,0 2 14 0,6-1 13 0,-6 1 7 16,6 3 3-16,1 3-5 0,-7 1-11 0,6 0-22 16,1 2-25-16,0 1-22 0,-1 5-19 0,0-4-13 0,-6 3-12 15,6-1-12-15,8 1-4 0,-8 3-13 0,1 2-26 16,6-1-60 0,-6-5-71-16,5-2-67 0,2-5-67 0,-2 1-85 0,2-4-142 0,-1 0-109 0,-7-3-46 0,0-4 16 15</inkml:trace>
  <inkml:trace contextRef="#ctx0" brushRef="#br1" timeOffset="-32465.22">13441 17654 88 0,'-6'-18'587'0,"0"-1"16"0,0 1-133 0,6 4-140 0,-7-5-85 15,7 4-48-15,0 1-19 0,7 2 0 0,-7-2 5 0,12 7-1 16,-6-5-3-16,8 6-8 0,6-2-21 0,-7 8-30 0,6-4-32 16,0 4-26-16,-5 4-26 0,5-4-9 0,-5 8-8 15,4-4-3-15,-4 6-3 0,-8 1 2 0,7 0-2 0,-13 4 1 16,7-1 1-16,-7 5-2 0,-7-1-3 0,7 0-2 0,-6 0 1 15,-7-4-5-15,-1 6 1 0,2-6-3 0,-2 5-1 0,2-5-1 16,-1 1-1-16,-1-8-8 0,2 1-38 0,5-5-68 0,-6 1-87 16,7-1-79-16,-1-3-85 0,1-3-130 0,-1-8-146 0,7 3-75 15,-13-6-15-15</inkml:trace>
  <inkml:trace contextRef="#ctx0" brushRef="#br1" timeOffset="-32291.19">13449 17115 73 0,'-8'-7'563'0,"8"3"3"15,8 1-159-15,-8-1-154 0,6 0-96 0,0 4-54 0,1-3-19 16,0 3 2-16,6-4 7 0,-1 4 5 0,2 0 2 0,-2 0 2 16,2 4-5-16,-1-1-13 0,-1 1-14 0,-4 3-24 0,-2 1-17 15,-6-1-9-15,6 4-5 0,-6 0-3 0,0 4-6 0,-6-1-18 16,0 1-45-16,-2 4-55 0,2-5-63 0,6 1-79 0,-6-1-147 15,6-3-116-15,-7 4-76 0,7 0-34 0</inkml:trace>
  <inkml:trace contextRef="#ctx0" brushRef="#br1" timeOffset="-32085.63">14067 17544 11 0,'-6'0'804'0,"6"-4"22"0,-7 4 12 0,1-3-90 16,6 3-224-16,6-4-215 0,-6 4-141 0,7-4-81 0,6 0-41 16,-1 4-21-16,8-6-14 0,6 2-12 0,-6 0-29 0,6-3-81 15,6 3-104-15,-6-4-97 0,0 6-108 0,-6-10-189 0,7 4-104 16,-15 5-60-16,1 3-15 0</inkml:trace>
  <inkml:trace contextRef="#ctx0" brushRef="#br1" timeOffset="-31959.97">14067 17749 221 0,'-6'4'641'0,"6"-1"8"0,0 1-151 0,0-4-155 16,0 0-115-16,6 0-92 0,7 0-62 0,7-4-30 0,-1 1-18 15,7-1-8-15,0 0-24 0,7-3-46 0,-1 4-53 0,8-5-62 16,-1-3-79-16,0-3-156 0,-1 3-117 0,2-4-70 0,-1 8-21 16</inkml:trace>
  <inkml:trace contextRef="#ctx0" brushRef="#br1" timeOffset="-31341.95">15721 17398 329 0,'-6'-5'475'16,"-1"2"-98"-16,7 3-106 0,-6-3-60 0,0-1-20 0,6 0 6 15,0 0 27-15,0 1 32 0,0-1 13 0,0 4 5 0,0-3-5 16,0 3-20-16,0 3-32 0,0-3-43 0,0 0-46 0,-8 0-39 15,8 4-24-15,0-1-11 0,-6 1-5 0,0 4 0 0,0-2 4 16,-1 6 6-16,-6-1 4 0,0 0 3 0,7 3 5 0,-8-2 0 16,8 2-5-16,-8-3-4 0,8 3-8 0,6 2-9 0,-6-2-7 15,-1 1-9-15,7-4-7 0,0 3-7 0,7-3-3 16,-7 1-3-16,6-2 0 0,0-2-2 0,2 2-2 0,-2-6 2 16,6 3-2-16,2-2-1 0,-1-2 1 0,0-3 0 0,0 0-1 15,-1 0 0-15,-4-3-2 0,4-2 1 0,1 1 0 0,-6 1 4 16,0 3 0-16,-7-4 0 0,6 4 4 0,-6 0-1 0,0 0 1 15,0 0-1-15,0 4-2 0,0-1-1 0,0 6-2 0,6-2-3 16,-6 4-3-16,0 3 1 0,7-3 0 0,-7 4 1 0,7 0 2 16,5 3-2-16,-5-3 0 0,13-1-1 0,-8 1 2 0,8 0 2 15,0-4-1-15,6 0 0 0,7-4-1 0,-8 0 0 16,8-7 2-16,-7 0 0 0,6-7 1 0,-6 0-1 0,1-1 6 16,-1-6 6-16,-6 2 10 0,5-6 13 0,-5 0 18 0,-8-4 21 15,8 4 18-15,-6-1 17 0,-2-3 7 0,1 4 6 0,-13-1-3 16,7 1-6-16,-7 0-12 0,7 0-18 0,-14 3-16 0,7 0-16 15,-7 1-14-15,7 3-9 0,-6-1-12 0,-1 2-12 0,1 2-18 16,-7-3-24-16,6 8-35 0,1-4-49 0,6 7-57 0,-6-4-55 16,6 8-54-16,0-4-112 0,0 0-108 0,6 3-91 15,0-3-103-15,1 0-118 0,6 4-41 0,-7-1 0 16,7 1 26-16</inkml:trace>
  <inkml:trace contextRef="#ctx0" brushRef="#br1" timeOffset="-31103.81">16444 17654 551 0,'0'7'653'16,"-6"1"-15"-16,0 3-192 0,-2 0-140 0,2 3-94 0,6 1-68 16,0-4-27-16,0 3-4 0,0 1 6 0,6 1 3 15,2-2 1-15,4 4-5 0,1 4-11 0,1-8-20 0,5 1-17 16,0 0-20-16,8-8-13 0,-7 0-3 0,-2-3 1 31,2-4 5-31,-1 0 6 0,1-4 9 0,-6-3 6 16,-2 3 9-16,-5-7 7 0,-1 4 9 0,1-4 3 0,-7 0-2 15,0-3-2-15,-7-1-4 0,1 0-7 0,-7 4-10 0,-1-4-14 16,2 4-14-16,-2-3-10 0,-5 3-9 0,6 3-8 0,-6-2-13 16,-1 2-19-16,0 5-21 0,7-1-25 0,-6 0-33 0,12 1-78 15,-5-5-108-15,5 5-98 0,7-1-100 0,0-3-167 0,0-1-95 16,7 5-50-16,-1-1-10 0</inkml:trace>
  <inkml:trace contextRef="#ctx0" brushRef="#br1" timeOffset="-30898.18">16919 17599 196 0,'0'-4'789'0,"8"4"18"0,-8 0 8 15,6-3-200-15,0 3-174 0,7 0-161 0,7-4-121 0,0 1-61 16,-1-1-28-16,7 0-11 0,6 0-7 0,1-3-4 0,7 3-4 16,-2-3-4-16,8 0-6 0,0-1-10 0,-1 5-6 15,1-5-10-15,-7 1-9 0,7 4-11 0,-7-5-18 0,-7 1-38 16,1 0-94-16,-7 0-94 0,0 3-88 0,-7-4-87 0,1-3-111 15,-8 4-144-15,-12 0-65 0,0 3-7 0</inkml:trace>
  <inkml:trace contextRef="#ctx0" brushRef="#br1" timeOffset="-30723.33">17284 17405 294 0,'-19'0'585'16,"6"-4"-60"-16,-6 4-132 0,5-3-97 0,8-2-58 0,0 2-35 16,-2 3-16-16,2-3-4 0,6-1 6 0,0 4 1 0,0 0-1 15,0 7-13-15,6-4-16 0,2 9-22 0,-2-1-21 0,0 0-18 16,8 3-18-16,-8 1-13 0,7-1-12 0,-7 6-11 0,1-2-8 15,6-1-9-15,0 2-7 0,-6 3-4 0,5 0-5 0,2 0-5 16,-1 0-3-16,-1 0-4 0,2 4-7 0,5-4-10 0,-6-1-17 16,6-6-45-16,1 3-88 0,0-4-95 0,-1-2-101 15,1 3-124-15,0-8-168 0,-8 4-86 0,8-7-38 0,-7 3 14 16</inkml:trace>
  <inkml:trace contextRef="#ctx0" brushRef="#br1" timeOffset="-30485.61">17864 17350 734 0,'0'-8'848'0,"0"1"13"0,-6 3-42 0,6 1-224 0,0 3-237 16,0 3-158-16,0 6-86 0,0-3-41 0,0 2-13 0,0 6 0 16,6 1 1-16,-6 0 1 0,6 3 1 0,1 1 0 0,-7 2-5 15,7 1-12-15,-1 0-11 0,-6 0-14 0,7 0-7 0,-7 0-5 16,6 0-4-16,-6 3-6 0,7-2-12 0,-7-1-18 0,0 0-22 15,0 0-21-15,0-1-28 0,0-6-55 0,0-4-84 0,0 0-81 16,0-1-70-16,0-4-57 0,0-3-82 0,7-6-146 0,-7-3-66 16,0 0 3-16</inkml:trace>
  <inkml:trace contextRef="#ctx0" brushRef="#br1" timeOffset="-30263.34">18170 17412 252 0,'0'-11'625'0,"-6"3"-1"0,0 2-143 0,-2 2-128 15,2-4-74-15,-7 5-43 0,0-1-23 0,0 4-8 0,7 4-2 16,-8-1-7-16,2 5-13 0,-2-1-15 0,8 1-31 16,0 2-42-16,-7-2-33 0,6 3-24 0,7 3-15 0,-7-2-7 15,7 2-2-15,0-3-5 0,0 3 1 0,0 2-1 0,7-5 0 16,-7 3-1-16,7 1 3 0,-1-1-1 0,7 1 1 0,-7 0 2 16,8-4 0-16,-8-1 0 0,7 6-1 0,0-7 0 0,0 3-3 15,0-1-3-15,6 0-2 0,-5-3-3 0,5 3-3 0,1-4-4 16,0 0-8-16,-1 1-18 0,0-5-51 0,1 1-101 0,-1-4-98 15,7 0-110-15,1 0-168 0,-7-4-127 0,-1 1-73 16,0-1-31-16,-6 0 23 0</inkml:trace>
  <inkml:trace contextRef="#ctx0" brushRef="#br1" timeOffset="-29993.55">18503 17438 114 0,'-7'-8'776'0,"7"1"19"0,-7 3 10 15,7 1-187-15,-6 3-176 0,6 0-158 0,0 7-129 0,0 0-66 16,0 4-32-16,6 1-16 0,-6 2-7 0,7 5-5 0,-7-1-2 31,7 3-3-31,-1 2-1 0,7-1-5 0,-6 0-7 0,5-1-3 16,-5 2-4-16,6-5-2 0,-6 0 2 0,5 1 3 16,2-5 2-16,-8 1 9 0,7-4 12 0,-6-4 13 0,-1-3 22 15,7-4 23-15,-7 0 25 0,2-4 21 0,-2-7 19 0,0 0 16 16,0 0 11-16,2-3 9 0,-2-1 0 0,0 0-5 0,-6 1-13 15,7 3-15-15,-7-5-17 0,0 2-22 0,0 0-25 0,0-5-37 16,0 5-51-16,0-5-69 0,6 4-85 0,1 1-78 0,0 0-127 16,5-1-166-16,2 0-184 0,5-3-177 0,1-1-84 0,-2 8-19 15,2 0 32-15</inkml:trace>
  <inkml:trace contextRef="#ctx0" brushRef="#br1" timeOffset="-29852.4">19395 17482 625 0,'-6'-12'890'0,"6"2"13"16,-8-1 11-16,2 3-171 0,0-3-329 0,6 4-220 0,-7 3-215 16,7-3-222-16,0 0-270 0,-7 0-191 0,7 2-115 0,-13 5-55 15,1 8-16-15</inkml:trace>
  <inkml:trace contextRef="#ctx0" brushRef="#br1" timeOffset="-26351.53">16952 7660 240 0,'0'-7'243'0,"7"3"-89"16,-7 0-61-16,0 0-33 0,0 4-19 0,-7-3-9 0,7 0-6 15,0-1-5-15,0 4 0 0,0 0 0 0,0-4 3 0,0 4-5 16,0 0 1-16,0 0 2 0,-6 0 3 0,6 0 4 15,0 0 4-15,0 0 2 0,0 0 5 16,0 0 10-16,-7 0 2 0,7 0 3 0,0-3 4 0,0 3 6 0,0 0 7 0,0 0 8 16,0 0 11-16,0 0 14 0,0 0 21 0,0 0 27 0,0 0 31 15,0 0 35-15,0 0 25 0,0 0 10 0,0-4-2 16,7 0-13-16,-7 1-22 0,0-4-30 0,6-2-36 16,-6-2-38-16,7-3-31 0,0 3-16 0,-1 1-9 0,0-6 0 0,0-2 1 15,2-4-1-15,-2 4 6 0,0-8 7 0,1 4 6 16,0-3 1-16,-1-5 5 0,1 1-2 0,-1-4-1 15,0-4 2-15,1 1-4 0,0-8-9 0,-1 0-10 0,0-7-10 16,1-4-11-16,0-1-8 0,-1-10-5 0,1-3-9 0,6-4-7 16,0-12-4-1,-1-2-1-15,2-5-3 0,-1-7-2 0,6-1 4 16,0-5-2-16,-5-1 3 0,6-1-2 0,-8-2 0 0,8-1-1 0,-13 0-1 0,5 0 0 0,-5 3-2 0,0 5-3 16,-1-1 0-16,-6 8 3 0,6 0 1 0,-6 7 1 0,0 3 3 15,0 9 0-15,0 6 0 0,-6 4 3 0,6 8 1 16,-6 3-2-16,-1 3-1 0,0 5 0 0,7 6-1 0,-6 5 1 31,0 3-1-31,6 7 0 0,-7 0 0 0,7 5-1 16,-7 3-1-16,7 6 0 0,0 1 0 0,-6 0-3 0,6 4-1 15,0 0-2-15,-7 7-1 0,7-4-1 0,-6 4 1 0,0 4-2 16,-8 7 3-16,-6 0 0 0,-5 7 0 0,-7 4 2 0,-8 8 0 16,1-1-1-16,-6 7 2 0,5 1-3 0,-5 3-1 15,-1 4-1-15,7 0-1 0,0 0 2 0,7 0 1 0,-1 0 1 16,7-4 1-16,6 1 3 0,1-5 1 0,-1-3 1 0,8-3 0 15,-2-1-1-15,8-7 0 0,0-4 0 0,-2-3-2 16,8-4 0-16,0 0 2 0,8-8 1 0,-2 1 2 0,6-8 0 16,15-3 0-16,-1-4 0 0,6-7-2 0,14-8 1 15,0-4 0-15,0-2 0 0,-1-1-1 0,7-4 1 0,-13 0 1 0,6 1 0 16,-12-1 3-16,6 4 1 0,-12 0-3 0,5 4-1 16,-13 3-1-16,1 8 1 0,0 0-2 0,-8 3 0 0,-5 4-2 15,-1 0-3-15,1 5-1 0,0 1-2 0,-1 5-1 16,0 5-2-16,1 1-1 0,0 9-1 0,-1 3 0 0,0 4 2 15,1 7 2-15,0 4 0 0,-1 4 2 0,7 3 3 0,1 8-7 16,-2 0-17-16,1 3-22 0,7 4-25 0,0 4-25 16,-8 3-45-16,8 4-118 0,-1 7-118 0,1-3-114 0,-7 3-199 15,0 0-95-15,0 4-46 0,-7 0-13 0</inkml:trace>
  <inkml:trace contextRef="#ctx0" brushRef="#br1" timeOffset="-25434.73">16998 8070 140 0,'-6'-3'440'0,"6"-5"-115"16,0 1-117-16,-8 0-71 0,8 0-36 0,0 2-17 0,0-2-4 16,0 3-1-16,-6 1 2 0,6-1 5 0,0 1 5 15,0-1 0-15,0 4 0 0,0-4-4 0,-6 4-3 0,6-3-3 16,0 3-3-16,0 0-1 0,0 3-4 0,-6-3-3 15,6 4-1-15,0-4 0 0,-7 4 0 0,0 3 1 0,7-4-4 0,-6 8 11 16,-1-2 10-16,1 1 11 0,0 5 10 0,-2-1 5 16,2 5 5-16,0-1-1 0,-1 7 1 0,1-3-14 0,6 8-13 15,-7-1-13-15,1 4-16 0,-1 0-9 0,7 3-8 16,-6 1-5-16,0 4-3 0,-2-1 0 0,8 8 0 0,-6-4 0 16,0 7 3-16,6 0 1 0,-7 8-1 0,0 0-5 0,7 3 0 15,0 0-5-15,-6 3-5 0,6 2-2 0,-6 3-5 0,6-1-6 16,-7 8 2-16,7-4 1 0,-6 4 2 0,6 5-4 0,-7-3-2 15,0-1-1-15,1 2-2 0,0-3-1 0,-1 0-5 16,0-4-1-16,1-3-4 0,0-1 1 0,-1-10 1 16,-6 0 0-16,6-9 1 15,1-2 0-15,-8-8-1 0,8-3-2 0,0-4 2 0,0-3 1 0,-1-9 1 0,0 1 1 0,1-6 0 16,6-6 9-16,-7-2 7 0,7-1 5 0,-6-3 3 16,0-4 5-16,-2-4 2 0,2-3 6 15,0-4 1-15,-8 0-1 0,8-5-1 0,-7-2-1 0,7-3-2 0,-8-1-1 0,8 0 3 16,-6-4 4-16,4 1 2 15,-4-1 7-15,5 4 10 0,0 0 7 0,-6 3 9 0,7 1 6 0,0 4-3 0,-8 3-3 16,8 0-8-16,0 3-10 0,-1 4-16 0,0 1-10 0,1 3-12 16,-7 3-8-16,7 6-6 0,-2-3-5 0,8 9-2 0,-6-1 0 15,6 4-1-15,0 1 0 0,0-1 0 0,14 1 1 0,-8 2 0 16,13-5 0-16,-5 2 0 0,5-4 0 0,7 1-1 16,0-8 0-16,0 4-1 0,0-7 1 0,7 0-1 15,-7-4 1-15,7-4 1 0,-1-3 0 0,1-4 1 0,5-4 0 16,-5-3 1-16,-1 0 7 0,-5-5 13 0,5 1 15 0,-12 0 25 15,6 0 28-15,-13 0 24 0,-1 1 23 0,2-5 13 0,-8 4 6 16,1 3-5-16,-7-2-7 0,7 2-22 0,-7 5-25 16,-7-5-24-16,7 4-20 0,0 4-20 0,0 0-29 15,0 4-44-15,0 0-58 16,0 0-77-16,0 3-85 0,7 4-75 0,-7 0-150 0,6 0-157 0,7 0-205 0,-7 4-123 0,1-1-52 16,0 1 15-16,-7 0 51 15</inkml:trace>
  <inkml:trace contextRef="#ctx0" brushRef="#br1" timeOffset="-21966.27">24208 13775 459 0,'-7'-7'564'0,"7"3"-99"0,-6-1-83 0,6-2-33 0,-7 0-14 16,7 3-10-16,0 4-7 0,0-3-22 0,0-1-35 16,-7 4-45-16,7 0-57 0,0 4-53 0,0-1-35 0,7 1-20 15,-7 7-11-15,0 4 0 0,7-1 2 0,-7 4 7 16,6 5 9-16,1 2 6 0,-1 1 6 0,0 3 2 0,2 1 1 16,-2 3-1-16,0-1-1 0,0 5-6 0,2 0-7 0,-2-1-4 15,0 1-7-15,1 4-6 0,-1-5-3 0,1 4-6 16,0-3-6-16,-1 0-4 0,-6-5-3 0,6 1-6 0,0 0-4 15,2-2-5-15,-8-3-3 0,6-3-2 0,-6 1-6 0,6-4-18 16,1-4-23-16,-7 1-31 0,6-1-31 0,1-6-43 16,-7-2-106-16,7-6-119 0,-1 0-130 0,-6-1-192 0,0-3-84 15,-6-3-37-15,-8 3-10 0</inkml:trace>
  <inkml:trace contextRef="#ctx0" brushRef="#br1" timeOffset="-21729.03">23700 14713 208 0,'-14'0'614'16,"8"-5"21"-16,6 5-153 0,0 0-106 0,0 0-53 0,6-3-35 16,8 3-22-16,5-4-21 0,7 4-19 0,0-3-21 0,7-1-31 15,-1 4-27-15,14-4-34 0,0 4-27 0,-1-3-15 32,7-1-8-32,7 4-2 0,6 0 4 0,-6-4 12 15,6 4-4-15,6-3-4 0,-5-2-5 0,-1 5-6 0,0-3-7 16,0 0-6-16,-6-1-10 0,-1 4-9 0,-6-4-6 0,-6 4-4 15,-7-3-4-15,-7 3-4 0,-6-4-2 0,1 4-1 0,-7 0-2 16,-8-4-2-16,1 4-1 0,0 0-9 0,-6 0-12 16,-1 0-20-16,-6-3-24 0,6-1-31 0,-6 1-50 0,-6-1-101 15,6-4-105-15,0-2-101 0,-6-2-167 0,6-3-104 0,-7 1-60 16,1-1-19-16,-1 1 20 0</inkml:trace>
  <inkml:trace contextRef="#ctx0" brushRef="#br1" timeOffset="-21396.35">24644 14005 99 0,'-7'-7'557'15,"1"-4"11"-15,0 3-154 0,6 1-103 0,0-4-55 16,6-3-13-16,-6 3 4 0,6-7 3 0,7 2-15 0,-6 2-23 15,6-5-23-15,0 5-28 0,0-1-26 0,0-3-36 0,-6 3-33 16,6 1-27-16,-7 3-12 0,8 0-6 0,-8-1-6 16,0 5-1-16,-6 0-1 0,7 3-2 0,-7 1-1 0,6-1-2 15,-6 4-1-15,7 4-4 0,-1-1-2 0,1 4 0 0,-1 1 0 16,0 4 1-16,2-2 4 0,-2 1 1 0,0 3 0 0,8-2 2 16,-8 2 3-16,7 1 0 0,-7-1 0 0,8-3-1 15,-2 4-4-15,2-1 0 0,-8-2-1 0,14 3-3 0,-7-1-7 16,-1-3-15-16,8 0-40 0,0 0-67 0,5-4-89 15,1 1-86-15,1-5-98 0,-1 2-174 0,6-5-102 0,-5 0-52 16,-1 0-8-16</inkml:trace>
  <inkml:trace contextRef="#ctx0" brushRef="#br1" timeOffset="-19588.25">26037 14159 107 0,'-6'-7'465'16,"6"3"-99"-16,-6 1-128 0,6-1-70 0,-7-4-34 0,7 5-8 15,0-1 6-15,0 0 8 0,0 1 6 0,0 3 5 0,0-4 8 16,0 0 12-16,-6 4 13 0,6 0 9 0,0-3 3 16,0 3-4-16,0 0-9 0,-7 0-14 0,0 0-20 0,1 0-26 15,-6 3-27-15,-2 1-28 0,1 0-20 0,-7 3-11 0,1 0-5 16,-7 5-5-16,6 2 5 0,-12 0 4 0,6 5 0 16,0-1 0-16,-1 4-1 0,2 0 0 0,-1 0 1 0,6 0 1 15,0 4-5-15,8-4-6 0,-1 3-5 0,-1-3-4 16,8 0-3-16,6 4-3 0,0-8-4 0,6 5-1 0,1-5 3 15,6-4-3-15,6 1-2 0,1 0-1 0,0-4-1 0,6-4-2 16,-1-3-2-16,8-1-1 0,-1-6-5 0,2-1 3 16,-9-3-1-16,8-1 3 0,-7-3 0 0,0-4 0 0,0 1 3 15,0 0 0-15,-7-5 4 0,1 1 4 0,-6-1 5 0,-2 1 2 16,1 0 6-16,-6-4 11 0,6 4 12 0,-7-1 10 16,1 4 9-16,-7 1 3 0,0-1 3 0,0 4 1 0,0 0-4 15,0 4-7-15,-7-4-12 0,7 7-12 0,-6 1-10 16,0 3-9-16,-1 0-6 0,0 7-7 0,-6 0-2 0,7 1-1 15,0 2 0-15,-2 5-1 0,2 0 1 0,6-1 0 0,-6 1 0 16,6 4 2-16,0-1-2 0,6 0-2 0,-6 0 0 0,6 1-1 16,8-1 0-16,-8 0-4 0,7 1-1 0,1-1-2 15,-2-4 0-15,8-2-2 0,-7-1 1 0,7 0-1 0,0-4 0 16,-8 0 2-16,8-7-4 0,-1 4 3 0,1-8 4 0,-8 1 3 16,8-5 1-16,0-3 1 0,-7 0 0 0,7-4 1 0,-8 1 6 15,1-4-1-15,1-3-2 0,-2-6 2 0,2 5-1 16,-8-7 2-16,7 0-1 0,-6-1 1 0,-1-3 1 0,1 0 1 15,-1 0-3-15,-6-4-1 0,6 1 0 0,1-4 1 0,-7 3 3 16,0 1 1-16,7 3 5 0,-7-1 5 0,0 5 4 16,0 4 4-16,-7-2 6 0,7 9 6 0,0 1 4 0,0 5-1 15,-7 1-2-15,7 0-6 0,0 4-4 0,0 3-7 0,-6 4-6 16,6 4-5-16,0 3-7 0,-6 4-2 0,6 4-2 16,0 3 1-16,0 5 1 0,0-1 1 0,0 7 0 0,0-4-2 15,0 4-1-15,6 0 0 0,-6 5 0 0,6-1 0 16,1 3 0-16,-7 1-5 0,7 0 1 0,-1-1-5 0,0 1-6 31,1-1-11-31,0-2-14 0,6-1-17 0,-7-1-21 0,1 1-17 16,6-4-17-16,-1-3-14 0,2-4-14 0,-8 0-24 0,7 0-60 15,0-7-74-15,-6-1-63 0,5-6-59 0,-4 0-80 16,-2-8-137-16,7 0-80 0,-6-5-26 0,-7-2 35 0</inkml:trace>
  <inkml:trace contextRef="#ctx0" brushRef="#br1" timeOffset="-19414.69">26311 14273 282 0,'-6'-8'561'0,"-1"1"-74"0,1 3-121 15,0 1-72-15,-2-1-33 0,8 0-12 0,0 4-6 0,8-3-12 16,-2 3-21-16,7 0-28 0,0 0-32 0,6 0-35 0,7 0-35 16,1 0-32-16,5 0-21 0,7 0-18 0,0 3-23 15,0-3-35-15,7 0-56 0,0 0-67 0,-1-3-70 0,1 3-74 16,-1 0-135-16,-6-4-122 0,1 4-74 0,-2-4-17 15</inkml:trace>
  <inkml:trace contextRef="#ctx0" brushRef="#br1" timeOffset="-18608.25">26988 14262 131 0,'-6'-11'496'0,"6"7"-80"0,-6-3-142 0,6 3-91 16,-7 0-45-16,7 4-24 0,0-3-10 0,-7 3-7 0,7 0-8 15,0 0-11-15,0 3-13 0,-6 1-11 0,6 0-10 0,0 3-4 16,-7 0-4-16,7 4 4 0,0 0 2 0,0 0 3 16,0 0 3-16,7 4-1 0,-7-4-5 0,0 4-5 0,6 3-2 15,-6-4-1-15,7 1-3 0,0 3-1 0,-1 1-1 0,0-5-2 16,8 1 0-16,-8 1 2 0,7-7 2 0,-6 3 5 15,-1-1 9-15,7-4 12 0,-7 0 15 0,2-3 19 0,-2 3 22 16,0-7 17-16,0 4 8 0,-6-4 2 0,8-4-6 16,-2 0-12-16,-6-3-12 0,6 0-16 0,1 0-21 0,-7-4-16 15,6-1-11-15,-6 3-10 0,7-7-3 0,-7 1 1 0,0-3-2 16,7 3-6-16,-1 1-2 0,-6-5-3 0,6 5 1 16,1-4 4-16,0 3-1 0,-1 4 1 0,0-4-3 0,7 0 2 15,-6 5 0-15,6-1-4 0,-7 0-3 0,8 3-5 16,-8 1-4-16,7 3-2 0,-6 1-2 0,6-1-2 0,-1 8-3 15,2-4 2-15,-8 7-1 0,7-3-1 0,-6 7 2 0,6 0-1 16,-7 0-1-16,1 3 0 0,0 1 1 0,-1-1-1 16,0 6-2-16,0-3-2 0,-6 1 1 0,8-3 0 0,-8 3 0 15,0 1 1-15,0-5-1 0,0 1 0 0,0 1 2 0,0-7 1 16,0 3-1-16,0-5 0 0,0 0 0 0,0-3 4 0,0 0 5 16,0-1 12-16,0 1 13 0,0-4 13 0,0-4 7 15,0 1 6-15,6-1 2 0,-6-7 0 0,6 1-4 0,1-2-8 16,-1-3-12-16,8 1-11 0,-8 0-7 0,6-5-3 0,-4 4-1 15,4-3-2-15,2 3 0 0,-1-3-3 0,-1 8-2 16,2-6-2-16,-8 5-1 0,0 0 0 0,8 4-2 0,-14 3-1 16,6 0-3-16,1 1-2 0,-7-1 0 0,0 4 2 15,6 4-3-15,-6 3 1 0,0 0 0 0,0 1 0 0,0 3 1 16,0 0 2-16,0 4-1 0,7-4 0 0,-7 0 0 0,0 3 1 16,0-3-2-16,0 0 2 0,6-4-2 0,-6 4 0 15,0-3 0-15,7 0 1 0,-7-5-1 0,6 0 2 0,0-3 0 16,2 0-1-16,4-3 1 0,-5 0 2 0,6-5-1 0,0 0 0 15,-7-3 0-15,8 0-1 0,-2 1 2 0,-5-2-2 0,6 2 0 16,-6-5 0-16,5 5 0 0,-5-2 1 0,6 1-1 16,0 0 0-16,-6 0 0 0,6 3-1 0,-1 1 1 0,8 4 0 15,-6-1-2-15,5 4-1 0,0 0 0 0,0 4 1 0,1-1 2 16,0 4-1-16,-1 1 1 0,1 3-1 0,-7 0 1 16,6 0 1-16,-6 1-1 0,1 2 0 0,-8 0 0 0,0 1 0 15,2-1-2-15,-8 1 0 0,0 0 1 0,-8-1-1 0,2 1 1 16,0 1-2-16,-8-2-4 0,-5 0-9 0,6 1-20 15,-6-5-28-15,-1-2-27 0,1 3-29 0,-1-4-74 0,0-3-112 16,7 0-108-16,-6-4-133 0,0 0-153 0,-1-4-88 16,0-3-32-16,-6-1-3 0</inkml:trace>
  <inkml:trace contextRef="#ctx0" brushRef="#br1" timeOffset="-18116.91">24553 14866 63 0,'-19'4'307'0,"-8"-1"-109"0,8 1-75 0,0 0-42 16,-1 3-14-16,0-4-2 0,1 1 6 0,5-1 8 0,2 1 8 15,-8 1 8-15,14-2 6 0,-8 0 1 0,1 2 0 0,7-5 3 16,0 3 3-16,6 1 3 0,-8-4 5 0,8 3 6 15,0-3 6-15,0 4 14 0,0-4 19 0,8 4 15 0,-2-1 16 16,7 1 8-16,0 0 3 0,6-1-1 0,7 1-12 0,1-4-16 16,5 4-23-16,14-4-24 0,-1 3-24 0,14 1-17 0,6-4-9 15,14 0-5-15,5 0 0 0,14 0-1 0,6-4-2 16,6 4 1-16,7 0 2 0,7-3-3 0,0 3-3 16,13 0-7-16,0 0-5 0,6 0-9 0,1 3-7 0,5 1-10 15,1-4-12-15,0 4-2 0,0-1-4 0,-7 1-3 0,-7 0-4 16,-6-1-2-16,-6 1-7 0,-13 0-10 0,-13-1-20 0,-7-3-20 15,-12 0-21-15,-8 0-21 0,-12 0-29 0,-8-3-72 16,-11-1-94-16,-1-3-91 0,-7-4-106 0,1 0-176 0,-7 0-87 16,-6-4-46-16,-1 4-7 0</inkml:trace>
  <inkml:trace contextRef="#ctx0" brushRef="#br1" timeOffset="-17973.54">28128 14881 307 0,'0'-4'729'0,"0"-3"13"0,0 3-30 16,0-3-208-16,0 3-196 0,0 0-149 0,-6-3-99 0,-1 3-90 16,1 1-101-16,-7-1-116 0,0 0-226 0,-7 1-104 0,-6-1-77 15,-13 0-45-15</inkml:trace>
  <inkml:trace contextRef="#ctx0" brushRef="#br1" timeOffset="-16943.04">24181 16045 303 0,'7'-3'341'0,"-7"-5"-92"0,7 1-76 16,-7 0-43-16,6 0-23 0,1 3-5 0,-7-3-3 15,6-1 3-15,0 5 7 0,2-5 9 0,-8 1 12 0,6 3 17 16,0-3 27-16,0-1 34 0,2 5 25 0,-2-4 18 0,0-1 7 15,-6 1-2-15,7 0-9 0,-7 4-12 0,6-5-29 32,-6 0-33-32,0 1-22 0,7 3-11 0,-7-3-1 0,0 0 1 15,0 3 7-15,0 0 3 0,0 1 4 0,0 0-2 0,-7-2-7 16,7 2-11-16,0 3-11 0,0 0-13 0,0 0-14 0,0 0-15 16,0 0-15-16,0 0-15 0,0 0-9 0,-6 0-9 15,6 3-6-15,-7 2-5 0,-5-2-2 0,-2 8 0 0,2 0 5 16,-2 3 8-16,-5 2 8 0,-7 5 9 0,6 1 6 0,0 0 6 15,1 4 1-15,-1 3-2 0,-6-3-2 0,7 3-10 16,-1-3-6-16,8 3-9 0,-2 0-6 0,1 1-7 0,7-5-6 16,-1 1-2-16,7-1-4 0,7-3-1 0,-1 0 0 0,1 1-2 15,13-5-1-15,-8-4 1 0,14-3-1 0,1 0-1 0,-1-7 1 16,6 0-4-16,1-4 1 0,6-4 1 0,7-7-1 16,-7 4 1-16,-1-8 0 0,1 4-2 0,1-3 1 15,-15 0 0-15,9-2 0 0,-9 5-1 0,-12 4 0 0,6 0-2 16,-5-1 1-16,-8 4-1 0,1 1-2 0,-7 3-1 0,0 0-2 15,0 3 1-15,-7 5 0 0,1-1 0 0,-8 4-1 0,8 0 2 16,0 5 1-16,-1-2 1 0,1 4-2 0,6-4-2 16,6 1-3-16,1 0 1 0,-1-1-3 0,14-3 1 0,-1 0-2 15,7-4 2-15,7 1 2 0,-1-8 2 0,8 0 2 0,-8 0 2 16,7-8 1-16,0 1 1 0,1-4 1 0,-1-3 2 16,-1-1 0-16,-5-7 1 0,-1 4 4 0,1-4 5 0,-7-4 6 15,0 4 8-15,1-4 6 0,-9 1 6 0,-4-1 5 16,-1 1 1-16,-7-5-2 0,-6 1-3 0,7 0-6 0,-7-1-9 15,-7 4-6-15,1-3-7 0,-1 4-5 0,-5-1-4 0,4 4 0 16,-4 4-3-16,-1 0 0 0,0 4-3 0,6-2-3 16,-5 5-10-16,-2 1-17 0,8 2-23 0,-8 4-33 0,2 4-41 15,5 4-53-15,1-1-64 0,-8 5-58 0,14-1-43 0,-6 8-98 16,6-3-111-16,6 2-102 0,1 0-187 0,0 1-60 0,6-1-5 16,-7 5 19-16,8-5 31 0</inkml:trace>
  <inkml:trace contextRef="#ctx0" brushRef="#br1" timeOffset="-16592">25699 16284 179 0,'-7'-8'766'0,"-5"-3"21"0,-2 1 10 0,2-1-201 16,-1 3-178-16,-1 1-153 0,2 0-105 0,4-1-54 0,-4 5-26 15,-8-1-18-15,7 4-6 0,-7 0-4 0,8 4-7 0,-1 3-11 16,0 0-8-16,0 4-8 0,-1-3-6 0,8 6-5 0,0-3 0 16,6 4 0-16,0 0-1 0,0-1 3 0,12 4-1 15,-5-3 1-15,6 4 1 0,7-1-2 0,-7 0 2 0,13 0-1 16,-7-3-1-16,1 3-1 16,0 0 0-16,-1 2 3 0,1-3 3 0,-8-2 7 0,2 3 7 0,-8-3 9 0,0-1 11 0,-6 1 10 15,-6 0 11-15,6-4 5 0,-13 3 7 0,0-2-3 16,0 2-4-16,0-3-6 0,-6 0-10 0,-1-3-13 0,-6-1-9 15,7 0-10-15,-8-3-11 0,1-1-7 0,6 1-4 0,-6-4-6 16,7 0-10-16,-1-4-17 0,8 4-22 0,-2-7-22 0,2 3-27 16,5-6-36-16,0-1-90 0,1-4-108 0,12 1-96 15,-6-9-125-15,7 1-143 0,0-4-83 0,-1-3-32 0,7 4 4 16</inkml:trace>
  <inkml:trace contextRef="#ctx0" brushRef="#br1" timeOffset="-16341.37">25673 15650 72 0,'0'-11'711'16,"0"4"13"-16,0 0 9 0,0-2-208 0,7 6-178 0,-1 3-130 15,0-3-88-15,8 3-45 0,-8 0-19 0,7 3-7 0,0 0-2 16,-6 9-2-16,-1-4 2 0,0 6-2 0,2 1-9 15,-2 3-7-15,-6 0-9 0,-6 4-7 0,-2-4-4 0,2 4-5 16,0 1-3-16,-1-2-2 0,-6-2-4 0,7 3-16 0,-7-3-29 16,6-2-49-16,0-2-74 0,-5 0-76 0,5 0-83 15,0-5-128-15,1-2-152 0,0-1-83 0,6-4-24 0,-7 1 18 16</inkml:trace>
  <inkml:trace contextRef="#ctx0" brushRef="#br1" timeOffset="-15850.26">26187 16233 21 0,'-6'-4'519'0,"0"0"-26"0,6 4-164 0,-7-3-122 16,7-1-68-16,-7 4-40 0,7 0-12 0,7 0-4 15,-7-4 2-15,7 4 3 0,-1 0 2 0,8 0 1 0,-2 0 1 16,8 0 5-16,-1 0 3 0,7 0 4 0,0-3 8 0,7 3 13 16,-1-4 15-16,1 4 9 0,-1-5 6 0,7 3-5 0,1-2-9 15,-1 0-6-15,0-4-10 0,7 1-17 0,-7 4-20 16,-7-1-18-16,7 1-20 0,-13-1-11 0,0 0-10 0,0 0-9 15,-7 1-7-15,-5 3-4 0,-1-3-6 0,0 3-1 0,-7 0 0 16,1-4-1-16,-1 4-4 0,-6 0-7 0,7 0-12 16,-7 0-23-16,0 0-49 0,-7 4-82 0,1-4-90 15,-1 3-96-15,1-3-143 0,-7 3-140 0,-6-3-77 0,5 4-26 16,-12 0 19-16</inkml:trace>
  <inkml:trace contextRef="#ctx0" brushRef="#br1" timeOffset="-15676.22">26343 16438 173 0,'8'0'566'0,"-2"-4"-8"0,0 4-165 15,7-4-141-15,7-3-83 0,0 3-40 0,12-3-6 0,-6 0 7 16,7-1 9-16,6 1 3 0,0 0 1 0,7-4-4 0,-1 4-17 16,7-1-28-16,1 1-44 0,-8 0-79 0,7-2-94 0,0-1-102 15,-6 3-165-15,-1-4-138 0,1 0-89 0,-7 0-58 16,0 0-15-16</inkml:trace>
  <inkml:trace contextRef="#ctx0" brushRef="#br1" timeOffset="-15011.15">28018 15881 490 0,'0'-4'456'0,"-6"0"-130"16,-2 1-95-16,8 0-35 0,-6-2 12 0,6 2 35 0,0-1 36 15,-6 0 19-15,-1 1 6 0,7-4-5 0,-7 3-16 0,1 0-29 16,-1 1-47-16,1-1-53 0,6 4-40 0,-6-4-22 16,-1 4-11-16,0-3-6 0,1 3-4 0,-7 0-2 15,0 0-2-15,0 3-1 0,0 1-1 0,-6 0 4 0,-1 3 3 16,0 0 5-16,1 4 5 0,-7 1 3 0,6 2-1 0,-6 0-2 16,7 5-1-16,-1-1-6 0,1-3-5 0,-1 7-10 0,6-4-8 15,8 0-10-15,-6 4-7 0,12-4-5 0,-7 1-4 16,7-1-8-16,7 4-5 0,-1-7-2 0,6 3-4 0,8-3 0 15,0 0-1-15,-1-5-3 0,14 1-1 0,-7 1-1 0,6-10-1 16,1 7 0-16,-1-9-1 0,2 3-1 0,-2-6 0 16,1 3 1-16,-1-4 0 0,-5-1 0 0,-2 3-1 0,-5 2 1 15,-8-4 1-15,2 0 0 0,-1 4 0 0,-6-4-1 0,-1 4 0 16,-6 0-1-16,0 0 0 0,0 4 0 0,0 0-1 16,0 2 2-16,-6 3-2 0,6-2 2 0,0 4-1 0,0 0-2 15,6 4-2-15,0-5 0 0,7 5 0 0,1-4-3 16,5 4 1-16,0-4 1 0,8-4 1 0,5 0 1 0,1 2 1 15,-1-9 0-15,-6 0 3 0,7 0 1 0,-1-9-1 0,-5 2 1 16,5-4 1-16,-6-3 6 0,0-5 8 0,0 1 14 0,-6 0 17 16,0-8 24-16,-2 4 20 0,-4-4 18 0,-1 5 17 15,0-9 7-15,-6 4 3 0,-1-3-7 0,-6-1-14 0,0 5-20 16,0-4-19-16,0 3-18 0,0 1-16 0,-6 2-13 0,-1-2-9 16,0 6-10-16,1 1-12 0,-1 4-17 0,-5 3-28 15,4 3-41-15,2 1-52 0,0 3-69 0,0 8-59 0,-1-1-50 31,0 5-90-31,7 3-123 0,7 0-107 0,0 0-161 0,-1 0-73 16,6 3-18-16,-4 1 8 0,4 1 20 0</inkml:trace>
  <inkml:trace contextRef="#ctx0" brushRef="#br1" timeOffset="-14773.59">29040 16291 426 0,'0'0'815'0,"0"0"20"0,0 0 4 0,0 4-220 16,0 0-216-16,7 3-180 0,-7 0-102 0,6 4-52 0,-6 5-23 15,7-2-10-15,-7 7-2 0,6 5-3 0,-6 0-2 16,0-1-1-16,7 9-3 0,-1-2-3 0,-6 5-5 0,6-1-4 16,-6 1-2-16,8 0-2 0,-8-1-1 0,6 1-2 0,0-1 0 15,-6-3-3-15,7 4-6 0,6-4-13 0,-7-4-19 0,1 1-37 16,6-4-94-16,0-4-107 0,0-4-111 0,0 0-155 0,0-7-126 15,0-4-95-15,-6-3-35 0,-1-4 6 0</inkml:trace>
  <inkml:trace contextRef="#ctx0" brushRef="#br1" timeOffset="-14552.27">29184 16357 490 0,'0'-14'815'0,"0"2"11"15,0 5 10-15,0 0-226 0,6 3-240 0,0 4-171 0,7 0-93 16,-6 0-50-16,0 4-27 0,5 3-12 0,-4 0-9 0,4 5-2 16,-6 2-5-16,1 4-1 0,-7 1 1 0,0-1 0 15,-7 4-1-15,1-4-1 0,-14 4-1 0,8 0-3 0,-15 0-3 16,1-3-3-16,-6-1-5 0,-1 0-9 0,7-3-21 16,-6-1-32-16,-1-3-55 0,7-2-68 0,-7-3-64 0,14-2-66 15,-1-4-81-15,1-4-130 0,6-2-87 0,7-3-40 0,-2-2 8 16</inkml:trace>
  <inkml:trace contextRef="#ctx0" brushRef="#br1" timeOffset="-14331.1">29229 15591 685 0,'14'-14'827'0,"-2"-1"13"0,1 4 7 0,7 0-260 0,12 4-266 16,1 3-149-16,-1 1-78 0,1 3-36 0,-1 3-20 16,1 1-13-16,-7 3-5 0,0 4-5 0,-13 0-1 0,7 4-1 15,-14 3-2-15,-6 3-7 0,-6 6-9 0,-7-2-13 0,-13 5-51 16,0-1-122-16,-7 0-135 0,-6 1-209 0,-1-1-145 16,-5 0-92-16,-7 0-49 0,1 2-18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2T10:10:19.29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13143 1549 98 0,'0'-7'385'0,"-7"-4"-127"16,0 4-81-16,1-4-41 0,-1 3-26 0,1 1-11 15,-1-4 5-15,1 4 6 0,-1 3 10 0,1-3 19 0,0 3 23 16,6-3 24-16,-8 3 18 0,8 1 8 0,0 3-8 0,0-4-11 15,-6 4-19-15,6-5-25 0,0 5-35 0,0 0-31 16,0 5-27-16,-6-1-20 0,6 3-15 0,-7 0-9 0,1 4-6 16,-1 4-3-16,7 3 2 0,-7 4 0 0,1 0 0 15,0 3 6 1,0 5 9-16,-2 3 8 0,2 0 7 0,0 3 8 0,-1 2 5 0,0-3 5 0,1 2 4 0,6 0-3 0,-7 0-5 16,1-4-6-16,0 3-5 0,6-3-6 15,0-3-1-15,-7 3-4 0,7-8-1 0,0 4-3 0,-7-3-1 0,7 0-1 16,0-4 0-16,0-4-1 0,0 0-4 0,0-3-3 0,-6 0-3 31,6-4 0-31,0-4-3 0,0 4 0 0,0-4-2 0,0-3-1 0,0 4 2 0,6-5-3 0,-6 0-2 0,0 2-4 16,0-2-6-1,0 1-17-15,7 0-38 0,-7-4-61 0,0 3-73 0,0 1-61 0,-7-1-59 0,1-3-65 0,0 4-81 16,-8 0-107-16,-5-1-66 0,-1 1-13 0,-6 0 34 0</inkml:trace>
  <inkml:trace contextRef="#ctx0" brushRef="#br0" timeOffset="269.39">12289 2483 18 0,'-6'0'470'0,"0"0"-108"0,-2 0-139 0,8 0-85 15,-6 0-44-15,6 0-27 0,0 0-13 0,6 0-7 0,2 0-1 16,4 0 4-16,1 0 1 0,13 0 2 0,0 0 2 0,7-3 4 16,5 3 8-16,9 0 14 0,-2-4 22 0,7 4 22 0,7-3 20 15,6-1 18-15,0 1 13 0,0-5 8 0,7 1 7 16,-1 4 5-16,1-9-18 0,-7 4-20 0,7 1-21 15,-7 0-20-15,-6-1-14 0,0 1-15 0,-14-4-15 0,1 4-24 16,-7 3-10-16,-7-3-2 0,-6 3-2 0,-7 1-1 0,1-1-1 16,0 0-1-16,-14 1 0 0,7 3 2 0,-6-4 4 15,0 4-2-15,-7-4-3 0,6 4-3 0,-6 0-4 0,0 0-4 16,6 0-5-16,-6 0-5 0,0 0-12 0,0 0-13 0,0 0-18 16,0 0-32-16,0 0-68 0,0 0-109 0,0-3-127 0,0 3-187 15,0-8-122-15,-6 1-85 0,6 0-39 0,-6-5 0 16</inkml:trace>
  <inkml:trace contextRef="#ctx0" brushRef="#br0" timeOffset="700">13194 1802 326 0,'0'-4'358'0,"0"1"-123"15,7-4-75-15,-7-1-35 0,7 1-17 0,-1-4-6 0,8 0 5 16,-8 0 7-16,6-4 5 0,2-3 8 0,-8 3 5 0,7-3 7 16,1 0 20-16,-2-4 23 0,1 3 16 0,0-2 8 15,-6-2 1-15,-1 5-7 0,0-4-10 0,2 0-16 0,-8 0-32 16,6 4-37-16,-6 0-34 0,-6-1-23 0,6 4-16 15,0 1-10-15,0-1-8 0,-8 4-2 0,8 0-3 0,0 4-2 0,-6 0-2 16,6-1-3-16,0 5-1 0,0 3-1 0,0-4-2 16,0 8-3-16,6-4 1 0,-6 6-1 0,0 2 0 0,0 3 1 15,8 0-1-15,-8 4-1 0,6 0 3 0,-6-1 0 0,6 4 2 16,-6-3 1-16,6 0-3 0,-6 3 0 0,8-3 1 16,-8-1 1-16,6 5 0 0,-6-5 2 0,0 1 0 0,6-1-1 15,-6 2 1-15,7-2 1 0,-1-3 2 0,-6 4-1 0,7-4-3 16,0 0-9-16,-1 0-14 0,0 0-25 0,8-1-45 15,-2 1-65-15,2-3-66 0,-1-1-64 0,6 0-72 0,0-7-98 16,1 4-145-16,-1-4-74 16,7-4-7-16</inkml:trace>
  <inkml:trace contextRef="#ctx0" brushRef="#br0" timeOffset="2793.54">14516 1915 273 0,'-6'-6'336'16,"6"2"-119"-16,-6 0-78 0,6 1-46 0,-7-1-22 0,7 0-11 15,0 1-3-15,-6-1-1 0,6 4 2 0,0-3-3 0,0 3-3 16,0 0-8-16,0-4-9 0,0 4-10 0,0 0-8 15,0 0-7-15,0 4-3 0,0-1-2 0,0 1-1 0,0 3 0 16,6 0 1-16,-6 4 3 0,7 0 3 0,-7 4 6 0,0-1 6 16,6 5 9-16,0-1 6 0,-6 0 6 0,8 5 4 15,-8-2 1-15,6 5 0 0,0-4-5 0,-6 4-4 0,6-1-7 16,-6 1-5-16,0 0-3 0,7-1-4 0,-7 4-4 16,0-3 1-16,0-1-2 0,7 1-2 0,-7 0 0 0,0-4 0 15,0 0 1-15,0 0 0 0,0-4 1 0,0 1-2 0,0-5 0 16,0 1-1-16,0 0-1 0,0-4-1 0,0-4-2 15,0 0 2-15,0 0 5 0,0-2 16 0,0-2 32 0,0 0 43 16,0 1 41-16,0-4 35 0,6 0 22 0,-6 0 16 0,0-4 3 16,0 1-10-16,7 0-27 0,-7-5-43 0,0 0-43 15,6-2-34-15,-6-1-24 0,6 0-16 0,-6-1-11 0,8-2-6 16,-8 3-8-16,6-8-1 0,0 5 0 0,0-1 1 0,2-3-2 16,-2 3 0-16,0-3-1 0,1 0 0 0,-1 3 1 0,8-4 0 15,-8 1 1-15,6 0-1 0,2 0 1 0,-1-4-1 16,-7 7-1-16,8-3 1 0,-2 0 0 0,2 3 0 0,-2 0 1 15,2 0-4-15,-1 1 2 0,-1 3 0 0,-5 0 0 16,6 4 0-16,1-4-1 0,-2 7 0 0,1-3-2 0,-6 2 5 16,6 2-1-16,-7 3-2 0,8 0 1 0,-8 0-1 0,0 0 0 15,7 8 0-15,-6-5 1 0,-1 5-1 0,1 3-2 16,-1-4 2-16,1 7-2 0,0 1 2 0,5-1 0 0,-5 1 0 16,0 4-1-16,-1-1 1 0,1 4 0 0,-1 0 0 0,0-4 1 15,1 4-3-15,0 1 2 0,-7-5 0 0,6 0 1 16,-6 0 1-16,6-3 0 0,-6 3 0 0,8-7 1 0,-8 4 0 15,0-8 1-15,6 4 2 0,-6-4-2 0,0-3 0 0,0 4 1 16,0-5-1-16,0-3 5 0,6 0 4 0,-6 0 4 0,0 0 4 16,0 0 3-16,7-3 1 0,-7-5 1 0,6-3 1 15,-6 0-3-15,13 0-2 0,-6-3-5 0,-1-5-2 0,8 1-5 16,-8 0 0-16,7-4 1 0,0-1-3 0,0 2-2 0,-7-1-1 16,8 0 0-16,-2 0-2 0,2 0-1 0,-2 4 1 15,-5-1 0-15,6 1 0 0,0 3 0 0,-7 0 0 0,8 5-2 16,-8-1 1-16,0 7-1 0,1-3-2 0,0-1 0 15,-1 8-1-15,1-3 1 0,-1 6 0 0,8-3 0 0,-2 8-2 16,-6-1 0-16,8 4 3 0,-1 0 2 0,-1 0 1 0,2 4-1 16,-2 2-1-16,-4-2 0 0,4 4 1 0,-5-1 1 15,6 1-1-15,-6-5 0 0,5 4-4 0,-6 1 2 0,2-1 1 16,4 1 0-16,-5-1 0 0,0-4-2 0,6 5-4 0,-1-5-6 16,2-3-6-16,-8 4-8 0,14-4-16 0,-7 0-35 0,7-4-60 15,-2 0-71-15,2-3-62 0,0 0-57 0,5-4-55 16,-5-4-59-16,7 0-98 0,-1 1-96 0,-7-5-19 0,7 1 30 15</inkml:trace>
  <inkml:trace contextRef="#ctx0" brushRef="#br0" timeOffset="3346.93">15956 2121 267 0,'-7'-8'444'0,"-6"1"-147"16,0 0-105-16,1 3-58 0,-2 1-33 0,-5 3-17 15,-1 0-8-15,0 7-7 0,1 0-3 0,6 4 0 0,-6 0-4 16,-1 3-4-16,7 4-8 0,-6 5-8 0,5-1-12 0,8 0-9 15,-7 4-6 1,7-1-3-16,-2 1-2 0,2 0 0 0,6 3-2 0,0-7 0 0,6 3 3 0,2-3 2 0,-2 1 2 16,7-8 1-16,-7-1 4 0,8 1 11 0,5-8 23 15,-6 0 28-15,7-3 28 0,-1-4 26 0,-6-4 21 0,14-3 17 16,-8 0 13-16,0-8 2 16,-6 4-12-16,7-7-19 0,-7-1-25 0,0 1-23 0,0 0-19 0,-7-1-16 0,1 1-14 15,-7 0-12-15,7 0-12 0,-14-1-7 16,7 4-6-16,-7 4-3 0,1 0-7 0,-1 0-1 0,1 4-4 0,-1 0-4 0,-6 3-2 15,7 0-2-15,0 4-1 0,-2 0-3 0,2 4 0 0,0 0-1 32,6 3-2-32,-7 0-1 0,7 4-2 0,0 0-1 15,0 0-3-15,7 4 0 0,-1-4-3 0,8 0-2 0,-2 4-1 16,8-4 1-16,-1-4 1 0,7 0 1 0,1 1 3 16,-1-5 0-16,0-3 4 0,0-3 2 0,7-5 1 0,-8 1 2 15,1-8 2-15,-6 1 2 0,6-4 0 0,-7-1 1 0,1-3 0 16,0 0 0-16,-1-4 3 0,-6 1 1 0,0-1 3 15,-7-4 4-15,8 5 3 0,-14-4 1 0,6-4 2 0,-6 4 2 16,0-5 0-16,0 5 0 0,0 0 0 0,-6 0 1 16,0 0-1-16,-2 6 3 0,2 1 4 0,0 4 3 0,-1 0 3 15,1 6-1-15,6 2-2 0,-7 2-5 0,0 5-3 16,7-1-5-16,-6 8-5 0,0-1-5 0,-1 9-5 0,0 2-1 16,1 4-1-16,-7 4 0 0,6 0 0 0,1 8 0 0,-1-1 0 15,7 0 0-15,-6 5 1 0,6-2-2 0,0 5 0 0,0-4-1 16,0 3 0-16,6 1 1 0,7-4-1 0,-6 0 2 15,6 4 0-15,0-4 1 0,0 0 2 0,7-4-3 0,-1 0-4 16,-5-3-9-16,4-1-8 0,9 1-18 0,-7-7-37 0,-8 3-66 16,8-8-81-16,-7-3-78 0,0 0-74 0,0-7-90 15,-7-1-171-15,8-6-74 0,-8-1-24 0,-6-3 31 0</inkml:trace>
  <inkml:trace contextRef="#ctx0" brushRef="#br0" timeOffset="3663.99">16126 2253 40 0,'-14'-8'516'0,"1"5"-67"0,7-5-157 0,6 5-96 0,-7 3-51 16,7-4-26-16,0 0-20 0,7 4-9 0,-7 0-9 0,13-3-5 15,-1 3-1-15,8 0-5 0,6 0-5 0,1 0-4 16,-1 0 2-16,6 0 6 0,1-4 7 0,-1 4 9 0,7-3 7 16,-6-1 10-16,-1 0 5 0,7 1 5 0,-13-1 3 0,7 0 0 15,-7 1 4-15,-6-1 1 0,-1 4-2 0,1-4-5 0,-8 4-4 16,-4-3-8-16,-2 3-7 0,0 0-9 0,0-4-16 15,-6 4-11-15,8 0-12 0,-8 0-9 0,0 0-9 0,0 4-8 16,0-4-5-16,0 0-5 0,0 3-2 0,-8-3-5 0,8 8-2 16,0-5-1-16,-6 8 0 0,6-3 2 0,-6 2-2 15,0 5 0-15,6-4 0 0,-8 4 0 0,8-1 0 0,-6 1-1 16,6 4 1-16,0-5 1 0,0 4 0 0,0 1 1 0,0-5 2 16,6 5 1-16,2-5-3 0,4 1-4 0,2 3-10 15,5-3-20-15,1 0-55 0,6-1-95 0,6-3-96 0,1-3-99 16,-1-1-133-16,7-3-140 0,-6-4-83 0,5 0-36 15,-11-4 21-15</inkml:trace>
  <inkml:trace contextRef="#ctx0" brushRef="#br0" timeOffset="3791.1">16862 2157 505 0,'-20'-11'514'0,"6"0"-192"0,8 4-133 0,-7 0-75 15,7 3-50-15,6-3-33 0,0 7-34 0,6 0-50 0,7 0-81 16,7 0-190-16,0 0-89 0,-1 3-52 0</inkml:trace>
  <inkml:trace contextRef="#ctx0" brushRef="#br0" timeOffset="4362.65">17128 2194 403 0,'-19'-7'519'0,"-1"3"-177"0,0 1-143 0,1 3-78 0,6-4-47 15,0 4-28-15,0 4-15 0,6-1-8 0,-5 1-4 16,4 3-3-16,2 4 0 0,0 0 0 0,0 4-2 0,-1 3-2 16,7-3-2-16,-7 3-3 0,7 1 0 0,0-1 0 0,0 4 0 15,0-4 1-15,0 0-1 0,0-3 2 0,0 3 3 0,0-3 7 16,7-1 7-16,-7 1 14 0,0-3 15 0,7-5 15 16,-7 3 18-16,0-6 34 0,6 4 40 0,-6-5 45 0,0 1 26 15,6-4 8-15,0-4-2 0,8 1-8 0,-1-9-12 0,0 2-30 16,6-1-43-16,-5-3-45 0,5-2-30 0,1-2-18 15,-1 0-11-15,0-1-5 0,-5-3-3 0,5 4 0 16,1-4 0-16,0 3-8 0,-1-2 0 0,0 2 3 0,-6 5 0 16,1-1-2-16,-2 1-2 0,2 3-5 0,-2 3-3 0,-5 1 3 15,0 0-6-15,-1 3-10 0,1 4-4 0,-1 0-3 0,-6 4-1 16,6 3-2-16,-6 4-1 0,0 4 0 0,8-1 0 16,-8 4 2-16,0 1 0 0,0 3 1 0,-8-1 2 0,8 2 2 15,0-1 0-15,-6 0 0 0,6-4 0 0,0 0 2 0,-6-7 0 16,6 4 1-16,0-8-3 0,0 1 3 0,0-1 0 15,0-7 3-15,6 0 0 0,0-4 1 0,2-7 0 0,-2 0 1 16,6-4 3-16,2 1 0 0,5-4 4 0,-5-4 5 0,5 0 4 16,-6 0 1-16,6-1 3 0,-5-2 2 0,5 3-4 0,0 0 3 31,1 0-1-31,-7 4-4 0,7 0-3 0,-1-1-2 16,-6 8-2-16,0 0-3 0,1 0 0 0,-2 7-7 15,2 1 0-15,-2 3-7 0,1 3-1 0,-6 5-3 0,6 3-1 16,-1-1 0-16,-4 5 1 0,-2 8 2 0,7-1-4 0,-13-1 3 15,6 5 0-15,1 3 1 0,0-3 3 0,-1 3 0 0,-6 1 1 16,13-5 1-16,-6 1-1 0,-1-1 3 0,0 2-1 16,8-6 0-16,-8-2-3 0,7-1-2 0,0-4-11 0,0 1-19 15,0-4-28-15,7 0-33 0,0-4-88 0,-2 5-140 0,9-8-159 16,-1-4-207-16,6 0-110 0,1-4-58 0,-1 0-16 16</inkml:trace>
  <inkml:trace contextRef="#ctx0" brushRef="#br0" timeOffset="5038.19">19916 1751 30 0,'-7'-11'469'16,"0"1"-104"-16,1-2-134 0,-6 1-73 0,4 0-36 0,-4 0-13 15,5 0-4-15,-13 4 0 0,8-1-2 0,-2 1-3 16,-5 3-5-16,-7 1-9 0,0 3-13 0,-7 0-16 0,-5 3-14 16,-2 1-8-16,-5 7-1 0,-8 0 5 0,2 3 5 0,-2 8 7 15,-5 1 6-15,-1 2 9 0,7 5 13 0,-7 2 13 16,1 1 11-16,6 8 8 0,-1-1 7 0,1 1 5 0,1 6 2 15,-2 8-1-15,8 0-5 0,-1 4-12 0,1 3-13 16,12 8-16-16,-7-5-13 0,8 5-11 0,6-4-11 16,1 4-11-16,5-5-10 0,0 4-7 0,13 2-3 0,-5-6-2 0,12-2 1 15,6-5-2-15,0 1-1 0,7-4 1 0,7-4 2 16,6-3-2-16,0-8 1 0,13 0-1 0,0-2-5 0,1-9 0 16,11-4 1-16,8-2-2 0,0-9-7 0,6-3-28 0,0-4-63 15,7-4-91-15,6-6-89 0,-6-4-112 0,-1-4-211 0,-6-8-87 16,7 1-50-16,-14-4-14 0</inkml:trace>
  <inkml:trace contextRef="#ctx0" brushRef="#br0" timeOffset="5733.95">19909 2275 28 0,'-7'-8'473'0,"7"1"-103"0,0 0-130 0,-6 3-75 0,6-3-34 0,-6 3-10 16,6 0 8-16,0-3 16 0,0 3 20 0,-6 1 18 16,6-1 25-16,0 1 14 0,0-1 10 0,0 0 3 0,0 4-9 15,-8-3-16-15,8-1-19 0,0 4-22 0,0-4-25 16,0 4-26-16,0-3-23 0,0 3-21 0,0 0-14 0,0 0-6 15,0-4-8-15,0 4-7 0,-6 0-4 0,6 0-3 0,0 0-3 16,-6 0-2-16,6 0-2 0,0 0-3 0,-7 0-3 16,7 4-2-16,0-4-2 0,-6 0-2 0,6 0-3 0,-7 3-2 15,0 1-3-15,-5 3-2 0,-2 1 0 0,-5-1 0 0,6 7-1 16,-6-3-1-16,-1 8 1 0,0-1 0 0,1 1 1 16,-1 3 1-16,0-1 0 0,1 1 0 0,-1 4 2 0,8-1 0 15,-2 1-1-15,2 0 0 0,-2 0 0 0,8-1-3 16,-1 1 2-16,1-1-1 0,6-2-1 0,0-1 0 0,6-5 0 15,1-2 1-15,-1 0 1 0,1 0 2 0,6-4-1 0,-7-4 2 16,14 0 2-16,-7-7-1 0,7 0 3 0,0-3-1 0,5-1 3 16,8-7 3-16,-14 0 4 0,14 0 7 0,-13-4 5 15,6 0 6-15,-7 1 4 0,7 0 7 0,-12-1 7 0,4 3 9 16,-11 2 6-16,6-1 1 0,-6 3 0 0,-1 2-2 0,-6-2-6 16,7 8-6-16,-7-4-13 0,0 0-20 0,7 4-12 15,-7 4-11-15,0 0-6 0,0 4-3 0,0 2 0 0,0 1 1 16,6 7 3-16,-6 1 8 0,6 3-1 0,0 0-1 15,8 0-3-15,-1 4-3 0,0-5-4 0,6 2-5 0,7 2-1 16,1-3-8-16,5 0-2 0,1-4 1 0,5 1 1 0,2-9 2 16,-1 1 3-16,0-3 5 0,0-5 3 0,0-3 6 15,0-7 3-15,-6-1 5 0,6-2 3 0,-7-5 5 0,1-3 12 16,-1-4 13-16,2 0 20 0,-9-3 14 0,-5-2 17 0,0-1 16 16,-2-2 10-16,-4-3 4 0,-1 1-3 0,-7-6-11 0,1 2-14 15,-7-1-9-15,-7 4-13 0,7 0-13 0,-13 0-11 16,0 0-10-16,0 4-7 0,1 4-7 0,-8-1-4 15,-7 4-9-15,9 3-9 0,-2 5-13 0,0-1-20 0,7 8-36 16,0 0-47-16,0 3-51 0,0 4-48 0,6 4-40 0,1 7-30 16,-1 0-49-16,7 3-99 0,0 4-77 0,7 1-63 0,-1 3-116 15,8-1-71-15,-2 2-48 0,8-1-15 0</inkml:trace>
  <inkml:trace contextRef="#ctx0" brushRef="#br0" timeOffset="6074.19">21322 2766 524 0,'-19'-8'618'0,"-7"5"-37"0,0-4-185 0,6 3-110 0,-5 4-54 0,5-4-20 16,0 4-13-16,7 0-12 0,-7 4-11 0,8 0-14 15,5-1-18-15,-6 8-35 0,7-4-37 0,-1 8-30 0,7 0-19 16,0 3-8-16,0 0-3 0,7 0-3 0,5 4 1 16,2 4-3-16,5 0-1 0,1-1-1 0,-1 5 0 0,0-1-1 15,8 1-2-15,-1-5-1 0,-6 4 0 0,-1-3-1 0,1 3 0 16,-8-3 0-16,2-1 1 0,-2-2-1 0,-5-2 4 16,0-2 7-16,-7-1 7 0,0-4 9 0,-7 2 8 0,0-2 6 15,-5-3 5-15,5 0 5 0,-12-3-1 0,-1-1-6 0,1-4-5 16,-8 5-8-16,1-5-8 0,0-3-4 0,0 0-8 15,0-3-4-15,0-1-11 0,0 0-14 0,6-6-37 0,8 2-102 16,-2-6-107-16,8-4-111 0,0-2-169 0,6-1-118 0,6-5-86 16,0-3-41-16,0 0 1 0</inkml:trace>
  <inkml:trace contextRef="#ctx0" brushRef="#br0" timeOffset="6859.79">21446 2289 55 0,'0'-3'467'16,"0"-1"-105"-16,0 4-130 0,7-4-84 0,-7 4-50 0,0 0-30 15,6 0-15-15,-6 4-13 0,7-4-7 0,-1 4-5 0,-6 3-3 16,6-4-3-16,2 5 1 0,-2 0-2 0,-6-1-4 15,6 0-1-15,-6 0-1 0,0 4 1 0,0-3 2 0,0 3-1 16,0 0-5-16,-6 0 1 0,6 0-1 0,-14 3-2 0,8 1-1 16,0-1-10-16,-7 1-22 0,6 0-42 0,1-1-57 31,-7-2-115-31,13-1-122 0,-6 0-86 0,6-4-48 0</inkml:trace>
  <inkml:trace contextRef="#ctx0" brushRef="#br0" timeOffset="7113.98">21916 2681 6 0,'-8'0'553'0,"2"0"15"16,6 0-155-16,0 0-141 0,0 0-85 0,0 0-43 15,0 0-20-15,6-3-14 0,2 3-10 0,4 0-13 0,1-4-10 16,0 4-10-16,6 0-15 0,1-4-16 0,6 4-13 0,-6 0-11 16,5-3-8-16,2-1-1 0,5 4-2 0,1-4-16 15,-1 4-37-15,2-3-49 0,5 3-59 0,-7-4-72 16,1 0-129-16,-7 1-111 0,0-1-91 0,-7 4-33 0</inkml:trace>
  <inkml:trace contextRef="#ctx0" brushRef="#br0" timeOffset="7272.48">21922 2875 42 0,'0'0'548'0,"0"0"-24"0,6-3-162 0,0 3-130 16,8-8-81-16,-1 4-50 0,13-3-33 0,0 0-23 0,7 4-15 16,-1-5-9-16,13 1-14 0,1 0-22 0,7 3-31 15,4-7-42-15,2 4-62 0,6-1-121 0,-6 1-110 0,6-4-97 0,-6 0-42 16</inkml:trace>
  <inkml:trace contextRef="#ctx0" brushRef="#br0" timeOffset="7889.13">23400 2286 120 0,'0'-8'539'0,"0"1"-53"15,0 3-130-15,0-3-61 0,0 3-14 0,0 1 8 0,0-5 5 16,0 5-6-16,0-1-5 0,0 0-17 0,0 1-30 16,0-1-43-16,0 0-48 0,0 4-40 0,-6-3-26 0,6 3-14 15,0-4-8-15,0 4-3 0,0 0-4 0,-7 0-2 16,7 0-6-16,0 0-7 0,-7 0-6 0,1 0-6 0,6 0-5 15,-6 4-4-15,-8-1-7 0,2 5-3 0,-2-1-1 0,-5 0-3 16,-1 8 0-16,1 0-1 0,-7-1 0 0,6 1 1 16,-6 4 1-16,7-1 1 0,5 0 0 0,-5 0 0 0,6 4 0 15,0-7 1-15,7 3 1 0,-1 1 0 0,7-4-1 0,0 2 1 16,7-2 0-16,-1 4 2 0,7-5 0 0,7 1 0 0,-1-1-1 16,13-3-1-16,-6 0 1 0,14-3-3 0,-7 0-2 15,-1-5 0-15,1 1-2 0,-1-4-1 0,-6 3 1 16,-7-3 0-16,1 0-1 0,-7-3 1 0,0 3 1 0,-6 0-2 15,-7 0 0-15,6 0-2 0,-6 0 0 0,6 0 0 0,-6 3-1 16,-6-3-1-16,6 4 2 0,-6 3 2 0,6-3 0 0,-7 6 2 16,7 2 0-16,0-1-2 0,0 0-2 0,0 0 0 15,7 0 0-15,5 3 1 0,2-3-1 0,-1-4 0 0,6 4 0 16,8-3 2-16,-1 0 3 0,6-5 0 0,1-3 1 0,-1 0 1 16,1-3 2-16,-1-5 6 0,-5 0 10 0,5-3 10 15,-6-3 14-15,0 3 16 0,0-4 17 0,-6-3 22 0,6 3 19 16,-7-3 13-16,1 0 7 0,0 0 1 0,-8-1-2 0,2-3-10 15,-8 0-15-15,0 0-21 0,1 0-20 0,-7 1-17 0,0-6-15 16,0 5-13-16,0 1-10 0,-7-1-7 0,1 0-6 16,0 7-10-16,-2 1-21 0,2-2-37 0,0 10-52 15,0-2-50-15,-2 4-41 0,2 4-68 0,0 4-122 0,6-1-120 16,-7 5-142-16,7 7-122 0,0-4-63 0,7 3-12 0,-1 1 8 16</inkml:trace>
  <inkml:trace contextRef="#ctx0" brushRef="#br0" timeOffset="8095.11">24410 2703 336 0,'0'0'773'0,"-7"0"17"0,7 0-25 0,0 4-210 0,-7-4-183 0,7 3-146 16,0-3-92-16,0 8-52 0,0-1-27 0,0 5-13 0,0-1-2 31,0 10 4-31,0 1 4 0,0 4 0 0,7 3 2 0,-7 3 0 15,0 6-2-15,0-2-4 0,0 1-5 0,0 4-11 16,0-1-7-16,0 0-5 0,0 0-4 0,0 4-16 0,7-3-8 16,-1-1-14-16,1 1-33 0,-1-1-92 0,7 0-108 0,6-4-110 15,-5-2-152-15,5-5-130 0,-6-4-99 0,0-2-45 16,7-13-2-16</inkml:trace>
  <inkml:trace contextRef="#ctx0" brushRef="#br0" timeOffset="8316.04">24410 2721 684 0,'0'-21'771'0,"6"-1"20"0,1 3-167 15,-7 8-183-15,6-4-133 0,0 9-102 0,1-2-71 0,0 5-51 16,-1-1-36-16,8 8-18 0,-8-1-11 0,7 8-8 16,0 4-3-16,-7-1-3 0,1 5-2 0,-1 3 1 0,-6-1-2 15,0 6-2-15,-6-2-1 0,-1 1 0 0,-6 3-2 0,0-4-3 16,-7 0-9-16,1 2-20 0,-7-1-40 0,0-5-61 0,6-2-68 15,-6-1-65-15,13-7-79 0,1 0-108 0,-2-3-144 16,8-5-67-16,0-3-15 0,6-3 23 0</inkml:trace>
  <inkml:trace contextRef="#ctx0" brushRef="#br0" timeOffset="8553.51">24794 2191 367 0,'6'0'554'0,"0"0"-61"0,2 3-192 15,-2 1-129-15,0 3-73 0,8 1-37 0,-8-1-17 0,7 4-10 16,-7 3-2-16,1 5-3 0,0-5-3 0,-7 9-6 16,6-5-5-16,-12 4-4 0,6-4-4 0,-7 4-1 0,0-4-7 15,-6 4-7-15,7 0-21 0,-7-3-34 0,0-1-48 16,-1-3-74-16,8-1-138 0,-13-3-87 0,12-4-84 0,-6 1-39 15</inkml:trace>
  <inkml:trace contextRef="#ctx0" brushRef="#br0" timeOffset="8917.98">25211 1645 134 0,'25'0'543'0,"9"0"-3"16,5 7-201-16,-1 0-141 0,15 4-67 0,-2 4-14 0,8 3 5 15,0 4 14-15,6 4 12 0,-7 3 16 0,7 4 8 16,0 4 6-16,-6 0-6 0,-7 10-16 0,1 1-18 16,-2 3-16-16,-11 8-13 0,-1 3-9 0,-13 4-5 0,-7 3-17 15,-5 5-8-15,-14-1-10 0,0 0-15 0,-20 4-10 0,1 0-7 16,-7 0-11-16,-7 0-9 0,-7-4-2 0,-5-3-5 16,-1-5-2-16,-5 2 1 0,5-13-6 0,0 1-33 0,0-3-74 15,8-9-96-15,-1-2-108 0,13-8-185 0,-1-7-117 0,1-4-92 16,13-4-50-16,0-8-4 0</inkml:trace>
  <inkml:trace contextRef="#ctx0" brushRef="#br0" timeOffset="9059.34">27282 3587 721 0,'26'-9'873'15,"0"2"6"1,-13 0 7-16,7 0-227 0,-14 0-295 0,7 0-171 0,-7-1-99 0,-6 4-67 0,0-3-68 0,-6 0-147 15,-7-1-169-15,-7 1-251 0,-6 0-133 0,0-1-78 0,-19 1-38 16,0-4-12-16</inkml:trace>
  <inkml:trace contextRef="#ctx0" brushRef="#br0" timeOffset="11479.62">10180 10433 133 0,'-20'-4'367'0,"-7"1"-118"0,1 3-101 0,0-3-54 15,7 3-27-15,-7-4-10 0,6 4-2 0,1-4 6 0,-1 4 4 16,0 0 11-16,1-4 1 0,6 4 7 0,-6-3 0 16,5 3 8-16,-5-4 12 0,6 4 10 0,0-4 17 0,7 4 13 15,-8-3 16-15,8 3 11 0,-8-4 6 0,8 4 0 16,0-4-9-16,-1 4-13 0,7 0-18 0,-6-3-19 0,-1 3-21 16,7 0-19-16,0 0-15 0,0 0-9 0,0 0-9 0,-6 0-2 15,6 3-1-15,0-3-3 0,0 0 5 0,0 0 6 16,0 4 3-16,6-4 3 0,-6 0 3 0,7 0 2 0,-1 4 2 15,1-4 7-15,5 3-1 0,8-3-4 0,0 4-2 0,6-4-3 16,0 4-5-16,6-4-5 0,2 3-7 0,4 1-7 16,7 0-4-16,2 0-3 0,4-1-3 0,1 4-1 0,7-7 1 15,-6 7-3-15,12-3 0 0,-7 0 1 0,7-4-3 0,0 3 11 16,7 1-2-16,0-4-1 0,-1 0-1 0,-6 0 0 16,14 0-1-16,-8 0 0 0,7 0 2 0,0 0-10 0,1 0 1 15,5 3 0-15,-5-3-4 0,5 0-2 0,0 4-1 16,1 0-1-16,0 0-6 0,6 0 0 0,1 0-1 0,5-1 1 15,1 4 0-15,-1-3-1 0,1 0-2 0,7-1 1 0,-2 5 0 16,9-5-3-16,-15 5-1 0,7-5-1 0,-13 5 0 0,0-1 0 16,-6 0 2-16,0 0-1 0,-7 1 1 0,-6-1 2 15,-1 1-1-15,-6-1 0 0,0 0 0 0,0 4 0 0,-6-4-1 16,0 0 3-16,-7 1 0 0,1 0-2 0,-2-5 1 0,-5 5 4 16,-1-5 7-16,-6 1 10 0,-5-4 16 0,-2 4 15 15,1-4 17-15,-8 0 21 0,-5 0 19 0,0 0 15 0,-8-4 10 16,2 4 5-16,-2-4-2 0,-5 1-9 0,-1-1-10 0,1 4-16 15,-7-4-18-15,7 1-18 0,-7-1-19 0,6 0-18 0,-6 4-27 16,0-3-38-16,0-2-54 0,-6 5-81 0,-1 0-84 16,-6 0-149-16,0 5-206 0,-7-5-254 0,-6 0-141 0,-6 3-54 15,-1 5-2-15,-6-5 51 0</inkml:trace>
  <inkml:trace contextRef="#ctx0" brushRef="#br0" timeOffset="11922.85">10310 15441 93 0,'-7'11'327'0,"7"0"-79"16,-7-4-90-16,1 5-60 0,6-5-42 0,0 0-24 16,0 1-15-16,0-1-7 0,0 0-4 0,6-3-3 0,1 0-2 31,0-1-4-31,-1-3-2 0,0 0-2 0,0 0 0 0,2 0-1 16,-2 0-3-16,0-3 1 0,1 3 3 0,-7-4 3 15,6 0 2-15,-6 4 1 0,0-3 1 0,-6-1-1 0,6 0-3 16,-7 1-11-16,1-1-16 0,0 0-20 0,-2 1-26 0,2 3-28 15,0-4-46-15,0-1-55 0,-8 5-64 0</inkml:trace>
  <inkml:trace contextRef="#ctx0" brushRef="#br0" timeOffset="12415.34">10062 15518 280 0,'-14'0'338'15,"2"0"-72"-15,-2 0-81 0,8 4-53 0,-7-4-31 16,7 4-14-16,-1-4-3 0,0 0 5 0,1 0 12 0,0 3 16 15,0-3 15-15,6 0 16 0,-8 4 14 0,8-4 11 0,0 0 13 16,-6-4 9-16,6 4 7 0,0 0 2 0,-6 0-5 16,6 0-12-16,0 0-11 0,0 0-17 0,-7 4-21 0,7-4-22 15,0 0-24-15,0 4-18 0,0-4-12 0,0 0-6 0,0 0-2 16,0 0 6-16,7 3 4 0,-1-3 6 0,0 0 3 0,8 0 0 16,-2 4-1-16,2-4-3 0,5 0-8 0,1 3-5 15,6-3-11-15,0 4-12 0,7 0-7 0,-1-1-3 16,7 1-5-16,0 0 0 0,7-1-3 0,-1-3-8 0,8 4 1 15,-1 0 1-15,-1-4 1 0,8-4 4 0,6 4 8 0,0-4 9 16,7 1 7-16,0-5 6 0,6 1 9 0,0 0 4 0,7 0 2 16,0-1-1-16,6 1-5 0,0 0-6 0,7-1-7 15,-1 1-5-15,1 3-9 0,-1-3-7 0,8 2-5 0,-7 3-3 16,5-2-4-16,2 4-3 0,-1-4-2 0,7 4-1 0,-7-4 1 16,6 4-1-16,8 4-1 0,-7-4-2 0,-1 0-2 15,7 4-1-15,1-4 2 0,-1 0 2 0,-7 0-1 0,1 0 1 16,1-4 0-16,-2 4 4 0,-6 0-1 0,0-4 0 0,-6 4-3 15,-1 0-2-15,2 0-3 0,-8 0-1 0,-7 0-2 0,-5 0-2 16,-2 0 0-16,-4 0 2 0,-2 4 1 0,-12-4 1 16,-7 0 1-16,-1 0 3 0,-5 0 1 0,-13 0 2 0,-1 0 1 15,-5 0 2-15,-8 0 4 0,1-4 9 0,-8 4 10 0,-5-4 8 16,0 4 1-16,-7-3 0 0,0-1-4 0,0 1-14 16,-7-1-28-16,0-3-40 0,-5 3-59 0,-8 0-53 0,1-2-86 15,-8-2-146-15,1-3-166 0,0 0-210 0,-6-4-111 0,-1 1-37 16,1 3 5-16,-7-4 25 0</inkml:trace>
  <inkml:trace contextRef="#ctx0" brushRef="#br0" timeOffset="13545.27">10003 8975 285 0,'0'0'341'0,"7"0"-117"0,-7 0-78 16,0 0-42-16,6 0-17 0,0 0-7 0,8-4-1 0,-2 4 7 15,8 0 5-15,7-3 1 0,5-1 2 0,7 1 1 16,7-1-2-16,-1-3 2 0,8 2 5 0,-2-1 5 0,15-2 7 16,-8 1 8-16,8 0 7 0,-1 0 9 0,6-1 5 15,0 0-4-15,2 6-9 0,-2-7-11 0,0 6-12 0,8-1-16 16,-8 0-20-16,2 1-17 0,4 3-14 0,2 0-11 0,-2-4-6 15,8 4-8-15,-7 0-4 0,7 0-3 0,0 0 2 0,0 0 0 16,-1-4-2-16,0 4-1 0,8-3-1 0,-1-1-1 16,-6 4 1-16,6-3 1 0,7 3 0 0,-7-4-4 0,0 4-1 15,0-4-1-15,-6 4 1 0,6 4 0 0,-7-4-2 0,-5 4-2 16,-1-4 0-16,-6 3-1 0,-7 1 3 0,-6-1 2 16,-1 1 0-16,-6 0 0 0,-6-1 6 0,-1-3 9 0,-5 4 13 15,-8-4 19-15,-7 4 11 0,2-4 8 0,-7-4 10 0,-1 4 7 16,0 0 7-16,-5-4 0 0,-8 4-8 0,7 0-9 15,-7 0-7-15,-6-3-5 0,7 3-4 0,0-4-4 0,-7 4-6 16,6-4-3-16,-6 4-4 0,0 0-6 0,6-3-3 0,-6 3-4 16,0 0-3-16,0-4 0 0,0 4 1 0,0 0 2 0,0-3 0 15,0 3 3-15,0 0 1 0,0 0 0 0,0 0 0 16,0-4-5-16,0 4-4 0,-6 0-4 0,6 0-5 16,0 0-9-16,-6 0-16 0,6 0-26 0,-7 0-27 0,0 0-46 15,-5 4-126-15,5-4-147 0,-6 3-230 0,-6-3-140 0,-1 0-81 16,1 4-33-16,-15-1-3 0</inkml:trace>
  <inkml:trace contextRef="#ctx0" brushRef="#br1" timeOffset="22194.03">10758 11081 39 0,'0'-3'116'15,"0"3"-23"-15,-6 0-22 0,6 0-19 0,0 0-14 0,0 3-13 16,0-3-8-16,-6 0-7 0,6 4-4 0,0-4-3 0,-7 4 0 16,7 0-1-16,0-1-1 0,0-3 1 0,0 4 0 15,0-4 1-15,0 4 3 0,7-4 2 0,-7 0 4 0,0 0 6 16,6-4 6-16,-6 4 5 0,0 0 5 0,6 0 3 15,-6-4 0-15,0 4 0 0,0 0-3 0,0 0-2 0,0 0-5 16,0 0-5-16,-6 4-3 0,6-4-3 0,0 0-2 0,0 0-2 16,0 0-3-16,0 4-1 0,0-4 0 0,0 0-1 15,0 0-1-15,0 0 0 0,0 0-2 0,0 0 3 0,0 0 0 16,0-4 2-16,0 4 1 0,0 0 1 0,0 0-1 0,6-4 0 16,-6 4 0-16,0 0 0 0,0-3 0 0,0 3-2 15,0 0 1-15,0-4 2 0,0 4 0 0,0 0 3 0,0 0-1 16,0-4 1-16,0 4-1 0,0 0 0 0,8-4 0 15,-8 4-5-15,0-3-1 0,6-1-3 0,-6 1-2 0,6 3-2 16,-6-4-1-16,7 1-4 0,-7-1-1 0,6 0-2 0,-6 1 0 16,7-2 0-16,-7 5 1 0,0-2 0 0,6 2 1 15,-6-4 1-15,0-1 2 0,0 5 2 0,0 0 1 0,0-3 2 16,0 3 3-16,-6-4 2 0,6 4 0 0,0-4 1 0,0 4 0 16,0-3 1-16,-7 3 0 0,7-4-2 0,0 1-3 15,0 3-3-15,0-4-2 0,0 0-1 0,7 1-4 0,-7 3-4 16,0-4-5-16,0 0-5 0,0 1-8 0,0 0-7 0,0-2-8 15,6 2-12-15,-6-1-11 0,0 4-9 0,0-4-12 16,0 1-10-16,0 3-10 0,0-4-13 0,0 0-11 0,0 1-14 16</inkml:trace>
  <inkml:trace contextRef="#ctx0" brushRef="#br1" timeOffset="23415.27">10902 10664 140 0,'0'0'169'0,"0"0"-35"0,0 0-35 15,0 0-31-15,0-4-19 0,0 4-13 0,0 0-6 0,0 0-6 32,0 0-4-32,0 0-4 0,0 0-3 0,0 0-3 0,0 0-2 0,0 0-1 0,0 0 0 0,0 0 2 0,0 0 1 15,0 0 2-15,0 0 1 0,6-3 2 0,-6 3 0 16,7-4 1-16,-7 1-1 0,7-1-1 0,-1 0-1 0,-6 1 0 31,0-1-1-31,6 0 0 0,-6 1-2 0,7 3-1 16,-7-4-2-16,0 0 0 0,6 4-1 0,-6 0-2 0,0-3-1 15,0 3 0-15,0-5 0 0,0 1 1 0,0 4 1 0,0 0 0 16,0-3 1-16,0 3-1 0,0 0 2 0,0-3 1 0,0 3 1 16,0 0 1-16,0-4 0 0,0 4 0 0,0 0 1 15,0 0 2-15,0 0-2 0,0 0 0 0,0 0-3 0,-6 0 3 16,6 0-1-16,0 0 0 0,0 0-1 0,0 0 0 0,0 0 0 16,0 0 1-16,0 0-2 0,0 0 0 0,0 0 1 15,0 0-1-15,0 0 1 0,0 0-1 0,0 0 1 0,0 0 3 16,0 0 1-16,0 0 2 0,0 0 4 0,6-4 3 0,-6 4 3 15,0 0 1-15,0 0 1 0,0-3 1 0,0 3 2 16,7-4-1-16,-7 4-2 0,0-4-1 0,0 4-1 0,0-3-1 16,0 3-3-16,0-4-2 0,7 4-4 0,-7-3-4 0,0 3-1 15,0-4-3-15,0 4-4 0,0 0 0 0,0 0-1 16,0 0-2-16,0 0 0 0,0-4 2 0,0 4-2 0,0 0 1 16,0 0-1-16,0 0 2 0,0 0 1 0,0 0 3 15,0 0 1-15,0 0 5 0,0 0 4 0,0 0 3 0,0 0 5 16,0 0 3-16,0 0 1 0,0 0 0 0,0 0-2 0,0 0-3 15,0 0-3-15,0 0-5 0,0 4-6 0,0-4-3 16,0 0-5-16,0 0-1 0,0 0-1 0,0 4 0 0,-7-1 1 16,7-3 0-16,0 4 2 0,0-1 2 0,0 1 3 0,0-4 1 15,0 4 1-15,-7-4 3 0,7 3 2 0,0-3 5 0,0 4 5 16,0 0 4-16,-6-1 4 0,6 0 1 0,0 1 1 16,-7 4-1-16,7-4 1 0,-6 3-7 0,6 1-3 0,-6-1-4 15,-1 0-3-15,0 0-2 0,1 1 0 0,0 3 0 0,-1 0 3 16,0 3 4-16,1-3 4 0,-1 0 8 0,1 0 7 15,0 4 2-15,-8-4 4 0,8 4 5 0,0-4 2 16,-2 0 2-16,2 3-5 0,0-3-6 0,-7 0-5 0,13 0-2 16,-7 4-5-16,1-4-7 0,-1 0-6 0,1 4-4 0,0-4-2 15,-2 0-3-15,2 3-2 0,0-3-3 0,-1 4 0 0,0-4-4 16,1 0 1-16,6 0 0 0,-6-4-1 0,-1 4 0 16,7-4-1-16,-6-3 0 0,6 3-1 0,0-3 1 0,0-1 0 15,0-3 1-15,0 5 1 0,0-1 4 0,-7-4 2 0,7 0 5 16,0 0 5-16,7 0 5 0,-7 0 4 0,0 0 5 15,0 0 4-15,0 0 1 0,0 0 3 0,0 0 0 16,0 0 2-16,0 0 1 0,0 0 1 0,0 0 1 0,0 0 0 0,0 0 1 16,0 0 0-16,0 0-1 0,0 0-3 0,0 0-6 15,0 0-4-15,0 0-8 0,0-4-6 0,0 4-5 0,0 0-8 16,0 0-3-16,0 0-5 0,0 0-2 0,0 0-10 16,0 0-24-16,0 0-44 0,0 0-61 0,0 0-60 0,0 0-57 15,6-5-58-15,-6 2-76 0,7-1-124 0,5-3-100 0,-5 0-29 16,0-1 22-16</inkml:trace>
  <inkml:trace contextRef="#ctx0" brushRef="#br1" timeOffset="24047.64">11006 10561 161 0,'0'-3'197'0,"0"-5"-35"0,-7 5-31 31,7-1-26-31,0 0-16 0,0 1-9 0,0-1-7 0,0 4-6 16,-6-3-3-16,6 3-3 0,0-4-2 0,0 4-4 0,0-4-4 16,0 4-6-16,0 0-5 0,0 0-6 0,0 0-7 0,0 0-4 0,0 0-7 0,0 0-4 0,0 0-4 15,0 0-3-15,0 0-2 0,0 0-3 0,0 0 1 0,0 4-2 16,0-4 1-16,0 0 1 0,0 4 1 0,0-4 2 16,6 0 4-16,-6 3 5 0,0-3 8 0,7 7 9 0,-7-3 8 15,7 3 6-15,-1-3 8 0,-6 7 5 0,7-3 5 0,5 2 3 16,-4 1-4-16,-2 3-1 0,0 6 2 0,7-2-2 15,-6 0 0-15,6 4 0 0,-7-4-5 0,8 4-5 0,-8 4-4 16,7-4-5-16,-6 0-7 0,5 0-5 0,-5 0-8 0,-1 0-6 16,8-4-2-16,-8 4-3 0,0-3-1 0,2-1-2 15,-2-3-1-15,0 3-4 0,0-4 0 0,1-3 1 0,0 4-1 16,-7-4-2-16,6-4 0 0,-6 0 1 0,7 4-1 31,-7-6 0-31,0 2-2 0,0 0-14 0,6-3-27 0,-6-1-30 16,0-3-37-16,0 0-45 0,0-3-68 0,0-1-117 0,0 1-128 15,6-5-69-15,-12-2-14 0</inkml:trace>
  <inkml:trace contextRef="#ctx0" brushRef="#br1" timeOffset="25696.23">11006 10741 150 0,'0'0'189'16,"0"0"-36"-16,7 0-36 0,-7 0-33 0,0 0-16 0,0 0-13 15,0 0-6-15,-7 0-5 0,7 0-5 0,0 0-3 0,0 0-5 16,0 0-6-16,-7 0-7 0,7 0-4 0,-6 0-5 16,6 0-4-16,0 0-3 0,-6 0-3 0,6 0 0 0,-6 0 1 15,6 0 1-15,0-4 2 0,-8 4-1 0,8 0-1 16,0 0 4-16,-6-4 2 0,6 4 3 0,0 0 3 0,0 0 2 16,-6-3 2-16,6 3 3 0,0 0 4 0,0 0 1 0,0 0-1 15,0 0-1-15,-7 0-2 0,7 0-2 0,0 0-3 16,0 0-3-16,0 0-3 0,0 0-1 0,0 0-1 0,0 0-1 15,0 0 0-15,0 0 2 0,0 0 1 0,0 0 0 0,0 0 3 16,0 0 0-16,0 0 0 0,0 0 0 0,0 0-3 16,0 0-1-16,0 3-1 0,0-3-1 0,0 0-3 0,0 4-1 15,0-4-1-15,0 4 0 0,0-1 2 0,0 2-1 0,0-2 1 16,0 0-1-16,0 2-1 0,0-2 1 0,0 1 0 0,0 3 3 16,0 0 3-16,0-3 3 0,0 3-1 0,0 4 7 15,0-3 7-15,0 3 4 0,0-4 2 0,0 4 6 16,0 0-7-16,0 0-3 0,0 0-2 0,0 0-5 0,0 1 1 15,0-2-8-15,0 1-5 0,0 0 0 0,0 0 11 0,0 4 6 16,0-1 5-16,0-3 5 0,0 4-5 0,0-4 6 16,0 3 4-16,0-3-7 0,0 5-7 0,0-6-4 0,0 5-4 15,7-5-3-15,-7 2-1 0,0 2-2 0,6-3-3 0,-6 0-2 16,0 4-2-16,0-4 1 0,0 0-1 0,0 3-1 0,0-2 0 16,0-1 1-16,0 0 1 0,0 3 2 0,0-3 0 15,-6 0 2-15,6 0-3 0,0 4 1 0,0-4 0 0,0 0-1 16,0 0-1-16,0 0 0 0,0 0-2 0,0 0-1 0,0 0 0 15,0 0 0-15,0 0-1 0,0 0 2 0,0 0-1 16,0 0 0-16,0 0 0 0,0 0 0 0,-7 0 1 16,7 0-1-16,0-1 1 0,0 6-1 0,0-5 1 0,0-1-1 15,0-2 1-15,-7 3-1 0,7 0 1 0,0 0-1 0,0 0 1 16,0-4-1-16,0 4 1 0,-6 0-3 0,6-4 2 0,0 4 0 16,0 0-1-16,0 0-1 0,0 1 0 0,0-5 1 15,0 3-1-15,0 2 1 0,0-1 0 0,0-1-2 0,0 1 2 16,0 0 0-16,-7 0 3 0,7 0 1 0,-6 4 3 0,6-4 4 15,0 1 7-15,0-2 5 0,0 5 2 0,-6-5 2 16,6 2 0-16,0-1 2 0,0 0-3 0,0 0-3 0,0 0-7 16,0 0-1-16,0-1-4 0,0 1-2 0,0 0-3 0,0 1-2 15,0-1-1-15,0 0-1 0,0 0 2 0,0 0-1 16,0 0 4-16,0 0 4 0,0 0 7 0,0 3 6 0,0-3 13 16,0 3 19-16,0-2 13 0,0 3 8 0,0-4 0 15,0 3-1-15,0-3-2 0,0 0-6 0,0 4-11 0,-7-4-19 16,7 0-14-16,0 3-10 0,0-3-4 0,0 0-4 0,0 4-1 15,0-4-2-15,0 0-3 0,0 4-1 0,0-4 0 16,0 0-2-16,7 3 1 0,-7-3 0 0,0 4-1 0,0-4 1 16,0 3 0-16,0-3 4 0,0 4 5 0,0 0 6 0,-7-1 5 15,7 1 2-15,0 0 6 0,0-1 7 0,0 2 6 16,0 1 1-16,0-2-3 0,0 0-3 0,0 3-4 0,0 1-2 16,0-5-5-16,0 4-5 0,7-2-7 0,-7 2-3 0,0-1-1 15,6-2-1-15,-6 4 0 0,0-1-1 0,0 0 9 0,0 1-3 16,6-5 0-16,-6 4 0 0,0 1 0 0,0-1-1 15,0-3 1-15,7 3 1 0,-7-3-10 0,0 3 2 0,0-3 1 16,0-1 0-16,0 5-1 0,0-5 0 0,0 1-1 0,0-1-2 16,0 5 1-16,0-8-1 0,0 4-2 0,0-1 0 15,0-3 1-15,0 4-2 0,0-4 0 0,0 3 1 0,0 1 1 16,6 1-1-16,-6-2 0 0,0 0 1 0,0-3-2 0,0 4 1 16,0 0 0-16,0-4 0 0,0 4-1 0,0-1 0 15,0 0 1-15,0 1-2 0,0 0 1 0,0 0 1 0,0-1-2 31,0 1 2-31,-6-1 0 0,6 5 1 0,0-4-1 16,0-1 1-16,0 5-1 0,-7-5-1 0,7 5 1 0,0-1 0 16,0 0-2-16,0 0 0 0,0 4-9 0,0-4 7 0,0 4 2 15,0-3 1-15,0 3-1 0,0-4 0 0,0 4 2 0,0 0-1 16,0-4 11-16,0 5-8 0,0-1 1 0,0 0-3 16,-6-1-1-16,6 1 2 0,0 0 0 0,0 0-1 0,0 1-1 15,0-5 1-15,-6 7-1 0,6-3 0 0,0 1 0 0,-7-2-3 16,7 5 1-16,-7-4 2 0,7 4 0 0,-6-5 0 15,0 5 0-15,6-1 0 0,-7-3 0 0,7 5 0 0,-7-6 0 16,7 5-1-16,-6 0-2 0,-1-1 2 0,7 5 1 0,-6-5 3 16,0 5 0-16,-1-1 1 0,0-4 0 0,7 9 2 0,-6-5 0 15,0 0-1-15,6 0-3 0,-8 2 0 0,2-3-2 16,6 1 0-16,-6 1 0 0,6 2-1 0,0-3 0 0,-7 1 0 16,7 0 2-16,-6-5 0 0,6 1 2 0,0-1-1 0,0-2-1 15,-7 2-1-15,7-3 0 0,0 4 2 0,-6-1-2 16,6-3-2-16,-7 4 1 0,7-4-1 0,0 0 2 0,-6 4 0 15,6-5 0-15,-6-2-4 0,6 4 2 0,-8-6-5 0,8 1 3 16,-6 1 2-16,6-1 2 0,-6 0 1 0,-1 1 2 0,7-1 0 16,-7 1-2-16,7-5 7 0,0 4-3 0,-6-3-2 15,6 3-3-15,-6 1 0 0,-1-4 0 0,7-1-1 0,0 0 1 16,-6-3-1-16,6 5 0 0,-7-6 1 0,7 1 0 16,0 0-1-16,-7 0 0 0,7 0 0 0,0-3-1 0,0 2 3 15,0 1-1-15,0 1 1 0,0-5 0 0,-6 3 0 16,6-2-1-16,0 0 0 0,0 3 0 0,0-8-1 0,0 5 1 15,-6-1-3-15,6 0 1 0,0 1 1 0,0-5 1 0,0 5 0 16,0-1-1-16,0-4-1 0,0 1 1 0,0 3 2 0,0-3-1 16,0 0 0-16,0-1 0 0,0 5 0 0,0-1 1 15,0-3-1-15,0 3 0 0,0 0 0 0,0-3 0 0,0 0 0 16,0-1 0-16,0 0 1 0,0 1-1 0,0-4 0 0,6 5 0 16,-6-5 0-16,0 0-1 0,0 0 1 0,0 0-1 15,0 0 1-15,0 0 0 0,0 0 0 0,0 0 0 0,6 0-5 16,-6 0-5-16,0-5-19 0,0 5-41 0,0 0-76 0,0-4-87 15,0 1-99-15,0 0-162 0,0-5-140 0,0-3-90 0,7 1-33 16,-7-5 11-16</inkml:trace>
  <inkml:trace contextRef="#ctx0" brushRef="#br1" timeOffset="27217.72">9716 12609 319 0,'7'0'356'0,"-7"-4"-100"16,0 4-83-16,0-3-47 0,0 3-26 0,0-4-12 0,0 4-10 0,0 0-9 15,0 0-8-15,0 0-8 0,0 0-10 0,0 0-8 16,0 0-10-16,0 0-9 0,0 0-8 0,0 0-2 0,0 0-5 16,0 0 1-16,0 0-1 0,0 0-1 0,0 0-2 0,0 0 1 15,0 0-2-15,0 4 0 0,0-4 2 0,7 0-1 16,-7 0 0-16,0 3 1 0,0-3 0 0,0 0 1 0,6 0 0 16,-6 0 2-16,6 4-2 0,-6-4 1 0,0 0-1 0,8 0 0 15,-8 0 0-15,0 3-1 0,6-3-1 0,-6 0-2 16,0 0 0-16,0 0 2 0,6 0 0 0,-6 0-1 0,0 0 0 15,0 0-1-15,0 0-4 0,0 0-5 0,0 0-4 0,0 0-6 16,0 0-6-16,0 0-2 0,0 0-5 0,0 0-1 16,0 4 3-16,0-4 2 0,0 0 5 0,0 5 5 0,0-5 4 15,0 0 5-15,7 0 4 0,-7 3 2 0,0-3 5 16,0 0 1-16,0 0 2 0,0 0 0 0,0 0 4 0,0 0 0 16,0 0 5-16,0 0 1 0,0 0 0 0,0 0 3 0,0 0 0 15,0 0 0-15,0 0-2 0,0 0 0 0,0 0-5 16,6-3-2-16,-6 3 0 0,0-5-2 0,0 5 3 0,7-4 5 15,-7 4 4-15,0-3 6 0,0 3 9 0,6-4 10 0,-6 4 11 16,0-3 14-16,0 3 16 0,0-4 15 0,0 4 18 0,0-4 16 16,0 4 15-16,0-3 12 0,-6 3 4 0,6-4-5 15,-7 4-11-15,1-3-18 0,-1 3-22 0,1 0-22 16,-8 3-21-16,2-3-18 0,-2 4-15 0,2 3-6 0,-1-3 0 16,-7 3 3-16,0-4 4 0,7 6 3 0,-6-2 3 0,6 4 2 15,-1-4-4-15,8-3-4 0,0 3-4 0,-1 0-7 16,1 1-5-16,6-5-5 0,-7 8-4 0,7-3-1 0,7-5-2 15,-7 5 1-15,13-1-1 0,-7 0-1 0,0 1 2 0,8-5-1 16,6 4-2-16,-8-3-1 0,8 3 1 0,-7-3-1 0,7 3-3 16,-1-4 1-16,-6 2 1 0,6 2 0 0,-5-3 2 15,-1 0 0-15,0-1 0 0,-7 5-1 0,7-5 1 0,-7 1 1 16,-6 0 0-16,8 3 6 0,-8-3 12 0,0 3 7 0,-8-3 8 16,8 3 5-16,-12-4 3 0,5 5 3 0,-6-1 1 15,0 0-7 1,1 1-9-16,-8-1-8 0,6 0-5 0,-5 4-5 0,6-2-2 0,-6-3-3 0,-1-3 0 0,7 5 0 15,0-4-2-15,-6 0-1 0,5-1-3 0,8-3-3 0,-7 4-9 16,6-4-18-16,1-4-41 0,6 4-68 0,0 0-69 0,0-3-63 16,6-1-53-16,1-8-51 0,6 6-59 0,-1-6-93 15,2-2-88-15,-1 3-3 0</inkml:trace>
  <inkml:trace contextRef="#ctx0" brushRef="#br1" timeOffset="27471.03">9841 12719 351 0,'0'0'427'0,"0"-4"-111"0,0 4-105 0,6 0-69 0,-6 0-40 16,0 0-24-16,0 0-17 0,6 0-10 0,-6 0-7 0,0 4-5 15,7-4 1-15,-7 4-1 0,6 0 6 0,-6-1 5 16,7 1 15-16,-7 3 11 0,7 0 8 0,-7 1 5 0,6-2-1 15,-6 3-2-15,6-2-10 0,-6 0-14 0,7 4-17 16,-7-3-15-16,7-1-10 0,-7 0-8 0,6 1-4 0,-6-1-6 16,6 0-11-16,1-3-24 0,-1 3-32 0,1-3-36 0,0-1-36 15,-1 1-39-15,0-4-50 0,8 0-72 0,-8-4-110 16,7 4-79-16,-6-3-29 0</inkml:trace>
  <inkml:trace contextRef="#ctx0" brushRef="#br1" timeOffset="27613.18">10010 12683 84 0,'-7'-8'497'0,"7"1"-79"0,-6 3-125 0,6 1-98 16,0-1-62-16,-7 4-40 0,7-4-28 0,0 4-30 0,0 0-29 15,0 0-32-15,7 0-33 0,-7 4-47 0,6-4-72 0,7 0-117 16,-7 0-106-16,2 0-57 0</inkml:trace>
  <inkml:trace contextRef="#ctx0" brushRef="#br1" timeOffset="28009.39">10081 12672 147 0,'-6'0'505'0,"-7"0"-89"16,7 3-135-16,-8 1-101 0,8 0-61 0,0-1-37 15,-2 5-21-15,-4-1-14 0,5 0-9 0,7 0-6 0,-6 5-6 16,6-2-5-16,-7-3-4 0,7 5-8 0,0-6-7 16,0 6-4-16,7-4-5 0,-7-5-3 0,6 5-3 0,1-5-3 15,-1 1-1-15,0-4-1 0,2 0-1 0,4 0 2 0,-6-4 6 16,8 1 4-16,-8-1 3 0,7-3 5 0,-6-1 5 0,0 1 5 15,5-4 6-15,-6 3 11 0,2 1 17 0,-2-4 20 16,-6 4 21-16,0-1 23 0,6 1 16 0,-6 4 17 0,0-5 13 16,0 5 3-16,0-1-11 0,0 0-18 0,0 4-21 0,0-3-23 15,7 3-22-15,-7 0-22 0,0 3-16 0,0-3-12 16,0 8-10-16,0-5-4 0,6 5-1 0,-6 2 0 0,0 2 1 16,7-2 0-16,-7 1-1 0,7 0 0 0,-1 4 1 15,0-4 1-15,2 4 0 0,-8-4 0 0,6 4-1 0,-6-5 0 16,6 1-1-16,-6 4 0 0,0-4 1 0,0 0 1 0,0-4 2 15,0 5 5-15,-6-6 6 0,6 6 7 0,-6-5 8 16,-2 0 6-16,2 1 5 0,-7-5 3 0,6 5 0 0,-6-5 2 16,1 1-5-16,4 0-6 0,-4-1-7 0,-1-3-5 0,0 4-4 15,6-4-4-15,1 0-14 0,-8 0-45 0,8 0-70 16,6-4-69-16,-6 4-60 0,6-7-60 0,0 0-72 0,0-1-91 16,0-3-131-16,6 1-40 0,0-1 21 0</inkml:trace>
  <inkml:trace contextRef="#ctx0" brushRef="#br1" timeOffset="28342.62">10257 12661 392 0,'0'0'358'0,"0"0"-114"15,0 0-90-15,6 3-56 0,-6-3-35 0,7 4-22 0,-7 3-12 16,7 1-4-16,-7-1-4 0,6 0 1 0,-6 1-5 0,7-1-3 15,-7 4-3-15,6-4-3 0,-6 0-4 0,7 0-2 16,-7 1 1-16,7-1 0 0,-7 1 0 0,6-4 2 0,-6-1-2 16,0 1 7-16,6-4 9 0,-6 4 10 0,6-4 9 0,-6-4 6 15,8 4 7-15,-8-4 7 0,6-3 12 0,-6 2 5 0,0-1 2 16,6-2 5-16,1 1 4 0,-7-4 6 0,6 4 10 16,-6-1 14-16,7-2 12 0,0 2 16 0,-7 5 11 0,6-5 2 15,-6 5-2-15,6-1-8 0,-6 0-16 0,0 4-22 0,0-3-26 16,0 3-25-16,0 3-24 15,0-3-17-15,0 8-12 0,0-5-19 0,0 5-32 0,0 3-42 0,0-4-52 0,0 4-49 16,0-4-41-16,6 4-44 0,2-4-44 0,-2 1-43 0,0-5-53 31,1 0-68-31,0 2-46 0,-1-1-5 0</inkml:trace>
  <inkml:trace contextRef="#ctx0" brushRef="#br1" timeOffset="28691.91">10492 12715 218 0,'-7'-7'476'16,"7"4"-82"-16,-7-1-97 15,7 0-67-15,0 4-44 0,-6-3-32 0,6 3-27 0,0 0-25 0,0 0-23 0,0 0-23 32,0 0-23-32,0 3-20 0,0-3-20 0,0 4-14 0,0 0-9 15,0-4-6-15,6 3-2 0,-6-3-5 0,7 0-1 0,0 0 0 16,-1 0 6-16,7 0 5 0,-6-3 7 0,-1-1 4 16,1 0 4-16,-1-3 6 0,0 3 5 0,2-3 7 0,-2 0 4 15,0-1 6-15,1-3 10 0,-1 4 9 0,1 0 13 0,-7-4 9 16,6-1 10-16,-6 5 9 0,7-4 12 0,-7 4 9 15,0-4 2-15,0 4-1 0,-7-4-3 0,7 0-4 0,-6 0-1 16,6 3-2-16,-7-2-4 0,1 2-6 0,6-3-6 16,-7 8-3-16,7-5-4 0,-6 5-3 0,6-1-10 0,-6 1-10 15,6 3-12-15,0 0-6 0,-8 0-9 0,2 3-5 0,6 4-4 16,-6 1-2-16,6 3 0 0,-7 0-1 0,7-1 1 16,0 5-1-16,0-3 1 0,0 2 0 0,0 0 2 0,0-3 0 15,7 3 0-15,-1-2 3 0,-6-1-1 0,14 0 1 0,-8 0 0 16,7-4-1-16,0 1-1 0,0-5-3 0,7 1-14 15,-8 0-31-15,8-4-44 0,-1 0-49 0,1-4-50 0,0 0-53 16,-1-3-65-16,1 3-102 0,0-7-138 0,-8 4-49 0,1 3-2 16</inkml:trace>
  <inkml:trace contextRef="#ctx0" brushRef="#br1" timeOffset="29391.56">9573 13291 444 0,'0'-4'491'0,"0"4"-119"0,-6 0-112 16,6 4-70-16,0-4-41 0,0 0-24 0,-7 0-16 16,7 0-16-16,0 4-11 0,0-1-9 0,0 1-4 0,0 3-6 15,0 0-5-15,0 0 4 0,0 4 11 0,0 1 16 16,0-1 15-16,-6 0 14 0,6 3 7 0,-7-3 7 0,7 0 3 16,-6 4-2-16,0 0-8 0,6-1-18 0,-14 4-17 0,8-4-19 15,6 2-14-15,-13 2-16 0,6 1-11 0,1-5-12 16,-1 1-7-16,1-1-5 0,-1-3-2 0,7 4 3 0,-7-4-4 15,1 0 0-15,6-3-2 0,-6-1 1 0,6 0-1 0,0-3-1 16,0 3-1-16,-7-7 0 0,7 8 1 0,0-8 0 31,0 3 0-31,0-3 0 0,0 4 1 0,0-4 1 0,0 0 0 16,0 0 0-16,0 0-2 0,-7 0 0 0,7 0 0 0,0 0 0 16,0 0-5-16,7 0-12 0,-7 0-27 0,0 0-56 15,0 0-74-15,0-4-75 0,0 1-72 0,7-5-82 0,-7 4-112 16,0-6-126-16,0 2-48 0,0 1 11 0</inkml:trace>
  <inkml:trace contextRef="#ctx0" brushRef="#br1" timeOffset="29661.06">9515 13298 106 0,'0'-3'454'0,"0"-5"-111"15,6 4-126-15,0 1-82 0,2 0-51 0,-2-5-30 0,7 4-18 16,-7 4-11-16,7-4-7 0,-6 1-4 0,5 3-2 0,2 0-2 16,-8 3-3-16,8-3-3 0,-8 4-1 0,0 0 1 15,1-1 4-15,-1 2 12 0,-6 1 9 0,0-2 12 0,-6 7 8 16,6-4 10-16,-7 4 7 0,-5 1 5 0,5-1-1 0,-6 0-11 16,7 0-10-16,-8-1-10 0,1 1-13 0,7-3-19 0,-1 3-25 15,-6 0-28-15,7-4-29 0,6 1-32 0,-6-5-41 16,6 1-60-16,0-1-91 0,0-3-121 0,0-3-50 0</inkml:trace>
  <inkml:trace contextRef="#ctx0" brushRef="#br1" timeOffset="29946.6">9677 13437 331 0,'-6'4'278'16,"6"-4"-79"-16,0 4-59 0,0-4-35 0,0 0-18 15,0 0-11-15,0 0-5 0,-6-4-7 0,6 0-4 0,0 4-6 16,6-7-6-16,-6 4-7 0,0-5-6 0,0 1-7 0,6-1-2 16,1-3-3-16,-7 0-1 0,7 4 1 0,-1-4-4 15,7 0-2-15,-7 0-4 0,1 3-1 0,0-3-2 0,-1 4-4 16,0 0-2-16,8 0-4 0,-14 3 1 0,6 1 1 0,1-5 1 16,-1 8-1-16,-6 0 2 0,0-4 1 0,7 8 2 0,-7-4 5 15,0 4 5-15,0 0 3 0,0 3 4 0,0-4 0 16,6 4 2-16,-6 4-3 0,0-4-1 0,0 2-5 0,0 2-6 15,7-4-14-15,-7 4-22 0,6-4-25 0,0 0-32 0,2 1-42 16,-2-5-67-16,0 1-100 0,8 0-127 0,-8-4-57 16</inkml:trace>
  <inkml:trace contextRef="#ctx0" brushRef="#br1" timeOffset="30693.03">9912 13339 99 0,'-6'3'496'15,"-8"1"-100"-15,8 0-135 0,0-1-104 0,-1 5-64 0,0-5-39 16,7 1-21-16,-6 3-15 0,6-3-8 0,0 3-3 0,0-3-7 16,0-1 0-16,0 1-4 0,0 0-2 0,6-1-1 15,-6-3 1-15,7 0-1 0,0 0 0 0,-1-3 3 0,7 3 3 16,-6-4 0-16,-1-3 1 0,0 3 1 0,1-3 0 0,-1-1 3 16,1 1 0-16,0 0 2 0,-1 0 4 0,-6-1 4 15,6-4 2-15,2 5 3 0,-8 0 3 0,6-4 4 0,-6 4 3 16,0 0 2-16,0-1-3 0,6-3 3 0,-6 0 3 0,0 4 2 15,0-4 2-15,0 3-2 0,0-2 3 0,-6 3 4 0,6-4 8 16,0 4 12-16,0-5 14 0,0 4 19 0,0 1 17 16,0 4 14-16,0-1 11 0,0 0 4 0,0 1-5 15,0-1-13-15,0 4-18 0,0 0-24 0,0 0-25 0,0 0-20 16,0 0-17-16,0 0-10 0,6 4-8 0,-6-1-3 0,6 1-2 16,-6 3-1-16,7 0 3 0,0 1 0 0,-7 0-1 15,6-1 0-15,1 4 1 0,-1-4 0 0,8 4 1 0,-8-3 0 16,0 2 0-16,0 1 0 0,2 0 0 15,-2 0-1-15,0-3-1 0,1 3 1 0,-7-1 0 0,0 1 1 0,6 5 0 0,-6-5-1 16,-6 0 1-16,6-1 0 16,0-2 1-16,-7-1 0 0,1 0 1 0,6 1 1 0,-6-1 1 0,-2-3 3 0,2 3 1 15,0-3 5-15,0-4 1 0,-2 0 3 0,2 0 1 0,0 0 1 32,-1 0 1-32,7-4 0 0,-6 0-1 0,6 1-3 15,-7-5-2-15,7 1-5 0,0 0 0 0,0-1-2 0,7-3-3 16,-7 4 1-16,0 0-2 0,6-4-1 0,1 4-2 0,-7-2 0 15,6 2-1-15,0 4 0 0,-6-5-1 0,8 5-3 16,-2 3 0-16,-6-4-1 0,6 4 3 0,8-3-3 0,-8 3 0 16,0 3-3-16,7-3-4 0,-6 0-6 0,6 4-15 15,-1-1-21-15,-4 1-21 0,4-4-16 0,1 4-18 0,1-1-11 16,-8-3-4-16,8 0 4 0,-2 0 12 0,1 0 21 0,-6 0 19 16,-1 0 18-16,7-3 18 0,-7-1 13 0,8 0 10 15,-8-3 7-15,0 0 8 0,1 0 1 0,0-1 2 0,-7-3 0 16,6 0 3-16,1 4 3 0,-7 0 8 0,0-5 12 0,0 6 11 15,0-2 14-15,0 1 13 0,0 0 12 0,-7 3 11 16,7 1 8-16,-6-1 5 0,-1 0-5 0,0 0-7 0,7 4-9 16,-6-4-8-16,0 4-12 0,0 4-12 0,-2 0-10 0,2 0-12 15,6 0-7-15,-6 3-10 0,-1 0-6 0,7 0-3 16,-6 1-4-16,6-2-1 0,0 6-2 0,0-5-2 0,0 0 2 16,6 4-2-16,-6-3 0 0,7-1 0 0,-7 1 2 0,6-1 0 15,0 0 0-15,2 0 2 0,-2 0-2 0,0-2 3 0,7-3-5 16,0 2-9-16,0 1-21 0,-6-2-41 0,12-3-53 15,-5 0-61-15,-2 0-53 0,8-3-61 16,-1-2-66-16,1-1-99 0,0-2-122 0,-7-3-35 0,6 4 16 16</inkml:trace>
  <inkml:trace contextRef="#ctx0" brushRef="#br1" timeOffset="30804.25">10505 13188 455 0,'-7'0'573'0,"1"0"-121"0,6 0-147 16,0 0-108-16,0 0-77 0,0 0-59 0,0 0-61 0,0 0-57 15,6 0-79-15,1 0-127 0,-1-4-141 0,1 4-86 0,-7 0-52 16</inkml:trace>
  <inkml:trace contextRef="#ctx0" brushRef="#br2" timeOffset="43083.91">12530 10513 384 0,'0'-3'426'0,"0"0"-119"0,0-1-98 16,0 0-52-16,0 1-19 0,0 3-1 0,0 0 6 0,-6-4 4 15,6 4 3-15,0 0-3 0,0-4-9 0,0 4-17 0,0 4-24 16,0 0-30-16,-7-1-24 0,0 1-17 0,1 3-11 16,0 4-5-16,-1 0-1 0,-6 0 2 0,7 4-2 0,-7 0 5 15,-1 3 0-15,2-4 5 0,4 9 5 0,-4-5 7 0,-1 0 7 16,0 4 9-16,-6-4 13 0,5 4 14 0,-5 4 7 0,6-4 6 15,-14 0-1-15,9 4-3 0,-9-1-4 0,1 1-9 16,-6 0-12-16,5 3-13 0,-5-3-9 0,6 3-8 0,-1-4-3 16,1 1-5-16,1-4-3 0,5 0-3 0,0-4 0 0,8 1-2 15,-2-1-3-15,1-7 0 0,7 0-1 0,0 0 2 16,-1-4-1-16,7 0 0 0,-7 1 0 0,7-4-1 0,0 0 0 16,-6-1 0-16,6 1 1 0,6-4-1 0,-6 3 0 15,7 1 0-15,-7 0 0 0,13-4 1 0,-7 3 3 0,7 1 2 16,1-4-1-16,6 4 0 0,-2-1 1 0,2-3 0 0,7 0 1 15,-2 3-1-15,8-3 0 0,0 0-2 0,-1 0 0 16,7 5-1-16,-6-5-1 0,12 0-2 0,1 0-2 0,-7 3-1 16,13-3-2-16,0 4-1 0,0 0-2 0,0-4 1 0,7 3-2 15,0 1 1-15,-1-4 0 0,7 4 0 0,0-4 0 16,0 0 2-16,0 0-1 0,-6 0-2 0,6 0 1 0,-6-4-1 16,0 4-3-16,-7 0 3 0,-1 0 0 0,-11 0-9 0,-1 4 3 15,0-4 5-15,-13 3 1 0,0-3 0 0,-7 0 2 16,1 4-1-16,-6-4 0 0,-8 0 5 0,7 3-6 0,-7-3-8 15,1 0-8-15,-7 0-10 0,0 0-26 0,0 4-55 16,-7-4-75-16,1 0-74 0,-7 0-72 0,-1-4-104 0,2-3-173 16,-2 4-87-16,-5-5-27 0,-7 1 21 0</inkml:trace>
  <inkml:trace contextRef="#ctx0" brushRef="#br2" timeOffset="43511.99">12563 10474 10 0,'0'0'424'0,"0"0"-84"0,0 0-113 0,-7 0-83 0,7 0-52 0,0 0-34 16,0 0-18-16,7 0-11 0,-7 4-4 0,6 3-1 15,0-4 2-15,2 5 4 0,4 3 3 0,1 0 6 0,1 3 6 16,4 1 4-16,2 3 5 0,7 0 4 0,-1 1 2 0,0 3 3 15,6 0 3-15,7 0 0 0,-6 0 4 0,6 3 1 0,0 1-2 16,0 0-4-16,0-1-2 0,0 1-6 0,1-1-7 16,-8 5-8-16,7-4-10 0,-7-1-7 0,1 5-9 15,-1-5-4-15,-5 1-5 0,-7-1-4 0,5-2-5 0,-12-2-15 16,6 1-24-16,-5 0-35 0,-8-7-41 0,8 3-55 0,-8-7-92 16,-6 0-161-16,0 1-87 0,0-5-36 0</inkml:trace>
  <inkml:trace contextRef="#ctx0" brushRef="#br2" timeOffset="44749.25">12368 10770 207 0,'0'4'319'0,"6"-4"-84"0,-6 4-79 0,0-4-51 16,6 3-28-16,-6 1-15 0,7 0-11 0,-7 3-6 15,6-3-6-15,-6 3-4 0,7 0-4 0,-7 4-6 0,7-3-6 16,-7 2-8-16,6 5-1 0,-6-4 0 0,0 4 0 0,6 0 1 16,-6 3 2-16,6-4 5 0,2 4 5 0,-8-3 5 15,6 4 0-15,-6-1 4 0,6 0 6 0,-6 0 3 16,7 5 0-16,-7-2 0 0,0-2-3 0,7 3-3 0,-7 0 0 16,0 3 0-16,0-2 0 0,0-1-2 0,0 3 0 0,0 4 2 15,0-3 2-15,-7 3 0 0,7-3 0 0,0 3 1 0,-7 1-1 16,7-1-1-16,0 1-2 0,-6 2-5 0,6-2-2 15,-6-1 2-15,6 4 3 0,0-4-1 0,-8 4 3 0,8-4 1 16,-6 4 3-16,6-4 3 0,-6 5 2 0,6-1-2 0,-6 0-3 16,-1-1-5-16,0 2-5 0,1-1-5 0,6-4-6 15,-7 4-4-15,1 0-6 0,0-4-1 0,6 1-5 0,-8 2 0 16,2-2-2-16,6 2 1 0,-6-2 0 0,6-1-3 0,-6 4 3 16,6 0 0-16,0-3 0 0,-7 3 0 0,7-4 1 15,-7 4 0-15,7-4 0 0,-6 4 1 0,6-4 0 0,-7 4 0 16,1-4 0-16,6 1 2 0,-7-1 0 0,0 1 13 0,7-1 13 15,-6 0 11-15,0 1 14 0,6-5 11 0,-6 5 11 0,6-1 8 16,-8-4 4-16,2 4-8 0,0 1-9 0,6-1-10 16,-7 4-14-16,1-4-11 0,-1 5-10 0,0-5-8 0,7 4-6 15,-6-4-4-15,0 0-3 0,0 1-1 0,6 3 1 16,-8-3-1-16,2 2-1 0,0-2 3 0,6 2 3 0,-7-2 5 16,7-1 5-16,-7 0 8 0,7 1 6 0,-6 3 6 15,6-4 3-15,0 4 0 0,-7-4-2 0,7 4-4 0,0-4-6 16,-6 1-4-16,6 3-8 0,0-3-5 0,-6 2-2 0,6-3-1 15,0 0-1-15,-7 1-1 0,7 0 0 0,-7-1 0 0,7 0-1 16,-6 4-2-16,0-8 1 0,6 5-1 0,0-1 0 16,-7 0 0-16,7-3-5 0,0 3 2 0,0-3 1 0,0 3 3 15,0-3-1-15,0-1-1 0,0 5 1 0,0-7-1 0,0 2 4 16,0 0-3-16,0-3-1 0,0 1 1 0,0-2-2 16,0 1-1-16,0 0-2 0,0 0 1 0,7-4-2 0,-7 1 1 15,0 3-1-15,0-4 0 0,6 1 0 0,-6 3 2 0,6-4-1 16,-6 4-3-16,0 0 2 15,0-1-1-15,0 1 1 0,0-3-1 0,7 3-1 0,-7 4 0 0,0-5 2 0,0 1 0 16,0 0 0-16,7 0 0 0,-7 1 0 0,0-2 0 16,6 5 2-16,-6-8-2 0,0 4 0 0,6 0 0 0,-6-4 0 15,7 5 0-15,-7-2 0 0,0-2-1 0,0 3 0 0,0 0 0 16,0-4-2-16,0 4 1 0,0 0 1 0,0 0 0 0,0 0 1 16,0 0 0-16,0 0 0 0,-7 0-1 0,7 0 1 15,0 0 0-15,-6-1-2 0,6-2 1 0,0 4 1 0,0-5 0 16,-6-4 0-16,6 5-6 0,0-5 5 0,0-3 2 0,-7 0 0 15,7 0-1-15,0 0-1 0,0-4-1 0,-7 4 0 16,7-3-6-16,0-1 3 0,-6 1 0 0,6-5-1 0,0 1-4 16,-6-1-16-16,6 1-35 0,0 0-76 0,0-4-83 0,0 0-117 15,0-8-189-15,0 1-125 0,6-8-81 0,0 1-29 16,1-4 9-16</inkml:trace>
  <inkml:trace contextRef="#ctx0" brushRef="#br2" timeOffset="46095.64">12804 10979 72 0,'0'7'384'16,"-6"-2"-112"-16,-2 1-111 0,8 2-63 0,-6 3-32 0,6-4-15 15,0 0-5-15,0 5-6 0,0-6 2 0,0 6 0 16,0-1 3-16,0-1-3 0,0 2 0 0,6 2-3 0,2 1 1 15,-8 0 4-15,6-1 2 0,0 4 10 0,1 1 11 0,-7-1 10 16,6 4 9-16,1 4 9 0,-7-4 12 0,0 3 13 0,6 0 10 16,-6 6 6-16,0-2 2 0,0 0 4 0,0 0 3 15,0 0 4-15,0 1-4 0,-6-1-1 0,6 4-7 16,0-4-10-16,-7 5-13 0,7-5-12 0,0 0-14 0,0 4-16 16,0-4-15-16,0 5-16 0,0-5-11 0,0 0-6 0,0 0-5 15,7 0-4-15,-7 1-4 0,6-1-1 0,-6 1-1 16,7-1-2-16,-7-4 0 0,6 5-2 0,-6-1-1 0,0 0 0 15,6 1 0-15,-6-4 2 0,0 6 0 0,0-2-1 0,0-1-2 16,-6 4 3-16,6-4 0 0,0 4 2 0,0 0 0 0,-6-4 0 16,6 4-1-16,0-3 1 0,0 3 0 0,0-3-1 15,0-2 0-15,0 1-4 0,0 1-1 0,0-1-1 0,0-3 2 16,0 0-2-16,0-1 1 0,0 5-2 0,0-5 0 0,0 1 0 16,0-1 2-16,0-3 0 0,0 4 2 0,0 0 2 15,-7-1-4-15,7 1 4 0,-6 3 2 0,6-3 1 0,-7 0 4 16,7-1-1-16,-6 5-2 0,6-4 2 0,-7-1 3 15,7 1-1-15,0-1-2 0,-6-3-1 0,6 4-2 0,0-4-2 16,0-1 0-16,0 1 0 0,0 1-1 0,0 2-1 0,0-3 0 16,0-3 1-16,0 3 1 0,0-1 0 0,0 2 0 15,-6-1-1-15,6 0-7 0,0-1 6 0,-8 1 2 0,8-3 0 16,0 4 0-16,-6-2 0 0,6 1 0 0,0 0 0 0,0 0 8 16,-6 0-7-16,6-4-3 0,0 5-1 0,0-2-1 0,0 1-1 15,0-4 0-15,0 4-1 0,0 0-1 0,6-4 0 16,-6 1 0-16,0-1-7 0,0 4 3 0,0-3 3 0,0-1 1 15,0 0 0-15,0 0 0 0,0-3 2 0,0 4 1 0,0-5 6 16,0 4-4-16,0-3-2 0,0 3-3 0,0-3 2 16,0 0 0-16,0 3-2 0,0-4 0 15,0 2 0-15,0 2 0 0,0 0 1 0,0-3 2 0,0 3 0 0,0-4-2 16,6 1 0-16,-6 3 1 0,8-3 1 0,-8 0-1 0,6 3 0 16,-6-3 1-16,6-1-1 0,-6 1 1 0,7 0-1 0,-1-1 0 15,-6 1-2-15,7 1 0 0,-7 2 0 0,6-4-1 16,-6 4 1-16,0 0-1 0,7 1 1 0,-7-1 1 0,0 0-1 15,0 5 1-15,0-5-1 0,0 0 2 0,0 3-1 0,0-2 0 16,0 4-2-16,0-2 1 0,6-3 0 0,-6 5 0 16,0-1 0-16,6 3-2 0,-6-3 1 0,0 4 0 0,8-5 0 15,-8 6-1-15,-8-2-1 0,8-3 1 0,0 4 0 0,-6-1-1 16,0 1 1-16,-1-4 0 0,1 3 3 0,-1-2-1 31,1-2-1-31,6 1 0 0,-7 0 0 0,1-4 0 0,0-2 1 16,6-2 0-16,-8 0-4 0,8-2-4 0,-6-1 1 0,6-4-2 15,0 0-4-15,0 1-7 0,0-5-8 0,0 1-8 16,0 0-9-16,0-4-18 0,0 0-42 0,6-4-68 0,2 0-75 16,-8-3-71-16,6-4-80 0,7 0-121 0,-7-8-119 0,1-2-59 15,-7 3-7-15</inkml:trace>
  <inkml:trace contextRef="#ctx0" brushRef="#br2" timeOffset="46761.25">12725 11415 68 0,'7'-4'425'0,"0"-3"-91"16,-7 0-111-16,6 3-74 0,-6 0-39 0,7 1-21 0,-7-1-9 15,0 0-7-15,0 4-7 0,0 0-8 0,6 0-3 16,-6 0 1-16,0 4 5 0,0 3 12 0,-6 1 17 0,6 6 16 16,0 1 24-16,-7 3 26 0,1 5 29 0,-8 2 21 15,8 4 13-15,-7 4-9 0,-6 4-14 0,6 4-17 0,-13-1-21 16,6 3-21-16,0 6-27 0,-5-2-27 0,-2 1-25 0,8 3-15 15,-8 0-11-15,-5 4-6 0,6 0-6 0,-1-4-7 16,9 4-4-16,-9-4-4 0,1 4-3 0,7-3-1 0,-1-5 0 16,0-2-3-16,8-2-5 0,-2-2-11 0,2-1-22 0,5-7-45 15,1-5-63-15,6-1-66 0,0-5-55 0,0-4-46 16,6-7-45-16,1 0-38 0,5-11-41 0,2 0-29 0,-8-7-44 16,7-4-11-16</inkml:trace>
  <inkml:trace contextRef="#ctx0" brushRef="#br2" timeOffset="46982.28">12667 12148 230 0,'0'7'472'0,"-7"0"-86"0,1 8-108 16,0 4-62-16,-2-1-16 0,-4 4 6 0,6 3 22 0,-8 5 14 16,1-1 10-16,1 4 5 0,-8 0-4 0,6 3-17 15,-5 1-34-15,6 4-40 0,-6-1-42 0,-1 4-33 0,1 0-26 16,-7 3-21-16,6 1-11 0,0 0-8 0,-5 3-6 0,5-4-5 15,-6 5-1-15,6-1-3 0,1-4-3 0,-1 2-1 16,1-6-2-16,-1 1-7 0,8-7-14 0,-2 0-25 0,8-5-46 16,-1-2-65-16,0-5-63 0,1-2-56 0,6-5-50 0,6-7-45 15,1-4-49-15,0-7-54 0,-1 0-86 0,8-7-15 0,-2 0 19 16</inkml:trace>
  <inkml:trace contextRef="#ctx0" brushRef="#br2" timeOffset="47203.21">12622 12972 154 0,'0'-4'582'0,"6"4"-15"0,-6 0-118 16,0 0-90-16,0 8-44 0,0-1-27 0,-6 4-23 0,-1 7-19 15,-6 0-10-15,0 5-13 0,-1 2-21 0,-5 5-40 0,0 2-47 16,-1 5-38-16,-6 4-25 0,0 2-11 0,0 1-9 0,0 4-6 31,0 3-1-31,-7 0-4 0,7 8-5 0,-7-4-1 16,7 4-5-16,-6-1-4 0,7 1-4 0,5-4-8 0,-7 0-10 15,8-8-15-15,0 1-31 0,5-3-60 0,1-10-79 0,7-1-74 0,6-5-64 0,-7-7-66 0,14-4-81 0,-7-3-94 32,13-8-86-32,-7-3-1 0,8-4 49 0</inkml:trace>
  <inkml:trace contextRef="#ctx0" brushRef="#br2" timeOffset="47379.48">12510 13793 502 0,'7'-4'612'0,"0"-3"-73"0,-7 7-101 0,0 3-67 15,0 5-47-15,-7 6-37 0,0 1-30 0,-5 7-26 0,-8 3-17 16,1 4-22-16,-1 9-33 0,0-2-36 0,-6 8-30 0,1 0-21 16,-8 7-13-16,7 1-6 0,-6 3-14 0,-1 0-10 15,7 3-9-15,-7 1-7 0,1-1-8 0,6 5-13 0,-1-5-19 16,1-3-32-16,0 4-66 0,7-8-98 0,-1-3-93 16,14-8-97-16,-8-3-119 0,8-8-150 0,6-10-74 0,6-1-14 15</inkml:trace>
  <inkml:trace contextRef="#ctx0" brushRef="#br2" timeOffset="47534.78">12452 14470 413 0,'0'-2'728'15,"0"-3"10"-15,0 10-127 0,-7-3-131 0,-5 10-99 0,-2-1-88 16,-5 3-80-16,-1 4-55 0,0 4-49 0,2 0-34 0,-9 4-25 16,1 3-15-16,0 1-8 0,0-1-10 0,7 1-5 15,-7-2-10-15,6 6-9 0,1-5-21 0,5-4-68 0,2 1-96 16,-2 0-90-16,8-9-93 0,-1 3-108 0,7-10-142 0,0-2-88 15,0-1-34-15,7 0 34 0</inkml:trace>
  <inkml:trace contextRef="#ctx0" brushRef="#br2" timeOffset="47692.97">12472 14811 407 0,'0'7'744'0,"0"4"-4"16,0 0-123-16,-7 4-124 0,-6 7-91 0,0-1-76 0,-1 6-81 15,2-2-75-15,-1 5-59 0,-7-5-37 0,8 4-21 16,-8 1-14-16,0 3-13 0,7-4-13 0,-7 0-18 0,8 2-24 15,-2-6-72-15,2 0-108 0,5-7-113 0,1-3-152 0,6 0-165 16,0-8-96-16,0-3-49 0,13 0-12 0</inkml:trace>
  <inkml:trace contextRef="#ctx0" brushRef="#br2" timeOffset="48166.87">13553 12411 513 0,'0'-3'520'0,"0"3"-128"0,0 3-99 15,0 8-27-15,-7 4 2 0,7 3 4 0,0 5 4 0,-6-1 5 16,6 3 0-16,-7 4-17 0,7-3-39 0,-7 6-63 16,7-2-58-16,0 3-39 0,0-3-22 0,0 2-15 15,0-2-7-15,0-1-4 0,0 1-5 0,7-5-2 0,-7 1-2 16,7 0-1-16,-1-4-2 0,1-1-2 0,-1 1-4 0,0-3-7 16,8-5-10-16,-8 1-28 0,8-1-62 0,-8-3-77 0,0 1-69 15,1-1-60-15,-1-4-55 0,8-3-58 0,-8-4-72 16,0 3-86-16,0-3-33 0,-6-3 26 0</inkml:trace>
  <inkml:trace contextRef="#ctx0" brushRef="#br2" timeOffset="48833.15">13599 12628 71 0,'-8'0'117'0,"8"0"-22"0,-6 0-16 0,6 0-12 15,-6 0-7-15,6 0-5 0,0 0-3 0,-6 0-1 16,6 0-1-16,0 0-2 0,0 0 2 0,0 0 2 0,0 0 1 16,0 0-1-16,0-4 1 0,0 4-1 0,-8-3 2 0,8 3 1 15,0-5-1-15,0 5 0 0,0-4 4 0,0 1 3 16,-6 3 3-16,6-4 1 0,0 1 1 0,0 3-1 0,0-4 1 15,0 0 0-15,0 1-4 0,0-1-4 0,0 1-5 0,6-1-1 16,2 1 0-16,-2-5 2 0,0 4 4 0,8-2 2 16,-8-2 9-16,7 4 8 0,7-3 6 0,-8 3 5 0,8-3 2 15,-7 3-4-15,7 1-6 0,-1 3-6 0,0-5-3 0,-5 10-7 16,5-5-4-16,-6 7-7 0,0-4-4 16,1 8 3-16,-8 0 4 0,-6 4 4 0,0 3 2 0,0 0 3 15,-6 1 1-15,-8-1 4 0,1 4 1 0,0-3-1 0,0 3-6 16,-7-4-7-16,8 0-8 0,-8 0-11 0,1 1-6 0,-1-4-9 15,0-1-7-15,8 1-6 0,-8-1-9 0,1-3-23 0,5 0-52 16,2-3-73-16,4-1-73 0,2 0-73 0,0-3-83 16,6-4-127-16,6 0-122 0,0-4-62 0,2-3 5 0</inkml:trace>
  <inkml:trace contextRef="#ctx0" brushRef="#br2" timeOffset="49894.93">13885 12686 178 0,'0'0'503'0,"0"4"-86"0,-6-4-132 0,6 4-93 16,0-1-50-16,-8 5-18 0,8-1-5 0,0 0 0 0,0 1 1 16,-6 2 0-16,6-3-3 0,0 5-8 0,0-6-20 0,6 6-25 15,-6-1-21-15,8 0-17 0,-2 0-10 0,0-3-5 16,1-1-4-16,-1 4-1 0,1-8-1 0,6 5-1 0,-7-5 0 15,8 1 0-15,-2 0 0 0,2-1 2 0,-2-3 0 16,1 0 0-16,1 0 3 0,-2-3 5 0,2-1 10 0,-8 0 18 16,7 1 21-16,0-5 19 0,0 1 21 0,-7 0 20 0,2 0 12 15,-2-1 3-15,0 1-2 0,1-4-15 0,-1 4-16 16,-6-1-14-16,0 1-16 0,0-1-17 0,0-3-12 0,0 4-6 16,0 0-3-16,0 0-4 0,0 3-4 0,-6-4-4 0,6 1-4 15,0 4-3-15,0-1-1 0,0 0-4 0,0 4-5 16,0-3-1-16,0 3 0 0,0 0-2 0,0 0-5 0,0 0-1 15,-7 0-3-15,7 0 2 0,0 3-1 0,0-3 1 0,7 4 1 16,-7 0 2-16,0 3 0 0,6-4 1 0,-6 5 2 0,0-1-2 16,0 0 0-16,0 4-1 0,7-3-1 0,-7 3 0 15,0 0 0-15,6 0 0 0,-6 0-1 0,7 0 0 0,-7 0 1 16,6 0 2-16,-6-4-1 0,7 4-1 0,-7 0 0 0,7 0 0 16,-1-4 0-16,0 1 0 0,-6 4 0 0,7-6-1 15,0-3 1-15,-1 5 0 0,0-4 0 0,-6 0 0 0,7-1-1 16,-1 1 1-16,1-1 0 0,-7-3 0 0,7 0 0 15,-1-3 2-15,0-1-1 0,1 4 3 0,0-3 1 0,-1-1 0 16,0 0-3-16,1-4-11 0,-7 5 6 0,7-3-1 0,-1-3 4 16,1 2-1-16,-1 0 0 0,0 3-2 0,-6-3 3 15,8-1 12-15,-2 1-4 0,-6 0-2 0,6-1-1 0,0 1-2 16,1 0-1-16,0 0 1 0,-7-1-2 0,6 5-1 0,-6-1 0 16,7 0 0-16,-7 1-2 0,0 3 1 0,0 0-2 0,0-4 0 15,6 4-2 1,-6 4 2-16,0-4-2 0,0 3-1 0,0 1 3 0,0 0-1 0,0-1 3 0,0 1 0 0,0 3 2 15,0-3 0-15,0 3 1 0,0-3 0 0,0 3-1 16,6-3-1-16,-6-1 0 0,0-3 0 0,0 4-2 0,0-4 0 16,0 4 1-16,0-4 1 0,0 0 0 0,0 0 2 0,0 0 1 15,0 0 0-15,8 0 0 0,-8-4-1 0,6 4 1 16,-6 0-1-16,0 0-1 0,6-4-1 0,-6 4 1 0,0 0-7 16,0 0 3-16,6 4 1 15,-6-4 0-15,0 4 1 0,8-1-1 0,-8 1 0 0,6 3 0 0,0-3 6 0,1 0-1 16,-1 3-2-16,1-3-1 0,6-4 0 0,-7 3 0 0,8-3 0 15,-2 0 2-15,-5-3-2 0,6-1-1 0,0 0 1 0,1-3 0 16,4 0 1-16,-4-4 2 0,-1 0 0 0,-7-4-1 0,8 4-1 16,-8-3 4-16,6 3-2 0,-4-4 5 0,-2-1 7 31,0 6 5-31,1-1 4 0,-1 0 7 0,-6-4 6 0,7 8 7 16,0-4 6-16,-7 4 1 0,0 0-3 0,0-1-3 0,0 5-4 15,6-1-7-15,-6 0-8 0,0 4-8 0,0 0-8 16,0 0-8-16,6 4-3 0,-6 3-3 0,0 1 0 0,6 3 0 15,-6 0 2-15,0-1 1 0,0 9 2 0,8-5 0 0,-8 5-2 16,0 3 0-16,0 0 1 0,0-4 0 0,6 4-1 16,-6 4 0-16,0-8-1 0,6 4 0 0,-6 0 0 0,7-4-3 15,-7 1 1-15,0-1 3 0,6-7 1 0,-6 3 0 16,0-6 1-16,0-1 2 0,7 0 2 0,-7-2 3 0,0-5 3 16,0 0-3-16,7-5-2 0,-7-2-1 0,6-4 0 0,0 0 1 15,1-3-1-15,0-5-2 0,-1 1-5 0,0-4 2 0,8 0 7 16,-8 0 7-16,7 4 6 0,0-8 1 0,-6 8 3 15,13-4 3-15,-8 0 6 0,1 4 3 0,7-1-2 0,0 1-7 16,-1 3-5-16,-6 1-3 0,6 6-3 0,-5-3-5 0,-2 8-7 16,2-1-4-16,-8 0 0 0,7 8-1 0,-7 0-3 15,-6 3 1-15,7 4 1 0,-14 0 0 0,7 4 4 0,-6-1-1 16,-7 1-2-16,0 7-4 0,0-4-9 0,-7 4-20 0,1-4-22 16,-7 4-29-16,6-3-41 0,1-1-112 0,-1-7-132 0,0 0-162 15,1-3-158-15,6-5-102 0,-6-3-42 0,-1 0-8 16</inkml:trace>
  <inkml:trace contextRef="#ctx0" brushRef="#br3" timeOffset="106141.15">24501 4934 241 0,'6'-14'448'0,"-6"-1"-162"16,0 1-100-16,0 3-57 0,0-5-31 0,0 6-14 0,0-1-1 16,0 0 0-16,-6 0-4 0,6 0-1 0,0 4 1 0,-7-4 1 15,7 3 0-15,-6 1-8 0,-1 3-9 0,1-3-5 0,0 3-2 16,-2 1-8-16,-4 3-10 0,5 0-8 0,-12 3-7 16,6 1-3-16,-13 7-5 0,6-1-6 0,-13 13-4 0,1-1-4 15,-1 3 2-15,-5 9-2 0,-2-1-2 0,1 3-1 0,0 4 1 16,0 1 0-16,-1 3 1 0,8-1 0 0,6 2-1 15,1 2 1-15,-2 1 2 0,7 4 4 0,1-5-1 0,6 4 2 16,7-3 2-16,6-1 1 0,6 1 3 0,0 0 0 0,8-1 1 16,12-3 2-16,-1-3 1 0,8-1 3 0,13-7 4 15,-1-1 9-15,7-6 6 16,13-4 15-16,0-3 20 0,8-5 19 0,4-6 19 0,8-5 15 0,6-3 11 0,1-7 3 0,-1-4 3 16,6-4-8-16,-5-2-10 0,-1-3-17 0,-6-2-12 15,-14-3-12-15,-6-1-7 0,-6 1-6 0,-7-4-3 0,-13-5-5 16,-6 1-4-16,-1-3-3 0,-19-8-6 0,0 0-9 15,-13-7-8-15,0 0-9 0,-13-8-7 0,0 0-6 0,-13 0-6 16,0-3-4-16,-13 3-3 0,0 1 0 0,-7 0-3 0,-5 6 1 16,-8 1-2-16,0 2-1 0,0 10 2 0,1 2-3 0,-7 8-4 31,12 4-9-31,2 3-10 0,-2 6-16 0,15 2-32 16,5 3-66-16,7 7-77 0,12 1-65 0,2 6-60 0,12 5-64 15,6 2-91-15,7 1-149 0,13 0-66 0,0 0 14 0</inkml:trace>
  <inkml:trace contextRef="#ctx0" brushRef="#br3" timeOffset="106599.45">27041 4924 190 0,'-7'-22'515'0,"1"-4"-94"0,-1 7-178 0,0 1-100 0,-5 0-49 15,-2 3-26-15,2 1-13 0,-8 3-9 0,1 3-7 0,-1 5-4 16,-6 3-4-16,-7 7-7 0,1 3-8 0,-7 6-6 0,6 5-7 16,-13 5-1-16,8 4-1 0,-1 3-1 0,-7 3-1 15,0 4-1-15,7 5 1 0,0 2 1 0,0 0 0 16,7 9 0-16,-1-2 1 0,1 5 2 0,5-1 0 0,7 2 2 15,2-2-1-15,4 4 1 0,8-3 0 0,12-1 1 0,0 1 1 16,14-4 0-16,6 0 0 0,7-4-1 0,12-3-2 16,7-4 2-16,1-8-2 0,12-2 1 0,0-9 1 0,6-3 3 15,8-7 14-15,-8-8 31 0,14-3 55 0,-6-12 55 0,4-3 42 16,-4-7 31-16,6-7 25 0,-7-5 11 0,0-2 0 0,-6-5-21 16,-7-7-44-16,-7 3-51 0,1-6-36 0,-14-4-28 15,-5-5-24-15,-8 1-17 0,-13-3-13 0,1-4-10 16,-20 0-11-16,0-5-7 0,-12 5-7 0,-15 3-5 0,-5 1-3 15,-8 7-3-15,-11-1-4 0,-8 8-6 0,-6 1-5 0,0 6-8 16,-14 4-6-16,1 7-4 0,13 1-8 0,-7 6-22 0,14 7-48 16,5 2-77-16,14 2-66 15,7 5-48-15,12 3-57 0,14 7-67 0,6 1-152 0,6 2-91 0,14 2-25 0,6-1 48 16</inkml:trace>
  <inkml:trace contextRef="#ctx0" brushRef="#br3" timeOffset="106978.13">29281 4982 389 0,'-26'-11'538'0,"-6"0"-113"0,-7 0-191 16,-1 4-109-16,-5 3-51 0,6 4-23 0,-7 4-11 0,1 3-3 15,5 4-4-15,1 8 1 0,0 2-3 0,7 8-2 16,-1 5-6-16,1 6-7 0,12 4-5 0,-6 4-3 0,7 3 1 15,5 5-2-15,8-3 0 0,6 3 1 0,0-1 0 0,13 0-1 16,0-1 2-16,13-2-1 0,0-1-1 0,6-3 2 16,8-4 3-16,5-4 3 0,7-4 13 0,1-6 26 0,-2-4 45 15,8-8 47-15,0-7 40 0,6-7 27 0,-7-4 20 16,7-4 15-16,-6-7-1 0,0-7-15 0,-7-2-35 0,0-1-37 16,-6-8-30-16,-1 3-22 0,-5-7-15 0,-14-4-14 0,-1 1-10 15,-11-4-9-15,-2-4-9 0,-12-4-11 0,-6-3-10 0,-7 0-8 16,-6 0-8-16,-14-1-4 0,1 0-6 0,-15 6-1 15,-4 1-5-15,-8 5-3 0,1 3-7 0,-14 1-9 0,0 6-13 16,-6 5-12-16,13 2-13 0,-1 8-20 0,15 1-46 0,5 7-75 16,20 3-71-16,7 4-69 0,19 4-77 0,6 7-139 15,14-4-135-15,12 5-74 0,7-1-1 0</inkml:trace>
  <inkml:trace contextRef="#ctx0" brushRef="#br3" timeOffset="107280.07">31072 4913 220 0,'-46'0'522'15,"1"7"-74"-15,-1 0-192 0,1 4-107 0,0 7-54 16,5 5-27-16,1 5-14 0,0 6-8 0,7 2-6 0,6 8-3 16,-1 5-4-16,7 1-6 0,14 5-6 0,6-3-7 0,6-1-4 15,14 0-1-15,7-3 0 0,11-1 1 0,8-6 1 0,6-1-2 16,7-3 3-16,-1-8 3 0,14-3 9 0,0-8 22 15,-1-4 44-15,1-11 54 0,6-3 48 0,0-3 37 0,0-8 22 16,1-3 18-16,-1-5 10 0,-7-6-1 0,-5-4-28 0,-1-8-43 16,-6 0-40-16,-8-10-24 0,-5-1-15 0,-7-7-14 15,-13 0-20-15,-7-4-18 0,-12 1-14 16,-7-4-12-16,-13 3-12 0,-13-3-12 0,-13 3-9 0,-6 4-8 0,-14 3-4 0,-20 5-21 16,2 3-33-16,-22 8-36 0,2 7-48 0,-21-1-128 15,2 8-134-15,-15 4-158 0,-12-1-183 0,6 12-101 0,-12 0-38 16,-1 3 0-16</inkml:trace>
  <inkml:trace contextRef="#ctx0" brushRef="#br3" timeOffset="108039.72">24572 6444 413 0,'-13'-11'369'0,"-6"3"-144"0,-1 1-91 0,-6 4-47 16,1-1-19-16,-2 4-12 0,-5 0-3 0,-1 4-5 16,0-1-3-16,0 4-1 0,8 1-4 0,-7 3-6 0,6-1-6 15,6 6-6-15,0-2-4 0,1 1-4 0,5-1-1 16,2 5-3-16,5-5 1 0,7 5 4 0,0 2 4 0,0-1 2 15,13 1 4-15,-7 1 3 0,14 0 5 0,0-4 9 0,-1 4 10 16,7 0 10-16,-6 1 8 0,6-6 9 0,-7 5 11 16,7-3 4-16,-13-5 2 0,7 5-5 0,-7-5-8 0,-6 1-12 15,-1-5-10-15,0 6-11 0,-6-5-5 0,-6-1-6 0,0 5-3 16,-8-4-5-16,-5 4-4 0,-1 0 0 0,0-5-3 16,2 5-21-16,-9-4-43 0,7 0-54 0,2-3-50 0,-2-6-51 15,7-2-64-15,-1-2-122 0,-5-2-134 0,6-8-67 16,0-2-11-16</inkml:trace>
  <inkml:trace contextRef="#ctx0" brushRef="#br3" timeOffset="108181.98">24129 6491 112 0,'14'-14'517'0,"-2"-1"-48"16,2 3-181-16,5-2-111 0,1 3-65 0,6 4-30 0,-6-4-16 16,5 4-11-16,1-4-5 0,0 7-2 0,1-3-1 15,5 3-9-15,-6 1-10 0,7-1-12 0,6 4-15 0,-7 0-21 16,7 0-33-16,1 0-41 0,-2 0-57 0,1 0-119 15,1 0-132-15,-7 4-81 0,-8-1-40 0</inkml:trace>
  <inkml:trace contextRef="#ctx0" brushRef="#br3" timeOffset="108433.96">25041 6481 56 0,'-6'0'504'0,"0"3"-70"16,-2 1-162-16,-4-1-115 0,5 1-68 0,1 3-35 0,-8 4-18 15,8 0-8-15,-6 0-3 0,4 4-3 0,2 3-2 16,0-3-1-16,-1 4-1 0,7-1-3 0,0-4-2 0,0 5 1 16,7-5 2-16,-1 1 3 0,-6 3 5 0,6-7 6 0,2 4 4 15,-2-1 4-15,-6-2 2 0,6-1 3 0,-6-1 7 16,-6 2 6-16,0-6 3 0,-8 6 3 0,-5 2-2 0,-1-3-1 16,-6 4-5-16,-7 0-4 0,-5-5-11 0,5 6-9 0,1-5-10 15,-1 0-7-15,0-1-5 0,7-3-5 0,0 1-1 16,6-1-5-16,8 1-16 0,-2-5-28 0,8-3-39 0,-1 0-44 15,1-3-49-15,6-5-59 0,6-3-109 0,1-3-126 16,-1-1-58-16</inkml:trace>
  <inkml:trace contextRef="#ctx0" brushRef="#br3" timeOffset="108861.96">25262 6168 432 0,'0'-2'433'0,"-6"2"-124"0,6-5-83 15,-6 5-41-15,6 0-18 0,0 0-9 0,0 0-14 0,-6 0-13 16,6 0-14-16,0 0-18 0,6 0-21 0,-6 5-23 15,0-3-21-15,6 2-14 0,-6 4-5 0,6 0-3 0,2 2-1 32,-2 1 2-32,0 3 0 0,7 2 0 0,-6 2 0 15,0 4-3-15,-1-1-2 0,0 6-1 0,0-2-14 0,2 4-45 16,-2-3-56-16,0 3-69 0,1 1-131 0,-1-5-142 0,8 1-94 16,-2-4-54-16</inkml:trace>
  <inkml:trace contextRef="#ctx0" brushRef="#br3" timeOffset="109270.27">26949 6554 399 0,'-26'-8'439'0,"7"1"-167"0,-1 7-106 0,-6-4-56 0,14 4-31 0,-8 4-17 16,7 0-9-16,0-1-10 0,0 5-7 0,7 3-6 15,6 3-9-15,0 1-2 0,0 0-3 0,6 3 0 16,0 0 0-16,7 4 2 0,0-4 2 0,0 4 4 0,7 0 8 16,0 5 1-16,-8-6 6 0,8 1 3 0,-1 0 10 0,-5 0 18 15,-2-4 15-15,1 0 9 0,1 1 5 0,-8-4 3 16,0-5-2-16,2 5-4 0,-2-4-9 0,-6 0-21 0,-6 0-16 16,-2 1-12-16,-4-2-11 0,-2 1-18 0,-5 0-43 0,-1 0-51 15,1-3-55-15,6-6-61 0,-6-2-81 0,-1 0-177 16,0-6-98-16,1-2-52 0</inkml:trace>
  <inkml:trace contextRef="#ctx0" brushRef="#br3" timeOffset="109429.42">26533 6535 188 0,'13'-11'485'0,"7"0"-144"0,-1 0-139 0,7 0-76 0,6 4-39 15,-5 0-16-15,11 0-10 0,-5-1-9 0,7 5-5 0,-8-2-6 16,7 1-6-16,0 1-8 0,0 3-12 0,0 0-10 0,0-3-21 15,0 3-24-15,1 0-40 0,-1 0-55 0,-1-4-136 16,-5 4-108-16,-1 0-74 0</inkml:trace>
  <inkml:trace contextRef="#ctx0" brushRef="#br3" timeOffset="109792.99">27686 6572 153 0,'-13'-4'498'0,"-1"1"-117"0,2-1-145 0,-2 0-90 0,-5 1-48 16,6 3-24-16,-6 0-11 0,-1 0-9 0,0 0-7 0,1 3-4 16,-7 1-5-16,6 3-9 0,1 0-7 0,5 1-7 15,-6-1-6-15,8 5-2 0,-1-2-1 0,6-2 0 0,1 3 0 16,-1-1-1-16,1 5 0 0,12-4 3 0,-6 4 3 0,7-4 0 15,6 3 1-15,0-3 2 0,7 4 1 0,-1 0 2 16,1 0 0-16,-1-5 0 0,0 5 1 0,1 0 2 0,-7-4 4 16,7 0 3-16,-8 0 5 0,2 0 1 0,-8 0-1 15,1-1 1-15,-1-2-1 0,-6 2-1 0,0-1-3 0,0 2-5 16,-6-4-3-16,-7 0-2 0,-1 4-2 0,-5-4-2 0,0 1-2 16,-8-1-3-16,1 0-4 0,1-3-12 0,-1 0-25 15,0-1-32-15,6-3-38 0,1-3-42 0,5-1-53 0,2-7-99 16,5 0-151-16,0-4-71 0,1-3-20 0</inkml:trace>
  <inkml:trace contextRef="#ctx0" brushRef="#br3" timeOffset="109984.07">27751 6070 413 0,'0'7'510'0,"-7"-3"-173"0,7 3-140 0,0 4-82 0,0 0-43 16,7 4-18-16,-7 0-10 0,6 3-5 0,-6 1-1 0,6 2-3 16,1 1-2-16,0 4-6 0,-1-1-14 0,0 4-33 15,8 1-47-15,-1-4-85 0,0 3-184 0,0-3-105 0,-1-1-57 16</inkml:trace>
  <inkml:trace contextRef="#ctx0" brushRef="#br3" timeOffset="110410.12">29300 6411 374 0,'-25'0'477'0,"-1"0"-174"16,6 4-130-16,0-4-73 0,7 3-38 0,1 4-19 0,-2-3-9 15,8 7-2-15,0-1 0 0,-1 6-1 0,14 2 2 0,-7 0 3 16,12 4 4-16,-5 0 5 0,12 4 2 0,-6-1 2 0,7 1 0 16,0-4 3-16,-1 4 0 0,7-4-2 0,-12 3 2 15,4-3 1-15,2-3-1 0,-7 3-2 0,1-8 0 0,-8 5-1 16,0 0 0-16,0-9-4 0,-6 5-2 0,0-5-8 0,0 1-5 16,-6 0-6-16,0 1-6 0,-7-5-3 0,0 0-16 15,0 0-32-15,-1-3-44 0,-4 0-44 0,4-4-50 16,1-4-66-16,-7-3-145 0,8 0-117 0,-2-8-59 0,2 1-13 15</inkml:trace>
  <inkml:trace contextRef="#ctx0" brushRef="#br3" timeOffset="110552.65">29008 6411 202 0,'12'-19'506'0,"-4"5"-127"0,4-1-147 0,8 1-85 16,-1 3-40-16,1 0-18 0,6 0-11 0,0 3-8 0,7 0-7 15,-1 1-4-15,7 4-12 0,0-1-10 0,7 1-11 16,-1 3-12-16,8-4-19 0,-8 4-30 0,7 0-41 0,1 0-60 15,-2 0-112-15,1 0-125 0,-13 0-91 0,1 0-53 0</inkml:trace>
  <inkml:trace contextRef="#ctx0" brushRef="#br3" timeOffset="110861.22">29809 6444 328 0,'-26'3'478'16,"-1"-3"-171"-16,8 7-125 0,0-2-71 0,6-2-40 0,-1 5-19 0,8 3-14 15,0-1-8-15,-2 5-4 0,16 0-6 0,-8 3-1 16,12 4-1-16,-5-4-3 0,13 5-2 0,-1-2 1 16,0 5 0-16,8-4-2 0,-8 0 0 0,8 0 1 0,-8 1 3 15,7-5 2-15,-6-1 4 0,-1 5 4 0,0-7 2 0,-6 0 4 16,7-1 1-16,-14 1 0 0,1-4-3 0,0 0 3 15,-7-3 0-15,0 3 1 0,0-4-1 0,-14 0-1 0,8-3-3 16,-14 3-1-16,1-4 0 0,-1 1-7 0,-6 0-5 0,7-4-4 16,-7 0-11-16,0-4-23 0,6-3-34 0,-6 3-33 0,7-6-44 15,5-1-58-15,2 0-104 0,-1-8-139 0,6 1-75 16,0-4-22-16</inkml:trace>
  <inkml:trace contextRef="#ctx0" brushRef="#br3" timeOffset="111043.99">30017 6070 357 0,'-7'0'455'0,"7"3"-156"16,0 1-128-16,0 0-77 0,0 3-42 0,0 4-23 0,7 0-9 0,-7 4-7 0,7 0-4 15,-1 3 0-15,8 1-5 0,-8 2-18 0,7 1-35 16,6 0-56-16,0-3-161 0,-5-1-101 0,5 0-70 0</inkml:trace>
  <inkml:trace contextRef="#ctx0" brushRef="#br3" timeOffset="111708.58">31515 6279 252 0,'-19'0'203'16,"5"4"-61"-16,2-4-40 0,-8 3-24 0,7 1-12 15,-7-1-5-15,0 1-6 0,8-1-6 0,-8 5-3 0,7 0-5 16,1-1-5-16,-2 0-4 0,1 4-5 0,0 0-4 0,6 0-3 15,1 0-2-15,0 4-4 0,6-4-2 0,-7 4 3 16,14-1-2-16,-7 1-1 0,6 0 0 0,7 3-1 0,0 0 0 16,6 0 0-16,-5 1-1 0,12-1-4 0,-7 0 0 15,7 4 0-15,-6 0 1 0,6-3-1 0,0 6-2 0,-7-3 0 16,8 0-1-16,-7-4 6 0,5 4 0 0,-5-3 2 0,-8-1 2 16,2 0 0-16,-2-3 2 0,2 0 2 0,-14-4 5 15,6 0 2-15,-6-4 4 0,-6 0 3 0,-8 0 2 0,2-3 1 16,-8 0 0-16,-6-1-5 0,1 2-5 0,-8-5-6 0,0-5-6 15,7 2-10-15,-6-1-17 0,6-3-28 0,-1 0-36 16,7 0-42-16,2-8-87 0,10 4-154 0,-4-4-89 0,5-4-40 16</inkml:trace>
  <inkml:trace contextRef="#ctx0" brushRef="#br3" timeOffset="111867.39">31463 6250 339 0,'0'-4'412'0,"0"0"-142"0,0 4-103 16,7-3-60-16,-1-1-35 0,0 4-18 0,8 0-10 15,-2 0-11-15,8 0-9 0,7 0-8 0,5 4-9 0,1-1-16 16,5 1-24-16,7-4-38 0,2 4-61 0,-2-1-153 0,1-3-95 16,-1 4-63-16</inkml:trace>
  <inkml:trace contextRef="#ctx0" brushRef="#br3" timeOffset="112120.53">32121 6389 448 0,'-13'7'318'16,"0"4"-130"-16,6 0-79 0,1 0-39 0,0 4-18 0,6 3-8 15,0 1-5-15,6 2 1 0,0 1-2 0,1 0-1 0,-1 0 2 16,7 0 1-16,-6 4 2 0,-1-4 1 0,0 0 3 15,2 0 3-15,-2-4 3 0,0 0 4 0,1 2-1 0,-7-2-3 16,6-8-5-16,-6 5-2 0,0-5-4 0,0 2-7 0,-6-5-6 16,-1 0-7-16,1 1-2 0,-8-5-6 0,2 2-6 15,-1-2-17-15,0-3-25 0,0 0-31 0,7 0-42 0,-8-3-54 16,8-5-108-16,-8-3-139 0,8 0-74 0,0-4-36 0</inkml:trace>
  <inkml:trace contextRef="#ctx0" brushRef="#br3" timeOffset="112468.89">32329 6177 34 0,'-6'3'530'16,"6"1"-5"-16,0 0-188 0,0-1-133 0,0 4-79 0,6 4-33 15,-6 0-19-15,7 0-6 0,-1 8-4 0,0-1-4 0,8 4-5 16,-2 0-9-16,2 4-10 0,5-1-24 0,1 4-44 31,-7-3-54-31,13 3-75 0,-6-3-176 0,-1-4-111 0,0 0-71 16,1 0-41-16</inkml:trace>
  <inkml:trace contextRef="#ctx0" brushRef="#br3" timeOffset="121001.73">10310 15251 48 0,'-7'0'247'0,"7"0"-55"0,0 0-53 0,0 0-34 31,0 0-26-31,-7-4-14 0,7 4-7 0,0 0-1 0,0 0 3 0,0-4 1 0,0 4 2 0,0-4 2 0,0 4 5 16,0 0 4 0,0 0 6-16,0-3 7 0,0 3 8 0,0 0 11 0,0 0 13 0,-6 0 11 0,6 0 5 0,0 0 1 0,0 0-4 31,-7 0-5-31,7 0-11 0,0 3-11 0,-6 1-4 15,-1 0-4-15,0 3-1 0,1 1-1 0,6 3 0 0,-6 0-2 0,0 0-2 0,-2-4-7 0,8 4-11 0,-6 0-12 16,6-1-11-16,6 6-10 0,-6-5-7 0,8 0-2 0,-2 0-4 31,0 0 0-31,0 0-1 0,8 0-5 0,-1-4 0 0,0 1 0 0,6-2-2 0,-5 2 3 0,5-4 2 0,1-4 0 16,-2 0 3 0,2 0 4-16,0-4 3 0,6-4 4 0,-13 2 5 15,7-6 3-15,-1 1 7 0,-6-3 4 0,0-1 5 0,-7-3 4 16,8 3 2-16,-14-4 4 0,0 1 1 0,0 4 1 0,0-5-2 0,-6 1-1 0,-2-1-5 0,2 5-7 31,-7 0-6-31,-6-2-10 0,-1 7-9 0,1 0-12 0,-1 2-8 16,-6 0-8-16,-1 3-7 0,2 4-7 0,-1 0-11 0,6 0-13 15,-6 4-13-15,13-1-16 0,-7 1-16 0,14 3-15 0,-6 2-18 16,12-7-34-16,0 10-57 0,0-5-71 0,6 0-63 16,0 0-59-16,7-3-67 0,0 0-100 0,7-1-119 0,-7 1-35 15,7-4 23-15</inkml:trace>
  <inkml:trace contextRef="#ctx0" brushRef="#br3" timeOffset="121555.11">10700 15239 250 0,'-7'-3'458'0,"7"-4"-91"15,0 7-104-15,-6-4-61 0,6 4-30 0,0-4-16 16,-6 4-6-16,6 4-8 0,-7 0-11 0,0 3-14 0,1-4-13 16,0 9-18-16,-1-1-16 0,-6 0-12 0,6 0-12 0,7 4-8 15,-6-5-6-15,6 1-7 0,0 3-6 16,6-2-6-16,1-1-2 0,0-4-3 0,-1 4-2 0,7-3-2 0,0-2 1 15,6-1-2-15,-5-2 1 0,5-3 0 0,1 0-1 16,6-3 2-16,-7-2 0 0,1 2 3 0,6-8 8 0,-6 4 22 16,-1-4 34-16,1 0 34 0,-1-1 28 0,-6 2 18 0,-7-1 12 15,7 0 11-15,-6 0 1 0,-7 0-17 0,0 4-32 16,0-4-33-16,-7 3-27 0,-6 1-19 0,1-1-14 0,-2 5-12 16,-5-1-9-16,-1 4-7 0,-6 0-6 0,6 4-4 0,-5-4-9 15,5 7-10-15,0-3-18 0,1 3-32 0,6 1-71 16,0-1-84-16,7 0-76 0,-1 1-81 0,7-1-103 0,7-3-163 15,-1 3-81-15,1-3-20 0,5 3 46 0</inkml:trace>
  <inkml:trace contextRef="#ctx0" brushRef="#br3" timeOffset="121855.5">11091 15232 445 0,'-13'-3'517'15,"-1"3"-117"-15,2 3-144 0,-2 1-86 0,2-1-46 16,-1 5-24-16,-1-1-9 0,2 4-5 0,-2 0-4 0,8 0-3 16,0 8-6-16,-1-5-10 0,7 0-15 0,-7 6-14 0,14-2-12 15,-7-1-8-15,7-1-3 0,5 2-3 0,2-4-2 16,-2-2-1-16,8 2 0 0,7-7-3 0,-9 5 0 0,9-10 1 16,-1 3 2-16,0-5-1 0,0 0 3 0,-7-5 9 0,7-1 18 15,1-2 33-15,-1 1 42 0,-7-4 37 0,1-4 26 16,0 4 16-16,-8-3 9 0,-6 3-3 0,8-4-11 0,-14 4-31 15,0-3-40-15,0 3-33 0,-6-1-29 0,-8 1-18 16,2 4-14-16,-2 3-11 0,-5 1-15 0,-1-1-18 0,-6 4-26 16,7 0-52-16,-1 0-71 0,0 4-75 0,1-1-73 0,6-3-83 15,6 4-127-15,1-4-111 0,0 4-53 0,6-1-2 16</inkml:trace>
  <inkml:trace contextRef="#ctx0" brushRef="#br3" timeOffset="122108.57">11403 15306 279 0,'-6'0'589'0,"6"3"-22"0,-6 1-168 0,-1-1-146 16,0 5-99-16,7 2-62 0,-6-1-32 0,6 2-17 0,0-1-8 15,6 1-8-15,1 3-2 0,0-2-1 0,5-1-6 16,2 0-5-16,5-3-4 0,1-2-4 0,6-2 0 16,-7-4 2-16,7-4 0 0,0 1 6 0,-6-5 21 0,6 1 43 15,-7-4 40-15,1 0 41 0,-7-3 28 0,7 3 18 0,-8-4 13 16,-5 4 3-16,0-3-15 0,-1-2-35 0,-12 6-40 0,6-5-39 15,-7 4-27-15,-6 4-19 0,0-1-16 0,-7 1-10 16,0 3-12-16,1 4-12 0,-7 0-11 0,0 4-13 0,6 0-20 16,1 3-46-16,-1 0-77 0,1 4-83 0,6 1-74 0,7-5-76 15,-1 0-109-15,7 0-141 0,0 0-67 0,7 0-4 16</inkml:trace>
  <inkml:trace contextRef="#ctx0" brushRef="#br3" timeOffset="122378.93">11782 15299 278 0,'-20'10'511'0,"6"-3"-95"0,2 4-160 16,-1 0-104-16,6 1-56 0,0-1-35 0,1 3-19 0,6-3-12 16,0 0-5-16,6 4-6 0,1-4-4 0,6-3-4 15,6 2-5-15,1-2-1 0,0-5-3 0,-1 1-1 0,7-4-1 16,0-4 0-16,0-3 1 0,-6-1 11 0,6 2 18 0,-7-6 36 15,1-2 51-15,-1-2 58 0,-5 2 48 0,-2 0 34 0,-5-1 20 16,6-4 6-16,-6 5-12 0,-7 0-28 0,0-1-48 16,-7 4-57-16,7 0-49 0,-13 0-31 0,6-1-25 0,-5 9-15 15,-2-4-14-15,2 7-17 0,-2-4-24 0,-5 8-56 0,6-4-84 16,6 3-86-16,-5 1-85 0,5-4-112 0,7 3-175 16,0 1-93-16,0 0-31 0,7 3 24 0</inkml:trace>
  <inkml:trace contextRef="#ctx0" brushRef="#br3" timeOffset="122648.08">12165 15262 428 0,'-19'7'482'0,"0"-3"-135"0,-1 7-127 0,7-4-73 16,-7 4-36-16,8 0-23 0,-2 0-8 0,8-1-9 0,-1 6-11 15,1-5-9-15,6 0-10 0,6 0-12 0,1 3-12 16,-1-3-6-16,8-3-5 0,-2-1-4 0,1 1-1 0,7-5 2 15,0 0 0-15,-1-3 0 0,0-3 4 0,1-5 10 0,-1 1 20 16,1-4 33-16,0 0 45 0,-7 0 47 0,7-3 37 16,-8-1 27-16,1 1 16 0,0-2 4 0,0 2-9 0,-6 0-27 15,0-1-42-15,-7 0-47 0,0 4-36 0,0 0-26 0,-7 3-21 16,0-2-14-16,1 6-13 0,-7-3-12 0,-1 3-13 16,2 4-19-16,-2 0-38 0,2 0-64 0,-8 4-80 0,7-1-78 15,1 1-81-15,4-4-109 0,2 4-162 0,0-4-77 16,6 3-14-16,0 1 35 0</inkml:trace>
  <inkml:trace contextRef="#ctx0" brushRef="#br3" timeOffset="122933.73">12537 15232 545 0,'-20'4'567'0,"7"3"-124"0,-7 1-139 15,8 3-87-15,-8-4-47 0,7 4-19 0,-1 0-8 0,2 0-6 16,6 0-8-16,-1 0-13 0,7-1-18 0,7 6-19 15,-1-5-23-15,0 0-22 0,8 0-12 0,5-5-12 0,7-1-4 16,-6-2-2-16,12 1-5 0,-6-8-2 0,7 1-4 0,0-2 2 16,-1-1-1-16,1-5 3 0,-7 0 2 0,0 0 6 15,-1-5 18-15,1 2 27 0,-6 0 35 0,0-1 26 0,-7 0 15 16,-1 4 8-16,-4-3 5 0,-8 2-5 0,0 2-13 0,0-1-26 16,-8 4-34-16,2 0-26 0,-7 3-18 0,0-1-17 0,-6 2-20 15,-1 3-33-15,7 3-58 0,-6 2-74 0,-1-1-73 16,1 3-75-16,5 0-98 0,8-4-160 0,-7 1-88 0,7 3-35 15,6-3 21-15</inkml:trace>
  <inkml:trace contextRef="#ctx0" brushRef="#br3" timeOffset="123193.48">13090 15251 117 0,'-12'3'566'0,"-2"5"10"0,-5-1-154 0,5 0-147 0,2 1-86 16,-8 3-39-16,7 0-17 0,6-4-7 0,1 4-6 0,-7-3-5 15,13 3-5-15,0 0-11 0,0-1-18 0,13-2-30 0,-7 3-22 16,8-8-11-16,6 5-10 0,-2-8-2 0,2 0-5 16,-1 0 2-16,1-5-1 0,0-1 2 0,-1-2 16 15,1 1 30-15,0-4 34 0,-8 4 24 0,8-5 17 0,-13 1 14 16,5 0 12-16,-4 1 8 0,-8-1-9 0,0 3-27 0,0-3-30 16,-8 4-24-16,2 0-19 0,-7 3-17 0,6-3-12 15,-12 3-11-15,6 4-8 0,-6 4-6 0,5-1-11 0,-5 5-11 16,-1-5-13-16,0 5-30 0,8 3-61 0,-1-4-83 0,6 4-77 15,0-4-71-15,7 0-90 0,0 1-144 0,7-5-85 0,0 4-34 16,-1 2 19 0</inkml:trace>
  <inkml:trace contextRef="#ctx0" brushRef="#br3" timeOffset="123470.54">13644 15350 49 0,'-20'4'514'0,"1"3"-20"0,-1 0-139 16,-6 4-106-16,7-4-46 0,-1 4-17 0,0-3-5 0,8 3-4 16,5-4-9-16,1 4-13 0,-1 0-16 0,7 0-26 0,0-4-30 15,7 4-29-15,-1-3-24 0,7-1-11 0,7-3-9 16,-1-1-3-16,1-3-3 0,0 0-2 0,-2 0-2 16,2-7 2-16,7 2 1 0,-9-1-1 0,2-6 12 0,-6 2 18 15,5-1 27-15,-6-3 31 0,0 2 22 0,-7-2 13 0,1 3 10 16,0-4 7-16,-7 4-4 0,0 0-20 0,0 0-27 0,-7-1-30 15,0 2-22-15,1 2-14 0,-7 1-11 0,-6 4-9 16,6-1-10-16,-1 4-11 0,-6 0-16 0,8 0-40 0,-1 4-72 16,6-1-86-16,1-3-75 0,-1 4-83 0,7-4-123 0,7 3-123 15,-1-3-65-15,8 4-15 0</inkml:trace>
  <inkml:trace contextRef="#ctx0" brushRef="#br3" timeOffset="123724.03">13917 15291 455 0,'-6'-4'602'0,"-7"1"-38"0,0 3-148 0,-1-4-101 16,2 4-56-16,-1 4-25 0,0-4-12 0,0 3-7 16,7 1-18-16,-8 0-21 0,8 3-30 0,-1 0-34 0,7 0-33 15,0 1-30-15,0 2-23 0,0-1-12 0,7-2-7 0,-1 0-3 16,8 0-1-16,-2 1-3 0,1-5 0 0,0 1 0 16,0-4 1-16,1 0 1 0,-2-4-1 0,8 1 2 0,-14-1 7 15,7-3 8-15,-6 3 8 0,6-3 7 0,-7-5 6 0,-6 6 8 16,0-2 4-16,0-3 0 0,0 4-4 0,0 0-8 0,-12-1-8 15,5 1-7-15,-6-1-9 0,0 5-11 0,6 3-10 16,-12-4-12-16,5 4-15 0,8 0-36 0,-7 0-63 16,7 4-81-16,-1-1-76 0,1 1-74 0,6 0-91 0,6-4-160 15,1 0-88-15,6 0-26 0,-7 3 28 0</inkml:trace>
  <inkml:trace contextRef="#ctx0" brushRef="#br3" timeOffset="124040.07">14178 15273 388 0,'-7'3'606'0,"-5"5"-4"0,5-5-178 16,-6 5-131-16,6-1-88 0,-6 0-49 0,7 0-28 0,-1 1-18 0,7 2-13 16,0-1-15-16,13 2-14 0,-6-4-29 0,12 4-46 0,1-4-59 15,6 0-51-15,0-4-41 0,13 2-29 0,-6-5-20 0,5-5-10 16,-5-1 9-16,7-2 27 0,-8 1 41 0,1-4 47 16,-1-3 48-16,-5 3 46 0,-2-5 46 0,-5 2 53 0,0 3 69 15,-2-4 76-15,-4 4 46 0,-8 0 23 0,1 4 3 0,-7-4-11 16,0 4-20-16,-13 3-36 0,-1 0-61 0,2 4-70 15,-14 0-46-15,6 4-25 0,-5 3-15 0,-2-3-11 0,7 7-6 16,-6-4-4-16,7 4-5 0,-1 0-1 0,0 0-2 16,8 1-1-16,-2-2-2 0,-5 1-1 0,13 1 0 0,-8-6-1 15,8 6-2-15,6-5 0 0,0 0-4 0,0 1-3 16,6-5-5-16,8 1-3 0,-1 0-6 0,-1-4-14 0,2-4-31 16,-2 0-56-16,8 1-76 0,0-1-78 0,-7-3-80 0,7-4-122 15,-8-1-146-15,2 6-74 0,-1-2-21 0,-7 0 25 16</inkml:trace>
  <inkml:trace contextRef="#ctx0" brushRef="#br3" timeOffset="124403.92">15110 15170 181 0,'-8'4'519'15,"-4"-4"-70"-15,-8 7-152 0,7 0-113 0,1 0-68 0,-2 5-33 16,8-5-12-16,-8 4-4 0,8 3-4 0,0-2-5 15,-1 2-8-15,7 1-4 0,0 0-4 0,7-4-12 0,-1-1-11 16,0 1-8-16,8 0-3 0,-8-3 0 0,8 0 4 0,-2-8 11 16,1 3 22-16,0-6 47 0,0-1 52 0,1 0 39 15,-8-4 29-15,0 2 16 0,7-6 4 0,-13 5-1 0,7-4-18 16,-14-4-44-16,7 4-50 0,-6 0-49 0,-1 0-27 0,-5 4-12 16,4-4-28-16,-4 4-43 0,-1-1-79 0,6 1-102 0,1 0-104 15,-1 4-147-15,1-1-157 0,6-4-102 0,0 4-43 16,6 4 1-16</inkml:trace>
  <inkml:trace contextRef="#ctx0" brushRef="#br3" timeOffset="125005.93">16183 15002 616 0,'-6'-4'678'15,"6"-3"-71"1,0 3-131-16,0 0-91 0,0 1-63 0,0 3-41 16,0-4-35-16,0 4-42 0,0 4-50 0,0-1-36 0,6 5-33 15,-6-1-19-15,0 4-15 0,8 3-9 0,-2 1-6 16,-6 4-3-16,6-1 0 0,-6 4-4 0,7 0-2 0,0 0 0 15,-1 3 3-15,-6 1-4 0,6 0-1 0,1-1-10 16,-1 1 2-16,-6 4 1 0,7-9-2 0,0 5-2 0,-7 0-2 16,6-9 3-16,0 2 6 0,-6-1 11 0,7-3 4 0,-7-4 14 15,7-4 21-15,-7-3 29 0,6-1 31 0,-6 1 16 16,0-4 13-16,0-7 5 0,0 0 1 0,0-4-8 0,-6-3-16 16,6-5-20-16,-7-4-21 0,0-2-9 0,7 4-2 0,-6-9-5 15,6 4-1-15,0-3-3 0,-6 0-5 0,6 0-8 16,0-1-5-16,-7 4-6 0,7 1-2 0,0 3 0 0,0 0 0 15,0 4-1-15,0 3-4 0,0 4-2 0,0 0-8 0,0 3-10 16,0 5-13-16,7-1-9 0,-1 4-8 0,7 4-2 0,0 3-1 16,0 0 0-16,13 4-1 0,-6 9 3 0,12-3 1 15,-5 1 0-15,5 5 0 0,7 2-2 0,-7 1-5 0,7-3-2 16,7 2-3-16,-7 0-6 0,7-3-2 0,-1 4-2 0,1-4 0 16,6-4 1-16,-6 1 5 0,-1-8 2 0,1-1 4 15,-1-2 6-15,-6-5 4 0,1-3 1 0,-8-3 5 0,1-8 4 16,-7 0 3-16,-7-5 7 0,7-5 4 0,-12 3 6 0,-2-8 6 15,1 0 9-15,-6-3 5 0,-7 1 0 0,0-6 1 16,-7 4-1-16,1-3-2 0,-1 1-7 0,-5-2-8 0,-2 5-9 16,8 0-6-16,-8 3-8 0,8 0-17 0,-7 4-27 15,13 8-43-15,-6-4-58 0,-1 7-82 0,7 3-85 0,0 5-73 16,0 3-124-16,7 3-130 0,6 1-132 0,-1 3-177 0,2 5-66 16,-1-2 15-16,0 8 48 0</inkml:trace>
  <inkml:trace contextRef="#ctx0" brushRef="#br3" timeOffset="125352.93">17513 15269 388 0,'-7'-11'648'0,"7"4"23"16,-7-1-150-16,7 1-108 0,0 3-72 0,0 1-51 0,0-1-33 15,0 4-27-15,0 0-41 0,7 0-45 0,0 7-36 16,-1-3-24-16,7 7-16 0,-7 4-13 0,8-1-7 0,-2 9-2 15,2-2-4-15,-8 5-1 0,7 7-4 0,-6 0-6 0,6 4-5 16,-7-2-6-16,0 7-5 0,2 1-15 0,4 1-23 16,-6 0-44-16,-6 0-125 0,14 0-132 0,-8 0-206 0,1 4-142 15,-1-4-98-15,-6 4-52 0,7-5-14 0</inkml:trace>
  <inkml:trace contextRef="#ctx0" brushRef="#br3" timeOffset="145526.21">14901 12097 161 0,'-6'-4'357'0,"-8"0"-117"0,1 1-95 0,0 3-48 16,0-4-22-16,1 0-7 0,-2 1 0 0,1-1 1 0,0 0 1 15,7 1 2-15,-7-1-1 0,6-3-5 0,-6 3-8 16,7-4-8-16,-8 5-3 0,2-5-4 0,-2 4-1 0,1-3 1 15,1 4 1-15,-2-4 2 0,-5 3 3 0,-1 4 2 16,0-4 2-16,-6 4 1 0,-6 0 2 0,-1 4 3 0,-6 0 4 16,1 3 5-16,-9-4 6 0,-4 4 15 0,-1 1 16 15,-1-1 14-15,-5 5 14 0,6-5 8 0,-7 4 9 0,-6 0 0 16,7 0-6-16,-1 0-16 0,-6 0-17 0,6 3-19 0,-6 1-17 16,0 3-16-16,7-3-13 0,-8 7-9 0,8-4-7 0,-1 4-1 15,0 4-4-15,7 3-5 0,1 0-4 0,-2 5-3 16,7 2-5-16,1 1-1 0,-1 3-2 0,7 4-4 0,-6 1 0 15,5 1-2-15,8 2-1 0,-1 4-1 0,7-1 3 0,7 4-1 16,-7 0 1-16,12 0 0 0,8 0 1 0,0 3 3 16,6 1 1-16,6-4 0 0,0 0 1 0,8 0-1 0,6-1-2 15,5 2 0-15,7-1-1 0,1-1-2 0,13-2 0 16,-7-5-1-16,7 5 0 0,5-8 0 0,8 0-2 0,6-8 2 16,1 1 0-16,5-8 2 0,1 1 0 0,13-9-1 0,0-2 1 15,6-9 1-15,6-2 1 0,1-4-1 0,13-8-1 0,-7-4-3 16,7-6 0-16,-1-4-1 0,7-8 3 0,-5-3 1 15,-2-7 5-15,1-9 5 0,-1 1 4 0,-5-3 6 0,-1-5 9 16,-1-2 5-16,-11-2 2 0,-1-6 2 0,-6 4 2 0,-13-8 0 16,-7 0-3-16,-6-4-1 0,-14-3-4 0,0 0 0 15,-12-1-3-15,-7-3 0 0,-6 4-5 0,-14-4-2 0,-6 1-3 16,-6 3-1-16,-14 3-5 0,1 8-6 0,-21 2-4 0,-5 5-5 16,-8 8-9-16,-12 7-15 0,0 3-21 0,-12 8-39 0,-8 3-103 15,-6 8-117-15,-1 3-137 0,1 8-215 0,6 3-109 16,-6 4-51-16,13 8-17 0</inkml:trace>
  <inkml:trace contextRef="#ctx0" brushRef="#br3" timeOffset="148000.09">12817 15350 291 0,'-7'-4'238'0,"1"-4"-82"0,0 4-60 15,-2-3-33-15,2 4-14 0,6-1-5 0,-6 4-2 0,6-4 0 16,0 1-1-16,-7-1-2 0,7 4-1 0,0-3-5 0,0 3-7 15,0 0-6-15,0 0-6 0,0 0 0 0,0 0-2 16,0 0-1-16,0 0 1 0,0 0 1 0,0 0 0 0,0 0 0 31,0 0-2-31,0 0 1 0,0 0-2 0,0 0 2 0,0 0 1 16,0 0-1-16,0 0 2 0,0 0 2 0,0 0 2 0,0 0 5 16,0 0 0-16,7 0 2 0,-7-4-1 0,0 4-3 15,0 0-1-15,6-3-5 0,-6 3-1 0,6-4-4 0,2 4-4 16,-2-4-4-16,0 0-3 0,1 4-4 0,6-3-3 0,0-1-3 15,-7 0-3-15,8 1-3 0,-2-1-1 0,8-3 0 16,-7 3 1-16,0-3 3 0,0-1 4 0,0 1 6 0,-6 0 4 16,5-1 9-16,-5 1 9 0,-1 0 8 0,-6 0 9 0,0-1 9 15,0 4 10-15,0-3 15 0,0 3 11 0,-6 1 9 16,-1-1 6-16,1 0 2 0,0 4-3 0,-1 0-4 16,-6 4-8-16,0 0-14 0,0 3-10 0,-7 4-11 0,1 4-5 15,-1-1-2-15,-6 1 2 0,7 7 2 0,-7-4 0 0,6 1 0 16,1 2-1-16,-1-3 0 0,7 5-5 0,0-5-6 0,7 4-5 15,-1-3-3-15,7-4-3 0,0 3-1 0,13-4 0 16,-7 1-3-16,14-4-3 0,6-4-4 0,0-3 0 0,7 0-3 16,6-4-3-16,0 0-4 0,7-4-4 0,-1-3-2 0,-5-4-1 15,5-5 0-15,-6 2-1 0,0-1 0 0,-6-3 1 16,-1 0 6-16,1 0 14 0,-7-4 21 0,-1 4 33 0,-5-5 28 16,0 5 17-16,-7 0 11 0,-7 3 5 0,-6 0 2 0,0 4-8 15,-6 4-18-15,-7 0-30 0,-7 3-28 0,0 4-15 16,-5 4-12-16,-7-1-3 0,-2 4-8 0,2 5-4 0,-1 2 0 15,-6-3 1-15,7 8-3 0,-1-5-1 0,7 4 0 16,0 1-1-16,7-1 0 0,-1-3-1 0,7 0 0 0,13-1-2 16,0-3 2-16,7 1-2 0,5-2 1 0,8-6-3 0,13 0-4 15,-1-4-5-15,7-4-10 0,0-4-5 0,1 2-6 16,5-6-1-16,1 1-3 0,-1-3 3 0,1-5 4 0,-7 5 8 16,0-4 11-16,-1-1 10 0,2 1 15 0,-7-1 9 0,-7 1 9 15,-1 3 6-15,-11 0 9 0,-2 1 3 0,2 7-1 0,-14-4-2 16,0 4-6-16,-6 2-6 0,-14 5-8 0,0 0-6 15,-6 0-6-15,0 9-6 0,-6-2 0 0,-8 3-4 0,8 1-1 16,-1 4 0-16,1 0-2 0,-1-1 0 0,1 5 0 0,5-5-3 16,9 4-1-16,-2-2 0 0,6-2 0 0,8-3-2 15,6 0 0-15,6-1-1 0,1-5-1 0,6-2-2 0,13 1-1 16,0-8-3-16,7 1 2 0,-1-2 0 0,1-5 1 0,6 3 4 16,-1-8 3-16,-4 4 1 0,5-1 4 0,-7-2 3 0,1 0 3 15,-1-1 4-15,-5 0 4 0,-9 4 2 0,-4 4 3 16,-1 0 3-16,-6-1 2 0,-1 4-2 0,-12 1-5 15,-1 3-5-15,-6 0-4 0,-7 3-4 0,-6 5-3 0,1 3-2 16,-9-4 0-16,9 4-1 0,-8 0 0 0,7 4 1 0,-6-4 0 16,6 3 0-16,6 2-2 0,1-2-4 0,-1 1-5 0,6-4-4 15,8 3-4-15,6-3-1 0,0-3-3 0,14-1 0 16,-2 1-1-16,8-8 3 0,6 0 2 0,-1-8 8 0,9 4 6 16,-2-3 1-16,1-4 2 0,0 4 6 0,-1-4 0 0,-6 0 2 15,-1-4 6-15,2 4 3 0,-14-1 4 0,6 2 5 16,-5 2 5-16,-8 1 3 0,0 0 3 0,-6 4 0 0,0-1-5 15,-6 0-9-15,-7 8-7 0,-6 0-4 0,-1-1-4 0,-13 4-6 16,7 4-2-16,1 1-2 0,-9-1 2 0,9 3 1 0,-1 1-4 16,0-1-4-16,13 1-7 0,-1 0-5 0,2 0-8 15,12-1-4-15,6 0-3 0,7-7-2 0,7 5 5 0,12-8 4 16,1-4 5-16,13 0 7 0,5-4 5 0,2 0 5 0,-1-4 3 16,7 1 4-16,-8 0 1 0,1 0 1 0,1-4 1 15,-2 0 0-15,-5 4 1 0,-7-4 4 0,0 0 4 0,-6 0 3 16,-7 3 12-16,-6 5-1 0,-8-5 1 0,2 5 1 0,-8-1-1 15,0 1-2-15,-6 3-4 0,0 0-6 0,-6 0-9 0,-7 3-2 16,0 1-1-16,0-1 1 0,0 5-2 0,0-5-1 16,-7 5-1-16,14-2-1 0,-7-1-5 0,13 2-4 15,0-3-5-15,13 3-6 0,0-3-10 0,13-1-11 0,0-3-13 16,13 0-7-16,1-3-3 0,5 3 1 0,-7-4 2 0,9 0 5 16,-9 1 8-16,1-1 11 0,-6-3 15 0,-1 2 10 15,-6-1 11-15,1 2 9 0,-7 0 10 0,-2 1 14 0,-4-5 9 16,-1 5 9-16,0-1 8 0,-6 4 5 0,-7-3 1 0,0-1-4 15,0 0-10-15,-7 1-9 0,0-6-10 0,1 7-9 16,-7-3-7-16,-1 2-7 0,2-5-2 0,-1 5-2 0,0-1 0 16,0 1 0-16,7-1-2 0,-8 1 0 0,8-1-3 15,0 0-15-15,-2 0-45 0,2 1-97 0,6-5-106 0,0 1-136 16,6-4-214-16,2 0-112 0,-2-4-59 0,14 1-24 0</inkml:trace>
  <inkml:trace contextRef="#ctx0" brushRef="#br3" timeOffset="148871.75">10133 10228 13 0,'-12'0'505'16,"-2"0"-31"-16,2 3-185 0,-2 5-130 0,-5-4-65 16,5 3-30-16,8 4-15 0,-6-4-6 0,4 4-1 0,2-3 1 15,6 3 1-15,6-1-1 0,-6 1-8 0,8 5-7 0,4-5-7 16,2-1-3-16,5-3-5 0,1 5-2 0,-2-5 0 0,2-3-1 16,7-1 5-16,-7 1 12 0,5-8 15 0,1 1 27 15,-6-1 30-15,-1-3 41 0,1-5 49 0,0 2 33 0,-8-5 18 16,8 5 5-16,-14-6-3 0,7-2-16 0,-13 3-24 0,7-3-34 15,-14 3-46-15,7-3-33 0,-6 3-22 0,-7 5-14 16,-1-5-15-16,-4 5-11 0,-9-2-8 0,1 4-6 16,0 5-8-16,0-1-1 0,-7 4-3 0,7 4-3 0,-7-1-3 15,15 5-8-15,-2-1-12 0,1 4-16 0,11-3-43 0,2 3-78 16,12 3-86-16,8-3-77 0,5 0-81 0,7 0-102 0,0-4-159 16,13 1-72-16,-6-5-7 0</inkml:trace>
  <inkml:trace contextRef="#ctx0" brushRef="#br3" timeOffset="149126.06">10608 10319 495 0,'-6'5'459'0,"0"-1"-171"0,-1-2-117 0,1 3-61 15,6-2-30-15,-7 1-11 0,7 0-6 0,0-1 0 0,7-3 5 16,-1 4 8-16,1-1 2 0,5-3-5 0,8 0 0 16,0 0 7-16,-1-3 16 0,1-1 24 0,6 1 27 0,-7-5 24 15,1 0 21-15,0 2 14 0,-7-2 8 0,0 0-4 16,-7 1-16-16,1-4-27 0,-7 0-31 0,0 4-35 0,0-4-25 15,-7 0-21 1,-6 0-17-16,7 3-12 0,-13-2-10 0,5 6-4 0,-6-3-5 0,1 7-3 0,-7-4-6 0,6 8-5 31,1-1-9-31,-7 1-16 0,12 4-40 0,2-2-66 0,-1 2-74 16,6 3-63-16,7 0-58 0,0-4-64 0,13 1-71 0,0-1-107 16,7-3-70-16,0-1 1 0,5 1 35 0</inkml:trace>
  <inkml:trace contextRef="#ctx0" brushRef="#br3" timeOffset="149346.64">10915 10246 423 0,'-19'4'485'0,"5"3"-141"0,-5 1-133 16,-1-1-70-16,0 4-36 0,8 0-14 0,-1 0-8 15,0 3-8-15,0-3-5 0,7 5-3 0,6-6-5 0,0 5-13 16,6-4-10-16,0 0-10 0,1 0-7 0,6-4 6 0,6 1 12 16,-5-1 15-16,5-7 25 0,0 3 32 0,1-6 34 15,-1 0 30-15,1-1 19 0,-7-4 8 0,0 1 0 16,0 0-8-16,-7-4-15 0,8 0-22 0,-8-4-31 0,-6 4-27 15,6-3-22-15,-6-2-17 0,-6 5-14 0,6-3-12 0,-6-1-14 16,-8 4-9-16,8 0-12 0,-7 4-15 0,0 0-18 0,0-1-37 16,0 4-74-16,0 1-87 0,-7 3-82 0,14 0-83 15,-7 0-93-15,7 3-160 0,-1 1-73 0,7 0-23 0,0 3 41 16</inkml:trace>
  <inkml:trace contextRef="#ctx0" brushRef="#br3" timeOffset="149584.21">11097 10356 304 0,'7'4'521'0,"-7"-4"-121"0,0 3-149 0,7 1-92 16,5-4-37-16,-5 4-10 0,6-4 7 0,6 0 5 0,1-4 7 15,6 0 10-15,7 1 12 0,-1-4 12 0,7 0-1 16,1-4 0-16,-1 0-1 0,-7-5 5 0,1 2 6 0,-7-1 1 16,-7 4-8-16,1-3-19 0,-8-1-21 0,-5 1-22 0,-7-1-20 15,-7 1-22-15,-5-1-20 0,-15 0-15 0,8 4-11 16,-13 3-9-16,-8 5-6 0,1-1-8 0,-6 8-11 0,-1-1-16 15,1 5-25-15,5 3-53 0,-5 1-75 0,13 2-75 0,-1 0-64 16,7 1-58-16,12-1-73 0,2 1-138 0,12-4-78 16,0 4-11-16,6-4 37 0</inkml:trace>
  <inkml:trace contextRef="#ctx0" brushRef="#br3" timeOffset="149822.06">11709 10250 91 0,'7'0'532'0,"-7"-4"-28"0,7 4-162 0,-7 0-140 0,0 4-88 16,0-4-48-16,0 0-27 0,6 0-11 0,-6 4-7 0,0-1-6 16,0 1 1-16,7 0-2 0,-7-1-1 0,6 1-2 0,-6 0-3 15,6-1 2-15,1-3 10 0,-7 4 16 0,7-4 20 16,-1 4 33-16,-6-4 45 0,0 0 44 0,0-4 32 0,0 4 16 16,-6-4 3-16,-1 1-9 0,0-1-18 0,-5 0-32 0,-8 1-46 15,1-5-45-15,-7 5-32 0,-1-1-23 0,-5 0-13 16,6 4-6-16,-7 0-5 0,1 4 0 0,5-4-3 15,1 4-9-15,1 3-34 0,11-3-61 0,-6 3-66 0,14 0-62 16,0 4-57-16,12-3-66 0,0-1-99 0,14-4-157 0,7 1-56 16,-1 0 8-16</inkml:trace>
  <inkml:trace contextRef="#ctx0" brushRef="#br3" timeOffset="150075.93">12127 10257 192 0,'-14'0'518'0,"1"0"-85"0,-7 4-160 15,8 0-105-15,-8-1-54 0,1 1-27 0,5 0-14 0,2 3-10 16,-2-3-9-16,8 3-3 0,0-3-4 0,6 3-8 0,0-4-14 16,6 5-10-16,0-5-5 0,2 2-3 0,10-1 0 15,-4-4-3-15,11 0-1 0,-5 0-2 0,6-4 1 0,-6-4 3 16,6 0 1-16,-7 1 5 0,8-4 17 0,-15 4 25 0,8-4 28 16,-7 0 37-16,0 0 38 0,-6 0 33 0,-1 3 22 15,0 2 6-15,-6-2-12 0,-6 1-22 0,0 0-28 0,-1 3-34 16,-6-3-40-16,-6 7-34 0,-1 0-25 0,0 0-17 15,-5 7-25-15,-1-3-43 0,6 3-68 0,0 0-74 0,7 4-67 16,1-4-65-16,4 4-77 0,2-3-131 0,6-1-93 0,0 0-31 16,6 1 26-16</inkml:trace>
  <inkml:trace contextRef="#ctx0" brushRef="#br3" timeOffset="150281.43">12277 10335 362 0,'-14'3'451'0,"1"8"-153"15,0-4-123-15,0 0-69 0,7 1-38 0,0-1-19 0,6 1-14 0,-8-1-8 16,16 0-3-16,-2 1-2 0,0-1-1 0,7-3 0 0,0-4-1 16,6 0 6-16,1 0 15 0,0-4 22 0,6 0 34 0,-7-3 43 15,1 0 55-15,-1-4 48 0,-5 0 31 0,-2-4 14 16,2 4 1-16,-8-3-13 0,-6-2-31 0,6 2-43 0,-12-1-57 16,0 1-50-16,6 3-37 15,-14 0-30-15,8 0-37 0,-7 3-72 16,0 1-110-16,-6 4-105 0,5-1-134 0,-5 0-201 0,6 4-110 15,0 4-53-15,6 0-13 0</inkml:trace>
  <inkml:trace contextRef="#ctx0" brushRef="#br3" timeOffset="151009.69">14002 10096 59 0,'-7'-3'482'0,"1"3"-81"16,-1-4-150-16,1 4-107 0,-7 0-61 0,0 4-27 0,0-1-12 15,0 5-3-15,-7-1 1 0,-5 0 3 0,-2 8 4 0,1-4 4 16,0 7-1-16,0-2-2 0,0 5-3 0,0-3 1 15,0 0 1-15,0 4-1 0,6-3 2 0,1-1 1 0,-1 0-1 16,8 5-2-16,4-9-4 0,-4 4-5 0,12-3-4 0,-6 0-4 16,6-1-5-16,0 1-3 0,6-4-5 0,6 0-3 15,-4-1 0-15,11 2-2 0,-6-4-2 0,12-1-1 0,2 0-3 16,-1-3-15-16,6 3-29 0,7-7-34 0,1 4-40 0,-1-8-45 16,0 0-63-16,0 1-116 0,0-5-131 15,0-2-60-15,-6 2-17 0</inkml:trace>
  <inkml:trace contextRef="#ctx0" brushRef="#br3" timeOffset="151199.53">13631 10338 217 0,'-20'0'539'16,"14"0"-62"-16,0 0-166 0,-2 0-106 0,16-3-43 0,-2 3-7 0,7-5 10 16,13 3 5-16,0-2 5 0,7-1 1 0,-1 2-2 15,13-1-14-15,1 0-30 0,7 1-37 0,5-1-34 16,7-3-23-16,0 3-17 0,0-3-11 0,7 3-16 0,0-3-33 15,6 0-47-15,-7 3-56 0,8-7-59 0,-2 4-69 0,2-5-100 16,-1 2-169-16,-6-1-83 0,5-3-19 0</inkml:trace>
  <inkml:trace contextRef="#ctx0" brushRef="#br3" timeOffset="151516.37">15311 9811 215 0,'-26'0'499'0,"0"-4"-122"0,7 4-139 16,-1 0-82-16,1 4-44 0,5-1-21 0,-6 4-16 16,8 1-11-16,-1-1-9 0,6 4-6 0,-6 0-7 0,7 4-8 15,6-1-8-15,0 1-8 0,6 4-4 0,1-1 0 0,6 4 1 16,0 0-1-16,7 0-1 0,-1-1 1 0,0 2-2 15,1-1 2-15,-1 0 4 0,-5-4 8 0,5 0 14 0,1 0 25 16,-8-3 24-16,2 1 19 0,-8-2 12 0,7-3 9 0,-6-1 4 31,-1 2 0-31,1-6-6 0,-7 2-12 0,0-4-12 16,0-1-12-16,-7 1-8 0,1-4-11 0,-1 4-10 0,-6-1-9 16,1-3-34-16,-8 0-65 0,7 0-78 0,-7-3-73 0,7-1-67 15,0-3-73-15,-7-5-104 0,7 2-161 0,1-1-66 0,-2-3 6 16</inkml:trace>
  <inkml:trace contextRef="#ctx0" brushRef="#br3" timeOffset="151643.44">15110 9910 491 0,'0'-11'541'0,"0"-1"-118"0,0 5-124 0,6-4-64 0,0 4-38 16,1 0-29-16,-1-1-23 0,7 1-25 0,0-1-15 16,7 1-21-16,6 3-45 0,7-3-69 0,-1 4-67 0,13-1-59 15,1 0-58-15,7 1-70 0,-2-5-102 0,2 5-132 0,-1-5-47 16,-1 5 0-16</inkml:trace>
  <inkml:trace contextRef="#ctx0" brushRef="#br3" timeOffset="151864.93">15754 9785 96 0,'-26'7'488'0,"6"1"-113"15,-6 3-135-15,7-1-76 0,-1 5-42 0,0 0-22 16,8-1-14-16,6 1-8 0,-2 4-6 0,2-1 0 0,6 0-2 16,6 4-7-16,2-4-9 0,4 1-3 0,2-5 3 15,5 4 10-15,1-4 19 0,-2-2 21 0,9-1 22 0,-1-3 27 16,-6-1 24-16,6-3 21 0,-1-4 9 0,1-4-3 0,1-3-7 15,-1-1-22-15,-6-3-20 0,5-1-21 0,-12-2-19 16,7 0-16-16,-7-1-13 0,-7 1-11 0,-6-5-15 0,7 1-7 16,-14 0-6-16,1-4-13 0,-7 3-12 0,-7 1-13 0,1-4-15 15,-8 7-18-15,2-3-20 0,-1 4-29 0,0 3-73 0,0 3-105 16,6 1-103-16,1 0-121 0,5 3-189 0,8 1-91 16,0 3-45-16,6 0-4 0</inkml:trace>
  <inkml:trace contextRef="#ctx0" brushRef="#br3" timeOffset="152086.14">16483 9642 262 0,'0'-4'572'0,"-6"4"-23"0,0 4-162 16,-1-1-108-16,-6 5-39 0,0 2-6 0,-1 6 1 15,-4-2-1-15,4 4 1 0,-5 4-4 0,-7 5-20 0,6-2-37 16,1 1-55-16,-1 3-49 0,7 4-33 0,0-4-19 15,0 4-31-15,6 0-67 0,1-4-92 0,-1 0-88 0,14-3-108 16,-1-4-180-16,1-3-116 0,0-5-72 0,-1-3-20 0</inkml:trace>
  <inkml:trace contextRef="#ctx0" brushRef="#br3" timeOffset="152181.34">16158 9733 444 0,'-7'-14'499'0,"1"3"-179"0,6 3-181 15,0 1-121-15,13 0-91 0,0 3-102 0,-1 1-157 0,8-1-88 16</inkml:trace>
  <inkml:trace contextRef="#ctx0" brushRef="#br3" timeOffset="152276.15">16581 9862 122 0,'0'0'592'0,"0"0"0"0,-7 0-171 0,7 3-152 15,-6-3-122-15,6 0-113 0,0 0-125 0,-6-3-238 0,6 3-140 16,-6 0-77-16,-2 0-39 0</inkml:trace>
  <inkml:trace contextRef="#ctx0" brushRef="#br3" timeOffset="152975.06">14972 14657 164 0,'0'-14'589'15,"7"-1"11"-15,-7 3-158 0,0 5-162 0,0 0-96 0,0 3-49 16,0 1-22-16,0-1-4 0,0 0-8 0,0 4-2 16,-7 8 13-16,1-1 29 0,0 5 14 0,-8 6-3 0,1 4-9 15,-6 3-11-15,0 4-3 0,-1 4-7 0,0 4-18 0,1-4-30 16,-1 4-22-16,0-4-14 0,8-1-8 0,-1 2-7 15,-1-5-4-15,8 0-4 0,0 0-4 0,-1-3-5 0,7-4-3 16,7 0-3-16,-1-4 2 0,7 1-4 0,0-8-18 0,13 0-22 16,-7-4-57-16,8-3-88 0,5-4-81 0,1-4-85 0,-1-3-116 15,1-1-172-15,-7-3-75 0,-6 0-30 0,-8 0 31 16</inkml:trace>
  <inkml:trace contextRef="#ctx0" brushRef="#br3" timeOffset="153149.91">14862 14991 373 0,'-20'-4'635'15,"0"0"-12"-15,8 1-161 0,-8-1-103 0,14 0-59 0,-7 4-36 16,6-3-31-16,7 3-21 0,0-4-23 0,7 4-23 0,6-4-28 0,6 1-39 16,8-1-36-16,5-3-32 0,7-1-13 0,0 1-6 15,7-4-5-15,5 0-2 0,8-1 0 0,6-2-4 0,0 0-4 16,7-5-10-16,12 1-20 0,-5-4-35 0,12 0-57 16,-6-1-66-16,6 2-66 0,0-1-69 0,1-3-81 0,-1 3-156 15,-7-4-79-15,-6 4-33 0,-6 0 14 0</inkml:trace>
  <inkml:trace contextRef="#ctx0" brushRef="#br3" timeOffset="153419.93">17004 14060 231 0,'-26'-3'574'0,"-6"3"-22"0,-1 0-159 16,1 3-92-16,5 1-39 0,-5 3-11 0,6 4-1 0,7-4-7 15,-1 8-14-15,7 0-14 0,0 3-22 0,6 0-33 0,7 4-41 16,7 1-35-16,-1 2-24 0,14 1-10 0,0-1-7 0,-1 1-3 16,13-1-2-16,2 1 0 0,-2-4 2 0,1 4-1 0,-1-4-1 15,-7 0-4-15,2-4-3 0,-1 1-4 0,-6-1-5 16,-8-4-6-16,2-3-3 0,-1 4-4 0,-7-4-3 0,-6 0-3 16,0-4-8-16,-6 5-14 0,-1-6-26 0,-6 5-70 15,0-7-96-15,-7 3-84 0,1-7-70 0,-1 0-71 0,-6 0-74 16,7-7-107-16,-7 0-85 0,-7-4 7 0</inkml:trace>
  <inkml:trace contextRef="#ctx0" brushRef="#br3" timeOffset="153546.17">16548 14287 200 0,'-6'-22'558'0,"6"-3"-61"0,0 6-134 0,6 1-83 0,2-1-36 0,4 1-11 16,-6 4-1-16,14-1-7 0,-1 4-19 0,7-4-19 0,7 4-25 16,7 4-31-16,11-4-34 0,2 4-42 0,5 0-62 0,7-1-75 15,7 0-73-15,0 2-69 0,-7-2-61 0,6 0-66 0,-12 1-93 16,6 4-119-16,-13-4-56 0,1 3 5 0</inkml:trace>
  <inkml:trace contextRef="#ctx0" brushRef="#br3" timeOffset="153751.43">17597 14046 508 0,'-25'11'453'15,"-9"0"-117"-15,2 7-82 0,-1-4-41 0,1 8-13 0,5-3-6 0,2-1 4 0,5 3 1 32,8 2-2-32,-2-1-8 0,1 0-19 0,13 4-22 15,0-5-22-15,7 5-15 0,5-4-16 0,8-3-15 0,6-1-11 16,7-7-8-16,6 0-2 0,0-4-2 0,13-3 1 15,-6-4-4-15,5-8-2 0,-4 5 1 0,4-8 7 0,-5-4 2 16,-7 1 4-16,0-5 1 0,-6 1 4 0,-8-1 4 0,-5-3 1 16,0 1-4-16,-13-1-8 0,-7 0-6 0,-7-1-10 15,-6-2-9-15,-6 7-24 0,-7-4-15 0,-14 3-20 0,7 5-17 16,-6 3-21-16,-6 0-21 0,5 4-53 0,-5 3-92 0,7 0-84 16,5 1-88-16,7 3-113 0,0 0-166 0,12 0-83 15,1 3-35-15,13 1 25 0</inkml:trace>
  <inkml:trace contextRef="#ctx0" brushRef="#br3" timeOffset="153942.22">18464 13851 504 0,'6'-7'792'0,"0"3"14"0,1 1-47 0,-7-1-218 16,0 4-166-16,-7 4-138 0,1-1-79 0,0 8-42 15,-8 1-23-15,-6 2-12 0,8 5-5 0,-8 3-1 0,1 3-13 16,-1 1-18-16,0 3-14 0,-5 3-12 0,5 6-15 0,0-2-19 15,1 1-22-15,-1 2-52 0,0-1-113 0,8-2-116 16,-1-3-132-16,0 0-210 0,0-7-98 0,7-1-50 0,-8-3-19 16</inkml:trace>
  <inkml:trace contextRef="#ctx0" brushRef="#br3" timeOffset="154052.76">17890 14089 121 0,'-6'-21'529'0,"12"1"-41"15,1 6-226-15,6 0-226 0,12-1-257 0,2 0-148 0,11 4-87 0</inkml:trace>
  <inkml:trace contextRef="#ctx0" brushRef="#br3" timeOffset="154179.12">18893 14313 777 0,'0'3'807'0,"7"1"10"0,-7 0-105 0,-7-4-225 0,7 3-202 16,-7 1-193-16,7 1-184 0,-6-5-172 0,0 3-270 15,-1-3-147-15,0 3-80 0,1 1-41 0,6-4-12 0</inkml:trace>
  <inkml:trace contextRef="#ctx0" brushRef="#br3" timeOffset="178128.72">10277 12097 409 0,'6'-8'409'15,"1"5"-156"-15,-1-8-104 0,1 7-51 0,0-7-20 16,-1 4-4-16,-6-5 6 0,6 5 13 0,0-1 21 0,-6-2 34 16,8 3 42-16,-8 3 41 0,0 0 27 0,0 0 10 0,0 1 2 15,-8-1-9-15,-4 1-18 0,-1-1-32 0,-7 0-43 0,-6 4-48 16,-6 0-37-16,-7 4-22 0,-14 3-16 0,1 0-8 16,-7 5-3-16,-6 2 1 0,0 1 4 0,-6 3 2 15,-8 8 4-15,2-4 7 0,-2 7 6 0,-5 4 7 0,6 8 5 0,-7-1 3 16,7 11 1-16,-7 4 1 0,6 0-2 0,2 7-2 15,-2 8-8-15,14-5-8 0,0 9-8 0,7-1-5 0,6 4-5 16,6 3-5-16,13-2-6 0,7-1-7 0,6-4-8 16,14 0 1-16,6 0-1 0,6 1-2 0,21-8-2 0,-1 0 1 15,20-4-1-15,-1-7-1 0,20 0 3 0,0-8-4 16,14-3-3-16,6-7-1 0,6-8-1 0,6 1 1 0,7-12 0 16,7-7 2-16,-1-8 1 0,14-3 2 0,0-11 1 15,0-10-1-15,-1-5-1 0,-5-11-1 0,-1-7 9 0,1-3 18 0,-15-8 23 16,2-4 27-16,-14-7 29 0,-7-3 28 0,-5-5 26 0,-8-2 17 15,-18-9 6-15,-1-3-5 0,-19 0-13 0,-8-3-19 16,-12-5-22-16,-6 5-24 0,-20-1-24 0,-13 1-20 0,-7 7-13 16,-19 3-15-16,-7 8-18 0,-12 10-30 15,-8 5-50-15,-12 10-67 0,0 11-92 0,-13 8-92 0,7 15-195 0,-15 3-255 16,9 7-204-16,-9 8-111 0,9 10-29 0,-1 1 21 16,-7 3 64-16</inkml:trace>
  <inkml:trace contextRef="#ctx0" brushRef="#br3" timeOffset="-201133.17">22143 7839 266 0,'0'-3'272'0,"6"-5"-90"0,-6 5-59 16,0-1-32-16,0-3-17 0,0 3-3 0,0 1-2 0,0-1-1 16,0 0-5-16,0 1 0 0,0 3-1 0,0-4-1 15,0 4 2-15,0 0-4 0,0 0-2 0,0 0 0 0,0 0 4 16,0 0 3-16,0 0 1 0,0 0 1 0,-6 0-4 0,6 0-1 15,0 0-3-15,0 0-5 0,0 0-8 0,0 0-7 16,0 4-7-16,0-4-6 0,0 0-7 0,0 0-6 0,0 3-5 16,0-3-3-16,0 0-2 0,0 4-2 0,0-4-2 15,0 4 1-15,6-1 4 0,-6 1 5 0,0 0 5 0,0 3 6 16,7-4 4-16,-7 1 10 0,7 3 11 0,-7-3 8 0,6 4 0 16,1-5-2-16,-7 4 6 0,6 1 12 0,-6-1 10 15,6 0-1-15,1 2-5 0,-7 1-3 0,7 1 2 0,-7 0 1 16,6 0-5-16,-6 3-11 0,6-3-10 0,2 4-6 0,-8 0 2 15,6-1 2-15,0 1 1 0,1-1-1 0,-1 2-2 0,-6-2-1 16,7 0-1-16,0 1-4 0,-1 0-3 0,-6 0-3 16,6-1-7-16,0 1-2 0,-6-1-2 0,8 1 2 15,-2 4 0-15,-6-5-1 0,6 0-2 0,1 2-2 0,-1-2 0 16,1 1 1-16,0 0 1 0,-1 2-3 0,0-1 0 0,1-2-2 16,0 5 0-16,-1-5-4 0,7 1 2 0,-6-1-2 15,-1 5-2-15,7-8 0 0,-7 7-1 0,1-4 2 0,6 2 2 16,-7-2 2-16,8 1-1 0,-8 3 0 0,7-3 1 0,-6 3 2 15,-1-3 0-15,7 3-1 0,-7-4 0 0,2 5-1 0,4-1 1 32,-5 1-1-32,-1-1 1 0,7 4-2 0,-6-4-2 15,6 0 0-15,-6 5 1 0,-1-5 0 0,0 3 2 0,8 5 2 16,-8-4-1-16,7 4 0 0,0-3 0 0,-6-2 1 0,5 1 1 16,-4 0-2-16,4 0 0 0,-6 0-5 0,8-1 0 15,-8 2 2-15,1-1-2 0,-1-4-1 0,8 4-1 0,-8 0 1 16,0 0 0-16,0-1 2 0,8 2 1 0,-8-1-1 0,1 0 2 15,5 0-1-15,-4 0 0 0,4 0-1 0,-5 4-1 0,6-4-2 16,0 0 0-16,0 3 1 0,-6-3-1 0,5 0 4 16,2 3-1-16,-2-2 2 0,2 2 1 0,-1-3 1 0,-1 0 1 15,-4 4 1-15,4-3-1 0,1-2-5 0,0 5 1 0,-6-4-3 16,5 4 0-16,2-1 0 0,-2 1 0 0,2 3-1 16,-8-7 0-16,7 3 2 0,-6 1-2 0,6 3-2 0,-1-3 2 15,2 0 1-15,-8-1-1 0,8 1 2 0,-1-1 2 16,-1 0 1-16,2 2 4 0,-2-1 0 0,2-4 1 0,-8 3-1 15,7-3 4-15,0 0 1 0,0-3 3 0,1 3-3 0,-2-1 0 16,1 1 2-16,1-3 1 0,-2 2 1 0,2 1-1 16,-2 1-3-16,1-1-2 0,1 0 2 0,5 4-2 0,-6-5-3 15,0 5-1-15,0 0-1 0,0-1-2 0,0 1 2 0,6 0-3 16,-5-1 3-16,-1 1 0 0,0 0 6 0,0-1 1 0,-1 1 1 16,2-4 1-16,-1 4 0 0,6-5 0 0,-6 5-2 15,1-4 0-15,-2 0-4 0,2 0-2 0,5 0 0 0,-6 0-1 16,6 0-1-16,1-4 0 0,0 4 0 0,-1-4 0 0,1 4-1 15,-1 0 1-15,7-4-3 0,-6 5-1 0,0-1 0 16,-1 0-3-16,7 0 0 0,-6-1-3 0,-1 1-1 0,1 1 0 16,0-1 1-16,-2 0-1 0,9-1 0 0,-7 2 4 0,6-5-1 15,-1 4 0-15,1-4 1 0,0 4-1 0,7-4 1 0,-7 4 0 16,0-3-2-16,7-1 1 0,-1-4-1 0,-5 5 4 16,5-1-1-16,1 1-2 0,-7-5-1 0,6 1-1 0,-6 0 0 15,1-1-3-15,-2 1 1 0,7 3-3 0,-5-7 3 0,-1 4 0 16,0-1 0-16,6 1 1 0,-5 0 0 0,-1-1 4 15,0 2-2-15,-1-2-1 0,8 4 0 0,-7-3-2 0,7 0 2 16,-1-1 1-16,8 0-1 0,-8 1-1 0,1 0 0 16,6 0 0-16,-7 0 1 0,7-1 0 0,-7 0-1 0,8-3 0 15,-7 5 0-15,-1-6 1 0,7 1 0 0,-6 0-1 0,-1 0 0 16,1 0 0-16,6 0 0 0,0 0 0 0,-6-4 1 16,6 5-2-16,-7-5 0 0,1 3 1 0,5-2 1 0,-4-1 0 15,-2 1 0-15,1-1-1 0,-1 1 1 0,1-1 1 0,-7 0-1 16,7 1 1-16,-1-5-1 0,-6 1-1 0,7 3 1 0,-1-3 0 15,1-1 1-15,-1 1-1 0,7-4 1 0,0 4-1 16,1-4 2-16,-1 0 0 0,6 0 0 0,1 0-1 0,-1 0 1 16,7-4-2-16,-7 4-1 0,2-4 2 0,5 1-2 0,-7-1-1 15,1 4 0-15,-1-3 1 0,1-1-1 0,0 0 1 16,-8 1-1-16,8-1 0 0,-7 0 0 0,0-3 2 0,1 3 1 16,-1-3-1-16,-1 0-1 0,1-2 0 0,1 3 2 0,-1-2-1 15,0 1 2-15,1-4-1 0,-2 0-2 0,1 4 0 0,7-4 1 16,-7-4-1-16,6 4-1 0,-5 0 0 0,5-3 1 15,1 3-1-15,-1-4 2 0,0 0 1 0,2 4 0 16,-2-7-1-16,1 3 0 0,6 1 0 0,-7-5-1 0,1 4-1 16,-1-2 0-16,2 2 1 0,-2-4 1 0,1 1 3 0,-1 0 2 15,0-1 1-15,1 1 3 0,-1 0 2 0,-5-4 2 0,5 4 0 16,1-5 2-16,-1 1-2 0,-6 4 1 0,1-4-1 16,-1 0 1-16,0 1 1 0,-1-1 0 0,2-1 2 0,-1 5 1 15,-6-4 2-15,-1-4 0 0,7 5 3 0,-7-5-1 0,2 0 0 16,5 0-1-16,-7 1-2 0,7-1-1 0,-6-3-2 15,5-1-1-15,-5 2-2 0,7-2-2 0,-8 4-1 0,7-6-1 16,-7 2-1 0,1 1-2-16,6-1-1 0,-6-3 3 0,0 1-3 0,-1 2-1 0,1-3-1 0,-1 0 2 0,1 0 2 0,-1 0 0 15,-5 0 0-15,5 4-2 0,-6-4 2 0,-1-1 0 16,2 2-1-16,-1 3 2 0,0-5-1 0,0 2-1 0,0 2 1 31,1-2 3-31,-8-1-3 0,7 0 3 0,-6-1 0 0,6 2-1 16,-7-5 2-16,7-3 0 0,-6-1-1 0,5 1 0 15,-5-4 1-15,0-4 0 0,-1 1-4 0,1-1-1 0,-8-7-3 16,8 0-2-16,0 1 0 0,-1-9 1 0,1 5-1 0,0-5-3 16,-1 1 0-16,1-1-1 0,0 1 2 0,-2 4 1 0,2 3-2 15,7-4 0-15,-9 8 3 0,2-4 3 0,0 3 1 16,-7 1 4-16,7 0 2 0,-8 0 3 0,1 3 4 0,1 1 0 16,-2-5 2-16,2 5-2 0,-2-1 2 0,2 1 0 0,-1-1-1 15,-1 4 3-15,-4 0 4 0,4 3 2 0,-6 2-2 16,8 5 4-16,-1-2-2 0,-7 7-2 0,0-1-3 0,8 4-4 15,-8 1-8-15,0 3-2 0,2 4-3 0,-2-1-2 16,0 4-2-16,1 1 0 0,-7 6-2 0,6-3-1 0,-6 4-2 16,0 0-12-16,0 3-24 0,0-3-35 0,-6 3-60 0,-1 1-76 15,-5-1-69-15,-8 4-114 0,0-4-174 0,-6 1-247 16,-13 3-145-16,0 0-68 0,-7-4 1 0,-5 0 40 0</inkml:trace>
  <inkml:trace contextRef="#ctx0" brushRef="#br3" timeOffset="-200323">10342 10466 239 0,'13'-4'245'0,"-7"-3"-140"0,14 3-125 0,-8-3-104 16,15 0-94-16</inkml:trace>
  <inkml:trace contextRef="#ctx0" brushRef="#br3" timeOffset="-200006.55">10563 10393 215 0,'-6'0'193'0,"0"0"-51"0,-2-4-49 0,8 4-39 0,-6-3-22 15,6 3-14-15,0 0-11 0,0 0-8 0,6 0-5 0,2-4-5 16,-2 0-2-16,7 4-2 0,0-3 0 0,0 3 1 16,7 0-4-16,-1 0 0 0,7-4-2 0,0 4-1 0,7-4 2 15,-1 4 4-15,1-4 7 0,-1 1 7 0,8-1 10 0,-8 1 11 16,7-1 9-16,-13 1 5 0,7 3 3 0,-14-4-1 16,1 4-3-16,-8 4-1 0,2-4-2 0,-8 3-5 0,-6 1-1 15,0-1-3-15,0 4 1 0,-6-3-1 0,0 4-1 0,-8-1-1 16,1 0-3-16,0 1-4 0,0-1-4 0,1 0-1 15,-2 1-2-15,1-1-2 0,0 0 0 0,6-3-2 0,1 3-2 16,0 0-2-16,-1-3 0 0,7-1-3 0,7 1-4 0,-7 0-3 16,12-4-5-16,1 4-7 0,1-4-4 0,-2 0-4 0,14 0-8 15,1-4-10-15,-1 4-8 0,0-4-12 0,0 0-20 16,7 1-26-16,-1-1-32 0,7 1-38 0</inkml:trace>
  <inkml:trace contextRef="#ctx0" brushRef="#br3" timeOffset="-199911.15">11279 10503 126 0,'0'0'127'0,"7"0"-91"0,0-4-99 0,6 4-109 15</inkml:trace>
  <inkml:trace contextRef="#ctx0" brushRef="#br3" timeOffset="-199753.18">11683 10458 160 0,'-6'4'289'0,"0"4"-80"0,-1-4-82 0,7 0-52 0,0-1-33 16,0 4-18-16,7-3-11 0,5 0-7 0,2-1-13 15,-2-3-14-15,8 4-29 0,6-8-36 0,-7 4-48 0,8-3-88 16,5 3-91-16</inkml:trace>
  <inkml:trace contextRef="#ctx0" brushRef="#br3" timeOffset="-197137.58">24787 11679 10 0,'0'0'211'0,"0"-4"-42"15,0 4-48-15,0 0-40 0,0 0-31 0,0 0-21 0,-6 0-12 16,6 0-8-16,-7 0-9 0,7 4-1 0,-6-4 1 0,6 0-1 16,-7 3 2-16,7-3 0 0,0 0-1 0,-6 0 0 15,6 4 6-15,0-4-2 0,0 0 0 0,0 0-1 0,0 4 2 16,0-4 1-16,0 0 1 0,0 0 1 0,0 0 1 16,0 0 2-16,0 0 1 0,0 0 3 0,0 0 2 0,0 3 2 15,0-3 3-15,0 0 3 0,0 0 3 0,0 0 3 0,0 0 1 16,0 0 2-16,0 0 2 0,0 0 2 0,0 0-1 15,0 0 1-15,0 0-2 0,0 0-1 0,0 0-2 0,0 0-6 16,0 0 0-16,0 0-1 0,0 0 1 0,6 0 1 0,-6 0-2 16,0 0 0-16,0 4-2 0,0-4 3 0,0 0-3 15,7 0-4-15,-7 0-3 0,0 4-4 0,0-4-1 0,0 0-2 16,0 3 0-16,6-3 3 16,-6 0 1-16,0 0 4 0,0 0 4 0,0 0 10 0,0 0 7 0,0 0 9 0,0 0 9 0,0 0 8 15,0 5 8-15,0-5 8 0,0 0 8 0,0 0 8 16,0 0 9-16,0 0 9 0,0 0 14 0,0 0 14 0,0 0 16 15,0 0 11-15,0 0 6 0,0 0-5 0,7-5-11 16,-7 5-15-16,0-3-20 0,0-1-22 0,0 4-23 0,0-4-22 16,0-3-17-16,0 3-11 15,0 1-2-15,0-4-3 0,6 3-2 0,-6-3-1 0,0 3-5 0,7-4 0 0,-7 1-3 16,6 0-3-16,-6 0-1 0,6 3-2 0,-6-3 0 0,0-1 2 16,0 4 0-16,8-3 2 0,-8 3-2 0,0 1 0 0,0-1-2 15,6-3 1-15,-6 3-2 0,0 0 0 0,6 1-3 16,-6-4 0-16,0 3 2 0,0 0 2 0,0 1 2 0,7-1-1 15,-7-3 0 1,0 3-2-16,0 0 2 0,7 1 1 0,-7-1-1 0,0 0 1 0,0 1-1 0,6-1-2 0,-6 0 0 16,0-3 1-16,0 3 0 0,6 1 1 0,-6-1 0 0,0-3 1 15,7 3 3 1,-7 1-1-16,0-2 1 0,0-1 1 0,0 1 2 0,6-2 0 0,-6 4 1 0,0-5-2 0,0 5-1 16,0-5-1-16,0 5 0 15,0-5-3-15,0 1 1 0,0 3-2 0,7-3-1 0,-7 0-1 0,0-1 0 0,0 5 0 16,0-5 0-16,0 1 1 0,0 0-2 0,7 0-1 0,-7-1 0 15,0 1 1-15,6 3 0 0,-6-3 2 0,0-1 4 0,0 1 0 32,0 0 0-32,0 3 1 0,6-3 0 0,-6 0 1 0,0-1 0 0,0 4 0 0,7-3-4 0,-7 0 0 0,0 0 3 15,0 3 1-15,0-3 1 0,7 3 0 0,-7-3-1 0,0 2 1 16,6-1-2-16,-6-2 1 0,0 1-5 0,6 0 1 0,-6 0-1 16,0-1-2-16,7 0 0 0,-7 1 3 0,7 0 0 15,-7-1-1-15,6 1 4 0,-6 0 0 0,7 0-2 0,-7-1 6 16,6 1-4-16,-6-4-2 0,0 4 4 0,6-4 0 15,-6 3-1-15,8-3-2 0,-8 4 1 0,6-4-2 0,-6 3 1 16,6-3-3-16,-6 0-2 0,6 4 1 0,-6-4-2 0,7 0 0 16,-7 5-1-16,7-2 1 0,-7-3 0 0,0 3 1 15,6 1 0 1,-6-1-1-16,0-2-2 0,7 2 1 0,-7 1 0 16,0 0 0-16,6 0 1 0,-6-1 1 0,0 2-1 0,0-3 1 15,6 2-1-15,-6 0 0 0,0-1 0 0,0 5-3 0,0-5-1 16,0 5 0-16,8-5-2 0,-8 1 1 0,0 4-1 15,0-1 1-15,0-3 0 0,0 3 0 0,6 0 1 0,-6 1-2 16,0-5 2-16,0 5-1 0,0-5 1 0,0 5-2 0,0-1 0 16,0 0-1-16,0-3 0 0,0 3 1 0,0 1 0 15,0-1 0-15,0-4 0 0,0 5 1 0,0 0 0 0,0-2 2 16,0 2-2-16,0-1-1 0,0 0 1 0,0 1-1 16,0-1 1-16,0 1 1 0,0-1-1 0,0 0-1 0,6-3 0 15,-6 3 0-15,0 1 0 0,0-5 0 0,0 5 0 0,0-1 0 16,0-3 2-16,0 3-1 0,-6 0 3 0,6 1 0 15,0-1 1-15,0-3-2 0,0 7 1 0,0-4-2 0,0 1 0 16,0 3-1-16,0-4-1 0,0 4-1 0,0-4 0 0,0 4 0 16,0 0-1-16,0 0 2 0,0 0-1 0,0 0-1 0,0 0 1 15,0 0 0-15,0 0 0 0,-6 0 0 0,6 0 1 16,0 0-3-16,0 0 1 0,0 0 1 0,0 0-1 0,0 0-2 16,0 0 4-16,0 0-2 0,0 0-2 0,0 0 0 0,0 0-1 15,0 4 1-15,0-4 0 0,0 4-2 0,0-4-2 16,0 3 3-16,0 1 3 0,0-1 1 0,0 5 0 0,0-5 0 15,0 1 0-15,0 0 0 0,0 3 0 0,6-3 0 16,-6-1 0-16,0 5 0 0,0-5 0 0,0 5 1 0,0-5 1 16,0 5 1-16,0-5 0 0,0 4-1 0,0-3 0 0,0 3-2 15,0 1-1-15,6-5 1 0,-6 5-2 0,0-1-1 16,0 1 3-16,0-1 1 0,0 4 0 0,0-4 1 0,0 1 1 16,0-1-1-16,-6 4 1 0,6-4-1 0,0 0-1 0,0 1 0 15,0-1 1-15,0 0-7 0,0 1 4 0,0-1 0 0,0-3 0 16,0 3 1-16,0 1 0 0,0-1 1 0,0 1 0 15,0-1 3-15,0 0 0 0,0 0-1 0,0 1-1 0,0-2 1 16,0 2-1-16,0-1-1 0,-6 1 0 0,6-5 1 0,0 5-1 16,0 0 0-16,0-2-2 0,0-2 0 0,0 3 1 15,0-3 0-15,0 0 1 0,-8 3-3 0,8 0 1 0,0-3 0 16,0 4 2-16,0-2-1 0,0-1 0 0,-6 2 2 0,6-3-1 16,0 3 1-16,0-4-1 0,0 4 1 0,0-3 0 0,0 4 1 15,0-5 0-15,0 5-2 0,0-5 0 0,0 5 0 16,0-1 0-16,0-3 0 0,0 3 0 0,0-3 0 0,0 3 0 15,0-4 0-15,0 5 1 0,0-5-1 0,0 5 0 16,0-1 0-16,-6-4 0 0,6 6 0 0,0-6-1 0,0 5 0 0,0-5 0 16,0 1 0-16,0 3 1 0,0-3 1 0,0-1 0 15,0 5-1-15,6-2 2 0,-6-1 0 0,0 2 0 0,0-3 1 16,0-1-3-16,0 5 1 0,0-5-1 0,6 4 0 0,-6-3 0 16,0 0 0-16,0-1 0 0,0 5-1 0,0-4 0 15,0-1 0-15,0 1 0 0,0 3 0 0,0-3 1 0,0-1 0 16,0 5 0-1,0-5 1-15,0 0 1 0,0 6-1 0,0-6 1 0,0 5-1 0,0-5-1 0,0 1 0 0,0 0 0 0,8 3 0 16,-8-3-2-16,0 3 1 0,0-4 0 0,0 5 1 16,0-5 1-1,6 1-1-15,-6 0 0 0,0 3-1 0,0-3 0 0,0-1 0 0,0 1 1 0,6 3 0 0,-6-3-1 16,0 0 1-16,0 3 0 16,0-3 0-16,0 3 0 0,0-3 0 0,0 3 0 0,6-4 0 0,-6 5-1 0,0-5 1 0,0 5 0 15,0-4 0-15,8 3 0 0,-8 0 0 0,0-3 1 16,6 3 0-16,-6-3 1 0,0 3-1 0,6-3-1 0,-6 3 2 15,0-3 0-15,7 3-1 0,-7 1-1 0,6-5 0 0,-6 5 0 16,0-1 0-16,7-4 1 0,-7 5 0 0,7-1-1 16,-7-3 0-16,0 3 0 0,6 0 0 0,-6 2 0 0,0-3 0 15,6-2 0-15,-6 4 0 0,0-1 0 0,6 0 0 16,-6 0 0-16,0-3 1 0,0 3 0 0,8-3 1 0,-8 3-1 0,6-3 0 16,-6 3-1-16,0-3 0 0,6-1 0 0,-6 1 0 15,0 3 0-15,7-2-1 0,-7-2 1 0,6 0 0 16,-6 1 0-16,7 0 0 0,0-1 0 0,-1 1 0 0,-6 0 1 15,6-1 0-15,2 1-2 0,-2-1-8 0,6-3-16 0,-5 4-24 16,0 0-29-16,6-4-33 0,-1 0-64 0,8-4-126 0,-6 0-133 16,5-6-200-16,1-1-114 0,-2 0-70 0,-4-4-31 15,-1 0-1-15</inkml:trace>
  <inkml:trace contextRef="#ctx0" brushRef="#br3" timeOffset="-196597.63">24996 10096 116 0,'6'0'483'0,"-6"4"-102"0,0-4-152 0,7 4-94 15,-7-1-50-15,6 5-24 0,-6-5-11 0,6 4-3 16,-6 4-3-16,0 0 6 0,0 0 9 0,0 4 1 0,0 0-3 16,0 0-3-16,-6-1 9 0,6 4 12 0,-6-3 23 0,-1 0 20 15,7-1 26-15,-6 5 24 0,-1-5 20 0,0-2 8 16,1 2-1-16,6 1-11 0,-6-5-17 0,0 2-26 0,6-1-31 15,0-4-28-15,-8 4-20 0,8-4-15 0,0 1-10 0,0-1-8 16,0 0-5-16,8 0-1 0,-8-3-3 0,6 0 0 16,0 3-1-16,0-4-2 0,1 1 1 0,6 0 0 0,0-4 0 15,1 4-3-15,4-4 0 0,2-4-1 0,0 4-2 0,-1-4-3 16,7-3-3-16,-6 3-9 0,7-3-20 0,-9 0-37 16,-4-1-72-16,5-2-78 0,-5 2-69 0,-2-3-67 0,2 0-82 15,-2-3-137-15,-5 2-91 0,-1-2-35 0,-6 3 27 0</inkml:trace>
  <inkml:trace contextRef="#ctx0" brushRef="#br3" timeOffset="-196248.96">25002 10356 357 0,'0'0'301'0,"0"0"-89"0,0 0-59 0,0 0-35 0,0-3-17 15,0 3-9-15,0 0-8 0,0 0-6 0,7-4-8 0,-1 4-6 16,-6-3-2-16,14-1 0 0,-8 0 7 0,6 1 12 0,8-4 15 16,0-2 25-16,5 2 29 0,2 0 29 0,5-4 24 15,1 0 18-15,7-4 2 0,-2 4-9 0,1-7-14 0,7 4-22 16,6-5-31-16,-6 1-29 0,6-1-28 0,-7-3-24 0,8 4-17 15,-14 0-9-15,6 0-4 0,-6-1 0 0,-6 5 1 16,-7 0-3-16,-1 2-1 0,-5 1-3 0,-6 3-1 0,-2 1-3 16,-5 0-3-16,-1 0-5 0,1 3-8 0,-14 0-13 15,7 4-17-15,-13 0-36 0,1 0-92 0,-8 4-103 0,-6 3-117 16,-7-3-232-16,1 3-121 0,-1 0-62 0,1-3-26 0</inkml:trace>
  <inkml:trace contextRef="#ctx0" brushRef="#br3" timeOffset="-187094.07">24872 11614 84 0,'0'-5'248'0,"7"5"-69"0,-1-4-56 0,0 1-43 0,1-1-24 16,0 4-15-16,-1-4-4 0,7 1-3 0,-6-1-2 15,-1 4-2-15,7-7-2 0,-7 3 0 0,8 0 0 0,-8 1 0 16,0-1 0-16,8 1 2 0,-8-1 4 0,1 4 1 0,-1-4 5 16,0 1 4-16,-6-1 7 0,8 4 9 0,-8-4 5 0,0 4 8 15,0 0 5-15,0-3 5 0,0 3 4 0,0 0-3 16,-8 0-2-16,8 0-4 0,-6 0-2 0,6 0-2 0,-6 0-2 15,-1 0-3-15,7 3 0 0,-6-3 4 0,-1 4 2 0,-6 0 4 16,7-1 4-16,-8 5 3 0,8-1 4 0,-7 0 3 16,0 4 4-16,0 0 1 0,0 0 1 0,0 8 0 0,-7-1-7 15,1 0-6-15,-7 4-6 0,6 4-4 0,-6 3-7 0,1 1-4 16,-2-2-6-16,-5 6-4 0,-1 2-1 0,1 5-4 16,-8-5-3-16,1 5-4 0,0-2-4 0,1 6-4 0,-2-5-4 15,-5 8-4-15,5 0-3 0,1-1-1 0,0 4-7 16,1-3-1-16,-2 3-1 0,1-3-2 0,0 0-1 0,7-1-1 15,-7-3-5-15,5 0-1 0,2 0 2 0,-1-4-5 0,1 0-1 16,6 1 0-16,-7-5-1 0,1 1-2 0,5-4 2 16,8-4 0-16,-7 1 1 0,6-1 0 0,1-7-1 0,6 0 1 15,0-4-1-15,0 1 0 0,6-9 0 0,1 2-1 0,0-5 0 16,6 0-2-16,0-3-1 0,0 0-8 0,6-4-23 0,0-4-63 16,8-3-91-16,-2-1-84 0,2-7-90 0,5-2-128 15,1-5-158-15,-1-1-84 0,1-6-31 0,6 3 37 0</inkml:trace>
  <inkml:trace contextRef="#ctx0" brushRef="#br3" timeOffset="-186572.68">24507 11847 113 0,'0'-3'391'0,"-6"3"-100"0,6-4-102 0,-7 0-59 15,7 1-31-15,0-1-15 0,0 4-9 0,0-4-12 0,0 1-7 16,0-1-9-16,0 0-12 0,7 1-8 0,-1-1-6 0,1 0-4 16,-1 0-2-16,8-2 3 0,-2-2-1 0,1 5 0 15,7-5 2-15,0 1 0 0,-1 4-2 0,0-5-3 16,8-4-2-16,-1 9-1 0,0-8 0 0,-1 4 2 0,8-1 4 15,-7-3 4-15,7 4 5 0,-1 0 11 0,-6-4 12 0,7 4 17 16,-7-1 22-16,0 1 19 0,0-1 19 0,-7 1 14 16,1 4 8-16,0-4 4 0,-7 3-3 0,0 4-9 0,0-4-13 15,-7 4-9-15,0 4-1 0,2 0-1 0,-8 3 5 0,0 0-9 16,-8 8-9-16,2-1-6 0,-13 4-7 0,6 4-13 0,0 0-19 16,-7 5-20-16,8-2-21 0,-2 4-4 0,1 0-3 15,7 0-4-15,-1 1-10 0,0 3-35 0,7 0-99 0,0 0-103 16,7 0-110-16,0 0-175 0,-7 0-129 0,0 0-87 15,-7 3-44-15,0-2 3 0</inkml:trace>
  <inkml:trace contextRef="#ctx0" brushRef="#br3" timeOffset="-185416.42">22567 13979 138 0,'0'-7'485'0,"-7"0"-115"0,7-5-131 0,0 6-71 16,0-2-39-16,7-3-22 0,-7 4-12 0,6-4-11 16,7 3-9-16,0-3-2 0,-7 4-4 0,7 0-7 0,1-1-6 15,-2 5-3-15,8 0-2 0,-7-5-2 0,0 8-1 16,0-4-7-16,1 8-2 0,-2-4 2 0,-6 8 1 0,8-2 4 15,-8 2 5-15,1 6 8 0,-1 1 15 0,0 0 14 0,-6 3 11 16,0 4 8-16,-6-4 10 0,0 4 9 0,-1 0 2 16,7 1-2-16,-13 2-7 0,6-7-5 0,1 4-7 0,6-3-8 15,-6-1-13-15,-8-3-15 0,14-1-11 0,-6 1-11 0,0-7-10 16,6 2-5-16,-7-2-4 0,7-1 2 0,0-3 1 16,-6-1 5-16,6-3 6 0,0 0-1 0,6-3-1 0,-6-1-1 15,7-7-4-15,-1 0-7 0,8-3-6 0,-2-2-10 16,1-2-7-16,0 0-1 0,6-4-2 0,-5 0-4 0,6 0 0 31,-1-1 0-31,1-2-2 0,-1 3 2 0,0 0-1 0,1 1-2 16,-1 2 2-16,1 1 0 0,0 3 0 0,-7 0 0 15,-1 1 1-15,-4 6-3 0,-2 2 0 0,0-2 0 0,0 4-1 16,-6 4 1-16,8-3 0 0,-8 6 1 0,6 1 2 0,-6-1 2 16,0 8 3-16,0-3 1 0,-6 3 0 0,6 3 0 0,0 2 1 15,-8-2-2-15,8 1-1 0,0 3-1 0,0 0-1 16,0-3-2-16,0 3 0 0,0 0-1 0,8 0-5 0,-2 1-8 15,0-1-18-15,7-3-16 0,1 3-43 0,4-7-72 0,2 4-84 16,0-8-75-16,6 1-58 0,0-1-47 0,0-7-51 16,6-4-65-16,-5 1-65 0,-1-8-22 0,0 4 32 15</inkml:trace>
  <inkml:trace contextRef="#ctx0" brushRef="#br3" timeOffset="-185194.68">23498 13969 272 0,'0'-8'500'0,"-7"0"-86"0,1 2-112 15,-1 2-68-15,-6 4-35 0,1 4-18 0,4-1-9 16,-4 0-9-16,-2 5-15 0,8 0-17 0,0 2-8 0,-1 1-19 15,1 0-29-15,6 4-20 0,0-1-15 0,6-2-15 0,1 3-8 16,-1-4-5-16,7 0-13 0,6-1-4 0,-5 1 6 0,12-3 2 16,-7-5 4-16,7 1 5 0,0-4 10 0,1-4 17 15,-8 1 27-15,0-1 24 0,8-3 22 0,-8-4 18 0,-6 0 13 16,0 0 5-16,0-1 5 0,-13 2-18 0,7-5-21 0,-7 4-26 16,-7-4-22-16,-6 4-20 0,0 0-14 0,0 1-12 15,-6 2-15-15,-8 0-2 0,8 5-5 0,-7 3-14 0,0 0-19 16,6 0-71-16,0 0-106 0,8 3-102 0,-1 2-125 15,6-2-210-15,1 1-104 0,6 0-49 0,0 3-14 0</inkml:trace>
  <inkml:trace contextRef="#ctx0" brushRef="#br3" timeOffset="-184513.29">24449 13851 70 0,'-7'-7'664'0,"0"0"41"0,1 3-72 0,0 0-164 15,-1 1-112-15,7-1-77 0,-6 4-57 0,6 0-46 0,0 4-44 16,0-1-39-16,0 8-28 0,0-3-21 0,0 7-13 16,6-5-6-16,-6 5-5 0,7 3-4 0,-1-3-3 15,0 3-1-15,1 1-1 0,0-5-2 0,-1 1 2 0,0-1-1 16,2 1 2-16,-2-4 3 0,0-4 4 0,-6 5 6 0,0-10 6 15,0 2 10-15,0 1 9 0,0-2 12 0,0 1 12 0,0-4 7 16,-6 4 2-16,6-4-7 0,-14 3-2 0,8-3-6 16,-7 4-10-16,-6 3-8 0,-1-3-14 0,1 3-10 0,-1 0-6 15,-6 4 1-15,7 0-6 0,-7 0-3 0,6 1-1 0,1 2-5 16,5-3 0-16,-6 3 0 0,8 2-4 0,-1 2 1 16,6-4-1-16,0 1-1 0,1 0 0 0,0-1-1 0,6 1 1 15,6-4-1-15,0 3 1 0,1-3 0 0,6 1-2 16,0-5 2-16,7 0 1 0,0-3 0 0,-1 0-1 0,7-8 0 0,0 0-1 15,0 1 0-15,0-5-1 0,0-3 0 0,0 0 0 16,6 0 0-16,-5-4 4 0,-8 1-7 0,8-1 3 16,-8-3 3-16,0 3 2 0,-6 1 0 0,1-4 1 0,-8 7 0 15,0-5-1-15,1 6 6 0,-7-1-2 0,7 4-2 0,-14-1-1 16,7 1 0-16,-7-1-1 0,7 8-3 0,-6-3 1 0,6-1-1 16,-6 4-1-16,-1 0 0 0,0 0-1 0,7 4 0 15,-6-4 0-15,-1 3 0 0,7 1-2 0,-6 3 1 0,6-3 0 16,0 4 1-16,-7-5-1 15,14 8 0-15,-7-7 0 0,0 6 1 0,6-3 0 0,1 5 0 0,-1-4-9 0,8 2 0 16,-8-2-4-16,7 3-12 0,0-4-15 0,0 4-18 0,7-4-20 16,-1 4-27-16,-6-3-54 0,13-1-96 0,-7 0-91 0,8 0-83 15,-1-7-110-15,0 4-161 0,0-4-77 0,-7 0-22 0,7-4 35 16</inkml:trace>
  <inkml:trace contextRef="#ctx0" brushRef="#br3" timeOffset="-184228.13">25074 14100 3 0,'-19'0'595'0,"-1"8"15"0,0-5-95 0,1 8-166 16,5-3-114-16,8 3-71 0,-6 0-41 0,4 3-23 16,2 0-20-16,6 1-13 0,6 4-14 0,2-1-12 0,4 1-11 15,1-5-10-15,0 4-7 0,6-7-5 0,1 4-3 16,6-4-1-16,-6-4 0 0,5 2 0 0,2-6 0 0,-7-3 3 15,0 0 13-15,-2-3 32 0,2-6 41 0,-1 2 33 0,-5 0 21 16,-2-4 15-16,2 0 14 0,-1 0 10 0,-13-4-4 16,0 4-27-16,0 0-39 0,-7-3-32 0,1 3-23 0,-8-4-17 15,2 4-16-15,-2-1-12 0,-5 5-10 0,6 0-8 0,-6 0-8 16,-1 3-11-16,0 1-14 0,7 3-24 0,1 0-68 0,-2 0-93 16,2 0-88-16,5 0-76 0,7 3-91 0,0-3-140 15,0 4-97-15,7-4-42 0,-7 4 19 0</inkml:trace>
  <inkml:trace contextRef="#ctx0" brushRef="#br3" timeOffset="-184007.04">25406 14075 543 0,'0'-4'650'0,"0"1"-69"0,0-1-144 0,0 4-96 16,0 0-49-16,-6 4-26 0,6-1-23 0,0 5-29 0,0 2-38 15,0 1-33-15,0 0-25 0,0 8-26 0,0-4-30 16,0 6-20-16,0-3-16 0,6 5-4 0,-6 2-6 0,6 1-3 15,-6 3-2-15,0 0-2 0,7-3-1 0,-7 7 0 0,0-4-2 16,0 1-4-16,7 4-2 0,-7-6-7 0,6 1-17 16,-6 1-46-16,0-1-82 0,7-4-79 0,-1-2-71 0,-6-1-74 15,6-8-95-15,1 1-152 0,-7-4-72 0,7-7-14 16</inkml:trace>
  <inkml:trace contextRef="#ctx0" brushRef="#br3" timeOffset="-183783.48">25504 14207 14 0,'0'-30'588'0,"0"5"43"16,0 3-134-16,6 0-117 0,1 3-67 0,-1 1-34 15,7 4-22-15,-7-1-25 0,8 7-44 0,-1-3-42 0,6 8-33 16,0-1-36-16,-5 4-31 0,6 4-25 0,-1 3-12 0,-6 0-6 16,0 5-1-16,0 2-3 0,-6 1 0 0,-1 3 2 0,-6 0-1 15,-6 4 1-15,-1 4 1 0,0-5-2 0,-5 6 2 16,-2 2-1-16,-5-3 1 0,6-1-10 0,-6 4 6 15,-1-3 2-15,0 0-8 0,7-4-29 0,1 0-54 0,-2-3-61 16,8-2-60-16,-1-6-42 0,1 4-58 0,6-7-84 16,0-1-123-16,6-7-79 0,1 0-11 0,-1 0 23 0</inkml:trace>
  <inkml:trace contextRef="#ctx0" brushRef="#br3" timeOffset="-183595.26">25803 14119 516 0,'0'-11'676'0,"0"3"-59"0,0 1-130 0,-6 3-94 0,6 4-65 16,0-3-45-16,-7 6-34 0,7 1-47 0,0 3-55 0,0 4-42 16,-6 0-34-16,6 8-19 0,0-1-13 0,0 0-13 15,0 5-8-15,0-2-5 0,0 5 0 0,0 0-5 0,0-1-1 16,0 4-3-16,0-3-2 0,6 4-4 0,-6-1-21 16,0 0-45-16,0-2-78 15,0-2-83-15,0 0-72 0,0-3-79 0,0-4-126 0,0-3-144 0,7-1-69 0,-7-3-1 0</inkml:trace>
  <inkml:trace contextRef="#ctx0" brushRef="#br3" timeOffset="-183405.75">25921 14097 541 0,'6'-18'609'15,"0"7"-95"-15,7 0-156 0,-6 0-105 0,6 3-64 0,1 4-35 16,4 0-26-16,-4 4-25 0,5 0-27 0,-5 4-23 0,-2 4-20 15,2 2-20-15,-2 2-28 0,-5 3-40 0,-1-1-42 16,1 1-40-16,0-1-37 0,-7 5-38 0,0-1-41 0,-7 0-54 16,7-3-60-16,-7 3-88 0,1-3-40 0</inkml:trace>
  <inkml:trace contextRef="#ctx0" brushRef="#br3" timeOffset="-182898.45">25998 14265 296 0,'7'-7'292'0,"0"3"-84"15,-1 1-70-15,1-5-49 0,5 5-29 0,-4-1-17 0,4 0-11 16,-6 1-7-16,8-1-4 0,-1 0-6 0,0 1-1 16,0-1 0-16,0 0 2 0,0-3 3 0,-7-1 6 0,7 2 4 15,1-3 3-15,-8 2 3 0,0-3 4 0,2-1 9 0,-2 0 7 16,0 0 4-16,0 0 2 0,-6-4 4 0,7 0 18 0,-7 1 19 16,7-4 17-16,-7 3 19 0,0-4 20 0,0 1 27 15,0 0 30-15,0 0 10 0,0-1-4 0,-7 1-11 0,7 0-11 16,0 2-16-16,-7-2-24 0,7 4-29 0,-6 3-32 0,6 0-25 15,-6 0-12-15,6 4-10 0,-6 3-13 0,6-3-10 32,0 7-8-32,-8-4-7 0,8 8-4 0,-6-1 3 15,6 5-6-15,-6 3-3 0,6 0 0 0,0 4-2 0,-7 2-1 16,7 1 2-16,0 2-2 0,0-2 0 0,0 4-7 0,0-1 4 16,0 1 1-16,0 0 0 0,0 3 0 0,7 2 0 0,-7-5 0 15,6 3-1-15,-6-2 9 0,6 2-5 0,2-3-1 16,-2 0 0-16,6 0 0 0,-5-4 0 0,6-3-3 0,6-1 1 15,-5-3-1-15,6 0 0 0,-1-3-1 0,1-5-1 0,-2-3 1 16,2 0 0-16,7-3 0 0,-9-5-6 0,2 1 3 16,0 0 2-16,-7-4 3 0,7 0-1 0,-8 0 2 0,2-4 1 15,-1 1 0-15,-7-1 8 0,7 1-3 0,-6-6-2 0,-7 6-1 16,6 0-2-16,-6-1-2 0,6 0 1 0,-6 1 1 0,-6 3 0 16,6 0-2-16,0 0 1 0,-6 0 0 0,-1 7 3 15,7-4 6-15,-6 4-4 0,-1 4-3 0,1 0-1 0,-1 4 0 16,1 1-1-16,-1-2 0 0,0 8-3 0,1-3-3 0,0-1 2 15,-1 4 3-15,7 0 0 0,0 0 0 0,-7 3 1 16,7-2 1-16,7 2 0 0,-7-3-3 0,7 3-1 0,-1-3-7 16,7 1-14-16,0-1-39 0,0 0-76 0,7-4-86 0,0 0-77 15,5-3-75-15,7-4-97 0,2 0-160 0,5-4-78 16,-7 1-17-16,1-5 43 0</inkml:trace>
  <inkml:trace contextRef="#ctx0" brushRef="#br3" timeOffset="-182151.89">26702 14302 87 0,'0'-4'397'0,"0"0"-102"0,0 1-102 16,6-5-65-16,-6 1-33 0,7 0-16 0,-7 0-4 16,7-4-3-16,-1 3 1 0,1-3 1 0,6-3 5 0,-7 3 12 15,1-4 14 1,-1 3 16-16,0-2 15 0,8 0 19 0,-8 3 14 0,1-4 9 0,-1 4 7 0,1 0 1 0,-1 0-5 0,1 4-10 16,-1 0-17-16,-6-1-23 0,0 5-20 0,6-1-18 31,-6 4-22-31,0 0-20 0,0 4-19 0,0-1-17 0,0 5-8 15,-6 2-2-15,6-2-3 0,0 6-1 0,0-3 2 0,6 4-2 16,-6 0-3-16,8 3-1 0,-2-4-4 0,0 2-20 16,8 2-54-16,-8-4-84 0,7 5-80 0,7-5-93 0,-8-3-146 15,2 4-125-15,-2-4-85 0,-5 3-35 0</inkml:trace>
  <inkml:trace contextRef="#ctx0" brushRef="#br3" timeOffset="-180788.98">24045 15188 178 0,'0'0'515'0,"6"0"-70"0,1 0-176 0,6-7-120 0,6 3-63 16,1-3-32-16,6 0-14 0,0-1-7 0,0 2-4 16,6-6-3-16,-6 1-2 0,1 4 0 0,-1-4-4 0,-6 4-6 15,-8-5-1-15,1 2 7 0,-6 2 10 0,0-3 15 0,-7 5 18 16,0-3 22-16,0 2 25 0,-14 0 25 0,8 3 20 15,-7 0 16-15,-1 1 13 0,2-1 7 0,-8 4-6 0,7 0-13 16,-7 4-19-16,8-1-21 0,-8 1-21 0,7 0-24 16,0 3-24-16,0 0-18 0,0 5-14 0,6-1-11 0,-5 3-6 15,5 1-6-15,0 0-1 0,1 3-3 0,-1 1-1 0,1-2-2 16,6 3-1-16,0 1 1 0,0-3 0 0,0 4-1 16,6-4 2-16,1 4-1 0,6-3 1 0,-6-1 1 0,5 1-2 15,8-5 0-15,0 1 0 0,-1-4 0 0,1-5-1 0,6 2 0 16,0-4 0-16,-1-4 3 0,2 0 1 0,-1-7 3 15,0 2 0-15,7-5-1 0,-7-1-1 0,0 0 1 0,-7-3-1 16,7-2-1-16,-6 2-1 0,-1-4-2 0,1-1 1 0,0-3 0 16,-8 4-1-16,8-7 2 0,-7 2-1 0,0-2 0 0,0-1-1 15,0 1 1-15,-6-5 1 16,6 2 0-16,-7-3 7 0,1 2 6 0,-1 4 3 0,1-1 1 0,-1 1 2 0,-6 2 1 16,0 1 5-16,0 4 4 0,0 0 0 0,0 3 2 0,0 4 0 15,-6 0 2-15,6 4 4 0,0 0-2 0,0 3-3 0,-7 0-5 16,7 1-8-16,0 3-7 0,-6 3-6 0,6 1-2 15,-7 3-6-15,7 1-2 0,-6 3 1 0,-1-1-2 0,1 5 2 16,-1 0 1-16,0 3 1 0,1 4-1 0,0 0 3 0,-8 0-3 16,8 4 1-16,-7-1-1 0,0 4 1 0,0-3-1 15,7 7 0-15,-14-3-1 0,7 2 3 0,0 1-1 0,0 1 0 16,-1 2 0-16,-5 1-1 0,6-1 3 0,0 1-1 0,1 0 3 16,-2-1-1-16,1 1-1 0,0 0-1 0,7-4 2 0,-1-1-2 15,7-2-2-15,-6 2 0 0,6-2-2 0,0-4 1 16,6-1-2-16,1 1 1 0,-1-1-2 0,0-2 1 15,8-5 1-15,-2-4-4 0,2 1-1 0,-1-4-1 0,-7 0 2 16,7-7 0-16,0 3-1 0,1-7 0 0,-2-4 3 0,1 1 2 16,-6-8 1-16,-1 4 1 0,1-4-3 0,-1-1 1 0,-6 2 3 15,7-5 0-15,-7 5-1 0,-7-6-1 0,7 5 0 16,0-3-1-16,-6 3 4 0,-1 3 0 0,7-3-2 0,-6 4 1 16,-1 0 0-16,7-1 1 0,-6 1-1 0,6 3 1 0,-7 1-1 15,7-1-2-15,0 0-3 0,0 1-1 0,7 3-3 16,-1-4-4-16,1-3-2 0,6 0-3 0,-7-1 0 15,14-4 2-15,-7 2 0 0,0-1 2 0,6-3 3 0,-5-1 2 16,5-4 5-16,-6 1 2 0,7-4 0 0,-1-1 0 0,1-2 1 16,-7 0 1-16,6-1 1 0,-6-3-1 0,7 0-1 0,-7-5-1 15,6 2 0-15,-6-1 1 0,1 0-1 0,-8-4-1 16,7 8 1-16,-6-4-11 0,-1 0 7 0,0 4 2 0,1-1 2 16,0 5 3-16,-7-1 4 0,6 4 1 0,-6 0 4 0,0 8 12 15,0-6-4-15,-6 10 1 0,6-1-1 0,0 4-1 0,-7 0-3 16,7 3-3-16,-7 0-3 0,7 4-3 0,-6 4-4 15,0 3-2-15,6 4-1 0,-7 3 1 0,0 2-1 0,7 2 0 16,0 4 0-16,-6 0 0 0,6 0 2 0,0 3-1 16,0 1-1-1,0 3-1-15,0-3 2 0,0 3 0 0,0 0-2 16,-6 2-2-16,6 1 3 0,-7-3 0 0,7 0 0 0,-7 4 0 0,1-4 0 0,6 5 0 0,0-9 0 0,-7 1 3 16,7 0-1-16,7-5 0 0,-7 2-2 0,0-5 0 0,6 0-1 15,-6-3 0-15,7-4-1 0,0 0 1 0,-1-8 1 0,0 5 0 16,1-8 1-16,6-4-1 0,0-3 1 0,0-1 0 15,0-3 1-15,7 1-1 0,-8-5 2 0,8-3 0 0,-7 3-1 32,7-8 2-32,-8 6-3 0,2-1 2 0,-8-1-1 0,7 1-1 15,-6-1-1-15,0 1 0 0,-7 4 0 0,6-5 1 16,-6 8-1-16,-6 0-1 0,6 0 0 0,0 4 0 0,-7-1 1 16,7 5-2-16,-7-1-1 0,7 4-3 0,-6 0 3 0,-1 4 1 15,1-1 0-15,6 5-2 0,-6-5 1 0,6 5 0 0,6 3 4 16,-6-4-2-16,6 0-8 0,1 0-7 0,6 0-6 15,6 2-9-15,-5-6-7 0,5 1-5 0,7-4-7 0,-6-4-2 16,6 1 4-16,-1-2 6 0,-5-1 5 0,6-2 9 16,1-3 6-16,-9 4 8 0,2-4 3 0,-7 0 6 0,1 3 3 15,-8 1 2-15,0 0 2 0,1-1-2 0,-7 1 1 0,-7 3 0 16,7 0-1-16,-6 4 0 0,-7 0 0 0,0 0 0 16,0 4-2-16,-1 0 2 0,8 3-1 0,-6 1 1 0,5-1 0 15,-6 0 0-15,6 1 0 0,7-1 2 0,-6 1-1 16,6-1 0-16,0 0 4 0,6-4-2 0,7 1-3 0,-6 0-7 15,12-1-18-15,-5-3-49 0,5-3-77 0,7-1-79 0,0-3-74 16,0-4-83-16,0-4-117 0,7 1-152 0,-7-5-70 16,-1 1-1-16</inkml:trace>
  <inkml:trace contextRef="#ctx0" brushRef="#br3" timeOffset="-179759.94">25080 11005 252 0,'0'0'319'0,"-6"0"-107"15,6 0-81-15,0 3-51 0,-7-3-29 0,7 0-15 0,0 4-9 0,0 0-3 16,0-1-4-16,0-3 1 0,7 4 0 0,-7-1 0 0,0-3-1 16,6 4 2-16,-6 0 2 0,0-4-1 15,7 3 3-15,-7-3 2 0,0 5 3 0,7-1 2 0,-7-2 4 0,0 3 8 16,0-2 10-16,0 5 9 0,0-1 4 0,0 3 3 0,-7-2 2 31,7-1 0-31,0 1-1 0,0-1-7 0,-7 0-7 0,7 4-6 16,0-3-6-16,7 6-3 0,-7-3-3 0,0 0-1 15,0 4-3-15,7-7-2 0,-7 2 1 0,0 5 4 0,6-5 5 16,-6 6 5-16,0-2 7 0,6 4 9 0,-6-3 13 16,0 3 14-16,-6 1 13 0,6-1 7 0,-6 4 0 0,-1-4-2 15,0 4-5-15,7 0-9 0,-6 0-10 0,-1 1-16 0,1-2-14 16,0 1-14-16,-2-3-7 0,8 3-8 0,-6-4-8 15,6 0-2-15,6 1-4 0,-6-1-4 0,0-4-2 0,8 1-3 16,-2 0-2-16,-6-1-2 0,13-3 1 0,-7 0-1 0,1-3-2 16,6 3-2-16,-1-4-9 0,2-4-30 0,5 1-59 15,-5 0-70-15,6-4-69 0,-2 0-76 0,2-4-113 0,-1 0-161 16,-5-3-85-16,6 0-22 0</inkml:trace>
  <inkml:trace contextRef="#ctx0" brushRef="#br3" timeOffset="-178287.19">25875 9554 173 0,'-7'-4'285'0,"-5"1"-95"0,-2-1-72 15,2 0-39-15,4-3-20 0,-11 3-6 0,6 1-6 0,-6-1 0 16,-1 4-1-16,7-4-2 0,-6 0-1 0,-1 4-2 16,1-3 1-16,-1 3-6 0,-6 0 1 0,7 0-4 0,-1 3 1 15,-6 1-3-15,7 0 2 0,-8 0 1 0,8 3-4 0,-8 0 0 16,1 4-1-16,7 0-1 0,-7 0-2 0,0 4 5 16,0 4-3-16,7-5-1 0,-7 4 2 0,6 1 1 0,1 3 2 15,-1-1 1-15,0 1 1 0,1 0 0 0,5 4-2 0,2-1-1 16,6 1 0-16,-2-4-1 0,8 8-4 0,0-4-2 15,8-1-4-15,-2 1-3 0,6-1-1 0,8 1-2 0,7-1-1 16,-1 1-2-16,-1-4-2 0,15 0 0 0,-8-3-1 0,13-1 1 16,1 0-2-16,0-7-1 0,6 0-2 0,-1-3 0 0,2-5 2 15,12 1-2-15,-6-8 0 0,6-2-4 0,0-3 7 16,7-5 16-16,-1-5 34 0,1-2 47 0,0-1 50 16,-1-4 41-16,-6-4 28 0,-6-2 22 0,-7 2 14 0,-7-3 1 15,-12 1-18-15,-1-2-38 0,-12 1-42 0,-7 1-29 0,-6-1-25 16,-7-1-18-16,-13 5-17 0,-6 0-16 0,-8 0-16 15,-5 3-11-15,-1 5-9 0,-13 1-13 0,1 10-9 0,-1-1-18 16,1 7-23-16,-1 4-27 0,7 7-60 0,0 1-117 0,7 2-117 16,-1 10-144-16,7-2-176 0,0-1-100 0,0 1-37 0,6 5-11 15</inkml:trace>
  <inkml:trace contextRef="#ctx0" brushRef="#br3" timeOffset="-177494.44">11417 13441 84 0,'0'-4'560'0,"6"-3"8"16,-6 4-184-16,0-1-137 0,6 0-83 0,-6 0-43 0,7 1-26 16,-7-1-20-16,7 0-17 0,-7 4-11 0,6 0-6 15,1-3-3-15,-7 6-11 0,6-3-14 0,7 0-20 0,-6 4-32 16,-1 0-43-16,0-1-61 0,-6 1-114 0,7 0-168 0,-14 3-89 16,7-3-54-16</inkml:trace>
  <inkml:trace contextRef="#ctx0" brushRef="#br3" timeOffset="-161557.06">24964 11037 166 0,'0'0'209'0,"-8"5"-54"0,8-5-48 15,8 4-37-15,-8-2-24 0,0-2-13 0,0 5-7 16,6-2-3-16,-6 1 2 0,6 0 1 0,-6-1 0 0,0 4 0 16,6 0 0-16,-6 1 0 0,0 3 1 0,0 0-1 0,0 0-4 15,7 4 0-15,-7-1-2 0,7 4-1 0,-7-2-4 16,0 2-1-16,6 0-3 0,-6 4-1 0,7-4 0 0,-7 0-1 15,6 4-1-15,-6 0-1 0,6 1 3 0,-6-5 0 0,0 4 0 16,0 0 2-16,0 0 1 0,0 0 1 0,0-4 2 0,0 1 1 16,0 2-2-16,0-6 2 0,0 3-2 0,0-3 2 15,0-1-2-15,0-3 0 0,0 0-2 0,0-3 0 0,0-1 2 16,8 1 4-16,-8-5 6 16,0 1 5-16,0-4 6 0,0 4 3 0,0-4 3 0,0-4 5 0,0 0 2 0,6 1 1 15,-6-5 0-15,0 1-5 0,0-4-4 0,6 0-3 16,-6 0-1-16,0-4-4 0,0 1 1 0,0-5-6 0,0 5-8 15,0-4-5-15,0 2-3 0,0-2 0 0,0 0-5 0,0 3 0 16,0 1-4-16,0-1 5 16,0 4 6-16,-6 4 6 0,6-4 6 0,0 7 3 0,0-3 1 0,0 3-1 0,0 4-3 15,0 0-4-15,-6 0-5 0,6 4-8 0,0 0-4 0,0 3-5 16,0 4 0-16,0 0 0 16,-8 3-1-16,8 1 0 0,0 0 0 0,0-1 1 0,0 1 0 0,0 4-2 0,-6-5 0 15,6 4 1-15,0 1 0 0,0-1 1 0,0 0 0 0,0-3 1 16,-6 3 0-16,6-2 0 0,0 2 2 0,0-4-1 0,0-3-1 15,-7 0-1 1,7 0 1-16,0-4 0 0,0 0 1 0,0-3 1 0,0 3 4 0,0-7 2 0,0 0 4 0,0 0 2 16,7-7 2-1,-7 3 3-15,6-7 7 0,0-3 9 0,-6 3 11 0,8-7 6 0,-2 3 2 0,-6-4 3 0,6 1 2 0,-6-4 1 16,6 0-1-16,-6 0-8 0,0 0-9 0,8-4-5 16,-8 1-1-1,0 3 5-15,6 0 6 0,-6 0 8 0,0 4 4 16,0 0 5-16,0 3 4 0,0 4 2 0,0 0-2 0,0 3-9 15,0 5-10-15,0-1-13 0,0 4-11 0,-6 0-7 16,6 7-14-16,0 1-5 0,-8 6 0 0,8 1-2 0,0 0 1 0,-6 7 0 0,6-4-1 0,-6 4 1 0,6-4 4 16,-6 4 1-16,6 1-3 0,-8-2-1 0,8 1-1 0,0 0 0 15,-6 0 0-15,6 0 0 0,0-4 0 0,-6 1-1 0,6-4-1 32,0-1 1-32,0-3 1 0,-7-3 1 0,7-1 0 0,0 0 3 0,0-3 1 0,0-1 2 0,0-3 1 0,-6 0-2 31,6-3-1-31,0-1 1 0,0-3-3 0,0-4-2 0,0 0-2 0,0-7-1 0,6-1 0 0,-6 1-2 0,7-1 1 31,-1-2 0-31,0-5 2 0,2 4 2 0,-8 0-2 0,6 0 0 16,-6 4 0-16,0-4 4 0,6 7 1 0,-6 0-2 15,0 4 3-15,0 0-1 0,0 4-3 0,-6 4 1 0,6 3 0 16,-6 7 0-16,-2 0-1 0,-4 4-2 0,5 4 0 16,1 3-2-16,-8 0 2 0,8 0 0 0,0 5 0 0,0-5-2 15,6 4-4-15,0 0-8 0,-8-4-13 0,8 4-22 0,0-7-33 16,0 3-40-16,0-3-40 0,0-4-36 0,8 0-31 0,-8-4-24 15,6 1-17-15,0-5-5 0,-6-3 3 0,6 0 8 16,1-3-1-16,0-8-17 0,-1 3-33 0,1-6-49 0</inkml:trace>
  <inkml:trace contextRef="#ctx0" brushRef="#br3" timeOffset="-160589.78">24514 10547 85 0,'0'-4'111'0,"0"4"-29"0,-7-4-23 0,7 4-19 0,-6-3-14 16,-1 3-6-16,7 0 2 0,-6 0 3 0,-1 0 8 0,1 0 3 16,6 0 5-16,-6 0 0 0,6 3 0 0,-8-3-3 0,8 0-9 15,-6 0-7-15,6 4-6 0,0-4-4 0,0 4-2 16,-6-4-1-16,6 3-2 0,0-3 0 0,0 0 1 0,0 4 1 16,0-4 2-16,-7 4 0 0,7-4-1 0,-7 3-1 15,7-3 0-15,-6 4-1 0,0 0-1 0,-1-4-1 0,1 4-2 16,-8-1-2-16,8 1-1 0,0-1-1 0,-8 1 4 0,8-4 7 15,0 4 4-15,-1-4 5 0,0 3 7 0,1-3 6 16,6 0 7-16,-7 4 5 0,1-4 3 0,6 0-1 0,0 0 0 16,-6 0-5-16,6 0-5 0,0 0-2 0,0 0-7 0,0 0-5 15,0 4-6-15,6-4-3 0,-6 0-2 0,6 0-1 16,1 3-1-16,6-3-1 0,0 0-1 0,0 0 1 0,6 3 2 16,1-3-3-16,6 0-2 0,1 0-2 0,5 0-1 0,1 0-1 15,-1 0-2-15,7 0 0 0,0 0-4 0,0-3-1 0,0 3-3 16,0 0-5-16,-6 0-6 0,-1 0-7 0,-6 0-7 15,1 0-6-15,-8 0-1 0,0 0-1 0,-5 3 2 0,-1-3 5 16,-7 0 8-16,0 0 9 0,2 0 11 0,-8 0 9 16,0 0 7-16,0 0 5 0,0 0 9 0,-8 0 7 0,8-3 5 15,-6 3 5-15,6 0 2 0,-6 0 2 0,-1-3 1 16,7 3-3-16,-6 0-6 0,6 0-6 0,0 0-9 0,0 0-6 16,0 0-6-16,0 0-8 0,6 0-6 0,1 0-8 0,-1 0-10 15,8 0-13-15,-2-4-13 0,1 4-13 0,7-4-16 0,-8 4-17 16,8-3-7-16,-6-1-1 0,-2 0 3 0,1 1 10 15,-6 3 12-15,0-4 16 0,-1 4 19 0,0 0 21 0,0 0 17 16,-6 0 15-16,0 0 11 0,8 0 9 0,-8 0 4 0,0 0 4 16,0 0 1-16,0 0-3 0,0-3-3 0,6 3-6 31,-6 0-6-31,6-4-4 0,1 4-5 0,-1-4-3 0,8 0-3 16,-8 4-3-16,8-3 0 0,-2-1-1 0,1 4-2 0,7-4 1 15,-8 1-1-15,8 3-1 0,0-4-2 0,6 4-8 16,-7-4-10-16,1 4-12 0,-1-3-17 0,1-1-30 0,0 1-52 15,-8-1-79-15,2 0-96 0</inkml:trace>
  <inkml:trace contextRef="#ctx0" brushRef="#br3" timeOffset="-160383.22">25139 10547 242 0,'0'0'254'15,"6"0"-88"-15,-6 0-67 0,7 0-40 0,0-4-21 16,5 4-12-16,2 0-6 0,5 0-4 0,-6-4-3 0,14 4-1 16,-9 0-5-16,9 0-3 0,-1-3-3 0,0 3-2 0,0-4-6 15,7 4-3-15,-7 0-5 0,6-3-8 0,-6 3-10 16,7-4-14-16,-8 0-18 0,8 1-21 0,-7-2-32 0,0 2-42 16,-6 0-59-16</inkml:trace>
  <inkml:trace contextRef="#ctx0" brushRef="#br3" timeOffset="-160241.62">25673 10518 168 0,'-7'3'294'16,"1"-3"-87"-16,0 0-78 0,6 0-46 0,-7 4-25 16,7-4-11-16,0 0-9 0,0 4-5 0,7-4-5 0,-1 0-3 15,0 0-3-15,1 0-6 0,12 0-8 0,-5-4-9 0,5 4-20 16,1-4-27-16,0 1-51 0,5-2-101 0,-5-1-104 16,0 2-67-16</inkml:trace>
  <inkml:trace contextRef="#ctx0" brushRef="#br3" timeOffset="-140250.5">24820 12097 218 0,'0'0'232'0,"0"-4"-78"0,0 0-58 0,6 4-37 16,-6-3-21-16,0 3-12 0,0-4-5 0,7 4-2 16,-7-4 0-16,7 1-1 0,-7-1 1 0,6 4-1 0,0-7-1 15,-6 7 2-15,7-8 1 0,-1 5 0 0,1-1 1 0,0-1 0 16,-7 5-1-16,6-3 2 0,-6 0-1 0,6-1 0 16,-6 4 2-16,0-4 1 0,7 4 3 0,-7-4 2 15,0 4 2-15,0-3 1 0,0 3 2 0,-7 0 1 0,7-4 4 0,0 1 2 16,0 3 3-16,0 0 6 0,-6-4 6 0,6 1 6 0,0 3 7 15,0 0 9-15,0 0 10 0,-6 0 10 0,6 0 9 16,0 0 6-16,-7 0 3 16,7 0-1-16,0 0-3 0,0 0-6 0,-7 0-9 0,7 7-10 0,-6-4-10 0,6 4-7 15,-7 1-1-15,1-1 6 0,0 5 25 0,-1-1 12 0,7 3 5 16,-7 5 2-16,1-1-1 0,6 0-5 0,-6 4-6 16,-2 0-13-16,8 4-29 0,-6 3-30 0,6 0-8 0,-6 1-6 15,6 2-4-15,-7 2-3 0,7-1-2 0,0-1-3 0,0 5-3 16,-6-4 10-16,6 0-3 0,0-4-5 0,0 4-3 0,0-4 3 15,0-3-3-15,0 0-1 0,0 0-1 0,6-5 1 16,-6 1-1-16,7-3-2 0,-7-4-1 0,6-1-3 0,-6 1 1 16,6-4-1-16,-6 0-11 15,8 0-35-15,-2-4-69 0,-6-3-77 0,0 3-76 16,0-3-75-16,0-4-89 0,0 0-128 0,0 0-103 0,-6-4-37 0,-8 4 22 16</inkml:trace>
  <inkml:trace contextRef="#ctx0" brushRef="#br3" timeOffset="-139980.59">24572 12734 377 0,'0'0'513'0,"-6"3"-115"0,6 1-122 0,0 3-66 0,-7 1-28 16,7-2 4-16,0 6 15 0,0 3 11 0,7-4 0 16,-7 7-11-16,0 0-17 0,6 1-19 0,1-1-26 0,-7 4-39 15,6-3-32-15,1 2-24 0,6-2-9 0,-7 3-1 0,1-4-1 16,0-3 1-16,5 3 1 0,-5-7 5 0,-1 4 8 0,8-4 5 15,-8-4 6-15,0-3-2 0,8-1 0 0,-1-3 5 16,0-3 4-16,0-1 0 0,7-3 1 0,-1-4 0 0,0-4 6 16,0 0 2-1,1-3 3-15,0 3-6 0,-1-3-5 0,1 0-5 0,-7-1-7 0,6 1-9 0,1 1-12 0,-7-3-10 16,1-2-13-16,-2 8-26 0,1-4-31 0,-6 3-47 0,6-3-121 31,-1 3-122-31,2-1-135 0,-2 2-219 0,2 3-112 16,-1 1-48-16,-7 2-11 0</inkml:trace>
  <inkml:trace contextRef="#ctx0" brushRef="#br3" timeOffset="-139297.36">25426 12840 481 0,'0'-4'521'0,"0"4"-121"0,0 0-115 16,0-3-61-16,0 3-28 0,-7 0-12 0,7 0 3 0,0 3 2 16,-7 1 3-16,7 0 10 0,-6 3 0 0,6 0-14 15,-6 4-18-15,6 0-25 0,0 4-26 0,0-1-19 0,-7 2-13 16,7 2-27-16,0 0-16 0,-7 0-8 0,7 1-7 15,0-1-3-15,0 4-3 0,-6-4-4 0,6 1-5 0,-6-1 2 0,6 4-1 16,0-7-1-16,-7 3-1 0,7-4-1 0,0 4-2 16,0-2 0-16,0-5-1 0,0 3-4 0,0-3 1 0,7 0 1 15,-7-4 0-15,6 4 0 0,0-3 0 0,1 0 1 0,0-5 3 16,5 0 3-16,2-3 1 0,-1 4 1 0,-1-8-3 16,8 4-3-16,0-3-1 0,-1 0 0 0,1-5-3 0,0 0-1 15,-1 1-5-15,0 0-1 0,0 0 1 0,1-4-3 0,-6 3-7 16,-1 1-12-16,-1-4-18 0,-5 0-38 0,6-1-67 0,-7 5-79 15,1-4-69-15,0 0-59 0,-7 0-52 0,0-3-61 16,0-1-80-16,-7-3-99 16,0 7-7-16,1-3 40 0</inkml:trace>
  <inkml:trace contextRef="#ctx0" brushRef="#br3" timeOffset="-139011.63">25327 12906 307 0,'-6'3'374'0,"0"-3"-105"0,0 0-86 0,-1 0-52 0,7 0-28 15,-7 0-13 1,7 0-7-16,0 0-5 0,0 0-6 0,0 0-6 0,7 0-6 0,-7 0-3 0,7 0 0 0,-1-3 3 16,0 3 9-16,0 0 9 0,2 0 11 0,4-3 9 0,-5 3 7 15,-1 0 0-15,8-3-5 0,-8 3-4 0,7 0-10 0,0 0-7 16,0 0-12-16,0-5-11 0,6 5-9 0,-5-4-10 0,5 4-9 15,-6-3-8-15,7 3-14 0,-1-4-28 0,1 4-41 32,-7-4-45-32,0 4-43 0,0 0-43 0,-1-3-45 0,-4-1-57 15,-2 4-67-15,0-4-77 0,-6 1-68 0,-6 3-5 0</inkml:trace>
  <inkml:trace contextRef="#ctx0" brushRef="#br3" timeOffset="-138868.63">25289 12998 240 0,'-7'7'353'16,"1"-3"-100"-16,6-1-84 0,0 1-57 0,-6-1-30 0,12 1-17 16,-6 0-7-16,6-1-4 0,-6 1-1 0,13 0-5 0,-6-1-4 15,6 2-7-15,-1-5-9 0,8 4-6 0,0-4-9 0,-1 0-12 16,7 0-21-16,1 0-28 0,-1 0-42 0,-7-4-62 16,7-1-124-16,-6 5-105 0,6-3-61 0</inkml:trace>
  <inkml:trace contextRef="#ctx0" brushRef="#br3" timeOffset="-138678.55">25842 13050 335 0,'0'6'547'0,"0"-2"-106"0,0 4-112 0,0 2-50 0,0 1-14 0,0 0 0 16,0 0 0-16,-6 4-6 0,6-1-16 0,0 5-20 15,0-1-37-15,6 1-46 0,-6-1-49 0,0 3-38 0,7-2-21 16,0-1-18-16,-1 1-32 0,0-1-60 0,7 1-79 0,-6-1-73 15,0-3-71-15,-1-5-90 0,0 1-150 0,1-3-112 16,0-1-47-16,-1 0 14 0</inkml:trace>
  <inkml:trace contextRef="#ctx0" brushRef="#br3" timeOffset="-137743.48">14751 10462 6 0,'0'-7'501'0,"0"3"-64"0,0 1-142 0,-6-1-109 0,6 0-57 16,0 4-37-16,0-3-23 0,0 3-13 0,0 0-13 0,0 0-5 15,0 3-5-15,0 1-4 0,6 3-4 0,-6 0 2 0,0 1 1 16,0 7 5-16,0-4 12 0,0 4 12 0,0-1 12 16,0 4 12-16,-6 1 9 0,6 3 18 0,0 0 18 0,-7 4 15 15,7-4 5-15,-7 3-3 0,1 1 0 0,0-4-3 0,6 4-7 16,-7-5-19-16,7-2-22 0,0 3-14 0,-7-8-11 0,7 4-8 15,0-3-11-15,0 0-7 0,0-1-6 0,0-2-2 16,7-5-2-16,-7 4-4 0,7-4-6 0,-1-3-5 16,0-1-1-16,1 1-3 0,6 0-2 0,0-4-3 0,7-4-4 15,-1 4-1-15,0-7-2 0,1 3 0 0,0-3-9 0,-1-4-28 16,-5 1-54-16,5-2-72 0,0 1-64 0,1-4-58 16,-7-3-52-16,0 0-60 0,0-4-66 0,0 0-92 0,-13-4-53 15,0 7 11-15</inkml:trace>
  <inkml:trace contextRef="#ctx0" brushRef="#br3" timeOffset="-137489.06">14516 10576 295 0,'-12'0'442'0,"5"4"-107"0,7-4-111 0,-6 3-71 0,-1-3-40 15,7 0-19-15,0 0-12 0,0 4-4 0,0-4 1 0,7 0 5 16,-7 0 9-16,6 4 5 0,7-4 8 0,-7 0 12 15,8-4 19-15,-2 4 20 0,2-4 11 0,-1 4 3 0,-1-3-4 16,2-1-8-16,-2-3-15 0,8 3-19 0,-7 0-26 16,1-3-31-16,-2 3-21 0,2 1-16 0,5-5-11 0,-6 5-8 15,0-1-7-15,0 1-7 0,6-5-11 0,-12 5-24 0,13-2-41 16,-14 2-49-16,7 0-52 0,-6-1-44 0,-1 0-40 16,8 1-37-16,-14-1-29 0,6 0-26 0,-6 1-28 0,0-1-57 15,-6 1-51-15,-2 3-15 0</inkml:trace>
  <inkml:trace contextRef="#ctx0" brushRef="#br3" timeOffset="-137267.35">14581 10770 252 0,'0'4'419'0,"0"-4"-110"0,0 4-100 16,8-4-71-16,-8 0-42 0,6 0-21 0,6 0-12 0,-4-4-7 15,-2 4-6-15,7-4-1 0,7 4-4 0,-8-3-6 0,2-1-6 16,5 1-11-16,1-2-7 0,-1 2-7 0,0 0-3 16,1-2-4-16,-1-2-7 0,1 3-16 0,6-3-23 0,0 0-33 15,1 0-49-15,-8-4-71 0,7 0-139 0,0 3-91 0,-6 1-50 16</inkml:trace>
  <inkml:trace contextRef="#ctx0" brushRef="#br3" timeOffset="-137077.86">15129 10642 103 0,'0'0'587'0,"-7"0"-12"0,7 0-148 16,0 4-131-16,-6 0-59 0,6-1-25 0,0 4-10 15,0 1-13-15,0 6-8 0,0-3-6 0,6 8-2 0,-6-1-11 16,7 1-32-16,-1-1-41 0,1 4-31 0,-1 0-23 0,1 0-14 16,5-1-6-16,-4 1-8 0,4 1-16 0,2-5-35 0,-2 0-57 15,-5 4-68-15,6-7-63 0,-6 4-67 0,5-9-82 16,-5 5-137-16,0-5-102 0,-1 1-41 0,-6 0 12 0</inkml:trace>
  <inkml:trace contextRef="#ctx0" brushRef="#br1" timeOffset="-125469.63">11032 10620 336 0,'0'0'329'15,"0"0"-101"-15,0 0-79 0,0 0-46 0,0 0-24 0,0 0-16 16,-6 0-11-1,6 0-5-15,0 0-5 0,0 0 0 0,0 0-2 0,0 0-4 0,-7 0-4 0,7 0 0 0,0 0 0 16,0 0 3-16,0-3 0 0,0 3 0 0,0-5 1 0,0 1 1 31,0 1-2-31,0 0-2 0,0-1-3 0,0 0 3 0,0-3 4 16,7 3 4-16,-7-3 3 0,6 4 9 0,-6-5 9 0,6 1 12 16,-6-1 13-16,8 1 11 0,-8 0 12 0,6 0 18 0,-6-1 22 0,0-3 18 0,6 4 7 0,-6-4 0 15,0 0-6-15,0 0-11 16,6 3-14-16,-6-3-22 0,0 0-26 0,0 4-26 0,0-3-20 0,0-2-13 0,0 1-11 15,0 0-7-15,0 0-7 0,7 0-2 0,-7 0-3 0,0 4-3 16,0-4 3-16,0 1 0 0,0 1-2 0,0-2 2 0,0 4 0 16,0-4-5-16,0 0 1 0,0 0 1 0,-7 0 1 0,7 0-1 15,0 0 3-15,0 1-1 0,-6-2 1 0,6-2 2 16,0-1 1-16,0 4 0 0,0-4 0 0,0 1-2 16,0-1 9-16,6 1-5 0,-6-1-1 0,0 0-3 0,7 1 0 15,-7-1-8-15,0-4 3 0,7 5 2 0,-7-1-8 0,0 1 4 16,0-1 2-16,0 0 3 0,6 1 0 0,-6-1 7 15,0 1-4-15,-6 3-2 0,6-5-1 0,0 2 0 0,0-1-1 16,0 1-1-16,0-1-3 0,-7 0-1 0,7 1 0 16,0-1 0-1,0 1 0-15,0-1-2 0,-7 0-1 0,7 0 1 0,0 1 1 0,0 0 1 0,0-5 0 0,0 4 0 0,0 1 0 16,0-1 0-16,0 1 0 0,7-2 0 0,-7 2-1 16,0-1 0-16,0 1 1 0,7-1 1 0,-7 4-6 0,0-4 5 31,0 4 4-31,0-3 5 0,0 3-2 0,0 0 3 0,0-1-1 15,0 3-2-15,0-3 6 0,0 1-6 0,0 0-1 0,0 0-6 16,0 0 1-16,0-4-1 0,0 4 0 0,0 4 1 16,0-4 1-16,0 0 1 0,0 0-1 0,0 4-1 0,0-5 0 15,0 6 0-15,0-2 1 0,0-3 1 0,0 4-2 0,0-1-2 16,0 1 1-16,0-4 0 0,0 4 0 0,0-1 0 16,0 5-1-16,-7-5-3 0,7 1 3 0,0 0 1 0,0 3 1 15,0 0 1-15,-7 1 0 0,7-5-1 0,0 5 0 0,0-1 3 16,0 1-3-16,0-1 0 0,0 0 0 0,0 1-1 0,0-6 0 15,0 9 0-15,0-3 0 0,0-1-2 0,0 1 2 16,0-1-1-16,0 1-2 0,-6-1 1 0,6 0-1 0,0 1 1 16,0-1 1-16,0 1-1 0,0-1-2 0,0 0 3 0,0 0 1 15,0 1-1-15,0 3-1 0,0-4 0 0,0 0 0 16,0 1 1-16,0-1-1 0,0 4 0 0,0-4 0 0,6 1 2 16,-6-1 4-16,0-3-2 0,0 3-1 0,0 1-1 0,0-5 1 15,7 5-2-15,-7-5 1 0,7 1-1 0,-1 0-4 16,-6-4 2-16,7 7-1 0,-7-4 3 0,6-3 1 0,-6 4 0 15,7 0 1-15,-7-1-2 0,7 5 1 0,-7-5-1 16,6 1 1-16,0 0 0 0,-6 0 0 0,7-1 0 0,-7 5 0 16,7-5 0-16,-7 5 1 0,0-5 1 0,6 1 2 0,-6 0-2 15,0 3 1-15,6-3 0 0,-6 3 2 0,0-4 0 0,0 6 0 16,0-2 1-16,0-1-4 0,0 2 3 0,0 3-2 16,0 0-1-16,0 0-2 0,0-4-2 0,0 4-1 0,-6 0-2 15,6 4 1-15,0-4-1 0,-6 3-1 0,6 2 1 0,-7-1 1 16,0 2 1-16,1 2 1 0,-7-1 1 0,6 4 1 15,-6-4-3-15,7 7 2 0,-8-2 2 0,2-1 0 0,-8 8 1 16,7-5 1-16,-7 0 0 0,8 5 0 0,-8-4 1 0,7 3-2 16,-7 0-2-16,8 0-1 0,-2 1-4 0,-5-1 3 0,6-3-3 15,0 2 1-15,7-1-1 0,-8-5 1 0,8 3 3 16,0-3 0-16,6 0 0 0,-8-3-1 0,8-1 0 0,-6-3 2 16,6-1 0-16,0 1-1 0,0 0 0 0,0-1 2 0,0-3 0 15,0 0 0-15,0 0 2 0,6 0 0 0,-6-3 0 16,8-5 2-16,4 5 1 0,-5-8 0 0,6 3 1 0,-7-6 2 15,7 3 0-15,1-4-2 0,-2 4 1 0,2-4-2 16,-2 4 0-16,1-3-2 0,-6 3 0 0,0-4-1 0,5 0-1 16,-4 4 0-16,-2 1-1 0,0-5-1 0,0 4 0 0,1 0 0 15,0 0 0-15,-1-1-1 0,1 5 0 0,-1 0-1 16,-6 0 0-16,6-1 1 0,-6 5-2 0,8 0 0 0,-8-2 1 16,0 2-2-16,6-1 0 0,-6 4-1 0,0-4 1 0,0 4-1 15,6 0 0-15,-6 0-1 0,6 4 2 0,1 0 0 0,6 4 2 16,-6-2 0-16,6 2 2 0,6 3 1 0,1 3 2 15,-1 5-1-15,7-4 2 0,-6 2-2 0,6 2 2 16,7 3-2-16,-7-3-2 0,7 2 1 0,-1 2-1 0,1-5 0 16,5 0 0-16,-5 0 2 0,-1 1 1 0,7-1-1 0,-13 0 4 15,7-3-3-15,-7-1 1 0,0 1-2 0,1 0 0 0,-15 0-3 16,8-4-11-16,-7 3-18 0,-6 1-65 0,-7-1-129 16,0 1-152-16,-7 3-218 0,-6-3-135 0,0 0-70 0,-6-1-32 15,6-3-6-15</inkml:trace>
  <inkml:trace contextRef="#ctx0" brushRef="#br2" timeOffset="-105803.27">12257 8861 77 0,'0'0'316'0,"-7"0"-66"16,7 0-74-16,0 0-51 0,0 0-30 0,0 0-14 0,0 0-7 16,0 0-5-16,0 0-3 0,0 0-2 0,0 0-6 0,0 0-4 15,-6 0-8-15,6 0-6 0,0 0-7 0,0 0-5 16,0 0-4-16,0 0-2 0,0 0-1 0,0 0-3 0,0 0-1 16,0 0 0-1,0 4-2-15,0-4 1 0,0 0-1 0,-7 0-1 0,7 4 2 0,0-4 6 0,0 3 11 0,0 1 8 16,-7 0 8-16,7 4 8 0,0-4 7 0,-6 2 6 0,0 2 10 15,6-1 15-15,-6 0 7 0,-2 0 8 0,2 5 7 16,0-1 3-16,-8 3 4 0,8 1-1 0,-7-1-7 0,0 5-15 16,0-5-12-16,0 9-12 0,-7-5-11 0,7 4-10 0,0 0-7 15,1 0-4-15,-8-4-4 0,7 3-3 0,-7 6-1 16,8-5-2-16,-2 0-1 0,1 0-2 0,-7-4-3 0,8 4 0 16,-2-5-1-16,-5 6-1 0,6-4-3 0,-6-1-3 0,5 0-3 15,2 0-1-15,-8-3-2 0,7 3-1 0,0-3-4 16,0-3-1-16,-1 2-2 0,8-3 0 0,0-4-2 0,-1 0 1 31,0 1-2-31,1-1-2 0,0-3 0 0,-1 3 1 0,7-3 0 16,0-1-3-16,-6-3 1 0,6 4-1 0,0-4 0 0,6 0 3 15,-6 4-1-15,0-4-2 0,7 0 2 0,5 0 3 16,-5 0 11-16,6-4-2 0,1 4-1 0,5 0-2 0,0 0-1 16,0-4 1-16,1 4-1 0,0-3-2 0,6 3-9 0,0 0 1 15,0-4 2-15,0 4 1 0,6-4-3 0,1 4 1 16,-1-3 1-16,1-1-1 0,7 0 0 0,5 1 2 0,-6-1-1 15,13 0 0-15,-6-3 1 0,6 0-1 0,0 3-2 16,0-3 0-16,0 3 0 0,7-3-2 0,-7 4 0 0,0-1 0 16,0-1 3-16,0 2-2 0,-7 0 1 0,1 0 0 0,0-2-1 15,-7 5-3-15,0-4 0 0,6 1 0 0,-5-1-1 16,-7 4 2-16,5-4 2 0,-5 1-3 0,-7 3 1 0,7 0 6 16,-7-4-4-16,-7 4 0 0,1 0 1 0,-8 0-2 0,8 0-1 15,-14 0 0-15,8 0-1 0,-8 0 0 0,1 0 0 0,-1 0 3 16,1 0 0-16,-7 0 6 0,7 0-2 0,-7-4 2 15,6 4-1-15,-6 0-1 0,0-3 0 0,0 3-1 0,0-4 1 16,0 0 4-16,0 1-2 0,-6-5-3 0,6 1-1 16,-7 0 2-16,0 0 0 0,1-1-2 0,-1-3 1 0,-5 0-9 15,4-3 5-15,-4 0 2 0,-8-6 3 0,7 2 1 0,-7-4 0 16,2-3-1-16,-2-1 1 0,0-3 2 0,-5-1-2 16,5 1 0-16,0-4-1 0,-6 0 1 0,7 4 0 0,-1-4 1 15,0 3 0-15,1 4-3 0,-1 1-1 0,1-1 0 0,-1 4-1 16,8 4-6-16,-2 0-10 0,1 0-30 0,6 7-63 15,1-4-81-15,6 4-82 0,0 0-70 0,6 1-78 0,1-2-111 16,0 1-115-16,5 4-49 0,2-1 13 0</inkml:trace>
  <inkml:trace contextRef="#ctx0" brushRef="#br2" timeOffset="-105057.68">12283 8876 167 0,'0'-4'218'16,"-6"1"-41"-16,6-1-39 15,0 0-34-15,-8 1-21 0,8-1-11 0,0 1-9 0,0-1-4 0,0 0-5 0,-6 4-3 16,6-3-2-16,0 3-3 0,0-4-7 0,0 4-7 0,0 0-3 16,0 0-8-16,0 0-8 0,0-4-3 0,0 4-6 0,6 0-1 15,-6 0-1-15,0 0-1 0,0 0 1 0,8 0-1 16,-2 0 1-1,-6 0 0-15,6 0 1 0,0 0 2 0,1-3 3 16,0 3 0-16,-1-4 3 0,1 4 0 0,-1-4 4 0,1 4 1 16,0-3 2-16,-1 3-1 0,0 0 0 0,0-4 1 0,2 4-3 15,-2 0-1-15,0 0-1 0,1 4 0 0,6-4-4 16,-6 3 0-16,5 1 2 0,2 3 5 0,5-3 4 16,-6 7 7-16,6 0 1 0,7 0 3 0,-6 3 1 0,-1 1 1 15,7 4-3-15,1-1-4 0,-7 0-5 0,6 4-5 0,0 0-2 16,-1 0-4-16,8 4-3 0,-7-4-1 0,6 3-1 15,-5-3-4-15,-1 4-6 0,6-1-15 0,-6-2-24 0,7-1-28 16,-7 3-41-16,0-6-69 0,1 3-135 0,-9-1-93 0,2-2-57 16</inkml:trace>
  <inkml:trace contextRef="#ctx0" brushRef="#br2" timeOffset="-104582.75">12302 9001 134 0,'0'-8'150'0,"0"5"-14"0,7-5-16 0,-7 5-17 0,0-1-18 16,6 0-12-16,-6 1-13 0,0-1-4 0,0 4-7 15,0-3-8-15,0 3-7 0,7 0-6 0,-7 0-2 16,0 0 0-16,0 0 2 0,6 3 3 0,-6 4 3 0,0 1 4 15,0 0 3-15,0 6 4 0,-6 0 3 0,6 5 1 0,-13 3-2 16,6 4-3-16,-12 3-2 0,5 0-4 0,-5 3-5 0,-1 2-2 16,-6-1-7-16,7 0-4 0,-7 3-3 0,6-2-3 15,1-1-1-15,-1-4-2 0,0 0-3 0,2-2-2 0,4-2 0 16,1-4-3-16,0 1-3 0,6-3-7 0,1-5-12 0,6-3-12 16,-6 0-14-16,6-4-18 0,0 1-24 0,0-5-25 15,6-3-37-15,0-3-52 0,1-5-73 0,6 1-94 16,-6-4-43-16</inkml:trace>
  <inkml:trace contextRef="#ctx0" brushRef="#br2" timeOffset="-104393.41">12439 9114 401 0,'0'0'316'0,"0"0"-102"0,0 8-68 16,-6-5-39-16,6 9-21 0,-8-5-13 0,2 7-9 15,0 0-7-15,-7 6-9 0,0-2-6 0,0 0-7 16,-1 4-8-16,2 0-9 0,-8 3-5 0,7-3-6 0,0 1-1 16,0-1-1-16,1 0-4 0,-2-1-9 0,8-2-15 0,-1-1-17 15,1-7-23-15,6 3-27 0,0-2-38 0,0-1-60 16,6-8-96-16,7-3-85 0,1-3-43 0</inkml:trace>
  <inkml:trace contextRef="#ctx0" brushRef="#br2" timeOffset="-104219.61">12921 9107 58 0,'13'-7'454'0,"-7"7"-93"0,-6-4-115 0,7 8-72 0,-7-1-38 15,-7 5-22-15,1-1-14 0,0 4-10 0,-1 0-8 0,-6 4-9 16,0-1-14-16,-7 5-11 0,8-1-20 0,-2 0-28 0,-5 4-30 16,6 0-29-16,0 0-40 0,-7 1-65 0,7 2-116 15,0-3-114-15,0 4-71 0,-7-1-25 0</inkml:trace>
  <inkml:trace contextRef="#ctx0" brushRef="#br2" timeOffset="-103682.32">12139 9660 151 0,'0'-3'153'0,"0"-1"-42"0,0 0-37 0,-6 0-28 16,6-3-15-16,0 7-11 0,0-3-4 0,0-1-1 0,-6 1 0 16,6 3 3-16,0-4 0 0,0 0 3 0,0 1 4 0,0 3 3 15,6-5 5-15,-6 3 2 0,0-2 4 0,0 4 1 16,0-5 1-16,6 2 0 0,-6-1-1 0,0 0-2 15,0 4-8-15,0-3-3 0,7 3-3 0,-7-4-4 0,0 4-1 16,0-3-3-16,7 3-2 0,-7-4 2 0,0 4 1 0,6-4 3 16,-6 4-2-16,0 0 2 0,6 0 2 0,-6 0 3 0,7 4 3 15,-7 0 11-15,6-1-1 0,-6 1 1 0,7-1 0 16,0 8 0-16,-7-2 5 0,6 1 2 0,0 5 2 0,-6-1-7 31,8 0 3-31,-2 5 3 0,-6-1 6 0,6 4 4 0,-6 4-1 16,0 0 0-16,0 0-1 0,0 3 2 0,0 0 1 15,0 0 0-15,0 5-3 0,0 2-3 0,-6 1-7 16,6 3-2-16,-6-3-7 0,6 3-5 0,-8 0-6 0,8-3-6 16,-6 3-5-16,6-3-4 0,0 3-2 0,-6-3-4 0,6-1-1 15,0 1-2-15,0-1-1 0,-7 1 0 0,7-4 0 0,-7 4 1 16,7-4 2-16,-6 4 0 0,-1-8 0 0,7 4 0 16,-6-4-2-16,6 1-1 0,-6-1-1 0,6-4-6 15,-7 1-12-15,7-4-11 0,0-4-15 0,0 0-13 0,0 1-12 0,0-4-13 16,0-5-15-16,7 2-15 0,-7-6-13 0,0 2-20 15,6-1-34-15,-6-7-66 0,6 0-135 0,-6 0-66 0,7-7-30 16</inkml:trace>
  <inkml:trace contextRef="#ctx0" brushRef="#br2" timeOffset="-103286.64">12804 9404 353 0,'0'-8'333'0,"0"5"-111"0,0-1-87 0,0 1-52 0,0 3-31 15,0-4-19-15,0 4-12 0,0 0-7 0,0 0-5 0,0 0-3 16,0 0-2-16,0 0-1 0,0 0 1 0,6 4-1 0,-6 3 3 16,0-4 4-16,7 8 5 0,-7 0 8 0,0 4 6 15,6 0 8-15,-6 6 10 0,0 5 6 0,0 0 7 0,-6 7 9 16,6 0 4-16,0 4 5 0,0 2 3 0,-7 6-1 0,7-1-4 16,-6 4-4-16,6-1-9 0,0 5-11 0,-6-1-8 15,6 4-10-15,-8-4-8 0,8 4-10 0,-6-4-5 0,6 0-4 16,0 1-4-16,-6-1-1 0,6-4-1 0,6 1-1 0,-6-4 0 15,0 0-4-15,6 0-10 0,2-7-14 0,-8 0-17 16,6-4-20-16,0-1-22 0,7-6-25 0,-6-4-31 0,-1 0-34 16,1-11-42-16,-1 0-73 0,0-4-104 0,2-3-44 15</inkml:trace>
  <inkml:trace contextRef="#ctx0" brushRef="#br2" timeOffset="-102923.2">12504 9426 75 0,'0'3'375'0,"0"1"-95"0,0 0-97 0,0 7-64 0,-6 4-33 15,6 0-21-15,-7 2-13 0,7 5-6 0,-13 4-6 16,7 0-3-16,-1 6-2 0,1 2 1 0,-8 2-2 0,8 1-2 16,-8 7 1-16,2-1 1 0,-8 5 0 0,7 3 0 0,-7 1-4 15,8-1-4-15,-8 1-3 0,1 3-2 0,-1-4-3 16,0 0-5-16,1 0-3 0,6-7-3 0,-6 4-1 0,5-8-3 15,8-3-5-15,0-1-13 0,-1-2-16 0,0-9-23 16,7-3-31-16,7-4-43 0,-7-3-61 0,7-4-116 0,5-7-90 16,2-4-40-16</inkml:trace>
  <inkml:trace contextRef="#ctx0" brushRef="#br2" timeOffset="-102717.33">12836 9862 297 0,'-13'14'498'0,"-6"9"-106"0,-1 2-130 0,-6 4-72 15,0 4-31-15,0 0-19 0,0 4-12 0,0 3-9 0,0 0-6 16,0 2-9-16,-7-3-8 0,7 5-18 0,0-4-29 0,7 1-42 16,-1-1-46-16,1-3-41 0,5-5-35 0,2 2-33 15,4-9-34-15,2 1-37 16,6-8-40-16,0-3-39 0,6-4-77 0,2-4-56 0,4 0-20 0</inkml:trace>
  <inkml:trace contextRef="#ctx0" brushRef="#br2" timeOffset="-102542.88">12973 10225 229 0,'6'3'398'0,"1"0"-86"0,-7 9-85 31,0 2-51-31,-7 5-23 0,1 3-13 0,-7-1-4 16,0 2 0-16,0 2 8 0,-7 5-3 0,1-1-5 0,-1 0-11 15,0 4-16-15,1 0-17 0,0 0-24 0,0 4-52 16,-8 0-66-16,8-1-60 0,6-7-59 0,-7 4-73 0,7-7-118 16,6 3-119-16,-5-3-69 0,5-4-14 0</inkml:trace>
  <inkml:trace contextRef="#ctx0" brushRef="#br2" timeOffset="-101672.01">12295 8825 245 0,'0'-4'214'0,"0"4"-43"0,0-3-46 0,7 3-29 0,-7-4-13 15,0 4-9-15,0 0-5 0,0 0-9 0,0-4-5 16,0 4-5-16,0 0-6 0,0 0-7 0,7 0-9 0,-7 0-7 15,0 0-7-15,0 0-7 0,0 0-11 0,6 0-16 0,-6 0-26 16,7 0-46-16,-1 0-101 0,1 0-105 0,6-3-77 0</inkml:trace>
  <inkml:trace contextRef="#ctx0" brushRef="#br3" timeOffset="-89763.55">27523 11954 65 0,'0'0'276'0,"0"-5"-64"15,0 5-61-15,0 0-50 0,0 0-29 0,0-3-20 0,0 3-13 16,0 0-8-16,0 0-8 0,0 0-3 0,6 0-3 0,-6 0 0 16,0 0-1-16,0 0 5 0,0 0 2 0,0 0 7 0,0 0 4 15,0 0 6-15,-6 0 5 0,6 0 4 0,0 0 2 16,0 0-1-16,0 0-1 0,0 0 0 0,0 0-3 0,0-3 0 15,0 3-1-15,0 0-3 0,0-4-3 0,0 0-4 0,0 4-1 16,0-7 1-16,0 3 2 0,0 1-1 0,0-1 0 16,6-3 4-16,-6 3 9 0,0-4 7 0,7 4 3 0,-7-3-2 15,0 0-2-15,6 0 1 0,-6-4 5 0,0 4 1 0,7-1-4 16,-7-3-5-16,0 4 6 0,6-4 11 0,-6 0 6 16,0 0 3-16,7 0-5 0,-7 0-6 0,6 1-2 0,0-6 1 15,-6 5-7-15,8-3-8 0,-2 0 2 0,0-2 3 0,1 2 5 16,-1-4 2-16,1 3 2 0,0-3 2 0,-1 4-2 0,0-6-2 15,0 2-8-15,-6 0-6 0,8 0-9 0,-2-1-2 16,0 1-8-16,-6 4-4 0,7-5-2 0,0 1-5 16,-7-1-5-16,6 1-5 0,1-4 1 0,-1 4-4 0,-6 0 0 15,6-1-4-15,1 4 0 0,0-3-2 0,-1 0 2 0,-6-1 1 16,6 1 0-16,1-1 3 0,-7 5-4 0,7 0 4 16,-7-1 7-16,0-4 2 0,0 8 2 0,0-3-3 0,0-1-2 15,0 4 0-15,0-3 5 0,0 3-4 0,6-1-6 0,-6 2-2 16,0-1-1-16,0-1-1 0,7-2-2 0,-7 3-1 0,0 0 3 15,6 0-3-15,-6 1-1 0,6-6 0 0,-6 5-2 16,7 1 1-16,0-5 1 0,-7 0 0 0,6 5-3 0,-6-5 1 16,6 0 2-16,-6 0 2 0,8 4 1 0,-8-4 2 0,0 5 1 15,0-5 1-15,6 4 1 0,-6 0 6 0,0 0-3 16,0 4-3-16,0-4-5 0,0 4 0 0,0-1-2 0,0 0-4 31,6 1 1-31,-6 0-5 0,0 3 4 0,0-3 1 0,0 3 4 16,0-3 0-16,7 0 0 0,-7 3 2 0,0-3 0 0,6 3-3 15,-6-3 0-15,0 3-1 0,0-3-2 0,0 3 0 16,7-3 2-16,-7 3-1 0,0-3 0 0,0 3 0 16,0 1 1-16,0-5 0 0,0 5 1 0,0-1 0 0,0 0 0 15,-7 1-1-15,7-2-1 0,0 1 1 0,0 1 0 0,0 0 1 16,0 3-2-16,-6-4 2 0,6 0 0 0,0 1 3 0,0 3-3 16,0-4 0-16,0 0 1 0,0 4 0 0,0-3 1 15,0 3-3-15,0-4 0 0,0 4 0 0,0 0 1 0,0 0 0 16,0-3-1-16,0 3 0 0,-7 0 0 0,7-4 11 0,0 4-5 15,0 0-3-15,0 0 1 0,0-4 6 0,-6 0-4 16,6 1-1-16,0-1-1 0,0 0-11 0,-6 1 5 0,6-1 2 16,0 0 0-16,-8 1-7 0,8-1 4 0,-6 1-1 0,6-5 4 15,0 5 0-15,-6-2 0 0,6 2 0 0,0 0 2 0,-7-5-2 16,7 5 1-16,-7-1 2 0,7 0-2 0,0-3-1 16,0 4 0-16,-6-1 0 0,6-4 0 0,0 4 0 15,-6 0 0-15,6 1-1 0,0-1-1 0,-7 1-1 0,7-1 2 16,0 0 0-16,-6 1 0 0,6-1-1 0,0 4 1 0,0-4 1 15,0 1 1-15,0 0 2 0,0-1-2 0,-7 0 0 0,7 4 0 16,0-4 1-16,0 1-1 0,-7-1-1 0,7 0 1 16,0-3-1-16,0 3-1 0,-6 1 2 0,6-5 0 0,0 5-1 15,0-1 0-15,0 0 0 0,0 0 0 0,-6 1 1 0,6-1 1 16,0-3-1-16,0 4 0 0,0-1-1 0,-7 0 1 16,7 1-1-16,0-2 1 0,0 3-1 15,0-2 0-15,-7-1 0 0,7 2 0 0,0 3 0 0,0-4 1 0,0 4-2 16,0 0-1-16,0-4 2 0,0 4 1 0,0 0-1 0,0 0 0 15,0-3 0-15,0 3 0 0,0 0 1 0,0 0-1 0,0 0 0 16,0 0 0-16,0 0 0 0,0 0 0 0,0 0 0 16,0 0 0-16,0 0 0 0,0 0 0 0,0 0 0 0,0 0 0 15,0 0-1-15,0 3 1 0,0-3-1 0,0 4 1 0,0-4 0 16,0 7 0-16,7-2-2 0,-7-1 1 0,0 3 1 0,0 0-1 16,7 4 0-16,-7-4-1 0,0 4 1 0,0-4-5 15,0 4 3-15,6 0 1 0,-6 0 0 0,0 4 2 0,0-4 1 16,6 3-1-16,-6-3 4 0,0 5 4 0,7-6-5 0,-7 5-1 15,0 0-1-15,0-1-2 0,7 1-1 0,-7-1 2 16,0 1-4-16,0 0 1 0,0-1 3 0,0 1 0 0,0 4 0 16,0-5 0-16,0 1 0 0,0-1 1 0,-7 1 2 15,7 3 0-15,0-3 2 0,-7-1 0 0,7-3 2 0,0 4-2 16,0 0 0-16,-6 0-3 0,6-4-1 0,0 3-1 0,0-3-1 16,0 0 0-16,0 0-1 0,0 0 1 0,0 0 0 15,0 0 2-15,0 0 2 0,-6 1-1 0,6-2 0 0,0-3 1 16,0 5-1-16,0-6 2 0,0 6-3 15,-7-5 2-15,7 0-1 0,0 4-2 0,0-3-1 0,0-1 3 0,-7 0-1 0,7 4-1 16,0-4 4-16,0 1-1 0,0 0-2 0,0-2 2 16,0 2 0-16,0-4-3 0,0 3 1 0,0 0 1 0,0-3 1 15,0 3-2-15,0 1 0 0,0-5 1 0,0 5 1 0,0-1 1 16,0 0 1-16,0-3-1 0,0 3-1 0,-6 1 2 16,6-1 0-16,0 0 0 0,0 0 1 0,0 1-2 0,0-1-1 15,0 0 1-15,0 1-2 0,0 0 0 0,0-1 2 16,0 0-1-16,0 0 2 0,0 1-1 0,0-2 0 0,0 2 0 0,0 0 0 15,0-1-2-15,6-3 0 0,-6 3-1 0,0 0 0 16,0 0 1-16,0-3-1 0,0 4 0 0,-6-5 1 16,6 4 0-16,0-3 2 0,0 3-3 0,0-3-1 0,0 3 0 15,0-4 1-15,0 6 0 0,0-6 2 0,0 1-1 0,0 0-2 16,0 3 0-16,0-3 0 0,0 3 1 0,0-3-1 0,0-1 0 16,6 4-1-16,-6-3 0 0,0 3 1 0,0-3 1 15,7 0 0-15,-7 3 0 0,7 0-12 0,-7-3 6 0,6 3 5 16,-6 1 0-16,6-1 0 0,-6 4 0 0,7-4 0 0,0 5 0 15,-7-6 12-15,6 6-6 0,1-1-3 0,-1-4-3 16,0 4 2-16,1-4 0 0,0 4-1 0,-1 0 1 0,0 0 1 16,8 0 0-16,-8-4-2 0,1 4 1 0,6 0 1 0,-7 0-1 15,7 1 1-15,1-5-3 16,-8 4 2-16,7 0 0 0,-6-4-1 0,5 4 1 0,-5-3-1 0,-1-1 0 0,8 0 0 16,-8 0 0-16,0 1-1 0,1 0 0 15,0-5 0-15,-1 4 0 0,7-3 0 0,-7 3 1 0,1-3-2 0,0 3 1 16,-1-4 1-16,8 5-2 0,-2-4 0 0,-6 4-1 0,8-5 1 15,-1 1-2-15,-1-4 2 0,2 3-1 0,-1 1-1 0,0-4 2 16,0 4 0-16,0-4-1 0,0 0-3 0,0 0-2 16,0 0-6-16,-7 0-15 0,7 0-28 0,1-4-83 0,-8-3-106 15,8 3-114-15,-2-7-166 0,1-1-136 0,-6 2-88 0,-1-5-45 16,1 0-5-16</inkml:trace>
  <inkml:trace contextRef="#ctx0" brushRef="#br3" timeOffset="-89159.24">27757 10862 57 0,'0'-4'180'0,"0"0"-30"0,0 1-28 0,0-1-26 15,6 0-18-15,-6 1-19 0,0-1-14 0,0 1-6 0,0-1-6 16,0 0-3-16,0 1-4 0,0-1-4 0,0 0-5 0,0-3-4 16,7 3-1-16,-7-3-5 0,0 3-3 0,0-3-1 15,0 0-2-15,0 3 1 0,7-3-1 0,-7-5 2 0,0 6 4 16,0-6 2-16,6 5 6 0,-6 0 7 0,0-1 5 0,0 1 1 15,6 0 3-15,-6-1-1 0,0 1-4 0,8 3-2 16,-8-3-4-16,0 0-5 0,0 3-2 0,0 0 1 0,6 1-3 16,-6 3 4-16,0-4-2 0,0 1-1 0,0-1-2 0,0 4-3 15,0 0-2-15,0-4-1 0,0 4-3 0,0 0-3 16,0 4 0-16,0-4 1 0,6 4 1 0,-6 3 0 0,0 0 3 16,7 4 5-16,-7 4 7 0,6-1 6 0,-6 8 6 15,7 4 8-15,-7 0 6 0,0 7 5 0,0-1 2 0,0 5-1 16,0 4-4-16,-7 2-4 0,7 1-6 0,-6 4-7 0,-1 3-5 15,7 0-7-15,-6-3-4 0,6 4-3 0,-6-5-4 16,6 1-3-16,6-4-3 0,-6 0-8 0,6 0-24 0,1-4-35 16,-1-3-61-16,7-5-120 0,0-2-122 0,1-5-72 0,-8 1-44 15</inkml:trace>
  <inkml:trace contextRef="#ctx0" brushRef="#br3" timeOffset="-88084.2">27946 11972 288 0,'-7'-4'367'0,"1"-3"-118"0,6 3-84 0,-6 1-46 0,-1-5-26 0,0 5-9 16,7-1 0-16,-6 0 6 0,6 1 3 0,-7-1 6 15,7 0 4-15,-6 1 3 0,6 3 6 0,0 0 10 16,-6-4 6-16,6 4 2 0,0 0 0 0,0 0 1 0,0 0-5 15,0 0-6-15,0 0-10 0,0 0-15 0,0 0-7 0,0 4 7 16,0 3 12-16,0-3 5 0,6 7 1 0,-6 0-1 16,0 0 0-16,6 7 3 0,-6 0-1 0,0 4-19 0,7-1-20 15,-7 6-15-15,0-1-6 0,6 6-5 0,-6 1-5 0,0 4 0 16,0 0-5-16,0 3-2 0,7 4-5 0,-7-4-3 0,0 4-2 16,0-4-3-16,0 5-4 0,0-5-4 0,7 0-3 15,-7 0-2-15,0-3-2 0,6 3-1 0,-6-7-3 16,0 4-2-16,6-4-2 0,1-4-1 0,-7 0-2 0,7 1-1 15,-1-7 0-15,-6 2 0 0,0-4 1 0,6-6 0 0,-6 0 3 16,7-4-1-16,-7 0 6 0,0-4 11 0,0-3 9 0,0-4 10 16,-7 0 9-16,7-4 7 0,-6 0 6 0,0-3 7 15,-1 0 6-15,-6-4-2 0,7 0-3 0,-8-4-3 0,8 0-4 16,-7 5 0-16,0-6 0 0,0 7 1 0,-1-3-1 0,8 1 0 16,-7 3-2-16,7 1-3 0,-1 3-4 0,7-3-4 15,-6 3-7-15,6 4-9 0,-7-3-10 0,7 3-7 0,0 3-5 16,0 1-6-16,7 3-1 0,-7 4-1 0,6-3 2 15,1 3-2-15,-1 1 0 0,7-3 0 0,-7 3-2 16,14-1 1-16,-6-4 1 0,5 4-1 0,1-4-3 0,6 1 2 0,-7-5 1 16,7 1 0-16,-6-4 0 0,6 0 0 0,-7-4 0 15,1 1 1-15,6-1 0 0,-13-3-1 0,7-1 0 0,-1 1 1 16,-6 0 0-16,0-4 0 0,-7-1-7 0,8 6-19 0,-14-6-41 16,6 1-55-16,-6 0-65 0,-6-3-154 0,-1-5-174 0,-6 1-250 15,0 0-133-15,-7-4-56 0,-12 0-3 0,-1 3 29 16</inkml:trace>
  <inkml:trace contextRef="#ctx0" brushRef="#br3" timeOffset="-87134.18">14106 8547 324 0,'0'-8'518'0,"-6"5"-140"16,6-5-135-16,0 5-68 0,-6-5-35 0,6 5-13 0,0 3-8 15,0-4-6-15,0 0-5 0,0 4-8 0,0 0-10 16,0 0-19-16,6 0-22 0,-6 0-21 0,0 8-10 0,6-5-5 16,-6 5 5-16,7-1 10 0,-1 4 12 0,-6 0 12 15,7 7 17-15,-7-3 13 0,6 2 14 0,-6 6 12 0,0-5 7 16,0 8 6-16,0-4-6 0,0 0-5 0,0 0-11 0,0 1-8 16,7-2-13-16,-7 1-15 0,0 0-10 0,6 4-16 15,-6-8-8-15,0 5-7 0,7-5-7 0,0-1-2 0,-1 1-3 16,0 1-3-16,1-4-1 0,0-1 1 0,5 1-1 15,1-4 1-15,1-4-1 0,-2 5 0 0,8-5 2 0,0-3-2 16,-1-1 1-16,1 1-1 0,6-4 0 0,-7-4-1 16,1 4 2-16,0-3-3 0,-1-4-4 0,1-1-14 0,-2-4-39 15,-4 2-65-15,-1-5-79 0,7 0-71 0,-8-3-68 0,-4-4-88 16,4-3-160-16,-12 0-89 0,6-6-30 0,-6 6 29 0</inkml:trace>
  <inkml:trace contextRef="#ctx0" brushRef="#br3" timeOffset="-86832.24">13982 8481 384 0,'0'0'284'0,"0"0"-98"0,7 3-67 15,-7-3-36-15,6 0-19 0,-6 0-11 0,7 0-4 0,0 0-4 16,-1 4 2-16,8-4-1 0,-2 0 1 0,1 0-1 0,0 0-1 16,0 0-1-16,7 0 2 0,-1 0 2 0,1 0 0 0,0-4 2 15,-1 4 1-15,0-3-2 0,1 3-4 0,6-4-6 16,-7 4-4-16,1-3-5 0,-1 3-6 0,-5-4-7 0,5 4-7 16,-6-4-4-16,0 4-2 0,1 0-4 0,-2-3-4 15,-6 3-14-15,2 0-21 0,-2 0-26 0,0 0-33 0,1 0-43 16,-7 0-72-16,0 0-133 0,0 0-90 0,-7 0-45 15</inkml:trace>
  <inkml:trace contextRef="#ctx0" brushRef="#br3" timeOffset="-86659.26">14094 8686 449 0,'-8'3'349'0,"8"-3"-122"15,0 4-83-15,0-4-46 0,8 0-29 0,-8 4-12 0,0-4-5 16,6 0-3-16,7-4-5 0,0 4-2 0,0-4-4 15,7 4-5-15,-1-3-5 0,7-1-8 0,6-3-8 0,-6 3-8 16,1 0-7-16,5-3-17 0,1 4-24 0,-1-9-43 16,-6 5-80-16,1 0-159 0,-1 0-90 0,0-1-49 0</inkml:trace>
  <inkml:trace contextRef="#ctx0" brushRef="#br3" timeOffset="-86340.31">14516 8726 450 0,'8'-4'394'0,"-2"1"-154"0,6-1-101 0,2 4-50 0,-1-4-25 16,7 4-12-16,-2-3-8 0,-4 3-3 0,5 0-1 0,1 3-3 16,-8 1-6-16,8 0-5 0,-7 3-7 0,-6 0-2 15,0 5 1-15,-1-1 3 0,-6 3 7 0,-6 4 10 0,-1 1 10 16,0-1 6-1,-12 4 19-15,5 0 16 0,-4 1 21 0,-2-5 17 0,7 3 18 0,-7-2 11 0,0-5 12 0,8 4 10 0,-1-3-4 16,-1-4-8-16,2 0-14 0,6-4-19 0,-2 1-22 16,2-4-19-16,6 3-20 0,-6-3-18 0,6-1-13 0,0-3-9 15,6 4-5-15,0-4-4 0,2 0-3 0,-2 0-1 0,13-4-2 16,1 4-3-16,6-3-2 0,6-1-5 0,1-3-4 16,6-1-5-16,0 0-21 0,0 1-63 0,0 0-90 0,0-4-86 15,1 1-95-15,-8-2-203 0,1 1-121 0,-7-3-64 0,-1 6-16 31</inkml:trace>
  <inkml:trace contextRef="#ctx0" brushRef="#br3" timeOffset="-85362.25">28415 13427 274 0,'0'-8'510'16,"0"1"-118"-16,0-1-114 0,-7 1-53 0,7 3-7 0,0 1 20 16,-6-1 25-16,6 0 13 0,-7 1 1 0,7-1-17 15,0 4-18-15,-6-4-32 0,6 4-45 0,0 0-52 0,-6 0-43 16,6 4-28-16,0 0-14 0,-8 3 3 0,8 0-7 0,0 4-1 16,-6 0 2-16,6 4-1 0,0 3 3 0,0-4 1 15,-6 9-1-15,6-1-3 0,6 0 1 0,-6 0-2 0,0 3 0 16,0-3-5-16,6 4-1 0,2 0-2 0,-2-4-2 15,0 0-1-15,1 0-1 0,-1 0-3 0,8-4-1 0,-8-3 1 16,0 3 1-16,8-7-1 0,-2 0 0 0,2 0-1 0,-8-4 0 16,13-3 1-16,-5 0-1 0,-2-1 0 0,8-6-2 15,0-1-1-15,-1 0-6 0,1-3-12 0,6-4-19 16,-7 0-33-16,1-4-75 0,0-2-95 0,-1-3-88 0,-6-5-102 0,6-1-161 16,-12-3-112-16,6 0-63 0,-13-4-8 15</inkml:trace>
  <inkml:trace contextRef="#ctx0" brushRef="#br3" timeOffset="-85171.74">28233 13184 470 0,'-6'-4'478'16,"-2"4"-163"-16,8-3-117 0,0 3-59 0,0 0-19 16,0-4 2-16,0 4 8 0,8-3 7 0,-2 3 8 0,6-4-2 15,2 4-9-15,5-4-18 0,1 4-22 0,6-3-24 0,0 3-20 16,7-4-20-16,-8 4-23 0,1 0-46 0,7-4-53 15,-7 4-54-15,6-3-67 0,-5 0-103 0,-1-2-168 0,-6 5-88 16,-1 0-39-16</inkml:trace>
  <inkml:trace contextRef="#ctx0" brushRef="#br3" timeOffset="-85046.13">28389 13291 352 0,'-14'4'552'15,"2"-4"-72"-15,6 3-173 0,-1-3-108 0,0 0-51 0,7 0-17 16,0 0-10-16,0 0-3 0,7 0-2 0,6-3-6 0,13 3-11 15,0-4-40-15,7 0-71 0,6 4-77 0,6-4-75 16,1 1-95-16,-1-5-154 0,1 5-109 0,-1-5-69 0,-5 5-17 16</inkml:trace>
  <inkml:trace contextRef="#ctx0" brushRef="#br3" timeOffset="-84839.36">29020 13328 483 0,'0'2'541'0,"0"2"-150"16,-6 4-130-16,6-4-65 0,0 3-17 0,0 1 10 0,-6 2 15 15,6-2 15-15,-7 3 8 0,0 3-4 0,7 1-13 0,-6 0-26 32,-1 3-38-32,7 1-38 0,0 2-29 0,0-2-20 0,0-1-12 0,0 0-5 0,7 0-5 0,-1 1-5 0,8-5-3 31,-2 1-3-31,8-4-2 0,0-3-3 0,5-1-2 0,8-3-4 16,7-1-6-16,-2-6-12 0,1-1-43 0,1 0-93 15,-1-7-107-15,0-4-146 0,-1 1-194 0,-5-8-114 0,-7-4-66 16,-6 1-24-16</inkml:trace>
  <inkml:trace contextRef="#ctx0" brushRef="#br3" timeOffset="-83809.38">25341 10679 300 0,'0'0'286'0,"-6"0"-57"0,6-4-57 0,0 4-40 0,0 0-27 16,0-4-17-16,0 4-9 0,0 0-7 0,0-3-9 0,6 3-6 15,-6 0-4-15,6 0-6 0,7 0-1 0,-6 0 3 0,0 0 4 16,-1 0 6-16,0 3 8 0,1 1 13 0,0 0 18 15,5-4 21-15,-5 3 18 0,0 5 19 0,-1-5 17 16,-6 1 12-16,7 3 6 0,-1-3-3 0,-6 3-10 0,0 1-19 16,0-1-21-16,0 0-19 0,0 0-17 0,-6 4-17 0,-1 4-13 15,1-4-9-15,-1 4-9 0,-6 0-4 0,0-1-4 16,-6-3-5-16,5 4-7 0,-5-1-3 0,5 1-4 0,-4 1 0 16,4-2-1-16,1-3 1 0,1-1-5 0,-2 5 0 0,2-4-1 15,-2 0-1-15,8 0-3 0,-7 1-2 0,6-6-1 0,0 5-1 16,1-3 1-16,0-1-1 0,6 0-3 0,-6 0-1 15,6 2 0-15,-8-2 1 0,8 0-1 0,0-3 0 16,0 3 2-16,0 0 1 0,8 0 3 0,-8 1 0 0,6-1 2 16,0-3 0-16,0 3-1 0,8 0 1 0,-8-3-2 0,13 3 0 15,-11-3-2-15,4 0 0 0,8 0-3 0,-7-1-1 0,0 0 0 16,6 1-2-16,-5 0 0 0,-2-4-2 0,1 3-2 16,1-3-1-16,-2 0-1 0,-5 0-1 0,0 4 0 0,5-4-5 15,-12 0-8-15,7 0-15 0,0 0-19 0,-7 0-27 0,6-4-49 16,-6 1-105-16,7-1-96 0,-1-3-81 0,0-4-88 15,-6 0-121-15,7 0-105 0,0 0-53 0,-7 0 7 0</inkml:trace>
  <inkml:trace contextRef="#ctx0" brushRef="#br3" timeOffset="-82875.8">25393 10917 22 0,'0'0'374'0,"-7"0"-81"0,7 0-84 0,0 0-67 15,0 0-44-15,0 0-25 0,0 0-15 0,0 0-8 0,0 0-5 16,7 4-5-16,-7-4 0 0,0 0 7 0,7 0 7 15,-1 3 10-15,0-3 8 0,1 4 12 0,0-4 9 0,6 3 9 16,-1-3 3-16,2 0 1 0,-2 4-2 0,8-4-7 0,-7 0-8 16,7 0-5-16,0 4-5 0,-1-4-5 0,0 0-1 15,0 0-9-15,8 4-7 0,-7-4-4 0,6 0-7 0,0 0-4 16,-7 0-1-16,7 0 4 0,0 0 0 0,0 0 4 0,7 0 4 16,-7-4 1-16,0 4 0 0,7 0 0 0,-1-4-5 0,1 4-11 15,-1-4-11-15,7 4-6 0,0-3-7 0,1-1-5 16,-1 4-3-16,-1-3-3 0,1 3-2 0,1 0 0 15,-1 0 0-15,0 0-1 0,7 0 0 0,-7 0-1 0,6 3-2 16,-6-3 0-16,0 4 0 0,6-4-1 0,-5 3-1 0,-1-3 1 16,0 0-1-16,-7 4 2 0,1-4 0 0,7 0 0 15,-8-4 0-15,-6 4 1 0,7 0 1 0,-8-3 0 0,9 3 1 16,-9-4-2-16,1 4 2 0,-6-3 0 0,6 3 1 0,-7-4 0 16,7 4 0-16,-6-3 0 0,-1 3-1 0,1-4 0 0,0 4 0 15,-1-4 1-15,1 4-1 0,-8-4 0 0,2 4 0 16,-2-3-1-16,2 3 1 0,-8 0 0 0,7 0 0 0,-13 0-2 15,7 0 0-15,0 0 2 0,-7 0 0 0,6 0 0 0,-6 0 1 16,0 0 2-16,0 0-2 0,0 0 2 0,0 0 0 16,0 0-4-16,0 0 1 0,0 0 0 0,0 0 1 0,0 0-1 15,0 0 0-15,0 0 0 0,0 0 0 0,0 0 0 0,0 0 0 16,0 0 0-16,0 0 0 0,0 0 2 0,0 0 2 16,0 0-2-16,0 0 2 0,0-3 1 0,0 3-1 0,0 0-1 15,0-5 1-15,0 5-2 0,0-4-2 0,0 4 5 16,0-3 2-16,0 3 0 0,0-4 7 0,0 4-7 0,-6-4 0 15,6 1 0-15,0 3-1 0,0-4-1 0,0 4-2 0,0-4-3 16,-7 1 2-16,7-1 9 0,0 4 3 0,0-4 9 16,0 1 11-16,-7-1 10 0,7 0 6 0,0 1 7 0,-6-1-4 15,-1 1 2-15,1-1-4 0,-8 0-9 0,2 1-9 0,-2-1-11 16,2 4-3-16,-1-4-6 0,-7 1-1 0,8 3 1 0,-8-4 1 16,6 4 2-16,-5-4-1 0,6 4 1 0,0 0 0 15,0 0-1-15,0 4-2 0,0-4 0 0,-1 0-1 0,2 4-2 16,-2-4 0-16,8 0-1 0,-7 3-2 0,7-3 2 0,-1 4-2 15,0-4-2-15,7 4-1 0,-6-4-1 0,6 3 2 16,-6-3-3-16,6 4 5 0,0-4-1 0,0 4-1 0,0-1 1 16,6 1 0-16,-6-1 0 0,6 1 1 0,1 0 1 0,0-1-4 15,6 5 3-15,-7-5-2 0,8 1 2 0,4 0-1 0,-4-1 2 16,5 1-3-16,-5 0 1 0,5-1 0 0,0 1-3 16,1 1 2-16,-1-2 0 0,7 0-4 0,-6 1 0 15,-1 4 0-15,1-5-1 0,0 4 1 0,-1-3 3 0,1 3 1 16,0 4 1-16,-8-3 4 15,1 2 6-15,1 5 7 0,-8-3 9 0,0 2 8 0,-6 0 7 0,0 1 11 0,-6-1 12 16,-7 5 11-16,-7-1 8 0,-6 4 7 0,0-3-1 0,-7 2 2 16,-5-2-3-16,-1 3-8 0,-1-4-11 0,1 1-14 0,0-1-11 15,1-3-26-15,-9 3-59 0,9-3-73 0,5-1-176 0,-6-3-260 16,7-1-216-16,-8-1-133 0,1-2-74 0,0-3-26 16,-7-4 23-16</inkml:trace>
  <inkml:trace contextRef="#ctx0" brushRef="#br3" timeOffset="130022.76">13904 10671 255 0,'0'0'373'15,"-6"-3"-106"-15,6 3-90 0,-7-4-52 0,7 0-27 0,0 1-11 16,0-1-3 0,0 1 3-16,0-1 2 0,0 0 5 0,0 4 1 0,0-3-6 0,0-1-7 0,7 0-6 0,-7 1-2 0,6-1 0 15,-6 0 3-15,7 1 7 0,-7-2 12 0,6 1 18 16,-6 4 21-16,0-3 17 0,0 0 11 0,7 3 3 0,-7-4 0 16,0 4-6-16,0-4-13 0,0 4-20 0,0 0-23 0,6-3-20 31,-6 3-21-31,7-4-14 0,0 4-14 0,-1-4-9 0,0 1-3 0,8 3 0 0,-8-4-3 0,7-3 0 0,0 7-2 15,6-8 0 1,1 5 0-16,-7-1-1 0,13 0-1 0,-6 1-2 0,12-1-1 0,-5 0-1 0,11 1 0 0,-5-1-1 16,13 1-3-1,-7-1 0-15,6 0-2 0,7 1 1 0,-7-2-1 0,8-1 1 0,6 2-2 0,-1 0 1 0,1 4 3 16,0-3 0-16,-1-1 3 0,7 4 3 0,0 0 0 0,-6 0-1 16,6 4 4-16,0-1-1 0,7 5-4 0,0-2 0 15,-7 6-4-15,12-1-2 0,-4 3-3 0,-2 5-3 0,0-5 0 16,2 5-1-16,-2 3 0 0,-6 0 1 0,6 0-1 0,2 3 0 15,-2 1 4-15,0-1 2 0,-6 1-1 0,1 0-1 16,-7 0-1-16,6-1 0 0,-6 1 0 0,-8 0-1 0,2-1-2 16,-1-3-1-1,-7 0 0-15,-6 1 1 0,1-2-1 0,-1-3 0 16,-1 0 1-16,1-2-2 0,-5-2 0 0,-2-3 1 0,-7 0 0 0,8 0 0 0,-7-4 1 0,0 1 0 0,1-5 1 16,-8 1 0-1,0 0 2-15,1 0 1 0,0-4 0 0,-7 0 2 0,-1-4 8 0,2 0 9 16,-8 0 6-16,1-3 5 0,-1 3 2 15,-6-3 3-15,0-4 0 0,-6 0-3 0,-7 3-8 16,-1-6-9-16,-5 3-7 0,-7 1-4 0,0-2-4 0,-6-3-3 16,-1 4-1-16,1 0-1 0,-1 5 1 0,7-2 0 0,0 0 0 15,7 1 0-15,-1 0 0 0,6 3-1 0,8 1 0 0,-7-2 0 16,13 5-2-16,-6-3 0 0,6 3-4 0,6 3 2 16,7-3 0-16,0 5 1 0,14 2 1 0,-2 0-1 0,15 0 1 15,-8 4-2-15,7-3 0 0,6 6-2 0,-5 1-1 16,-1-4-2-16,-7 8-1 0,7-8 1 0,-6 6-2 0,-7-2 3 15,0 0 2-15,0 0 0 0,-6 3 2 0,-7-4 0 0,-7 4 1 16,0-2 1-16,-6 2 2 0,-6-3 8 0,0-1-4 16,-7 5 1-16,-7-5-1 0,0 1 1 0,-6-4 0 15,1 3-1-15,-9-3 0 0,9 1-19 0,-7-1-12 0,-1-4-19 0,7 0-37 16,0 1-87-16,6-1-105 0,1-4-102 0,5 1-120 16,8 0-185-16,6-4-92 0,6 0-35 0,14-4 6 0</inkml:trace>
  <inkml:trace contextRef="#ctx0" brushRef="#br3" timeOffset="130912.73">18464 10770 346 0,'6'-3'348'0,"-6"3"-89"0,0-4-73 15,0 4-45-15,0 0-20 0,6-3-8 0,-6 3-6 16,0 0-5-16,0 0-4 0,0 0-8 0,0 0-9 0,0 0-10 16,0 0-13-16,0 3-11 0,0-3-8 0,-6 0 4 0,6 4 13 15,0-4 23-15,-6 7 23 0,-1-3 28 0,0 7 27 16,-5-4 20-16,-8 4 13 0,7 4 2 0,-13-4-8 0,0 3-19 16,-1 1-21-1,1-1-26-15,-6 1-26 0,-1 4-19 0,1-5-13 0,-1 1-11 0,7 3-9 0,-6-3-5 0,5-1-4 0,1 1-3 31,1 0-3-31,5-5-3 0,0 1-2 0,1 5-2 0,6-5-2 0,0-1-1 0,7 1-2 0,-8 0-1 0,14-3-2 32,-6 3 1-32,6 0-2 0,0-4 4 0,6 4-1 0,0 0-2 0,8 0 2 0,-1-4-2 0,0 5 0 0,6-5-2 31,1 4-1-31,6-4-6 0,0 0-1 0,0 4 1 0,0-3-2 16,6-1 1-16,-5 0 0 0,5-3 0 0,1 3 0 0,-1 0 0 15,1-3 1-15,-7 0-1 0,0-1 2 0,0-3-2 0,0 4 2 16,-7-4 0-16,1 0-2 0,0-4 2 0,-7 4 2 15,0-3 3-15,-6-5 8 0,5 1 10 0,-5-4 8 0,0 0 12 16,-1 0 23-16,0-3 16 0,-6-4 2 0,0-2 1 0,-6-1-1 16,6-1-6-16,-13 0-2 0,6-4-6 0,-5 1-18 15,-2-1-13-15,1-3 0 0,1 3-2 0,5 4-4 0,-6 0-4 16,-1 1-7-16,8 3-4 0,0-2-4 0,-1 6-4 16,1-1-8-16,-1 1-15 0,7 6-27 0,0 1-38 0,0 0-41 15,0 3-48-15,7 0-98 0,6 4-107 0,-1-3-87 0,8 3-83 16,0 0-100-16,6 3-116 0,0-3-45 0,-7 4-1 15</inkml:trace>
  <inkml:trace contextRef="#ctx0" brushRef="#br3" timeOffset="131214.24">18828 10891 217 0,'0'-4'515'0,"7"1"-100"0,-7-1-131 0,0 0-77 0,0 4-43 15,0-3-29-15,0 3-23 0,0 0-23 0,0 0-15 16,0 3-5-16,6 1 1 0,-6 3 0 0,0 5-4 0,0-5 0 16,0 8 5-16,-6-5 14 0,6 8 11 0,-7-3 4 0,7 0-5 15,-7 3-3-15,7 1-2 0,0-1-1 0,-6 1-6 0,6-1-12 16,0-4-10-16,0 5-9 0,0-1-5 0,0 1-5 16,6-5-4-16,-6 0-4 0,7 2-1 0,0-5-1 0,-1 3-2 15,1-3 0-15,-1-1-2 0,0-2-2 0,8 0-5 0,-2-5-3 16,2 5-5-16,-1-8-2 0,7 3-2 0,-8-3-3 15,8-3 0-15,-1 3-3 0,-5-4 1 0,4-3-2 0,2-1-8 16,-6 0-39-16,5-2-67 0,-6 3-72 0,6-8-63 0,-5 4-60 16,5-8-75-16,-6 1-122 0,0 0-133 0,1-4-36 15,-8 4 25-15</inkml:trace>
  <inkml:trace contextRef="#ctx0" brushRef="#br3" timeOffset="131403.41">18880 10887 411 0,'-6'-3'461'16,"-1"3"-131"-16,0-4-99 0,7 4-51 0,0-4-29 0,0 1-17 16,0 3-16-16,0-4-18 0,7 0-11 0,6 1-13 15,0-1-17-15,0 4-17 0,7-4-16 0,-1 1-12 0,1-1-7 16,6 4-5-16,-7-4-15 0,7 4-32 0,1-3-39 0,-1 3-52 16,0-4-72-16,0 1-130 0,-7 3-115 0,1-4-73 0,-7 4-25 15</inkml:trace>
  <inkml:trace contextRef="#ctx0" brushRef="#br3" timeOffset="131530.81">18854 10975 45 0,'-13'4'494'15,"7"0"-80"-15,-8-4-128 0,14 3-89 0,-6-3-47 0,6 0-34 16,0 0-19-16,6 0-14 0,1 0-12 0,6 0-11 16,6 0-13-16,1 0-23 0,6 0-40 15,7-3-46-15,-7 3-59 0,7-4-89 0,-1 0-152 0,1 4-91 0,-1 0-54 0</inkml:trace>
  <inkml:trace contextRef="#ctx0" brushRef="#br3" timeOffset="131720.87">19349 11169 172 0,'-7'0'521'0,"7"4"-72"0,0-1-147 0,0 6-111 0,0-2-69 16,0 0-39-16,-6 4-19 0,6 0-11 0,0-1-6 15,0 6-3-15,6 2-5 0,-6-4-5 0,7 5-9 0,-1-1-10 16,1 1-18-16,0-1-26 0,-1 0-35 0,8 0-47 16,-2-3-68-16,1 0-147 0,0-1-113 0,0-3-64 0</inkml:trace>
  <inkml:trace contextRef="#ctx0" brushRef="#br3" timeOffset="132124.01">19967 10991 191 0,'8'-8'516'16,"4"-3"-65"-16,-5 3-174 0,6 5-116 0,-6-1-66 0,-1 1-37 15,-6 3-21-15,6 0-10 0,-12 3-7 0,6 1-3 0,-6 3 1 16,-8 4-3-16,1-4-2 0,1 8-5 0,-8-4 0 15,-6 3 1-15,6 2-1 0,-5-2 2 0,-2 1 0 0,7-1 3 16,-6-3 2-16,7 4 9 0,-1 0 5 0,0-4 5 0,8 3 3 16,-1-3 3-16,-7 0 1 0,14 4-1 0,-1-4 0 0,0 0-3 15,1 0-4-15,6 4-6 0,6-4-4 0,1 0-3 16,0 3-2-16,12-3-2 0,-5 0-3 0,4-4-2 0,9 1-3 16,-7-1-1-16,6 0-3 0,0-4 0 0,-1-3 1 0,1 0 5 15,1 0 6-15,5-3 16 0,-6-4 32 0,-6 0 35 16,5-1 39-16,2-2 31 0,-7-2 20 0,-1 1 9 0,-6-3 4 15,7-4-4-15,-14 3-27 0,7-3-32 0,-7 0-33 0,1-5-28 16,-14 5-19-16,7-4-12 0,-12 0-12 0,5 0-9 16,-6 0-5-16,0 0-5 0,0 4-7 0,0-1-3 0,0 1-4 15,0 3-5-15,6 0-9 0,-5 5-13 0,4-1-34 16,-4 4-74-16,6 0-95 0,6-1-97 0,0 4-111 0,6-2-168 16,0 1-101-16,0 1-57 0,8 4-8 0</inkml:trace>
  <inkml:trace contextRef="#ctx0" brushRef="#br3" timeOffset="132370.7">20391 10843 464 0,'0'-3'545'0,"-6"-1"-142"0,6 1-143 0,0 3-90 0,0-4-47 16,0 4-27-16,-7 4-14 0,7-1-10 0,-7 4-7 0,7 1-5 15,-6 3-1-15,6 3-5 0,-6 1-8 0,6 0-6 16,0 3 1-16,-7 1 4 0,7-1 5 0,0 0 4 15,0 4-2-15,0-4 2 0,7 5-3 0,-7-5-3 0,6 3-8 16,7-2-11-16,-6-1-7 0,5-3-6 16,2 3-4-16,5-7-8 0,1 3-26 0,0-2-50 0,-1-4-54 15,0-1-63-15,8-4-83 0,-1-3-142 0,-7-3-116 0,1-1-68 0,-8 1-19 16</inkml:trace>
  <inkml:trace contextRef="#ctx0" brushRef="#br3" timeOffset="132497.84">20261 11012 490 0,'-14'-7'565'0,"8"3"-145"0,0 0-126 0,6 4-80 0,-7-3-53 16,14 3-31-16,-1-3-25 0,8-2-24 0,-2 5-21 15,8 0-30-15,6 0-50 0,0 5-55 0,0-2-61 0,6-3-74 16,1 0-112-16,-1 0-138 0,-5 0-77 0,-1 0-35 0</inkml:trace>
  <inkml:trace contextRef="#ctx0" brushRef="#br3" timeOffset="132671.17">20567 11060 304 0,'0'4'525'0,"-6"-1"-112"0,6-3-141 0,0 4-85 0,-7 3-37 15,7 0-10-15,-7 1 4 0,7 3 4 0,-6 0 5 16,6 3 2-16,-6 1-6 0,6-1-20 0,0 4-31 0,0 2-27 16,0-2-24-16,0-1-17 0,0 2-13 0,0 3-29 15,0-3-55-15,6-1-62 0,0-1-69 0,1 3-98 0,6-2-188 16,0-4-107-16,0 1-56 0,0 0-6 0</inkml:trace>
  <inkml:trace contextRef="#ctx0" brushRef="#br3" timeOffset="133052.69">21062 10914 304 0,'-6'0'424'0,"-2"7"-156"0,-4 0-117 0,6 0-66 0,-1 4-34 16,0 0-18-16,-6 0-8 0,7 4-4 0,0-1-3 16,-2-3 1-16,8 4 0 0,0-1 0 0,0-3 5 0,0 1 11 15,8-5 15-15,-8 0 20 0,6 0 22 0,7-3 26 16,-7-4 23-16,8 0 26 0,4 0 23 0,-4-4 20 0,6-3 14 31,-1 4 1-31,1-8-6 0,-1 4-14 0,7-4-21 0,-6-1-21 16,0 1-26-16,5 0-30 0,-5 0-25 0,6 0-25 15,-6 4-13-15,-1 0-11 0,-6-1-5 0,0 1-8 0,0 4-5 16,0-2-7-16,-6 2-1 0,-1 3 0 0,7 0-2 0,-6 0-4 16,-1 3 0-16,0 2 0 0,2 2 1 0,-2 0 1 15,0 0-2-15,1 4-1 0,-1 0-1 0,1 4-9 0,-7-4-33 16,6 3-75-16,1 2-89 0,-1-2-82 0,8 0-87 0,-8-2-116 15,7-1-161-15,-7 0-82 0,7-4-17 0</inkml:trace>
  <inkml:trace contextRef="#ctx0" brushRef="#br3" timeOffset="133497.22">21733 10726 464 0,'0'-3'466'0,"0"3"-157"0,0-4-123 0,-7 4-73 0,7 0-42 16,0 4-23-16,0-1-12 0,0 8-7 0,0 1 0 0,0-1 0 15,0 7-1-15,0 0 1 0,0 0-3 0,0 4-4 16,0 4-3-16,0-1-4 0,0 2-3 0,0 2-4 0,-7-4-1 15,7 4-1-15,0 0-2 0,0 1 0 0,0-5-3 0,0 1-1 16,0 0 0-16,0-4 0 0,0-4 7 0,7 1 13 16,-7-5 25-16,0 1 43 0,0-8 66 0,7 1 57 0,-7-5 39 15,0-3 21-15,0 0 10 0,6-3-4 0,-6-5-17 16,7 1-38-16,-1-4-59 0,1 0-53 0,0 0-31 0,5-1-18 16,-5-2-8-16,6 3-5 0,0 1-3 0,-7-2-3 0,1 1-2 15,6 4-5-15,-7 0-7 0,8-1-4 0,-8 5-5 16,7-5-7-16,-6 8-5 0,6 0-1 0,-7 0-5 0,0 4 0 15,8 0-1-15,-8 3 0 0,7 0 0 0,-6 4 0 0,-1 0 1 16,7 1-1-16,-7-2 1 0,8 5-1 0,-8-1 0 0,0-2-2 16,2 2-9-16,-2 1-11 0,7-5-13 0,-7 2-15 15,1-1-26-15,0-4-57 0,-1 0-87 0,0-3-86 0,0 0-78 16,-6-4-75-16,8-4-112 0,-2-3-111 0,-6 0-55 0,-6-4 12 16</inkml:trace>
  <inkml:trace contextRef="#ctx0" brushRef="#br3" timeOffset="133656.24">21596 10924 452 0,'-7'-3'551'0,"7"-4"-128"0,7 3-145 0,-7 0-91 15,13-3-60-15,0 7-38 0,7-3-30 0,6-2-21 0,-1 5-23 16,8 5-34-16,7-2-39 0,-2-3-47 0,8 3-69 0,-7 1-102 16,6 0-147-16,-6-4-76 0,7 4-34 0</inkml:trace>
  <inkml:trace contextRef="#ctx0" brushRef="#br3" timeOffset="133751.07">22287 10957 182 0,'0'0'581'0,"0"-3"-33"16,0-2-106-16,0 2-81 0,0 3-51 0,0-3-35 0,0-1-29 15,0 4-37-15,0 0-88 0,0 0-119 0,0 0-121 0,0 0-141 16,0 0-220-16,0-4-135 0,-8 4-80 0,-4 4-29 16</inkml:trace>
  <inkml:trace contextRef="#ctx0" brushRef="#br3" timeOffset="134391.04">19805 11723 432 0,'12'-8'373'0,"-4"2"-118"0,-2 1-74 0,0-2-33 16,1 3-11-16,0-3 2 0,-1 3 0 0,1 4-5 16,-7-3-6-16,6 3-10 0,-6 0-15 0,0-4-18 0,0 4-19 15,0 0-14-15,0 4-8 0,0-4 9 0,0 3 17 0,-6 1 23 16,-1 3 19-16,-6-3 19 0,0 3 13 0,-1 4 16 16,-11-3-1-16,5 3-8 0,-6-1-16 0,0 6-20 0,0-5-21 15,-7 0-16-15,8 3-17 0,-1-3-15 0,0 0-7 0,-1 4-7 16,8-4-4-16,0 0-1 0,-1 0-3 0,7-4-3 0,0 4-1 15,6-4 0-15,-5 0-3 0,4 1 0 0,8 0-1 16,0-1-1-16,8 0 0 0,4 0-2 0,2 1-1 0,5-2-3 16,7-1 1-16,0 2-1 0,7-3-3 0,-1-1-4 0,7 1 0 15,-7 0 1-15,8-4-3 0,-7 3-1 0,6-3-1 16,-1 4-1-16,1-4-1 0,-6-4 1 0,0 4 0 0,-8 0 0 16,2-3 2-16,-7-1 1 0,-2-3 0 0,-4 3 7 15,-1-3 10-15,0-1 7 0,-6 1 8 0,-1-4 10 0,0-3 14 16,-6-2 10-16,0 2 5 0,-6-1 0 0,0-3-2 0,-1-4-1 15,-6 4-4-15,0-4-7 0,-1 0-9 0,2 3-8 16,-8-3-5-16,7 8-4 0,-7-5-3 0,8 5-7 0,-1-1-7 16,6 4-2-16,-6 0-5 0,7 1-4 0,-8 6-4 0,14-4-16 15,-6 5-26-15,0 0-28 0,6-2-28 0,0 5-26 0,0 0-46 16,6 0-80-16,0 5-82 0,1-2-61 0,0 0-49 16,6 1-63-16,7 0-104 0,-2 0-86 0,2-1-21 0,0 4 37 15</inkml:trace>
  <inkml:trace contextRef="#ctx0" brushRef="#br3" timeOffset="134640.91">20274 11639 48 0,'7'-7'533'15,"-1"-1"-45"-15,-6 1-109 0,6-1-56 0,-6 4-6 16,0-3 3-16,0 7-2 0,0-4-9 0,0 1-19 0,7 3-25 16,-7 0-35-16,0 0-63 0,0 0-58 0,-7 3-45 0,7 1-26 15,0 0-17-15,-6 3-8 0,6 1-3 0,-6 3 3 0,-1 0 5 16,7 3-5-16,-7 1-2 0,1-1-3 0,0 1-1 15,6 0 0-15,-8 3 0 0,2-4-6 0,6 2 4 0,0 2 1 16,0-3-2-16,0-1 1 0,6 1-2 0,2-1 0 0,-2 1-2 16,7-4-1-1,-6 0 2-15,5 0 0 0,8-4 1 0,-7 0-2 0,7 1-3 0,-1-4-9 0,1 0-26 0,0-4-76 16,-1 0-92-16,0 0-82 0,0-8-87 0,1 5-107 16,0-9-173-16,-7 5-84 0,-7-4-22 0</inkml:trace>
  <inkml:trace contextRef="#ctx0" brushRef="#br3" timeOffset="134800.12">20235 11730 4 0,'-7'0'535'0,"1"-4"-11"15,6 4-151-15,0-3-113 0,-7 3-55 0,14 0-24 16,-7 0-9-16,6 0-8 0,1 0-8 0,13 0-9 0,-8 0-12 16,14 0-17-16,-6 0-26 0,13 0-29 0,-8 3-22 0,1-3-19 15,1 0-36-15,-1 4-68 0,6 0-71 0,-6-4-85 0,1 0-129 16,-1 0-145-16,-7 0-90 0,7 0-48 0</inkml:trace>
  <inkml:trace contextRef="#ctx0" brushRef="#br3" timeOffset="134959.44">20626 11748 130 0,'0'0'530'0,"0"-4"-39"0,-6 4-164 16,6 4-105-16,0 0-43 0,0 0-6 0,0 4 4 15,0-1 1-15,0 0 0 0,-8 4 1 0,8 3-4 0,0 1-20 16,-6 0-36-16,6 3-44 0,0 4-34 0,-6-4-39 0,6 5-75 16,0-2-78-16,-7-2-100 0,14-1-173 0,-7 0-127 15,6 1-84-15,-6-2-46 0</inkml:trace>
  <inkml:trace contextRef="#ctx0" brushRef="#br3" timeOffset="135919.65">20945 11675 164 0,'-7'-3'263'0,"7"-1"-48"16,0 0-44-16,0 1-31 0,-6-1-22 0,6 0-18 15,0 4-12 1,0-4-9-16,0 1-2 0,0-1 1 0,0 1 0 0,0 3-2 0,0-4-4 0,0 4-6 0,0 0-6 15,0 0-8-15,0 0-7 0,0 0-8 0,0 0-11 0,-7 0-6 16,7 4-5-16,0 3-3 0,-7 0 1 0,7 1-1 16,-6 3-1-1,6-1 1-15,-6 1 0 0,6 0 0 0,0 4-1 0,0-4-2 0,0 0 0 0,0 0 1 0,0 1 3 0,6-2 2 16,0 1 6-16,-6-3 6 0,7-2 6 0,0 2 10 0,-1-1 15 31,7-3 16-31,-6-4 17 0,6 0 12 0,-1 0 7 0,2 0 4 16,-1-4 2-16,0 1-2 0,6-1-6 0,-5 0-7 0,-2-3-10 0,8 0-9 0,-7 0-7 0,7 3-7 0,-1-3-5 31,-6 0-7-31,6-1-8 0,1 4-9 0,-6-4-8 16,-2 5-4-16,1-1-5 0,0 1-5 0,-6 3-3 0,-1-4-3 15,0 4-3-15,2-4-2 0,-8 4-3 0,6 4-2 0,-6 0 0 16,6-4 1-16,-6 7-1 0,0-4 2 0,0 5 0 16,0 0 1-16,0-1-1 0,0 4-2 0,-6-4 0 0,6 1-3 15,0 2-5-15,0 1-30 0,0-3-64 0,0 3-79 16,0-4-71-16,6-3-83 0,1 3-113 0,0-3-156 0,6 0-89 15,-1-1-22-15</inkml:trace>
  <inkml:trace contextRef="#ctx0" brushRef="#br3" timeOffset="136562.78">21922 11620 327 0,'6'-3'406'0,"-6"0"-129"0,6-2-111 16,-6 5-63-16,7 0-37 0,-7-4-18 0,0 4-14 0,7 0-8 16,-7 0-2-16,0 0 2 0,0 0 0 0,0 4 0 0,-7-4 0 15,7 8 0-15,-7-5 3 0,1 5 4 0,0-1 3 16,0 0 0-16,-8 0 1 0,8 1 2 0,-7 3 0 0,-1-4 2 15,2 4 0-15,-2 0-1 0,-5 1-1 0,6-2 2 0,0-3 1 16,-7 4-1-16,8 0 2 0,-2 1 6 0,1-1 7 0,0 0 10 16,0-4 7-16,1 3 6 0,-2-2 8 0,1-1 8 15,7 1 9-15,-8-1 2 0,8 0 3 0,-6-3-2 0,4 3-2 16,2-3-4-16,0 4-3 0,-1-5-7 0,7 1-10 0,-7-1-6 16,7 1-9-16,-6-1-4 0,6-3-4 0,0 4-2 15,0-4-4-15,0 0-5 0,0 0-1 0,-7 0-4 0,7 0-3 16,0 0-6-16,0 0-4 0,0 0-6 0,0 0-4 0,0 0-5 15,0 0-4-15,0 0-2 0,0 0-3 0,0 0-2 16,0 0-2-16,0 0 0 0,0 0-1 0,0 0 1 0,0 4 0 16,7-4-1-16,-7 3 0 0,6 1 0 0,1-1 1 15,0 1 0-15,-1 1-1 0,8-2 1 0,-2 1 2 0,1 0 0 16,7-1-1-16,-8-3 1 0,8 4 1 0,0-1-1 0,-1 1-1 16,1-4 1-16,6 0-2 0,-7 4 1 0,1-1-1 0,0-3-1 15,-1 0 0-15,1 4 0 0,-8-4 0 0,2 0 0 16,-2 0-1-16,2 0 1 0,-1 0 0 0,-7-4 0 0,8 4 1 15,-8-3-2-15,-6 3 1 0,6-4-1 0,0 0 2 0,-6-3 0 16,8 4 2-16,-8-5 3 0,0 0 4 0,0-3 6 16,0 0 5-16,-8 1 9 0,8-1 4 0,-6-4 6 0,0 0 0 15,0-3 4-15,-2 4 2 0,-4-1 0 0,-1-3-1 0,-1 2-5 16,2 2-3-16,6-1-3 0,-8 4-2 0,8 0-1 0,-7 0-8 16,6 1-12-16,0 2-3 0,1 5-6 0,6-5-13 15,-6 4-18-15,6 1-24 0,0 3-31 0,6 0-60 0,-6 0-88 16,6 3-92-16,8-3-89 0,-1 4-104 0,-1-4-165 0,8 4-79 15,0 0-25-15,-1-1 36 0</inkml:trace>
  <inkml:trace contextRef="#ctx0" brushRef="#br3" timeOffset="136831.66">22338 11614 271 0,'-6'-12'541'0,"0"4"-103"0,-1 1-130 0,0-4-77 0,-6 7-44 15,7-3-19-15,0 7-16 0,-8-3-21 0,8 3-19 16,-7 3-19-16,6 1-20 0,1 3-20 0,-1 4-13 16,1-4-17-16,0 8-10 0,6-4-5 0,0 4-1 0,0 3-3 15,0-3-1-15,0 3 1 0,6 0-1 0,-6 1 2 0,0 2 0 16,6-1-1-16,-6-2 1 0,7-1 0 0,-7 2 1 0,0-4 2 16,0 3 3-16,6 0 3 0,-6-7 0 0,0 3 4 15,0-2 3-15,-6-1 3 0,6 0-2 0,0 0-2 0,0-4-2 16,0 1-2-16,-7-5-5 0,7 5-22 0,-6-5-51 0,0-3-61 15,6 4-69-15,-8-4-102 0,2-4-187 0,0 1-105 32,-8-1-51-32,2 0-8 0</inkml:trace>
  <inkml:trace contextRef="#ctx0" brushRef="#br3" timeOffset="136942.71">22032 11793 34 0,'7'-11'492'0,"6"3"-84"0,-7 1-140 0,8 0-101 15,5-1-62-15,1 0-39 0,6 5-21 0,0-1-18 0,6 4-16 16,1-3-29-16,6 3-50 0,0 0-93 0,7 0-165 0,-1 0-87 16,-5 0-47-16</inkml:trace>
  <inkml:trace contextRef="#ctx0" brushRef="#br3" timeOffset="137117.22">22735 11793 615 0,'0'0'676'0,"-6"0"-60"0,6 3-135 0,0-3-86 15,0 3-65-15,0 1-58 0,-6 0-38 0,6 3-35 16,0 1-25-16,0-1-24 0,0 4-38 0,0 4-38 0,0-1-27 16,6 1-19-16,-6 4-10 0,6-1-12 0,1 0-25 0,0 4-89 15,-1 0-115-15,1 0-133 0,-1-4-221 0,0 0-124 16,2 1-79-16,-8-1-36 0,0 1-5 0</inkml:trace>
  <inkml:trace contextRef="#ctx0" brushRef="#br3" timeOffset="139451.79">25009 11481 40 0,'0'0'79'16,"0"0"-25"-16,0 0-14 0,0 0-8 0,0 0-4 0,0 0-5 16,0 0 0-16,0 0-1 0,6 0 0 0,-6 0 0 0,0 0-1 15,0 0 4-15,0 0 1 0,6 0 4 0,-6-3 0 16,0 3-2-16,0 0-1 0,0 0 0 0,8-5-1 15,-8 5 0-15,0-3-2 0,0 3 0 0,0 0 1 0,0-3 5 16,0 3 1-16,0 0 2 0,-8-5-2 0,8 5-2 0,0-3-4 16,-6 3-3-16,6-4-4 0,-6 4-7 0,6 0-3 0,-7-3-4 15,7 3 5-15,0 0-2 0,-6 0 0 0,6 0 2 16,0-4 1-16,0 4 3 0,0 0 1 0,0 0 3 0,0 0-4 16,0 0 1-16,6-4 2 0,-6 4-2 0,0 0 0 0,7-3-1 15,-7 3 1-15,0-4 1 0,0 4 5 0,0 0 4 16,6-4 4-16,-6 4 5 0,0 0 6 0,0 0 3 0,0-3 1 15,0 3 4-15,0 0-1 0,0 0 1 0,0-4 4 0,0 4 1 16,0 0 1-16,-6 0 7 0,6-4 7 0,0 4 9 16,0 0 11-16,0 0 18 0,0-3 15 0,0 3 15 0,-7-4 9 15,7 4 3-15,-6-4 2 0,6 1 2 0,-7-1-2 0,0 4-6 16,1-4-10-16,0 1-10 0,-8 3-8 0,2 0-6 0,-1 0-11 16,-7 3-9-16,0 1-11 0,-6 3-14 0,-6 1-8 15,-1-1-9-15,-12 8-6 0,6-4-2 0,-7 7-2 16,-6 1-2-16,0 2-1 0,0 1 2 0,-7 4 0 0,0-1 2 15,-6 6 0-15,0 1 0 0,0 1 1 0,-7 0 2 0,1 7 1 16,-1-3 2-16,1 3 1 0,-1 0-2 0,-6 1 1 0,6-2 0 16,0 2 0-16,7-1-3 0,0 1-4 0,0-5-3 15,7 1-2-15,5-4-4 0,1 0-1 0,7-4-3 0,6 1-5 16,-1-5-3-16,15 1-3 0,-1-8-4 0,6 4-2 0,0-3 0 16,7-5-5-16,7-3 0 0,0 0-1 0,-2-4-1 15,8 1 0-15,0-1 0 0,0-3-1 0,8 3-7 0,-2-7-18 16,7 4-23-16,0-4-30 0,0-4-43 0,7 0-109 0,-8-3-114 15,15-3-118-15,-8-2-170 0,7-2-103 0,-6-1-59 0,-1-4-22 16,0 5 14-16</inkml:trace>
  <inkml:trace contextRef="#ctx0" brushRef="#br3" timeOffset="139720.37">23504 11844 413 0,'-13'-4'550'0,"7"4"-113"0,-1 0-136 0,-6 7-56 0,-7 1-13 16,8 6 5-16,-14 1 9 0,6 4 0 0,-13 2 2 0,1 4-4 16,5 2-17-16,-11 2-39 0,-1 4-47 0,6-4-32 15,-13 4-24-15,7 4-12 0,1-1-9 0,5 1-6 0,1 3-5 16,-1-3-4-16,7-1-2 0,0 1-9 0,6 0-5 16,7-4-1-16,0-1-2 0,6-2 0 0,7-5 4 0,0 1 1 15,7-4-2-15,6 0 2 0,7-4 1 0,-1 1-5 0,7-4 1 16,7-4-4-16,5-4-6 0,2 0-4 0,5-7-5 15,14 4-12-15,-7-8-21 0,14 4-26 0,-1-7-39 0,0 3-117 16,0-7-123-16,-7 1-152 0,1-1-196 0,0-1-108 0,-14-3-51 16,1 5-12-16</inkml:trace>
  <inkml:trace contextRef="#ctx0" brushRef="#br3" timeOffset="140544.75">22247 12818 445 0,'7'-11'535'0,"6"0"-133"0,-7 4-93 0,0 0-29 0,2 3-4 15,-2-3 2-15,-6 3-3 0,6-1-10 0,-6 5-16 0,0 0-21 16,-6 0-29-16,6 5-40 0,-6-1-41 0,-8 3-28 0,-5 4-19 16,-1 0-13-16,-6 0-5 0,-6 4-6 0,-1 3-4 15,-6-4-5-15,-7 5-4 0,7-1-2 0,-7 1 1 0,1-1 4 16,6 0 2-16,0 4 1 0,0-7 0 0,0 3-1 0,13-4 1 15,-1 1-3-15,1 1-3 0,7-6-4 0,6 1-4 16,0 0-4-16,7 0-2 0,0 0-2 0,6-4-2 0,6 4 0 16,0-3 3-16,14-1 0 0,-1 1 1 0,7-2-2 0,0 2 0 15,13-5-1-15,0 1-3 0,1 3-1 0,5-3-4 0,7-1-2 16,-7 5-2-16,8-4 0 0,-1 0-2 0,-7-4-1 16,8 4-1-16,-8-1-1 0,-5-3-2 0,-1 4 0 0,-7-4 0 15,-6 0 1-15,0 0 1 0,-7 0 1 0,-5-4 1 0,-1 1 0 16,0-1 3-16,-13-4 3 0,6-3 5 0,-6 0 9 15,0-4 11-15,-6 4 9 0,-1-7 4 0,1 0 6 0,-7-1 1 16,-1 2 2-16,2-5-2 0,-2 3-2 0,-5-3-5 16,6 0-6-16,-6 4-1 0,-1-4-4 0,0 4-4 0,1-1-3 15,5 1-2-15,-4 3-12 0,4 0-3 0,1 1-5 0,1 3-3 16,-2 4-4-16,8-1-5 0,-1 1-21 0,0 3-33 16,1 1-39-16,6 3-37 0,-6 0-32 15,6 0-52-15,6 3-95 0,0 1-92 0,8 0-68 0,-2-1-63 0,2-3-117 0,5 4-79 16,1-4-38-16,0 7 7 0</inkml:trace>
  <inkml:trace contextRef="#ctx0" brushRef="#br3" timeOffset="140813.94">22924 12759 380 0,'0'-11'508'0,"0"0"-133"0,-6 4-104 0,0 0-46 16,-1-1-11-16,1 5 1 0,-8-1-2 0,8 1-4 0,-7 3-9 15,0 0-11-15,0 0-19 0,6 3-27 0,-6 4-30 16,7 1-26-16,-7-1-16 0,6 4-14 0,7 0-3 16,-6 4-3-16,6 3-2 0,-6-3-3 0,6 3-3 0,6 0-3 15,-6 4 0 1,0-3-2-16,6 4-5 0,1-2 0 0,0 1-2 0,-1 0-3 0,0 0-1 0,1 0 0 0,-7-1 0 16,0 2 1-16,6-5-3 0,-6 4-3 0,-6-4-5 0,6-3 1 15,-7 4-4-15,7-2-2 16,-6-2-5-16,-7 0-2 0,6 0-1 0,1-4-5 0,0 3-17 0,-8-3-51 0,8-4-93 0,-7 4-90 15,-1-7-84-15,8 0-100 0,-14-4-133 0,8-4-119 16,-8 0-57-16,1 1 12 0</inkml:trace>
  <inkml:trace contextRef="#ctx0" brushRef="#br3" timeOffset="140940.34">22494 13130 133 0,'-6'-11'506'0,"0"0"-98"0,6 0-130 0,0-1-82 0,0 5-39 0,6-3-22 0,0 2-12 0,2 1-14 15,4-5-18-15,8 5-13 0,-1 3-11 0,7-3-14 0,7 3-18 16,7-3-24-16,5 0-33 0,0 3-40 0,7-3-41 0,1 0-52 15,-1-1-72-15,-1 1-129 0,2 0-101 0,-8-1-54 16</inkml:trace>
  <inkml:trace contextRef="#ctx0" brushRef="#br3" timeOffset="141066.13">23295 12972 351 0,'0'4'573'0,"-6"-1"-83"0,0 1-110 0,0 3-60 0,-8-3-24 16,8 3-11-16,-7-3-11 0,-1 3-17 0,8 0-25 0,-7 4-24 15,0 0-36-15,7 1-45 0,-1 3-46 0,1-5-33 16,-1 5-22-16,0 0-12 0,7-1-13 0,-6 4-42 0,6 1-81 31,0-5-86-31,0 5-81 0,6-8-99 0,-6 0-163 0,7 0-111 16,0-4-70-16,-1 1-3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3T05:39:51.93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10902 7458 52 0,'0'0'159'0,"0"0"-37"0,0 0-35 0,0-2-28 0,0 2-19 0,0 0-10 0,0 0-4 16,0 0 1-16,0 0 1 0,0-5 0 0,0 5 1 0,0 0 4 15,0 0 1 1,0-4 2-16,0 4 2 0,0 0 0 0,0 0-1 0,0-3 0 0,0 3-1 0,0 0-3 0,0 0-4 0,0 0-5 16,-6 0-4-16,6 0-3 0,0 0-4 0,0 0-4 15,-7 0 0-15,7 0 1 0,0 0 5 0,0-4 6 16,-7 4 6-16,7 0 5 0,0-4 4 0,0 4 2 0,0-3 1 16,0 3-1-1,0-4-3-15,0 4-1 0,0-4-4 0,-6 4-1 0,6-3 1 0,0 3 3 0,0-4 2 0,0 4 3 16,0-4 0-16,0 4 4 0,0-3 4 0,0 3 5 0,0 0 2 15,-7-4 4 1,7 4 2-16,0 0 4 0,0 0 2 0,0 0-3 16,0 0-2-16,0 0-6 0,0 0-8 0,0 0-6 0,0 0-10 0,-6 0-8 0,6 4-7 0,0-1-5 0,0 1-4 15,-6 0-4 1,-1 3-2-16,0 4 0 0,1 5 0 0,-8-2-1 0,8 0 2 16,-7 5-1-16,0 2-1 0,0-2 1 0,1 7 1 0,-2-1-1 15,1-3 2-15,0 7 3 0,0-3 1 0,0 4 5 0,0-2 4 0,0 2 2 0,0-1 6 16,0 1 4-16,0-1 8 0,-6 4 5 0,5-4 5 0,-5 4 2 15,-1-4 0-15,8 1 4 16,-8-1 5-16,0 0 4 0,7 1 1 0,-7-5 0 0,8 4-3 0,-2-7-4 16,2 5-2-1,-1-10-6-15,6 6-8 0,0-5-9 0,1-4-7 0,0 1-7 16,-2-4-6-16,8 0-3 0,-6-4 1 0,6 1-3 16,0-4-4-16,0 2-1 0,0-1-18 0,6-5-45 0,2 3-61 15,-2-3-62-15,7-3-69 0,0-4-88 0,6-5-176 0,1 1-103 16,6-7-38-16</inkml:trace>
  <inkml:trace contextRef="#ctx0" brushRef="#br0" timeOffset="664.93">10837 7470 73 0,'0'-4'326'0,"-6"0"-81"0,-2 4-75 0,8-4-56 15,0 4-31-15,-6-2-18 0,6 2-7 0,0-5-5 0,-6 5-1 16,6-4-4-16,0 4-5 0,0 0-3 0,0 0-6 16,-7-3-3-16,7 3-3 0,0 0-5 0,0 0-2 0,0 0-2 15,0 0-5-15,0 0-2 0,0 3-5 0,0-3-3 16,0 4-2-16,0 1 1 0,0 1 1 0,0 2 5 0,-6-1 4 16,6 4 3-16,0 0 5 0,6 4 7 0,-6-5 6 0,0 5 0 15,7 0 1-15,-7 3 1 0,6 4 6 0,0-3 5 16,2-1 3-16,4 4-4 0,-5-4 1 0,0 4 4 0,5 0 1 15,-5 3 0-15,6-2-3 16,-6 2 0-16,-1 1 1 0,0-4 3 0,8 3-3 0,-8 6-3 0,0-6-4 0,1 0-6 16,-1 1-4-16,1-4-10 0,-7 3-5 15,7-2-8-15,-1-2-4 0,0 1 1 0,2-3-4 0,-2-1 0 16,0 0-2-16,0-3 2 0,1-1 0 0,-7-3 0 0,7 1 3 16,-1-1-2-16,-6-4 0 0,0-4 0 0,7 1-1 0,-7 0 1 15,0 0 0-15,6-1 1 0,-6-3-1 0,0 3-1 0,0-3-13 16,0 0-34-16,6 0-43 0,-6-3-50 0,8-4-67 0,-2-1-120 15,0-6-146-15,7 3-84 0,-6-3-35 0</inkml:trace>
  <inkml:trace contextRef="#ctx0" brushRef="#br0" timeOffset="1075.52">10413 8045 164 0,'0'0'231'15,"7"0"-66"-15,-7 0-49 0,7 0-32 0,-7 0-18 0,6 0-8 0,1 0-5 0,-1 0-7 16,0-3-2-16,1 3-5 0,6-4-1 0,-7 4-3 0,8-5-2 16,-1 2-5-16,0 3-3 0,0-4-5 0,-7 0-3 15,14 1-3-15,-7-1-2 0,0 1-4 0,6-1-3 0,-5 4-3 16,5-4 1-16,1 1 0 0,-8-1-1 0,14 0 0 15,-6 1-1 1,-1-1 1-16,1 0 1 0,0 1-2 0,6-1 0 16,-7 0 0-16,1 1-1 0,0-1-6 0,-8 0-16 0,8 4-33 0,-1-3-66 15,-5-5-160-15,-2 5-94 0,1-1-51 0</inkml:trace>
  <inkml:trace contextRef="#ctx0" brushRef="#br0" timeOffset="2712.41">11143 7939 231 0,'-6'0'176'0,"6"3"-47"16,-7-3-31-16,7 0-18 0,0 0-10 0,-7 0-6 0,7 0-4 0,0 0-6 0,7-3-4 15,-7 3-5-15,0 0-3 0,0-4-5 16,7 0-4-16,-7 4-2 0,6-4-5 0,0 1 0 0,-6-1-2 0,7 4 1 16,-7-3-4-16,6-1 0 0,-6 4 1 0,7-4 5 0,-7 4 3 15,0 0 5-15,0 0 5 0,0-3 3 0,0 3 6 16,0 0 3-16,0 0 3 0,0 0 5 0,0 0 2 0,0 0-1 16,0 0 1-1,-7 0-2-15,7 0-4 0,0 0-6 0,0 0-8 0,0 0-7 0,0 0-8 0,0 0-6 0,0 0-9 16,7 0-6-1,-7 3-5-15,0-3-2 0,0 0-2 0,0 4 0 0,0 0-1 0,0 3-2 0,0 0 3 0,0 1-1 0,0 2 3 32,0 1 1-32,0 0 0 0,0 4-1 0,7 3 0 15,-7-3 2-15,0 4 0 0,6 2 3 0,-6-3 0 0,6 5 2 16,-6-1 0-16,0-1 2 0,8 6-1 0,-8-5 0 0,6 3-1 16,0 1 0-16,-6-5 1 0,0 5-1 0,6-4 0 0,-6 4 0 15,0-1-1-15,0 1 2 0,0 0-2 0,0-4-2 16,-6-1-1-16,6-2-1 0,0 3 0 0,-6-4-1 0,6-3 1 15,0 3-1-15,0-7 0 0,0 0 1 0,0 0 1 0,0-4 0 16,0 1 0-16,0-2-1 0,0 0-8 0,0-3-24 16,6 0-30-16,-6 1-40 0,0-4-50 0,0-4-74 0,6 1-123 15,-6 0-109-15,7-6-59 0</inkml:trace>
  <inkml:trace contextRef="#ctx0" brushRef="#br0" timeOffset="3281.12">11221 7960 308 0,'0'-3'281'0,"-7"-1"-85"0,7 0-66 16,0 4-40-16,-6-3-21 0,6-1-12 0,-6 1-9 0,6 3-4 15,0-4-5-15,-6 0-6 0,6 4-2 0,0-4-5 0,0 4-4 16,0-3-3-16,0 3 0 0,0-4-1 0,0 4 2 15,0-3 5-15,0-1 4 0,0 4 2 0,0-4 5 0,0 4 6 16,6-3 2-16,-6-1 0 0,0 4-3 0,0-4-3 16,6 4-5-16,-6-3-3 0,6 3-5 0,1-3-8 15,0-3-1-15,-1 6-3 0,1-3 0 0,5 3-1 0,-4-3 2 0,4 3-3 16,-6-4 1-16,8 4 1 0,-1-4-4 0,0 4-3 16,0 0-1-16,-1 0-3 0,2 4-1 0,-1-4-1 0,0 4 0 15,0-1-3-15,-1 0-1 0,2 3 1 0,-1 0 1 0,-6-2-1 16,-1 7 0-16,1-4 0 0,-1 0 0 0,0 1 2 0,-6 3 1 15,0 0 0-15,0-4 0 0,-6 4 1 0,6 0 0 16,-6 0 2-16,-7 0 0 0,6 0 0 0,-6 0 2 0,-1 1 2 16,2-2 1-16,-1 1 4 0,-7 0 2 0,8 0 1 0,-8-4 5 15,0 4-1-15,7-3 0 0,-7-1 1 0,2 0-3 16,-2 0-1-16,7 1-2 0,-1-5 0 0,2 5-4 0,-2-5 0 16,8 1-3-16,0-4-1 0,-1 4 1 0,7-4-2 15,-7 3-3-15,7-3-11 0,-6 0-19 0,6 0-24 0,0 0-25 16,6-3-35-16,1-1-42 0,0 0-50 0,5 1-77 0,2-5-109 15,-2 1-65-15</inkml:trace>
  <inkml:trace contextRef="#ctx0" brushRef="#br0" timeOffset="3701.13">11553 7872 213 0,'0'0'356'16,"0"-3"-88"-16,0 3-84 0,-6-4-56 0,6 0-34 0,0 4-21 0,0 0-15 15,0 0-10-15,0-3-10 0,0 3-8 0,0 0-8 16,0 0-6-1,0 3-7-15,-7-3-5 0,7 4-4 0,0 0-2 0,0-1 1 16,-7 5 0-16,7-5-1 0,0 6 2 0,0 1 3 0,0-3 2 0,0 4 2 0,0 4 5 0,0-1 7 16,0 1 7-16,0 3 9 15,7 1 6-15,-7-1 3 0,0 5 2 0,0-2 2 0,0 5 0 0,0-1-2 0,7-3-1 16,-7 7 0-16,0-2-2 0,0 2-1 16,0-4-2-16,0 4-2 0,0-3-1 0,0-1-2 0,0 5-9 0,0-8-9 0,0 4-4 15,0-4-5-15,0 3-2 16,0-6-1-16,0 3-3 0,0-8-1 0,0 5 1 0,0-5 0 0,0-3-3 0,0 0 1 15,0 0 0-15,6-4-1 0,-6-3 0 16,0 3-3-16,0-7-15 0,6 4-23 0,-6-4-27 0,8-4-36 16,-2 1-48-16,0-5-69 0,7-2-123 0,-6-2-105 0,6-2-53 0</inkml:trace>
  <inkml:trace contextRef="#ctx0" brushRef="#br0" timeOffset="4081.08">11521 7935 423 0,'0'-4'355'0,"0"0"-121"16,0 1-93-16,0-1-55 0,0 1-32 0,6-1-17 16,-6 4-10-16,6 0-5 0,1-4-5 0,6 4-4 0,1 0-4 15,-8 0-3-15,7 0-1 0,0 0 0 0,0 4-3 0,-1 0 0 16,2-1-2-16,-1 4 1 0,-6-3-1 0,-1 4 1 0,1 2-1 16,-1 1-1-16,0 0 1 0,1 4 2 0,-7 0 1 15,0 3 1-15,-7-4 0 0,1 5 2 0,0-1 3 0,-1 1 3 16,-6 3 1-16,0-4 4 0,-1 0 3 0,2 0 4 0,-8 1 5 15,1-1 3-15,-1 1 2 0,7-5 3 16,-6 1 0-16,-1-4-3 0,7 0-2 0,0 0-5 0,0-4-4 16,0 0-6-16,0-3-10 0,6-1-23 0,1 1-29 0,6-4-41 15,0 0-70-15,6-4-129 0,1-3-114 0,0 0-67 0</inkml:trace>
  <inkml:trace contextRef="#ctx0" brushRef="#br0" timeOffset="4855.62">11788 8232 1 0,'0'0'406'0,"6"-8"-97"0,1 5-109 15,-1-5-78-15,1 1-43 0,-1-4-21 16,7 0-11-16,1-3-2 0,-2 2 0 0,2-3 3 0,-2-3 3 0,1 4 1 16,1-5 2-16,-8 1 3 0,7 0 7 0,-6 0 8 15,5-1 3-15,-5-3 5 0,-1 4 1 0,-6-4 2 0,7 0 1 16,-7 0-1-16,0-5-9 0,0 2-8 0,0 0-9 0,0-1-8 16,-7-3-7-16,1 2-5 0,-1 2-4 0,1 0-6 0,0 3 0 15,-1 0 6-15,0 3 10 0,1 2 11 0,0 1 12 16,-8 5 6-16,8 0-1 0,-1 1-1 0,1 3-8 0,0 3-11 15,6-4-11-15,-7 8-17 0,0-3-15 0,1 3-9 0,6 3-4 16,-6-3-4-16,-2 8 0 0,8-4-1 0,-6 6 2 16,0-3 2-16,-1 4 1 0,7 5 0 0,-6-5 0 15,-1 3 0-15,7 1 1 0,-6-1 3 0,6 5 0 0,0-4 1 16,-7-1-1-16,7 4 1 0,0 1 0 0,0-1 1 0,-6 0 1 16,6 1-1-16,0-1 1 0,0 0 0 0,0 4 0 0,0-4-1 15,0 1 1-15,0 3 1 0,6-4-2 0,-6 0-1 16,0 1 0-16,0-1-1 0,7 0 0 0,-7 0 0 0,6 1-2 15,-6-1 2-15,7 1 0 16,-7-1 1-16,6 0 0 0,1 0 0 0,-1-3 2 0,0 1-1 0,2-2 0 0,-2-3 1 16,0-1 0-16,1 2 1 0,6-6 1 0,0-1-1 0,0 2-2 15,6-7 2-15,-5 0 2 0,5 0-1 16,-6-4 1-16,6 1 0 0,-5-5-1 0,5-3 3 0,-6 4 0 16,6-4-1-16,-5 0-1 0,-2 1-1 0,2-2 1 0,-1-3 1 0,0 0 0 15,-6 1-4-15,5-1 3 0,-5 1 1 0,0-1 2 16,-7 0 0-16,6 1 3 0,0-1 7 0,-6 0 13 0,0 4 12 0,7 0 9 15,-7 0 10-15,0 0 5 0,0 4 4 0,0 0 1 16,-7-1-6-16,7 5-11 0,0-1-12 0,0 1-10 16,0-1-12-16,0 4-9 0,0-4-11 0,0 4-6 0,0 0 0 15,0 0-2-15,0 4-3 0,0 0 1 0,0-1 1 0,0 1 2 16,0-1 5-16,0 8 1 0,0-3-3 0,0-1 1 16,0 4 1-16,0 0-1 0,7 0 2 0,-7 0 0 0,0 3 0 15,6-2 2 1,-6 2 0-16,0 1 1 0,0 0 1 0,7-1 2 0,-7 1-2 15,7-4 0-15,-7 3 0 0,6-3-2 0,0 0-2 0,2-2 1 0,-2-3 0 0,0 6 1 0,0-9 0 16,1 4-1-16,6-3-1 0,-6-1 3 0,5-3 0 16,2 0-1-16,-2-3-3 15,2 3-16-15,5-4-34 0,-5-3-56 0,-2 0-68 0,2-1-64 0,5-2-61 0,-6-2-74 0,6-3-113 16,-5-3-115-16,5 4-46 0,-6-5 12 0</inkml:trace>
  <inkml:trace contextRef="#ctx0" brushRef="#br0" timeOffset="4999.52">12302 7788 266 0,'0'0'353'0,"0"-3"-132"0,0 3-120 0,0 0-92 0,0 0-95 16,7-4-154-16,-1 4-97 0</inkml:trace>
  <inkml:trace contextRef="#ctx0" brushRef="#br0" timeOffset="5512.46">12699 7876 11 0,'-6'-4'436'0,"6"1"-80"0,-6-1-109 0,6 0-83 15,-7 1-53-15,7-1-30 0,-6 4-17 0,6-3-12 0,-7 3-8 16,7-4-9-16,-13 4-8 0,7 0-7 0,-2 0-7 16,2 4-5-16,0-4-3 0,0 3 1 0,-8-3 3 0,8 4 4 15,-7-1 7-15,7-3 6 0,-8 4 8 0,8 0 10 0,-1-1 8 16,-6 1 9-16,13-4 5 0,-6 4 2 0,-7-1-2 16,6-3-4-16,7 3-7 0,-7 6-8 0,1-6-7 0,0 5-10 15,-1-1-7-15,-6 0-6 0,13 4-3 0,-13-3-1 0,7 2-3 16,-1 5 0-16,7-4-6 0,-7 4 0 0,1-4 0 15,0 3 1-15,6-3-2 0,-8 5 2 0,8-2-3 0,0-3 1 16,0-1 4-16,8 2-1 0,-8-1-1 0,6 0 0 16,0-4 0-16,1 4-2 0,0-4 3 0,6 0 1 0,-1 1 1 15,2-5-1-15,5 5 1 0,1-5 0 0,6-3-1 0,-6 0 7 16,5 0-11-16,7 0-11 0,-5 0-26 0,5-3-30 16,1-1-32-16,-7-3-37 0,6-1-40 0,-5-3-65 0,5 4-83 15,-6-4-128-15,-6 0-51 0,-1 0-17 0</inkml:trace>
  <inkml:trace contextRef="#ctx0" brushRef="#br0" timeOffset="6137.71">13175 7847 296 0,'-6'-4'354'0,"6"0"-107"15,0 1-86-15,-7-1-49 0,7 0-27 0,0 1-11 0,-7-1-6 16,7 4-2-16,0-3-3 0,-6-1-5 0,6 4-8 0,-6 0-11 16,-1 0-7-16,0 0-9 0,7 0-8 0,-13 0-5 15,7 0-1-15,-7 4-1 0,6-1 2 0,-5 1 2 16,-2-1 3-16,1 5 2 0,0-5 2 0,0 5 0 0,1 3-2 15,-2-4 1-15,8 4-1 16,-8-4 2-16,1 5 2 0,1-1 1 0,-2 0 1 0,8 3 1 0,-7-3-1 0,0 4-1 0,0-1-1 16,6 1-4-16,-6 0-4 15,7-1-4-15,-8 1-3 0,8 0-2 0,6-1 0 0,-6-3-2 0,6 4 1 0,0-4-2 16,6-4-1-16,0 4 1 0,2-3 0 16,-2-1 1-16,7-4 0 0,0 1 0 0,6 0 0 0,-5-4-2 15,5-4-2-15,7 0-2 0,-6-3-3 0,0 0 0 0,-2 0-1 16,2-4 0-16,-1 0 0 0,1-1 1 0,0-2 2 0,-7 3 4 0,7-3 3 15,-8-2 2-15,2 2 3 0,-8 3 2 0,7-4 3 16,-7 1 8-16,1 3 7 0,0-4 8 0,-7 4 9 0,6 0 14 16,-6 0 12-16,0 4 14 0,0 0 12 0,0-2 3 15,0 6 3-15,0 0-4 0,0-1-10 0,0 4-13 0,0-4-15 16,0 4-16-16,0-3-16 0,0 3-13 0,0 0-9 0,0 0-9 16,0 3-2-16,0 1-2 0,0 0 1 0,0 2 0 15,0 3 0-15,0-2 4 0,0 4-2 0,0-4 2 0,0 4 0 16,0 0 1-16,0 0 0 0,0 4 0 0,0-4 0 0,0 3 0 15,0 1 1 1,0-4 1-16,0 3-1 0,0 2 0 0,0-2 0 0,6 0-3 16,-6-2 2-16,8 2 2 0,4-3 1 0,-6 0 0 0,1 0 0 0,6 0-1 0,0-4 1 0,7 1 5 15,-8-5-1-15,8 2-4 16,-1-5-2-16,1 0-8 0,0 0-19 0,6-5-24 16,-7 2-34-16,1-5-34 0,6 1-36 0,-7 0-37 0,1-4-40 0,6 0-47 0,-7 0-59 15,1-4-106-15,0 0-62 0,-7 1-17 0</inkml:trace>
  <inkml:trace contextRef="#ctx0" brushRef="#br0" timeOffset="6445.75">13565 7444 117 0,'0'-8'465'0,"-6"5"-109"0,6-1-132 0,-6 0-89 0,6 4-49 16,-7 0-20-16,7 4-13 0,-6 3-5 0,6 1-1 0,-7-1 2 16,7 4 1-16,0 1-2 0,-7 2-1 0,7 4-10 15,0-3-4-15,0 3-6 0,-6 0-6 0,6 4-3 0,0 1-1 16,0-1 2-16,0-1 7 0,0 5 8 0,6 0 6 0,-6-1 3 16,0 1 1-16,0 0 0 0,7-1-1 0,-7 1-5 15,7 0-8-15,-1-1-10 0,1-3-6 0,-1 0-3 0,0 0-4 16,2-4 0-16,4 1 0 0,2-1-1 0,-2 0 0 0,1-3 0 15,1-3-1-15,-2-2 1 0,2 1 0 0,5-4-3 16,-6 0 1-16,0-3-4 0,0 0-17 0,0-4-21 0,0 0-28 16,7 0-30-16,-8-8-37 0,8 1-49 0,-6 0-75 0,-2-4-131 15,1-3-80-15,0 2-34 0</inkml:trace>
  <inkml:trace contextRef="#ctx0" brushRef="#br0" timeOffset="6883.87">13435 7872 19 0,'0'0'416'16,"-6"0"-99"-16,6 0-111 0,0 0-81 0,0 0-48 0,0 4-27 16,0-4-14-16,0 0-4 0,0 4 3 0,6-4 3 15,0 3 1-15,2-3 1 0,-2 3 0 0,7-3 0 0,0 0 0 16,0 0 0-16,0 0-4 0,6 0-2 0,-5 0-1 15,5-3-2-15,1 0 0 0,0-1-4 0,-1 0-3 0,1 1-3 16,-2-1-1-16,2 0 3 0,0-3 4 0,-7 4 4 0,0-1 4 16,0-4 4-16,0 5 5 0,-6-1 8 0,6-3 11 15,-7 7 9-15,0-4 13 0,1-3 14 0,0 7 13 0,-1-4 13 16,-6 1 6-16,6 3-4 0,-6-4-10 0,8 4-12 0,-8 0-18 16,6 0-18-16,-6 0-21 0,6 0-18 0,-6 0-13 15,7 4-8-15,-7-1-5 0,6 1-3 16,1 0 1-16,-7 3 1 0,13 0 1 0,-13 0-1 0,6 5 0 0,0-2 2 0,2-2-1 15,-8 3 2-15,6 1-3 16,0-2-1-16,-6 5 0 0,7-5 0 0,-7 2 3 0,6 2-2 16,1-3 1-16,-7 0-1 0,6 0 1 0,1 0-3 0,-7-4 2 0,6 1 1 0,1 2-2 15,-7-2-2-15,7-5 0 0,-1 6 0 16,0-6 0-16,1 1 2 0,0-1 0 0,-1 1-15 0,7-4-42 0,0 0-52 16,0-4-48-16,1-3-55 0,-2 4-57 15,8-9-70-15,-1 1-101 0,1 0-123 0,-7 0-34 0,0-4 11 16</inkml:trace>
  <inkml:trace contextRef="#ctx0" brushRef="#br0" timeOffset="7043.46">14048 7754 162 0,'-7'-6'513'0,"1"-2"-100"0,6 1-137 16,-6 0-93-16,6 3-51 0,0-3-30 0,0 3-20 15,0 1-18-15,0-1-17 0,6 1-17 0,0-1-25 0,-6 4-36 16,13-4-45-16,-6 4-63 0,6-4-107 0,-1 1-139 0,2-1-81 15,-8 0-41 1</inkml:trace>
  <inkml:trace contextRef="#ctx0" brushRef="#br0" timeOffset="8330.18">14276 7799 161 0,'-7'0'344'0,"7"0"-89"0,0 0-80 0,0 0-53 0,0 0-35 16,0 0-19-16,0 0-12 0,-7 0-8 0,7 0-7 15,0 0-7-15,-6 0-6 0,6 0-5 0,-6 0-4 0,6 4-3 16,-7-4 2-16,7 0-1 0,-7 4 3 0,7-4 1 16,-6 3 4-16,6 1 3 0,-6-4 4 0,-1 4 2 0,7-1 2 15,0 1 2-15,-7-1 2 0,7 5 0 0,-6-5 0 0,-1 5-1 16,7-1 5-16,0 0 2 0,-6 4 3 0,6 0-1 16,-6 1-2-16,6-1-2 0,-7 3-6 0,7 1-2 0,0-1-8 15,0-3-7-15,0 4-7 0,7 0-5 0,-7-4-2 0,6 3-1 16,0 1 1-16,7-3-3 0,-6-2-2 0,6 1 1 15,0 0 1-15,6 0 0 0,-5-7-1 0,5 3 0 0,1-3-1 16,6-1-1-16,-7 1 2 0,7-4 0 0,0-4-3 0,1 1 0 16,-1-1 1-16,-7-3 0 0,7 3 4 0,-6-7 4 15,-1 4 18-15,1-1 26 0,-8-2 18 0,2-1 35 0,-2-1 34 16,-4 1 26-16,-2-3 16 0,0 3 8 0,-6-4-12 0,0 4-20 16,0-4-17-16,-6 5-32 0,0-5-36 0,-8 4-26 0,2-4-20 15,-2 3-10-15,1 2 4 0,0 3-13 16,-6-1-6-16,5 1-3 0,-5 4-1 0,6-1-1 0,0 4-1 0,-1 0-3 15,2 0-9-15,6 0 4 0,-1 0 3 0,0 4 1 0,1-4 0 16,6 3 1-16,0 1 1 0,0-1 3 0,0-3 2 16,0 4-1-16,6-4 2 0,1 4 2 0,0-4 0 15,-7 0 2-15,12 0-1 0,-6-4-2 0,8 0 0 0,-1 4 3 16,-6-3 1-16,6-1-5 0,-1 1 0 0,2-1 0 0,-2 0 0 16,2 0-2-16,-1 1 2 0,-1-1-4 0,2 0 3 0,-2 1 1 15,2 3-1-15,-8-4-4 0,7 4 0 0,1 0 5 16,-8 0-1-16,6 0 1 0,-4 0-2 0,4 0 0 15,-5 4 1-15,6-1 4 0,-6 1-2 0,5 3-1 0,-5 1 0 0,0-1-1 16,-1 0 1-16,7 4-2 0,-6-3 1 0,-1 4 0 16,1 2-1-16,-1-3-1 0,0 3 0 0,-6-3 1 0,7 4 0 15,-7-1 1-15,7 1 2 0,-7-4-1 0,6 4 1 16,-6-1 3-16,0 2-2 0,0-6 1 0,0 1-1 0,6 0 1 16,-6-4-1-16,0 1-2 0,0-1 2 0,0-3 2 0,0-1 4 15,0 1 10-15,0 0 8 0,8-4 6 0,-8 0 2 16,0 0 4-16,0-4 2 0,0 0-3 0,0-3-3 0,0 0 2 15,0-1-12-15,6 1-8 0,-6-4-3 0,0 0-2 0,0 4 1 16,0-8-1-16,6 4 0 0,-6 0-10 16,7 0 6-16,-7-4 4 0,6 4 0 0,1 0 2 0,-1 0-1 0,1-3 0 15,-1 3 1-15,0 0-3 0,2-4-3 0,4 3-2 0,-5 6-4 16,-1-5-1-16,1 3 0 0,-1-2 0 16,1 2-5-16,-1 4 3 0,1-3 2 0,0 3-4 0,-1 1 1 15,0 3-2-15,1-4 0 0,0 4 0 0,-7 0 0 0,6 0 1 16,1 4-1-16,-1-4 4 0,0 3 0 0,1 5 0 0,-7-5 0 15,7 5 0-15,-7-1-2 0,0 0 0 0,6 4 1 0,-6 0 1 16,-6 1 0-16,6-1-1 0,0 3 0 0,-7-3 1 0,7 4-1 16,-7-4 0-16,7 3 0 0,0-3 0 0,-6 0-1 15,6 0 1-15,0 0 2 0,6-4-2 0,-6 4 1 0,0-6 0 16,7 2 0-16,-7-3 2 0,7 3-1 0,-7-4-1 0,6-3 0 16,8 4 4-16,-8-4 0 0,0-4 2 0,7 4-1 15,0-3 0-15,0-4 1 0,1 3 0 0,-2-3 1 0,8-5 1 16,-7 5-3-16,7-4-1 0,-8 0-2 0,8-4-1 0,-7 4 2 15,0-3 3-15,6 3 0 0,-5-4 0 0,-2 4 4 0,-5-3 7 16,6 3 6-16,-6-4 3 0,-1 4 1 0,0 0 3 16,-6 0 4-16,0 0 3 15,0 0-1-15,0 4-6 0,-6-4-5 0,6 3-4 0,-6 5-5 0,-7-5-4 0,6 5-8 16,-6-1-5-16,7 4-4 0,-8 0 1 0,2 0-2 0,5 0 0 16,0 4 0-16,1-4 5 0,-1 3-6 0,1 5-4 0,0-5-3 15,6 1-1-15,0 3-1 0,0-3 0 0,0 3 1 16,0 0-7-16,6 1 5 0,-6-1 3 0,6 4 0 0,1-4 2 15,-1 4 0-15,1-3 0 0,6 4-1 0,-7-2 0 16,8 1 4-16,-8 0 1 0,7 0 2 0,-6 3 0 0,6-3 0 16,-7 0 2-16,8 0 1 0,-8 4 0 0,0-4-1 0,0 3-2 15,1 2 2-15,-7-5 0 0,0 3 3 0,0-3 0 16,0 0 1-16,-7 0 1 0,1-4 1 0,0 4 1 0,0-3 2 16,-8-5-1-16,1 4 2 0,0-3 2 0,0 3 1 0,0-7 1 15,0 4 2-15,0 0 1 0,0-4 3 0,-6 0 2 16,12 0-2-16,-6-4 1 0,-1 4-3 0,8 0-1 0,0 0-1 15,6-4-3 1,-7 4-4-16,7 0-9 0,0-3-11 0,-6 3-18 0,12-4-40 16,-6 0-105-16,7 1-106 0,5-4-106 0,2-4-138 0,-1 0-151 0,6 0-80 15,1 3-34-15,-7-3 8 0</inkml:trace>
  <inkml:trace contextRef="#ctx0" brushRef="#br0" timeOffset="8658.34">15865 7821 206 0,'-7'0'518'0,"7"-3"-59"0,0 3-72 15,-6 0-39-15,6-4-12 0,0 4-4 0,0 0-8 0,0 0-14 16,0 0-23-16,0 0-31 0,0 0-44 0,0 0-52 16,0 0-53-16,0 0-37 0,0 0-25 0,0 0-16 0,0 0-12 15,0 0-8-15,0 0-2 0,6 0-4 0,-6 0-3 16,0 0-8-16,0 0-8 0,0 0-22 0,0 4-48 0,7-1-76 15,-7 1-81-15,0-4-69 0,6 7-78 0,1-3-102 0,-1 3-154 16,1-3-71-16,-1 7-2 0</inkml:trace>
  <inkml:trace contextRef="#ctx0" brushRef="#br0" timeOffset="8816.29">15930 8129 628 0,'0'-4'687'0,"0"4"-90"0,-7 0-111 0,14-3-83 0,-7 3-60 15,0-4-46-15,0 4-42 0,6-4-54 0,-6 4-51 0,0 0-46 16,0-3-41-16,0 3-39 0,0 0-48 0,0-4-74 16,0 4-94-16,0 0-92 0,0-4-109 0,7 1-172 15,-7-1-111-15,0 4-65 0,-7 0-13 0</inkml:trace>
  <inkml:trace contextRef="#ctx0" brushRef="#br0" timeOffset="9875.61">10375 9606 79 0,'0'-5'393'15,"0"2"-86"-15,0-1-89 16,-7 0-62-16,7 1-36 0,0-1-17 0,0 1-9 0,0-1-5 0,0 0-4 0,0 1-5 16,0-1-4-16,0 0-4 0,0 4-3 0,0-3 2 0,0-1 7 15,0 0 10 1,0 4 19-16,0-3 24 0,0-1 28 0,0 4 23 0,0-4 20 0,0 4 8 0,0 0-4 0,0-3-8 0,0 3-19 16,0-4-24-1,0 4-29-15,0-4-24 0,0 4-27 0,0-3-16 0,-7 3-12 16,7 0-8-16,0 0-5 0,0 0-6 0,0 0-3 0,0 0-8 15,0 0-2-15,0 0-2 0,0 0-4 0,0 0-3 0,0 3 0 16,0-3-4-16,-6 0 0 0,6 4-1 0,0 0 0 0,0-1 0 16,0 5-1-16,0-1 4 15,-7 0 3-15,7 4 2 0,0 0 0 0,0 4 3 16,-6-1 0-16,6 5 0 0,0-5 0 0,0 4-2 0,0 1-3 16,0-1-3-16,0 4 0 0,0-4-1 0,6 5-1 0,-6-5 0 15,7 4 0-15,-7-4 0 0,6 4 2 0,-6 0 0 16,7 0 0-16,0 1 0 0,-7-2 0 0,6 1 0 0,-6 0-2 15,0 0 0-15,6-4 0 0,-6 4-1 0,0-3 1 0,0-1-1 16,0 1-1-16,-6-1 2 0,6-4 5 0,0 1 2 0,0-4 3 16,0 0 4-16,0-4 1 0,-6 2 4 0,6-3 4 15,0-2 3-15,0 0 4 0,0 0 4 0,0-4 2 0,6 3-1 16,-6-3-1-16,0 0-2 0,0-3 1 0,0 3-28 16,0-4-39-16,0 4-52 0,0-8-139 0,6 2-149 0,-6-10-205 15,6 5-155-15,2-7-104 0,-2 3-33 0,0 1 0 16</inkml:trace>
  <inkml:trace contextRef="#ctx0" brushRef="#br0" timeOffset="10478.95">10772 9873 141 0,'0'-4'427'0,"-6"0"-79"0,6 1-88 0,0-1-67 15,0 1-37-15,-8 3-17 0,8-4-4 0,0 4 4 0,0 0 1 16,0 0 0-16,0-4-6 0,0 4-7 0,0-4-9 16,0 4-12-16,0 0-15 0,0 0-15 0,0 0-15 0,0 4-9 15,0-4 3-15,0 4 9 0,-6 0 10 0,6 3 4 0,-6 0 4 16,-1 4 2-16,0-4-1 0,7 0-5 0,-6 1-12 0,0 0-18 15,6-1-17-15,0 0-12 0,0 0-9 0,0-3-6 16,0 0 0-16,0-1 0 0,0 1 2 0,6-4 2 16,-6 4 5-16,6-4 1 0,1 0 5 0,0 0 5 0,-1-4 5 15,0 4 3-15,2-4 4 0,-2 1 1 0,0-1 3 16,-6 0 2-16,7 1 0 0,-7 3-4 0,6-4-1 0,-6 1-2 16,0-1-4-16,0 0-2 0,0 4-3 0,0-3-4 0,0 3-2 15,0 0-3-15,0-4-4 0,-6 4-3 0,6 0-6 0,0-4-1 16,0 4-2-16,-7 0-1 0,7 0 0 0,0-3 0 0,0 3 1 15,0 0-1-15,0 0 4 0,0 0-2 0,0 0-1 16,0 0-1-16,0 0-1 0,0 0-1 0,0 0-2 16,7-5 1-16,-7 5 0 0,0 0-2 0,0 0-8 0,0 0-18 15,0 0-68-15,0 0-104 0,6-4-112 0,1 1-176 0,-1-4-152 16,1 0-98-16,-1 3-47 0,0-3-10 0</inkml:trace>
  <inkml:trace contextRef="#ctx0" brushRef="#br0" timeOffset="13212.33">11716 9418 28 0,'0'0'80'0,"0"0"-29"0,0 0-21 15,7-3-10-15,-7 3-2 0,0 0 3 0,0 0 6 16,0-4 10-16,0 4 11 0,6 0 10 16,-6 0 6-16,0-4 4 0,0 4 0 0,0 0-2 0,0 0-6 15,0-3-5-15,7 3-7 0,-7 0-5 0,0 0-3 0,0 0-5 0,0-4-3 0,0 4-4 16,0 0-2-16,0-4 0 0,0 4-3 0,0 0-2 15,0 0 1-15,0 0-1 0,6 0 0 0,-6-3 4 0,0 3 3 16,0 0 2-16,0 0 2 0,0 0 5 0,0 0 5 0,0 0 7 16,0-4 5-16,0 4 6 0,-6 0 8 0,6 0 9 15,0 0 18-15,0 0 15 0,0 4 15 0,0-8 20 16,0 4 18-16,0 0 18 0,0 0 8 0,0 0 3 0,0 0-6 16,0 0-13-16,0-3-16 0,0 3-20 0,-7 0-25 0,7 0-25 15,0 0-18-15,0 0-15 0,0 0-14 0,0 0-13 0,0 3-8 16,0-3-10-16,0 0-4 0,0 0-6 0,0 4-5 15,0-1-3-15,0 1-2 0,0 3 0 0,7 1 1 0,-7 3 2 16,0 0 2 0,6 3 5-16,-6 1 6 0,6 0 7 0,-6 7 8 0,7-4 11 15,-7 4 3-15,7 0 2 0,-7 0 1 0,6 1-2 0,0 2-1 16,-6 0-8-16,8 1-8 0,-8-1-5 0,6 1-5 0,-6-3-2 0,6 2-3 0,-6 1 1 0,7 3-1 16,-7-7-1-16,0 3 0 15,6-2-2-15,-6-5 0 0,0 0 0 0,0 0 0 16,7 1-1-16,-7-1 1 0,0-4 0 15,0 2 1-15,-7-1 0 0,7-5 1 0,0 1-1 0,0-4 2 16,0 1-1-16,0-5 0 0,0 1-6 0,0 0-17 0,0-1-44 16,0-3-80-16,0 0-86 0,0-3-84 0,7-5-91 15,-7 1-119-15,6-4-129 0,1 0-62 0,-7 1-5 0</inkml:trace>
  <inkml:trace contextRef="#ctx0" brushRef="#br0" timeOffset="13790.84">11774 9770 135 0,'0'-3'440'0,"0"3"-89"0,0-4-115 0,0 4-82 16,0-3-53-16,0 3-30 0,0 0-19 0,8 0-12 15,-8 0-8-15,0 0-7 0,0 0-8 0,6 0-6 0,-6 3-4 16,6 1-4-16,1-4-2 0,-1 3 2 0,1 1-1 0,-1 0 4 16,1-1 2-16,5-3 2 0,-4 4 1 0,4-4 3 0,2 0 2 15,-2 0 1-15,1 0-1 0,1 0 1 0,-2 0 0 16,2 0-1-16,-2-4 3 0,8 1 1 0,-7-1 4 0,1-3 5 16,4 0 9-16,-4-1 11 0,-1 0 11 0,7 1 12 15,-14-4 14-15,6 4 19 0,2-4 21 0,-8 3 12 0,1-2 13 16,-1-1 8-16,1 0 9 0,0 0 2 0,-7-1-4 15,0 2-14-15,6-1-21 0,-6-1-15 0,0-2-22 0,0 3-20 16,0 0-20-16,0 0-16 0,0 0-6 0,-6 0-13 16,6 0-6-16,0 4-5 0,0-1-1 0,0 4 0 15,0-3 0-15,0 4 1 0,0-5-3 0,0 5 2 0,0 3 3 16,0-4-1-16,0 1-2 0,0 3 0 0,0 0-4 0,0 0-1 16,0 0-2-16,0 0-1 0,0 0-3 0,0 3 0 0,-7 1 2 15,7-1 1-15,0 1-1 0,0 3-1 0,0 4 1 0,0 0 0 16,0 0 2-16,0 4 0 0,0 3 1 0,0-3-1 0,0 4 1 15,0-1 2-15,0 3 0 0,0-3 0 0,7 5-2 16,-7-4 0-16,0 2-1 0,0 1 1 0,0-3-1 0,6 3 3 16,-6 0-1-16,0-1 0 0,6 2 0 0,-6-2 1 0,0 2 0 15,-6-1-6-15,6-4 2 0,0 4-2 0,0-4 2 16,0 0 1-16,-6 0 0 0,6 1-1 0,0-4 1 0,0-1 5 16,0 1-1-16,0-4-3 0,0-4-1 0,6 1-1 0,-6-1-1 15,0-3 2-15,0 3-2 0,6-7-6 0,-6 3-22 16,0-3-56-16,7 0-84 0,-7 0-84 0,7-3-83 0,5-4-115 15,-5-4-173-15,-1 0-90 0,1 0-30 0,0 0 28 0</inkml:trace>
  <inkml:trace contextRef="#ctx0" brushRef="#br0" timeOffset="14184.88">12354 9792 111 0,'0'-3'416'0,"0"-1"-89"16,0 0-110-16,6 4-74 0,-6-3-48 0,0 3-21 0,0 0-10 15,0-4-6-15,0 4-4 0,0 0-7 0,0 0-6 16,0 0-8-16,0 0-6 0,0 0-6 0,0 0-6 0,0 4-2 15,0-1 2-15,0 1 5 0,0-4 5 0,0 4 9 0,0-1 8 16,0 5 9 0,0-5 15-16,0 5 15 0,0-1 13 0,0 0 11 0,0 4 3 0,0-4-3 0,0 5-4 0,0-2-6 15,0-2-12-15,0 6-15 16,0-2-14-16,0-1-14 0,0 0-8 0,0-1-5 0,0 1-6 16,0 0-5-16,8-3-3 0,-8 3-3 0,0-4-4 0,6 0-1 0,-6 1-2 0,6-1-1 15,1-3 1-15,-7 3 2 0,6-4 0 0,1 1 1 0,0 0 0 16,-1-4 1-16,0 0 2 0,8 0 0 15,-2-4-7-15,2 0-27 0,-1-3-41 0,6 0-43 0,-6-4-43 0,0 0-43 16,7 0-40-16,-1-7-69 0,0 3-82 16,-5 1-66-16,-1-5-61 0,-7 4-12 0</inkml:trace>
  <inkml:trace contextRef="#ctx0" brushRef="#br0" timeOffset="14359.52">12433 9620 120 0,'-8'-3'510'15,"2"-2"-90"-15,0 5-140 0,6-2-117 0,0 2-76 0,0 0-49 16,0 0-28-16,0 0-28 0,6 0-37 0,0 0-52 0,2 2-105 16,-2-2-127-16,7 0-76 0,-6 5-42 0</inkml:trace>
  <inkml:trace contextRef="#ctx0" brushRef="#br0" timeOffset="15103.52">12810 9715 20 0,'-6'0'453'0,"0"-4"-79"0,6 1-118 0,-8 3-93 0,2-3-57 15,0 3-29-15,-1 0-15 0,0 0-8 0,1 0-6 16,0 0-5-16,-7 3-6 0,6-3-7 0,0 3-8 0,-5 1-4 16,-2 3-3-16,8-3 1 0,-7 3 3 0,7 0 3 0,-8 1 6 15,2 0 6-15,-2-1 6 0,8 0 0 0,-7 4 1 16,6-3 1-16,-6 3-1 0,7 0-4 0,0-1-4 0,-2 1-6 15,2 4-2-15,0-4-5 0,6 4-2 0,-7-1-5 16,0-2-4-16,7 2 1 0,0-3-3 0,0 4 0 0,0-4-1 16,0-4-2-16,7 4 1 0,-7-4 0 0,7 1 2 0,-1-1 1 15,0-3 4-15,2-1 1 0,4 1 3 0,1-4 2 16,1 0 5-16,-2-4 9 0,8 1 3 0,0-5 3 0,-7 1 3 16,6-4 7-16,0 0 5 0,1 0 3 0,-1-4 1 0,1 5 8 15,0-5 17-15,-7-1 19 0,0 2 17 0,0 3 3 0,-7-3 3 16,0 3 7-16,2-4 3 0,-2 1-9 0,-6 3-18 15,0-4-21-15,0 4-23 0,-6 0-9 0,6 0-8 0,-8-1-13 16,2 5-7-16,6 0-7 16,-6 3-5-16,-1-3-3 0,7 3 0 0,-6 4-3 0,6-3-1 0,0 3-4 0,0-3-3 15,0 3-5-15,0 0-2 0,0 3 0 16,0-3 1-16,0 3 0 0,0 1-1 0,6 3 0 0,-6 1 5 16,7-1 4-16,-7 4-1 0,6-3 0 0,0 3 1 0,-6 3 0 15,8 0 0-15,-2 2 1 0,0-2-1 0,1 4-1 0,-1 1 3 16,-6-1-1-16,7 4-1 0,-1-3-1 0,1 6 0 0,-1-3 2 15,-6 7-2-15,7-3 0 0,-7 3-1 0,7-3 0 0,-1 3 0 16,-6 0 0-16,0 1 0 0,0-4-1 0,0 3 1 16,0-4 1-16,0 1-1 0,-6 0 0 0,-1-5 0 0,0 2 1 15,1-2 0-15,-1-2 1 0,1-1-1 0,-1-3 1 0,-6-4 2 16,7 0 0-16,-8-4 3 0,8-3 4 0,0 3 2 0,-7-7 3 16,0 0 4-16,0 0 2 0,7-4 3 0,-8 1 1 0,8-5 1 15,-8 1-2-15,8-3-3 0,0-2 0 0,-7 1-2 16,13-3 0-16,-7 3-5 15,7-4-1-15,-7 1-5 0,14-4-1 0,-7 2-2 0,0 2-3 0,7-5-4 0,-1 5-3 16,7-5-3-16,0 1 0 16,6 0-7-16,1 0-4 0,0-5-8 0,-1 5-14 0,7 0-31 15,-6 0-61-15,-1-1-77 0,1 5-67 0,0-1-58 0,-1 0-51 16,-6 0-65-16,6 1-95 0,-5-1-103 0,-2 4-9 0,2-3 37 16</inkml:trace>
  <inkml:trace contextRef="#ctx0" brushRef="#br0" timeOffset="15735.72">13031 9510 425 0,'0'-4'353'0,"-6"1"-102"0,6-1-82 0,-6 0-46 0,6 4-25 0,0-3-15 0,0 3-9 0,-6 0-7 16,6 0-10-16,0 0-11 15,0 0-9-15,0 0-12 0,0 3-8 0,6-3-8 0,-6 8-3 0,0-5-4 0,6 4 4 16,-6 5 1-16,6-5 5 0,-6 8 9 15,7-1 11-15,-7 1 8 0,0 3 9 0,7 0 7 0,-7 5 8 0,0-1 6 0,6 0 7 16,-6-1-1-16,7 5-7 0,-7 0-5 0,6 0-8 16,-6-1-5-16,0 1-9 0,0 0-9 15,6-1-11-15,-6 1-8 0,0-1-2 0,8 1-5 0,-8-4 0 0,0-4-4 0,6 0-1 16,-6 1 0-16,0-4 1 0,0-4 5 0,0 0 12 31,0-4 21-31,6 0 29 0,-6-3 36 0,0 0 32 0,0-1 22 16,0-3 12-16,7-3 4 0,-7 3-9 0,0-8-16 0,0 5-27 0,0-8-35 0,6 3-31 0,-6-3-21 0,0-4-15 31,7 4-6-31,-7-3-2 0,0-1-4 0,0 1-2 0,6-1-1 16,-6 0 0-16,7 1-3 0,-1-4 0 0,-6 7 2 15,7-9-2-15,0 10-1 0,-1-1 0 0,0 0 1 0,1 0-4 16,0 0 3-16,5 4-2 0,-5-1-2 0,-1 1-1 0,1 4 0 16,0-1-2-16,-1 0 1 0,0 4 2 0,2 0-1 0,-2 4 1 0,0 0 1 0,0-1 0 0,1 4-2 0,0 4 2 31,-7-3-1-31,6 3-1 0,1 0 0 0,-1 3 1 15,-6-3 0-15,6 4 0 0,-6 0 0 0,8-1-1 0,-8 1 0 16,6 0 3-16,-6-1-1 0,0 1-2 0,0-4 2 0,0 3 0 16,6-3 0-16,-6-3 2 0,0 4 0 0,0-6-4 0,6 2 1 15,1-1-5-15,-7-3-12 0,13-1-29 0,-6 1-62 16,5-4-82-16,2-4-82 0,6 1-85 0,-1-5-107 0,7-3-161 16,0-1-87-16,-6 3-25 0,5-3 30 0</inkml:trace>
  <inkml:trace contextRef="#ctx0" brushRef="#br0" timeOffset="16177.93">13859 9711 164 0,'0'0'431'16,"-7"-3"-92"-16,1 3-98 0,6 0-67 0,0 0-42 0,-7-3-23 0,7 3-12 15,0 0-11-15,0 0-10 0,0 3-10 0,0-3-11 16,0 3-9-16,0 5-11 0,0-1-6 0,0 0 3 0,0 4 10 15,7 1 17-15,-7 2 17 0,0 1 15 0,6 3 14 0,1 0 16 16,-7 4 11-16,6-3 9 0,0 3 5 0,-6 4-6 16,8-5-7-16,-2 5-9 0,-6 0-11 0,6 3-9 15,1-4-12-15,-1 5-14 0,1-4-17 0,-1 3-14 0,1-4-8 16,-1 1-5-16,1-3-18 0,0 2-4 0,-1-3-4 0,0-4-2 16,1 4-1-16,0-4-1 0,-1-3-2 0,0-1-1 0,1 2 6 15,-7-6-5-15,6-3-2 0,1 5-9 0,-7-9-13 16,7 5-24-16,-7-8-38 0,6 0-57 0,-6 0-58 0,6-4-50 0,-6-3-40 15,8-1-37-15,4-3-40 0,-5-7-53 0,-1 4-73 16,1-5-44-16,-7 1-3 0</inkml:trace>
  <inkml:trace contextRef="#ctx0" brushRef="#br0" timeOffset="16494.68">13800 9697 517 0,'-6'-4'526'0,"6"-3"-127"15,-7 0-130-15,7 3-78 0,0 0-45 0,0 1-23 0,7-5-15 0,-1 5-13 0,0-1-13 0,8 0-15 16,-1 0-14-16,0 1-13 0,6 3-14 0,1-4-12 0,-1 4-6 16,-6 0-4-16,7 4-3 0,-1-1-1 0,1 1 1 15,-7 0-2-15,0 3 0 0,0 1 1 0,-7-1 0 16,2 4 2-16,-2 3 5 0,-6 1 13 0,0 0 13 0,0 3 13 15,-6 1 9-15,-2 3 9 0,2 0 8 0,0-1 2 16,-8 2 0-16,8-5-7 0,-7 3-10 0,0-2-10 0,6 3-11 16,1-7-8-16,-7 3-5 0,6-3-6 0,1-1-5 0,6-3-5 15,-7-4-6 1,7 1-18-16,0 0-38 0,0-5-53 0,0 0-56 0,7-3-55 0,-1-3-67 0,8 0-99 16,-2-5-156-16,2 0-68 0,-2-2-10 15</inkml:trace>
  <inkml:trace contextRef="#ctx0" brushRef="#br0" timeOffset="17240.66">14132 10040 276 0,'0'0'426'16,"-6"0"-115"-16,6 0-110 0,0 0-72 0,0 0-44 0,0-3-23 15,6 3-13-15,-6 0-10 0,7-3-9 0,-1 0-7 16,1 3-5-16,0-5-4 0,-1-2-3 0,7 3 2 0,0-3 2 16,-7 0 11-16,7 0 10 0,1-4 14 0,-2 3 19 15,-5-3 22-15,6 0 21 0,0 0 23 0,-6 0 20 0,6-3 25 16,-1-1 22-16,-4 3 11 0,-2-2 0 0,0 0-9 0,0-5-12 15,1 5-21-15,0-4-27 0,-7 2-31 0,0-1-33 0,0 2-28 32,0 0-18-32,-7 0-13 0,0 1-9 0,1 3-5 0,0 3-1 15,0 1-6-15,-2 0 1 0,-4 3 0 0,5 1 0 0,7 3-2 16,-6-4-1-16,6 4-4 0,-7 0-1 0,7 0 0 0,0 4-2 16,0-1 0-16,7 1 0 0,-1-4 2 15,-6 7 0-15,7-3 0 0,5-1-2 0,-4 2 0 0,4-2-2 16,-6 0-1-16,8 1 0 0,-1 3-1 0,-7-3-2 0,8 3 0 15,-8 0 3-15,6 5 2 0,-4-4 3 0,-2 2-1 16,0 1 1-16,1 0 0 0,-7 4 1 0,6-1-1 0,-6-3-2 16,7 4-5-16,-7 0-2 0,0-1-1 0,0 0-1 0,7 2-1 15,-7-1 0-15,0-1 2 0,0-3 1 0,6 0 0 0,0 0 2 16,-6 0-6-16,6-4-12 0,2 1-13 0,4-1-13 16,-5 0-13-16,6-3-7 0,-6-1-15 0,5-3-18 0,2 0-10 15,5-3-3-15,-6-1-1 0,6 1 0 0,1-5 0 0,6 1-2 16,-6 0 8-16,-1-1 10 0,1-3 14 0,-1 0 13 15,1 0 14-15,0 0 14 0,-1-3 13 0,1 3 12 0,-8-1 10 16,-5 2 10-16,6-1 5 0,1 0 4 0,-8 0 5 16,0 0 4-16,-6 0 9 0,7 0 8 0,-7 0 8 0,0 4 10 15,0-4 13-15,0 3 16 0,-7 1 13 0,7 3 5 0,-6-3-1 16,0 4-7-16,-2-1-6 0,2 4-8 0,-7 0-14 16,6 0-18-16,1 0-13 0,0 0-11 0,-7 4-6 0,6-1-4 0,0 1-3 15,1-1-1-15,0 5-1 0,-1-1-1 0,-6 0 2 16,7 1-2-16,6 3 0 0,-7-4 3 0,0 4-1 0,7 0 0 15,-6-4 1-15,6 4 0 0,0-4 1 0,-7 4 0 0,7 0 0 16,0-4 1-16,7 5 0 0,-7-5 0 0,0 4 0 16,6-4 1-16,1 1-1 0,0-1 0 0,5 0 3 15,8-3-8-15,0 0-23 0,-1-1-31 0,7-3-36 0,7-3-37 16,-1-1-40-16,7 0-53 0,1-3-88 0,-1 0-137 0,-1-1-72 16,-5-2-23-16</inkml:trace>
  <inkml:trace contextRef="#ctx0" brushRef="#br0" timeOffset="18283.8">15285 9711 91 0,'0'0'284'15,"-7"-3"-66"-15,7 3-59 0,-6 0-43 0,6 0-29 0,-6 0-20 16,6 0-11-16,-7 0-7 0,0 0-2 0,1 3 0 16,0-3 2-16,6 4 2 0,-7 0 0 0,0-4 0 0,1 3 1 15,-1 1-1-15,7 3-2 0,-6-3 0 0,0-1 3 0,-1 5 0 16,0-4-1-16,1 4 3 0,0-1-1 0,-2 0 0 15,2 4 0-15,0-4-1 0,-1 1-3 0,1-1-6 0,-1 0 0 16,1 0-2-16,-1 4 0 0,7-3 0 0,-6 3-4 16,0 0-2-16,6 0-2 0,-8 0-2 0,8-5-2 0,-6 6-4 15,6-1-7-15,0 0-4 16,-6 0-3-16,6-4-2 0,6 4-2 0,-6-3-2 0,6 3 1 16,2-4 1-16,-2 4-1 0,7-4 1 0,0-3 0 0,0 3 0 0,-1-3 0 0,2-1 0 15,6 1-1-15,-8 0-1 0,8-4-1 0,-7 0-1 0,7 0 0 16,-1-4 0-16,1 0 0 0,0 1-1 15,-2-1 2-15,2-3-2 0,-1 3 0 0,1-3 1 16,0 0 0-16,-1-4-2 0,1 3 1 0,-8 1 2 0,2-4-2 0,-1 0 2 16,0 0-1-16,-6 0-2 0,5 0 2 0,-4-1 4 15,-2 2 16-15,-6-1 19 16,6 0 19-16,-6 0 16 0,0 0 19 0,0 0 19 0,0 4 11 0,0-4 9 0,0 4-5 0,0-1-11 16,-6 1-13-16,6 3-13 0,0 1-16 0,0-1-15 0,-6 0-12 15,6 1-12-15,0 3-11 0,0 0-10 0,0-4-6 0,0 4-6 16,0 0-3-16,0 0-2 0,0 0-3 0,0 4 1 15,0-4-2-15,0 3 2 0,0 1-1 0,0-4 1 0,-8 7 1 16,8-3 4-16,0 0-1 0,0 2-1 0,0 2 0 0,0 0 0 31,0-1 1-31,-6 0 0 0,6 0 0 0,0 1-2 0,0 3 1 0,0-4 0 16,-6 0 1-16,6 1 0 0,0 3 0 0,0-5 0 0,6 6-1 0,-6-4 0 0,0-1 0 0,6 4-1 16,2-4-1-16,-2 0 0 0,0 1-2 0,0-1 2 0,1-3 2 31,6 3-1-31,-6 0 1 0,5-3 0 0,-4 0 2 15,4-1-2-15,2 1 2 0,-2 0-1 0,-5-4-2 0,6 3 0 16,0-3 1-16,-7 0 2 0,8 0-2 0,-8-3 2 0,7 3-1 0,0-4-1 0,-6 0-1 0,5 1 3 0,2-5-3 16,-2 1-1-16,2 3 0 0,-8-3-1 15,7-4 1 1,0 4 0-16,0-4 1 0,1 0-2 0,-8 4 1 0,7-9 1 16,0 6 5-16,0-1 9 0,-7 0-5 0,8 0-2 0,-8 0 1 15,0 0-2-15,1 0 0 0,-1 0 0 0,1-1-3 0,-1-2-7 16,1 3 3-16,-1 1 4 0,-6-2 1 0,0 4 3 15,0-2 0-15,7-1 1 0,-7 3-1 0,-7 2-2 16,7-2 2-16,0 1-3 0,-6-1-1 0,6 5-2 0,-7-5-2 16,1 8-3-16,6-3 0 0,-7 3 0 0,1 0 0 0,-7 0 0 15,7 3-1-15,-2 1 3 0,2 0-2 0,0 3-1 0,-1 0 1 16,1 0-1-16,6 1 2 0,-7-1 2 0,7 0-2 16,0 4-1-16,7-4 1 0,-7 1 4 0,6 0 1 0,1-1 0 15,-1-3 1-15,8 3 0 0,-8 0 0 0,7-3 0 0,-7 0 0 16,7-1 0-16,0 5-2 0,1-5 0 0,-2 1-1 15,2 0 0-15,-1 3 1 0,6-4-1 0,-6 5-1 0,7-1 1 16,-1 0-1-16,1 1 1 0,0-1-2 0,-1 0-1 0,-6 1 1 16,6 3-4-16,-5-5-4 0,-2 6-7 0,2-4-4 0,-8-1-2 15,-6 4-2-15,0-4 0 0,0 0 0 0,-6 1 4 16,-8-1 4-16,8 0 6 0,-14 1 6 0,7-5 2 0,0 5-1 16,0-5 1-16,-7-3 3 0,8 4 0 0,-8-4 0 0,7 0 0 15,0 0 0-15,0-4-5 0,0 1-34 0,0-1-76 16,7-3-84-16,-1-1-84 0,1-6-104 0,6 3-174 15,-7-7-105-15,7 3-59 0,-7-4 2 0</inkml:trace>
  <inkml:trace contextRef="#ctx0" brushRef="#br0" timeOffset="18457.86">15708 9485 373 0,'0'-4'657'0,"0"1"-1"0,0-1-167 16,0-1-144-16,0 2-101 0,0 3-74 0,7-3-54 0,-7 3-50 16,6 0-62-16,1 0-77 0,0 0-79 0,5-3-97 0,-5 3-166 15,6 0-130-15,-7 0-77 0,8 3-36 0</inkml:trace>
  <inkml:trace contextRef="#ctx0" brushRef="#br0" timeOffset="19200.84">16438 9697 117 0,'0'-4'359'0,"0"1"-64"0,-6-1-67 16,6 0-55-16,-8 1-30 0,8-1-16 0,0 0-4 0,-6 4-4 15,6-3-3-15,0 3-4 0,0 0-8 0,0-5-13 16,0 5-11-16,0 0-14 0,0 0-17 0,0 0-14 0,0 0-13 15,0 0-10-15,0 0-4 0,0 0-3 0,0 0-2 0,0 0 0 16,0 0 1-16,6 5 3 0,-6-2 9 0,0 1 18 16,0 0 32-16,0 3 36 15,0 4 30-15,-6 0 26 0,6 3 18 0,0 1 9 16,-6 0 4-16,0 0-13 0,6 3-27 0,-8-3-32 0,8 3-25 16,-6 0-26-16,6-3-20 0,0 3-14 0,0-3-9 0,6 0-4 15,2-1-7-15,-2 1-4 0,0-4-3 0,8 0 0 0,-8 0 1 16,13 0 1-16,-5-4-1 0,-2-3-2 0,8 3-1 0,-1-7 2 15,1 4-3-15,0-4 0 0,-1 0 0 0,1-4-3 0,0 0-5 16,-2 1-8-16,2-5-18 0,0 5-42 0,-1-5-55 0,-5-3-60 16,-2 0-56-16,1 0-49 0,1 1-45 0,5-9-55 15,-6 4-69-15,0-3-105 0,-6 0-34 0,-1-1 9 0</inkml:trace>
  <inkml:trace contextRef="#ctx0" brushRef="#br0" timeOffset="19373.87">16562 9474 131 0,'-6'0'493'0,"-2"-5"-103"0,8 5-139 0,0-3-98 15,0 3-61-15,0 0-40 0,0 0-23 0,0 0-14 32,8 3-8-32,-8 2-14 0,12-1-17 0,-6-1-23 0,8 1-33 15,-1-1-49-15,-1 1-86 0,-4-1-138 0,4 1-68 16</inkml:trace>
  <inkml:trace contextRef="#ctx0" brushRef="#br0" timeOffset="20353.18">16959 9620 495 0,'-7'-3'479'0,"7"-2"-125"0,0 3-116 0,-6-2-64 0,6-1-33 0,-7 5-18 15,7 0-13-15,-6 0-14 0,0 0-10 0,-2 0-11 16,2 5-11-16,0-5-18 0,-1 6-17 0,-6-1-14 0,7 2-8 16,-1 0-5-16,1 0-2 0,-8 0 0 0,8 5 0 0,0-6 3 15,-1 6 1-15,0-1 3 0,1 0 4 0,0 0 6 16,-1 0 5-16,1 3 3 0,6 1-2 0,-7 0 2 0,0-4-1 15,7 7-1-15,0-3-3 0,0-1-6 0,0 5-3 0,0-4-4 16,0 3 1-16,7-7-4 0,0 4 0 0,-1-1 0 16,7-3 1-16,0 0 0 0,6 0-1 0,1-4 2 0,0 1-1 15,-1-1 1-15,7-7-1 0,-6 4-2 0,5-4 0 16,2-4 0-16,5 4 0 0,-6-7 1 0,1-1 3 0,-1 1 6 16,0-4 16-16,0 0 18 0,-1 0 25 0,-5-3 25 0,0 2 22 15,-1-2 16-15,-5-1 11 0,-2 0 1 0,2-3-9 16,-2 0-13-16,-5 3-19 0,0-3-23 0,-1 0-21 0,-6-1-17 15,0 1-11-15,0-1-9 0,-6 1-6 0,-1-1-6 0,-6 1-5 16,7 1-1-16,-8-1-4 0,2-2 1 16,-2 10 8-16,1-5-4 0,1 4-2 0,-2 4-1 15,2-1 1-15,-2 1-1 0,8 3-3 0,-7 1-1 0,6 3-10 0,-6-4 3 16,7 4 0-16,0 4 3 0,-2-1-4 0,-4 1 3 16,5 0 2-16,1 3 1 0,-1 0 1 0,1 1 0 0,-1 3 2 0,7-4-3 15,-6 7 4-15,-1-3 3 0,0 0-3 0,7 5-1 16,0-6 0-16,-6 5 0 0,6-5-1 0,0 6 1 0,0-2-1 15,6-2-5-15,-6-2 1 0,7 5 1 0,0-5 0 0,-1 2 0 16,1-4 0-16,-1-1 1 0,7 0 1 0,-6 0 0 0,5-3 0 16,-4 0 0-16,4-1 1 0,8-3 1 0,-7 0-2 15,-1 0-2-15,8-3 1 0,0-1-1 0,-7-3 0 0,7 3-1 16,-8-7 2-16,8 4 1 0,-7-5 1 0,0 1 4 0,6 0-1 16,-5 0 3-16,-2 0-1 0,2 1 2 0,-1-1 0 15,-7 0-1-15,8 0-1 0,-2-1 1 0,2 5 1 0,-2-3-2 16,1 2 1-16,1 0-2 0,-2 6-1 0,2-2-1 15,-2-4-3-15,-5 4 0 0,6 4-2 16,-6-4-1-16,5 4 0 0,-4 4 0 0,4 0-1 16,-6 4 0-16,1-2 4 0,0 2 0 0,-1 3-1 0,1 0 1 0,-1 4 0 15,-6-1 2-15,6 1 2 0,2-1-2 0,-8 1-1 16,0 3 0-16,0 1 0 0,0-4-1 0,6 3-2 0,-6 0-1 16,0-3-1-16,0 3 1 0,0-7-1 0,0 4 1 0,0-4 3 15,0-4 0-15,0 0-1 0,0-4 1 0,0 1 2 0,0 1 1 16,0-5 0-16,6 0 0 0,-6-5 0 0,0 1 0 0,6-2 2 15,2-2-3-15,-2-3 0 0,0 1-2 0,1-2 2 0,6-2-1 16,-6-1-1-16,5 1 0 0,-6-1 0 0,8 0 2 0,-1 1 1 16,0-2-1-16,0 2 0 0,0-1 0 0,-6 4 0 0,5 1-5 15,2-1 2-15,-1 0 1 0,-7 3 0 0,7 5 0 16,-6-5-1-16,-1 4 0 0,0 4 0 0,1 0 3 0,6 0-1 16,-6 4-2-16,-7 0 0 0,6 3-2 0,1 1 0 15,0 3 2-15,-1 0 1 0,0 4 1 0,-6-1 2 0,6 4 0 16,-6 1-2-16,8-1 3 0,-8 3 0 0,6-2-1 0,-6 3-1 15,6-3 0-15,1-1 0 0,-7-1-1 0,6-1 1 16,1-1-2-16,0 3 0 16,5-7 0-16,-6 0 0 0,8 0-1 0,-8-4-1 0,8 0 1 15,-1-3-2-15,-7 0-10 0,7-1-23 0,0-3-73 0,0-3-99 16,0-1-97-16,0-3-124 0,7-1-203 0,-8-3-107 0,2 4-47 16,-8-4-9-16</inkml:trace>
  <inkml:trace contextRef="#ctx0" brushRef="#br0" timeOffset="21034.19">19290 8964 296 0,'0'-3'407'0,"-6"-1"-113"0,-1 0-110 0,1 1-67 0,6 3-38 15,-6-5-21-15,-1 5-10 0,7 0-2 0,-7 0-2 16,1 0 0-16,0 5 1 0,-8-2-1 0,8 1 0 0,-1 3 0 15,1-3 2-15,-1 7 1 0,1-3 11 0,-7-2 7 0,7 6 13 16,-2-2 12-16,2 5 2 0,-7 0 7 0,7 0 6 16,-1-1 0-16,1 1-5 0,-1 3-7 0,1-3-13 15,-1 3-13-15,0-3-8 0,1 2-13 0,6-1-11 0,-6 2-6 16,6-3-9-16,0 3-4 0,0-3-2 0,0-1 0 0,6-3 3 16,0 4 2-16,1-8 5 0,6 5 0 0,0-6 2 0,7-3 2 15,0 3-3-15,-1-6-2 0,7 0-3 0,0 0-25 16,0-6-34-16,0 3-48 0,0 0-54 0,0-5-49 0,0-3-46 15,-6 1-54-15,6-1-86 0,-1-4-130 0,2 0-60 0,-8 1-6 16</inkml:trace>
  <inkml:trace contextRef="#ctx0" brushRef="#br0" timeOffset="21302.74">19564 8957 111 0,'-13'0'454'0,"7"4"-103"16,-8-4-125-16,2 3-81 0,-2 1-42 0,1-1-23 0,1 5-12 15,-2 0-6-15,2-5 0 0,-2 8 2 0,8-4-2 16,-7 0-3-16,6 4-9 0,1 1-9 0,-1-1-3 0,1 0-1 16,0 3-1-16,6-3-2 0,-8 0 2 0,8 4 0 0,-6-1 0 15,6-2 4-15,0 2-7 0,0-3-6 0,0 3-4 16,0-2-6-16,6 2-3 0,2-3-1 0,-2 4-6 0,7-4-4 15,0 0-11-15,6 0-27 0,1-4-34 0,6 1-38 16,0-5-58-16,7-3-96 0,6 4-158 0,-7-4-83 0,7-4-39 16</inkml:trace>
  <inkml:trace contextRef="#ctx0" brushRef="#br0" timeOffset="21953.3">19955 9836 70 0,'0'4'402'0,"0"-4"-107"0,0 0-112 0,0 0-76 0,0 0-41 0,6 0-20 16,-6-4-5-16,6 0-3 0,2 1 1 0,-2-1 2 0,0 0 4 0,1-3 4 0,6 0 7 15,-6-5 10-15,-1 6 9 0,6-5 14 0,-4-4 16 0,4 4 16 16,2-4 17-16,-8 0 15 0,7 1 4 0,-7-4-2 0,8-1-4 15,-8 1-8-15,7-4-12 0,-6 1-13 0,-1-6-19 16,1 5-20-16,-1-3-12 0,0-1-9 0,1-3-11 0,-7-4-12 16,7 3-10-16,-7-6-9 0,0 3-4 0,-7-3-2 15,0 2-7-15,1-2 0 0,0 3 7 0,-7 4 11 0,6-5 8 16,-6 9 8-16,0-1 11 16,0 4 12-16,7 0 9 0,-7 4 4 0,6 3-7 0,0 1-9 0,7 2-5 0,-6 6-6 15,6-2-13-15,-6 0-13 0,6 5-8 0,-8-1-5 0,8 4-5 16,-6 0-3-1,0 4 0-15,0-1-1 0,6 5-2 0,-7 3 2 0,0 0 0 0,1 0-1 0,-1 3 2 0,7 2 1 0,-6 2-1 16,0-4 0-16,6 8 0 0,-8-4-3 0,8 1 2 0,0-1 2 31,0 3 0-31,0 2-1 0,8 3-1 0,-8-4 1 16,0 3-1-16,6 1 1 0,-6-1 1 0,6 1-1 0,-6 4 0 16,7-5 1-16,-7 4 1 0,6-3 2 0,1 4 2 0,0-2 2 15,-1-2-1-15,0 0-1 0,0-4-2 0,2 3 0 16,4-2-1-16,-5-1-2 0,0-4-1 0,-1 4-1 0,7-8 1 15,0 5-1-15,0-5 2 0,0 2 0 0,0-6 1 16,6 1 2-16,1-3-2 0,6-2-1 0,-6-1-10 0,5-2-33 16,2 1-73-16,5-4-85 0,-6-4-81 0,7-4-90 0,-1 2-134 15,-5-2-140-15,5-3-74 0,-6 1-14 0</inkml:trace>
  <inkml:trace contextRef="#ctx0" brushRef="#br0" timeOffset="22877.8">20717 9503 347 0,'-7'-4'347'16,"7"-3"-100"-16,-7 3-85 0,7 1-54 0,0-1-30 0,0 1-12 16,0 3-7-16,0-4-3 0,0 4-3 0,-6-5-2 0,6 5-4 15,0 0-5-15,0-3-4 0,0 3-3 0,-6 0 2 16,6 3 4-16,-6-3 7 0,-2 5 9 0,2-1 10 0,0 3 11 16,-1 0 11-16,-6 4 11 0,6-4 8 0,-5 0 8 0,6 4 3 15,-2 0 2-15,-4 0-1 0,5 0-3 0,0 0-6 16,1 4-5-16,-1-4-10 0,1 3-10 0,0 2-13 0,-1-6-12 15,0 5-10-15,7 0-10 0,-6-4-9 0,6 3-12 0,0 1-8 16,0-1-5-16,0 1-2 0,0-4-3 0,6 1-1 16,1 2-1-16,0-7-1 0,-1 4 1 0,0-3 1 0,7-1 0 15,1 0 0-15,-2-3 1 0,2-1 1 0,-2 1 0 16,8-4-1-16,-13 0 2 0,5 0-2 0,2-4 1 0,-2 1 0 16,2-4 0-16,-8 3-2 0,7-8 1 0,-6 6-1 15,0-5 0-15,5 0 2 0,-6 0-1 0,-6-1-1 0,8 1 0 16,-2-3 3-16,0 3 0 0,1-4 1 0,-7 1-2 0,6-2 0 15,1 6 0-15,-7-5-2 0,0 1 1 0,0 0 0 0,7 2-1 16,-7-3 1-16,0 4 2 0,-7 0-1 0,7 0 2 16,0 0 6-16,0 4 5 0,-7 0 4 0,7 3 3 0,0 0 6 15,-6-3 4-15,6 3 1 0,0 1-2 0,0 3-1 0,-7 0-7 16,7-4-5-16,0 4-6 0,0 0-7 0,0 0-4 16,0 0-3-16,-6 4-1 0,6-4-2 0,0 3 2 0,0 1 0 15,0 3-1-15,-6 1 0 0,6-5 2 0,0 8 1 16,0-3 1-16,-8-1 0 0,8 4-1 0,0-4 1 0,-6 4 1 15,6 0 0-15,-6 1-1 0,6-1-1 0,0 3 0 0,0-3-1 16,-6 0 0-16,6 4 0 16,0-4 0-16,6 3 1 0,-6-2 0 0,6-2-1 0,-6 1 1 15,6 0 1-15,2 0 0 0,4 1 1 0,-5-5-2 16,6 0 2-16,-6 0 1 0,13 1 1 0,-8-5-2 0,1 0 0 0,7-3 0 16,0 5 1-16,-2-10-1 0,2 5 1 0,0-3 0 15,-1-4 1-15,1 0 3 0,-1-1-4 0,1 1 10 0,0-4 5 16,-8-1 6-16,8-2 5 0,-7 3 0 0,0-4 2 0,-6 5 1 15,5-5 7-15,-5 0-9 0,-7 0-4 0,0 1-6 0,0 0-4 16,0-2-3-16,-7 2 1 0,1-1-4 0,0 1-4 0,-1 3-2 16,-6-4-3-16,0 4 0 0,7 0-1 0,-8 4 0 0,8-4-7 15,0 7 3-15,6-3 1 0,-8 4-1 0,8-1 1 0,0 4-3 16,0-5-1-16,0 5 0 0,8 0-1 0,-2 5-1 0,0-1-1 16,14-1 1-16,-1 1-2 0,7-1 1 0,-6 4 0 15,6 1 1-15,-7-1 1 0,1 0 1 0,0 1 0 16,-1 3-1-16,1-4 2 0,-7 4 1 0,0 0 3 0,0 0 0 15,-7 0 0-15,1 0 0 16,0 1 1-16,-7 2 2 0,0-3-1 0,0-1 2 0,0 2-2 16,-7-1 0-16,0 0 0 0,-5-4 0 0,5 4 0 15,-6-3 0-15,0-2 1 0,-1-2-1 0,2 3-1 0,-1-3 0 16,0 0-2-16,6-1-11 0,-5-3-25 0,4 0-53 0,2 0-79 16,0 0-82-16,6-3-76 0,0-1-92 0,12-3-157 0,-4 3-95 15,4-3-47-15,8-1 16 0</inkml:trace>
  <inkml:trace contextRef="#ctx0" brushRef="#br0" timeOffset="23647.79">21498 9675 76 0,'0'-4'269'0,"7"1"-74"0,-1 3-63 0,1-5-41 0,-1 2-29 0,1 0-13 16,-1-1-6-16,8 0-2 0,-8-3-4 0,0 3-1 15,8-3 1-15,-8 4-1 0,0-5 3 0,1 0 4 16,-1 2 3-16,1 1 5 0,-7-2 8 0,7 0 7 15,-7 0 7-15,6 3 8 0,-6 0 4 0,0-3 1 0,0 3 1 16,-6 1-3-16,6-1-3 0,0 0-5 0,-7 1-2 0,7-1-3 16,-7 0 2-16,7 4 0 0,-6 0-1 0,6-3-4 0,-7 3-2 15,1 0-5-15,6 0-5 0,-6 0-8 0,6 0-9 16,-7 0-9-16,0 0-8 0,7 3-5 0,-6-3-4 16,6 4-4-16,-6 0 0 0,6-1-4 0,-7 5 0 0,7-1 1 15,-7 0 1-15,7 1 0 0,-6-1 1 0,6 0 3 0,-7 5-1 16,7-6 3-16,0 6 0 0,-6-5 1 0,6 4 2 15,-7 0 2-15,7-4 0 0,0 4 0 0,0-3-2 0,-6 3-1 16,6-1 1-16,0-2-5 0,6 3-3 0,-6-4 0 0,7 4-1 16,-7-4 0-16,13 1 0 0,-7 0 0 0,1-5 1 15,6 4 1-15,-7-3 0 0,8 0 0 0,-2-1 0 0,1-3-1 16,7 0 2-16,-6 0 1 0,4-3 4 0,2-1 8 0,-1 0 12 16,1-3 19-16,0 0 21 0,-1-5 15 0,1 5 13 0,6-8 8 15,-13 4 2-15,7-3-3 0,-1-1-7 0,0 1-17 16,1-5-13-16,-7 5-14 0,7-4-9 0,-8 2-3 0,2-2-2 15,-1 0-2-15,-7 3-2 0,0-3 1 0,2 3-2 0,-2-3-1 16,-6 4-5-16,-6-2-4 0,6 2-7 0,-8 3-4 16,-4 0-6-16,-1 0-4 0,-1 4-15 0,-4 3 2 0,4 0 1 15,-5 1-3-15,-1 3-1 0,7 0 1 0,0 3-3 0,7-3-5 16,-1 4 6-16,0 3-9 0,14-3-2 0,0 3-2 0,-1-3 0 16,14 3-2-16,-1-3 2 0,7 3 3 0,0-3 2 15,0 4 3-15,1-5 0 0,-1 0 1 0,-1 2 1 16,1-1 2-16,0-1 1 0,-6 1 3 0,-1 3 2 0,1-4-1 15,-7 5 1-15,0-5 3 0,0 4 0 0,-7 1 0 0,1-1 1 16,0 1 1-16,-7 3 1 0,0 0-2 16,0 0 1-16,-7 0 1 0,0-1-1 0,1 1 0 0,6 0 1 15,-6 1-2-15,6-1-1 0,0-1 1 0,0 2-1 16,0-6-1-16,6 6 1 0,-6-5 1 0,6 1-1 0,8-1 2 0,-8-4 0 16,14 5 1-16,-1-8-1 0,1 3 1 0,6-3-3 15,0 0-6-15,7-3-8 0,-1 3-20 0,-6-8-50 0,7 5-84 16,-1-4-86-16,1-1-93 0,-7-3-134 0,7 0-158 0,-14 0-87 15,0 0-42-15,1 1 18 0</inkml:trace>
  <inkml:trace contextRef="#ctx0" brushRef="#br0" timeOffset="25103.52">23224 9460 80 0,'-6'3'335'0,"6"-3"-94"0,-7 0-87 0,7 3-59 0,0-3-32 0,0 3-16 16,-7-3-7-16,7 5-4 0,0-5-3 0,0 4-2 16,0-4 0-16,0 3-5 0,7-3-2 0,-7 4-2 0,0-4-1 15,7 0 2-15,-1 0 2 0,0 0 3 0,2-4 4 0,-2 4 3 16,0-3 3-16,7-1 0 0,-6-1 1 0,0 2 0 15,-1 0 1-15,6 0 0 0,-4-2 0 0,-2-2 0 0,0 3-2 16,7-3 3-16,-6-1 3 0,0 1 1 0,5 0 2 16,-5-4 4-16,6 0 9 0,-7 4 15 0,1-4 20 0,6-4 16 15,-6 4 11-15,-1-4 7 0,0 0 10 0,1-3 12 0,-7 4 1 16,7-5-8-16,-7-3-19 0,6 4-17 0,-6-4-16 16,0-3-13-16,0 2-16 0,-6-2-22 0,6-5-13 0,0 1-13 15,-7 0-5-15,7-1-4 0,-7-3-2 0,1 4-3 0,6-4-2 16,-6 5 0-16,-1-3-1 0,7 2 2 0,-6 4 2 15,-1-1 6-15,0 8 10 0,1-3 8 0,0 5 8 0,-1-2 3 16,7 7 4-16,-7 0 4 0,1 0 1 0,0 3-6 0,6 1-10 16,0 4-8-16,-7-1-7 0,7 0-5 15,0 4-7-15,0-4-2 0,0 4-4 0,0 0-1 0,0 0-2 0,0 0 2 16,0 0 2-16,0 4-3 0,0 4 4 0,0-1 0 16,0 0-1-16,0 0 2 0,-7 4 0 0,7 4 0 15,0-4-2-15,-6 7 1 0,6-3 1 0,-7 7 0 0,1 0 2 0,6 0 1 16,-6 7-1-16,-2-3 2 0,8 3 0 0,-6 0 3 15,6 5-1-15,-6-5-2 0,6 7-1 0,0-2 1 0,0 2-1 16,0 5-1-16,0-6-1 0,6 6 0 0,-6 3 1 0,0 0-1 16,0 0 2-16,0 0 0 0,6 0 1 0,-6 1 1 0,0 2 1 15,0-3-1-15,-6 4-2 0,6-2 1 0,0 2 0 16,-6 4-1-16,6-4-1 0,0-1-2 0,-6 1 0 0,6-4 1 16,0 3 1-16,0-4-2 0,0 2 2 0,0-5-2 15,0 1 0-15,0-4 0 0,0-1 0 0,0-7 1 0,6 4 0 16,-6-6-1-16,0-2-1 0,6 0 1 0,0-3 0 0,-6-3 0 15,0-1-1-15,8-4-2 0,-2 1 0 0,0-3 2 16,1-5 1-16,-1 0 0 0,1 0-1 16,0-3 2-16,-1 0 1 0,0-4 1 0,1 0 1 15,6 0-1-15,-7-4 0 0,1 0-3 0,0-3 1 0,6 0-1 0,-7 0 0 0,0-1-1 16,1-4-1-16,0 5 0 0,-1-4 1 16,-6 0 2-16,6 1 0 0,2-1-1 0,-8 0 0 0,6 0 0 15,-6 0 1-15,6-4 1 0,-6 4 0 0,7-3 0 0,-7 3 1 16,0-5 0-16,0 2 1 0,0-1-2 0,0 4-1 0,0-7-1 15,0 7-1-15,0-7 1 0,0 3-1 0,0-3 1 0,-7-1 0 16,7 5 0-16,0-8 0 0,-6 4 0 0,6-1 1 0,0 1-2 16,0-4 1-16,0 3 0 0,-6-3-2 0,6 4 1 0,0-4 1 15,0 4-1-15,0 0 0 0,-8 3 1 0,8 1-1 0,-6-6-2 16,6 10 0-16,-6-1 1 0,-1-3 1 0,0 2-1 16,1 1 1-16,0 0 0 0,-1 1 0 0,1-1 1 0,-1 0 2 15,-6 0-2-15,0 0 0 0,6 0-1 0,-5-1 0 0,5-2 0 16,-6 3-1-16,6 0-1 0,-5-4 1 0,-2 4 1 15,2 0 0-15,-2 0 2 0,1 4 0 0,1-1 0 0,-2 1 0 16,1 0 0-16,6 4-1 0,-5-5 0 0,5 5 0 16,1 3-2-16,-1 0-3 0,7-5-8 15,0 5-15-15,-7 0-25 0,7 0-42 0,7 5-56 16,-7-5-59-16,7 0-55 0,-1 0-48 0,1 0-51 16,12-5-72-16,-6 3-120 0,7-2-57 0,-1-1-2 0</inkml:trace>
  <inkml:trace contextRef="#ctx0" brushRef="#br0" timeOffset="25844.09">23491 9705 237 0,'-6'3'335'0,"6"-3"-89"0,0 0-84 0,6 0-56 0,-6-3-33 0,0 3-18 0,0 0-10 0,7-5-9 16,-1 2-2-1,0 3-5-15,2-4 3 0,-8-3 3 0,6 3 5 0,0 1 3 16,1-5 5-16,-1 0 6 0,1 2 6 0,-1-2 6 15,1-3 4-15,-7 4 2 0,6-4 2 0,-6 1 5 0,0-2 4 0,0 1-1 0,0 0-3 0,0 0-7 16,0-4-4-16,-6 4-5 0,-1 0-8 16,1 0-12-16,-1 0-13 15,1 4-7-15,-1 0-6 0,1-4-4 0,0 8-5 0,6-6-2 0,-8 3-5 0,2 3-2 16,6-2-6-16,0 1-7 16,0 4-12-16,0-3-10 0,6-1-10 0,2 4-7 0,-2-4-7 15,0 1-3-15,7 3 3 0,0 0 5 0,0 0 10 0,1 0 10 16,-2 0 9-16,-5 3 7 0,6 1 5 0,0 3 7 15,-7 2 1-15,8 0 3 0,-8 0 1 0,0 5 1 0,-6-3 0 16,7 3 0-16,-7 1 1 0,0 3 1 0,0 1-1 0,0-5 1 16,0 4-2-16,0 1 0 0,0-4 0 0,0 3 1 15,7-3 0-15,-1-1-2 0,0 1 1 0,1-4 1 0,6 0 1 16,0-4 1-16,1 0-1 0,5 0 4 0,-6-7-3 16,12 4 0-16,-5-4 0 0,0-4-2 0,-1 1 0 0,7-1 0 15,-6-7 0-15,6 4-4 0,-7-3 1 0,1-2 3 0,0 1 0 16,-7-3 1-16,7 3 1 0,-8-4-1 0,2 1 1 0,-2-2 2 15,-5 2 6-15,-1-1 3 0,1-3 6 0,0 3 2 16,-7 1 6-16,0-5 8 0,0 5 6 0,0-1 3 0,-7 1-2 16,0 0 5-16,1-2-3 0,-1 5 0 0,1 4-4 15,-8-4-8-15,8 7-6 0,-6-3-4 0,-2 3-7 0,1 4-6 16,0-4-4-16,6 4-3 0,1 4-2 0,0 0-2 0,0-1-2 16,-2 1 2-16,8 3-2 0,-6 1 2 0,0-1-1 15,6 0 0-15,0 4 0 0,0 1 1 0,0-1 0 0,0 0 2 16,0-1 0-16,6 1 0 0,-6 0 0 0,0 0 0 0,6 0 0 15,2 0-2-15,-8 0 1 0,6 0 0 0,0 0 0 16,0 0 0-16,8 1 1 0,-1-6-1 0,-1 2 1 0,2 0 1 16,6-5-1-16,-1-3-7 0,7 4-19 0,0-4-26 0,7-4-33 15,-7 1-32-15,6-5-35 0,7 0-42 16,-6 2-65-16,5-6-91 0,-5-2-106 0,0 3-41 0</inkml:trace>
  <inkml:trace contextRef="#ctx0" brushRef="#br0" timeOffset="26378.03">24481 9338 271 0,'-12'4'366'0,"-2"-4"-108"0,1 0-91 16,0 3-53-16,0 1-30 0,0 0-19 0,0 3-7 0,0 0-7 15,0 1-8-15,7-1-6 0,-8 4-8 0,8 0-8 0,-1 0-5 16,1 0-3-16,0 0-3 0,-2 0 1 0,2 4 1 0,6-4 1 15,-6 0 0-15,6-1 0 0,0 1-2 0,-6 0 0 0,6 0 1 16,6-3-1-16,-6-1 1 0,0 0 1 0,6-3 2 16,0 3 1-16,2-3 4 15,-2-4 7-15,0 4 5 0,1-4 8 0,6-4 10 0,-6 4 13 0,5-7 17 0,2 3 17 0,-8-3 16 16,7-1 11-16,0-3 16 16,0 4 14-16,-7-4 9 0,8 0 6 0,-8 4-2 0,8-4-5 15,-8-1-12-15,0 3-10 0,1 0-19 0,-1-2-21 0,-6 4-16 0,0 0-20 0,7-1-16 16,-7 1-12-16,0 3-6 0,0 1-6 0,0-1-5 15,0 0-2-15,0 1-5 0,0 3-3 0,0 0-3 16,0 3-15-16,0-3 3 0,0 8 1 0,6-1 0 16,-6 0 0-16,0 4 1 0,0 4 4 0,0-4 0 0,0 8 13 15,0-1-5-15,0 0-2 0,0 0 0 0,0 4 0 0,0 0-2 16,-6 4 0-16,6-4-1 0,-7 3-2 0,7 1 2 0,0-4-2 0,0 4-1 16,-6-1 0-16,6-2-1 0,6 2 1 0,-6-6 0 15,0 2 1-15,0-2 0 0,7-5-1 0,-7-3 0 0,6 0 2 16,-6-4 0-16,7 1-2 0,-1-4 2 0,-6 0-1 0,6-4 2 15,2-4 0-15,-2-3 3 0,7-2 2 0,-7-1 2 16,1-1 3 0,6-3 1-16,-7-1 1 0,1-4 0 0,6 5-1 0,-7-4-2 15,8 3-3-15,-8-7-1 0,7 3-4 0,-7 1 0 0,8-4-1 0,-8 4-3 0,7 0-4 0,-6-1-7 16,6 1-13-16,0-1-39 16,-7 1-65-16,7 0-77 0,-7 0-70 0,8-1-61 0,-8 1-61 15,7 3-79-15,-6 1-117 0,-1-1-63 0,-6 4 4 16</inkml:trace>
  <inkml:trace contextRef="#ctx0" brushRef="#br0" timeOffset="27053.52">24852 9338 240 0,'-6'-4'440'0,"0"1"-113"0,6 3-119 0,-7-3-77 15,0 3-42-15,7 3-24 0,-6-3-14 0,6 3-7 0,0 5-8 16,-6-1-4-16,6 0-5 0,0 4-5 0,0 0-5 16,0 0-4-16,0 4-5 0,0-1-1 0,0 1 1 0,6 0-2 15,-6 0-1-15,6 0-1 0,1-1 1 0,0 4 0 16,-1-7-1-16,0 4-1 0,1-4-2 0,-1 0 0 0,1 0 0 16,0 0 1-16,-1-4-1 0,0 0 1 0,1 0 1 0,6 2 4 15,-7-7 5-15,1-2 2 0,6 5 6 0,0-10 0 16,1 5 2-16,-2-6 3 0,1 1 3 0,0-6 2 0,0 4 2 15,1-4 4-15,-2 0 5 0,2-3 15 0,-2-1 14 0,1 0 7 16,-6 1 12-16,6 3 10 0,-7-7 7 0,0 4 4 16,2-2 0-16,-2 1-10 0,0 1-10 0,-6-1-3 0,7 4-8 15,-7 0-8-15,0 0-7 0,0 4-8 0,0 0-7 16,0-1-6-16,0 5-4 0,0-1-10 0,0 0-9 0,0 4-8 16,0 0-8-16,0 0-3 0,0 4-3 0,0 0-1 0,0 3-1 15,0 0 0-15,0 4 1 0,0-3-2 0,0 3 3 16,0-1-1-16,0 1 1 0,6 0 1 0,-6 0 0 0,7 0 1 15,0 0 1-15,5 1 0 0,-4-1 2 0,-2 0 0 0,6-4-2 16,2 4-2-16,-1-4-2 0,-1-4-4 0,2 1-1 16,-2 0-1-16,8 0-4 0,-7-4 0 0,7-4 3 15,-8 4 0-15,8-4 0 0,-7-3 5 0,7 0 3 0,-7-1 1 16,0 1 1-16,0-3 1 0,0-2 0 0,0 1-1 0,-7 0 1 16,8-4-2-16,-2 4 0 0,-5-3 1 0,0-1 0 0,-1 4 0 15,1-3-1-15,-7 3 1 0,6-4 0 0,-6 5 1 0,0-5 0 16,0 3-2-16,0 1 0 0,-6 4 2 0,6 0 1 0,-7-1 1 15,7 1-1-15,0 3 0 0,-6 1 1 0,6-1 1 16,0 4 0-16,-7-4-4 0,7 4-4 0,0 4 1 0,-7 0-1 16,7-1 1-16,0 1 1 0,-6 3 0 0,6-3 0 0,0 3-1 15,-6 1 4-15,6 2-1 0,-7 1 1 0,0 0 0 16,7 4-2-16,-6-4 1 0,0 4 1 0,-1 0 0 16,7-1 1-16,-6 4 2 0,6-3-3 0,0 0 2 0,0-1 0 15,0-2-3-15,6-1 0 0,1 0 0 0,-1-1 0 0,7-2 0 16,-6-1 0-16,5 0-2 0,8-3-5 0,0-4-17 0,-7 0-35 15,13 0-51-15,-7-4-51 0,7 0-51 0,-6 1-53 16,6-4-72-16,0-1-112 0,0-2-101 0,-6 3-36 0,6-2 5 16</inkml:trace>
  <inkml:trace contextRef="#ctx0" brushRef="#br0" timeOffset="27577.21">25836 9297 271 0,'0'-3'384'0,"0"-1"-109"0,6 4-103 0,-6 0-66 0,0 0-35 15,7 0-21-15,-7 0-10 0,7 4-7 0,-7-1-2 0,6 5-2 16,0 0-4-16,-6-2-3 0,7 6-5 0,-7-5-4 0,6 4-6 15,-6 0-1-15,7 0-2 0,-7 4 0 0,7-5-3 0,-7 5 1 16,6-4 0-16,-6 4-1 0,0-1 0 0,0-2-1 16,0-1 1-16,0 0-1 0,0-1 2 0,0 1-1 0,0 0 0 15,0-3 2-15,0-1-2 16,0-3 6-16,0-1 7 0,0 1 10 0,-6-4 12 0,6 4 9 0,0-4 7 0,0-4 6 16,0 4 6-16,0-4 1 15,0-3 2-15,6 0 2 0,-6-1 0 0,6-3 2 0,-6 0 3 0,7 1 5 0,0-6 7 16,-1 2 9-16,0 3 17 0,1-4 12 15,6 1 4-15,-6-5 2 0,-1 5 2 0,0-1-4 0,8 4-6 0,-8-3-14 0,0 0-20 16,8 2-22-16,-8-3-24 16,7 4-9-16,-7 0-9 0,8 4-5 0,-8 0-6 0,8-1-4 15,-8 5-4-15,7-1-3 0,-7 0 7 0,1 4-3 0,0 0-3 16,-1 4-1-16,0 0-3 0,1 3 0 0,0 0-1 0,-1 1 0 16,0 3 0-16,-6-4-1 0,7 7 0 0,-7-3 0 0,6 1 2 15,-6 2 1-15,7-3 1 0,-7 4 1 0,7 0 0 0,-7-5 1 16,6 5 0-16,0-4-2 0,-6 0 2 0,8 0 0 0,-2 0-1 15,6 0-2-15,-5-3-6 0,0 3-14 0,6-4-25 16,-7-4-35-16,8 5-50 0,-8-5-50 0,6-3-49 0,-4 4-44 16,11-8-46-16,-6 4-50 0,0-3-45 0,7-1-98 0,-1-3-38 31,-6 0 0-31</inkml:trace>
  <inkml:trace contextRef="#ctx0" brushRef="#br0" timeOffset="27911.74">26623 9268 71 0,'-6'-7'508'15,"0"3"-82"-15,6 1-124 0,-7-1-96 0,1 4-53 0,-1-4-28 16,1 4-13-16,-1 4-12 0,1-4-8 0,0 7-10 15,-2-3-14-15,2 7-14 0,-7-4-12 0,7 4-10 0,-1 0-8 16,1 1-4-16,-7-3 0 0,6 3 1 0,0 3 2 0,1-4 2 16,6 4-2-16,-6-4 0 0,6 3-4 0,0-3-1 15,0 0-3-15,0 4-3 0,0-4-3 0,6 1-2 0,0-3 0 16,8 3-4-16,-1-1 0 0,0 0 1 0,6-4-1 16,1 0-2-16,-1 1-1 0,7-5-3 0,-6 1-4 0,13 3-11 15,-7-7-16-15,6 4-22 0,-6-4-22 0,7-4-24 0,-7 4-22 16,-1-7-16-16,2 3-15 0,-1-3-6 0,0-1-4 15,-6-2-5-15,-1-1-7 0,-6 0-21 0,0-4-47 0,1 0-86 16,-2 1-56-16</inkml:trace>
  <inkml:trace contextRef="#ctx0" brushRef="#br0" timeOffset="28637.52">26897 9290 234 0,'0'-3'337'0,"0"-1"-76"16,0 0-74-16,0 1-55 0,0-1-31 0,0 0-18 0,0 4-9 15,0-3-6-15,0-1-5 0,0 4-3 0,0-4-7 16,0 4-3-16,0 0-4 0,0 0-5 0,0 0-4 0,0 0-6 16,-6 0-5-16,6 0-4 0,0 0-3 0,0 0-1 0,0 4-1 15,0 0 4-15,0-1 9 0,0 1 8 0,0 0 8 16,0 3 8-16,0 0 8 0,0 0 3 0,0 1 4 0,0 3-3 16,0-5-3-16,6 6-4 0,-6-1-7 0,7 0-5 0,0 0-7 15,-1 0-5-15,0 0-7 0,1-4-6 0,0 4-6 0,-1 0-6 16,7-3-3-16,-7-1-2 0,1 0-1 0,6 1-3 15,-7-1 2-15,2-7 1 0,-2 5-1 0,0-2 1 16,7-3 1-16,-6 0-1 0,-1-3 2 0,1-2 1 0,5 1 6 16,2-3 16-16,-8-4 22 0,8 0 23 0,-8 0 23 0,7 0 15 15,-7 0 21-15,1-3 12 16,0 3 6-16,-1-4-11 0,-6 0-17 0,0 0-21 0,6-3-21 16,-6 4-14-16,-6-1-17 0,6 0-12 0,0 1-9 0,0-1-3 15,-6 0-4-15,6 4-1 0,0 1 2 0,0 2-2 0,0-4-2 16,-7 5-3-16,7 4 3 0,0-1-5 0,0 1-4 0,0 3-4 15,0-4-5-15,0 4-1 0,0 4-1 0,0-4 0 0,0 7-4 16,0-4 1-16,0 8 2 0,0 1 1 0,0-1 3 0,0 3 0 16,0 5-2-16,0-5 0 0,0 8 0 0,0 0 0 0,7 1-2 15,-7 2 1-15,6 1 1 0,0 3 0 0,8 4 2 0,-2-4 3 16,1 8-1-16,1-4 3 0,-2 3 0 0,8 1 7 16,-7 0-3-16,0-1-4 0,0 1 0 0,1-1-17 0,-2 5 7 15,-6-5 2-15,8-2 0 0,-8 1-7 0,1 3 2 0,-1-9 2 16,-6 4 1-16,7-8 13 0,-7 0-5 0,-7-2-5 15,7-4 0-15,0-5 0 0,-6-3-1 0,-1 0-3 0,-6-4 1 16,6-3 2-16,1-4 2 0,-6 0 5 0,-2-7 3 0,1 0 7 16,0-1 5-1,-6-3 14-15,5-3 7 0,2-1 6 0,-2 0 6 0,1-3 3 0,7 3 1 0,0-3-3 0,-1 0-6 16,7 3-7-16,0-3-10 0,7-1-11 0,-1-2-15 0,13 1-22 16,-5 3-26-16,6-5-27 15,5 0-54-15,7 0-114 0,-6 0-114 0,14 0-121 0,-7-4-205 0,-1 0-94 0,1 5-49 16,-7-1-10-16</inkml:trace>
  <inkml:trace contextRef="#ctx0" brushRef="#br0" timeOffset="29129.72">27542 8645 121 0,'0'0'414'0,"7"0"-92"16,-7-3-102-16,6 3-72 0,7 0-41 0,-7 0-19 0,8 0-10 15,-1 0 2-15,0 3 2 0,6 1 0 0,-5 4-4 0,5-1-5 16,1 0-6-16,-8 4-5 0,8 0-7 0,-14 0-6 16,8 4-9-16,-8-1-2 0,1-2-2 0,-1 6 1 15,-6-4-3-15,0 1-3 0,-6 3-3 0,6-3-3 16,-13 3 0-16,6-3-4 0,0 3-4 0,-5-2-6 0,5-6-4 16,-6 5-3-16,0-5-6 0,7 2-23 0,-8-6-29 0,8 2-36 15,0 0-41-15,-2-5-53 0,2-3-88 0,0 0-152 0,6-3-83 16,-6-1-29-16</inkml:trace>
  <inkml:trace contextRef="#ctx0" brushRef="#br0" timeOffset="29351.3">27783 8613 425 0,'20'0'388'0,"-7"-3"-123"16,6 3-93-16,0 3-57 0,1-3-27 0,6 3-13 0,-6 5-5 0,-1-1-1 15,-5 0-5-15,5 4-8 0,-13 0-9 0,8 0-9 0,-8 4-6 16,-6-1-6-16,0 5-3 0,-6-5-2 0,-1 4-2 0,0 1-2 16,-12-1 1-16,6 4-1 15,0-3-3-15,-7-1-5 0,1 4-21 0,-1-3-30 0,8-1-47 16,-2 0-76-16,1-3-174 0,0-1-101 0,7 1-60 16</inkml:trace>
  <inkml:trace contextRef="#ctx0" brushRef="#br0" timeOffset="30033.39">28838 9583 371 0,'7'-3'304'16,"6"-1"-94"-16,-7-3-65 0,0 3-34 0,8-7-16 0,-1 4-2 15,0-4 5-15,0 0 6 0,0-1 9 0,0-2 4 0,0 0 1 0,6-2 4 0,-6 2 7 16,1-4 15-16,-2 3 11 0,8-7 4 16,-7 4-5-16,-6-8-3 0,6 4-4 0,-1-4-9 0,-4 1-19 0,-2-1-21 15,-6-3-22 1,6 0-16-16,1-5-11 0,-1 2-13 0,-6-5-11 0,7-3-6 0,-7 3-6 0,0-3-6 0,6-4-4 0,-6 3-2 15,0 1-1-15,0 0 0 0,-6 3-2 0,6 5 3 16,0-2 5-16,-7 5 5 0,1 4 3 0,-1 3 5 0,1 3 3 16,0 1 6-16,-2 3 3 0,2 4-2 0,0 4-1 15,-1-1-3 1,7 5-4-16,-6 3-4 0,-1 0-5 0,1 3-5 0,-1 5-3 16,1-1 1-16,0 4-3 0,-2 4 0 0,8 0 0 15,-6-1-1-15,6 4 3 0,-6 4-2 0,6 0-1 16,0 4 0-16,0 1 1 0,0 1 0 0,-7 1 0 0,7 1 3 15,0 2-3-15,-7 1 3 0,7 4 0 0,0-4 1 0,-6 0-7 16,6 4 3-16,0-4 1 0,0 0-2 0,0 0 3 16,6-4 3-16,1 4-3 0,0 0 1 0,-1-4 5 0,0 1-3 15,8-1-1-15,-1 0-1 0,0-3-3 0,6-1 0 0,1-3 1 16,-1 0-2-16,7 1 1 0,-6-5 1 0,6-4-1 0,-7 1 0 16,7 0-1-16,-6-8-1 0,0 4-10 0,5-4-20 15,-5-3-33-15,0 0-52 0,-1-4-58 0,7-4-56 0,-6 0-48 16,6 1-46-16,-7-5-34 0,7 1-36 0,-6-4-42 0,-1 0-68 15,1 0-30-15,-7-3 8 0</inkml:trace>
  <inkml:trace contextRef="#ctx0" brushRef="#br0" timeOffset="30508.59">29691 9151 330 0,'-6'-4'420'0,"0"-3"-102"0,-2 4-94 15,8 3-53-15,-6-4-42 0,0 4-24 0,0 0-17 0,6 0-10 16,-7 0-12-16,0 4-12 0,1 3-11 0,-1-4-14 16,-5 5 1-16,4 2 4 0,2 1 6 0,0 1 5 0,-8 2 1 15,8 1 0-15,0 0 3 0,-1-1-1 0,1 1-2 0,-1 3-5 16,7 0-3-16,-7-2-2 0,7 2-1 0,0-4-4 0,0 5-1 16,0-5-2-16,0 1-3 0,7-1-1 0,0-3-6 15,-1 4-5-15,1-4-1 0,5 0-1 0,2-3-3 16,-2-2-3-16,8 3 1 0,0-2-2 0,-7-4-1 0,7 1-2 15,-1-1 0-15,1-3 1 0,-8-3 1 0,2-1 0 0,-2 1 1 16,2-4 3-16,-1-2 5 0,-7 3 9 0,7-6 5 16,-6 1 3-16,-7 0 4 0,6-3 4 0,-6 3 1 0,0-4-1 15,-6 1-4-15,-1-1-3 0,0 0-9 16,1-2-5-16,-7 2-6 0,0-1-5 0,0 2-3 0,-7-1-2 16,1 1 0-16,6 3-7 0,-6 0 3 0,-1 3 1 0,0 1 0 0,7 0-1 15,1 3 1-15,-2 0-1 0,8 1-1 0,0-1 1 16,-2 4-1-16,8 0-1 0,-6 0 2 0,6 0 0 0,0 0-2 15,0 0 1-15,0 4 1 0,0-4-1 0,6 3 1 0,-6-3 0 16,8 4-1-16,-2 0 2 0,0-4-1 0,8 0 2 16,-8 3 1-16,7-3-3 0,0 4 2 0,0-4 0 0,7 0 1 15,-8 0-1-15,8 0 0 0,-7 0 0 0,7-4 2 0,-1 1 0 16,1 3 2-16,-1-4-2 0,0 0-7 0,1 1-27 16,0-1-33-16,-1 1-43 0,1-1-42 0,0-3-40 0,-1-2-50 15,1 6-60-15,6-4-83 0,-7 3-112 0,1-3-35 0,-8 3 0 16</inkml:trace>
  <inkml:trace contextRef="#ctx0" brushRef="#br0" timeOffset="30887.38">30330 9103 121 0,'0'-7'441'16,"0"3"-96"-16,-6 1-110 0,-2-1-77 0,2 1-45 0,0-2-31 16,-7 5-18-16,6 0-8 0,-6 0-5 0,1 0-4 0,-2 5-3 15,1-2-5-15,-7 4-3 0,8 1-3 0,-2-1 2 0,2 4 2 16,-8 0 6-16,7 0 8 0,0 4 9 0,0-5 19 16,-1 6 5-16,8-5 5 0,-7 3 3 0,0 1 2 15,7-1 1-15,-1-3-3 0,1 4-4 0,0-4-14 0,6 0-1 16,-8 0 0-16,8 3-3 0,8-6-3 0,-8 4-1 0,6-6 2 15,0 2-2-15,1-1-1 0,-1 0-4 0,7-3-2 16,0 3-7-16,7-3-4 0,-1 0-11 0,1-1-10 0,6 1-7 16,-6 0-8-16,12-4-4 0,1 0-6 0,-1 0 0 0,1 0-2 31,6-4 0-31,-1 4-7 0,2-4-17 0,-7 4-29 0,6-3-40 0,-7-5-50 16,1 5-48-16,-7-5-44 0,0 1-41 0,0-4-40 0,-7 1-44 0,1-2-60 0,0 1-97 15,-7 0-28-15,-1-4 6 16</inkml:trace>
  <inkml:trace contextRef="#ctx0" brushRef="#br0" timeOffset="31173.04">30616 8902 88 0,'0'-10'491'16,"-6"6"-90"-16,6-4-112 0,0 4-67 0,0 0-26 0,0 1-12 0,-6-1-4 0,6 0-8 31,0 4-15-31,0 0-20 0,0 0-22 0,0 4-24 16,0 0-22-16,0 3-17 0,0 0-9 0,0 4 2 0,6 1 7 15,-6 2 14-15,0 5 13 0,0-5 7 0,0 4 1 16,0 1-2-16,0-1-3 0,0 4-4 0,0 0-9 0,0 0-14 16,0-4-16-16,0 4-7 0,0 1-9 0,6-2-4 0,-6 2-6 15,0-2-4-15,0-2-4 0,-6 3-1 0,6-4-1 16,0 0-2-16,0 0-1 0,0-2-24 0,0 2-45 0,0-4-64 15,0-3-60-15,0 4-56 0,0-8-49 0,0 4-58 0,6-7-79 16,0 3-105-16,-6-7-51 0,8 4 8 0</inkml:trace>
  <inkml:trace contextRef="#ctx0" brushRef="#br0" timeOffset="31551.84">30942 9052 25 0,'0'-3'450'0,"0"-4"-89"0,0 3-119 16,-7 4-90-16,7-4-53 0,-6 4-30 0,-7 0-19 0,7 4-12 16,-8 0-6-16,-5-1-7 0,6 4-5 0,-6 1-6 0,5-1-5 15,-6 3-5-15,1 2 0 0,-1-5-2 16,8 4-1-16,-8-4 0 0,7 4-1 0,7-3 0 0,-8-1 0 16,8 0 2-16,0-3 0 0,-2 0 0 0,8 3 3 15,0-7 3-15,-6 3 8 0,6-3 10 0,0 0 12 0,0 4 10 0,6-4 10 16,-6 0 7-16,8 0 3 0,-2 0 3 0,0 0-3 15,8 0-7-15,-8 0-8 0,1 0-9 0,-1 0-9 0,0 3-4 16,1-3-6-16,0 9-4 0,-1-6 0 0,7 1-2 0,-6 3 4 16,6 0 2-16,-7 4 4 0,7-3 3 0,0 3 6 0,1 0 4 15,-8 0 8-15,13 3 9 0,-6-3 6 0,0 0 6 16,7 4 5-16,-7-4 5 0,6 4 7 0,1-4 5 0,-1 3 2 16,1-3-8-16,6-3-5 0,-7 3-10 0,8-4-9 0,-8 4-8 15,0-4-12-15,1 0-14 0,6-3-9 0,-13 0-3 16,7-1-7-16,0 1-2 0,-8-4-4 0,8 4-22 15,-7-4-48-15,0-4-59 0,0 4-64 0,-7-7-60 0,8 3-66 16,-1-7-85-16,-7 4-147 0,0-4-75 0,2 0-18 0</inkml:trace>
  <inkml:trace contextRef="#ctx0" brushRef="#br0" timeOffset="34733.92">10459 11462 21 0,'0'0'145'0,"7"0"-36"0,-7-3-35 0,0 3-32 0,6-4-22 0,-6 4-15 16,0 0-8-16,0 0-4 0,0-3-3 0,0 3-1 0,0 0 3 16,-6 3 0-16,6-3 4 0,0 0 2 0,0 0 3 0,-7 4-1 15,7-4 1-15,0 0 6 0,0 0 6 0,-7 0 9 16,7 0 7-16,0 0 11 0,0 0 9 0,0 0 8 0,0 0 7 16,0 0-3-16,0 0-2 0,0-4-5 0,0 4-6 0,0-3-8 15,0 3-8-15,0 0-6 0,0-4-4 0,0 0-1 16,0 4-2-16,0-3-4 0,0 3-2 0,0 0-3 0,0-4-1 15,0 4-2-15,0 0-1 0,0 0 0 0,0 0 0 0,0 0 0 16,0 0 3-16,0 0 3 0,0 0 2 0,0 0 5 16,0 0 4-16,0 0 5 0,0 0 6 0,0 0 4 0,0 0 3 15,-6 0 4-15,6 0 1 0,0-4 2 0,0 4-2 16,0 0-1-16,0 0-4 0,-6 0-2 0,6 0-5 0,0 0-1 16,0-3-3-16,0 3-3 0,0 0-1 0,-7 0-4 0,7-4-1 15,0 4-2-15,0 0-1 0,0 0-1 0,-6-4-2 16,6 4 2-16,0 0 3 0,0 0 1 0,0-3 6 15,-7 3 5-15,7 0 6 0,0-4 6 0,0 4 8 0,-7 0 4 0,7 0 3 16,0 0 7-16,0-4 2 0,-6 4 2 0,6 0 3 0,0 0-1 16,0-3-2-16,0 3-4 0,0 0-3 0,0-4-6 15,0 4-7-15,0 0-5 0,0 0-5 0,0 0-6 0,0 0-4 16,0-4-3-16,6 4-2 0,-6-3 0 0,0 3-2 0,7-4 1 16,-7 0 0-16,7 4 3 0,-7-3 3 0,0-1 4 15,6 0 6-15,-6 4 3 0,7-3 3 0,-7-1 0 0,6 1 1 16,-6-1-5-16,0 4-6 0,6-4-7 0,-6 1-3 15,7 3-6-15,0-4-7 0,-7 4-3 0,6-4-6 0,0 1-1 16,1 3 3-16,0-4 0 16,-1 0-1-16,7-3 1 0,-6 2 1 0,6 2 1 0,-7 0 3 0,8-1 2 0,-8 0-1 15,0 1 0-15,1 3-1 0,-1 0-2 0,1 0-3 0,-1 0 1 16,1 0-2-16,-7 3 2 0,6 1-3 0,0 3 0 0,-6-4-2 16,8 9 2-1,-2-4 1-15,-6 3-1 0,6 0-1 0,1 3-3 0,-7 1 1 0,7-1-1 0,-7 1 0 0,6 3 0 16,-6 0 0-16,0 1 0 0,0-1 1 0,-6 1 0 0,6-1 1 15,-7 4 1-15,0-4 1 0,-5 0 2 16,4 5 2-16,-4-5 2 0,-1 4 0 0,-7 0 1 0,0 0 1 16,1 0 1-16,-7-1 0 0,6 6-2 0,-6-5-2 0,1-4-1 15,5 0 1-15,-6 0 2 16,6-3 0-16,1-1 4 0,-1-3 1 0,1 0 3 0,6-3 3 0,0-4 1 0,-1 0 1 16,2-4 0-16,6 0-2 0,-2 0-5 0,-4-4-1 0,5 0-3 0,1-4-3 15,-1 1-2-15,7-4-2 0,-7 0-2 16,7 1-1-16,-6-2 1 0,6 1-1 0,0 0-2 0,0 0 1 0,6 0 1 15,-6 1-1-15,7-1 2 0,-7 3-3 0,7-2-1 16,-1 2 0 0,1 0 1-16,-1 4-1 0,0-3 1 0,8 4-1 0,-8-5-1 15,7 5 0-15,-6-1-1 0,6 4 2 0,0-4-1 16,0 4 0-16,-1 0 0 0,2 0 0 0,-1 0 2 0,7 4 0 16,-8 0-1-16,2 3 0 0,-2 0 0 0,2 0-3 0,-1 5 0 0,6-1 3 0,-6 0-2 0,-7 4 1 15,8-5 0-15,-1 9-3 16,0-5 3-16,-7 5 3 0,1-1 1 0,5 0-2 0,-4-3 1 15,-2 3 2-15,7 1 0 0,-7-5 3 0,1 5-4 0,-1-5-3 16,1 1 0-16,-1-4 0 0,-6-1-3 0,6 2 0 16,-6-1 1-16,8-7-3 0,-8 3 10 0,6-3-1 0,-6 3-1 0,0-3-2 15,6-4-7-15,1 3-30 0,-7 1-54 0,7-4-78 16,-7 4-87-16,6-8-67 0,7 0-76 16,0 1-114-16,6-5-137 0,-5-3-54 0,5 4 7 15</inkml:trace>
  <inkml:trace contextRef="#ctx0" brushRef="#br0" timeOffset="35510.25">11006 11789 244 0,'-7'0'191'0,"7"0"-52"15,-6 0-34-15,6 0-25 0,-6 0-14 0,6 0-10 0,-6 0-4 16,6 0-3-16,-8-4-2 0,8 4 2 0,-6 0 0 16,6 0-1-16,-6-3 0 0,6 3 0 0,0 0-1 0,-7-4 1 15,7 4 0-15,0-4-1 0,0 4-3 0,-7-3-1 0,7 3 0 16,0 0-2-16,0 0-1 0,0-4-4 0,0 4 0 16,0 0-1-16,-6 0 0 0,6 0-1 0,0 0 0 0,0 4-2 15,-7-4 0-15,7 0 2 0,-6 3 2 0,0 5-1 16,-1-5 2-16,0 5-2 0,-5 2-1 0,5-2 0 0,0-1 0 15,1 4-5-15,-1-7-8 0,7 3-1 0,-6 0-5 0,6-3-2 16,0 4-3-16,6-5-1 0,1-3-2 0,-1 4 0 16,1-4 2-16,6 0-2 0,-7-4 5 15,8 4-3-15,-2-7-1 0,1 3-1 0,1-3 0 0,-2-1 0 0,-4 1 0 0,4 0 5 16,1-1-1-16,-6 1 12 0,-1-1 15 16,1 5 20-16,-1 0 22 0,0-5 20 0,-6 8 11 15,0-3 2-15,0 3-1 0,-6-4-7 0,6 8-14 0,-13-4-20 0,7 3-23 16,-1 1-20-16,0 0-14 0,-5-1-7 0,6 0-4 15,-2 1-3-15,2 4-1 0,6-5-1 0,-6 1 0 0,6 0-1 16,0-1 2-16,0 1 1 0,6-4 0 0,-6 0 0 0,6 0 1 16,2 0 0-16,-2 0 0 0,0-4 2 0,7 1-3 0,-6-1 1 15,-1 0-1-15,1 4 0 0,-1-3 2 0,0-1 0 0,-6 4 0 16,0-4 1-16,8 4-1 0,-8 0-4 0,0-4-12 16,0 4-43-16,0 0-57 0,0 0-63 0,0 0-70 0,0 0-95 15,0 0-145-15,6 0-107 0,-6-3-51 0,6 0 1 0</inkml:trace>
  <inkml:trace contextRef="#ctx0" brushRef="#br0" timeOffset="37140.54">12413 11199 292 0,'0'-7'382'0,"0"3"-123"16,0-4-101-16,0 8-59 0,0-7-31 0,0 7-13 0,0-4-4 0,0 4-1 0,0-3-3 0,0 3-1 0,0-4-3 31,0 4-6-31,-6 0-7 0,6 0-5 0,0 0-7 0,0 0 1 0,0 4-4 0,0-1 3 0,-7 4 5 0,7 5 10 32,-7-1 10-32,1 4 13 0,-7 2 11 0,7 2 10 0,-8 3 14 0,8 4 15 0,-7-1 16 0,0 1 12 0,0 3 9 0,-1 1 4 15,2 3-1-15,-8-1-6 0,1 2-6 0,5-1-12 16,-4 3-16-16,-2 2-19 0,6-6-14 0,-5 4-11 15,6-3-6-15,-6 4-2 0,5-4-3 0,1 0-7 0,0 0-3 16,0-4-3-16,7-3-3 0,-8 3-6 0,2-3-6 16,5-4-9-1,-6 0-4-15,6-4-2 0,1 0-2 0,0-3-3 0,0-4-2 16,6 0-3-16,-8 0-1 0,8-3-4 0,0-5-19 16,0 1-32-16,0-4-63 0,8 0-68 0,4-4-61 0,-6-3-55 15,8-4-62-15,5-4-83 0,-5 1-143 0,4-9-56 16,2 5 11-16</inkml:trace>
  <inkml:trace contextRef="#ctx0" brushRef="#br0" timeOffset="37502.61">12452 11287 123 0,'0'-8'472'0,"0"8"-102"16,0-3-130-16,0 3-90 0,0-4-56 0,0 4-31 0,0 4-21 15,0-4-9-15,0 3-8 0,0 5-2 0,0-1 0 0,0 0 0 16,7 8 4-16,-7-5 4 0,0 6 6 0,6-1 8 16,1-1 14-16,-1 4 13 0,0 1 13 0,1-1 16 0,6 0 15 15,-7 5 17-15,8-1 14 0,-8-1 6 0,7 1-5 0,-7 4-6 16,8 3-3-16,-8-2-7 0,8 1-10 0,-8 2-15 0,0-1-17 15,1 4-13-15,-1 0-9 0,8-1-11 0,-8 2-13 16,0-5-13-16,0 3-9 0,2-5-8 0,-2 1-2 0,0-1-1 16,8-2-4-16,-8 0-3 0,1-2 2 0,-7-1-1 15,6-4-1-15,0 0-1 0,-6 1-1 0,7-8-4 0,0 0-12 16,-7 0-29-16,0-4-45 0,6 0-56 0,-6-3-58 0,0-1-55 16,6-3-63-16,-6-3-83 0,7-1-134 0,-7-7-74 15,0 0-25-15,0 0 21 0</inkml:trace>
  <inkml:trace contextRef="#ctx0" brushRef="#br0" timeOffset="37760.75">12159 11844 109 0,'-6'0'398'0,"6"0"-105"16,-7 0-103-16,7 0-73 0,0 0-42 0,7 0-25 0,-7 0-15 16,6-4-7-16,0 4-4 0,1 0 0 0,6 0 0 0,-6-4 3 15,13 4 2-15,-8-3 0 0,1 3 0 0,7-4-3 16,0 0-1-16,-2 1-4 0,2 3-5 0,0-4 0 16,-1 0-5-16,1 1-3 0,6 3-2 0,-1-4-5 0,2 0-13 15,-1-3-19-15,6 4-24 0,1-5-43 0,7 1-66 0,-8-4-135 16,7 0-93-16,6-4-49 0</inkml:trace>
  <inkml:trace contextRef="#ctx0" brushRef="#br0" timeOffset="38451.67">13084 11283 343 0,'-6'-4'333'0,"-2"1"-113"15,2-1-80-15,6 0-44 0,-6 1-21 0,-1-1-9 0,1 1-3 0,6 3 0 0,0-4 1 16,-7 0-1-16,7 1 0 0,0 3-2 0,0-4 0 0,0 4-1 16,-7-4-2-16,7 4 1 0,0-3-5 0,0 3 1 15,0 0-4-15,0 0-6 0,0 0-8 0,0 3-5 16,7-3-6-16,-7 8-3 0,0-5 8 0,0 8 9 0,7-4 18 0,-7 8 23 31,0 0 22-31,0 3 20 0,6 1 18 0,-6 3 10 0,0-1 3 0,7 1-3 0,-7 0-11 0,6 4-19 0,-6-1-20 0,0 1-17 31,6 0-15-31,-6 0-13 0,8-1-10 0,-8 4-11 0,6-2-13 0,0-2-1 0,1 0-3 0,-1 2-3 16,1-2-4-16,6 1-4 0,-7-4-4 0,1-1 0 0,6 1-1 16,0-3 0-16,-6-1-1 0,5 0 1 0,1-4 1 0,-6-2 1 31,6 3-1-31,-7-8 1 0,8 4-2 0,-2-4-1 0,2-4 1 0,-1 2 0 15,-1-5-1-15,2 0-8 0,-2-5-15 16,2 2-34-16,-1 0-51 0,-1-5-58 0,-4-3-58 0,4 1-51 16,2-1-42-16,-8-5-40 0,7 5-43 0,-7-3-52 15,1-1-79-15,-7 1-19 0,0-1 14 0</inkml:trace>
  <inkml:trace contextRef="#ctx0" brushRef="#br0" timeOffset="38673.18">12901 11642 197 0,'-6'-3'496'0,"-1"3"-106"0,7 0-125 0,-6 0-80 0,6-4-46 16,-7 4-33-16,14 0-21 0,-7-3-15 0,6 3-16 16,1-4-14-16,6 4-13 0,7-4-9 0,-1 0-7 0,0 1-3 15,8 0-2-15,-1-2-2 0,0-2 0 0,-1 3-2 16,8-3 0-16,-7-1-12 0,7 1-24 0,-1 0-30 0,2 3-40 15,4-7-63-15,-5 4-114 0,-1 0-121 0,-5-1-77 0,-1 1-33 16</inkml:trace>
  <inkml:trace contextRef="#ctx0" brushRef="#br0" timeOffset="40016.61">13559 11620 388 0,'-6'-3'433'16,"-1"3"-132"-16,7-3-113 0,-6 3-68 0,6 0-41 0,-7 0-26 15,0 0-14-15,7 3-11 0,-6 0-7 0,0 1-5 0,-1 4-6 16,0-1-3-16,1 0 0 0,6 4 3 15,-6 0 2-15,-1 0 6 0,1 3 7 0,-1-3 5 0,7 4 10 16,-7 0 12-16,1 3 16 0,6-3 6 0,-6 0 6 0,6 2-2 16,0-2 0-16,0 0-2 0,0 0-4 0,6 0-11 0,0-5-17 15,-6 5-10-15,7-5-7 0,0 2-4 0,6-4-4 16,-1-1-2-16,-5-4-1 0,6 1 2 0,0-4 4 0,7 0 6 16,-8 0 9-16,8-7 12 0,0 3 14 0,-1-3 13 0,7-5 12 15,-6 1 10-15,0 0 8 0,-1-3 9 0,-6-1 9 0,6 1 2 16,-5-1-6-16,-1-4-8 0,-7 5-13 0,0 0-13 15,1-1-11-15,-7 3-15 0,0-2-17 0,-7 3-16 16,7-4-10-16,-12 4-6 0,5 0-4 0,-6 1-2 0,0-1-2 16,-7 3 3-16,1 1-3 0,-1 3-1 0,-6-3-2 0,7 7-3 15,-1-3 1-15,0 3 0 0,2 0 2 16,-2 0-7-16,7 0 3 0,-1 0-2 0,8 0 3 0,-7 0 1 16,6 0 0-16,7 0-2 0,-6 0-1 0,6 0-2 0,0 3-2 0,0-3 3 15,6 0-1-15,-6 0 0 0,7 4 1 0,6-4 3 0,-7-4 2 16,1 4 3-16,6 0 4 0,0-3-2 15,1-1 0-15,4 0 1 0,-4 4-2 0,-1-4-2 0,0 1-1 0,6 0 1 16,-5-2 0-16,-2 5 1 0,2-4-1 0,-1 4-1 16,-1-3 1-16,2 3 2 0,-2-4-1 0,2 4-3 0,-8 4-1 15,7-4-1-15,0 3 3 0,-6 1 0 0,5 1-2 0,2 1 0 16,-8-2 2-16,1 4 0 16,6-1 1-16,-7 0 1 0,1 4-1 0,-1 0-1 0,0 0 0 15,-6 0-2-15,8 0 0 0,-2 3 2 0,-6-3-2 0,6 4 0 0,1-4 0 0,-7 4 0 16,6 0 2-16,-6-4 1 0,0 3 1 0,0-3 0 0,0 4-1 15,0-4 2-15,0 0 0 0,0 0 0 0,0-4-2 16,0 0 0-16,0 0-1 0,0 0 0 0,0-3 1 0,0 1 0 16,0-5 4-16,0 0 1 0,0 0 0 0,0 0 2 0,0-5 2 15,0 1-2-15,0-3-1 0,0 0 1 0,7 0-3 16,-7-4 0-16,0 0-2 0,6 0 3 0,-6-4-3 0,7 1 0 16,-7 2 1-16,6-2 2 0,-6 0 0 0,7 3 0 0,0-5 1 15,-7 6 0-15,6-5 0 0,0 5 0 0,1-6-3 0,0 5-2 16,-1 1-1-16,0-1-1 0,1 3 0 0,-1 1-1 15,1-4-1-15,0 8 1 0,-1-5-1 0,0 4 1 0,2 4 1 16,-2-3-3-16,0 3 2 0,1 0 0 0,-1 0-1 16,-6 3-2-16,7 1 2 0,-1 0 1 0,7 3-1 0,-7 0 1 15,2 0 0-15,-2 5 1 0,0-1 0 16,1-1 1-16,-1 1-1 0,1 0 1 0,-1 0-1 0,-6 0 0 0,7 4-2 16,-7-4 0-16,0 1 0 0,6-2-1 0,-6-2 2 15,0 3-1-15,0-5 0 0,7 2 0 0,-7-1 1 0,0-3 0 16,0 0 3-16,0-1 0 0,0 1-1 0,0-4 0 0,0 0 2 15,0 0 0-15,0 0 0 0,0-4 2 0,0 1-3 0,0-5 3 16,0 1-2-16,0-4 0 0,7 0-1 0,-7 0 1 0,6 1-1 16,0-2-1-16,1 1 1 0,-7 0-2 0,7 0 0 0,-1 1 0 15,0-2-1-15,1-3 0 0,-1 8 1 0,1-4-2 16,0 4 0 0,-1-1 1-16,0 1-1 0,-6 0 0 0,7 4 0 0,0-1-1 0,-1 0 2 0,0 4-1 0,1 0-2 15,0 0 2-15,-1 0 0 16,-6 0 0-16,13 4 1 0,-7 0 0 0,2 3-3 0,-2 0 3 15,0-4 5-15,0 5-3 0,1 3 0 0,0-4-1 0,-1 4 0 0,-6 0 4 0,7 1-1 16,-7-2-1-16,6 1-5 0,0 3 1 16,2-2-1-16,-2 3 0 0,0-4 1 0,0 0-1 15,2 3 0-15,-2-3-1 0,0 0 4 0,7 0 0 0,1-4 0 0,-8 5 0 16,0-5-1 0,8-4-3-16,-8 1 2 0,7 3-1 0,-6-7 0 0,6 0 2 15,-7 0-1-15,8 0 2 0,-8-4 1 0,6-3 2 0,-5 4 1 16,6-4-2-16,-6-5 1 0,5 1 0 0,-4 0 1 0,4 0-1 15,-6-4 1-15,8 5-1 0,-8-5-2 0,1 5 0 16,-1-6 0-16,1 2 0 0,0 3-1 0,-1-3-2 16,-6 2 2-16,0-3 0 0,0 5 1 0,0-1 0 0,0-1 2 15,0 2 2-15,0 3 2 0,0-1 0 0,0 1 1 0,-6-1 0 16,6 4 0-16,0 1 3 0,0-1-2 0,0 4-4 0,0-4-1 16,0 4-1-16,0-3-2 0,0 3-2 0,0 3-1 15,0-3-2-15,0 4-2 0,0 0 5 0,0 3-3 0,0 1 3 16,0-1 0-16,6 1 0 0,-6-1-1 0,0 3 2 0,0 2 0 15,0-1-1-15,6-1 1 0,-6 5-1 0,0-3 1 16,6 2-1-16,-6-3 0 0,0 3 1 0,8-2-1 0,-8 2-1 16,6-3 1-16,0 3-2 0,1-2 10 0,-1-1-3 0,8 0-3 15,-8 0 1-15,7 0 1 0,6-4-2 0,-5 0-2 16,-1-3 0-16,6 3-15 0,0-7-4 0,1 4-13 0,0-4-29 16,-1 0-48-16,-5-4-58 0,5 4-62 0,0-7-48 15,-6 3-39-15,1-6-32 0,5 2-32 0,-12-3-33 0,6 0-46 16,-1-4-72-16,-5 0-7 0</inkml:trace>
  <inkml:trace contextRef="#ctx0" brushRef="#br0" timeOffset="40175.03">14875 11441 19 0,'-7'-4'539'0,"1"-3"-3"0,-1 3-147 16,7 0-138-16,-6 1-85 0,6-1-54 0,0 0-35 0,0 4-23 15,0 0-23-15,6-3-35 0,1 3-42 0,-1 0-50 0,1 0-75 16,5-4-138-16,-4 4-119 0,4 0-73 0,1 0-33 0</inkml:trace>
  <inkml:trace contextRef="#ctx0" brushRef="#br0" timeOffset="40558.91">15363 11583 192 0,'-6'-3'476'15,"6"-5"-114"-15,-7 5-135 0,0-1-83 0,1 1-45 0,0-1-24 16,0 4-11-16,-2-4-9 0,2 4-8 0,-7 0-3 0,7 4-4 15,-8 0-4-15,2-1-6 0,-2 1-1 0,2-1 3 0,-8 5 7 16,7-1 12-16,0 4 13 0,-6-4 13 0,5 5 10 0,1-1 15 16,0 0 11-16,-6-1 13 0,13 2 7 0,-8-1 4 0,1 3-1 15,0-3-3-15,7 4-2 0,-7-1-9 0,7 1-8 0,-2-4-13 16,2 4-16-16,0 0-12 0,6-1-13 0,-7 1-11 16,7-4-8-16,0 3-9 0,7 1-7 0,-7-4-4 15,6 3-6-15,0-3-2 0,2-4-2 0,4 5-1 0,8-8-3 16,-1 3 0-16,1-7-12 0,12 0-32 0,1 0-60 0,6-7-59 15,0 0-57-15,7-2-49 0,6-1-49 0,-1-1-61 0,8-3-77 16,6-1-127-16,-6 0-33 0,0 0 6 0</inkml:trace>
  <inkml:trace contextRef="#ctx0" brushRef="#br0" timeOffset="41258.71">16341 11540 445 0,'-8'-4'384'16,"2"0"-118"-16,-7 4-93 0,7-3-55 0,-1 3-30 0,-6-4-15 0,7 4-10 0,-1-4-8 0,-6 4-6 16,7 0-8-16,-1 4-7 0,0-4-8 0,1 4-7 15,-7 3-5-15,7-3-3 16,-1 3 2-16,0 0 6 0,1 4 8 0,-8-4 10 16,8 4 12-16,0 0 12 0,-1 4 12 0,7-4 12 0,-6 4 5 0,-1-1-2 0,7 1-4 0,-6 0-8 0,6 3-9 15,0-3-8-15,0-1-11 0,6 4-13 0,-6-2-8 16,7-2-7-16,-1 5-4 0,7-5-2 0,-7-3-4 0,8 4-3 15,6-4-1-15,-1 0 0 0,1-4 0 0,6-3 0 0,0-1-1 16,-7-3 0-16,13 0 0 0,-5-3-1 0,5-4 0 16,-6-1-1-16,7-3 1 0,-1 0-2 0,-5-4 3 15,5 0 0-15,-6-2 11 0,1-1 20 0,-1-5 27 0,-7 1 26 16,7 0 19 0,-14 0 17-16,8 0 11 0,-13 1 7 0,6-6-5 0,-6 5-15 0,-1-3-26 0,-6-4-26 0,0 3-19 15,0-4-18-15,0-2-12 0,-6 2-8 0,6-6-5 0,-7 3-8 16,-6-4-1-16,6 4 0 0,-5 0 0 0,-2 4 0 15,2-1 0-15,-2 5 0 0,1 3 0 0,-7 4 0 0,8 3 1 16,-2 0 0-16,8 4 0 0,-7 4-1 0,7 0 0 0,-1 3-2 16,-6 4 0-16,13 0 0 0,-6 4 1 0,0 0 1 0,-2 3-1 15,2 3 1-15,6 2 0 0,-6-1-1 0,6 3 1 16,0 1 0-16,0 3 0 0,0 0 2 0,6 5-2 0,0-1 0 16,-6 3 2-16,8 1 0 0,-8 0 0 0,6-1 2 0,0 5 0 31,-6-1-2-31,0 0 2 0,6 0-5 0,-6 0 2 0,7 5 3 15,-7-5 1-15,7-3 0 0,-1 3 0 0,7 0 2 0,-7-3 0 0,8 0 6 0,6-1-4 0,-8 1-2 0,15-4-1 32,-9 0-2-32,9 0-1 0,-1-4-2 0,6 0-1 0,-5-3 0 15,5 0 0-15,1 0 1 0,-1-5-1 0,1 1-3 16,-1-4-11-16,1 0-30 0,-7-3-48 0,0-4-67 16,0 0-70-16,0-4-64 0,1-3-59 0,-2 0-82 0,-5-4-116 0,6 1-85 15,-6-5-27-15,-8 4 26 0</inkml:trace>
  <inkml:trace contextRef="#ctx0" brushRef="#br0" timeOffset="41756.31">17272 11594 406 0,'-7'-3'458'0,"7"-1"-121"0,-7 0-111 15,1 1-67-15,6 3-39 0,-7-4-22 0,7 4-15 0,0 0-13 16,-6 0-11-16,6 4-7 0,-6-1-8 0,-1 1-5 15,0 3-2-15,1 1-1 0,0-1 2 0,-2 4 7 0,2 1 14 16,0-2 13-16,-1 1 9 0,1 4 2 0,6-4 2 0,-7 3 2 16,1-3 5-16,6 4-2 0,-7 0-8 0,7-5-13 0,0 6-10 15,0-2-6-15,7-3-6 0,-7 3-8 0,6-2-11 16,1-1-7-16,6 0-7 0,-7 0-2 0,8-4-3 16,5 1-2-16,-6-1 0 0,6-4-1 0,1-3-1 0,0-3-2 15,-1-1 2-15,1 1-1 0,0-5-1 0,-2 1 0 0,2-4 1 16,-1 0 1-16,1-4 9 0,0 1 12 0,-7 3 14 15,0-7 17-15,0 2 16 0,-7 2 13 0,1-5 5 0,0 5 4 16,-1-5-7-16,0 5-12 0,-6-5-14 0,-6 2-18 0,6 2-13 16,-13-4-13-16,6 1-9 0,-5 0-7 0,-2 3-2 0,1-3 2 15,1 3-1-15,-8 0-1 0,0 1-2 0,7 2 0 16,-7 1 1-16,2 1 1 0,-2 6 1 16,7-3-1-16,-7 7-1 0,0-4-1 0,8 4 3 0,5 0-2 15,-6 4 1-15,0-1-1 0,7 5-3 0,-8-5 1 0,8 4 0 16,0 4 1-16,-2-3 1 0,8 3-2 0,-6 0 0 0,6 0 1 15,0 0 1-15,0 0 0 0,0 0 0 0,6 0-1 0,-6 0-1 16,14 0 1-16,-8-4 0 0,1 4 1 0,6-4 0 0,0 2 0 16,0-3 1-16,0-2-1 0,7 0 3 0,-8 0 0 0,8-4-2 15,7 0 0-15,-9 0 1 0,9-4 1 0,-1 4-3 16,0-4-8-16,0-3-13 0,0 4-23 0,0-6-30 0,0 2-51 16,0 0-58-16,0 3-55 0,1-3-45 0,-9-1-36 0,9 5-31 15,-7-1-30-15,-8-3-32 0,8 3-22 0,-7 1-39 0,0-1-22 16</inkml:trace>
  <inkml:trace contextRef="#ctx0" brushRef="#br0" timeOffset="42104.84">17897 11444 227 0,'0'-3'407'15,"-7"-1"-85"-15,7-3-90 0,-6 3-63 0,6 0-34 0,-7-3-16 16,0 3-1-16,1 1-4 0,0-1-4 0,-1 0-6 0,0 4-11 15,1-3-9-15,0 3-14 0,-1 0-13 0,-6 3-16 16,6 1-12-16,1 0-8 0,-7 3-2 0,6 0-1 0,-5 1 5 16,5-1 3-16,-6 4 5 0,6 0 8 15,-5 0 10-15,4 0 13 0,2 4 10 0,0-4 4 0,0 3 2 0,-1 1 2 16,0 0 2-16,1-1-6 0,-1 1-10 0,7-1-11 0,-6 1-12 16,6 0-5-16,0 0-7 0,0-1-8 0,0 1-3 15,0-1-2-15,6-3-1 0,1 5 2 0,-1-6 1 0,8 1-2 16,4-4 1-16,-4 0 0 0,5 1-3 0,7-4-2 0,0 0 0 15,1 0-5-15,5-4-2 0,-6 0-1 0,7-4-1 16,6 0-1 0,-7 0-5-16,1-4-19 0,6 5-37 0,-6-4-50 0,6-1-54 0,-13-3-49 0,6 0-42 0,-5 4-49 0,5-8-42 15,-6 5-44 1,-7-1-45-16,1-1-20 0,-7 2 6 0,-7-1-17 0</inkml:trace>
  <inkml:trace contextRef="#ctx0" brushRef="#br0" timeOffset="42404.31">18183 11188 170 0,'-6'-12'499'0,"-1"2"-118"0,7-1-124 0,-6 3-69 0,6-2-31 0,-6 2-10 16,6 1-4-16,0 3-4 0,-8 1-8 0,8-1-12 15,0 4-14-15,0-4-20 0,0 8-21 0,8-4-22 16,-8 4-17-16,0 3-8 0,0 0 2 0,6 5 7 0,-6-2 11 0,0 5 28 15,6-1 33-15,-6 5 27 0,0 3 20 0,0 0 10 16,0 0 3-16,0 0-2 0,0 0-7 0,0 4-24 16,0-4-28-16,7 3-28 0,-7-3-19 0,0 4-14 0,6-1-7 15,-6-2-6-15,7 2-5 0,-7-3-3 0,6 0-4 0,1 0-4 16,-7 0-3 0,6-4-1-16,0 1-3 0,2-5-3 0,-2 5 1 15,-6-8-2-15,6 3-8 0,1-3-17 0,-7 1-30 16,7-6-47-16,-7-2-55 0,0 3-56 0,6-7-53 0,0 4-45 15,1-8-35-15,-1 1-31 0,1-5-32 0,0 2-28 0,5-6-39 0,-5 1 11 0,0-3-17 0</inkml:trace>
  <inkml:trace contextRef="#ctx0" brushRef="#br0" timeOffset="42737.81">18535 11368 252 0,'0'-4'393'0,"6"-3"-99"0,-6 3-99 0,0 4-68 0,0-4-44 16,0 4-26-16,-6 0-15 0,0 0-8 0,-8 4-3 15,2 0-2-15,-2 3 1 0,1-3-1 0,-6 3 3 0,6 0-1 16,-7 0 4-16,1 4 7 0,-1-3 7 0,8-1 11 0,-8 0 9 16,6 1 9-16,1-1 5 0,7-3 3 0,0 3 1 15,-8-3-2-15,14-1-2 0,-6 1 1 0,0-1 2 0,6 2 7 16,0-2 7-16,0 5 4 0,0-5-2 0,0 1 0 0,0 3-9 16,0 0-8-16,6-3-11 0,0 7-15 0,1-4-14 15,0 1-10-15,-1 3-6 0,7-4-7 0,-7 4 1 0,8 0-5 16,-8 0-4-16,8-4-4 0,-8 4-4 0,7 0-1 15,0 4-2-15,0-4 1 0,-7 0 1 0,14 0 1 0,-14-4 1 16,8 4 3-16,-2-4 0 0,1 4 3 0,1-3 0 0,5 3 7 16,-6-4-4-16,0-3 0 0,0 3-1 0,6-3-4 15,-5 3 1-15,-2-4-3 0,2-3 1 0,-1 4-7 0,-1 0 1 16,2-4-11-16,-8 4-22 0,8-4-31 0,-8 0-57 0,0 0-60 16,1 0-58-16,-1-4-59 0,1 4-86 0,0-8-86 0,-1 8-119 15,0-3-48-15,0-1 14 0</inkml:trace>
  <inkml:trace contextRef="#ctx0" brushRef="#br0" timeOffset="45111.91">10596 13350 129 0,'-13'0'179'0,"13"3"-58"0,-7-3-46 0,1 0-32 0,-1 0-14 15,7 4-6-15,-6-4 1 16,6 0 2-16,0 0 4 0,-6 0 2 0,6-4 0 0,0 4 2 0,0 0-1 0,0-3-2 16,6-1-2-16,-6 4-3 0,0-4 1 15,0 1 0-15,0-2 3 0,0 5-1 0,0-4 7 0,0 2 5 16,0 2 4-16,0-5 2 0,0 5 1 0,0 0 2 0,0 0-1 15,0-3 2-15,0 3-6 0,0 0-7 0,0-4-5 0,-6 4-4 16,6 0-3-16,0-4-3 0,0 4-1 0,0 0 0 0,0-3-1 16,0 3 1-16,0 0 2 0,0 0 0 0,0 0 0 0,0 0 2 15,0-4-1-15,-8 4-1 0,8 0-2 0,0 0-3 16,-6 0-3-16,6-3-1 0,0 3-1 0,0 0 1 0,0 0 4 16,-6 0 6-16,6 0 8 0,0-4 10 0,0 4 11 0,0 0 9 31,0 0 12-31,0-3 4 0,0 3-2 0,0-4-3 0,0 0-7 15,0 4-7-15,6-7-9 0,-6 4-10 0,6-5-12 0,-6 4-2 16,8-3-3-16,-2 3 0 0,0-3-1 0,1 0 1 0,-1 2-2 16,1-1 0-16,6 2 1 0,-7-3-2 15,8-1 0-15,-2 1 0 0,2 4-3 0,-1-5-1 0,-1 0 1 0,2 4-2 0,-2-3-5 0,8 4-1 0,-7 3-3 16,0 0-3-16,0 0 0 0,1 0 3 0,-2 3-5 0,1 4 2 31,-6 1-2-31,6 0 1 0,-7-1 0 0,0 4 0 0,-6 4 0 16,8-1-2-16,-8 1 3 0,6-1-1 0,-12 1 2 15,6 3-1-15,-8-3 1 0,8 4 2 0,-6-5-1 0,-7 4-2 16,7-3 0-16,-1 0-1 0,-6-1 1 0,7 1 0 0,-8-4-1 16,2 0 2-16,5-1 2 0,0-1 7 0,1-3 13 15,0 2 19-15,-1-4 16 0,7-4 13 0,-6 3 14 0,6-3 13 16,0 4 6-16,0-4-1 0,-7-4-12 0,7 4-16 16,0-3-14-16,0-1-15 0,0-1-15 0,0 2-12 0,0-3-11 15,0-3-5-15,7 6-4 0,-7-4 0 0,6 0-2 0,-6-1-2 16,13 1 0-16,-7 0-2 0,1-1 2 0,6 5 0 15,1-1 1-15,-2-3 0 0,1 3-1 0,0 0 1 0,6 1 0 16,-5 3 1-16,6 0 0 0,-8 0 0 0,1 3-1 0,7 1 0 16,-14 3 0-16,8 1 2 0,-2-1-1 0,-5 1 0 15,-1 2-1-15,1 5 0 0,-7-5 1 0,7 8-1 0,-14-2 1 16,7-1 0-16,-7 3 2 0,1 0-1 0,-7 4 0 16,7-4 0-16,-8 1 0 0,2 3 1 0,-8-4 1 0,7 1-1 15,-7-5 0-15,0 4 3 0,-5-3 2 0,5 0 4 0,-6-1 3 16,6-3 2-16,-5 5 4 0,-1-6 0 0,-7-3 2 15,7 1 3-15,0 2-1 0,-7-6-1 0,7 4-2 0,7-5 0 16,-7 1-2-16,6 0 0 0,-6-4-2 0,7 3-4 0,-1-3-2 16,0-3 0-16,8 3-4 0,-2-4-1 0,8 4-1 15,-7-4-4-15,7 1-1 0,6-5-6 0,-8 4-7 16,8 1-11-16,8-4-24 0,-8 3-49 0,6-3-81 0,7 0-81 16,0 0-72-16,6-2-77 0,1-2-113 0,0 4-139 15,5-4-65-15,-5 4 0 0</inkml:trace>
  <inkml:trace contextRef="#ctx0" brushRef="#br0" timeOffset="45587.58">11371 13434 432 0,'0'0'352'0,"-7"0"-103"0,1 0-85 0,0 0-52 16,-2 3-32-16,-4-3-20 0,6 4-10 0,-1-4-3 0,-6 4-2 16,6-1-1-16,1 1-4 0,-1-4-6 0,0 3-4 15,7-3-2-15,-6 4-3 0,6-4-4 0,-6 3-1 16,6 1-3-16,0-4 2 0,0 0 2 0,0-4 6 0,0 4 5 0,0 0 8 16,0 0 12-16,0 0 8 0,0-3 11 0,0 3 9 15,0 0 6-15,0 0 5 0,0 0-2 0,0 0-3 0,0 0-8 16,0 0-7-16,-6 0-10 0,6 0-9 0,0 3-10 0,0-3-8 15,0 0-7-15,0 0-6 0,0 0-4 0,-8 0-5 16,8 4-3-16,0 1-1 0,-6-5-4 0,6 3-2 0,-6 3-13 16,-1-1-24-16,7 2-43 0,-6-3-45 0,6 0-46 15,0-1-58-15,0-3-87 0,6 0-152 0,-6 0-88 0,7-3-30 16</inkml:trace>
  <inkml:trace contextRef="#ctx0" brushRef="#br0" timeOffset="48943.87">12289 13016 221 0,'0'-4'388'0,"-6"-3"-98"0,6 7-98 0,0-7-65 16,0 3-40-16,0 0-21 0,-6 1-8 0,6-1-1 0,0 0 3 15,0 1 4-15,0-1 2 0,0 4 3 0,0-4 6 0,-8 4 4 16,8-3 3-16,0 3-5 0,0 0-8 0,0 0-13 15,0 3-13-15,0-3-10 0,0 4-9 0,0 3-2 0,0 4 2 16,8 0 15-16,-8 7 23 0,0 1 22 0,6 7 20 0,-6-1 9 16,0 1 9-16,0 4-1 0,0-2-3 0,0 6-14 0,0-1-21 15,-6-1-18-15,6 5-15 0,-8-4-11 0,-4 4-7 16,5-1-5-16,1-3-4 0,-8 4-1 0,8-4 1 16,-6 0 3-16,-2-4 6 0,1 0 4 0,0 1 4 0,6-8 4 15,-5 0 3-15,5-4 0 0,0 0 1 0,1-7 0 0,0 0 1 16,6-7 2-16,0 3-1 0,0-3 1 0,0-1-4 15,0-3-2-15,0 0-3 0,0-3-7 0,0-1-8 0,6-7-8 16,-6 0-6-16,6 0-5 0,1-3-3 0,-7 3-2 0,7-4-2 16,-1 1 0-16,0 2-1 0,1-2 0 0,-1 3 0 0,1 4-1 15,-7-1-2-15,7 1-1 0,-7 3 0 0,6 0 2 16,-6 1-1-16,6 3-1 0,2 3 1 0,-2 1 1 0,0 0 1 16,7 3 1-16,0-2 8 15,-6 1-3-15,13 5-2 0,-8-3 1 0,1 2-1 0,7 2-2 0,-7-2 1 16,6 1-1-16,1-3-7 0,-1 3 4 0,1 0 1 0,6-4-2 0,-6 4-5 15,5-4-10-15,1-3-28 0,1 3-51 0,-1-3-73 16,0-1-73-16,0-3-63 0,7 0-58 0,-7-7-68 0,6 3-99 16,1-3-106-16,-1 0-24 0,-5-4 28 0</inkml:trace>
  <inkml:trace contextRef="#ctx0" brushRef="#br0" timeOffset="49807.84">13103 13441 95 0,'-6'-4'457'0,"-1"4"-99"0,1-3-120 16,6 3-80-16,-6-4-44 0,-2 1-24 0,2-1-11 0,0 4-13 15,-1-4-10-15,1 4-10 0,-1 0-10 0,-6 0-9 16,7 0-6-16,-14 4-3 0,7 0-3 0,0-1 7 0,0 1 7 15,0 3 7-15,-6 0 11 0,-1 4 11 0,0 1 12 16,1-3 9-16,5 7 5 0,-5-5 2 0,0 4 0 0,6-1-2 16,-1 1-9-16,2-1-10 0,-2 1-11 0,8 0-10 0,0-4-11 15,-1 4-10-15,1-1-9 0,6 1-5 0,0-4-4 0,0 3 1 16,0-3-3-16,0-3-1 0,6 3 1 0,1-4 0 16,5 0 1-16,-5-3 1 0,6 0 0 0,1-1 1 0,5 1-1 15,-6-4-1-15,6 0 1 0,1-4-1 0,-1 1 0 0,1-5 0 16,6 1 0-16,-6 0-2 0,-1-4 0 0,1 0 1 15,0 0-1-15,-2-4-1 0,2 1 0 0,-7 3-1 16,7-3 2-16,-7-6 0 0,0 6 0 0,0-1-2 0,0 0 2 0,0 1 3 16,-7-1 2-1,1 1 10-15,-7 3 8 0,7-4 9 0,-7 4 8 0,0-1 9 0,0 5 7 0,0 0 9 0,0 0-4 16,-7 0-5-16,7 0-5 0,-7 3-8 0,7 0-5 0,-6 0-7 16,6 1-6-16,-6 3-10 0,-1-4 1 0,7 4-2 15,-7-4-5-15,7 4-2 0,-6 0-4 0,6 4-3 0,-7-4-1 16,7 4-1-16,-6-1-1 0,6 1 0 0,0 4-1 15,-7-1 1-15,1-4 0 0,6 5 1 0,-7 2 0 0,7-3 0 16,0 5 0-16,-6-6-1 16,6 6 0-16,0-1 1 0,-6 0-1 15,6 4 0-15,0-4 1 0,0 0 1 0,-8 3-1 0,8-3 1 0,8 0 0 0,-8 0 0 0,0 4-1 0,6-4 1 32,-6-3 0-32,6 3 0 0,1-4 2 0,6 0-1 0,-7 1 2 15,1-1 1-15,6-4 2 0,0 1-1 0,-7-4 2 0,14 0 3 16,-7 0 1-16,0 0 3 0,0-4 1 0,7-3 3 15,-8 4 1-15,2-5 7 0,5-3 10 0,1 4 7 16,-8-4 6-16,8 1 3 0,-7-6 3 0,1 1 0 0,-2 4-1 16,2-3-2-16,-8-1-6 0,7 4-8 0,-7-3-4 0,1 3-4 15,-7-4-1-15,7 4 1 0,-7 3-1 0,0-3-3 16,-7 0-5-16,7 4-5 0,-7 0-2 0,1 0-2 0,-1 0-6 16,-5 3-5-16,4-4-4 0,2 8 0 0,-6-3 1 0,-2 3-2 15,8 0-1-15,-1 0-2 0,1 0 3 0,6 0-1 0,0 3-1 16,0-3-2-16,0 8 0 0,6-4 1 0,7-1-1 15,-7 4 3-15,8-3-1 0,-2 3 0 0,2 0 3 0,5 0 0 16,-5 2-1-16,4-3-1 0,-4 6 1 0,-1-5 0 16,7 4 0-16,-8 0-1 0,2 0 1 0,-8-4-2 0,7 4 0 15,-6 0 1-15,-1-4 0 0,-6 4 0 0,0 4-1 0,0-4 1 16,-6 5 1-16,-1-6 8 0,0 5-2 0,-5-1-1 16,-2-3-2-16,2 0 1 0,-1 0 2 0,-1 0-1 0,-6 0 0 15,8-4-7-15,-1 1 2 0,-7-5 1 0,8 1 2 0,-2 3 0 16,2-7-5-16,4 4-4 0,2-4-9 0,0 0-19 15,-1-4-49-15,1 4-78 0,6-7-77 0,0 0-61 0,6-4-47 16,7 0-41-16,1-4-50 0,4 0-65 0,2-3-74 0,0 0-7 16,-1 3 27-16</inkml:trace>
  <inkml:trace contextRef="#ctx0" brushRef="#br0" timeOffset="50463.01">13676 13500 174 0,'0'0'454'15,"0"0"-113"-15,-6 0-126 0,12 0-86 0,-6 0-56 0,7-4-31 16,0 4-15-16,-1-4-11 0,1 1-3 0,5-6-3 16,2 6-2-16,-2 0-2 0,-5-5-1 0,6 1-1 0,0 0 1 15,0 0 5-15,0 3 7 0,-7-3 9 0,2 0 12 0,-2 3 10 16,0-4 16-16,-6 5 16 0,7 3 14 0,-7-4 7 0,0 0-3 15,0 1-6-15,-7 3-10 0,7-4-11 0,-6 4-15 16,0 0-18-16,-2 0-18 0,-4 0-10 0,5 0-6 0,-6 0-3 16,7 4-1-16,-7-1 1 0,6-3-1 15,-6 8 0-15,7-8 1 0,-8 3-1 0,8 5-1 0,0-4 1 0,-7-1 1 16,6 1 0-16,0-1 0 0,1 1-1 0,6 0 0 16,-6 3 1-16,-2-4 1 0,2 4-1 0,6-3-1 0,0 4-1 15,-6-2 1-15,6-1 0 0,0 2 0 0,0 1-1 0,-6-1 1 16,6 0 1-16,0 1 1 0,0-1 0 0,0 0 0 0,0 1 3 15,6-1-2-15,-6 0 2 16,0 4-1-16,6-4 0 0,-6 1 1 0,0-1-1 0,6 0 1 0,2 1 1 0,-2-1-1 16,-6 1 0-16,6-1 0 0,1-3 0 15,0 3 0-15,6-3 2 0,-7-1 0 0,7 1 0 0,0-4 3 0,-7 0 0 16,14 0 2-16,-7-4 2 0,0 1 7 0,6-5 9 16,1 5 15-16,-7-8 16 0,7 3 22 0,0-3 22 0,-8 0 20 15,8-4 14-15,-1 4 13 0,-5-3 1 0,-2-1-2 0,2 1-6 16,-8-1-19-16,0 0-20 0,1 3-21 0,-1 3-16 0,-6-7-20 15,7 6-10-15,-7-1-15 0,0 0-9 0,0 3-8 16,0 1-1-16,0 0-4 0,-7 3 1 0,7-3-1 0,0 3-3 16,0 0-1-16,0 1-1 0,0-1 0 0,0 4-2 0,0 0-1 15,0 0 2-15,0 0-1 0,0 0-1 0,7 0 0 16,-7 0 2-16,7 4 0 0,-7-1-1 0,6 5 3 0,0-5-2 16,-6 1 0-16,8 0 0 0,-2 7 2 0,-6-4-2 15,6 1 4-15,-6 2 0 0,7 1-1 0,-7 0-1 0,6 1 0 16,-6 2-1-16,7-3 0 0,-7 4-1 0,6-4-3 0,-6 3-1 15,7-3 1-15,-1 0-1 0,0 0 0 0,2 4-4 16,-2-8-4-16,0 4-9 0,1-7-9 0,6 3-19 0,-7-2-37 16,14-2-53-16,-7-3-61 0,7-3-55 0,-1-2-55 0,7-2-78 15,0-4-137-15,7-4-93 0,-7 4-37 0,6-4 14 16</inkml:trace>
  <inkml:trace contextRef="#ctx0" brushRef="#br0" timeOffset="50936.75">15090 13232 224 0,'-13'0'417'0,"6"0"-113"0,1-3-114 0,-7 3-73 0,7 3-43 15,-8-3-21-15,1 3-11 0,0-3-2 0,0 5-2 0,0-2-4 0,0 4-1 0,0-3-2 16,0 3 2-16,-7 1 0 15,7 0 1-15,1-2 1 0,-8 2 4 0,7 3 7 0,-7-4 10 16,8 4 10-16,-2-1 12 0,1 2 15 0,0-1 12 16,0 0 13-16,0 0 13 0,0 4 9 0,0-4 3 0,0 3-2 15,7 1-8-15,-8 0-11 0,8-5-10 0,-7 6-5 16,7-2-13-16,-2 4-15 0,8-3-13 0,-6 0-10 0,6 3-7 0,0-4-8 0,6 1-10 0,-6 0-9 0,8-1-7 16,-2 1-3-16,0-4-3 0,7-3-2 0,1 2-1 0,-2-2 0 31,2-1 0-31,5-3-1 0,1-1-1 0,-1-3 0 0,8-3 0 15,5-1 0-15,1 1 0 0,-1-5-8 0,1-3-27 16,6 4-54-16,-1-4-74 0,-5-4-72 0,7 0-85 0,-2 1-130 16,-5-1-148-16,6 0-82 0,-7 1-27 0</inkml:trace>
  <inkml:trace contextRef="#ctx0" brushRef="#br0" timeOffset="52457.48">15591 13346 257 0,'0'-4'372'16,"-6"4"-86"-16,6-3-82 0,-7 3-65 0,7-5-40 0,-6 5-22 0,-1-4-12 15,0 4-4-15,1 0-8 0,-6-2-5 0,4 2-4 0,2 0-6 16,-7 2 0-16,7-2 1 0,-8 4 4 0,8-4 6 0,-8 5 6 16,2-2 8-16,6 1 7 0,-8 0 10 0,1-1 6 15,7 5 0-15,-8-1-2 0,2 0-5 0,-2 0-3 16,8 4-3-16,-7-3-2 0,7 3-4 0,-8 0-1 0,8 0 0 15,0 3 3-15,0-3 0 0,-2 4-3 0,2-4-5 0,6 4-6 16,-6-1-9-16,6 1-8 0,0 0-8 0,6-1-8 16,-6 1-6-16,6-1-5 0,8-3-3 0,-8 4-2 0,7 0 0 15,0-4 0-15,0 0-3 0,1 0 0 0,4-4 0 0,-4 0 1 16,5-3-2-16,1 0 2 0,6-4-2 0,-6 0-1 16,-1-4 2-16,1 0 1 0,6-3 0 0,-7 0-1 0,1-1 1 15,-8-2-1-15,2-1 1 0,5 3 0 0,-12-3 2 0,6-4-3 16,-7 4 1-16,0-3 5 0,2-1 2 0,-8 4 9 0,0 0 10 15,0 0 3-15,-8-3 1 0,2 3 3 0,0 0 0 16,-7-1-3-16,-7 1-2 0,8 0-10 0,-8 4-9 16,-6 0-6-16,6 0-3 0,-5 3-2 0,-2-3-2 0,7 3 0 15,0 0 0-15,2 1 0 0,4 3 0 0,1 0 0 0,1-4-2 16,4 4-1-16,8 0 0 0,-6 0-2 0,6 0-1 16,0 0 1-16,6 0-1 0,2 0 2 0,-2 0 2 0,7 4 2 15,7-4 0-15,-2 0 1 0,9 0 1 0,-7-4-2 0,6 4 1 16,0 0 0-16,7-4-1 0,-7 4 0 0,-1-3 0 0,7 3 0 15,-5-4 0-15,-1 0-1 0,6 1-1 0,-5-1-1 16,-1 0 0-16,0-3 0 0,-7 3 0 0,1-3 0 0,0 4 0 16,-8-1 3-16,1 0 2 0,-6 1 1 0,-1 3 3 0,1-4 0 15,-7 4 1-15,6 0 0 0,-6-4 2 0,0 4-2 16,0 0 0-16,-6 0-1 0,6 0-3 0,0 0-3 0,-7 0 0 16,7 0-1-16,-6 4-2 0,6 0 0 0,-7-1 0 0,7 1-1 15,-6 3 2-15,6 0-1 0,0 1 1 0,0-1 0 16,-7 4 0-16,7-4 1 0,0 4-1 15,7 4 0-15,-7-4 0 0,0 0 2 0,0 3 1 16,6 0 0-16,-6 2 0 0,0-1-1 0,7-1 1 0,-1 5 1 0,1-5 0 0,-1 1-2 16,1 3-1-16,6-3 1 0,-7 0 3 0,8-4-3 0,-1 0 0 15,6-1-4-15,-6-2 2 0,7-4-2 0,-1-1 3 16,-6 1-1-16,6-8-3 0,1 4 3 0,-7-7 0 16,7 3 4-16,-8-7-1 0,2 0 2 0,-1 0 0 0,0 0 3 0,-7-4-1 15,7 1 3-15,-13-1 3 0,7-3 2 0,-7 3 8 16,0 1 6-16,-7-5 4 0,1 5 1 0,-1-1 2 0,-5-4-3 15,-2 5-1-15,-6 0-5 0,8-1-7 0,-8 0-6 0,1 4-7 16,-7 0-3-16,6-3-3 0,1 6 3 0,-7 1-2 16,6 0 0-16,1-2 0 0,5 7 1 0,-5-3 0 0,6 5 2 15,0 0-1-15,0 0-1 0,0 0-1 0,7 5-1 16,-2-3 0-16,8 2-1 0,-6 4 1 16,6 0-2-16,0-1 0 0,6 4 0 0,2 0-1 0,-2 0 3 0,7-4-1 0,0 4 2 31,0 0-1-31,7 0 1 0,-1-4 0 0,1 1 0 0,-1-1 0 0,7 0-4 15,-6 0-2-15,6-2-3 0,0-5-4 0,0 0-1 0,-1 0 2 0,2-5 0 0,-1 1 2 0,0-3 2 16,-6 0 4-16,6-4 1 0,-7-3 3 0,1 3-8 0,-1-4 3 16,-6 0 3-16,6 1 1 0,-5-4 1 0,-2-2 0 15,-4 2 2-15,4 1 5 16,-5-1 8-16,-1-1-2 0,-6-4-3 16,7 6-1-16,-7-5 0 0,0 3 1 0,0-3-3 0,-7 0 2 0,1 0-2 0,-1-4 2 0,1 5-2 0,-8-2 0 31,8 1 3-31,-6 1 1 0,-2 2 0 0,1 5-1 0,7-1 3 0,-8 0 0 0,8 8 3 0,0-4-13 0,0 8 3 15,6-2 0-15,-8 2 0 0,8 0-3 0,-6 3-1 0,6 0-2 16,-6 3-2-16,6 5 10 0,-7-1-5 0,7 4-2 0,0 3-2 31,-6 1 0-31,6 0 0 0,6 3 0 0,-6 4-1 16,0 0 2-16,7 0 0 0,-7 0 1 0,6 0 0 0,-6 0 1 16,6 3-1-16,2-3 0 0,-8 5 1 0,6-6 0 15,0 1 0-15,0 0-1 0,1 0 2 0,0 0-2 0,-1 3-1 16,1-6 0-16,-1 3 1 0,8 0-1 0,-2-4 0 0,8 4 1 15,-7-4-1-15,7 1 1 0,-1-4 1 0,0 3 0 16,1-3 0-16,7-4-2 0,-2 3 1 0,1-3-2 0,6-4-3 16,-5-3-2-16,5 3-4 0,-6-3-2 0,1-4-5 0,5 4-3 15,-6-8-2-15,-7 4 0 0,7-4 2 0,-6-3 1 16,0 0 3-16,-7-1 5 0,-1-2 4 0,2-1 6 0,-1 0 2 16,-7-4 4-16,1 0 5 0,0 0 2 0,-7 0 6 0,0-2 2 15,0 2 3-15,0 0 5 0,-7-3 0 0,0 3 0 0,1 1 0 16,-1-1 0-16,1 1-4 0,0 3-1 0,-2-1-3 15,2 1-7-15,0 4 0 0,6-4-1 0,-7 7-5 0,1-2 0 16,6 6-2-16,0-5-3 0,-7 2-2 0,7 3 0 0,0-4 0 16,0 4-2-16,0 4-1 0,-6-1 0 0,6 2 0 15,0 1 2-15,-7 6-1 0,7-5 3 0,0 3-3 16,0 1 2-16,0 0 1 0,0 1-1 0,0-1 0 0,0 3 0 16,7 1 0-16,-7-4-1 0,6 4 3 0,1-4-2 0,-1 3-1 15,1-3 1-15,5 0 0 0,-4 4 0 0,4-9-1 0,1 6 0 16,1-4-1-16,-2 3 2 0,8-8 0 0,0 5-2 15,-1-8-2-15,1 3-3 0,-1-6-4 0,1 3-9 16,6-8-9-16,-6 5-20 0,-1-8-28 0,0 3-36 0,0-4-48 0,1 3-53 16,-6-3-47-16,5-2-39 0,-6-1-35 0,6-3-40 15,-5 3-57-15,-8-7-95 0,7 8-42 0,-6-5 2 0</inkml:trace>
  <inkml:trace contextRef="#ctx0" brushRef="#br0" timeOffset="52616.28">17063 13097 462 0,'-13'-4'546'0,"0"-4"-135"0,7 5-125 0,-1 3-68 0,1-7-35 0,-1 7-20 15,7-4-12-15,0 1-16 0,0-1-14 0,7 4-19 0,-1-4-32 16,1 4-46-16,5 0-57 0,2-4-62 0,-2 4-52 16,2 0-53-16,-1 0-74 0,6-3-114 0,-6 3-108 0,1 0-57 15,-2 0-8-15</inkml:trace>
  <inkml:trace contextRef="#ctx0" brushRef="#br0" timeOffset="53221.81">17233 13316 481 0,'-7'-4'441'0,"0"1"-138"0,7-1-112 0,-6 1-67 0,6-4-38 0,0 3-20 0,0-4-13 0,6 2-9 16,-6 1-12-16,7-2-8 0,0 3-7 0,-1 1-3 0,7-1-6 16,-7 0-2-1,1 1-5-15,6 3 0 0,-7 0-1 0,8 0 1 0,-2 3 0 0,-5-3-1 0,6 4 0 16,0 3 1-16,1-3 0 0,-8 3 0 15,6 4-1-15,2-3 0 0,-1 3 0 0,-7-1 1 16,8 1 0-16,-2 0-1 0,-5 5 0 0,6-5 1 0,-7 3-1 0,1 1 1 0,6-4-1 16,-6 3 1-16,-1-2 0 0,0-2 0 15,-6 1-1-15,7 0 1 0,-7-4-1 0,0 1 1 0,0-2 5 16,7 3 7-16,-7-6 15 0,0-3 26 0,0 4 31 0,-7-4 31 16,7 0 27-16,0 0 11 0,-7-4 18 0,7 1 7 0,-6-1-5 15,6-4-23-15,0-3-22 0,-6 0-23 0,6 1-18 0,0-5-4 16,0 0-15-16,6 1-10 0,0-1-2 0,-6-3 1 0,7 0-5 0,0 2-8 15,5-2-6-15,-5 4-9 0,-1-5-5 0,8 5-2 16,-8-1-9-16,8 1-8 0,-2 3-1 0,-6 0-3 16,8 0-1-16,-1 4-1 0,-1-1-1 0,2 4-5 0,-8-4 4 15,8 5 0-15,-8 3 0 0,7 0 1 0,-7 0-1 0,1 3-3 16,0 1 3-16,-1 4 0 0,-6-4 2 0,6 7 0 0,-6-4 1 16,6 8 0-16,-6-4 1 0,0-1 2 0,8 5 1 15,-8-3 0 1,6 2-2-16,-6 0-1 0,6 1 0 0,1-1-2 0,-7-2 1 0,6 3 2 0,1-1-2 0,6-3-1 0,0 0 0 15,-6 0-1 1,5-4-14-16,8 5-22 0,-7-5-35 0,7-4-51 0,-1 1-53 0,1 0-52 0,0-1-44 0,-2-3-41 16,9 0-30-16,-7-3-45 15,-2-5-60-15,2 5-88 0,0-8-18 0,-1 3 9 0</inkml:trace>
  <inkml:trace contextRef="#ctx0" brushRef="#br0" timeOffset="53820.68">18203 13192 350 0,'-7'-12'522'16,"1"9"-119"-16,-7-4-134 0,6-1-80 0,-5 5-38 0,4-1-19 15,-4-3-11-15,-1 4-8 0,6-2-9 0,-6 5-11 0,0-3-13 16,6 3-16-16,-5 3-17 0,-2-3-17 0,2 8-10 16,5-5-6-16,-6 5-5 0,6-1-2 0,-5 4-1 15,4 0 0-15,2 1-2 0,0 2 0 0,0-3 1 0,6 4-1 16,-7-1 0-16,7-3 2 0,0 4-2 0,0 0 1 0,7-5 1 15,-7 1-1-15,6 3 1 0,0-2-1 0,0-1 0 0,8-3-1 16,-8 2-1-16,1-2-1 0,6-1 1 0,0 0 1 16,-7-3-1-16,8 0 1 0,-2-4 0 0,2 0 1 0,-1 0-1 15,0-4 2-15,6-3 1 0,-5-1 3 0,-2-3 16 0,1 1 23 16,0-1 27-16,0-5 27 0,1 5 21 0,-8-7 17 16,0 4 10-16,1 0 3 0,0-2-8 0,-7 2-14 15,6-4-24-15,-6 3-22 0,-6 1-21 0,6-2-17 0,-7 2-10 16,0-1-5-16,7 0-4 0,-6 5-3 0,0-1-3 0,6 0-2 15,-8 3 0-15,2 1 0 0,6 3-2 0,0 0-5 0,0 1-4 16,0 3-4-16,0-4-6 0,0 4-1 0,0 0-3 16,6 4 1-16,-6-4-2 0,8 3 2 0,-2 5-2 0,0-1 2 15,1 4 3-15,0-3-1 0,-1 3 1 0,0-1 9 0,1 5-3 16,-1-4-2-16,1 3-1 0,0 2 0 0,-7-2-2 16,6 5 2-16,0-5-5 0,-6 4-7 0,7 1 3 0,0 3 5 15,-1-4 2-15,0 4-1 0,1 0 1 0,-1 0 0 0,1 0 4 16,0 4 2-16,5-5-2 0,-4 4-3 15,4 2-1-15,1-5-1 0,-6 3 0 0,6-3 0 0,-7 4-2 16,0 0-2-16,8-1 1 0,-14 1 0 0,6 0 0 0,-6-1 2 16,-6-3 1-16,6 4 0 0,-6-4 1 0,-2 0-1 0,-4-4 1 15,5 0 0-15,-6-3 2 0,0-4-2 0,1 1 1 0,-8-6 1 16,6 2 0-16,-5-4 5 0,-1-4 4 0,8 0 9 0,-8-4 10 16,7-4 13-16,0 2 12 0,-6-2 11 0,11-3 11 15,-4-3 5-15,5 2 3 0,7-6-5 0,0 3-8 0,0-3-14 16,7 0-10-16,5-5-14 0,2 2-11 0,6-1-11 0,5 0-8 15,8-4-9-15,-7 4-17 0,14 0-23 0,-8 0-24 16,1 4-24-16,-1-1-25 0,1 1-54 0,-7 4-103 0,-1-1-100 16,-5 4-100-16,0-4-157 0,-8 8-96 0,2-1-56 0,-8 5-26 15</inkml:trace>
  <inkml:trace contextRef="#ctx0" brushRef="#br0" timeOffset="55020.2">10387 15054 363 0,'-6'-6'487'15,"6"3"-100"-15,0 0-124 0,-6 3-79 0,6-4-46 0,0 4-26 16,0 0-18-16,0 0-15 0,0 0-17 0,0 0-15 0,0 0-13 15,0 0-12-15,0 4-11 0,0 2-7 0,0 3-5 16,6-2-1-16,-6 4 2 0,0-4 0 0,6 4 1 0,-6 4 2 16,0-1 2-16,0-3 6 0,0 8 9 0,0-5 9 0,-6 1 8 15,6 4 14-15,-6-1 20 0,-1 0 19 0,0 0 17 16,1 1 11-16,-7 3 7 0,7-4 0 0,-8 3-2 0,8-1-6 16,0-2-18-16,-8-4-18 0,14 1-18 0,-6 0-4 15,-1-5-17-15,1 1-9 0,6-3-11 0,-7-1-7 16,7-3-2-16,0-1-6 0,0 1 1 0,0-4-12 0,0 3 5 0,7-3 7 15,-1 0 14-15,1 0 7 0,-1-3 5 0,8-1 4 16,-2 1 3-16,8-1 1 0,-7-3 1 0,7-1-4 0,-2 2-13 16,2 1-5-16,0-2-4 0,6 4-5 0,-7-5-3 0,1 5-4 15,6-1-4-15,-7 0 0 0,1 1-1 0,6-2 0 16,-7 2 0-16,8 0 0 0,-7 3-5 0,-1 0 4 0,7-4 0 16,-6 0-7-16,-1 4-11 0,-6-3-14 0,7 3-30 0,-7-4-45 15,0 4-51-15,0-4-55 0,-7 4-44 0,8 0-34 0,-8-3-27 16,0-1-27-16,1 1-31 0,0-1-42 0,-7 0-71 15,0-4-26-15,0 4 1 0</inkml:trace>
  <inkml:trace contextRef="#ctx0" brushRef="#br0" timeOffset="55322.49">10667 15258 24 0,'-12'0'370'0,"5"0"-70"0,1 0-77 16,-1-4-59-16,7 4-41 0,-7 0-25 0,7 0-13 15,-6-3-7-15,6 3-8 0,0 0-9 0,0 0-13 0,0 0-11 0,0 0-10 16,0 0-7-16,0 0-9 0,0 3-5 0,6-3-1 16,-6 4 4-16,0 3 9 0,0-3 9 0,0 7 10 0,0-4 13 15,0 5 12-15,0 2 11 0,0-3 4 0,0 3 0 0,0 2-3 16,0 2-6-16,0-4-6 0,0 1-10 0,0 3-11 0,0 0-8 16,7 1-5-16,-7-5-4 0,0 5-3 0,0-1-5 15,0 1-2-15,0-5-1 0,7 1-1 16,-7-1-2-16,0 5-2 0,0-8-1 0,0 3-3 0,0 1 2 15,0-4-3-15,0 0 0 0,0 0-1 0,0 0-14 0,0-4-26 0,0-3-36 16,0 3-40-16,0-7-46 0,6 0-58 0,1 0-92 0,-1-3-156 16,0-5-68-16,8 1-19 0</inkml:trace>
  <inkml:trace contextRef="#ctx0" brushRef="#br0" timeOffset="55510.02">11214 15291 262 0,'0'-4'557'0,"0"1"-67"0,0-1-157 0,7 0-123 0,-7 4-80 0,0 0-53 0,0-3-32 16,0 3-21-16,0 0-12 0,0 0-6 0,0 3-4 0,0 1-3 16,0 0-12-16,0-1-16 0,0 1-22 0,0 0-25 15,7-4-36-15,-7 4-59 0,0-4-89 0,0-4-146 16,0 4-67-16,0 0-27 0</inkml:trace>
  <inkml:trace contextRef="#ctx0" brushRef="#br0" timeOffset="57806.28">12640 14665 197 0,'0'-4'269'0,"0"4"-58"0,0-4-54 16,-6 4-40-16,6-3-30 0,0 3-16 0,0-4-8 0,0 0-5 16,0 4-2-16,0 0-4 0,0 0-4 0,0-3-4 15,0 3-5-15,0 0-6 0,0 0-5 0,0 0-2 0,0 0 0 16,0 0-2-16,0 0 2 0,0 0 6 0,0 0 3 0,0 0 2 16,-6 0 2-16,6 0-3 0,-6 0-2 0,-1 0-3 15,0 3-4-15,-6-3-6 0,1 4-2 0,-2 3-1 0,1-3 4 16,0 3 6-16,-6 1 8 0,-1-1 10 0,7 4 13 15,-6 3 12-15,-1-3 14 0,-7 4 10 0,9 3 9 0,-2 1 5 16,-7 3 4-16,9 0-2 0,-2 3-6 0,-7-2-8 0,9 2-10 16,-2 0-7-16,0 1-7 0,1 0-9 0,5 3-8 15,2-3-8-15,-2-1-5 0,1 5-4 0,1-4-7 0,5-1-8 16,0 4-7-16,1-3-4 0,0 4-3 0,6-5 0 0,0 1-3 16,0-1-2-16,0 1-1 0,6-5 2 0,0 2-1 15,1-1 1-15,6 0 2 16,0-7 0-16,7 0 1 0,0-1-1 0,-2-3 3 0,9-4 1 15,-1-4-1-15,0-3-1 0,7-3-1 0,-1-4 0 0,1 0-1 0,-1-5 3 0,1-6-2 16,-1 4 7-16,7-8 10 0,-7 0 7 16,-5-1 7-16,5 1 9 0,-6-3 8 0,1-1 2 0,-1 0 4 0,-7 1-3 15,1-1-7-15,-8-3-6 0,2 3-6 0,-2-3-9 0,-4 4-6 16,-2 0-6-16,-6-6-4 0,0 6-2 0,0-1-3 0,-6 1-4 16,-8 3-4-16,1-5 0 0,0 6-3 0,0 3 0 15,0-1-2-15,-6 5-2 0,5-1-5 0,-5 8-6 0,6-4-8 16,-6 7-19-16,5-3-37 0,2 7-63 0,5-4-72 15,0 4-69-15,1 0-56 0,-1 4-49 0,7-4-72 0,0 4-124 0,-6-1-59 16,6 5-2-16</inkml:trace>
  <inkml:trace contextRef="#ctx0" brushRef="#br0" timeOffset="58097.23">12549 15086 175 0,'0'-4'492'0,"-6"4"-87"0,6-3-142 0,0 3-107 16,0 0-64-16,0 0-37 0,0 0-25 0,6 0-8 0,1 0 0 0,-7 3-1 0,7 1 2 0,5-1 1 16,-4 1 3-16,-2 4 5 0,7 3 6 15,-7-1 4-15,8 1 3 0,-8 5 10 0,0-2 14 0,0 0 13 16,2 4 10-16,-2 5 5 0,-6-2-2 0,6 2-2 0,1-1-7 15,-7 3-11-15,7 0-17 0,-1 2-13 0,1-2-13 0,-1-3-8 16,0 4-6-16,8-4-5 0,-8 0-2 0,7-4-3 16,0 1 0-16,0-5-2 15,0 1-18-15,0-1-33 0,7-3-43 0,-7 1-45 0,6-5-53 0,-6-4-72 0,7-3-107 0,-1-3-142 16,-6 3-62 0,0-7-10-16</inkml:trace>
  <inkml:trace contextRef="#ctx0" brushRef="#br0" timeOffset="58566.28">13084 15192 114 0,'-6'-4'505'0,"-2"-3"-88"15,8 7-144-15,-6 0-110 0,0 0-67 0,6 0-36 0,-7 5-23 16,1-3-11-16,6 5-6 0,-7 2-5 0,7-2-1 0,-7 3-2 15,7 5 0-15,0-4-4 0,0 4 0 0,0-4-2 16,7 0 0-16,-7 4 0 0,7-5 1 0,-7 1 2 0,6 1 4 16,1-1 3-16,-1 0 3 0,0-1 2 0,8-2 0 0,-8-1 2 15,1 0 2-15,-1 1 1 0,7-5 1 0,-6 5 3 16,-1-8 4-16,8 3 6 0,-8-3 13 0,7 0 9 0,-6-3 11 16,5-1 18-16,1-3 20 0,1-1 26 0,-8-3 24 15,8 0 18-15,-2 1 11 0,-6-1 2 0,1-5-2 0,0 5-14 0,-7 1-16 16,6-1-28-16,-6-4-27 0,0 4-23 0,0 0-19 15,-6-4-13-15,6 8-10 0,-7-4-6 0,7 0-4 0,-7 4-5 16,1 0-3-16,6 2-2 0,0-2-2 0,-6 5-5 16,0-3-2-16,6 5-3 0,0-4-2 0,0 4-2 0,-8 0-3 15,8-3-4-15,0 3 0 0,0 3-5 0,0-3-2 0,0 4 3 16,0 3 1-16,0 0 2 0,8 2 1 0,-8-2 2 16,0 0 0-16,0 4 6 0,0-1 0 0,6 2-2 0,-6-1-2 15,0 3 1-15,6-3-2 0,-6 4 0 0,6-1-2 0,-6 2-1 16,7-2-4-16,-7 1-5 0,7-1-10 0,-1 0-12 0,7-2-21 15,-7-1-42-15,8 0-61 0,-2 0-67 0,2-4-61 16,-1 1-49-16,7-5-49 0,-2-3-64 0,2-3-77 0,0-5-93 16,-1 4-8-16,1-2 29 0</inkml:trace>
  <inkml:trace contextRef="#ctx0" brushRef="#br0" timeOffset="58978.46">13573 15218 343 0,'-8'-4'419'16,"-4"4"-117"-16,5 0-112 0,1 0-67 0,-1 0-42 0,-6 0-21 16,7 4-10-16,-1 3-8 0,-6 0-5 0,7 0-4 15,-1 1-6-15,1 3-4 0,6-4-3 0,-7 4-6 16,7-3-5-16,0 3-3 0,0 0-2 0,0-4-2 0,7 4 0 16,-7-3 1-16,6-2-1 0,1 2 1 0,-1-4 1 0,0 3-1 15,8-3 0-15,-8-1-2 0,0 1 2 0,1-4 0 0,0 4-1 16,-1-4 2-16,1-4-1 0,5 4 2 0,-12-4 5 0,8 1 11 15,-2-1 13-15,0 1 17 0,-6-1 11 0,6 0 11 16,-6-4 8-16,0 4 13 0,0-3 6 0,0 0-1 0,0 0-1 16,-6 0-6-16,6 0-3 0,0-1 2 0,-6 1 7 0,6-1 1 15,-6 1 1-15,6 0 1 0,0 3-1 0,-8 0-2 16,8 1-1-16,0-1-10 0,0 4-12 0,0-4-12 16,0 0-10-16,0 4-12 0,0-3-13 0,0 3-9 0,0 0-10 15,0 0-6-15,0 0-5 0,0 3-3 0,0-3-1 0,0 8-3 16,8-4 3-16,-8-1 0 0,6 5 5 0,-6-1 1 0,6 0 0 15,-6 1 0-15,6 3 0 0,2-4 4 0,-2 0-3 16,0 4-1-16,1-4 0 0,-1 0 0 0,1 5-5 0,6-4 1 16,-7-5 2-16,8 4-3 0,-2 1-12 0,2-5-29 0,5 1-40 15,-6 0-51-15,0-1-45 0,7-3-47 16,-7 0-44-16,6 0-41 0,0-3-43 0,1-5-44 16,-7 5-38-16,0-1-65 0,0-3-18 0</inkml:trace>
  <inkml:trace contextRef="#ctx0" brushRef="#br0" timeOffset="59473.84">13780 15306 332 0,'0'-4'402'0,"-6"-3"-111"0,6-1-105 0,6 5-60 0,-6-5-36 0,0 5-19 15,0-5-8-15,7 5-8 0,-7-5-7 0,7 1-5 0,-1 3-4 16,0 0-6-16,2 1-4 0,-2-1-1 0,0 1-4 0,1-1-4 15,-1 4-1-15,1-4-1 0,-1 4-4 0,1 4-2 16,-7-4-2-16,6 4-4 0,0-1-1 0,2 1 0 0,-2-1 0 16,-6 5 0-16,6-1 1 0,1 1 1 0,-7-1-1 15,6 0-2-15,-6 4-2 0,0 1 1 0,7-5 0 0,-7 0-1 16,0 4-2-16,0-3 1 0,0-6-1 0,0 7 2 16,0-2-1-16,0-3 3 0,0-1 3 0,0-3 13 0,0 4 20 15,0-4 29-15,0 0 32 0,6 0 31 16,-6-4 20-16,0 1 10 0,0-5 0 0,0 5-9 0,7-8-17 0,-7 3-27 0,0-3-31 15,6 0-29-15,1 0-15 0,-7-4-4 0,7 4 1 16,-1 0 4-16,0 0 7 0,-6 0 1 0,7 0 0 16,0 1 0-16,-1 3-3 0,0-2-7 0,1 2-8 15,-1 0-7-15,1 0-10 16,-7 3-5-16,0 4-3 0,7-4-2 0,-7 4 1 16,6 0-2-16,-6 0 0 0,6 4 9 0,-6 0-1 15,8 3-3-15,-8 0 1 0,6 0 0 0,-6 2-2 0,6 1 2 16,-6 1-1-16,7 0-8 0,-7 4 3 0,6-1 3 0,-6-3 1 15,7 4-1-15,-1 0 0 0,-6-5 1 0,7 6 0 0,-1-2-1 16,0-3-1-16,2 4-2 0,-2-4-4 0,0-5-9 16,1 6-15-16,-1-1-25 0,1-4-31 0,-1 5-36 0,1-6-40 15,-1-2-35-15,1 4-31 0,0-8-22 0,5 0-15 0,-5 0-10 16,0-4-8-16,5-4-12 0,-5 2-17 0,-1-6-39 16,1 1-35-16,0 0-27 0</inkml:trace>
  <inkml:trace contextRef="#ctx0" brushRef="#br0" timeOffset="59754.15">14256 14965 353 0,'-6'-7'443'0,"6"-4"-123"0,-7 7-118 0,7-3-70 16,0 3-41-16,0 0-20 0,0 1-12 0,0 3-12 15,0-4-8-15,0 4-6 0,7 4-8 0,-7-4-5 0,6 7-4 16,0-3-4-16,1 3 1 0,0 4 2 0,-1-4 2 0,7 4 1 15,-7 4 2-15,2-4 2 0,4 7 4 0,-6-3 2 16,1-1 2-16,0 5 4 0,-1-1 2 0,1 4 6 0,-1-4 5 16,0 4 3-16,2 0 1 0,-2 0 1 0,0 1 0 15,0-2-3-15,2 1-1 0,-2 0-8 0,0 1-8 0,7-6-6 0,1 5-5 16,-2 1-5-16,2-1-3 0,-2-4-3 0,8 0-3 16,-7-3-4-16,7 0-10 0,-8-1-26 0,8-3-26 0,-1-3-33 15,-5-1-37-15,6-3-41 0,-8-4-54 0,1-4-70 0,7-1-84 16,-14-1-86-16,8-2-39 0</inkml:trace>
  <inkml:trace contextRef="#ctx0" brushRef="#br0" timeOffset="60006.27">14204 15214 385 0,'-7'0'446'0,"-5"0"-139"0,5 0-123 0,7 0-75 0,-7 0-44 16,7 0-23-16,0 4-11 0,7-4-4 0,0 0-6 0,-1 0 0 15,7 0-6-15,7 0-2 0,-8 0-1 0,14 0-3 0,1-4-2 16,-1 4-2-16,0-3-12 0,-1-1-19 0,9-3-31 0,-2 2-50 16,-7-4-89-16,9 0-155 0,-1-2-78 0,-8 4-41 0</inkml:trace>
  <inkml:trace contextRef="#ctx0" brushRef="#br0" timeOffset="60513.18">14692 15192 196 0,'0'-4'470'0,"-6"2"-103"16,6-3-131-16,-6 1-95 0,6 4-60 0,0-3-28 0,0 3-18 16,-8 0-7-16,8 0-5 0,0 3-5 15,0 1-5-15,0 3-2 0,0-3-1 0,0 4-2 0,0 3-1 16,0-4-1-16,0 4 1 0,0-1 1 0,8 2 2 16,-8-1-1-16,0 0 4 0,6 0 2 0,-6 4 3 0,6-5 2 15,1 5 1-15,-7-5 1 0,6 2-2 0,8-1 1 0,-8 0-2 0,0 0-1 16,8-1-3-16,-2-2-1 0,2 0 0 0,-1-5-1 15,6 1 0-15,0 0 2 0,1-4 3 0,-7 0 4 0,7-4 6 16,0 0 7-16,-1-3 21 0,0 0 25 0,1-4 24 0,-7 0 27 16,0 0 22-16,0-4 21 0,-6 3 22 0,-1-2 14 0,0 3-7 15,1-3-18-15,-7 3-20 0,0-4-25 0,0 0-26 16,-7 4-26-16,7-3-27 0,-6 3-23 0,0 0-15 0,-1-1-10 16,1 5-7-16,-1-4-3 0,7 8-1 0,-7-5-2 0,1 5 0 31,0-1-1-31,6 0-1 0,0 1 1 0,0 3 0 0,0 0-2 0,0-3 0 0,0 3 1 0,0 3-1 0,0-3 0 15,0 7-1-15,0-3 1 0,0-1 0 0,6 5 2 0,-6 4 0 16,6-6-1-16,1 2 0 0,-7 3 1 0,7-1-1 0,-1 5 1 16,1-4-1-16,5 0 0 0,-5 0-1 0,0 4 0 15,5-4 2-15,2 0-2 0,-1-1 1 0,0 1-3 0,6 0-6 16,1 1-6-16,-1-5-21 0,1-3-32 0,6-1-51 16,0 5-57-16,0-5-55 0,-7 1-45 0,7 0-39 0,-6-4-37 15,-1 0-40-15,-5-8-44 0,-2 5-83 0,2-1-29 0,-1-3 4 16</inkml:trace>
  <inkml:trace contextRef="#ctx0" brushRef="#br0" timeOffset="61177.25">15259 15258 146 0,'-7'-4'498'0,"7"1"-100"0,0-1-135 16,7-4-102-16,-7 5-63 0,0-4-27 0,7 3-13 0,-1-3-7 16,0 3-2-16,1 1-2 0,0-1-4 0,-1-3-3 15,7 7-5-15,-7-5-10 0,2 2-7 0,-2 3-6 0,0 0-5 16,0 0-2-16,1 3 0 0,0 2-1 0,-7 2 0 0,6-3 2 16,-6 3-1-16,7 4 0 0,-7-4 1 0,0 4-1 15,6 0 1-15,-6 4-1 0,0-4-1 0,0 4 1 16,0-5-2-16,0 5 0 0,0-1-1 0,6 2 0 0,-6-6 1 15,0 5-1-15,0-5-1 0,0 2 2 0,0-1 1 0,8 0 3 16,-8-3 4-16,0 2 5 0,0-6 7 0,0 0 8 0,0-1 13 16,0 1 19-16,0-4 32 0,6 0 34 0,-6 0 33 15,0 0 26-15,0-4 10 0,0 1 2 0,0-5-8 0,0 1-13 16,0-4-28-16,6 0-33 0,-6 0-35 0,6-1-28 0,-6-2-16 16,8 3-8-16,-8 1-3 0,6-6-8 0,0 5-5 15,1-3-4-15,-1 3-1 0,8 0-1 0,-8 0-1 16,0 0-1-16,8 0-3 0,-8 0 0 0,7 3-3 0,0 1 1 15,-6 0-1-15,5 3 0 0,-4 1-1 0,-2 3 0 0,0 0-1 16,7 0 0-16,-13 3 1 0,7 1 0 0,-1 3-1 0,1 0-1 16,-7 1-1-16,0 3 2 0,6-4 1 0,-6 4 0 15,0 4 0-15,0-4 0 0,0 0-1 0,0 3-1 0,0-3 1 16,0 1 0-16,0-5 1 0,0 4 0 0,0-4 1 0,0-3 2 16,0 0 0-16,0-1 1 0,0 0-1 0,0-3 1 0,0 0-2 15,0 0 3-15,6-3-1 0,-6 0 0 0,0-5 0 16,0 5 0-16,0-8 1 0,8 4-2 0,-8-4 2 15,6 0 2-15,0-1-1 0,0 1 3 0,-6 1 0 0,8-5 0 16,-2 7 0-16,0-3-2 0,1 4 0 0,-7 0-3 0,6-1-1 16,-6 1-3-16,7 3 0 0,-7 1-1 0,7-1-2 15,-7 4 6-15,0 0-2 0,6 0-2 0,-6 4-1 0,6 3 0 16,0-4 2-16,-6 5 0 0,8-1 2 0,-2 4-7 0,0-3 1 16,1 3 2-16,-1 0 1 0,-6 0 1 0,14-1-2 0,-8 1 0 15,0 0 0-15,1 1 2 0,6-1 0 0,-7 0 0 16,8 0-7-16,-8-5 3 0,7 2 1 15,-7 0 3-15,8-5-3 0,-2 1-9 0,2 0-22 0,-8-4-42 0,7 0-68 16,7 0-86-16,-8-4-81 0,8-3-103 0,0-4-151 16,-1 0-110-16,-5 0-53 0,5 0 1 0</inkml:trace>
  <inkml:trace contextRef="#ctx0" brushRef="#br0" timeOffset="61906.2">16803 15207 304 0,'0'0'335'0,"0"-3"-77"0,0-1-67 0,0-1-46 0,-7 5-21 0,7-3-10 0,0-1-2 0,0 4-1 0,0-2-6 16,0 2-6-16,-7-5-4 0,7 5-8 0,0 0-7 15,0 0-10-15,0-4-9 0,0 4-8 16,0 0-8-16,0 0-7 15,0 0-7-15,0 0-5 0,7 0-8 0,-7 4-5 16,0 1-1-16,0-3 10 0,7 5 16 0,-1 5 22 0,-6-1 23 0,7 0 15 0,-1 3 13 0,0 1 8 16,1 3 2-16,0 5-5 15,-1-2-13-15,0 2-19 0,2-2-17 0,-2 4-13 16,0 2-9-16,1 2-7 0,-1-4-8 0,1 1-8 0,-1 4-4 16,1-5-5-16,-7 1-6 0,6-1-10 0,0 1-33 0,2-4-54 15,-8 0-64-15,6-4-60 0,0 1-58 0,-6-8-69 16,7 0-82-16,-1-4-102 0,1-4-71 0,0 1-15 0</inkml:trace>
  <inkml:trace contextRef="#ctx0" brushRef="#br0" timeOffset="62389.86">16822 15163 457 0,'0'-4'416'0,"0"0"-130"0,0 1-109 0,0 3-70 0,0 0-40 0,0 0-21 15,6 3-9-15,-6 1-4 0,7 3 0 0,0 4-1 16,-1 0 1-16,0 1 3 0,2 2 1 0,4 1-4 0,-5-1-3 16,6 5-3-16,0-5-3 0,-1 5-2 0,2-5-2 15,5 4 0-15,-5-2-2 0,4-2 0 0,-4 1-4 16,6-4-1-16,-7 3-4 0,6-6 0 0,-6 3 2 0,0-4 4 0,0-4 7 15,7 2 12-15,-7-2 13 0,-1-3 11 0,2-3 14 16,-1-2 14-16,6-2 18 0,-6-4 8 0,7 0 7 0,-7-3 3 16,0-1 2-16,6-3 1 0,-12 2-3 0,6-2-5 0,0 1-10 15,-6-2-7-15,-1 1-8 0,-6-1-11 0,6 1-10 16,-6 4-7-16,0-2-3 0,0-2-3 0,0 7-6 0,0-3-1 16,0 3-5-16,0 3-6 0,0 1-5 0,0 0-6 15,0 0-8-15,7 3-8 0,-7 0-5 0,0 1-7 0,0 3-2 16,7 0 1-16,-7 0 1 0,6 0-1 0,7 3-2 0,-7 1 0 15,8 0 0-15,-8 6-1 0,7-2 3 0,0 3-1 16,6 3 0-16,-5 1 1 0,-1 1-1 0,0 2 0 0,-7-1 0 16,7 5 0-16,1 0-2 0,-8 0 1 0,0 4-1 0,1-1 1 15,6 1 1-15,-7 4 1 0,1-5 1 0,-1 1-1 0,1-1 1 16,-7 5-1-16,7-4 1 0,-1-5 1 0,0 5-1 16,2-4-4-16,-8-1-13 0,6-5-33 0,0 2-59 0,0-3-78 15,1-4-78-15,6-8-81 0,0 1-100 0,1-4-146 16,-2-4-102-16,2-3-27 0,-2 0 25 15</inkml:trace>
  <inkml:trace contextRef="#ctx0" brushRef="#br0" timeOffset="62762.25">17779 15478 51 0,'7'4'407'16,"0"-4"-113"-16,-1 0-100 0,7 0-63 0,-6 0-37 0,6-4-18 0,-1-4-7 0,2 4-3 16,5-3-3-16,-6 0-1 0,0 0 1 0,-6-1 6 0,6 2 13 15,-7-2 8-15,-6 4 6 0,6-3 10 0,-6 3 7 0,-6-3 6 16,6 0-2-16,-6 2-8 0,0-1-17 0,-8 2-9 16,8 0-5-16,-7 1-9 0,-1 3-6 0,2 0-8 0,-2 0-3 15,2 0 0 1,-1 3-1-16,-1 1 0 0,2 0-4 0,-2 2-6 0,2 2-6 0,5 0-5 15,0 3-5-15,1-4-5 0,-1 4-3 0,1 0-3 16,0 3 0-16,6-3-4 0,0 1 0 0,0 2 0 0,6-3 0 16,-6 4 0-16,6-4 1 0,1 0-2 0,-1 0 3 0,1 0-1 15,0 0 1-15,5 0 0 0,2-4-2 0,-2 4 0 0,2-4 0 0,5-4-2 0,-6 1-2 16,13 1-2-16,-6-2-1 0,6-3-3 0,6 0-8 16,-5-3-32-16,5-2-45 0,1 1-57 0,-1-2-55 0,1-2-58 15,-7-3-72-15,6 1-100 0,1-2-137 0,-7-2-47 0,-6 3-1 16</inkml:trace>
  <inkml:trace contextRef="#ctx0" brushRef="#br0" timeOffset="63470.46">18164 15419 423 0,'0'-3'487'16,"0"-1"-130"-16,0 0-128 0,0-3-81 0,0 3-45 0,6-4-33 0,-6 5-21 16,7-4-11-1,-1 3-3-15,1-3-3 0,-1 3-1 0,1 1-1 0,-1-4 0 0,8 3 1 0,-8 4 3 0,0-4 2 16,1 1 6-16,0 3 7 16,5 0 7-16,-5 0 7 0,6 0 2 0,-6 3-1 15,5-3-2-15,2 4 0 0,-8 3 0 0,7-3 3 0,-7 3-2 0,8 0-2 16,-8 1-5-16,8 3-2 0,-8 0-4 0,0 0-7 15,1-1-8-15,-1 1-12 0,-6 4-7 0,7-4-5 0,-1 4 0 0,-6-4-2 16,7 0-2 0,-7 0-2-16,0 4-2 0,6-8 3 0,-6 4-3 0,0-4 0 15,0 0-2-15,0 1 3 0,6-5 6 0,-6 1 19 16,0 0 27-16,0-4 29 0,0 4 23 0,0-4 17 0,0 0 9 16,0-4 4-16,0 4-4 0,0-8-19 0,0 5-24 0,-6-8-29 15,6 3-22-15,0-2-16 0,0 2-6 0,0-3-4 16,0-3 0-16,0 3-1 0,0 0-1 0,0-5 0 15,0 6-2-15,0-1 1 0,6 0-2 0,-6 0-2 0,8 0-1 16,-2 0-3-16,-6 4 0 0,6-4-2 0,1 3 0 0,0 1-1 16,-1 0-1-16,0 0 0 0,1 3 0 0,6 0 0 0,0 1 0 15,-7 3 1-15,8-5 0 0,-8 10-2 0,7-5 1 16,-7 3 1-16,8 1 0 0,-8 0-2 0,8 3 1 0,-8-4-1 16,0 5-8-16,0-1 4 0,1-3 2 0,-7 7 0 0,7-4 0 15,-7 0 2-15,6-3-1 0,-6 3 1 0,0 0 11 16,0-2-5-16,0-2-2 0,0 0-1 0,7 1 1 0,-7-4 1 15,0 4 2-15,0-4 0 0,0 0 2 0,0 0 3 16,0 0 3-16,0 0 1 0,0-4 0 0,0 0 0 0,6 1-2 16,-6-5-3-16,0 1-2 0,6 0-2 0,2 0-4 0,-2-1-1 15,6 0 0-15,-4 2-1 0,4-2-1 0,-5 1 1 16,-1 0-1-16,8 0 2 0,-8 3 0 0,0 0-4 0,0 1 1 16,-6-2 0-16,8 1-1 0,-8 4 1 0,6 0 1 0,0 0 0 15,1 4 1-15,-1 1 3 0,-6-2-2 16,7 5 2-16,0-1-1 0,-7 0 0 0,6 0-2 0,0 1-2 15,-6 3 0-15,6 0 1 0,-6 0 10 0,8 4-6 0,-8-5-8 16,6 1-1-16,-6 0-2 0,6 0-3 0,1-1-4 0,-7-1-7 16,13-2-25-16,-6 0-12 0,-1-3-29 0,7 3-58 0,-6-3-70 15,5 0-60-15,2-4-55 0,-1 0-55 0,0-4-55 0,0-3-74 16,-1-1-92-16,8 5-12 0,-7-5 24 0</inkml:trace>
  <inkml:trace contextRef="#ctx0" brushRef="#br0" timeOffset="64228.78">19141 15258 209 0,'-7'-4'445'0,"7"4"-121"0,-6 0-119 0,-1 0-77 0,7 0-45 16,-6 0-25-16,6 0-12 0,-7 4-4 0,0 0 1 15,1-1 5-15,0 5 1 0,-1-5-1 0,0 5-1 0,1 3 0 16,0-4 0-16,-1 4 0 0,1 0-2 15,-1-1-2-15,0 2-2 0,1-4-1 0,0 2-3 0,6 1-3 16,-8 3-4-16,8-2-1 0,0-1 3 0,0 0 0 0,0-3 0 0,0 2 0 16,8 1-2-16,-8-4 1 0,6 4-2 0,0-3-3 15,1-2-4-15,0 3-6 0,6-2-3 0,-1 0 1 0,2-3-1 16,-2 3 0-16,2-7 0 0,-1 4 2 0,0 0 4 0,0-4 6 16,-7 0 8-16,8 0 11 0,-2 0 10 0,1-4 8 15,-6 0 7-15,6-3 6 0,-7 3 4 0,0-3 6 0,8-4 0 16,-8 4 1-16,1-5 1 0,-7 1 4 0,7 1-1 15,-7-2-5-15,0 1-5 0,-7 1-11 0,7-5-8 0,-7 3-10 16,1-2-11-16,6 3-12 0,-14-3-3 0,8 2-2 0,-7 1-2 16,7-3 0-16,-7 3-3 0,0 4-2 0,-7-4-2 15,7 3-2-15,0 1-2 0,0 0-3 0,0-1-3 0,0 5-4 16,0-1 1-16,0 4 2 0,7 0-3 0,-7-4 0 0,6 4 0 16,0 0-2-16,1 4-1 0,6-4 2 0,-6 4-1 15,-2-1-2-15,8 1 2 0,0 0 2 0,-6-1-1 0,6 5 1 16,0-5 0-16,6 5 1 15,-6-1-1-15,0 1 0 0,8-5-2 0,-8 4-1 0,6 0 3 0,-6 1 0 16,6-5 0-16,-6 4 0 0,7 2 0 0,0-2 3 16,-7 0-1-16,13-3 3 0,-7 3-3 0,0-3 0 0,1 3 2 15,6-3-2-15,-7-1 1 0,8 0-1 0,-1 2-1 0,0-5 0 16,0 0 2-16,-1 0 1 0,2 0 3 0,5-5 3 0,-6 5-1 16,0-6 2-16,1-2 3 0,5 5 3 0,-6-8 1 0,0 4 1 15,0-1 1-15,-6-4 1 0,5 5 1 0,-5 0-1 0,0-4-1 16,-1 4 1-16,-6 0-3 0,0-4-3 0,0 3-2 0,0-3-3 15,0 0-3-15,0 0 0 0,0 4 0 0,-6-4-4 0,6 4-2 16,-7 0-1-16,0 0 0 0,1-2 8 0,0 2-6 16,-1 5-2-16,0-3-13 0,1 1 5 0,-1 4 1 0,1-3 3 15,6 3 0-15,-6 0-9 0,6 0 3 0,0 0 2 0,0 0 11 16,0 0-3-16,6 0-3 0,-6 3 0 0,6-3-1 16,-6 4 1-16,7 3 0 0,-1-3 2 0,1 4 1 0,0-1 0 15,5-3-1-15,-5 3-1 0,6 4 2 0,-7-4-1 16,7 4 1-16,-6-4 0 0,6 4-1 0,-7-3 1 0,8 3 0 15,-8 4-1-15,7-5 0 16,-6 1 0-16,-1 3 0 0,1-2-2 0,-1 3-4 0,8-1-4 16,-8-3-8-16,0 4-14 0,8-4-20 0,-8 0-29 0,7 0-42 15,0 0-53-15,6-4-52 0,1 0-46 0,-1-3-32 0,1-1-22 16,6-3-28-16,-6-3-30 0,5-1-32 0,-5-3-53 0,0 0-32 16,-1-1-3-16</inkml:trace>
  <inkml:trace contextRef="#ctx0" brushRef="#br0" timeOffset="64734.45">19720 15254 36 0,'-6'-7'438'16,"-1"3"-82"-16,1-3-101 0,-1 3-76 0,0 1-42 0,7-1-23 0,-6 4-17 0,6-4-13 15,0 4-14-15,-6 0-16 0,6 0-15 0,0 4-12 0,0 0-8 16,0-1-6-16,0 4-4 0,0 1-1 0,0-1 1 0,6 1 1 16,-6-1 2-16,6 4 2 0,1-4 8 0,0 1 8 15,-1 3 10-15,1-4 6 0,6 0 5 0,0-3 4 0,-7 4 5 16,14-6 7-16,-7 7-3 0,0-9 2 0,6 0 6 0,-5 0 8 15,5-5 13-15,1 1 16 0,-8-3 17 0,8 0 11 0,0-4 12 32,-7 1-1-32,7-2-1 0,-8 1-9 0,2 0-10 0,-2 0-16 0,1 0-17 0,-6-3-18 0,0 3-18 0,-1-3-7 15,0 2-12-15,-6-3-9 0,0 4-7 0,0-3-4 16,0 3-5-16,-6-4-2 16,0 4-2-16,6 4-2 0,-7-4-2 0,0 3 0 0,1 1 0 0,6 4-3 0,-7-1-2 15,7 0 0-15,0 4-3 0,-6-3-3 0,6 3 2 0,-6 3-4 16,6 1 3-16,0 0-1 0,0 3 3 15,0 4-1-15,0 0 1 0,0 0 1 0,0 0 0 0,6 0 1 0,0 3-1 0,1 1 0 16,-1 3-1-16,1-2 1 0,0 1 0 16,-1 1 2-16,6 5 0 0,2-5-1 0,-8 4 4 0,8 0-2 15,-1 0 1-15,-1 4 0 0,-5-4-2 0,6 0-1 0,0 3 0 16,0-3 2-16,-6-1 1 0,5 6-3 0,-5-5 0 0,0 0 0 16,-1 0 3-16,0-4-1 0,-6 0-1 0,0 1-1 0,0-4-1 15,-6-5 4-15,0 1 1 0,-1 0-2 0,0-3-1 31,-5-5 1-31,-1 1 2 0,-1 0 2 0,2-1 1 0,-2-3 0 16,2-3 4-16,-1 3 2 0,-1-4 2 0,8 0 0 0,0 1 1 16,-2-1-3-16,2 0-2 0,0 1-5 0,6-5-6 15,0 5-10-15,0-8-16 0,6 0-24 0,0 0-56 0,8-1-85 16,-8-2-87-16,14 3-71 0,-1-3-92 0,-5-1-111 0,5-4-121 16,1 9-57-16,-1-1 8 0</inkml:trace>
  <inkml:trace contextRef="#ctx0" brushRef="#br0" timeOffset="64939.92">20470 15434 384 0,'12'-3'501'0,"-5"3"-119"0,0-5-135 0,5 2-87 16,1 3-48-16,1 0-22 0,-8 3-17 0,7 2-6 0,0-2 6 15,-7 4 13-15,1 1 9 0,-1-1 1 0,1 3-1 0,-7 2-3 16,7 3-5-16,-7-1-8 0,-7 1-12 0,7 0-18 15,-7-1-11-15,1 4-11 0,-1-3-7 0,1 3-6 16,-7-4-4-16,0 6-6 0,0-6-24 0,0 4-36 0,0-3-44 16,0 3-44-16,6-7-50 0,-5 0-76 0,-2-3-134 0,1-5-102 15,7 1-52-15,-7-1-12 0</inkml:trace>
  <inkml:trace contextRef="#ctx0" brushRef="#br0" timeOffset="65745.58">21140 14902 145 0,'0'-7'499'0,"0"-4"-94"16,0 4-116-16,0 0-68 0,0-4-30 15,0 7-7-15,7-3-4 0,-7-1 3 0,6 5 0 0,1-5-7 0,-1 5-12 16,0-1-14-16,1 4-8 0,6 0-7 0,-7 4-6 15,8-1-7-15,-1 1-8 0,0 0-8 0,0 3-5 0,-7 0-8 16,8 1-13-16,-8 3-11 0,7 0-9 0,-6-1-12 0,-1 6-10 16,1-2-8-16,-1 4-5 0,0-3-5 0,-6 3-3 15,7 1-2-15,-7-1-3 0,0 0-2 0,0 0-2 0,0 1 0 16,0-1-1-16,0 1 1 0,0-1-1 0,0-4-1 0,0 5-1 16,-7-8 1-16,7 3 1 0,0-3 1 0,0 1 1 0,0-1-1 15,0-4 1-15,0 0 0 0,0 4 2 0,0-8-2 16,0 1-2-16,0 0 1 0,0 3 0 0,0-3-1 0,0 0 2 15,7-4 2-15,-7 3 2 0,7 1 4 0,5 0 4 0,2-4 2 16,5 0 0-16,7 0 0 0,0 0-3 0,7-4 0 16,6 0-2-16,7-3-4 0,-1 0-5 0,1-1-2 0,5 1-2 15,2 0-11-15,-1-1-12 0,-7 1-17 0,1 0-38 0,-1 0-81 16,2-1-100-16,-9-3-94 0,1 0-110 0,-6 0-170 16,-1-4-89-16,-12 1-60 0,0 3-4 15</inkml:trace>
  <inkml:trace contextRef="#ctx0" brushRef="#br0" timeOffset="66205.07">21244 14815 44 0,'0'0'377'0,"-6"0"-91"0,6 0-89 0,0 0-67 0,0 0-44 16,0 0-22-16,0 0-10 0,0 0-8 0,6 0 0 0,1 0 5 15,-1 0 7-15,8 0 6 0,-8-4 2 0,7 4 0 16,0-3 0-16,0-1-2 0,7 0-2 0,-1 1-3 0,1-1-6 16,-8 0-1-16,14 1 1 0,-6-1 0 0,0 0 2 0,5-3-2 15,-5 2 0-15,6 3-3 0,-6-2-3 0,-1 0-2 16,7 0-6-16,-13 0-5 0,7 4-5 0,-6-3-3 15,-2 3-3-15,-6-4-3 0,8 4-2 0,-8 0-5 0,1-3-2 0,-1 3 0 16,-6 0-1-16,0 0-2 0,0 0-1 0,6 0-1 16,-6 0-3-16,0 0-13 0,0 0-26 0,-6 0-32 0,6 0-35 15,0 3-34-15,0-3-38 0,6 0-54 0,-6 0-81 0,-6 4-121 16,6-1-63-16,-6 1-20 0</inkml:trace>
  <inkml:trace contextRef="#ctx0" brushRef="#br0" timeOffset="66440.23">21297 15027 315 0,'0'0'338'0,"-7"4"-95"0,7-4-72 16,7 0-43-16,-7 0-26 0,0 0-12 0,6 0-7 0,7 0-2 15,-7 0-1-15,8-4-2 0,-2 4-2 0,2-4-6 0,-1 1-4 16,6 3-6-16,-6-4-6 0,7 0-7 0,-1 1-8 0,1-1-8 15,-8 1-5-15,8-1 4 0,0 0-9 0,-1 1-16 16,1 3-29-16,0-4-39 0,-1 0-51 0,1 1-83 0,0-1-139 16,-2-3-120-16,2 3-67 0</inkml:trace>
  <inkml:trace contextRef="#ctx0" brushRef="#br0" timeOffset="66993.92">22293 14782 174 0,'-6'0'339'0,"6"-4"-87"0,-8 4-68 0,8-3-46 0,0-1-24 16,0 4-12-16,-6 0-3 0,6-5 1 0,0 5 1 16,0 0 7-16,0-2 4 0,0 2 5 0,0 0 7 0,0 0 5 15,0 0 2-15,0 0 0 0,0 0-4 0,0 0-9 0,0 0-12 16,0 0-14-16,0 0-15 0,0 0-18 0,0 2-12 16,6 3-3-16,-6-1 2 0,8 3 3 0,-8 0 11 0,6 4 13 15,0 0 11-15,1 0 11 0,-7 7 8 0,6-3 2 0,1 3-6 16,0 0-7-16,-1 4-12 0,0 1-12 0,1-1-12 15,-7 3-10-15,7 1-9 16,-1-1-13-16,0 1-6 0,1 0-7 0,0 0-5 0,-1-1-3 0,7 1 1 0,-7-1-2 16,1 1-1-16,6-4 1 0,-7 0-2 15,2 0 0-15,-2-3 1 0,0-5-4 0,7 0-12 0,-13 2-33 16,7-9-53-16,-1 4-69 0,-6-8-74 0,7 1-76 0,5-4-104 16,-4-7-152-16,4 0-101 0,1-4-39 0,-6-5 12 0</inkml:trace>
  <inkml:trace contextRef="#ctx0" brushRef="#br0" timeOffset="67357.39">22664 14789 452 0,'0'-3'410'15,"-6"3"-124"-15,6 0-99 0,0 0-63 0,0 0-31 0,0 0-22 0,0-4-15 16,6 4-13-16,0 0-8 16,8-4-1-16,-8 4 1 0,7-3 2 0,1 3 2 0,-2-4 2 0,1-1 7 0,7 3 7 15,-8 2 7-15,8-4 7 0,0 0 6 0,-1 0 7 0,1 0 9 16,0 1 5-16,-1-1 6 0,1 1 2 0,6-4 3 0,0-1 1 15,-1 4-2-15,1-2-5 0,7-2-10 16,-7 1-11-16,0-1-12 0,7 1-11 0,-7 0-15 0,-6 2-15 16,5-1-13-1,-5 2-21-15,-6 4-29 0,5-4-45 0,-6 4-48 0,-6-3-49 16,-1 3-46-16,6 0-49 0,-12 0-56 0,0 0-65 0,0 0-103 0,0 0-50 0,-6 0-11 0</inkml:trace>
  <inkml:trace contextRef="#ctx0" brushRef="#br0" timeOffset="67610.78">23029 14741 297 0,'0'0'444'0,"0"0"-119"0,0 0-113 0,0 0-82 16,0 0-48-16,0 0-28 0,0 4-12 0,0-1-4 0,6 5 3 15,-6 0 5-15,0-1 6 0,0 4 9 0,0 4 13 16,0-1 15-16,7 4 14 0,-7-3 15 0,0 7 11 0,6-4 6 15,-6 5 8-15,0 2 8 0,0-3 9 0,7 4 8 16,-7-1 2-16,0 1-10 0,7 3-15 0,-1-3-11 0,0 0-13 16,0-1-18-16,-6 1-21 0,14-1-25 0,-8 1-23 0,1-1-13 15,0-2-7-15,6 2-6 0,-7-3-12 0,0 1-33 16,1-5-76-16,6 4-89 0,-7-8-96 0,1 1-137 0,6-8-169 16,0 1-102-16,0-5-51 0,6-3 0 0</inkml:trace>
  <inkml:trace contextRef="#ctx0" brushRef="#br0" timeOffset="68261.2">24410 15031 261 0,'-14'0'439'0,"8"3"-130"0,0-3-125 0,6 0-79 0,-7 4-44 16,7-4-21-16,0 4-11 0,0-4 0 0,0 3 1 16,7 0 1-16,-1 3 0 0,0-6 0 0,1 3-2 15,0 0 0-15,6 1-1 0,-1-4-1 0,2 0 3 0,-2 0 8 16,-4 0 8-16,4 0 12 0,1 0 12 0,0-4 15 0,-6 1 15 15,5 0 11-15,2-3 18 0,-8 3 22 0,7 0 14 0,-6-1 8 16,-7-3 1-16,6 3-5 0,1 0-8 0,-7 1-10 16,0-5-23-16,0 5-29 0,0-1-28 0,-7-3-18 0,1 3-16 15,-1 1-13-15,1 3-12 0,-7-4-6 0,-1 0-2 0,2 4-2 16,-8 0-1-16,7 0-2 0,-7 0 0 0,1 0-1 0,6 4 2 16,-6 0 0-16,-1-1-1 0,7 1-1 0,0 0 2 15,0-1-1-15,0 4 1 0,0 4 0 0,7-3 2 0,-8-1-2 16,2 3 5-16,-2 2 1 15,8-1 3-15,-1 0 4 0,-5 0 2 0,12 0 4 0,-8 0-1 0,2 0 2 0,6 0-1 16,0 1-4-16,0-2 1 0,0 1-3 0,6 0 0 16,-6 3 0-16,8-2 0 0,4-5 0 0,1 4-1 0,1 0 0 15,4-8 0-15,2 5 0 0,7-4-2 0,-1-1-2 0,6-3-1 16,1 0 0-16,6-3 1 0,-1-1-4 0,8 0-9 0,0 0-29 16,6-3-57-16,-6 0-79 15,-1 0-81-15,0 0-73 0,1-4-91 0,-7-1-124 0,1-2-121 16,-1 3-48-16,-7 0 11 0</inkml:trace>
  <inkml:trace contextRef="#ctx0" brushRef="#br0" timeOffset="68608.27">25055 14731 418 0,'-8'-8'489'16,"2"4"-138"-16,0 1-123 0,6 0-75 0,-6-2-41 0,6 5-22 16,-8-3-16-1,8 3-12-15,0 3-12 0,-6-3-8 0,6 8-4 0,-6-1 6 0,6 1 4 0,-7 2 7 16,7 5 14-16,-6 0 21 0,6 0 25 16,0 3 26-16,-7 0 16 0,7 0 2 15,-7 1 4-15,7 3 1 0,-6-1-5 0,6-2-15 0,0 3-22 0,0 0-27 0,0-4-19 16,0 1-12-16,0 2-12 15,0-2-11-15,6-1-7 0,-6-3-7 0,14-1-4 0,-8 5-5 0,1-8-4 0,5 3-6 16,8-3 0-16,-6-3 0 0,5 3-2 0,1-8-2 0,-2 5 0 16,9-5-2-16,-7-3-2 15,6 4-7-15,-7-8-32 0,1 4-47 0,0-3-62 16,-2-5-68-16,2 1-55 0,0 0-54 0,-7-4-59 0,7 0-65 16,-8-4-83-16,1 4-67 0,-6-4-3 0</inkml:trace>
  <inkml:trace contextRef="#ctx0" brushRef="#br0" timeOffset="68829.14">24840 14961 454 0,'-14'-3'552'0,"8"3"-139"15,0 0-122-15,-2 0-74 0,8 0-38 0,0-4-17 0,0 4-8 16,0 0-7-16,8 0-14 0,-2 0-21 0,7-4-22 0,6 4-19 15,-6-3-16-15,13 3-16 0,0-4-11 0,1 4-11 16,-1-4-9-16,6 1-8 0,-5-1-24 0,5 4-41 16,1-4-49-16,-1 1-47 0,1-1-54 0,-1 1-67 0,-6-5-105 15,7 5-133-15,-7-6-55 0,0 6-8 0</inkml:trace>
  <inkml:trace contextRef="#ctx0" brushRef="#br0" timeOffset="69097.92">25607 14907 184 0,'-12'-5'489'15,"-1"1"-105"-15,0 1-121 0,6 3-74 0,-5 0-38 0,-2 0-14 16,1 0-7-16,0 0-3 0,0 3-8 0,0 1-7 0,0 4-10 16,7 0-9-16,-8-1-7 0,8 0-5 0,0 4 5 0,-1 0 9 15,1 0 8-15,-1 0 6 0,0 4 9 0,1-4 7 16,6-1 9-16,0 5 6 0,-6-4-8 0,6-1-14 0,6 6-19 15,-6-5-12-15,6 0-14 0,1 0-12 0,0 0-15 0,6 0-12 16,-1-4-10-16,8 4-5 0,-7-4-3 0,13 1-3 16,0-1-4-16,0-3-3 0,13-1-4 0,-6 1-13 0,13-4-37 15,-1 4-75-15,7-8-92 0,-7 4-85 0,14-4-106 16,-7 1-194-16,7-5-101 0,-14 5-57 0,8-5-4 0</inkml:trace>
  <inkml:trace contextRef="#ctx0" brushRef="#br0" timeOffset="69223.22">26343 15144 438 0,'-6'-3'700'0,"6"-1"16"0,-6 4-106 0,6-4-197 0,0 1-169 15,0-1-130-15,0 0-103 0,6 4-95 0,0-3-95 0,2-1-149 16,-2 1-172-16,7-1-112 0,-7 0-64 0,-6 4-14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3-10T10:06:29.75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26643 5755 255 0,'0'-3'361'0,"0"-2"-104"16,0 2-82-16,0 0-47 0,0-2-23 0,0 5-12 16,0-4-5-16,0 4-3 0,0 0-1 0,0-3-1 0,0 3 1 15,0 0 1-15,0 0 2 0,0 0 7 0,0 0 11 16,0 0 16-16,0 0 18 0,-6 0 18 0,6 0 14 0,0 0 10 15,0 0 5-15,0 0 1 0,0 0-11 0,-6 3-15 0,6-3-21 16,0 4-19-16,0 1-18 0,0-2-13 0,-8 5-14 16,8-5-12-16,-6 5-7 0,0-1-3 0,-1-4-5 0,1 5 2 15,-1 3 2-15,-6 0-1 0,7 0 1 0,-8 0-1 0,-5 3-1 16,6 1-4-16,0-1 5 0,-7 0-7 0,1 6-3 0,0-2 0 16,-1 0 0-16,-7 4 0 0,2 1 1 0,-1-2 2 15,0 1-1-15,0 4 1 0,-1-1 2 0,-5 1-4 16,6 0 0-16,1 3 1 0,-9-3 0 0,9-1 0 0,-1 1 2 15,-1 0-1-15,1-1 1 0,0-3-1 0,7 4-1 0,-1-4-2 16,0 0-1-16,1 0-2 0,-1-4-5 0,8 0-5 0,-2 0-7 16,2-2-1-16,-2-2-6 0,8-3-2 0,-1 0-5 15,1-4 0-15,6 1-3 0,-6-1 1 0,6 0-1 16,0-3 0-16,0 3 1 0,0-3 2 0,0 0 1 0,6-1 1 0,-6 1 4 16,6 0 3-16,1-1 3 0,6 1 5 0,0-1 1 15,0 1 1-15,6 0 2 0,1-1-1 0,7 1 0 0,-2 0-2 16,1-1-4-16,6 2-4 0,-5-1-3 0,5 2-2 0,1-2-4 15,7 0-2-15,-8-1-3 0,7 5-3 0,0-5-1 0,-1 4 0 16,2 1-1-16,-7-1-1 0,6 1-1 0,-1-5 1 16,-5 5 0-16,-1-1-1 0,-5-4 2 0,5 5-2 0,-12-1-1 15,0-3 1-15,-1-1 1 0,1 5 0 0,-8-5 0 0,2 1 1 16,-1 0 0-16,-7-4 1 0,1 3 1 0,-1-3 1 16,1 4 0-16,-7-4 0 0,0 0 5 0,6 0 9 0,-6 0 13 15,0-4 12-15,0 1 10 0,6-5 7 0,-6-3 7 16,0 0 8-16,0-3 4 0,0-4-7 0,0-5-8 0,0-2-10 15,-6-1-1-15,6 1-3 0,-6-5-3 0,-1-3-7 0,1 1 0 16,-1-2-1-16,1 1 1 0,-1 1 2 0,1-1-2 16,-1-1-1-16,0 1 1 0,1 1 6 0,0 2-1 0,-8 1-1 15,8 3-5-15,0-3-2 0,-1 7-6 0,7-4-4 0,-6 4-6 16,-1 5-8-16,7 1-2 16,-7 2-4-16,7-1-2 0,-6 5-1 0,6-2-6 0,0 5-15 0,0-1-26 0,-6 5-33 15,6-4-49-15,0 3-61 0,0 4-75 0,0 0-70 16,0 0-74-16,0 4-115 0,0-4-92 0,0 0-79 0,6 0-121 15,0 3-68-15,1 1-25 0,-7-1 15 0,13 1 50 0</inkml:trace>
  <inkml:trace contextRef="#ctx0" brushRef="#br0" timeOffset="443.41">26930 5942 180 0,'-7'-4'730'16,"7"-3"54"-16,0 3-122 0,-6 4-170 0,6-4-112 0,0 4-56 15,0-3-32-15,0 3-63 0,0 0-82 0,6 0-55 16,-6 3-29-16,0 1-18 16,0 0-16-16,7 3-8 0,0 1-4 0,-7 6 3 0,6 1 3 15,-6-1 4-15,6 8 2 0,1 1 6 0,-1 2 6 0,1 4 3 0,-7-3 4 0,7 3 0 0,-1 5-6 16,-6-6-2-16,6 9-1 15,-6-4 0-15,0 4 4 0,8-4-1 0,-8 3-1 0,0 1-3 16,0-1 3-16,0 1 0 0,0 0 1 0,-8-4-3 0,8 0-8 16,0 0-3-16,0-4 0 0,0-3 2 0,0-1 0 0,0-3 0 15,0 1 0-15,0-5 2 0,0-3 4 0,0-5 5 0,8 1 4 16,-8 0 7-16,0-3 8 0,6-5 10 0,-6 2 9 0,6 1 7 16,-6-2 2-16,6 0 2 0,1-4-1 0,0 4-5 0,6-4-7 15,-1 0-7-15,8 0-10 0,0-4-7 0,-1 0-11 0,7 4-9 16,0-7-8-16,1 4-6 0,5-2-12 0,1-2-2 15,-1 3-3-15,1-3-2 0,-1 3-1 0,7-3-2 0,-7 3-9 16,2-3-17-16,5 4-17 0,-13-5-36 0,6 1-44 0,-5 3-50 16,-2 1-47-16,-5-4-40 0,-8 3-49 0,2-4-92 0,-1 2-83 31,0-3-72-31,-6 2-92 0,-1-4-125 0,0 0-48 0,-6 0-12 0,0 4 26 0</inkml:trace>
  <inkml:trace contextRef="#ctx0" brushRef="#br0" timeOffset="839.04">26897 5894 294 0,'-6'0'395'0,"6"0"-117"0,0 0-101 0,6 0-59 0,-6 0-28 0,7 0-5 15,0 0 3-15,5 0 4 0,2 0 6 0,-8-3 7 16,13 3 10-16,-5-3 10 0,6 3 12 0,-8-6 11 0,8 3 16 15,-1 0 16-15,1-1 13 0,0 0 6 0,-1 1 2 16,1 3-10-16,-8-4-12 0,8 0-21 0,-7 4-28 0,0-3-31 16,0 3-27-16,1-4-21 0,-2 4-16 0,1 0-11 15,-6-4-7-15,6 4-8 0,-7 0-2 0,0 0-4 0,2 0-1 16,-2 0-5-16,0 0-11 0,0 0-21 0,1 0-42 0,0 0-62 16,-7 0-66-16,6 0-60 0,-6 4-46 0,0 0-43 0,0-4-47 15,0 0-68-15,0 0-111 0,0 7-28 0,-6-3 14 16</inkml:trace>
  <inkml:trace contextRef="#ctx0" brushRef="#br0" timeOffset="1028.78">27021 6180 259 0,'0'4'457'16,"0"0"-102"-16,7-1-89 0,-1 1-45 0,7-4-9 0,1 3 18 0,-2-3 24 15,8-3 16-15,-7 3 3 0,7 0-11 16,-1-4-22-16,-6 4-25 0,6-3-33 0,1-1-40 0,0 4-39 15,6-7-40-15,-7 2-54 0,1 5-81 0,-1-4-92 0,1 2-83 16,6-3-75-16,-6-2-100 0,5 0-182 0,-5 3-87 0,6-3-25 16,0 0 18-16</inkml:trace>
  <inkml:trace contextRef="#ctx0" brushRef="#br0" timeOffset="1546.7">27770 6250 38 0,'-7'3'335'0,"1"1"-65"0,0-4-71 0,6 4-52 0,-7-4-26 16,1 4-9-16,6-4-3 0,0 3 4 0,-7-3 5 0,7 0 6 15,0 3 4-15,0-3 9 0,0 0 7 0,0 0 14 16,0 0 16-16,0 0 18 0,7 0 15 0,-7 0 10 0,6 0 0 15,1 0-8-15,-1 0-14 0,7 0-19 0,0 0-25 0,1 0-27 16,-2 0-28-16,1-3-24 0,7 3-16 0,-8 0-13 16,8 0-8-16,0-3-4 0,-1 3-5 0,1 0-1 0,0-4-2 15,5 4 0 1,-5-4-1-16,0 4 1 0,-1-4 0 0,7 4 0 0,-6 0 0 16,0 0-3-16,-8-3 0 0,8 3-2 0,-7-4-1 0,0 4-1 15,-6-4 1-15,-1 4-1 0,7-3 0 0,-7 3-1 0,-6 0 1 0,7 0-2 0,-7-4-3 0,0 4-2 16,7 0-3-16,-7 0-3 0,0 0-1 0,0 0 0 0,0 0-4 15,0 0-3 1,0 0-11-16,0 0-14 0,0 0-17 0,0 0-25 0,0 0-48 0,0 0-77 0,-7 0-84 0,7 0-77 16,0-4-71-16,0 4-84 0,0-3-141 0,-7-2-68 15,7 5-10-15,-6 0 40 0</inkml:trace>
  <inkml:trace contextRef="#ctx0" brushRef="#br0" timeOffset="1853.02">27848 6473 62 0,'0'4'485'15,"6"-4"-67"-15,-6 4-104 0,8-4-66 0,-2 0-26 0,7 0-4 16,0 0 13-16,0 0 9 0,0-4 0 0,6 4-10 0,1-4-18 16,-1 1-33-16,1-1-19 0,6 0-25 0,-6 1-28 0,-1-2-21 15,7 1-8-15,-6 1-11 0,6 0-7 0,-7-1 8 16,7 0-10-16,-6 1-4 0,-7 3-6 0,1-4-7 15,4 0-11-15,-4 4 0 0,-8-3 3 0,7 3 0 0,-7-4 1 16,2 4 1-16,-2 0 3 0,-6 0 3 0,6 0-2 0,-6 0 0 16,0 0 1-16,6 0-1 0,-6 0 0 0,0 0-3 0,0 0-4 15,0 0-6-15,0 0-3 0,0 0-4 0,0 0-4 16,0 0-5-16,0 0-4 0,0 0-3 0,0 0-4 0,0-3-17 16,0 3-8-16,0 0-14 0,0 0-12 0,0 0-17 0,0-4-25 15,0 4-54-15,0 0-75 0,0 0-65 0,-6 0-55 16,6-4-44-16,0 0-51 0,-6 4-63 0,0-3-108 0,-2 3-47 15,2 0 20-15</inkml:trace>
  <inkml:trace contextRef="#ctx0" brushRef="#br0" timeOffset="3290.1">26761 7286 147 0,'0'-3'317'15,"0"3"-61"-15,-7-4-62 0,7 4-51 0,0-4-33 16,0 4-18-16,0-3-9 0,0 3-2 0,0 0 4 0,0 0-1 15,0-4 2-15,-6 4 1 0,6 0 3 0,0 0 3 0,0-4 2 16,0 4 0-16,0 0-3 0,0 0-4 0,0 0-5 16,0 0-6-16,0 0-9 0,0 0-9 0,0 0-10 0,0 0-11 15,0 0-12-15,0 4-6 0,6-4-1 0,-6 4 1 16,0-1 6-16,7 5 13 0,-1-5 13 0,-6 8 15 16,14 0 13-16,-14 1 9 0,12-2 3 0,-5 5 0 0,-1-1-4 15,1 1-10-15,-1 0-9 0,1 3-9 0,-1-3-8 0,0 3-7 16,2 0-5-16,-2-2-2 0,0 1-2 0,-6 1 1 0,7-3-2 15,-7 4 1-15,7-5 1 0,-7 1-1 0,6-1-1 0,-6-3 0 16,6 0-4-16,-6 1-3 0,0-5-3 0,0-3-3 16,7 3-1-1,-7-4 3-15,0 1 5 0,0 0 6 0,0-4 10 0,0 0 8 0,0 0 10 0,0 0 3 0,0-4-1 0,0-3 0 16,0 0-4-16,0-4-6 0,0-1-8 0,0-2-9 16,0-1-8-16,0 1-3 0,0-5-1 0,0 1-4 0,0-1-4 15,0 1-1 1,0 1-1-16,6 1-1 0,-6 2-1 0,0-5-3 0,7 8-2 0,-7-3 0 15,0 3-2-15,7 4-3 0,-7-1-4 16,6 1-1-16,-6 3-4 0,6 0-2 0,1 1-2 16,0-1 0-16,-1 4-2 0,0 0 1 0,1 4 1 0,-1-1 0 0,8 5 1 0,-8-1 2 0,0 4 0 0,2 0 0 31,-2 0 2-31,0 0 1 0,0 0-1 0,1 4 0 0,0-1 1 16,-1 2-2-16,-6-2 3 0,7-3 0 0,-1 4 1 0,-6-5-1 15,0-2 1-15,6 3 1 0,-6-3 0 0,0-5 2 16,0 0 3-16,0 1 2 0,8 0-1 0,-8-4 2 0,0 0 1 15,6 0 3-15,-6-4-1 0,0 0 3 0,0-2-4 0,6-6 0 16,0 5 0-16,-6-8-1 0,8 4 1 0,-2-4-1 16,0 1 0-16,1 3-2 0,-1-4 5 0,1 0 1 0,0 4 3 15,-1 4-2-15,0-4 0 0,-6 4-3 0,7 0-1 16,-7 3-1-16,7 0-4 0,-7 1-6 0,0 3-5 0,6-4-1 16,-6 4 0-16,0 4 0 0,6-1-1 0,-6 1-2 0,7 3 3 15,-7 1 1-15,6-1 2 0,-6 4 2 0,7 3 1 16,-7-3 1-16,7 4 1 0,-7 0 1 0,6-1 1 0,-6 1-1 15,0 3 0-15,6-3-2 0,-6 0-5 0,0 3-8 0,0-4-15 16,0 2-17-16,0-2-18 0,0 1-22 0,0-1-33 0,0 1-78 16,0-4-96-16,0 4-81 0,0-8-73 0,8 4-103 15,-8-4-148-15,6-3-63 0,0 3-15 0</inkml:trace>
  <inkml:trace contextRef="#ctx0" brushRef="#br0" timeOffset="3590.36">27432 7645 129 0,'0'8'468'16,"0"-1"-111"-16,0 0-122 0,0 4-74 0,0 0-41 0,0 1-14 15,-8-2-7-15,8 5-7 0,0-5-10 0,0 6-6 0,0-2-6 16,0 1-10-16,0 0-4 0,-6 3-9 0,6-4-9 16,0 5-9-16,0-5-6 0,-6 1-8 0,6 1-3 0,0 1-4 15,-6-6-2-15,6 4 0 0,0-4-3 0,0 0 0 0,0 0-1 16,-7-4-2-16,7 0-15 0,0-3-21 0,0 3-26 16,0-3-28-16,0-4-33 0,0 0-38 0,0-4-45 0,7 1-74 15,-7-5-106-15,6-3-70 0,0 4-26 0</inkml:trace>
  <inkml:trace contextRef="#ctx0" brushRef="#br0" timeOffset="5065.41">26390 7290 33 0,'0'0'289'0,"0"-4"-27"15,-7 1-56-15,7 3-62 0,0-4-43 0,0 4-23 0,0-4-13 0,0 4-8 0,0 0-6 16,-7 0-7-16,7 0-8 0,0 0-7 0,7 0-7 16,-7 4-4-16,0-4-4 0,7 4 5 0,-7 3 5 15,6 0 10-15,0 0 10 0,-6 4 9 16,6 1 10-16,-6 2 13 0,8 1 15 0,-2 0 10 0,0 3 11 0,-6 4 12 0,7-4 11 16,-7 4 9-16,7 1 1 0,-7-2-1 0,6 1-7 15,1 0-6-15,-7-4-7 0,6 1-12 0,0-1-14 0,-6 1-12 16,7-1-7-16,0-4-9 0,-7-3-9 0,6 4-9 0,-6-4-11 15,6 0-10-15,-6 0-7 0,0-4-6 0,7-3-4 0,-7 3-7 16,0-3 0-16,0-1-2 0,0 1-3 0,0-4 2 16,7 3-1-16,-7-3-2 0,0 0-2 0,0 0-11 0,0 0-35 15,0-3-62-15,0-1-62 0,0-3-53 0,6 0-45 0,-6-4-40 16,7-4-40-16,-1 1-50 0,-6-1-67 0,7-4-71 16,-7-2-8-16</inkml:trace>
  <inkml:trace contextRef="#ctx0" brushRef="#br0" timeOffset="5301.64">26428 7334 373 0,'0'0'360'0,"0"0"-120"0,0-4-95 16,0 4-54-16,7 0-27 0,-7 0-11 0,7-3 0 0,6 3 1 15,-7-3 4 1,7 3-2-16,-6-4 1 0,5 4 0 0,2 0 0 0,-1-5-1 15,0 5-3-15,-7-3-3 0,7 3-3 0,1 0-3 0,-8-4-3 16,7 4-5-16,-7 0-4 0,1 0-8 0,-1 0-6 0,1 0-9 16,-7 0-11-16,6 4-18 0,0-4-20 0,-6 0-20 0,8 3-23 15,-8-3-24-15,0 5-27 0,0-1-36 0,0-1-47 16,0 0-88-16,-8 1-97 0,2 0-51 0</inkml:trace>
  <inkml:trace contextRef="#ctx0" brushRef="#br0" timeOffset="5463.14">26390 7521 284 0,'6'3'298'16,"-6"1"-95"-16,6-4-71 0,8 0-41 0,-8 4-21 0,7-4-11 15,-6 0-7-15,6 0-9 0,6-4-8 0,-6 4-9 32,0-4-8-32,7 4-8 0,-7 0-15 0,6 0-16 0,-5-3-23 15,5 3-35-15,-6 0-60 0,6 0-114 0,-5 0-96 0,-8 0-57 16</inkml:trace>
  <inkml:trace contextRef="#ctx0" brushRef="#br0" timeOffset="5681.3">26696 7641 256 0,'6'0'441'0,"-6"0"-116"0,6 0-116 15,-6 4-69-15,7-4-36 0,0 4-16 0,-1 3-6 0,-6-3-1 16,7 3-6-16,-1 4-2 0,-6-3-4 0,0 7-6 16,0-1-5-16,0 0-8 0,-6 2-7 0,6 2-6 0,-7 0-7 15,1 0-10-15,-1 1-7 0,-6-1-5 0,7 0-20 0,-8-3-28 16,8 2-33-16,0-1-40 0,-1-1-52 0,1-5-84 0,6 2-158 16,-7-2-88-16,7 1-37 0</inkml:trace>
  <inkml:trace contextRef="#ctx0" brushRef="#br0" timeOffset="6267.92">27379 7613 66 0,'0'0'256'16,"0"0"-53"-16,0 0-45 0,-6 0-37 0,6 0-31 15,0 0-20-15,0 0-11 0,0 0-8 0,0 0-5 0,0 0-6 16,0 0-4-16,0 0-5 0,0 0-3 0,0 0-2 0,0 0 1 15,0 0 2-15,0 0 3 0,0 0 4 0,6 3 3 16,-6-3 7-16,0 0 5 0,7 0 6 0,-1 4 6 0,-6-4 4 16,7 0 2-16,6 0-1 0,-7-4 3 0,0 4-2 0,8 0-2 15,-1-3-4-15,-6 3-3 0,6-5-5 0,-1 5-3 16,2-2-5-16,-2 2-3 16,2-4-5-16,5 4-6 0,-6-5-5 0,-6 5-4 0,5-3-7 15,2 3-3-15,-8-4-6 0,1 4-2 0,-1 0-4 0,-6-4-1 16,7 4-1-16,0 0 0 0,-7-3-2 0,0 3-4 0,6 0-14 0,-6 0-22 0,0 0-25 15,0 0-30-15,0 0-30 0,-6 0-38 0,6 0-42 16,0 0-56-16,0 3-65 0,-7-3-98 0,7 0-50 0</inkml:trace>
  <inkml:trace contextRef="#ctx0" brushRef="#br0" timeOffset="6426.15">27418 7754 417 0,'-6'5'337'0,"6"-5"-104"0,0 4-75 15,0-1-45-15,6-3-23 0,0 0-10 0,2 0-5 0,-2 0-8 0,0 0-11 0,8 0-9 16,-8 0-8-16,7-3-10 0,7-1-13 0,-8 4-20 0,8-5-24 16,0-1-32-16,-1 3-41 0,1-6-74 0,6-1-149 0,-1-1-90 31,9 4-53-31</inkml:trace>
  <inkml:trace contextRef="#ctx0" brushRef="#br0" timeOffset="7913.56">28590 6011 234 0,'0'0'308'0,"-6"-3"-58"16,6 3-61-16,-6 0-48 0,6-4-28 0,-6 0-14 0,6 4-7 0,-7 0 0 0,7-3 5 15,0 3 7-15,-7-4 5 0,7 0 8 0,0 4 8 0,0 0 11 16,0-3 10-16,0 0 7 0,0 3 6 0,7-5 6 0,-7 5 7 16,0 0 0-16,0-3-2 0,0 3-13 0,0-4-12 15,0 4-17-15,0-4-20 0,0 4-21 0,0 0-16 0,0-3-15 16,7 3-14-16,-7 0-8 0,0 0-10 0,0 0-7 0,0 0-5 15,6 0-1-15,-6 3-4 0,0-3 0 0,6 4 0 16,0 0-4-16,-6 4 0 0,8-2 1 0,-2 2 1 0,0 3 1 16,1 1 1-16,6 2-6 0,-6 4-1 0,-1-3 4 15,0 3 0-15,0 0 1 0,-6 0 0 0,8 4 0 0,-2-4-2 16,0 5 0 0,1-5-2-16,-7 3-2 0,7-2-1 0,-7 0 1 0,6-5-1 0,-6 4 0 0,0-3 2 0,7-5 3 0,-7 6 1 15,0-5 1-15,0 0 2 0,0-4 0 0,0 1 5 16,0-5 3-16,0 4 2 0,0 1 5 0,0-5 4 0,0 1 8 15,0-4 8-15,0 0 8 16,0 0 10-16,0-4 6 0,0 4 7 0,0-3 1 0,0-5 2 16,0 5 2-16,0-8-4 0,0 0-4 0,0 0-10 0,0-4-8 15,0 1-9-15,0-5-7 0,0 1-2 0,0 0-8 0,0-4-6 16,0 0-3-16,0 0-2 0,0-1-2 0,0 1-2 0,6 1 1 16,-6 2 1-16,0-3-5 0,6 4 0 0,-6 3-2 0,0 1-1 15,7-1-3-15,-7 4 2 0,0 0-3 0,7 4-4 0,-7 3-4 16,0 0-1-16,6-2-1 0,0 6-2 0,-6 0 1 0,7 0-1 15,6 6 1-15,-6-2 2 0,5 3 2 0,-5 8 0 16,6-4 3 0,1 4-1-16,-2 3-1 0,1 0-5 0,0 1-3 0,0-1-2 0,-7 4-6 0,8-4-7 0,-1 5-4 0,-6-5-4 15,-1 0-1 1,7 0 3-16,-7-3 2 0,1 0 1 0,0-1 6 0,-1-3 6 16,-6-4 6-16,6 0 6 0,-6 1 5 0,7-4 4 15,-7 0 5-15,0-4 5 0,7 0 1 0,-7 0 1 0,0-4 0 0,6-4 0 0,0 1-1 0,1-4 0 0,6-4-4 16,-6 1-2-1,-1-4 2-15,8-1-2 0,-8 1 0 0,7 4 1 0,-7-6 0 16,1 6 3-16,-1 0 5 0,7-1 5 0,-13 4 5 0,6 0 2 0,2 4 2 0,-8-1 0 0,6 1-3 31,-6 3-5-31,0 0-8 0,6 1-8 0,-6 3-6 16,0 0-5-16,7 3-2 0,-7 5-2 0,6-1 1 0,-6 4 2 16,7 4 5-16,-1 0-1 0,1 3 1 0,-7 1 3 0,6 3-2 15,1-1 0-15,-7 5 1 0,7-4-1 0,-7 4 0 0,0-1 0 16,0-3 5-16,0 4-4 0,0-1 0 0,0 1-1 15,0 0-1-15,0-5-5 0,0 2-8 0,0-1-13 16,0 0-19-16,-7-4-19 0,7 0-20 0,0-3-17 0,7 3-23 16,-7-6-48-16,0 2-85 0,6-7-84 0,7 4-69 0,-6-7-82 15,5-4-138-15,8 0-91 0,-1-4-58 0,1 1 9 0</inkml:trace>
  <inkml:trace contextRef="#ctx0" brushRef="#br0" timeOffset="8150.44">29444 6352 635 0,'0'-3'787'0,"-6"-5"-27"0,6 5-166 16,0-1-136-16,0 0-96 0,0 4-99 0,0 0-91 0,6 0-63 15,-6 0-34-15,0 8-18 0,6-1-14 0,0 4-10 0,2 4-7 16,-2 3-4-16,0 0 1 0,1 4-1 0,0-1-4 0,-1 6-2 16,1-2-1-16,-7 1-1 0,6 3 3 0,0 0-4 15,2 1-2-15,-8-1 1 0,6 1-5 0,-6-1-1 0,0-4-2 16,6 5-2-16,-6-4-2 0,0-1 0 0,0-2-7 0,0-2-12 15,0 1-9-15,0-3-20 0,-6-1-51 0,6-4-79 16,0-3-78-16,0 0-69 0,0-3-57 0,0-5-68 0,0-3-99 16,0 0-122-16,0-7-34 0,6 3 34 0</inkml:trace>
  <inkml:trace contextRef="#ctx0" brushRef="#br0" timeOffset="8355.57">29529 6418 102 0,'-6'-3'547'0,"6"-5"-79"0,0 1-143 16,0 3-108-16,0 4-60 0,0-4-36 0,6 1-23 16,0 3-17-16,0 0-7 0,1 0-6 0,6 3-2 15,0-3-8-15,1 4-8 0,4 0-7 0,-4-1-8 0,5-3-8 0,1 4-9 16,0 0-5-16,-1 0-5 0,-6-4-4 0,6 3-1 0,1-3-4 16,-7 4-18-16,7-1-25 0,-14-3-29 0,7 4-33 15,0-4-38-15,1 0-41 0,-8 0-60 0,0 0-91 16,7-4-120-16,-13 4-55 0</inkml:trace>
  <inkml:trace contextRef="#ctx0" brushRef="#br0" timeOffset="8498.77">29555 6590 364 0,'-7'0'411'0,"0"4"-129"0,1-1-98 0,6-3-50 0,-6 0-18 16,6 5-1-16,0-5 2 0,6 0-1 0,0 0-4 0,1 0-6 15,6-5-9-15,6 5-13 0,1-3-19 0,0 3-30 16,6-4-43-16,7-3-45 0,-7-1-47 0,13 1-50 0,-7-4-83 15,7-3-158-15,0 3-91 0,1-4-43 0</inkml:trace>
  <inkml:trace contextRef="#ctx0" brushRef="#br0" timeOffset="9321.65">30369 5898 176 0,'-7'0'159'16,"1"-4"-44"-16,6 4-28 0,-7 0-22 0,7 0-9 0,0-3-6 15,-7 3 1-15,7 0 1 0,0 0-2 0,-6 0-1 0,6 0 0 16,0 0 3-16,-6-3 6 0,6 3 6 16,-6-6 7-16,6 6 6 0,-8-3 9 0,8 0 7 0,-6 3 4 0,6-4 3 15,0 0 0-15,-6 1 1 0,6 3 5 0,0-4 9 0,-7 0 11 16,7 4 7-16,0-3 8 0,-6 3 1 0,6-4-2 16,-7 0-6-16,0 4-12 0,1-3-18 0,0 3-17 15,0-4-12-15,-8 4-11 0,8-3 1 0,-1 3 2 0,-6 0 4 16,6 0 4-16,-5 0 3 0,-2 3 2 0,8 1-3 0,-7-1-5 15,0 1-10-15,0 3-10 0,0 4-6 0,0 0-7 0,-1 1-7 16,8-1-6 0,-7 3-6-16,7-3-3 0,-1 4-3 0,1-1-3 0,-1 1-4 0,1 3-2 0,6-7 0 0,-6 4 2 15,6 0-1-15,0-4 0 0,6 3-2 0,-6-2 1 0,6-2 1 16,1 1-2-16,-1 0-1 0,1-3-2 0,6-1 0 16,-7 0-1-16,8-3 1 0,-2 4 3 0,8-5-1 0,-7-3 0 15,7 0 4-15,-8 0 2 0,8-3 1 0,-1-5 2 0,-5 4 3 16,-2-3 4-16,2 0 4 0,-2-1 5 0,2-3 0 0,-1 0 1 15,-7 1 0 1,0-5 2-16,2 1-4 0,-8 2 1 0,6-3-1 0,-6 1 4 16,6 0 1-16,-6 2 0 0,0-3 2 0,0 5 2 0,0-1 8 15,0-1 0-15,0 5-2 0,0 0-5 16,0 0-5-16,0 3-1 0,0 0-3 0,0 1-6 0,0 3-9 0,0-3-9 0,0 3-5 16,0 0-4-16,0 3-2 0,6 0-3 0,-6 5 1 0,7-1 0 15,0 4 0-15,-1 7 3 0,7 0 4 0,1 4 2 0,-8 0 3 16,6 4 0-16,2 3 1 15,-1 1-3-15,-7 3 0 0,8-1-1 0,-2 2-1 16,2 2-1-16,-2 1-1 0,-5-1 2 0,6 1-2 16,-6 4 1-16,-1-5 2 0,8 4-1 0,-8-3 1 0,-6-4-1 15,6 0 1-15,-6 0-1 0,0-4 0 0,0-3 1 0,-6-4 1 16,6 0 2-16,-6-4 3 0,-2-3 1 0,-4-1 1 0,-1-3 17 16,-1-3 5-16,2 0 8 0,-2-5 8 0,2 1 11 15,-2-8 10-15,-5 4 12 0,13-3 12 0,-8-5 0 0,2 0 7 16,5 1 0-16,0 0-4 0,1-4-8 0,-1 0-14 0,1 0-10 15,6 0-17-15,0 0-14 0,0-4-14 0,0 0-8 16,6 1-6-16,1-1-5 0,-1 0-1 0,8 1-6 0,-8-1-15 16,6 1-21-16,2-1-25 0,-1 4-32 0,0-4-36 15,0 4-35-15,-7 0-30 0,8 4-42 0,-2 0-79 0,2-4-81 16,-8 7-63-16,7-4-62 0,1 1-104 0,-2 4-98 0,1-1-60 16,0 0-5-16</inkml:trace>
  <inkml:trace contextRef="#ctx0" brushRef="#br0" timeOffset="9700.53">30799 6506 92 0,'0'-4'520'0,"0"1"-79"0,-7 3-134 0,7-4-99 0,0 4-59 16,0 0-30-16,0 0-15 0,0 0-10 0,0 4-5 0,0-1-1 16,0 1 5-16,0 7 13 0,7 0 21 0,-7 0 17 0,6 4 11 15,-6 3 10-15,6 0 4 0,-6 1-2 0,0 3-10 16,0 0-13-16,0 0-24 0,0-1-20 0,0 1-14 0,0 0-17 15,0 1-21-15,-6-1-15 0,6-1-14 0,0 1-9 16,-6-3-3-16,6-1-5 0,0 1-1 0,-7-1-1 0,7 0 1 16,0-7 0-16,0 4-1 0,0-1 0 0,0-3 0 0,0 1-5 15,0-6-13-15,0 2-22 0,0-4-37 0,0-1-56 16,0 1-64-16,0-4-60 0,0-4-59 0,0 1-52 0,7-5-59 16,-7 1-80-16,0-4-93 0,6 0-16 0</inkml:trace>
  <inkml:trace contextRef="#ctx0" brushRef="#br0" timeOffset="9944.73">30740 6499 341 0,'-6'-8'486'0,"6"1"-123"0,0 4-117 0,0-5-72 16,-7 8-41-16,7-3-21 0,7-1-13 0,-7 4-13 0,6-4-13 15,0 1-16-15,8 3-13 0,-8-5-11 0,7 5-6 0,0 0-6 16,0 0-1-16,0 0-7 0,6 0-6 0,-5 0 0 0,-1 0 2 15,6 0 5-15,-6 0 8 0,7 0 6 0,-7 0-2 16,0 0 4-16,0 0 4 0,7 0-1 0,-14 0-4 16,7 0-6-16,0 0-16 0,0 0-27 0,-7 0-35 0,8 0-38 15,-8-4-38-15,0 1-42 0,2 3-47 0,-2-3-67 0,0-1-120 16,1 4-74-16,-7-4-28 16</inkml:trace>
  <inkml:trace contextRef="#ctx0" brushRef="#br0" timeOffset="10112.5">30811 6602 356 0,'-6'4'317'0,"6"-1"-101"0,0-3-75 0,0 0-39 0,0 3-20 0,0-3-8 15,0 0-9-15,6 0 6 0,-6 0-4 0,7 0-7 0,0 0-6 16,5 0-6-16,2 0-4 0,-1 0-9 0,0 0-6 16,0 0-11-16,-7 0-5 0,8 0-3 0,5 0-3 15,-6 0-4-15,-7-3-6 0,7 3-10 0,1 0-17 0,-2 0-24 16,2-3-34-16,-8-1-52 0,7-1-85 0,-7 2-149 0,8-1-81 15</inkml:trace>
  <inkml:trace contextRef="#ctx0" brushRef="#br0" timeOffset="13281.67">31502 5894 117 0,'0'-3'463'0,"0"0"-97"0,-6-3-113 0,-1 3-64 15,7 0-25-15,0-1-7 0,-7 0 3 0,7 1 9 0,0-1 14 16,0 0 5-16,0 1 6 0,0 3-7 0,-6-4-11 0,6 0-15 15,0 4-17-15,0-3-20 0,0 3-19 0,0 0-18 16,0 0-18-16,0 0-15 0,0 0-13 0,0 0-12 16,0 3-11-16,0 1-1 0,0 3 2 0,0 4 5 0,-6 0 8 15,-1 8 7-15,0 3 5 0,1 4 7 0,-7-1 2 0,7 4-2 16,-8 1-7-16,2 3-7 0,-2 0-6 0,1-4-8 16,0 4-4-16,0 0-6 0,7-1-2 0,-8-2-2 0,8 3-1 15,0-3-3-15,-1-5-1 0,7 1-2 0,-6-4 1 0,6 0-1 16,0-4-1-16,-7-3 2 0,7-5 4 0,7 2 5 0,-7-5 9 15,0-3 14-15,0 0 14 0,6-1 16 0,-6-3 14 16,7-3 4-16,-1-5 5 0,0 1 3 0,8-5-5 16,-8-2-5-16,7-1-6 0,-6-3-6 0,-1 0-7 0,1 0-2 15,5-4-6-15,-12 3-1 0,8-3 1 0,-2 0-2 0,0 1-8 16,-6 2-3-16,6-4-6 0,-6 9-2 0,0-4-1 0,8 7-2 16,-8-1-3-16,0 2-6 0,0 2-3 0,0 5-8 15,0-4 0-15,0 3-6 0,0 4-5 0,6 0-10 0,-6 0-2 16,0 0-2-16,0 4 1 0,0 3 1 0,6 0 1 0,-6 5 3 15,7-1 2-15,-1 3 2 0,-6 0-2 0,7 1-2 16,0 4-5-16,-1-5-4 0,0 4-5 0,1-3-2 0,6-4-4 16,-7 4 0-16,1-4 1 0,0 0 3 0,6 0 7 15,-7-4 5-15,0-3 5 0,8 0 4 0,-8-1 5 0,0-3 4 16,1 0 2-16,6-3 1 0,-6-5 3 0,5 1 2 0,-4-4 1 16,4-5 3-16,-6 2 2 0,2 0 3 0,-2-5 3 15,0-2 2-15,1 2 1 0,-7-7-1 0,0 5 0 0,0-5-2 16,-7 1-1-16,7-5-2 0,-6 4-2 0,6-3-1 0,-6 3-1 15,6-3 2-15,-8 3 1 0,8 1-1 0,-6 3 0 16,6 4 1-16,0-2 0 0,-6 6 1 0,6 3-3 0,0 4-4 16,0 0-4-16,0 3-4 0,0 1-5 0,0 3-4 15,0 0-3-15,0 7-3 0,0 0-1 0,6 4 1 0,-6 7 3 16,6 5 2-16,2-2 3 0,-2 9 1 0,0-5 0 0,-6 8 1 16,7 1 0-16,-1-2 0 0,1 5-1 15,0-1-1-15,-7 2-1 0,6-3-1 0,-6 3-3 0,0-2-4 0,6 1-8 16,-6 0-10-16,0-1-12 0,0-3-14 0,0 0-12 0,0-4-12 15,-6 1-11-15,6-5-11 0,0-3-10 0,0 1-10 0,-6-5-9 16,6-4-8-16,0 1-12 0,0-4-40 16,0 0-64-16,0-4-69 0,0-3-60 0,6-1-65 0,-6-3-110 0,6 0-132 15,0-3-70-15,2-1 1 0</inkml:trace>
  <inkml:trace contextRef="#ctx0" brushRef="#br0" timeOffset="13535.03">31938 6334 79 0,'0'-4'588'0,"0"4"-26"15,0-3-156-15,0 3-97 0,0 3-26 0,0-3 0 16,7 8-4-16,-7-1-10 0,0 0-15 0,6 4-10 0,-6 0-18 16,0 4-39-16,0-1-54 15,0 1-48-15,0 3-26 0,7 0-17 0,-7 5-13 0,0-5-8 0,0 4-5 0,0 0-2 16,0 0-3-16,7-4-1 0,-7 5-3 15,0-5-6-15,-7 3 0 0,7-2-1 0,-7 3-2 16,1-4-5-16,6 0-15 0,-7-3-31 0,1 0-52 0,0-4-67 16,-2 0-67-16,8 0-58 0,-6-4-49 0,0 0-46 0,6-7-54 15,-7 4-70-15,7-4-88 0,0 0-9 0</inkml:trace>
  <inkml:trace contextRef="#ctx0" brushRef="#br0" timeOffset="14073.51">31912 6330 518 0,'0'-3'521'0,"-6"-6"-112"0,-1 3-79 0,7 2-24 0,0-4 9 0,0 5 3 0,0-4-8 0,7 0-19 31,-1 3-32-31,-6-4-36 0,6 2-43 0,8-2-49 0,-8 4-46 16,1-3-29-16,6 3-16 0,0 1-6 0,-7-1-6 0,8 0 0 15,-2 1-4-15,2 3 0 0,-1-5-4 0,-1 5-3 16,2 5-3-16,-8-2-2 0,8 1-4 0,-2 0-4 0,-5 3-3 16,6 0 1-16,-7 5-2 0,1-2 0 0,-1 5 0 15,-6-5-3-15,0 8 1 0,0-2 1 0,-6 2 2 0,6 1 1 16,-13-1 0-16,6 0-1 0,1 0 2 0,-1 1 2 0,-5-4-1 16,-2-1-1-16,8 1 3 0,-1-4 0 0,0-4 2 15,1 0 3-15,0 1 6 0,-1-5 6 0,7 1 10 0,0 0 9 16,-6-4 9-16,6 3 6 0,0-3 5 0,0 0 1 0,0 0-2 15,6 0-4-15,-6 0-7 0,7-3-10 0,-1-1-12 16,7 0-7-16,-6 1-9 0,5-1-6 0,2 0-4 0,-1 4-5 16,6-3-1-16,-6-1 0 0,1 4 1 0,5-4-2 0,-6 4 0 15,6 4-2-15,-5 0-1 0,-2-1-2 0,2 5-5 0,-8-1-6 16,7 4-4-16,-7 0-3 0,1 0-5 0,0 3-1 16,-7 1 0-16,0-3 2 0,0 6 5 0,-7-4 4 0,0 1-1 15,-6 3 7-15,1-3 8 0,-2-1 2 0,2 1 4 0,-8-4 6 16,-6 5 2-16,7-6 7 0,-8 1 15 0,1-4 12 15,0 0 12-15,0 1 13 0,-7-4 11 0,7-1 6 0,0-3 7 16,1 0 4-16,-2-3-3 0,1-1-9 0,6 0-10 0,1-3-11 16,0 3-14-16,6-3-18 0,-1 0-31 0,8 3-41 15,0-4-45-15,6 1-41 0,0-4-40 0,6 0-85 0,7 0-105 16,0-4-89-16,6 1-75 0,7-4-95 0,1-1-123 16,-1-3-56-16,6 4-13 0</inkml:trace>
  <inkml:trace contextRef="#ctx0" brushRef="#br0" timeOffset="14501.64">32342 5396 174 0,'0'-7'545'0,"-6"-1"-98"0,6 5-99 0,-7-5-40 0,7 8-6 16,0-3 1-16,0-1-2 0,0 4-9 0,0 0-17 16,7 0-21-16,-7 0-41 0,6 4-49 0,-6 3-49 0,6 0-35 15,2 4-22-15,4 4-10 0,-6-1 2 0,8 1-1 16,-1 8-2-16,-1 2-1 0,2 1 1 0,-1 6-2 0,0-2-2 15,0 7-4-15,0-1-6 0,0 4-7 0,0 4-5 0,-6 0-4 16,-1 0-4-16,0 4-4 0,1 0-1 0,0-1-3 0,-1-3 2 16,1 4 0-16,-1-4 0 0,-6 0-5 0,0 0-1 0,0-5 0 15,0-1 0-15,0-2-2 16,0 1-1-16,0-8 0 0,-6 0 1 0,6-3 1 16,-7-4-1-16,7-3 0 0,-6-1-2 0,6-4-1 0,-7-3-3 15,7-3-4-15,-7-1-8 0,1-3-11 0,0-1-17 0,-1-3-30 16,-6 0-62-16,7-7-86 0,-8 0-77 0,1-1-70 0,7-6-66 15,0-4-88-15,6-2-151 0,-7 3-55 0,7-1 12 0</inkml:trace>
  <inkml:trace contextRef="#ctx0" brushRef="#br0" timeOffset="15198.12">32192 5411 53 0,'0'-11'512'0,"-6"3"-99"0,6 1-122 0,6-4-62 16,-6 4-10-16,7-5 17 0,0 5 13 0,-1-4 20 0,0 1 11 15,1-1 2 1,6-1-8-16,-7 1-24 0,7 0-34 0,1 0-39 0,-2 0-40 15,8 0-37-15,-7-3-25 0,7 3-18 0,0 0-8 0,-2 0-4 16,2 4-6-16,-1-4-4 0,1 3-1 0,0 2-3 0,-1-3 0 0,1 2 1 0,0 3-3 16,-1 1-3-16,1-1 0 15,0 4-4-15,-8 0-1 0,8 0-5 0,-1 0-3 0,-5 0-5 0,4 4-3 0,-4-1-2 0,-1 5-1 16,0-2-4-16,0 3 2 0,-1 2-1 0,-4 3 0 0,4 5 1 16,-5-1 2-16,6 4 2 0,-6 3-1 15,-1 1 2-15,-6 3 0 0,6 1-3 0,-6-1-1 0,0 0-1 0,0 0 1 16,0 1-2-16,-6-1 0 0,0 0 1 0,6 1-1 0,-14-2 0 0,8 3 1 15,-7-6-1-15,-1 1 2 0,2-1 1 0,-1-3 2 16,0 1 0-16,0-5 2 0,-1 0 3 0,2-3 2 0,-2-1 3 16,8-3 6-16,0-3 5 0,-1-1 12 0,1-4 13 0,-1 1 13 15,7 0 14-15,-7-4 13 0,7 0 11 0,0 0 10 0,0 0 7 16,0 0-3-16,0-4-3 0,0 0-8 0,0 1-11 0,7-1-13 16,-7 1-16-16,7-5-13 0,-1 1-14 0,1 0-11 0,-1-1-7 31,8-3-10-31,-8 0-3 0,6 4-2 0,2 0-2 0,-1-4-2 15,0 7 0-15,6-4-1 0,-5 2-3 0,5 1-1 0,-6-2 0 16,6 7-1-16,1-3-1 0,-7 3 2 0,7 0-1 16,-1 0 0-16,0 3 1 0,1 0 0 0,0 6 0 0,-1-3 0 15,1 2 0-15,-1 3 0 0,1 0-1 0,0 4 0 0,-1-1-1 16,-6 5-2-16,0 2-2 0,0 1-2 0,0 1-7 0,-7 2-8 16,2-3-7-16,-8 4-5 0,0-1-1 0,0 1 1 0,-14 4 0 15,8-5 5-15,-8 1 5 0,-5-1 9 0,-1 1 8 0,-6-5 6 16,0 2 4-16,1-5 4 0,-1 4 4 0,-7-7 4 15,0 0 7-15,-6-5 6 0,6 2 8 0,1-5 7 0,-1 0 7 16,-6 0 6-16,7-3 8 0,-1 0 4 0,1-4 1 0,6 0-1 16,-1 4-6-16,8-4-4 0,6 0-8 0,-7 0-10 0,14 0-10 15,-7-4-12-15,7 4-24 0,-1 0-32 0,7 0-48 0,-7 0-62 16,7 4-54-16,7-4-78 0,0 0-134 0,5 0-119 16,8-4-120-16,6 4-182 0,0 0-54 0,0-4-1 0,0 8 12 15</inkml:trace>
  <inkml:trace contextRef="#ctx0" brushRef="#br0" timeOffset="15704.9">33039 6583 449 0,'0'-11'461'0,"0"4"-118"0,0 3-80 0,0-3-39 16,0 3-8-16,0 0 12 0,0 1 10 0,-6-1 5 16,6 4-11-16,0 0-18 0,0 0-25 0,0 0-30 0,-7 4-24 0,0 3-22 15,1 0-25-15,0 4-19 0,-1 0-10 0,-6 4-5 16,7 0 1-16,-1 3-1 0,-6-4-7 0,6 5-9 0,1-4-9 16,0 3-5-16,-2 0-6 0,8 0-4 0,0 1-5 0,0-4-2 15,0-1-2-15,8 4 0 0,-2-3-1 0,7-4 1 0,-7 1-1 16,14-2-2-16,-7-6 1 0,6 0 2 0,1-1 1 0,-1-6 4 15,1-1 8-15,0 0 8 0,-1-3 13 0,1-1 16 0,0-3 21 16,-8 0 24-16,1 0 21 0,-6 1 16 0,6-5 13 0,-7 1 10 16,-6-4 2-16,6 2-4 0,-6-2-14 0,-6-1-21 0,0 5-20 15,-1-1-20-15,-6-3-23 0,-6 3-20 0,-1 4-22 0,-6 1-29 16,-7 5-57 0,1 2-56-16,-1 3-59 0,1 3-130 0,-1 2-153 0,1 2-211 15,-1 4-166-15,1-4-94 0,6 7-19 0,-1 1 14 0</inkml:trace>
  <inkml:trace contextRef="#ctx0" brushRef="#br0" timeOffset="25415.99">24096 15994 154 0,'0'4'171'0,"0"0"-62"0,8-4-51 0,-8 3-33 0,0-3-23 15,6 0-20-15,0 0-28 0,-6 0-39 0,7 0-59 16,-1 0-76-16</inkml:trace>
  <inkml:trace contextRef="#ctx0" brushRef="#br0" timeOffset="25607.87">24136 16042 94 0,'0'-4'269'0,"7"4"-80"0,-7 0-69 0,6-4-52 0,-6 4-30 16,6 0-17-16,1 0-11 0,-7 0-7 0,7 0-9 15,5-3-7-15,-5 3-14 0,0 0-18 0,-1-4-31 0,7 1-42 16,1 3-52-16,-8-4-87 0</inkml:trace>
  <inkml:trace contextRef="#ctx0" brushRef="#br0" timeOffset="25749.44">24331 16031 311 0,'0'0'270'15,"0"0"-86"-15,0 0-70 0,0 0-50 0,0 0-31 0,7 0-19 0,-7 0-9 0,6 0-7 16,1 0-5-16,0 0-6 0,5 0-10 0,-5 0-17 15,6 0-31-15,-7-4-44 0,8 4-63 16,-1-3-93-16</inkml:trace>
  <inkml:trace contextRef="#ctx0" brushRef="#br0" timeOffset="25891.29">24553 16052 103 0,'0'0'291'0,"0"0"-76"0,0 0-75 0,6 0-57 0,-6 0-41 15,7-2-27-15,-7 2-21 0,6-5-16 0,7 5-24 0,-6-3-28 16,6-1-38-16,-7 0-49 0,8 1-75 0</inkml:trace>
  <inkml:trace contextRef="#ctx0" brushRef="#br0" timeOffset="26042.58">24846 16002 271 0,'6'0'215'16,"-6"0"-73"-16,0 0-61 0,7 3-35 0,-7-3-23 0,6 0-10 0,1 0-6 0,0 4-7 16,-1-4-13-16,0-4-15 0,8 4-23 15,-8 0-35-15,7-3-49 0,0 3-70 0</inkml:trace>
  <inkml:trace contextRef="#ctx0" brushRef="#br0" timeOffset="26207.28">25139 15976 341 0,'0'0'270'16,"0"0"-78"-16,0 0-67 0,0 0-50 0,0 0-33 0,0 0-21 0,0 0-10 0,6 0-8 16,-6 0-3-16,7 4-2 0,-7-4-4 0,7 3-2 15,-1-3-8-15,0 0-10 0,2 0-9 0,4 0-16 0,1 0-18 16,-6 0-26-16,6 0-27 0,-1-3-36 0,2-1-47 0,-8 4-61 31</inkml:trace>
  <inkml:trace contextRef="#ctx0" brushRef="#br0" timeOffset="26317.75">25380 15998 152 0,'0'0'335'0,"0"4"-90"16,0-4-84-16,0 0-60 0,0 0-40 0,6 0-26 0,-6 0-16 0,0 0-11 0,0 3-4 0,7-3-3 15,0 0-5-15,-1 0-11 0,0 0-15 0,1 0-20 16,0 0-28-16,6-3-47 0,-1-1-62 0,2 0-89 0,-8 4-77 16</inkml:trace>
  <inkml:trace contextRef="#ctx0" brushRef="#br0" timeOffset="26459.42">25719 15983 294 0,'6'0'275'0,"-6"0"-97"0,7-3-79 0,-1-1-53 0,-6 0-37 16,7 4-30-16,-1-3-32 0,0 3-43 0,2-4-61 15,-2 0-83-15,0 4-88 0</inkml:trace>
  <inkml:trace contextRef="#ctx0" brushRef="#br0" timeOffset="26586.39">25992 15987 376 0,'0'0'341'0,"0"0"-120"0,6 4-90 16,-6-4-59-16,0 0-34 0,7 3-20 0,0-3-13 0,-1 0-11 16,1 0-14-16,-1 0-15 0,0-3-21 0,8-1-29 15,-2 0-42-15,2-3-61 0,-1 3-86 0,0-3-79 0</inkml:trace>
  <inkml:trace contextRef="#ctx0" brushRef="#br0" timeOffset="26713.58">26298 15936 146 0,'0'0'335'16,"7"0"-96"-16,-1 0-89 0,-6 0-61 0,7 0-43 0,0-4-25 16,5 4-18-16,-6-3-19 0,8-1-30 0,-8 1-42 0,7-1-68 15,1 0-114-15,-2 0-81 0</inkml:trace>
  <inkml:trace contextRef="#ctx0" brushRef="#br0" timeOffset="26843.14">26623 15918 118 0,'8'4'431'0,"-8"-4"-116"0,0 3-125 0,0-3-87 16,0 0-55-16,6 4-33 0,-6-4-24 0,6 0-24 0,1-4-27 15,0 4-45-15,6-3-69 0,-7-5-103 0,7 4-85 0</inkml:trace>
  <inkml:trace contextRef="#ctx0" brushRef="#br0" timeOffset="26950.7">26884 15877 121 0,'0'4'389'0,"0"-4"-109"16,0 3-116-16,7-3-75 0,-7 4-50 0,0-4-35 0,6 0-33 16,1 4-33-16,0-8-44 0,-1 4-60 0,0 0-95 0,1-4-88 15</inkml:trace>
  <inkml:trace contextRef="#ctx0" brushRef="#br0" timeOffset="27077.39">27126 15888 130 0,'6'0'410'0,"0"0"-112"16,1 0-121-16,0 4-79 0,-1-4-47 0,0 0-29 0,1 0-19 0,-1 0-20 16,8 0-20-16,-8 0-26 0,8-4-36 0,-2 4-46 0,1-4-67 15,-6 4-93-15</inkml:trace>
  <inkml:trace contextRef="#ctx0" brushRef="#br0" timeOffset="37655.12">28617 8638 212 0,'0'-3'482'0,"0"-1"-109"15,0 4-120-15,0-4-65 0,0 4-17 0,0-3 2 0,6 3 11 0,-6 0 6 16,0 0 2-16,0 0-10 0,0 0-21 0,0 0-24 0,0 3-33 16,7 1-20-16,-7 3-12 0,0 0 2 0,7 8 11 15,-7-4 15-15,6 7 15 0,-6 1 7 0,6 3 5 0,-6-1-9 16,6 2-14-16,-6 2-20 0,0 1-20 0,8 3-17 0,-8-3-11 16,0 4-8-16,6-5-9 0,-6 4-7 0,0-3-5 0,6-1-1 15,-6-2 0-15,7 2 1 0,-7 1-4 0,7-4 0 16,-7 0-2-16,0-4 0 0,6 3 1 0,-6-1-2 15,0-2-4-15,7-4-14 0,-7 1-13 0,6-4-39 0,-6 0-60 16,6 0-68-16,-6-4-63 0,0-3-56 0,0 0-50 0,0-1-53 16,0-3-71-16,0-7-101 0,-6 3-27 0,6-3 16 15</inkml:trace>
  <inkml:trace contextRef="#ctx0" brushRef="#br0" timeOffset="38239.36">28598 8686 29 0,'-8'-4'471'0,"8"0"-101"16,0 1-127-16,-6-1-82 0,6 0-40 0,-6 4-12 0,6-3 3 15,0-1 10-15,0 4 13 0,0-3 8 0,-6-1 3 0,6 0 3 16,0 0 3-16,0 1 6 0,6-1 3 0,-6 1 1 0,0-1 4 16,6 0 3-16,-6-3-2 0,6 3-8 0,-6-2-18 15,8-3-20-15,4 2-21 0,-5 3-19 0,6-3-21 0,0 0-17 16,-1 0-10-16,8-1-8 0,0 1-2 0,-1 0-4 0,1-1-3 16,0 5-2-16,5-1 1 0,-5 0-4 0,6 1-7 15,-6-1-1-15,-1 4 0 16,1 4-1-16,-7-1 2 0,6 1 0 0,-12 0 0 0,6 3 0 15,-6 0 3-15,-1 4-2 0,-6 4-1 0,0-1-1 0,0 6-1 16,-6-3-1-16,-1 1-2 0,-6 1-1 0,6-1 2 0,-5 4 1 16,-2-4 0-16,2 2-1 0,-2-6 0 0,8 0 0 0,-7 1 2 15,6-5 0-15,1 2-1 0,-1-1-3 0,7-4 1 0,-6 0 0 0,6-3 1 0,0 3 0 16,0-3-1-16,6 0 0 0,-6-1 1 16,13 1 2-16,-6-1 1 0,12 5-1 0,-5-5-1 15,5 5-1-15,0-5 0 0,8 6 1 0,-1-3 0 0,-1 6 0 16,-5-5-3-16,6 3 0 0,-6 2 2 0,-1-1 0 0,1 3 0 15,-7 1-1-15,0-4 0 0,-7 4 1 0,1-1-1 0,-7 1 1 16,0 0 1-16,-7-4 0 0,1 3 1 0,-7 1 1 0,-6-1 2 16,-1 1 0-16,0 0 2 0,1-4 3 0,-7 0 0 15,6-1 1-15,-6-3 2 0,7 2-1 0,-8-2-1 0,8-3-2 0,0 3 0 16,5-7-4-16,-5 3-1 0,6-3-1 0,0 0-3 16,7 0-7-16,-2 0-7 0,2 0-20 0,0 0-53 0,6-3-88 15,6 3-88-15,0-4-81 0,8-3-83 0,-1 0-126 0,6-2-129 16,0 6-64-16,8-4 4 0</inkml:trace>
  <inkml:trace contextRef="#ctx0" brushRef="#br0" timeOffset="38525.43">29456 9008 240 0,'-12'0'614'0,"6"7"-16"0,-8 0-145 16,8 5-84-16,-7-1-53 0,7 0-36 0,-2 0-21 0,2 4-8 15,0-1-11-15,6-3-17 0,-6 7-43 0,12-3-59 16,-6 0-47-16,6 2-30 0,-6-1-18 0,6-2-12 0,8 1-5 16,-8 0-4-16,7-1-1 0,1-3 3 0,-2 0-1 15,2-3 1-15,5-1 0 0,-6-3 6 0,6-4 2 0,-5 0 7 16,-2 0 8-16,2-8 9 0,-1 5 17 0,-7-5 14 0,0-3 16 16,2 4 13-16,-2-4 13 0,-6 0 6 0,0 0-2 0,-6-4-9 15,-2 5-12-15,2-6-15 0,0 5-15 0,-7-3-19 16,-1 3-18-16,-4-4-13 0,4 4-7 0,-5 0-11 0,5 0-16 15,-6 4-23-15,2-1-24 0,4 2-26 0,8-2-26 16,-7 5-31-16,7-1-64 0,6 0-99 0,0-3-91 0,0 4-85 16,6-5-112-16,7 0-122 0,0-3-67 0,6 4-19 0</inkml:trace>
  <inkml:trace contextRef="#ctx0" brushRef="#br0" timeOffset="38715.57">29874 8872 324 0,'6'0'649'0,"-6"-3"-14"0,6-1-136 0,8 0-93 0,-8 1-67 16,8-4-51-16,-2-1-42 0,1 1-23 0,1 3-14 15,12-3-21-15,-7 0-43 0,7-1-55 0,0 1-39 0,0-1-24 16,1 5-16-16,-2-1-22 0,8-3-43 0,-7 3-76 0,0 4-89 16,-6-3-82-16,0 3-83 0,-2-4-115 0,-4 4-160 0,-8 0-81 15,-6 4-12-15</inkml:trace>
  <inkml:trace contextRef="#ctx0" brushRef="#br0" timeOffset="38872.65">29913 9019 127 0,'-13'3'592'0,"7"1"-27"0,-2-4-141 0,8 0-92 16,0 4-44-16,0-4-18 0,0 0-9 0,0 4-4 0,8-4-2 16,4 0-8-16,2 0-25 0,5 0-47 0,7 0-53 0,0 0-52 15,7-4-37-15,6 0-45 0,-1 0-69 0,2 1-86 0,5-4-82 16,1 0-81-16,-1-1-96 0,2-2-147 0,-2 2-107 15,1-3-52-15,-7 4 9 0</inkml:trace>
  <inkml:trace contextRef="#ctx0" brushRef="#br0" timeOffset="39189.57">30851 8667 90 0,'0'-7'642'0,"0"4"2"0,-6-1-105 15,6 0-119-15,0 0-74 0,-8 4-48 0,8 0-39 0,-6 0-24 16,6 4-14-16,-6 7-16 0,-1-4-30 0,0 8-42 0,1 0-41 15,0 3-27-15,6 4-15 0,-7 1-10 0,7-2-6 16,0 5-3-16,7-1-2 0,-7-3-5 0,12 4-4 0,-5-4-2 16,6 0-12-16,1-1 2 0,5-2 0 0,0-1 2 0,8-3 3 15,-2-4 6-15,1-4 9 0,0-3 12 0,7-4 24 16,-7-4 12-16,7-6 19 0,-1-2 22 0,1-2 23 0,-7-4 22 16,6-1 19-16,-12-3 16 0,6 0 16 0,-7 0 13 0,1 0 4 15,-7 0-8-15,0-3-12 0,-6 3-14 0,-1 0-11 0,0-4-17 16,-12 4-26-16,6 0-24 0,-6 0-22 0,-7 0-19 15,-1 4-14-15,2-3-15 0,-14 1-15 0,-1 6-12 16,1-1-8-16,-6 4-10 0,-1 0-12 0,-6 4-20 0,7 3-32 16,-1 1-40-16,1 6-54 0,-1 1-64 0,0 3-74 0,8 4-68 15,-2 4-58-15,1-1-106 0,6 5-112 0,1-1-144 0,0 1-125 16,6-1-56-16,-7 0 7 0,7 4 30 0</inkml:trace>
  <inkml:trace contextRef="#ctx0" brushRef="#br0" timeOffset="40505.69">27509 15994 421 0,'-6'0'439'0,"0"0"-128"0,6 0-119 0,-7 0-79 15,7 0-51-15,-7 0-29 0,1 4-16 0,6 0-10 0,0-1-6 0,0-3-6 0,0 0-5 0,0 0-12 0,0 0-12 16,6 0-19-16,1-3-19 0,6 3-33 0,0-8-42 0,0 5-55 15,0-1-81-15,0 0-79 0</inkml:trace>
  <inkml:trace contextRef="#ctx0" brushRef="#br0" timeOffset="40744.97">27653 15991 133 0,'0'3'447'0,"0"-3"-97"0,0 0-122 0,0 0-90 15,0 0-56-15,0 4-35 0,0-4-21 0,0 0-14 0,0 0-5 16,0 0-2-16,0 0-4 0,6 0-2 0,1 4-9 0,0-4-11 15,6 0-12-15,-1-4-11 0,2 4-12 0,-2-4-10 16,8 4-12-16,-1-3-11 0,-5-1 1 0,6 0 2 0,-1 4 8 16,0-3 11-16,-6-1 16 0,7 0 19 0,-7 4 20 0,0 0 19 15,-7 0 15-15,7 0 12 0,-6 0 9 0,0 0 5 16,-1 0 1-16,-6 0-3 0,6 4-7 0,-6-4-3 0,7 0-3 16,-7 0-4-16,0 4-2 0,7-4-3 0,-7 0-4 0,6 3-3 15,0-3 0-15,1 0-3 0,-1 0-5 0,1 0-9 0,6-3-9 16,-7 3-15-16,14-4-20 0,-7 0-25 0,0 1-39 15,6-5-39-15,1 4-56 0,-6-2-55 0,5 2-51 0</inkml:trace>
  <inkml:trace contextRef="#ctx0" brushRef="#br0" timeOffset="40858.83">28278 15932 302 0,'6'4'313'16,"-6"-1"-92"-16,8 1-85 0,-8 0-55 0,6 0-32 16,-6-1-17-16,0 4-11 0,6-3-7 0,-6 0-3 0,6-1-4 15,-6 5-1-15,7-5-6 0,0 1-7 0,-1 0-12 0,7-1-14 16,-6-3-11-16,0 4-21 0,5-4-23 0,2-4-33 15,-2 4-39-15,-5-3-56 0,6-1-74 0</inkml:trace>
  <inkml:trace contextRef="#ctx0" brushRef="#br0" timeOffset="42537.74">28689 15851 370 0,'0'0'315'0,"0"0"-85"0,0 0-74 0,0 0-44 0,0 0-29 0,0 0-14 0,0 0-7 0,0 4-3 16,0-4-3-16,0 0-1 0,0 0-5 0,0 0-8 0,0 0-5 16,-7 0-6-16,7 0-7 0,0 0-2 0,0 4-3 0,0-4-3 31,0 0 0-31,0 0-2 0,0 0-1 0,0 0 1 0,0 0 0 0,7 3 1 0,-7-3 1 0,0 5 4 0,6-5 7 15,-6 3 4-15,7 0 4 0,-7-3 0 0,6 4 0 16,7-4 2-16,-6 4-1 0,-1-4-4 0,7 0-6 0,0-4-4 16,0 4-5-16,0-4-2 0,0 4-3 0,1-3-3 0,-2 0-3 15,1-2-1-15,0 5-3 0,-6-3-1 16,5 3 1-16,-4-4-2 0,4 4 0 0,-5-4 0 0,6 4 1 0,-7-3-1 31,1 3 1-31,-1 0 0 0,-6 0 5 0,7-4 5 0,0 4 8 0,-7-3 9 0,0 3 7 0,6 0 6 0,-6 0 4 0,0-4 0 31,0 4 2-31,0 0-8 0,0 0-7 0,0 0-10 16,0 0-8-16,0 0-7 0,0 0-6 0,0 0-9 0,0 0-21 16,0 0-27-16,0 0-30 0,0 0-33 0,0 0-37 0,-6 0-43 15,6 0-69-15,0-4-114 0,0 1-94 0,-7-1-49 16</inkml:trace>
  <inkml:trace contextRef="#ctx0" brushRef="#br0" timeOffset="43028.93">29158 15672 217 0,'0'0'394'0,"0"0"-97"0,-7 0-94 0,7-4-64 0,0 4-37 0,0 0-17 15,0 0-10-15,0-3-4 0,0 3-4 0,0 0-4 16,0 0-8-16,0 0-10 0,0 0-12 0,0 3-11 0,0-3-10 15,0 0-6-15,0 4-4 0,7-4-4 0,-7 0 1 0,0 0 4 16,0 4 5-16,0-4 6 0,6 3 10 0,-6 1 9 16,0 3 11-16,0-3 11 0,0 3 15 0,6 1 16 0,-6 3 15 15,0 0 15-15,-6-1 13 0,6 1 10 0,0 3 3 16,0 2-3-16,-6-1-11 0,6-1-12 0,0 1-15 0,-7 3-16 16,7-3-19-16,0-1-17 0,-7 5-12 0,7-5-9 0,0 2-7 15,0-2-3-15,0 1-7 0,0-5-4 0,-6 5-3 16,6-4-2-16,0-4-2 0,0 4 0 15,0-3 0-15,0-1 1 0,0 0-1 0,-7 0 1 0,7-3-9 0,0 3-28 0,0-2-50 16,-6-3-66-16,6 2-71 0,-7-4-82 16,7 0-131-16,-6 0-148 0,-1 0-80 0,1 0-22 15</inkml:trace>
  <inkml:trace contextRef="#ctx0" brushRef="#br0" timeOffset="43439.03">29470 15957 83 0,'0'0'469'0,"0"0"-107"0,0 0-129 15,0 4-94-15,0-4-55 0,6 4-32 0,-6-4-14 16,0 4-7-16,0-1-3 0,0 5-5 0,0-1-1 0,0 0-3 15,0 1-4-15,0 3-4 0,-6-4-6 0,0 4-2 16,6 3-1-16,-8-3 0 0,2 1 0 0,0 2-1 0,0-3 0 16,-1 0-1-16,-6 0 0 0,6-3-3 15,1 3-9-15,0-4-13 0,6 1-16 0,-8-5-20 0,2 4-31 0,6-7-53 16,-6 4-83-16,6-4-125 0,0-4-69 0</inkml:trace>
  <inkml:trace contextRef="#ctx0" brushRef="#br0" timeOffset="44005.76">29789 15712 63 0,'-6'4'389'0,"-1"0"-92"0,1-1-97 0,6 1-71 16,-7 0-47-16,0 3-26 0,1 0-14 0,0-3-7 16,6 7-2-16,-7-5-3 0,0 3-4 0,1 2-5 0,6 0-5 15,-6-1-3-15,6-2-3 0,0 3-2 0,0 0-2 16,0 0-3-16,0 0 0 0,0-3-2 0,0 2 1 0,0-3-1 16,0 4-1-16,6-2 0 0,-6 1 0 0,0-2 0 0,6-1-1 15,1-4 1-15,0 4 1 0,-1-3-1 0,0 0 0 16,1 0 0-16,0-4 0 0,6 0 2 0,-7 0 0 0,7-4 0 15,0 0-2-15,-7-3 2 0,8 0 1 0,-1 0 0 0,-7-1 0 16,7-2-1-16,0-2 3 0,-7-3 6 0,8 5 8 16,-8-6 8-16,8 2 12 0,-8-1 12 0,0 0 12 0,-6 1 8 15,7 3 8-15,-7-5 6 0,0 2 4 0,0 3 1 0,0-3-4 16,-7 7-9-16,7-4-10 0,-6 3-10 0,-7 1-11 16,6 0-11-16,-5-1-12 0,-2 1-10 0,8 3-8 0,-7 1-8 15,0 3-10-15,0 0-17 0,-1 3-21 0,2 1-22 0,5 0-20 16,0-1-25-16,-5 1-25 0,12 3-28 0,-7 1-26 15,1-1-43-15,6-3-79 0,-7 3-97 0,7-3-47 0</inkml:trace>
  <inkml:trace contextRef="#ctx0" brushRef="#br0" timeOffset="44328.37">30089 15789 185 0,'0'0'520'0,"0"0"-97"0,0 0-143 15,6 0-102-15,-6 0-63 0,6 0-36 0,2 0-21 0,-2 0-12 0,0 0-5 16,1 0-3-16,-1 4-4 0,7-4-8 0,-6 4-8 0,-1-1-8 15,1 4-5-15,6-3-3 0,-7 4-2 0,-6-1 0 0,7 0 0 16,0 4-1-16,-7 0 0 0,0 1 0 0,0-2 1 16,0 5 0-16,-7-1 0 0,0-2 1 0,1 2 0 15,-7 1 0-15,0 3-1 0,0-7 1 0,0 4 0 16,0-1-1-16,-1-2 1 0,2-2-6 0,-8 1-14 0,7 1-16 0,1-6-23 16,-2-1-30-16,8 2-38 0,-8-7-59 0,8 0-103 15,6 0-124-15,-6-4-56 0</inkml:trace>
  <inkml:trace contextRef="#ctx0" brushRef="#br0" timeOffset="44723.64">30316 15778 97 0,'8'-3'410'0,"-8"3"-89"0,0 0-98 16,6 0-77-16,0 0-47 0,-6-3-29 0,6 3-16 0,8 0-12 0,-8 0-5 0,7 0-4 15,-6-6-7-15,6 6-5 0,7-3-7 0,-8 3-5 0,8-3-5 16,-7 3-2-16,7-4-2 0,-1 4-1 16,1-4 0-16,0 1-2 0,-2-1-4 0,2 0-2 0,-1 1-4 15,1-1-5-15,0 1-4 0,-1-1-5 0,-5 0-7 0,4 1-10 16,-4-1-8-16,-8 0-10 0,8 1-7 0,-8-5-6 0,1 5-7 16,-7-5-10-16,6 5-12 0,-6-5-14 0,0 5-18 0,0-5-29 15,-6 5-42 1,6-5-55-16</inkml:trace>
  <inkml:trace contextRef="#ctx0" brushRef="#br0" timeOffset="44995.28">30519 15547 275 0,'-7'-3'474'0,"1"3"-100"0,-1 0-117 0,0 0-83 15,1 0-55-15,0 3-35 0,6-3-20 0,-8 4-9 16,8 0-4-16,0-1 0 0,-6 5-3 0,6-5-6 0,0 5-4 16,6-1-3-16,-6 0-1 0,0 4-1 0,8 0-2 0,-8 1-1 15,6-1 0-15,0 0 0 0,1 3-1 0,0 1-3 16,-7-1-2-16,6-3-6 0,1 8-2 0,-1-5-5 0,0 1-4 16,2-1 0-16,-2 1-3 0,0 0-1 0,-6-1-3 15,6 1-2-15,1 0-9 0,-7-4-14 0,0 3-17 0,0-3-19 16,7 0-18-16,-7-3-19 0,0 4-18 0,0-6-18 0,0-2-15 15,0 4-16-15,0-5-21 0,0-3-39 0,6 0-73 16,-6 0-100-16,0 0-43 0</inkml:trace>
  <inkml:trace contextRef="#ctx0" brushRef="#br0" timeOffset="45339.08">30883 15537 322 0,'0'0'495'0,"0"0"-120"0,0 0-123 16,0 3-80-16,0-3-47 0,0 4-21 0,0 3-5 0,0-3 2 0,0 7 6 15,0-4 2-15,-6 4-4 16,6 0-12-16,0 4-11 0,6 0-15 0,-6-1-13 0,0 1-8 0,7 3-6 0,-7 0-5 16,6 4-3-16,-6-3-4 0,6 2-4 0,-6 2-4 15,8 2-3-15,-2-3-6 0,-6 0-5 0,6 4-4 16,-6-4-13-16,7 0-25 0,-7 3-35 0,0-3-37 16,0 0-36-16,0-3-37 0,0-4-42 0,0-1-57 0,0-3-77 15,0-1-107-15,0-1-51 0,-7-2-6 0</inkml:trace>
  <inkml:trace contextRef="#ctx0" brushRef="#br0" timeOffset="45533.18">31209 15822 182 0,'0'-3'816'16,"0"3"18"-16,0-4-3 0,0 0-199 0,0 4-189 15,0-4-190-15,0 4-121 0,0 0-87 0,-7 0-95 0,7 0-113 16,0 0-106-16,-6 0-127 0,6 0-213 0,-6 0-113 0,-1 4-62 16,0 0-18-16</inkml:trace>
  <inkml:trace contextRef="#ctx0" brushRef="#br0" timeOffset="63885.03">23836 15972 65 0,'7'0'61'0,"-7"0"-10"0,0-3 0 0,6 3 8 0,-6-4 7 16,0 0 1-16,7 0-4 0,-7 4-5 0,0-3-4 15,0 0-8-15,0-1-13 0,0 4-18 0,0 0-13 0,0-4-10 16,0 4-7-16,0-4-9 0,0 1-5 0,0 3-6 0,0-4-2 15,-7 4-6-15,7 0-4 0,0-3-5 0,-6 3-3 0,6-4-3 16,-7 4-3-16,1 0-12 0,6 0-18 0</inkml:trace>
  <inkml:trace contextRef="#ctx0" brushRef="#br0" timeOffset="64202.14">23719 15994 58 0,'0'0'203'0,"-6"4"-23"16,-1-4-28-16,1 0-28 0,6 4-28 0,-7-4-20 0,0 0-19 0,1-4-12 16,0 4-8-16,-1 0-5 0,7 0-3 15,-7 0-1-15,7-4-2 0,0 4-5 0,0 0-1 0,0 0-3 16,0 0-4-16,0-3-6 0,0 3-8 0,0 0-8 0,0-4-11 16,0 4-5-16,7 0-10 0,0 0-11 0,-1-4-12 0,0 4-10 15,1 0-8-15,0 0-7 0,-1 0-3 0,1 0-5 0,5 4 2 16,-4-4 4-16,-2 0 10 0,7 4 9 0,0-1 14 15,-7-3 13-15,7 0 12 0,1 4 16 0,-2 0 13 0,2-1 9 16,-2-3 4-16,-5 4 5 0,6 0 4 0,0 0 0 0,-7-1 4 16,8 1-2-16,-2 3-2 0,-5-4 1 0,6 1 3 0,-6 3 2 15,-1-2-1-15,8-3-2 0,-2 2-2 0,1 1-5 0,0-2-3 16,0-3-12-16,1 4-21 0,4-4-21 0,2 0-32 16,0 0-49-16,-7 0-81 0</inkml:trace>
  <inkml:trace contextRef="#ctx0" brushRef="#br0" timeOffset="65740.52">29705 15983 262 0,'6'0'247'15,"7"0"-85"-15,0 0-63 0,-6 4-38 0,5-4-23 0,2 0-13 0,-1 4-9 0,6-1-2 16,0-3-3-16,1 0-1 0,6 4-3 16,1 0 0-16,-1-4-3 0,-1 3-2 0,8 1-3 0,-1 0 1 15,2 0-5-15,-9-4-9 16,7 3-10-16,1 1-20 0,-7 3-14 0,0-7-13 0,7 3-11 0,-7 5-10 0,0-5 1 0,0 2 5 16,1-3 8-1,-2 2 19-15,1 4 16 0,0-4 12 0,-6 0 12 0,6-1 8 0,-1 4 5 0,2-3 2 0,-7-1 1 0,6 1 0 16,0-4 0-16,-7 4-4 0,7-4-3 0,-6 4-12 0,6-4-13 31,-7 0-17-31</inkml:trace>
  <inkml:trace contextRef="#ctx0" brushRef="#br0" timeOffset="65990.77">31391 15972 353 0,'0'0'284'15,"0"0"-94"-15,6 0-72 0,-6 0-51 0,0-3-28 0,8 3-15 16,-2 0-12-16,0 0-10 0,8-4-15 0,-2 4-27 0,8-4-38 15,-1 0-57-15,1 1-112 0,0 0-94 0</inkml:trace>
  <inkml:trace contextRef="#ctx0" brushRef="#br0" timeOffset="66134.7">31841 15922 364 0,'6'0'449'0,"-6"0"-124"0,0 0-107 0,6 0-63 0,-6 0-34 15,0 0-16-15,0 0-7 0,0 0-2 0,0 0-3 16,8 0-8-16,-2 3-14 0,0-3-15 0,7 0-17 0,0 0-11 15,6 4-16-15,8-4-29 0,-1 0-33 0,0 3-44 0,7-6-58 16,-1 3-86-16,1-4-179 0,5 4-84 0,-11 0-46 16</inkml:trace>
  <inkml:trace contextRef="#ctx0" brushRef="#br0" timeOffset="73989.17">31496 5238 191 0,'-7'4'172'0,"7"-4"-38"16,-7 0-30-16,7 0-23 0,-6 0-13 0,0 0-6 0,6 0-3 15,-7 4-6-15,7-4-5 0,-7 0-5 0,1 0-5 16,-1 0-5-16,7 0-5 0,-6 0-5 0,0 0-1 0,-2 3 2 16,8-3 2-16,-6 0-1 0,0 0 7 0,0 0 4 0,-2 0 3 15,2 0 5-15,0 0 0 0,-1 0 2 0,7 0 2 0,-6 0 8 16,-1 0 2-16,0 0 6 0,1 0 9 0,0 0 9 15,0 0 14-15,-2 0 14 0,2 0 17 0,0 0 20 0,-1 0 21 16,1 0 15-16,-1 0 13 0,0 0 7 0,7 0 0 0,-6 0-9 16,0 0-13-16,6 0-23 0,-7 0-24 0,7 0-25 15,0 0-23-15,0 0-21 0,-7 0-15 0,7 0-12 0,0 0-9 16,0 0-5-16,7 0-4 16,-7 0-3-16,0 0-3 0,7 0-3 0,-7 0 0 0,6 0-2 0,0 0-2 15,8-3-1-15,-1 3-1 0,-1 0-1 0,2 0-1 16,5 0 0-16,1 0-1 0,-8 0 0 0,8 0-2 0,6 0 0 0,-6 0 1 15,-1 0 0-15,1 0-1 0,0 0-1 0,-1-4 1 16,1 4 0-16,-1 0 1 0,1 0 1 0,0 0 0 0,-8 0-2 16,2 0 3-16,-2-4 0 0,-5 4-1 0,-1 0-1 0,1 0-1 15,0 0 0-15,-7 0 0 0,6 0-1 0,-6 0 0 0,0 0 1 16,0 4 0-16,0-4 2 0,6 0-1 0,-6 4-1 0,0-8 0 16,0 4 0-16,0 0 0 0,0 0-7 0,0-4-7 0,6 4-12 15,-6-3-28-15,8 3-59 0,-2-4-84 0,0 1-78 16,1-1-75-16,0-3-86 0,-1 3-132 0,1-4-121 15,-1-2-50-15,0 6 16 0</inkml:trace>
  <inkml:trace contextRef="#ctx0" brushRef="#br0" timeOffset="74222.5">31522 5063 369 0,'-7'-4'605'15,"0"4"-101"-15,7-4-119 0,-6 4-71 0,6-3-40 0,0 3-26 16,0 3-8-16,0 1-3 0,0 3-10 0,0 1-20 16,0 3-29-16,0 0-28 0,0 7-21 0,6 0-18 0,-6 0-26 15,0 5-22-15,7-1-16 0,-7 3-3 0,7-3-9 0,-1 4-9 16,-6-1-6-16,7 5-4 0,-1-5-4 0,0 1-2 16,-6 0-3-16,8-1-10 0,-2-2-10 0,0-1-24 0,-6 3-90 15,6-7-116-15,-6 1-140 0,0-1-239 0,0 0-123 16,-6-4-74-16,-6 4-29 0</inkml:trace>
  <inkml:trace contextRef="#ctx0" brushRef="#br0" timeOffset="81902.23">26467 10196 215 0,'7'0'282'0,"-7"0"-66"16,0 0-59-16,0 0-42 0,0 0-28 0,7 0-16 0,-7 0-9 0,0 0-8 0,0 0-4 0,0 0-5 16,0 0-5-16,0 0-3 0,0 0-2 15,0 0-2-15,0 0-1 16,0 0 1-16,0 0 0 0,0 0 7 0,0 0 6 15,0 0 9-15,-7 0 10 0,7 0 14 0,0 0 13 0,0 0 15 16,0 0 17-16,0 0 14 0,0 0 14 0,0 0 10 0,0 0 7 0,0 0 1 0,0 0-3 0,0 0-12 0,0 0-12 16,0 0-19-1,0 0-19-15,0 3-19 0,-7-3-18 0,7 0-16 16,0 4-13-16,-6-4-6 0,0 3-5 0,-1 4-2 0,1 1 2 16,-8-1 1-16,2 4-3 0,-2 4 0 0,-5-1 0 15,-1 1-4-15,0 0-1 0,2 3-5 0,-9 1-3 0,7-1-3 16,-6 0 0-16,1 4 1 0,-7-4-1 0,12 0 0 0,-7 1 0 15,1-1 1-15,7 1 0 0,-1-1 1 0,0-3-3 16,2-1 2-16,4-3-3 0,1 4 0 0,0-4-1 16,6-4-3-16,1 0-1 0,6-3 0 0,-6 0 0 0,6-1-2 15,0 1 1-15,6 0 0 0,-6 2-1 0,6-2 3 0,8 1 1 16,-1-2-2-16,-1 1 2 0,8 0-1 0,0-1-1 0,-1-3 1 16,7 4-1-16,-6-4-2 0,6 4 0 0,1-4-1 15,-2 3-2-15,-5-3 2 0,6 4-1 0,0-4 1 0,0 4 0 16,-7-4-1-16,7 0 0 0,-6 3-1 0,-1-3 2 0,-5 0-1 15,5 4 2-15,-12-4 0 0,6 0-1 0,-1 0 1 16,-5 0 0-16,0 0 1 0,-1 0 0 0,-6 0 0 0,6-4 0 16,-6 1-1-16,7-5-1 0,-7 1 3 0,0 0 2 0,0-4 0 15,0-1 3-15,-7-2 2 0,7-1 1 0,-6 0 2 0,0-3 0 16,6-4 0-16,-7 4-2 0,0-4-1 16,1-1-3-16,0 5-1 0,-1-3-2 0,1-1-1 0,-1 0-2 15,0 3-2-15,1 1 0 0,0-1 2 0,-2 1 0 0,8 4-1 16,-6-1 0-16,6 4-1 0,-6 0 1 0,6 4 0 0,-6-1-5 15,6 1-11-15,0 4-15 0,0-1-30 0,0 4-65 0,0-4-82 16,6 4-77-16,0-4-70 0,8 4-67 0,-2-3-90 16,2 3-141-16,5 0-57 0,-6 0 5 0</inkml:trace>
  <inkml:trace contextRef="#ctx0" brushRef="#br0" timeOffset="82236.82">26781 10129 348 0,'0'-4'534'0,"0"-3"-143"0,0 4-142 15,0 3-84-15,0-4-48 0,0 0-27 0,0 4-14 0,0 0-9 16,0 4-3-16,0 0-3 0,0-1-3 16,0 4-1-16,0 4 3 0,6 0 4 0,-6 0 10 0,0 4 7 15,6 0 12-15,-6 3 12 0,0 1 11 0,7-1 6 16,-7 0 1-16,0 4-4 0,0-4-7 0,0 5-11 0,0-1-10 0,6-5-12 15,-6 6-15-15,0-1-10 0,0-4-8 0,0 0-5 0,7 0-4 0,-7 1-1 16,0-4-7-16,6-1-7 0,-6 1-1 0,7-4-3 16,-7 0-3-16,6 0-1 0,-6 0-2 0,6-4-1 15,2-3-2-15,-2 3 0 0,7-3-3 0,-6-1-1 0,5-3 1 16,-5 0 0-16,6 0-1 0,6-3-1 0,-5-5-2 0,-2 5 0 16,1-8-2-16,1 3 2 0,-2-3-9 15,2 0-26-15,-2 1-51 0,-5-6-65 0,6 2-64 0,-6-4-60 16,5-1-58-16,2-3-80 0,-8 1-101 0,8-5-118 0,-8 0-26 0,0 1 22 15</inkml:trace>
  <inkml:trace contextRef="#ctx0" brushRef="#br0" timeOffset="82485.68">26806 10122 22 0,'0'0'475'0,"0"0"-108"0,0 0-136 15,0 0-95-15,0 3-57 0,0-3-26 16,0 0-12-16,7 0-4 0,-7 4-1 0,6-4 1 0,1 0 3 0,-1 0 1 16,0 4 1-16,2-4 1 0,4 0 0 0,2 0 3 0,-8 0 1 0,7 0 4 15,0 0 0-15,0-4-2 0,0 4-3 0,0 0-3 0,0-4-6 16,0 4-7-16,0-3-9 0,1 3-5 0,-2-4-6 16,1 1-4-16,-6 3-11 0,6 0-18 0,-7 0-27 15,0-4-32-15,2 4-36 0,-2 0-50 0,0-4-73 0,0 4-114 16,-6 0-98-16,0 0-45 0</inkml:trace>
  <inkml:trace contextRef="#ctx0" brushRef="#br0" timeOffset="82645.55">26838 10312 187 0,'-6'4'447'0,"6"-4"-120"0,0 0-123 15,0 0-81-15,6 0-48 0,2 0-27 0,-8 0-12 0,12-4-8 0,-5 4-4 16,6-4-4-16,0 1-3 0,7-1-4 0,-8 4-3 15,8-3-7-15,-1-1-10 0,1 0-14 0,0 1-22 0,-1 3-31 16,1-4-48-16,0-3-87 0,-2 3-133 0,9 0-83 0</inkml:trace>
  <inkml:trace contextRef="#ctx0" brushRef="#br0" timeOffset="83151.57">27373 10324 171 0,'0'4'223'0,"0"-4"-45"0,-6 0-37 0,6 0-27 0,0 2-19 16,-8-2-15-16,8 0-9 0,-6 5-8 0,6-5-6 15,-6 0-6-15,6 3-7 0,-6-3-4 0,6 0-6 0,0 0-5 16,0 4-4-16,-7-4-1 0,7 4-2 0,0-4 0 0,7 3 2 16,-7-3 1-16,0 4 3 0,6-4 2 0,-6 0 1 15,6 3 2-15,0-3 0 0,2 0 0 0,-2 0-4 0,0 0-1 16,7 0-4-16,-6 0 1 0,6 0-3 0,-7 0-3 16,8-3-4-16,-2 3 0 0,2 0 0 0,-8 0-2 15,7-4-1-15,0 4-4 0,-6-3 1 0,5 3-1 0,2-4-1 16,-8 4-2-16,1-4-1 0,-1 4-2 0,7 0 0 0,-6-3 1 15,-7 3-2-15,6-5-1 0,0 5-2 0,-6-2-5 0,8 2-14 16,-8-4-18-16,6 4-20 0,-6-5-29 0,0 5-38 0,0-3-56 16,6-1-85-16,-6 0-127 0,0 1-66 0</inkml:trace>
  <inkml:trace contextRef="#ctx0" brushRef="#br0" timeOffset="83372.68">27386 10455 216 0,'0'3'400'0,"6"1"-120"0,-6-4-105 0,7 0-70 0,0 4-35 16,-1-4-17-16,6 0-8 0,2 0-3 0,-1-4-4 15,7 4-1-15,-8 0-4 0,2 0-6 0,5-4-2 16,1 4 0-16,-7 0 4 0,0 0 3 0,-1-3 5 0,2 3 5 16,-1 0 5-16,0 0 6 0,-6-4 0 15,-1 4-1-15,0 0-7 0,0 0-5 0,-6 0-7 0,8 0-7 0,-8 0-9 16,0 0-12-16,6 0-22 0,-6 0-29 0,0 0-35 15,0 0-51-15,6-3-83 0,-6 3-158 0,7-4-97 0,-7 0-47 16</inkml:trace>
  <inkml:trace contextRef="#ctx0" brushRef="#br0" timeOffset="84153.42">28233 10308 192 0,'0'0'246'16,"0"0"-47"-16,-6 0-43 0,6 0-32 0,0 0-24 0,-8 0-11 0,8-3-7 16,0 3-2-16,0-4-1 0,0 4 2 0,-6 0 4 0,6-3 3 31,0 3 5-31,0 0 5 0,0 0 9 0,0 0 5 0,-6 0 4 16,6 0 3-16,0 0 1 0,0 0 0 0,0 0-2 0,0 0-6 0,0 0-7 0,0 0-6 0,0 0 0 0,6 0-4 31,-6 0-3-31,6-4-2 0,2 4-2 0,4 0-1 0,-6 0-4 15,8-4-6-15,-1 4-11 0,-1 0-8 0,2 0-10 16,-2-3-10-16,8 3-9 0,0 0-7 0,-1 0-6 0,-5-4-4 16,5 4 0-16,7-4-3 0,-6 4-3 0,-1-3-3 0,7-1 1 15,-6 0 0-15,6 4 0 0,-7-3-2 0,1-1-2 16,0 0 0-16,-1 1 4 0,1-1 4 0,-8 0 4 0,2 4 5 16,-2-3 9-16,-5-1 4 0,0 4 5 0,-1 0 6 15,-6 0 1-15,0 0 0 0,7-4-3 0,-7 4-6 0,0 0-6 16,0 0-5-16,0 0-4 0,0 0-5 0,0-4-4 0,0 4-4 15,0 0-3-15,-7 0-7 0,7-3-9 0,0 3-17 16,0 0-42-16,0-3-65 0,0 3-75 0,-6-4-65 0,6 0-59 16,-7 0-53-16,7 1-55 0,-7-1-65 0,1 1-85 15,6-1-28-15,-6 1 23 0</inkml:trace>
  <inkml:trace contextRef="#ctx0" brushRef="#br0" timeOffset="84481.2">28474 10155 38 0,'-7'-4'445'0,"0"0"-88"0,7-3-102 15,-6 3-78-15,0 1-36 0,6-1-8 0,-8 0 9 0,8 1 23 16,-6-1 25-16,6 1 21 0,0 3 15 0,-6 0 10 16,6-4-5-16,0 4-16 0,0 0-24 0,0-4-29 0,0 4-34 15,0 0-32-15,0 4-26 0,0-4-19 0,0 4-3 16,0-1-1-16,6 1 5 0,-6 3 0 0,6 0 0 0,2 4 1 15,-8 0-2-15,6 4-4 0,0-4-8 0,-6 8-3 0,7-5-9 16,0 0-3-16,-1 5-5 0,-6-4-3 0,7 3-1 0,-1 0-2 16,0-3-5-16,-6 4-3 0,7-5-1 0,0 4 0 15,-7-3-1-15,6 0 1 0,0-1-3 0,-6 1 0 0,7-1-1 16,-7-3-1-16,7-4-1 0,-7 5 0 0,6-1 1 0,-6-4-9 16,0 1-11-16,0-5-23 0,7 5-44 0,-7-5-61 15,0-3-73-15,6 3-69 0,-6-3-67 0,7-3-68 0,0-4-93 16,-1 0-140-16,0-1-42 0,0 1 18 0</inkml:trace>
  <inkml:trace contextRef="#ctx0" brushRef="#br0" timeOffset="84861.38">28897 10089 52 0,'0'-4'519'16,"0"1"-71"-16,0-1-117 0,0 0-85 0,-7 4-39 16,7-3-11-16,0 3 2 0,0-4 6 0,0 4 4 0,0 0-8 15,0 0-14-15,0 4-10 0,0 3-5 0,0 0-10 0,0 1-13 16,0 6-15-16,0 1-10 0,0 3-5 0,0 4-7 0,0 0-13 15,0 0-21-15,0 3-18 0,0 1-10 0,7 4-6 16,-7-1-6-16,0 4-1 0,0-4-1 0,0 4-1 0,0 0-1 16,0 1-3-16,0-2-5 0,0 1-2 0,0 0-3 0,0-1-2 15,0-1-4-15,0-2 0 0,0 0-5 0,0 0-1 16,0-3-2-16,0 0-1 0,7-4 0 0,-7-4-3 0,0 0-1 16,6 0 0-16,-6-3-4 0,6-4-15 0,-6 0-18 0,0-3-21 15,0-1-43-15,0-3-99 0,7-4-104 0,-7-4-111 0,6-3-147 16,-6-5-145-16,7-2-81 0,0-1-26 15,5 0 13-15</inkml:trace>
  <inkml:trace contextRef="#ctx0" brushRef="#br0" timeOffset="86827.63">29588 10107 141 0,'0'-3'349'0,"0"3"-96"0,-8 0-81 0,8-4-58 0,0 4-30 0,0 4-14 0,0-4-7 0,0 0 0 16,0-4-2-16,0 0-2 0,-6 1-2 0,6 3-1 0,0-4-1 15,0 4 0-15,0-4-2 0,-6 4 2 0,6 0 0 0,0 0 2 16,-7-3 1-1,7 3 0-15,-6 0-2 0,-1 0 0 0,0 0-3 0,1 0-1 0,0 3-5 0,0-3-3 0,-2 0-2 16,2 4 2 0,0-4 2-16,-1 4 3 0,1-4 6 0,-1 0 8 0,0 3 9 0,1-3 12 0,0 0 6 15,-2 0 5-15,2 0 4 0,6 0 0 0,-6 0-6 0,6 0-6 16,0 0-8-16,-6 0-12 0,6 0-8 0,0 0-11 0,0 0-9 16,0 0-8-1,0 0-7-15,0 0-5 0,0 0-6 0,0 0-4 0,0 0-4 0,0 0-1 0,0 0-3 0,0 0 0 0,0 0 0 16,0 0 1-16,0 0-1 0,0 0 0 0,0 0-1 15,0 0 0 1,0 0 1-16,0 0 1 0,0 0-2 0,0 0 0 0,0 0 1 0,0 0-1 0,0 0 2 0,0 0 0 0,0 0-1 16,0 0 0-16,-7 0 0 15,7 0 0-15,0 0-1 0,0 0 0 0,-7 0 0 0,7 0 0 0,0 0-1 0,-6 0 0 16,6 0 0 0,0 0 1-16,0 0 2 0,-7 0 0 0,7 0 0 15,0 0 1-15,0 0 1 0,0 0 3 0,0 0 3 0,0 0 3 0,0 0 4 0,0 0-1 0,0 0 2 0,-6 0-2 31,6 0 1-31,0 0-4 0,-6 0-2 0,6 0-5 16,-8 4-5-16,8 0 0 0,-6-4 12 0,6 3-7 0,-6 1-5 16,0 0-1-16,6-1 0 0,-7 1 0 0,0 3 0 0,7-3 0 15,-6 3-14-15,6-3 9 0,0 3 3 0,-7 0 0 0,7-3-1 16,0 3 1-16,0 5 4 0,0-5-2 0,-6 4 1 16,6-4-1-16,0 4-1 0,0-3 2 0,0 2 2 0,0 1 0 15,0 0-2-15,6-3 1 0,-6-1-1 0,7 0 0 0,-7 1-1 16,6-1 2-16,1 0 1 0,0-3-1 0,-1-1 11 15,0 1-6-15,0-4-1 0,8 0 0 0,-8 4 0 0,1-4-1 16,-1-4-1-16,8 4-2 0,-14-4-9 0,6 1 8 0,0-1 9 16,0 1 9-16,-6-1 8 0,8-3 7 0,-8-1 2 15,6 1 5-15,-6 0 3 0,0-4 3 0,0 0-2 0,0-1-8 16,-6 2-7-16,6-1-4 0,0-3-3 0,-8 2-2 16,8 1-2-16,-6-4-6 0,6 4-1 0,0 0 0 0,-6 4-1 0,6-4 1 15,0 4 1-15,0 0 0 0,0 3 0 0,0 0-2 16,0 1-2-16,0 3 0 0,0-4-2 0,0 4-4 0,0 0-2 15,0 0-1-15,0 0 0 0,0 4-3 0,0 3 2 16,6 0-2-16,-6 1 0 0,6 6 1 0,-6-3 2 0,8 7-1 16,-2-3-1-16,-6 4 1 0,6 2-1 0,1 1 2 0,-7 0-1 15,7 4 1-15,-7-1-1 0,0 5 0 0,6-5 1 16,-6 5 0-16,0 0 0 0,0-2 1 0,7 2-3 16,-7-1-1-16,0 0 1 0,0 1 0 0,0-5-1 0,-7 1 2 0,7-4 0 15,0 0-1-15,-6-4 2 0,6 1 1 0,-7-5 0 16,7 1-1-16,-7-4 1 0,7-3 0 0,-6-2 7 0,0 2 2 15,-2-4 1-15,-4-1 2 0,6-3 5 0,-8 0 1 0,8-3 2 16,-7-1-1-16,7 1-5 0,-2-5 0 0,2 5 4 0,0-5-6 16,0 0-4-16,6 1-4 15,6-4-9-15,-6 0-9 0,6-3-17 0,0-1-22 0,8 0-48 16,-8 1-75-16,7-1-81 0,1 1-71 0,-2-1-67 0,8 0-75 16,-7 4-102-16,7-4-121 0,-8 4-35 0,2 4 35 15</inkml:trace>
  <inkml:trace contextRef="#ctx0" brushRef="#br0" timeOffset="87111.7">29744 10448 392 0,'0'0'573'0,"0"0"-122"16,-7 3-160-16,7-3-107 0,0 4-52 0,0-1-24 15,-7 5-10-15,7 0-2 0,0 3 2 0,0 3 1 0,0-3 1 16,0 4-10-16,0 3-18 0,0-3-20 0,0 3-14 0,0 0-10 16,0 0-8-16,7 5-3 0,-7-5-4 0,0 0-4 15,0 1 0-15,0-1-2 0,0 4-1 0,0-8-2 0,0 5-1 16,0-4-1-16,0-1-1 0,0-3 0 0,0 4-1 0,0-8-2 16,0 4-13-16,0-4-23 15,0 1-28-15,0-5-29 0,0 1-32 0,0-4-34 16,0-4-38-16,0 1-44 0,7-5-43 0,-7-2-50 0,0-1-72 0,0-4-77 15,0 0-23-15</inkml:trace>
  <inkml:trace contextRef="#ctx0" brushRef="#br0" timeOffset="87271.42">29705 10513 91 0,'0'-3'489'0,"0"-4"-96"0,0 3-116 16,-7 4-81-16,7-3-46 0,7-1-22 0,-7 4-11 0,0-4-7 15,6 1-12-15,1 3-15 0,5-4-15 0,2 1-15 16,-8 3-14-16,7-4-14 0,7 0-9 0,-1 4-8 0,-6-4-7 15,7 4-14-15,-1-4-23 0,1 4-24 0,0-4-27 0,-1 1-29 16,-6 3-34-16,6-4-46 0,-5 1-70 0,-2-1-118 0,2 0-76 16,-8 4-32-16</inkml:trace>
  <inkml:trace contextRef="#ctx0" brushRef="#br0" timeOffset="87429.57">29789 10583 189 0,'-6'4'505'0,"-1"0"-121"0,7-1-141 0,-6 1-93 16,6-4-49-16,0 4-21 0,0-4-6 0,0 0-6 0,0 3 0 16,6-3-2-16,1 0-5 0,5 0-7 0,2 0-18 0,-2 0-29 15,2 0-30-15,5-3-30 0,1-5-29 0,6 1-37 0,0 0-50 16,0-4-64-16,0 3-115 0,-6-3-88 0,6 0-46 16</inkml:trace>
  <inkml:trace contextRef="#ctx0" brushRef="#br0" timeOffset="88219.64">30401 10060 374 0,'-6'-4'415'0,"6"0"-110"0,0 1-92 16,0 3-52-16,0-3-19 0,0 3-3 0,0 0 2 0,0 0-2 15,0 0-7-15,0 0-11 0,0 0-15 0,0 0-16 0,0 3-19 16,0 0-12-16,0 5-6 0,0-1 9 0,0 4 13 16,0 4 17-16,0-1 15 0,0 4 15 0,-6 1 8 0,-1 3 0 15,0 4-9-15,1-5-12 0,-1 5-17 16,-6 0-18-16,6-1-13 0,-5 1-16 0,6 0-11 0,-8-1-7 0,8 1-7 16,-7 0-8-16,6-1-5 0,0-3-3 0,1 0-1 0,0-3-1 15,0-1-2-15,-2 0 0 16,8-7 0-16,-6 0 1 0,6 0 3 0,0-4 0 0,-6-3 8 15,6 0 5-15,0-4 5 0,0 0 2 0,0-8 1 0,6 1 1 16,-6-4 3-16,6-4 1 0,2 1-4 0,-2-4-4 0,0-4 2 16,0 0-3-16,1-1 6 0,0-2-1 0,-1 3 0 0,1-4 1 15,-1 4-1-15,0 1-4 0,2-2-2 0,-8 5-2 0,6 0-4 16,0 3-10-16,-6 0 2 0,6 8 0 0,-6-4 0 0,0 4-1 16,7 3-1-16,-7 0-2 0,0 4 1 0,7 0 7 0,-7 4-8 15,0 4-1-15,6-2-1 0,-6 6 0 0,0-1 1 16,7 0-2-16,-1 3 0 0,-6-3 0 0,7 4 0 0,6-4-3 15,-7 3-3-15,0 2-4 0,8-6-6 0,-1 1-2 0,-7 0-5 16,8-3-1-16,-2-1-1 0,-6 0-1 0,8-3 5 0,-8-4 4 16,8 0 4-16,-8-4 4 15,7 1 5-15,-7-5 3 0,8 1 3 0,-8-4 3 0,0 0 1 16,1-3 0-16,0-2 5 0,-7 2 1 0,6-4 2 16,1-1 1-16,-7 1 0 0,6 0 3 0,-6 0 3 15,0-1-1-15,6 1 0 0,-6-1-3 0,8 5 2 0,-8-5 2 16,6 8 0-16,-6 1 0 0,0 2-1 0,6 1 0 0,-6 0-2 15,0 3-2-15,6 0-2 0,-6 4-6 0,0 0-1 0,8 4-5 16,-8 0 0-16,6 3-1 0,0 0 1 0,-6 4 2 0,7 4-1 16,-7-1-2-16,6 1 1 0,-6 4 2 0,0-1 0 0,0 0-2 15,0 4-1-15,0-4-1 0,0 4 0 0,0 0 1 0,-6 1-2 16,6-1-3-16,0 3-4 0,0-3-11 0,-7 0-15 0,7-4-28 16,0 4-64-16,0-3-83 0,0-1-77 0,0-3-65 15,7-1-65-15,-7-6-78 0,0-1-116 0,0 0-87 0,6-3-1 0</inkml:trace>
  <inkml:trace contextRef="#ctx0" brushRef="#br0" timeOffset="88424.78">30772 10353 491 0,'-6'-4'601'0,"6"4"-126"16,0-3-132-16,0 3-69 0,0 0-29 15,0 3-14-15,0-3-8 0,0 4-2 0,-6 3 0 0,6 0-5 0,0 1-20 0,0 3-42 16,0-4-48-16,0 4-39 0,0 4-29 0,0-5-17 0,0 5-9 15,6-1-5-15,-6-2-5 16,0 3-2-16,0-1 0 0,0 0-3 0,0 5-9 0,0-8-22 16,0 4-35-16,-6 0-55 0,6-1-60 0,0-3-52 0,0-1-45 15,0 2-37-15,0-4-31 0,6-5-25 0,-6 1-34 0,0-4-43 16,0 0-66-16,0 0-11 0</inkml:trace>
  <inkml:trace contextRef="#ctx0" brushRef="#br0" timeOffset="88759.53">30851 10312 400 0,'0'-7'549'0,"-6"3"-107"0,6 1-97 32,0-1-42-32,0 0-10 0,0 4-7 0,0 0-11 0,0-3-12 15,0 3-22-15,0 0-24 0,0 0-42 0,6 0-51 0,-6 0-47 16,6 0-33-16,-6 3-21 0,7 1-13 0,-1 0 0 15,-6 3-8-15,7 0-4 0,-7 0-4 0,0 4-5 0,0 1-10 16,-7 2-12-16,1 1-19 0,6 0-22 0,-7 3-20 16,1-3-20-16,0 3-16 0,-2 0-8 0,2-3-1 0,6 3 3 15,0-3 13-15,-6 0 15 0,6-1 15 0,0-3 14 0,0 0 13 16,0 0 6-16,0 0 8 0,6-4 5 0,-6 4 3 16,0-3 2-16,0-2 6 0,0 3 3 0,0-6 6 0,0 5 4 15,0-1 3-15,0-3 4 0,0-1 3 0,-6 5 11 0,-1-5 1 16,0 1 1-16,-5-1 1 0,-1 1 1 0,6 0-2 0,-6-1 3 15,0 1-1-15,0-4-12 0,0 0-13 0,7 0-24 16,-1 0-32-16,0-4-54 0,7-3-86 0,-6 0-140 0,6 0-100 16,6-1-66-16</inkml:trace>
  <inkml:trace contextRef="#ctx0" brushRef="#br0" timeOffset="89060.22">31209 9964 182 0,'7'-3'561'0,"-7"3"-63"0,6 0-169 0,-6 0-116 0,6 3-64 15,1 1-33-15,-1 3-13 0,-6 4-3 0,7-3-2 0,0 3 0 16,-1 3-8-16,0 1-16 0,-6 3-18 0,7 1-16 0,-7-1-16 15,0 4-9-15,7-4-5 0,-14 4-4 0,7 0-3 16,0 4 0-16,-7-4-2 0,7 0 1 0,-6 0-2 0,0 0-1 16,-1-4-4-16,0 5-10 0,1-5-19 0,-1-1-25 15,1 2-25-15,0-4-29 0,-1-1-30 0,0-2-32 0,1-2-37 16,0-3-40-16,-1 1-54 0,0-8-88 16,1 3-72-16,6-3-26 0</inkml:trace>
  <inkml:trace contextRef="#ctx0" brushRef="#br0" timeOffset="89551.2">31196 9946 475 0,'0'-7'440'0,"0"3"-115"16,-6-3-74-16,6 3-22 0,0 1 9 0,6-1 16 0,-6 0 11 0,0 1 2 0,6-5-2 16,-6 5-16-16,7-2-26 0,-7 1-38 0,7-2-41 0,-1 2-27 15,7-3-25-15,-7 3-20 0,1 0-14 0,6 1-11 16,-7 3-10-16,1-4-10 0,6 4-10 0,-7 4-10 0,1-4-5 16,0 7 0-16,-1-3-2 15,-6 3-1-15,0 3 0 0,0-1-1 0,0 2 1 16,-6 3 0-16,-1 1 0 0,0-1 1 0,1 1 1 0,0 0 0 15,-1-1 0-15,0-3 0 0,1 4 2 0,0-4-1 0,-1 1-1 16,7-2 1-16,-7-3-2 0,7 4 0 0,0-3-1 0,7-1 0 0,-7 0 1 0,7 1-1 0,-1-1 1 16,0-3 0-16,1 3 1 0,6-4 2 0,-7 1-1 15,8 3-1-15,-8-3 0 0,7 3-1 16,-7-3-2-16,8 3-2 0,-8 1-2 0,0-1-1 0,8 1-2 16,-8 3 0-16,-6-4-2 0,7 4 2 0,-7 0-1 0,0-1 1 15,-7 5 1-15,7-4 1 0,-13 4 6 0,0 0 0 0,7-1-3 0,-14 1 2 16,7-3 0-16,-7 6 2 0,8-8 1 0,-8 5-1 15,0 0-5-15,7-4-11 0,1 0-9 0,-2-4-30 16,2 1-58-16,5 2-71 0,0-3-72 0,1-3-65 0,-1 0-79 0,7-4-113 16,0 0-128-16,7 0-51 0,-1 0 9 0</inkml:trace>
  <inkml:trace contextRef="#ctx0" brushRef="#br0" timeOffset="89805.19">31443 10353 350 0,'-6'7'466'0,"0"8"-158"0,6-4-124 0,-8 0-72 16,8 3-42-16,0-2-23 0,0-2-14 0,8 5-8 0,-2-1-6 16,0-2-9-16,7-1-10 0,1 0-10 0,-2-4-6 15,8 0-4-15,-7-4-3 0,7 5 0 0,0-8-3 0,-2 0 6 16,-4 0 9-16,5-3 15 0,-5-2 20 0,4 2 24 0,-4-4 38 15,-1 3 51-15,0-3 66 0,-6-4 53 0,-1 4 33 16,0-5 20-16,-6 5 0 0,0-4-12 0,0 0-32 0,-6 1-48 16,-7-2-63-16,0 1-52 0,0 0-40 0,-7 0-27 0,0 0-16 15,1 4-16-15,-1-4-24 0,2 8-75 0,-9-5-108 16,14 0-115-16,-6 6-170 0,5-7-153 0,2 6-98 0,-2 3-57 16,1 0-11-16</inkml:trace>
  <inkml:trace contextRef="#ctx0" brushRef="#br0" timeOffset="90644.92">31991 10133 163 0,'0'0'231'16,"-7"0"-53"-16,7 0-42 0,0 0-29 0,0 0-20 0,0 0-13 0,0 0-5 0,0 0-2 16,0 0-1-16,0 0 0 0,0 0 1 0,0 0 1 0,0 0 4 15,-7 0 3-15,7 0 7 16,0 3 7-16,0-3 9 0,0 0 8 0,0 0 7 0,-6 0 6 0,6 4 6 0,0-4 7 16,0 0 11-16,0 0 13 0,6 0 15 0,-6 0 11 0,0 0 7 15,0 4-3-15,0-4-6 0,7 0-12 0,0 0-18 0,-7 3-26 16,6-3-28-16,7 0-25 0,-6 4-22 0,6-4-13 0,-1 0-10 15,2 0-6-15,6 0-6 0,-8 0-3 0,8 0-3 16,5 0-4-16,-5 0-1 0,6-4 0 0,-6 4-1 16,6-3-1-16,-7 3 1 0,8-4-2 0,-8 4-1 0,7-4 2 15,-6 4-1 1,0-3-1-16,-2-1 0 0,-4 4 8 0,5-4-4 0,-5 4-2 0,-8-3 1 0,7 3-2 0,-13 0 2 0,7 0 0 16,-1-4 1-16,-6 4-10 0,0 0 5 0,6-3 2 15,-6 3 0-15,0 0-1 0,0 0-1 0,0 0 1 0,0 0-1 16,0 0-4-1,0 0-5-15,-6 0-7 0,6 0-16 0,0 0-31 0,0 0-61 0,0 0-72 0,-6 0-69 16,-1 0-59-16,7-4-61 0,0 4-72 0,-7-4-121 0,1 1-77 0,6-1-8 16</inkml:trace>
  <inkml:trace contextRef="#ctx0" brushRef="#br0" timeOffset="92326.13">33033 9910 206 0,'0'0'172'0,"0"-4"-37"0,0 4-30 0,0 0-21 0,0-4-16 16,0 4-9-16,0 0-6 0,0 0-5 0,0-3-2 0,0 3 0 16,0 0-3-16,0 0 3 0,0 0-2 0,0-5-2 0,6 5-2 15,-6 0-1-15,0 0 1 0,0-4 1 0,0 4 1 0,0 0-1 16,0 0 3-16,0-3 5 0,0 3 5 0,0 0 4 0,0 0 3 16,0-3 3-16,0 3 5 0,0 0 3 0,0 0 6 15,0 0 1-15,0 0 2 0,0 0 1 0,0-4 0 0,-6 4 1 16,6 0 1-16,0 0 2 0,0-4 1 0,0 4 2 0,0-3 0 15,0 3 1-15,-7 0-3 0,7 0-1 0,0-4-4 0,-7 4-6 16,7-4-4-16,-6 4-5 0,0 0-5 0,-1 0-3 0,7 0-2 16,-7 0-4-16,1 4-4 0,0-4-3 0,-8 4-6 15,8-1-5-15,-1 1-7 0,-5 0-2 0,4 2-2 0,2-2-4 16,-6 4-1-16,5 0-2 0,0-1 0 0,1 0 2 0,-7 0 4 16,7 4 2-16,6 0-3 0,-8-3 0 0,2 6 0 0,0-3 4 15,-1 0-1-15,0 0 0 0,1 4-4 0,0-1-1 0,-1 1-2 16,7 0-1-16,-6 3 2 0,6-3-4 0,-7 0-5 0,7 3-1 15,0 0 0-15,7 0-1 0,-7 1-3 0,6-4 1 0,1 3-3 16,-1 0-2-16,0-3 1 0,1-1-2 0,0 1 1 0,5 0 1 16,2-1 1-16,-1-2-1 0,7-1 0 0,-8 0-1 15,8-4 0-15,-7 0 0 0,7-4 0 0,-1 1-3 0,-6 0 0 16,7 0 0-16,-7-4-2 0,6 0 2 0,-6-4 1 0,7 0-1 16,-1 0 0-16,-6 1 1 0,0-4 0 0,7 3-1 0,-7-3 1 15,0 0 0-15,0-4 1 0,-1 3 0 0,2 0 1 0,-8-2-1 16,8-1 0-16,-8-4 0 0,7 4 1 0,-7-4 1 0,1 0 0 15,0 1 3-15,-7-4 2 0,6 0 2 0,-6-1 5 0,0 1 0 16,6-1 0-16,-6-2 3 0,7 2 2 0,-7 1 1 0,0-3 1 16,-7 1 0-16,1 2-1 0,6 4 0 15,-13-5-1-15,6 5 4 0,1-1-7 0,-7 0-7 0,7 5-3 16,-8-1-6-16,2 3-9 0,-2 0-25 0,1 4-73 0,0 1-113 0,0 0-101 0,-7 3-132 16,8-4-210-16,-1 8-101 0,-7-4-56 0,8 6-11 0</inkml:trace>
  <inkml:trace contextRef="#ctx0" brushRef="#br0" timeOffset="105821.57">23713 15892 249 0,'0'0'325'0,"0"0"-82"16,0 0-75-16,0 0-58 0,0 0-37 0,0 0-26 0,0 0-14 0,0 0-10 0,0 0-5 0,0 0-4 16,0 0-5-16,0 0-2 0,0 0-3 0,0 0 3 0,6-4 1 15,-6 4 6 1,0 0 6-16,0 0 6 0,0 0 8 0,0 0 8 0,0 0 8 0,0 0 7 0,0 0 7 0,0 0 5 16,0 0 7-1,0 0 10-15,-6 0 5 0,6 0 10 0,0 0 11 0,0 0 12 0,0 0 7 0,0 0 6 0,0 0 7 16,0-4-2-16,0 4 3 15,0 0-1-15,0-3-8 0,0 3-10 0,0-4-5 0,0 4-11 0,0 0-11 0,0-4-10 0,0 4-12 32,0-3-11-32,0 3-9 0,0 0-11 0,0-3-9 0,0 3-7 0,0 0-6 0,0 0-4 0,6-5-5 0,-6 2-2 15,0 3-5-15,0 0-1 0,0-4 0 0,6 0 0 16,-6 1 1-16,0 3-1 0,8-4 0 0,-8 1-1 16,0-1 1-16,6 0-1 0,-6 1-2 0,0-1 0 0,6-3-1 15,-6 3 0 1,0 0 1-16,7 0 1 0,-7-3 1 0,0 4 0 0,6-1 0 0,-6 0 2 0,0 1-1 0,0-1-3 0,7 0 0 15,-7 1-2 1,6 0 2-16,-6-3-12 0,7 3 3 0,-7 0 1 0,6-5 4 0,-6 5 0 0,6-1 3 0,2-3-1 0,-8 0 1 31,6 3 12-31,0-3-5 0,-6-1-3 0,7 1-2 0,-7 3 1 16,7-3 1-16,-1 0 2 0,-6 3 1 0,0 0 1 16,0 1 3-16,6-5 0 0,-6 5 0 0,0-5 0 0,0 5-2 15,0-4-1-15,7 3 0 0,-7 0-1 0,0-3-1 0,0 3 0 0,0 1-1 0,0-6 0 0,0 6-1 0,0 0-1 31,6-1-4-31,-6-3-1 0,0 3-1 0,0-3 0 16,0 3 0-16,7 1 0 0,-7-5-2 0,7 1 1 0,-7 3 1 16,6-3-1-16,0-1 1 0,-6 1-1 0,7 4 0 0,-7-5-1 15,7 1 1-15,-7 0 0 0,6-1 1 0,-6 5 0 16,6-5 0-16,1 1 1 0,-7 0 2 0,7-1 0 0,-7 0 1 16,6 1 2-16,-6 0 1 0,7 4 1 0,-7-5 0 0,0 4-1 15,6-2 0-15,-6 1 2 0,0-2-1 0,6 4-2 0,-6-1-2 16,0 0-1-16,0 1-1 0,8 3 2 0,-8-4-3 15,0 4-2-15,0-4 1 0,6 4 0 0,-6-3 0 0,0-2-1 16,6 2 1-16,-6 0 2 0,0 3 3 0,0-4 4 16,0 0 0-16,0 4 3 0,0-3 2 0,0 3 1 0,0 0-1 15,0 0-2-15,0 0-4 0,0 0-12 0,0 0-15 0,0 0-21 16,0 0-34-16,0 0-77 0,0 0-99 0,0 0-89 16,6 0-93-16,-6 0-117 0,7-4-148 0,-7 4-72 0,7 0-16 15</inkml:trace>
  <inkml:trace contextRef="#ctx0" brushRef="#br0" timeOffset="107212.1">24025 15316 237 0,'0'0'252'0,"0"0"-45"0,0 0-47 0,0 0-42 0,0 0-33 16,6-3-24-16,-6 3-15 0,0 0-11 0,0 0-6 0,0 0-5 15,0 0-3-15,8 0-2 0,-8-4-1 0,0 4 0 0,6 0 0 16,-6 0-1-16,0 0-1 0,6 0-1 0,-6 0 1 15,0 0 1-15,7 0 2 0,-7 0-1 0,6 0 1 0,-6 4 1 16,7-4 1-16,-7 0 1 0,7 0 3 0,-7 3 2 0,6-3 1 16,0 0 1-16,0 0 1 0,2 0 3 0,-8 0-1 15,12 0 0-15,-5 0-4 0,-1 0-5 0,1 0-3 16,0 0-2-16,-1 0-6 0,7-3-3 0,-6 3-1 0,-1-4-1 16,0 4 0-16,1 0-1 0,0-3-2 0,6 3-1 0,-7 0 0 15,0 0 1-15,2-4-1 0,-2 4-1 0,6 0 0 0,-4 0 1 16,-2-3-1-16,0 3 1 0,1-4-1 0,-1 4-1 15,1-4 1-15,6 4-2 0,-7-4 0 0,0 4-1 0,2 0 0 16,-2-3 1-16,0 3-1 0,1 0-1 0,-1 0 0 0,1 0 3 16,0 0-1-16,-7 0 2 0,6 0 0 0,0 0 0 15,1 0 2-15,0 0-1 0,-7 0 1 0,6 0-3 0,7 0 3 16,-6-4-1-16,-1 4 3 0,1-4 0 16,-1 4 0-16,7-3 1 0,0 3 0 0,1-4 0 0,-8 0-2 15,7 4-1-15,-7-3-1 0,7-1-1 0,-6 4-2 0,5-4 0 0,-4 4-2 16,-2-3 0-16,7 3 1 0,-7-4 1 0,1 4 0 0,-1 0-1 15,1 0 0-15,-1 0 1 0,1-4 2 0,0 4-1 16,-1 0-1-16,-6 0 0 0,13-4-1 0,-6 4 1 16,-1 0 0-16,0 0 0 0,1-3-3 0,-1 3 1 0,1 0 2 15,0 0-1-15,-1 0 1 0,0 0 0 0,1 0 1 0,0 0 1 16,-1 0-1-16,1 0 0 0,-1 0 0 0,1 0-1 0,-7 0 0 16,6 0 0-16,1 3 0 0,-1-3-1 0,-6 0 1 15,6 0 0-15,2 0 0 0,-2 4-1 0,0-4 0 0,1 0 1 16,-1 4-1-16,1-4 1 0,-1 0 0 0,1 0 1 0,-1 0-1 15,0 0 1-15,2 0 1 16,-2 0-2-16,0 0 1 0,8 0 0 0,-8 0 0 16,0 0 0-16,1 0-1 0,-1 0 0 0,1 0 0 15,6 0 0-15,-7-4 1 0,1 0 0 0,6 4 0 0,-7-3 0 0,8 3 1 0,-1-7-1 0,-7 7-1 16,8-4 0-16,-2 0-1 16,-6 4 0-16,1-3-1 0,0 3 1 0,-1-4-1 0,1 4 1 0,5 0 0 0,-4 0 0 0,-2 0 0 31,0-3 1-31,-6 3 0 0,6 0 0 0,2 0-1 0,-2 0 1 0,0 0 1 0,7 0-1 15,-6 0 0-15,0 0 1 0,5 0 0 0,-6 0 0 0,8 0 0 0,-8 0-1 0,7 0-1 16,-6 3 1-16,6-3 0 0,-7 0 0 16,2 0-1-16,4 4 0 15,-6-4 1-15,1 0 0 0,0 3 0 0,6-3-1 0,-7 4 1 16,0-4 0-16,2 4-1 0,-2-4 1 0,0 3 0 16,0 1 0-16,8-4 0 0,-8 3 0 0,1-3-2 0,6 4 1 0,-6 0 1 15,5-4 1-15,2 0-1 0,-2 0 0 0,1 0-1 16,1 0-1-16,-2 0 2 0,2 0 0 0,-2 0-1 15,8 0-4-15,-7 0 1 0,0 0-1 0,-6 0-2 16,5 0 3-16,2 0 0 0,-8 0-1 0,7 4 2 0,-6-4 1 0,6 0 2 0,-7 3 0 0,0-3 0 0,8 0 0 31,-8 0 0-31,1 4-1 0,-1-4 1 0,1 0 0 0,6 0 0 16,-7 4 0-16,0-4 1 0,8 0 0 0,-8 0 1 0,8 0 0 16,-1 0 0-16,-7 0 0 0,7 0 0 0,0-4-1 15,0 4 0-15,0 0 2 0,-6 0-1 0,6 0 0 0,-7 0 1 16,7 0-1-16,-7 0 2 0,8 0 0 0,-8 0 2 15,1 0-2-15,6 0 0 0,-7 0 3 0,1 0 3 0,5 0 2 16,-4 0 2-16,4 0 2 0,2 0 1 0,-8 0 1 0,7 0-1 16,0-4 0-16,0 4-1 0,0-3-1 0,0-1-2 15,0 4 1-15,0-4-1 0,0 0 0 0,1 1-1 0,-2 3 0 16,1 0-4-16,-6-4-1 0,-1 4-1 0,7 0-4 16,-7 0 1-16,2 0 0 0,4 0-1 0,-6 0 1 0,2 0 1 15,4 0 0-15,-5 0-2 0,6 4 1 0,0-4 0 0,0 0-2 16,-6 0 0-16,5 0 0 0,1 0-3 0,1 0 1 15,-2 0 1-15,-4 0 0 0,4 0 0 0,1 0 0 16,-6 0 0-16,6 0 0 0,-7 0 0 0,0 0 1 0,2 0-2 0,-2 0 0 16,0 0-2-16,-6 0 1 0,0 0 0 0,0 0 2 15,6 3 0-15,-6-3 1 0,0 4 0 0,-6 0 1 0,6-4 2 16,0 4-1-16,0-1 1 0,0-3-1 0,0 4-1 0,-6-4-9 16,6 4-18-16,0-4-25 0,0 3-35 0,-6-3-47 15,6 0-85-15,0-3-157 0,0 3-92 0,-8-4-51 0</inkml:trace>
  <inkml:trace contextRef="#ctx0" brushRef="#br0" timeOffset="108100.49">26546 15137 396 0,'0'0'346'0,"0"-4"-73"0,0 1-65 0,-7-1-41 0,7 4-19 0,0-4-6 16,-6 4 5-16,6-3 11 0,-7 3 16 0,7-4 16 15,0 4 11 1,-6 0 7-16,6-3-1 0,0 3-4 0,-7 0-11 0,7 0-16 0,0 0-23 0,0 0-28 0,0 0-26 16,0 0-27-1,0 0-16-15,0 0-16 0,0 0-12 0,0 0-7 0,7 0-6 0,-7 3-2 0,6-3-1 0,1 0-3 0,-1 0-2 16,1 0 1 0,5 0 1-16,2 0 1 0,-1 0-2 0,0-3 1 0,0 3-2 0,7 0-1 15,-8-4 0-15,8 4-2 0,-1-7-1 16,1 7-2-16,0-8-1 0,-1 4 1 0,1-3-1 15,0 4 0-15,-8-5 0 0,8 5 1 0,-7-5-1 0,-1 5 0 0,2 0 1 0,-1-6 0 16,-6 6 1-16,-1-1 2 0,0 4 3 16,1-4 2-16,-7 4 2 0,6 0 2 0,-6 0 0 0,0 0 1 0,0 0 0 0,0 0-1 0,0 0-1 0,-6 0-5 31,6 0-1-31,0 0-2 0,-7 0-2 0,7 0-2 16,-6 0-3-16,6 4-4 0,-6-4-8 0,6 0-9 0,-7 0-19 15,0 0-31-15,1 0-53 0,0 4-66 0,6-4-67 0,-8 0-62 16,2-4-62-16,0 4-71 0,6-4-117 0,-7 1-72 15,1-1-11-15</inkml:trace>
  <inkml:trace contextRef="#ctx0" brushRef="#br0" timeOffset="108513.15">26637 14976 68 0,'-6'0'478'0,"6"-4"-78"16,0 1-108-16,0-1-80 0,0 4-43 0,-8-4-20 0,8 4-6 15,0 0-2-15,0-3 1 0,0 3-5 0,0 0-11 0,-6 0-13 16,6 0-11-16,0 0-14 0,0 0-10 0,0 0-9 0,0 0-6 16,0 0-3-16,0 0 5 0,0 0 9 0,0 3 12 15,0 1 12-15,0-4 13 0,0 4 9 0,6 3 5 16,-6-3-1-16,0 3-9 0,0 0-12 0,0 1-20 0,0-1-17 15,8 4-18-15,-8-4-13 0,0 4-8 0,6-1-5 16,-6 2-3-16,6-1-2 0,1 4-1 0,-7-4 0 0,7 4 0 16,-1-1-3-16,1-3-3 0,-1 4 0 0,-6-1-2 0,6 1 0 15,1-4-1-15,0 4-3 0,-7-4-2 0,6 3 0 0,-6-3 3 16,0 4-1-16,6-4 1 0,-6 0-3 0,0-4 1 0,7 5-1 16,-7-5 1-16,0 0-1 0,0 0-2 0,0-3-3 15,0-1 1-15,0 2 2 0,7-3-2 0,-7-2-1 0,0 4-4 16,0-4-7-16,0 0-13 0,0 0-39 0,-7 0-80 0,7-4-96 15,0 4-95-15,-7-7-122 0,7 0-191 0,-6 0-86 16,6-4-46-16,0 4 4 0</inkml:trace>
  <inkml:trace contextRef="#ctx0" brushRef="#br0" timeOffset="108844.75">26996 14928 256 0,'0'0'553'0,"0"0"-53"15,0 4-111-15,0 0-58 0,0-1-27 0,6 5-11 0,-6-1-7 16,6 4-3-16,-6-4-6 0,6 4-19 0,-6 4-42 0,7-1-58 0,0 1-51 0,-7 3-40 16,6-3-21-16,1 4-12 0,-7-1-8 0,6 0-7 0,0 0-4 15,2 1-3-15,-2-5-5 0,0 1-2 0,-6 4-2 16,6-8-1-16,2 3-1 0,-2-3-1 0,-6 0-7 0,6 0-15 16,-6 0-45-16,7-4-92 0,-7 1-95 0,6-5-103 0,-6 1-145 15,7 0-152-15,-7-4-99 16,0-4-38-16,7 4 14 0</inkml:trace>
  <inkml:trace contextRef="#ctx0" brushRef="#br0" timeOffset="110191.74">25972 15364 310 0,'0'-3'266'0,"-6"3"-72"0,6 0-63 0,0 0-47 0,0-4-29 15,0 4-16-15,-6 0-8 0,6 0-5 0,0-3-1 0,0 3-3 16,0 0-5-16,0 0-3 0,0 0-1 0,6 0-1 15,-6 0-2-15,0-4 1 0,6 4 5 0,-6 0 3 0,8-4 4 16,-2 4 3-16,0-3 6 0,-6 3 5 0,6-5 5 0,-6 1 3 16,7 4 1-16,0 0 1 0,-7-2 3 0,6-3 0 0,1 5-2 15,-7-3-4-15,6 3-2 0,0-4-5 0,-6 4-3 16,0 0-5-16,8-4-3 0,-2 4-3 0,0-3-2 16,-6 3-1-16,6-4-1 0,8 4 0 0,-8-3 1 0,1 3 0 15,-1-4-1-15,1 1-1 0,-7 3-3 0,7 0-2 0,-1 0 0 16,0 0-2-16,-6 0 2 0,7 3 0 0,-7-3 3 15,0 4 5-15,7-1 5 0,-7 1 4 0,0 3 4 0,0-3 2 16,6-1 1-16,-6 4 6 0,0-3 6 0,0 4 6 0,0-4 6 16,0 3 5-16,0 0 7 0,0-3 2 0,0 3 5 0,0-3 4 15,0 0 5-15,0 2 4 0,0 2 5 0,-6-4 1 16,6 3 1-16,0 1-1 0,0-1-2 16,0 1-5-16,-7-2-11 0,7 2-11 0,0-1-10 0,-7 0-9 0,7 4-9 0,0-3-5 15,-6 3-5-15,0-4-6 0,6 1-3 0,0-1-5 16,-7 0-2-16,7-3-3 0,0 3-1 0,-7-3-2 0,7 3-2 15,0-3-1-15,0-1-1 16,0 1-1-16,0-4-1 0,0 4-2 0,0-1-1 0,7-3 3 0,-7 4 1 0,0 0-1 16,0-4 0-16,7 0-2 0,-7 3 1 0,6-3 2 0,-6 4 0 15,6 0-1-15,1-4-2 0,-7 4 1 0,7-1-1 0,-1-3 1 16,-6 4 0-16,6-1 1 16,1 1-4-16,-1-4 0 0,1 4 2 0,0-4-1 0,-1 3 1 0,0-3 0 0,2 4-2 15,-8 0 0-15,6-1 0 0,0-3 0 0,-6 3-1 16,6-3 0-16,-6 4 0 0,0 1 1 0,0-2 3 0,-6 1 3 15,6 3 0-15,0 1 3 0,-6-1 1 0,0-4 0 0,6 5-1 16,0-5 0 0,-8 5-1-16,8-5-1 0,0 5-3 0,0-5 0 0,0 1-2 0,-6 0-2 0,6-1 0 0,0 1 0 15,6 0-2-15,-6-1 0 0,0 1 1 0,0 0 0 0,8-1-1 16,-8 1 2-16,6 0 1 0,0-1 0 0,0 1-2 0,1-1 0 16,0 1-2-16,-1 0 0 0,1-1-4 0,-1 1-3 15,0 3-1-15,2-4-1 16,-8 3 3-16,6-3-1 0,-6 4 2 0,0-3 0 0,0 3 5 0,0 0-1 0,-6-3 2 15,6 3-1 1,-8 1 0-16,2-1 2 0,0-3-1 0,-1 3-1 0,-6 0 2 0,6-3 1 0,-5 3 0 0,6-3 0 0,-8-1 0 16,1 2 0-16,6-2 0 15,-6-3-2-15,1 0-7 0,5 0-11 0,-6 0-32 16,0 0-70-16,6-3-96 0,-6-5-103 0,7-3-146 0,0 0-166 16,-2-4-97-16,2 4-45 0,0-7 0 0</inkml:trace>
  <inkml:trace contextRef="#ctx0" brushRef="#br0" timeOffset="146988.69">26213 10994 21 0,'0'0'43'0,"0"-3"12"16,-6 3 15-16,6 0 10 0,0-5 9 0,-6 5 4 0,6 0 5 16,0 0-1-16,-6-3-5 0,6 3-8 0,0-4-11 0,-8 4-13 15,8-4-11-15,0 4-10 0,-6-3-9 0,6 3-4 16,0-4-4-1,-6 4-4-15,6 0-5 0,0 0-3 0,0-4-1 0,0 4 0 16,0 0 3-16,0 0 1 0,0 0 0 0,0 0 4 0,0 0 3 0,0 0 2 0,0 0 1 0,0 0 1 16,0 0 1-16,0 0 1 0,0 0 4 0,0 0 0 15,0 0 4-15,0 4 3 0,0-4 4 0,0 0 2 0,0 0 5 16,0 4 5 0,0-4 1-16,0 0 5 0,0 0 0 0,0 0 1 0,0 0-2 0,0 0-4 0,0 0-4 0,0 0-5 0,0 0 1 15,0 0 2-15,0 3 17 0,0 1 24 0,0 3 23 16,6-2 19-1,-6 1 18-15,0 5 11 0,6 0 5 0,-6 4-3 0,0-1-14 16,0 2-23-16,0-2-22 0,8 4-19 0,-8-3-15 0,0 3-13 16,0 0-11-16,0 1-7 0,0 0-10 0,6-1-7 0,-6-4-5 0,0 5-4 0,6-5-5 0,-6-3-1 15,0 4 0-15,0 0-2 16,0-5 2-16,6-2-1 0,-6 3-1 0,0-5 1 0,0 3-1 0,0-6 1 0,0 1 1 16,0 0 2-1,0-1 5-15,0-3 4 0,0 0 3 0,0 4 3 16,0-8 1-16,0 4-1 0,0-3-1 0,0-1-3 0,0 0-5 15,0-8-4-15,0 6-3 0,0-2-4 0,0-3-1 0,0-3-1 16,0 3 3-16,7-4-1 0,-7 1-1 0,7-2 1 16,-7-1-1-16,6 2 2 0,-6-4-1 0,7 5 1 0,-1-1-4 15,0 1 2-15,2 3-1 0,-8-4 1 0,6 4 0 16,0 0-1-16,0 0 0 0,2 4 0 0,-8 0-2 0,6-1 0 16,0 0 1-16,1 6-1 0,-7-2 1 0,0-1 1 0,6 5 0 15,1 0-1-15,-7 5 2 0,7-1-1 0,-7-2-1 16,6 6 2-16,-6 0-1 0,6-1-1 0,-6 7 0 0,0-3 1 15,6 0-1-15,-6 4 0 0,0 0 0 0,0-1 0 0,0-3 0 16,0 3 0-16,0-2-1 0,0-1 0 0,0 0 1 16,0-4 0-16,-6 4 1 0,6-8-1 0,0 5 0 0,6-4 2 15,-6-4-1-15,0 4 3 0,0-4 5 0,0-4-1 0,8 4 2 16,-8-7 0-16,6-1-1 0,-6-3 2 0,6-3 0 16,1 3-4-16,6-5-3 0,-6 2-1 0,5-1-3 0,-6 1 0 15,8-1 1-15,-1 1-3 0,-6-1 2 0,-1 0 0 16,1 5 0-16,-1-1 1 0,0 4 0 0,1-2 2 0,-7 6 0 15,7-1-1-15,-7 0 1 0,0 4 0 0,0 0 1 0,0 4-1 16,0 0 1-16,-7 4-1 0,7-2 2 0,0 6 0 0,-7 2 0 16,7-3 1-16,-6 8-3 0,0-1 1 0,6-3-1 15,-7 3 1-15,1 3-3 0,6-1 0 0,-7 1 2 0,7 1-1 16,-7-3-1-16,7 2 1 0,-6-2-1 0,6 3-1 0,-6-4-5 16,6 1-8-16,0-1-15 0,0-4-36 15,0 1-61-15,0-4-77 0,6 4-70 0,0-8-63 0,1 0-66 16,0-3-83-16,-1-4-124 0,7 0-73 0,0-4-5 0</inkml:trace>
  <inkml:trace contextRef="#ctx0" brushRef="#br0" timeOffset="147168.94">26572 11217 321 0,'-6'-3'463'0,"6"3"-111"15,-8-4-116-15,8 4-72 0,0 0-36 0,-6 4-16 0,6-1-6 0,0 5 3 16,-6-2 4-16,6 6 2 0,0-1-2 0,0 3-8 0,0 1-16 15,0 0-11-15,0-1-13 0,0 5-16 0,6-1-15 16,-6 1-11-16,0-1-8 0,0-4-4 0,0 5 2 0,0-5-8 16,6 5-7-16,-6-9-21 0,0 6-29 0,0-2-37 0,0-3-36 15,8 0-41-15,-8-4-46 0,0-3-56 0,6-4-88 16,0 0-118-16,-6 0-54 0</inkml:trace>
  <inkml:trace contextRef="#ctx0" brushRef="#br0" timeOffset="147374.37">26611 11254 74 0,'-7'-4'519'15,"7"4"-103"-15,-6 0-131 0,6 0-101 0,0-3-59 0,-7 3-37 0,7 0-22 16,7 0-16-16,-7 0-9 0,6 0-9 0,-6-4-8 16,7 4-6-16,5 0-6 0,-4 0-5 0,4-4-4 0,2 4-3 15,-1 0-5-15,-7 0-10 0,7-3-16 0,-6 3-17 0,5 0-19 16,-5 3-23-16,0-3-26 0,-1 4-29 0,1-4-35 0,-7 4-34 15,6-1-41-15,-12 5-42 16,6-5-41-16</inkml:trace>
  <inkml:trace contextRef="#ctx0" brushRef="#br0" timeOffset="147501.38">26631 11349 389 0,'-8'4'334'16,"-4"0"-71"-16,5 3-71 0,1-7-52 0,-1 4-35 0,1-4-21 0,-1 3-10 0,7 1-8 16,0-4-7-16,0 0-8 15,0 0-8-15,0 0-8 0,7 0-8 0,-1 0-6 0,7 0-7 0,0 0-7 0,1-4-7 16,-2 1-11-16,2-1-15 0,5-3-22 15,1 3-32-15,-1-3-46 0,1-4-61 0,-1-1-107 0,0 1-116 0,1-3-60 16</inkml:trace>
  <inkml:trace contextRef="#ctx0" brushRef="#br0" timeOffset="147691.25">26865 11158 226 0,'0'0'416'16,"0"-3"-118"-16,7 3-107 0,-7 0-73 0,0 0-40 0,6-4-25 0,0 4-13 0,1 0-7 0,-1 0-4 16,1-4-6-16,6 4-8 0,-7 0-5 0,8-3-7 15,-2 3-4-15,1-3-12 0,1 3-21 0,-2-4-30 0,2 0-48 16,-2 0-73-16,2 1-135 0,-8-1-88 0</inkml:trace>
  <inkml:trace contextRef="#ctx0" brushRef="#br0" timeOffset="147849.5">26904 11309 345 0,'0'0'406'0,"0"0"-126"0,0 0-107 0,0 0-68 0,7-4-41 16,-7 4-22-16,6-4-13 0,0 1-9 0,8-1-4 0,-8 1-5 16,7-5-4-16,0 4-6 0,0 1-13 0,7-5-19 0,-8 1-18 15,2 4-42-15,5-5-50 0,-5-3-80 0,4 3-117 16,-4 2-74-16</inkml:trace>
  <inkml:trace contextRef="#ctx0" brushRef="#br0" timeOffset="148101.71">27223 11089 65 0,'-6'0'547'16,"0"0"-65"-16,6 0-138 0,0 0-116 0,-8 0-68 16,8 0-44-16,0 0-26 0,0 0-16 0,8 0-11 0,-8 0-13 15,6 0-10-15,0 0-13 0,0 4-9 0,1-4-6 0,6 0-5 16,-6 0-3-16,5 0-2 0,2 0-2 0,-8 0 0 16,7 0-4-16,0 0-4 0,-6-4-11 0,6 4-14 0,-6 0-19 15,5-4-17-15,2 4-17 0,-2-4-19 0,1 1-21 0,-6-4-28 16,6 3-28-16,-1-3-31 0,-4 3-55 0,4-4-102 15,-5 6-67-15</inkml:trace>
  <inkml:trace contextRef="#ctx0" brushRef="#br0" timeOffset="148339.28">27373 10935 210 0,'0'0'489'0,"-6"0"-102"0,6 0-116 0,0 0-82 15,-8 0-41-15,8 4-12 0,0 0 0 0,0 2-2 0,0 2 2 16,0-1-2-16,0 1-3 0,0 3-8 0,0 0-16 0,0 0-24 16,0 3-22-16,0 1-15 0,8-3-11 0,-8 2-9 15,0 4-5-15,0-3-7 0,6 3-14 0,-6-3 2 0,0 3 0 16,0-4-1-16,0 4-1 0,0 2-9 0,6-6-27 0,-6 1-42 16,0-1-35-16,0-3-49 0,0-3-59 0,7-1-74 0,-7 0-113 15,6-3-126-15,-6-4-47 0,7 0-2 0</inkml:trace>
  <inkml:trace contextRef="#ctx0" brushRef="#br0" timeOffset="148542.37">27588 10896 7 0,'0'-5'635'16,"0"1"24"-16,0 4-119 0,0 0-120 0,0 4-75 0,0 4-49 15,0-1-36-15,6 4-25 0,-6 0-18 0,0 0-15 16,7 7-18-16,-7 0-41 0,6 1-47 0,1 3-36 15,0 4-20-15,-1-1-14 0,-6 4-9 0,6-3-8 16,-6 3-4-16,6 0-5 0,2 5-1 0,-8-5-11 0,6 0-35 16,-6 0-87-16,0-4-96 0,6 2-100 0,-6-2-137 0,-6-3-185 15,6 0-103-15,-6-3-46 0,-2-1 4 0</inkml:trace>
  <inkml:trace contextRef="#ctx0" brushRef="#br0" timeOffset="150551.11">27888 11305 4 0,'6'-4'444'0,"-6"1"-105"16,6-1-115-16,-6 1-86 0,7-1-47 0,-1-4-28 15,1 5-12-15,0-1-7 0,-1 0-3 0,0 1-3 0,-6-1-3 16,7 1-2-16,0 3-6 0,-1-4-3 0,-6 4-6 0,6 0 0 0,1 0 2 0,-7 4 8 0,6-1 12 16,-6 4 11-16,0 4 12 0,0-3 10 0,0 6 8 0,-6 1 10 31,-1 0 14-31,1 3 9 0,0 1 2 0,-8 2-5 0,8 1-7 0,-7-3-7 0,0-1-6 0,0 1-10 15,0-1-18-15,0 0-16 16,-1 0-14-16,2-3-8 0,-1 0-7 0,0-1-3 0,0-3-4 0,-1 0-4 0,2 0-15 0,-2-4-35 16,8-3-48-1,-7 4-61-15,0-8-66 0,6 0-86 0,7-3-142 0,-6-2-116 0,6-6-60 0,6 4-7 0</inkml:trace>
  <inkml:trace contextRef="#ctx0" brushRef="#br0" timeOffset="150975.53">28115 10975 481 0,'0'0'400'0,"0"-3"-119"16,0 3-95-16,7 0-56 0,-7 0-20 0,0 0-1 0,0 3 11 16,6-3 16-16,-6 8 19 0,7-5 18 0,-7 8 17 0,7 0 25 15,-1 0 1-15,0 4-8 0,-6 4-11 0,7-1-17 16,-7 4-21-16,7 0-24 0,-7 4-23 0,6-5-35 16,-6 5-18-16,0 0-16 0,0-1-13 0,0 1-11 0,0 0-18 15,0-1-49-15,-6 1-90 0,6-4-99 0,-7 0-127 0,7 0-225 16,-7-4-113-16,7 0-71 0,-6 0-29 0</inkml:trace>
  <inkml:trace contextRef="#ctx0" brushRef="#br0" timeOffset="152291.5">26467 12291 334 0,'0'0'276'16,"0"-4"-76"-16,0 4-62 0,0-4-45 0,7 4-28 0,-7-3-16 0,0-1-5 0,7 0-6 0,-7 4-3 0,6-3-2 15,-6-1 0-15,6 0 6 0,1 4 2 0,-7-3 1 0,7-1 0 16,-7 0 4-16,6 4 3 0,-6-3 4 0,7 3 1 15,-7 0 0-15,0 0 0 0,0 0 3 0,0 0 11 0,0 3 12 32,0-3 18-32,0 8 16 0,0-5 21 0,0 1 21 0,0 3 22 15,-7 1 11-15,1-1 1 0,6 4-7 0,-7 0-12 0,-6 3-14 0,7-2-15 0,-8 3-18 0,2-1-24 0,-1 1-16 16,-1 3-14-16,-6 0-11 16,2 4-11-16,-9 0-7 15,7 1-11-15,-5-2-8 0,-7 1-1 0,6 0-2 0,-1 0-2 0,1 0-3 0,0-4 1 0,6 1 2 0,-5-1 3 0,5-3 0 16,0-1 0-16,7-3 0 0,-7 0 0 0,8 0-2 0,6-4 0 31,-2 1-7-31,2-4-2 0,0-1-2 0,-1 1-1 0,7-1-1 0,0-3-1 0,-6 4-3 0,6-4-2 16,6 0 3-1,-6 0-2-15,7 3 0 0,-1-3-1 0,8 4 0 16,-2-4-1-16,8 4 2 0,-1-4 0 0,1 4 1 0,0-4 3 16,-1 3-3-16,7-3 1 0,0 0-1 0,0 0 1 0,1 0-2 15,-1-3 0-15,6 3-1 0,1 0 0 0,-8-4-1 16,7 0 0-16,-5 4 0 0,5-4 0 0,-6 1-1 0,1-1-2 15,-8 1 1-15,0-1-1 0,1 1 1 0,-7-1 0 0,0 0-1 16,-6 0 1-16,-1 1 2 0,0 3 2 0,2-4 1 16,-8-3-1-16,0 3 0 0,0-3 0 0,0-4 1 0,0 0 1 15,-8 0 1-15,2-4 0 0,0 1 0 0,-1-5 3 16,1 1 1-16,-7 0 0 0,6-4 0 0,1-4-1 0,-8 1-3 16,8-1 1-16,-7 0-2 0,7 0 1 0,-1 1 0 0,1-1-3 15,-1 1 3-15,1 2 0 0,-1 5 0 0,0-4 1 16,7 8-1-16,-6-1-1 0,0 0-1 0,6 8 0 0,0 0-1 15,-7-1-2-15,7 5-3 0,0-1-6 0,0 4-9 0,0-3-11 16,0 6-18-16,0-3-52 0,7 7-80 0,-1 1-84 0,-6-1-73 16,13 0-83-16,-6 4-131 0,6-3-133 0,-7-1-65 15,7 4-1-15</inkml:trace>
  <inkml:trace contextRef="#ctx0" brushRef="#br0" timeOffset="152717.18">26923 12283 11 0,'0'-3'508'0,"0"-1"-89"16,7-3-125-16,-7 3-82 0,0 4-33 0,0-4-10 15,0 4-1-15,0-3-2 0,0 3-6 0,0 0-11 0,0 0-16 16,0 0-20-16,0 3-17 0,0 1-8 0,7 3-6 0,-7 1 1 16,6 3 8-16,-6-1 8 0,6 1 6 0,1 5 4 0,-7-2-5 15,0 4-11-15,6 1-7 0,-6-1-9 0,0 4-7 0,0 0-9 16,7-4-3-16,-7 5-2 0,0-5-2 0,0 4-6 16,0-4-4-16,-7 4-7 0,7-4-5 0,0 0-5 0,0-4-6 15,0 6-4-15,0-2-3 0,-6-4-2 0,6 1-3 0,0-4-2 16,0 0 0-16,6 0-2 0,-6 0 0 0,0-4-1 15,0 0-2-15,7 0 0 0,-7 1-2 0,7-1-1 0,-1-4 1 16,0 2 1-16,2-1 0 0,-2-1 1 0,0 1-1 16,7-4 0-16,0 0 1 0,0 0 0 0,1-4-1 0,-2 1 2 15,2-6-3-15,-2 6-4 0,8-4-8 0,-7-4-13 0,0 0-28 16,0 0-49-16,0 0-62 0,0-3-66 0,-6 3-53 16,-1-4-45-16,0 0-37 0,2 1-38 15,-2-4-42-15,-6-1-61 0,6 1-63 0,-6-1-3 0</inkml:trace>
  <inkml:trace contextRef="#ctx0" brushRef="#br0" timeOffset="152953.19">26956 12287 276 0,'-7'0'366'0,"7"0"-110"0,-6-4-91 0,6 4-59 0,0 0-33 16,0 0-16-16,0 0-10 0,0 0-3 0,0 0-5 0,6 0-1 15,1 0-4-15,-1 0-4 0,1 0-5 0,0-3 0 16,5 3-3-16,2 0-2 0,-8-4-2 0,7 4-1 0,0 0-3 16,0-4 0-16,-7 4-1 0,8-3-2 0,-2 3-3 15,-4-4-2-15,4 4-2 0,-5 0-3 0,6-4 1 0,-6 4-3 16,5 0-5-16,-5 0-10 0,0-3-20 0,-1 3-32 0,7 0-45 16,-7-4-69-16,-6 4-126 15,7 0-98-15,-7 0-61 0</inkml:trace>
  <inkml:trace contextRef="#ctx0" brushRef="#br0" timeOffset="153112.81">26904 12489 319 0,'0'3'436'16,"7"-3"-142"-16,-7 0-117 0,12 0-67 0,-5-3-41 0,6 3-18 16,6-4-10-16,1 1-6 0,6-5-4 0,7 4-5 0,-7-4-8 15,6 1-7-15,1 0-3 0,6 3-8 16,-7-3-5-16,1 0-14 0,-7-1-27 0,0 5-41 0,0-1-62 0,-13 0-107 15,7 4-122-15,-8-3-69 0</inkml:trace>
  <inkml:trace contextRef="#ctx0" brushRef="#br0" timeOffset="154014.67">26520 13034 400 0,'0'-4'358'0,"-7"4"-108"16,7 0-92-16,0 0-54 0,0 0-32 0,7 0-19 0,-7-3-8 15,0 3-4-15,6 0-2 0,1 0-3 0,-1 3-3 0,1-3 1 16,-1 4-1-16,8 0 1 0,-8-1 3 0,0 2 0 15,1 5 4-15,-1-2 3 0,-6 3 4 0,7-1 0 0,-1 2 1 16,-6 2 0-16,0 1-3 0,0-1 7 0,0 5 5 0,0-5 2 16,0 5 2-16,0-4 3 0,0 3 8 0,0-3 10 15,-6 3 12-15,6-7 1 0,0 3 1 0,-7-2 4 16,7-2 4-16,0 1 1 0,-6-4 1 0,6-2-4 0,0 1 0 16,0-1-2-16,0-5 0 0,0 3-1 0,0-3-4 0,0 0-3 15,0 0-8-15,0 0-9 0,0-3-12 0,0-2-9 16,0 1-13-16,0-3-11 0,0 0-11 0,0-4-7 0,6 1-2 15,-6-2-2-15,7-2-2 0,-1 3-1 0,1-4 0 0,-1 1-4 16,0-1 4-16,2 4-2 0,-2 0 0 0,0-4-1 16,1 8 1-16,0-1-6 0,-7 1 3 0,6 3 1 15,1-2 0-15,-7 1 2 0,6 5-3 0,-6-3 0 0,6 3-1 16,-6 0-1-16,7 0 1 0,0 3 0 0,-7 2 0 0,6-2-1 0,-6 0 0 16,6 5 0-16,1-5 0 0,-7 1 5 0,7 3-2 15,-7-3-1-15,6 3 1 0,-6 1-1 0,7-4-2 0,-7 0 1 16,6-1-1-16,-6 1 0 0,7-4 0 0,-1 0 0 0,-6 0 1 15,7 0 0-15,-1 0 1 0,8-4 0 0,-8 1 1 16,0-1 0-16,1-4-2 0,-7 4 0 0,6 0 0 0,1 1-1 16,-7-1 1-16,6 1 0 0,1-1-1 0,-7 4-1 15,6-4 2-15,-6 4 2 0,0-3-4 0,6 3 0 16,-6 3 1-16,0-3 2 0,8 4-1 0,-8 0 2 16,6 3-2-16,-6 0 0 0,0 5 2 0,0-5 0 0,0 8-2 0,0-4 0 0,0 3 2 15,-6 1-1-15,6-1 0 0,0 1-4 16,0 0 2-16,0-1 1 0,0 0-7 0,0 2-12 0,-8-1-25 15,8-5-47-15,0 1-70 0,0 0-74 0,0-3-69 16,0-1-71-16,8-3-80 0,-2-1-132 0,-6-3-89 0,6 0-23 0,1 0 27 0</inkml:trace>
  <inkml:trace contextRef="#ctx0" brushRef="#br0" timeOffset="154203.56">27008 13254 303 0,'-6'0'520'15,"6"4"-146"-15,0 3-143 0,0 0-92 0,0 1-54 0,0-1-25 16,0 8-14-16,0-5-5 0,0 6-6 0,0-2-2 16,6 1-5-16,-6 3-11 0,6-3-5 0,-6 3-6 0,7 1-4 0,-7-1-2 15,0-4 0-15,7 4-3 0,-7 1-3 0,6-4-9 16,1-1-23-16,-7-3-21 0,6 0-28 0,0 0-36 0,-6-7-50 16,8-1-77-16,-8-3-116 0,0 0-75 0</inkml:trace>
  <inkml:trace contextRef="#ctx0" brushRef="#br0" timeOffset="154363.31">27034 13298 453 0,'0'-3'386'16,"0"-1"-126"-16,0 4-100 0,0-4-61 0,7 4-36 0,-7 0-18 0,6 0-12 0,0-4-5 16,8 4-3-16,-8 0-3 0,8 0-4 0,-2-3-6 0,1 3-9 15,1 0-14-15,-2-3-17 0,2 3-26 0,5-5-39 0,-6 2-56 16,0 3-83-16,-7 0-116 0,2 0-81 0</inkml:trace>
  <inkml:trace contextRef="#ctx0" brushRef="#br0" timeOffset="154502.63">27067 13419 89 0,'-6'8'499'0,"-8"-1"-123"0,8-4-125 0,-1 1-94 0,7 0-54 16,-6-1-33-16,6 1-17 0,0-1-8 0,0-3-4 15,6 4-4-15,1-4-6 0,-1 0-5 0,8 0-10 0,-2-4-9 16,2 1-16-1,5-1-20-15,7 1-26 0,-6-5-32 0,5 1-48 0,1-4-82 16,-6 0-136-16,0 0-85 0</inkml:trace>
  <inkml:trace contextRef="#ctx0" brushRef="#br0" timeOffset="154757.27">27367 13269 395 0,'0'0'480'0,"0"0"-153"16,0 0-134-16,0 3-84 0,0-3-47 0,0 0-26 16,0 5-13-16,6-5-5 0,0 0-5 0,1 0-1 0,-1 0-2 15,8 0-3-15,-8 0-3 0,6 0-2 0,-4 0-2 16,4 0-2-16,2 0-5 0,-8 0-12 0,7-5-15 0,-7 2-22 15,8 3-28-15,-2-4-38 0,-5 0-55 0,0 1-97 16,6 3-115-16,-7-4-54 0</inkml:trace>
  <inkml:trace contextRef="#ctx0" brushRef="#br0" timeOffset="154931.74">27418 13397 363 0,'-6'0'480'0,"6"0"-146"0,0 0-133 0,0 0-85 16,0 0-50-16,6 0-29 0,-6 0-13 0,6 0-8 0,8-4-5 16,-8 4-3-16,8-3-3 0,-1 3-2 0,-1-4-3 15,2 4-6-15,-2-4-11 0,2 4-15 0,-1-3-23 16,-7-1-36-16,7 4-47 0,-6-4-76 0,5 1-120 0,-4-1-83 16</inkml:trace>
  <inkml:trace contextRef="#ctx0" brushRef="#br0" timeOffset="155375.7">27686 13173 173 0,'0'0'435'16,"0"4"-115"-16,0-4-113 0,0 0-82 0,0 0-49 0,0 3-26 0,6-3-14 16,-6 0-2-16,6 0-1 0,1 0-2 0,0 0-3 15,-1 0-3-15,7-3-3 0,0 3-3 0,0 0-4 0,0 0-6 0,0-4-5 16,-7 4-1-16,8 0-3 0,-1 0 0 0,0 0-2 16,-7 0 0-16,1 4-1 0,-1-4 2 0,0 3-4 0,2-3-2 15,-2 4-7-15,-6-4-10 0,6 4-18 0,-6-4-27 16,7-4-38-16,0 0-58 0,-7 4-101 0,0-3-114 0,6-4-59 0</inkml:trace>
  <inkml:trace contextRef="#ctx0" brushRef="#br0" timeOffset="155610.9">27939 12983 379 0,'0'0'530'16,"0"0"-150"-16,0 4-129 0,0-1-74 0,-6 1-33 16,6 0-10-16,0 3 5 0,0 0 7 0,0 0 7 0,0 4-2 0,0 0-12 15,0 1-20-15,6 3-22 0,-6-1-22 16,0-3-20-16,7 4-16 0,-7 3-9 16,7-4-7-16,-7 1-3 0,6 3-4 0,-6-3-5 0,6 4-4 0,1-5-1 0,-7 5-3 0,6-1-2 15,-6-4-1-15,0 1-10 0,0 3-21 0,0-3-37 16,0 4-41-16,0-5-45 0,0-3-46 0,-6 0-60 0,6-4-77 15,0 1-126-15,-7-5-89 0,1 1-33 0</inkml:trace>
  <inkml:trace contextRef="#ctx0" brushRef="#br0" timeOffset="155881.06">28154 13225 265 0,'0'0'488'15,"7"4"-134"-15,0 2-128 0,-1-1-81 0,0 2-43 0,1 0-24 0,-1 0-10 0,-6 1-5 16,7 3-6-16,-7 0-8 0,0 3-10 16,0 1-6-16,0-1-5 0,-7 5-3 0,1-1-6 15,-7 1-5-15,7-1-1 0,-8 1-2 0,2 2-2 16,-2-3-3-16,-5 1-3 0,6-4-3 0,-6 3-1 15,5-3-6-15,-5-4-15 0,12-1-18 0,-6 1-25 0,1-7-37 0,4 0-53 0,2-4-85 0,0 0-139 0,-1-4-86 32,0-3-41-32</inkml:trace>
  <inkml:trace contextRef="#ctx0" brushRef="#br0" timeOffset="156164.37">28422 13001 282 0,'0'4'563'0,"0"-4"-78"15,0 7-149-15,6 0-96 0,-6 1-47 0,0 3-13 0,-6 1 1 16,6 2 5-16,0 4 3 0,0-3-6 0,0 7-22 15,0-1-29-15,0-2-34 0,0 2-33 0,0 6-23 0,0-5-16 16,0-1-14-16,0 6-10 0,6-6-24 0,-6 1-41 0,0 0-60 16,0-3-61-16,0-1-62 0,-6-4-80 0,6 1-119 15,0-4-143-15,-7 0-61 0,0-4-9 0</inkml:trace>
  <inkml:trace contextRef="#ctx0" brushRef="#br0" timeOffset="156638.51">28805 12690 459 0,'0'0'432'15,"-6"-4"-123"-15,6 4-98 0,-6 0-62 0,6 0-31 0,0 0-15 16,0 0-5-16,0 0-4 0,0 0-7 0,0 0-9 0,0 0-13 16,6 0-14-16,0 0-13 0,2 0-11 0,-2 0-8 0,7 0-7 15,0 0-5-15,0 0-5 0,-1-3-2 0,8 3-9 16,0 0-17-16,-1-4-26 0,1 0-21 0,0 4-25 0,-8-3-30 15,8-1-39-15,-7 0-57 0,1-3-97 0,-2 3-117 0,-5 1-49 16</inkml:trace>
  <inkml:trace contextRef="#ctx0" brushRef="#br0" timeOffset="156807.82">28714 12829 112 0,'-6'4'519'0,"6"-1"-113"0,0-3-132 0,0 4-89 15,0-4-45-15,0 0-21 0,6 0-7 0,1 0-1 16,0-4-6-16,5 4-9 0,2-3-11 16,-1-1-18-16,6-3-21 0,0 3-29 0,1 1-34 0,0-5-36 15,5 5-40-15,-5-5-60 0,-6-3-105 0,5 4-172 0,-6 0-93 16,-6-2-40-16</inkml:trace>
  <inkml:trace contextRef="#ctx0" brushRef="#br0" timeOffset="157794.72">29496 12594 35 0,'0'0'294'16,"0"0"-56"-16,0 0-49 0,0 0-42 0,0 0-29 0,0 0-21 16,0 0-13-16,0-3-5 0,0 3-1 0,-6 0 1 0,6 0 4 15,0 0 5-15,0 0 3 0,0 0 5 0,0 0 7 16,0 0 10-16,0 0 12 0,-7 0 14 0,7 0 14 0,0 0 11 16,0 0 10-16,0 0 5 0,0 0-2 0,0 0-6 0,0 0-12 15,0 0-16-15,0 0-19 0,0 0-18 0,0 3-20 0,0-3-16 16,0 0-13-16,7 4-10 0,-7-4-6 0,6 4-3 15,1-4-5-15,-7 3-3 0,12-3 0 0,-4 4-4 16,4-4-3-16,1 3-3 0,7-3-5 0,-8 0-3 0,2 0-5 16,6 0-4-16,-1 0-1 0,1 0 0 0,-2 0-1 0,2-3-1 15,0 3 0-15,-1-4 0 0,1 4 3 0,-7-3 0 0,7-1 1 16,-1 4-1-16,-6-4 2 0,1 1 1 0,-8 3 1 16,0-4 4-16,1 4 5 0,-1 0 5 0,-6-3 2 15,0 3 3-15,0 0 2 0,0 0 4 0,0 0 2 16,0 0-5-16,0 0-6 0,-6 0-4 0,6 0-2 0,-7 0-4 15,7 0-3-15,-6-4-5 0,6 4-2 0,-6 0-3 0,6 0 0 0,0 0-3 16,-8 0-2-16,8 0-10 0,-6 0-13 0,6 0-18 16,0 0-37-16,0 0-81 0,0-3-97 0,0 3-93 15,0-8-113-15,0 4-183 0,6-2-95 0,2-2-51 0,-8 0 2 0</inkml:trace>
  <inkml:trace contextRef="#ctx0" brushRef="#br0" timeOffset="158109.84">30036 12291 36 0,'0'-4'571'15,"0"0"6"-15,0 1-154 0,0 3-118 0,0-4-65 16,0 4-33-16,0 0-11 0,8 0 2 0,-8 4 8 0,0-1 4 15,6 1-2-15,-6 7-18 0,0 3-24 0,0 2-22 0,0 2-14 16,6 0-12-16,-6 4-13 0,7 3-13 0,-1 1-11 16,-6 3-10-16,7 1-4 0,-1 3-2 0,1-3-1 15,-1 2-2-15,0-2 1 0,2-1-1 0,-2 0-5 0,0 0-4 0,1 0-6 16,-1 1-4-16,1-4-8 16,-1-1-7-16,-6-3-5 0,7 0-7 0,-7 0-9 0,6-3-22 0,-6-5-30 0,-6 1-32 15,6-1-73-15,-7-6-131 0,1-5-152 0,-1 1-240 0,-6-4-114 16,7-4-62-16,-8 1-24 0,2-1 2 0</inkml:trace>
  <inkml:trace contextRef="#ctx0" brushRef="#br0" timeOffset="160257.2">30622 12379 371 0,'0'-4'284'0,"0"4"-79"0,-6 0-61 0,6-4-38 16,0 4-23-16,-6-4-13 0,6 4-5 0,0-3-3 0,-6 3-2 15,6-4-1-15,-8 4-7 0,8-3-5 0,-6 3-7 0,0-4 1 0,-1 4 2 0,1 0 6 0,-8 0 5 16,8 0 9-16,-6 0 10 0,-2 0 11 16,1 0 12-16,0 4 14 0,0-4 16 0,-1 3 10 15,-4 4 10-15,4-3 6 0,-5 4 7 0,5 3 3 0,-4-4-3 0,4 4-8 16,-5 3-14-16,5-3-18 0,2 4-17 0,-8-1-10 15,14-2-18-15,-7 3-18 0,6-1-11 0,0-3-20 0,1 4-1 16,0-4-1-16,6 3-5 0,0-3-6 0,6 1-2 0,0 2 1 16,1-7-4-16,0 4 7 0,6-4-8 0,-1-2-4 15,2 2 0-15,-2-3-2 16,8-4 0-16,-7 3-1 0,7-6 3 0,-8-1 1 0,8 4-1 16,-7-7 2-16,7-2 2 0,-8 2 3 0,2-4 2 0,-8 4 4 0,8-3 1 0,-8-5 4 15,1 4 0-15,-1 0 1 16,0-4 0-16,2 1 0 0,-2-1 0 0,-6 4-2 0,6-4-3 0,-6 4-2 0,6-4 0 0,-6 4-3 15,0 0 0-15,0 0-3 16,0 4-3-16,7 0-1 0,-7 3 1 0,0-3-3 0,0 3 0 16,0 1-1-16,0 3-1 0,0 0 0 0,0 0 2 15,0 0-4-15,7 3 1 0,-7 1 0 0,0 3 1 16,6 4 1-16,-6 0 0 0,7 1-2 0,-7 2-1 0,6 0 0 0,-6 5 0 16,6-1 1-16,2 4 0 0,-2-4 0 0,-6 4 1 0,6-3 0 0,0 2 0 0,2 1 1 15,-2 1-1-15,-6-1 0 0,0 3-2 16,6-3 1-16,-6 0-4 0,-6 0 3 0,6 0-1 0,-6-3 1 0,-2-1 0 0,2 0 1 31,0-3 1-31,-8-1 0 0,2 1 1 0,-1-4 2 0,6 0 0 0,-6-3-1 16,7-2 2-16,-8-1-1 0,2-2 1 15,-1 1 0-15,6-4 1 0,-6 0 0 0,-1 0-1 0,8 0 1 16,0-4-1-16,0 1-1 0,-1-2 0 0,0 2 0 0,1-3-1 16,6 1 0-16,0-2 0 0,0 3-1 0,0-3-4 15,0-1-3-15,6 1-3 0,1 0-8 0,0-1-12 16,5 1-24-16,-6-4-47 0,8 4-73 0,6-4-75 0,-7 0-69 15,7 4-68-15,-2-4-82 0,2-4-149 0,-1 4-82 0,1-1-20 16,0 2 32-16</inkml:trace>
  <inkml:trace contextRef="#ctx0" brushRef="#br0" timeOffset="160543.72">30779 12668 273 0,'0'4'487'0,"0"3"-131"16,-7 0-126-16,7 1-76 0,-6 3-31 0,6-1-10 16,-6 2 6-16,6 2 8 0,-7-3 5 0,7 4-5 0,-7 0-9 15,7-1-13-15,0 5-14 0,-6-5-17 0,6 1-15 0,0 3-16 16,-6-3-9-16,6-1-6 0,0 1-5 15,0 0-2-15,0-4-2 0,0 3-6 0,-7-3-5 0,7 4-1 16,-6-4-2-16,6 0-3 0,0-4-2 0,-7 1-9 0,7-1-23 16,-7 0-34-16,1-3-42 0,0-1-44 0,-2-3-54 0,8-3-68 15,-6-5-100-15,6 1-133 0,-6 0-57 0,0-4-7 0</inkml:trace>
  <inkml:trace contextRef="#ctx0" brushRef="#br0" timeOffset="160714.46">30786 12675 469 0,'0'-3'387'15,"13"3"-125"-15,-7 0-98 0,0 0-58 0,1-4-27 0,6 4-14 16,-7 0-8-16,8 0-5 0,-8 0-6 16,7-4-7-16,0 4-11 0,0 0-9 0,1 0-9 0,5 0-15 0,-6-3-16 15,-7 3-28-15,7 0-31 0,-6-4-48 0,0 4-65 0,-1-4-119 16,0 4-108-16,-6 0-50 0</inkml:trace>
  <inkml:trace contextRef="#ctx0" brushRef="#br0" timeOffset="160887.54">30772 12767 251 0,'0'0'465'0,"0"4"-124"0,0-4-115 0,0 0-82 16,0 3-51-16,0-3-25 0,7 0-14 0,-7 4-9 0,13-4-6 0,-6 0-7 15,5-4-10-15,8 4-9 0,0-3-16 0,-1-1-23 16,1-1-30-16,0 2-43 0,5-4-68 0,-12-4-114 0,7 4-119 16,-1 0-67-16</inkml:trace>
  <inkml:trace contextRef="#ctx0" brushRef="#br0" timeOffset="161520.22">31209 12357 531 0,'0'-4'482'0,"0"4"-141"0,0 0-118 0,0 0-61 16,0 0-18-16,-7 4 4 0,7 3 11 0,0 0 11 0,-6 4 6 15,0 0-2-15,-1 4-8 16,0 4-19-16,1-2-25 0,-1 1-26 0,1 2-21 0,-1-2-17 0,7 4-9 0,-6-4-2 16,-1 1-6-16,1-1-2 0,0-1-7 15,6-2-9-15,-8 0-3 0,8-4-4 0,-6 0 3 0,6-4 5 0,0 1 13 16,0-5 14-16,-6 1 10 0,12 0 9 0,-6-1 3 0,0-6-1 16,0-1-4-16,6 0-8 0,2-3-14 0,-8-4-15 15,6 0-12-15,0 0-6 16,1-1-4-16,-1 2-2 0,1-1 0 0,-1 4-1 0,1-4-2 15,-1 3-2-15,-6 2 1 0,7-2-1 0,-7 4 0 0,0 0 0 16,7 1-4-16,-7-1 0 0,0 4 0 0,6 0 1 0,-6 4 0 16,0-1-1-16,0 5 2 0,6 0 0 0,-6-2 0 0,7 2 0 0,-7 3 0 15,7-1 0-15,-1-2 0 0,-6 2 1 0,6 2-2 0,1-4 1 16,-1-1-2-16,1 0-1 0,0-3 1 0,-1-1-2 0,0 1 1 0,1-4-1 16,6 0 1-16,-7-4-1 15,8 1 1-15,-8-1 3 0,1-3 0 0,5-4 0 0,-4 4 1 0,-2-2-1 16,0-1 1-16,0-1 2 15,1 0-1-15,-7 0 0 0,7 1 1 0,-1-2-1 0,-6-3 0 16,0 5 2-16,7-1-2 0,-7 0 0 0,0 3 1 0,6-2-2 0,-6-2 0 0,0 4-1 16,6-2 1-16,-6 6 0 0,0-3 1 0,0 3 0 0,8 0-2 15,-8 1 1-15,0 0 3 0,6 3 0 0,0 0 1 0,-6 0-1 16,6 0-1-16,2 0-1 0,-2 3 3 0,0 0-3 0,1 5 1 16,-1-1-1-16,1 0-1 0,0 0-1 0,-1 5 2 15,0-1 0-15,-6 4-1 0,7-4 0 0,-7 3-1 0,0 1 0 16,0-1 0-16,0 1-3 0,0 0-8 0,0-1-20 15,0 0-43-15,0 2-71 16,0-5-80-16,0 0-75 0,0-4-80 0,0 0-106 0,0 1-163 0,7-5-80 0,-7 1-11 0</inkml:trace>
  <inkml:trace contextRef="#ctx0" brushRef="#br0" timeOffset="161741.24">31626 12514 377 0,'0'-3'560'0,"0"-1"-136"16,0 4-134-16,0 0-84 0,0 0-41 0,-6 4-17 0,6-1-1 0,0 5 7 0,-8-1 3 0,8 0 1 0,-6 4-12 31,6 4-20-31,0 0-25 0,-6-1-24 0,6 0-23 16,0 2-19-16,-7 2-13 0,7 0-9 0,0 0-6 0,0 1-5 16,-6-1 0-16,6 0 5 0,-7 0-4 0,0 1-10 0,7-1-18 15,-6 1-33-15,0-5-35 0,0 1-39 0,-2-1-37 16,2-3-42-16,0 0-30 0,-1-3-28 0,1-5-25 15,-8 1-21-15,8-4-36 0,0 0-62 0,-1 0-55 0</inkml:trace>
  <inkml:trace contextRef="#ctx0" brushRef="#br0" timeOffset="162135.44">31580 12514 523 0,'0'-3'494'0,"0"-5"-128"0,0 5-104 0,0 3-52 0,0-4-20 16,7 0-6-16,-7 4-5 0,6-3-4 0,-6-1-14 0,7 1-22 15,-1 3-30-15,0-4-30 0,2 4-28 0,-2-4-21 16,6 4-13-16,-4 0-7 0,4 0-1 0,-5 0-2 16,6 0-1-16,-6 4-1 0,5 0-2 0,-6-1 1 0,2 1 3 15,-8 3 0-15,6 0 0 0,0 1-2 0,-6-2-1 0,0 6 0 16,-6-1 0-16,0 0 0 0,-2 0-4 15,2 0 2-15,0 0-1 0,0-1 0 0,-1 1-1 0,0 0 0 0,1 1-1 16,-1-1-2-16,1 0-4 0,6-4-7 0,0 4-3 16,0-4-7-16,0 4-8 0,0-3-11 0,6-1-9 0,1 0-7 15,-1 0-1-15,1 1-1 0,0-4 2 0,-1 3 3 0,0-4 7 16,-6 4 8-16,6-3 7 0,-6 0 5 0,8 3 4 16,-8-4 4-16,0 2 3 0,-8-1 2 0,8-1 2 0,-6 1 3 15,6 0 3-15,-6-1 2 0,-7 1 5 0,6 0 1 0,-6-1-1 16,1 1-7-16,-2 0-16 0,2-1-24 0,-8 1-30 15,7 0-37-15,-1-1-49 0,2-3-70 0,-2 0-131 0,2 0-114 16,5 0-55-16</inkml:trace>
  <inkml:trace contextRef="#ctx0" brushRef="#br0" timeOffset="162526.01">31984 12185 150 0,'0'0'557'0,"-7"0"-70"0,1 3-137 0,6 0-101 0,-6-3-53 0,6 8-17 16,-7-4 4-16,0 3 12 0,7 0 10 0,0 1-1 0,0-1-18 15,0 4-19-15,0 0-24 0,0 0-28 0,0 4-32 16,7-1-20-16,-7 4-12 0,7-2-13 0,-7 2-4 0,0 3-8 16,0 2-6-16,0-2-3 0,0 1 0 0,0 4-6 0,-7-3-7 15,7 2-1-15,-7-3-2 0,7 0 0 0,-6 0 0 16,-1-1-1-16,1-3 0 0,0 5-5 0,-2-8-13 15,2-1-25-15,0 1-43 0,-1-4-52 16,1 0-53-16,-1-4-51 0,1 0-51 0,6-3-51 0,-7-4-52 0,7-4-43 16,-6 4-103-16,6-3-17 0,0-4 3 0</inkml:trace>
  <inkml:trace contextRef="#ctx0" brushRef="#br0" timeOffset="163084.57">31965 12133 83 0,'0'-4'468'0,"6"1"-104"16,-6-1-107-16,6 0-66 0,-6 1-32 0,7-1-7 0,0 4 8 0,-1-7 12 15,0 3 15-15,8 1 6 16,-1-1 1-16,6 0-6 0,-6 1-12 0,7 3-14 0,-7-4-15 16,6 0-16-16,0 1-14 0,1 3-16 0,0-4-17 0,-1 4-14 15,1 0-9-15,0 0-12 0,-8 4-10 0,1-4-13 0,-6 7-10 16,0-3-8-16,-1 3-1 0,-6 4 0 0,-6 0-4 0,-8 0 0 16,1 3-2-16,-6 1 0 0,0 0 1 15,-8 0 2-15,1-1-3 0,0 1-2 0,7-1 2 16,-1 1 1-16,0 0 0 0,8-1 0 0,-2-3-2 0,2 0 0 15,5 0-1-15,1-4-1 0,-1 4 0 0,0-2 4 0,7-3-2 0,0 2-2 0,0-4 2 0,0-1-2 16,0 1-1-16,7-1 4 0,-7 1 1 0,13-4-4 0,-6 3 1 16,5-3 0-16,8 0-2 0,-6-3 3 0,5 3 0 15,-6 0-2-15,6 0-3 0,1 0 2 16,-1 3-4-16,-6 1 0 0,7 0-4 16,-1 0-4-16,-5-1-5 0,-2 8-5 0,1-3-1 0,1-1-7 0,-8 4 2 0,0 3 2 0,-6 1 4 15,7-1 5-15,-7 2 4 0,-7-2 4 0,7 5 8 0,-12-5 4 16,5 4 4-16,-6 1 3 0,0-1 7 0,-7-4 8 0,-6 4 10 15,7 2 7 1,-13-6 4-16,5 4 7 0,-5 1 5 0,-1-5 3 0,1 1-4 16,-8 3-6-16,8-4 3 0,-1-2-13 0,1 3-7 15,5-4-9-15,1 0-5 0,1-4-6 0,5 4-8 0,7-4-17 0,0-3-39 16,0 0-50-16,7-1-75 0,6 1-80 16,0-8-83-16,6 1-112 0,1-1-178 0,5-3-90 0,2-1-30 0,-2 1 19 0</inkml:trace>
  <inkml:trace contextRef="#ctx0" brushRef="#br0" timeOffset="163415.75">32472 12511 511 0,'-6'0'587'0,"-1"3"-152"15,1 0-143-15,-7 5-96 0,6-1-53 0,-5 4-24 16,4 0-7-16,-4 4 0 0,-1 0-1 0,6 3-7 0,0 1-16 16,-5-1-20-16,12 4-18 0,-6 0-16 0,6 0-12 0,0 0-9 15,0-1-6-15,6 2-2 0,0-5-3 0,0 0-1 16,1 1 1-16,6-5-1 0,0-3-1 0,7-4 0 0,-7 1 0 16,6-5 1-16,8 1-1 0,-8-8 4 0,7 1 10 0,0-5 20 15,0 1 40-15,0-4 33 0,-7 0 26 0,7 0 17 0,-12-3 15 16,5-1 9-16,-5 0-4 0,-2 0-11 0,-6-3-29 0,2 0-30 15,-8 0-23-15,0 3-13 0,-14-3-15 0,2-1-12 16,-8 1-3-16,1-1-12 0,-15 5-11 0,-5-1-15 0,-6 5-16 16,-1-2-32-16,1 1-73 0,-7 4-111 0,13 0-123 0,-7 3-178 15,13 4-159-15,1 0-95 0,6 4-45 0,0-4-7 16</inkml:trace>
  <inkml:trace contextRef="#ctx0" brushRef="#br0" timeOffset="165124.68">32759 12217 102 0,'0'0'367'15,"0"0"-80"-15,0 0-67 0,0-3-55 0,0 3-39 16,7 0-21-16,-7-4-14 0,0 4-3 0,0 0-2 0,6-3-1 0,-6 3 1 0,6-4 4 16,1 4 0-16,0 0-1 0,-7 0-1 0,12-4-2 15,-5 4-5-15,0 0-4 0,6 0-8 0,-7 0-8 16,7-3-11-16,-6 3-8 0,5 0-12 0,-4-5-7 16,4 5-5-16,1 0-5 0,-6 0-5 0,6 0-6 0,-1 0-4 15,-4 0-8-15,4 0-17 0,1 0-26 0,1 0-33 0,-8-3-39 0,7 3-47 0,0-3-62 16,0-2-102-16,0 5-149 0,0-3-66 0,0-1-20 0</inkml:trace>
  <inkml:trace contextRef="#ctx0" brushRef="#br0" timeOffset="165407.53">33345 11976 13 0,'0'-4'583'0,"0"0"-15"0,0 4-156 0,-6 4-133 0,-1 0-83 15,7-1-47-15,-7 5-25 0,1 2-12 0,0-2-6 0,-1 3-2 16,0-1-8-16,7 5-19 0,0 0-22 16,-6 4-21-16,12-5-14 0,-6 1-9 0,7 3-7 0,0-3-7 0,5-1-11 0,-5 1-17 15,6-1-15-15,0-3-12 0,1-3-8 16,5 3-4-16,-6-7-2 0,6-1 3 0,-5 1 12 0,5-4 19 0,0-4 34 16,-6-3 53-16,7 4 62 0,-7-5 54 0,0 0 42 15,0-3 25-15,0 1 19 0,-6-5 13 0,-1 0-7 16,0 1-30-16,-6-1-48 0,-6-3-43 0,0 3-37 0,-7-3-22 0,-7 2-21 0,-6-2-14 15,-7 4-15-15,1-1-12 0,-1 5-15 0,-5-1-26 0,-9 0-33 16,2 3-94-16,6 5-125 0,0-5-151 0,0 5-237 0,0 3-123 16,13 0-60-16,-7 3-24 0</inkml:trace>
  <inkml:trace contextRef="#ctx0" brushRef="#br0" timeOffset="172725.76">31522 11932 283 0,'-7'-4'316'16,"7"4"-88"-16,0 0-68 0,-7 0-48 0,7 0-26 0,0-4-13 15,0 4-8-15,0-3-4 0,-6 3-7 0,6 0-5 0,0 0-6 16,0 0-6-16,0 0-8 0,0 0-7 0,0 0-2 16,0 0 0-16,0 0 0 0,0 0-1 0,6 0 0 0,-6 0 2 15,0 0-1-15,0 0 3 0,0 0 2 0,0 0 1 0,0 0 3 16,7 3 9-16,-7-3 11 0,7 0 14 0,-1 4 12 15,1-4 8-15,-1 0 8 0,8 4 5 16,-2-4 3-16,-6 0-1 0,14 0-5 0,-7 0-10 0,1 0-11 0,4-4-8 0,-4 4-12 16,-1 0-10-16,0 0-9 0,6-4-9 0,-13 4-9 0,8-3-6 31,-1 3-3-31,-6 0-4 0,-1-4 0 0,1 4 0 16,-1 0-2-16,-6 0-1 0,6 0-1 0,-6 0-1 0,0 0-10 15,7-3-19-15,-7 3-33 0,0 0-42 0,-7-4-42 0,7 4-43 16,0-4-44-16,0 1-48 0,0-2-51 0,-6 1-59 15,6 1-89-15,0-1-35 0</inkml:trace>
  <inkml:trace contextRef="#ctx0" brushRef="#br0" timeOffset="172930.9">31646 11818 91 0,'0'-4'412'0,"0"4"-102"0,0 0-93 16,0-3-75-16,0 3-41 0,-8 3-22 0,8-3-6 15,0 8-3-15,-6-1-1 0,6 4-2 0,-6-4-1 0,6 8 0 16,-6-1-3-16,-2 1-7 0,8 4-8 0,-6-1-8 16,0 0-5-16,-1 1-4 0,1 3-6 0,-1-4-5 0,7 0-6 15,-7 0-2-15,7 1-5 0,0-1-11 0,0-3-21 0,0-1-27 16,0-3-32-16,7 0-47 0,0-3-65 0,-1-1-126 0,1-7-116 16,5 0-64-16</inkml:trace>
  <inkml:trace contextRef="#ctx0" brushRef="#br0" timeOffset="173736.91">30772 9840 117 0,'0'0'325'15,"0"0"-85"-15,0 0-68 0,0 0-52 0,0 0-34 0,0 0-23 0,7 0-14 0,-7 0-10 16,0 0-5-16,0 0-6 0,7 0-6 0,-7 0-3 0,0 0-3 16,6 0 0-16,1 0-1 0,-1-4-1 0,0 4 1 0,8 0 2 15,-8 0 3-15,8-4 1 0,-2 4 0 16,1-3 1-16,0 3 3 0,6-4-5 16,-5 4 0-16,5-4-3 0,-6 1-3 0,7 3-2 15,-1-4-3-15,-5 4-4 0,-1-3-1 0,-1 3 1 0,2-4-2 0,-8 4-6 0,0 0-15 0,2-4-19 16,-2 4-25-16,-6-3-37 0,6 3-47 0,1-5-68 0,-7-1-99 15,6 2-97-15</inkml:trace>
  <inkml:trace contextRef="#ctx0" brushRef="#br0" timeOffset="173910.97">30922 9711 210 0,'0'0'420'15,"0"0"-119"-15,0-3-111 0,-6 3-70 0,6 0-40 16,0 3-26-16,0 1-7 0,6 0 1 15,-6 3 5-15,7 7 1 0,-7-2 3 0,6 6-1 0,1 1-3 0,-1-1-4 0,1 7-11 16,-1-2-10-16,1 2-10 0,0 5-13 0,-1 2-30 0,0 1-47 16,1 0-88-16,0 5-192 0,-1 1-94 0,-6-2-62 15</inkml:trace>
  <inkml:trace contextRef="#ctx0" brushRef="#br0" timeOffset="179767.74">23713 16093 277 0,'0'-4'290'0,"0"4"-81"0,0 0-72 0,0 0-53 0,0-3-34 0,0 3-22 16,6-4-12-16,-6 4-8 0,0 0-3 0,6 0-3 0,-6 0-2 15,0 0 0-15,0 0 0 0,8 0 0 0,-8 0-1 16,0 0 0-16,6 0 0 0,-6 0 1 0,0 0 1 0,0 0 2 16,6 0 4-16,-6 0 2 0,0 0 2 0,0 0 4 15,0 0 5-15,0 0 1 0,0 0 4 0,0 0-1 0,0 0 0 16,0 0 1-16,0 0-3 0,0 0 1 0,0 0 0 0,0-3 0 15,0 3-2-15,0 0 1 0,0-4 2 0,0 4 0 0,0 0-1 16,0-3 0-16,0 3 0 0,0-4-2 0,0 4 0 16,0-4 0-16,0 4 1 0,0-3-1 15,0-2 1-15,7 1 4 0,-7 2 2 0,0 2 4 0,0-5 6 16,0 5 5-16,0 0 6 0,0 0 7 0,-7 0 6 0,7 0 5 0,0 0 3 16,0 0 4-16,0 5 0 0,0-5-1 0,0 0-6 0,0 2-5 15,0-2-5-15,0 4-6 0,0 4-5 16,0-4-2-16,0 3 1 0,0 0 3 0,0 4 9 0,0 0 20 15,7 0 2-15,-7 0 8 0,0 0 10 0,6 4 3 0,1-4 2 16,-1 3-1-16,-6 1-4 0,7 0-19 0,-1 3 3 0,0 1-2 16,2-1-7-16,-2 0-3 0,0 1-7 0,1-1-6 0,6-1-7 15,-7 3-6-15,1-2-3 0,-1 0-10 0,1 0-3 0,6 1-8 16,-7-5-2-16,1 4-3 16,0-3-2-16,-1 1-2 0,0-2-2 0,1 0-3 15,0 1-3-15,-1-4 1 0,1 0-2 0,-1 0-1 0,0-4-3 0,-6 0 0 0,8 1 2 0,-8-1 1 16,6-3-1-16,-6 3-3 15,6-3-2-15,-6-1-8 0,0 1-18 0,0 1-37 0,0-5-62 16,0 2-73-16,0-2-67 0,0 0-69 0,6 0-89 16,-6-2-137-16,0-3-98 0,0 1-39 0,0 4 19 0</inkml:trace>
  <inkml:trace contextRef="#ctx0" brushRef="#br0" timeOffset="181099.68">24031 16712 206 0,'0'0'195'15,"0"0"-23"-15,0 0-25 0,0-3-21 0,-6 3-20 0,6 0-21 16,0 0-16-16,0 0-13 0,0 0-10 0,0 0-7 16,0 0-4-16,0 0-6 0,0 0-3 0,0 0-2 0,0 0-4 15,0 0-2-15,0 0-3 0,6 0-2 0,-6 0-2 0,0 0 0 16,0 0 2-16,0 0-2 0,8 3 3 0,-8-3 4 0,0 0 3 16,6 5 3-16,-6-2 2 0,6-3 4 0,-6 3 0 0,7 5-1 15,-7-8-3-15,6 4-2 0,1-1-4 0,-7 1-4 0,7-4-2 16,-1 0-1-16,0 3 0 0,0 1 0 0,2-4 0 15,-2 0 3-15,0 0 3 0,7 0 1 0,-6 0 1 0,6 0-1 16,-7 0-1-16,1 0 0 0,0 0-3 0,5 0-1 0,-5 0-2 16,6 0-2-16,-6 3-3 0,5-3-2 0,-4 0-1 0,4 0 0 0,-6 0 0 15,2 0-1-15,4 4 0 0,-5-4 0 0,-1 0 3 16,8 0 4-16,-8 4 2 0,6-4 3 0,-4 0 4 0,-2 0 4 16,7-4 5-16,0 4 3 0,-6 0 3 0,5-4 1 0,2 4 0 15,-2-3-1-15,2 3-2 0,-8-4-2 0,7 4-1 0,0 0-4 16,0-3-3-16,-7 3-1 0,8 0-4 0,-1 0-1 0,-7 0-3 15,7-4 0-15,-6 4-2 0,5 0-1 0,2 0 1 0,-8 0 0 16,7 0 1-16,-6 0 2 0,6-3 1 16,0 3 1-16,0 0-1 0,-7-4-2 0,8 4-1 0,-2 0-3 0,1-4 0 0,1 4-5 15,-2-4-2-15,2 4 0 0,-1-3 0 16,0 3 1-16,0-3-2 0,7-2 1 0,-8 2-1 0,8-1 1 0,-7 4 0 16,7-4-2-16,-8 1-1 0,2 3 0 0,-2-4 0 0,-5 4 0 15,6 0 0-15,-6 4 2 0,5-4 1 16,-5 3 0-16,0 1 3 0,-1-4 1 0,0 4 0 0,8-1 2 0,-8 2 0 15,1-2-1-15,-1 0-1 0,0 1-1 0,2 0-1 0,4-4 0 0,-6 0-1 16,8 0-1-16,-8 0-2 0,7 0 1 0,1 0-2 16,-2 0 1-16,2 0-1 0,5-4-3 0,-6 4 1 0,0 0 0 15,-1-4-1-15,8 4-2 0,-7 0 0 0,1 0-2 0,-2-3 0 16,2 3-1-16,-2 0 0 0,2 0-1 0,-1 0 1 0,-1 0 1 16,-4-3 1-16,4 3 3 0,-6 0 0 0,8 0 1 0,-1 0 2 15,-7-5-1-15,8 5 1 0,-8 0 0 0,6-3 1 0,2 3-1 16,-8 0 1-16,7 0 0 0,-6 0-1 0,0 0 1 0,5 0-1 15,-5 3 1-15,0 2 0 16,-1-2 0-16,0 0-1 0,1 5 1 0,6-4-1 0,-6 3 3 16,-1 0-1-16,7 0 0 0,0 0-2 0,-7 0 0 0,8 2 1 0,-1-2-1 0,0-3 2 15,0-1-3-15,7-3 0 0,-8 4 0 0,1-4 1 16,7 0-1-16,-8 0 0 0,8-4 0 0,0 4 0 0,-1-3 3 0,-5 3 0 16,5 0-1-16,-6-4 1 15,7 4-1-15,-7 0 0 0,-1 4-1 0,2-4 1 0,-1 3-2 16,0 1-2-16,0-1 1 0,-7 1-1 0,8-1 1 0,-8 1 0 0,0 4 1 0,8-5 0 0,-8 1 0 15,0-4 1-15,1 4 2 0,6-4-1 0,-6 3 0 0,5 1 0 16,-5-4 1-16,6 0 0 0,-7 0-1 0,7 0 1 16,1 0-2-16,-2 0 1 0,2 0 0 0,-2-4 0 0,-5 4 0 15,6-3-1-15,6 3 1 0,-11-4-2 0,4 0 1 0,2 1 0 16,-2-1 0-16,1 4 0 0,-6-4-1 0,6 0 0 0,0 4-1 16,-6-3 2-16,5-1 1 0,1 1-2 0,1-1-1 0,-2 1 2 15,2-1 0 1,-2 0 0-16,2 1 1 0,-1-2-1 0,-1 1-1 0,2 2 1 0,-2-3 0 0,8 2-1 0,-7-1 1 15,-6 4 0-15,6 0-1 16,-7-4 1-16,8 4 0 0,-8 0 0 0,0 0 1 0,1-3 0 0,6 3-1 0,-6 0 1 0,-1 0-1 16,0-4 0-16,0 4 0 0,2 0 0 0,-2 0-1 0,0 0 1 15,-6 0-1-15,7 0-1 0,-7 0 0 0,0 0 0 0,7 0 1 16,-7 0-2 0,0 0-2-16,0 4-6 0,0-4-5 0,0 0-17 0,0 0-21 0,-7 0-28 0,7 0-30 15,0 0-39-15,0 0-54 0,-7-4-91 0,7 4-157 0,0-3-78 0,-6-1-22 0</inkml:trace>
  <inkml:trace contextRef="#ctx0" brushRef="#br0" timeOffset="182105.81">26116 16075 293 0,'0'4'379'16,"0"-1"-103"-16,-6-3-97 0,6 4-67 0,0-4-42 0,0 3-22 0,6-3-17 16,-6 4-3-16,0-4-1 0,0 0 5 0,6 4 5 15,-6-4 2-15,7 4 0 0,-7-4 1 0,7 3 3 0,-1-3-1 16,-6 4 3-16,6-4 3 0,1 4-1 0,6-1 1 16,-6 1-2-16,-1 0-1 0,0 3 1 0,2-3 4 0,4 3-4 15,-6-3-7-15,1 3-6 0,0-4-4 0,-1 5-2 0,1-4-1 16,-1 6-2-16,0-3-7 0,2 1-3 0,-8 2 0 0,6 2 2 15,-6-1 2-15,0 0 1 16,0 0 1-16,-6 0 0 0,6 4 1 0,-8-1 1 0,8-2 1 0,-6 2-3 0,0-3-3 16,6-1-3-16,-7 2-3 0,7-4-2 0,0 3-2 0,0-4-4 15,0 0-1-15,0 0-1 0,0 1-1 0,7-1 1 16,-7-3-1-16,6 3-1 0,0-3 0 0,2-1 1 0,-2 5 0 16,0-5 0-16,0 1-1 0,-6 3 0 0,8-3 1 0,-2 3 1 15,-6 0-1-15,6 1 1 0,-6-1 1 0,0 5-1 16,0-5 1-16,0 4-1 0,0 0 0 0,-6-1-1 15,6 2 0-15,-6-1 0 16,6 3-2-16,-8-3 2 0,8 4 0 0,-6-4 1 0,0 3 0 0,6-3 0 0,-6 5-1 0,6-6 0 16,-8 1 0-16,8 0 0 15,-6 0-1-15,6-4-1 0,0 1 0 0,-6-1-1 0,6 0-2 16,0-2-7-16,0-2-7 0,-7 0-12 0,7 1-12 0,0-4-17 0,0 0-18 0,0-4-21 0,0 1-21 16,0 0-26-16,0-5-33 15,0 0-47-15,0 1-75 0,0-7-112 0,0 3-60 0</inkml:trace>
  <inkml:trace contextRef="#ctx0" brushRef="#br0" timeOffset="182558">26572 16416 205 0,'0'0'411'0,"-6"0"-93"15,-2 3-93-15,2-3-73 0,0 0-47 0,-1 4-27 0,1-4-12 16,6 4-7-16,-7-4 5 0,1 3 4 0,6-3 6 16,-7 0-1-16,7 4-2 0,-6-4-5 0,6 0-1 15,0 0 8-15,0 4 9 0,6-4 15 0,-6 0 15 0,7 0 18 16,-1 0 21-16,1 0 20 0,-1 0 8 0,1 0-3 0,-1-4-12 16,0 4-17-16,8 0-12 0,-8 0-22 0,1-4-22 0,6 4-22 15,-7-3-17-15,7-1-11 0,1 4-8 0,-8-4-8 0,7 4-14 16,0-3-2-16,-6 3-4 0,5 0 0 0,2-4-3 15,5 4 0-15,-6 0-1 0,0-4-1 0,0 1-3 16,6-1 1-16,-5 4 1 0,-1-4-3 0,0 4-4 0,6 0-9 16,-13-3-13-16,8 3-19 0,-8 0-27 0,8 0-37 15,-8 0-46-15,0 0-48 0,1 0-45 0,-1 0-39 0,1 0-47 0,-7-4-60 16,7 4-88-16,-1 0-87 0,-6 0-27 0</inkml:trace>
  <inkml:trace contextRef="#ctx0" brushRef="#br0" timeOffset="182822.91">27061 16269 439 0,'-8'-4'689'0,"2"4"-27"0,6 0-164 0,-6 0-153 0,-1 4-103 15,7 0-65-15,0-1-31 0,0 5-12 0,0-1-4 0,0 4 0 16,7 0 2-16,-7 0-5 0,6 8-12 0,0-5-25 0,2 4-26 15,-2 1-20-15,0 3-12 16,0 0-7-16,8-1-8 0,-8 1-2 0,7 4-5 0,-6-4-3 16,6 4 0-16,0-1-3 0,-6-3-3 0,5 4-6 0,-5-4-9 15,6 0-21-15,-6 0-43 0,-1-4-65 0,0 1-70 0,2-5-64 0,-2-3-64 16,0-4-79-16,0 0-99 0,1 2-122 0,0-9-42 16,-1 3 22-16</inkml:trace>
  <inkml:trace contextRef="#ctx0" brushRef="#br0" timeOffset="182985.57">27418 16419 463 0,'-6'-7'720'0,"6"7"-27"0,0-4-154 0,0 8-147 0,-6-4-102 0,6 11-76 0,0-4-51 16,-7 8-26-16,7-1-15 0,0 5-5 0,0-1-6 16,0 4-8-16,0 0-16 0,7 0-23 0,-1 4-23 0,0-1-16 15,0 2-14-15,8-2-20 0,-8-3-44 0,8 3-68 0,-8-2-86 16,7-2-85-16,-7-3-117 0,8-2-196 0,-8-2-99 15,0-3-54-15,1 0-4 0</inkml:trace>
  <inkml:trace contextRef="#ctx0" brushRef="#br0" timeOffset="-189313.4">25230 16507 81 0,'0'0'318'15,"0"0"-71"-15,-6 0-68 0,6 0-53 0,0 0-40 0,0 0-28 16,0 0-19-16,0 4-10 16,0-4-7-16,0 0-3 0,0 0-1 0,0 0 0 0,0 0 2 0,0 0 0 0,0 0 2 15,0 0 2-15,0 0 3 0,0 0 4 0,0 0 4 0,0 0 5 16,0 0 6-16,0 0 3 0,-7 0 7 0,7 0 5 16,0 0 5-1,0 0 6-15,0 0 2 0,0 4 4 0,-6-4 5 0,6 0 1 0,0 0 3 0,0 3-2 0,0-3-5 0,-7 4-3 16,7-1-9-16,-7 1-8 0,7 4-8 0,-6 3-10 0,0-4-8 15,0 0-7-15,-2 4-4 0,8 0-5 0,-6 0 0 16,0 0-3-16,6 5 0 0,-7-6-1 0,7 1-2 0,0 0-1 16,0 0-3-1,0-4 0-15,0 1-2 0,0 2-1 0,0-2 0 0,7-1-1 16,-7 0 3-16,6 1-2 0,-6-1 2 0,6-3 0 0,2 3 3 0,-8-3 3 16,6-4 4-16,0 0 3 0,-6 0 6 15,6 0 6-15,1 0 9 0,-7-4 6 0,7 1 4 0,-1-5 6 16,-6 1 5-16,7-1 3 0,-7 1 6 0,6-4 10 15,-6 4-2-15,6-5-2 0,-6 6-2 0,0-6 0 0,0 5-1 16,0-3-3-16,0-2-9 0,0 6-12 0,0-3-4 0,-6 6-2 16,6-1-4-16,0 0-9 0,0 1-6 0,-6-1-5 15,6 4-5-15,0 0-4 0,-7 0-4 0,7 0-4 0,0 4 0 16,-6-1-1-16,6 1-2 0,0-4 0 0,0 7-1 0,0-3 0 16,0 1 0-16,0-3 0 0,0 2 0 0,0 0-3 0,0 0 3 15,0 0-1-15,6-1 1 0,-6-3-1 0,0 0 0 16,7 4 0-16,-7-4 0 0,0 0 2 0,6 0 0 0,0-4 1 15,-6 4 0-15,0-7 1 0,8 3 1 0,-8 0-1 0,0 0 2 16,6 2-2-16,-12-3-1 0,6 1-1 0,0-3 2 0,0 7-1 16,-8-4-1-16,8 4-4 0,0 0-13 0,-6 0-29 15,0 0-62-15,-1 4-75 0,1-4-74 0,6 4-74 0,-7-1-91 16,0 6-127-16,7-7-119 0,0 2-49 0,-6 4 14 0</inkml:trace>
  <inkml:trace contextRef="#ctx0" brushRef="#br0" timeOffset="-188603.08">25230 16507 21 0,'0'-3'326'16,"0"-1"-43"-16,0 0-47 0,0 4-45 0,0-3-37 0,-6 3-25 15,6-3-17-15,0 3-12 0,-7 0-9 0,1 0-8 16,6 0-7-16,-7 3-6 0,7 0-6 0,-7 1-6 0,1 3-8 16,6 1-1-16,-6 2 0 0,0 2 0 0,6-1-1 0,-8 3-1 15,8-3 0-15,0 4-3 0,0-1-3 0,0-3-4 16,0 4-4-16,0-3-3 0,8-2 0 0,-2 1-1 0,-6 0 1 15,6-3 3-15,0-1 3 16,-6 0 7-16,7-3 10 0,0-1 15 0,-1-3 14 0,1 0 16 16,-1 0 14-16,0-3 9 0,2-5 7 0,-2 1 1 0,0-4-6 15,0 0-11-15,2-3-11 0,-2-5-12 0,0 4-12 0,1-3-8 16,-1 0-8-16,-6 0-5 0,0-1-4 0,7 8-3 0,-7-3-1 0,-7 6-3 0,7-3 0 16,0 5-2-16,-6 2-4 0,6-1-4 0,-7 2-2 15,1 3-6-15,0 3-6 0,-2 6-6 16,2-3-7-16,-6 5-5 0,4 4-3 0,-4 0-3 0,5 3-1 0,1-4 0 15,-1 5 1-15,0-5 0 0,1 1 0 0,6 0 2 0,0-4 1 0,0 0 1 16,0-4-1-16,0 1 0 0,0-2 0 0,0 2 0 0,6-4 0 16,-6-1-2-1,7-3 1-15,-7 0 0 0,7-7 1 0,-1 4 2 0,1-5 0 16,-1-3-2-16,0 0 1 0,2-3 2 0,-2 2 0 0,-6 1 0 16,6 0 3-16,-6 4 1 0,0 0 1 0,0 3 3 15,0-3-1-15,0 3 1 0,-6 4-1 0,6-4 0 0,-6 4-5 0,6 0-1 0,-8 4 0 0,2 0-4 16,0-1-1-16,-1 5-4 0,1-1-7 0,-1 4-10 15,0 0-22-15,1-4-52 16,0 1-104-16,0 3-105 0,6-7-129 0,0 3-186 16,0-4-105-16,0-3-69 0,0 0-27 0</inkml:trace>
  <inkml:trace contextRef="#ctx0" brushRef="#br0" timeOffset="-171713.84">20860 18031 30 0,'7'-4'187'16,"6"-3"-95"-16,-7 0-66 0,0 3-53 0,2-3-39 0,-2 0-24 15,6 3-15-15</inkml:trace>
  <inkml:trace contextRef="#ctx0" brushRef="#br0" timeOffset="-171650.41">20997 17926 35 0,'13'-9'112'0,"-13"-2"-10"15,6 1-35-15,1 2-44 0,-7-3-70 0,7 0-77 0</inkml:trace>
  <inkml:trace contextRef="#ctx0" brushRef="#br0" timeOffset="-171235.03">21030 17702 37 0,'0'-4'110'0,"0"0"-18"16,0-3-14-16,0 3-16 0,0 1-14 0,0-5-14 15,0 5-9-15,0-5-7 0,0 5-4 0,-7-5 11 0,7 1 6 0,0 2 7 0,0-1 9 0,0-2 13 16,0-3 6-16,0 4 9 0,0 4 2 0,0-5-5 15,0 1 1-15,0 4-2 0,-7-5-4 0,7 4-5 0,0 1-5 0,0-1-3 16,-6 0 2-16,6 1 6 0,0-1 3 0,0 4 7 0,-7-4 5 16,7 1 7-16,-6 3 12 0,6-4 14 0,-6-3 10 0,6 3 10 15,-8 0 14-15,8 0 20 0,0-2 18 0,-6 2 11 0,6 0 2 16,0 1-4-16,0 3-8 0,0-4-16 0,0 4-24 16,0 4-29-16,0-4-30 0,0 0-23 0,0 3-20 15,0 1-15-15,0 3-7 0,6 0 2 0,2 4 2 0,-2 4 3 0,7 3 5 0,-7 1 4 16,8 2 3-16,-2 4 4 0,2 2-1 0,-2 2-2 15,8 0 1-15,-7 1-1 0,7 3-1 0,-8 0 1 0,2 3 0 32,5 5-3-32,1-4-1 0,-8 3-4 0,8-4-4 15,-7 1-4-15,7-4-5 0,0 4-3 0,-1-8-5 0,-6 0-3 16,6-3-3-16,-5 0 0 0,5-4-1 0,1-4 0 0,-8 0 0 0,2-7-1 0,-2 4 0 0,2-8 0 16,-8 0 1-1,7 0 0-15,-13-3 1 0,7-1-1 16,-7 1 1-16,6 1-1 0,-6-2-1 0,0-3-12 0,0 0-25 0,-6-3-48 15,6-2-115-15,-7-2-122 0,1-4-145 16,-1-3-219-16,1-1-108 0,0-7-59 0,6-8-13 0</inkml:trace>
  <inkml:trace contextRef="#ctx0" brushRef="#br0" timeOffset="-170776.16">20945 17540 329 0,'0'0'441'0,"0"4"-119"0,0-4-101 0,0 0-67 16,0 0-36-16,-7 4-17 0,7-4-6 0,0 0-2 0,0 0-1 16,0 0-6-16,0 0-7 0,-6 0-12 0,6 0-12 0,0 0-12 15,6-4-11-15,-6 4-9 0,7 0-5 0,-1 0 1 0,1-4 2 16,6 1 7-16,7 3 8 0,-8-4 8 15,8 0 6-15,5 0 5 0,2 1 4 0,-1 0 0 0,-6-5 1 0,12 5-3 16,-6-5-4-16,7 0-2 0,-1 2-4 0,1-2-2 0,0 0 0 16,-1 1-2-16,1 0-4 0,-1 0-5 15,-6-1-1-15,0 2-7 0,1-2-5 0,-8 4-4 0,0 0-6 0,-6 4-4 0,-6-3-2 16,6 3-2-16,-7 0-3 0,-6 0 0 0,7 0 0 16,-7 0-1-16,0 3-9 0,0 5-33 0,-7 0-51 0,1-2-56 15,6 2-56-15,-6-1-72 0,6-3-103 0,-7-1-166 0,7 1-80 16,-7-1-18-16</inkml:trace>
  <inkml:trace contextRef="#ctx0" brushRef="#br0" timeOffset="-170501.25">21218 17881 273 0,'0'0'539'0,"7"0"-125"0,-7-4-156 0,6 1-96 0,7-1-51 16,-6 0-22-16,13 1-14 15,-8-5-4-15,2 5 0 0,5-1-4 0,1 0-8 0,6-3-11 16,-7 3-9-16,7-3-9 0,0 0-7 0,0 3-6 0,1 0-4 16,-2 1-1-16,8-1-3 0,-7 1-2 0,0 3 0 0,0-4-3 15,-6 4-3-15,6 4-14 0,-7-1-27 0,1 1-30 0,-1-4-35 16,1 0-55-16,0-4-90 0,-1 4-165 0,-6 0-89 0,6-3-44 0</inkml:trace>
  <inkml:trace contextRef="#ctx0" brushRef="#br0" timeOffset="-170241.64">22084 17837 288 0,'0'4'525'0,"-6"-4"-128"0,6 3-144 0,0-3-97 0,0 0-62 15,0 4-35-15,0-4-19 0,0 0-11 0,6 0-2 16,1 0-4-16,6 0-2 0,-6 0-1 0,5 0-1 0,8-4-5 16,0 4-2-16,-7 0-3 15,6 0-2-15,0-3-3 0,8 3 0 0,-7 0-3 0,-2 0-1 0,2 3 0 0,0-3-6 16,-7 0-9-16,7 4-19 0,-8-4-30 0,8 4-40 0,-13-4-64 15,5 3-85 1,2 1-139-16,-8 0-85 0</inkml:trace>
  <inkml:trace contextRef="#ctx0" brushRef="#br0" timeOffset="-169989.33">22084 18134 447 0,'-6'3'637'0,"0"-3"-61"0,-2 4-171 0,8-4-126 0,0 4-83 15,0-4-54-15,8-4-31 0,-2 0-18 0,14 4-7 16,-1-7-9-16,7 4-11 0,0-5-14 0,13 0-13 16,-6 5-10-16,5-4-9 0,2-1-4 0,-1 1-5 0,0 0-3 15,1 0-4-15,-2 3-1 0,-5-4-1 16,6 6-18-16,-7-7-34 0,1 6-47 0,-7-5-45 0,0 1-42 15,0 0-39-15,-7 0-54 0,1 3-84 0,-7-3-133 16,-6-1-70-16,6 1-14 0</inkml:trace>
  <inkml:trace contextRef="#ctx0" brushRef="#br0" timeOffset="-169673.36">22703 17636 399 0,'-6'-4'587'0,"-1"1"-121"0,7-2-133 16,-6 1-74-16,-1 1-39 0,0-1-14 0,7 1-12 16,-6-1-9-16,6 4-12 0,-6 0-17 0,6 0-23 0,0 0-35 15,0 7-26-15,0-3-25 0,6 11-11 0,-6-4-2 0,6 7 1 16,8 1 5-16,-8 3 4 0,1 7 8 0,5 0 2 0,8 4-1 15,-7 0-7-15,7 4-6 0,0-1-7 0,-8-2-7 16,14 2-6-16,-13-3-8 0,7-4-4 0,0 4-3 16,-8-4-4-16,8 1 0 0,-7-5-2 15,-7 1-18-15,8 0-48 0,-8-4-79 0,0-4-81 0,1-3-83 0,0 3-125 16,-1-7-185-16,-6 4-97 0,7-4-40 0,-1-4 20 16</inkml:trace>
  <inkml:trace contextRef="#ctx0" brushRef="#br0" timeOffset="-169403.72">23387 18097 315 0,'0'19'526'0,"-7"2"-149"0,1 1-123 15,0 4-68-15,-1-1-35 0,-6 5-21 0,0 3-12 0,0-3-9 16,-6 2-12-16,-1 1-15 0,-6 0-18 0,-1 0-22 16,1-4-38-16,1 2-49 0,-8-6-62 0,7 0-107 15,0-3-202-15,0 0-110 0,0-4-57 0</inkml:trace>
  <inkml:trace contextRef="#ctx0" brushRef="#br0" timeOffset="-168121.11">17688 17566 273 0,'0'0'504'0,"-6"4"-130"0,6-4-124 16,-7 0-82-16,1 3-46 0,0-3-24 0,-2 0-8 15,-4 0-3-15,-2 4 0 0,2 0 0 0,-8 0-3 0,1-1-2 16,-1 1 2-16,-6-1 3 0,0 5 2 0,0-5 7 0,0 4 7 16,0-3 14-16,0 3 18 0,-7-2 10 0,7-2 4 0,7 1-2 15,-7-2-7-15,6 7-7 0,7-6-7 0,-7 8-19 0,14-7-21 16,-7 3-17-16,6 1-13 0,1-5-10 0,0 1-8 0,-2 0-9 15,2-1-8-15,6 1-4 0,0-4-4 0,-6 4-5 0,6-4-3 16,0 3-3-16,0 1-3 0,0 3-1 0,0 4 2 0,0 0 2 16,6 4 0-16,-6-1 3 0,6 5 1 0,-6-4 0 15,8 3 1-15,-2 4-1 0,0 0 1 0,-6 0-3 0,7-1 2 16,0 2 0-16,-1-5 1 0,0 0 0 0,1-3 0 16,-1 0 2-16,1-1-1 0,0-3-1 0,-1 0 0 15,0-4-1-15,-6 1-1 0,7 0-1 16,0-4 1-16,-1-2 4 0,0-2 4 0,-6 4 5 0,14-4 3 0,-8 0 3 15,7-4 3-15,-7 2 1 0,8-2-1 0,5-4-4 16,-6 4-3-16,6-7-6 0,1 4-6 0,0 0-2 16,-1-1-4-16,1 1-1 0,6 0-1 15,-7 3 0-15,1-3-2 0,6 3 1 0,-6 4 0 0,5 0 1 0,1 0 0 16,-6 4 0-16,7 3 0 0,-1 0 1 16,-1 1-1-16,1 3 3 0,0 3-1 0,-6 1 0 15,6-1 0-15,-7 5 1 0,-5-5 0 0,5 4 0 16,-5 1 0-16,-8-1-3 0,6 1 2 0,-12-1 1 0,0 1-1 15,0 3 1-15,-12 0 1 0,6-4 3 0,-14 4 5 0,0 0 4 16,-6-1 5-16,0 2 6 0,-6-5 5 0,-1 4 5 0,-7-4 4 16,2 1 3-16,-1-5-1 0,-7-3-1 0,7 4 0 15,6-8-3-15,-5 3-2 0,5-4-4 0,7 0-5 16,0-2-4-16,6 0-3 0,7-4-6 0,1 3-4 0,4-3-6 16,2 0-6-16,0 0-10 0,6-3-13 0,6 3-16 15,0-8-23-15,8 2-27 0,-2-3-48 0,8-2-92 16,7 0-99-16,-1 1-86 0,-1-5-110 0,8 4-181 15,-7 0-76-15,6 0-37 0,1 0 7 0</inkml:trace>
  <inkml:trace contextRef="#ctx0" brushRef="#br0" timeOffset="-167646.6">18281 17661 68 0,'-7'-7'598'0,"1"3"-26"0,-1-3-137 16,-5 2-116-16,5-1-57 0,-6 3-27 0,7-2-8 0,-14 1-13 15,7 4-14-15,0 0-7 0,-6 4-12 0,5 1-24 0,-5 2-32 16,6 4-29-16,-7-4-25 0,7 4-19 0,0 4-13 16,6-1-12-16,1 1-4 0,0-1-7 0,-1 1-3 0,7 3-2 15,7 2-3-15,-1-3 0 0,0 1 0 0,8 4-1 0,-2-3-1 16,8-1-1-16,0 0-1 0,-1 0-1 0,7-2-2 16,0 2-1-1,1-4 0-15,-8 1 0 0,7 0-1 0,-6-4-1 16,6 3 1-16,-7-3 0 0,1 0 1 0,-8 4 0 0,8-3 0 15,-7-2-1-15,-6 1 1 0,6-4 1 16,-13 4 2-16,0 0 1 0,0-3 4 0,-7 3 5 0,1 3 6 0,-1-2 5 0,-6 2 3 0,-7-3 2 16,8 3 0-16,-8 2 1 0,-6-6-4 15,7 5-4-15,-1 0-5 0,-6-5-5 16,7 1-2-16,-1 0-3 0,7-3-1 16,-7-1-4-16,8 1-1 0,4-5-12 0,2 1-33 15,0-4-89-15,6 0-103 0,0-4-105 0,0-3-126 16,6-4-199-16,8 0-102 0,-8-4-46 0,13-4 2 15</inkml:trace>
  <inkml:trace contextRef="#ctx0" brushRef="#br0" timeOffset="-167181.75">18464 17467 113 0,'0'0'433'0,"-7"0"-78"15,7-4-81-15,0 4-71 0,0 0-52 0,0-3-33 16,0 3-15-16,0-4-11 0,0 4-3 0,0-3-4 0,0 3-5 0,0-4-7 16,0 4-10-16,0 0-11 0,0 0-11 0,0 0-8 0,0 0-11 15,0 4-4-15,0-1-2 0,7 1 8 0,-7 3 12 0,6 0 14 0,0 1 14 16,1 0 10-16,-1 2 6 0,1 1 2 0,0 0 1 15,-1 0-4-15,-6 0-7 0,6 4-8 0,1-4-9 16,0 0-8-16,-7 3-3 0,6-3-6 0,-6 0-4 0,6 4-7 0,-6-4-6 16,7-4-5-16,-7 4-4 0,0-3-5 0,6-1-1 0,-6 0-4 15,0 1-10-15,7-5-41 0,-7 5-55 0,0-1-53 0,7 0-51 16,-7-3-55-16,6-4-65 0,0 0-106 0,-6-7-138 0,8 3-43 16,-2 0 8-16</inkml:trace>
  <inkml:trace contextRef="#ctx0" brushRef="#br0" timeOffset="-166883.9">18711 17486 39 0,'0'-4'526'16,"-7"0"-91"-16,1 4-112 0,6 0-104 0,-7-4-61 0,7 4-38 0,0 0-21 0,-6 0-16 15,6 0-15-15,0 0-13 0,0 0-10 0,0 0-12 0,0 4-12 16,0-4-9-16,0 8-6 0,0-4-4 0,0 3-1 15,-6 4 0-15,6-4-1 0,0 3 1 0,0 2 3 0,0 2 2 16,0-3 2-16,0 4 5 0,0 0 8 0,-8-1 9 16,8 0 7-16,0 4 4 0,-6-2 5 0,6-1 3 0,-6 3 3 0,6-3 1 15,-6-1-2-15,6 1-6 0,-8-1-4 0,8 1-5 0,-6 1-3 16,6-2-5-16,0-3-5 0,-6 3-6 0,6-3-5 16,0 0-2-16,-7 0-3 0,7-4-2 0,0 4-7 0,0-3-26 15,0-5-40-15,0 5-44 0,0-8-46 0,0 3-63 16,7-3-87-16,-7 4-141 0,6-4-98 0,-6 4-44 15</inkml:trace>
  <inkml:trace contextRef="#ctx0" brushRef="#br0" timeOffset="-164669.68">18724 18079 195 0,'0'-3'299'0,"0"3"-56"0,-6 0-50 0,6 0-47 15,0 0-37-15,-7 0-25 0,7 0-17 0,0 0-8 16,0 0-4-16,0-4 2 0,0 4 4 0,0 0 8 15,0 0 11-15,0 0 12 0,0 0 10 0,0 0 6 16,0 0 6-16,0-4 3 0,0 4-1 0,0-4 3 0,7 0-1 16,-7 2 4-16,0-2 0 0,0-1-4 0,6-2-3 15,-6 3-7-15,6-3-4 0,0 0-7 0,2 3-12 16,4-3-14-16,-5 3-11 0,-1-3-5 0,8 3-7 0,-8-3-6 16,6 7-5-16,2-4-5 0,-8 1-2 0,8 3-8 15,-8 3-6-15,7 1-4 0,-7 3 1 0,1 1 2 16,0 3 5-16,-1 3 3 0,-6 1 0 0,0 3 8 0,0 1 4 15,-6 3 5-15,-1 0-1 0,0-1 1 0,1 2-1 16,-7-2-1-16,0 5-4 0,0-4-3 0,7 0-4 16,-8 0-6-16,2 0 0 0,-2-4-5 0,8 0-3 0,-7 1-2 15,7-1-3-15,-2-3-3 0,2 0 1 0,0-4 0 16,0-4-1-16,6 0-4 0,0 0-1 0,-7-3 0 16,7 0 2-16,0-4 2 0,0 4 3 0,7-4 4 15,-7 3 6-15,6-3 5 0,0 0 5 0,8 0 4 16,-8 0 0-16,7-3-3 0,0 3-2 0,0-4-6 15,7 4-6-15,-8-4-6 0,2 4-4 0,-1-4-3 0,-1 4-1 16,2-3-1-16,5 3 0 0,-12-4 0 0,6 4 0 16,0 0 1-16,-6 0 0 0,-1 0 0 0,0 0-6 0,0 0-10 15,2 0-16-15,-2 0-26 0,0 0-72 0,-6 4-100 16,7-4-97-16,-1 0-128 0,1 0-200 0,0 0-99 16,-1 3-53-16,0 1-9 0</inkml:trace>
  <inkml:trace contextRef="#ctx0" brushRef="#br0" timeOffset="-163528.07">19752 18200 350 0,'0'0'462'16,"-6"0"-94"-16,6 0-85 0,0 0-64 16,0 0-32-16,0 0-14 0,-6 0-6 0,6 0-3 15,0 4-3-15,0-4-6 0,0 0-12 0,0 0-16 0,0-4-20 0,0 4-18 16,6 0-20-16,0 0-16 0,2-4-12 0,-2 4-12 0,7 0-2 16,0 0-7-16,-6 0-7 0,5 4-4 0,2 0-2 15,-2 0-2-15,8 6 3 0,-7-2-4 0,-7 6-1 16,8 1 8-16,-2 3 7 15,-5 0 4-15,0 1 8 0,-1 2 14 0,-6 2 12 16,0 2 18-16,0-3 12 0,-6 0 6 0,6 0 5 0,-14 0 1 16,8-1 1-16,-6 2-12 0,-2-4-9 0,1 3-14 15,-7-4-13-15,0 0-17 0,2 0-7 0,-9-3-3 16,1 4-8-16,7-5-4 0,-14 1-6 0,8-5-5 0,-2 5-12 0,1 0-20 0,6-4-74 16,-6 0-106-16,7-4-98 15,6 0-132-15,0 1-215 0,7-1-106 0,-1-3-56 0,7-1-11 0</inkml:trace>
  <inkml:trace contextRef="#ctx0" brushRef="#br0" timeOffset="-161115.05">23621 17723 405 0,'0'0'369'0,"0"0"-114"16,0-3-94-16,0 3-58 0,0 0-33 0,0 0-19 0,0 0-9 0,0 0-7 0,0 0-4 15,0 0-4-15,0 0-4 0,7 0-6 0,-7 0-3 0,6 0-3 16,1 0-1-16,0 0 2 0,-1 0 0 0,7 3 0 15,-6-3 3-15,-1 4 4 0,7 0 2 0,0 3 7 0,-6 0 5 16,5 1 4-16,2 3 2 0,-1 1 6 0,0 2 4 0,0 0 2 16,-1 1 2-16,2 3-2 0,-1 0 0 0,0 4-1 15,-7-3 0-15,7 2 1 0,-6 2-3 0,0-2-1 0,-1 2 0 16,0-5 1-16,1 4 5 16,-7-4 4-16,0-2 6 0,7-2 2 0,-7-3 4 15,0-1 5-15,0-2 11 0,0 2 15 0,0-5 17 0,0-2 15 0,0 1 12 16,0-4 19-16,0 0 2 0,0 0 1 0,0 0-9 0,0-4-15 15,0 4-20-15,0 0-23 0,0-3-22 0,0-5-24 16,0 1-11-16,0-4-11 0,0 4-9 0,-7-8-7 16,7 5-6-16,0-6-4 0,0 1 0 0,0 1-5 0,7-1 0 15,-7-3 0-15,0 3 3 0,6-3-3 0,0 4 2 16,1-2-1-16,0 5-1 0,-1-3 0 0,1 3 1 0,-1 4-1 16,0-4 0-16,-6 3 0 0,8 1-2 0,-2 3 0 0,0 1 0 15,-6-1 1-15,6 0-2 0,-6 1-1 0,7 3-2 0,-7 0 0 16,7 3 1-16,-7 1 1 0,6-4 2 15,1 7-2-15,-7-3 3 0,6 3 1 0,0 1 0 0,2-1 0 16,-2 0 2-16,0 4 1 0,-6-3-1 0,6-1 2 16,2-4-3-16,-8 5 0 0,6-5-1 0,0 2 0 15,-6-1 0-15,0-1-2 0,7-3 2 0,-7 0 0 0,0 0 3 16,6-3 0-16,1 3 4 0,6-9 0 0,-7 2 0 16,8 0 0-16,-2-4-1 0,8 0 0 0,-7 0 0 0,0 0-3 15,0 0 0-15,0 0 0 0,0-3 2 0,0 2 0 0,-7 2-3 16,8-5 0-16,-2 5 0 0,-4-2 0 0,4 1-2 0,-5 3-2 15,-1 5-2-15,-6-4 0 0,7 3 0 0,-7 4-1 0,7-4 1 16,-7 4 0-16,6 4 2 0,-6 0-2 0,6 3 2 16,-6 4 9-16,6 3-4 0,2 1-1 0,-8 4 1 0,6-1-2 15,0 4 1-15,-6 3 0 0,7-3 2 0,-1 4-8 16,-6 0 4-16,7-5 0 0,-7 5 1 0,7 0 1 0,-7-4 1 16,6 1 0-16,-6-2-2 0,6 1 1 15,-6-4-1-15,7 0 1 0,-7-2-2 0,7-2-8 0,-7 4-12 16,0-7-17-16,6 1-34 0,-6-2-86 0,6 1-99 31,1-3-91-31,0-2-108 0,-1-1-146 0,7-2-124 16,0 1-65-16,0-8-12 0</inkml:trace>
  <inkml:trace contextRef="#ctx0" brushRef="#br0" timeOffset="-160813.92">24729 17987 39 0,'0'4'489'0,"0"0"-107"0,6 3-119 0,-6 0-79 16,0 4-48-16,0 0-21 0,0 4-9 0,0 3-7 15,0 1-5-15,6-1-8 0,-6 4-8 0,0 0-11 16,0 0-8-16,0 3-9 0,0-2-9 0,0-1-6 0,0-1-6 15,0-2-7-15,0 3-4 0,0-4-5 0,0 0-3 16,0-3-3-16,-6 0-1 0,6-1 0 0,0 1-2 16,0-4-1-16,-6 0-1 0,6-4-2 0,0 1-4 0,0-5-16 15,0 1-26-15,0-4-29 0,-7 0-39 0,7 0-58 16,0-4-91-16,0 1-145 0,0-1-94 0,0 0-45 16</inkml:trace>
  <inkml:trace contextRef="#ctx0" brushRef="#br0" timeOffset="-160559.84">24703 18093 532 0,'0'0'562'0,"0"0"-149"15,0-3-135-15,6 3-90 0,1 0-59 0,-1-4-36 16,1 1-21-16,5-1-13 0,2-3-8 0,5 3-13 0,-6 0-15 15,6-2-10-15,1-3-6 0,0 6-2 0,-7-5-4 16,7 5-1-16,-8-1 0 0,2 0-1 0,-2 1-5 16,2-1-10-16,-8 1-13 0,7 3-14 0,-13-4-15 15,6 4-18-15,2 0-17 0,-8-4-20 0,0 4-20 0,6 0-29 16,-6 0-42-16,-6 4-59 16,6 0-98-16,-8 3-79 0</inkml:trace>
  <inkml:trace contextRef="#ctx0" brushRef="#br0" timeOffset="-160402.9">24716 18284 49 0,'-7'4'538'0,"7"-1"-85"0,-6 1-125 0,6 0-94 15,-7-4-58-15,7 0-32 0,7 0-18 0,-1 0-9 16,1 0-10-16,6-4-12 0,-1 0-16 0,8-3-19 16,0 0-25-16,5-4-46 0,2 0-50 0,-1-1-55 0,0-2-77 15,6 3-135-15,-5 1-142 0,-1 2-82 16,0-4-41-16</inkml:trace>
  <inkml:trace contextRef="#ctx0" brushRef="#br0" timeOffset="-159973.97">25341 17984 312 0,'-6'0'591'16,"6"0"-95"-16,-8 0-145 0,8 0-99 15,0 0-42-15,0 0-15 0,0-4-9 0,8 4-1 16,-2-4-2-16,7 4-4 0,0-3-15 0,0-5-20 16,7 4-32-16,-1-3-29 0,1 4-22 0,6-5-15 15,0 1-15-15,0 4-9 0,7-4-8 0,-8-2-6 16,1 2-25-16,0 3-46 0,-6-3-59 0,-1 4-58 15,-5-5-48-15,-8 5-41 0,0-1-39 0,1 0-35 0,-7 4-24 0,-7 0 0 16,1 8 10-16,-7-1 4 0,0 4-15 0,-6 0-21 0</inkml:trace>
  <inkml:trace contextRef="#ctx0" brushRef="#br0" timeOffset="-159833.08">25374 18090 273 0,'-14'11'384'0,"1"-1"-89"0,1-2-89 0,4 3-69 15,2-4-42-15,0 1-22 0,0-5-10 0,6 2-1 16,0-2 5-16,0 0 13 0,0 1 13 0,0 0 18 15,6-4 16-15,0 4 8 0,8-8 2 0,-2 4-4 0,8-8-12 16,-1 2-15-16,7-6-20 0,1 1-27 0,5 0-46 16,1-3-58-16,-7-1-67 0,6-3-84 0,-6 6-136 15,1 1-148-15,-1 0-99 0,-7 0-50 0</inkml:trace>
  <inkml:trace contextRef="#ctx0" brushRef="#br0" timeOffset="-159342.95">26363 17951 84 0,'-6'-4'566'0,"0"4"-52"0,-2 0-129 0,2-4-96 0,0 4-45 16,6 0-12-16,-6 0-4 0,6 0 1 0,0 0-4 16,0 0-13-16,6 0-24 0,0-3-31 0,8-1-34 15,-2-3-31-15,8 4-22 0,-1-6-14 0,1 6-9 0,6-5-6 16,0 1-5-16,0 0-2 0,0 3-9 0,0-3-3 16,0 3-3-16,0-3-4 0,1 3-3 0,-8-3-3 15,1 3-1-15,6 4-2 0,-14-3 1 0,2 3-3 0,-1-4-1 16,-7 4-1-16,1-4 0 0,-1 4-1 0,1 0 0 0,-1 0 2 15,-6-3-1-15,0 3-1 0,6 0 1 0,-6 0-2 0,0 0-3 16,0-4-11-16,0 0-15 0,-6 1-42 0,6 3-62 0,-6 0-71 16,6 0-68-16,-7 3-71 0,1-3-94 0,6-3-111 15,0 3-116-15,0 0-35 0,0 0 26 0</inkml:trace>
  <inkml:trace contextRef="#ctx0" brushRef="#br0" timeOffset="-159026.46">26800 17537 460 0,'-7'0'557'0,"7"0"-132"16,0-4-143-16,0 4-87 0,0 0-43 0,0-4-22 0,0 4 6 15,7 0 15-15,-1 0 25 0,1 0 16 0,-1 4 15 0,1 0 3 16,5 7-3-16,2 3-5 0,-8 5-20 0,8-1-23 0,-2 0-24 15,1 8-16-15,1-4-26 0,-2 7-18 0,2 0-16 16,-2-3-13-16,-5 7-9 0,6-4-5 0,-6 1-7 16,-1 3-5-16,8-4-1 0,-8 1-3 0,-6-5-4 15,6 1 1-15,-6-1-5 0,-6-3-2 0,6 1-2 0,0-5 0 16,-6-4-9-16,-2 1-21 16,-4-5-42-16,5-2-106 0,0 0-113 0,1-5-140 15,-1 1-224-15,1-4-120 0,0 0-65 0,-1-4-21 0</inkml:trace>
  <inkml:trace contextRef="#ctx0" brushRef="#br0" timeOffset="-158615.49">28057 18013 62 0,'6'4'791'16,"0"-4"28"-16,-6 0 26 0,8 0-189 0,-8 0-173 0,0 0-138 0,0 0-98 0,0-4-62 16,0 4-34-16,0-4-25 0,0 4-26 15,0-3-24-15,0 3-27 0,0-4-22 0,0 4-31 0,0 0-27 16,0-4-47-16,0 4-107 0,0-3-117 0,0-1-128 0,0 0-201 31,0 1-117-31,-8 3-72 0,2 0-33 0,0 0 7 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3T06:07:25.97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19967 2864 66 0,'-6'0'339'0,"6"0"-104"0,0 0-81 16,0 0-52-16,0 0-32 0,0 0-18 0,0 0-11 16,0 0-8-16,0 0-7 0,0 0-4 0,0 0-4 0,0 0-4 15,0 0-1-15,0 0-2 0,0 4-4 0,0-4 0 0,0 0 0 16,6 0 0-16,-6 0 3 0,0 0 3 0,8 0 4 0,-2 0 5 16,0-4 9-16,1 4 10 0,-1 0 8 0,1 0 8 15,0-4 7-15,5 1 5 0,-6 3 3 0,8-4 0 0,-1 1-4 16,0-4-4-16,6 3-6 0,1-4-7 0,0 1-8 0,12 0-5 15,-5-4-6-15,11 0-5 0,-5 0-5 0,12-4-3 16,-5 4-2-16,5-3-3 0,1 2-1 0,-1 1-2 16,8 0-3-16,-8 1-1 0,7 3 0 0,1-5-3 0,-2 5 0 15,1-4 1-15,1 4-2 0,6 3 2 0,-1-3-1 0,-6-1-1 16,6 4 2-16,1-2-3 0,6 2 1 0,-6-3 0 16,12 3-1-16,-6-3 3 0,7 3-1 0,0 1 0 0,-1-1-3 15,8 0 1-15,-1 0 0 0,0 0-2 0,7 4 1 0,6 0-1 16,0-4 2-16,0 4 6 0,1-3 4 0,-1 3 8 0,6 0 4 15,-5 0 6-15,5 0 9 0,-6 0 2 0,13 0 5 16,-6 3 4-16,7-3-1 0,-2 4-3 0,9-4-1 0,5 0-4 16,-1 4-9-16,2 0-1 0,-1 0-7 0,7 0-4 0,-7 3-5 15,1-4-4-15,-2 5-2 0,2-5-2 0,-1 8-2 16,-6-4-2-16,-1 1 1 0,1 3-3 0,0 0 1 0,-7 0 1 16,6 0 3-16,-5 0 3 0,-1-1 5 0,1 1 4 0,-8 5 2 15,1-5 1-15,0-1 0 0,-1 5 1 0,-6 0-2 16,7-1-2-16,-7 1-6 0,8 3-3 0,-8-3 1 0,-1-1-3 15,-5 0 1-15,0 2-1 0,0-1 0 0,-8-1 2 16,-4-3 2-16,-2 4-2 0,-6-4-1 0,0 0 1 16,-6-4 0-16,-1 4 5 0,1-4 13 0,-6 1 14 0,4-1 11 0,-4 1 10 15,-1-5 5-15,7 0 6 0,-8 2 4 0,2-2 2 16,-1-3-8-16,-1 4-14 0,2-4-12 0,-7 0-7 0,-1 0-4 16,1 0-7-16,-7 0-6 0,6 0-3 0,-12-4-4 0,-1 4-3 15,2-3 5-15,-9 3 4 0,1-5 6 0,-6 2 5 16,6 0 2-16,-7 0 4 0,1-2 3 0,-7-2 3 0,0-1-4 15,0 1 0-15,0 0-5 0,-6-1-1 0,-1 1-1 0,0 0-5 16,-6-4-1-16,0 3-2 0,-6-2-3 0,-7-5-6 0,0 4-4 16,-6-4-4-16,-1 3-3 0,-13-2-3 0,-5 3-1 15,-9 1 0-15,2-5-1 0,-7 4 0 0,-7 4-2 0,1-4 0 16,5 0 3-16,2 0-1 0,12 3-2 0,-1-3 1 0,8 4 1 16,13 0 1-16,-1 3 0 0,7 1 0 0,6-2-2 15,1 1-1-15,-1 4 1 0,7 0-2 0,7-3 1 0,6 3 2 16,0 3-1-16,13 1 1 0,0 1 1 0,7-2 0 15,-1 1 2-15,7 3-1 0,6 4 0 0,-5-4-1 0,5 4 0 16,-5 0 0-16,-1 0 0 0,-1 4-4 0,-5-1 1 0,-1 1 0 16,1 3 1-16,-7 1 1 0,-6-1 0 0,-7 4-2 15,0 0 0-15,0 0 3 0,-13 0 0 0,-6 5 1 0,-1-6-1 16,-13 4 1-16,1 1 1 0,-8 0 0 0,-5-1 1 0,-7 2-1 16,0-2 1-16,-7 0 1 0,7-3 0 0,-6 1-3 0,5-2-1 15,8 1 1-15,-1-3 0 0,1 3-2 0,6-4-10 16,7 0-18-16,5-3-60 0,-5 3-90 0,12-4-92 0,1 1-92 15,6 0-156-15,6-4-145 0,1 0-96 0,6 0-36 0,-7-4 26 16</inkml:trace>
  <inkml:trace contextRef="#ctx0" brushRef="#br0" timeOffset="6128.92">27692 12482 283 0,'0'-8'390'0,"0"4"-101"0,-6 0-88 15,6-3-62-15,0 3-34 16,-7 1-17-16,7-1-12 0,0 0-8 0,-6 1-5 0,6-1-8 16,0 0-9-16,-7 1-8 0,7 3-6 0,-7-3-8 0,1 3-3 0,0-5-4 0,-2 5 0 15,-4-3 2-15,6 3 7 0,-8 0 9 0,1 0 12 16,1 0 12-16,-8 0 17 0,7 3 19 0,-7-3 17 0,0 0 15 16,1 0 14-16,-7 5 14 0,6-5 11 0,-6 0 9 0,-6 3-3 15,5-3-8-15,-5 0-12 0,6 0-16 0,-7 0-20 16,-6 0-20-16,7 0-19 0,-7 0-18 0,7 0-16 0,-7 3-12 15,-1-3-7-15,7 0-6 0,-5 0 0 0,-1 4-3 0,6-4-2 16,1 0-2-16,-8 4-3 0,8-4 1 0,-1 3-1 16,1 1 0-16,-1 0-3 0,1-1-3 0,-7 1 2 0,-1 3-2 15,1 1-1-15,0 0-2 0,-7 2 2 0,7-2-1 0,-6 3 1 16,-1 0 1-16,7-4-2 0,-7 4 1 0,1 0 0 0,-1 0 0 16,1-4 3-16,0 4 0 0,-1 0 1 0,1 0 2 15,-2-4 3-15,2 5 1 0,-1-5 3 0,1 4 0 0,-1 0-1 16,1 0-2-16,-1 0 0 0,7 0 0 0,-7 0-3 0,7 3-1 15,-6-3 0-15,5 4 0 0,-5-1-2 0,6 0 2 16,-7 2 0-16,7-1-3 0,1 3 3 0,-9-3-2 0,9-1-1 16,5 4 1-16,-6-3 0 0,7 0-2 0,6 3 3 0,-7-3 1 15,13-1-1-15,-6 5-1 0,0-1 1 0,7-3-1 16,-1 3 0-16,0-4-1 0,7 5-2 0,-6-1 0 0,0 1-1 16,5 3 0-16,-5-4 0 0,6 4 0 0,0 0-1 15,-7-1 0-15,7-1 0 0,0 1-1 0,0 1-1 0,0-4 2 16,0 4-1-16,7-3 1 0,-1 2 0 0,0-2 1 0,1 0 1 15,6 2 2-15,0 1 1 0,0-3 2 0,0 3 2 0,6-1 3 16,8 2 4-16,-8-1 10 0,7 0 2 0,7-1 1 16,-1 1 0-16,0 0-1 0,8 1 1 0,-8-1 0 0,8 0-3 15,5-1-7-15,-6 5-3 0,7-8-2 0,-1 4 1 0,7 1 0 16,0-5 0-16,7 4-2 0,5-4-2 0,2 0-4 16,-1 0 0-16,7 1 1 0,6-5-4 0,0 5-1 0,6-1 0 15,8 1-1-15,-8-5 0 0,8 1 2 0,5-1-3 0,-6-2-1 16,7 2-2-16,7-7 0 0,-1 5-3 15,0-6 0-15,0-1-1 0,-1-5 1 0,2 0 3 0,6 0 0 0,-7-5 3 16,1-1 2-16,5 2 2 0,-6-4-2 0,-7-3 2 16,1 4-1-16,0-4-1 0,0 1-1 0,-7-2-2 0,0 1-2 15,0-3 2-15,1 3-2 0,-8-8 0 0,0 5 0 0,-5-4 1 16,5-1-1-16,-6-3 1 0,-6-4-1 0,6 0-1 31,-6 1 2-31,-7-8 1 0,7 4-1 0,-8-4 2 0,8-4 1 16,-6 0 1-16,5 1 1 0,-6-1 0 0,6 1-1 0,-5-5-1 15,-1 5 0-15,0-1-1 0,0 1 1 0,-6-2 4 0,-7 3 9 16,0 1 13-16,-7 1 16 0,1 0 20 0,-7 4 15 16,0 0 9-16,-6-1 6 0,-1 1 3 0,1-1 2 15,-7 5-2-15,0-1-5 0,-7 1-10 0,1-1-10 0,-7 1-5 16,0-1-1-16,0 0-2 0,-7 1-5 0,1-1-6 0,-7 4-6 16,-6-4-5-16,-1 1-3 0,0-5-3 0,-13 5-3 0,7-5-7 15,-13 4-5-15,0-3-5 0,-7 1-1 0,1-2-1 16,-7 1-1-16,0 3-1 0,-14 0-4 0,9 0-10 0,-9 5-23 15,-6 2-36-15,7 8-56 0,-6 4-67 0,-1 0-68 0,0 10-153 16,1-3-166-16,-1 7-251 0,0 5-122 0,1-5-47 16,6 4 5-16,-1-4 37 0</inkml:trace>
  <inkml:trace contextRef="#ctx0" brushRef="#br0" timeOffset="8905.33">12433 4740 69 0,'0'0'131'0,"6"-4"-22"15,-6 4-13-15,6-4-14 0,1 2-10 0,0-6-12 0,-1 4-12 16,1-3-5-16,-1-1 0 0,7 2 0 0,-6-2-4 16,5 1 1-16,-5 3 0 0,0-3 2 0,-7 3 4 0,6 0 1 15,1 1-4-15,-7-1-3 0,0 0-3 0,6 4 0 16,-6 0-5-16,0-3-2 0,0 3-4 0,0 0-2 0,0 0-4 0,0 0-2 16,0 0-4-16,0 0-5 0,-6 3-2 0,6-3-1 15,0 0-3-15,0 4 0 0,0 3-1 0,-7 1 4 16,7 3 2-16,-6 0 5 0,-1 3 6 0,7 4 4 0,-7 5 4 15,1-1 9-15,0 3 10 0,6 1 3 0,-7 3 2 0,0 3-1 16,7 6-1-16,-6-2 1 0,0 5 1 0,6 3-4 16,-7 3-4-16,1 8-2 0,-1 0 2 0,0 7 4 0,1 1 1 15,0 3 3-15,-2-1 5 0,-4 5 1 0,6 6 1 0,-1 2 1 16,-6-1-1-16,6 4-4 0,1-1-1 0,0 4-8 0,-8-7-10 16,8 4-4-16,0 0-5 0,-1-8-7 0,0 4-5 15,7-7-3-15,-6-1-4 0,6-3 0 0,-7-4 0 0,7 0-2 16,0-3-1-16,-6-3 1 0,6-3 0 0,0 3 1 0,-7-9 0 15,7 0-2-15,0-5 0 0,0-6 1 0,0-7-2 16,-7-4 4-16,7-2 33 0,0-5 47 0,0-3 41 16,0-8 30-16,-6 1 21 0,6-5 12 0,0-3 9 0,-6 0-3 15,0-7-31-15,-2-4-48 0,2-4-39 0,0-6-31 0,-1-2-19 16,-6 1-11-16,6-7-8 0,-5 4-2 0,6-5 1 0,-8 1 3 16,8 3-2-16,-1 1 1 0,-6 3-2 0,6 0 0 15,1 3-3-15,0 1 1 0,-1 4-1 0,0 2-3 0,1 1 0 16,0 4-3-16,6 4 0 0,0-5-1 0,-7 4 0 0,7 4-3 15,0 0-2-15,0 0-1 0,7 8-1 0,-7-1 1 16,6 0 1-16,0 4 0 0,8 3 1 0,-8 6 0 0,7-6 2 16,7 4 2-16,-8 1 1 0,8-5 0 0,-7 4 0 15,7-3 0-15,6-1 0 0,-7 2 0 0,1-9 0 0,0 4 0 16,-2-7-3-16,2-1 2 0,0 1 2 0,-7-8 4 0,7 1 4 16,-1-5 2-16,-6-4 9 0,6 2 9 0,1-8 10 15,-7-1 2-15,7 1 5 0,-8-4 2 0,2 4 2 0,-2-4 2 16,-4 3-6-16,-2 5-7 0,0-1-9 0,-6 1-4 0,0 3-5 15,7 0-14-15,-7 3-27 0,0 5-32 0,0-1-47 0,0 0-105 16,0 4-107-16,6 0-102 0,-6 4-154 0,7 3-148 16,0 1-83-16,-1 0-34 0,0 2 11 0</inkml:trace>
  <inkml:trace contextRef="#ctx0" brushRef="#br0" timeOffset="10741.44">25953 12932 206 0,'0'-4'258'0,"0"1"-95"0,0-1-54 0,0 4-26 15,0-4-15-15,0 4-10 0,0-3-8 0,0-2-5 0,0 5-5 16,0 0-3-16,-7 0-1 0,7-3-2 0,0 3-2 0,0 0-3 15,0 0-3-15,-6-3-1 0,6 3-2 0,-7 0-5 16,7 3-1-16,-6-3-4 0,0 3-4 0,-1 2-2 16,-6 2-2-16,0 0-2 0,0 4 0 0,0 0 0 0,-7 0-2 0,0 4 4 15,1-1 0-15,0 1-1 0,0-1 2 0,5 5 1 16,-5-4 0-16,-1 0 0 0,7-1 0 0,6-3-2 0,-5 4-2 16,5-4 2-16,0 0-1 0,7-1-1 0,-6 1-1 15,12-3 0-15,-6 3 0 0,7-4 0 0,6 0 1 0,0 1 0 16,7-4-2-16,6 0-2 0,0-1-6 0,0-3-7 0,-1 0-15 15,9 0-18-15,-9 0-23 0,1 0-35 0,0-3-56 16,1-1-97-16,-7-4-99 0,-8 0-57 0</inkml:trace>
  <inkml:trace contextRef="#ctx0" brushRef="#br0" timeOffset="11121.92">25849 13085 159 0,'-19'-3'185'0,"5"3"-67"15,-5-4-31-15,-1 4-14 0,8-3-9 0,-2 3-6 0,8 0-6 16,-1 0-5-16,1 3-3 0,-1-3-5 0,7 4-6 0,0-4-6 15,7 3-7-15,-1 5-4 0,1-8 0 0,5 7-1 16,8-3 0-16,-7 0-3 0,13-1 0 0,-6 1-3 16,6 0 3-16,0-1-1 0,7 1 0 0,6 0 1 0,-7-1-2 0,7 1 1 15,7-4 0-15,-1 3-1 0,8-3 0 0,-1 0 3 16,7 0 4-16,6 0 0 0,0 0 3 16,6 0 0-16,8-3-2 0,-2-1 1 0,8 1 3 0,0-1-1 0,6-3-1 15,7-1-1-15,-1 1 0 0,-5 0 1 0,5-1 5 0,-6-3 0 16,7 1-2-16,-13 2-2 0,0-2 0 0,-1-2 0 0,-12 1-1 15,-1 0-4-15,-6 0-6 0,-12 4-2 0,-1-4-1 16,-7 0-1-16,-6 3-2 0,-6-3-1 0,-1 4 3 0,-12 3 7 16,0 1 4-16,-8-1 5 0,-5 0 1 0,0 1-1 0,-7-1 3 15,0 4-3-15,0-3-3 0,-14 3-7 0,8 0-5 16,-6 0-4-16,-2 3-3 0,-6 1 0 0,7-1 0 0,1 1 0 16,-2 0-1-16,2-1 1 0,-2 1 0 0,1 3 0 15,7-3-1-15,-7 0-1 0,6 3 2 0,1-3-1 0,0 3 0 16,-2 0-5-16,2 1-13 0,-7-1-16 0,7 4-22 0,-1-4-39 15,0 0-69-15,-5-3-174 0,-2 3-90 0,8-2-48 16</inkml:trace>
  <inkml:trace contextRef="#ctx0" brushRef="#br0" timeOffset="11658.36">26116 11917 119 0,'6'-7'444'0,"1"0"-167"0,0 2-118 0,5 1-64 15,8 1-31-15,-7 3-19 0,13 0-12 0,0 0-7 16,1 0-1-16,5 3-3 0,1 1 2 0,-7 1-3 0,6 2-3 16,-7 0-5-16,9 4-3 0,-15-4-1 0,1 4-3 15,-8 0-1-15,2 0-1 0,-14 0 1 0,0 0 4 0,-7 4 5 16,-6-4 5-16,-13-1 3 0,0 2 4 0,-7-1 1 0,-6 0 3 15,-6 0-3-15,-1-4 0 0,1 1 0 0,-1-5 3 16,1 1 7-16,-1-4 11 0,1-4 13 0,5 1 14 0,7-5 18 16,1 1 24-16,6-4 12 0,0-5 3 0,13 2-3 0,6-4-14 15,1-4-10-15,12-3-13 0,1-1-16 0,13-3-21 16,6-5-19-16,13 5-8 0,-1-4-7 0,15 1 0 0,-1 2-7 16,13 1 1-16,0-1-2 0,7 5 1 0,-1-1 3 0,8 1 3 15,-1 2 3-15,6 1 1 0,1 1 4 0,0 2 1 0,0 1 1 16,-1 0-4-16,1 0-6 0,0 2-4 0,-14 6-4 15,0 2-4-15,-12 5-5 0,-13-1-16 0,-7 4-36 0,-7 4-49 32,-12 7-54-32,-7-1-58 0,-7 6-73 0,-6-2-139 0,-6 4-128 15,-13 4-74-15,-1-3-16 0</inkml:trace>
  <inkml:trace contextRef="#ctx0" brushRef="#br0" timeOffset="17198.09">26956 6378 54 0,'-7'0'93'0,"7"0"-27"0,-6-4-12 15,6 4-5-15,0 0-1 0,0 0 0 0,-6-3 0 0,6 3 3 16,0-4 2-16,0 4-1 0,0-4-4 0,0 4-4 16,0-3 2-16,0 3 0 0,0-4 1 0,0 0 0 0,0 4-3 15,0-3 1-15,0-1 1 0,0 0 0 0,-7 4-2 16,7-3-1-16,0 3-4 0,0-4 0 0,-7 0 2 0,7 1 0 15,-6-1 3-15,6-1 4 0,-6 5 2 0,6-2-1 16,-7-2 1-16,7 0-1 0,-7 0-2 0,1 4-3 0,6-4-2 16,-7 4-2-16,1-3 0 0,0 3-1 0,-1 0 1 0,0-4 1 15,1 4-2-15,-8 0-2 0,8 0-3 0,0 4-2 0,-7-4-3 16,6 0-3-16,-6 3-4 0,7-3-2 0,-8 4-5 16,2 0-1-16,-1 0-3 0,0 2-3 0,0 3-2 0,-1-2-3 15,-5 4 2-15,6 0 1 0,-6 0 3 0,-1 7 5 0,-6-3 7 16,6 7 5-16,-5 0 9 0,5 0 9 0,-6 3 5 15,6-3 2-15,-6 4-1 0,7 0-4 0,-1-5-3 0,7 5-4 16,-1-4-9-16,2-3-9 0,6-1-6 0,6 0-2 0,-7 0-2 16,7-7-1-16,7 4 3 0,-1-4 9 0,0-3 19 15,8-1 19-15,5-3 22 0,1-4 15 0,6 0 11 0,0-4 7 16,6-3 1-16,1-5-6 0,-1-2-10 0,1-1-14 16,6-3-19-16,-7 0-11 0,1-4-7 0,-1 3-5 0,-5-3-4 15,-1 0-1-15,0 4-8 0,-6 0-4 0,-8 3 0 0,1 0-2 16,1 4-3-16,-8 4-3 0,0 0-5 0,-6 3-3 15,7 0-1-15,-7 1-5 0,0 6-5 0,0-3-1 0,-7 8-1 16,7-1-2-16,-6 8 2 0,-7-1-1 0,6 5 3 0,1-1 0 16,6 0 0-16,0 4 0 0,0-3-1 0,0 3 1 0,6-4 0 15,1 0-1-15,6-3 0 0,7-1 1 0,-1-3 3 16,7 0 0-16,6-3 2 0,1-8 2 0,7 0-2 0,-8-4 2 16,13-2 0-16,-6-6 0 0,1-3-2 0,-1 0 0 0,0-6-3 15,-7-1-2-15,1-4 5 0,-1 1 4 0,1-5 4 16,-13 1 4-16,6-4 6 0,-7 4 4 0,-6-5 2 0,0 5 0 15,0 0 0-15,-6-4-4 0,-7 4 5 0,0-1-9 0,-7 1-8 16,1 3-3-16,-1 1-2 0,-6 3-3 0,0-1-3 0,-6 1-1 16,5 8-10-16,-5-1 2 15,-1 4 2-15,-6 4-1 0,7 3-4 0,-7 4-7 0,6 0-9 0,8 8-24 16,-2-1-46-16,8 8-61 0,-1-1-70 0,7 1-62 0,7 4-57 16,6-1-70-16,6 0-138 0,7-3-99 0,1 3-37 15,-9-3 13-15</inkml:trace>
  <inkml:trace contextRef="#ctx0" brushRef="#br0" timeOffset="17485.59">27822 6616 38 0,'-13'11'445'16,"1"3"-150"-16,-2 1-125 0,8 0-71 0,-1-4-40 15,7 3-16-15,0-3-12 0,7 0-6 0,-1 0-2 0,8-2 2 16,-2-3 0-16,1-2 6 0,7 4 9 0,-8-8 11 0,8 0 12 16,0-4 23-16,-1 0 26 0,1-4 34 0,-7-3 40 15,0 4 35 1,0-4 32-16,0-4 14 0,0 1 1 0,-7-4-13 0,2 3-21 0,-8-7-34 0,6 4-40 0,-12-1-42 0,6-3-42 16,-8 4-28-16,2 0-18 0,0 3-16 0,-8 0-7 15,8 1-11-15,-7 3-27 0,7 0-53 0,-1-1-76 0,0 8-75 16,1-2-66-16,6 2-70 0,0 0-121 0,0 4-146 15,13-3-65-15,-6 3 0 0</inkml:trace>
  <inkml:trace contextRef="#ctx0" brushRef="#br0" timeOffset="18290">28369 6920 77 0,'-12'-11'495'0,"-2"4"-99"16,8 0-141-16,-7-4-87 0,6 6-40 0,0-2-23 16,1 3-11-16,6-3-4 0,-6 4-2 0,0 3-7 0,6-4-14 15,0 4-14-15,0-3-17 0,-8 3-14 0,8 3-13 16,8-3-8-16,-8 7-4 0,0-3-3 0,6 7 1 0,0-1 2 16,0 6-2-16,1 2 4 0,6 4 3 0,0 4 2 0,-6 3 3 15,6 4 6-15,-1 0 9 0,8 4 10 0,-7-1 13 16,1 5 12-16,4-1 8 0,2 0 11 0,0 4 7 0,-1-4 1 15,1 1-2-15,0-1-4 0,6 0-7 0,-7-3-12 0,7 3-10 16,-6-3-10-16,-1-5-7 0,7 1-8 0,-6 1-5 16,-1-8-2-16,1-1 4 0,-7-3 13 0,7-4 27 0,-8 1 25 15,2-8 23-15,-8 0 16 0,8-4 12 0,-8 0 7 0,7-3 1 16,-7-4-9-16,1 0-22 0,6-7-18 0,-7-1-17 0,0-3-13 16,2-3-12-16,-2-5-7 0,0-7-7 0,-6-3-2 15,0-4-6-15,0-4-8 0,-6-2-7 0,0-9-6 0,-2-7-3 16,2-4-4-16,-7-7 0 0,-6-4 0 0,6-3 1 0,-7-7-2 15,7-4-1-15,-6 0 1 0,-1-9-2 0,1-2 0 16,-1 0-2-16,7-3-6 0,-7-2-3 0,8 1 0 0,-2 0 3 16,-5 4 5-16,6 4 0 0,0 3 3 0,-1 7 0 15,8 4 2-15,-6 8 1 0,-2 7 1 0,8 3-2 0,-7 8-4 16,6 6 0-16,0 6-1 0,1 2 0 0,0 7 2 0,-1 4 0 16,7 1-5-16,-7 11 2 0,7-1-3 0,0 0 1 15,0 8-4-15,7-4-1 0,0 3-4 0,-1 4-2 0,7 1 0 16,7-1 0-16,0 1-1 0,6-1 0 0,-1 8 2 0,1-4 1 15,7 3 2-15,6-3-1 0,0 0 3 0,6 0-2 0,8 0 1 16,-1 0 1-16,7 4-2 0,6-4 0 0,0 0 1 16,6 0 0-16,8 0-2 0,5 0-1 0,1 0-1 15,0-4 1-15,12 4 3 0,-6-3 2 0,7-1-1 16,-1 4-1-16,2-4 2 0,-2 1 0 0,7-1 1 0,-6 1-3 0,-7-1-2 16,0 1 0-16,0 3-1 0,-12-4 2 0,-1 4 0 0,-13-5 4 15,1 5 1-15,-15 0 0 0,1 0 3 0,-13 0-1 16,0 0 2-16,-13 0-1 0,-6 0-2 0,0 0-3 0,-7 5-5 15,-7-5-6-15,0 0-6 0,2 4-9 0,-8-4-20 0,0 3-38 16,-8 4-55-16,-4 0-58 0,-1 1-48 0,-7-1-48 16,-6 4-54-16,0-4-67 0,-7 4-148 0,1 0-49 0,-7 0-7 15</inkml:trace>
  <inkml:trace contextRef="#ctx0" brushRef="#br0" timeOffset="18971.23">29158 5763 92 0,'-7'-8'395'0,"7"0"-116"15,0 2-96 1,0-3-51-16,-7 6-25 0,7-4-14 0,-6 3-4 0,6-3-9 0,0 3-8 0,-7 4-12 0,7-3-16 16,0 3-11-16,0 3-9 0,-6-3-7 0,6 8-8 0,-7-1-4 15,7 3-3-15,-6 5 2 0,-1 4 3 0,7 3 7 16,-6 4 6-16,6-1 12 0,-6 4 9 0,6 1 8 15,0 3 0 1,0 0 1-16,0-4-2 0,0 4-5 0,0 0-4 0,0-4-10 0,0 1-9 0,-8 2-6 0,8-2-2 0,0-1-2 31,-6-3-2-31,6 0-1 0,-6-1 0 0,6 1-2 0,-7-4 0 16,7 0 0-16,0 0 0 0,-6-8-1 0,6 5 0 0,0-5 1 0,6-3-10 0,-6 0-20 0,0-4-21 0,7 1-23 31,-1-4-24-31,0-4-35 0,8-4-48 0,-1-4-73 0,0 1-106 16,6-7-84-16,-5-4-44 0</inkml:trace>
  <inkml:trace contextRef="#ctx0" brushRef="#br0" timeOffset="19224.02">29456 5927 225 0,'-6'-7'357'0,"0"7"-113"0,0-4-94 0,-8 4-58 0,1 0-27 15,1 0-15-15,-8 4-8 0,7-4-1 0,-7 3-1 16,7 5-4-16,-6-4-5 0,5 3-1 0,-5 0 0 0,6 0 0 15,0 1 0-15,1-1-1 0,4 0-3 0,2 1-1 16,0-1-2-16,-1 0-5 0,0 1-5 0,7 4-2 0,0-6-1 16,0 6-3-16,0-2 0 0,0 1 0 0,7-3 0 0,-7 2 1 15,7 5 1-15,-1-4-2 0,0 0 1 0,2 4 1 0,4-1 0 16,1-3 0-16,0 3 0 0,0-2-1 0,7-1-1 16,-8 3-1-16,15-2 0 0,-7-1-3 0,-2 0 0 15,2-4-2-15,7 4-8 0,-9-3-15 0,2 2-23 0,7-2-29 0,-7-1-49 16,-2-4-80-16,9 1-161 0,-7-1-82 0,-8-3-42 15</inkml:trace>
  <inkml:trace contextRef="#ctx0" brushRef="#br0" timeOffset="19698.75">29639 6133 426 0,'0'-4'338'0,"-6"0"-133"0,6 4-89 0,-7 0-50 16,7 0-28-16,0 4-16 0,0 0-5 0,0 3-5 0,0 0-2 15,7 0 1-15,-7 5 2 0,6-6 0 0,1 6-1 16,0-1 1-16,-1-1 0 0,0-2 0 0,0 2 2 0,2 2-1 16,-2-5-1-16,0 4 0 0,1-3 1 0,0-1-2 15,-7 0 1-15,6 1 0 0,-6-1 3 0,7-4 4 0,-7 1 9 16,0-1 12-16,0-3 19 0,0 4 28 0,0-4 36 0,0 0 39 16,0 0 28-16,0 0 14 0,0-4 7 0,0 1-6 15,0-1-14-15,-7-3-23 0,7-4-32 0,0 1-32 0,0-2-26 16,0-2-19-16,0-2-12 0,0 2 2 0,7 0 4 15,-7-4 1-15,6-1-3 0,0 4-8 0,1-3-5 0,0 0-5 16,-1-1-1-16,0 1-11 0,1 3-9 16,6 1-6-16,-6-1-3 0,5 4-4 0,2 0 0 0,-8 0 0 0,8 4 0 0,-8 4-3 15,0-2-2-15,1 2-2 0,-1 3-2 0,-6 3 1 16,7 5 1-16,-7 3 0 0,-7 0 4 0,7 3 2 0,0 5 1 16,-6 3 1-16,-1-4-2 0,7 4-11 0,0 0-9 15,7 0-10-15,-1-1-10 0,1-1-8 0,-1 1-6 0,7 1-2 16,1-3 0-16,-8-1 7 0,14 0 8 0,-8-4 9 0,1 4 7 15,1-6 7-15,-8 3 5 0,0 0 3 0,1-4 0 16,0-1 4-16,-7 1 1 0,-7 0 1 0,0 1 1 0,1-2 3 16,-7 1 1-16,0 0 1 0,0 1 1 0,0-5-5 0,-6 4-18 15,5 0-26-15,1-4-38 0,0 0-43 0,7 1-43 16,-1-1-40-16,1-3-45 0,6-4-69 0,6 0-123 0,1-8-88 16,-1 1-38-16,1-4 2 0</inkml:trace>
  <inkml:trace contextRef="#ctx0" brushRef="#br0" timeOffset="19872.88">30101 6011 401 0,'8'-7'359'16,"4"0"-132"-16,1-1-88 16,0 5-48-16,0-5-23 0,13 1-13 0,-6 3-3 0,6-3-6 0,7 0-2 0,-1 3-6 15,1-3-4-15,6 3-7 0,-1-3-6 0,9 3-4 0,-2-3-5 16,1 3-5-16,-1-3-1 0,1 3-7 0,-7 1-18 0,0 3-23 15,-7 0-36 1,-6-4-58-16,1 0-97 0,-15 1-132 0,2 0-72 0</inkml:trace>
  <inkml:trace contextRef="#ctx0" brushRef="#br0" timeOffset="20048.18">30584 5902 357 0,'-13'0'297'0,"6"3"-111"0,-6 1-72 15,7 0-37-15,0-1-18 0,-2 4-11 0,8 1-5 0,-6 3-4 16,6 0-3-16,-6 3 0 0,6 2-1 0,0-2-2 15,6 4-5-15,-6-3-2 0,6 7-4 16,2-4 0-16,-2 0-3 0,0 4-4 0,0 4-2 0,1-4-3 0,6 4-1 0,-6-1-2 16,-1 1-2-16,0 0-8 0,2 3-15 0,-2-3-24 15,0 3-41-15,-6-7-67 0,-6 3-152 0,0 1-92 16,-2-8-58-16</inkml:trace>
  <inkml:trace contextRef="#ctx0" brushRef="#br0" timeOffset="20381.09">28981 6968 203 0,'-26'3'481'16,"14"-3"-162"-16,-2 0-133 0,1 0-75 0,7 4-39 0,6-4-27 15,0 0-13-15,6 4-7 0,1-4-2 0,13 0-3 0,6 0-3 16,6 0-4-16,14-4-4 0,0 4-2 0,5-4-2 16,8 1-2-16,6 3-2 0,0-4 0 0,7 0-2 15,6-3 3-15,0 3 4 0,7 1 3 0,-1-5 7 0,1 1 4 16,13 3 5-16,-7-3 5 0,0 0 10 0,7 3 4 0,-7-3 4 16,0 3 3-16,0 1 3 0,-6-2 3 0,-6 1-1 0,-2 2-3 15,-12-3-3-15,-6 5-5 0,0-3-7 0,-14 3-7 16,-5-4-6-16,-8 4-7 0,-6 0-5 0,1 0-6 0,-15 0-4 15,8 4-10-15,-14-4-14 0,1 0-22 0,-7 3-25 0,0 2-31 16,-13-3-41-16,0 2-61 0,0 1-104 0,-13-2-123 16,0-3-66-16</inkml:trace>
  <inkml:trace contextRef="#ctx0" brushRef="#br0" timeOffset="21016.52">29450 7312 455 0,'-6'-4'337'0,"6"0"-125"0,0 1-75 16,0-1-38-16,0 0-23 0,0 1-16 0,0 3-9 15,0-4-8-15,0 4-5 0,6 0-8 0,-6-3-9 0,6 3-8 16,-6 0-4-16,8 0-3 0,-2 0-4 0,0 0 0 0,-6 0 0 16,7 3 0-16,0 1-1 15,-1-4 2-15,1 7-1 0,-7-3 0 0,6-1 0 0,0 5 1 0,2 0-1 0,-8 2 2 16,6 1 0-16,-6 0 2 0,6 4-2 0,-6 3-1 0,6-3 4 16,-6 3 0-16,0 0 0 0,7 4-1 15,-7-3 0-15,0-1-1 0,0 4 1 0,0-4 1 0,-7 1 0 0,7-1-2 16,0-4 2-16,0 2 0 0,0-5 6 0,-6 0 4 0,6 0 8 15,0-5 12-15,6 2 23 0,-6-4 33 0,0-1 48 0,0 1 51 16,0-4 44-16,0 0 27 0,0 0 11 0,7-4-2 16,-7 1-16-16,7-5-30 0,-1-2-44 0,1-1-52 15,-7 0-46-15,12-5-31 0,-4-2-18 0,-2 0-12 0,6 0-4 16,-4-1-4-16,-2 4-4 0,0-3-4 0,1 4-3 0,-1-1 2 16,-6 4-2-16,7 0-1 0,-7 4-1 0,7-1-1 0,-7 1 1 15,0 3 0-15,0 1-1 0,0-1-1 0,0 1-1 16,0 3 0-16,0 0-2 0,0-4 0 0,6 4 0 0,-6 0-1 15,0-4-1-15,0 4 0 0,0 0 1 0,0 0 0 0,6 0 1 16,0 4 1-16,2-4 0 0,-2 0 0 0,0 4 1 16,8-4 0-16,-1 0 1 15,-7 0-2-15,7 3 2 0,0-3-2 0,0 4 1 0,-6-4 0 0,6 3 1 0,-1 1 2 0,-5 3-1 16,6-3 0-16,1 3-1 0,-8 1 1 0,0-1-1 0,7 4 1 16,-6 1 5-16,-1-2-4 0,7-3-1 0,-7 1 0 15,2 2 1-15,-2-2-1 0,7-1 1 0,-6 1-2 0,-1 3-7 16,0-3 1-16,7 2-6 0,-6-2-12 0,6 2-25 0,-7-3-34 15,8 4-46-15,-8 0-51 0,1-3-54 0,-1 3-46 16,0 0-39-16,8 0-48 0,-2 0-64 0,2-4-136 0,-8 1-49 16,7-1-2-16</inkml:trace>
  <inkml:trace contextRef="#ctx0" brushRef="#br0" timeOffset="21332.28">30480 7389 56 0,'-8'-7'481'0,"2"-1"-105"0,0 1-130 0,-7 3-85 0,6 0-53 15,-6 1-31-15,1 3-18 0,-2 0-11 0,2 3-8 0,-8 5-8 16,7-1-7-16,-7 1-5 0,8 6-5 0,-8-3 2 0,7 4 0 15,-7-1 0-15,8 1 0 0,-2 4 1 0,1-5 2 16,0 5 2-16,0-1 1 0,7 4-1 0,-1-4-1 0,-6 0 2 16,13 5 0-16,-6-5-1 0,-1 0-3 0,7 0 0 0,7 1 1 15,-7-1 2-15,6-3 0 0,7-1 2 0,0 0-1 16,0 2-1-16,13-5-1 0,0-4-2 0,0 4-4 0,13-7-6 16,-6 3-16-16,5-7-24 0,2 4-29 0,-1-4-29 0,-6-4-38 15,-1 4-51-15,1-7-65 0,-7-1-138 0,-6-3-82 16,-1-1-36-16</inkml:trace>
  <inkml:trace contextRef="#ctx0" brushRef="#br0" timeOffset="21538.06">30616 7418 378 0,'-6'-11'437'0,"0"0"-137"0,6 4-103 16,0 3-65-16,-8-3-39 0,8 7-22 0,0-4-15 16,0 4-13-16,8 0-12 0,-8 4-10 0,6-4-10 0,0 7-7 15,0-3-3-15,2 3 0 0,-2 1 0 0,0-1 0 16,1 0 1-16,6 4 2 0,-6-4 1 0,5 4 1 15,-6 0 1-15,8 1 0 0,-1-5 0 0,0 0 3 0,6 4 0 0,1-3 2 16,0-2-1-16,5-1-1 0,9-2 1 0,-2-3-3 0,7 4-12 16,-7-8-22-16,7 4-33 0,-6-3-54 0,-1-5-89 0,1 1-160 15,-7-1-91-15,0-2-46 0</inkml:trace>
  <inkml:trace contextRef="#ctx0" brushRef="#br0" timeOffset="22426.5">31815 5000 323 0,'-7'-14'272'0,"1"3"-106"0,-8-4-59 16,8 0-28-16,-7 1-15 0,0-1-6 0,0 1-8 0,-7-6-9 15,8 2-6-15,-8 1-4 0,0-1-4 0,1-1-4 0,-7 1-3 16,6-1-1-16,-6 1-3 0,1-1 2 0,-8 1 1 0,7 0 0 16,-7 3 1-16,1 1-1 0,-8-1 1 0,1 0 2 15,0 1 3-15,0-1-1 0,-7 1-4 0,-6-2 2 0,7 6 3 16,-7-5 5-16,-7 4 4 0,0 0 1 0,-6 0-2 0,-6 0-2 16,-1 0 0-16,-6 0-3 0,-7 0-2 0,1 4-4 15,-1 0-7-15,-6-1-1 0,6 2-3 0,-6 1 3 0,-7-2 1 16,1 3 0-16,5 0 1 0,-5 1 3 0,6 3 1 0,-8 0 1 15,2 0 2-15,-1 0-2 0,1 3 2 0,-1 5 0 16,-7-1-2-16,8 4-1 0,-7 0 1 0,-1 4-1 0,1 3-1 16,1 0 4-16,-2 4 3 0,-5 0 2 0,-2 7 0 15,2 1 0-15,-1 3-1 0,0 4 1 0,1 0-2 0,-1 3-5 16,7 0-2-16,-1 4-2 0,1 0-1 0,7 3-2 0,-1 5-3 16,7-1-2-16,0 4-1 0,0 0-1 0,6 0-3 15,0 3-1-15,1 5 1 0,5-1 1 0,1 4 3 0,6 4 2 16,1-2 3-16,0 10 5 0,12-1 3 0,0 7 1 0,7-3 0 15,-1 7-2-15,8-4 0 0,-1 8-2 0,1-5-1 16,6 9-3-16,7-4-1 0,-2 3 0 0,2 0 1 0,13 4 4 16,-1 0-2-16,7 0-1 0,0 0-1 0,13-4-2 0,7 0-2 15,-1 0 1-15,7 0-2 0,7-3-5 0,6-1 0 16,7-2 2-16,5-1 1 0,8-1 0 0,6-2 3 0,7 3-2 16,12-4 2-16,8-4 2 0,-2 1-1 0,14-8-2 0,1 1-2 15,6-8 0-15,6-4-3 0,0 0 7 0,1-7-4 16,11-4 4-16,1-3 8 0,1-8 18 0,12 0 22 0,7-9 28 15,0-3 20-15,6-6 1 0,7-3 17 0,0-9 8 32,13 1-5-32,-1-3-12 0,8-8-21 0,5 0-26 0,1 0-22 15,0 0-6-15,7-8-14 0,-1 5-9 0,1-5-6 0,-2 1-5 16,2-4-4-16,-1 0-2 0,0 0-1 0,-5-3 3 0,-15-5-5 16,8-7 1-16,-20-3 4 0,6-7 5 0,-13-8 5 15,-6-4 5-15,-7-7 5 0,0-7 4 0,-12-8 6 0,-7-4 1 16,-1-6-2-16,-5-7-2 0,-14-5-2 0,-7-7-4 0,-6-4-4 15,-6-4-10-15,-14-2-7 0,-11-1-3 0,-9 0 2 0,-11 0-2 16,-9 1-1-16,-18 2-2 0,-6 9-1 0,-20 1 3 0,-7 7 1 16,-18 2-3-16,-8 11-8 0,-13 3-12 0,-12 8-14 15,-7 8-28-15,-8 10-48 0,-4 8-70 0,-1 7-74 16,-1 7-65-16,-5 8-70 0,5 11-88 0,-5 3-160 0,5 4-74 16,-5 11-4-16</inkml:trace>
  <inkml:trace contextRef="#ctx0" brushRef="#br0" timeOffset="23140.52">27881 8635 303 0,'7'-15'438'16,"-7"5"-141"-16,0-2-123 0,0 1-63 0,6 0-29 0,-6 4-13 0,0-1-5 16,0 1-2-16,0 3 2 0,-6 1-3 0,6-1-6 15,0 0-6-15,0 1-10 0,0 3-9 0,0-4-5 0,-7 4-5 16,7 0-3-16,-7 0 4 0,7 0 7 0,0 0 5 15,-6 0 3-15,6 0 0 0,-6 0 2 0,-2 4 0 0,-4-1 0 16,-1 1-5-16,0 3-4 16,0 0-3-16,-7 5 8 0,-6 2 12 0,0 1 14 0,0 3 15 0,0 4 17 0,-6 0 18 15,6 4 12-15,-7-1 10 0,0 9 3 0,1-5-3 0,-1 4-5 16,1 3-8-16,-2 1-9 0,2 0-13 0,7-1-12 0,-8 4-11 16,0 1-13-16,8-1-12 0,-8 4-11 0,7 0-13 15,0 0-5-15,-1 0-7 0,1 3-4 0,0 1-2 0,7 0 0 16,-7 3 2-16,6 0-1 15,1 1 2-15,-1-1-2 0,0 4 0 0,1-3 0 0,-1-1-3 0,1 0 0 0,0 4-3 16,-1-4 0-16,1 4-1 0,-7 0 1 0,6 0 0 0,-6 0-2 16,-1 4 0-16,2-8 0 0,-1 4-1 0,0-4-1 0,-7 0 0 15,7 0-1-15,0 1 1 0,0-1 3 0,7-3 1 0,-8 0-1 16,8-5 2-16,-1 1 1 0,1-3 4 0,-1-1 0 16,7-4-4-16,0-3-2 0,0 1-1 0,7-6 1 0,-2-2-1 15,2 0-1-15,0-4-8 0,6-3-4 0,0-1-6 0,6-4-14 16,0 1-22-16,-6 0-34 0,8-4-44 0,4 0-55 15,-5 0-53-15,0-4-41 0,6 0-34 0,6-3-33 0,-6-1-64 16,0-3-127-16,7-3-40 0,-14-1-1 0</inkml:trace>
  <inkml:trace contextRef="#ctx0" brushRef="#br0" timeOffset="23347.64">26435 10931 62 0,'-19'8'498'0,"-1"-1"-62"0,7 4-155 0,-7 0-101 0,0 0-49 15,2 4-27-15,4-1-14 0,1 1-3 0,1-1-1 32,4 5 3-32,8-4-1 0,-6-1-1 0,12 1 4 0,2-4 14 15,4 0 21-15,1-4 21 0,7 1 18 0,6-4 10 0,0-4 5 16,7-4 0-16,-1-4-15 0,7 1-28 0,0-4-30 0,7-4-33 16,-1 0-28-16,8 1-20 0,-8-5-18 0,7 1-25 15,-6 0-29-15,-1 3-46 0,-6-3-59 0,1 7-58 0,-1-3-54 16,-7 3-53-16,1-1-66 0,-1 2-139 0,-6-1-77 0,1 3-30 15,-8 2 18-15</inkml:trace>
  <inkml:trace contextRef="#ctx0" brushRef="#br0" timeOffset="41437.83">10062 11426 20 0,'-6'0'506'0,"-2"-4"-60"0,2 4-155 16,6 0-115-16,-6 0-64 0,6-3-26 0,0 3 0 0,6 0 13 16,0-4 20-16,2 4 25 0,4-4 20 0,1 1 18 15,7-1 10-15,0 0 2 0,5-3-10 0,1 3-14 0,7-3-18 16,-7 0-17-16,6-4-14 0,1 4-14 0,7-1-13 15,-1 1-16-15,-7-4-10 0,7 3-13 0,-7 1-18 0,1 0-11 16,-1 3-10-16,1-3-4 0,-7 3-7 0,7 4-2 0,-13-3-3 16,6 3-1-16,-7 3 3 0,-6 1-6 0,6-1-20 15,-5 1-28-15,-2 0-40 0,-4 3-51 0,-2 0-53 0,-6 5-47 16,0-1-46 0,0 0-47-16,-6 0-45 0,-2 3-64 0,-4 1-107 0,-8-1-30 0,-6 1 9 0</inkml:trace>
  <inkml:trace contextRef="#ctx0" brushRef="#br0" timeOffset="41629.11">10342 11558 132 0,'-20'0'519'0,"8"-4"-85"0,-2 1-141 32,1 3-94-32,7-4-48 0,-1 4-31 0,0-4-18 15,7 4-11-15,-6-3-11 0,6 3-9 0,0 0-14 0,0 3-16 16,6 1-13-16,-6 0-11 0,7 7-7 0,0-1-3 0,-7 5 0 16,6 0 1-16,-6 3 4 0,7 1 1 0,-7 6 1 15,6-3 0-15,-6 4 0 0,7-1-1 0,-7 2-3 0,7-6 0 16,-7 5-3-16,6-1-2 0,0 1-1 0,0-4-2 0,-6 0-15 15,8 0-25-15,-8-4-30 0,6 4-37 0,-6 0-41 0,-6-3-63 16,-2 2-105-16,-4 2-133 0,-8-1-65 0,-6 0-20 16</inkml:trace>
  <inkml:trace contextRef="#ctx0" brushRef="#br0" timeOffset="41803.49">9815 12276 409 0,'-8'-4'519'0,"2"1"-157"15,0-1-148-15,12-3-87 0,-6-1-47 0,14 5-20 16,-2-8-5-16,2 3 2 0,5-3 7 0,7 1 5 0,6-1 4 15,1 0 1-15,6-4-3 0,1 4-2 0,-2-4-6 0,7 0-5 16,2-3-7-16,-2 4-6 0,1-1-3 0,-1 0-5 16,1 1-5-16,-1 2-11 0,-5-3-14 0,-1 8-27 0,0-3-33 15,-7 6-33-15,-6-4-31 0,7 8-32 0,-7-3-38 0,0 3-66 16,-7-4-123-16,7 1-87 0,-12-1-43 0</inkml:trace>
  <inkml:trace contextRef="#ctx0" brushRef="#br0" timeOffset="42775.84">10589 11316 192 0,'-6'0'336'0,"-7"0"-95"0,0 4-84 0,-7-1-54 0,1 0-29 0,-7 6-13 15,0-2-1-15,-7 4 1 0,1 0 2 0,-8 0 8 16,-5 3 8-16,-1-3 10 0,1 4 11 0,-8-4 14 0,2 0 14 15,-2 0 8-15,7-4 3 0,1 0-5 0,6 1-12 0,7 0-13 16,-1-5-18-16,7 1-27 0,0 0-44 0,6-1-64 16,7-3-67-16,7 4-66 0,-1-4-95 0,7 0-185 0,7-4-98 15,-1 4-52-15</inkml:trace>
  <inkml:trace contextRef="#ctx0" brushRef="#br0" timeOffset="44085.53">14979 15515 374 0,'0'-4'362'0,"0"4"-92"0,0-4-88 0,0 4-63 0,0-3-40 15,7 3-24-15,-7-4-13 0,0 0-8 0,0 4-6 0,6-3-3 16,-6-1 1-16,0-1 1 0,7 3 2 0,-7-2 9 16,0 4 9-16,6-4 18 0,-6 0 23 0,0 4 30 0,6-4 37 15,-6 4 38 1,0-3 34-16,0 3 19 0,-6-4 8 0,6 4-5 0,0 0-16 0,0 0-25 0,0 0-35 0,-6 0-38 15,6 0-35 1,0 0-26-16,0 0-19 0,0 0-8 0,0 0-8 16,-7 0-2-16,7 0-1 0,0 0-1 0,0-3 0 0,-6 3 4 0,6-4 3 0,0 4 4 0,0-3 6 0,-7-1 4 15,7 0 7 1,0 0 2-16,-7 1 4 0,7 0 3 0,0-2 2 0,-6 2-2 0,6-1 1 16,0 1 1-16,-6-1-1 0,6 0 0 0,0 1 0 0,0 3 0 0,-7-4-2 0,7 0 1 15,0 4-5 1,-7-3-3-16,7 3-3 0,0 0-6 0,-6 0-4 15,6-5-5-15,0 5-8 0,-7 0-8 0,7 0-4 0,0 0-7 16,0 0-6-16,-6 5-3 0,-1-5-4 0,7 3-2 16,-6 5-1-16,-7-1-1 0,-1 4 0 0,2 0 2 0,-1 4 2 15,0 2 1-15,6-1 1 0,-5 2 3 0,-2 0 0 16,8-3-2-16,-1 3 2 0,0-3-3 0,1 3-2 0,6-3 0 16,0-1-1-16,0 1-2 0,0 0-3 0,6-4 3 0,1 0-3 15,0 0 0-15,-1 0 0 0,8-4-3 0,5-3 0 16,-6-1 0-16,6-3 2 0,1 0-3 0,6-7 2 0,-7 0 1 15,7-1 1-15,-6-3 0 0,6 0 0 0,-7 1 0 0,-5-1 1 16,5 0 2-16,-12 2-1 0,6 3 0 0,-7 2 1 0,0 0 0 16,2 1-3-16,-8 3 0 0,0 0 0 0,0 0-3 15,6 3 1-15,-6 1-1 0,0 6-1 0,0 2 2 0,0 3 0 16,0-1 0-16,6 5 0 0,1-5-2 0,-1 5-4 0,7-1-5 16,0 0-7-16,7-3-6 0,0 0-2 0,5-4-1 15,1 0 1-15,7-4 0 0,-7 0 4 0,6-7 6 0,-5 0 5 16,5 0 9-16,-6-7 8 0,1 0 12 0,-1-4 13 15,0-3 16-15,-1-6 19 0,1-1 19 0,-6 2 16 0,-1-6 17 0,1 3 9 16,-6 0 5-16,-2-1-4 0,-5 5-7 0,-1-3-16 16,-6 6-17-16,7-4-15 0,-14 1-18 0,7 7-23 0,-6-3-28 15,-1 3-28-15,-5 0-26 0,4 3-27 0,-4 0-35 16,-2 5-41-16,2 3-51 0,-1 0-50 0,-1 0-40 0,2 3-28 16,-2 1-77-16,8 4-95 0,6-4-75 0,-6-2-91 0,6 7-131 15,0-6-44-15,6 1-13 0,0-4 10 0</inkml:trace>
  <inkml:trace contextRef="#ctx0" brushRef="#br0" timeOffset="45066.86">16666 15870 294 0,'-13'0'406'0,"-1"0"-105"0,8 0-92 0,-6 0-63 0,4 0-36 16,-4 0-19-16,5 0-6 0,-6 0 1 0,6 0 4 15,1 3 9-15,0-3 7 0,0 0 6 0,-2 0 2 0,2 4 3 31,6-4-2-31,-6 0-2 0,6 0-5 0,0 4 4 0,0-4 7 16,6 3 10-16,0 1 5 0,2 3 2 0,-2 2 2 0,13 1-1 16,1-2-4-16,0-1-13 0,12 3-23 0,1-2-21 15,5-1-21-15,1-4-17 0,14 1-13 0,-1 0-9 0,-1-4-4 16,8-4-3-16,0 0-1 0,0 1-3 0,-1-4 1 0,7-4 1 16,0 0-1-16,-6 0 0 0,6 1 0 0,-13-6-1 15,1 5-2-15,-8 1-3 0,1-2-2 0,-13 5-1 16,-7 0-2-16,-1 3-3 0,-5-3-2 0,-8 7 0 0,-4-4 5 15,-2 4 7-15,0 0 4 0,-12 4 3 0,6-1 2 0,-14 1 3 16,8 3 0-16,-6 4-1 0,5-4-2 0,-6 4-5 0,0 0-4 16,7 0-2-16,-8 0-2 0,8 1-5 0,0-1-6 15,-2-4-15-15,2 4-26 0,6-4-49 0,-6 0-71 0,6 1-78 16,-7-5-79-16,-6 1-128 0,6-4-146 0,-5 0-84 0,-14-4-31 16,6-3 15-16</inkml:trace>
  <inkml:trace contextRef="#ctx0" brushRef="#br0" timeOffset="50701.94">13220 11364 23 0,'-6'-4'309'16,"6"1"-79"-16,0 3-73 0,-6 0-52 0,6-4-28 0,0 4-15 0,0 0-13 16,-7 0-7-16,7 0-7 0,0 0-8 0,0 0-7 15,0 0-4-15,0 0-6 0,0 0-3 0,0 0-3 0,7 0-1 16,-7 0-1-16,0-4 1 0,0 4 1 0,0 0 3 0,0 0 4 15,0 0 2-15,6-3 2 0,-6 3 1 0,0-4 2 16,6 4-1-16,-6-4 1 0,8 4-3 0,-8-3-3 0,6 3-2 16,-6-4-2-16,6 4 1 0,-6-5 0 0,6 5 0 0,-6 0 2 15,7 0 2-15,-7 0 3 0,7 0 2 0,-1 0 2 16,-6 0 3-16,7 0 2 0,-1 0 3 0,8 0 4 0,-8-3-1 16,0 3-3-16,0 0-1 0,1 0-4 0,0 3-4 15,-7-3-4-15,6 0-5 0,1 5-6 0,-1-1-2 0,0-1 0 16,-6 5-1-16,8-5 0 0,-2 1 0 0,0 3-1 0,0 1 0 15,2-1 1-15,-2-4 0 0,0 5 0 0,1-5-1 16,-1 5 2-16,8-5-1 0,-8 1 0 0,0 0 1 0,0-1 0 16,2 1-2-16,4 0 0 0,-5-1 2 0,0-3-1 0,-1 4 1 15,1-4 0-15,5 4 0 0,-5-1-1 0,0-3 4 16,-1 4 0-16,0 0 2 0,1-1 1 0,0-3 2 0,-1 8 1 16,1-8 0-16,-1 7 2 0,0-4 1 0,2 2 0 0,-2 1-1 15,0-1 2-15,0-2 2 0,8 1 3 0,-8 3 4 0,1-3 3 16,-1-1 3-16,1 1 3 0,6 3 2 0,-7-3-1 15,0 0-2-15,2-1-3 0,4 1-4 0,-5 0-5 16,0-1-3-16,6 1-7 0,-7 0-2 0,0-1-2 0,1 1-1 16,0 0 0-16,5 3-1 0,-12-3 0 0,7 3 1 0,0-4 1 15,-1 1 3-15,7 3 5 0,-7-3 5 0,1 3 5 16,0-3 9-16,-1 3 7 0,0-3 6 0,8 4 7 0,-8-1 3 16,1-3-1-16,-1 3-3 0,7-3-4 0,-6 3-4 0,5 0-5 15,-4 1-1-15,4-1-1 0,-5-3 0 0,-1 3 1 0,7 0 3 16,-6-3-2-16,-1 3 0 0,1 0 8 0,0-2 6 15,-1 1 8-15,0 2 4 0,1-1 3 0,0-3 2 0,-1 6 3 16,0-2 1-16,1 0-4 0,-1-1-7 0,1 0-7 16,0 1-7-16,5 3-3 0,-4-5-4 0,-2 2 0 15,0 3-2-15,1 0-6 0,6-4-6 0,-7 4-6 0,7-3-3 16,-7 3-5-16,2-4-1 0,4 4-4 0,-5-1-2 0,6-1 0 16,-7 2-1-16,1-1 1 0,6-2 0 0,-6 3-3 0,5-5 1 15,-5 2 1-15,6 3 1 0,-7-3 0 0,7-1 2 0,-6 4-1 16,6-4 0-16,-7 1 1 0,8-1 0 0,-8 3-2 15,7-2 0-15,-6-1-1 0,-1 1-1 0,7 3 0 0,-7-4 0 16,2 1 0-16,4 3-1 0,-6 0 1 0,1-4 0 0,0 4-2 16,-7 0-1-16,6 0 0 0,1 0 2 0,-7 0-1 15,6 0 1-15,0-1-2 0,-6 1 0 0,8 5 2 0,-8-6 0 16,6 1-2-16,0 4 1 0,0-4 0 0,-6 0 0 16,8 0-1-16,-2 4-1 15,-6-5 0-15,6 1 1 0,-6 0 0 0,7 1-2 0,-1 3 2 16,1-5-1-16,-7 1-1 0,7 4 0 0,-1-4 0 0,-6 0 1 0,6 3 0 0,0-3-1 15,2 4 0-15,-2-4 0 0,0 4 0 0,1 0 0 0,0-4 0 16,-1 3-2-16,1-3 0 16,-1 4 2-16,8-4-1 0,-8 3 1 0,0-2 0 0,0 2 3 0,1-3-1 0,6-1 0 0,-6 6 0 15,-1-2 2-15,8-3 2 16,-8 4 0-16,0-4 0 0,0 4-2 0,8-1 3 0,-8 1 0 16,1-1-2-16,6 1-2 0,-6 0 0 0,5 0-2 0,-6-1 1 0,2 1 0 15,4 0-2-15,-5-1 0 0,6 1 4 0,-6-1-1 16,5 1-1-16,2-4 0 0,-8 3-2 0,7 2 1 0,-6-6 1 0,6 1 1 15,-1 4-2-15,-5-4 0 0,6 4 1 0,1-1 1 16,-8 1-1-16,0-4 0 0,7 3 0 0,-6 5-1 0,6-4 0 16,-7-1 0-16,0 1 0 0,2 3 1 0,-2 0 2 0,0-3 2 15,1 3 0-15,-1 1 2 0,1-1-1 0,-1 1-1 16,1-5-2-16,-1 4 1 0,1-2-4 0,0 2 0 0,-1-4 1 16,7 0-3-16,-6 5-2 0,-1-4 4 0,1-1 2 0,-1 1-2 15,7 0 0 1,-6-4 0-16,-1 4-1 0,8-1 0 0,-8-3 1 0,7-1 1 15,0 5-2-15,0-3 3 0,-7-1-1 0,8 3 2 16,-2-3-1-16,1 0 3 0,0 0-2 0,0 0-2 0,1 0 0 0,-8 0 0 16,7 0-1-16,-6-4 0 0,5 4 0 0,-5 1-2 15,6-5 1-15,-6 4 2 0,-1 0-2 0,7-4-2 0,-6 4 1 16,-1 0 0-16,0-4 0 0,1 4 3 0,6-3-2 0,-6 3 0 16,-1-4 1-16,0 4 3 0,2-4-2 0,-2 4 0 0,0-4 0 0,7 2 9 0,-6-2-2 15,-1 0-2-15,1 0-2 0,-1 0 5 16,0 0 0-16,2-3-5 15,4 4-1-15,-6-5-10 0,2 5 6 0,-2-5 0 16,0 5 3-16,7-5-8 0,-6 5 3 0,6-1 4 0,-7-4 0 16,8 5 1-16,-8-5 1 0,7 1-3 0,0 3 0 0,0-3-1 15,-7 3 0-15,8-2 0 0,-2 1 0 0,-5-2 0 0,6 4-1 16,0-4 1-16,-7 3 0 0,8-4 0 0,-8 5 2 16,8-1-2-16,-2-3 0 0,-5 2 0 0,6-1-1 15,-6-2 0-15,5 5-1 0,-6-5-1 0,2 1 0 0,4 3 2 0,-5-3-1 16,-1-1-1-16,1 5 2 0,6-5 1 0,-7 1 0 15,1 0 0-15,0 0 2 0,-1-1 0 0,0 1-8 0,1-1 4 16,0-3 1-16,6 4 1 0,-7-1 0 0,-6-3 0 16,6 4 0-16,1-4 1 0,0 4 6 0,5-4-3 0,-4 4-1 15,-2-4-1-15,0 0-3 0,7 4-1 0,-6-4 1 0,-1 0 0 16,7 0-1-16,-7 2-1 0,2-2 1 0,-2 0 0 16,0 0 2-16,1 4-1 0,-1-4-2 0,1 5 2 0,-1-5-3 15,1 0 1-15,-1 3-1 0,1-3 1 0,0 0 2 0,-1 4-3 16,0-4 1-16,1 0-2 0,0 0 2 0,6 4-2 0,-7-4 2 15,0 0-1-15,8 0-3 0,-8 0 3 0,7-4-1 16,-6 4-1-16,6 0 1 0,-7 0 3 0,1 0-2 0,6 0 1 16,-7 0 0-16,0 0 0 0,2 0 3 0,-2 0 0 0,0 0-3 15,1 0 0-15,-1 0-9 0,1 0 5 0,-1 0 2 16,1 0 0-16,-1 0 3 0,-6 0-2 0,6 0 1 0,2 0 0 16,-2-4 8-16,7 4-5 0,-6 0-2 0,-1-3-3 0,0 3 0 15,1-5 0-15,-1 5 0 0,8-4 0 0,-8 2 1 16,0 2-1-16,8-4 8 0,-8 0-4 0,7 0 0 0,-6 0-1 15,6 1 0-15,-7-1-1 0,8 1 0 0,-8-1 3 16,0 1-8-16,0-1 5 0,1 4-1 0,0-4 2 16,-1 0 1-16,1 1 0 0,-1 0-1 0,8-2 0 0,-8 2 0 0,6-1 1 15,2-3-1-15,-8 0 0 0,7 3 0 0,1-3-1 16,-2-1 2-16,2 1 0 0,-2 0 1 0,1-4 0 0,1 4 1 16,-2-1-1-16,2-4 2 0,5 2 1 0,-6-1 0 0,0 3-2 15,1-3-1-15,-2 1-1 0,2-5-1 0,-2 4 1 0,8 0-1 16,-7-4-1-16,-1 1 0 0,2 0 1 0,-1-6 0 15,7 2 0-15,-8 0 1 0,8-4-2 0,0 4 3 16,-7-4-1-16,6 0 2 0,0 0-1 0,-5-4 0 0,5 4 10 16,1 0-2-16,-8 0 0 0,8 0-1 0,-7 1 0 0,7-2-1 15,-8-2 1-15,2 3 0 0,-1 3-8 0,0-6 5 0,0 2 4 16,0 1 1-16,0 1 0 0,0-1 1 0,0-4-3 16,7 4-1-16,-7-3-1 0,7-1 1 15,-8-4-1-15,14 5-2 0,-7-5 2 0,1 1-3 0,0 0 1 0,-1 0 0 0,7-4-1 16,-6 3-4-16,6-2-3 0,1-5-1 0,-2 4-2 15,1-7 1-15,7 3 4 0,-1-4-1 16,1-2 2-16,-7-1 1 0,6 3-3 0,1-3 1 0,-7 4 1 0,0-1-1 0,0 6 0 16,-6-2 0-16,5 4 0 0,-5-1 3 15,-7 9 5-15,7-4 2 0,0 3 0 0,-1 0 1 0,1 0 2 0,-1 1 2 16,0 3-2-16,8-4 0 0,-7 5-3 0,6-5 0 0,-1 4-1 16,1-1-2-16,7 2-3 0,-1-1 0 0,8 0 0 0,-1 4-2 15,0-4 1-15,7-1-3 0,-1 5 1 0,-6-3-1 16,7 2 1-16,-1 1 0 0,1 3-1 0,-1-3 1 0,1 3 0 15,-1 1 1-15,1-2-1 0,-7 6-1 0,0-1 1 16,1 3-3-16,-1-3 1 0,-7 4 0 0,7 0 1 0,-7-1 0 16,1 1 1-16,-7 4 1 0,0-1 2 0,1-3 0 0,-9 3-1 15,2 0-2-15,-6 4-8 0,5-4-8 0,-13 4-11 16,8-3-20-16,-8 3-39 0,0 3-72 0,-6 1-84 0,7 0-81 16,-7 0-120-16,-7-1-168 0,7 5-99 0,-6 2-43 0,6 1 2 15</inkml:trace>
  <inkml:trace contextRef="#ctx0" brushRef="#br0" timeOffset="51463.11">17903 13320 366 0,'-6'0'519'0,"-1"0"-137"0,7 0-151 16,-6 3-92-16,6-3-54 0,0 0-19 0,6 5 6 0,1-3 15 16,-1 2 17-16,8 1 15 0,4-5 7 0,2 3 7 15,0 1 5-15,5-4 0 0,9 4-5 0,-2-4-5 16,7 0 1-16,0 3 10 0,7-3 8 0,13 0 5 0,-8 0-3 16,14 4-10-16,8-4-12 0,4 0-16 0,2 0-17 0,12 0-19 15,13 0-20-15,0 4-14 0,7-1-10 0,13 4-4 16,6-3-5-16,13 7 0 0,1-4-9 0,5 4 0 0,1 0-2 15,6 4 0-15,7 0 0 0,-6-1-3 0,12 4-13 0,-6 5 5 16,0-5 3-16,5 4 5 0,-4 0 3 0,-1 0 2 0,-1-4 4 16,-6 4 2-16,8-3 14 0,-8 3-7 0,-6-4 1 15,-1 0-8-15,-5-3-2 0,-8-1 2 0,1 1 1 0,-7-4 0 16,0 4 0-16,1-4-2 0,-1-4-1 0,-6 4-2 0,0-4-2 16,-14 1-3-16,7-5-4 0,-12 1-2 0,-7 0-3 0,-1-1 1 15,-12-3 2-15,-1 0 1 0,-5-3 0 0,-1 3 0 16,-13-4 3-16,0-3 5 0,0 3 8 0,-6-4 5 0,-7 5 4 15,-7-4 5-15,1-1 7 0,-7 1 6 0,0 0 4 16,-13 0 3-16,7-1 0 0,-7 0 0 0,-7 1-3 0,1 0-3 16,-7-4-5-16,0 4-7 0,-7-4-8 0,1 3-8 15,-7-3-7-15,0 0-7 0,-7 1-6 0,-5-5-4 0,-8 4-9 16,-6 0-9-16,-7 1-7 0,7-2-6 0,-13 1-2 0,7 3 0 16,-7 1-1-16,6 3-1 0,7-3-1 0,6 7-4 0,1 0-2 15,6 0-3-15,0 4-2 0,6 3-4 0,7-3-1 16,0 3 3-16,7 0 7 0,6 1 11 0,0-1 8 0,6 1 9 15,7-1 5-15,7 0 1 0,-7 1 0 0,13 2-2 0,-6-2 0 16,-1 3-2-16,1-4 1 0,-7 4 0 0,0 0 1 0,-6-4 3 16,-1 4 5-16,-6 0 3 0,0 0 2 0,-7 0 3 15,-6 1 3-15,0-1 2 0,-6 3 1 0,-7-3 4 0,-13 4 0 16,0-1-2-16,-13-3 0 0,-7 4-2 0,-5-1-9 0,-8 1-17 16,-13-1-32-16,0 2-120 0,-13-2-138 0,1 1-210 15,-14 0-160-15,0 3-105 0,-12-4-59 0,-7 5-21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3T05:50:43.314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24781 7177 240 0,'-7'-3'322'0,"1"-3"-111"0,6 3-85 0,-7 0-44 0,7 3-22 16,-6-4-13-16,6 0-6 0,0 4-3 0,0 0-4 15,-6-3-3-15,6 3-3 0,0 0-5 0,0 0-3 0,0-4 0 31,6 4-3-31,-6 0 0 0,0 0-1 0,6 0 2 0,1 0-2 0,-1 0 1 0,7 0-1 0,0-4-3 0,1 4-2 16,-2 0-2-16,8 0-2 0,-1 0-1 0,7 0 0 0,7 0-1 16,-1 0-2-16,8 0 0 0,-1 0 0 0,6 0 0 31,1-3 0-31,-1 3 0 0,8 0-1 0,-1-4 0 0,7 1-1 16,-8-1 0-16,8 0-1 0,0 0 2 0,-1-3 1 0,1 3-1 15,6-3 1-15,-6 0-1 0,-1 3-2 0,-5-3 2 0,5 0 0 16,0 3-2-16,-5-3-1 0,5 3-2 0,1 0-1 15,-6 1 2-15,4-5 2 0,-4 5-1 0,-1-1 0 0,-1-1-1 16,2-1 2-16,-7 2 0 0,-1 0 0 0,1 0 0 0,-7 1-1 16,-6-1 1-16,-1 4 0 0,-6-3 0 0,0 3-1 15,-7-4 2-15,-5 4-1 0,-1 0 0 0,0-3 0 0,-7 3-1 16,1 0-1-16,-7 0 1 0,0 3-2 0,0-3-7 0,-7 4-10 16,-6-1-19-16,7 1-29 0,-7-1-58 0,-7-3-126 15,1 8-111-15,-1-8-64 0</inkml:trace>
  <inkml:trace contextRef="#ctx0" brushRef="#br0" timeOffset="360.38">25126 7279 12 0,'0'0'274'16,"0"-4"-64"-16,0 4-57 0,0-3-39 0,0 3-31 0,6-4-21 16,-6 4-15-16,7-4-8 0,-7 1-11 0,6 3-7 0,1-4-4 15,0 0-6-15,-1 4-4 0,0-3 0 0,2 3-2 16,4-4-2-16,1 4 0 0,0 0 0 0,6-4-2 16,1 4 0-16,0 0 0 0,6 0-1 0,-1 0 0 0,2 0 0 15,-1 0 0-15,6 0 1 0,1 0 1 0,-1 0 0 0,8 0-1 16,-1 0 2-16,0 0 1 0,7 0 1 0,-1 0-1 15,1 4-1-15,-1-4 2 0,0 4-2 0,1-4 2 0,7 3-4 16,-8 1 0-16,1 3 0 0,-1-3 0 0,1 0 0 0,-7-1-1 16,0 5-1-16,-7-5-3 0,-5 4-3 0,-1-3-7 0,-6 0-10 15,-8-1-9-15,1 1-12 0,-6 0-6 0,-7-4-12 16,0 3-14-16,-7-3-15 0,1 5-20 0,-13-5-20 0,-1 0-33 16,-6 4-36-16</inkml:trace>
  <inkml:trace contextRef="#ctx0" brushRef="#br0" timeOffset="1725.42">25465 7338 227 0,'-46'-4'217'16,"-6"4"-52"-16,6-4-52 0,1 4-24 0,-1-3-12 0,7 3-9 16,7-3-6-16,5-1-1 0,7-1-1 0,2 5-2 15,4-3-2-15,14 3-7 0,-6-4-9 0,12 4-7 0,8 0-8 16,-2-4-7-16,14 4-7 0,1 0-5 0,11-3-1 0,1 3-3 16,1 0-1-16,11-4 0 0,-4 0-2 0,5 1 0 15,6 3 1-15,0-4 0 0,1 1 1 0,0-1 0 0,0 0 1 16,6 1 0-16,0-1-1 0,0 0 2 0,1 1-2 15,-1 3 1-15,6-4-2 0,-6 0 0 0,6 4-1 0,-12 0-1 16,6-3 2-16,-13 3-1 0,1 0 2 0,-8 0-2 0,-13 0 1 16,1 0 2-16,-7 0 0 0,-6 0-2 0,-7 0 0 15,-6 0 0-15,-7 0-1 0,0 3 1 0,-14-3 0 0,-6 0 1 16,1 0-1-16,-19 4 1 0,-2 0-1 0,-5-4 0 0,-8 3 1 16,-5 1-1-16,-1 0 0 0,-12-4-1 0,6 3 1 0,-7 1-2 15,-6 0 3 1,-1-1 0-16,1 1 1 0,-13-1 1 0,6 1-1 0,0 0 0 0,-5-4 1 0,5 3 1 15,7 1-4-15,0 0 0 0,13-4-2 0,13 0 1 0,-1 0 0 16,21 0 3-16,-1 0 0 0,13 0 2 0,8 0 1 0,12 0 2 16,6 3 0-16,14-3 0 0,6 0-1 0,13 0-2 15,6 0 0-15,7 5-1 0,13-5 0 16,0 4-2-16,8-1 1 0,-2-3 0 0,14 3 2 0,-7 1-1 0,13 0 1 0,-6-4 0 16,6 0-1-16,0 3-1 0,0-3 1 15,1 4-2-15,-1-4-2 0,0 0-2 0,0 4 1 0,-6-4-1 0,-7 0 1 16,0 0 1-16,-6 0-5 0,-1 0 5 0,-12 0 1 15,-7 0 1-15,-7 0-1 0,-5 0 2 0,-7 0 1 0,-15 0-2 0,-4 0 1 16,-8 0-2-16,-6 0-1 0,-6 0 0 0,-14 3 1 16,-6-3-2-16,-7 4-1 0,-5-4 2 0,-15 3 1 15,2 1-1-15,-8 0 2 0,-13 0-2 0,1-1 0 0,-14 1 1 16,0 0 0-16,-7 3-1 0,2 0-1 0,-8-3 2 0,7 3 0 16,-1-3 2-16,1 3-1 0,1-3 0 0,11-1 0 0,8 1 3 15,6-4 0-15,6 4-2 0,7-4-1 0,13 3-1 16,6-3-1-1,7 0 1-15,6 0-1 0,8 4 1 0,5-4 0 0,7 0 2 16,7 4 1-16,12-4-2 0,1 3 3 0,12-3-1 0,1 0 1 0,13 4 0 0,-1-4 0 0,14 0-2 31,-1 0 2-31,7-4-2 0,0 4 0 0,7-3-1 0,6-1 0 16,1 0-1-16,5 1 0 0,1-5 0 0,-7 5-1 0,6-5 0 16,1 1-1-16,-6 0 2 0,-8 0 0 0,0-1 0 15,-6 1 0-15,-12 3 0 0,-1-3 0 0,-19 3 0 0,-1 0 3 16,-6 1 2-16,-13-1 0 0,1 1 0 0,-14-1 0 0,-8 0 0 15,-4 1 0-15,-8-1-1 0,-13 4-1 0,1-4-1 0,-13 4-2 16,-8 0-1-16,-5 0 0 0,-7 0 1 0,-7 4 0 16,0-4 0-16,-6 0-2 0,-7 4 0 0,0-4 2 0,2 3 1 15,-2 1 2-15,-7 0-1 0,7-4-1 0,1 7 2 0,6-4 4 16,-1 1-3-16,8-4 0 0,12 4-2 0,7 0 0 16,7-4-1-16,12 0 0 0,7 0 2 0,6 0-4 15,8 0 2-15,12 0 2 0,6-4-1 0,7 4-1 0,6-4 0 16,8 0 1-16,11 4-2 0,2-3-1 0,5-4 0 0,8 3 1 15,12 0 1-15,-7 1 1 0,14-1 0 0,6 0-1 0,6 1-1 16,1-4 1-16,6 2-1 0,1 2-1 0,-1-1-2 16,0-3 0-16,-6 3-1 0,6 0 2 0,-13 1 1 0,0-1-1 15,-6 1 2-15,-7-1 2 0,-13 0 0 0,-7 1 2 0,-5-1-1 16,-15 4 2-16,1-4-1 0,-12 4 0 0,-8-3-1 16,-6 3-1-16,-12-4 0 0,-8 0 0 0,-6 1-1 0,-7 3 0 15,-13-4-1-15,-12 0 0 0,-8 4 1 0,-5-3-1 0,-14 3-2 16,-6 0-1-16,0-4 2 0,-13 4-2 0,0 0 0 15,-1 0 3-15,-5 0 1 0,-1 0-1 0,7 0 1 0,7 0 2 16,-2 0-1-16,15 0 0 0,-1 0 2 0,14 4-3 16,12-4-2-16,7 0 2 0,13 0 0 0,13 0 2 0,6 0-1 15,20 0 0-15,14 0-2 0,4 0 3 0,22 0 0 0,5 0 1 16,8 0-3-16,12 0 0 0,6 3 2 0,14-3 0 16,0 0-2-16,6 4 1 0,0 0-1 15,13-4 0-15,7 3 1 0,-7 1-2 0,7 0-1 0,-1-4-2 0,1 3 1 0,0 1 0 16,0-4 2-16,-7 4 1 0,0-4 0 15,-6 0-1-15,-1 0 2 0,-5 0 0 0,-1 0 1 0,-14 0-2 0,2 0-2 16,-14 0 1-16,-6-4 0 0,-13 4 0 0,-14 0-1 0,-6 0-2 16,-6 0 0-16,-14 0-2 0,-6 0 2 0,-6 0-2 0,-14 0 1 15,-13 0 0-15,1 0 2 0,-13 4-1 0,-8-4 1 16,-6 0 2-16,1 3-2 0,-14-3 2 0,1 0 0 0,-8 0 0 16,2 4 0-16,-8-4 0 0,0 0 1 0,0 0 0 0,1 4-1 15,-1-4 0-15,0 0 0 0,0 3 0 0,8-3 0 16,4 0-1-16,8 4-2 0,14-4 1 0,-1 0 1 0,19 3 1 15,1-3 0-15,5 0-2 0,15 4 2 0,5-4 2 0,0 4 1 16,14-4 0-16,12 3 0 0,1 1-1 0,13 0 1 16,6-1 0-16,7 2-1 0,11-5-2 0,8 4 0 0,1-4-1 15,-1 3-2-15,7-3 2 0,-1 0-1 0,1 0 0 0,0 0 1 16,-7 0 2-16,6-3-1 0,-5 3 2 0,-7-4 0 16,-1-1 1-16,-6 5 1 0,0-3-3 0,-7-1 0 0,2 0-1 15,-15 1 0-15,1 3 1 0,-1-4-1 0,-12 0 1 0,-1 1 1 16,1-1 1-16,-8 4 4 0,2-3 3 0,-14-1 3 15,6 0 4-15,1 4 2 0,-7-3 0 0,-7-1 0 0,1 0 1 16,-1 1-5-16,-6-1-2 0,7 0-1 16,-14 1-5-16,7 3-4 0,0 0-2 0,0 0-2 15,-1 0-9-15,2 0-16 0,-1 3-23 0,0-3-36 0,6 0-50 0,1 0-114 0,0 0-126 16,6 0-74-16,-8 0-40 0</inkml:trace>
  <inkml:trace contextRef="#ctx0" brushRef="#br0" timeOffset="2152.52">26813 6872 331 0,'-13'-4'445'0,"6"1"-162"15,1 3-108-15,0-4-58 0,-8 4-34 0,14 0-23 16,-6 0-11-16,6-3-8 0,-7 3-5 0,7 3-2 0,0-3-5 15,0 4-4-15,0-1-2 0,7 1 0 0,-7 3 5 0,12 0 3 32,-4 2 6-32,4 2 4 0,8-4 5 0,-1 3 3 0,1 2 2 15,6-1 1-15,7 3-1 0,-1-3 0 0,7 4 2 16,0-4-1-16,1 0 1 0,5-1-1 0,7 2-3 0,1 3-3 16,-2-4-4-16,1 0-3 0,1 0-5 0,-2 0-4 0,8 0-4 15,-7-4-3-15,1 4-4 0,-2-4-3 0,-5 4 1 16,-1-4-3-16,1-3 6 0,-7 3-3 0,-6 1-3 15,-7-5 0-15,0 6-2 0,0-6-3 0,-13 0-1 0,7 5 0 16,-8-5-7-16,-5 1 2 0,6 3 3 0,-6 0 4 0,-7 1 10 16,6 3 11-16,-12 3 11 0,6 5 7 0,-14 3 14 0,1 3 18 15,-6 5 18-15,-14 3 11 0,1 0 2 0,-7 7-6 16,-14 0-3-16,2 4-6 0,-8 4-11 0,1 0-21 0,-8-1-18 16,1 1-14-16,-7-1-9 0,7 1-8 0,-6-1-5 0,0-2-3 15,-2 2-3-15,8 1 2 0,0-4-1 0,6 3-21 16,1 1-56-16,5-4-91 0,8 4-86 0,6-8-101 0,7-4-205 15,6-2-108-15,0-5-74 0,6-4-27 0</inkml:trace>
  <inkml:trace contextRef="#ctx0" brushRef="#br0" timeOffset="4591.82">17174 7528 105 0,'0'0'182'0,"0"0"-46"0,6 0-35 0,-6 0-23 0,0 0-18 16,7 0-14-16,-1 0-10 0,8 0-7 0,-8-4-6 16,7 4-3-16,6 0-3 0,-6 0-2 0,7 0-1 0,6 0 0 15,-6 0-1-15,5 0-3 0,1 4-2 0,7-4-2 0,0 4-1 16,-1-4 1-16,8 0 0 0,-1 0-1 0,6 0 0 15,7 0 1-15,1-4 1 0,-2 0 0 0,8 1 1 0,6-1-2 16,1 1-1-16,-1-5-2 0,6 1-1 0,0-1 0 0,2 1-1 16,-8-3-1-16,0 2-1 0,-7 0-3 0,1 1 2 15,-7 0-6-15,-6-1-9 0,-1 5-11 0,-13-1-22 0,2 0-27 16,-9 1-31-16,1-1-37 0,-12 0-43 0,5 1-42 0</inkml:trace>
  <inkml:trace contextRef="#ctx0" brushRef="#br0" timeOffset="4924.01">18118 7451 55 0,'-65'5'176'0,"-6"-3"-41"0,6 6-31 0,-1-4-19 0,1 0-13 16,-1-1-8-16,1 1-2 0,7-1 0 0,6 1 1 0,0-1 0 15,7-3-3-15,-1 4-2 0,7-4-3 0,6 0-2 16,7 0-6-16,6 0-4 0,1 0-4 0,-1 0-5 0,8 0-6 16,-2 0-4-16,8 0-6 0,0 0-4 0,6 0-1 15,6 0-5-15,-6 0-1 0,6 4-3 0,8-4-2 0,-2 0-2 16,8 0 2-16,-1 0 0 0,7 0 0 0,1 0-1 0,-1-4-1 15,13 4 1-15,0 0 1 0,0-4 2 0,6 1-3 16,2-1 2-16,4 1 1 0,8-1 3 0,-1-3 2 0,7 3 0 16,7 0 0-16,0 0-2 0,6 2 1 0,7-3 0 0,-1 1-2 15,1 1-2-15,-1-1-2 0,8 4-1 0,-1-4-1 16,0 4 7-16,6-3-2 0,8 3-2 0,-1 0 2 0,1 0-1 16,5 0 0-16,1 0 1 0,-1 0-3 0,8 3-3 0,-1-3-3 15,-6 4 2-15,-1 0 1 0,2-1 0 0,-9 1 1 0,-5 1-2 16,-1-3 1-16,-5 2-3 15,-7 0-5-15,-1 0-6 0,-12 0-11 0,0-1-12 0,-7 1-16 0,-14-1-19 0,2-3-29 16,-14 4-47-16,-7-4-74 0,1 0-115 0,-13-4-62 0</inkml:trace>
  <inkml:trace contextRef="#ctx0" brushRef="#br0" timeOffset="5303.26">17988 7569 135 0,'-20'0'367'0,"7"3"-126"0,1-3-103 0,-2 4-64 0,8-1-35 15,0-3-18-15,6 4-7 0,0-1-7 0,0 1-3 16,6 0-2-16,6-1 0 0,2 2 4 0,5-1 0 0,7-2 0 15,14 3-2-15,-1-5 0 0,6 0 1 0,14 0 2 0,-7-5-1 16,13 3 2-16,0-2 2 0,0-1 3 0,14 2 3 16,-2-1 5-16,8-3 4 0,6 3 4 0,7-3 1 0,-1 0 0 15,21 3-2-15,-1-3-3 0,7 4-3 0,6-2-4 0,7 2-4 16,0-1-4-16,6-3-2 0,-6 3-2 0,6 0 0 16,1 1-4-16,-8-1 0 0,8 1 0 0,-8-2-2 0,-6 2-2 15,1 0-2-15,-7-1-1 0,0 0 2 0,-14 0 1 16,1 1 1-16,-7-1-3 0,-7 4-3 0,-6 0-7 15,-6 0-6-15,-6 0-10 0,-14 0-17 0,0 0-22 0,-6 0-31 0,-14-3-41 16,-6 3-57-16,-7 0-84 0,-12 0-79 0</inkml:trace>
  <inkml:trace contextRef="#ctx0" brushRef="#br0" timeOffset="5763.89">18984 7499 203 0,'-78'4'470'0,"7"-1"-162"0,5 5-144 0,8-5-83 16,0 4-47-16,11 1-22 0,2-1-12 0,13 0-7 0,-1 1-4 15,7-1 0-15,0-3 2 0,6 0 2 0,7-1 2 16,7 1 2-16,-7-1 0 0,13 1 1 0,-7-1-1 0,7 1 1 15,0 0-2-15,0-1 1 0,7-3 0 0,-1 5-1 0,7-1 0 16,0-4 0-16,7 2 0 0,-7-2 2 0,13 5 0 16,0-2 2-16,6-3 0 0,1 4 2 0,6-4 0 0,13 0 0 15,1 4 3-15,12-4 3 0,0 0 1 0,13 0 0 16,6 0 0-16,1 0 1 0,19 0-1 0,1-4 0 0,12 4-2 16,7-4-5-16,0 4 0 0,6-3 1 0,6 3 1 0,-5-5-1 15,5 3 0-15,8 2-1 0,-1-4 0 0,-6-1-1 16,5 2 2-16,2-1-3 0,-8-3 0 0,2 3 1 0,-8 4 1 15,0-7 3-15,-6 4-1 0,-1-1 0 0,-5 0-2 0,-1 0 2 16,-13 4-2-16,1-3-2 0,-14 0-4 0,0 3-4 16,-19-5-3-16,-1 2-6 0,-19 3-9 0,-6 0-9 0,-7-4-9 15,-13 4-11-15,-7-4-7 0,-5 1-2 0,-8 3 4 0,-6-4 4 16,-6 0 8-16,-8 4 8 0,-12-3 10 0,1-1 10 16,-8 1 8-16,-13 3 3 0,1-5-4 0,-7 2-4 0,-7 0-4 15,-6 3-20-15,0-4-33 0,0 0-59 0,-14 0-102 0</inkml:trace>
  <inkml:trace contextRef="#ctx0" brushRef="#br0" timeOffset="6129.29">19395 7514 250 0,'-72'0'317'0,"7"3"-140"16,6 1-96-16,1-4-54 0,6 3-28 0,6 1-16 0,1 0-3 15,12-4 5-15,7 3 13 0,6-3 12 0,1 0 17 16,12 4 9-16,7-4 5 0,7 0 3 15,6 0-3-15,7 0-8 0,12 0-12 0,7 0-7 0,13 0-7 0,7 0-1 0,6 0-1 16,20-4-2-16,5 1 3 0,9 3-2 0,11-4 1 16,1 0 2-16,13-3 6 0,-1 4 4 0,7-2 2 0,8 2 3 15,4-4-1-15,8 3 1 0,0 0 1 0,6 4-2 16,1-3-7-16,-1-1-1 0,-6 4-3 0,6-3-2 0,0 3 0 16,0-4-2-16,1 4-1 0,-7 0-3 0,0 0 2 0,0 0-3 15,-7 0-1-15,-7 0-1 0,-6 0 1 0,-6 0-1 16,0 0 1-16,-13 0-1 0,-1 0-2 0,-11 0-4 0,-8 0-3 15,-13 0-8-15,-7 0-6 0,-19 0-8 0,-6 0-9 0,-7 0-5 16,-19 0-4-16,-7 0 0 0,-7 0 4 0,-12-3 5 16,-7 3 6-16,-7-4 7 0,-6 4 9 0,-7-4 8 0,-5 0 5 15,-8 4 4-15,0-4 1 0,-12 4 0 0,-1-2 2 0,-6 2 1 16,-6-5 0-16,-8 5-6 0,0 0-7 0,-12 0-14 16,7 0-15-16,-13 0-20 0,-8 5-23 0,1-5-24 0,-1 0-19 15,-5 2-6-15,-7-2 3 0,-1 4 23 0</inkml:trace>
  <inkml:trace contextRef="#ctx0" brushRef="#br0" timeOffset="7176.98">21674 7477 63 0,'-123'4'113'0,"-1"-1"25"0,7 1 12 15,-1-1-2-15,8 1-17 0,5-4-24 0,8 4-23 16,12 0-21-16,0 2-17 0,7-1-11 0,13-2-8 0,6 1-9 16,13-4-6-16,8 3-5 0,5-3-1 0,13 4-2 0,1-4 0 15,13 0-2-15,6 4 1 0,0-4-1 0,13 0 0 16,6 0 2-16,8 0 0 0,5 0-1 0,7 0-2 0,6 0 2 16,14-4-1-16,6 4-1 0,7-4 1 0,12 1-2 0,7-1 2 15,8 1 1-15,-2-2 4 0,13 2 4 0,2-4 4 0,-1 3 2 16,5-3 3-16,1 3 2 0,7-3 2 0,-6 0-1 15,-1 3-1-15,0 0-2 0,0 0-6 0,-12 2-1 0,-1-3-3 16,-7 1 0-16,2 1-1 0,-9-1-1 0,-5 0-2 0,0 1-2 16,-8 3 0-16,-11-4-1 0,-1 4-1 0,-6 0 0 15,-8 0-3-15,-11 0-2 0,-7 0 0 0,-8 4-2 0,-5-4 0 16,-14 0 1-16,1 3-1 0,-14-3 2 0,-5 4-1 0,-15-4 1 16,1 4 1-16,-6-4 1 0,-14 3 2 0,-6-3 1 15,-7 4 0-15,1-4-1 0,-7 5 2 0,-7-5 0 0,0 2-1 16,-12-2 0-16,-1 4-1 0,-6-4-1 0,0 4-4 15,-7 0 1 1,1 0-1-16,-2-1 0 0,2 1 0 0,-7-1 3 16,6-3-1-16,-6 7 0 0,6-3 3 0,-6-4 2 0,7 8-3 15,5-5 2-15,-5 0-1 0,12 2-1 0,0-2-1 16,6 1 0-16,14-1 0 0,0 1-2 0,7 0 1 0,13-4 0 16,-2 3 1-16,15 1 0 0,6 0 1 0,1-4-2 0,5 3 1 15,13-3-1-15,1 5-1 0,-1-5 2 0,14 3 0 16,6-3-1-16,-1 0 1 0,8 0 1 0,13-3 0 0,-1 3 2 15,7-5 1-15,13 2-2 0,-5 3 1 0,11-4-2 0,0 0 0 16,1 1-1-16,13-5-1 0,-7 5-1 0,6-1 1 0,8-4 1 16,-1 5 0-16,0-4 1 0,6 3 1 0,7 0 1 15,1-3 1-15,-1 7 1 0,0-7 2 0,0 4-3 0,0 3-1 16,1-4 0-16,-7 4-1 0,-8-4 0 0,-5 4-1 0,-7 0 0 16,-6 0 0-16,-6 0 0 0,-15 0 1 0,-5 0 0 15,-7 0 0-15,-7 4 0 0,1-4 1 0,-14 0-2 0,-6 0 1 16,0 0 0-16,-12 0 1 0,-2 0 0 0,-12 0 1 15,-7 0-1-15,1 0-1 0,-13 4 1 0,-8-4-2 0,1 0 1 16,-13 0-1-16,0 3-1 0,0-3-1 0,-13 0 1 0,0 4-2 16,-7-1 2-16,-7 1 1 0,-5-1 0 0,-1 1 0 15,-13 4 0-15,1-5 0 0,-7 5 0 0,-7-1 0 0,0-4 1 16,1 5-2-16,-1-1 1 0,13 0 0 0,1 1 1 0,-2-5 3 16,15 5-1-16,12-4 2 0,7 3-1 0,6 0 0 15,13-4-2-15,8 5 1 0,18-5-2 0,1 2-3 0,6 1 0 16,19-1 0-16,0-2 1 0,21 1 0 0,5 0 1 0,13-1 2 15,14-3-1-15,7 4 3 0,12-4-2 0,12-4 1 16,2 4-1-16,12-3-1 0,7-1-3 0,5 0-2 0,9 1-3 16,-1-4 0-16,5 3 1 0,2-4 4 0,-1 0-1 0,7 1 1 15,-7 0 2-15,7 4 1 0,0-5 1 0,-1 4 1 0,1 1-1 16,0 0-3-16,-7-5 0 0,1 8-1 0,-2-4 1 16,-5-3 1-16,-7 7 0 0,1-8 0 0,-14 8 0 15,-7-3 0-15,-5-1 0 0,-8 4 1 16,-12 0-1-16,-13-3-2 0,-7 3-1 0,-7 0 3 0,-12 0-1 0,-7-5 1 0,-13 5 0 15,-7 0 0-15,-6 0-1 0,-6-3 1 16,-7 3 0-16,-7 0-1 0,-6 0 1 0,-7-3 3 0,1 3 0 0,-14 0 1 16,1 0 2-16,-7 0-2 0,0 3 0 0,-8-3 0 15,-4 0 0-15,-8 3-3 0,0 2-1 0,-6-2 0 0,-1-3 0 0,1 4-2 16,0-1 0-16,0 1 1 0,-1 0 0 0,1-1 1 16,1 1 0-16,-1 0-1 0,6 4 0 0,0-5 3 0,7 4 0 15,6-3 0-15,1 3-2 0,6-3 0 0,6-1 0 0,7 1 1 16,13 3-1-16,6-7-1 0,1 4 0 0,12-1-2 15,7-3 0-15,0 5 1 0,13-5 0 0,13 0-1 0,0 0 0 16,7 0 0-16,12 0 1 0,7-5 3 0,0 2-2 0,13-1-3 16,1-3 1-16,12 3 0 0,-7-3 3 0,14 0 0 15,-7 3 0-15,13-3-2 0,-6-1 4 0,6 1 1 0,6 0-1 16,-5-1 2 0,6 5-3-16,-1-4 0 0,1-1 0 0,-7 5 0 0,0-5-2 15,0 4 1-15,-13-3 0 0,-6 4 0 0,-6-1 1 0,-8 1-1 16,-13-1 4-16,-6 0 2 0,1 4 1 0,-15-4 0 0,-5 4 0 0,0-4 0 0,-7 2 0 15,-14-3-1-15,-6 5-3 0,-5-4-6 0,-7 4-14 0,-15 0-29 16,2 0-68-16,-20 0-171 16,-1 0-78-16,-5-3-60 0</inkml:trace>
  <inkml:trace contextRef="#ctx0" brushRef="#br0" timeOffset="8270.7">20925 7147 332 0,'0'0'298'16,"0"-4"-77"-16,0 1-59 0,0 3-46 0,7-4-30 0,-7 1-21 15,0-1-14-15,6 0-7 0,-6 0-5 0,0 4-1 16,7-3-1-16,-7-1-2 0,0 4-1 0,0 0 0 0,0-4 1 16,0 4-1-16,0 0 0 0,0 0 0 0,0 0-4 0,0 0-1 15,0 0-3-15,0 0-4 0,0 0-2 0,0 0-1 16,0 0 1-16,0 0 0 0,0 0 5 0,0 0 7 0,0 0 8 16,0 0 12-16,0 0 9 0,0 4 11 0,0-4 7 0,0 0 9 15,0 0 1-15,0 0 0 0,0 0-3 0,-7 0-4 16,7 0-3-16,0 4-4 0,0-4-1 0,-6 3 1 0,6-3 1 15,-7 4 6-15,0 0 9 0,1 0 7 0,-6-1 6 0,4 4 4 16,-4 1 2-16,-8-1-2 0,1 0-3 0,-1 2-10 0,-6-3-12 16,7 5-13-16,-7 0-15 0,-1 0-12 0,1 0-11 15,0 0-11-15,0 0-6 0,-7 4-5 0,7-4-3 0,-6 3-2 16,-1 1 1-16,1-1-2 0,-1 5 1 0,1-4 2 0,-1-1 0 16,1 1 1-16,-1 0-1 0,0-1 4 0,1-3 0 15,-1 4 2-15,1-1 1 0,6-3 6 0,-7 5-2 0,7-6 0 16,-6 1 1-16,5-3-1 0,7 3 1 0,-5-4 0 15,5 0-1-15,0 0-6 0,-5 1 0 0,12-5-2 0,-7 5 0 16,7-5-2-16,7 1-2 0,0 0-3 16,-2-4 2-16,2 4-2 0,6-4 2 0,-6 0 2 0,6 3-1 0,0-3-1 15,-7 0 0-15,7 0 1 0,0 0-1 0,0 0-2 16,0 0 0-16,0 0-3 0,0 0 1 0,0 0 0 0,0 0 0 0,0 4-1 16,0-4 0-16,0 0 0 0,7 3 0 0,-7-3 0 15,0 4-1-15,0-1 0 0,6 1 0 0,0 0 1 0,-6 4 0 16,8-4-1-16,-2 3 1 0,0 0 1 0,0 0 0 15,1-3 0-15,0 6-1 0,6-2 1 0,-7 3 0 0,8-4 1 16,-2 4 0-16,2 0-2 0,5 1 0 0,1 2 0 0,-2-3-2 16,2 3 0-16,7-2 1 0,-1 2-2 0,6 1-1 15,1 0 2-15,-1-1 1 0,7 1 1 0,1 3 1 0,-1-3 0 16,6 3 0-16,1-2 2 0,-1-2 0 0,7 4-1 0,1-3 1 16,-2-1-1-16,2 1-1 0,5-1-1 0,-5-3 1 0,6 4-1 15,-14-4 0-15,0 0-1 0,1-3 0 0,-14 3-3 16,1-1 2-16,-1-2 0 0,-5-1 1 0,-8 0 1 0,0-3 1 15,1 3 0-15,-7-3 0 0,0 0 2 0,-6-1-1 0,-1-3 1 16,0 4 3-16,-6-4 6 0,8 0 7 0,-8 0 13 16,0 0 13-16,0 0 13 0,0 0 14 0,0 0 6 0,0-4 6 15,0 4-1-15,0-3-5 0,0-1-9 0,0 4-13 16,0 0-13-16,0-4-11 0,0 4-12 0,-8-3-8 0,8 3-10 16,0 0-19-16,-6 0-28 0,6 0-34 0,-6 3-35 0,-1-3-70 15,0 4-122-15,-5-4-115 0,-1 4-149 0,-1-1-165 16,-5-3-80-16,6 0-33 0,-6 0 1 0</inkml:trace>
  <inkml:trace contextRef="#ctx0" brushRef="#br1" timeOffset="23094.73">20918 7067 65 0,'7'-4'216'0,"-7"0"-41"0,0 1-42 0,0 3-34 31,7-4-24-31,-7 0-15 0,0 1-12 0,0 3-11 0,0-4-9 0,-7-1-6 0,7 5-3 0,0-2-2 0,0 2-1 16,0 0-1-16,0-4-1 0,0 4-2 0,0 0-2 0,0 0-3 31,0 0-3-31,0 0-2 0,0 0-2 0,0 0 0 0,0 0-1 0,0 0 1 0,0 0 2 0,0 0 3 0,0 0 4 15,0 0 4-15,0 0 5 0,0 0 4 0,-7 0 6 32,7 4 3-32,0-4 2 0,-6 0 0 0,0 0-1 0,0 2-1 0,-8 3-3 0,8-1-3 0,-14-1-3 0,7 1-2 0,1 0-2 31,-2 3 1-31,1 0-3 0,-7 1-2 0,8-1 0 16,-2 0-1-16,2 1 1 0,-2-1-1 0,1 0 2 0,0 4 5 15,0-3 0-15,7-1 2 0,-8 0 2 0,2 0 5 0,5 1 3 16,-6-5 1-16,6 6-2 0,-5-3-3 0,-2-2-1 15,8 3-5-15,-7-3-2 0,6 3-5 0,-6-3-3 0,7 3-4 16,0-3-2-16,-8 3-3 0,8 0 0 0,0-3 0 16,-8 3 2-16,8 1-2 0,-7 3 2 0,0-4 3 0,6 0 5 15,-5 4 5-15,-2-4 4 0,1 4 2 0,0-3 3 0,-6 4 4 16,5-6 1-16,2 5 1 0,-2-3-1 0,2-1 1 16,5 0-1-16,-6 1 0 0,6-5 2 0,-5 5-1 0,5-1 0 15,0-3-1-15,-6 3-2 0,7-3-4 0,-7 3-1 0,6-4-5 16,1 5-3-16,-8-5-5 0,8 5-2 0,-7-5-3 15,0 5-2-15,7-1-2 0,-7 0-1 0,-1 1 0 0,8-4 0 16,0 3-1-16,-8 0-1 0,8-3 0 0,0-1 0 16,-1 1 1-16,1 4 0 0,-8-5 0 0,8 0 1 0,0 2-1 15,-1 2 2-15,0-4 0 0,-5 1-2 0,5 3 2 0,1-3 0 16,-8 3-2-16,2 1 0 0,-2-1 1 0,2 4-1 16,-2-4 0-16,8 4 1 0,-7-4-2 0,-1 2 0 0,8-2 0 15,0 0 1-15,0 0-1 0,-1 1 2 0,0-5 1 0,7 0 0 16,-6 1 2-16,6 0 2 0,0-4 0 0,-7 4 3 15,7-4 1-15,0 0-1 0,0 3 1 0,0-3-3 0,0 0 0 16,0 0 0-16,0 0-1 0,0 0-2 0,0 4 0 0,0-4-2 16,0 0 0-16,7 0 0 0,-7 4 2 0,0-4-2 15,6 3 2-15,-6-3-1 0,7 4 1 0,0-4 1 0,-7 4 2 16,6-1 3-16,0-3 2 0,0 4 3 0,2 0 5 16,-2-1 2-16,0 1 3 0,1-4 0 0,6 4 1 0,-6 0-1 15,5-1-1-15,-6 1-7 0,8 3-2 0,-8-3-3 0,8 3-3 16,-1 0-3-16,-7 0-1 0,7 1-3 0,0-2 0 15,-7 6 2-15,8-1-1 0,-1 0-3 0,-7 0 1 0,7 0 0 16,6 0 0-16,-5 0 0 0,-1 0 1 0,6 0-1 0,0 0 1 16,8 0 2-16,-8-1 1 0,8-1-1 0,-1 2-1 0,-1-4 0 15,9 0-1-15,-9 4 1 0,1-3-3 0,7-1-1 16,-7 4-4-16,0-4 2 0,6 0 1 0,-5 4 1 16,-1-3-1-16,0 3 0 0,7-4 1 0,-8 4 0 0,1-4 3 15,6 5-1-15,1-5-1 0,-7 4 2 0,7-4-2 0,-1-3-3 16,1 3 1-16,0-4 1 0,0 1 0 0,-1 0-1 15,-7-4 1-15,2 0-1 0,-1 0 1 0,-6 0 7 0,-8 0-3 16,2 0 1-16,-1 0-1 0,-7 0 2 0,0 0 0 0,1 0-1 16,-7-4-2-16,7 4 0 0,-7 0-7 0,-7-4-31 0,7 4-51 15,-7-3-58-15,1 3-64 0,0-7-104 0,-7-1-160 16,-1 1-96-16,2 0-54 0,-8-5-3 0</inkml:trace>
  <inkml:trace contextRef="#ctx0" brushRef="#br1" timeOffset="24411.12">20098 7616 127 0,'0'0'120'16,"0"0"-34"-16,0 0-28 0,0 0-22 0,0 0-11 0,0 4-8 0,0-4-5 0,0 0 1 16,0 0 1-16,0 4 3 0,0-4 3 0,0 0 2 0,0 3 2 15,0-3 7-15,0 0 5 0,0 0 6 0,0 0 2 0,0 0 3 16,0 0-1-16,0 0 0 0,0 0-3 0,0 4-3 16,-7-4-8-16,7 0-5 0,0 0-5 0,0 0-5 15,0 0-5-15,-6 4-3 0,6-4-2 0,0 0-1 0,0 3 0 16,0-3 2-16,0 3 4 0,6-3 5 0,-6 0 5 0,7 4 5 15,6-4 5-15,0 0 2 0,0 0 0 0,6-4-1 0,7 4-4 16,1-3-2 0,-1 0-7-16,13-1-4 0,-7 0-2 0,8-3-4 0,-1 3-4 15,6-4-2-15,1 6-2 0,-1-7-1 0,1 6-1 16,7-5 0-16,-2 5-4 0,8-1 1 0,-1 1 1 0,1-1 1 16,0-3 0-16,0 3-1 0,-1-3 1 0,1 4-1 0,-8-5 0 0,2 4-2 0,-14-3-3 0,-1 3-5 15,-4 0-8-15,-9 1-7 0,1-1-10 0,-12 1-15 16,5 3-19-16,-13-5-34 0,1 5-55 0,-7-3-94 0,-7 0-87 15</inkml:trace>
  <inkml:trace contextRef="#ctx0" brushRef="#br1" timeOffset="24663.89">20032 7579 309 0,'-38'4'388'15,"11"-1"-163"-15,2-3-98 0,12 4-56 0,0-4-30 0,13 0-14 16,6 0-8-16,7 0-4 0,7 0-1 0,6-7-3 0,7 3 0 15,5 1-1-15,1-1-3 0,7 1-3 0,7-5-1 0,-8 4-1 16,7 1-1-16,0-5 1 0,0 5-2 0,0-1 0 16,1-3 0-1,-2 7 1-15,2-8-1 0,5 8 0 0,-6-3 0 0,6-1 0 0,9 1 0 0,-10-2 0 0,2 2 0 16,6 0-2-16,-6-1 0 0,6 0-1 0,1 0 3 0,-1 1-1 16,0-1-1-16,-7-3 0 0,1 4 2 0,-1 3 0 15,-6-4-5-15,-13 4-6 0,1-4-14 0,-8 4-15 0,-5 4-21 16,-9-4-30-16,-4 0-43 0,-1 0-69 0,-7 0-101 0,-6 0-57 15</inkml:trace>
  <inkml:trace contextRef="#ctx0" brushRef="#br1" timeOffset="24902.68">20808 7458 3 0,'-58'0'335'0,"5"0"-84"0,1 0-90 0,7 4-62 0,-1-4-34 31,13 0-21-31,8 4-12 0,-1-4-7 0,6 0-4 0,7 0-4 15,6 4-2-15,7-4-1 0,0 0 0 0,7 0-1 16,6 0-2-16,7 0-2 0,-1 0-3 0,13 0-1 0,1 0-4 16,-1 0-1-16,8 0 0 0,5 0-1 0,1 0-1 0,5 0 0 15,2 0 0-15,6 0 1 0,-1 0 1 0,7-4 0 16,0 4 0-16,7-4-2 0,6 4 0 0,1-4 1 0,5 2 2 16,1-3 1-16,0 1-2 0,6 1 1 0,-7-1 0 0,1 0 1 15,-7 4 1-15,6-3-1 0,-5 3-3 0,-8 0 0 16,-6 0-1-16,-6 0-5 0,-7 0-14 0,-6 0-23 0,-7 3-32 15,-13-3-52-15,-7 0-80 0,-11 0-103 0</inkml:trace>
  <inkml:trace contextRef="#ctx0" brushRef="#br1" timeOffset="25108.74">21192 7535 98 0,'14'4'161'0,"5"-4"-56"0,7 4-42 0,0-4-27 0,7 3-15 16,5 2-8-16,1-5-5 0,14 0-2 0,-1 3 1 16,7-3-1-16,6 0-2 0,0-3 0 0,6 3 1 0,1 0-1 15,6-5 1-15,7 2-1 0,0 3 2 0,-1-4 3 16,1 0 2-16,0 1 1 0,-8 3 1 0,-5-4 0 0,0 0-1 16,-7 4-9-16,-13-3-29 0,-7 3-56 0,-5-4-100 0,-7 4-85 15</inkml:trace>
  <inkml:trace contextRef="#ctx0" brushRef="#br1" timeOffset="25679.96">20385 7613 196 0,'12'-5'178'0,"2"5"-79"0,-1-2-54 16,0-2-32-16,0 4-14 0,-1 0-8 0,-4-5-4 0,4 5 0 15,-5 0 1-15,6 0 4 0,-7 0 3 0,1 0 4 16,-1 0-1-16,-6 0 1 0,7 0 2 0,-7 0 2 0,0 0 4 16,0 0 6-16,-7 0 5 0,1 5 4 0,-1-5 6 15,-5 0 4-15,-2 0 1 0,2 0 1 0,-8 0-1 0,0 0-2 16,-5 0-2-16,5 0-1 0,-13 0-2 0,7-5-4 0,-7 5-2 16,7 0-2-16,-6 0-2 0,-1-3-4 0,1 3-3 0,-7 0-6 15,-1-4 2-15,1 4-2 0,1-4-2 0,-9 1 0 16,2-1 0-16,-7 4 0 0,-1-3 0 0,-4-1 0 0,-2 1 0 15,-6-1 0-15,-1 0-1 0,1 0 0 0,-6 1 0 0,6 0 0 16,0 3 1-16,0-5 2 0,0 2-2 0,12-1 0 16,1 4 1-16,-1-4 1 0,15 1-1 0,-1 3-2 0,0 0 0 15,13-4-2-15,0 0 0 0,-1 1-2 0,7 3 1 0,8-4-1 16,-1 1 0-16,6-2 3 0,1 5-2 0,6-3 2 16,-7 0-1-16,14-1 2 0,-7 0 2 0,6 0-2 0,8 4-2 15,-8-3-1-15,14-1 0 0,-8 4-3 0,8-3-6 0,-1 3-3 31,1 0-9-31,6-4-6 0,1 4-8 0,5 0-11 0,-6 0-16 16,7-3-23-16,6 3-31 0,-7 0-40 0,7-4-42 16</inkml:trace>
  <inkml:trace contextRef="#ctx0" brushRef="#br1" timeOffset="25981.95">19772 7451 53 0,'20'0'234'0,"-13"0"-73"31,5 0-64-31,-6 0-41 0,-6 0-22 0,8 0-12 16,-8 0-5-16,0 0-1 0,-8 0 0 0,2-4-2 0,0 4-1 15,-7 0 0-15,-7 0-1 0,-6 0-1 0,-6 0-3 0,-1 4-2 16,-6-4-2-16,-7 0 1 0,-5 5 1 0,-2-5-1 0,-5 2-1 16,-1-2 0-16,-6 4-2 0,-6-4 1 0,-2 4 1 15,2 0 1-15,-8-4-2 0,8 4 2 0,-14-1 0 0,8 1 0 16,-8-1 1-16,0 1-1 0,1-1-5 0,-1 1 0 0,0 0-3 16,-6 0-3-16,13-1-5 0,-7 0-2 0,7 2-2 15,0-5 1-15,6 3 1 0,7-6 0 0,0 3 2 0,13 0 1 16,0-5 4-16,13 2 2 0,-1 0 3 0,14-5-2 0,1 4 0 15,-1-3 2-15,12 0 1 0,1 4 2 0,1-5 4 16,5 0 1-16,0 1 0 0,1 3 3 0,0-3 0 0,6 3-3 16,0 1-1-16,6-1-4 0,0 0-4 0,1 1-6 0,6-1-7 15,-7 4-8-15,14-4-4 0,-7 4-10 0,7 0-5 0,-1 0-8 16,1 0-10-16,6 0-11 0,0 0-10 0,-1 4-16 16,1-4-19-16,1 0-20 0</inkml:trace>
  <inkml:trace contextRef="#ctx0" brushRef="#br1" timeOffset="26155.84">18014 7462 175 0,'-14'4'157'0,"2"-4"-28"0,-8 4-33 0,1 0-37 15,-7-4-24-15,0 3-18 0,-1-3-4 0,-5 4-2 0,-1-4-3 16,1 0 3-16,-1 0-1 0,-5 0 1 0,-1-4-1 0,5 4 1 16,-5-3-4-16,-6-1-1 0,6 4-2 0,-7-4-3 15,0 0-1-15,-5 4-2 0,-2-4-4 0,-5 4-8 0,-7 0-3 16,0 0-9-16,0 0-7 0,-8 4-3 0,8-4-4 0,0 4 1 15,0-4 3-15,7 4 4 0,6-4 6 0,0 4 0 16,13-4-15-16,-1 0-41 0,8 0-85 0</inkml:trace>
  <inkml:trace contextRef="#ctx0" brushRef="#br1" timeOffset="26425.42">17199 7411 118 0,'27'-4'182'0,"-1"1"-64"0,-13 3-46 0,0-4-23 16,-7 4-13-16,1 0-7 0,-7 0-3 0,-7 4-5 15,-5-4-1-15,-2 3-2 0,-11 1 0 0,-1-1-3 0,-1 5-2 16,-11-5-3-16,-8 5-3 0,0 3-2 0,0-4 0 0,-6-2-3 16,0 1 0-16,0 2 2 0,-7-4 0 0,7 3 0 15,-6-4 2-15,0 1 1 0,-1-1 0 0,0 1 0 0,-6-4 3 16,6 4-1-16,-6 0-1 0,0-4 0 0,7 3-3 15,-7 0-3-15,6 2-7 16,0-5-16-16,0 0-37 0,13 0-60 0,1 0-127 0,6-5-71 0</inkml:trace>
  <inkml:trace contextRef="#ctx0" brushRef="#br1" timeOffset="27153.14">16737 7631 285 0,'0'0'243'16,"-6"0"-80"-16,6-4-64 0,-7 4-42 0,1-3-24 0,0-1-11 16,-2 0-3-16,2 1-1 0,0-2-1 0,0 3 1 15,-8-7-1-15,8 6-2 0,-7-5-1 0,-1 1-3 0,-4 0-4 16,4 4-2-16,-5-5-2 0,-7 4-2 0,0 1 0 0,-7 0 0 16,1 3-1-16,-7-5 1 0,-7 5 0 0,1 0 1 15,-8 0 0-15,7 5 0 0,-13-5-1 0,8 3 1 0,-1 0 1 16,-1 5-3-16,2-4-1 0,-2-1-1 0,1 1 0 0,0-1 1 15,6-3 1-15,1 0 0 0,-1 0-1 0,7 0 0 16,7-3 1-16,-1-1 1 0,7 1 0 0,0-1 1 0,7-4 0 16,5 5 1-16,8 0-3 0,0-5 0 0,-2 8 0 0,16-4 1 15,4 0-1-15,2 1-1 0,5 3 0 0,7-4-5 0,7 0 2 16,-1 4-4-16,7-3-5 0,1 3-9 0,5-4-6 16,-6 4-5-16,7-3-7 0,6 3-7 0,-7 0-5 0,8 0-1 15,-8-5-1-15,7 5 2 0,-7 0 3 0,1 0 5 0,0 0 8 16,-7 0 5-16,0 0 4 0,0 0-4 0,0 0-5 15,-7 0-12-15,8 0-14 0,-14 0-17 16,7 0-17-16,-8 0-12 0</inkml:trace>
  <inkml:trace contextRef="#ctx0" brushRef="#br1" timeOffset="27344.22">16672 7499 112 0,'0'-4'169'15,"0"4"0"-15,-6-4-14 0,-1 1-28 0,-5-1-35 0,-8 4-33 16,0 0-25-16,-6-3-16 0,1 3-8 0,-9-4-5 16,2 4-2-16,-1 0-1 0,-6 0 1 0,-6 4 0 0,-1-4 0 15,-6 3 1-15,0-3 1 0,-7 0-3 0,1 4 1 0,-7-1-1 16,0-3-2-16,-8 4 0 0,2 0-1 0,-7 0 1 15,0-4 0-15,-1 3 1 0,2 0-1 0,-2 2 1 0,8-2 4 16,6 4-2-16,6-3 1 0,7 0-3 0,13 3-1 0,0-3 0 16,19-1 1-16,1 2 0 0,12 1-1 0,14-2-2 0,6 0-5 15,7 0-4-15,5-1-8 0,15-3-12 0,5 4-14 16,7-1-21-16,1-3-32 0,12 0-46 0,0 0-86 0,0 0-80 16</inkml:trace>
  <inkml:trace contextRef="#ctx0" brushRef="#br1" timeOffset="27580.92">16041 7594 21 0,'-65'0'212'0,"-8"0"-54"0,-4-4-47 16,-2 4-32-16,2-4-20 0,-8 4-10 0,0-3-9 0,1 3-8 15,-1 0-9-15,-6 0-2 0,-1 3-5 0,8 1-3 16,-8 0-2-16,7 4-5 0,-6-2-5 0,14 2 1 0,-2 3-1 16,8-3-1-16,6 2-1 0,12 1-4 0,8-3-4 15,5 3-5-15,15-4-5 0,5 0-11 0,14 1-26 0,6-4-28 16,6-1-56-16,14 1-85 0</inkml:trace>
  <inkml:trace contextRef="#ctx0" brushRef="#br1" timeOffset="27913.78">16132 7557 142 0,'-20'-3'273'0,"-12"3"-94"0,-1 0-73 0,1-3-42 16,-7 3-23-16,-7 0-11 0,-6 0-7 0,0 0-2 15,-7 0-2-15,0 0-1 0,-6 0-2 0,0 0 0 0,-6 3-2 16,5-3-3-16,-5 0-1 0,-1 0-3 0,0 3 0 16,1-3 0-16,-1 0-1 0,0 4 0 0,-6-4 0 0,7 0 1 15,-7 4-3-15,6-4 1 0,-6 4-2 0,0-4-3 0,6 3 0 16,-6-3 0-16,13 0 0 0,0 4 0 0,6-4 0 0,7 0 0 16,13-4 2-16,7 4 5 0,5 0 0 0,14-3 0 0,7 3 0 15,6-4-1-15,13 4 1 0,0-4 0 0,13 4-4 16,6-4-3-16,1 4 0 0,6-3-2 0,7 3-5 0,-1-3-7 15,7 3-7-15,1-5-17 0,-2 5-22 0,2-3-24 0,-1 3-35 16,-1-4-61-16,-4 0-90 0</inkml:trace>
  <inkml:trace contextRef="#ctx0" brushRef="#br1" timeOffset="28168.6">15455 7470 127 0,'0'0'307'0,"-7"0"-96"16,0-4-76-16,-6 4-54 0,-7 0-34 0,2 0-21 0,-9 0-7 16,-5 0-4-16,-1 0-5 0,-6 0-2 0,-7 4-1 0,0-4 0 15,-5 0 0-15,-8 0 1 0,1 4 2 0,-1-4-3 16,0 0 4-16,-6 0-1 0,-6 0 1 0,-2 0 1 0,2 0-2 16,0 3 0-16,-8-3-2 0,2 0-1 0,-2 4-2 0,8-4 0 15,-8 3-2-15,14 1-1 0,-6-1-1 0,12 1-2 0,-6 4 1 16,13-5 0-16,6 5 1 0,0-1-2 0,8 0-3 15,11 0-5-15,1 1-7 0,7 0-7 0,6-2-11 0,6-2-12 16,7 0-17-16,7 0-27 0,6-1-27 0,0 1-31 0,13-4-43 16,0 3-65-16</inkml:trace>
  <inkml:trace contextRef="#ctx0" brushRef="#br1" timeOffset="28437.43">15051 7458 6 0,'-26'-2'276'0,"-7"2"-75"0,-6 0-75 16,0 0-49-16,-13 0-26 0,0 0-11 0,-7 2-6 0,0-2-1 15,-12 0-3-15,-1 0-3 0,-6 4-4 0,-7-4-3 0,0 4-3 16,-12 0-2-16,-1 0-5 0,1-1-1 0,-8 4 1 16,-5-3-1-16,6-1-1 0,-1 1-1 0,8 4-2 0,-1-5 0 15,1 0 2-15,12 2-5 0,6-5-1 0,8 3 0 0,12-3 1 16,14 0 2-16,5 4-1 0,14-4 0 0,7-4-1 15,19 4 0-15,0 0 0 0,19-3-2 16,1 3-4-16,19-5-8 0,0 2-4 0,13 0-9 16,0-1-8-16,7 0-15 0,6 0-19 0,6 1-37 0,-6-1-67 0,8 1-111 0</inkml:trace>
  <inkml:trace contextRef="#ctx0" brushRef="#br1" timeOffset="28658.89">14457 7382 23 0,'-38'-4'360'16,"-7"4"-127"-16,-2 4-108 0,-4-4-59 0,-1 3-28 0,-13-3-18 16,6 4-9-16,-6 3-4 0,-7-3-1 0,0 0-1 0,1 3 2 15,-1-4 1-15,-6 5-2 0,-7 3-1 0,7-4-1 0,-6 4-1 16,5 0 0-16,-5 1-2 0,5-2-1 0,1 1-2 16,6 0-1-16,1 0 2 0,12 0 1 0,1-4-1 15,-1 4-4-15,14-3-2 0,5-1-3 0,15 1-7 0,-1-5-4 16,6 4-5-16,14-3-2 0,-1-4-5 0,14 3-11 0,-1-3-21 15,14 0-38-15,-1-3-86 0,13-1-82 0</inkml:trace>
  <inkml:trace contextRef="#ctx0" brushRef="#br1" timeOffset="28944.74">13741 7447 220 0,'-38'0'212'0,"-1"0"-91"0,-1 0-49 0,-5 0-20 16,-8 0-11-16,8 0-3 0,-7 0 0 0,7 0 1 15,-8-3-3-15,1 3 0 0,1-4-3 0,-2 0-6 0,-6 4-6 16,7 0-6-16,-13-3-3 0,6 3-4 0,-6 0-4 0,0 0-2 16,0 0-1-16,-6 0-1 0,5 0-3 0,-5 3 0 15,-1-3 3-15,7 4 0 0,0 0 1 0,-1-4 2 0,15 3-1 16,-2-3 1-1,8 4 2-15,5-4-2 0,14 5-3 0,1-5 0 0,11 0-2 0,2 0 1 0,6 2 0 0,6-2-2 0,6 0 0 16,0 0-2-16,7 0-4 0,7 0-10 0,0 0-10 16,5 0-18-16,8 0-26 0,-7-2-34 0,6 2-60 0,2-5-109 15</inkml:trace>
  <inkml:trace contextRef="#ctx0" brushRef="#br1" timeOffset="29183.19">12999 7418 203 0,'-26'0'251'0,"0"0"-68"0,-7 0-63 16,1 0-42-16,-7-4-25 0,6 4-17 0,-6 0-9 0,-7-3-9 15,8 3-4-15,-9 0-3 0,9 0-4 0,-8-4-3 16,0 4-1-16,1 0-1 0,5 0 0 0,-5 0 1 0,7 0-1 15,-2 0 1-15,1 0-2 0,6 4 0 0,7-4 0 0,0 0 0 16,1 0 0-16,5 0-1 0,7 0-3 0,0 0-6 16,0 0-8-16,6 0-13 0,0 0-20 0,7 0-31 15,-6 0-45-15,12-4-81 0,-6 1-102 0</inkml:trace>
  <inkml:trace contextRef="#ctx0" brushRef="#br1" timeOffset="29487.65">12360 7456 215 0,'-32'0'287'0,"-7"-5"-121"0,0 5-72 0,1 0-40 16,-2 0-22-16,-5 0-12 0,-2 0-6 0,2 0-4 15,-1 0-1-15,1 0 0 0,-7 0 0 0,7 0 0 0,-1 0 1 16,0 0-1-16,7 0 1 0,0 0 0 0,0 0-1 0,13 0-2 16,0-4-2-16,-1 4 1 0,8 0-2 0,6 0-2 15,0 0 0-15,0-3-2 0,6 3-1 0,7 0-1 0,0 0-6 16,0 0-6-16,0 0-9 0,14 0-13 0,-8 0-21 16,7 0-26-16,0 0-30 0,0 0-54 0,7-4-89 0</inkml:trace>
  <inkml:trace contextRef="#ctx0" brushRef="#br1" timeOffset="29754.12">12074 7385 192 0,'-26'-3'217'0,"7"3"-80"0,-7-4-47 0,0 0-29 0,6 1-13 15,-6-1-7-15,-7 0-4 0,8 0 0 0,-1 1-5 0,-1-1-1 16,1 1-4-16,0-1-4 0,0 0-5 0,7 1-4 16,-7 3-4-16,6-4-3 0,1 0 0 0,-1 1-4 0,6 3 0 15,2-3-2-15,5 3 0 0,-6 0-1 0,7-4 0 0,-1 4-1 16,7 0-2-16,-6 0-1 0,6 0 0 0,0 0-3 16,6 4-4-16,-6-4-6 0,7 3-7 15,-1-3-12-15,1 0-13 0,6 3-18 0,-7-3-20 0,8 4-24 0,-8-4-31 0,7 0-50 16,0 4-71-16</inkml:trace>
  <inkml:trace contextRef="#ctx0" brushRef="#br1" timeOffset="30023.43">11977 7389 109 0,'-14'-4'292'0,"-5"4"-104"16,-7-3-79-16,0 3-43 0,7-4-19 0,-15 0-10 0,9 1-1 15,-7-5 0-15,5 4 3 0,-12-3-1 0,6 0 0 0,1 0-3 16,-7 3-4-16,0-3-4 0,-1 0-3 0,-5-1-4 16,6 4-1-16,-1-3-1 0,8-4-1 0,-1 7 1 0,1-3-1 15,-1 0-1-15,7-1-2 0,7 1 0 0,-1 0-3 0,2 3-3 16,10-3-2-16,-4 3-2 0,5 0-2 0,0 1-1 16,1 3-1-16,6-4-3 0,0 4-1 0,0 0-3 0,0 0-3 15,6 0-7-15,8 0-5 0,-8 0-11 0,8 4-11 16,4-1-15-16,-4-3-26 0,5 4-38 0,1 0-73 0,-1-4-114 15,1 3-61-15</inkml:trace>
  <inkml:trace contextRef="#ctx0" brushRef="#br1" timeOffset="30325.2">11742 7261 305 0,'-19'0'255'15,"-1"0"-114"-15,-12 0-65 0,5 3-33 0,-5-3-16 0,-7 0-5 16,6 0-1-16,-13 0 3 0,8 0 2 0,-1-3 4 0,-1 3 2 16,1-8 1-16,7 5-2 0,-7-1-2 0,6 0-4 15,1-3-4-15,-1 3-5 0,7-3-3 0,-6 3-1 16,5-3-3-16,1 0 0 0,6 0-3 0,1-1 1 0,6 5 0 0,0-1 1 16,1 0-1-16,4 1 1 0,2 0-1 0,0-3-3 15,-1 6 0-15,7-3-3 0,0 3-1 0,0 0-4 0,0 0 1 16,7 0-4-16,-1 0-3 0,8 3-3 0,-2-3-5 15,1 6-7-15,0-3-6 0,6-3-3 0,7 3-5 0,-6 1-2 16,7 0-2-16,5-4-2 0,-6 3-3 0,13 1-2 0,-6-4-4 16,12 4-5-16,-5-4-10 0,5 0-18 0,7 3-23 15,-7-3-34-15,8 0-31 0</inkml:trace>
  <inkml:trace contextRef="#ctx0" brushRef="#br1" timeOffset="30515.18">11794 7239 179 0,'-20'3'259'0,"-6"1"-71"0,-6 0-65 0,-1-4-40 0,1 3-26 15,-14 1-15-15,8 0-11 0,-8-1-8 0,-7 1-7 0,8 0-2 16,-7-1-3-16,7-3 0 0,-2 4 1 0,2 0-1 0,-1-4 2 16,1 3 2-16,-1-3-1 0,7 4-1 0,0-4 0 15,1 3 0-15,4-3 0 0,2 0-3 0,6 4-4 0,0-4-1 16,6 0-1-16,8 0 0 0,-2 0 1 0,8 0-3 16,-1 0 2-16,1 0-1 0,6 0 3 0,0-4-2 0,6 4 0 15,7 0-2-15,1-3 0 0,-2 3-1 0,14 0-6 16,1-4-13-16,-1 1-14 0,6 3-22 0,1-4-30 0,-1 0-41 15,1-3-92-15,-1 3-107 0</inkml:trace>
  <inkml:trace contextRef="#ctx0" brushRef="#br1" timeOffset="32037.47">10798 6693 169 0,'0'0'289'0,"0"0"-89"0,0 0-75 0,0 0-52 0,0 0-32 16,0 0-19-16,0 0-9 0,0 0-6 0,0 0-2 0,0 0-2 15,0 0 1-15,0 0 0 0,0 0 3 0,0 0 4 16,0 0 5-16,0 0 5 0,0 3 4 0,0-3 2 0,0 0 2 16,0 0 0-16,0 0-2 0,0 0-5 0,0 0-4 15,0 0-3-15,6 4-4 0,1 0-5 0,-7-1-1 0,6 1-4 16,0 0 3-16,2-1-1 0,-2 5-2 0,0-1 0 0,8 4-1 31,-8-3 3-31,0-1-1 0,1 4 0 0,-1 0-1 16,1 3 2-16,0-3-1 0,-1 4 0 0,0 3 0 0,1-3 0 15,0 3 2-15,-1 0 0 0,0 5 3 0,-6-5 1 0,7 4 3 16,-1 0 2-16,-6 4 0 0,7-5-2 0,0 2 1 16,-1-1-2-16,-6 3-2 0,6-3 0 0,2-3-1 0,-2-1-3 15,0-1 1-15,0 3-1 0,-6-6-2 0,7-3 1 0,0 0 3 16,-1 0-4-16,-6 0 2 0,7-4 0 0,-1 1 0 0,-6-1 1 16,6 0 0-16,-6-3-2 0,8 3-2 0,-8-3 3 15,0-1-4-15,6 1 0 0,-6 0 1 0,0-4 0 0,0 3 2 16,0-3 7-16,0 4 11 0,0-4 14 0,0 0 16 15,0 0 16-15,0 0 15 0,0 0 15 0,0 0 14 0,0 0 6 16,0 0-2-16,-6 0-6 0,6 0-13 0,0-4-13 16,0 4-15-16,-8-3-16 0,8 3-13 0,0-4-12 0,-6 4-11 15,6-4-5-15,-6 1-4 0,-1 3-3 0,7-4 0 0,0 4-2 16,-6 0 0-16,6 0-1 0,0-3 0 0,-7 3 0 0,7 0 0 16,0 0-6-16,0 0 2 0,-7 0 1 0,7 0 2 15,0 0-1-15,0 0 1 0,0 0-1 0,-6 0 0 0,6 0 6 16,0 0-4-16,0 0-1 0,0 0 0 0,0 0-1 0,0 0-2 15,0 0 0-15,0 0-1 0,0 0 1 0,0 0 1 16,0 0 1-16,0 0-1 0,0 0 1 0,0 0 2 0,0 0 3 16,0-4 3-16,0 4 17 0,0 0 19 0,-6-4 17 0,6 1 18 15,-6-1 21-15,6-3 13 0,-8-1 17 0,8 1 6 16,-6-8-9-16,0 4-15 0,6-3-13 0,-7-4-19 16,7-2-17-16,-7 3-13 0,1-1-20 0,6-1-9 0,-7-3-8 15,7 0-4-15,0 4-4 0,-6-4 0 0,6 0 0 0,0 3-1 16,-6-2 0-16,6-1-2 0,0-1-1 0,0 2 0 0,-7-2-3 15,7 5 1-15,0 0-3 0,-7 0 1 0,7 3 0 16,0 0 1-16,-6 5 0 0,6-2 1 0,0 5 1 0,0 4 0 16,0-4-1-16,0 3 0 0,0 0-2 0,0 4-1 0,0 0 0 15,0-4 0-15,0 4-2 0,-6 4-1 0,6-4 1 16,0 8 2-16,0-5 2 0,0 4-1 0,-7 4 1 0,7 0 2 16,0 0 0-16,0 4 1 0,-7-4 2 0,7 7-2 0,0-3 0 15,0-1-1-15,0 9 0 0,7-5 0 0,-7 0 0 0,0 8 0 16,7-4-9-16,-1 3 4 0,0-3 3 0,-6 4 3 15,7 0 2-15,0-1-1 0,-1 1 0 0,0-4-1 0,1 1 7 16,-1-2-1-16,1-3-4 0,0 4-2 0,-1-7 1 0,0 3 0 16,-6-3 1-16,8-5 2 0,-2 1-1 0,0 0-2 15,-6-2 1-15,6-6 0 0,-6 4-1 0,7-3 0 0,-7-4 2 16,0 3-1-16,7-3 2 0,-7 0 0 0,0-3 1 16,6 3 0-16,-6-8 0 0,0-2-1 0,0 2-1 0,0-7-10 15,0 1 4-15,0-1 6 0,0-3-1 0,-6 3 2 16,-1-7 1-16,7 4 2 0,-7-3 0 0,1-2 9 15,6 1-8-15,-6-4-5 0,0 4 0 0,-2-3-1 0,2 3-2 16,0-1 1-16,6 1-1 0,-7 4-1 0,0 0 1 0,7 7 1 0,-6-4-2 16,6 8 0-16,-7 0-4 0,7 0-1 0,0 3-1 15,0 0 0-15,0 4-1 0,0 4 0 0,0 0 1 0,0 3-3 16,0 3 3-16,7 5 1 0,-7 0 2 0,6 3 2 0,-6 0-4 16,7 4 3-16,-7 1 1 0,7 2 5 0,-1-3-1 15,-6 4 0-15,6 0-1 0,2-5 0 0,-8 9 1 16,6-5 0-16,-6 1 0 0,0 0-1 0,6-1-1 0,-6 1 0 15,0 0 1-15,0-5-1 0,0-2 2 0,-6-1-2 0,6 0 0 16,0-7 0-16,0 0 1 0,0-3 4 0,0-1-1 0,0-2 4 16,0-5 7-16,6 0 5 0,-6-5 4 0,0-2 1 15,0-4-1-15,6-4 0 0,-6-7 0 0,7 0-2 0,-7 0-5 16,7-3-6-16,-7-5-3 0,0 1 0 16,0 0-1-16,0-1-2 0,0 1 1 0,0 0-5 0,-7-1 1 15,7 1 1-15,-7 4-1 0,1-1-2 0,-6 3-2 0,4 2-10 16,2 3-19-16,0 3-38 0,-1 4-64 0,0 0-71 0,7 4-66 0,-6 3-65 15,12-4-96-15,-6 5-161 0,14 3-84 0,-8-7-13 16,14 3 32-16</inkml:trace>
  <inkml:trace contextRef="#ctx0" brushRef="#br1" timeOffset="32942.51">9834 6228 301 0,'-7'-8'364'0,"1"-3"-133"0,6 4-96 16,-6 0-49-16,-2 3-29 0,8-3-9 0,-6 0-3 15,6 2 3-15,-6-1 1 0,6 1-1 0,0 2-2 0,0-1 1 16,-7 4 1-16,7-4-7 0,0 4-4 0,0-3-2 15,0 3-2-15,0 0-3 0,0-4-2 0,0 4-3 0,0 0-4 16,0 0-3-16,0 0-5 0,0 0-7 0,0 4-5 0,0-4-1 16,7 3-3-16,-7 1-1 0,0 3 1 0,0 4 0 0,6-3 1 15,-6 7 0-15,6-5 1 0,-6 5-1 0,8 4 1 0,-2-1 1 16,-6 0 0-16,6 4-2 0,-6-1 0 0,7 2 1 16,0-1 1-16,-1 4 0 0,0-4 0 0,-6 3 0 0,7-2 0 15,-1 2 0-15,1-3 1 0,-7 0-1 0,7-4 0 0,-1 1 0 16,0-1 2-16,1-4-1 0,-7 1 0 0,7-4 2 15,-1 0-1-15,-6-4 0 0,6 1-2 0,-6-1 0 0,7-3-12 16,-7-4-17-16,6 0-28 0,-6 0-40 0,7-4-69 0,-7-7-138 16,7 0-102-16,-7 0-55 0</inkml:trace>
  <inkml:trace contextRef="#ctx0" brushRef="#br1" timeOffset="33433.68">9638 6136 329 0,'0'-7'360'15,"0"3"-123"-15,0-3-96 0,7-1-49 0,-7 1-26 0,0 3-10 16,0-3-6-16,6 0-4 0,-6-1-2 0,7-2-2 16,0 2-3-16,-1 1-5 0,7-4-6 0,-6 4-5 0,6-5-4 15,-1 1 0-15,8 0 1 0,-6 0 1 0,5 0 4 0,-6 0 1 16,6 0 1-16,-5 4 0 0,5-4-2 0,-6 8-4 15,0-5-4-15,7 8-4 0,-8-4-7 0,-5 4-3 0,6 4-2 16,-7 0-1-16,7 3-2 0,-6 1 2 0,0 2-2 0,-7 5 0 31,0 0 2-31,0 3-1 0,-7 4-1 0,0 0 2 0,1 0 0 0,-7 4 0 0,0-4 0 0,0 0 0 0,0-4 1 16,0 1-1 0,0-1 2-16,7-4 2 0,-8 0-3 0,8-2 0 0,-8-1 0 15,8-4-1-15,0 1 0 0,6-4 1 16,-7-1 1-16,7 0-2 0,0 1-1 0,0-4 1 0,0 4 0 15,0-4 1-15,7 0 0 0,-1 0-1 0,0 4 1 16,8-4 0-16,6 0 2 0,-8 0-1 0,8 0-1 0,6 3 0 16,-7-3 1-16,1 0-1 0,-1 4-2 0,1-1 0 0,0 1-2 15,-7-1 2-15,-1 1-3 0,2 4 2 0,-8-2-3 0,0 3 2 16,2 2 1-16,-8-4 0 0,0 4 1 0,0 4 1 16,-8-5 0-16,2 5 2 0,-6-4 2 0,4 4-1 0,-4-1-1 15,-1-3 0-15,-7 1 0 0,8-1 0 0,-8 0 1 0,6-4-2 16,-5 0 0-16,6 0 2 0,0-3 0 0,-7 0 3 15,7-1-3-15,1 1 1 0,-2-4 0 0,8 4-2 0,0-4-15 16,-2 0-21-16,2-4-30 0,6 0-48 0,-6-3-84 16,12 0-161-16,0-4-79 0,2 0-47 0</inkml:trace>
  <inkml:trace contextRef="#ctx0" brushRef="#br1" timeOffset="33813.61">10205 6308 28 0,'7'0'322'0,"-7"-4"-86"0,13 0-80 0,-7 1-58 16,0-4-33-16,8 0-18 0,-8-1-8 0,7 1 0 0,-6 0 2 15,-1-1-5-15,1 5 5 0,-1-5 3 0,1 5 2 16,-7-5 0-16,0 0 0 0,0 5 0 0,0 0-4 16,0-1 2-16,-7 0-7 0,7 0-5 0,-6 4-8 0,-1-3-5 15,-6 3-5-15,0 3-4 0,7-3-5 0,-8 4-3 0,-5 0-2 16,6 0-1-16,0 2 1 0,1 2-1 0,-2 0 1 0,1 3-1 16,0-4-1-16,0 4 2 0,-1 0 0 0,8 0 0 15,0-1 0-15,0 2 0 0,-1-1 1 0,0-4 0 0,7 4 0 16,0 0 1-16,0 0-1 0,0-3 1 0,0 2 0 0,7-2 0 15,-7-1 0-15,7 0 1 0,-1 1 1 0,6-4-1 16,-4-1 1-16,4 4-1 0,8-3-1 0,-7-4-2 0,7 0-10 16,6 0-18-16,-7-4-30 0,7 1-43 0,0-4-89 0,1-1-147 15,-1-3-78-15,-7 4-42 0</inkml:trace>
  <inkml:trace contextRef="#ctx0" brushRef="#br1" timeOffset="34214.98">10413 6250 108 0,'-12'7'375'0,"-2"1"-132"0,2 2-105 0,5 1-59 16,-6-4-34-16,6 4-17 0,1-3-8 0,0 3-9 16,6-4-3-16,0 4-1 0,0-3-1 0,0-1-1 0,6-3 1 15,0 3 0-15,1-3-1 0,-1-1 2 0,1-3 0 16,6 0 1-16,-7 0 1 0,8-3 4 0,-2-1-1 0,2 0 2 15,-8-3 2-15,7 0 4 0,-7-1 3 0,1-3 6 0,0 4 4 16,-1 0 1-16,0-5 2 0,-6 5 6 0,0 0 4 0,0 0-1 16,0-5-5-16,0 6-5 0,-6-2-4 0,6 1-2 15,0-1-4-15,-6 5-8 0,-1-5-4 0,7 5-5 0,-7-2-1 16,7 2-2-16,-6 0-3 0,6 3-1 0,-6-4-1 0,6 4-1 16,0 0-1-16,0 0 0 0,-7 4-2 0,7-1 2 15,0 0-1-15,0 5 0 0,0-4 1 0,0 3 0 0,0 1 0 16,0 3 1-16,7-4 1 0,-7 4 0 0,6 0-1 0,-6-1 1 15,6 2 1-15,1-1-1 0,0 0 1 0,-1 0-1 16,0 0 0 0,1 0-4-16,6 0-12 0,-6 0-15 0,6-4-22 0,0 0-27 0,-1 1-50 0,2-1-84 0,-8-7-121 0,7 4-72 15</inkml:trace>
  <inkml:trace contextRef="#ctx0" brushRef="#br1" timeOffset="34763.18">10608 6231 284 0,'0'-3'351'0,"0"-2"-118"0,0 5-94 0,0-3-56 16,0 3-33-16,0-3-21 0,0 3-7 0,0 0-8 15,0 0-4-15,0 0-3 0,0 0-2 0,0 3-3 0,8 0-1 16,-8 2 0-16,0 2-1 0,6 0-1 0,-6 1 0 0,0-1 1 16,0 1 0-16,6 2 0 0,-6 1 0 0,0 0 0 0,0 0-1 31,0-1 1-31,7-1 1 0,-7-2 0 0,0 0-1 16,0 1 0-16,0-5 0 0,0 1 2 0,7 0 5 0,-7-1 2 15,0 1 4-15,0-4 4 0,0-4 2 0,6 4 3 0,-6-3 1 16,7-5 0-16,-1 5-1 0,0-5-2 0,1-3-3 15,0 4-1-15,-1-4-1 0,0 3 0 0,1-3 0 0,0 4 0 16,-7-4-1-16,6 4-1 0,1 0 0 0,-7-1-4 0,0 1 0 16,6 3-2-16,-6 1-2 0,0-1-1 0,6 4-3 15,-6-4-1-15,0 4 0 0,0 0-1 0,0 0-1 0,7 0 1 16,-7 0-2-16,0 0 2 0,7 0 1 0,-7 4 0 0,0-4 0 16,6 0 1-16,-6 0-1 0,0 4-1 0,0-4 1 0,6 0 0 15,-6 0 0-15,0 0-1 0,0 0 2 0,8-4-1 16,-8 4 1-16,6-4-1 0,-6 1 1 0,6-2 0 0,-6 2 0 15,0 0 0-15,7-1-2 0,-7 0 1 0,0 4 0 16,6-4 0-16,-6 4 0 0,0 0-1 0,0 0 0 16,7 0 2-16,-7 0-1 0,0 4 0 0,0-4-2 0,6 4 0 15,1 3 0-15,-7-4 1 0,6 5 1 0,-6-4-2 0,6 3 4 16,-6 1 1-16,0-1-1 0,8 4-1 0,-8-4 2 0,6 4-2 16,-6-4 1-16,6 4-2 0,-6-3-1 0,0 3-1 15,7 0 0-15,0 0 1 0,-7 0-1 0,6 0-12 0,-6-4-19 16,6 4-28-16,1-4-58 0,-1-3-122 0,1 0-96 15,0-1-73-15</inkml:trace>
  <inkml:trace contextRef="#ctx0" brushRef="#br1" timeOffset="35443.33">11188 6008 341 0,'0'-4'331'0,"0"0"-125"0,0 4-89 0,0 0-51 0,0 4-30 16,0-4-17-16,0 4-12 0,0-1-3 0,8 6-2 15,-8-7 1-15,0 6-1 0,6 3 0 0,-6 0 0 0,6-4-1 16,-6 4 4-16,6 0-2 0,-6 0 0 0,0 0-1 15,7 0 0-15,0-4-1 0,-7 1 3 0,6 3 1 0,-6-4 0 16,7 0 2-16,-7-3 4 0,0-1 3 0,0 2 5 16,6-3 5-16,-6 2 2 0,0-4 6 0,0 5 3 0,-6-5 1 15,6 3-2-15,0-3 0 0,-7 4-5 0,7-4-2 0,-6 4-4 16,-1-1-5-16,0 1-5 0,-5 3-3 0,6-4-3 0,-8 5 0 16,8-1-5-16,-1-4 1 0,0 5-2 0,-6 0-1 15,13-1 1-15,-6 0-1 0,0-3 0 0,-1 4 0 0,7-2 1 16,0-2 1-16,-7 4-1 0,7-5 6 0,7 1-4 0,-7-1-2 15,0 1 4-15,7-1-3 0,-1-3 0 0,0 4 1 16,1-8-2-16,6 4-4 0,-6-3 2 0,5-1 2 0,-4-3-1 16,4 0 1-16,-6-1 0 0,1 2-1 0,0-2 2 0,-1 1 2 15,1 3 2-15,-7-3 2 0,6 3 4 0,-6-3-1 16,6 2 5-16,-6 2 2 0,0 3-1 0,0-3 0 0,0 3-3 16,0-4-3-16,0 4-4 0,0 0-1 0,0 0-4 0,0 0-2 15,0 0-1-15,0 4-1 0,0-4 1 16,0 3-2-16,8-3 1 0,-8 3 1 0,6-3 0 0,-6 5 1 0,6-5 0 15,0 3 0-15,1-3 0 0,0 0 0 0,6 0 0 16,-7-3 0-16,1 3 1 0,0-5-1 0,5 5 0 0,-6-3 0 16,2-4 0-16,-2 3 2 0,0 0 1 0,-6 4 0 0,0-3 2 15,7 3 0-15,-7 0-1 0,0-4 1 0,0 4-2 16,0 0 1-16,0-3-3 0,0 3-1 0,0 3-2 0,0-3 0 16,0 4-1-16,0-1 1 0,0 1-2 0,0 0 1 15,0 3 1-15,0-4 2 0,0 5 0 0,0-4 0 0,6 0 0 0,-6 3 2 16,7-3-1-16,-7-4 1 0,7 3 2 0,-1 1-2 15,-6-4-2-15,6 0 4 0,0 0-1 0,2 0 0 0,4 0 0 16,-5 0-2-16,6-4 1 0,0 1-5 0,0-1-17 0,0 0-33 16,7-3-61-16,-7 0-154 0,6-1-104 0,0-3-74 15,1 4-39-15</inkml:trace>
  <inkml:trace contextRef="#ctx0" brushRef="#br1" timeOffset="36711.01">14374 7034 343 0,'0'0'301'16,"0"0"-96"-16,6 0-67 0,-6-4-40 0,0 4-24 15,0 0-12-15,6 0-6 0,-6 0-3 0,0 0-6 0,0 0-5 16,0 0-5-16,0 0-9 0,0 0-5 0,0 0-5 0,0 4-5 16,0-4-4-16,0 0 1 0,-6 2 0 0,6-2-1 15,0 9 7-15,-6-6 9 0,6 5 6 0,-14 3 9 0,8 0 15 16,-7 3 8-16,-1 1 11 0,-4 3 12 0,-2 0 6 0,0 4 11 16,-13 1 6-16,7 2 11 0,-6 1 15 0,-1 3 16 15,-6 4 11-15,0 0 1 0,1 0-3 0,-2 0-1 0,-5 3 1 16,5 2-9-16,1-3-22 0,0 2-24 0,0-4-19 0,0 1-12 15,6-2-12-15,8-2-13 0,-1-4-13 0,0-1-9 0,6-3-5 16,1-4-1-16,-1 1 0 0,6-5-1 16,8 1 0-16,-7-4-2 0,7 0-4 0,-1-4-1 0,7 1 0 15,-7-1-4-15,7-4-2 0,0 5-2 0,7-1-3 0,0 0 3 0,-1 2 2 16,13-3 0-16,-5 2 0 0,12-1 0 0,0 0 1 16,-1 0 1-16,15 1 1 0,-1-1-2 0,0 0-2 0,7-3-3 15,-1 3 2-15,1-3-3 0,6 3-1 0,-6-3-3 16,6 0 2-16,-7-1-1 0,-6 5 1 0,1-5 0 0,-8 1 0 15,1 0 0-15,-7-1 0 0,-7 1 7 0,1 0-7 0,-8-1-5 16,2 1-13-16,-8-1-37 0,1 1-85 0,-1 0-98 16,-6-1-101-1,6 2-165-15,-6-5-124 0,-6 0-91 0,6 0-51 0,-6 0-2 16</inkml:trace>
  <inkml:trace contextRef="#ctx0" brushRef="#br1" timeOffset="43376.71">19375 13807 56 0,'0'-7'505'0,"-6"3"-56"0,-1-3-127 0,0 3-83 16,7-3-40-16,-6 4-15 0,-1-4 10 0,1 3 18 0,6-1 18 15,-6-2 8-15,-1 7-4 0,0-7-13 0,7 7-18 0,-6-4-19 16,6 4-36-16,-6 0-40 0,6-3-30 0,0 3-23 16,-7 3-20-16,7-3-13 0,0 4-9 0,-7 3-4 0,7 0 4 15,-6 9 3-15,6 2 5 0,-7 7 5 0,1 5 5 0,0 2 4 16,-1 9 4-16,0 3 0 0,1 7-3 0,0 4 1 0,-8 7 0 16,8 5-2-16,-1 6 0 0,1 0-1 0,-1 7 0 15,-6 5-2-15,7-1-3 0,0 4-7 0,-2 0-5 16,2-4-3-16,0 4-4 0,-1-4-3 0,7 1-1 0,0-9-1 15,0 5 2-15,0-7 0 0,0-5-1 0,0 1 1 0,7-8-1 16,-7-4 1-16,6-3-1 0,-6 0-1 0,0-7-2 16,0-8-2-16,6 1 2 0,-6-5-1 0,0-7 0 0,8 1 0 15,-8-9-1-15,0-2 0 0,0-4 1 0,0-4 1 0,6-4 1 16,-6-3-4-16,0 0-10 0,0-8-15 0,0-4-24 0,0-3-47 16,0-7-94-16,0-4-92 0,0-3-87 0,0-9-101 15,0-2-169-15,6-4-93 0,1-4-45 0,-7-8 9 0</inkml:trace>
  <inkml:trace contextRef="#ctx0" brushRef="#br1" timeOffset="43724.71">19649 13888 413 0,'-7'-15'565'0,"1"8"-85"16,-1-1-145-16,0 1-85 0,1 4-51 0,6-1-33 0,-6 4-19 16,0 4 0-16,6-1 12 0,-8 12 7 0,2-1-1 15,0 12-3-15,-1 4 5 0,0 6 1 0,1 8-3 0,-1 4-12 16,7 10-28-16,-6 4-26 0,6 5-21 0,0 9-10 0,0 1-8 16,0 8-8-16,-6 3-4 0,6 0-7 0,0 3-6 0,0-3-4 15,0 4-5-15,6-5-5 0,-6-2-3 0,0 2-2 16,0-2-1-16,0-4-2 0,0-1-2 0,-6-3-3 0,6-4 1 15,-7 1-2-15,7-8 0 0,-7 0-5 0,7-8-1 16,-6 1 1-16,0-8-1 0,6-7 0 0,-7-1-1 0,0-9-1 16,7-1-5-16,-6-11-10 0,-1-4-14 0,7-3-30 0,0-5-93 15,-6-10-114 1,6-3-124-16,0-8-184 0,0-4-117 0,0-3-78 0,-6-7-43 0,-1-5 2 0</inkml:trace>
  <inkml:trace contextRef="#ctx0" brushRef="#br1" timeOffset="44501.58">19154 13995 174 0,'-7'-5'438'0,"1"2"-109"15,-1 3-123-15,1-4-79 0,6 4-43 0,-7-4-21 16,1 4-11-16,6 0-5 0,0 0-3 0,0 0-6 16,0 0-5-16,0 0-5 0,0-3-5 0,6 3-6 0,-6 0-4 0,13 0 0 15,-6-4 0-15,6 4 3 0,-1-3 4 0,8-1 0 16,-7 4 2-16,7-4 3 0,0 1 1 0,-1 3 1 0,0-5 3 16,8 5 6-16,-8-3 9 0,7 0 8 0,0-1 8 15,-6 4 6-15,6-4 5 0,-1 1 7 0,-5-5 4 0,6 8 1 16,-6-3-2-16,-1-1-4 0,1 4-3 0,-7 0-4 0,0 0-6 15,0 4-4-15,1-1-2 0,-2 1 8 0,-6 7 24 16,8-1 20-16,-8 13 15 0,1-1 12 0,-1 7 5 0,0 4 2 16,-6 7-2-16,0 8-14 0,0 4-31 0,0 6-26 0,0 4-21 15,0 1-16-15,0 6-8 0,0-3-4 0,8 3-10 16,-8 1-5-16,6-4-3 0,0 4-3 0,0-8-4 0,1 1-14 16,0-1-36-16,-1-8-64 0,1 5-74 0,-7-3-67 0,6-1-58 15,-6-5-67-15,0 2-83 0,-6-4-125 0,-1-1-72 16,1-3-1-16,-14 4 40 0</inkml:trace>
  <inkml:trace contextRef="#ctx0" brushRef="#br1" timeOffset="44690.9">19075 16075 399 0,'-12'7'507'16,"-1"-3"-132"-16,6-1-142 0,-6 1-78 0,13 0-40 15,-6 0-17-15,6-4-4 0,0 0 2 0,0 0-1 0,6-4-2 16,0 0-7-16,8 0-10 0,5-3-13 0,1-3-16 0,6 2-15 15,0-4-11-15,-1 2-8 0,8-5-4 0,-1 1-3 16,8-5-6-16,-1 1-16 0,0-4-25 0,7-3-27 16,-1 0-34-16,-5-2-41 0,5-2-70 0,-6 0-130 0,1-1-106 15,-8 4-61-15,-7 1-23 0</inkml:trace>
  <inkml:trace contextRef="#ctx0" brushRef="#br1" timeOffset="45244.68">19604 13910 446 0,'-8'4'376'0,"2"0"-139"0,0 3-100 0,-1 0-60 0,-6 0-31 15,6 1-15-15,-5 3-7 0,5 0 2 0,-6 7 0 16,0 0 3-16,-7 7 6 0,8 5 2 0,-8 7 3 15,-6 7 3-15,0 4 4 0,-1 10-1 0,-5 4-1 0,-7 8-3 32,0 7-4-32,-7 3-4 0,1 0-6 0,6 2-6 0,-1-2-5 15,2-3-3-15,5 0-3 0,1-7-2 0,5-8-3 16,1 0-1-16,7-7 1 0,6-4-3 0,0-7 1 0,6 0-3 16,0-7-5-16,1-8-13 0,6 1-15 0,0-9-21 0,6-6-24 15,1-4-35-15,0-8-61 0,-1-3-92 0,7-7-125 0,1-3-53 16</inkml:trace>
  <inkml:trace contextRef="#ctx0" brushRef="#br1" timeOffset="45514.21">19499 14426 182 0,'0'-3'506'0,"0"-1"-70"16,-7 4-160-16,7 4-111 0,-6-1-60 0,-7 8-29 0,6 0-9 15,-5 9 1-15,-2 1 8 0,-5 4 8 0,6 5 7 16,-6-1 4-16,5 7 1 0,-6 5-4 0,1 3-1 0,-7 0-4 16,6 7-4-16,1 0-8 0,-7 4-6 0,0 4-7 0,0-1-9 15,-7 5-7-15,1-1-13 0,-1 1-6 0,7 2-8 0,-7-3-4 16,7-3-2-16,0 0-3 0,1-8 0 0,5 0-3 16,0-7-2-16,1 1-20 0,5-9-25 0,2-7-32 0,5-3-36 15,0-4-30-15,7-8-31 0,7-2-27 0,0-9-30 0,5-6-31 16,2-6-34-16,5-8-50 0,1-1-72 0,0-8-49 15</inkml:trace>
  <inkml:trace contextRef="#ctx0" brushRef="#br1" timeOffset="45703.32">19446 15031 246 0,'14'-11'510'0,"-8"3"-106"0,-6 1-143 0,0 7-88 16,0 7-45-16,0 1-23 0,-12 6-8 0,-2 6-3 15,1 5 0-15,-6 4 1 0,0 4 0 0,-8 3-9 0,1 8-10 16,-6 4-11-16,-1-1-10 0,1 9-7 0,-8-5-9 0,7 8-5 15,-5-1-6-15,5 1-5 0,1-4-4 0,-1 3-6 16,7-7-6-16,0 1-5 0,7-8-12 0,5 1-20 0,2-13-30 16,5 1-33-16,7-8-35 0,7-6-37 0,-1-8-55 0,6-8-80 15,8-6-127-15,0-8-76 0,5-4-24 0</inkml:trace>
  <inkml:trace contextRef="#ctx0" brushRef="#br1" timeOffset="45861.11">19687 15276 572 0,'-6'8'607'0,"-14"3"-71"16,1 7-144-16,-13 3-95 0,-1 9-52 0,1 3-26 16,-8 4-13-16,1 7-11 0,0 0-20 0,-7 3-27 0,7 0-29 15,-6 9-21-15,6-1-25 0,0 0-25 0,0 4-40 16,6-1-61-16,7-3-87 0,0-7-77 0,6 0-71 0,8-9-100 16,-1-5-165-16,13-5-103 0,0-7-41 0,0-4 10 15</inkml:trace>
  <inkml:trace contextRef="#ctx0" brushRef="#br1" timeOffset="46909.08">19622 14636 218 0,'0'0'319'0,"0"0"-76"16,0-4-71-16,0 4-57 0,0 0-40 0,0 0-27 16,0 4-16-16,-6-4-11 0,6 7-8 0,0-4-3 0,-6 8-3 15,6-3-1-15,-6 3 0 0,6-4 1 0,0 4-2 0,0-4 0 16,6 0 1-16,-6 1-1 0,6-1 1 0,0-3 1 15,1 0 2-15,0-1 0 0,6-3 2 0,-7 0 2 0,0 0 4 16,8-3 3-16,-2-5 3 0,-5 1 4 0,6-1 0 0,-6 1 3 16,6 0 5-16,-6-4 3 0,-1-1 5 0,0 6 4 15,0-5 4-15,-6 3 3 0,0-2 7 0,8 2 4 0,-8 4 1 16,-8-4-5-16,8 6-7 0,-6 2-7 0,0 0-8 16,-7 0-8-16,0 2-10 0,0 6-10 0,-1 4-6 0,-4-2-2 15,4 1-2-15,1 3-1 0,0-2 0 0,6-1-2 0,1 0 1 16,0 0 0-16,0-4 0 0,6 1 0 0,0-1 0 15,6-4 1-15,-6 1 0 0,6-4 2 0,7 0-1 0,-6 0 1 16,6-4 2-16,-1-3-2 0,8 0 2 0,-7-1-1 0,0-3 2 16,0 1-1-16,1-1 2 0,-2 0 2 0,-6 0 2 15,8 3 10-15,-8-3 9 0,1 8 13 0,-1-4 17 0,-6 3 15 16,0 0 11-16,0 0 5 0,0 4 0 0,0-4-8 0,-6 4-9 16,-1 0-14-16,1 4-17 0,-8 0-17 0,8 4-15 0,-6-5-5 15,-8 4-5-15,7 4-7 0,-1-3-22 0,8-2-31 16,-6 6-32-16,-2-5-31 0,8 1-32 0,-1-1-31 15,7 1-42-15,0-5-58 0,0 0-78 0,0 1-104 0,0-4-44 16,7 0-7-16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3T06:08:49.47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5379 1172 279 0,'0'-3'226'0,"-7"-2"-77"0,7-1-47 0,0 1-28 0,-6 2-14 0,6-1-6 0,-6-3-3 16,6 7 1-16,-7-4-2 0,7-3-1 0,0 7 0 16,-6-4 1-1,6 1 1-15,-7-1 0 0,7 4-4 0,-7-4-4 0,7 4-2 16,-6-3-1-16,6 3-1 0,-6-3 0 0,6 3-3 0,0 0-1 0,-7 0 0 0,7-5-1 0,0 5-3 0,0 0-1 16,-7 0-4-16,7 0-3 15,-6 5-4-15,6-5-2 0,-7 0-4 0,1 3 1 0,-1 4 2 16,1-3 4-16,-7 3 2 0,7 4 3 0,-8-4 10 0,1 5 12 15,0-1 14-15,0 3 5 16,-7 0 7-16,8 5 10 0,-8-1 10 0,7 1 4 0,-7 2-5 16,1 1-5-16,0 4-10 0,6-4-4 0,-7 4-6 0,6-4-7 15,2 0-9-15,-1 0-4 0,0 0-3 0,0 0-3 0,-1 0 3 16,8-4-1-16,0 0-2 0,-8-3-2 0,8-1-3 16,6-3 1-16,-6 0-3 0,-1 1-2 0,7-5-3 0,0-3-1 15,0 3 8-15,0-3 16 0,0-4 14 0,0 0 11 0,0 0 14 16,7 0 10-16,-7 0 1 0,6-4-3 0,0-3-10 15,8-8-21-15,-8 1-16 0,8-5-17 0,-2-3-12 16,8 4-10-16,-7-4-6 0,-1 0-1 0,2 0 0 0,-1 0-3 16,0-4 1-16,0 4-2 0,0-3-2 0,6 3-1 0,-5-4-1 15,-1 0-8-15,-1 4 7 0,8-3 0 0,-6 6 1 0,-2-3 1 16,1 1 2-16,0 5 0 0,0-2 0 0,1 7 6 0,-2-3-4 16,-5 3-2-16,-1 3-3 0,1 5-1 0,-1-5 0 0,1 8-2 15,-1-3 0-15,1 6 0 0,0-3 0 0,-1 8 0 0,0 0 2 16,8 2 0-16,-8 5 3 0,7-1 2 0,-7 2-1 15,8 2 0-15,-2 3 0 0,-4 1 1 0,4-3 1 0,-5 2-2 16,6 5 0-16,0-3 0 0,-7-2 0 0,8 1 3 0,-2 0-1 16,-5-4-2-16,6 4 1 0,-7-7-2 0,1 4 1 0,-1-5-2 15,1 1 1-15,0-4-1 0,-1 3 2 0,0-6-1 16,-6 3 1-16,7-4-1 0,-7 0 0 0,7-3 0 0,-7 0 0 16,0 3-4-16,6-3-6 0,-6-1-8 0,0 1-14 15,6-4-32-15,-6 3-60 0,0 5-71 0,0-5-63 0,-6 2-54 16,0 1-51-16,-1-1-64 0,-6-5-90 0,-7 3-106 15,1 4-25-15,-1-3 26 0</inkml:trace>
  <inkml:trace contextRef="#ctx0" brushRef="#br0" timeOffset="681.57">5177 1384 256 0,'-6'-7'381'0,"6"0"-128"0,0 0-88 0,0 3-53 0,-7-3-26 15,7 2-13-15,0 2-4 0,0 0-4 0,0-5-7 16,0 8-6-16,0-3-5 0,0-1-5 0,0 0-7 0,0 4-6 16,0 0-2-16,0 0-2 0,0-3-1 0,0 3-3 0,0 0 0 15,0 0-3-15,0 0-3 0,7 0-3 0,-7 3-2 16,0-3-4-16,6 0-3 0,-6 0-2 0,6 0-2 0,-6 4 1 15,8 0 0-15,-2-4 0 0,-6 3 0 0,6 1 0 16,1 0 1-16,-7 2 3 16,6 2 0-16,1 0 0 0,-7-1 0 0,6 4 2 0,1 3 1 15,-7-2 0-15,6 2 1 0,-6 1 2 0,6 3 3 0,2 1 2 16,-8-1 2-16,6 4 3 0,-6 0 1 0,6 0 3 0,-6-1 1 16,7 5 4-16,-7 0 1 0,6 0 3 0,-6-1 6 15,0 4 10-15,7-3 16 0,-7 3 6 0,6 1 3 0,-6-5-1 0,7 5 3 0,-7 0 2 16,6-1 0-16,-6 0-5 0,7 0-4 15,-7 4-1-15,7 0-6 0,-7-1 4 0,6 2-1 0,-6 2-1 0,0 5-1 16,0-1-3-16,0 4-3 0,0 0-3 0,0 4 5 16,0 3-4-16,0 0-2 0,-6-3-5 0,6 3-6 0,0-3-7 15,0-1-7-15,-7 5-4 0,7-4-4 0,0-1-2 0,0 4 1 16,0-3 2-16,0-1 1 0,-7 1 2 0,7-4 0 0,0 4 2 16,-6-1-1-16,6 1-2 0,0 0-3 0,0-1-3 15,0 5-4-15,-7 2-2 0,7-3-1 0,0 5 0 0,0-1 1 16,-6-1-2-16,6 2 1 0,0-5 0 0,0 4 1 0,0 0-2 15,0-1 0-15,-7 1-2 0,7 0-2 0,0 1-1 16,0-1 0-16,0-1-1 16,0-2 1-16,0-1-1 0,0 3 0 0,0-2 0 15,0-1 0-15,0 2 0 0,0-3-2 0,0 1 5 0,0 1-2 0,0-1 0 16,0-4 3-16,7 5 1 0,-7-4 0 0,0-4 3 16,6 3-1-16,-6 1-1 0,7-4-1 0,-1-1 0 0,-6 2-1 0,7-5 0 0,0 0-2 0,-7 1-1 15,6-1 1-15,0 0-2 16,1-4 1-16,0 1-4 0,-1-4 0 0,1 4 1 0,-1-5-1 15,0 2 0-15,1-5 0 0,0 0-1 0,-1 1 1 0,0-2-1 16,-6-1 1-16,0-2-1 0,8 1 0 0,-8 0 0 0,0-4-9 16,0-1-18-16,0 2-60 0,0-5-87 0,6 0-83 0,-6-7-82 0,6-3-114 15,1-5-160-15,-1-3-101 0,1-3-36 0,-1-8 23 0</inkml:trace>
  <inkml:trace contextRef="#ctx0" brushRef="#br0" timeOffset="1616.1">5281 5557 468 0,'-6'0'492'0,"-1"0"-145"0,7-4-149 16,-6 4-93-16,6 0-49 0,0 0-27 0,0 0-15 16,0 0-7-16,0 0-2 0,6 0-3 0,-6 0 1 15,13 0 0-15,-6 0-1 0,12 0 0 0,-5 4 0 0,-2-4 0 16,8 0 1-16,-1 4 2 0,1-4 3 0,0 4 5 0,6-4 6 16,-1 0 6-16,2 3 10 0,5-3 11 0,1 0 15 0,6 4 11 15,0-4 12-15,14-4 8 0,-8 4 10 0,13-3 9 16,1-1 10-16,0 0 5 0,6-3-3 0,-6 4-7 0,6-2-10 15,0-2-9-15,-7 4-11 0,1-1-16 0,0 0-18 0,-1-3-17 16,-6 3-12-16,7 4-6 0,-7-3-4 0,0-2-2 16,0 5-4-16,0-3 0 0,7 3 1 0,-7 0 8 15,0-3-2-15,0 3 3 0,7 0 5 0,-7 0 6 0,13-4 10 16,-6 4 10-16,6 0 11 0,0-4 3 0,6 1 8 0,1-1 2 16,0 0-3-16,6 1-6 0,-6-4-8 0,5 3-10 0,2 0-7 15,-1-4-11-15,0 4-3 0,-6-3-6 0,6 4-4 16,0-1-1-16,1 0-1 0,-8 4-2 0,7-3-3 0,-6 3-3 15,5 0-3-15,-4 0-1 0,-8 3-3 0,6 1 1 16,-6-4 2-16,7 4-1 0,-7-1 0 0,0 2-2 0,-6-5 1 16,6 2 1-16,0 2 3 0,0-4 0 0,0 0-1 0,0 0 0 15,7 0-1-15,-7 0 1 0,7 0 1 0,-7 0 2 0,7-4 0 16,-1 4-3-16,7 0-1 0,-6-2 0 0,6 2-1 0,-6 0 2 16,0 0-2-16,-1 0 0 0,-6 0-1 0,1 0 1 15,5 0 1-15,-6-5 1 0,0 5 5 0,7 0-1 0,-6-3 3 16,5-1-1-16,0 4 5 0,2-4-2 0,4 1 1 0,8-1-4 15,-7 4-1-15,7-4-2 0,0 1-4 0,-1 3 2 16,0-3-4-16,-5 3 2 0,-1 0-1 0,0-4-1 0,1 4 3 16,-8 0 0-16,-6 0 0 0,6 0-1 0,-5-4 1 0,0 4 2 15,-1 0 0-15,-7 0 1 0,7 0-2 0,-6-4 0 0,6 4-1 16,6 0 2-16,-6-3-1 0,0 3-2 0,8 0-1 16,-8 0 1-16,0-4 0 0,0 4 0 0,0 0-1 0,0-4-1 15,-7 4 0-15,7-3 1 0,-6 3 3 0,0 0 3 0,0 0 1 16,-7 0 1-16,6-4 1 0,0 4 3 0,1 0 0 15,-6-4 2-15,12 4-6 0,-7-3 0 0,7 3 0 0,7-4-2 16,0 0 0-16,-1 1-1 0,1-1-1 0,0 0 0 16,-1 0-1-16,0 1 1 0,-6-1-2 0,2-3 2 0,-10 3-2 15,2-3-1-15,-7 4 0 0,-6-4 2 0,0-2 4 0,-14 6 7 16,1-3 13-16,-7-3 11 0,-6 6 14 0,-8-5 5 16,-5 1 3-16,-7-3 1 0,0-2-2 0,-13 1-9 0,-7 0-14 15,-6-3-15-15,-7 2-10 0,1-2-5 0,-7-1-4 0,7 3-1 16,5 6 0-16,7-2 0 0,2 1-3 0,4 3-1 0,1 4-3 15,7 0-2-15,6 0 0 0,0 4 2 0,0 0-1 16,6 3 0-16,7 0 2 0,1 2 2 0,-2 1 1 0,8 1 1 16,-1 0-2-16,1 4-1 0,6-4 1 0,-6-1 0 0,-1 1 0 15,-6 0 0-15,6 0-1 0,-5 0 0 0,-8 0-1 16,1 0 1-16,-7 1-1 0,0-1 2 0,-13 3 1 0,7-3 1 16,-14 4 2-16,-6-4-1 0,-1 3-6 0,1-3-10 0,-6 1-14 15,-7-2-21-15,0 1-57 0,-7-4-116 0,1 0-115 0,-8-3-143 16,-12-4-171-16,7 5-105 0,-14-10-44 0,7 5-11 15</inkml:trace>
  <inkml:trace contextRef="#ctx0" brushRef="#br0" timeOffset="6786.51">6825 927 62 0,'0'-4'309'0,"0"4"-95"0,0-4-78 15,0 1-46-15,0 3-25 0,0-4-8 0,0 4 0 0,0 0-2 16,7 0-1-16,-7-4-1 0,0 4-3 0,0 0-5 0,0 0-4 15,0 0-6-15,0 0-8 0,0 0-5 0,0 0-1 0,0 0-2 16,0 0-3-16,0 0-2 0,0 0-3 0,0 4-1 0,0-4-2 16,0 0-1-16,0 0-2 0,0 4-2 0,0-4 3 0,0 3 1 15,0 5 0-15,0-5-1 0,0 5 3 0,0-1 1 16,0 0 1-16,0 4 2 0,0 0-1 0,0 0 1 0,0 0-1 16,0 5 5-16,0-6-1 0,0 8 2 0,0-3 1 0,0-1 3 15,0 5 4-15,0-5 2 0,0 5 0 0,0-1-2 0,0 1 1 16,0-1-2-16,0 0 0 0,0 4-4 0,0 0 2 15,6 0 3-15,-6 0 1 0,0 4 2 0,0-4 1 0,0 3 3 16,6 1 0-16,-6 0 0 0,0 3-4 0,0-3-3 0,7-1 4 16,-7 1 1-16,7-1 3 0,-7 1 1 0,0-4 2 15,6 4 4-15,-6-4 4 0,6 0 4 0,-6 0-2 0,7-1 0 16,-7 1 1-16,7 1 2 0,-7-2 0 0,6 2-1 0,-6-5 4 16,7 4-4-16,-1-4 2 0,-6 0 3 0,6 5 2 15,2-5 2-15,-8 0 1 0,6 0-2 0,0 4-4 0,-6-3 0 16,6-1-1-16,-6 4-3 0,7-4-4 0,-7 4-2 0,0-3-1 15,0 2-1-15,0 2-1 0,0-2 1 0,0 2-6 0,0-1-2 16,0 3-6-16,0-3-5 0,0 0-7 0,0 0-3 16,0 0-2-16,0 0-3 0,7 0 0 0,-7 0 0 0,0-4 0 15,6 4 0-15,-6-4 0 0,7 5 1 0,-1-5 0 0,-6 0 2 16,6 4 0-16,-6-4 1 0,8 1 0 0,-8 3 3 16,0-4 3-16,6 1 2 0,-6-1-1 0,0 0-2 0,0 0 2 15,6-3-2-15,-6 4 0 0,0-5-4 0,0 4-1 0,6 1-2 16,-6-5 0-16,0 5-1 0,8-5-3 0,-8 1-5 15,0 3 2-15,6-3 1 0,-6-1-2 0,0 1 0 0,6 0 1 16,-6-4 1-16,0 4-2 0,7-1 7 0,-7-3-3 0,6 4-3 16,-6-4 3-16,0 3-3 0,7-3-2 0,-7 4 0 15,7-4 3-15,-7 0 0 0,6 0 0 0,-6 4 1 0,0-4 2 16,6 0-1-16,0 0 3 0,2 0 1 0,-2 0-1 16,-6 0 1-16,6 0-1 0,7-1 1 0,-6 1-2 0,0-3 0 31,-1 4 1-31,7-6-3 0,-6 6 0 0,-1-5 1 0,0 3-1 15,1-2-1-15,0 3 0 0,6-4 0 0,-7 4-2 16,-6 0 1-16,13 1-1 0,-6-6-1 0,-1 5 0 0,0 0 0 16,2 0 0-16,-2 1 1 0,0-5-2 0,1 4 0 0,-1 0 1 15,1-1 0-15,0 2 0 0,5-1 1 0,-6 0 2 0,2 0-2 16,-2 0 2-16,7 3 0 0,-7-3-1 0,8 0-2 16,-8 4 0-16,0-4-1 0,8 0 0 0,-8 0 0 0,0 0 1 15,8 0-1-15,-8 0 0 0,7 0 1 0,-7 0 3 0,8 0 0 16,-2-4 0-16,-5 4-1 0,6 1 0 0,0-3 1 15,0 0 1-15,0 2 1 0,7 0-3 0,-7 0 0 0,0 0-1 16,6-4 2-16,-5 4-1 0,-2 0 1 0,2-4-2 0,-2 4-2 16,1-4 1-16,-6 4-1 0,6-3 0 0,0-1 1 0,-6 4-1 15,-1-3 0-15,7-1 1 0,-6 0 1 0,6 0-2 16,-7 1 2-16,0-1-2 0,8 0 1 0,-8-3 1 16,0 3-1-16,8 1-1 0,-8-1 0 0,7 0 3 0,1-3-3 15,-2 3 1-15,2 1 1 0,-2-5 0 0,1 1 0 0,1 3 1 16,5-3 0-16,-6-1-2 0,0-3 1 0,0 4 2 0,6 0-2 15,-5-4 1-15,-2 0 0 0,2 3-1 0,-1-3 2 16,-1 0-1-16,2 0 1 0,-8 0 2 0,8 0 0 0,-2-3 1 16,1 3 0-16,1 0 2 0,-2 0 0 0,2-4 2 0,-2 4-2 15,1 0-2-15,1-4 1 0,-2 4-1 0,2-3-1 16,5 3 0-16,-6-4-2 0,0 4 0 0,0 0-1 0,0-3 0 16,1 3-2-16,-2-4 1 0,1 4 0 0,-6-4 0 0,0 4 2 15,-1 0-1-15,6-3 1 0,-4 3 1 0,-2-4 3 0,-6 0 4 16,6 1 3-16,1-1 5 0,-7 0-1 0,6 1 1 15,1-1 0-15,0 0-1 0,-1 1-2 0,-6-5-5 0,6 5-4 16,1-5-3-16,0 5 0 0,-7-5-3 0,6 1 2 0,0 0 0 16,1 0 2-16,0 3 2 0,-1-3-1 0,-6-4 2 15,7 3 1-15,-1 1 2 0,0-1 1 0,1 1 0 0,0-4-1 16,-1 0-11-16,0 4 4 0,1-4 2 0,6 4 3 0,-6-4 1 16,-1 3 2-16,1-3-1 0,-1 0-1 0,-6 0 10 0,7-1-1 15,-1 3-4-15,0-3 0 0,2 1-1 0,-2 0-3 16,-6 1 0-16,6-2 1 0,1 1 3 0,-7 0 0 0,6 0 1 15,-6 0 1-15,7 0-1 0,-7 1-1 0,0-1 2 16,6-1-3-16,-6 1-1 0,0 0 3 0,0 1 1 0,0 2 0 16,7-2 0-16,-7 2 1 0,0-3 0 0,0 3 1 0,0-2-2 15,0 2-3-15,0-3-2 0,0 4 1 0,6 0-3 16,-6-4-1-16,0 3 1 0,0 0-1 0,0 1-1 0,6-4-1 16,-6 0-1-16,0 5-1 0,8-6-1 0,-8 5-2 0,0-4 0 15,6 0-1-15,-6 0-1 0,0 0 1 0,6 0-1 16,-6 0 1-16,0 1-2 0,7 1 1 0,-7-2 0 0,0 4 1 15,7 0 0-15,-7 0 0 0,0-1 0 0,6 1-1 0,-6 0 1 16,6-1 0-16,-6 1 0 0,0 0-2 0,0-1 1 0,7 1 0 16,-7 0 1-16,0-1 4 0,6 5 0 0,-6-4 1 15,0-1 0-15,7 0 1 0,-7-1 0 0,0 0-1 0,7-2-1 16,-7 0-2-16,0 0-1 16,6 0-2-16,-6 0-1 0,0 0 0 0,6 1 0 0,-6-1 1 0,0 0 1 0,7 0 0 15,-7 3 0-15,0 1-1 0,0-4 1 0,0 3 1 0,7 1-1 16,-7 0 1-16,0 0-2 0,0-1 0 0,0 1-2 0,0 0 0 15,6-1 0-15,-6 1 1 0,0-4-1 0,0 4-1 16,6-1 1-16,-6-3 0 0,0 4 0 0,0 0 1 0,7 0 0 16,-7-1-1-16,0 0 0 0,0-3 0 0,0 8 0 15,7-5 0-15,-7 5 0 0,0-4 0 0,0 3-1 0,0 1 1 16,0 3 1-16,0-4 0 0,0 0 0 0,0 4 0 0,0-4 0 16,0 4 0-16,0 0 1 0,0-3 0 0,0 3-1 0,0 0 1 15,6-4-1-15,-6 4 0 0,0 0 0 0,0 0 0 16,0-4-1-16,0 4 0 0,0 0 0 0,0 0-1 15,0 0-1-15,0 0 0 0,0 0-1 0,0 0 1 0,0 0 1 16,0 0-2-16,0 0 0 0,0 0 0 0,0 0 0 0,0 0 1 16,0 0-2-16,0 4 1 0,0-4-2 0,0 0 0 0,0 0 2 15,0 4 0-15,0-4-2 0,0 0 2 0,0 3 0 16,0-3-1-16,-6 0 2 0,6 0 1 0,0 4-1 0,0 0 0 16,0-4 2-16,0 4-1 0,0-4 1 0,0 3 1 0,0 1-1 15,0-1 0-15,0 1-1 0,0 3 1 0,0 0-1 16,0 0 2-16,0-3-1 0,0 4 1 0,6 0 0 0,-6-1 1 15,0 0-1-15,0 0 2 0,0 1-1 0,0-1 0 16,0 0-1 0,0-3 0-16,7 3 0 0,-7-3-1 0,0 3 0 0,0-3-1 0,0 3 1 0,0-3-1 0,0-1-1 0,0 5 1 15,0-4 0-15,0-1 0 0,0 1 0 0,6 3-2 16,-6-4 1-16,0 5 1 0,0-4-2 0,0 2 0 0,6-1 0 16,-6 2-1-16,0-3 1 0,8 3-1 0,-8-3-1 0,0 3 0 31,6 1 2-31,-6-5 0 0,0 1 1 0,0 3-2 0,0-3 2 15,0 3-1-15,6 0 0 0,-6-3 1 0,0 0 1 16,0-1-2-16,0 5 1 0,7-5-1 0,-7 1 2 16,0 3-1-16,0-3 0 0,6 0 0 0,-6 3-1 0,7-3 0 15,-7 3-2-15,6-2 0 0,-6 1-3 0,7-3 1 0,-7 5 1 16,6-4 0-16,-6 3-1 0,6-3 1 0,-6 3 2 0,8-3-1 16,-8 3 2-16,0 0-1 0,6-3 0 0,-6 3-1 15,0-3-1-15,6 3-2 0,-6-3 0 0,0 3 1 0,7 1 0 16,-7-1-2-16,0-3 1 0,7 3 2 0,-7 0 1 0,0-3 0 15,6 3 0-15,-6 0 0 0,6 2 0 0,-6-6 0 16,0 4 1-16,7-3 0 0,-7 3-1 0,0 0 1 0,6-3 0 16,-6-1 0-16,0 5 1 0,0-4 0 0,0-1 1 0,7 1 0 15,-7 0 0-15,0-1 2 0,0 5 0 0,0-8 1 0,0 3 0 16,7 1 0-16,-7-1-1 0,0-3-1 0,0 4 1 16,0 0 0-16,6-1 0 0,-6 2 1 0,0-2-3 0,0 0 1 15,0 1 2-15,6 3 0 0,-6-3-2 0,0 0 1 0,0 3-2 16,7-4-2-16,-7 1 0 0,0 4-1 0,0-4 0 15,0 3-1-15,0-3 0 0,0 3 0 0,7 0 1 0,-7 1 2 16,0-2-2-16,0-1 1 0,6 2 0 0,-6-4 1 16,0 5-1-16,0-5 1 0,6 5-1 0,-6 0-1 0,0-5 4 15,7 4-1-15,-7 1 0 0,0-1 2 0,6-4-1 16,-6 4 0-16,0 1 0 0,7-1 1 0,-7 0-2 0,0 1 0 16,7 0 1-16,-7-1-2 0,0 0 0 0,6 0 0 0,-6 1 1 15,0-5 0-15,6 5 1 0,-6-1 0 0,0 0 0 0,0 1 0 16,8-5 2-16,-8 5 0 0,0-4 0 0,0 3 1 0,6-4-1 15,-6 5 3-15,0-5-2 0,6 4-1 0,-6-3 0 16,6 3 0-16,-6-2-2 0,7-2-1 0,-7 3 0 0,0-1-2 16,7-1 2-16,-7 3 0 0,6-3 2 0,-6 3-2 0,7-3 2 15,-7 3 2-15,0-3 0 0,6 3 1 0,-6-3-1 16,6 3-1-16,-6 0-1 0,8-3 1 0,-8 3 1 0,6-3-1 16,-6 3 0-16,6-3 0 0,0-1 0 0,-6 5 0 0,8-5 2 15,-2 5-1-15,0-5-1 0,1 1 1 0,-7 3-1 0,6 2 0 16,1-3 0-16,0-3 2 0,-7 2-1 0,6 2-1 15,0-3 1-15,0-1-1 0,-6 4 0 0,8-3 0 16,-8 3 0-16,6-3-1 0,-6 3 1 0,6-3-1 0,-6 3 0 0,7-3 1 16,-7 3 0-16,6-3 0 15,-6 3-1-15,7-3 0 0,0 3 0 0,-7 1 1 0,6-5 0 0,0 5 0 0,-6-5 0 16,7 4 1-16,0-3 1 0,-1 3 0 0,0-2-1 16,1 2-1-16,0 0-1 0,-1 0 1 0,1-3 0 0,-1 3 0 15,8-3 0-15,-8-1-1 0,-6 1 0 0,6 4 0 0,0-5-2 16,1 5 1-16,0-5-2 0,-1 5 2 0,1-5-1 15,-1 5 1-15,1-5 2 0,6 4-1 0,-7 1 2 0,0-5 0 16,2 1-1-16,-2 3 0 0,7-3 0 0,-7 0-1 16,8-1-1-16,-2 1 2 0,2-1 0 0,-2 1-1 0,2 0 0 15,-1-4 0-15,6 4 0 0,-12 0 1 0,5 0 0 0,2-1-1 16,-1-3 0-16,0 4 0 0,0-1 1 0,-7 1 0 16,8-4 0-16,-8 4 0 0,7-4 8 0,-7 3-3 0,7-3-4 15,-6 4 1-15,5-4 0 0,-4 4-1 0,4-4-1 0,2 3 0 16,-8-3-7-16,7 0 4 0,0 0 1 0,0 0 2 0,0 0 0 15,0 0 0 1,0 0 0-16,0 0 0 0,-6 0 0 0,13 0-1 0,-8 0 2 0,1 0-7 0,7-3 4 0,-8 3 1 16,8-4 0-16,-6 4 0 0,5-4 0 0,-6 1 1 0,6-1 0 15,1 4 7 1,-7-4-2-16,7 1-3 0,-8 3-1 0,8-4 2 0,-7 1-1 16,7-1 1-16,-8 0-2 0,2 0-1 0,-2 0 0 0,2 0 0 0,-1 1 0 0,-7-1 0 0,8-3 0 15,-8 3 0-15,6 1 0 16,-4-1 1-16,4-3-1 0,-5-1 0 0,6 5 1 0,-6-4 0 15,5 3-1-15,-4-3 0 0,4-1-1 0,-6 1 1 0,8 0-1 16,-8-1 1-16,7 1-2 0,1 0 0 16,-8-1 1-16,6 1 1 0,2 0-1 0,-8 0 0 0,7-5 1 0,-6 5-1 0,6 0-7 15,-1-4 4-15,-4 3 1 0,4 1 1 0,-5-4 2 0,-1 4 0 0,8-1-2 32,-8 1 2-32,0 0 7 0,0-1-3 0,2 5-2 0,-2-5-1 15,0 1-1-15,1 0 0 0,0 0 1 0,-1-1-3 0,1 2 1 16,-1-3 0-16,0 2-1 0,1 0 0 0,0-1 1 15,-1 1-1-15,0 0 1 0,1-1 3 0,0 1-1 16,-7-4-1-16,6 4 1 0,1 0 0 0,-1-4 0 0,1 3-2 16,-1 1 0-16,1-4 1 0,-1 4-1 0,0-5 1 0,2 1 0 15,-8 0 0-15,6 1 2 0,-6-1 1 0,6 0 0 0,1 0-2 16,-7 0 1-16,6 0-1 0,1 0 1 0,-7 0-1 16,6 0-1-16,1 0 1 0,-7-1-1 0,6 1 3 0,-6 0-2 15,6 4 1-15,2-3-2 0,-8-2 0 0,6 1 1 0,0 0 2 16,-6 0 0-16,7 1-2 0,0 2 2 0,-7-3 0 15,6 0-1-15,-6 1 1 0,7-2-1 0,-7 1-1 0,6 0 0 16,-6 4 0-16,0-4-1 0,6 0 0 0,-6 0 0 0,0-4 1 16,0 4-1-16,0-4 2 0,0 5 0 0,7-5 1 0,-7 1-4 15,0-2 3-15,0 2 1 0,0-1 0 0,0-3 0 16,0 3-2-16,0 1 1 0,7-5-2 0,-7 1 5 0,0 4-3 16,0-5-1-16,0 4 1 0,0-3-2 0,0 3-1 15,0 1 1-15,0 3 0 0,0-4 0 0,0 4-1 0,0 0 1 16,0-1-1-16,0 6 4 0,0-6-2 0,0 5 0 0,0 0-1 15,0 4 1-15,0-5 0 0,-7 4 0 0,7-3 0 16,0 4-3-16,0-1 2 0,0-3 1 0,0 3-1 0,-7 0 0 16,7 1 0-16,0-5 0 0,0 5 0 0,0-1 1 0,0 0-1 15,0-3-2-15,0 3 2 0,0 1 1 0,0-1-1 16,0 0 0-16,0 1 0 0,0-1 0 0,-6 1 1 0,6-1 0 16,0 0-1-16,0 1-1 0,0-2 1 0,0 1 0 15,0 1 0-15,0-1-2 0,-6 1 1 0,6-1-1 0,0 0 2 16,0 1 0-16,0-1-1 0,0 1-1 0,-7-1 2 0,7 1 0 15,0-1 0-15,0 0 1 0,0 0 0 0,0 1-1 16,0-1 1-16,-6 4-1 0,6-4-1 0,0 1 1 0,0-1-1 16,0 4 0-16,0-4 0 0,0 1 1 0,0-1 1 0,-7 4 0 15,7-4 0-15,0 1-1 0,0-1 1 0,0 4-1 0,0-4 0 16,0 0 0-16,0 4-1 0,0-3-1 0,0 0 2 16,0 3 0-16,0-4 0 0,0 0-2 0,0 4 0 0,0-3 1 15,0 3-2-15,0-4 1 0,0 4 0 0,0-4 0 0,0 4 1 16,0-3 0-16,0 3-1 0,0 0 2 0,0 0 2 15,0-4-1-15,0 4-1 0,0 0 0 0,0 0-3 0,0 0 1 16,0 0-1-16,0 0-2 0,0 4 0 0,0-4-1 0,0 3 1 16,0 1 1-16,0 0 1 0,0-1 1 0,0 5 1 15,0-2 0-15,0 2 0 0,0-1 1 16,0 1 1-16,0 3-1 0,0-4 0 0,0 0 2 0,7 5-2 0,-7-5 1 16,0 0 1-16,0 0-3 0,0 0 0 0,0 0 1 15,0 2 1-15,0-2-1 0,0 0 0 0,6 0 0 0,-6 4 0 16,0-3 3-16,0-1-1 0,0 0-2 0,0 1 3 0,0 3-2 15,7-4-1-15,-7 4 0 0,0-8 2 0,0 5-2 0,6-1 0 16,-6 0 0-16,0 4-4 0,0-3 3 0,6-2 0 16,-6 3 1-16,0-2-4 0,0 0 4 0,0 1 0 0,0 3 0 15,0-4 0-15,0 0 0 0,7 0 2 0,-7 4-1 0,0-3 0 16,0-1-1-16,7 0 0 0,-7 4 0 0,6-3 0 16,-6-1 0-16,6 0-2 0,-6 2 0 0,7-3-1 0,-7 2 1 15,7-1 1-15,-1 4-1 0,-6-8 1 0,0 8 0 0,7-3 0 16,-1-1 0-16,-6 0 1 0,0 1-1 0,0-1 1 0,6 0-1 15,-6 1 1-15,0-1-1 0,0-3 1 0,0 6 0 16,0-6 0-16,0 3 0 16,0 1-1-16,0 0 0 0,7-1 1 0,-7 0-1 0,0 1 0 15,0-1 1-15,0 0 0 0,0 0-1 0,0 1 1 0,7-5 1 16,-7 5-1-16,0-1 1 0,0 0 0 0,0 0 0 0,0-3-11 16,6 3 4-16,-6 1 3 0,0-1 0 0,0-3-4 0,0 3 1 0,0-3 4 0,0 3-2 15,0-4 12-15,0 5-4 0,0 0-3 16,0-4 0-16,0 3 6 0,0-4-3 0,0 5-3 0,0-5-1 0,0 5 0 15,0-5 0-15,0 5 0 0,0-5-4 0,6 1 2 16,-6-1 1-16,0 5 1 0,0-1 0 0,8-3 0 0,-8 4 0 0,0-5 0 16,6 4 1-16,-6-3 0 0,0 3-1 0,6-3 0 15,-6 3-1-15,0-4 1 0,0 5 0 0,0-5-1 0,0 4 8 16,7-3-5-16,-7 4-1 0,0-4 2 0,6 3-2 16,-6-3 0-16,0 3 0 0,7-3 0 0,-7 3-7 0,0-3 4 0,6 3 1 15,-6-3 0-15,7 3 0 0,-7-3-1 0,0 3 1 16,6-3 1-16,-6-1 0 0,0 1-2 0,6 4 1 15,-6-5 1-15,8 4 0 0,-8-3 0 0,6 0 0 0,-6-1 0 16,6 4 2 0,-6 0 2-16,7-3-3 0,0 4-1 0,-1-5 2 0,0 5 0 15,1-4 0-15,-1 3-1 0,1 0-1 0,0-3 0 0,-1 3 0 0,0-3 0 0,1 3 0 0,0-3-1 16,-1 3 0-16,0-3 1 0,7 3 0 0,-6-3 1 0,0 3 0 16,-1-3 2-16,0 3-2 0,2-3 0 0,-2-1 0 0,0 5 0 15,0-5-1-15,1 1 0 0,0 0 0 0,-1-1 0 16,7 1 0-16,-7 0 0 0,2-1 0 0,4 1 0 0,-6 1 0 31,1-5-2-31,6 3 2 0,-6 0-1 0,-1 0-1 0,1 2-1 16,6-5 2-16,-7 3 1 0,1 1-1 0,0 0 0 0,-1-4 2 15,7 3 0-15,-7 1 1 0,1-4 3 0,6 3-3 16,-7 1-2-16,2-4 3 0,4 4-1 0,-6-1-2 0,1-3 0 16,6 4 1-16,-6-4-2 0,5 4 1 0,-4-4 0 15,4 3-1-15,-6 1 1 0,1-4 0 0,6 0-2 0,-6 4 0 16,-1-4 3-16,1 3 0 0,0-3 1 0,5 0 0 0,-6 4-2 15,2-4 1-15,4 0-1 0,-5 0 1 0,-1 4-1 16,8-4-1-16,-2 0 1 0,-6 0-2 0,8-4 1 0,-1 4 0 16,0 0 1-16,0 0 1 0,0-4 0 0,0 4-1 0,0 0 2 15,-6-3-2-15,6 3 1 0,-1-4 1 0,2 4-1 16,-2 0 0-16,-4-4 0 0,4 1 0 0,-5 3-1 0,6-4 1 16,0 0 0-16,-7 1-1 0,8-1-1 0,-2 0 0 0,2 1 1 15,-8-1 0-15,7 1-1 0,0-1-1 0,0 0 2 0,0 1-1 16,-6-2 0-16,6 2 0 0,-1 0-1 0,-5 0-1 15,6-2 2-15,1 1 0 0,-8 1 0 0,7-1 0 0,0-3 0 16,0 3 1-16,-7 0 0 0,8 1 2 0,-8-1-2 0,7-3 1 16,0 3 1-16,-7 0-2 0,7 1 1 0,-6-1-2 15,6-3-1-15,-7 3 2 0,8-3 0 0,-2 0-1 0,1 3 0 16,1-3-1-16,-2-1 2 0,2 1 0 0,-2-4 0 0,2 4-1 16,-1-2 1-16,-1 3 0 0,2-2 1 0,-2 1 1 0,8-4-1 15,-7 4 0-15,1-4 3 0,5 0 0 0,-6 0 3 16,0 0 3-16,0 0-1 0,0 0 4 0,1-4 0 0,-2 5 3 15,1-1 1-15,0-5 0 0,0 5-2 0,1-3 0 0,-2-1 0 16,1 1-2-16,0-1 1 0,-6 4-1 0,6-3 1 16,0 3-1-16,-1-4 0 0,-4 4 1 15,4-4 2-15,-5 0 2 0,6 1-1 0,-6-1 0 0,-1 1 0 16,6-1-2-16,-4 0-1 0,4-3-1 0,-5 0-3 0,6-1-5 0,-6 1-2 16,5-4 1-16,-5 0 2 0,6 0-3 0,-7-3 2 15,8-5-1-15,-8 4-1 0,7-7 4 0,-7 4-2 0,8-4-3 16,-8 0-2-16,8 0-1 0,-8-3-1 0,0-1-1 0,1-4 0 15,-1 5-2-15,1-5 0 0,0-2 0 0,-7-1 2 0,6-4 2 16,0 1 1-16,0 2 4 0,2-2 0 0,-8 0 2 16,6-1 1-16,7 0 1 0,-6 1-1 0,-1-5-1 0,1 5-2 15,-1-1-2-15,0-3-1 0,1-1-1 0,0 1 0 0,-1 0 1 16,0-1 2-16,1 5 0 0,0-1 3 0,6 1 7 0,-7 2 8 16,0 5 4-16,1 0 2 0,0 4 0 0,-7-1 1 15,6 4 0-15,0 0-2 0,2 7-9 0,-8-3-7 0,6 7-4 16,-6-3-1-16,0 6 0 0,6 1-4 0,-6-1-2 0,0 5-19 15,0 3-29-15,0-1-37 0,0 1-40 0,-6 4-94 0,6-4-134 16,-6 0-165-16,-8 0-220 0,-6 0-115 0,-5 0-40 0,-8 8 1 16</inkml:trace>
  <inkml:trace contextRef="#ctx0" brushRef="#br0" timeOffset="8562.72">8362 3832 15 0,'0'3'108'0,"0"-3"-28"0,0 4-16 0,0 0-17 16,-7-4-8-16,7 3-7 0,0-3-4 0,0 4 0 15,0 0 2-15,0-1 6 0,0 1 5 0,0-4 4 16,7 3 1-16,-7 1 3 0,0 0 1 0,7-4-1 0,-7 3-2 15,6-3-1-15,-6 5-4 0,6-5-1 0,1 4-2 0,-7-4-3 16,7 0-2-16,-7 0 0 0,6 0 1 0,-6 0 2 16,7 0 3-16,-1 0 1 0,0-4 0 0,1-1 2 0,6 2 2 15,-7-1-1-15,1 0-2 0,6 1-4 0,0-1-1 0,-6 1-3 16,6-1-3-16,-7 0-2 0,8-3-4 0,-2 3 1 0,-5 1-2 16,6-5 0-16,0 5-1 0,-1-1 1 0,-4-3 0 15,4 3 1-15,-5-3 4 0,6 3 3 0,-7-3 4 0,7 3 1 16,-6 0 3-16,6-3 6 0,-7 3 3 0,1-3 5 15,6 0 0-15,-7 3-1 0,1-4 1 0,0 5 1 0,-1-3-3 16,1 1-5-16,-7-2-7 0,6 3-6 0,0-3-6 16,2-1-3-16,-2 1-5 0,0 0-7 0,-6 3-3 0,7-3-3 15,-1-1 0-15,1-2-3 0,-1 2 0 0,1-3 1 0,-1 4 0 16,0-4 7-16,2 0 8 0,-8 0 8 0,6 0 6 0,0 3 15 16,-6-3 12-16,7 1 7 0,-7-1 7 0,0 0 1 15,0 3-2-15,0-3-3 0,0 0-5 0,0 0-10 16,0 4-10-16,0 0-6 0,-7-1-6 0,7 1-5 0,0 0-4 0,0 0-3 15,-6-2-2-15,6 2-2 0,0 0-2 0,-6 0 1 16,6 0 3-16,0 0 3 0,0-1 2 0,0 1 0 0,0-1 4 16,0 1 7-16,0 0 7 0,0-1 2 0,-8-2-4 0,8 2-4 15,0-3-3-15,-6 4-2 0,6-4-2 0,0 0-7 16,0-1-9-16,-6 2-4 0,6-1-3 0,0 0 0 0,-7 0 0 16,7 0-2-16,0 0-2 0,-6 0 1 0,6 0-2 15,0 0-4-15,0 0 4 0,0 4 6 0,0-4 3 0,0 4-1 16,0-5 3-16,0 1-2 0,0 4-1 0,0-4 9 0,0 0-7 15,0 0-5-15,0 0-1 0,0 0 0 0,6-4-1 16,-6 4-1-16,0-3 0 0,0 2 1 0,0-2-1 0,-6-4 1 16,6 3 2-16,0 0-1 0,0-3 1 0,0 4 1 0,-7-1-2 15,7-3 0-15,0 3 1 0,0 0 0 0,0 0-2 16,-6 5-1-16,6-2-3 0,0-2 2 0,0 7 2 0,0-4-1 16,0 3-2-16,0 1 0 0,0 0 0 0,0-1-2 0,0 1 1 15,0 0 0-15,6 3-1 0,-6-3-1 0,0 0 1 0,0 2-1 16,0-2 0-16,0 0 2 0,7 3-1 0,-7-3-1 15,0 3 0-15,0-3 2 0,0 4-1 0,6-5-2 0,-6 4 1 16,0 1 0-16,0-1 1 0,0 0 0 0,0 1 0 0,0-1 0 16,0 4 1-16,0-4 0 0,0 4-1 0,0-3 1 0,0 3-2 15,0-4 1-15,0 4 1 0,0 0-1 0,0 0-2 16,0 0 1 0,0 0 1-16,0 0-2 0,0 0 0 0,0 0 0 0,0 0 0 0,0 0 0 0,0 0-1 0,0 0 2 0,0 0-1 15,0 0 1-15,0 0 0 0,0 0 1 0,0 0-1 16,0 0 1-16,0 0-1 0,0 4 0 0,0-4-1 0,0 3-1 15,0 1-1-15,0 0 0 0,0 3 1 0,0 0 0 16,0 1 1-16,0 3 2 0,-6-1 0 0,6 5 0 0,0 4 1 16,0-5-1-16,0 8-1 0,0-3 0 0,0 3 1 0,0 0 0 15,-7 3-1-15,7 1 1 0,0 0 0 16,-6-1 0 0,6 1 2-16,0-1-2 0,0 1 0 0,0 0-1 0,0-1 0 15,0 1 1-15,0 0-1 0,0-1 1 0,0 1 0 0,0-4 3 16,0 4-1-16,0-1-1 0,0-3 0 0,0 3 0 0,0 2-1 15,0-2-2-15,0 1-1 0,0-1-4 0,0 1 2 16,-7-1 1-16,7 1-1 0,0-4 0 0,-6 4-1 0,6-4 0 16,0 0 0-16,0-3 1 0,-6 2-1 0,6-2 0 0,0-5 0 15,0 1-1-15,0-1 3 0,0 1-2 0,0-4 1 16,0 0 1-16,0-4-1 0,0 4 0 0,6-2 3 0,-6-3-2 16,0 2-2-16,0-1-1 0,0 0-1 0,0-3-2 15,6 3-2-15,-6-3 2 0,0-1-3 0,0 1 0 0,0-4 2 16,0 4 2-16,7-4 2 0,-7 0 3 0,0 0 3 0,0 0-2 15,0 0 2-15,0 0 0 0,0 0 2 0,6 0-1 16,-6 0 3-16,0-4 0 0,0 0-2 0,0 1 1 0,0-1 1 16,0 0-1-16,0 1-2 0,0-4 0 0,0-1 0 0,0 5 0 15,-6-8 1-15,6 3 1 0,0 1-1 0,0-1-1 16,0 1-4-16,0-4-8 0,-7 0-9 0,7 4-22 0,0-4-28 16,-6 0-27-16,6-4-34 0,-6 4-34 0,6-3-25 0,-8-1-14 15,8 1-11-15,-6-2 5 0,6-2 14 0,-6 4 16 0,6-8 28 16,0 3 30-16,-7 5 28 0,7-4 21 0,0 2 20 15,-6 2 15-15,6-1 12 0,0 8 12 0,-7-4 6 0,7 4 3 16,0-1 3-16,0 5 0 0,0-1 0 0,0 0-1 0,0 4-4 16,0-3-6-16,0 3-8 0,0 0-6 0,0 3-11 15,0 1-7-15,0 0-14 0,0 4-17 0,-7-2-27 0,7 2-43 16,0-1-74-16,-6 4-121 0,6 0-55 0</inkml:trace>
  <inkml:trace contextRef="#ctx0" brushRef="#br0" timeOffset="8897.01">8460 3627 75 0,'0'-4'345'0,"0"4"-98"0,0-4-89 0,0 4-62 15,0 0-37-15,0 0-22 0,0 0-11 0,0 0-10 0,0 0-6 16,6 4-5-16,-6-4-2 0,7 4-1 0,-7-4 0 0,6 3 1 16,1 1-2-16,-1 0 2 0,1-1 1 0,-1 1-1 0,0 0 1 15,8-1 1-15,-8 1 1 0,1 0 1 0,6-1 3 16,0 1 1-16,-1-1 2 0,-4 1 1 0,4 3-1 0,2-3 3 16,-2 0-1-16,1 3 0 0,1-3-3 0,5 3-2 0,-6-3-2 15,7 3-1-15,-1-3 0 0,1 3-2 0,-1 1-2 16,1-5-1-16,6 5-1 0,-6-1 1 0,-1-3 0 0,7 3-1 15,-6-4-1-15,5 5-2 0,-5-5-5 0,0 1-8 0,-1 0-13 16,1 3-25-16,-8-7-36 0,2 4-73 0,-2-4-136 16,2 3-76-16</inkml:trace>
  <inkml:trace contextRef="#ctx0" brushRef="#br0" timeOffset="9182.32">8434 3788 70 0,'-7'0'261'0,"7"-4"-68"16,-7 4-62-16,7 0-43 0,0 0-28 0,0 0-20 0,0 0-10 0,0 0-4 0,7 4-3 15,0-4-2-15,-1 3-1 0,0 1-1 0,8-4 1 0,-1 4 1 16,0-1-1-16,0 1 0 0,7 0-4 0,-8-1-3 15,8 1 1-15,-1 0-3 0,1-1-3 0,0 5-2 0,-8-5-2 32,8 5-1-32,6-5 0 0,-7 5-1 0,1-1-1 0,-1 0-4 15,1-3-8-15,0 4-15 0,-1-1-33 0,1-3-56 16,0-1-115-16,-8 4-85 0,8-3-54 0</inkml:trace>
  <inkml:trace contextRef="#ctx0" brushRef="#br0" timeOffset="9388.44">8668 3989 405 0,'0'-4'297'0,"-7"4"-118"0,7 0-75 0,0-3-44 16,0 3-27-16,7 3-12 0,-7-3-8 0,7 0-7 16,5 0-4-16,-5 4-2 0,6-4 0 0,-6 0 1 0,5 4 0 15,2-4 0-15,-1 3-1 0,0-3 0 0,-7 4 2 0,7-4 0 16,1 4-2-16,-8-4 0 0,7 3 0 0,-6-3-1 0,5 4 0 15,-5-1-3-15,-1 1-4 0,8-4-7 0,-2 4-12 16,-5-4-16-16,6 0-23 0,0 0-34 0,0 0-47 0,-6 0-69 16,5 0-96-16</inkml:trace>
  <inkml:trace contextRef="#ctx0" brushRef="#br0" timeOffset="9531.52">9065 4146 283 0,'0'0'341'15,"0"0"-111"-15,7 0-89 0,0 0-58 0,-1-3-40 0,0 3-24 16,0-4-18-16,8 1-18 0,-8 3-22 0,7-4-36 16,1 1-68-16,-2-1-130 0,-5 0-85 15</inkml:trace>
  <inkml:trace contextRef="#ctx0" brushRef="#br0" timeOffset="9643.17">9189 4213 147 0,'0'0'384'0,"0"0"-117"0,0 0-114 0,0 0-77 0,0 0-55 16,7-4-54-16,-7 0-68 0,6 1-137 0,1-1-90 16</inkml:trace>
  <inkml:trace contextRef="#ctx0" brushRef="#br0" timeOffset="9912.73">8004 3780 326 0,'-6'0'253'0,"6"0"-96"0,6-3-66 16,-6 3-40-16,6 0-22 0,-6 0-12 0,6 3-8 15,8-3-3-15,-8 4 0 0,1-4-2 0,6 4 0 0,-6-1 0 16,5 1-4-16,-6 0-5 0,8 3-8 0,-1-3-17 0,-7-1-42 16,8 1-73-16,-8 0-120 0,0-4-64 0</inkml:trace>
  <inkml:trace contextRef="#ctx0" brushRef="#br0" timeOffset="10125.63">8069 3884 273 0,'6'0'323'0,"-6"0"-128"0,6 0-85 0,2 3-52 0,-2-3-24 15,0 4-16-15,1-1-8 0,-1 1-4 0,1 3-3 16,6-3 0-16,0 3 0 0,0 0-2 0,7 1-2 0,-7-1 3 16,6 4 1-16,-6-4 0 0,7 1 0 0,-1-1-1 0,1 4-1 15,0-4 0-15,5 0 0 0,-5-3-1 0,6 3-5 0,0 0-8 31,0-3-16-31,0 0-29 0,0 0-56 0,0 0-104 16,-6-4-90-16</inkml:trace>
  <inkml:trace contextRef="#ctx0" brushRef="#br0" timeOffset="10247">8681 4191 177 0,'6'0'313'0,"-6"4"-119"0,7-4-78 16,0 0-53-16,-1 0-30 0,7 0-14 0,1 0-10 0,-2 0-7 15,1 0-13-15,0 0-24 0,6 0-51 0,-5 0-86 16,-1 0-95-16,6 0-70 0</inkml:trace>
  <inkml:trace contextRef="#ctx0" brushRef="#br0" timeOffset="10404.98">8949 4314 203 0,'-8'5'465'0,"8"-5"-113"0,0 0-143 0,0 0-93 16,0 4-53-16,8-4-29 0,-8 0-17 0,12 0-6 0,-6 0-4 15,8-4-2-15,5 4-3 0,1-5-4 0,0 2-15 0,5 3-20 16,1 0-28-16,0-3-44 0,-6 0-58 0,-1 3-89 16,1 0-97-16,-7 0-52 0</inkml:trace>
  <inkml:trace contextRef="#ctx0" brushRef="#br0" timeOffset="10516.68">9267 4367 97 0,'0'0'365'15,"0"3"-101"-15,0-3-97 0,0 0-64 0,0 4-43 0,0-4-27 16,7 0-13-16,-7 0-7 0,13 0-5 0,-6 0-2 0,5 0-3 15,2 0-12-15,5 0-21 0,7-4-42 0,-6 1-72 16,-1-1-134-16,7 0-69 0</inkml:trace>
  <inkml:trace contextRef="#ctx0" brushRef="#br0" timeOffset="10627.24">9638 4425 201 0,'7'0'396'0,"-7"4"-123"0,6-4-107 16,1 0-69-16,0 0-45 0,-1-4-25 0,7 4-13 0,0 0-12 15,0 0-15-15,7-4-27 0,0 4-58 0,-8 0-119 0,8-3-97 16,-1 3-65-16</inkml:trace>
  <inkml:trace contextRef="#ctx0" brushRef="#br0" timeOffset="10770.27">9983 4480 245 0,'0'0'445'0,"7"-3"-147"0,-7 3-129 0,7-4-87 15,-1 0-54-15,7 4-38 0,7-3-31 0,0-5-55 0,-1 5-85 16,1-5-122-16,6 4-65 0</inkml:trace>
  <inkml:trace contextRef="#ctx0" brushRef="#br0" timeOffset="10912.85">10440 4418 256 0,'6'-4'460'15,"-6"0"-123"-15,0 1-136 0,6-1-90 0,1 0-59 0,6 1-33 16,0-4-27-16,7 3-25 0,-1-3-32 0,0 3-53 0,1-3-81 16,0-4-122-16,5 3-64 0</inkml:trace>
  <inkml:trace contextRef="#ctx0" brushRef="#br0" timeOffset="11039.09">10863 4268 246 0,'0'-7'401'0,"6"3"-131"0,1 0-110 0,6-3-69 0,0-1-41 15,0 1-22-15,0 0-11 0,6-1-8 0,1 1-9 16,6 0-14-16,0-4-28 0,1 0-52 0,5-1-104 0,-6-2-109 16,0 3-75-16</inkml:trace>
  <inkml:trace contextRef="#ctx0" brushRef="#br0" timeOffset="11150.48">11344 3964 140 0,'0'-4'448'0,"8"-3"-128"0,-2-1-138 0,0 1-84 0,7 0-48 15,1-1-32-15,4 1-25 0,-4-4-31 0,6 4-46 32,-1-4-80-32,7-1-125 0,-6 1-72 0</inkml:trace>
  <inkml:trace contextRef="#ctx0" brushRef="#br0" timeOffset="11245.6">11697 3766 244 0,'0'-7'435'0,"0"7"-119"0,0-4-133 0,0 0-84 0,0 1-51 15,0-2-32-15,0 2-34 0,0-3-44 0,0 1-79 0,0-2-144 16,0-1-87-16,0 1-41 0</inkml:trace>
  <inkml:trace contextRef="#ctx0" brushRef="#br0" timeOffset="12101.15">9032 2312 385 0,'0'-11'397'0,"0"3"-139"0,0 1-94 16,0-1-50-16,0 5-25 0,0-5-10 0,0 5-5 0,0 3-6 16,0-4-8-16,0 0-7 0,0 4-11 0,0 0-8 0,0 0-8 15,0 0-9-15,0 0-9 0,-6 0-6 0,6 4 0 16,0 0-1-16,0 3 2 0,-6-3 0 0,0 3-3 0,6 4 0 16,-8-3 1-16,2 3-1 0,0 0 0 0,-7-1 0 15,6 5 2-15,0-4 0 0,1 0 0 0,0 4-1 0,0-4-1 16,-2-1 1-16,8 1 0 0,-6 0 0 0,6 0-1 0,-6 1-1 15,6-5 1-15,0 4 1 0,0-4 0 0,0 4 2 16,0-3-1-16,0 3 0 0,6-4 1 0,-6 0 0 0,6 0 0 16,2 4 1-16,-8-3 0 0,6-1-1 0,0 0 3 0,0 1 0 15,8-1 1-15,-8 0 3 0,7 1 3 0,1-4 2 16,-2 0 2-16,8-1 0 0,-7-3-2 0,7 4-1 0,-2-4-5 16,9 0-18-16,-7-4-24 0,-1 4-33 0,0 0-39 0,1-3-53 15,-1 3-88-15,-5-4-141 0,-2 0-77 0,8 0-27 0</inkml:trace>
  <inkml:trace contextRef="#ctx0" brushRef="#br0" timeOffset="13051.33">9052 2506 265 0,'0'-4'239'0,"0"0"-74"15,0 4-59-15,0 0-40 0,0 0-20 0,0 0-11 0,0-3-4 16,0 3-2-16,0 0-1 0,0-4-2 0,0 4-4 15,0 0 1-15,0 0-1 0,7 0-1 0,-7 0 1 0,6 0 1 16,1-4 3-16,-7 4 2 0,7 0 1 0,-1 0-2 0,0 0-1 16,0-4-1-16,2 4-4 0,-2 0 0 0,0 0-1 15,7 0-4-15,1 0 3 0,-2 0-1 0,2 0 1 0,-2 0 1 16,8 0-2-16,-1 0 0 0,1 0 2 0,0 0 1 0,6 0 1 16,-1 0 2-16,2 0 0 0,-1 0 3 0,0-3 2 0,7 3 5 15,-1 0 0-15,1-4 0 0,-1 4 0 0,7-3-1 16,1-1-5-16,-8 4-1 0,7-3-4 0,0-1-4 0,-7 4-6 15,1-4-5-15,-1 4-2 0,2 0-4 0,-9 4 4 0,8-4-5 16,-14 0 0-16,8 0 1 0,-1 4-1 0,-7-4 0 16,7 3 0-16,-6-3 0 0,0 0 0 0,-1 4 1 0,7-4 0 15,-6 0-1-15,-1 0-1 0,7 0 0 0,-6 0 0 16,6 0 0-16,-7-4 2 0,1 4 0 0,6 0-1 0,-7 0-1 16,1-3 1-16,0 3 0 0,-1 0-1 0,1 0 0 0,-8 0-2 15,8 0 2-15,-7 0-1 0,0 0 1 0,0 0 1 16,0 3-1-16,0-3 1 0,0 0-1 0,-6 0-1 0,6 4-1 15,0-4 3-15,0 0 1 0,-1 0-1 0,2 0 4 0,-1 0 5 16,0 0 8-16,0 0 6 0,-1 0 10 0,2 0 13 16,-8 0 14-16,8 0 18 0,-8 0 17 0,1 0 12 0,-1 0 9 15,0 0 8-15,-6 0 5 0,7 0-2 0,-7 0-1 0,7 0-8 16,-7 0-9-16,0 0-6 0,0 0-10 0,6 0-5 16,-6 0-6-16,0 0-7 0,0 0-12 0,0 0-9 0,0 0-10 15,-6-4-8-15,6 1-8 0,0 3-9 0,-7-4-7 16,0 0-6-16,1 0-3 0,-7 1-2 0,7 0-1 0,-8-2-1 15,2 1 0-15,-2 4 0 0,1-3-1 0,0-1 2 0,-6 0 0 16,5 4-1-16,-5-3 0 0,6-1 1 0,-6 0-1 16,5 4-1-16,2-3 0 0,-8-1 0 0,7 0 1 0,0 1 0 15,0-1 2-15,7 1 8 0,-8-1 0 0,8 4 1 0,0-4 2 16,-1 1 0-16,7-1 2 0,-7 4 0 0,7-4 0 16,0 4-5-16,0-3 4 0,0 3-2 0,0 0-3 0,0 0-3 15,0-4-2-15,0 4-1 0,0 0-1 0,0 0-1 16,7-4-5-16,0 4 3 0,-7 0 0 0,6 0 1 0,0-3-1 0,8 3 1 15,-8 0-1-15,7-4-1 0,0 4 0 0,0-4 1 16,0 4 0-16,0-3 1 0,7 3 0 0,-7 0 0 16,0 0 0-16,0 0-1 0,7 0 1 0,-8 0 0 0,1 0-1 15,0 3 1-15,0 1-1 0,7 0 1 0,-7-1 0 0,0 5-1 16,6-5 0-16,-5 5 2 0,-2-1 0 0,2 0-1 0,-8 4 1 16,1-4-1-16,-1 4 0 0,0-3 1 0,-6 4-1 15,0-2-1-15,0 5 1 0,-6-1 0 0,-7 1 2 0,0 0 0 16,0-1 2-16,-7 1-1 0,1 3 3 0,-1-4 1 0,0 2 0 15,-5-2 0-15,5-3-2 0,0 3-1 0,1-2-1 16,0-1-1-16,-1-4-1 0,7 4-2 0,0-4-6 0,0 5-40 16,0-5-89-16,0 0-100 0,0 4-107 0,-1-8-177 0,8 4-108 15,0 2-85-15,0-6-47 0,6 1 0 0</inkml:trace>
  <inkml:trace contextRef="#ctx0" brushRef="#br0" timeOffset="16589.45">20951 7382 141 0,'0'0'146'0,"7"-4"-20"0,-7 4-20 0,0-4-20 0,0 4-20 16,0-3-18-16,0-1-12 0,-7 4-7 0,7-4-7 0,0 4-4 15,0 0-6-15,0-4-4 0,0 4-4 0,0 0-3 16,0 0-1-16,0 0-4 0,0 0-1 0,0-3 0 0,0 3 0 16,7 0 0-16,-7 0-1 0,0 0 1 0,7 0 3 0,-7 0 3 15,0 0 4-15,0-4 2 0,0 4 5 0,0 0 2 0,0-3 5 16,0 3 2-16,0 0 2 0,0 0 0 0,0 0-3 15,0 0-2-15,0 0-4 0,0 0-2 0,-7 0-3 0,7 0-3 16,0 0-1-16,-7 0-3 16,1 3 1-16,6-3 0 0,0 0 0 0,0 4 1 0,-7-4 3 0,7 0 2 0,0 0 4 15,0 0 0-15,0 0 2 0,0 0 0 0,0 0 1 16,0 0-1-16,0 0 1 0,0 0-4 0,0 0-3 0,0 0 1 16,0 0-2-16,7 0 0 0,-7 0-3 0,0 0 0 0,0 0 1 15,0 0 1-15,0 0 1 0,-7 0 5 0,7 0 4 0,0 0 2 16,7 0 6-16,-7 0 3 0,0 0 2 0,0 0 3 15,0 0-2-15,0 0-1 0,0 0-3 0,0 0-1 0,0 0-3 16,0 0-2-16,0 0-2 0,0 0-1 0,0 0-3 0,0 0 0 16,0 0 1-16,6 0 4 0,-6 0 3 0,7 0 3 15,0 0 2-15,-7 0 2 0,6 0 4 0,0 3 4 0,8-3 3 16,-2 0 5-16,1 0 4 0,1 4 5 0,4-4 8 0,2 0 4 16,0 0 6-16,-1 0-4 0,7 4 2 0,1-4 2 15,-1 0 1-15,6 0 0 0,1 0-1 0,-1 0 1 0,1 0-1 16,6 4 11-16,7-4 7 0,-1 0 2 0,1 0 6 0,6 0 6 31,6 3 1-31,1-3 0 0,6 0-4 0,7 0-1 0,-1 0-8 0,8 0-8 0,12-3-11 0,0-1-13 0,13 0-8 16,0 0-8-16,7-3-6 0,7 4-6 0,-1-1-8 0,0-3-2 15,6 7-2-15,8-4-2 0,-1 0-2 0,7 1-1 0,-6 3 0 16,5 0-4-16,0 0-4 0,2 0 1 0,-2 0 1 16,1 3 0-16,0-3 0 0,6 4-1 15,-6 0 0-15,0-1-1 0,-1 1 1 0,2 0-6 0,-8-1-3 0,0 1 0 16,-7-1 0-16,1 1 0 0,-7 0 0 0,-6-4 3 15,0 0 0-15,-7 0 0 0,-6 0 1 0,-7 0-4 0,-7 0 0 16,-5 0-2 0,-14-4-10-16,-6 4 3 0,-14-4 3 0,-6 4 4 15,-6-3 0-15,-1-1 2 0,-13 1-1 0,-5 3-6 0,-1-8 2 16,-7 5-30-16,-6-1-72 0,-6-3-91 0,-13 4-88 0,-1-6-100 16,-13-2-156-16,-6 0-110 0,-7 1-85 0,-12-5-28 0</inkml:trace>
  <inkml:trace contextRef="#ctx0" brushRef="#br0" timeOffset="18221.41">21172 4074 234 0,'0'-5'202'0,"0"5"-61"15,0 0-51-15,0 0-36 0,7-3-22 0,-7 3-12 0,7 0-4 16,-7-3-4-16,6 3-1 0,0 0-3 0,-6-4 1 0,8 4 0 0,-2 0 0 0,-6 0-1 0,6-4 2 16,-6 4 1-16,7 0 3 0,-7 0 3 0,6-3 2 0,-6 3 3 15,7 0 3-15,-1 0 2 0,-6 0-2 0,7-4 0 16,-1 4-1-16,0 0-1 0,2 0-1 0,-2 0-1 0,7 0-2 16,0 0 0-16,0 0 0 0,7-4-1 0,-1 4-1 0,1 0-1 15,-1 0-2-15,0 0-1 0,8 0-1 0,-1 0-4 16,0 0-1-16,-7 4-1 0,14-4-2 0,-7 0-1 0,0 4 0 15,0-4 2-15,0 0-2 0,7 0 1 0,-1 3-1 0,1-3 1 16,-1 0-1-16,7 0-1 16,-6 0-1-16,6 0-1 0,0 0 0 0,6 0 0 0,-5 0 1 0,11 0 1 0,-4 0-2 15,5 0 1-15,7 0 1 0,-2 0 1 0,2-3-1 32,0 3-1-32,0-4 0 0,6 0 1 0,-7 1 0 0,7-1 3 15,-6-3-2-15,0 3-1 0,-1 0 1 0,-5 0 2 0,-2 0-1 16,2 1 0-16,-1-1-1 0,-1 1 0 0,-4 3 0 15,5-4 2-15,-7 0-3 0,1 1 1 0,6 3-1 0,-6-4 2 16,5 4-1-16,2-4-1 0,5 4 0 0,-5 0 1 0,5 0 0 16,7 0 0-16,-6-3-1 0,0 0 0 0,-1-2 1 15,8 5-1-15,-9-3 1 0,2-1 0 0,0 1-1 0,-1 3 4 16,1-4 0-16,0 0 4 0,0 1 1 0,-7-1 1 0,7 0 1 16,-8 1 1-16,8-1 1 0,-1 0-2 0,1 1 0 0,0-1-2 15,0 0-1-15,-1 0 0 0,7 1-2 0,-6-1 0 16,6 4-1-16,-6-3 0 0,6-1-1 0,-6 0 1 0,-1 4-3 15,0-3-1-15,-6-1 2 0,7 4-3 0,-13-3 3 0,6-1-3 16,-6 1 0-16,-7 3-1 0,-1-4 2 0,-5-1 1 16,-1 5 0-16,-12-3 4 0,6 3 5 0,-13-4 5 0,1 4 8 15,-2 0 8-15,-5 0 11 0,0-4 6 0,-7 4 5 0,6 0 3 16,-6 0 0-16,0 0-5 0,0 0-6 0,6 0-8 16,-6 0-11-16,0 0-7 0,0 0-6 0,0 0-6 0,0 0-5 15,0 0-3-15,0 0-2 0,0 0 0 0,0 0-1 16,0 0-1-16,0 0-1 0,0 0 2 0,0 0-1 0,0 0 0 15,0 0 1-15,7 0 0 0,-7 0 1 0,0 0 1 0,0 0-1 16,0 0 0-16,0 0 0 0,0 0 1 0,6 0 1 16,-6 0 0-16,7 0-2 0,0 0 0 0,-1 0 0 0,0 0 1 15,-6 0 0-15,7 0-1 0,-7 0-1 0,7 0 0 0,-7 0-1 16,0 0 0-16,0 0 0 0,0 0-1 0,0 0-1 16,0 0 1-16,0 0-1 0,-7 4 2 0,7-4 0 0,-7 0 0 15,7 0 1-15,0 4 0 0,-6-4 1 0,6 0 0 0,-6 0 0 16,6 3 0-16,-7-3 1 0,7 0 0 0,0 0-1 0,0 0 1 15,0 0-1-15,0 0 1 0,0 0 0 0,0 0 1 16,0 0 0-16,0 0-1 0,0 0 0 0,7 0 0 16,-7 0-1-16,0 0 0 0,0 0 0 0,0 5 0 0,0-5 0 15,0 0 1-15,0 4 0 0,0-8-1 0,0 4 0 0,0 0 0 16,0 0 0-16,0 0 0 0,0-5-1 0,0 5-14 16,0 0-24-16,0 0-27 0,0 0-39 0,-7 0-66 0,0 0-163 15,-6 0-103-15,1-3-68 0,-8 3-31 0</inkml:trace>
  <inkml:trace contextRef="#ctx0" brushRef="#br0" timeOffset="19185.54">26467 3300 182 0,'-12'0'275'0,"5"-4"-95"0,-6 4-68 0,6 0-39 16,1 0-23-16,0 0-12 0,-2 0-10 0,2 0-7 16,6 0-3-16,-6 0-3 0,6 0-3 0,-6 0-1 0,6 0 1 15,0 0 1-15,0 0 2 0,0 0 3 0,0 0 3 0,0 0 5 16,0 0 5-16,0 0 2 0,0 0 1 0,6 0 1 16,-6-3-2-16,0 3-2 0,6 0 0 0,-6 0-5 0,6 0-2 15,8 0-2-15,-1-4 1 0,7 4 3 0,-1 0 1 0,7-3 2 16,7-1-3-16,0 4 3 0,5-4 1 0,8 1-2 15,0 3 0-15,-1-4-1 0,7 0-4 0,7 1-2 0,0 0 4 16,-1-5-4-16,1 4-2 0,6 0-2 0,0 1-5 16,6-4-3-16,-6 3-2 0,0 0-2 0,8 1-3 0,-8-5-1 15,0 5 1-15,0-1-4 0,0 0 2 0,-6 0 2 0,-1 1 1 16,-5-1-1-16,-8 1 3 0,1-1 3 0,-1 1 4 16,-13-1 11-16,1 4 4 0,0-4 9 0,-7 0 9 0,-6 4 12 15,-1-3 12-15,-6 3 15 0,-7-3 15 0,7 3 16 0,-13-4 15 16,7 4 10-16,0-5 4 0,-7 5 2 0,0 0-5 15,0 0-12-15,6-3-16 0,-6 3-19 0,0 0-20 0,0 0-20 16,0 0-16-16,0 0-14 0,0 0-11 0,-6 0-16 16,6 0-30-16,0 3-50 0,-7-3-58 0,0 9-61 0,-6-6-63 15,7 0-82-15,-14 1-171 0,8 4-89 0,-8-5-42 0,1 4 4 16</inkml:trace>
  <inkml:trace contextRef="#ctx0" brushRef="#br0" timeOffset="19852.41">26467 4370 154 0,'-6'-3'298'0,"6"-1"-81"0,-6 0-71 16,6 4-46-16,-7-3-30 0,7-1-20 0,-6 4-11 0,6-4-6 16,0 4-6-16,-7 0-4 0,7-3 0 0,0 3 1 0,0 0 1 15,0 0 0-15,0-4-1 0,7 4-4 0,-7 0-2 16,6 0-4-16,1-4-2 0,-1 4-2 15,0 0-1-15,8 0-2 0,-2-3 3 0,2 3 1 0,5 0 3 0,1 0 4 0,6-4 4 16,0 4 5-16,7 0 4 0,6 0 3 0,-1-4 0 16,8 4 2-16,6-3-1 0,0 3 4 0,7-4 0 15,6-4-1-15,6 5-3 0,2 0-1 0,-2-6 2 0,8 6-3 16,-2-4 0-16,8 0-5 0,-7-1-2 0,7 1-2 0,0 4-3 16,-8-5-2-16,8 4-1 0,-13-3-2 0,6 3 0 0,-7-3-2 15,-5 3 1-15,6 1 5 0,-14-5 6 0,7 5 10 16,-12-5 11-1,-2 5 18-15,2-4 23 0,-1 3 21 0,-13-3 19 0,6 3 16 0,-13-3 15 0,8-2 8 0,-14 7 5 0,0-6-6 16,0 0-11-16,-13 1-16 0,6 4-13 0,-5-4-21 16,-1 3-18-16,-7-4-17 0,1 5-17 0,-1 0-12 0,1-2-14 15,-7 2-9-15,0-1-6 0,6 4-5 0,-6 0-7 0,0-4-12 16,-6 4-32-16,6 4-68 0,-13-4-91 0,0 4-85 0,-6-1-112 16,-1 2-211-16,-6 1-109 0,-1 2-53 0,1-1-1 15</inkml:trace>
  <inkml:trace contextRef="#ctx0" brushRef="#br0" timeOffset="20739.42">26949 6923 294 0,'0'0'350'0,"0"-3"-95"15,0 3-84-15,0 0-53 0,0-4-32 0,0 4-21 0,0 0-13 16,0-3-8-16,7 3-9 0,-1 0-3 0,1 0-4 16,0-4-1-16,13 4-1 0,-2 0 4 0,9 0 5 0,-1-3 4 15,6 3 4-15,7 0 1 0,7-4 1 0,6 0 5 0,0 4 3 16,1-3 5-16,12-2 6 0,0 1 7 0,6 2 9 16,8-3 4-16,-2 2 9 0,2-1 2 0,-2 0 3 0,8 1-3 15,0-1-8-15,-6 1-5 0,-2-4-7 0,8 3-3 0,-7 0-12 16,1 0-12-16,-2 1-9 0,-4 0-5 0,-2-2-8 15,0 2-8-15,-6-1-5 0,-6 0-2 0,0 1 2 0,-1-1 4 16,-12 0 4-16,0 1 8 0,-8-1 10 0,2 0 12 0,-14 4 15 16,0-4 11-16,-7 1 8 0,1 3 5 0,-7-3 1 0,-7 3-5 15,2 0-7-15,-2-4-15 0,0 4-12 0,0 0-17 16,-6-4-25-16,0 4-41 0,0 0-63 0,-6 0-70 16,0 0-65-16,0 4-53 0,-8 0-47 0,1-4-48 0,-7 6-50 15,1-2-55-15,0 0-79 0,-8 3-10 0,1 1 23 0</inkml:trace>
  <inkml:trace contextRef="#ctx0" brushRef="#br0" timeOffset="21182.93">27041 8283 272 0,'0'0'456'16,"-7"0"-133"-16,7 0-128 15,0-4-79-15,7 4-41 0,-7-4-22 0,6 1-13 0,-6 3-7 0,6-3-4 0,2 3-1 16,-2-5 1-16,0 5 2 0,0-3-2 0,8 3 2 0,-8-4-3 15,7 4-1-15,1 0 5 0,-2-4 6 0,2 4 8 0,5 0 15 16,1-3 12-16,6-1 13 0,0 1 15 0,7 3 14 16,-1-8 18-16,7 5 19 0,13-5 17 0,0 5 10 15,6-5 5-15,7 1-1 0,8 0-5 0,11 0-12 0,-6-1-18 0,13 4-23 16,1-2-25-16,-1-3-20 0,0 6-17 0,7-5-15 16,-1 5-10-16,-6-1-6 0,7 0-5 0,-1 1-4 0,-5-1-2 31,-1 4-5-31,0 0-5 0,-12-4-3 0,-2 4-2 15,-11 0-3-15,-8 0-2 0,-6 0 0 0,-5 0-2 0,-15 0 1 16,-6 0 0-16,-7 0 0 0,1 0 1 0,-7 0 2 0,-7 0 1 16,1 0-1-16,-7-3-1 0,0-1-8 0,0 1-13 15,-7-1-33-15,-6 0-68 0,1-3-87 0,-2 3-81 0,-5 1-77 16,-1-5-95-16,-6 1-168 0,0-1-81 0,-7 1-29 0,1 0 32 16</inkml:trace>
  <inkml:trace contextRef="#ctx0" brushRef="#br0" timeOffset="22720.89">28168 8269 149 0,'0'0'312'0,"0"-5"-68"15,0 5-73-15,0 0-55 0,0 0-34 0,0-3-16 0,0 3-8 16,0 0-5-16,0 0-3 0,0-4-1 0,0 4-2 16,0 0-1-16,0 0-2 0,0-4-1 0,-7 4 2 0,7 0 4 15,0-3 6-15,0 3 3 0,0-4 8 0,0 4 6 0,0-3 8 16,0 3 9-16,0-4 7 0,0 4 7 16,0-4 8-16,0 1 6 0,0-2 4 0,0-1 4 0,0 2 7 0,0 0 3 15,0 0 3-15,0-3 3 0,0 4-1 0,0-4-1 0,0 3-7 16,0-4-9-16,0 4-12 0,0 2-17 0,0-7-16 15,0 2-18-15,0 3-14 0,0-3-10 0,0 0-6 0,0-1-5 16,0-2-4-16,0 2-4 0,7 1 0 0,-7-4-2 0,0 4 1 16,0-5-1-16,0 2-1 0,0 2 0 0,0-2 1 15,0-1-1-15,0-1 5 0,0 1 2 0,0 0 0 0,0 0 2 16,0 0 0-16,0 0-1 0,0 0-1 0,0-3 0 0,-7 3-5 16,7 0 0-16,0-4-1 0,-7 4-2 0,7-4 0 15,0 4-2-15,-6-3 2 0,6-1 1 0,0 0 2 0,-6 1 1 16,6 3 0-16,-7-4 1 0,7 1-1 0,0-6-1 0,-7 6-1 15,7 0 0-15,0-4-4 0,0-1 0 0,0 1 4 0,0 0 2 16,0 3 2-16,0-7-2 0,0 3 1 0,0 1 0 16,0-4 2-16,0 4 0 0,0-4-3 0,0 0-5 0,-6 1-1 15,6-2 1-15,0 1-2 0,0 0 1 0,-7 0-4 0,7-4-3 16,0 5-2-16,0-5-2 0,0 0 0 0,0 1-1 16,0-5 0-16,0 1-1 0,0 1 2 0,0-3 0 0,-6 2 0 15,6 0 0-15,0-4 2 0,-6 7 1 0,-1-3-1 16,7 0 3-16,-7 3 3 0,1 0 1 0,0 0 4 0,-2 1 1 15,2-4 0-15,6 3-2 0,-13 1 1 0,13-1-1 0,-6 0-4 16,-1 0-2-16,0 1-1 0,7-4-2 0,-6 3 0 16,6 1 2-16,0-5-1 0,0 4-1 0,-6-3 0 0,6 3 3 15,0 1-1-15,0-5 0 0,0 5 0 0,0-1-2 0,-6-3 1 16,6 3 2-16,-8 0-2 0,8 1-1 0,-6-1-5 0,6 1 2 16,0-1-1-16,-6 1 1 0,6 2-1 0,-7-2 1 15,7 3-2-15,-7 0 2 0,7-4 3 0,-6 5 1 0,6-2-1 16,0-3 0-16,0 4 0 0,0 1 0 0,0-2 0 0,0 2 1 15,0-5-2-15,0 4 0 0,0 0-2 0,0-4 1 16,0 8-1-16,0-4 0 0,0 0 0 0,0 4 0 0,0-1 1 16,0 1 0-16,0 3 2 0,0 1 1 0,0-4 0 15,0 3-1-15,-7 0 0 0,7 1 1 0,0-2-2 0,-6 6-1 16,6-5-1-16,0 5 0 0,0-2 1 0,0 1-1 0,0 0 0 16,0 0 0-16,0-3 0 0,0 3 0 0,0-4 0 15,0 3 0-15,0-2 0 0,0-1 0 0,0 1 0 0,0 3 0 16,0-4 0-16,0 1-1 0,0-1 1 0,0 0-1 0,0-2 0 15,-6 1 1-15,6 2 0 0,0-5 0 0,0 5 0 0,0-1 0 32,0-3-1-32,-7-1 0 0,7 5-1 0,0-4 0 0,-7 3-1 0,7 0 0 0,0-3 2 0,0 3 0 0,0-3 0 15,0 3-1-15,0-3 1 0,0 3 0 0,-6-3 0 0,6 3-1 16,0 1-3-16,0 3 3 0,0-4 1 0,0 4-2 16,0-4 2-16,-6 4 1 0,6 1-3 0,0-1 0 0,0 3 2 31,0 1-3-31,-7-5 1 0,7 6 0 0,0-2-1 0,0 0 1 15,0 1 2-15,0 0 1 0,0 0 1 0,0 3-1 0,0-3 0 16,0 4 0-16,0-2 0 0,0-2 0 0,0 3-1 16,0 1-1-16,0-1 1 0,0 1 0 0,0-1-1 15,0 0 0-15,0 1 1 0,0-2 0 0,0 2 1 0,0 0-2 16,-7-1 0-16,7 4-1 0,0-4 1 0,0 1-3 0,0-1-3 16,-6 0-2-16,6 1 0 0,0 3 2 0,-7-4-1 0,7 1 0 15,0 3 0-15,-6-4 0 0,6 4 3 0,0-4-3 16,-6 4 0-16,6 0 0 0,-7 0 0 0,7 0-2 0,-7 0 0 15,1 0 0-15,6 4 0 0,-6 0 2 0,-2-1-1 0,-4 1 1 16,-1 3 0-16,6 0 2 0,-6 1 1 0,1 3 0 16,-2-4 0-16,1 4 1 0,0 0 0 0,0 0 3 0,0 0-3 15,0 0 1-15,0-1 0 0,0 2 0 0,0-2 1 0,7 2-1 16,-8-5 1-16,8 1-3 0,0 3 4 0,-2-4-1 0,2 0 0 16,0-3 1-16,0-1-1 0,6 5 1 0,-7-5-1 15,7 1-2-15,0-4 1 0,-7 0 1 0,7 4-1 0,0-4 1 16,0 0 2-16,0 0 0 0,0 0 2 0,7 0 1 0,-7-4-1 15,0 4 1-15,7-4 1 0,-1 1-1 0,0-5-1 16,0 1-1-16,8-4-1 0,-1 0 1 0,0-3-1 0,6-2-1 16,-5-2-1-16,5 4 1 0,-6-5-2 0,6 1 2 15,-5 4 1-15,-2-2-1 0,2 2 2 0,-1 0-1 16,0-1 1-16,0 1 1 0,-1 2 1 0,-4 1-1 0,-2 1 0 0,0 2 0 16,1 1 0-16,0-1-1 0,-1 5 0 0,-6-5-1 15,6 5-1-15,1 3-1 0,-7-4-1 0,6 4-1 0,-6 0-1 16,7 0 1-16,-7 4-1 0,13-4 1 0,-7 7 3 0,1-3-2 15,6 3 0-15,-7 4 1 0,7-3 0 0,1 2 1 0,-2 1 1 16,8 3 0-16,-7-2-2 0,7 3 3 0,0-1 0 16,-1 0 0-16,0-2 0 0,1 2 0 0,-1 2-1 0,7-2 0 15,-6 0-6-15,-1-3-11 0,-5 3-11 0,-2 2-13 0,2-1-19 16,-1-1-38-16,-1 1-96 0,2 3-99 0,-2-3-91 16,-5 3-142-16,6 0-128 0,-6 0-90 0,-7-3-47 0,6-4 4 15</inkml:trace>
  <inkml:trace contextRef="#ctx0" brushRef="#br0" timeOffset="24302.66">29281 8063 47 0,'0'-4'307'0,"-6"4"-59"0,6 0-65 0,0 0-58 0,0-3-38 16,0 3-24-16,-7 0-14 0,7 0-7 0,0-4-4 15,0 4-3-15,0 0-4 0,0 0-4 0,0 0-4 0,0-3-1 16,0 3 2-16,0 0 3 0,0-4 6 0,0 4 5 0,0 0 4 15,0-3 7-15,0 3 7 0,0-4 5 0,0 4 4 0,0-5 5 16,0 2 7-16,0-1 15 0,0 0 13 0,0 1 7 16,0-1 11-16,0 1 17 0,0-1 23 0,0-3 13 0,0-1 4 15,0 1-2-15,0 0 0 0,0-1-5 0,0 1-8 16,0 0-21-16,-7-1-26 0,7-2-21 0,0-2-15 0,0 2-19 31,0-1-15-31,-6-3-12 0,6-2-6 0,0 1-4 0,-6-3 1 16,6 0-3-16,0 0 0 0,-6-1-2 0,6-3-2 15,0-4-1-15,-8 1-1 0,8-1-5 0,0-3-4 0,-6 0-3 16,6-5-3-16,-6-2 1 0,6-1 0 0,-7 1-1 0,7-5-1 16,-7 1 2-16,7-4 1 0,-6 1 3 0,6-2 2 15,-7 1 3-15,1 4 7 0,6-4 3 0,-6 4 5 0,-1 3 1 16,0 1 1-16,1-1-1 0,6 0-4 0,-6 0-3 0,-1 4-4 16,7 1-5-16,-7-1-5 0,1-1 0 0,6-1 1 0,-7 1-2 15,7 1 3-15,0 0-2 0,-6 0-1 0,6 0 0 16,0-3 1-16,-7 3 0 0,7 0-2 0,0-1 0 15,-6-2-4-15,6 3-1 0,0 0 1 0,-7 4 0 0,7-4-1 16,0 4-2-16,0-1 0 0,0 1-1 0,0-1 2 0,0 1-1 16,0 4 1-16,0-5-2 0,0 1 1 0,0 0 1 15,0-1 2-15,-6 1 0 0,6 0-1 0,0 3 1 0,0-2 0 16,0-3 3-16,0 6 2 0,-6-4 0 0,6 3 0 0,0 1 0 16,-8-1 2-16,8 0 1 0,0 0 1 0,-6 1 1 0,6-1 3 15,0 1-3-15,0-1-2 0,-6 1 0 0,12-1-1 16,-6-4-2-16,0-2 0 0,6 2-3 0,-6-3-5 0,8 0 2 15,-2-3-1-15,0-1 0 0,1 0-2 0,-1 4 0 0,1-7 0 16,-1 3-1-16,1 1 2 0,-7-1 0 0,6 1 3 16,-6-1 4-16,0 0 1 0,0 4 2 0,0 0 2 0,0 3 0 15,-6 1 0-15,6 0 2 0,0 0-1 0,-7 4-4 0,7-5 1 16,0 8-1-16,-6-4-1 0,6 1-1 0,0-1 0 0,0 5-1 16,0-2-1-16,-7 1 0 0,7 0-1 0,0 0 1 15,0-4-3-15,0 5 0 0,-6-2 0 0,6-2-1 16,0 3 0-16,-7-4 0 0,7 4 0 0,-6-3-1 0,0-2 1 15,-2 2-1-15,8 0 1 0,-6-1 0 0,0-3 0 0,-1 2 0 16,1-1 0-16,-7 3-2 0,6-5 0 0,1 4 1 0,0-3-1 16,-2-1 0-16,-4 1-1 0,5-4 0 0,0 4-1 15,-6-4 0-15,7 4-1 0,0-4 0 0,-8 0-1 0,8-1-1 16,0 2 2-16,-8-1 0 0,8 4 1 0,-7-1 3 0,7-2 0 16,-8 2 1-16,8 4 2 0,-8-3 1 15,8 3-1-15,-7 5 0 0,7-6 1 0,-1 6-2 0,-6-1-1 0,7 3 0 16,0 1-1-16,-2 0-2 0,2 0 0 0,0-1-2 15,-1 4 1-15,0-2-2 0,7 1-1 0,-6 2-2 0,6-1 0 16,-6 4 0-16,6-3 0 0,0 3-4 0,0 3 3 0,-7-2 3 16,7 2 0-16,0 0 2 0,0 5-1 0,0-5 0 15,0 5 0-15,0-4 5 0,0-1-6 0,0 5 0 0,0-5 0 16,0 5 0-16,0-5 0 0,0 5-1 0,0-5-1 0,-6 5-1 16,6-1 3-16,0-3 0 0,-7 3 0 0,7 0 2 0,0 1 2 15,-7-5-2-15,7 5 3 0,0-1 2 0,-6 1 0 16,6-1-2-16,0 0-1 0,-6 4 0 0,6-3-1 0,0 3 1 15,0 0-2-15,0-5 0 0,0 5 0 0,0 0 0 0,-7 0 2 16,7 0 0-16,0 0-1 0,0 0-2 0,0 0 1 16,0 0-2-16,0 0 0 0,-7 0-4 0,7 0-3 0,0 0-3 15,0 0-1-15,-6 5 0 0,6-2-2 0,-6 1-1 16,-1 3 2-16,-6 0 3 0,0 4 1 0,-7 4 2 0,8-4 2 16,-8 4 5-16,1-1-1 0,-1-3-1 0,7 4-2 0,0-4 2 15,-7 4-1-15,13-4 1 0,-5-4 0 0,5 4-2 16,-6-4 3-16,7-3 1 0,6 3 3 0,-7-3 0 0,7 0 2 15,-6-1 0-15,6 1-1 0,0-4 1 0,0 4 1 0,0-4 0 16,0 0 0-16,0 0-1 0,0 0 0 0,6-4 2 0,-6 0 0 16,7 1 0-16,5-1-1 0,-5-3-1 0,6-5 1 15,0 2-6-15,7-1 2 0,-7 0-1 0,0-1 3 16,7-2 0-16,-8 3 2 0,1 0 1 0,1 4-1 0,-8-4 6 16,6 3-2-16,-4 1-1 0,-2 3-4 0,0 1 0 0,-6-1-2 15,7 4-1-15,0 0 1 0,-1 4 0 0,7-1-2 0,-7 5 3 16,14 3-1-16,-7 0 1 0,7 3 1 0,-1 4 1 15,8 2 0-15,-2-2 1 0,7 3-1 0,-5 1 0 0,5 4 0 16,1-4-8-16,-1 3-13 0,-6 1-36 0,7 4-87 0,-1-5-94 16,1 5-87-16,-7 2-112 0,0-2-187 0,-6-1-104 15,-1 0-54-15,-12 1 1 0</inkml:trace>
  <inkml:trace contextRef="#ctx0" brushRef="#br0" timeOffset="25174">22306 7906 130 0,'-7'-8'494'16,"7"2"-64"-16,-6-3-142 0,0 2-103 0,-2 0-55 0,-4-1-27 15,-1 5-19-15,0-1-13 0,0 4-12 0,-7 0-13 0,-6 4-8 16,7-1-14-16,-7 1-7 0,0 3-9 0,-1 4-1 16,1 1 1-16,0-5 2 0,7 4 4 0,-1 0 2 0,0 0 3 15,8 0 0-15,-1-4 1 0,6 4 0 0,7 0 0 0,0 0 0 16,0 0 2-16,7 0 2 0,-1 0 7 0,7 3 8 16,1-2 8-16,4 2 14 0,2 1 12 0,7-4 11 0,-9 4 7 15,9-4 7-15,-1 3 3 16,-6-3 0-16,6 4-7 0,-13-4-8 0,6 1-13 0,-6-2-11 15,1 5-12-15,-8-5-8 0,0-2-6 0,1 2-3 0,-7 2-1 0,0-1-1 0,0 0-1 16,-7 0-1-16,1 0-1 0,-8 0-3 0,2 3-5 16,-2-2-5-16,2-1-20 0,-1 0-42 0,-7 0-58 15,0-1-66-15,1-2-57 0,6-5-56 0,-6 1-72 0,-1-4-102 16,7-4-111-16,0-3-44 0,-6-1 8 0</inkml:trace>
  <inkml:trace contextRef="#ctx0" brushRef="#br0" timeOffset="25380.38">21850 7924 23 0,'0'-4'508'0,"7"-3"-17"0,-1 0-163 15,-6 3-131-15,13-3-63 0,-6 4-9 0,12-3 25 0,-5 0 31 16,4 2 26-16,2 0 13 0,7-3 8 0,-1 3-4 0,6-3-14 16,1 0-32-16,-1 3-47 0,1-3-44 0,-1 3-32 15,7-3-22-15,-6 3-27 0,-1 4-51 0,1-3-68 0,-1 3-65 16,-6-4-57-16,1 4-50 0,-1 0-63 0,-6 0-96 0,-1 0-132 15,0 0-43-15,0 0 20 0</inkml:trace>
  <inkml:trace contextRef="#ctx0" brushRef="#br0" timeOffset="25697.99">22820 7836 434 0,'-19'0'500'0,"-8"0"-140"0,8 0-156 0,-7 3-87 16,0 1-48-16,0 0-27 0,1 3-15 0,5 0-9 0,0 4-6 16,1-3-2-16,5 4-1 0,2-2-2 0,5 5-4 15,0-5-2-15,7 2 0 0,7 2-1 0,0-3-1 0,-1 0 0 16,14 0 0-16,-8 0 0 0,8 0 0 0,-1 0 0 0,1-4 2 16,0 5 0-16,-1-5 2 0,-5 0 0 0,4 0 3 0,-4 1 4 15,-1-1 3 1,-7 0 5-16,0 1 5 0,2-1 8 0,-2-3 9 0,-6 3 11 0,0 0 10 0,0 1 6 0,-6-1 5 31,-2 0 0-31,-4 4-3 0,-1 0-5 0,-7 1-10 0,0-2-10 16,1 5-13-16,6-4-9 0,-6 0-9 0,-1 4-6 15,0-4-16-15,1-4-29 0,13 4-33 0,-8-8-33 0,8 2-40 16,0-5-54-16,6-5-86 0,0 2-150 0,6-8-77 0,0 4-18 16</inkml:trace>
  <inkml:trace contextRef="#ctx0" brushRef="#br0" timeOffset="25983">22950 7997 139 0,'-6'-4'549'0,"0"1"-18"0,6-1-148 0,-6 0-102 0,6 1-54 0,0 3-20 16,-8-4-17-16,8 4-18 0,0 0-27 0,0 0-27 15,8 0-24-15,-8 0-23 0,0 4-24 0,6-4-21 0,0 3-13 16,-6 5-7-16,6-1 1 0,-6 0 1 0,0 1 5 0,7 2 3 16,-7 6 4-16,0-5 5 0,0 7 4 0,0-4 4 15,0 5 0-15,0-1 0 0,0 0-3 0,0 0-4 0,-7 4-3 16,7-3-4-16,0 3-5 0,-6 0-4 0,6 0-5 16,0-4-20-16,0 4-41 0,0-3-53 0,0-1-51 0,0 0-49 15,0-3-48-15,0-4-67 0,6 0-99 0,-6-8-112 0,7 1-48 16,0 0 5-16</inkml:trace>
  <inkml:trace contextRef="#ctx0" brushRef="#br0" timeOffset="26172.79">23270 8052 270 0,'0'-7'642'0,"0"7"9"15,0-3-154-15,0-1-135 0,7-1-91 0,-7 5-58 0,0 0-47 16,0 5-45-16,0-1-38 0,0-1-23 0,0 8-11 0,-7-4-2 15,7 7 0-15,0 1-2 0,-7 4 0 0,1-1-2 16,-1 0-4-16,1 5-6 0,-8 2-7 0,8 1-7 0,-7-1-4 16,0 4-3-16,0 0-17 0,7 5-48 0,-8-5-64 15,2 0-63-15,5-3-54 0,0-1-50 0,1 2-67 0,0-6-105 16,6-2-115-16,0-5-41 0,0-3 11 0</inkml:trace>
  <inkml:trace contextRef="#ctx0" brushRef="#br0" timeOffset="26427.25">23485 8342 164 0,'6'-4'593'0,"-6"-3"2"0,7 2-154 0,-7 5-152 15,6 0-102-15,-6 0-61 0,0 0-37 0,0 5-28 16,0 2-18-16,0 4-9 0,0 3-3 0,-6 5 3 0,-1-1-2 16,1 4 0-16,-1 0 8 0,1 4-6 0,-7-4 3 15,7 3 10-15,-2-3 14 0,8 0 12 0,-6 0 7 0,6-4 10 16,0 1 0-16,6-4 13 0,-6-5 7 0,8 2 0 0,-2-2-7 15,7-2-7-15,6-1-6 0,0-7-11 0,8 4-12 16,12-8-12-16,0 0-13 0,0-3-20 0,7-4-30 0,6 0-58 16,-6 0-95-16,-1 0-94 0,7-3-112 0,-7-1-202 0,1 0-109 15,-1 1-70-15,2-5-24 0</inkml:trace>
  <inkml:trace contextRef="#ctx0" brushRef="#br0" timeOffset="27077.99">28870 8514 293 0,'0'0'531'0,"0"0"-87"16,0 0-162-16,8 0-109 0,-8 0-61 0,0 3-39 0,6 1-27 0,-6 0-5 15,6 3 8-15,1 4 19 0,0 0 11 0,5 0 9 16,-5 3 6-16,-1 5 3 0,1-4 12 0,6 3 14 0,-7 0 3 16,1 0-7-16,0 4-6 0,-1-3-12 0,0-1-4 0,1 1-8 15,-1-1-19-15,1-4-19 0,0 1-18 0,-1 3-14 0,-6-7-12 16,6 4-27-16,-6 0-52 0,8-5-53 0,-2-2-49 16,-6 3-45-16,0-8-44 0,6 6-51 0,-6-9-61 15,0 0-92-15,0-4-52 0,7-1-12 0</inkml:trace>
  <inkml:trace contextRef="#ctx0" brushRef="#br0" timeOffset="27284.58">28786 8495 373 0,'0'-7'447'0,"7"0"-151"0,-1 0-118 0,0-1-65 15,8 5-34-15,-8-6-20 0,14 6-14 0,-7-1-7 0,7-3-5 16,6 4-6-16,-7-1-4 0,7 0-8 0,0 1-6 0,7-1-6 15,-7 1-4-15,6-1-8 0,-5 4-15 0,5-4-19 16,-6 0-27-16,0 1-35 0,0-1-50 0,-6 4-74 0,-8-4-111 16,-4 8-70-16</inkml:trace>
  <inkml:trace contextRef="#ctx0" brushRef="#br0" timeOffset="27442.91">28851 8653 324 0,'-13'7'399'0,"7"-7"-136"0,6 4-98 0,-7-1-52 0,7 1-22 0,0-4-8 0,7 0 3 0,-1 0 5 16,1 0 2-16,6-4-4 0,-1 4-5 0,8-7-12 16,6 4-12-16,1-1-17 0,-1-4-16 0,6 1-20 0,1 0-27 15,-1 0-27-15,1-1-34 0,-1 2-37 0,1-6-47 0,-7 4-72 16,7 1-128-16,-13 0-78 0,-2 3-38 0</inkml:trace>
  <inkml:trace contextRef="#ctx0" brushRef="#br0" timeOffset="27647.9">29308 8704 147 0,'0'0'509'0,"0"-4"-68"16,0 1-158-16,0 3-115 0,6-4-69 0,6-3-39 0,-5 3-21 15,13-3-11-15,-7 3-7 0,12-3-6 0,-5 3-11 16,7-3-18-16,-1 3-17 0,0-3-19 0,-1 3-20 0,1-3-23 15,-6 3-28 1,-1 1-39-16,-5-1-50 0,-2 0-63 0,-4 4-78 0,-2 0-48 0</inkml:trace>
  <inkml:trace contextRef="#ctx0" brushRef="#br0" timeOffset="27790.06">29261 8906 77 0,'-6'7'399'0,"6"-3"-108"0,0-4-94 0,6 3-55 16,1-3-27-16,0 0-13 0,6-3-6 0,-1-1-8 15,8-3-9-15,0-1-13 0,6 2-18 0,-1-6-15 0,8 4-14 16,-1-6-12-16,8 3-17 0,-1-4-22 0,6 1-23 0,1-5-31 16,7 1-50-16,-8 0-93 0,1 0-119 0,-1 3-69 15</inkml:trace>
  <inkml:trace contextRef="#ctx0" brushRef="#br0" timeOffset="28297.06">29874 6902 313 0,'0'-4'342'0,"0"1"-96"0,-7-2-83 0,7 1-48 16,0 4-34-16,0-2-22 0,0 2-13 0,0 2-11 0,0 2-11 15,0 4-7-15,0 0-4 0,7-1-3 0,-7 3 3 0,0 5 2 16,0 0 4-16,6 0 3 0,-6 0 6 0,6 3 3 15,-6-4 1-15,8 5 2 0,-8-1-4 0,6 0 1 16,0 1-2-16,1-1-6 0,0 0-5 0,-1 0-4 0,7 1-3 16,-7-1-4-16,1-3-5 0,6 3-15 0,-7-3-16 0,8-1-22 15,-8 1-27-15,1 0-38 0,-1-4-58 0,0-4-109 0,1 0-91 16,0-3-51-16</inkml:trace>
  <inkml:trace contextRef="#ctx0" brushRef="#br0" timeOffset="28519.05">29886 6964 49 0,'0'-4'420'0,"8"-3"-99"0,-2 3-124 0,0 1-78 16,8-1-47-16,-2 0-23 0,1 1-12 0,1-1-6 15,5 0-4-15,1 0-4 0,-1 1-3 0,0-1-7 0,1 1-4 16,0 3-3-16,-1-4-3 0,1 1-9 0,-1-1-11 0,-6 4-15 15,0-4-21-15,1 4-29 0,-8-3-39 0,0 3-47 0,-6 0-81 16,0 0-90-16</inkml:trace>
  <inkml:trace contextRef="#ctx0" brushRef="#br0" timeOffset="28677.71">29880 7107 188 0,'-6'3'350'16,"6"1"-120"-16,0 0-81 0,0-4-49 0,6 3-25 0,0-3-12 15,2 0-4-15,11 0-4 0,-6-3-2 0,6-1-8 16,7 4-9-16,1-4-11 0,-1-3-4 0,6 4-8 0,1-5-7 16,-1 5-14-16,7-5-18 0,-6 1-23 0,6 0-36 15,0-1-46-15,0-3-89 0,-7 4-119 0,1-4-67 0</inkml:trace>
  <inkml:trace contextRef="#ctx0" brushRef="#br0" timeOffset="28992.89">30271 7180 127 0,'0'0'355'0,"0"0"-84"0,0-3-83 0,0 3-60 16,0 0-39-16,6 0-22 0,-6-3-11 0,7 3-7 15,6-6-5-15,0 3-3 0,1 3-7 0,-2-3-4 0,1-5-2 16,7 5-2-16,-7-1 1 0,6 0-3 0,1 1-1 0,-1-1-3 16,1 1-2-16,6-5-4 0,-6 4-5 0,5-3-4 15,-5 3-10-15,6-3-18 0,-13 4-25 0,7-1-30 0,0 0-35 16,-8 1-48-16,1-1-81 0,-6-3-124 0,6 3-61 0</inkml:trace>
  <inkml:trace contextRef="#ctx0" brushRef="#br0" timeOffset="29404.8">30395 6993 125 0,'0'0'267'0,"6"0"-80"0,0-4-62 0,-6 4-39 15,8-3-25-15,-2 3-14 0,0 0-5 0,-6 0-4 0,7-3-1 16,-1 3-3-16,1 0-2 0,6-4-1 0,-7 4-2 0,8-4 2 15,-2 0 1-15,2 1-1 0,5-1-1 0,1 0-5 16,-1 1-6-16,1-1-10 0,0 0-18 0,-2 1-32 0,2-1-60 16,0 0-115-16,-1-3-99 0,1 3-68 0</inkml:trace>
  <inkml:trace contextRef="#ctx0" brushRef="#br0" timeOffset="29721.92">30792 6923 231 0,'7'-3'453'0,"5"-1"-133"0,2 1-130 0,-8-1-82 0,14 1-43 16,-7-1-21-16,0 0-11 0,0 1-7 0,-1 3-5 0,2 3-3 16,-1-3-7-16,-7 4-3 0,1 0-2 0,-7 3 0 15,0 3-1-15,0 2 0 0,-7-1 2 0,1 3 2 0,-7 5 1 16,7-1 2-16,-8 3 2 0,1-3 1 0,0 2 2 0,7-2 2 15,-7-3 2-15,7-1 5 0,-2 1-1 0,2 0 1 0,0-5 1 16,6-2 5-16,0 3 3 0,0-8 6 0,0 6 15 16,6-3 17-16,-6-2 21 0,6 0 23 0,8-1 22 15,-8 1 13-15,14-4 5 0,-1 0-3 0,1 0-14 0,6-4-22 0,7 1-28 16,-1-5-46-16,1 2-56 0,-1-3-62 0,1-2-57 16,-1-3-47-16,1 3-39 0,-1-4-39 0,-12 4-38 15,-1-3-35-15,1 3-56 0,-14-4-84 0,8 0-24 0</inkml:trace>
  <inkml:trace contextRef="#ctx0" brushRef="#br0" timeOffset="30817.05">20079 3923 62 0,'6'-11'378'15,"0"4"-97"-15,1-4-95 0,-7 1-55 0,7 1-31 0,5-2-15 16,-5 4-7-16,0-4-1 0,-1 4-2 0,1 0-1 0,-1-4-3 16,7 3-4-16,-6 1-3 0,5 0-1 0,-4-1 0 15,4 1 2-15,-5 0 5 0,-1 3 7 0,1 0 5 0,-1 1 6 16,-6-1 0-16,7 1 1 0,-7 3-4 0,0 0-5 16,0 0-9-16,-7 0-9 0,7 0-8 0,-6 3-7 0,-7 4-8 15,-6-3-7-15,-1 3-6 0,-6 4-6 0,-1 4-4 0,-5-4-7 16,-7 4-3-16,7 3-4 0,-7-4-1 0,-1 6-1 15,7-6 1-15,7 0-1 0,-6 1 0 0,13 0 2 0,-7-1-3 16,12-3 0-16,1 1-1 0,1-2 1 0,-2 1 0 0,14 0 1 16,-6 0 0-16,6 1 0 0,6 2 0 0,0-3 2 15,8 4 0-15,5-1 1 0,-5 1 0 0,12-1 1 0,-7 1-1 16,7-1 1-16,6 2 1 0,-5-2 0 0,-1 1 0 16,0-4 0-16,0 3-2 0,-1-3 0 0,-5 0-1 0,0 0-1 15,-1 1-1-15,-5-2 0 0,-2 1 0 0,-5-4 0 0,0 4-1 16,-1-3 1-16,-6-2 3 0,0 3 1 0,-6-2 5 15,-1 4 4-15,0-4 5 0,-5 4 1 0,5-3 1 0,-12 3-1 16,6-4-1-16,-7 4-3 0,6-4-3 0,-4 0-3 0,4 1-9 16,1-1-12-16,-7 0-21 0,14-3-31 0,-6 0-42 15,5-1-45-15,0-6-45 0,1-1-52 0,6-3-74 0,-7-4-135 16,7-4-73-16,0-3-28 0</inkml:trace>
  <inkml:trace contextRef="#ctx0" brushRef="#br0" timeOffset="31007.33">19779 3898 45 0,'0'-7'459'0,"6"-4"-122"0,1 3-135 0,6-3-80 0,-1 4-38 15,2-4-19-15,6 3-7 0,-1-3-4 0,7 4-1 16,0-4 7-16,7 4-1 0,-1-4-1 0,1 3-6 0,-1 1-5 16,7 0-7-16,1 0-6 0,-1-1-6 0,0 5-8 0,-1-5-6 15,-4 5-3-15,-2 0-4 0,1 3-3 0,-8-5-9 0,1 5-15 16,-6 0-19-16,6 5-18 0,-13-5-21 0,7 0-31 15,-7 3-50-15,0-3-89 0,-7 3-116 0,1-3-63 0</inkml:trace>
  <inkml:trace contextRef="#ctx0" brushRef="#br0" timeOffset="31229.6">20397 3806 234 0,'-6'0'454'0,"6"-4"-129"0,0 1-125 0,0 3-77 0,0 0-45 0,0 0-26 0,0 3-20 0,6 5-12 16,2-5-9-16,-2 8-4 0,0-3-3 0,7 6 1 0,0 1-3 16,-6 4 1-1,5-5 1-15,2 8 1 0,-8 0-2 0,8 0 2 0,-8 3-1 16,7 4 0-16,-7-2-3 16,8 1 2-16,-8 2-1 0,0 0-1 0,8-1 2 0,-8 0-1 15,7-3-1-15,-7-1-2 0,1 1-7 0,6-4-17 0,-7 0-20 16,2-4-34-16,-8 1-57 0,6-5-127 0,-6-3-99 0,0-3-62 15</inkml:trace>
  <inkml:trace contextRef="#ctx0" brushRef="#br0" timeOffset="31499.68">20508 3868 111 0,'0'-22'473'0,"0"4"-122"0,0 0-136 0,7-1-77 0,-1 1-39 0,1 4-27 15,6 3-17-15,0-3-14 0,0 2-12 0,6 1-7 16,1 0-5-16,0 0-3 0,-1 7-5 0,7-3-2 0,-6 3-2 16,-1 4-2-16,1 0 0 0,0 0-1 0,-8 7 0 0,2-3-1 15,-8 7 0-15,0 0 1 0,1 4-1 0,-7 0 1 16,-7-1-2-16,1 4 0 0,0-3 1 0,-2 7 2 16,-4-4-1-16,-1 1 0 0,-7-1 0 0,7 1 0 0,-6-1 2 15,-1 0-1-15,1 0 0 0,-1-3-1 0,8 3-1 0,-2-3 1 16,1-1-9-16,0-3-17 0,6 0-23 0,1 1-25 0,6-5-51 15,0-3-99-15,6-1-118 0,1-3-77 0</inkml:trace>
  <inkml:trace contextRef="#ctx0" brushRef="#br0" timeOffset="31768.37">20892 4198 146 0,'0'0'467'0,"0"0"-124"0,0 4-134 0,8-4-84 15,-8 0-50-15,0 3-28 0,0 1-20 0,6 0-10 0,0-1-5 16,0 5-3-16,1 3 4 0,-7 0-1 0,7 0 1 0,-1 3 0 16,1 1 1-16,-7-1-1 0,6 0-1 0,1 2-4 15,0 2-1-15,-7-3-1 0,0 3-3 0,6 0 1 0,-6-3-2 16,0 3 2-16,6-3-2 0,-6 4 2 0,0-5-2 0,6 5-2 15,-6-5-8-15,0 1-18 0,0-1-32 0,8-3-73 16,-8 0-135-16,0-3-93 0,6-1-63 0</inkml:trace>
  <inkml:trace contextRef="#ctx0" brushRef="#br0" timeOffset="31942.69">21251 4348 57 0,'-7'-3'515'0,"7"3"-24"16,0 0-181-16,0 0-129 0,-6 3-74 0,6 1-42 16,-7 3-26-16,7 1-15 0,0 3-12 15,-6 0-4-15,-1 7-3 0,1-4 0 0,0 5-2 0,-2 3-1 0,2 3-6 0,-7 1-15 16,0 0-25 0,7-1-37-16,-1 1-58 0,1-4-110 0,-1 0-117 0,7-4-71 0,0-3-41 0</inkml:trace>
  <inkml:trace contextRef="#ctx0" brushRef="#br0" timeOffset="32179.68">21342 4612 227 0,'0'0'369'0,"6"0"-124"16,-6 4-96-16,0-1-54 0,0 1-30 0,-6 3-15 0,6 4-7 16,-6 0-5-16,6 4-5 0,-7-4-5 0,0 8-5 0,1-5-5 15,0 5-5-15,-1-5-3 0,7 1-4 0,-6 3 1 16,6-8 2-16,0 6 5 15,6-6 3-15,1 1 4 0,-1 0 5 0,7-3 4 0,0-1 5 16,7 0 2-16,-1-3-2 0,7-1-6 0,0-3-3 0,7 0-5 0,-1-3-4 0,7-1-11 16,1 1-19-16,-1-1-28 15,6-3-38-15,-5-1-72 0,5-3-145 0,-6 0-83 0,0 1-59 16</inkml:trace>
  <inkml:trace contextRef="#ctx0" brushRef="#br0" timeOffset="32989.44">29529 4044 257 0,'0'-3'394'0,"0"-4"-126"0,0 3-104 16,0 0-58-16,0 0-32 0,0 0-20 0,0 4-14 0,0 0-11 15,0 0-8-15,0 4-5 0,6 4-4 0,-6-1-2 0,0 4 1 16,6 0 2-16,-6 4 2 0,7 3 6 0,-7 1 5 16,0 2 0-16,0 1 5 0,7 0 1 0,-7 0 4 0,0 4 3 15,6-4 2-15,-6 3-2 0,7 0 1 0,-7-2 1 16,0 3-2-16,6-1-4 0,0-3-5 0,-6 0-6 0,8 0-4 16,-2 0-4-16,0 0-5 0,0 0-2 0,-6-4-3 0,8 1-5 15,-2-1-8-15,0-3-17 0,-6-5-20 0,7 6-24 16,-1-9-32-16,1 0-45 0,0-3-87 0,-1-4-138 0,0-4-84 15,0-3-29-15</inkml:trace>
  <inkml:trace contextRef="#ctx0" brushRef="#br0" timeOffset="33177.65">29541 4117 336 0,'0'-6'319'16,"7"1"-127"-16,6-2-75 0,0 3-32 0,1 1-19 0,-2-1-8 15,8 1-6-15,-1-5 2 0,1 8-2 0,0-3-2 0,6-2-3 16,-1 2-8-16,1 3-4 0,1-3-4 0,-8 3-5 16,8-4-4-16,-2 4-4 0,1 0-4 0,-6 0-10 0,6 0-18 15,-7 4-23-15,7-4-35 0,-12 0-53 0,5 0-98 16,-6 3-114-16,-6-3-73 0</inkml:trace>
  <inkml:trace contextRef="#ctx0" brushRef="#br0" timeOffset="33338.18">29503 4326 424 0,'0'4'333'0,"0"-4"-130"0,0 0-77 0,6 0-37 0,8 0-22 15,-2-4-14-15,1 4-8 0,7-3-6 0,6-1-4 0,0-1-7 16,7 2-7-16,-1 0-6 0,1 0-4 0,5-6-6 0,1 6-14 16,1-4-24-16,-1 0-40 0,0-4-67 0,-7 4-134 15,1-8-89 1,-7 4-57-16</inkml:trace>
  <inkml:trace contextRef="#ctx0" brushRef="#br0" timeOffset="33588.47">30115 3630 115 0,'6'-3'430'0,"1"-5"-122"0,6 5-114 15,-7-1-61-15,7 0-39 0,1 4-21 0,-2 0-13 16,2 0-8-16,-2 4-4 0,1 0-8 0,-6 3-13 0,0 0-7 16,-1 1-4-16,0 3-3 0,2 3-4 0,-8-3-1 15,0 4-1-15,-8 3-1 0,8-3 4 0,-6 3-3 0,0 1-4 16,-1-1-1-16,0 0-4 0,-6-3-12 0,7 3-20 0,6 0-25 16,-6-3-44-16,6-1-78 0,6-2-156 0,-6 2-87 15,0-6-41-15</inkml:trace>
  <inkml:trace contextRef="#ctx0" brushRef="#br0" timeOffset="33778.96">30499 4231 162 0,'0'-4'478'0,"7"1"-128"0,-1-1-141 15,7-3-78-15,1 3-45 0,4-3-32 0,2 3-19 0,7-3-9 16,5 3-6-16,-6 1-9 0,7-1-13 0,6 0-24 0,-7 1-34 16,1-2-55-16,-7 1-79 0,0-2-132 0,-7 2-82 15</inkml:trace>
  <inkml:trace contextRef="#ctx0" brushRef="#br0" timeOffset="33953.82">30492 4407 357 0,'-6'3'393'0,"6"-3"-127"0,0 0-86 0,6 0-54 0,1 0-35 16,0-3-27-16,12-1-20 0,1 0-11 0,6 1-12 15,7-1-7-15,-1 1-15 0,7-1-21 0,0-3-27 16,7-1-44-16,-7 1-71 0,-1-4-160 0,2 0-77 0,-1 0-39 16</inkml:trace>
  <inkml:trace contextRef="#ctx0" brushRef="#br0" timeOffset="34096.81">31092 4136 119 0,'0'3'458'0,"0"-3"-125"0,0 4-130 15,0 3-79-15,6-3-48 0,1 4-24 0,-1-2-12 16,0 6-4-16,8-1-4 0,-1 0-5 0,0 3-6 0,6 1-4 16,1 0-4-16,-7 0-3 0,6-1-6 0,1 0-19 0,-1 2-25 15,-5-2-41-15,-8-3-77 0,7 0-159 0,-13-4-91 16,0-3-46-16</inkml:trace>
  <inkml:trace contextRef="#ctx0" brushRef="#br0" timeOffset="34571.88">29209 2762 199 0,'0'4'368'15,"0"-4"-127"-15,0 0-103 0,0 3-60 0,0-3-33 16,0 4-19-16,0 0-6 0,7 3-2 0,0 0 1 0,-1 1 1 15,0-1 2-15,2 4-1 0,-2-4 0 0,6 4 1 0,-5 4-3 16,0-1-1-16,6 0-2 0,-7 2-2 0,0 2-2 0,8 1-1 16,-8-5-3-16,7 4-2 0,-6 1-3 0,6-1 0 15,-7 1-1 1,1-5-4-16,0 1-7 0,5-1-12 0,-6-3-16 0,-6-3-26 0,8-5-41 0,-2 1-80 0,0-4-129 16,-6-4-72-16</inkml:trace>
  <inkml:trace contextRef="#ctx0" brushRef="#br0" timeOffset="34778.48">29190 2755 50 0,'6'-4'356'0,"-6"1"-108"0,13-1-97 0,-6-3-52 15,6 2-27-15,1 1-18 0,4-3-7 0,2 4-6 0,-1-1-2 16,7 0-4-16,-6 1-7 0,7-1-3 0,-1 1-6 15,-1-1-6-15,1 1-5 0,0 3-3 0,1-4-7 0,-1 4-14 16,-7 0-23-16,1 0-33 0,0-4-46 0,-8 4-77 0,2-4-122 16,-14 4-67-16</inkml:trace>
  <inkml:trace contextRef="#ctx0" brushRef="#br0" timeOffset="34920.74">29209 2831 2 0,'0'0'335'15,"0"4"-111"-15,7-4-75 0,0 0-47 0,5 0-25 0,2 0-14 16,5-4-11-16,1 1-8 0,0 3-5 0,5-4-6 16,8-3-8-16,-8 3-5 0,15 1-6 0,-7-5-7 0,-1 5-13 15,1-5-23-15,-1 1-44 0,-5 0-69 0,-1-4-139 0,-7 0-87 16</inkml:trace>
  <inkml:trace contextRef="#ctx0" brushRef="#br0" timeOffset="35142.48">29548 2451 244 0,'7'-3'321'0,"-1"3"-113"0,1-5-73 0,-1 5-43 16,8 0-26-16,-2 0-14 0,2 5-8 0,-2-2-6 15,1 0-4-15,7 1-8 0,-8 4-7 0,-4-1-6 0,4 0-3 16,-5 4-4-16,0 0-2 0,-7 0-1 0,0 0-7 0,0 3-5 15,0 1-12-15,0-4-24 0,0 0-36 0,-7 0-59 0,7 1-119 16,0-5-86-16,0 0-52 0</inkml:trace>
  <inkml:trace contextRef="#ctx0" brushRef="#br0" timeOffset="35305.83">29835 2810 410 0,'0'-4'372'0,"0"0"-139"0,6-3-92 16,1 3-54-16,6-3-36 0,6 3-22 0,1 1-11 15,6-1-12-15,7 0-20 0,-7 4-28 0,6-3-57 0,1-1-117 16,-1 4-100-16,-5-4-64 0</inkml:trace>
  <inkml:trace contextRef="#ctx0" brushRef="#br0" timeOffset="35444.18">29795 2974 258 0,'0'0'335'0,"0"4"-118"15,0-4-82-15,7 0-48 0,6 0-33 0,7 0-19 0,-1-4-14 16,13 4-20-16,2-3-31 0,5-1-54 16,0-3-100-16,-1-1-111 0,8 1-66 0</inkml:trace>
  <inkml:trace contextRef="#ctx0" brushRef="#br0" timeOffset="35616.03">30427 2824 224 0,'0'7'238'0,"0"1"-79"0,0 3-53 16,-6-1-34-16,6 5-19 0,6 0-9 0,-6 0-5 0,7 0 0 0,-1-1-3 0,1 4 0 16,6-3-1-16,7 0 1 0,-1-1 1 0,1 1-3 15,12-1-4-15,1-2-6 0,-1-1-5 0,7-4-4 0,1 0-5 16,-1 1-17-16,-1-5-33 0,1 1-65 0,-13-4-171 0,1-4-74 15,-1 1-46-15</inkml:trace>
  <inkml:trace contextRef="#ctx0" brushRef="#br0" timeOffset="37372.6">27288 4286 44 0,'0'3'119'15,"-6"1"-42"-15,6-1-30 0,0 1-19 0,0 1-13 0,6-5-5 16,-6 3-1-16,6 0-1 0,-6 0 2 0,7-3-1 16,0 5 0-16,-1-5 2 0,1 0-1 0,-7 0 5 0,6 0 1 15,1 0 1-15,-7-5 1 0,7 5 1 0,-7-3 0 0,0 3 1 16,6 0 2-16,-6 0-2 0,0 0 0 0,0-3 1 0,0 3-2 16,0 0 0-16,-6 0 0 0,6 0-1 0,0 0-2 15,0 0-4-15,0 0-4 0,0 0-4 0,0 0 1 0,0 0-1 16,0 0 1-16,0 0-4 0,6 0 2 0,-6 0 0 0,6 0 1 15,-6 0-1-15,6 0-3 0,2-3-7 0,-2 3-14 16,0 0-29-16,-6-5-67 0,7 1-131 0</inkml:trace>
  <inkml:trace contextRef="#ctx0" brushRef="#br0" timeOffset="39274.92">8590 3670 166 0,'0'0'366'0,"-6"4"-122"0,6-4-103 16,0 0-62-16,-8 4-33 0,8-4-23 0,0 3-10 15,-6 5-4-15,6-1-3 0,0 4-1 0,0-4-3 0,0 8-2 16,0-4-3-16,0 4-3 0,0-1-7 0,6 1-12 0,-6 3-10 16,8 1-10-16,-2-5-11 0,0 8-9 15,1-4-6-15,0 8-4 0,-1-4 1 0,-6 4 9 0,6-1 10 0,-6 5 10 16,0-4 10-16,0 7 10 0,0-4 10 0,0-4 8 0,-6 4 12 16,6 1 5-16,0-4 8 0,0-4 5 0,0 3 5 0,0 1 1 15,0-5 4-15,0 6-1 0,0-5-5 0,0 0-3 16,0-4-6-16,0 4-6 0,0 0-5 0,6-4 0 15,-6 4-2-15,0 0-3 0,0 0 0 0,0 0-1 0,0 0 1 16,0 3 0-16,0 2 0 0,0 1 1 0,0 2-1 0,0 0 0 16,0-2-1-16,0 2 2 0,0-1-2 0,0 0 0 0,0 1 1 15,0-1-1-15,7-3-1 0,-7 0 0 0,6-1 2 16,-6 1-2-16,7-1 1 0,-7 1-1 0,0-4 1 0,7 4-1 16,-7-4 0-16,6 3 1 0,-6-3-1 0,0 5 0 0,6-6 1 15,-6 1-1-15,0 0 0 0,0 0 0 0,7 0 1 16,-7-4-1-16,7 5-3 0,-1-6-4 0,-6 1-6 0,6-3-9 15,1 4-14-15,0-5-18 0,-1 1-18 0,1-4-8 0,-1 8-4 16,0-5 2-16,2 1 6 0,-2 3 16 0,0-3 22 16,-6-1 27-16,7 4 23 0,-7-3 21 0,0 0 12 0,6 3 9 15,-6-8 7-15,0 6 2 16,0-1-5-16,0-4-2 0,7 3-4 0,-7 1-7 0,0-4-7 0,6 0-4 0,-6 3-7 16,7-3-5-16,-1 3-2 0,-6-2-7 0,6 3-5 0,2-1 1 15,-8 1-3-15,0 0-1 0,6-1-3 16,-6 5-1-16,6-1-1 0,-6 0 0 0,7 1 1 0,-7 3-2 0,7 0 0 15,-7-1-1-15,6 1-9 0,-6 0-13 0,0 0-22 0,6 4-30 16,-6-4-46-16,7 0-69 0</inkml:trace>
  <inkml:trace contextRef="#ctx0" brushRef="#br0" timeOffset="39701.61">8629 7036 245 0,'-7'-2'246'0,"7"-2"-81"0,-6 0-66 0,6 0-41 15,0 0-18-15,0 1-9 0,-6-1-2 0,6 1 2 0,0-1 1 16,0 4 0-16,0-3-2 0,0 3-2 0,0 0-5 0,0-4-6 16,0 4-3-16,0 4-6 0,6-4 0 0,-6 3 4 0,0 1 1 15,6-1 2-15,-6 4 5 0,7 5 4 0,-7 3 4 16,6-1 1-16,-6 1 0 0,7 7-4 0,-7-4 0 0,7 8-3 15,-7-1-4-15,6 1-1 0,-6 3-2 0,6-3-1 0,-6 3-1 16,7 0 1-16,-7 1 0 0,0-1-3 0,7 1 0 16,-7-5-2-16,6 4-2 0,-6-2-2 0,6-6-3 15,-6 5-1-15,7-4-2 0,-7-4-2 0,7 0-9 0,-1-3-11 0,-6-3-21 16,7-2-30-16,-1-6-52 0,8-4-100 0,-8 0-118 16,0-7-65-16</inkml:trace>
  <inkml:trace contextRef="#ctx0" brushRef="#br0" timeOffset="39939.11">8408 7001 28 0,'-7'-4'498'0,"1"-4"-31"0,-1 5-178 0,0 0-122 0,7-1-69 15,0 0-44-15,0 0-24 0,0 4-15 0,7-3-7 16,0 3-2-16,-1-4-2 0,1 4-1 0,5-4-2 0,2 1 1 15,-2-1 0-15,8 0-1 0,-7 1 4 0,7-1-2 16,0 0 2-16,5-3-1 0,-5 3 3 0,0 0-2 0,6 1 1 16,-7-4-2-16,7 3-1 0,-6 1-1 0,6-1-1 15,-7 4-2-15,1-4-8 0,-1 4-12 0,-6 0-15 0,6 0-19 16,-5 4-27-16,-8 0-39 0,8-4-57 0,-8 3-82 0,0 1-107 16,-6 3-48-16</inkml:trace>
  <inkml:trace contextRef="#ctx0" brushRef="#br0" timeOffset="40113.94">8525 7143 259 0,'-14'8'396'0,"2"-1"-139"0,5-3-104 0,1-1-63 16,-1 0-38-16,7 3-20 0,-6-3-12 0,12-3-4 15,-6 3 1-15,7-3-3 0,-1 0 0 0,1 0-2 0,5 0 0 16,2-3-2-16,-1 3-2 0,0-3-1 0,6-6-3 0,1 6-1 16,0-5-2-16,5 5-1 0,1-5-7 0,-6-2-12 15,6 2-23-15,1 1-40 0,-8-4-74 0,0 4-150 0,0-1-77 16</inkml:trace>
  <inkml:trace contextRef="#ctx0" brushRef="#br0" timeOffset="40335.75">8734 6733 245 0,'12'-7'438'0,"-5"-1"-127"0,12 1-126 0,-6 0-76 0,7-1-43 15,0 1-21 1,-8 3-11-16,8 1-6 0,-1-1-2 0,-5 4-2 0,-2 4-5 0,1-1-6 0,-6 1-3 0,0 3-6 0,-1 4 0 16,0-3-1-16,-6 3-1 0,0 1 0 0,0 2 1 15,-6 0 0-15,6 1 0 0,-6-1 1 0,-1 1-4 0,0 0-6 16,7-1-8-16,-6-2-12 0,6-2-18 0,-7 1-30 16,7 1-54-16,0-6-76 0,0 2-132 0,0-4-71 0</inkml:trace>
  <inkml:trace contextRef="#ctx0" brushRef="#br0" timeOffset="40558.71">8974 7188 14 0,'-7'0'443'0,"7"3"-102"0,0-3-122 15,0 0-91-15,0 0-55 0,0-3-31 0,7 3-15 16,0-4-7-16,-1-3-4 0,1 4-2 0,5-6-1 0,-4 2-4 16,4 0-1-16,2-1 0 0,5-2-3 0,-6 2-2 0,6-3-2 15,1 4-1-15,-7-4-1 0,7 4-1 0,-1-4-2 0,0 7-10 16,-5-3-18-16,-1-1-30 0,-1 5-52 0,2-1-90 16,-8 0-114-16,-6 4-63 0</inkml:trace>
  <inkml:trace contextRef="#ctx0" brushRef="#br0" timeOffset="40733.07">9020 7301 84 0,'0'3'447'15,"-6"1"-109"-15,6-4-134 0,0 0-90 0,0 0-52 0,0 0-27 16,6 0-15-16,0-4-8 0,0 1-5 0,14-5-3 0,-7 1 0 16,7 0-1-16,6-4-7 0,-7 0-12 0,7 4-19 15,0-4-33-15,1 0-57 0,-7-4-123 0,5 4-87 0,-5 0-56 16</inkml:trace>
  <inkml:trace contextRef="#ctx0" brushRef="#br0" timeOffset="40922.86">9411 6997 357 0,'0'-4'458'15,"0"4"-132"-15,6 0-136 0,-6 4-85 0,0 0-50 16,7-1-26-16,-1 4-14 0,-6 0-7 0,6 5-4 0,1-1-2 15,0 7-1-15,-1 1 2 0,7-1-1 0,-6 7 1 0,-1-3-1 16,7 0 1-16,-6 4 2 0,6 3-4 0,-7-3 0 0,8 3-7 16,-2-3-17-16,-5 3-27 0,6-3-52 0,0 0-107 15,-1-1-114-15,2-7-72 0,-1 4-48 0</inkml:trace>
  <inkml:trace contextRef="#ctx0" brushRef="#br0" timeOffset="41430.64">10667 3407 343 0,'-6'0'368'0,"6"0"-145"16,0 0-100-16,0 0-57 0,0 0-31 0,0 4-17 0,0-1-10 15,0 1-14-15,0 3-19 0,0 0-24 0,6 0-41 0,-6 0-76 16,0 5-117-16,0-4-79 0</inkml:trace>
  <inkml:trace contextRef="#ctx0" brushRef="#br0" timeOffset="41557.25">10667 4011 227 0,'0'26'180'0,"-6"0"-69"0,6-4-41 0,0 4-20 0,0-5-12 15,0 1-7-15,6-3-4 0,-6 3-4 0,7-4 1 16,0 0-7-16,-1 0-2 0,7 4-9 0,0-4-24 0,0-2-49 16,-7 2-116-16,8-4-93 0</inkml:trace>
  <inkml:trace contextRef="#ctx0" brushRef="#br0" timeOffset="41668">10804 4913 20 0,'0'21'166'0,"0"5"-60"0,0-7-47 15,7 2-48-15,-1-3-86 0,8 5-119 0</inkml:trace>
  <inkml:trace contextRef="#ctx0" brushRef="#br0" timeOffset="41811.25">10823 5770 81 0,'-6'11'425'0,"0"-4"-135"0,6 0-129 15,0 1-75-15,6-1-42 0,0 0-24 0,2 1-18 0,4-1-25 16,-5 0-36-16,6 0-74 0,0 1-146 0,0-1-75 16</inkml:trace>
  <inkml:trace contextRef="#ctx0" brushRef="#br0" timeOffset="42239.74">11241 6785 57 0,'0'0'406'0,"0"0"-106"15,6 0-118-15,-6 0-80 0,0 0-46 0,0 3-26 0,6 0-14 16,-6 1-5-16,0 4-4 0,8-1-1 0,-2 0 1 0,-6 4-1 16,6 0 2-16,0 4 2 0,-6-1 3 0,7 4 3 15,-7 2 5-15,7 1 6 0,-1 1 1 0,-6 0 1 0,7 4 3 16,-7-5 0-16,6 9-2 0,-6-4-4 0,7 0-3 16,-7-1-6-16,0 1-3 0,7 0 0 0,-1-1-7 0,-6 1-1 15,6-4-2-15,0 0-1 0,2-4-2 0,-2 0-1 0,0 1-8 16,1-5-19-16,-1-3-31 0,1 0-50 0,-7-3-96 15,0-5-115-15,0-3-73 0</inkml:trace>
  <inkml:trace contextRef="#ctx0" brushRef="#br0" timeOffset="42447.25">11176 6861 459 0,'0'-7'453'0,"0"4"-168"0,0-1-124 0,0-4-73 0,6 5-37 16,0 0-22-16,2-2-11 0,4 2-8 0,1-1-3 0,0-3-2 16,6 3-2-16,1 0 1 0,6 1-3 0,1-5 0 0,-1 4 0 15,6 1 0-15,-7 0-3 0,9-5-12 0,-9 8-21 16,1-4-33-16,1 1-65 0,-15 3-123 0,2 0-103 0,-2 3-64 31</inkml:trace>
  <inkml:trace contextRef="#ctx0" brushRef="#br0" timeOffset="42605.35">11241 7045 373 0,'-7'3'453'0,"1"-3"-148"0,6 0-130 0,-7 4-78 16,7-4-44-16,7 0-23 0,-7-4-11 0,6 4-5 0,7-3-2 16,1-1-3-16,4-3-1 0,9-1-2 0,-1-3 0 15,6 0-3-15,1 0-5 0,-1 1-7 0,1-5-15 0,-1 4-25 16,-5 0-43-16,-1-4-77 0,0 4-146 0,-7-3-80 0,-6 3-45 15</inkml:trace>
  <inkml:trace contextRef="#ctx0" brushRef="#br0" timeOffset="42795.01">11482 6484 321 0,'6'-7'438'0,"0"0"-147"0,8 3-128 0,-1-3-71 15,-1 2-36-15,2 5-17 0,6-4-11 0,-8 4-3 0,1 0-3 16,0 4-2-16,-6 1 0 0,-1 2-2 0,0 0-6 16,2 1-5-16,-8 2-2 0,0 5-3 0,0 0-7 0,0-1-16 15,-8 1-28-15,8 3-51 0,-6-3-92 0,0-1-127 0,-1 1-75 16,1 0-47-16</inkml:trace>
  <inkml:trace contextRef="#ctx0" brushRef="#br0" timeOffset="42971.49">11729 6876 496 0,'0'-4'497'16,"7"0"-138"-16,-1-3-143 0,7 4-90 0,0-4-59 0,7-5-31 16,6 6-17-16,-1-6-13 0,2 5-12 0,-1-1-16 0,6 1-21 15,-6-1-29-15,1 5-53 0,-1 0-92 0,-7 3-140 16,-6 0-70-16,-6 0-39 0</inkml:trace>
  <inkml:trace contextRef="#ctx0" brushRef="#br0" timeOffset="43126.88">11723 7092 8 0,'-7'4'482'0,"0"0"-30"16,7-4-167-16,0 3-126 0,7-3-71 0,-7-3-42 0,13 3-21 15,0-8-10-15,7 5-7 0,6-8-7 0,0 3-10 0,7-3-18 16,-1 0-21-16,1-1-33 0,-1 2-54 0,1-5-98 15,-1 5-110-15,-12 2-67 0</inkml:trace>
  <inkml:trace contextRef="#ctx0" brushRef="#br0" timeOffset="43380.3">12127 6909 413 0,'0'0'391'16,"0"-3"-147"-16,0 3-109 0,0-4-62 0,0 4-34 15,6-4-16-15,0 4-7 0,1-3-2 0,0 3-2 0,-1-5-1 16,0 5 0-16,7 0 0 0,-6 0 2 0,0 0 2 0,-7 5-4 15,6-5-1-15,0 3-1 0,-6 5 2 0,0-5-1 16,0 1 4-16,0 3 0 0,0 0-3 0,-6 4 0 0,6-3 1 16,0-1 1-16,-6 0 0 0,6 4-1 0,0-3 0 0,0-1 2 15,0 0 4-15,0 1 4 0,0-1 3 0,6 3 4 0,-6-2 4 16,6 0 10-16,-6-1 9 0,8 4 5 0,-2-4 5 16,6 4 4-16,-5-3 2 0,6 3 0 0,0 0-4 0,1-4-8 15,4 4-8-15,2-4-9 0,7 4-7 0,-1-4-12 0,-1-3-16 16,1 3-31-16,7-3-37 0,-1 0-42 0,1-4-63 15,6-4-116-15,-6 0-111 0,0-3-85 0,-1 0-42 0</inkml:trace>
  <inkml:trace contextRef="#ctx0" brushRef="#br0" timeOffset="44186.53">9124 4960 252 0,'0'0'272'0,"0"0"-55"16,0 0-55-16,0 0-42 0,0-4-29 0,6 4-18 0,-6-3-11 16,0 3-5-16,0-4-3 0,7 4 0 0,-7 0 1 0,0 0 2 15,0-4 4-15,0 4-1 0,0 0-1 0,-7 4-2 16,7-4-3-16,-6 4-2 0,-1-1-6 0,1 5-7 16,-8-1-4-16,2 4-5 0,-1 0-5 0,0 3-3 0,0-3 0 15,-7 5 6-15,8-6 9 0,-2 1 9 0,1-3 9 0,7 3 8 16,-8-4 2-16,8-3 2 0,0 3-4 0,6-3-10 0,-6-1-10 15,6 5-12-15,0-8-11 0,0 7-8 0,0-4-4 16,0-3-2-16,6 8-2 0,-6-5 1 0,6 1-1 0,0 0 0 16,8-1 0-16,-1 1 0 0,-1 0-4 0,2-1-15 0,6 1-28 15,-1-4-35-15,7 0-36 0,-6-4-39 0,5 1-51 16,-5-5-71-16,6 1-126 0,-6 0-84 0,-1-4-31 0</inkml:trace>
  <inkml:trace contextRef="#ctx0" brushRef="#br0" timeOffset="44568.08">9105 5063 298 0,'-8'0'377'0,"8"0"-113"0,-6 0-101 0,6 0-63 0,0 0-39 16,0 0-24-16,6 0-14 0,2 0-7 0,-2 0-4 0,7 0 0 16,0 3-3-16,6-3 2 0,7 0 1 0,1 0 3 0,5-3 3 15,7-1 4-15,7 0 6 0,-1-3 6 0,14 0 7 16,0 0 9-16,6-4 7 0,7-5 9 0,-1 6 6 0,7-5 6 15,7 0 6-15,-7-3 6 0,6 3 9 0,1-3 2 16,0 0 6-16,-7 0 2 0,-6-1 3 0,-1 5-3 0,-12-4-7 16,-7 2-13-16,-6 2-12 0,-14 2-11 0,1 6-9 0,-13 2-4 15,-8-3-6-15,-5 3-3 0,0 0-4 0,-14 4 0 16,0-3-3-16,-12 6-2 0,-1 1-9 0,-6 0-10 0,0 3-7 16,-7 0-3-16,8 4-3 0,-1-3-2 0,0-1-1 0,6 0-2 15,1-3-1-15,5 4-2 0,8-5-5 0,-8 4-3 16,14-3-2-16,-6 3-3 0,6 0-3 0,6 0 0 0,-6 1-2 15,8 0 1-15,4-2 2 0,-5 2-1 0,0 0 0 16,6-1 0-16,-1 0-4 0,-5-3-8 0,6 3-25 0,-7-3-28 16,1 3-32-16,0-3-26 0,-1 3-24 0,1 0-31 0,-7 1-42 15,6-1-88-15,-6 4-112 0,0-4-62 0,0 1-22 0</inkml:trace>
  <inkml:trace contextRef="#ctx0" brushRef="#br0" timeOffset="46027.71">27367 3312 167 0,'0'0'330'16,"0"-4"-92"-16,0 4-74 0,0 0-48 0,0 0-25 0,-8-4-12 16,8 4-3-16,0 0 3 0,0-4 7 0,0 4 8 15,0 0 13-15,-6 0 16 0,6-4 19 0,0 1 19 0,0 3 21 16,0 0 18-16,0-4 12 0,0 4 10 0,0-3-1 0,0 3-8 15,0 0-17-15,0-4-25 0,0 4-26 0,0 0-28 16,0 4-27 0,0-4-24-16,-6 3-17 0,6-3-15 0,0 0-10 0,-6 4-5 0,6-4-5 0,-7 3-7 0,0 1-1 0,7 0 2 15,-13 4-4-15,7-1-1 0,-1 0-2 0,-6 1-1 16,7 3 0-16,-8 0 1 0,8 3 0 0,-7 1-4 0,0-1 1 16,0 1 2-16,1-1 0 0,-8 1 2 0,6 0 1 15,1 0 0-15,1 3-1 0,-2-3 2 0,2-4 0 0,-2 3 0 16,8-2-1-16,-1-2 0 0,1 1-1 0,0-7 0 0,-2 3 1 15,8-4 0-15,0 1-5 0,-6-4 6 0,6 0 11 16,0 0 8-16,6 0 9 0,-6 0 4 0,8-4 6 0,-8-3 4 16,6 0 10-16,7-4-3 0,-7 1-6 0,8-5-5 15,-8 0-6-15,7 0-3 0,0 1-4 0,0-4-3 0,0-2-2 16,-6 2-4-16,5 4-2 0,2-4-5 0,-8 3-1 0,7-3-2 16,0 3-2-16,-6 4-2 0,5-3-1 0,-4 3-1 31,4-1 0-31,-6 5-2 0,1-4 0 0,6 4 1 0,0-1-1 15,-6 2-1-15,6 1 1 0,-7 2-2 0,8-1-2 0,-8 4 0 16,0 0 0-16,7 0-2 0,-6 0 0 0,0 4 0 0,-1-1 1 16,0 5 0-16,8-5 2 0,-8 5 0 0,7 3 1 15,-6-1-1-15,6 2 0 0,-7-1 0 0,7 0 0 0,0 4 0 16,0-4 0-16,0 3 1 0,0-3-1 0,7 4 0 0,-8-4 1 16,8 3 1-16,-7-3 0 0,7 0-1 0,0-4 0 15,-8 5 1-15,2-5-1 0,-1 0-3 0,-1 1-5 0,2-1-5 16,-8-3-7-16,7-1-7 0,-6 1-8 0,-1-4-9 0,1 4-10 15,-1-4-9-15,-6 0-11 0,6 0-20 0,-6 0-37 0,0 0-68 16,7 0-77-16,-7-4-68 0,0 0-77 0,0-3-113 16,-7 0-127-16,7-1-56 0,-12 1 0 0</inkml:trace>
  <inkml:trace contextRef="#ctx0" brushRef="#br0" timeOffset="47152.91">27399 3337 164 0,'-13'0'184'0,"0"0"-34"16,7-3-24-16,-2-1-13 0,2 4-10 0,0 0-4 0,0-4-4 16,6 1-5-16,-7-1-5 0,0 4-2 0,7-3-2 15,0 3-1-15,-6-4 0 0,6 4 5 0,-7 0 4 0,7-4 4 16,0 4 9-16,0 0 5 0,0 0 8 0,0-4 3 15,0 4 3-15,0 0-6 0,0 0-10 0,0 0-10 0,0 0-16 16,7 0-17-16,-7 4-14 0,0-4-12 0,0 4-9 0,6-4-1 16,-6 4 7-16,0-1 16 0,7 4 20 0,0-3 20 0,-7 3 15 15,6-3 12-15,0 3 7 0,-6-4 2 0,6 5-4 16,-6-1-13-16,8 4-18 0,-8-3-19 0,6 0-13 0,-6 2-12 16,6-2-7-16,-6 2-9 0,7 1-7 0,-1 0-4 0,-6-4-3 15,7 5 0-15,0-1-2 0,-7 0-2 0,6 0-1 16,0 0-2-16,-6 0 0 0,6 3 1 0,2-2-1 0,-2-2 0 15,-6 1-1-15,6 3-1 0,1-2 2 0,-7-1 1 16,7 0 0-16,-1 0-1 0,-6 0-1 0,7 0-2 0,-1 0 1 16,-6 0 0-16,6 0-3 0,1 0 3 0,-7 0-1 0,7-4 0 15,-7 4 0-15,6 0 0 0,0 0-1 0,-6 0-1 16,7-3 0-16,-7 2-9 0,7 1 3 0,-7 0 2 0,0 0 2 16,6-3 3-16,-6 3-2 0,7 0 1 0,-7-4 1 0,0 4 8 15,6-4-4-15,-6 0-2 0,0 4-2 0,0-2 0 16,7-2-1-16,-7 0 3 0,0 0 6 0,0 0-5 0,6 0-1 15,-6 1-2-15,0-1 0 0,7 1-1 0,-7-1-1 0,0-3 0 16,0 3-8-16,0 0 5 0,0 0 1 0,6 1 0 16,-6-1 1-16,0 0 1 0,6-3 0 0,-6 3 0 0,0 0-1 15,0 1-2-15,8 0 0 0,-8-1-2 0,0-3 1 16,0 3 2-16,6 0 0 0,-6 1 1 0,0-5-1 0,6 5 0 16,-6-5 3-16,7 5 1 0,-7-5-1 0,6 4-2 0,-6-3 0 15,7 3-1-15,-7-2 0 16,7 1-1-16,-7 2 0 0,6-4 0 0,-6 3 0 0,6 0 0 0,-6 0 0 0,6 1 1 15,2-2-1-15,-8 3 0 0,6-2-1 0,-6 0 1 0,6 1 0 16,1-1 1-16,-7 0 0 0,7-3 0 0,-7 3 2 0,6-3-3 16,-6-1 2-16,7 5 0 0,-7-5 0 0,6 1-3 0,-6 0 1 15,6-1 0-15,-6-3-1 0,0 4 0 0,0 0 1 16,7-4 0-16,-7 4 0 0,0-4 1 0,0 0 0 0,0 0 1 16,0 3-1-16,0-3 1 0,0 0 0 0,0 0 1 0,0 0-2 15,0 0 2-15,0 0 1 0,0 0 2 0,0 0 0 16,0 0 2-16,0-3 3 0,0 3 2 0,0 0 5 0,0 0 1 15,0-4 0-15,0 4-1 0,0-4 1 0,-7 0-2 0,7 1-2 16,-6-5-2-16,0 5-2 0,-1-5-2 0,1 1-2 16,-8 0-3-16,8-1-1 0,-8 1 0 0,8 0-2 0,-6-4-1 15,-2 4 1-15,1-2 1 0,1-1 3 0,-2 2 1 16,1 1 0-16,0 0 0 0,7 0 2 0,-7-1 2 0,-1 2-2 16,2-2-1-16,5 0 0 0,-6-2 1 0,7 2 2 0,-7 0 1 15,6 2 1-15,0-2-1 0,-5 1 0 0,12 3 4 16,-8-3 4-16,2 4 1 0,0-1 0 0,6 0 0 0,-6 0 1 15,6 0-1-15,-7 4 1 0,7-4-4 0,0 4-5 0,0 0-3 16,0 0-3-16,-7 0-4 0,7 0-4 0,0 0-2 0,7 0-1 16,-7 0-1-16,0 4 0 0,0-4 1 0,7 4-1 15,-1 4 3-15,-6-1 2 0,6 0-1 0,0 1 0 0,2 3 2 16,-2-5 0-16,0 6 0 0,1-1 1 0,0 0 0 0,6 3 0 16,-7-2 2-16,7-2 2 0,-6 1-2 0,5 1 0 0,2-1-1 31,-1-4-2-31,0 0 1 0,0 1 0 0,7-1-1 15,-1-4 0-15,1 1 1 0,-2-4-1 0,2 0 3 0,0 0 1 16,-1-4 0-16,7 1-1 0,-6-4 4 0,-1-1 0 0,1 1 7 16,0 0 7-16,-1-8 5 0,1 3 9 0,-8 2 12 15,8-5 13-15,-6 0 5 0,-2 1 6 0,1-1 2 16,1 4 4-16,-8-3 1 0,7 3-4 0,-6 0-8 0,-1-5-7 16,7 6-6-16,-7-1-4 0,1 0-7 0,0 0-7 0,-1 0-8 15,-6 4-6-15,6-1-3 0,2 1-4 0,-8 0-3 0,6 3-9 16,-6 0-17-16,0 0-31 0,6 4-48 0,-6-3-54 15,0 3-56-15,-6 0-110 0,6 0-120 0,-6 3-110 0,-2-3-151 16,2 4-117-16,-7 0-63 0,0 0-7 0,0-4 18 0</inkml:trace>
  <inkml:trace contextRef="#ctx0" brushRef="#br0" timeOffset="52098.75">14672 10228 76 0,'-6'-7'470'0,"6"-4"-66"0,-6 0-125 15,6 4-59-15,-6-4-3 0,6 3 31 0,-7-3 31 16,0 4 23-16,7-1 11 0,-6 1 2 0,6 0-12 0,-7-1-23 16,1 1-40-16,6 4-56 0,-6-5-50 0,-2 5-37 0,8-1-20 15,-6 0-14-15,6 1-6 0,-6 3-4 0,6-4-6 16,-6 4-5-16,6 0-5 0,0 0-6 0,-8 4-6 0,8-4-9 16,0 3-7-16,0 5-6 0,-6-1-3 0,6 7-2 15,-6 1 2-15,6 7 4 0,-7 8 6 0,-6-1 6 0,6 4 4 16,1 3 5-16,-6 4 6 0,4 1 4 0,2 3 2 0,0-1-1 15,-1 6 4-15,1-2-1 0,-1 1 5 0,7 0 2 16,-7-5 1-16,7 5-1 0,0-8 0 0,0 1 0 0,0-1-4 16,7-3-4-16,-7-5-4 0,7-2-5 0,-7-5-3 0,6 1 0 15,-6-4 1-15,7-3 5 0,-7-8 14 0,0-1 22 16,0 1 33-16,6-7 34 0,-6 0 23 0,0-4 14 0,0-8 5 16,6-3 1-16,-6-7-14 0,0-4-13 0,0-4-25 15,8-3-31-15,-8-4-23 0,0-3-16 0,0-5-8 0,0-3-5 16,-8-3-4-16,8-1-9 0,0 0-10 0,-6-3-5 0,0-4-4 15,6 4-3-15,-7-4-3 0,1 4-3 0,6-1-2 0,-7 4-1 16,7 1 0-16,-7 3-1 0,7 4 1 0,0 3-1 16,0 4 1-16,0 4 1 0,7 3-1 0,-7 0 0 0,0 8 0 15,7 4-1-15,-7 3-2 0,0 0-1 0,6 3-2 0,-6 5-1 16,7-1 1-16,-1 4-2 0,0 7 0 0,8 1 0 0,-8 3 2 16,7 3 2-16,7 4 3 0,-8 5-1 0,8 2 1 15,0-3 2-15,-1 4 0 0,1-1 0 0,-8 1 0 0,8 0 0 16,0 0 0-16,-1-5 0 0,-5 1 0 0,5-3-1 0,1-5 1 15,-8 1 1-15,8-3 1 0,-6-2-1 0,5-6 1 16,0-4 2-16,0 0-1 0,1-7 2 0,6-4 0 0,1-1-1 16,-1-6-1-16,-1-4 1 0,9-4 0 0,-9 1-1 0,7-4-1 15,-5 3 1-15,-1-7-3 0,0 4 2 0,0-1-2 0,-7 5 1 16,1 2 1-16,-7 5 0 0,0 4 1 0,0 3 0 16,-6 3 0-16,-1 1-1 0,1 0-2 0,-7 3-2 0,6 4-5 15,-6 0-2-15,6 4-2 0,-6 3 1 0,8 8 1 16,-2 3 1-16,-6 4 2 0,6 4 3 0,0 7 3 0,1 0 0 15,0 3 1-15,-1 5 1 0,-6-2 0 0,7 2-2 0,-1 6 0 16,0-3 0-16,8 4 0 0,-8-1 0 0,0 2 1 16,2 2-1-16,4-4 0 0,-5 5 0 0,6-5-6 0,0 1-12 15,-7-4-19-15,0-4-25 0,8 4-32 0,-8-7-39 0,1 0-48 16,6-5-51-16,-6 1-48 0,5-4-38 0,2-6-36 16,-2-1-86-16,8-8-80 0,-1-3-73 0,7-7-96 0,1 0-105 15,-1-8-30-15,0-3-7 0,0-4 22 0</inkml:trace>
  <inkml:trace contextRef="#ctx0" brushRef="#br0" timeOffset="52494.88">16145 10543 461 0,'-13'-11'695'0,"7"4"35"16,-14 3-161-16,7 4-133 0,-7 0-88 0,-6 8-75 0,6 2-51 15,-5 1-38-15,5 8-46 0,-6 6-36 0,0 1-29 16,7 4-22-16,-1-1-16 0,0 4-14 0,1-1-8 0,13 2-10 15,-8-1 2-15,8-1 0 0,-1-2-1 0,7-1-3 0,0-3 1 16,7-5-1-16,-7 2-1 0,6-1 0 0,8-8 1 16,-8-3 1-16,0-4 5 0,7 1 0 0,0-8 6 0,0-8 3 15,7 1 4-15,-1-7 1 0,1-5 5 0,0-3 1 0,6 1 7 16,-7-5 12-16,1-4 7 0,-1 5 7 0,1-4 9 0,-7-1 10 16,0 1 11-16,-1 4 8 0,2-1 1 0,-8 0-4 15,1 4-1-15,-1 4 3 0,-6 0 0 0,0 3-5 0,7 3-9 16,-7 2-11-16,0 2-7 0,0 5-10 0,-7-1-13 0,7 0-15 15,0 8-11-15,0 0-9 0,-6 3-6 0,6 3-2 32,-7 10-3-32,7-2 3 0,0 4 0 0,0 0 1 0,0 3 0 15,7-3 1-15,-1 8-1 0,7-5 0 0,0 1 0 16,1-1-3-16,5 1 0 0,7 1 1 0,0-2-3 0,6 0-4 16,1-3-16-16,6 4-25 0,1-8-29 0,5 0-38 0,1 0-34 15,5-6-34-15,2-1-59 0,-1-1-102 0,-1-6-89 16,2-4-83-16,-7 0-145 0,-1-7-78 0,-6 0-41 0,-7-4-18 15,-5-1 33-15</inkml:trace>
  <inkml:trace contextRef="#ctx0" brushRef="#br0" timeOffset="52716.57">16809 10298 362 0,'-20'-30'739'16,"8"8"36"-16,-2 7-99 0,2 1-170 0,5 3-107 15,-6 4-91-15,6 0-84 0,7-1-69 0,-6 5-58 0,6 6-35 16,0 5-20-16,0 6-10 0,0 5-6 0,0 2 0 15,6 5 2-15,-6 3 2 0,7 5 2 0,-1-2 2 0,1 5 0 16,0 3 1-16,-1 1-2 0,7-1 0 0,0 4-2 0,-7-5-1 16,8 6-3-16,5-5-4 0,-6 0-4 0,6 1-5 0,1-1-2 15,0-3-4-15,-1-1-2 0,7 1-6 0,1-4-7 16,-1-4-16-16,0 1-20 0,-1-9-28 0,1 6-70 0,-6-10-102 16,6 2-92-16,-7-8-98 0,1-7-132 0,6-1-115 0,-13-3-64 15,1-3-27-15,-2-5 39 0</inkml:trace>
  <inkml:trace contextRef="#ctx0" brushRef="#br0" timeOffset="52859.46">16698 10814 648 0,'-32'-11'765'15,"-1"-3"29"-15,7 3-176 0,7 0-141 0,-1-1-102 0,8 6-90 16,4-2-73-16,8 0-66 0,0-2-49 0,14 2-35 0,-2 1-14 16,15-4-21-16,11 4-11 0,2-1-14 0,12-3-15 0,13 4-19 15,1-7-36-15,11 3-92 0,2 0-107 0,-1 0-96 16,6-4-133-16,-6 0-143 0,7 4-82 0,-14 0-47 15,2 0 1-15</inkml:trace>
  <inkml:trace contextRef="#ctx0" brushRef="#br0" timeOffset="53097.25">17728 10573 591 0,'-26'0'711'15,"-7"0"31"-15,7 0-150 0,0 3-155 0,-1 1-112 0,9 3-82 16,-2 0-48-16,6 4-36 0,1 1-36 0,7 2-33 0,-7 5-25 15,6-1-19-15,7 4-11 0,-6 0-11 0,6 3-6 0,6 1-4 16,-6-4-1-16,7 7 0 0,6-3 0 0,-7-1 0 16,7 6 0-16,1-6 2 0,6-3-2 0,-2-1-1 0,2 1-1 15,7-3-2-15,-1-5-1 0,-1 1-2 0,7-1-2 0,1-6 0 16,7 0-2-16,5-5-2 0,-6 1-8 0,13-8-11 16,-6 1-20-16,-1-5-51 0,8 0-92 0,-8-6-93 0,-5 3-91 15,5-7-122-15,-6-4-148 0,-7 0-91 0,-6 0-34 0,7 0 18 16</inkml:trace>
  <inkml:trace contextRef="#ctx0" brushRef="#br0" timeOffset="53493.18">18059 9928 692 0,'-6'-11'743'0,"-7"4"12"0,7-1-139 0,-1 5-196 0,7 6-127 15,0 5-99-15,0 6-61 0,0 4-36 0,7 4-17 0,-1 8-8 16,7 7-6-16,-7 3-2 0,8 4-15 0,5 3-16 15,-6 4-11-15,0 1-5 0,0 2-4 0,0 2-4 0,1 2-1 16,-2 1 0-16,1-4 0 0,-6 0 0 0,6 0 1 16,-7-4-2-16,0-4 0 0,2-2 1 0,-8-5 5 0,6-7 0 15,-6 0 3-15,0-11 6 0,0-1 14 0,6-6 21 0,-6-4 24 16,0 0 15-16,0-11 5 0,0 0 3 0,7-7 0 16,0-4-5-16,-1-3-11 0,0-5-21 0,7-2-25 0,-6-6-15 15,6-2-10-15,7 0-4 0,-8 0-3 0,8-1-3 0,-7 1 0 16,7 3 1-16,-1 1 1 0,1-1 2 0,0 4 0 0,-1 4-1 15,-6 2-1-15,6 6 0 0,1-1-1 0,0 4-5 16,-1 3-2-16,-6 4-1 0,6 4 0 0,-5-1 0 0,5 5 1 16,-6 3 0-16,6 4 0 0,-5 3 4 0,-2 0 1 0,8 4 1 15,-7 0-2-15,1 4-1 0,4-5-1 0,-4 5 0 16,5 0 0-16,7-4-2 0,-6 0-1 0,6 0-2 0,0 0 0 16,7-7-9-16,0 3-15 15,-1-7-22-15,1 0-23 0,5-4-27 0,-5-4-27 0,-1 2-34 0,1-10-85 0,-7 2-98 16,0-4-91-16,-6-4-117 0,-7-3-137 0,-7-1-81 0,-12 0-32 15,-7-4 2-15</inkml:trace>
  <inkml:trace contextRef="#ctx0" brushRef="#br0" timeOffset="53951.3">12263 9569 70 0,'-13'0'529'0,"7"0"-36"0,-8 3-173 15,2 1-123-15,6 7-75 0,-8 0-41 0,8 8-17 0,-1-1 0 16,0 4 4-16,1 3 4 0,-1 4 4 0,7 4 1 16,-6 1-3-16,6 2-6 0,0 1-10 0,6-1-14 15,1 1-11-15,-1 0-8 0,8-1-6 0,6-2-8 0,-2-2-18 16,9-2-31-16,-1-5-40 0,13-3-43 0,-1-7-60 0,2-8-111 16,5-3-130-16,8-8-94 0,-8-7-37 0</inkml:trace>
  <inkml:trace contextRef="#ctx0" brushRef="#br0" timeOffset="54093.78">12863 9601 343 0,'-27'0'468'0,"1"5"-153"0,0 1-119 15,0 2-63-15,7 7-34 0,-7-1-17 0,12 0-10 0,2 9-4 16,5-1-6-16,1 0-6 0,6 8-8 0,6-1-11 0,1 3-8 16,12 2-9-16,0 1-11 0,14 6-25 0,7-4-37 15,5 3-45-15,7-2-79 0,7-6-172 0,12 1-99 0,7-8-56 16</inkml:trace>
  <inkml:trace contextRef="#ctx0" brushRef="#br0" timeOffset="54473.93">19115 9606 366 0,'-7'-5'614'0,"7"2"-17"16,0 3-187-16,0-4-121 0,0 4-53 0,7 4-25 16,-1-1-12-16,1 2-5 0,-1 1-4 0,1 6-3 0,-1-1-4 15,7 3-11-15,-13 5-35 0,6-1-34 0,-6 4-30 0,0 3-26 16,0 2-16-16,-6-2-11 0,-7 4-5 0,7 0-6 16,-7 4 1-16,0-3-11 0,-7 3-32 0,7-4-68 0,-6 0-86 15,6 0-78-15,-1-3-69 0,2-4-75 0,-2-7-101 16,2 0-137-16,-2-4-57 0,8-4 21 0</inkml:trace>
  <inkml:trace contextRef="#ctx0" brushRef="#br0" timeOffset="54648.46">19258 9686 250 0,'26'-18'569'0,"0"3"-30"0,0 4-126 0,-7 0-58 0,15 8-23 16,-9 3-17-16,1 0-15 0,0 0-24 0,-6 7-29 15,-1 0-39-15,1 8-49 0,-7-1-52 0,0 5-40 0,0 2-27 16,-13 1-21-16,6 8-45 0,-6-1-89 0,0 8-103 0,-6-4-104 15,6 4-157-15,-7-1-132 0,1 1-94 0,6-1-59 16,0 2 0-16</inkml:trace>
  <inkml:trace contextRef="#ctx0" brushRef="#br0" timeOffset="55236.15">22794 10040 573 0,'-12'-3'759'0,"4"0"10"0,2 3-36 0,-7 0-254 0,13 6-200 15,-6 6-112-15,-1 3-61 0,0 3-27 0,7 4-12 0,-6 4-7 16,6 7-1-16,0 4 3 0,-6 6-1 0,6 1-12 15,0 8-12-15,6-1-9 0,-6 0-5 0,6 1-1 0,1 2-3 16,0 1 3-16,6-3-4 0,-7-5-1 0,8 1-1 0,-8-4 2 16,0 0 3-16,8-8-1 0,-2-2 2 0,-5-5-2 15,-1-4 6-15,1-3 8 0,0-7 14 0,5 0 15 0,-5-8 13 16,0-4 10-16,5 1 3 0,2-11 2 0,5 0-5 16,7-8-6-16,-6 0-14 0,13-3-16 0,-7-4-17 0,6 4-11 15,1-4-9-15,-1 3-5 0,7 1-3 0,-6 0-3 0,5 3-1 16,-5 1-1-16,-1 3 3 0,-5 3-3 0,-1 1-3 0,-6 3-1 15,-8 1-2-15,2 3 1 0,-8 3-1 0,1 1 1 16,-7 3-3-16,-7 1 1 0,1 3 5 0,-14 3 2 0,0 1 2 16,-12 3 0-16,-1 0 1 0,-6 5-1 0,-7-5 1 0,1 3 1 15,-7-2-1-15,7-1-1 0,-8 1 1 0,1-1-3 16,7 1 0-16,-1-1 1 0,0-4-2 0,8-3-11 0,-2 4-18 16,7-4-23-16,14 0-25 0,-1-7-24 0,8 3-29 0,6-7-66 15,-2 0-109-15,16-4-89 0,-2-3-77 0,13-4-89 0,1-4-150 16,6-7-63-16,6 1-24 0,7-6 37 0</inkml:trace>
  <inkml:trace contextRef="#ctx0" brushRef="#br0" timeOffset="55473.75">23543 10133 202 0,'0'-22'721'0,"-6"4"47"15,-1 7-40-15,7-4-187 0,-6 8-142 0,0-1-91 0,6 5-71 16,0 0-60-16,-8 6-52 0,2 4-44 0,6 8-26 0,-6 3-14 15,6 4-7-15,0 3-3 0,0 5 1 0,0 3-1 16,6-1 2-16,-6 2 1 0,6 6 0 0,2-3-1 0,-2 3 0 16,7 1-2-16,-7-2-3 0,7 2-3 0,0-1-3 0,1 0-5 15,5-3-2-15,7 0-6 0,-6-1-2 0,6-3-2 16,6-4-11-16,-5 1-14 0,-2-4-21 0,7-1-21 0,-5-7-48 16,-1-3-85-16,-6 0-93 0,-1-8-89 0,0-7-103 15,1-4-164-15,-7 1-80 0,1-8-45 0,-14 0 12 0</inkml:trace>
  <inkml:trace contextRef="#ctx0" brushRef="#br0" timeOffset="55632.56">23204 10547 624 0,'-25'-11'754'0,"5"0"30"0,7-1-150 0,0 2-175 16,0 3-123-16,13-1-85 0,0-2-68 0,7 2-57 0,5-4-49 16,8 5-30-16,6 0-22 0,7-4-8 0,6 4-8 15,13 0-13-15,0-1-20 0,13 1-61 0,0 0-92 0,7-1-84 16,-1 1-91-16,1 0-128 0,-7-1-147 0,-6 1-89 0,-7 0-43 15,-6 3 30-15</inkml:trace>
  <inkml:trace contextRef="#ctx0" brushRef="#br0" timeOffset="56108.78">23901 10470 104 0,'0'-8'722'0,"0"4"42"0,-6 1 20 0,6-1-193 0,0 4-171 15,6-3-121-15,-6 3-85 0,0 0-61 0,7 0-46 0,0 3-38 16,-1 1-25-16,1 3-12 0,-1 5-9 0,8-1-2 16,-8 3-3-16,6 5-1 0,-5-1 0 0,0 0 1 0,-1 8 3 31,1-4 1-31,-1 4 3 0,0-4-2 0,2 3-2 0,-2-3 0 16,0 0-1-16,0-4-2 0,2 0 0 0,-8-3 3 0,6 0 3 15,0-8 15-15,-6 1 24 0,7-5 26 0,-7 1 22 16,6-4 16-16,1-4 9 0,0-3 6 0,5-4-1 15,-6-4-7-15,8-3-17 0,-1-1-21 0,0-2-17 0,-6-1-11 16,5 0-7-16,2 0-5 0,-2 4-4 0,-5-5-1 0,6 5-4 16,-6 4-3-16,-1-1-4 0,0 0-6 0,2 4-5 0,-2 4-4 15,-6 3-7-15,0-4-7 0,6 5-9 0,-6 0-4 16,0 3-5-16,6 3 0 0,-6 5-2 0,8-1 1 0,-2 4 1 16,0 3 2-16,1 1 1 0,-1 3 3 0,8 4 0 0,-2-3 1 15,2 3 0-15,-2-4 2 0,8 4-1 0,-7-4-1 16,7 1 0-16,6-1 0 0,-7-7-1 0,7 4-1 0,-6-8 0 15,6-3 0-15,-1-1 2 0,2-6 0 0,-1-1 3 0,-6-7 5 16,6 0 16-16,-7-8 19 0,1 1 20 0,-1 0 23 0,1-4 24 16,-7-3 26-16,0-1 17 0,-1 0 2 0,2-3-6 15,-8 3-14-15,-6-4-19 0,0 2-21 0,0-2-25 0,-6 4-26 16,6 1-17-16,-14-1-11 0,8 1-9 0,0 7-19 0,-1-5-31 16,7 9-43-16,-6 3-61 0,6 0-77 0,-7 3-85 0,7 1-75 15,7 3-138-15,-1 1-147 0,7-1-210 0,7 4-96 16,-1-4-40-16,1 1 19 0,0-1 51 0</inkml:trace>
  <inkml:trace contextRef="#ctx0" brushRef="#br0" timeOffset="56630.31">26891 9722 521 0,'0'0'550'0,"-7"0"-132"0,1 4-133 16,0 3-55-16,6 4 2 0,-7 1 17 0,0 6 13 16,7 3 8-16,-6 5 3 15,6 8-6-15,0-2-21 0,0 9-42 0,0-1-56 16,0 7-48-16,6 1-29 0,-6 4-15 0,7-5-10 0,6 4-4 0,-7 1-4 0,7-1-5 0,1-4-3 16,5 5-3-16,-6-5-7 0,6 4-3 0,1-6-4 0,0 2-4 15,-1-6 0-15,7-1-5 0,-6-3-11 0,0-5-18 16,-1 2-21-16,7-9-59 0,-6-3-95 0,-1 0-92 0,1-7-101 15,-8-8-117-15,8-3-164 0,-7-4-79 0,0-4-29 0,-6-3 31 16</inkml:trace>
  <inkml:trace contextRef="#ctx0" brushRef="#br0" timeOffset="56820.25">26357 10496 86 0,'-26'-8'684'0,"0"-2"63"0,7 2-48 16,5 0-171-16,8 4-122 0,0 1-74 0,6-4-59 15,0 3-53-15,12 0-67 0,8-3-61 0,6 3-40 0,7 1-20 16,12 0-13-16,1-1-11 0,5 0-2 0,2 0-1 0,5 1-2 16,8-1-2-16,-1 0-1 0,0 1-6 0,7-1-8 0,-1-3-44 15,-6-1-79-15,6 1-87 0,-5-4-84 0,0 0-106 16,-9 0-181-16,-4-3-100 0,-7-2-61 0,-14 2 8 16</inkml:trace>
  <inkml:trace contextRef="#ctx0" brushRef="#br0" timeOffset="57232.42">27177 9811 82 0,'0'-8'548'0,"7"5"5"0,0-2-140 0,-1 5-105 16,8 0-36-16,-2 5 1 0,1 2 1 0,7 4-1 16,0 3-6-16,-2 1-7 0,2 7-21 0,0 3-36 0,-1 9-52 15,1 2-49-15,-1 1-32 0,1 8-22 0,-8-2-10 0,2 4-9 16,-8-2-6-16,8 2-3 0,-8 1-6 0,1 0-4 15,-1-1-2-15,-6 1-1 0,6-5 0 0,-6 2-3 0,7-5-2 32,-7-4 0-32,0-2 4 0,0-5 2 0,0-7 2 15,0 0 5-15,0-8 11 0,0 1 24 0,0-8 25 0,0 0 19 16,0-3 8-16,0-4 6 0,0-7 4 0,7 0-1 0,-7-8-10 16,0 0-21-16,0-3-24 0,6-4-18 0,0 0-13 15,1-4-8-15,6 1-8 0,0-5-4 0,0 1-4 0,0 4-3 16,7-5-1-16,-7 8-2 0,7-3 3 0,-8 3 0 0,2 3 1 15,-2 4-1-15,2 1 0 0,-1 3 1 0,-1 1-2 16,-5 1 0-16,6 6-3 0,0-1-1 0,-6 0 0 0,6 4 0 16,-7 4-1-16,7 0 2 0,0-1-1 0,1 6 3 0,-2 1 1 15,1 1 2-15,0 0 0 0,0 4 1 0,1-4 1 0,5 3-1 16,0 5-9-16,1-5-23 0,-1 4-29 0,7-3-31 16,1 4-32-16,-1-8-65 0,0 3-113 0,7-3-105 0,-1-3-117 15,1-5-166-15,-1-3-67 0,1 0-34 0,-1 0-13 0</inkml:trace>
  <inkml:trace contextRef="#ctx0" brushRef="#br0" timeOffset="57597.42">28324 10426 85 0,'0'7'418'0,"0"-3"-95"0,6-1-116 0,1 1-71 15,-1 0-37-15,8-1-16 0,4-3-11 0,2 0-4 0,0 0-8 16,-1-3-8-16,7-1-8 0,1-3-1 0,-1-1 8 0,0 2 19 16,0-6 30-16,-1 1 41 0,-5 0 46 0,0 0 40 15,-7-4 30-15,-1 5 14 0,2-1-2 0,-8-3-15 0,1 2-31 16,-7 1-44-16,0-4-47 0,-7 4-42 0,1 0-35 16,-8 0-21-16,-4 4-11 0,-2 0-8 0,1 3-6 0,-7 0-1 15,6 4-1-15,-7 0 0 0,1 4 0 0,1 0 1 16,5 3-1-16,-6 0-1 0,6 4 2 0,1 0 4 0,5 0-3 15,2 4-1-15,-1-1-2 0,0 5-1 0,6-4 0 0,1-1-2 16,-1 5 0-16,7-1-3 0,0 1-1 0,0-2 1 0,0-2 0 16,7 4 0-16,-1-5 0 0,7 1 1 0,1 0 0 15,4-4 1-15,9-1 1 0,-1-2 1 0,6-1 0 0,1 0-1 16,-1-3 0-16,15-4-1 0,-2 0-7 0,1-4-13 0,5 1-32 16,2-5-70-16,-1 5-89 0,-7-5-84 0,7-2-93 15,-6-6-137-15,-7 6-127 0,7-5-72 0,-14 5-20 0</inkml:trace>
  <inkml:trace contextRef="#ctx0" brushRef="#br0" timeOffset="58359.08">29093 10184 251 0,'-20'0'490'15,"7"4"-97"-15,-7 0-135 0,8 3-81 0,-2 0-39 16,1 4-19-16,0 0-4 0,0 0-6 0,7 4-10 0,-1-1-13 16,0 5-11-16,7-5-11 0,0 4-9 0,0-2-10 0,7 2-13 15,0-4-10-15,-1-3-4 0,7 4-3 0,0-4-1 16,0 0 1-16,1-3 1 0,5-2 5 0,-6-2 12 0,6-4 18 15,-5 0 25-15,-2-4 25 0,8 1 21 0,-7-4 15 0,0-4 12 16,0 0 4-16,0 0-6 0,0 0-17 0,0-4-20 0,0 1-25 16,0-2-20-16,1-2-17 0,-2 4-15 0,-6-5-10 15,8 5-7-15,5-1-5 0,-5-4-4 0,-2 5-2 0,1 0-2 16,0-1-1-16,0 0 0 0,1 4-2 0,-8 4 1 0,6-4-1 16,-4 3 1-16,-2 5-1 0,0-1-1 0,1 4 0 15,-1-4 0-15,1 8 1 0,0-4-2 0,-7 4 0 16,6-1 0-16,0 5 0 0,0-1 1 0,2 0 1 0,-2 4 0 15,0-2-2-15,1-3 1 0,6 2 1 0,-6-1 1 0,5 0 0 16,2 0-1-16,-2-3 1 0,2 0 1 0,-1-4 0 0,7 4 1 31,-8-8 0-31,2 4-2 0,-2-4 6 0,1 0 1 16,1-3 5-16,-2 4 5 0,-6-1 5 0,2-3 2 0,-2 3 6 16,-6 0 5-16,6 1-1 0,-6 3-2 0,0-3-3 0,0 3-7 15,0 0-4-15,0 0-5 0,0 0-7 0,0 3-2 16,0-3-5-16,0 7-1 0,0-3-1 0,0 3-1 0,0-3 0 15,7 3 2-15,-7-4 1 0,7 5-1 0,6-4 1 0,-7-1 1 16,14-3 0-16,-8 0 3 0,15-3-1 0,-8-1-1 16,8-4 0-16,-8-2 0 0,7-1 3 0,0-8-2 0,-6 4 0 15,5-3-2-15,-5-4 2 0,0 0 1 0,-1 0 0 16,-6-3-2-16,-6-1-2 0,-1 0 0 0,0 1 1 0,-6-1-1 16,-6 1 0-16,6-2-1 0,-6 6 2 0,-1-1 6 0,7 7 3 15,-7 0 2-15,7 1 1 0,-6 7 0 0,6-1-2 0,6 5 0 16,-6 3-3-16,14 3-3 0,-8 8-4 0,14 4-2 15,-1 3 0-15,7 4 1 0,0 7-1 0,7 1 0 0,6 6 2 16,0 5 1-16,6-1-2 0,2 4 1 0,-2 3-1 0,1-3 0 16,-1 4 3-16,-6 0 0 0,1-1-1 0,-8 1 2 15,1-4 0-15,-15 0 2 0,2-4 5 0,-7-7 2 0,-6 0 5 16,-14-4 7-16,1-4 6 0,-7 2 5 0,-7-5 3 16,-12-8-2-16,-1 1-3 0,-12-4-5 0,-1-4-7 0,1 4-19 15,-1-7-23-15,-7 0-30 0,8-1-60 0,-1-3-130 0,7-3-141 16,0-5-212-16,7 1-125 0,6 0-75 0,-7-1-34 15,7 5-9-15</inkml:trace>
  <inkml:trace contextRef="#ctx0" brushRef="#br0" timeOffset="58928.28">28245 11855 226 0,'-6'-4'546'0,"-6"4"10"16,4-4-138-16,-4 4-83 0,5 0-30 0,0-3-16 0,1 3 0 15,-7-4 1-15,13-3-2 0,-6 3-20 0,-1-3-39 0,0-4-61 16,1-1-52-16,0 2-36 0,-1-5-20 0,7-3-8 16,-7-1-4-16,7 1-2 0,0-4 1 0,7-3 1 0,-7-1-1 15,7 0-2-15,5-3 3 0,-5 0 0 0,0-4-1 0,5 3-3 16,1-7-4-16,1 1-2 0,-2-1-4 0,8-3-2 16,0 3-5-16,5-3-4 0,-5 4-3 0,0 3-2 0,6-1-1 15,-7 6-2-15,7-2-1 0,-6 4 1 0,-1 8-4 16,1-1-3-16,0 5-4 0,-1 3-3 0,-6 0-2 0,0 7-2 0,-7 1-1 15,1 6-2-15,0 5 1 0,-7 2 1 0,-7 10-1 16,-6 1 6-16,-7 5 1 0,-5 7 0 0,-15 3 1 0,8 1-1 16,-13 7-1-16,5-4-1 0,-5 3 0 0,0-1-3 0,-2 1 1 15,2-2-2 1,-1-4 1-16,7-5 1 0,1 1 2 0,4-4 3 0,2-3 0 0,-1-3 0 0,8-2 2 0,5-6-2 16,0-1 2-16,7-3-1 0,7 0 0 0,-1-6 0 15,1 1 2-15,12-6-1 0,1 4 1 0,6-4 1 0,7-4 0 16,6-2 0-16,13-2-2 0,-1-3-3 0,9 0-2 0,4 0 1 15,8-4-2-15,6 1-4 0,-7-5-15 0,7 4-24 16,0 1-27-16,-6-1-27 0,0 4-42 0,-7-3-99 0,-7 6-110 16,-5 1-104-16,-7 0-132 0,-7 3-123 0,-13 0-64 0,-7 4-29 15,-6 4 6-15</inkml:trace>
  <inkml:trace contextRef="#ctx0" brushRef="#br0" timeOffset="59245.78">27359 12511 133 0,'-6'0'798'0,"0"0"16"16,0 3 8-16,6-3-57 0,-7 3-266 0,7 2-228 0,0-2-127 16,7 4-66-16,-7 1-34 0,-7 6-15 0,7-3-8 0,0 8-2 15,-7 2-2-15,7 2 0 0,-6 2-1 0,-1 5 3 16,1-1-3-16,-1 0 2 0,7 1 1 0,-7-1 3 0,7 0 5 31,-6 0 5-31,6-3 3 0,0-1 0 0,0 1 3 0,6-4 2 16,-6 0 2-16,7-3 4 0,6-5 2 0,-6 1 4 15,6-4-1-15,6 1 2 0,1-6-2 0,6-2-4 0,-1 0-2 16,9-8-7-16,5 0-8 0,6 1-8 0,1-4-5 0,5-5-6 16,-4 1-7-16,5 0-15 0,-1-3-24 0,-5-1-23 15,-7 0-24-15,7-3-23 0,-13-4-31 0,-1 3-61 0,-5-2-83 16,-2-1-67-16,-5-4-47 0,-8 4-38 0,2-3-42 15,-8-6-52-15,-6 6-74 0,0-4-32 0,-12 0 30 0</inkml:trace>
  <inkml:trace contextRef="#ctx0" brushRef="#br0" timeOffset="59421.06">27536 12353 473 0,'-27'-7'580'0,"15"3"-79"16,-8 0-109-16,14 1-56 0,-1 0-31 0,1-1-16 0,6-1-14 15,6-2-18-15,1 3-27 0,-1-3-35 0,14 0-40 0,-1 0-41 16,7 3-35-16,6-3-25 0,1-1-17 0,13-3-11 15,-1 4-11-15,14 0-5 0,-7-4-5 0,7 3-3 0,6-3-2 16,0 4-1-16,-6-4-6 0,-1 3-17 0,-5 5-55 0,-2-5-84 16,-11 5-80-16,-1 3-77 0,-13-4-85 0,-7 4-114 15,-12 0-125-15,0 4-60 0,-14-1 2 0</inkml:trace>
  <inkml:trace contextRef="#ctx0" brushRef="#br0" timeOffset="59548.02">27686 12408 300 0,'-39'11'710'0,"-1"0"34"0,7 0-104 0,8 0-150 0,-1-4-119 15,6 0-90-15,0 1-62 0,8-4-52 0,5 0-41 0,7 3-34 16,0-4-25-16,13-3-19 0,7 4-19 0,-1 0-12 16,20-4-20-16,0-4-39 0,14 0-76 0,-2 1-89 0,8-4-88 15,6-1-100-15,-6-4-151 0,-1-2-117 0,1 3-73 16,-7 1-6-16</inkml:trace>
  <inkml:trace contextRef="#ctx0" brushRef="#br0" timeOffset="59769.46">28369 12500 95 0,'6'-4'677'0,"8"0"28"0,-1-3 21 0,7 4-185 0,6 3-155 16,0-4-107-16,-7 0-61 0,7 4-34 0,0 4-26 0,-6 0-21 16,-1 3-29-16,-5 0-29 0,-2 4-24 0,-5-1-20 0,-7 9-12 15,0-4-12-15,-7 3-3 0,1 4-7 0,-8-4-2 16,-4 5 1-16,4-2-5 0,-12 1 2 0,7 0-4 0,-7 0-7 15,6-4-13-15,1 1-29 0,-1-4-49 0,0-1-67 16,7-3-64-16,7 0-65 0,-8-3-61 0,14-5-81 0,0-3-130 16,0-3-85-16,8-1-7 0,4-3 31 0</inkml:trace>
  <inkml:trace contextRef="#ctx0" brushRef="#br0" timeOffset="59990.93">28793 12462 621 0,'0'-14'794'0,"0"3"23"0,-7 1-68 0,7 2-196 15,-7 0-182-15,1 5-134 0,0-1-80 0,-1 4-45 16,-6 4-26-16,0-1-20 0,0 5-14 0,0 3-9 16,0 3-8-16,0 1-5 0,0 0-4 0,-1 3-5 0,8 4-3 15,0-4-5-15,0 4-3 0,-1 1-1 0,7-6 1 0,0 5-2 16,0-3 0-16,7-1-1 0,5 1-1 0,-6-5 1 16,14 1-1-16,0-4-4 0,13 0-8 0,-7-4-12 0,13 0-15 15,0-3-16-15,-1-1-24 0,15-3-61 0,-7-3-101 0,5-1-90 16,2 1-98-16,-1-8-132 0,-7 0-131 0,-6 4-70 0,-5-4-23 15,-2 0 26-15</inkml:trace>
  <inkml:trace contextRef="#ctx0" brushRef="#br0" timeOffset="60197.25">29268 12433 14 0,'-7'-3'659'16,"1"0"18"-16,6-2 10 0,0 5-169 0,-6 0-130 0,12 5-101 15,-6-2-65-15,0 8-36 0,6-4-18 0,1 4-15 16,0 4-16-16,6 0-19 0,-7 3-37 0,0 4-28 0,8 0-16 15,-8 0-12-15,7-1-5 0,-6 1-5 0,6 4-2 0,0 0-4 16,-6 0-2-16,11-1-3 0,-4 0-2 0,-1 5-3 16,7-4-11-16,-8 0-17 0,8 3-60 0,-7-4-98 0,7 1-90 15,-8 0-87 1,2-4-122-16,-8-4-152 0,0 0-82 0,1-3-38 0,-7-1 28 0</inkml:trace>
  <inkml:trace contextRef="#ctx0" brushRef="#br0" timeOffset="60403.57">29411 12522 708 0,'13'-22'744'0,"1"4"14"0,4-2-95 0,2 6-204 16,7 3-175-16,-7 1-109 0,5 2-58 0,1 4-33 0,-6 0-16 16,6 4-12-16,-7 4-9 0,-5 3-5 0,4 1-9 15,-10 6-9-15,-2 1-9 0,-6 4-2 0,-6-1-3 0,-8 3 0 16,-5 5-1-16,-7-4-2 0,0 4 1 0,0-1-2 15,-7 1-5-15,1 0 1 0,-1 0-9 0,1-5-16 16,-1 1-49-16,1 0-86 0,5-3-85 0,1-1-80 0,6-3-96 0,1-8-138 16,13 1-112-16,-8-1-62 0,14-4 6 0</inkml:trace>
  <inkml:trace contextRef="#ctx0" brushRef="#br0" timeOffset="60561.81">30134 12727 680 0,'-19'-8'793'0,"5"1"14"0,2 0-16 0,-1 3-247 16,0-3-248-16,0 3-157 0,7 0-154 0,-8 4-161 15,8-3-206-15,-8 3-176 0,2 0-124 0,-8 0-70 0,7 0-40 16</inkml:trace>
  <inkml:trace contextRef="#ctx0" brushRef="#br0" timeOffset="195403.91">7554 3993 91 0,'6'-4'110'0,"2"4"-38"0,-2-7-30 15,-6 7-17-15,6-3-11 0,1-2-5 0,0 5 1 0,-7-3 3 0,6 3 6 0,-6-4 5 16,0 4 5-16,0 0 3 0,0 0 7 0,0-3 5 0,-6 3 2 15,6 0 0-15,0 0 0 0,0 0-4 0,-7 0-3 16,7 0-2-16,0 0-5 0,-7 0-4 0,7 0-7 0,-6 0-2 16,6 0-5-16,-6 0-1 0,6 0-3 0,0 0 3 0,-8 0 1 15,8 0 1-15,0 0 2 0,0 0 4 0,0 0 4 16,-6 0 5-16,6 0 5 0,0 0 9 0,0 0 1 0,0 0 1 16,6 0 0-16,-6 0-2 0,0 0-3 0,0 0-3 0,0 0-7 15,0 0-10-15,8 0-3 0,-8 0-6 0,0 0-3 16,0 0-4-16,0 0-2 0,0 0-3 0,0 0-3 0,0 3 0 15,0-3 1-15,0 4 0 0,6-1 0 0,-6 2 1 16,0-2 1-16,0 4 0 0,0-3 0 0,6 3 0 0,-6 0 2 16,0 0 0-16,7 1 1 0,-7 0-3 0,7 3 0 0,-7 0 0 15,6-4 0-15,-6 3 0 0,6 6 0 0,1-6 0 16,-7 1 0-16,6 0 0 0,-6 1 0 0,7-2 0 0,6 1 1 16,-7 3 2-16,1-2 0 0,0-1-2 0,5 4 1 0,-5-4 1 15,6 0-2-15,-6 3-1 0,5-3 1 0,-4 1-1 16,4 2 0-16,-6-3 1 0,8-1 0 0,-1 2 3 0,-1-1-2 15,-4 0 0-15,4 0-1 0,2 0-1 0,-2-4 1 0,1 4 0 16,1-3 0 0,5-1-1-16,-6-3 1 0,0 3 2 0,7-4 0 0,-8 1 3 0,2 0-1 0,-2-1 1 0,8-3 4 15,-7 0 5-15,1 0 8 0,-2-3 9 0,2 3 6 0,5-4 5 16,-6 0 3-16,-6 4 2 0,5-3-2 0,2-1-5 0,-2 1-7 16,1-1-8-16,-6 0-6 0,6-3-3 0,-7 3-1 15,1 1 1-15,6-5 2 0,-7 5 4 0,1-1 5 16,0 0 10-16,-1-3-2 0,7 3-3 0,-7 1 0 0,1-1-4 15,6-3-2-15,-7 3-6 0,8-1-7 0,-8-1-7 0,7 3-1 16,1-2-2-16,4-2 0 0,-4 3-3 0,5 1 0 0,1-1 0 16,0-3 0-16,6 3 0 0,-1 1 0 0,1-4 0 15,-6 3 0-15,6 0 0 0,1 0 1 0,-2 1-1 0,1-1-1 16,0 0-2-16,0 4 1 0,-6-3 0 0,6 3 0 0,-7 3 1 16,1-3-2-16,-1 4 1 0,8 0 1 0,-8-1 1 15,0 5 0-15,1-4-1 0,6 3 1 0,-6 0 0 0,-1 0-1 16,1 0 0-16,6 4 0 0,-13-3 1 0,7 3-1 0,-1-4 1 31,-6 4-1-31,0-3-1 0,1 3 1 0,-2-4 1 0,2 4 0 0,-2-4-1 0,-5-3 0 0,-1 3 1 0,1-3 1 16,0-1-1-16,-7 1 1 0,6 0 13 0,-6-4 32 0,0 0 42 31,0 0 37-31,6 0 28 0,-6-4 23 0,0 0 16 16,0 1 9-16,6-4-6 0,-6-1-31 0,8 1-39 0,-8 0-37 15,6-1-29-15,7 1-24 0,-7 0-17 0,8-1-8 16,-2 1-7-16,2 3-2 0,5-3-2 0,1 2 1 0,0 2-1 15,5 0 3-15,1 0 0 0,0-2-2 0,0 5 1 0,7-4 2 16,-1 4-3-16,1 0 2 0,-1-3-1 0,1 3-3 16,-1-4 0-16,1 4-2 0,-1-3 1 0,2 3-10 0,-9-4 5 15,8 1 0-15,-7-1 4 0,-6 0 6 0,-8 1 7 0,8-1 8 16,-7 1 6-16,-6-1 15 0,-1 0-1 0,1-3 3 0,-7 3 0 16,6 0-1-16,-6 1-8 0,-6-5-4 0,6 5-7 15,-7-5-5-15,1 5-3 0,-1-5-6 0,1 5-2 0,-7-1-2 16,7 1-1-16,-8-1-2 0,1 4-1 0,0-4-2 0,-6 4-4 15,5 4-9-15,8-4-20 0,-7 0-49 16,6 4-82-16,1-1-76 0,6-3-61 0,-7 4-52 0,7-1-46 16,0 5-51-16,0-8-72 0,7 3-96 0,-7 1 2 0,6 0 34 15</inkml:trace>
  <inkml:trace contextRef="#ctx0" brushRef="#br0" timeOffset="196370.6">7900 3854 25 0,'0'0'214'0,"0"0"-37"0,-7 0-44 0,7-4-37 15,0 4-27-15,0 0-20 0,0-4-8 0,-7 4-4 0,7 0 0 16,0-3-1-16,0 3-1 0,0-4-1 0,0 0-2 31,-6 4-2-31,6-3-4 0,0 3-3 0,0-4-3 0,0 4 0 0,0-4-3 0,0 4 0 0,-6 0-1 0,6 0 1 0,0 0-1 31,0 0-2-31,0 0-1 0,0 0-4 0,0 0-1 0,0 0-2 0,0 0-2 0,0 0-1 0,0 0-3 32,0 0 0-32,0 0-2 0,0 0 2 0,0 4-1 0,0-4 1 15,0 4 0-15,0-4-1 0,0 3 1 0,0 5 0 0,0-1 1 16,0 0 0-16,0 4 0 0,0 1 0 0,0-1 0 0,0 3 4 16,0 0 1-16,0 5 1 0,6-1 0 0,-6 0 1 15,0 8 0-15,6-4 1 0,-6 4-1 0,0 0 0 0,7-1-2 16,-7 5-2-16,7-1-1 0,-7 4-1 0,0-4-1 0,0 4-2 15,-7 0-14-15,7 4-21 0,0-4-37 0,0 0-81 16,0-1-152-16,7 2-81 0</inkml:trace>
  <inkml:trace contextRef="#ctx0" brushRef="#br0" timeOffset="196782.7">9450 3887 392 0,'0'-3'434'0,"0"-1"-148"0,0 4-110 15,0-5-65-15,0 10-40 0,0-1-28 0,0-1-16 0,0 8-8 16,6 3-5-16,-6 1 0 0,0 7 1 0,6 0 0 15,-6 7 1-15,0 1 3 0,7 6-3 0,-7-3-2 0,7 4-2 16,-1 0-3-16,1 3-1 0,-1 0-1 0,1 0-3 0,6 4-3 16,-7 0-20-16,8 4-34 0,-2 0-75 0,1-1-189 0,-6 4-98 15,6 1-52-15</inkml:trace>
  <inkml:trace contextRef="#ctx0" brushRef="#br0" timeOffset="197810.8">5321 11591 249 0,'-7'-15'433'0,"7"4"-154"16,0 0-100-16,0 0-50 0,-7 4-24 0,7 3-17 0,0-3-12 15,-6 3-10-15,6 4-10 0,0-3-14 0,-7 6-11 16,7 1-11-16,-6 3-9 0,-1 8-4 0,1 0-2 0,-7 3-3 16,-1 7 3-16,2-2 0 0,-1 6 1 0,0-4 3 0,0 5 2 15,-1-1 2-15,8-3 0 0,-7 0 5 0,6-5 2 16,-5-2 3-16,12-1 5 0,-7-3 15 0,7-5 30 0,-6-2 54 15,6-1 67-15,0-4 44 0,0-3 27 0,0-3 11 16,0-4 2-16,6-4-11 0,1-7-32 0,5-8-55 0,2 0-68 16,-2-6-47-16,8-2-29 0,-7-2-16 0,7-1-7 0,0 1-5 15,-8-5 0-15,8 1-3 0,-1 3-2 0,1-3 1 16,0 3-1-16,-1 8 0 0,-6 0 0 0,0 3-1 0,1 3 1 16,-8 6 0-16,0 2 2 0,1 0-2 0,-1 8 0 0,1 0-1 15,-1 3-1-15,1 4 0 0,-1 0 0 0,0 4 0 16,2 3-1-16,4 0-1 0,-5 8 0 0,-1 0 1 0,7 2 1 15,-6 3-1-15,-1-2 0 0,1 4 0 0,6 0 2 16,-7 3-1-16,1 1-1 0,6 4 0 0,-7-5 0 0,7 4-5 16,1-3-14-16,-2 3-45 0,2-3-77 0,-2-4-77 0,8 4-67 15,-7-5-53-15,1 1-49 0,4-3-48 0,-4-5-60 0,-1-2-95 16,-1-1-18-16,-4-8 25 0</inkml:trace>
  <inkml:trace contextRef="#ctx0" brushRef="#br0" timeOffset="198286.25">5536 11485 342 0,'-7'-4'421'0,"0"1"-148"15,1-2-99-15,-1 2-54 0,7 3-29 0,-6-3-14 0,6-2-7 16,-7 5-4-16,7 0-5 0,-6 0-8 0,6 0-11 0,0 0-12 15,0 0-8-15,0 0-10 0,0 0-5 0,0 5-4 0,0 1-2 16,0-1 2-16,6 6-1 0,-6-1 2 0,0 1 4 16,7 0 8-16,-7 4 6 0,0 3 4 0,6 0 8 0,-6 1 8 15,0 4 10-15,7-2 15 0,-7 5 9 0,6 3 6 0,-6 0 6 16,0 4 6-16,7 4 1 0,-7-1 7 0,0 5 3 16,7-1 5-16,-7 3 9 0,6 2 8 0,-6 2 3 15,6-2 2-15,-6 6-3 0,0-3-8 0,0 6-9 0,0-2-14 16,7 7-22-16,-7-1-18 0,0 0-13 0,0 1-7 0,-7 3-7 15,7 4-7-15,0 4-8 0,0-4-3 0,0 7 0 0,7 0-1 16,-7 4 1-16,7 4-6 0,-1-4-2 0,0 7 0 16,-6 1 1-16,13-1-2 0,-6 4-4 0,0-8-1 0,5 4 0 15,-4-3 1-15,4 3 0 0,-6-3 0 0,1-1 1 0,6 1 2 16,-6-4 3-16,-1 4-3 0,0-5 2 0,2-2 0 16,-2-5-2-16,0 1 1 0,-6-1-3 0,6-2-1 0,-6-5 0 15,0-3 0-15,0-5-4 0,0 1 2 0,0-7 1 0,0-4 2 16,-6 0-1-16,0-4 1 0,0-3 3 0,6-4-2 0,-8-4 2 15,2 1-1-15,0-9 2 0,-1 1-5 0,7-7-27 16,0 0-85-16,0-4-99 0,0-4-97 0,7-3-137 0,-7-8-177 16,6-3-98-16,8-4-54 0,-8-4-4 0</inkml:trace>
  <inkml:trace contextRef="#ctx0" brushRef="#br0" timeOffset="199016.43">5653 15218 42 0,'-7'3'506'0,"0"-3"-60"0,1 4-138 16,6-4-100-16,-6 0-59 0,6 4-31 0,0-4-14 15,-6 0-6-15,6 0-4 0,0 0-6 0,0 0-8 0,0 0-12 16,6 0-9-16,-6 0-1 0,0 0 5 0,6 0 18 0,0 0 31 15,-6 0 31-15,14 0 28 0,-8 0 21 0,7 0 11 16,1 0 0-16,-2 3-12 0,1 1-24 0,7-4-33 0,0 0-31 16,6 3-30-16,-1-3-21 0,8 4-12 0,0 0-10 0,0-4-2 15,5 0-3-15,7 4-7 0,2-1-3 0,-2 1 2 0,1 0-4 16,5-1-1-16,2 5-3 0,-1-5-2 0,0 1-2 16,0 0-1-16,7 3 2 0,-1-3 1 0,7 0 2 31,0-1 4-31,0 1 6 0,0-4 3 0,14 0 7 0,-8 3 4 15,14-3 0-15,0-3-2 0,0 3-2 0,13 0-2 0,-1 0-5 16,1-4-4-16,5 4-6 0,2-3 4 0,5 3 0 0,8-4 1 16,5 4-1-16,1-4-2 0,7 4 8 0,6 0-4 15,-1 0-3-15,1 4-7 0,0-4-4 0,-6 7-1 0,-1-3 0 16,0 3 4-16,-7 0-9 0,7 0 3 0,-6 4 2 0,0 1 2 16,-7-1 0-16,7 0-3 0,0 0-1 0,-7 3-3 15,7-3 3-15,0 4 2 0,-7-4 0 0,7 4-2 0,-1-5-1 16,1 1 3-16,0 3 0 0,0-2-1 0,-1-1-2 0,1 0-2 15,-7 0-1-15,-6 0 1 0,6-4 5 0,-12 1-3 0,5-5 2 16,-13 5 1-16,8-5 0 0,-7-3 2 0,-1 4 1 16,-5-4 0-16,-1 0-3 0,-6 0 0 0,-8 0-2 0,2 0-1 15,-8-4 1-15,-6 4 0 0,-6-3-1 0,0 3 0 0,-14-4-1 16,1 0 1-16,-7 1 0 0,-7-1 2 0,-6-3-1 16,1 3 0-16,-7-3 2 0,-2 3 1 0,-4-3 3 0,-1 0-1 15,-7-1 0-15,-6 1 0 0,6 0 1 0,-6-2 1 0,-6 3 1 16,6-2 0-16,-6 1 1 0,-1 0 2 0,1 0 1 0,-1 3 0 15,7 0-1-15,-7 0-8 0,7 4-7 0,7-3-4 16,-7 3-2-16,7 3-3 0,-1-3-1 0,7 4 0 16,1-4 0-16,4 4 2 0,2 0 5 0,7-1 1 0,-9 1 3 15,2-1-8-15,0 1 2 0,-1-1 2 0,-5 1 1 0,-2 0 2 16,2 0 1-16,-8 0 0 0,-6-4-1 0,7 2 10 0,-7 3-2 16,-7-5-1-16,7 4-2 0,-13-1 1 0,0 1 2 15,0 0 2-15,0 3-1 0,-6-3-1 0,-7 3-9 16,6 0-15-16,-6-3-23 0,7 3-31 0,5-3-68 0,-6 3-131 0,14-7-144 15,6 0-251-15,0 0-126 0,0-4-54 0,6 1-15 16,8-4 8-16</inkml:trace>
  <inkml:trace contextRef="#ctx0" brushRef="#br0" timeOffset="201408.37">28884 3846 318 0,'0'-3'255'0,"6"-1"-93"0,1 0-60 0,-7 1-29 0,7-1-20 15,-7 0-13-15,0 1-5 0,6-1-3 0,-6 4-3 0,0-4-2 16,0 4 0-16,0 0-1 0,0 0 3 0,0-3 0 16,0 3 1-16,-6 0-2 0,6 0 0 0,0-4 0 0,-7 4-4 15,7 0-3-15,-7-4-5 0,1 1-3 0,6 3-5 0,-6-4-2 16,-2 4-2-16,-4-4-1 0,5 4-1 0,-6-3 0 15,0 3 1-15,1-4 0 0,-2 4 0 0,1-4 0 0,-6 4-2 16,-1-3 3-16,1 3-1 0,-1-4 0 0,1 0 1 0,-7 1 1 16,6-1 2-16,0 1 1 0,1-1 2 0,-1 0 3 0,1 1 3 15,-1-5 3-15,0 5 1 0,8-5 1 0,-14 4 0 16,6-3-2-16,1 0-2 0,-7 3-1 0,-1-3-4 16,7 3-3-16,-5-3-2 0,-8 3-3 0,8 0-2 0,-8 1 0 15,1-1-2-15,-2 0 0 0,2 1-1 0,-1-1 0 0,1 4 0 16,5-3 1-16,-5 3 0 0,-7 0 0 0,6-4 0 15,1 4-1-15,-1 0 1 0,1 4 0 0,-1-4 0 0,1 0-1 16,6 0 0-16,0 3 1 0,-1-3 0 0,1 4 0 0,1-4 0 16,-1 3-1-16,-7 1 1 0,7 3 0 0,-7-3 1 0,1 0-1 15,6 3 1-15,-13 0 0 0,5 1-1 0,-4-1 2 16,-1 0-1-16,0 2 1 0,-1-6 0 0,-5 3 1 0,6 2 0 16,-7 0-2-16,7-1 1 0,-7-4-2 0,7 5 1 15,-6-1-2-15,6 0-1 0,-7-3-3 0,8 3 3 0,-8 1-1 16,7-1 1-16,-7 0 1 0,1 1 0 0,-2-1 1 15,2 0 0-15,0 1 0 0,-1-1-1 0,7 4 0 0,-7-3-1 16,1-1 0-16,6 0 1 0,-1 4 0 0,2-4 1 0,-1 4 0 16,6-3-1-16,1 6 1 0,-1-3 0 0,1 0 1 0,6 4-1 15,-1-1 1-15,1 1-1 0,0 0 0 0,6 3 0 16,1-3 0-16,-1 3 1 0,1 0 0 0,6 1-1 0,6 3 0 16,-5-4 0-16,-2 1 0 15,14-1 1-15,-6 0-1 0,0 0 1 0,6 1 0 0,0-1 1 0,0 4-1 0,0-3 2 16,6-1-1-16,0 0-1 0,1 0 1 0,0 4 0 15,-1-4 0-15,7 1-1 0,0-1 1 0,0 1 1 0,0-1-1 16,6 4 2-16,1-4-1 0,-1 0-1 0,7 4-1 0,1-3 2 16,-1-1-2-16,6-3 1 0,-5 3-1 0,5-4 0 0,7 1 0 15,-7 0 1-15,7 0-1 0,1 0 1 0,-1-1 1 16,6 0-2-16,1-3 1 0,-1 1 0 0,1-1 0 0,-1 0-1 16,1 3 0-16,7-6 0 0,-8 3-1 0,7-1 0 0,0 1 0 15,0-3 0-15,1-1 0 0,5 1 3 0,-6-1-1 16,6 0-1-16,1-4 1 0,0 5-1 0,0-4 2 0,-1 0-2 15,1-2-1-15,0 2 0 0,-1 1-1 0,-6-5 0 0,0 0-1 16,1 3 0-16,-2-3 0 0,2 0 2 0,-1 0 1 16,-7 0-1-16,1-3 0 0,-1 3 1 0,8 0 0 0,-8 0 1 31,1-5-1-31,-1 5-1 0,1-4-1 0,-1 2 0 16,1-2 1-16,-1 0 1 0,2 0 0 0,4-3 0 0,-5 3 0 15,6-3 0-15,-6 4 1 0,6-5 0 0,-1 1-1 0,2-1-1 16,-7 1-2-16,5 0-1 0,2 0 1 0,-1-1 2 15,0-3-1-15,6 4 0 0,-5-4 0 0,5 4 1 0,-5-4 0 16,-2 3 0-16,2-2 0 0,-1-2 0 0,-1 1-1 0,-4-3 0 16,-9 3 3-16,1-4 8 0,-6 0 11 0,-1-3 12 15,2 0 13-15,-9 0 18 0,-5-1 21 0,0-3 21 0,-8 0 16 16,2-4 8-16,-1 4 4 0,-7-3 4 0,0-5-2 0,1 5-2 16,-7-4-9-16,0 3-14 0,0-3-13 0,-7-1-8 0,1-2-10 15,0 2-8-15,-7 1-9 0,-1 0-11 0,-6-1-10 16,2 4-7-16,-2-3-6 0,1 4-7 0,-7-1-6 0,-1 3-6 15,-5 2-5-15,-1-1-3 0,-7 0-3 16,-5 4 0-16,-13 3-2 0,-1 4-12 0,-6 0-49 0,-6 8-77 0,-2-1-73 16,8 1-74-16,-6 3-108 0,6 0-173 0,6 3-98 0,7 4-46 15,0 0 18-15</inkml:trace>
  <inkml:trace contextRef="#ctx0" brushRef="#br0" timeOffset="204402.4">7515 11326 18 0,'0'0'238'0,"0"0"-63"0,0-3-60 0,0 3-39 0,0 0-29 0,0 0-15 0,0 0-5 31,0 0-2-31,0 0-1 0,0 0 1 0,0 0 1 0,0 0 1 16,0 0 2-16,0 0 2 0,0 0 1 0,0 0 1 0,0 0 4 16,0 0-1-16,0 0-1 0,0 0-1 0,0 0-1 15,0 3-4-15,0-3-4 0,0 0-5 0,0 0-4 0,0 0-4 16,0 0-2-16,0 0-3 0,0 0-2 0,0 0 1 0,0 0 1 16,0 0 2-16,0 0 4 0,0 5 2 0,0-5 4 15,0 0 1-15,0 0 4 0,0 4 0 0,0-4 2 0,0 0 0 16,7 3 1-16,-7-3 4 0,0 4 4 0,0 3 4 0,0-3 2 15,0 3 3-15,0 1-1 0,0-1-2 0,0 4-4 16,0-4-3-16,0 4-5 0,0-4-5 0,0 4-1 0,0-3 0 16,0 3-1-16,6 0 4 0,-6-4 0 0,0 4 1 15,0-3 3-15,0 3 4 0,0-1 2 0,7 1 3 0,-7 0 5 16,0 0 2-16,0-3 3 0,0 3 3 0,0 0 2 0,0-1-1 16,6 5-2-16,-6-4-2 0,0 0-2 0,7 0-4 15,-7 1 0-15,0 2-1 0,6-3-5 0,-6 0-5 0,0 3-1 16,0-3 0-16,6 5 2 0,-6-6 3 0,0 5 0 0,8-1 0 15,-8 2 1-15,0-6 1 0,6 5 2 0,-6-5 12 16,0 5 10-16,6 0 5 0,-6 0 5 0,0 0 0 0,7-5 0 16,-7 5 1-16,0-1-5 0,0-2-14 0,0-1-15 15,7 3-12-15,-7-3-4 0,0 0-2 0,0 0-1 0,6 4-2 0,-6-4 1 16,0 0-6-16,0 3 1 0,6-3 1 0,-6 0-2 16,0 1-3-16,7-1 0 0,-7 0-3 0,6 0-2 0,-6 0 5 15,7-4-3-15,-7 4 0 0,7 0-1 0,-7 0-2 0,6 0 2 16,-6 3 1-16,6-3 0 0,-6 1 0 0,0-1 3 15,7 0 1-15,-7 3 0 0,0-3 1 0,7 4 0 0,-7-1-1 16,0 1 4-16,6-4-1 0,-6 3-2 0,0-3-1 0,6 0-1 16,-6 4-2-16,0-3-1 0,7-2 0 0,-7 1-1 15,0 0-1-15,7 0 1 0,-7 0-2 0,0 0 0 0,6-4 2 16,-6 4-2-16,0-3 0 0,0 3 0 0,7-4-2 16,-7 0 1-16,0 1 1 0,6 3-2 0,-6-4 0 0,0 1 1 15,6 3-1-15,-6-5 1 0,0 2-1 0,8-1-1 0,-8 4 1 16,0-3 1-16,6 3-1 0,-6-4 0 0,0 1-2 15,6 2 1-15,-6-3 0 0,0 1 1 0,6-1-1 0,-6 5-1 16,7-5 1-16,-7 0-1 0,0 4 1 0,7-4-1 0,-7 1 0 16,0-1-2-16,6 4 2 0,-6-4 0 0,0 4 1 0,7-3 3 15,-7 2-1-15,6 2 2 0,-6-5-1 0,0 3 0 16,6-2 0-16,-6 2 1 0,0 2-1 0,0-4 1 0,8 3-1 16,-8 0 1-16,0-4-2 0,6 4-5 0,-6 0 2 15,0-4 1-15,6 4-1 0,-6-4 0 0,0 4-2 0,7-3 1 16,-7 3 1-16,0 1 8 0,7-3-4 0,-7 3-1 0,0-1 1 15,6 0-2-15,-6 0 0 0,0 0 2 0,6 0-3 16,-6 0-3-16,0 0 1 0,7 3 0 0,-7-3 0 0,0 0 2 16,6 1-1-16,-6-2-1 0,0 2 1 0,7-5 0 15,-7 3 2-15,0 2-1 0,7-1 2 0,-7 0-3 0,6-4 0 16,-6 4 8-16,6-3-2 0,-6 2-2 0,7-3-2 0,-7 4 2 16,7-4-3-16,-7 5 0 0,6-1 1 0,-6 0-7 0,0-4 3 15,6 7 0-15,-6-2-1 0,0-1-1 0,7 0 3 0,-7 0 1 16,7 0-1-16,-7 3 2 0,0-3 0 0,6 1 1 15,-6 2 2-15,0-3-1 0,0 0 0 0,7 0 1 16,-7 0 0-16,6 0-1 0,-6 0-1 0,6 0 2 0,-6 0-2 16,8 0 3-16,-8 0-4 0,6-1 0 0,-6 2 1 0,6-1 0 15,-6 0-1-15,0 4 0 0,6-4 0 0,-6 0-1 0,0 0 2 16,7-1 0-16,-7 1 1 0,0 0 2 0,7 0-1 16,-7-3-1-16,0 3 1 0,6-4 0 0,-6 4-4 0,0-3 3 15,7-1-3-15,-7 0-1 0,6 4 0 0,0-3 1 0,-6-1-1 16,0 4 2-16,8-4 1 0,-8 0 0 0,6 1-2 15,-6 3-1-15,6-4 1 0,-6 0 0 0,6-3 0 0,-6 3 1 16,8-3-1-16,-8 3-3 0,6-3 3 0,-6 4 2 16,6-4 1-16,-6-1-3 0,7 1 0 0,-7-1 0 0,6 1 1 15,1-1 0-15,-7 1-1 0,7 0 2 0,-7-1-3 0,6 1-1 16,0-1 2-16,-6 1-1 0,6 0 2 0,-6 0 0 16,8-1 0-16,-8 1-2 0,6 0 2 0,-6-1 2 0,6 1-2 15,-6 3-1-15,7-7-3 0,-7 4 1 0,6 0 2 0,-6-1-1 16,7-3 1-16,-7 4 0 0,7-1 1 0,-7 2 2 0,6-2-1 31,-6 0-1-31,6-3 1 0,-6 4-1 0,0 0 0 0,7-1-1 0,-7-3-1 0,7 4 2 0,-7 0 1 0,6-4-2 16,0 3 0-16,-6 2 0 0,7-3 1 0,-7-2 0 0,7 4 0 15,-7 0-2-15,6 0 0 0,1-4 1 0,-7 4 0 16,6 0-1-16,-6-1 1 0,6-3 0 0,1 4 0 0,-7-1 0 16,7 1 2-16,-1 0-1 0,0-4 1 0,2 3-2 15,-8 1 0-15,6 0-1 16,0-4-1-16,1 3 2 0,-1 0-1 0,-6 2 0 0,7-5 1 0,-7 3 0 0,7 1 1 0,-1 0 1 15,-6-4-1-15,6 3-1 0,-6 1 0 0,6-4 1 16,-6 3-1-16,8 1 0 0,-2-4-3 0,-6 4 2 0,6-4 1 31,-6 0 0-31,7 3 0 0,-7 2 1 0,6-5 0 0,1 0 0 16,-7 3 0-16,7-3 1 0,-1 0-2 0,-6 3 0 0,6-3 0 16,1 0-3-16,0 0 1 0,-1 0 0 0,0 0 2 15,-6 0 0-15,7 4 0 0,0-4 0 0,-7 0-1 0,0 0 3 16,6 4-1-16,-6-4-1 0,0 0-1 0,0 0-1 0,0 4-6 15,0-4-7-15,7 0-11 0,-7 0-35 0,0 0-70 16,0-4-83-16,0 4-79 0,6-4-80 0,-6 0-111 0,6 1-166 16,-6-8-80-16,0 3-15 0,7-2 43 0</inkml:trace>
  <inkml:trace contextRef="#ctx0" brushRef="#br0" timeOffset="206003.41">7503 11686 154 0,'0'0'301'0,"0"7"-90"0,6-3-86 0,-6 0-52 0,0 4-33 0,6-5-16 0,-6 4-8 15,7-3-4-15,-7 3-1 0,6 0 0 0,1 0-1 16,-1 1-1-16,-6 0 0 0,7-1 1 0,-1 4 3 16,-6-4 1-16,6 4 2 0,-6 0 3 0,0-4 1 15,8 1 5-15,-8 3 5 0,6 0 3 0,-6-4 0 0,0 4 0 0,0 0-4 16,6 0-1-16,-6-1-4 0,0 2-4 0,7-1-6 0,-7-4-4 16,7 4-3-16,-7 0-2 0,0-3-1 0,6 3-1 15,-6 0 2-15,6 0 2 0,-6-4 3 0,7 4 0 16,-7 0 0-16,6-1 1 0,-6 2 3 0,7-1 0 0,-7 0 0 0,7 0 1 15,-1 4 1-15,-6-4-1 0,0-1-1 0,6 5 1 16,-6-4-1-16,7 4-2 0,-7-4-1 0,7 3-2 16,-7-2-2-16,6 2-2 0,-6-3 0 0,0 4-3 0,6-4 1 15,-6 3-1-15,7-3 0 0,-7 0-1 0,0 0 1 0,7 0 1 16,-7 0-1-16,0 0 2 0,6 1 1 0,-6-2 4 0,0 2 4 16,7-2 2-16,-7 1 1 0,6 0 0 0,-6 0 2 15,0 0-1-15,6 0-1 0,-6 1-4 0,8-2-5 0,-8 5 0 16,6-5-2-16,-6 2-1 0,6 3-1 0,-6-4-3 0,6 0 2 15,-6 0-1-15,7-1-1 0,-7 1 1 0,7 0 0 16,-7 0 0-16,0 1 0 0,6-5 2 0,-6 3-2 0,7-2 2 16,-1 2-1-16,-6-1 2 0,0-2-1 0,6 0-1 0,-6 0-1 15,0 1 2-15,8-1 1 0,-8 0-2 0,0 1 2 16,6-5-1-16,-6 5 0 0,0-1 1 0,6-3 0 0,-6 3-1 16,0 0 3-16,7-3 0 0,-7 7-1 0,0-4 0 15,7 0 1-15,-7 0 1 0,0 1 0 0,0-1 0 0,0 1 0 31,6-1 0-31,-6 1 0 0,0-1 0 0,0 0-1 0,0 1-3 16,0-1 2-16,0 0-2 0,6-3 1 0,-6 3-4 16,0 0 1-16,7-3 0 0,-7 3 1 0,0-3 1 0,6 3 0 15,-6-3 0-15,0 3-1 0,7-3 2 0,-7 3 2 0,0-3 2 16,0 3 1-16,0-3 3 0,0 4-1 0,0-2 1 16,7 2 1-16,-7-4 0 0,0 3 0 0,0 0 0 0,0 1-2 15,0-5-2-15,6 5 0 0,-6-1 0 0,6 0-1 16,-6 1-1-16,0-5 0 0,7 5-1 0,-7-1-2 0,7-3 0 15,-7 3-1-15,6 0 0 0,0 0 0 0,-6-3 1 0,7 3-3 16,0 1 1-16,-7 0 0 0,6-1-2 0,-6 0 0 16,7 1 1-16,-7-1 1 0,6 0 3 0,-6 4 4 0,0-4 5 15,6-3 6-15,-6 3 5 0,0 1 3 0,0-1 2 0,0 0-1 16,8-3-1-16,-8 4 0 0,0-5-5 0,6 4-3 16,-6-3-1-16,0-1-1 0,6 5 1 0,-6-5 2 0,6 1 0 15,-6 3-1-15,7 1 0 0,-7-4 0 0,7 0-2 0,-7-1 0 16,6 4-2-16,-6-3-3 0,7 3-1 0,-7 1 0 15,6-5 0-15,-6 5 0 0,6-5-2 0,-6 4 3 0,0-3 1 16,8 3 0-16,-8-3 2 0,0 3 3 0,6-2 1 16,-6 1 1-16,0-2 0 0,6 0-2 0,-6 3-2 0,0-3-2 15,6-1-4-15,-6 4-4 0,8-3-3 0,-8 3 0 0,0-2-2 16,6 1 0-16,-6 2 0 0,0-4 0 0,6 3 3 16,-6 1-1-16,0-1 1 0,0 0 0 0,0-3 1 0,0 3 1 15,7 0 4-15,-7-3 3 0,0 3 3 0,0 1 3 0,0-1 1 16,0 1 2-16,6-1-1 0,-6-4-1 0,0 5-3 15,0-5-4-15,0 4-2 0,0-3 0 0,7-1-2 0,-7 6-2 16,0-6 1-16,0 0-2 0,0 0 0 0,0 2 2 0,0-1-3 16,0-1-4-16,0 1-1 0,0 0 0 0,0-1-1 0,0-3 1 15,0 4 0-15,0 0-2 0,0-1 1 0,0 1 3 16,0-4 2-16,0 4 1 0,0-1 3 0,0 1 2 0,0-4 1 16,-7 4 1-16,7-1-2 0,0 1-1 0,0-4-2 0,0 4 0 15,0-4-3-15,0 3-1 0,0-3-3 0,0 4 0 16,0-1 0-16,0-3-1 0,0 4 3 0,0 0-3 0,0-1 1 15,0-3 0-15,0 4 0 0,0 0 1 0,0-1 0 0,0-3 0 16,7 4-1-16,-7 0 1 0,0-1 1 0,0 1 0 16,0-4-2-16,0 4-1 0,7-1 2 0,-7 1 1 0,0 0-2 15,6-1 0-15,-6 1-1 0,6 1 1 0,-6-2-1 16,6 0 0-16,-6 1-2 0,0 0 1 0,8-1-2 0,-8 1 1 16,6-4 1-16,-6 4-3 0,6-1-2 0,-6 1-12 0,7-1-22 15,-7 1-26-15,6 0-32 0,-6 0-36 0,0-4-33 16,7 3-30-16,-7-3-23 0,0 0-12 0,0 0-7 0,0 0-13 15,0 0-28-15,0-3-73 0,0-1-67 0,-7 0-33 16</inkml:trace>
  <inkml:trace contextRef="#ctx0" brushRef="#br0" timeOffset="206589.73">7958 13445 242 0,'-7'3'230'0,"7"1"-75"0,-6-1-63 16,6 1-39-16,0-1-20 0,0 6-13 0,-6-6-4 15,6 0-2-15,6 0 0 0,-6 2 3 0,0-1 2 0,0 3 1 16,0-3 1-16,6-1 2 0,-6 5-1 0,0-1 1 0,7-3 2 16,-7 3 1-16,0-3 0 0,7 3 3 0,-7-3 0 15,6 3 2-15,-6 0 0 0,7-3 1 0,-7 3-3 16,6-3-2-16,0 3-3 0,-6 0-2 0,8 1 1 0,-2-5 1 15,0 5 0-15,-6-1 0 0,6 1 2 0,2-5 2 0,-2 5 4 16,0-5-1-16,1 5-2 0,-1-5-3 0,-6 4-4 0,7-3-2 16,0 4-4-16,-1-1-6 0,0-4-3 0,0 5-4 15,-6-5 0-15,8 5 0 0,-2-1 2 0,0-3 2 0,1 3 0 16,-7 0 0-16,6 1 0 0,1-5-1 0,0 5 0 16,-1-1 1-16,0 0 0 0,-6-3-1 0,7 4 1 0,0-4-1 15,-1-1 1-15,0 1 2 0,-6-1 0 0,7 1 3 16,-7 3-2-16,7-7 4 0,-1 4 3 0,-6 3 1 0,7-4 3 15,-1 1 2-15,-6 4 1 0,6-5-2 0,-6 1-1 0,7 0-1 16,0 3-5-16,-7-3-1 0,6-1-1 0,-6 5-4 0,6-5-1 16,-6 4-1-16,8-2-2 0,-2 1 2 0,0-2-1 15,-6 3-1 1,7 1-2-16,-1-5 0 0,1 2 0 0,-7 1-2 0,7-2 1 0,-1 0 0 0,0 0 0 0,0 3-1 0,-6-3 3 31,8-1-1-31,-2 1-2 0,0 0 1 0,1-1-1 16,-7 1-1-16,6 0 0 0,1-1 0 0,0 0-2 0,-1 2 1 15,0-5 1-15,1 3 0 0,0 1 1 0,-1 0 0 0,0-1 0 16,1 1 0-16,0-1 0 0,-1 1 0 0,1 0-1 16,-1-4 0-16,0 3 0 0,1 2 0 0,0-2 0 0,-7 0 0 15,6-3-1-15,-6 4 0 0,6-4 1 0,-6 4 0 16,0-4 0-16,7 4 0 0,-7-4-6 0,0 0-11 0,0 3-14 16,7-3-20-16,-7 0-24 0,0 0-33 0,0 4-50 0,6-4-87 15,-6-4-147-15,0 4-63 0,0 0-28 0</inkml:trace>
  <inkml:trace contextRef="#ctx0" brushRef="#br0" timeOffset="207018.26">8336 14023 58 0,'0'4'376'15,"0"-4"-95"-15,0 0-107 0,7 3-75 0,-1-3-45 0,-6 0-25 16,6 0-12-16,1 4-4 0,0-4-2 0,-1 0-1 16,0 0-1-16,1 4 0 0,6-4-1 0,-6 4 1 0,-1-4 3 15,0 4 2-15,1-4 3 0,0 2 7 0,5 2 6 0,-5-4 9 16,0 5 5-16,-1-2 2 0,7-3-1 0,-6 4 2 15,6 0-3-15,-7-1-2 0,8-3-3 0,-2 0-4 0,1 4-4 16,0 0-2-16,0-1-2 0,1-3-5 0,5 4-2 0,-6-1-5 16,0 1-4-16,0 0-5 0,0-1-2 0,0 1-3 0,6 0-1 15,-5-1-1-15,-1 1 0 0,-1 0 1 0,-4-1 0 16,4 1 0-16,1 0 0 0,0-1 2 0,0 1-1 0,-7-4 1 16,8 4-1-16,-1-4 0 0,0 4-1 0,-7-4 0 0,7 3 0 15,-6-3 0-15,6 4 1 0,-7-4-1 0,1 3 0 16,6-3 0-16,-7 4-1 0,1-4 1 0,-1 0 0 0,1 4-2 15,-7-4-2-15,7 3-4 0,-7 1-11 0,0-4-11 0,6 3-16 16,-6-3-16-16,0 0-19 0,0 4-28 0,0-4-41 16,-6 0-56-16,6 0-87 0,-7-4-85 0</inkml:trace>
  <inkml:trace contextRef="#ctx0" brushRef="#br0" timeOffset="207303.16">8753 14170 357 0,'0'-4'314'0,"6"4"-97"0,-6 0-83 16,7 0-52-16,-1 4-35 0,-6-4-17 0,13 0-9 0,-7 0-4 15,2 0 2-15,4 0 0 0,2 3 0 0,-2-3 2 16,1 0 1-16,7 4 0 0,0-4 1 0,-8 0-2 16,8 0-2-16,-7 3-1 0,7-3-2 0,-1 4-4 0,1 1-1 15,0-5-2-15,-2 3-2 0,2 0 1 0,-7 2-1 0,1-2-1 16,4 1 0-16,-4-1-3 0,-1 1 2 0,0 0-5 15,-6-4 0-15,5 0 0 0,-5 3 2 0,6-3 0 0,0 4 0 16,-6-4 0-16,-1 0-1 0,1 0-1 0,5-4-7 0,-4 4-11 16,-2-3-17-16,0 3-22 0,-6-4-27 0,6 0-42 0,-6 1-53 15,7-1-71-15,-7 1-82 0,-7-2-59 0</inkml:trace>
  <inkml:trace contextRef="#ctx0" brushRef="#br0" timeOffset="210438.81">9189 14195 175 0,'7'0'249'0,"-7"0"-48"0,0 0-52 0,0 0-48 0,0 0-34 0,0 0-21 0,6 0-10 0,-6 0-10 16,0 0-1-16,0 0-2 0,7 0-2 0,-7 0 1 0,0 0-1 15,0 0 1-15,6 0 0 0,-6-3-1 0,0 3 1 0,6 0 3 16,-6 0 4-16,8-3 4 0,-8 3 2 0,0-5 3 0,6 5 1 15,-6-4 0-15,0 4-1 0,6-3-2 0,-6 3-2 16,0-4-2-16,6 4 0 0,-6-3-5 0,7-1-1 0,-7 1 0 16,7 3-1-16,-7-4-3 0,6 0-2 0,-6 1-4 0,0 3-2 15,7-4 0-15,-7 1 1 0,6-1 1 0,-6 0 3 32,7 0 2-32,-7-3 6 0,7 3 6 0,-7 1 4 0,0-5 4 15,6 1 4-15,-6 0 5 0,6 3 6 0,-6 0 6 16,0-3 5-16,6 4 0 0,-6-1-1 0,0-3-5 0,8 3-3 15,-8-3-2-15,0 2-2 0,0 1-3 0,0 2-3 0,0-2-2 16,0 0 0-16,0 0 2 0,6 4-1 0,-6-4-1 16,0 1-1-16,0-1 3 0,0 4 7 0,0-3 13 0,0-1 13 15,0 4 13-15,0-3 8 0,0 3 0 0,0-4-3 0,0 0-10 16,0 0-12-16,0 1-18 0,0 0-15 0,0-5-15 16,0 4-11-16,0 0-5 0,0 1-2 0,0-1-3 0,6 1-2 15,-6-1-1-15,0 0-2 0,0 1 1 0,0-5 0 0,0 5 0 16,0-1-1-16,0 0 3 0,0 1-1 0,7 3 1 15,-7-8-3-15,0 5-2 0,0-1 3 0,0 1 0 0,0-1 3 16,6 0 1-16,-6 4 3 0,0-4-2 0,7 0 2 0,-7-2-2 16,7 1 1-16,-7 2-3 0,0-5-2 0,6 1-2 0,-6 3-1 15,0-2 9-15,0 1-4 0,0-2-4 0,6 4-1 16,-6-5 0-16,0 1 0 0,0 3-3 0,0-3 0 0,6 3-10 16,-6-3 6-16,0 3 4 0,0-3 3 0,0 3 0 0,0-3 0 15,0 3 4-15,0 1 0 0,0-1 0 0,0 1 0 16,0-1 0-16,0 1-1 0,0-6 1 0,0 2-3 0,0 3 0 15,0-3-1-15,0 4 0 0,8-5 1 0,-8 5-2 16,0-5-1-16,0 5 0 0,0-8 0 0,0 7 0 0,0-3 0 16,6-1 0-16,-6 1 0 0,0 0 1 0,0 3 4 0,-6 1 0 15,6-5 10-15,0 4-3 0,0 1-3 0,0-4-2 16,0 3 1-16,0-3-1 0,0 3-2 0,0-3-2 0,0 4-9 16,0-2 3-16,0-2 2 0,0 3 1 0,0-3-2 0,0 3 2 15,0-3 0-15,0 3 1 0,0-3 1 0,0 3 0 0,0-3-1 16,0 3 0-16,-8-3 2 0,8 0-3 0,0 3 0 15,0-3 0-15,0-1-2 0,0 1 0 0,0 0 2 16,0-1 0-16,0 5 0 0,0-5 1 0,0 5 0 0,8-6 1 0,-8 6 1 16,0 0 0-16,0 0 1 0,0-2-2 0,0 1 1 15,0 4 0-15,0-3 1 0,0-1-2 0,0 1 0 0,0-4 0 16,0 3 0-16,0 0-1 0,-8-3 0 0,8 0 1 0,0 3-1 16,0-3 1-16,0 3-1 0,0-3 2 0,-6 3-1 0,6-3 1 15,0-1 1-15,0 1-1 0,0 0 0 0,0 0-1 16,0-1 1-16,0 1-1 0,0 0 0 0,-6-2-2 15,6 2 1-15,0-4-1 0,0 4 0 0,0 0 0 0,0 4 0 16,0-5 0-16,0 1-1 0,0 4 1 0,0-5-1 0,0 0 0 16,0 1 3-16,6 0-2 0,-6 0 0 0,0 2 0 0,0-1 0 15,0-2 0-15,0 5 0 0,0-5-1 0,0 5-2 16,0-4 0-16,0 3 0 0,0-4 3 0,0 0-1 0,0 5 0 16,0-1 0-16,0 1 1 0,0-1 0 0,0 0 0 15,6 1 0-15,-6 3 0 0,0-4-1 0,0 0 2 0,0 1-2 16,0 3 0-16,0-3 2 0,0-2 0 0,0 2-1 0,0-1 0 15,0 1-1-15,0-5 0 0,0 5 2 0,0-5 0 16,0 5-1-16,0-1 1 0,0 0-1 0,0-3 2 0,0 3 0 16,0-3 0-16,0 3-2 0,0 1 0 0,0-1-1 0,0 1 1 15,0-1 0-15,0 0 0 0,0 4 1 0,8-4 1 16,-8 4 0-16,0-3 1 0,0 0 0 0,0-1-1 16,0-1-1-16,0 2 4 0,0-1-2 0,0 0-3 0,0 1-1 0,6-1 0 15,-6 0-1-15,0 1 1 0,0-1 1 0,0 4-5 16,0-3 1-16,0 3 1 0,0-4 0 0,0 4 7 0,0 0 5 15,0 0-4-15,0 0-5 0,0 0-3 0,0 0 1 16,0 0 0-16,0 0-2 0,0 4-5 0,0-4-7 0,0 3 10 16,0-3 1-16,0 4 4 0,0-1-2 0,0-3 3 0,0 4-2 15,-6 0 1-15,6-1 1 0,0 5-3 0,0-5 0 16,0 2 2-16,0 2 1 0,0-4-1 0,0 1 2 0,6 0 0 16,-6 3 0-16,0-3-1 0,0-1 0 0,0 1 0 0,6 3 0 15,-6-3-1-15,0 3 0 0,0-3-2 0,0 3 1 0,7 1 1 16,-7-1 0-16,0 0-1 0,0 0 1 0,0-2 1 15,0 1 1-15,0 2-1 0,0-1 1 0,0-3 0 16,0 3 0-16,0-4 1 0,0 5-1 0,0 0 0 0,0-1-1 16,0-3 1-16,0 3-1 0,7-3 0 0,-7-1-1 0,0 5-1 15,0-5 1-15,0 0-1 0,0 5 2 0,0-4 0 0,0 3 0 16,0-3-1-16,0-1-2 0,0-3 3 0,0 4 0 16,0 0 1-16,0-4-1 0,0 3 2 0,0 2-1 0,0-5 1 15,0 3 4-15,0 0-4 0,0 1 0 0,0-4 0 0,0 4-2 16,0 0 0-16,0-1 0 0,0 1-1 0,0-1 0 15,0 1 3-15,0-1-2 0,6 5 0 0,-6-5 0 0,0 2 0 16,0-3-1-16,0 2 0 0,0-4-1 0,0 5-2 0,0-2 3 16,0 1 0-16,0 0 0 0,0-1 1 0,0 1 3 0,0 3-2 31,0-3 0-31,0-1 0 0,0 1 0 0,0 0 0 0,0 3-1 0,0-3 1 0,0-1-1 0,0 1 0 16,0-4-1-16,0 4 2 0,0-4-1 0,0 3-1 0,0 1 1 15,0 0-1-15,0-4-1 0,0 3 1 0,0 1-1 0,7 0 0 16,-7-4 1-16,0 4-1 0,0-1 2 0,0 1-1 0,0-1 0 15,0 1 1-15,0-4 2 0,0 4-2 0,0-1 1 16,0 1 1-16,0-1-2 0,0 1 1 0,0-1 0 0,0 6 1 16,6-6-2-16,-6 0 0 0,0-3-1 0,0 3 0 0,0 2 1 15,0-1 0-15,0-1 0 0,0 1-1 0,0 0 1 32,0-4 0-32,0 3 0 0,0 1 0 0,0 0 0 0,0-1 1 15,0 1-2-15,6 0 0 0,-6-1 0 0,0-3 1 16,0 4 0-16,0 0 1 0,0-1 0 0,0-3 0 0,0 4 0 15,0 0 0-15,0-1 1 0,0-3 1 0,0 4-2 0,0-1-1 16,0 1 0-16,0-4 0 0,0 4 0 0,0-1 0 16,0 1-2-16,0 0 2 0,0-1 1 0,0-3-1 0,0 4 0 15,0 0 0-15,7-1 1 0,-7 1-1 0,0 0 0 0,0-4-1 16,0 3-11-16,0 1 5 0,0 0 3 0,0-4 1 0,0 3 2 16,0 1 2-16,0 1-1 0,0-2 1 0,0-3 11 15,0 3-6-15,0 1-2 0,0 0-2 0,0-4-1 0,7 3-3 16,-7 1 0-16,0 0 1 0,0-1 2 0,0-3-1 15,0 4-1-15,0-1 1 0,6 1 0 0,-6-4 1 0,0 4-1 16,0 0-2-16,0-1 1 0,0 1-4 0,6-4 4 0,-6 3 1 16,0 1 1-16,0 0-1 0,0-4 1 0,0 3 2 15,0 1-1-15,0 0 3 0,0-4-2 0,0 3-3 0,7 1 0 16,-7 0 0-16,0-4-1 0,0 3 0 0,0 1 1 0,0 0-2 16,0-4 2-16,0 3-2 0,0 1 1 0,0-4 1 15,0 4 1-15,0-1 0 0,0 1-1 0,0-4 1 0,0 4-1 16,7-1 1-16,-7 1 0 0,0-4-2 0,0 3-1 0,0 1 1 15,0 0 0-15,0-1 1 0,0 2 0 0,0-1 0 0,0-1 0 16,0 1 2-16,6-1-1 0,-6 1-1 0,0-1 0 16,0 1 0-16,0-4 1 0,0 4-1 0,0-1-1 0,0 1-1 15,0-1 5-15,0 1-3 0,0 0 0 0,0 0-1 16,0-4 0-16,0 3 0 0,0 1 1 0,0 0-1 0,0-4-2 16,0 3 1-16,0 1 1 0,0 0 0 0,0-1 0 0,0 1 1 15,0 0 1-15,0-1-1 0,0 1 0 0,0-1 0 0,0 2 0 16,0-2 1-16,0 0 1 0,0-3 0 0,0 4-2 0,0 0 2 15,0-1 2-15,0-3-1 0,0 4-2 0,7 0 2 16,-7-1-12-16,0 2 4 0,0-5 2 0,0 2 0 16,0 2 0-16,6 0 1 0,-6-4 1 0,0 4 1 0,0 0 8 0,0 0-4 15,0-4-2-15,0 3-1 0,0 1 0 0,0-1 0 16,0-3-1-16,0 4-2 0,0 0 2 0,0-1 4 0,7 1-2 16,-7-4-1-16,0 4-1 0,0-1-1 0,0-3 1 0,0 3 4 15,0-3-2-15,6 5-4 0,-6-5 1 0,0 3 1 0,0-3 1 16,0 4 1-16,0 0-2 0,0-4-4 0,0 3 2 15,0 1 2-15,0-4-1 0,7 3-2 0,-7 1 3 0,0-4-2 16,0 4 3-16,0-4 0 0,0 3-1 0,0 2 0 16,6-5 1-16,-6 3-1 0,0 0-1 0,0-3 1 0,6 4-1 15,-6 0 0-15,0 0 1 0,8-4 0 0,-8 3 0 0,6 1 1 16,-6-1-1-16,0-3 0 16,6 4 1-16,-6-1 0 0,7 1 0 0,-7-4-1 0,6 4 0 0,-6 0-1 0,7 0 1 15,-1-4 0-15,-6 2-3 0,7 2 2 0,-7 1-2 0,6-5 3 16,-6 3 0-16,0-3 2 0,6 4-1 0,-6-4-1 15,0 4 0-15,8-1 0 0,-8-3 0 0,0 0 0 0,6 4 0 16,-6-4-1-16,0 4 1 0,6-1 0 0,-6-3 2 0,7 4 0 16,-7-1 0-16,7-3-2 0,-7 4 0 0,6 0 0 0,-6-1 0 15,0-3 0-15,6 4 0 0,-6 0-2 0,0-1 0 16,7-3 2-16,-7 4 0 0,0 0-1 0,6-1 1 16,-6-3 1-16,0 0-1 0,7 4 2 0,-7 0 2 0,7-4-2 15,-7 3-2-15,0-3 2 0,0 0-2 0,0 0 0 0,0 4 0 16,6-4-1-16,-6 0 0 0,0 4 1 0,0-4-1 15,0 0 1-15,6 0-2 0,-6 4 0 0,0-4 0 0,7 0 1 16,-7 0 0-16,0 3 0 0,7-3 1 0,-7 4-1 0,0-4 3 16,6 0-1-16,-6 3 0 0,7 1-1 0,-7-4 0 0,6 0 0 15,-6 4-1 1,6-4 2-16,-6 3-1 0,7 1 0 0,0-4 0 0,-7 3 0 16,6 1 0-16,0-1 0 0,2 1 0 0,-2-4-1 0,-6 5 1 15,6-2 0-15,1 0 0 0,-1-3 0 0,1 5 3 0,-7-2-3 0,6 1 0 0,1-4 1 16,-1 3-1-16,0-3 0 0,2 4-2 0,-2-4 1 0,-6 4-1 15,6-4 2-15,1 3 0 0,0-3 0 0,-1 4 0 0,0 0 0 16,-6-1 0-16,7-3 0 0,-1 4 1 0,1 0 0 16,-7-1-1-16,7-3 0 0,-1 4 1 0,0 0-1 0,1-1-2 15,-7-3 0-15,7 4-1 0,-1-4 1 0,-6 4 2 16,6-1 0-16,1 1-1 0,-1-4 2 0,1 4 1 0,0-4-6 16,-1 0 3-16,0 0-1 0,2 3 2 0,-2-3 0 0,0 0 0 15,0 0 0-15,1 4 0 0,0-4 5 0,-1 0-4 0,1 0 1 16,-1 0-2-16,0 0-1 0,2 0 0 0,-2 0 1 15,0 0-4-15,0 0 1 0,2 0 1 0,-2 0-1 0,0 0 2 32,7 0 0-32,-6 0 0 0,0-4-2 0,-1 4 5 15,6 0-2-15,-4-3 1 0,-2 3-1 0,7-4 0 0,-7 4 0 16,1-4-1-16,6 4 2 0,-7-3-1 0,8-1 1 0,-8 4-1 16,7-4-1-16,-6 4 1 0,6-3-1 0,-7 3 1 15,8-4-2-15,-8 0 1 0,6 1 0 0,-5 3 0 0,6-4 1 16,-6 0-1-16,6 1 1 0,-6-1-1 0,5-3 0 0,2 3-2 15,-8 0 0-15,7-3 1 0,0 4 0 0,0-5 1 16,-1 5 0-16,2-6-1 0,-1 6-1 0,0-4 2 0,-6 3-1 16,5-3-4-16,2 3-1 0,-8 1-3 0,0-1 1 0,8 1-1 15,-8-1-1-15,1-4 2 0,-1 5 2 0,1-1 1 0,-1 0 1 16,7-3 3-16,-7 3 1 0,2-3 1 0,-2 0 2 16,7 3-2-16,-7-3 1 0,1 0-1 0,6-1 2 15,-7 1-1-15,0 3-1 0,8-4-1 0,-1 2-1 0,0-6 0 16,-6 5 0-16,5-4 0 0,2 4 1 0,-2-4-2 0,2 0 0 15,-1 3 0-15,-1-2 2 0,2-1-1 0,-2 0 0 0,2 0-1 16,-1-4-2-16,-7 4 3 0,7-1 0 0,0-2 0 16,1-1 0-16,-2 4 1 0,2-3 1 0,-8-1 0 0,7 1 2 15,0-1-1-15,0-3 2 0,0 4-2 0,0-6 0 0,0 2-2 16,0 4 3-16,0-5 0 0,1 1 0 0,4-4-1 16,-4 4-1-16,-1 0 1 0,-1-8-1 0,8 4 0 0,0 0 0 15,-7-4-1-15,7 1 1 0,-1-1-2 0,0 0 2 0,8-3-2 16,-7 3 1-16,5 1 2 0,-5-1-2 0,6 0 1 15,-7 1-2-15,7-1 2 0,-6 4 0 0,0 0 3 0,-8 1 0 16,8-2-2-16,-7 5 6 0,-1-1-1 0,2 1 2 16,-8 0 3-16,8-1 1 0,-8 5 0 0,1-4 0 0,5-1 0 15,-5 1-5-15,6 0 3 0,-7-1-1 0,8-3 0 0,-8 4-1 16,7-4-1-16,0-4-1 0,0 1-1 0,1-1 6 0,5 1-5 16,-6-5-2-16,0 1 0 0,7 0-2 0,-1-4 1 15,-6 3 0-15,6-6-1 0,1 2-8 0,0 2 4 0,5-1-2 16,-5-4 5-16,-6 7 3 0,5 1 3 0,-6 0 4 0,0 4 4 15,-1 3 13-15,-4 3-2 0,4 1 5 0,-5-1-2 16,0 5 0-16,-1 3-3 0,-6-4-3 0,6 4-5 0,-6 0-4 16,7 0-2-16,-7 0-3 0,0 1-3 15,6 2-4-15,-6-3-3 0,0 3-12 0,0 1-15 0,0-4-37 0,0 8-115 0,0-8-128 16,0 3-186-16,-6-3-162 0,6-3-107 0,-7 3-49 16,7 4-17-16</inkml:trace>
  <inkml:trace contextRef="#ctx0" brushRef="#br0" timeOffset="211928.44">9710 12489 191 0,'0'-7'364'0,"0"3"-110"0,0 0-99 15,0 0-62-15,0 4-33 0,0-4-21 0,-6 0-10 0,6 4-7 16,0-3-3-16,0 3-2 0,-7 0-3 0,7 0-2 0,-6-4 1 16,6 4 3-16,-7 0 5 0,7 0 4 0,-7-3 6 0,1 3 6 15,0-4 6-15,-8 4 5 0,8 0 3 0,-7 0 1 16,0 0 0-16,0 0-2 0,7 0-3 0,-8 0-5 0,1 0-5 15,0 4-5-15,0-1-5 0,-7 1-6 0,8-1-4 16,-1 5-2-16,-7-4-4 0,7 4-1 0,-6 2-3 0,-1 1-3 16,1-3 0-16,-1 3 1 0,0 3-2 0,1-3 0 15,-1 4-1-15,0-4 0 0,2 3 2 0,-2 1 0 0,0-1 0 16,-5 2 3-16,5-2 0 0,0 4 2 0,-6 1 3 0,7-1-1 16,-8 0 4-16,7 0 1 0,-5 1 3 0,-1 3-1 15,0 0 1-15,0 0 2 0,-1 0 1 0,1 3 6 0,0-3 4 16,1 8 5-16,-1-5 1 0,-1 5 6 0,1 3 1 0,6-1 2 15,-5 2-3-15,5 6-3 0,0-4-6 0,-5 5-7 0,5 2-3 16,0-1-7-16,1 4-3 0,6-1-3 0,-6 2-5 16,5 0 0-16,-6 2-3 0,14-6 0 0,-7 1 0 0,7 1 1 15,-1-2 0-15,1-2 3 0,-1 0 1 0,7-2 1 16,0 2 2-16,0-1 4 0,7 0 5 0,-7 1 4 0,6-1 3 16,1-1 3-16,-1 6 5 0,7-1 4 0,-7-1 0 0,8 2-2 15,-8-1-3-15,8 3-2 0,-2-2-3 0,8-2-4 0,-1 5-5 16,1-7-2-16,0-1 0 0,5-4 0 0,2 1-2 0,5-4-1 15,1-1-1-15,-1-2 0 0,1-4 0 0,6-1-3 16,-6-2-3-16,6-1-2 0,-1-8-2 0,2 4-1 0,-1-3 0 16,6-4-2-16,-5 0 0 15,5-4 2-15,-6 1-1 0,7-5 1 0,-1 1 2 16,-5-1-2-16,5-3 2 0,-6-3-1 0,1-1-3 0,-2 1-1 0,1-5-1 0,0 1-2 0,1-4-1 16,-1-4 0-16,0 1 0 0,-1-1 1 0,2-3 1 0,-1 0 0 15,0-5-1-15,1 2 1 0,-2-5-1 0,1-3-1 16,0-1 2-16,1 0 1 0,-8 1 2 0,1-3 6 0,-1-5 9 15,1 1 12-15,-1 2 20 0,-5-6 18 0,-1 0 15 16,-1-1 11-16,7-3 5 0,-5 1 2 0,-7-2-4 0,6-2-5 16,-7-1-18-16,7 0-16 0,-6-3-14 0,0-3-10 0,-1-5-8 15,0 0-4-15,-6 1-4 0,7-5-7 0,0-2-2 16,-7 2-1-16,-1-3-2 0,8-3-3 0,-14-1 1 0,8 0 3 16,-8 0 0-16,1 1 2 0,-7-4 2 0,-7-1 3 0,7 1 0 15,-13 4 3-15,-6-4 1 0,-1-1 0 0,-6 1 8 16,-1 7 4-16,-11 0 4 0,-1 7 5 0,-7 1 3 0,-6 7 1 15,0 3-1-15,-13 4-4 0,0 7-7 0,0 0-8 0,-8 8-6 16,2 0-6-16,-6 11-6 0,-2 0-5 0,8 10-12 0,-8 1-22 16,1 11-46-16,0 3-130 0,6 4-151 0,7 3-254 15,7 5-136-15,5 3-75 0,8-1-33 0,5-2-7 0</inkml:trace>
  <inkml:trace contextRef="#ctx0" brushRef="#br0" timeOffset="-214645.38">7913 4150 198 0,'0'0'328'0,"0"-4"-85"16,-7 1-85-16,7 3-56 0,7-4-37 0,-7-3-26 16,0 4-11-16,6-5-6 0,-6 1-7 0,6-1-2 0,2 1-3 15,-2 3-2-15,0-3 1 0,-6 0 4 0,6 0 1 0,1 2 4 16,-7-1 4-16,7 2 5 0,-7 0 7 0,0 1 6 0,0 3 1 16,0 0 2-16,0-4-4 0,0 4-5 0,0 0-5 15,0 0-5-15,0 0-7 0,0 0-4 0,0 0 0 0,0 0-5 16,0 0-1-1,0 0-1-15,-7 4-2 0,7-4-1 0,0 3-1 0,0-3-1 0,-7 0-4 0,7 4 3 0,-6 0 0 16,-6 2 0-16,4 2 0 0,-4 3 0 0,5 0 2 0,1 1 1 16,-8-2-1-1,8 1 1-15,0 0-1 0,-8 0 0 0,14-1 1 0,-6 2-1 0,0-1-1 0,6-3 0 0,0-1 1 16,0 0-1-16,0 0 1 0,6 1 0 0,0-1 0 0,1 0 0 16,0 1 1-16,5-5-9 0,2 1-15 0,5 4-20 15,-5-8-26-15,4 3-32 0,2-3-45 0,-1 0-73 0,1-3-128 16,-6-1-77-16</inkml:trace>
  <inkml:trace contextRef="#ctx0" brushRef="#br0" timeOffset="-214200.58">7958 4139 14 0,'-7'0'343'0,"7"0"-84"0,0 0-91 0,0-3-63 0,0 3-40 15,7 0-20-15,0 0-15 0,-1 0-8 0,1 0-6 0,5 0-5 16,-4 0-4-16,4 0 0 0,2 0-2 0,5 3-3 16,1-3 3-16,6 4-1 0,-7-4 2 0,13 3 1 0,-6-3 2 15,7 4 1-15,-1-4 0 0,1 4 2 0,7-4 1 0,-8 4 2 16,7-4 4-16,6 0 1 0,-5 0 2 0,5 0-2 16,1 0 2-16,-1 0 1 0,8-4-2 0,-1 4-1 0,0-4-4 15,-6 0-3-15,5 1-1 0,1-1 1 0,-5 1-1 0,-2-4-1 16,-7 3-3-16,2-4-1 0,-7 5 0 0,-8 0 0 15,1-2 2-15,-6 2 4 0,0 3 7 0,-7-4 8 0,-7 0 5 16,8 1 4-16,-14-1 0 0,0-3 0 0,0 3-5 16,0 1-5-16,-14-2-7 0,8 2-9 0,-1 0-6 0,-6 3-4 15,0-4-1-15,0 4-1 0,0-4 0 0,0 4 1 0,6 0-2 16,1 0-2-16,-1-3 1 0,7 3-2 0,0 0 1 16,0 3-1-16,7-3 0 0,-1 0-1 0,8 4 2 0,-8-4 2 15,7 4 0-15,6-1 2 0,-5 0-2 0,5 5 1 16,-5-4 0-16,4 0-1 0,-4 3 1 0,-1-4-1 0,-7 5 0 0,8 0 2 15,-8-5 1-15,0 4-1 0,0 1-2 0,-6-1 2 16,0 0-2-16,0 0 2 0,0 1-1 0,0-2-2 0,-6 3 0 16,0-2-6-16,6 0-17 0,-6 1-42 0,-1-1-91 0,-6 0-154 15,6-3-92-15,-6-1-57 0</inkml:trace>
  <inkml:trace contextRef="#ctx0" brushRef="#br0" timeOffset="-211588.68">22449 16735 209 0,'-12'-18'427'0,"-8"-1"-146"0,6 1-127 16,2-1-68-16,-1 1-34 0,6 3-20 0,0 0-11 0,1-3-10 15,12 7-6-15,1-4-4 0,6 1-1 0,6-4-5 16,7-1-7-16,1 1-6 0,5-1-12 0,1-3-22 0,6 1-47 16,-6-5-111-16,-1 4-95 0,1-3-68 0</inkml:trace>
  <inkml:trace contextRef="#ctx0" brushRef="#br0" timeOffset="-210623.95">18053 11649 154 0,'0'0'424'0,"-6"0"-137"0,-1 0-107 15,1 0-57-15,-1 0-30 0,7 4-10 0,-7-4-4 0,-5 4 3 16,4 3 4-16,2 1 2 0,-6 2 2 0,-2 5 7 0,-5 7 7 15,5 3 5-15,-11 5 3 0,5 3 3 0,-6 4 0 16,0 3 1-16,0-3-1 0,0-1 10 0,7 1 10 0,-1-5 7 31,7 2 6-31,-7-8-3 0,14-5 0 0,-7-2-4 16,6-5-3-16,1-3-17 0,6 0-21 0,0-7-15 0,0-4-15 16,6-4-8-16,1-7-8 0,6-3-10 0,-1-8-10 0,8-4-7 15,0-7-3-15,6 0-5 0,-7-3 0 0,8-5 0 16,-8 5-1-16,0-5 2 0,1 5 4 0,0-4 1 0,-7 3-3 15,-1 4-1-15,2 0-1 0,-1 4-3 0,0 0 1 0,-6 6 2 16,5 1 0-16,-6 7 0 0,2 1-2 0,-8 3-3 0,0 4-1 16,6 3-1-16,-6 0-5 0,6 8-3 0,-6 0-5 15,7 7 0-15,-7 3-2 0,7 1 1 0,6 3-3 0,-7 4 1 16,0 0 2-16,8 0 0 0,-8 4-1 0,7-1 0 0,0 1-2 16,0 0-3-16,7 3-2 0,-8-3-12 0,2 3-13 15,5 0-11-15,1-3-16 0,0 3-38 0,-8-3-62 0,2 0-67 16,5-1-53-16,-13-3-41 0,8-3-35 0,-8-1-36 0,0-3-40 15,1-4-29-15,0-1-29 0,-7-6-35 0,-7 0 5 0</inkml:trace>
  <inkml:trace contextRef="#ctx0" brushRef="#br0" timeOffset="-210275.58">18059 12044 34 0,'-12'-6'382'0,"-8"-6"-85"0,7 5-92 0,-1 0-55 16,2-4-25-16,6 4-4 0,-1 3 1 0,0-3 5 0,1 3 3 15,-1 1-2-15,7-1-3 0,-6 0-13 0,6 4-18 16,0 0-20-16,0 0-15 0,0 4-2 0,6 0 16 0,-6 3 32 15,7 4 33-15,-7 0 31 0,6 0 26 0,-6 7 14 0,0 1 5 16,7-1-10-16,-7 4-24 0,0 3-36 0,7 1-36 16,-7 7-29-16,0 0-26 0,0 7-14 0,0 1-7 0,0 3-9 15,6 3-3-15,-6 1-3 0,6 4-2 0,0-5 0 0,2 8 0 16,-2 0-2-16,7 3 0 0,-6 1-2 0,6 3 3 0,-7 4 1 16,0 0 1-16,8 7 0 0,-8-3 1 0,7 7 3 15,-6 3 0-15,-1 0 0 0,-6 5-2 0,7 0-4 0,-7 2-3 16,0 5-2-16,0 0-3 0,0 0-1 0,-7 6 2 0,7-2-1 15,0 6 0-15,-6-7 0 0,6 4 0 0,0 0 1 16,6 0 0-16,-6-4-3 0,0-3-4 0,7-4 0 0,-7-1-3 16,6-6-1-16,-6 0 1 0,7-4 0 0,-7-8 2 15,6 1 1-15,-6-7-2 0,0-1 5 0,0-8 1 0,0 2 0 16,0-9 1-16,0-4-7 0,0-2-4 16,-6 0-14-16,6-8-8 0,0-8-25 0,6 1-49 0,-6-8-86 15,7 1-86-15,-1-8-81 0,8-4-100 0,-8-3-178 16,7-8-74-16,0 0-43 0,0-3 11 0</inkml:trace>
  <inkml:trace contextRef="#ctx0" brushRef="#br0" timeOffset="-209815.95">18066 15775 475 0,'0'-3'646'0,"-7"-3"10"16,7 6-166-16,7-3-160 0,-7 3-120 0,13 0-91 0,0 0-51 15,0 0-15-15,0 0 7 0,13 3 15 0,0-3 17 16,7 0 15-16,6 0 12 0,7 0 7 0,-1 0-3 0,7 0-12 16,7 0-17-16,6-3-22 0,0 0-19 0,14-1-15 15,-2 0-4-15,8-3-10 0,6 3-5 0,7-3-1 0,6 0-2 16,13-4-3-16,0 4-2 0,14-4-3 0,6 0-5 0,-1 0 3 16,8 0 2-16,6 3 0 0,0 1 1 0,6-4 1 0,0 4 1 15,7 3 4-15,-1-4 2 0,2 1 6 0,-2 4 4 16,7-1 4-16,1 0 1 0,-1 1 3 0,1-1 6 0,6 0-2 15,-7 4 0-15,7-3-3 0,-7-1-3 0,0 4-4 0,0-3-2 16,1-1-6-16,-1 0-6 0,1 0-4 0,-8 4-6 16,8-3-3-16,-7-1 0 0,-1 0 1 0,1 1-1 0,0-5 0 15,-7 1-2-15,1 0 0 0,-7 0 0 0,-14-1-2 0,1 1-5 16,-7 0 2-16,-20-1-1 0,-5 1 2 0,-14 0-2 0,-13 3 1 16,-13 0 0-16,-12 0 0 0,-15 0 0 0,-11 1-3 15,-8 3-2-15,-12-4 0 0,-7 4 1 0,-20 0 5 16,-5 0 0-16,-8 0 4 0,-13 4 0 0,-6-4 3 0,-7 3 3 15,-6 1-2-15,0 0 1 0,0 0-4 0,0 0-2 0,0-4-13 16,6 2-21-16,0 3-58 0,14-5-125 0,5-5-129 0,8 3-215 16,-1-2-124-16,7-8-85 0,1 5-42 0,-1 0-8 15</inkml:trace>
  <inkml:trace contextRef="#ctx0" brushRef="#br0" timeOffset="-206300.99">20124 14687 12 0,'0'0'363'16,"0"0"-94"-16,0 0-94 0,0 0-73 0,0 0-43 15,0 3-25-15,7-3-12 0,-7 0-6 0,6 0-3 0,-6 0 0 16,7 0 0-16,-1 0 0 0,0 0-1 0,1 0 0 0,6 0 1 15,-7-3 1-15,2 3-2 0,-8 0-1 0,6 0 0 16,0 0-1-16,-6 0 1 0,0 0-2 0,7 0 0 0,-7 0-2 16,0 0 2-16,6 0 1 0,-6 0 3 0,0 0 4 0,0 0 4 15,7 0 4-15,-1 0 3 0,-6 0 5 0,7 0 1 16,-1 0 0-16,0 0-1 0,2-4-1 0,4 4-3 0,-5-4-4 16,0 1-5-16,5 3-4 0,-5-8-2 0,6 5-1 0,-6-1 0 15,5 0 0-15,-5 1 1 0,0-1 5 0,-1 0 1 0,1 4 2 16,-7-3 4-1,6-1 4-15,0 4 3 0,-6-3 2 0,7-1 2 0,0 0-1 0,-7 4 1 0,6-4 3 0,0 0 0 16,2 0-2-16,-8 2 3 0,6-3 2 0,0 2 4 0,1-1 0 16,-1 0-1-16,1 1 0 0,-1-5-3 0,1 5 0 15,-1 0-6-15,0-5-5 0,2 4-7 0,-2-3-4 16,0 3-3-16,1 1-3 0,0-1-2 0,-1-3-4 0,0 3-1 16,1 0 0-16,-1 1 1 0,1-1 4 0,0-4 7 0,-7 5 15 15,6-1 18-15,-6 1 19 16,6-1 11-16,1-3 9 0,-7 3 4 0,7-3 5 0,-1 0 0 0,-6 2-7 0,6-2-13 15,-6 5-15-15,7-7-10 0,-7 6-9 0,6-5-6 0,-6 5-8 16,7-5-7-16,-7 5-6 0,7-5-5 0,-1 1-4 0,-6 0-1 31,6-1 3-31,-6 5 4 0,0-5 6 0,8 5 0 0,-8-4 3 0,0-1 5 0,6 4 2 0,-6-3 2 0,0 0-3 16,0 0-5-16,0-1-3 0,6 2-3 0,-6-6-2 0,0 4-6 16,6-3-4-16,-6 0-2 15,7 4-1-15,-7 0 0 0,7 0 0 0,-7-4-1 0,6 3 7 0,-6 1-3 0,7 0 1 16,-7-4 0-16,6 3 1 0,-6 1-1 0,6 0 3 0,-6 0 0 15,0-1-6-15,8-4 2 0,-8 5 1 16,0 0 1-16,6 0-2 0,-6 0 0 0,6-4-3 0,-6 3 0 0,0 1-2 16,6 0-2-16,-6-4 0 0,0 3 1 0,7 1-2 15,-7 0 1-15,0 0-1 0,7-1-1 0,-7 1 1 0,0-5 0 32,6 6 1-32,-6-6-1 0,0 5 3 0,7 0-1 0,-7-4 3 15,0 3 1-15,6-3-2 0,-6 0 1 0,7 1 2 0,-7 2 0 16,0-3-1-16,7 0 1 0,-7-3-6 0,6 3 3 15,-6-1 0-15,6-2 1 0,-6 3-3 0,6 0 1 0,-6 0-1 16,8-4-3-16,-2 4 7 0,-6 0-5 0,6 0-1 0,1 0 0 16,-1 0 1-16,-6 1-1 0,7 3 0 0,0-5 0 15,-7 1 1-15,0 4 0 0,6-4 1 0,0 3-1 0,-6-3 0 16,8 4-1-16,-8-4 1 0,0 0 0 0,6 4-2 0,-6-8 3 16,6 4-1-16,-6 4 1 0,0-4-1 0,6 1 1 0,-6-2 0 15,7-3-2-15,-7 4 2 0,0 0-2 0,7 0 0 16,-7-3 1-16,6 3-1 0,-6-4 1 0,7 4 2 0,-7-4-3 15,6 3 1-15,-6-2-1 0,6 3 0 0,-6-3 0 16,8 3-1-16,-8-4 1 0,0 4-1 0,6 0 3 0,-6 0 1 16,0 0-1-16,6-3 1 0,-6 3-1 0,6-1 1 0,-6 1-2 15,0-3 3-15,0 3-1 0,0 0-1 0,7 1 1 16,-7-2-2-16,0 1 0 0,0 0 0 0,0 0 1 16,7 0-2-16,-7 0-1 0,0 1-1 0,0-2 1 0,6 1 1 15,-6-4 0-15,0 4-1 0,7 0 1 0,-7-3 3 0,0 3 0 16,0-4 2-16,6 0 0 0,-6 5 0 0,0-1 1 0,0 0 0 15,7-1-2-15,-7 1-1 0,0 0-1 0,0 1-1 0,0-1-2 16,0 3 0-16,0-3 0 0,0 4 0 0,0-4-2 0,0 0 2 16,0 4 0-16,0-4-1 0,0 4 1 0,7-1 0 15,-7-3-4-15,0 5 3 0,0-3 1 0,0-2-3 0,0 4 2 16,0 0 0-16,6-1 0 0,-6-3 1 0,0 4 0 0,0 0 2 16,0-4 0-16,0 4 0 0,0-1-1 0,0 1 1 15,0-4 0-15,0 4 1 0,0-1-2 0,0-4-1 0,0 6 2 16,-6-2-1-16,6 1-2 0,0 0 1 0,0 0 0 15,-7-1 0-15,7 1 0 0,0 0 0 0,0-4 0 0,0 3 0 16,0 1 3-16,-7-4-2 0,7 4-1 0,0-1 0 0,0-3 0 16,0 1 0-16,0-1 0 0,0 2 0 0,-6-1 0 15,6 2 0-15,0 1-2 0,0-3-1 0,0 2 2 0,0 1 1 16,0 4 0-16,0-5-1 0,0 0 1 0,0 5 0 0,-7-5 2 16,7 5 0-16,0-4 0 0,0 2-2 0,0-1 1 15,0 2-1-15,0-3 0 0,0-1-2 0,0 5 2 0,0-4-1 16,0-1 0-16,0 4 1 0,-6-4-3 0,6 5 2 15,0-4 1-15,0 3 1 0,0-3-1 0,0 3 1 0,0 0-1 16,0 1 0-16,0 0 2 0,0-2-1 0,0-2-1 0,0 3 0 16,0 1-1-16,0-1 1 0,-7-3 1 0,7 3-2 0,0 1 0 15,0-1 1-15,0 0 0 0,0 1-1 0,0-1 5 16,0 4-3-16,0-4-1 0,0 0-6 0,0 4 3 0,0-3 0 16,0 3 2-16,0 0 0 0,0 0-5 0,0-4 3 0,0 4 1 15,0 0 7-15,0 0-4 0,0 0 1 0,0 0-2 16,0 0 0-16,0 0 0 0,0 0 0 0,0 0-1 0,0 0 1 15,0 0 0-15,0 0-2 0,0 0 2 0,0 0-1 0,0 0-1 16,0 0 0-16,0 0 3 0,0 0-1 0,0 0-3 16,0 0 0-16,0 0-2 0,0 0-2 0,7 0 1 0,-7 4 1 15,0-4-5-15,6 0 2 0,1 3 2 0,-1-3 0 16,1 4 3-16,0-4 0 0,-1 4 1 0,0-4-1 0,-6 0 1 16,6 4 0-16,2-4-2 0,-8 0 0 0,0 3 0 0,6-3-1 15,-6 0-4-15,0 4 1 16,0-4 1-16,0 4 1 0,6-4 3 0,-6 3 0 0,0-3 1 0,0 4 2 0,0 0 2 15,0-1 0-15,7 1 0 0,-7-1-1 0,0 1-1 0,0 0 0 16,0-1 0-16,0 2 0 0,0-2 0 0,6 0 1 0,-6 1 0 16,0 0 1-16,0-1 0 0,0 1-1 15,7 3 1-15,-7-3-1 0,0-1 2 0,7 1-1 0,-7 0-2 0,0 4 1 16,6-4 0-16,-6-1-1 0,0 4-1 0,0-3-1 16,0 0-2-16,6-1 0 0,-6 5 2 0,0-5-1 0,0 0 2 15,6 2 1-15,-6 2-1 0,0-4 2 0,0 1 6 0,0 0-4 16,0-1-1-16,8 1 0 0,-8 0 4 0,0-1-4 15,0 2 0-15,0-5-2 0,0 3-4 0,0 0 2 0,0 1 0 16,6-4 0-16,-6 8-5 0,0-8 4 0,0 3 1 0,0 4 1 16,0-3 1-16,0-1-1 0,0 5 2 0,0-5-1 0,0 1 0 15,-6-1 0-15,6 6-1 0,0-6 1 0,0 1 0 16,0 3 0-16,0-3 0 0,0-1 0 0,0 1 0 16,0 3 2-16,0-3-1 0,0 3-2 0,0-3 0 0,0 3 0 15,0-3 1-15,0 3-1 0,0-3 1 0,0 3-1 0,0-3-1 16,0 0 2-16,0 3 0 0,0-4 1 0,0 5 0 0,0-4 1 15,0 3-2-15,0-4 0 0,0 4 0 0,0-3-1 16,0 0-1-16,0 0 1 0,0-1-1 0,0 0 1 0,0-3 1 16,0 5 1-16,0-1 6 0,0-1-3 0,0-3-2 0,0 4-2 15,0 0 1-15,0-1-1 0,0 1-1 0,0 0 1 16,0-1-6-16,0 1 4 0,0 0 0 0,0 3 2 0,0-3-1 16,0-1 2-16,0 5-1 0,0-5-1 0,0 4 4 0,0-3-1 15,0 0 0-15,0-1-1 0,0 5-1 0,0-5 0 0,0 1 2 16,0 3-2-16,0-3-3 0,0 0 0 0,0-1 2 31,0 5-2-31,0-5 3 0,0 1-1 0,0 4-1 0,6-5 2 16,-6 0-1-16,0 5 0 0,0-4 0 0,6 0 0 0,-6 3 1 15,0 0-1-15,0-3 1 0,0 3 0 0,0-3 1 16,0-1-1-16,0 1 1 0,0 0 1 0,0-1-1 0,0 1-1 16,0 0 0-16,0-1 0 0,0 1-1 0,7 0-6 15,-7-1 2-15,0 1 3 0,0 0-1 0,0 3 0 0,0-3 3 16,0 3 1-16,0-4-1 0,0 5 9 0,0-1-3 0,0-3-1 15,0 4-2-15,0-1 3 0,0 0-2 0,0 1-3 16,0-1-1-16,0 0 0 0,0 0-2 0,7 1-1 0,-7-1 1 16,0-3-3-16,0 3 3 0,0 0 2 0,0 1-1 0,6-5 1 15,-6 4 0-15,0 1-1 0,0-5 1 0,0 5-1 0,7-5-1 16,-7 5 0-16,0-5 2 0,0 4 0 0,0 1 0 16,0-4-1-16,0 4 0 0,0-5-1 0,0 4 1 0,0-3 0 15,0 3 0-15,0-3-1 0,-7 3-1 0,7-4 2 0,0 5 0 16,0-4 2-16,0-1 0 0,0 5-1 0,0-5 1 15,0 1 1-15,7 0 0 0,-7 4-1 0,0-5 2 0,0 4-3 16,0-3 0-16,0 3 0 0,6-3 2 0,-6 3-1 0,0 0 6 16,0 0-1-16,0-2-4 0,0 6 2 0,0-8-2 15,0 5 0-15,0-1-1 0,0-3-1 0,0 3-7 0,0-4 1 16,0 1 2-16,0 0 1 0,0-1 1 0,0 1 1 16,0 0 0-16,0-1 1 0,0 1 0 0,0 0 0 0,6-1 0 15,-6 5 7-15,0-8-3 0,0 3-1 0,0 5-1 0,0-8-1 16,7 7 1-16,-7-3 0 0,0-1 0 0,0 1-5 15,0 0 1-15,0-1 1 0,0 4-1 0,0-3 2 0,7 3 1 16,-7 1-1-16,0-5-2 0,0 0 1 0,0 2 6 0,0-1-4 16,0-1-1-16,6 5 0 0,-6-5-1 0,0 1 0 0,0 0 2 15,6-1 1-15,-6 1-8 0,0 0 6 0,0 3-1 16,7-3 1-16,-7-1 0 0,0 1 1 0,0 3-1 0,0-3 7 16,0-1-4-16,7 1 0 0,-7 3-2 0,0-3-1 0,0 3 1 15,0-3 0-15,0 0 0 0,0-1-9 0,6 5 4 16,-6-5 1-16,0 1 3 0,0 0-1 0,0 3 0 0,7-2 1 15,-7-2 0-15,0 4-1 0,6-3-1 0,-6-1 3 16,0 1-2-16,0 3 2 0,6-3 0 0,-6 3-1 0,0-3 1 16,0 3-1-16,7-3 3 0,-7 3-3 0,0-3 1 0,0 3-1 15,0-3 0-15,0-1 0 0,0 5-1 0,7-5 0 16,-7 1 0-16,0 0 0 0,0 3 1 0,0-3 2 0,0-1-2 16,0 1 0-16,6 0 0 0,-6-1 0 0,0 1-1 0,0-1 1 15,0 1 0-15,0 0-1 0,6-1 1 0,-6 2-1 0,0-1 2 16,0-1-1-16,0 1 1 0,-6-1 0 0,6 4-1 15,0-3 2-15,0 3 1 0,0 0-1 0,-6-3-1 0,6 4 1 16,0-5-4-16,0 5 2 0,0-5 1 0,0 5-2 16,0-5-1-16,0 5 1 0,0-5 1 0,0 4-1 0,0-2 2 15,0 1 0-15,0-2-1 0,0 3 0 0,0-3 1 0,0 3 1 16,0-2 0-16,6 1-1 0,-6 2-1 0,0-4 0 0,0 3-1 16,0 0-1-16,0-3 1 0,0 3-1 0,6-3 1 15,-6 3 1-15,0 1 0 0,0-5 0 0,8 5-1 0,-8-1 2 16,0-4-1-16,6 5 0 0,-6-5 0 0,6 5 0 15,1-5 0-15,-7 5 0 0,6-4 1 0,-6 3-2 0,7-4 1 16,-7 4 1-16,6-3-1 0,-6 0-1 0,7 4 1 0,-7-6-1 16,0 2 1-16,6 4-1 0,-6-4 0 0,6 3-2 0,-6-3 3 15,8 3-1-15,-8-3 2 0,6 3-1 0,-6-3-1 16,6 3 2-16,-6 0 0 0,7 1 3 0,-7-5-3 0,7 5-1 16,-7-1 1-16,0 1 0 0,6-5 0 0,1 8 0 0,-7-7 0 15,6 6 0-15,0-3 0 0,-6 2-1 0,7 2-3 16,0-4 1-16,-7 0 1 0,0 0-3 15,6 4 0-15,-6-3-1 0,6-1 3 0,1 0 0 0,-7 4 5 0,0-3 0 0,7-1 0 16,-7 4 1-16,6-4 0 0,-6 0-1 0,7 1 0 0,-1-1-3 16,-6 0 1-16,6 2 1 0,1-3-2 0,0 2 0 15,-7-1 1-15,6 0 2 0,0 0-2 0,2-3 2 0,-2 4-1 16,-6-1-2-16,6 0 1 0,1 0 2 0,-1-3-3 16,1 3 1-16,-1 1-1 0,1 0-1 0,-1-5 1 0,0 4 1 15,8 0-3-15,-8 1 0 0,7-5 1 0,-6 6-3 0,6-7 1 16,0-2 0-16,0 4-1 0,0-4 0 0,0 3 2 15,0-3 0-15,7 0-1 0,-8-3-6 0,2 3 4 0,-2 0-1 16,2 0-1 0,-8-4-3-16,7 4-3 0,1 0-5 0,-8 0-9 15,6-2-13-15,2 2-43 0,-1 0-49 0,-7-5-59 16,8 1-57-16,-8 1-52 0,0-1-54 0,8 0-76 0,-8-3-137 0,0 0-40 0,1-1-16 0,-7 1 18 0</inkml:trace>
  <inkml:trace contextRef="#ctx0" brushRef="#br0" timeOffset="-205681.22">20873 13602 7 0,'0'0'209'0,"7"0"-26"15,-7 0-35-15,0 0-37 0,6 0-33 0,-6 0-19 0,0-4-13 16,6 4-7-16,-6 0-2 0,0-3 2 0,0 3 0 0,0-4 3 15,8 4 3-15,-8 0 1 0,0 0 3 0,0-4 3 16,0 4-6-16,0 0 3 0,0 0-3 0,0-3-2 0,0 3-2 16,0 0-5-16,0 0-4 0,0 0-5 0,0 0-2 0,0 0-8 15,0 0-3-15,0 3-5 0,0-3-5 0,0 0-2 16,0 4-1-16,-8-4 0 0,8 4 0 0,0 3 0 0,-6-3 2 16,6-1 0-16,0 6 4 0,-6-6 3 0,6 4 6 15,0 0 3-15,-7 1 1 0,7-1 3 0,0 0 0 0,-6 1 3 16,6 2-1-16,0-2-2 0,0 3-1 0,0-4-3 0,0 4-1 15,0-4-2-15,6 1-1 0,-6 3-3 0,7-4 0 16,-1 0-2-16,0 0-5 0,2 2-2 0,-2-6 0 0,0 4 0 16,7-3-1-16,-6-4-2 0,6 3-1 0,7-3-1 0,-8 0-1 15,2-3-7-15,5-1-12 0,1 1-15 0,-2-4-19 16,2-2-25-16,0 2-31 0,-7 0-36 0,0 0-51 0,0-4-75 16,-7 3-83-16,1-3-60 0</inkml:trace>
  <inkml:trace contextRef="#ctx0" brushRef="#br0" timeOffset="-205411.63">20983 13653 135 0,'-12'-3'313'0,"-1"3"-77"0,0-4-76 0,6 4-52 16,1 0-29-16,-1 0-18 0,0 0-9 0,7 0-6 15,0 0-9-15,0 0-6 0,0 0-3 0,0 4-6 0,7-4-4 16,-7 3 0-16,13-3 2 0,-6 4 1 0,6-4 3 0,0 0 1 16,-1 0 0-16,2 0 0 0,5-4-4 0,1 1 0 0,0-1-2 15,-8 1-5-15,8-1-1 0,-1 0 1 0,-5-3 3 16,-2 3 3-16,2 1 4 0,-1 0 5 0,-1-2 4 15,-5 1 3-15,0 4-2 0,-1-3 0 0,0 3-6 0,-6 0-5 16,8 0-4-16,-8 0-5 0,0 3-5 0,0 1-2 0,0 4-1 16,-8-1-1-16,8 0-1 0,0 4 0 0,-6-4-1 15,6 5 0-15,-6-5-2 0,6 4 0 0,0-4 0 0,-7 4-3 16,7-4-13-16,0 1-19 0,-7-1-26 0,7-3-40 0,0 3-61 16,0-3-109-16,0-1-105 0,0 1-65 0,0-1-30 0</inkml:trace>
  <inkml:trace contextRef="#ctx0" brushRef="#br0" timeOffset="-204225.09">21023 13873 40 0,'0'-4'229'0,"0"4"-32"0,0-3-39 15,0 3-37-15,0-3-35 0,0-2-26 0,0 5-13 0,0-3-9 16,0-1-5-16,0 1 1 0,0 3-2 0,0-4 0 0,-7 0 1 15,7 4 0-15,0-3 3 0,0-1 3 0,-6 4 3 16,6-4 5-16,0 4 2 0,-7-3 6 0,7 3 1 0,-6-4 3 16,6 4 2-16,-6-4 6 0,6 4 6 0,-8 0 5 0,8-3 4 15,0 3 2-15,-6 0 1 0,6 0-1 0,0-4-4 16,0 4-7-16,0 0-12 0,0 0-11 0,0 0-11 16,0 0-10-16,0 0-9 0,0 0-6 0,0 0-7 0,0 4-2 15,0-4 0-15,0 3 7 0,0 1 8 0,0 0 6 0,0-1 6 16,0 5 5-16,0-5 9 0,0 5 10 0,0-1 8 0,6 1 0 15,-6-2 4-15,0 5 5 0,8-3 6 0,-8 2 4 16,0 2-3-16,6 3-3 0,-6-4-2 0,6 3 0 0,-6 1-5 16,0-1 1-16,0 5-5 0,0-1-4 0,7 0-3 0,-7 0-4 15,0 5-7-15,0-1-7 0,0 0-6 0,0 0-14 16,0 3-5-16,0-2-3 0,0 2-2 0,0 1-2 0,6-1-1 16,-6 1-1-16,0-1-2 0,7 1 2 0,-7-4-1 0,7 4-1 15,-1-1-3-15,-6-3-1 0,6 4 0 0,-6-3 0 16,6 2 2-16,-6-3-2 0,8 0 1 0,-8 4-8 0,0-5 6 15,0 1 0-15,0 0 2 0,0 3 0 0,0-2 1 0,0-1-1 16,0 0 0-16,-8 0 10 0,8 0-4 0,0 0-1 16,-6 3-3-16,6-3-1 0,0 0-2 0,0 0 2 0,-6 1 1 15,6-2 5-15,0-2-2 0,6 3-4 0,-6-4-1 16,0 4-2-16,0-4 1 0,6 4 0 0,-6-3-1 0,0 3-8 16,0-4 3-16,8 0 3 0,-8 4 2 0,0-4 3 0,0 5 0 15,6-5-2-15,-6 0 3 0,6 4 0 0,-6-4 1 0,7 5-1 16,-7-2-1-16,0 2 3 0,7-2 1 0,-7 4 1 15,6-2 0-15,1-1 0 0,-7 0-2 0,6 0 0 0,-6 0-1 16,6 0 1-16,-6 0-3 0,0 0-1 0,0 0 1 0,7 3-1 16,-7-2 2-16,-7 2 1 0,7 1 0 0,0-1 0 15,0 4 0-15,-6-4 1 0,6 2-1 0,0 2 1 0,0-3-1 16,0 3-2-16,-6 0 2 0,6-3-2 0,0 3-1 0,6 1 0 16,-6-4 0-16,0 2-2 0,0-1 3 0,6-2-2 0,-6 4 0 15,0-3-1-15,7-1 1 0,-7 5 0 0,0-4-1 16,0-4 0-16,7 3 0 0,-7 1 3 0,0-1 1 15,0 5 3-15,-7-5-2 0,7 5 1 0,0-5 1 0,0 4-1 16,0 1-1-16,0-1 0 0,-7 1-1 0,7-5-1 0,0 4 1 16,7 1 0-16,-7-4-2 0,0-1 1 0,0 1-1 15,7-1-1-15,-7 0 0 0,6 2 0 0,-6-5 0 0,6 3 0 0,-6-2 1 16,0 2 0-16,7-3 2 0,-7 4-2 0,0-4 0 0,0 0-1 16,-7-1-2-16,7-2 1 0,0 3 0 0,-6-7 0 15,0-1-1-15,6 1 0 0,0-4 1 0,-7-4 1 0,7 4 4 16,0-7 2-16,-7 3 2 0,7-3 3 0,-6-4 2 0,6 0 0 15,-6 0 1-15,6-4 1 0,-7 0-2 0,1 1 1 0,-1-8-5 16,0 3-3-16,1 1-10 0,0-4 2 0,-2 0 1 0,2 0 0 16,0-1 0-16,0 6-5 0,-1-5 2 0,0 0 2 0,1 4 9 15,6-1-3-15,-7 1-2 0,1-1-1 0,0 5-1 0,6-1 0 16,0 1-1-16,-8-1 0 0,8 0-2 0,0 4-1 0,0 0 0 16,0 0-1-16,8 0 2 0,-8 4-1 0,6-4-1 0,0 4 1 15,1-1-1-15,-1 1 2 0,1-1 1 0,6 1-3 16,-1 3-4-16,8-3 3 0,-6 0-8 0,11-4-10 0,-5-4-13 15,6 0-25-15,0-3-44 0,1 3-65 0,-2-3-73 0,1 0-73 16,7 0-67-16,-7-4-89 0,0 3-157 16,0-3-51-16,-7 0-10 0,-5 4 37 0</inkml:trace>
  <inkml:trace contextRef="#ctx0" brushRef="#br0" timeOffset="-203433.77">21082 17492 195 0,'6'-2'350'0,"-6"2"-91"15,7-4-84-15,-7 0-57 0,0 0-34 0,6 4-21 0,-6-4-12 16,0 4-8-16,6-4-2 0,-6 4-1 0,7 0-3 0,0 0-3 16,-7-3-2-16,6 3-4 0,-6 0-1 0,6 0 1 0,-6 0-2 15,7 0 1-15,-7 0-1 0,0 0 1 0,7 0 1 16,-7 0 4-16,0 0 0 0,0 0 6 0,0 3 13 0,0-3 24 15,0 4 37-15,0 0 40 0,-7-4 33 0,7 4 26 0,-7 4 20 0,-5-6 9 16,5 10-4-16,-6-1-16 0,-6-1-36 0,-1 9-40 0,0-4-33 16,1 3-28-16,-7 0-23 0,0 4-17 0,0-3-1 15,6-1-13-15,-5 4-6 0,-2-4-6 0,7 1-4 0,2-1-3 16,-2 0 0-16,6-3-2 0,1 0-10 0,1-4 3 0,4 0 2 16,2-4 4-16,0 0-2 0,0 1 2 0,6-1-2 0,-7-4-1 15,14 1-4-15,-7 0 0 0,0-1 0 0,6-3 0 16,6 4 0-16,2-4-2 0,-1 0 1 0,0 4 2 15,6-4 1-15,1 0-2 0,6 0 0 0,-7 0 0 0,7 0-1 16,1 0 0-16,5-4-2 0,1 0 1 0,-1 4 1 16,1-3 1-16,-7 3 0 0,6-4-1 0,-5 4-2 0,-8-4 0 15,0 4-1-15,1-3 0 0,-7 3-2 0,0 0 2 0,0-4 0 16,-7 4 2-16,-6 0 4 0,8-3 0 0,-8-1 0 0,0-4 2 16,0-2-1-16,-8 2 2 0,2-3 2 0,0-4 2 0,-7 1 3 15,6-1 1-15,-6-3 2 0,1 0-1 0,-2-1 0 0,8 1 0 16,-14 0-1-16,14-5 2 0,-7 5 5 0,-1 4-1 15,2-5 1-15,-2 5 0 0,8-1 0 0,-7 0 0 0,7 5-3 16,-1-1-6-16,0 3-14 0,1-2-1 0,0 6-8 0,6-4-6 16,-8 4-15-16,8 0-26 0,0 1-69 0,8-1-88 0,-8 1-73 15,6-1-74-15,7 1-90 0,0-1-140 0,6 0-92 0,-5 0-43 16,5 4 28-16</inkml:trace>
  <inkml:trace contextRef="#ctx0" brushRef="#br0" timeOffset="-203085.45">21766 17390 277 0,'-14'0'392'0,"1"3"-95"15,0 2-87-15,0-2-46 0,1 4-25 0,-2 1-3 0,1-5 7 16,0 5 16-16,6-5 15 0,-5 5 8 0,6-5 1 0,-2 5-13 16,2-1-8-16,0-3-13 0,6 3-13 0,-7 0-15 0,7 1-13 15,7 0-9-15,-7-1-6 0,6 4 1 0,0-4 3 0,2 3-2 16,-2 2-3-16,6 2-7 0,-5 1-10 0,6 4-11 0,0-1-9 16,-7-4-9-16,8 1-10 0,-2 3-3 0,-5-3-4 0,6 0-3 15,-6 3-2-15,-1-3-3 0,1-1 9 0,0 4-7 0,-1-3-4 16,-6 1-6-16,0-2-6 0,0 0-2 0,0-3 8 15,-6 4-8-15,6-8-21 0,-7 4-13 0,0 0-46 16,1 0-85-16,-1 0-89 0,1-7-81 0,-1-1-99 0,7 1-119 16,-7-4-121-16,1 0-62 0,-6 0 0 0</inkml:trace>
  <inkml:trace contextRef="#ctx0" brushRef="#br0" timeOffset="-202942.72">21498 17680 401 0,'-6'-8'607'0,"6"5"-61"0,0-1-146 0,0 0-102 15,0-3-63-15,6 0-62 0,7-2-35 0,-6 7-18 0,6-5-10 16,7-2-6-16,-1 6-11 0,0-1-17 0,1-3-34 0,7 7-54 16,-9-3-55-16,15 3-53 0,-7 0-45 0,7-4-42 0,-1 0-44 15,1-3-55-15,-1 0-74 0,8-1-120 0,-7 1-44 16,-1 0-2-16</inkml:trace>
  <inkml:trace contextRef="#ctx0" brushRef="#br0" timeOffset="-202611.6">22163 17548 27 0,'-14'0'541'0,"2"0"0"0,5 0-143 0,0 3-140 16,1-3-91-16,0 0-50 0,6 0-38 0,0 4-27 15,-7-4-13-15,7 7-7 0,7-3-3 0,-7 3-4 0,6-3 0 16,0 4-2-16,-6-5-2 0,14 4-1 0,-8-3-2 0,0 0 2 15,8-1 7-15,-8-3 13 0,7 4 10 0,0-4 12 0,0-4 19 16,1 1 18-16,-2-1 17 0,1 0 15 0,1-3 13 0,4 4 7 16,-4-1 1-16,-1-4-6 0,0 8-14 0,0-3-18 0,0 3-20 15,0 0-19-15,-7 0-22 16,8 0-18-16,-8 0-12 0,7 0-8 0,-7 0-10 0,8 0-2 0,-8 0-2 0,0 0 2 16,8 3 0-16,-8-3 0 0,7 4-1 0,-6 0-2 0,-1 0 5 15,7-4-2-15,-7 3-2 0,8-3-13 0,-8 0-29 0,1 0-55 31,-1 4-74-31,7-1-66 0,-6 5-60 0,-1-5-58 0,8 1-67 16,-8-1-86-16,-6-3-112 0,0 4-11 0,0-1 32 0</inkml:trace>
  <inkml:trace contextRef="#ctx0" brushRef="#br0" timeOffset="-202374.8">22208 17823 147 0,'-6'3'512'0,"-1"-3"-60"16,7 0-139-16,-7 0-96 0,7 0-54 0,0 0-22 15,7-3-16-15,0-1-7 0,-1 0-3 0,0-3 2 0,8 0-5 16,-1 3-9-16,0-3-11 0,6 3-12 0,1-3-1 0,-1-5-13 16,1 5-6-16,0 0 4 0,6-1 3 0,-13 1 4 0,6 0 8 15,0-1 5-15,-5 1-8 0,-1 0 4 0,0 3-1 0,0 1-3 16,-1-1-5-16,2 4-7 0,-8-4-5 0,7 4-7 0,-6 4-9 16,-1-4-7-16,1 0-5 0,-1 4-9 0,1-1-7 0,0 5-6 15,-1-5-7-15,0 4-13 0,1 1-29 0,0-1-50 0,-1 4-67 16,0 0-65-16,1-1-60 0,6 2-57 0,0-4-73 15,-7-1-97-15,8-3-100 0,-2-1-20 0,2 1 26 0</inkml:trace>
  <inkml:trace contextRef="#ctx0" brushRef="#br0" timeOffset="-201758">23543 17456 403 0,'-6'0'479'15,"-1"4"-125"-15,1 3-127 0,0-4-91 0,-8 5-49 0,1 0-19 16,0-2-2-16,0 2 3 0,1 3 9 0,-2-3 13 0,-6 2 11 16,8 1 6-16,-1 0 4 0,-7-3 3 0,7 3 6 0,-6-4 12 15,5 4 9-15,1 0 8 0,-7-4 8 0,8 4 6 0,-1-4 0 16,0 7-9-16,0-2-13 0,7-1-22 0,-2 4-27 0,2-4-26 15,0 0-20-15,6-4-13 0,-7 4-13 0,7-4-7 0,0 1-6 16,0-1-3-16,7-3 0 0,-1 3 0 16,0-3 1-16,2 3-1 0,-2 0 1 0,7-4 1 0,0 6 2 0,6-6-2 15,-5 5-3-15,5-5 0 0,1 1-4 0,-1 0 0 0,7-1 0 16,-6 1-1-16,-1-1-3 0,8-3 2 0,-2 4 2 0,1-4-1 16,0 0 0-16,7 0-2 0,-1 0 1 0,-6-4 2 0,7 4-1 15,-1-3-1-15,-5-1 2 0,5 1 0 0,-12-1 0 0,5-3 1 16,-11 3 2-16,6 0 3 0,-8 1 1 0,-5-6 3 0,-1 3 3 15,1-5 2-15,-7 0 6 0,0 0 5 0,0-7 3 16,-7 3 3-16,1 0 2 0,-7-3 6 0,0 0 0 0,0-5 3 16,-1 5-1-16,-5-3-1 0,0-2 0 0,6 1-1 0,-13 4-3 15,6-4-5-15,1 4-3 0,-1-1-2 0,-6 5-5 0,7 0-5 16,5 2-4-16,-5 1-6 0,6 4-5 0,0 0-5 0,6-1-11 16,1 8-20-16,-1-3-15 0,7-1-22 0,0 4-30 0,7-4-66 15,-1 4-84-15,7 0-77 0,0 4-64 0,7-4-60 16,6-4-84-16,-7 4-134 0,7 0-51 0,0 4 21 0</inkml:trace>
  <inkml:trace contextRef="#ctx0" brushRef="#br0" timeOffset="-201487.86">24013 17368 318 0,'0'-7'627'15,"0"0"5"-15,0 3-128 0,0-4-119 0,0 1-86 0,0 3-54 16,0 1-23-16,0-1-20 0,0 4-40 0,0 0-42 0,0 0-29 15,0 0-18-15,0 4-12 0,0 3-12 0,0 0-16 16,6 5-3-16,-6-1-2 0,0 3 0 0,0 0 0 0,0 5 0 16,0-4-6-16,6-1-4 0,-6 5-3 0,0-5-2 0,0 2-1 15,0 2-1-15,0-4-2 0,6 1 0 0,-6-1 1 0,8 1 0 16,-8 0 0-16,6-4-2 0,0 3-1 0,1-3 0 0,-1 1-4 16,1-3 0-16,6 3-2 0,-7-4-1 0,8-1-2 0,-2 0-3 15,1-3-5 1,1 0-10-16,5-4-24 0,-6-4-40 0,0 0-63 0,0 4-72 15,0 0-62-15,1-3-60 0,-8-5-56 0,6 1-73 0,2-4-128 0,-8 0-48 0,1-4 17 0</inkml:trace>
  <inkml:trace contextRef="#ctx0" brushRef="#br0" timeOffset="-201311.75">23784 17566 276 0,'-6'0'586'15,"12"-4"-9"-15,0 1-157 0,2-1-137 0,4-3-97 0,8-4-49 16,-1 3-19-16,1-2-10 0,6 2-15 0,0-3-9 0,7 1-5 16,-1-2-8-16,1 4-11 0,-1-2-23 0,7 3-33 0,-6-5-45 15,-1 6-54-15,1-2-53 0,-1 0-58 0,-6-3-70 0,1 4-107 16,-1-4-130-16,-6 4-63 0,-8-1-16 0</inkml:trace>
  <inkml:trace contextRef="#ctx0" brushRef="#br0" timeOffset="-199014.03">21068 12511 7 0,'-6'0'328'0,"6"0"-88"0,-6 0-84 0,-2 0-64 16,2 0-41-16,0 3-22 0,6-3-10 0,-6 3-5 15,-1 2-4-15,0-2 3 0,1 1-1 0,6-1-3 0,-7 5 2 16,1-5-1-16,0 1-2 0,6 0-1 0,0 4-1 0,-8-5-3 16,8 0-2-16,0 1 2 0,0 4-1 0,8-5-1 15,-2 1-7-15,0-1-13 0,1 1-19 0,-1-1-28 16,8 1-46-16,-8 0-59 0,0-1-78 0,0 4-73 0</inkml:trace>
  <inkml:trace contextRef="#ctx0" brushRef="#br0" timeOffset="-198077.44">20991 12759 274 0,'0'8'255'0,"-8"-1"-84"0,2-3-62 0,0 3-41 0,0 1-22 16,6-5-14-16,-7 5-7 0,7-5-6 0,0 1-5 0,0 3-4 16,0-3-4-16,0 3-1 0,7 0-3 0,-7 1-2 0,6-1 0 15,0 4 0-15,0-4 0 0,2 1-7 0,4 3-6 16,-5-4-9-16,-1 4-5 0,-6 0-3 0,7 4-4 0,-7-1-1 15,7-3-1-15,-7 8 5 0,0-5 9 0,0 1 7 0,0-1 8 16,-7 1 5-16,7 4 5 0,0-4 3 0,0-1 1 16,0-3 4-16,-7 4 1 0,7-1 1 0,0 1 1 0,-6-4-2 15,6 3 0-15,0-3-3 0,0 4-1 0,0-3-3 16,0-2-3-16,6 1-1 0,-6 3-1 0,7-2 0 0,0-5-1 16,-1 4-2-16,0 1-2 0,0-2-2 0,2 1-2 0,-2-4-3 15,0 4-6-15,1 3-1 0,0-2-1 0,-1 3 0 16,-6-1 1-16,7 1 3 0,-7 0 3 0,0-1 3 0,6 5 4 15,-6-5 2-15,0 0 3 0,0 4 1 0,0-2 0 16,-6-1 0-16,6 3 0 0,0 0 1 0,0-3-1 0,0-1 0 16,0 5 1-16,-7-5-1 0,7 1 0 0,0 4-1 0,-6-5-3 15,6 1-6-15,0-1-4 0,0 1-4 0,0-4-6 16,0 4-6-16,-7-4-4 0,7 3 1 0,0-2 2 0,0-1 4 0,0-1 5 16,0 1 4-16,0 0 7 0,0 0 5 0,0 0 7 15,0 0 3-15,0-3 4 0,7 2 4 0,-7-2 4 0,0 3 5 16,0-4 2-16,6 0 5 0,-6 0 2 0,0-3 0 0,7 4-2 15,-7 0-4-15,0-1-3 0,0 0-5 0,0 0-5 16,0 1-7-16,0 3-9 0,0-4-12 0,-7 4-13 0,7 0-13 16,-6 0-13-16,6 0-10 0,-7 3-5 0,7-3 0 0,-7 3 9 15,1 2 15-15,0-5 29 0,-2 3 31 0,-4 1 29 16,6 0 21-16,-1-4 13 0,0 0 7 0,7 0 1 0,-6-4-5 16,6 4-16-16,0-4-21 0,0 5-14 0,0-6-8 15,0 2-10-15,0-1-4 0,6 1-2 0,-6-1-2 0,7 0-2 16,-7 1 0-16,0-1-2 15,0 4-4-15,0 0-2 0,0 0-4 0,-7 0-8 0,7 3 2 0,-6-3-4 0,6 4-1 16,-7 0 1-16,1 0 2 0,0-1 4 0,-2-3 4 0,2 4 8 16,0-4 3-16,6-4 7 0,-6 5 5 0,6-6 2 0,0 2 1 15,-7-1 1-15,7 0-1 0,0-3-1 0,0 3-5 16,7-3-2-16,-7-1-4 0,0 2-1 16,6-1-1-16,0-1-1 0,-6-3 1 0,6 4-2 0,-6 3 2 0,8-7-2 0,-8 7 2 15,0-3 0-15,0 3 0 0,0-4 0 0,0 5-1 0,-8-1 0 16,8 1 0-16,-6 3 1 0,6-4 0 0,-6 4 0 15,6-3 1-15,-6 2-1 0,6-3 2 0,-7 4 0 0,7-4 1 16,0 1 1-16,0 4-1 0,0-5 2 0,0-4 0 0,0 8 1 16,7-3 2-16,-7-5-2 0,0 5-1 0,6-1 0 15,-6 0-1-15,6 1 2 0,-6-1 1 0,0 1 1 16,0 2-1-16,0-2 4 0,0 2 3 0,0 1 1 0,-6 1 3 16,6 2 2-1,-6-3 1-15,6 0 2 0,0 0 0 0,0 4 0 0,-7-4 0 0,7 0-2 0,0 0-2 0,0 0-5 0,7 3-4 16,-7-3-2-16,0 1-3 0,6-6 0 0,0 6-1 15,-6-1 0-15,6 0 0 0,2-4 2 0,-8 4 1 0,0 0 4 16,6 4 3-16,-6-4 1 0,0-1 3 0,6 5 1 0,-6-4 0 31,0 5 4-31,0-2 2 0,-6 0 1 0,6 1-1 16,0 0-1-16,0-1-1 0,0 1-2 0,0 3-1 0,0-7-1 16,6 7-1-16,1-6-2 0,-7 6-1 0,6-7-1 0,1 3-1 15,0 1-3-15,-1 0 0 0,6-1-2 0,-4 1-3 16,-2 3-3-16,0-4 0 0,1 2-1 0,0 2 0 0,-1-3 0 15,1 3-1-15,-1 0 1 0,-6 4 0 0,0-4 0 0,0 1-1 16,0-4 0-16,0 3-1 0,-6 0 1 0,6-3-4 0,-7-1-6 16,7 1-11-16,-6-4-20 0,6-4-28 0,0 1-44 15,0-5-72-15,0 1-133 0,0-4-72 0</inkml:trace>
  <inkml:trace contextRef="#ctx0" brushRef="#br0" timeOffset="-197666.28">20880 15423 190 0,'0'-7'536'0,"-7"-1"-69"0,7 5-129 15,0 3-96-15,0-4-62 0,0 4-32 16,0 0-11-16,0 0 5 0,0 4 7 0,7-1 6 0,-7 5-1 0,6 2-2 16,-6 5-6-16,6 0-15 0,-6-1-17 0,8 5-24 0,-8-1-25 15,6 1-17-15,-6-1-10 0,6 0-8 0,0 1 0 0,-6-5 3 16,7 1-2-16,0 0 4 0,-1-4 5 0,1-4 3 15,-1 0 6-15,8-3 3 0,-8-1 1 0,6-3 0 16,2-3-1-16,5-4-6 0,1-4-5 0,0 0-8 0,6-8-7 16,-7 1-9-16,7-4-4 0,0 0-2 0,0 0-4 0,1 0-2 15,-8-4-1-15,7 4-2 0,-6 4-9 0,-8 0-19 0,2 3-61 16,-1 0-86-16,-7 4-82 0,0 0-80 0,-6 4-95 16,0-4-147-16,0 8-102 0,-6-2-43 0,0 5 20 15</inkml:trace>
  <inkml:trace contextRef="#ctx0" brushRef="#br0" timeOffset="-194357.05">8043 3638 411 0,'-7'-4'336'0,"7"0"-96"0,-6 1-72 0,0-5-42 16,6 5-19-16,-8-1 2 0,8-3 8 0,0 3 17 16,-6-1 20-16,6-1 20 0,0 3 19 0,0-6 22 15,-6 6 15-15,6-1 4 0,-6-3-4 0,6 4-16 0,0-1-23 16,-8 0-28-16,8 1-28 0,0-1-31 0,-6 4-30 0,6 0-25 15,0 0-18-15,-6-3-12 0,6 3-9 0,0 0-8 0,6 0-5 16,-6 3-4-16,0 1-2 0,0-1 2 0,0 8 0 16,0 0 0-16,0 4 6 0,0 3 3 0,6 4 2 0,-6 4 3 15,0 3 3-15,-6 0 3 0,6 5 1 0,0 2 4 0,-6 4-1 16,6 0 2-16,-7 5 0 0,7-1-1 0,0-1 0 16,-6 2-2-16,6 2-2 0,0-3-4 0,0-3-3 0,-7-1-1 15,7-4-1-15,0 1-4 0,0-4 0 0,0 0 2 0,0-4-1 16,0 0 0-16,-7 1 2 0,7-4-2 0,0-1-5 15,-6-3-10-15,6 0-38 0,-6 0-92 0,6 0-104 0,0-3-108 16,0-1-176-16,6-4-118 0,0-3-87 0,8-3-48 16,5-8 7-16</inkml:trace>
  <inkml:trace contextRef="#ctx0" brushRef="#br0" timeOffset="-193831.98">9462 3582 34 0,'0'-4'432'0,"-6"4"-88"0,6-3-114 0,0-1-80 0,-6 1-41 16,6 3-17-16,0-4-3 0,0 4 10 0,0-3 16 0,0-1 18 16,0 4 20-16,0-4 24 0,0 4 26 0,0-3 22 15,0-1 16-15,-7 4 2 0,7-3-11 16,0 3-18-16,0 0-24 0,0 0-34 0,0 0-39 0,0 0-37 0,0 3-31 0,0 4-21 16,0 4-8-16,7 3-5 0,-7 4 0 0,6 9 4 0,-6 2 5 15,6 4 6-15,1 7 3 0,-7 1-1 16,7 6 1-16,-1 4 0 0,-6 1 0 0,7 6-4 0,-7-2-4 15,6 2-5-15,-6 0-4 0,0 1-5 0,7 0-3 0,-7 0-4 16,0-1-2-16,6-3-2 0,-6 0-8 0,0 0-13 0,7 4-34 16,-7-1-90-16,0 1-116 0,0-4-158 0,0 7-177 0,-13-7-127 15,0 0-72-15,-7-7-29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3T06:16:01.0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15911 12496 102 0,'-8'-4'561'16,"2"1"-6"-16,6-4-98 0,-6 7-79 0,6-4-37 16,0 4-25-16,-7-4-14 0,7 4-16 0,7-4-23 0,-7 4-37 15,6 0-50-15,0 0-51 0,8-4-47 0,5 4-26 0,1 0-18 16,0 0-9-16,6-4-5 0,6 4-4 0,1 0 0 15,-1-3 0-15,1 3-2 0,6 0 0 0,0-4-1 0,-7 4 3 16,8-3-1-16,-8 3 3 0,7-4 5 0,-6 4-1 16,-1 0 3-16,1-4-1 0,-1 4 0 0,-6-3 1 0,1-1 2 0,-1 0 1 31,0 1-5-31,-7 0 1 0,1-2-1 0,0 2-1 0,-8 3-4 0,1-4-3 0,-6 0-4 0,0 4-11 16,-1 0-12-16,0-3-16 15,-6 3-20-15,6 0-40 0,-6 0-76 0,0 0-91 0,0 0-77 0,8 0-72 0,-8 0-84 0,0 0-143 16,-8 0-71-16,2 0-25 0,0 0 42 0</inkml:trace>
  <inkml:trace contextRef="#ctx0" brushRef="#br0" timeOffset="395.6">16412 12452 171 0,'-14'0'473'16,"8"3"-99"-16,0-3-125 0,-1 4-81 0,1-1-49 0,6 1-21 15,-7 0 0-15,7 0 15 0,-7 0 22 0,7 3 23 0,0-3 25 16,0 3 24-16,0 0 19 0,0 1 13 0,7-5-6 0,-7 5-15 31,0-1-22-31,0-4-25 0,7 1-25 0,-7 0-28 16,0 3-29-16,0-3-22 0,6 4-13 0,-6-5-9 15,7 4-5-15,-7-3-5 0,6 0-3 0,-6-1 0 0,6 4-1 16,2-3-2-16,-8-1-2 0,6 5-2 0,0-5 0 0,-6 1-2 16,6-1-2-16,2 1-5 0,-8 1-3 0,6-5-3 0,0 3-3 15,-6 1 0-15,7 0-2 0,-7-1 0 0,6-3-4 16,-6 4 1-16,7-1-1 0,-7 1 1 0,0 0 0 0,7-1-2 15,-7 1 0-15,0 0-2 0,0 3 0 0,0 0 0 16,0 1 1-16,0 3-3 0,0-4 1 0,0 4 1 0,0 0 0 16,-7 3 1-16,7-3 1 0,0 0 0 0,0 4 4 0,0-4 0 15,-7 4 0-15,7 0-1 0,0-1 2 0,0 1 9 16,0-1-6-16,0-3-2 0,-6 4-6 0,6 1 0 0,0-7 1 16,0 7-2-16,0-2 0 0,-7-3-8 0,7 4 4 0,0-4 4 15,0 0 0-15,0-4-4 0,0 4-6 0,0-4-9 16,0 4-13-16,0-4-18 0,0-3-31 0,0 3-69 0,0-2-84 15,7-1-76-15,-1-1-73 0,1-6-88 0,6-1-155 16,-7-1-76-16,8 2-27 0,-8-1 29 0</inkml:trace>
  <inkml:trace contextRef="#ctx0" brushRef="#br0" timeOffset="676.1">16041 13148 115 0,'-14'7'578'0,"-5"-3"28"0,6 3-126 0,0-3-117 16,7-1-60-16,-1 1-25 0,0-1-15 0,7 5-10 0,0-4-13 16,7 4-16-16,0-5-21 0,5 1-32 0,8-1-37 15,-1 1-39-15,14-4-28 0,-7 4-16 0,6-4-9 0,8-4-7 16,-1 4-4-16,0-4-1 0,7 1-2 0,-1-1-3 0,1 1 0 16,-1-5-2-16,1 0-2 0,6 1 3 0,-6 0 1 15,5-1 5-15,-5 1 9 0,-1 0 11 0,-5-4 12 0,5 4 11 16,-12-4 13-16,-1 3 9 0,1-3 12 0,-7 4 5 15,0-4 0-15,-6 4-4 0,-7 0-11 0,-1-1-13 0,2 1-13 16,-8 4-20-16,1-1-35 16,-7 4-57-16,0-5-70 0,0 5-78 0,0 0-162 0,0-3-180 0,-7 3-215 0,7 0-140 15,-6 0-61-15,0 0-1 0,-2 3 33 16</inkml:trace>
  <inkml:trace contextRef="#ctx0" brushRef="#br0" timeOffset="2060.23">22241 16042 242 0,'6'-4'388'0,"-6"0"-93"0,0 1-91 0,0 3-58 16,0-4-28-16,0 1-10 0,0 3 0 0,0-4 2 0,0 4 3 15,0-3-1-15,0 3 2 0,0 0-1 0,0-4-1 0,0 4-3 16,0 0-3-16,0 0-2 0,0 0-2 0,0 0-1 16,7-4-1-16,-7 4 2 0,0 0 6 0,0 0 4 0,0 0 7 15,0 0 7-15,0 0 2 0,0 0 1 0,0 0-4 0,0 0-9 16,0-4-13-16,0 4-11 0,0 0-15 0,0 0-12 0,0 0-9 16,0 0-7-16,-7 0-2 0,7 0-3 0,0 0 2 15,0 0-3-15,0 0-1 0,0 0 2 0,-6 0 2 0,6 0 1 16,0 0 2-16,0 0 1 0,-7 0 2 0,7 0 6 0,0 0 2 15,-6-3 3-15,6 3 1 0,0 0 2 0,-6 0 0 16,6 0 0-16,0-4-2 0,-8 4-5 0,8 0-5 0,0 0-6 16,-6 0-5-16,6 0-8 0,-6 0-5 0,6 0-5 15,-7 0-6-15,0 4-2 0,1-4-3 0,0 0-2 0,-1 3-1 16,1 1 1-16,-1-4-2 0,0 4 2 0,-5 0 1 0,5-1 3 16,0 4 1-16,1-3 3 0,-7 3 2 0,0 0 0 15,6 0 0-15,-5 2-1 0,-2 2-1 0,2-1-2 0,-2 5 0 16,1-4-2-16,1 4-1 0,-2-1 3 15,2 4 1-15,-2-3 2 0,-5 3 1 0,5 1 0 0,8 3-2 0,-6-4-1 0,-2 0-2 16,8-3-4-16,-7 4-3 16,13-5-3-16,-7 4-1 0,7-3-3 0,0 0 0 0,0-4 0 0,0 0 1 0,7 0-2 15,-1 0 3-15,7-4-1 0,-7 0 1 0,14-3 2 16,-7 0 0-16,7-4-1 0,6-4 1 0,-6 0 0 0,5-3 0 16,-5-4 1-16,6 0 6 0,0 0 6 0,-7-3 5 0,1-1 5 15,0 5 6-15,-1-2 7 0,-6 1 9 0,0 3 7 0,-7 1 0 16,2 4-2-16,-2-5-5 0,-6 4-5 0,6 4-6 0,-6-3-9 15,0 3-12-15,0 3-9 0,-6 1-7 0,0 0-4 16,-2 7-2-16,8-4-3 0,-6 4-1 0,6 5-2 0,0-6-8 16,0 5-6-16,6-5-9 15,8 1-7-15,-1 4-9 0,0-8-7 0,6 4-6 0,7-7-3 0,1 0 3 0,5-1 7 16,1-3 7-16,5-3 11 16,-5-5 1-16,7 1 13 0,-8-4 13 0,1-4 12 15,-1 1 14-15,-6-4 16 0,1 4 16 0,-9-6 16 0,2 2 19 0,-1 0 13 0,-5-1 10 0,-8-2 8 16,0 2-3-16,1-4-7 0,-7 2-13 0,-7 3-14 0,7-4-13 15,-6 4-15-15,0-1-16 0,-8 4-14 0,8-2-10 16,-7 6-14-16,0-5-19 0,0 5-30 0,1 1-48 0,-2 6-70 16,1 1-87-16,0 3-87 0,0 0-168 15,7 0-183-15,-1 0-212 0,0 0-115 0,7 0-34 0,0 3 29 0,0-3 62 0</inkml:trace>
  <inkml:trace contextRef="#ctx0" brushRef="#br0" timeOffset="14827.7">23374 15837 81 0,'-6'-4'518'0,"-1"4"-44"16,7-3-112-16,-7 3-76 0,7 0-33 0,-6 0-7 0,0-4 2 15,-1 4 0-15,0 0-4 0,1 4-12 0,-7-4-22 0,-1 0-32 16,2 3-34-16,-1 1-30 0,0 3-19 0,0-3-14 15,-1 7-5-15,2-3-5 0,-8 2-6 0,7 1-10 16,-7 0-9-16,1 4-6 16,6 0-6-16,0 3 0 0,-7 0-1 0,8 0 2 0,-8 4 3 0,7 4 0 0,0-1 2 0,0 1-1 15,-1 4 1-15,2-1-1 0,-2 4-3 0,2-5-3 0,5 6-2 16,1-1-3 0,-1 0-3-16,0 5-4 0,1-6-2 0,6 1 0 0,-6 0 0 0,12 3-3 0,-6-3-1 15,6 0 2-15,-6 0-1 0,14-4-2 16,-8 1-2-16,7-1-3 0,1 0-2 0,-2-2-1 0,2-6-3 0,5 4-1 0,-6-6 1 0,12 3-1 15,-5-7 0 1,7-1 1-16,-8 1-2 0,7-4 1 0,0-3 0 0,6-1-10 0,-5-4-14 0,-7 1-18 16,6 0-20-16,-1-8-19 0,-5 0-30 0,0-3-64 15,-1 4-91-15,1-9-79 0,-8-2-69 0,8-1-78 0,-6 0-123 0,-2-3-96 16,-5-1-38-16,-1 1 26 0</inkml:trace>
  <inkml:trace contextRef="#ctx0" brushRef="#br0" timeOffset="15223.88">23491 16079 83 0,'0'-4'506'0,"-6"-3"-52"0,6 3-130 0,-7 1-93 15,7-2-49-15,0 1-25 0,-6 2-15 0,6 2-11 0,0 0-10 16,0-5-12-16,0 5-15 0,0 0-17 0,0 0-14 16,0 5-11-16,0-5 8 0,0 2 21 0,0 2 27 0,-7 4 32 15,7 0 21-15,0-1 13 0,0 3 5 0,0 2-1 0,-6 2-16 16,6-3-29-16,0 4-28 0,0-1-28 0,-6 1-21 0,6 3-11 15,0 1-9-15,0-1-6 0,0 1-4 0,6-1-2 16,-6 0-3-16,6 1-4 0,1 2-1 0,-7-1-2 0,6-3-2 16,7 1-1-16,-6-3-2 0,5 3 1 0,-4-3-1 0,4 0-2 15,1-4-2-15,7-1-2 0,-7 1-1 0,0 0-2 16,0-2 1-16,0-3 2 0,0-2-3 0,0 0-7 0,0-1-11 16,7-3-15-16,-8 0-22 0,2-3-52 0,-1-1-72 15,7-3-78-15,-8 0-60 0,-5-5-53 0,6 1-47 0,0-3-69 16,-7 3-106-16,0-8-54 0,2 5 12 0</inkml:trace>
  <inkml:trace contextRef="#ctx0" brushRef="#br0" timeOffset="15445.62">23348 16276 571 0,'-6'0'632'0,"-8"0"-78"0,8 4-112 0,6-4-70 0,-7 0-52 0,7-4-38 15,7 4-29-15,-7 0-29 0,13-3-32 0,0-5-43 16,7 5-48-16,-1-4-40 0,7 3-25 0,0-3-15 0,7-1-10 16,-7-3-6-16,13 4-6 0,0-4-11 15,0 4-31-15,0-5-61 0,0 1-80 0,1 1-74 0,-2-2-67 0,-5-2-80 16,6 3-97-16,-7-4-139 0,-6 4-49 16,1 0 13-16</inkml:trace>
  <inkml:trace contextRef="#ctx0" brushRef="#br0" timeOffset="15606.18">23993 16020 403 0,'0'-3'616'0,"0"3"-82"0,0 0-113 16,0-4-67-16,0 4-36 0,6 4-25 16,-6-4-28-16,6 3-25 0,8 4-30 0,-8 0-33 0,8 4-30 15,-8 0-37-15,7 5-35 0,0-2-24 0,-6 4-17 0,-1 4-11 16,0 1-8-16,0 2-1 0,-6 1-5 0,-6 3-4 0,6 0 0 16,-12 4-4-16,-2-4-7 0,1 5-31 0,1-2-78 0,-8-2-102 15,0-1-94-15,1-4-117 0,-1 1-196 0,0-4-101 16,-5-3-47-16,5-1-2 0</inkml:trace>
  <inkml:trace contextRef="#ctx0" brushRef="#br0" timeOffset="16395.5">20255 14766 120 0,'0'-2'436'0,"6"2"-93"0,-6-4-107 0,6 4-64 16,-6 0-33-16,0 0-14 0,0 0-3 0,0 0-2 0,0 0-1 15,-6 0-3-15,6 4 0 0,0-4 2 0,0 7 4 0,-6-7 3 16,6 7 4-16,-8-3 5 0,8 3 4 0,-6-3 2 16,6 3-4-16,-6 1-11 0,6-1-20 0,0-4-19 0,0 5-17 15,0-1-19-15,0-3-13 0,0 3-12 0,6 0-9 16,0 1-6-16,2-4-3 0,-2 3-11 0,7-4-32 0,6 1-57 15,-6 0-63-15,7-4-57 0,0 0-52 0,-1-4-50 0,1 0-62 16,-8 1-82-16,8-1-106 0,-7-3-18 0,-6-1 18 16</inkml:trace>
  <inkml:trace contextRef="#ctx0" brushRef="#br0" timeOffset="16760.93">20385 14797 294 0,'-14'0'345'0,"8"3"-91"16,0-3-83-16,-1 4-51 0,-6-4-30 0,6 0-19 0,7 4-13 15,-6-4-6-15,6 0-9 0,0 3-6 16,0-3-4-16,6 4 2 0,1-1 2 0,0-3 5 0,6 0 5 0,-7 4 3 16,7-4 2-16,6 4 2 0,-5-4 0 0,5 0-4 15,1 0-3-15,0 0-4 0,6 0-1 0,-7 0-1 0,7-4 0 16,0 4 2-16,7-4 1 0,-7 1 1 0,13-1 2 0,-7 1 2 16,1-5 1-16,5 5-3 0,2-5 0 0,5-3-6 15,-6 4-4-15,7-4-4 0,-7-1-5 0,0 2-4 0,7-1-4 16,-7 0-1-16,-7 0-1 0,1 0 1 0,-7 0 2 0,0 4 3 15,-6-1 8-15,-1 1 10 0,-5 3 15 0,-8 1 19 16,7-1 11-16,-6 0 12 0,-7 4 6 16,0 0 1-16,6 0-7 0,-12 0-14 0,6 0-16 0,0 4-19 0,0 0-16 0,-7-1-14 15,7 1-9-15,0 0-4 0,0 2-3 0,0 2-2 0,7-4-1 16,-1 7 1-16,1-7 1 0,-1 3 0 16,0 1-2-16,8-5-2 0,-8 4 1 0,7-3 0 0,-6 3-3 0,-1-7-2 15,-6 7 1-15,0-3-1 0,-6-1 2 0,-1 5-15 0,-6 2-51 16,0 2-76-16,-6-1-74 0,-1 0-86 0,1 0-142 15,-1 4-142-15,-6-4-89 0,-1 0-30 0</inkml:trace>
  <inkml:trace contextRef="#ctx0" brushRef="#br0" timeOffset="21331.88">20209 14671 32 0,'6'0'273'0,"-6"0"-74"15,0 0-67-15,7 0-52 0,-7 0-29 0,0 0-15 0,6 5-9 16,-6-5-3-16,7 0 2 0,-7 0 0 0,6 0 1 15,0 0 3-15,2 0-2 0,-2 0-2 0,0 0 0 0,1-5 1 16,0 2-4-16,-1 3-1 0,7-3-1 0,-7-1-2 0,1 0 0 16,0 1 0-16,-1-5-1 0,0 8-3 0,1-3 0 0,0-1-2 15,-1 1-2-15,1 3-2 0,-7 0 2 0,6-4-3 16,0 0 0 0,-6 0 0-16,7 4 1 0,-7-4 1 0,7 0 0 0,-7 2 0 0,6-3-3 0,-6 2 1 0,6-1-1 0,-6 0 0 15,8 1-1 1,-8-1-3-16,0 0 1 0,6 1-1 0,-6 0 2 0,6-1-3 0,1 0-1 0,-7 0-1 15,6 1 1-15,1-1 0 0,-7 0-2 0,6 1 1 0,-6-1 0 16,7 0 0-16,-7 4 2 0,6-3-1 0,0-1-1 16,-6 0 0-16,8 1-1 0,-2-1 0 0,-6 0 0 0,6 0 0 0,-6 1 0 15,7-1-3 1,-7 1 2-16,0-1 1 0,7 0 1 0,-7 1 0 0,6-1 1 0,-6 1 0 0,6-1-1 0,-6 1 3 16,0-1-2-1,7-1-1-15,-7 2 1 0,6-1-1 0,-6 2 0 0,0-7 0 0,7 6 0 0,-7-1 0 0,7 0-1 16,-7 1 1-16,6-1 1 0,-6-3 0 0,6 4 3 0,1-2 1 15,-7 2 2-15,7-1 3 0,-1 0 1 0,-6 1 1 0,6-5 2 16,-6 8 4-16,7-3 0 0,-7-1 2 0,0 4 1 16,0-4 0-16,6 1-1 0,-6-1-1 0,0 1-3 0,7-1-5 15,-7 4-2 1,0-4-3-16,0 0-4 0,0 1-1 0,0 3-2 0,7-4 1 0,-7 1 0 0,6-1 0 0,-6 0 0 0,6 1-1 31,-6-1 1-31,8-3 0 0,-8 4 1 0,0-2-1 16,0 1 2-16,6-3 0 0,-6 3 1 0,0-3 2 0,6 3 2 15,-6-3 2-15,0 0 1 0,6 3 1 0,-6-3-2 0,0 0 1 16,7-1-2-16,0 1-1 0,-7 0-1 0,6-1-2 16,-6 1 0-16,7 0-2 0,-7-1 0 0,6 1 1 0,-6 0-1 15,6 0 1-15,-6-1-2 0,8 0 0 0,-8 1 0 0,6 0 2 16,-6 0 0-16,0 3 0 0,6-3 4 0,-6 0 3 16,0-1 3-16,0 4 4 0,0-3 0 0,0 3 2 0,0 1 1 15,0-5-1-15,0 5-3 0,0-1-1 0,0 0-2 16,0 1-4-16,0-1 0 0,0 0-3 0,0 1-1 0,0-1-2 15,6 1 0-15,-6-1-2 0,0 4 0 0,0-4-1 0,0 1 0 16,7-5 0-16,-7 5 0 0,7-2 1 0,-7-1-1 16,0 2 1-16,6 0 0 0,-6 0 1 0,7-3-1 0,-7 3 0 15,6-3 1-15,-6 4 1 0,0-1 4 0,7 0 3 0,-7-3 2 16,0 4 2-16,0-2 4 0,0 2 0 0,0-1 1 16,0 0 0-16,0 1-3 0,0-4 0 0,0 3-2 0,0 0-2 15,0 1-1-15,0-5-1 0,0 5 2 0,0-5-2 0,7 5-1 16,-7-5-1-16,0 1-2 0,0 0-1 0,0-1 0 15,6 0-2-15,-6 1 1 0,0 0-1 0,6-4 2 0,-6 4 2 16,6-1 5-16,-6 1 4 0,8-4 3 0,-8 4 6 0,6 0 14 16,-6-1 17-16,6 1 15 0,-6-1 6 0,0 1 3 15,0 0-2-15,0 3-2 0,0-3-2 0,0 0-10 0,0 0-16 16,0 2-15-16,0-2-10 0,0 0-4 0,0 0-3 16,0-1-2-16,0 5-4 0,0-5-3 0,0 1-3 15,0 0 0-15,0-1-1 0,0 1 0 0,7 0-1 0,-7-1 0 0,0 1 1 16,0-4-1-16,0 4 0 0,0-4 0 0,6 4 1 15,-6-4 2-15,0 3 1 0,7-3 0 0,-7 4 1 0,0-4 0 16,7 3 0-16,-7-3 0 0,0 4-1 0,0-4-2 0,6 4-1 16,-6 0-1-16,6-1 1 0,-6 1-1 0,0 0-1 15,8-4 0-15,-8 3 1 0,0 1 1 0,0-1-1 0,0 2 0 16,0-3 0-16,0 6-1 0,0-4 4 0,0 0-1 0,0 3 1 16,6-3 0-16,-6 3-1 0,0 1 1 0,0-1 2 0,0-4-2 15,0 5-1-15,0 3-1 0,0-8-1 0,0 5-2 16,0-1 0-16,-6 0 0 0,6-3 0 0,0 3 0 0,0 1 1 15,0-1-1-15,0-3 1 0,0 0-1 0,0 3 2 0,0-3-1 16,0 3 0-16,0-3-1 0,0 2 0 0,0-1 0 16,0 1-1-16,0-2 0 0,0 3 0 0,6-3-1 0,-6 4 1 15,0-4 1-15,0-1-1 16,0 4 1-16,0-2 0 0,0-2 0 0,0 4 0 0,0-3 0 16,-6 3-1-16,6-3 0 0,0 3-1 0,-8-4 0 0,8 2 1 0,0 2-2 0,-6-3 1 15,6 3 1-15,0-3 1 0,0 0 0 16,-6-1 0-16,6 4 0 0,0-4 0 0,0 1 0 15,0 0 0-15,0 0 0 0,0-1 0 0,0-3-1 16,0 4 0-16,0 0 0 0,0 0-1 0,0-4 1 0,0 3 0 0,0-3-1 16,0 4 1-16,0-4 3 0,0 0-1 0,0 4-1 0,0-5 0 0,6 5 0 0,-6-4 0 15,6 4 3-15,-6 0 0 16,0-1-3-16,8 1 0 0,-8 0 1 0,0-1 0 0,0 5 3 0,6-5-2 16,-6 5-1-16,0-5 1 0,0 5-2 0,0-5 0 15,6 5-1-15,-6-5 1 0,0 5 0 0,0-4-1 0,0 3 0 0,0-3 1 16,6 2 0-16,-6-1 1 0,0-2 0 0,0 1 0 0,7 3 0 15,-7-3 0-15,0 3 0 0,0-3-1 0,7-1 0 16,-7 1-1-16,0 0 1 0,6-1 0 0,-6 1 0 16,0 0 0-16,0 3-1 15,7-3 1-15,-7 0 0 0,0 3 0 0,0-3 0 0,6 3-1 0,-6-3 1 0,0 3 0 0,6-3 0 16,-6-2 0-16,0 6-1 0,0 0 1 0,8-1-1 0,-8 0 1 16,0 0 0-16,0 1-1 0,0-1 0 0,0 1 1 0,0-1-2 15,0 1 1-15,0-1 1 0,0-4 0 0,0 5 0 16,6-1-1-16,-6-3 0 0,0 3 0 0,0-3 1 0,0 3 0 15,6-3-1 1,-6 3 0-16,0-3-1 0,6 3 2 0,-6 1 0 0,0-5 0 0,7 5 0 16,-7-1 0-16,0 0 0 0,0-3 0 15,7 4 1-15,-7-1 0 0,0-3 1 0,0 2-2 16,0 1 2-16,6 1-1 0,-6-4 1 0,0 3-2 0,0 0 1 16,0 1-1-16,0-4 1 0,0 3-1 0,0 1 0 0,0-1 0 15,0 0 0-15,0 0 1 0,0 1-1 0,7 0 0 16,-7-5 0-16,0 4-1 0,0 0 1 0,0 1 0 0,0 3 0 15,0-4-1-15,6 0 0 0,-6 4-1 0,0-3 0 0,0 3 1 16,0 0-3-16,7-4 1 0,-7 1 0 0,0 3-1 16,7 0 2-16,-7 0 0 0,6-5-1 0,-6 5 0 0,6 0 1 15,-6 5 0-15,6-5-2 0,-6 0 0 0,0 0-1 16,8 3 1-16,-8 1 0 0,0-4 0 0,0 3 0 16,0 5 0-16,0-5 1 0,0 5 2 0,0 0-2 0,0-5 1 0,6 4 2 15,-6 1 0-15,0-1 0 0,0 0-1 0,6 0 1 16,-6 0-1-16,0 4 1 0,7-3 1 0,-7 0-1 15,0 2-1-15,0-2-1 0,6 3-1 0,-6 0 1 0,0 0 0 0,0 0 0 16,0 0 0-16,-6 3 0 0,6-3 2 0,0 3 0 16,0-2 3-16,0 3-2 0,-7-1 1 0,7-3-2 0,0 0 1 15,0 0 1-15,0 0-1 0,0 0-1 0,0 0 0 0,0-4-2 16,-6 4 1-16,6 0 1 0,0 0 0 0,0 1-2 0,0-1 0 16,-6 0 2-16,6-1 0 0,0 1 2 0,0-3-1 15,0 3-1-15,-8 0-1 0,8 0-1 0,0-4 1 0,0 4-3 16,0-4 2-16,0 4-2 0,0-4 1 0,0 4 3 0,0-2 0 15,0 1 2-15,8-2 0 0,-8-1 1 0,0 3 0 16,0-2-1-16,6-1 0 0,0 1-2 0,-6-1 0 0,7 0 0 16,-7 1 0-16,0-1-1 0,0 1 0 0,6-2 2 0,-6 5 0 15,0-3 1-15,0-1-1 0,-6 4 2 0,6-3-2 16,0-1-2-16,0 0 2 0,0 1 0 0,0-1 0 0,0-3 1 16,0 2 0-16,0 2-1 0,0-1 0 15,0 1 4-15,0-5-4 0,6 5 1 0,-6 0-1 0,0-2 1 0,7-2-1 16,-7 4 0-16,7-1 1 0,-7 0 0 15,6 0-2-15,-6 0 10 0,0-2-4 0,6 1-5 0,-6-1 1 0,6 2 0 16,-6-3-1-16,0 3 1 0,0 0-1 0,0 0-8 0,8-3 5 16,-8 3 2-16,0 1 1 0,0-1 0 0,0 0 5 0,6 1 0 15,-6-5 1-15,0 5 1 0,6-4 0 16,-6 3 1-16,0-4 0 0,7 5 1 0,-7-1 0 16,0 0 0-16,0-4 4 0,7 6 2 0,-7-3 9 0,0 2 7 0,0-1 3 0,0 1 6 15,0 3-1-15,0-8-4 0,0 5-2 0,0-1-7 16,6 0-8-16,-6-3-7 0,0 3-2 0,0 0-8 0,7 1 5 15,-7-1 0-15,0-3 0 0,6 3 0 0,-6 0 3 0,0-3 0 16,6 3-2-16,-6-3-1 0,7 3-2 0,-7-3-2 0,0 4 1 16,0-5-2-16,0 5-1 0,0-5 2 0,0 5-1 15,0-1 1 1,0 0 2-16,0 1 1 0,0-5 0 0,0 4 1 0,0-3 0 0,0 3-3 16,0-3 2-16,7 0 0 0,-7 3-1 0,0-3 1 0,0-1-1 0,0 5 0 0,6-5 2 15,-6 1 0-15,6 3 1 0,-6-3-1 0,7 3 0 0,-7-3-2 16,0 3 0-16,7 0 1 15,-7 2-1-15,6-2 0 0,-6-4-3 0,7 4 2 0,-7 1 3 0,0-1 1 0,6 0 4 16,-6 1 3-16,6-1 1 0,-6 0 3 16,0 1-1-16,7-5 1 0,-7 5 1 0,7-1-2 0,-7 1-1 0,0-2-2 15,0 2 1-15,6-1 0 0,-6 0-3 16,0 0 0-16,6 1-2 0,-6 0-2 0,0-1-2 0,0 4-1 0,8-4-5 0,-8 1 1 16,0 3 1-16,0-4-2 0,0 0 1 15,0 4-2-15,0-7-2 0,0 7 2 0,0-4 3 0,6 1 0 16,-6-1-1-16,0 0 3 0,0 0-3 0,0-3 2 0,6 4 0 15,1-2 0-15,-7 2-1 0,6-4-2 0,1 3-1 0,-7 1 0 16,6-1 0-16,-6 0-1 0,7 0 2 0,-7 4-3 16,0-3 1-16,0 3 0 0,0-4 1 0,0 4 0 0,0 0-1 0,0 0 1 31,0-1-2-31,0-1 3 0,0 2-1 0,0-4 0 0,0 4 0 16,0 0 0-16,6-4 0 0,-6 4 2 0,6-4 0 15,2 4 0-15,-8-3 0 0,6-1 0 0,0 0 1 0,-6 4-1 16,7-4 0-16,0 1 1 0,-1-1-3 0,1 4 1 0,-1-3 1 15,0-1-1-15,1 0 2 0,0 4-1 0,-1-4-2 16,7 1 0-16,-6-1-7 0,6 0 3 0,-1 1 3 0,2-5-2 16,6 1 0-16,-8 0 2 0,8-4 1 0,-7 0-1 15,13 0 7-15,-7 0-7 0,1-4-12 0,6 4-27 0,-6-4-55 16,-8 1-76-16,8-1-76 0,-1 0-81 0,1-3-113 0,0 0-176 16,-7-1-82-16,7-2-25 0,-8 2 26 0</inkml:trace>
  <inkml:trace contextRef="#ctx0" brushRef="#br0" timeOffset="22933.38">21726 14760 151 0,'0'-4'315'0,"0"4"-74"0,-7-4-73 0,7 4-49 0,0-4-34 0,0 4-16 0,-6 0-10 0,6 0-6 0,0-3-6 15,0 3-3-15,-6 0 1 0,6 0-4 0,0-4 0 0,-6 4-1 16,6 0-4-16,0 0-2 0,-8-3-3 0,8 3-1 15,0 0-5 1,-6 0-3-16,6 0-3 0,-6 0-3 0,-1 0-1 0,1 0 1 16,-1 0 1-16,0 0 1 0,1 3 2 0,0-3 4 15,0 0 6-15,-8 0 10 0,8 4 9 0,-1-4 8 0,-6 3 13 0,6-3 14 0,-5 4 10 0,-2-4 6 0,2 0 2 32,-2 4 1-32,1-4 2 0,-6 0 3 0,6 4 2 0,-7-4 2 15,1 4 4-15,-1-4 3 0,-6 2 2 0,0 3 2 16,0-5-6-16,0 0-8 0,-6 4-12 0,-2-1-17 0,2-3-12 15,-7 4-12-15,-6-4-8 0,5 0-7 0,-5 4-6 0,6-1-4 16,-7-3-1-16,7 0 0 0,1 0-2 0,-2 0-2 0,7 0-3 16,1 0-5-16,5 0-1 0,2-3-3 0,-1 3-2 15,6 0-3-15,8-4-3 0,-8 4-1 0,13 0-2 16,1 0-1-16,-8-4-2 0,14 4-3 0,-6 0-3 0,6 0-4 16,0-3-2-16,0 3-3 0,0 0-2 0,6-4 0 0,-6 4-1 15,7-5-1-15,0 5 2 0,-1-2 1 0,1 2-2 0,-1 0 1 16,0 0 2-16,2 0 0 0,-2 2 3 0,0-2 1 15,-6 0 1-15,6 5 0 0,-6-5 6 0,7 4 0 0,-7-4 0 16,7 3 3-16,-1-3 0 0,-6 4 0 0,7-4 2 0,-1 4-5 16,1-1 1-16,0 1 2 0,-1-4 2 0,0 4 0 15,8-4 0-15,-2 3-1 0,1-3-1 0,1 0 7 0,6 0-3 16,-2 0 0-16,9-3-1 0,-7 3-2 0,12-4 0 0,-6 4 2 16,-1-4-1-16,2 4 0 0,5-3-1 0,1-1-1 15,-7 4-2-15,6-4 1 0,-5 4 2 0,5 0-2 0,1 0-1 16,-7 0 1-16,0-3-1 0,7 3 1 0,-7 0 0 0,6-4-2 15,1 4-3-15,-1 0-5 0,1-5-7 0,-1 3-9 0,1 2-11 16,-7-4-13-16,6 0-21 0,1 4-15 0,-7-4-31 16,0 4-28-16,-7 0-22 0,7-4-14 0,-6 4-6 0,0 0-2 15,-7 0 11-15,0 0 9 0,0 4 27 0,0-4 27 0,-7 0 23 16,8 0 17-16,-8 4 14 0,-6-4 10 16,6 0 9-16,1 0 6 0,-7 4 7 0,0-4 4 0,0 0 6 15,0 0 6-15,0 0 4 0,-7 0 4 0,7 0 2 0,0-4 1 16,-6 4 3-16,6 0-4 0,0 0-1 0,-6-4-2 0,6 4-4 15,0-4-3-15,-7 4-1 0,7-3-3 16,-7 3-2-16,7-4 0 0,-6 4 0 0,-7-3 4 0,7 3 2 16,-1-4 2-16,-6 4 1 0,0 0 2 0,0 0 3 0,0-3 3 0,-7 3 3 0,8 0 0 15,-2 0 1-15,-5 0 1 0,-1 0 2 0,8 0 1 16,-8 3 1-16,0-3-1 0,1 0 1 0,-1 0 0 16,0 0 0-16,-6 4-1 0,7-4 0 0,-14 3-1 0,7 1 3 15,-6-1-3-15,-1 1 0 0,-6 0-1 0,-7 0-2 0,1 2 0 16,-1-1-4-16,-6 6 0 0,0-4-8 0,-6 1-3 15,5-1-3-15,1 0-4 0,-6 0-5 0,6-3-6 0,5 3-7 16,2 1-12-16,7-5-7 0,-2 1-7 0,7 0-13 0,7-1-15 16,1-3-22-16,-1 4-20 0,12-4-27 0,-5 0-23 0,13-4-20 15</inkml:trace>
  <inkml:trace contextRef="#ctx0" brushRef="#br0" timeOffset="37795.41">21355 12100 116 0,'0'-3'297'0,"0"-1"-67"0,-7 0-71 31,7 1-54-31,0-1-31 0,-6-3-17 0,6 3-10 0,0 0-8 0,-6 1 0 0,6-1 0 0,0 0-1 0,-7 1 2 0,7-6 1 16,0 6 5-16,0 0 4 15,0-5 7-15,0 4 5 0,0-3 5 0,-7 0 7 16,7 4 3-16,0-5 4 0,0 4 4 0,0 1 2 0,0-1-1 0,0 1-2 15,0-1-1-15,0 0 0 16,0 1 2-16,0 3 0 0,-6-4 2 0,6 4 8 16,0-4 17-16,0 1 8 0,-6-1 6 0,-1 4 3 15,1-4 0-15,-1 1-2 0,0-5-4 0,-5 5-9 0,-2-1-22 16,-5 0-10-16,-1 1-11 0,-6-1-12 0,0 4-6 0,0-4-6 16,0 4-7-16,-6-3-7 0,6 3-2 0,-7 3-3 0,1-3-4 15,-1 4-5-15,0-4-5 0,8 4-3 0,-8 3-2 16,1-3-2-16,5-1-2 0,-5 5-1 0,6-1 1 0,-7 0-2 15,7 1 1-15,0-1-3 0,-7 4 2 0,7-4 3 0,-7 8 0 16,1-5 1-16,-1 5 1 0,1 0 1 0,-7 4 2 16,7-1 1-16,-8 0-1 0,7 0 0 0,1 4 0 0,-7 0 6 15,6 4-6-15,1 0-1 0,-8-1-2 0,1 5-2 0,7-1-1 16,-7 0 1-16,0 4 0 0,-1 0-6 0,2 0 5 0,-1 0 1 16,0 0 3-16,5 0 4 0,2 0 1 0,-1 3 2 15,8-2 1-15,-8-1 0 0,8 0-1 0,5 3 1 0,-7 1-1 16,9 0-1-16,-2-1-2 0,0 1-2 0,7 0-1 15,0-1 0-15,0 1 1 0,7-1-2 0,-1 1-1 0,7 0 1 16,0-5 0-16,0 5-1 0,0 0-1 0,7-4-1 0,5-3-1 16,-5 2-2-16,6-2 1 0,0 2-2 0,7-2-2 0,0-1 1 15,-2 3 1-15,9-2-1 0,-1 0 9 0,6 2-3 0,-5-2-4 16,11-1 1-16,-5 1-2 0,-1-1-1 0,7-4-1 16,1 1 0-16,-1-1-9 0,0-2 3 15,-1-1 3-15,9 0-3 0,-2-8 5 0,1 5 0 0,-1-4 0 16,1-1-10-16,-1-3 5 0,8 3 5 0,-7-2 1 0,5-5 2 15,1 4-1-15,1-4 0 0,-2 1-1 0,2-5 12 16,-1 0-6-16,-1 2-3 0,8-5-3 0,-6 3-1 0,-1-3-2 0,7-3 1 16,-8-2 0-16,2 2-1 0,-1-4 0 0,-1 0-1 15,2-4 2-15,-1 4-3 0,-7-5 4 0,1-3-2 0,0 1 1 16,-8 0 1-16,8-1 1 0,-13 0 1 0,6-3 0 0,-7-1 2 16,8 1-3-16,-7-1 1 0,-1-2-1 0,-6-1 0 0,7-4-1 15,-8 1 1-15,8-5 2 0,-7 1-2 0,0-1 3 0,6-2-2 16,-12-1 0-16,7-4-1 0,-1 0 0 0,-7-3-1 15,7 0-1-15,-6-5 3 0,-1 2 3 0,1-1 0 0,-1-4 0 16,0 1 1-16,-5-1 2 0,-1 0 1 0,-1 1 3 0,2-1 3 16,-8 0 0-16,0 1 6 0,-6-1 5 0,0-4 3 0,0 2 2 15,-6-2 0-15,0 1 1 0,-8-4 2 0,8 1 2 16,-13-1 2-16,5-1 2 0,-5-3 0 0,0 5 10 0,-1-1 7 16,-7 3 1-16,2-2 0 0,-1 6-1 0,-6 0-2 0,-1 1 1 15,1 7-2-15,-8 2-8 16,-5 6-9-16,-1 2-3 0,-6 9-7 0,-7-1-17 0,1 11-29 0,-7 7-39 0,0 4-43 15,-8 4-45-15,2 10-82 0,6 5-144 0,0-1-155 0,6 7-216 16,1 1-107-16,5 3-41 16,2 1 1-16,11-5 16 0</inkml:trace>
  <inkml:trace contextRef="#ctx0" brushRef="#br0" timeOffset="39672.11">23257 13803 226 0,'0'0'355'0,"-7"4"-103"0,1-4-83 16,0 0-51-16,6 4-27 0,-8-4-11 0,8 0 0 15,0 0 2-15,0 0 4 0,0 0 1 0,0 0 2 16,-6 0 1-16,6 0 0 0,0 0 1 0,0 4 6 0,0-4 8 16,0 0 10-16,0 0 15 0,0 0 15 0,-6 0 18 0,6 0 15 15,0 0 8-15,0 0 4 0,-7 3-4 0,7-3-9 16,0 0-15-16,0 0-20 0,0 0-20 0,0 0-19 0,0 0-14 15,0 4-14-15,0-4-9 0,0 0-7 0,0 0-4 0,-7 4-2 16,7-4-6-16,0 0-6 0,0 0-7 0,0 0-4 0,0 3-6 16,0-3-5-16,0 0-6 0,7 0-4 0,-7 0-1 15,0 4 1-15,7-4 1 0,-1 4 0 0,8-1 5 0,-2-3 4 16,8 4 4-16,-1 0 5 0,7-1 5 0,7 1 6 0,6-4 5 16,0 3 3-16,13-3 1 0,0 0-1 0,7 0 0 15,6 0-3-15,6 0-3 0,2 0-6 0,4 0-2 16,2-3-5-16,6 3 0 0,5-4-1 0,1 1-1 0,8-1-1 15,-2 0-3-15,7-3-1 0,1 3-2 0,-8 1-1 0,7-1-5 16,1 0 0-16,-7 1-1 0,-1-1 1 0,1 4-2 0,-7-4-3 16,0 0 2-16,0 1-1 0,0 3 0 0,-6-4-3 15,-7 1-1-15,1-1-3 0,-2 4 0 0,-4-4 1 0,-8 1-2 16,-7-1-1-16,0 1 0 0,-12 3 1 0,-1-4 1 0,-11 1 0 16,-9 3 2-16,-5-4 8 0,0 4 11 0,-8 0 17 15,-5-5 20-15,6 5 14 0,-13 0 13 0,7-3 7 0,-7-1 5 16,0 4-2-16,-7-7-11 0,0 3-15 0,-6-3-18 0,1 0-18 15,-14-4-11-15,6 3-10 0,-13 1-5 0,1 0-6 0,-7-1-2 16,-7 1-1-16,1 0 0 0,-2-4-1 0,-4 3 0 16,-1 1 1-16,-1-4 0 0,-12 4 0 0,7 0 0 0,-1-5 2 15,0 5-2-15,8 0 1 0,-2-1 1 0,1 1-2 0,7 0 0 16,6-1 0-16,6 1 0 0,0 3 1 0,14 1 1 0,-1-1 4 16,1 1 1-16,12 3 3 0,-6-4 1 0,13 4-1 15,-6-4 0-15,6 4-1 16,0 0 0-16,6 0-3 0,7 0-2 0,-6 0-1 0,12 0-2 15,1 0 0-15,6 4 1 0,0 0-3 0,7-4 1 0,-8 3 0 0,8-3 1 16,6 4-1-16,-6-4 1 0,6 3 1 0,7 1 1 0,-7-4 2 0,6 4-1 16,1-1-2-16,-1 1 0 0,7 3 1 0,-6 1-2 15,0-1-1-15,-1 4-1 0,-5 5 0 0,-2-6-1 0,-5 8 1 16,-1 1-1-16,-12-1 0 0,-1 0-2 0,-11 4 1 16,-2 3 1-16,-12 2 1 0,-8 1 0 0,1-2 1 15,-13 3 2-15,-6 1 1 0,-7 0 2 0,-1-5 1 0,-5 1 1 0,-8 0 3 16,1-1 2-16,1-3 2 0,-2 0 0 0,1 0 1 15,-7-4-1-15,8 0-2 0,5 1-2 0,0-1-10 0,7-7-25 16,6 3-45-16,8-3-64 0,-1 1-69 0,6-1-58 0,7 0-90 16,6 0-148-16,7 0-165 0,0-4-201 0,7 0-81 15,6-7-8-15,7 4 30 0,-1-8 38 0</inkml:trace>
  <inkml:trace contextRef="#ctx0" brushRef="#br0" timeOffset="45272.18">26129 11536 214 0,'7'-4'499'0,"-7"1"-148"0,0-1-124 0,0 0-61 0,0 1-16 31,0 3 1-31,0 0 6 0,-7 0-1 0,7 0-4 0,0 0-8 16,0 0-12-16,0 3-15 0,-7 1-10 0,1 3-8 15,0 4 0-15,-8 4 1 0,1 3 3 0,1 0 7 0,-8 8 9 16,6 0 3-16,-5 0-6 0,-1 3-13 0,8 4-17 0,-8-3-10 16,0-1-8-16,1 3-9 0,6-2-8 0,0-5-7 15,0-2-8-15,6-5-8 0,1 0-3 0,-1-3-2 0,1-4 0 16,0-4 2-16,6 0 8 0,0-3 8 0,0 0 6 0,-7-1 5 16,7-3 3-16,7-3-2 0,-7-8-2 0,6 0-5 15,0-8-8-15,7 1-12 0,1-7-8 0,-2-2-3 0,2-2-3 16,5 0-2-16,-6 0-2 0,0 0 1 0,7-1-1 0,-8-3 1 15,2 4-1-15,-1-4-3 0,-1 3 0 0,2 1-1 0,-2 4 0 16,2 3 0-16,-8 0-1 0,1 4 4 0,-1 7-1 16,1-5-2-16,-7 9 0 0,7 4 0 0,-7-5-2 0,6 5-1 15,-6 3-1-15,6 3-2 0,-6 5-1 0,7 2 2 0,0 1 1 16,-1 5 0-16,0 2 1 0,-6 0 0 0,7 0-1 16,6 4 1-16,-6 0-1 0,-1 5 0 0,8-6-1 0,-2 5-1 15,8-5 1-15,-7 6 1 0,7-2-5 0,-8-3-3 16,8 4-9-16,-1-5-13 0,1 1-10 0,6 0-16 0,-7-3-27 0,1-1-75 15,0 1-89-15,-1-5-77 0,-12 1-54 0,6-1-51 16,-1-6-69-16,-5 3-110 0,-7-8-76 0,0 1 12 16</inkml:trace>
  <inkml:trace contextRef="#ctx0" brushRef="#br0" timeOffset="45978.18">26278 11744 231 0,'-6'-7'466'0,"0"4"-105"16,0-1-104-16,-2 0-56 0,-4 1-14 0,5 3 8 16,1-4 15-16,-1 4 13 0,0 0 5 15,7 0-2-15,-6 0-13 0,6 0-18 0,0 0-21 0,-6 0-22 0,6 4-22 0,-6-1-20 16,6 5-15-16,0-5-12 0,-8 4-7 0,8 1-3 16,0 0-8-16,0 3-9 0,-6 0-10 0,6 0-8 0,0 3-4 15,6-3-5-15,-6 4-4 0,0 3-2 0,8 0-1 16,-8-3 4-16,6 4-3 0,0 2-1 15,0-2 1-15,1 3 1 0,0 0-1 0,-1 0-1 0,1-1-2 0,-7 5 0 0,6 0 2 16,0-4 4-16,-6 7 0 0,8-3 1 0,-8 0 2 0,0-1 1 16,6 4 1-16,-6-3 1 15,0 3-2-15,0 0-1 0,0 5-1 0,0-1 5 0,0-1-5 0,-6 1-1 16,6 1-4-16,0-1-3 0,0-1-2 0,0 5-2 0,0-4-3 16,0 0-5-16,-8 4 1 0,8-4 1 0,0 2-1 0,0-1 0 15,8-1 1-15,-8 0 0 0,0 0 1 0,0 4 0 16,0-4 2-16,0 3 3 0,6-3 1 0,-6 4-1 0,0 0 0 0,6-5 0 15,-6 5-3-15,6-4 0 0,-6 4-1 16,0-1-2-16,8-3 1 0,-2 4-3 0,-6 0 2 0,6 3 0 0,-6 1 0 16,7-5 0-16,-7 4-2 0,0 0-1 0,0 1 0 15,6-1 1-15,-6-3 0 0,0-1 0 0,7 1 1 0,-7 0 0 16,0-1 3-16,0 1 1 0,0-4 2 0,0-1 3 0,0 2 2 16,0-1 6-16,0-1-1 15,0 2 2-15,0 2 0 0,0-3 2 0,-7 4-2 0,7 0-2 0,0-1-2 0,0 1-6 16,0 0-1-16,0-1-3 0,0 1-3 0,0-1-3 0,0-2-1 15,7 2-2-15,-7 1 0 0,0-5-2 0,7 5 0 0,-7-4 1 16,6 0-1 0,-6 0 1-16,6 0 0 0,-6 0 2 0,6 0 0 0,-6 0 2 0,0 0 1 0,8-3 1 0,-8 2 1 15,0-2 1-15,0 2 2 16,0-2 0-16,0-1 0 0,0 1 0 0,0 2-2 0,0-2 0 0,0-1-3 0,0 0 0 0,0-3-1 16,6 3-1-16,-6 1-2 15,0-4 0-15,0 3-1 0,6-4 2 0,-6 1 2 0,0-4-2 16,0 0 0-16,0 0-1 0,0 0 0 0,0-4-1 0,0 1 1 15,0-1-3-15,0-4 0 0,-6 5-1 0,6-5 1 0,-6 0 0 16,6-2 0-16,0-1 0 0,-8-3 0 0,8 2-1 16,0-2 0-16,0-5-2 0,0 1-3 0,0 0-7 0,0-1-14 0,0 1-20 15,0-4-33-15,0 0-37 0,0 0-42 0,0 0-46 0,8-4-99 16,-2-3-107-16,0 0-88 0,1-4-89 0,6-4-121 0,0 4-76 16,-7-1-34-16,0-2 10 0</inkml:trace>
  <inkml:trace contextRef="#ctx0" brushRef="#br0" timeOffset="46620.4">26351 15518 276 0,'0'-3'557'0,"-8"-1"-64"0,8 4-135 0,-6 0-90 0,6 0-45 16,0-4-17-16,-6 4 3 0,6 0-9 0,6 0-8 0,-6 0-7 15,6-3-11-15,2 3-13 0,4-4-16 0,8 4-17 16,-7-4-20-16,13 4-6 0,0-3-6 0,0 3-10 0,0-4-11 15,13-1-12-15,-6 3-9 0,6-2-10 0,0 4-4 0,7-4-3 16,-7 0-2-16,13 4 0 0,-1-4 3 0,2 4 3 16,-1-3 1-16,13-1 4 0,-6 4-1 0,6-3 2 0,0-1 1 15,6 1-1-15,8-1-1 0,-2 0-3 0,2-3-3 16,6 4-5-16,0-5-1 0,-1 1-2 0,1-1 1 0,6 1 2 16,0 0 3-16,0-4 7 0,1 3 2 0,5-3 6 0,1 1 3 15,-1 2 1-15,8-4-1 0,-1 2-3 0,1 2-2 16,-2 1-5-16,1 0-3 0,1 0-8 0,-1-1-2 0,0 1-4 15,1 3-1-15,-8-3-1 0,1 3-3 0,-1 1-3 0,2-1-3 16,-8-3-2-16,-1 3-1 0,-5 0 0 0,0 0-3 16,0 1 1-16,-1-1 3 0,-6 1 1 0,1 3 3 0,-1-4 4 15,-7 4 2-15,8-4 1 0,-2 4 2 0,2-3 2 0,-1 3 0 16,0-4 1-16,7 1-1 0,0 3-1 0,6-4-2 0,-7 1-2 16,1-1-3-16,0 4-6 0,0-5-4 0,-1 2-3 15,-6-1-3-15,-6 4-2 0,-1-2-1 0,1-3-2 0,-7 1 0 16,-6 4 1-16,0-3-2 0,-8-1-1 0,-5 0 1 15,-1 1 2-15,1-1 0 0,-13 0 1 0,-1 1 5 0,1 0 6 16,-7-5 7-16,-6 4 5 0,-1 0 8 0,-5-3 8 0,4 3 6 16,-4 1 4-16,-8-4 1 0,1 3-1 0,-1 0-6 0,0 1-2 15,-6-1-6-15,0-4-11 0,0 5-8 0,-6-1-7 0,-7 1-7 16,0-5-5-16,-12 5-2 0,-2-1-1 0,1 4-4 0,-13-4-1 16,7 4 2-16,-8 0 3 0,7 0 0 0,7 0-1 0,1 4 1 15,5-4-5-15,7 0 0 0,0 0 0 0,7 0 0 16,-1 4-2-16,0-1 0 0,1-3 1 0,6 4 0 0,6 0 3 15,-6-1 2-15,14 4 0 0,-2-3 2 0,8 4-1 0,0-5 0 16,5 5 0-16,1-1-1 0,7-4 2 0,-7 5 1 16,0-1-3-16,1 0 1 0,-1 1 1 0,-7-1 1 0,1 0-1 15,-8 1 1-15,2-1 0 0,-2 0 0 0,-5 0 0 0,-7 2 0 16,0-2 0-16,-7 0 1 0,-11 4 2 0,-2-1 0 0,-7 2-3 16,-5-5-21-16,-13 4-34 0,-1 0-50 0,-13-4-72 0,-6 5-74 15,0-2-157-15,-6-3-200 0,-2-3-259 0,-4-4-129 16,-2-4-47-16,-6 1 8 0,1-4 46 0</inkml:trace>
  <inkml:trace contextRef="#ctx0" brushRef="#br0" timeOffset="47654.07">24937 12294 288 0,'-6'0'392'16,"-8"0"-113"-16,8 0-93 0,6-3-48 0,-6 3-21 16,-1 0-5-16,7 0 2 0,-7 0 7 0,7 0 12 0,0 0 14 15,-6-4 17-15,6 4 21 0,0 0 19 0,0 0 11 0,0 0 7 16,-6 0-2-16,6 0-10 0,0 0-19 0,-7 0-27 15,7 0-32-15,0 4-33 0,0-4-23 0,0 7-20 0,0 0-13 16,-7 4-9-16,7 1-5 0,0 6-2 0,0 0 0 0,7 8 1 16,-7-1-1-16,0 1 0 0,7 3-2 0,-1 1 0 0,0-1 1 15,1 1 2-15,0 2-1 0,-1-2-1 0,0 2-4 16,8 1-2-16,-8 0-1 0,1 0-3 0,-1 0-3 16,0 0-4-16,2-4-3 0,4 1-1 15,-6 2-3-15,1-6 1 0,0 4 0 0,6-8 1 0,-7 3-12 0,0-7 4 16,8 5 4-16,-8-8 2 0,0-1 1 0,2 1-3 0,-2-4-6 0,0-4-12 15,1 4-2-15,-1-7-23 0,-6-1-49 0,7 1-86 16,-7-4-94-16,7 0-97 0,-7-7-130 0,0-1-159 0,6-6-88 16,-6-1-34-16,0-3 18 0</inkml:trace>
  <inkml:trace contextRef="#ctx0" brushRef="#br0" timeOffset="48047.08">24729 12551 479 0,'-7'-4'546'0,"1"-3"-150"15,6-1-143-15,-7 5-79 0,7-4-49 0,7-1-27 0,-7-3-17 16,13 4-14-16,-7 0-6 0,14-4-4 16,-1-1 0-16,1 5 4 0,0 0 11 0,6-4 11 0,-1 3 11 0,1 2 10 15,0-2 9-15,1 4 4 0,-1 0 0 0,0 1-3 16,-1 3-5-16,1 0-8 0,1 3-14 0,-7 1-13 0,6 3-11 0,-7 1-7 15,1 6-5-15,-8-3-5 0,8 8-3 16,-7-1-4-16,0 1-3 0,0 2 1 0,-7 1 0 0,8 1 0 0,-8 2 1 16,0 1-3-16,-6-4-1 0,0 3-1 0,0 1-3 0,-6 0-3 15,0-5-1-15,0 5-1 0,-8-4-3 16,-5 4 2-16,5-4-1 0,-12 3-7 0,7-3 5 0,-7 4 0 0,0-4 1 16,0 0-2-16,-1 0 0 0,1 0-3 0,7-8-3 15,-1 5 2 1,2-4-5-16,4 0-3 0,1-1-4 0,0-3-4 0,0 0-7 15,7-4-12-15,-1 4-14 0,7-3-33 0,0-5-68 0,0 4-86 0,7-2-81 0,5-5-80 0,2-5-102 16,5-2-168-16,1 0-82 16,6-4-19-16,-7 0 37 0</inkml:trace>
  <inkml:trace contextRef="#ctx0" brushRef="#br0" timeOffset="48204.68">25491 12928 417 0,'0'-3'708'0,"-7"3"47"0,7-4-149 16,0 4-141-16,0 0-107 16,0 0-69-16,0 0-54 0,0 0-54 0,0 0-59 0,7 0-53 0,-7 0-43 0,0 0-46 15,6 0-60-15,-6 0-76 0,7 0-74 0,-1 0-63 16,1-4-63 0,-1 1-85-16,1-2-125 0,-1 2-81 0,8-3-21 0,-8 1 33 15</inkml:trace>
  <inkml:trace contextRef="#ctx0" brushRef="#br0" timeOffset="48743.28">25803 12485 256 0,'0'-3'522'0,"-6"-5"-82"0,6 8-101 0,0-4-57 0,0 4-33 15,0 0-20-15,0 0-23 0,-7 0-22 16,7 4-28-16,-6 0-29 0,6 7-28 0,-7 0-26 0,-5 3-10 0,4 1 2 16,-4 7 14-16,-1 0 17 0,0 3 8 0,0 1 2 15,-1 3-1-15,2 1 0 0,-8 2-9 0,7 1-17 0,0-3-19 16,6 3-17-16,-5-4-10 0,4-3-6 0,-4-1-6 0,5-2-5 15,7-2-5-15,-6 1-4 0,-1-7-1 16,7 0 0-16,-6-1-1 0,6-3-2 0,0-4 2 0,0 1 4 0,0-5 5 16,0 1 9-16,0 0 6 0,0-8 3 0,6 0 1 15,1 1 4-15,-1-8 2 0,1-4-3 0,-1 1-4 0,0-5-8 0,2-3-5 16,-2 1-3-16,0-4-2 0,8 2-3 0,-8-7-1 16,1 5-1-16,-7-4-1 0,6-2 4 0,0-1-6 0,-6 3 3 15,0 0 4-15,7-1 2 0,-7 4 7 0,0 1 7 16,0 7 8-16,0-1 2 0,0 8 11 0,0 0-2 0,-7 1-2 15,7 5-8-15,0-1-11 0,0 6-9 0,7 0-8 0,-7 0-8 16,0 3-4-16,7 8-4 0,-7 0 1 0,6 4 1 16,0-1 4-16,1 1-1 0,0 7 0 0,6-3 1 0,-7-1 0 15,7 4 0-15,-6 0-1 0,5 0 1 0,2 0 0 0,-1-1 2 16,0 2-1-16,6-1-1 0,-5 0 0 0,-2-4 1 0,8 4-4 16,-1-4-13-16,-5 0-21 0,5 0-23 0,0-2-29 15,-6-2-70-15,7-3-106 0,-6 0-99 16,4-4-113-16,2-3-181 0,-7 0-82 0,1-8-51 0,-2 4-14 15</inkml:trace>
  <inkml:trace contextRef="#ctx0" brushRef="#br0" timeOffset="48871.01">25822 12873 93 0,'-12'-4'757'16,"-8"1"37"-16,7-5 19 0,1 5-191 0,4-1-168 16,2 0-130-16,0 1-97 0,-1 3-72 0,7-4-60 0,0 4-33 15,7 0-22-15,5-4-20 0,2 4-21 0,5 0-30 0,1 0-76 16,6 0-109-16,0-3-108 0,0 3-168 0,0-4-147 0,0 1-100 15,-6-1-50-15,0 4-12 0</inkml:trace>
  <inkml:trace contextRef="#ctx0" brushRef="#br0" timeOffset="51009.24">21048 13159 132 0,'0'3'130'16,"-6"5"-18"-16,0-1-23 0,6 0-16 0,-6 1-12 0,-1 3-10 0,0-4-18 15,1 4-10-15,6-3-8 0,-7-2-4 0,7 2-1 0,0-1-2 16,0 1-3-16,0-1-3 0,7 0-1 0,-7 4 0 16,6-3-1-16,1 3 0 0,0-4-1 0,-1 4-1 0,0-3-2 15,0 6 1-15,2-3 0 0,-8 4-2 0,6-1-3 16,-6 1-5-16,0 0-12 0,0 3-9 0,0-3-4 0,0 2-3 16,0-2-1-16,-6 0 1 0,6 0 2 0,0 0 8 0,0-1 12 15,0-3 10-15,0 0 8 0,0 0 4 0,0 0 2 16,0 0 1-16,0 0 1 0,0-4 0 0,0 2-1 0,0-3-4 15,6 2-23-15,-6-5-45 0,-6 1-92 0</inkml:trace>
  <inkml:trace contextRef="#ctx0" brushRef="#br0" timeOffset="51627.49">21003 13675 199 0,'0'4'183'16,"0"0"-67"-16,7-1-46 0,-7 5-25 0,0-1-14 0,6-3-10 15,-6 3-4-15,0-3-4 0,7 3-1 0,-7 0 0 16,0 1 2-16,0-1 1 0,0 0 0 0,0 0 1 0,0 5 3 16,0-5-1-16,0 4-1 0,0 3-3 0,0 1-2 0,0 0-2 15,0 3 0-15,0 0 0 0,-7 1-4 0,7 3-1 16,7 0 0-16,-7-1-1 0,0 2-2 0,7 2 0 0,-7-3 1 16,6 3-2-16,0-2 2 0,0-1-2 0,2 0-1 0,-2 0 0 15,0 0 0-15,1 3 1 0,-7-2 1 0,7-1-1 16,-7 0 1-16,0 0-2 0,0-1 1 0,-7 1 2 0,7 1-1 15,-7-1 1-15,1-4-2 0,0 4-1 0,6 0-1 0,-8-4 3 16,2 0-3-16,0 0 0 0,6-2 0 0,-6 2-1 0,6-4 2 16,-7 1 0-16,7-4 0 0,0 4 0 0,0-4 1 15,7-1-1-15,-7-2-2 0,6 3 1 0,-6-3 1 16,0-2 0-16,6 2 0 0,-6 3 0 0,0-4 0 0,6 1-1 16,-6 3 2-16,0-5 0 0,0 6 0 0,8-1 0 0,-8 0-2 15,0 0 1-15,6 4-1 0,-6-5 1 0,6 1 2 16,1 1-3-16,-7 2 0 0,7-3 0 0,-7 4 2 0,6-1 1 15,1 1 0-15,-7 0-2 0,0 3-1 0,6 0 2 0,-6-4 0 16,0 6 1-16,0-2-2 0,0 0 0 0,0 0 2 0,0 1 3 16,0-1 3-16,0 0 1 0,0 0 1 0,0 5 0 15,0-5 2-15,0 4 2 0,0 0 1 0,0 0-2 0,0 3 0 16,0-2-3-16,0-2 1 0,0 1 0 0,0 0-1 0,0 0-2 16,0 0 0-16,0 1-1 0,6-1 0 15,-6-4 2-15,7 4 0 0,-7 0 0 0,7-1 2 0,-1 1-1 0,0 1 1 16,1-5-1-16,0 4 0 0,-1 0 0 0,1 0-1 0,-7-4 3 15,6 4 0-15,0-3 2 0,-6-1 2 0,7 4 3 16,-7-8 1-16,0 5 2 0,0-5 2 0,0 1-2 0,0-1 0 16,0-3 0-16,0 0 1 0,0 1-3 0,0-5-1 15,0 0-1-15,0 1-3 0,0-5 1 0,0 4-2 0,0-3-1 32,0-4-2-32,0 0-3 0,0 0-3 0,0 0-2 0,0 0 0 15,0 0-2-15,0 0-2 0,0 0-5 0,0 0-8 16,0-4-13-16,0 1-14 0,0-1-18 0,0 1-20 0,0-1-20 15,-7 0-28-15,7 1-34 0,0-1-36 0,0 0-51 0,-6 4-93 16</inkml:trace>
  <inkml:trace contextRef="#ctx0" brushRef="#br0" timeOffset="62600.08">28936 16815 77 0,'0'-4'529'0,"0"0"-44"0,0 1-115 15,0-1-85-15,0 1-29 0,0-1 4 0,0 4 12 0,0-3 12 16,0 3 1-16,0-4-8 16,0 0-23-16,0 4-36 0,-7 0-51 0,7 0-52 0,0 0-42 0,0 0-26 0,0 0-17 15,0 4-9-15,-6 0-7 0,6-1 0 16,0 1-3-16,0-1-1 0,0 4-2 0,0-3-1 0,-7 4-2 0,7-1-3 15,0 0-1-15,0 1 0 0,7-1-1 0,-7 0 0 0,0 1 0 16,6-1 0-16,-6 4-1 0,7 0 1 0,0-1 1 16,-7 6 0-16,6-2 0 0,0-3 0 0,-6 4-1 0,7 0 1 0,-7-1-1 15,7 1 5-15,-1 0-3 0,0-5-2 0,1 1 0 0,6 0 0 0,-6 1-2 16,5-5 1-16,2-3-2 0,5-1-4 0,1-3 4 0,0 0 2 16,5-3-2-16,1-5 2 0,0 2-2 0,-6-6-1 15,6 4 2-15,1-3 0 0,-9 1-1 0,2-2 0 0,-1 5 1 16,-5-4 0-16,-2 0 1 0,2 0 0 0,-1 4 2 0,-7 0-1 15,1-1 1-15,-7 1 3 0,7 3-1 0,-14-3-2 0,7 2 2 16,-13-1 0 0,6 3-2-16,-6 3 0 0,0-5 0 0,1 5 1 0,-2-4 0 0,1 4 0 0,0 0 1 0,0 0-1 0,1 0-1 15,4 0-1 1,2 0 0-16,0 4-3 0,-1-4-2 0,7 0-16 0,-7 0-42 16,7 0-73-16,7 0-80 0,-7 0-74 0,7-4-77 0,5 4-99 0,2-3-145 15,5-1-89-15,-6 4-21 0,6-3 41 0</inkml:trace>
  <inkml:trace contextRef="#ctx0" brushRef="#br0" timeOffset="62862.94">29568 16786 179 0,'-7'0'612'0,"1"0"8"0,-1 0-134 0,0 4-131 15,1-1-82-15,0 1-50 0,0 3-18 0,-2 0-7 16,2 4 1-16,0 4-2 0,-7-4-6 0,6 4-26 0,-6 3-38 16,-1 0-39-16,8 1-34 0,0-1-19 0,-7 0-15 0,6 4-7 15,1-4-5-15,6 5-4 0,-7-5 0 0,7-1 0 0,0 3-3 16,7-2-1-16,-7 0 0 0,6-3-5 0,8-1-9 0,-8-3-22 16,6 0-40-16,2-3-57 0,-1-1-63 0,0-3-58 0,6-1-51 15,1-6-39-15,6-1-30 0,-7-3-16 0,7-1-2 0,-6-3 15 16,7 0 20-16,-9 0 19 0,-4 0 21 0,-1-3 27 0</inkml:trace>
  <inkml:trace contextRef="#ctx0" brushRef="#br0" timeOffset="63005.38">29737 17009 122 0,'-7'-15'287'0,"1"5"10"0,0 2-9 0,6-3-28 16,-7 4-32-16,1 3-16 0,-1 1 5 0,0-1 16 0,-5 4 22 15,4 0 16-15,2 0 6 0,0 4-9 0,0-1-24 0,-1 5-32 16,0-1-40-16,1 4-46 0,6-4-40 0,-7 8-32 0,7-4-22 16,0 3-13-16,0 1-7 0,7-5-9 0,-7 6-22 15,6-1-40-15,8-1-61 0,-8-3-70 0,0 4-62 0,8-4-58 16,-2-4-61-16,2 0-70 0,5-3-82 0,-6 0-93 0,0-4-10 15,-7 0 31-15</inkml:trace>
  <inkml:trace contextRef="#ctx0" brushRef="#br0" timeOffset="63100.21">29665 17038 271 0,'-6'-3'379'0,"0"-5"-114"0,-8 5-108 0,14-4-71 16,-6 3-44-16,6-4-31 0,0 1-27 15,6 3-29-15,1-3-34 0,0 0-47 0,5 0-60 0,2-4-74 0,-8 3-77 16</inkml:trace>
  <inkml:trace contextRef="#ctx0" brushRef="#br0" timeOffset="63227.42">29802 16902 322 0,'0'9'395'0,"7"-6"-74"16,-7 8-79-16,0-4-53 0,0 4-31 0,6 4-17 0,-6-4-11 15,-6 4-13-15,6-1-16 0,0 5-20 0,-7-1-22 0,7-1-19 16,-7 3-33-16,1-2-36 0,6 0-47 0,-6-3-55 0,6-4-77 16,-7 0-116-16,1 0-122 0,6-4-71 0,-7 0-26 0</inkml:trace>
  <inkml:trace contextRef="#ctx0" brushRef="#br0" timeOffset="64068.6">29164 15181 79 0,'0'0'332'0,"0"5"-85"0,6-5-77 15,-6 0-50-15,7 0-27 0,-7 0-13 0,7 0-5 0,-1 0-4 16,-6 0-3-16,6 0-4 0,-6 0-2 0,0 0 1 0,0 0 2 16,7 0 4-16,-7 0 7 0,0 0 9 0,0 2 7 15,-7-2 13-15,7 0 26 0,0 4 38 0,-6 4 31 0,0-1 17 16,-1 4 2-16,-6 0-5 0,0 3-5 0,0 1-10 0,0 0-31 16,0 3-44-16,0-3-39 0,-1 3-28 0,8-4-15 0,6 2-9 15,-6-6-7-15,-1 1-9 0,7 3-5 0,7-6 0 16,-1 3-2-16,0-3 0 0,2-5-1 0,4 1 1 0,1-4-2 15,0 0 2-15,0-4 3 0,1 1 0 0,5-5 1 0,-6 1 1 16,0 0 2-16,0-4 4 0,0 0 8 0,-7 3 6 16,2-2 5-16,-2 2 5 0,0 0 5 0,-6 4 6 0,0-3 3 15,-6 4-4-15,0-1-10 0,-2 0-15 0,-4 4-6 16,-2 0-4-16,-5 4-8 0,-1 0-8 0,1 4-6 0,-1-2 2 16,7 2 0-16,0 0 8 0,1-1-3 0,-2 0-4 0,8 0-2 15,-1 1-1-15,7-5-1 0,0 5-3 0,0-5 4 16,0 1-1-16,0 0 2 0,13-4 2 0,-7 0 1 0,8 0-1 15,-8-4 3-15,7 4 1 0,0-7-2 0,7 2 0 0,-7-1-1 16,0-2 0-16,-6 1 1 0,5 0 4 0,-5 0-1 16,-1-1 1-16,1 0 1 0,-7 4 0 0,7-3 0 0,-7 4-3 15,0-1-13-15,0 0-21 0,-7 1-27 0,0 3-71 0,-6 0-122 16,7 3-124-16,-7-3-176 0,6 4-158 16,-5 0-87-16,5-1-33 0,0 2-7 0</inkml:trace>
  <inkml:trace contextRef="#ctx0" brushRef="#br0" timeOffset="65525.45">21010 12715 189 0,'0'12'301'0,"6"-2"-112"0,1 1-77 16,-7 3-41-16,7-2-24 0,-1-1-13 0,0 4-9 16,8-4-5-16,-8 4-6 0,0-1-3 0,1-3-3 0,0 7-3 15,-1-3-1-15,1 1-1 0,-7-2-3 0,6 0 0 0,-6 4 0 16,0-3 0-16,0 0 1 0,0 3 1 0,0-3-1 15,0-1 1-15,0 4 0 0,-6-3 0 0,6 4-2 0,0-5 2 16,0 5-1-16,-7-5-1 0,7 4 0 0,0-3 0 16,-6 0-2-16,6 3 1 0,0-3 1 0,0 0-1 0,0 2 2 15,0-2-1-15,0 0 0 0,0 0 0 0,0 0 0 0,0-1 1 16,0 0 0-16,0 2 0 0,-7-5-3 0,7 3-1 0,0 1-2 16,-7-1-1-16,1 1 0 0,6 0-1 0,-6-1-3 0,-2-3 1 15,2 3 2-15,0 1 1 0,6 0 1 0,-6-4 2 16,6 4 0-16,-7 0 1 0,7-4 2 0,0 3-1 15,0 1-1-15,0-1 1 0,0 1-1 0,0 1 0 0,0-2-1 16,0-3 1-16,0 3 0 0,0 1 1 0,0-1 1 0,0 1 0 16,0-4-1-16,7 4 1 0,-7-1 0 0,0-3 0 0,0 5 0 15,0-6-2-15,0 5 1 0,0 3-1 0,0-3 1 16,0-1 1-16,0 4 1 0,0 1-1 0,-7 0-1 0,7-1 1 16,0-4 0-16,0 8 0 0,0-3 1 0,0-1 0 0,0 0-2 15,0 0-4-15,0 5-2 0,0-5-7 0,0 4-9 16,0-4-10-16,0 4-15 0,-7 0-11 0,7 0-15 0,0 3-11 15,0-2-13-15,0 2-17 0,0-3-11 0,-6 4-11 0</inkml:trace>
  <inkml:trace contextRef="#ctx0" brushRef="#br0" timeOffset="65632.08">20965 14624 122 0,'-7'30'166'0,"0"-5"-16"16,1 1-25-16,-1 0-32 0,7-1-28 0,-6 1-20 0,-1 0-13 16,0-1-9-16,7-3-3 0,-6 0-7 0,6-4-6 15,0 5 0-15,0-5-1 0,0 0-5 16,0-3-3-16,6-1-8 0,-6 1-10 0,0-1-13 0,7-3-22 0,-7 0-35 15,0-3-45-15,7 4-60 0,-7-6-77 0</inkml:trace>
  <inkml:trace contextRef="#ctx0" brushRef="#br0" timeOffset="68818.02">29574 15269 273 0,'-6'0'296'0,"-1"-4"-75"15,1 4-70-15,-8 0-51 16,2 0-34-16,-2-3-19 0,2 3-13 0,-1 0-8 0,-1 0-5 16,2-4-5-16,-2 4-3 0,2 4-5 0,-2-4-4 0,1 0-3 15,7 3-1-15,0 1 0 0,-2-4 0 0,-4 4 0 16,6-4-2-16,6 3 1 0,-7-3-1 0,0 4 2 0,7-4 0 15,-6 0 0-15,6 4 2 0,-7-4 1 0,7 0 7 0,-6 0 5 16,6 0 8-16,0 0 7 0,0 0 5 0,0 0 5 16,0 0 7-16,-7 0 2 0,7 0-1 0,-7 3-5 0,7-3-4 15,-6 0-7-15,0 0-5 0,6 4-5 0,-6-4-5 0,6 0-5 16,-8 4-5-16,8-4-2 0,-6 0 0 0,6 4-3 16,0-4 0-16,-6 0 0 0,6 3-2 0,0-3-2 0,0 0 0 15,0 0 1-15,0 4-1 0,0-4 2 0,0 0 0 0,0 0-1 16,0 3 1-16,-7-3 0 0,7 0 1 0,0 0 0 15,0 0-1-15,-6 4-1 0,6-4 0 0,0 3 2 0,-7-3-1 16,7 4 0-16,0-4 2 0,-7 0-1 0,7 0-1 16,0 4 1-16,0-4 0 0,0 0 0 0,0 0 1 0,0 0-3 15,0 0-7-15,0 0-17 0,0 0-27 0,7 0-54 0,-7-4-109 16,7 0-137-16,-7 1-84 0,6-1-45 0</inkml:trace>
  <inkml:trace contextRef="#ctx0" brushRef="#br0" timeOffset="71588.48">28103 13848 119 0,'0'0'133'0,"0"0"-19"0,0 0-19 0,0 0-16 0,0 0-7 0,0 0-8 0,0 0-5 0,0 0-3 16,0 0-5-16,0 0-4 0,6 0-2 0,-6 0-5 31,0 0-5-31,0 0-5 0,0 0-1 0,0 0-5 0,0 0-5 16,6 0-2-16,-6 0-2 0,0 0 1 0,7 0 0 15,-7-4 1-15,0 4 1 0,6-4 5 0,-6 4 5 0,7 0 7 16,-7-3 6-16,0-1 5 0,7 4 3 0,-7-4 2 0,6 4-1 15,-6 0-1-15,0 0-1 0,0-3-8 0,0 3-6 16,0 0-5-16,0 0-6 0,0 0-7 0,0 0-3 0,0 0-4 16,0 0-4-16,0 0-2 0,0 0-1 0,0 0 0 0,0 0 0 15,0 0 2-15,6 0 3 0,-6 0 5 0,0 0 5 16,7 0 10-16,0 0 6 0,-1 0 7 0,-6 0 6 0,6-4 2 16,1 4 1-16,-1 0-4 0,1 0-4 0,0 0-6 0,-1 0-6 15,-6 0-8-15,6 0-6 0,-6 0-3 0,8 0-4 0,-8 0-2 16,6 4 0-16,0-4-2 0,-6 3 0 0,6-3 2 15,-6 4 0-15,7 0 0 0,0-1 1 0,-1-3 2 16,-6 4 0-16,7 0 3 0,-7-1 3 0,6-3 3 0,0 4 5 16,2-1 1-16,-2 2 2 0,0-5 0 0,-6 3-1 0,6 0-3 15,1 1-4-15,-7 0-5 0,7-4-5 0,-1 3-1 16,-6 1-2-16,7 0 1 0,-1-1 2 0,1 2 2 0,-7-3 3 16,7 2 1-16,-1 0 3 0,0 4 3 0,0-4 5 0,2-1 2 15,-2 1 3-15,0-1 1 0,1 1 2 0,6 0 2 0,-6-1 5 16,-1-3-2-16,0 4 0 0,0 0-3 0,2-1-4 15,-2 0-2-15,0 2-2 0,-6-2-2 0,7 1-7 0,0 0-3 16,-7 3-4-16,6-4-3 0,-6 5-1 0,7-5 0 0,-1 5-1 16,-6-1-2-16,6 1 1 0,-6-5-2 0,7 4 1 15,0 0 0-15,-7-3 0 0,6 4-1 0,-6-2-1 0,6-2 1 16,-6 4 0-16,0-4 2 0,7 3-3 0,-7-3 1 0,7 0 0 16,-1 3-2-16,-6-4 1 0,0 1 0 0,0 0-1 15,7 3-1-15,-7-3 1 0,0 3 0 0,6 0-1 0,-6-3 3 16,0 0 1-16,0 3-3 0,0-3 3 0,7 3-2 15,-7-3 2-15,0 3 1 0,0-3 0 0,0 3-1 0,0-4-1 16,7 4 3-16,-7-3-2 0,0 4 0 0,6-5 1 0,-6 5-1 16,0-4 0-16,0 3 0 0,6-3 0 0,-6-1 3 15,0 5 4-15,6-5 7 0,-6 1 9 0,0 0 6 0,0 3 4 16,8-3 4-16,-8-1 1 0,0 1-1 16,0 3-2-16,0-3-6 0,6 0-7 0,-6 3-9 0,0-4-3 0,6 1-4 15,-6 3-2-15,0-3-3 0,7 0-2 0,-7-1-2 0,6 5 0 16,-6-5-1-16,0 1 0 0,7 3 1 15,-7-3-1-15,0 1 1 0,7-2 0 0,-7 4 1 0,0-3 1 16,0-1 3-16,6 5 4 0,-6-5 2 0,0 1 1 0,0-1 4 0,0 5-1 16,0-4-1-16,6-1 3 0,-6 4-1 0,0 1 0 15,6-5-2-15,-6 5 0 0,8-5-2 0,-8 5 0 0,6-5 1 16,0 5-1-16,-6-5-3 0,7 1-3 0,0 3-2 0,-7-3-1 16,6 3-1-16,-6-3 2 0,7 1-1 0,-7 1-3 15,0-3 0-15,6 2 2 0,-6 2 0 0,0-3-1 0,0 3 2 16,0-4-3-16,6 5 0 0,-6-5 3 0,0 4-1 0,7-3-3 15,-7 4 3-15,7-5-2 16,-7 5 0-16,6-1-1 0,-6-3 1 0,6 3-2 0,-6-3-1 0,7 3 2 0,0 1 0 16,-7-2 1-16,6-2 1 0,1 3-1 0,-7-3 1 0,6 3 1 15,-6 0 0-15,0-3 0 16,6 4-2-16,-6-4-1 0,7 3-1 0,-7 0 1 16,0-3 0-16,7 3 0 0,-7 1 1 0,6-5-1 0,0 5 2 0,2-1 0 15,-2 0 1-15,0 1-1 0,1-5-2 0,-1 4 0 16,1-2 0-16,-1 1 0 0,1-2 0 0,-1 4 0 15,0-5 0-15,2 4-2 0,-2 0 0 0,0-3 0 0,1 4 10 0,0-4-5 0,-7 3-2 0,6 0 0 16,-6-3-1-16,6 3 1 0,-6 1 1 0,7-5-1 16,-1 5-9-16,-6-1 4 0,7-4 2 15,0 5 1-15,-7-1 1 0,6 0 0 0,0 1 0 0,-6-5 0 0,7 5 0 0,0-1-1 16,-7-3 1-16,6 3 1 0,0-3 1 0,1 3-1 16,-1-4 0-16,-6 4 0 0,7-3-1 0,-7 1 1 15,7-2 1-15,-1 5-2 0,-6-5 0 0,6 1-1 0,-6-1 1 16,0 5-1-1,0-5 3-15,8 1 0 0,-8 3-2 0,0-3 0 0,0 3 0 0,0-3 1 0,-8 3-1 0,8 1 0 0,0-1-1 16,0 0 1 0,0-3 0-16,0 3 0 0,0 0-1 0,0 1-1 15,0-1 2-15,0-3 2 0,0 3 0 0,0-3 1 0,8 2 0 0,-8 3-1 0,0-2 1 0,0 0-1 0,6-3-1 16,-6 3-1-16,0-3-1 0,0 3-1 0,0-3 1 16,0 3 1-16,0-3 2 0,0 0 0 15,0 3-1-15,0-4 0 0,0 5 3 0,0-5-2 0,0 5 4 0,0-5 1 0,0 5 0 16,0-5 1-16,6 5 2 0,-6-5 1 0,0 5 1 15,0-5-2-15,0 6-2 16,0-7-3-16,7 5 1 0,-7-2-3 0,0-1-1 0,0-1-1 16,6 1-2-16,-6-1-1 0,0 1-1 0,7 3 2 0,-7-3 0 15,0-1 2-15,0 1 1 0,0 3-2 0,6-3 0 0,-6 0 3 0,0-1 0 0,0 1 1 16,0 3-1-16,7-3 1 0,-7 0 0 16,6-1 2-16,-6 1 1 0,0 0 0 0,6-1 0 0,-6 5 0 0,8-4 0 0,-2-1 0 31,-6 1-1-31,6 3 2 0,1-4 1 0,-1 5 2 15,1-5-2-15,-1 4 1 0,-6 2 0 0,7-6 1 0,-1 5-1 16,1-1-2-16,0 0-1 0,-1 0-1 0,7 1 0 16,-6-2 0-16,-1 2-1 0,0 0-1 0,1-1 2 0,-1 0-2 15,8 5 2-15,-8-6-1 0,0 2-1 0,8-1-1 0,-8 0-2 16,7 0 2-16,-6 1-1 0,-1 0 1 0,7-1-1 16,-7 0-1-16,2-3 0 0,-2 3-2 0,0 1 2 0,0-1 1 15,1 0-2-15,0 1 0 0,-1-1 0 0,1 0-1 0,-1 0 1 16,1 1 3-16,0-1-1 0,-1 1-1 0,0-1 1 0,0 0 1 15,2 0-1-15,-2-3 0 0,0 3 1 0,1 0 0 16,-7 1 0-16,6 0-1 0,1-5 0 0,0 5 0 16,-1-1 0-16,0-4 0 0,-6 5-1 0,6-5-1 0,2 5 0 15,-2-5 0-15,0 5 0 0,1-5 0 0,0 5 0 0,-7-5 0 16,6 5 0-16,1-5 0 0,-1 5 0 0,-6-5 0 0,6 5 0 16,2-1 0-16,-2 0 2 0,0-3-1 0,0 3-1 15,1 0 1-15,0 2 1 0,-1-3-1 0,1-2-1 0,-1 3 0 16,0 1 0-16,8-1-1 0,-8 0 1 0,8-3-2 0,-8 3 1 15,7 1 1-15,-7-1-1 0,8 0 0 0,-8 0 0 16,6 1 3-16,-4 0-2 0,-2-5 0 0,7 4 0 16,-6 0 0-16,-1 1 0 0,1-1 0 0,-1 0 0 0,7 1-1 0,-6 0 2 15,-1-1 0-15,7 0 2 0,-6 0-3 16,-1-3 1-16,7 3 1 0,-7-4 1 0,1 5-1 0,0-4-1 0,5 3 0 16,-4 0-1-16,-2-3 1 0,0 0-1 0,1-1 0 0,-1 5 0 15,1-5 1-15,-1 5-1 0,1-4 0 0,-1 3 1 0,0 0 0 16,2-4 0-16,-2 1-1 0,7 3 0 15,-6-2 0-15,-1-3 1 0,0 2 0 0,1 1-1 0,-1-2 2 0,8 1 0 16,-8 0-1-16,0-1-1 0,8 1 1 0,-8-4 0 0,1 3 0 16,-1-3 1-16,0 4-2 0,8-1-1 0,-8-3 1 15,0 4 0-15,2-4 1 0,-2 4-1 0,0-4 0 0,7 4 0 16,-6-4 1-16,-1 3-1 0,1-3-1 0,-1 4-1 16,0-4 1-16,8 4 1 0,-8-4 0 0,7 3-2 0,-6 1 2 15,6-4 0-15,-7 0 0 0,14 0 0 0,-14 0 0 0,8 0-1 16,5 0 1-16,-6 0 0 0,0 0 0 0,1 0 1 15,4 0-1-15,-4 0 1 0,5 0 1 0,-5 0-1 0,4-4 0 16,-4 4 0-16,-1 0 0 0,0-3-2 0,6 3-1 0,-5 0-1 16,-2 0 2-16,-5 0-4 0,6 0-2 0,-6-4-6 0,-1 4-6 15,0 0-9-15,0-4-28 0,-6 4-61 0,0-3-89 16,0-1-93-16,0 0-117 0,-6-3-199 0,0-4-107 0,0 4-52 16,-8-5-5-16</inkml:trace>
  <inkml:trace contextRef="#ctx0" brushRef="#br0" timeOffset="72301.84">29131 15119 3 0,'0'0'468'0,"0"-4"-77"0,0 4-109 0,0 0-95 0,0 0-63 15,0 0-36-15,0 0-15 0,0 4-8 0,-6-4-4 16,6 7-3 0,-7-3-3-16,7 3-2 0,-6 0-1 0,6 1-2 0,-7 3-3 15,7-4-7-15,-6 0-5 0,6 4-3 0,-6-4-3 0,6 5-3 0,0-5-3 0,6 0-3 0,-6 4-3 16,6-4-2 0,1 1 1-16,-1-1 2 0,7 1 2 0,-6-5 6 0,13 1 9 15,-8 0 13-15,2-1 19 0,5-3 27 0,1 0 27 16,-8 0 24-16,2-3 20 0,-2 3 13 0,2-4 8 0,-8 0-1 15,7 4-15-15,-7 0-18 0,-6-3-23 0,0 3-26 16,0 0-21-16,-6 0-23 0,-7 0-16 0,0 0-12 0,0 0-7 16,-7 3-11-16,1 1-6 0,-7 0-1 0,6-1-4 0,1 5 0 15,-1-5-1-15,1 5 0 0,6-4-1 0,-1 3 0 16,8-4-1-16,-7 1-1 0,13-4-1 0,-6 3 2 0,6-3-1 16,0 4-1-16,0-4 2 0,0 4-3 0,6-4 3 0,-6 0 1 15,7-4 1-15,-1 4 1 0,0-4-2 0,8-3 1 0,-8 4 0 16,1-1 3-16,6-3-1 0,-7-1 0 0,1 1 0 15,-1 0 1-15,-6 3 1 0,7-3 0 0,-7-1 0 16,0 5-2-16,-7-1-5 0,7-4-7 0,-6 5-16 0,-1 3-55 16,-6-4-97-16,0 1-95 0,7 3-103 0,0-4-145 0,-2 4-141 15,2-4-81-15,6 4-35 0,0 0 28 0</inkml:trace>
  <inkml:trace contextRef="#ctx0" brushRef="#br0" timeOffset="73173.02">29164 15309 286 0,'0'-3'402'0,"-6"3"-95"0,6-4-92 0,0 1-59 0,0 3-29 0,0-4-10 15,0 4-1-15,0-4 1 16,0 4 2-16,0-4-2 0,0 4-8 0,0 0-7 0,0 0-7 15,0 0-9-15,0 0-7 0,0 0-6 0,0 0-4 0,0 0 4 0,0 4 15 16,0-4 20-16,0 4 18 0,0 0 18 0,0-1 10 0,0 4 3 16,0 0 1-16,0 1-8 0,6 2-21 0,-6-1-26 15,0-2-23-15,0 4-22 0,6 0-15 0,-6 0-10 0,7 0-6 16,-7 0-6-16,0 0 0 0,7 4-2 0,-1-1-4 0,-6 0-2 16,6 5-1-16,1-4-1 0,-7-1-1 0,6 5-2 0,1-5-1 15,0 4 0-15,-7 1 1 0,6-1-1 0,0 0-2 16,2-3 1-16,-2 4 0 0,0-1 0 0,-6 4-2 0,6-4-2 15,1 0 0-15,0 0 0 0,-1 4 1 0,1-3-1 0,-7 3-3 16,6 0 1-16,-6-4 0 0,6 5 1 0,-6-6-1 16,0 5 1-16,0-3-1 15,-6 3-2-15,6 0 1 0,-6-4 4 0,6 4-2 0,-7-4-1 0,7 0 0 0,-6 1-1 0,6-1 2 16,-7-3-9-16,7 0 3 0,0-1 0 0,-7-3 2 16,7 4 2-16,0-4 1 15,0 0-1-15,0-1 0 0,-6-2 10 0,6 0-4 0,0-1-5 0,0 0 0 16,0-3 0-16,0 3 0 0,0-3 1 0,0 0-1 0,0-1 1 0,0-3-3 15,0 4 5-15,0-4 0 0,0 4 1 16,0-4-1-16,-6 0 0 0,6 0-1 0,-6 0 0 0,-2 0 4 16,2-4 0-16,0 4 0 0,-1-4 3 0,0 4 4 0,1-3 5 15,-1-1 6-15,1 4 5 0,0-4 4 0,-1-3 0 0,0 3 0 16,1 1-1-16,0-1 0 0,6-1-2 0,-7 3-5 0,0-2-6 0,1 0-1 16,-1 0-3-16,7 0-3 0,-6-3-2 15,6 7-3-15,-7-3-5 0,7-1-1 0,-6 1 0 0,6 3-3 0,-7 0-2 16,7-4-1-16,-6 8 2 0,0-4-1 0,6 3 0 15,-8 1 0-15,2 3-2 0,0 0 3 0,6 1 1 0,0-2 0 0,0 3-1 16,0-2-1-16,0 4 3 0,6 0-1 0,-6 0 1 16,6-4 0-1,-6 4-1-15,8 0-3 0,4-4 2 0,-5 5-3 0,6-5-1 16,-7-4-2-16,7 1 0 0,1 3-1 0,-2-7 3 16,2 0 0-16,-2 0 5 0,1 0 0 0,1-3 1 15,-2-1 2-15,2-3 2 0,-2 3 4 0,-5-3 7 0,0-1 6 0,-1-3 6 16,1 4 9-16,-1 0 11 0,0 0 9 0,-6-4 7 0,0 3 3 0,0 1-2 0,0-4-6 0,0 4-9 15,-6-2-19-15,0 3-30 0,-1-2-41 0,1 4-48 0,-8-3-86 16,2 4-149 0,-2-4-182-16,2 3-210 0,-8-4-115 0,1 5-50 0,-1 0-6 15,-6 3 16-15</inkml:trace>
  <inkml:trace contextRef="#ctx0" brushRef="#br0" timeOffset="78383.11">28721 14533 61 0,'0'0'271'0,"0"0"-57"16,0-4-55-16,0 4-43 0,0 0-31 16,0 0-23-16,0 0-12 0,0-4-7 0,0 4-5 0,0 0-3 0,0 0-4 0,7 0-5 0,-7 0-5 31,0 0-2-31,0 0-4 0,0 0-1 0,0 0-2 0,0 0 0 0,0 0 0 0,0 0 1 0,0 0 3 0,0 0 4 0,0 0 5 31,0 0 3-31,0 0 2 0,0 0 1 0,0 0 2 16,0 0 1-16,0 0 0 0,0 0-2 0,0 4-1 0,0-4 2 15,0 4 1-15,0-1 2 0,-7-3 1 0,7 4 0 16,0 3 2-16,-7-3 1 0,7 0 5 0,0 3-1 0,0 0-2 16,-6 1-1-16,6 2 4 0,0-2 5 0,0 3 4 0,-6-1 0 15,6 2-4-15,0 3 3 0,0-1 6 0,-7 0 6 16,7 2-2-16,0-2-3 0,0 1 0 0,0 3-1 0,0 0 2 16,7 1-2-16,-7-4-1 0,6 3-1 0,-6 0-1 0,6 4 3 15,-6-3 1-15,7 2 6 0,-7-3 6 0,7 5 3 0,-7-1-1 16,6 3 1-16,-6-3-2 0,0 4-2 0,6-4-2 15,-6 4-5-15,0-1-7 0,7 4-2 0,-7-2-4 0,0 1-6 16,7-1-5-16,-7 1-5 0,6 2-5 0,-6-1-6 0,7 0-8 16,-7 1-5-16,0 3-4 0,6-4-3 0,-6 4-4 15,6-4 3-15,-6 1-1 0,7 3 3 0,-7-4 0 0,0 4 1 16,0-4 0-16,7 0 0 0,-7 4 3 0,0-3-3 0,0 2 0 16,0-2-2-16,0 3-4 0,0 0 0 0,0 0 0 15,6 0 1-15,-6 0 1 0,0 0 2 0,0 0-1 0,0-1 1 16,6 2 2-16,-6-5-2 0,8 4-1 0,-8-4-1 15,6 1-3-15,-6 3-1 0,6-4 0 0,-6 0 1 0,0 0 1 16,0 1-2-16,0 3 0 0,0 0-1 0,-6 0 1 0,6-1 1 16,-6 2-2-16,-2-1 3 0,8 3 0 0,-6-3 2 0,0 0 1 15,6-3 2-15,-7 2 0 0,7-2-1 16,-7-2 0-16,7 2-2 0,-6 0 0 0,6-1-1 0,0 0 0 16,0-3-2-16,-6 0 1 0,6-8 0 0,0 4 1 0,6-4-1 15,-6 4 0-15,0-7 1 0,0-1-1 0,0 1-3 0,0-4-11 16,6 0-19-16,-6-4-36 0,0-3-64 0,0 3-81 0,0-3-88 0,0 0-119 15,7-4-182-15,-7-4-94 0,7-3-41 0,-1-1 5 0</inkml:trace>
  <inkml:trace contextRef="#ctx0" brushRef="#br0" timeOffset="79031.85">29756 16086 396 0,'-6'0'379'0,"0"0"-105"0,6-4-89 16,0 4-54-16,-7 0-29 16,7 0-15-16,0 0-3 0,0 0-3 0,0 0-2 0,0 0-4 0,0 0-2 0,0 0-2 15,0 0 7-15,0 4 17 0,0-1 24 0,0 1 25 0,0 0 23 16,0 3 18-16,0 4 13 0,7-3 5 0,-7 6-1 0,0 1-14 15,0 0-25-15,0 2-27 16,6 6-25-16,0-1-19 0,1 4-18 0,0-1-15 0,-1 4-14 0,1 5-9 0,5-2-7 16,-5 1-2-16,6 8-1 0,1-4-1 0,-8 6-4 0,7 1-1 15,-7 5 0-15,7-6-2 0,-6 4-2 0,-1 1-5 0,8-1-3 16,-8 1-3-16,0-1 0 16,8 2-1-16,-8-2 0 0,0 1 0 0,7-4-2 0,1 3-1 0,-8-6 2 0,7 3-2 0,-6-4 0 15,-1-4-1-15,7 1-1 0,-7-4 0 0,8 0 1 0,-14-4-2 16,6 1-2-16,0 0-5 0,2-5-8 0,-2-3-10 0,-6-4-24 15,6 0-51-15,1-3-70 0,-7 0-75 0,6-5-64 16,1 1-60-16,-1 1-70 0,1-10-92 0,5 3-117 16,-4-1-26-16,-8-4 23 0</inkml:trace>
  <inkml:trace contextRef="#ctx0" brushRef="#br0" timeOffset="79635.18">28864 17702 100 0,'-6'0'461'0,"-1"3"-89"0,7-3-110 16,-6 4-85-16,-1-4-49 0,-6 4-25 0,7 3-6 15,0-4 2-15,-2 1 6 0,2-4 5 0,0 4 2 0,-1 0 1 0,0-1 5 16,-5-3 9-16,5 0 10 0,1 4 11 0,-1-4 6 0,0 0 4 16,7 3-2-16,-6 1-8 0,0 0-15 0,6-1-21 0,-7 1-20 15,7 3-20-15,0-4-17 0,0 6-12 0,0-2-7 0,0 0-2 16,0 1 0-16,0-1-2 0,7 4-2 0,-1 0-4 0,0 0-2 16,8 0-4-16,-1-4-5 15,6 4-4-15,0-4-3 0,1-3-1 0,13 3-3 0,-7-7-3 16,6 4-10-16,1 0-19 0,-1-4-42 0,1 0-65 0,0-4-72 0,-1-3-71 15,1 3-74-15,-7-3-88 0,6 3-116 0,-6 0-89 16,1 1-31-16,-7-1 30 0</inkml:trace>
  <inkml:trace contextRef="#ctx0" brushRef="#br0" timeOffset="79953.14">28897 17844 545 0,'-13'-3'577'0,"-1"3"-86"15,8-4-121-15,0-3-86 0,-1 3-59 0,7-3-29 16,-6 3-19-16,6 0-8 0,6 1-8 16,1-1-17-16,-1 1-32 0,8 3-35 0,5 0-25 15,0-4-18-15,1 4-9 0,6 0-7 0,0-4-4 0,6 1-2 0,1-1-2 0,-1 0-2 0,8-2-3 16,-1 0 0-16,6-4-2 0,-5 3-1 0,-1-4-1 0,-1 0 2 16,9 0 0-16,-9 0 0 15,1 0 2-15,-6 0-1 0,-7 4 0 0,0-1 1 0,-6 1-2 16,-7 3 0-16,-1 1-1 0,-4-1 1 0,4 4 1 0,-12 0 0 15,6 0 0-15,-6 4 1 0,0-1 1 0,-6 1 0 0,0 3 1 0,6-3-1 0,-6 3-1 0,-2 1 5 16,8-5 0-16,-6 5-1 16,0-1 1-16,6 4-1 0,0-4-2 0,-7 1 0 0,1-1-1 0,6 4-6 15,-7-4-5-15,7 0-18 0,-7 5-44 0,1-5-60 16,0 4-70-16,6 0-78 0,-6 0-88 0,6 0-117 0,0 3-126 16,-8-3-62-16,8 0-4 0</inkml:trace>
  <inkml:trace contextRef="#ctx0" brushRef="#br0" timeOffset="80999.03">29353 18083 30 0,'0'-4'359'16,"-7"4"-72"-16,7-3-75 0,-6 3-61 0,6 0-43 0,0-4-23 16,-7 4-12-16,7 0-8 0,0 0-4 0,-7 0-2 15,7 0-2-15,0 0 0 0,-6 4 8 0,0-1 7 16,6-3 13-16,-6 7 20 0,-2-3 23 0,2 3 26 16,0-3 24-16,-1 3 16 0,1 1 9 0,-1-1 1 15,0 0-9-15,7 0-15 0,-6 1-23 0,6 0-20 0,0-2-22 16,0 2-21-16,0-1-17 0,0-3-16 0,6 3-9 15,1-4-8-15,0 5-5 0,6-4-10 0,-1 0-8 16,2-4-7-16,-2 0-4 0,8 0-3 0,0-4-2 0,-1 0 0 16,-5-4-2-16,5 1 0 0,1 0 1 0,-8-4 4 15,8 4 3-15,-7-4 2 0,-6 3 3 0,-1 1 4 16,1 0 1-16,-1 0 2 0,-6-1 2 0,0 1 0 0,-6 3 0 16,-1 0-2-16,1 1-3 0,-8 3-3 0,-6 0-3 15,2 3-2-15,-9 1-1 0,7 4-3 0,-5-2 0 16,-1 6 4-16,0-5 1 0,0 8 4 0,-1-4 3 15,1 4 3-15,7-1 3 0,-1 1 1 0,1 0-1 16,6 3-2-16,-7-3-1 0,7 3-2 0,7 0-4 0,-1-3-4 16,1-1-5-16,6 4-3 0,6-2-1 0,-6-5 0 15,13 3-1-15,-6 1-1 0,6-1 1 0,0-3 0 16,7 0 2-16,-1 0-1 0,1-4 0 0,6-3-2 0,0 0 1 16,-1 0-3-16,1-4 2 0,14 0-2 0,-7-4 0 15,-1-4 0-15,1 1-2 0,6 0-3 0,-7 0-7 16,-6-4-5-16,1 0-6 0,-9 3-3 0,2-3-4 0,0 0-2 15,-7 1-2-15,-1-1 1 0,-4-1 3 0,4-2 8 16,-5-1 2-16,-7 4 13 0,7 0-1 0,-1 0 0 16,-6 0 1-16,7 0 2 0,-7 0 3 0,6 0-2 0,-6 4 2 15,6 0-10-15,-6 0 5 0,7 3 2 0,-7 0 1 16,0 0 1-16,0 0 0 0,7 0 2 0,-7 4 0 16,0 0 2-16,6 4 1 0,-6 0 1 0,0 0 3 0,0 0 2 15,0 0-2-15,0 3-3 0,0 4 0 0,6-4-3 16,-6 3-1-16,0 2 1 0,7-1-3 0,-7 3-3 15,7-3 2-15,-1 1 2 0,1 2 1 0,-1-3 1 0,7-1 2 16,-6 2 0-16,5-1-1 0,2 0 1 0,-1-4 0 16,0 1 1-16,0-1-1 0,-1-3-1 0,2 3 1 15,-1-3-1-15,0-4 0 0,0 3 0 0,-7-3-1 0,1 0 0 16,0 0 1-16,-1-3 0 0,0-1 1 0,1-3 0 16,0-1-1-16,-1 1-1 0,1 0 1 0,-1-4 2 15,0 0-2-15,1 4-2 0,0-5 1 0,-1 1 0 16,0 0 0-16,2 1 1 0,4 2-2 0,-5-3 0 15,-1 4 1-15,1 3 1 0,-1-3-2 0,1 3 1 0,-1 0-1 16,8 1 1-16,-8 3-1 0,0 0 1 0,7 0 1 16,-6 3 1-16,6-3 3 0,-7 4 4 0,14 3 3 15,-14 1 4-15,8-1 3 0,5 4 0 0,-6-3 0 0,0-1-2 16,7 4-13-16,-8-4-5 0,8 0-9 0,-7 0-14 16,7 1-22-16,-1 0-50 0,1-1-86 0,-7 0-93 15,6-3-75-15,1-4-92 0,-1 0-117 0,1 0-123 0,-8 3-62 16,8-3 0-16</inkml:trace>
  <inkml:trace contextRef="#ctx0" brushRef="#br0" timeOffset="81411.61">30492 18237 151 0,'-12'-8'635'0,"4"5"9"0,-4-1-121 16,6 4-152-16,-1 0-112 0,-6 4-76 0,6-1-32 15,-5 5-9-15,4-2-1 0,2 6 3 0,-6-1 2 16,5 0-9-16,0 3-20 0,7-2-27 0,0 2-26 15,0 0-23-15,0 2-16 0,0-5-10 0,7-1-18 0,6 1 0 32,-1-3-4-32,-4-1-4 0,11-3-3 0,-6-1-6 15,6-6-4-15,-5 3-2 0,-2-8 8 0,2 5-1 16,-1-8 3-16,-1 3 7 0,-4-2 11 0,-8-1 14 16,6-1 14-16,-6-2 12 0,-6-1 11 0,-2 4 3 0,2 0 3 15,0 0 1-15,-7-4-4 0,-1 8-6 0,2-1-6 16,-2 2-7-16,2-2-7 0,-2 5-4 0,8-1-3 15,-7 0-6-15,13 1-2 0,-6-2-3 0,6 3-7 0,0 2-2 16,0-4-3-16,6 4 0 0,0-4-3 0,7 0 1 16,1-4-1-16,4 5 0 0,2-4 1 0,0 0 1 15,-1-1-1-15,1 1 2 0,0 4 0 0,-1-5-1 16,-5 0 1-16,4 5 2 0,-4-1 3 0,-8 1 2 0,7 3 1 16,-6-4 1-16,6 8 3 0,-13-4-1 0,6 3 2 15,-6 4 1-15,6 1-1 0,-6 3-1 0,8 0-1 16,-8 3 1-16,0-3-4 0,0 5 1 0,6-2-3 0,-6 1-3 15,6-1-4-15,1 1-6 0,0-4-10 0,-1 3-13 16,7-2-36-16,-7-2-92 0,8-2-107 0,-2-5-111 16,2 4-155-16,5 0-129 0,1 2-82 0,0-6-43 15,-1 1 3-15</inkml:trace>
  <inkml:trace contextRef="#ctx0" brushRef="#br0" timeOffset="81805.98">31437 18031 287 0,'-6'-7'623'0,"-2"3"0"0,2 1-124 15,0-1-135-15,-8 0-98 0,8 1-47 16,-7-1-16-16,0 4-7 0,0 0 1 0,-7 0 0 15,1 0-9-15,-1 7-30 0,1-3-33 0,0 3-35 0,5 0-26 16,1 1-16-16,1-1-10 0,5 5-8 0,0-6-7 0,7 6-5 16,0-1-4-16,7-1-4 0,6 2-1 0,-7-1-2 15,14 0-1-15,-7-1-1 0,7 6-4 0,-1-6 2 16,1 1 0-16,-8 0-2 0,8 0-1 0,-14 1 1 0,8 2 0 16,-8-3 0-16,1-1 3 0,-7 2 0 0,0 2 0 15,-7-3 2-15,1 0 1 0,-8 1-1 0,-4-2 0 16,4 1-1-16,-12-4-1 0,7 4-1 0,-1-3-2 0,0-4-5 15,1 3-7-15,6-7-9 16,0 4-17-16,0-1-42 0,6-3-74 0,7-3-86 16,7-4-80-16,0-4-73 0,5-1-87 0,8-2-126 0,6-1-90 0,-7 4-19 15,7-4 38-15</inkml:trace>
  <inkml:trace contextRef="#ctx0" brushRef="#br0" timeOffset="81980.57">31580 18097 602 0,'-7'-4'740'0,"1"1"0"0,0-1-128 15,0 1-135-15,-2 3-121 0,8-4-103 0,-6 4-71 16,0 4-41-16,-1-1-26 0,7 1-23 0,-6 3-21 16,-1 4-18-16,7 0-9 0,0 0-9 0,-7 0-8 0,7 1-4 15,0 2-3-15,7-3-4 0,-7-1-2 0,7 6-4 16,-1-5-6-16,1-4-8 16,5 4-6-16,8-7-11 0,0-1-16 0,-1 0-38 0,7 2-79 0,0-5-93 0,1-5-89 15,5-1-86-15,1-2-137 0,-1 5-116 0,-6-5-65 16,0 0-9-16</inkml:trace>
  <inkml:trace contextRef="#ctx0" brushRef="#br0" timeOffset="82107">31853 18024 241 0,'-19'-4'738'0,"6"4"9"0,0-3-44 0,0 3-197 0,6 0-197 16,7 0-182-16,0-4-141 0,7 0-111 0,0 1-89 15,12-1-88-15,1-3-107 0,6 3-147 0,0 4-65 16,-1-4-23-16</inkml:trace>
  <inkml:trace contextRef="#ctx0" brushRef="#br0" timeOffset="82375.39">32042 17961 586 0,'-19'4'778'15,"-1"0"23"-15,-6 0-129 0,7-1-154 0,6 5-142 16,-6-1-128-16,5 4-83 0,1 0-50 0,7 0-32 0,-1 0-22 16,1 3-17-16,6-3-12 0,6 5-12 0,-6-2-11 15,13-3-4-15,-6 4-6 0,5-4-3 0,8-1-2 16,-7 1-2-16,1 0 0 0,5 1-1 0,-6-5 2 0,0 3 0 15,0-2 3-15,0 4 3 0,-7-5 2 0,1 4 1 16,-7 0 2-16,7 0 1 0,-14-1 2 0,7 1-1 16,-7 0-1-16,1 0 0 0,-7 4-1 0,0-4 2 15,6 0 3-15,-12-1-5 0,6-1-1 0,0 2 0 16,0-4-3-16,-6-4 0 0,5 1-6 0,8 0-7 0,-7-4-13 16,6-4-24-16,1 4-45 0,6-7-83 0,0 0-88 15,6-4-87 1,7-5-116-16,-6-2-168 0,13 4-85 0,-8-1-33 0,8 0 13 0</inkml:trace>
  <inkml:trace contextRef="#ctx0" brushRef="#br0" timeOffset="82962.25">32218 17965 209 0,'0'-4'617'31,"0"1"4"-31,0-1-142 0,0 4-152 0,0 0-115 16,7 0-71-16,-7 4-36 0,7 3-16 0,-1-3-6 16,0 7-5-16,-6 0-6 0,7 0-12 0,-1 0-17 0,1 3-16 15,0-3-13-15,-7 5-7 0,6-6-4 0,0 2 0 16,1-2-3-16,0-3-1 0,-1 1-1 0,0-1 0 16,1-4 2-16,0-3 0 0,6 0 2 0,-1 0 6 0,-4-3 11 15,10-4 15-15,-4 3 15 0,-1-3 17 0,-1-4 18 16,2 4 17-16,-1-1 11 0,0-2 3 0,-7 2-3 15,1 0-11-15,-1 1-12 0,1 3-12 0,0-3-20 16,-7 4-15-16,0 3-11 0,0-4-10 0,6 4-6 16,-6 0-3-16,0 0-5 0,0 0-5 0,0 0 1 0,0 4-4 15,0-1-1-15,0 1-1 0,0-4-2 0,0 3-1 16,0 1 0-16,6-4 2 0,-6 4 1 0,7-4 1 16,0 0 1-16,-1-4-1 0,0 4 2 0,1-4 0 0,0-3 1 15,-1 4 0-15,1-1-1 0,-1-3 1 0,0 3 0 16,-6 0 1-16,8 1-1 0,-8-1-1 0,0 0 1 0,6 4 0 15,-6-3 0-15,0 3-3 0,0 0-2 0,0 0 3 16,6 3 1-16,-6 1-1 0,0-4-3 0,0 4-1 0,0 3-3 16,0-7-2-16,6 7-4 0,-6-3-4 0,0 0-1 15,7-4-1-15,0 3 0 0,-7-6 6 0,6 3 2 0,1-8 5 16,-1 1 6-16,8-4 7 0,-8 0 8 0,0 0 7 16,0-4 5-16,8-3 3 0,-8 4 7 0,1-5 3 0,-1 4 6 15,1-3 4-15,0 3 4 0,-1-3 4 16,0 4 7-16,-6-1 5 0,6-3 4 0,-6 4 9 0,0-2 4 0,0 5 4 0,8 0 0 0,-8 0-2 15,0 4-7-15,0 0-8 0,0 3-11 0,0 0-13 0,0 1-12 16,0 3-12-16,0 3-12 0,0 5-6 0,0-1-6 0,6 0-2 16,-6 4 0-16,6 4-6 0,1-1-13 0,-1 5-15 0,1-1-27 15,6 1-25-15,7-5-29 0,-1 4-37 0,7-3-92 16,6 0-107-16,1-1-110 0,-1-3-168 0,8 1-105 16,-1-1-65-16,-6 3-31 0,-7 0 10 0</inkml:trace>
  <inkml:trace contextRef="#ctx0" brushRef="#br0" timeOffset="83089.27">33345 17922 189 0,'-6'-8'815'15,"-1"0"9"-15,0 1 7 0,1 0-90 0,0 3-272 16,6 1-237-16,-7-1-182 0,0 0-185 0,7 4-163 0,0 0-214 16,0 0-143-16,0 0-96 0,-6 4-48 0,0 0-21 15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2-13T06:13:08.7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4852 5429 472 0,'-14'-4'530'0,"2"0"-155"0,4 1-104 16,2 0-33-16,-6 3 5 0,5-4 15 0,7 4 13 16,-7 0 3-16,1-4-7 0,6 4-18 0,-7 0-31 0,7 0-46 15,0 0-51-15,0 0-46 0,0 4-35 0,0-4-20 16,0 4-13-16,0 2-7 0,0 2-2 0,0-1 5 0,0 7 4 15,0 2 3-15,0 6 2 0,7-5 8 0,-7 10 2 0,0-2 1 16,0 8 7-16,0 0-1 0,0 0-2 0,0 8 1 16,0-2 0-16,0 2-1 0,0 7-1 0,0-5 12 0,0 5-11 15,0 3-3-15,0-3-3 0,0 4-1 0,0-5-2 0,-7 5-2 16,7-5 0-16,0 1-12 0,0-1 2 0,-6-3 1 16,6 0 1-16,0 0 1 0,-6 0-1 0,6-7-1 0,-8 3 0 15,2-7 1-15,6 0 0 0,-6 0-1 0,6-8 0 0,-6 5 0 16,-1-7 3-16,0-2 3 0,7 1 4 0,-6-4 7 0,6-3 5 15,-7-1 4-15,7-6 7 0,-6 3 9 0,6-4 4 16,0-3 6-16,0-1 2 0,0 1 2 0,0-4 1 0,0 3-1 16,0-3-4-16,0 4-5 0,0-4-8 0,6 0-9 15,-6 0-6-15,0 0-7 0,7 0-7 0,-1 0-3 0,1 0-5 16,0 0-1-16,-1 0-1 0,6 4 0 0,2-4-1 0,-1 0-1 16,0 0 1-16,6 0 1 0,1 0 0 15,6 0 0-15,-7 0 2 0,14-4 0 0,-7 4-1 0,14 0 0 0,-8-4-1 16,7 4 0-16,6-3 0 0,1 3 0 0,7-4 0 0,4 1-1 15,2 3 2-15,6-4 0 0,7 1 0 0,-7-1 0 16,13 4 0-16,7-4-2 0,0 0-1 0,6 1-2 0,0 0-1 16,1-2 1-16,11 2 0 0,-5-1-1 0,0 0 0 0,0 1 4 15,6-1 1-15,-7 0 0 0,1 1 0 0,-7-5-3 16,0 8-1-16,0-4 2 0,-6 1-4 0,-6 0-3 0,-8 3-2 16,1-4 1-16,-7 4-2 0,0 0 3 0,-13-4 1 0,7 4 1 15,-7 0 1-15,-7 0 1 0,8 0 0 0,-15 0 1 0,1-4 1 16,-5 4 0-16,-2 0-1 0,-6 0-2 0,-7-3 1 15,1 3 1-15,-7 0-1 0,-7 0 0 0,2-4-6 0,-2 4-19 16,-6 0-34-16,0-3-39 0,-6-1-42 0,-2-3-71 0,-4-1-142 16,-1-3-152-16,-13-4-231 0,6-3-115 0,-13-4-48 0,1-3-5 15,-7-5 17-15</inkml:trace>
  <inkml:trace contextRef="#ctx0" brushRef="#br0" timeOffset="936.05">4662 5238 19 0,'-6'4'349'0,"6"-4"-87"0,-6 0-73 0,6 0-46 0,0 4-25 16,0-4-17-16,0 0-12 0,0 0-8 0,0 0-9 15,6 0-4-15,-6 0-5 0,14 3 0 0,-8-3 0 0,6 0 7 16,2 4 8-16,-1-4 13 0,7 0 17 0,-2 4 18 16,9-1 17-16,-1-3 15 0,0 5 12 0,0-5 11 0,7 3 13 15,6-3 1-15,-1 3-7 0,9-3-16 0,5-3-18 0,-1 3-20 16,8-3-20-16,0-2-21 0,6 2-24 0,0-5-17 16,7 5-15-16,-1-5-8 0,1 5-3 0,6-4-5 0,-6 3-5 15,6-3-4-15,-6 3-5 0,5-4-3 0,-4 5 0 0,-8-1-4 16,6 1 0-16,-6-5 1 0,0 5-2 0,1-1 1 0,-7 0 0 15,6-2 0-15,0 0-2 0,0 0 4 0,0 2-2 16,6-3 4-16,-6-1 1 0,7 5 1 0,-7-5 0 0,7 5 1 16,-7-5 0-16,7 5-1 0,-7-4 0 0,0 3-2 0,-6 0-3 15,-8 1-1-15,2 3 0 0,-7-4 0 0,-8 4 1 16,-5-4-1-16,-1 4-2 0,-5 0 0 0,-8 0 1 0,0 0 0 16,1 0 1-16,-7 0-1 0,-7 0 1 0,8 0 0 0,-8 0 1 15,-6 0 1-15,6 0 7 0,-6 0-1 0,7 0 2 0,-7 0 0 16,0 0 0-16,0 0-1 0,0 0 0 0,-7 0-1 15,7 4-7-15,0-4 0 0,0 4-1 0,-6-4 0 0,6 3-1 16,-6 5 0-16,0-1-1 0,-2 0 1 0,2 4 1 0,6 0 0 16,-6 0 0-16,-1 8 0 0,7-5 0 0,-6 4 1 15,6 1-1-15,0-1 0 0,0 5 0 0,0 2 1 0,0-4 0 16,6 5-1-16,-6 4-1 16,7-1 1-16,-1 0 1 0,-6 5-1 0,6 2-1 0,-6 1 2 0,8 3 1 0,-2 0 0 15,-6 8-1-15,6-1 0 0,-6 1 2 0,0 3 2 0,0 4 0 16,6 0 0-16,-6 0 0 0,0 0-1 0,7 0 2 15,-7 0-1-15,7-3-1 0,-1 2 1 0,1-6-3 0,-1 3 0 16,0-7-1-16,2 4 1 0,-2-8-1 0,0 0 4 16,1-3-3-16,0-4-1 0,-1 0 1 0,0-8 0 0,-6 1-1 0,7-4-1 15,-7-4 1-15,0-3-1 0,0 1 1 0,0-6 1 16,0-2 0-16,0-1-9 0,0 0 6 0,-7-4 2 0,7 1-8 16,-6-4-18-16,-7 0-73 0,6 0-134 0,-13-4-172 15,1-3-195-15,-1-3-134 0,2-2-74 0,-9-6-32 0</inkml:trace>
  <inkml:trace contextRef="#ctx0" brushRef="#br0" timeOffset="1553.27">5106 5718 375 0,'0'4'472'0,"0"-4"-155"15,0 0-125-15,0 0-75 0,-7 4-43 0,7-4-21 0,0 3-7 16,0 0 3-16,-7 6 6 0,7-3 4 0,-6 6 7 0,6-1 6 16,-6 3 7-16,6 1 4 0,-7 3-1 0,7 1 3 15,-6-1 10-15,6 4 13 0,0 0 15 0,-7 0 8 0,7-4 13 16,0 4 6-16,0 1 4 0,0-2-3 0,-7 1-5 16,7-3-12-16,0-1-6 0,0 0-18 0,-6 0-19 0,6-3-12 15,0 0-8-15,0-1-11 0,0-3-14 0,0 3-10 0,-6-2-16 16,6-1 3-16,6-4-2 0,-6 0 0 0,0 1 0 15,6-1 2-15,-6-4 4 0,7 5 2 0,-7-4 5 0,7 0 0 16,6-1 2-16,-7 1 3 0,7 0 1 0,0-4 0 0,0 3-5 16,0-3-3-16,6 0-5 0,-5 0-5 0,6 0-4 0,-1 0-5 15,0-3-6-15,0-1-3 0,1 4-1 0,6-4-2 16,-6-3 1-16,6 3 1 0,-6 1 0 0,-1-5 0 0,0 5-1 16,1-1-6-16,0-4-9 0,-7 5-12 0,-1-4-12 15,2 3-14-15,-1-3-23 0,-7 0-55 0,7 2-91 0,-13-1-87 16,7-6-76-16,-1 1-85 0,-6 1-124 0,-6-5-104 0,-1 4-53 15,1 0 10-15</inkml:trace>
  <inkml:trace contextRef="#ctx0" brushRef="#br0" timeOffset="1854.16">5021 5744 453 0,'-6'0'374'0,"6"0"-122"16,-7 0-83-16,7 0-49 0,0 0-25 0,0 0-13 0,0 3-8 15,0-3-5-15,0 0 0 0,0 0 0 0,7 0 1 16,-1 0 10-16,0 0 17 0,8 0 23 0,-8 0 27 0,7-3 23 16,7 3 18-16,-8-3 14 0,8 3 8 0,0-5 0 15,-1 1-14-15,7 1-24 0,-6 3-27 0,-1-3-26 0,1-1-25 16,0 0-22-16,-1 4-21 0,-6-3-18 0,0-1-13 0,0 0-7 15,-6 4-6-15,5 0-8 0,-5-3-20 0,0-1-36 16,-1 4-55-16,1 0-73 0,-1 4-63 0,-6-4-54 0,6 3-46 16,-6 1-47-16,0 0-52 0,-6-1-76 0,0 5-55 15,-7-2 5-15</inkml:trace>
  <inkml:trace contextRef="#ctx0" brushRef="#br0" timeOffset="2012.95">5067 5956 210 0,'-7'4'392'0,"7"0"-109"15,0-1-90-15,0 1-53 0,0-4-24 0,7 4-2 0,-7-4 7 16,13 0 14-16,-7 0 8 0,7 0 4 0,6-4-4 16,-5 4-9-16,11-4-17 0,-5 1-23 0,6-1-24 0,0-3-23 15,1 3-28-15,5 1-43 0,-6-5-50 0,7 5-53 0,-1-1-66 16,1-4-99-16,-1 1-154 0,1 0-92 0,-1 0-37 16</inkml:trace>
  <inkml:trace contextRef="#ctx0" brushRef="#br0" timeOffset="2362.27">5972 5865 282 0,'0'-8'598'0,"-6"5"-35"0,6-5-128 0,0 1-94 0,-8 0-59 16,2 3-36-16,0-3-25 0,-1 3-26 0,1 1-31 0,-8-1-36 15,8 0-36-15,-6 4-30 0,-2 0-24 0,1 4-18 0,-7 0-11 16,1 3-6-16,6 0-2 0,-7 1-3 0,7 2 0 16,-7 1-9-16,8 4 4 0,-2-5 4 0,2 6 3 0,-1-1 1 31,-1-1 2-31,2 5 1 0,-2-5 5 0,8 1 11 0,-7-1 0 16,13 5 4-16,-6-5 7 0,-1 2 7 0,0-2 4 0,7 1 4 15,0-1 1-15,0 1 2 0,0-1-2 0,7 1-2 16,0-4-8-16,-1 3-4 0,1-3-1 0,5 0-1 0,-4-3-3 15,10 0-4-15,2-1-1 0,-1-4-2 0,7 1-4 0,1-4-4 16,5 0-3-16,1 0-3 0,7-4-6 0,-2 1-11 16,1-1-23-16,0 1-56 0,1-5-88 0,-1 0-85 0,-7 2-87 15,1-6-105-15,-1 1-179 0,1 1-90 0,-7-2-35 0,-6 1 27 16</inkml:trace>
  <inkml:trace contextRef="#ctx0" brushRef="#br0" timeOffset="2648.39">6193 5836 270 0,'0'3'535'0,"-6"1"-60"0,6-1-173 15,-7 1-117-15,7 0-66 0,0 3-23 0,0 0 5 16,0 1 17-16,0 4 19 0,7-6 17 0,-7 9 11 0,6-4 5 15,0 0-3-15,-6 7-11 0,8-3-18 0,-2-1-22 0,0 1-19 16,1 0-14-16,-7 3-13 0,6 1-10 0,1-1-8 0,-1-4-10 16,-6 5-9-16,7-1-7 0,-1 4-6 0,0-8-7 15,2 4-4-15,-2 2-2 0,0-6-3 0,1 4-3 0,-1-3-16 16,8-4-43-16,-8 4-65 0,7-5-67 0,-6-2-66 0,5-4-69 16,2-4-97-16,-1 0-165 0,-7-4-75 0,0 0-13 15</inkml:trace>
  <inkml:trace contextRef="#ctx0" brushRef="#br0" timeOffset="2919.7">6128 5891 206 0,'0'-9'564'0,"0"3"-51"0,0 2-139 0,6-3-99 0,1 3-51 15,0-3-22-15,6 3-12 0,-1-3-9 0,8 7-18 16,0-4-17-16,-1 4-20 0,7 0-18 0,0 4-18 0,1-4-19 15,-1 7-18-15,-7 0-17 0,7 1-9 0,-6 3-6 0,0 1-4 16,-8 2-2-16,1 4-3 0,-6-3-4 0,-1 3-1 16,-6 0 1-16,0 0 0 0,0 1 0 0,-6 3-1 0,-7 0 0 15,0-1 0-15,-1 2 1 0,2-5-1 0,-8 4 0 16,1-4-2-16,5 0-5 0,-5 1-26 0,6-1-53 0,0-7-67 16,6 4-69-16,1-8-70 0,-1 1-83 0,7-5-150 0,0 1-104 15,7-4-46-15,-1-4 17 0</inkml:trace>
  <inkml:trace contextRef="#ctx0" brushRef="#br0" timeOffset="3360.26">6610 5766 156 0,'0'0'218'0,"0"0"-65"0,0 0-43 0,-7 4-26 16,7-4-14-16,0 3-8 0,0-3-5 0,0 4-4 0,0-4-3 15,0 0-3-15,0 0-3 0,0 4-1 0,0-4 0 16,0 0 5-16,0 3 2 0,0 1 4 0,0 0 3 0,7-1 3 0,-7 5 6 15,0-5 2-15,0 8 1 0,0-3 2 0,0 3 1 16,0-1-2-16,0 5-2 0,0 0-2 0,0 0-3 16,0 3 0-1,0 0-2-15,0 1-2 0,-7-1-1 0,7 1 2 0,0-2 3 0,-6 3 7 0,6 1 5 0,0-3 5 0,-7 0 5 16,7 1 10-16,0-5 9 0,0 5 8 0,0-5 4 16,0 1 1-16,-6-5-1 0,6 2-1 0,0-1-3 0,0-4-9 15,0 0-10-15,0 1-9 0,6-1-10 0,-6 1-8 0,7-5-10 31,-1 1-8-31,1 0-7 0,0-1-7 0,-1-3-3 0,7 4-7 16,0-8-5-16,0 4-5 0,7-3-3 0,6-1-11 16,-7 0-19-16,7-4-65 0,0 2-108 0,0-2-113 0,1 1-155 15,-1-4-157-15,0-3-105 0,-1-2-59 0,-5 5-17 0</inkml:trace>
  <inkml:trace contextRef="#ctx0" brushRef="#br0" timeOffset="9793.19">6519 4396 46 0,'0'-7'479'16,"0"-1"-110"-16,0 5-133 0,0-5-78 0,0 5-35 0,6-5-12 15,-6 5 0-15,0-1 11 0,0 0 14 0,0 4 14 0,0-3 11 16,-6 3 9-16,6-4 1 0,0 4-1 0,0 0-8 16,0 0-14-16,-7 0-20 0,7 0-17 0,0 4-18 15,-6-4-14-15,6 3-13 0,-13 5-10 0,7 3-4 0,-14 0-6 16,7 0-1-16,-13 7 0 0,6-4-2 0,-6 5-2 0,0 3-4 16,-7 0-4-16,7-4-7 0,1 4-2 0,-2-4-3 0,1 1 0 15,0-1 1-15,6-4 4 0,1 2 2 0,-1-6 1 16,8 1 0-16,-2-4 0 0,2 1-1 0,5-1-1 0,1-3-1 15,-1 0 0-15,7-4 0 0,-7 3 6 0,7-3 4 0,0 0 5 16,0 0 2-16,0 0-1 0,7-3-1 0,-7-1-5 16,7 0-3-16,-1-7-8 0,7 4-6 0,-7-4-6 0,14 0-5 15,-7-3-2-15,7-2-2 0,-1 2 0 0,0-1-2 0,-5-3 3 16,5 7-3-16,1-4-1 0,0 1-1 0,-1 3 0 0,1 0-1 16,-1 4-1-16,0-1-1 0,-5 2 0 0,5 1 1 15,-6 1 1-15,0 1 0 0,1 3-2 0,5 3 1 0,-6 1 0 16,0 1-1-16,-1 1 2 0,8 2 0 0,-7-1-3 0,7 4-1 15,-7 4 1-15,6-1 0 0,-5 1 1 0,5-1 0 16,-6 5-1-16,0-5-2 0,7 4 3 0,-8 1 2 0,8-1-2 16,-7 1 2-16,1-1-4 0,-2-3 3 0,1 0-1 15,0-1 2-15,0 0 0 0,-7-3 1 0,8-3 0 0,-8 3 0 16,1-7 4-16,0 3-3 0,-7-3 1 0,6-1-4 0,0 1-7 16,-6 0-13-16,7-1-16 0,-7-3-39 0,0 3-79 15,0-3-94-15,6 0-87 0,-6 0-109 0,0-3-193 0,0 3-99 16,0-7-37-16,-6 7 6 0</inkml:trace>
  <inkml:trace contextRef="#ctx0" brushRef="#br0" timeOffset="10500.97">6467 4528 378 0,'-7'-4'331'16,"7"0"-119"-1,0 4-76-15,0-3-41 0,0 3-20 0,0-4-12 0,-6 4-7 0,6 0-6 0,0 0-7 0,0 0-8 16,0 0-8-16,0 0-7 0,0 0-6 0,0 0-4 0,0 4-3 15,0-4-3-15,0 3 1 0,0 1 2 0,0 3 1 16,-7-3 4-16,7 7 1 0,-6-4 4 0,-1 4 5 0,1 4 5 16,0-1 7-16,-8 5 2 0,8-1 3 0,-8 1 0 0,8 3 11 15,-7 0 8-15,0 3 6 0,0 1 4 0,0 0 4 16,0-1 3-16,-7 4 1 16,7 1 4-16,1-2-5 0,-2 3-5 0,1 1-4 0,0 2-2 0,-6 1-2 0,5 3 0 0,-5-2 6 15,0 4 5-15,-1 5 1 0,1-1-1 0,-1-1 0 0,-6 5 1 16,-1-1-1-16,2 5 1 0,-1 0-7 0,-6-1-7 15,5 4-2-15,-5 3-4 0,-1 1-3 0,1 3-5 16,-8 4-4-16,7 3-7 0,-5 1-4 0,-1 1-4 0,0-3-4 16,-1 5-4-16,1-3-4 0,7 3-3 0,-7-3-2 0,-1 0-3 15,8-1-3-15,-1 1 0 0,-5-4 2 0,5 0 0 16,0 0-2-16,1 0 3 0,-1 0 1 0,7-4 0 0,-6-1 4 16,6 3 0-16,-7-2-3 0,7-7-2 0,0 0 1 0,-1-3-3 15,2-5-3-15,5-4 4 0,-6-1-3 0,6-3 2 16,8-6 4-1,-8-4 1-15,13-7 2 0,-5 1 2 0,6-5 1 0,-2 0 0 0,2-7-1 0,0-4-2 0,6 4-1 32,0-7 1-32,0 0-3 0,0-4-3 0,0 0-23 0,0-4-82 15,6 0-112-15,8-7-131 0,4-7-228 0,2-4-123 0,13-4-68 16,-1-3-35-16</inkml:trace>
  <inkml:trace contextRef="#ctx0" brushRef="#br0" timeOffset="11324.91">7691 5795 98 0,'0'0'399'0,"0"0"-102"0,-6 0-103 0,6 4-76 0,0-4-47 15,0 0-29-15,0 0-18 0,6 4-11 0,-6-4-6 0,0 3-4 16,7-3-2-16,-7 0-1 0,6 4 3 0,0 0 1 15,2-1 5-15,-2 1 3 0,6-4 7 0,-5 4 3 0,6-1 6 16,6 1 4-16,-5 0 5 0,6-4 2 0,-1 3 1 16,1 1 2-16,6-1-2 0,6-3 0 0,-5 4-3 0,5 0-2 15,-7-4-2-15,15 3-1 0,-7 1-1 0,12 0-3 0,-6-4-3 16,13 3-1-16,0 1-3 0,1-4-2 0,5 4-2 0,7-4-1 16,0 3-1-16,7-3 4 0,6 0 9 0,6 3 9 15,-5-3 11-15,6 0 9 0,-1 0 9 0,1 0 11 0,6 0 15 16,0 0 16-16,0-3 11 0,1 3 14 0,5 0 7 0,1-3 5 15,6 3-4-15,7 0-2 0,6 0-12 0,0 0-18 16,1 0-24-16,-1 0-20 0,7 3-15 0,-8-3-12 0,8 0-7 16,-6 0-9-1,5 3-8-15,-5-3-1 0,-1 0-1 0,-7 0-5 0,1 0-4 0,-7 0-3 16,-5-3-2-16,-8 3 1 0,-7-3-2 0,-6 3-1 16,-6-4 0-16,-14-3 3 0,1 3 2 0,-6-3 2 0,-15 3 1 15,1-3-2-15,-6 0 3 0,-7-1 1 0,-6 1-5 0,-8 0-19 16,2-1-45-16,-14-3-74 0,0 0-76 0,-14 0-71 0,-4-3-97 15,-16-1-184-15,-5 0-98 0,-13-3-39 0,-13 4 9 0</inkml:trace>
  <inkml:trace contextRef="#ctx0" brushRef="#br0" timeOffset="11848.26">9014 5652 59 0,'0'0'414'0,"0"0"-90"0,0 4-92 15,0-4-64-15,0 0-41 0,0 0-22 0,0 4-13 16,0-4-6-16,0 0-1 0,0 0-2 0,0 0 1 0,6 3 3 16,-6-3 4-16,0 0 10 0,0 0 12 0,6 0 24 0,-6-3 27 15,6 3 24-15,8 0 16 0,-8 0 3 0,7 0-1 16,1 0-12-16,4 0-20 0,2 0-30 0,0 3-35 0,6-3-30 15,0 4-24-15,-6 0-17 0,6-4-13 0,0 3-7 16,0 1-4-16,-1 0 0 0,2-1-6 0,-1 5-1 0,-6-1-2 16,6 0 0-16,-7-3 0 0,1 7 0 0,-1-1-3 15,-6 2-1-15,7-1 2 0,-7 0-2 0,-7 4-1 0,8-1-1 16,-14 5-1-16,6-5 0 0,-6 4 4 0,-6 1 3 0,-2 4 3 16,-4-2 5-16,-8 5 1 0,-6-1 4 0,7 1 2 0,-14-1 3 15,1 2-1-15,-8 2-2 0,7 0 0 0,-5-4-4 0,-1 1 0 16,0-1-5-16,-1 1-1 0,8-7-1 0,5 3-1 15,2-4-4-15,5-4-5 0,0 5-10 0,8-9-24 0,-2 6-92 16,2-5-116-16,12 0-128 0,0-8-235 0,0 1-124 0,12-4-67 16,2-4-27-16</inkml:trace>
  <inkml:trace contextRef="#ctx0" brushRef="#br0" timeOffset="12559.22">9671 4909 109 0,'0'-4'484'0,"-6"-3"-91"0,6 3-129 15,0 1-80-15,0 3-34 0,-7-5-4 0,7 1 16 0,0 4 20 16,0 0 15-16,-7-2 12 0,7 2 11 0,0 0 6 0,0 0 0 16,0 0-12-16,0 0-24 0,-6 0-25 0,6 0-22 15,0-4-22-15,0 4-22 0,0 0-21 0,0 0-21 0,0 0-14 16,0 0-11-16,-7 0-7 0,7 0-9 0,0 0-4 0,0 4-4 15,-6-4-1-15,6 0-2 0,-6 2-3 0,6 2 0 0,-14 1-1 16,8-2-1-16,0 5 0 0,-8-5-4 0,8 8 2 16,-7-3 1-16,0 2 1 15,6-2-1-15,-5 3-1 0,4 3 1 0,-4-2 4 0,5 2 2 16,1 0 1-16,-1 2-2 0,1-2 0 0,-1 1 1 0,7-1-1 16,-6 1 1-16,6 0-2 0,6 3 1 0,-6-4 0 0,7-3-2 15,-1 4 2-15,7-5-1 0,-6 2 1 0,13-1 1 0,-8-3 2 16,8-5 0-16,-1 1 3 0,7-1 0 0,0-6 2 0,7-1 1 15,-7 1 3-15,7-5 4 0,-7-3 0 0,6 5 2 0,-5-6 2 16,-8 1 3-16,7 0 6 0,-13 3 3 0,6-3 5 0,-12 4 1 16,6 0 4-16,-7 3 1 0,1-3 1 0,-7 3-3 0,6 1-6 15,-6-1-8-15,7 4-8 0,-7-4-9 0,0 4-7 16,7 0-7-16,-7 0-5 0,0 0-3 0,6 0-2 0,-6 4 0 16,6 0 0-16,2-1 1 0,4 1 0 0,-6 3 3 0,8-3 2 15,-1 0 2-15,7 3 2 0,-8-7 4 0,8 3 2 16,-7-3 1-16,7-3 2 0,-2-1 5 0,-4 1 12 0,5-8 11 15,-5 3 13-15,6-3 12 0,-8 0 17 0,1 0 15 0,0-3 11 16,0-1 7-16,1-4-2 0,-8 1-4 0,0 0-7 0,0 0-7 16,1-4-15-1,-7 4-12-15,0-4-10 0,0-1-11 0,0 5-8 16,-7-3-9-16,7 2-7 0,-6-4-5 0,0 9-4 0,0-4-6 0,-2 7-6 16,-4-3-13-16,5 2-24 0,7 5-38 0,-6 3-55 15,6 0-51-15,0 1-43 0,0 3-65 0,0 3-109 0,6 5-93 16,1-1-78-16,5 0-93 0,2 4-110 0,5 1-40 0,1-1-9 15,0 0 40-15</inkml:trace>
  <inkml:trace contextRef="#ctx0" brushRef="#br0" timeOffset="12851.02">10563 4942 450 0,'0'0'709'16,"-6"0"2"-16,6 0-158 0,0 0-120 0,0 0-83 0,-6 0-55 15,6 0-51-15,0 0-55 0,0 0-57 0,0 3-40 16,0-3-31-16,0 4-23 0,0 3-15 0,0 1-12 0,0-1-4 15,0 8-4-15,0-4 1 0,0 3-2 0,0 1 2 16,0 0-2-16,0-1 0 0,0 1 1 0,0 0-2 0,0-1 2 0,0 1-1 16,0-1 0-16,0 1 0 0,6 0 2 0,-6 0 3 15,0-4 1-15,0 3 4 0,0-3 3 0,6-3 3 16,-6 3 3-16,7-4 6 16,-1 0 6-16,1-3 9 0,-1 3 10 0,7-3 8 0,1-1 3 0,5-3 4 0,1 0-1 0,6 0-3 15,6-3-7-15,-6-1-9 0,7 0-12 0,-7-3-11 0,7 3-9 31,-7-3-13-31,-1 0-22 0,-5 3-28 0,6-3-40 16,-13-1-98-16,7 5-127 0,-8-4-132 0,8-1-224 0,-14 5-118 16,1-1-51-16,0 0-14 0</inkml:trace>
  <inkml:trace contextRef="#ctx0" brushRef="#br0" timeOffset="15064.45">12035 4656 404 0,'-6'-4'450'0,"6"1"-157"0,0 3-119 0,0-4-69 15,0 4-34-15,0 0-19 0,0-4-12 0,0 4-7 0,0 0-6 16,0 0-5-16,0 4-2 0,0-4-3 0,0 4-3 16,0-1-2-16,6 1 2 0,-6 0 4 15,0 3 6-15,7 0 8 0,-7 4 8 0,0 1 15 0,6 2 15 0,0 0 9 16,-6 5 8-16,8-1 0 0,-2 1 7 0,0 3 6 15,0-1 5-15,1 5 2 0,6 0 5 0,-6 3 13 0,6 4 3 16,-6 0 4-16,5 0-3 0,2 0-9 0,-2 4-6 0,1 3-9 16,1 0-14-16,-2 4-18 0,8 0-12 0,-7 4-9 0,0-1-6 15,-6 1-3-15,5 3-6 0,2 1-5 0,-2-1-4 0,-5 4-3 16,0 3-2-16,6 1-1 0,-7 0 0 0,1 3 0 16,0 0-2-16,-1 0 0 0,6 2 0 0,-4 1-3 0,-2-3 0 15,7 4-4-15,-7 0-3 0,8 0-4 0,-8 4 1 0,6-4-5 16,-4-1-2-16,4 1 0 0,-5 0 0 0,0-4-1 0,-1 4 2 15,1 0 2-15,-1-3-1 0,0-1 3 0,1 0 0 16,0-3 0-16,-1 0 1 0,0-5-2 0,1 1 0 16,0-3-2-16,-1-1 2 15,1-4-2-15,-1 1 0 0,-6-4-2 0,0-3 0 0,6-2 0 16,-6-2 2-16,0-4-2 0,0-3 0 0,-6-5 0 0,6-4 0 16,0 2 0-16,0-8 2 0,-6 0-1 0,6-4 2 0,0-1-1 15,0-2 1-15,0-1 2 0,-7-3 2 0,7 0 5 0,0-1 6 16,0-3 3-16,0 4 5 0,0-4 4 0,0 0 3 0,0 3 1 0,0-3-2 0,0-3-1 15,7 3-5-15,-7-4-2 0,6 4-3 16,-6-3-4-16,6-1-3 0,1 0-3 0,0-3-2 0,5 3-2 0,2-3-2 16,5 0-1-16,1-1-4 0,6 1 0 0,0 3-1 15,7-3 1-15,-1 0 0 0,7-1 0 0,7 5 0 16,6-5 0-16,6 1-1 0,7 0 0 0,8 3 3 0,4-4 0 16,14 1 2-16,7 0 3 0,7 0-1 0,11-1-1 0,9 1 3 15,11 0-1-15,1-1-6 0,6 1 1 0,7 3 1 0,0-3-3 16,6 3-1-1,1 1 6-15,5-1-1 0,2 0-2 0,4 1-2 0,9 3 1 0,-2 0 2 0,1 0-1 0,0-4 1 0,6 4-7 16,1-4 4-16,-1 4-2 0,7-4 2 0,-14 1 4 0,1 0-4 16,0-5-1-16,-7 1 0 0,-12 3 1 0,6-4 0 0,-13 6 2 15,-7-7 0-15,-6 2-5 0,-7 0 0 0,-13 3 0 32,1-3 0-32,-14 0 0 0,-7-1 0 0,-12-3-4 0,0 4-9 15,-20 0-13-15,-6-4-22 0,-8-1-42 0,-11-2-103 0,-15 0-112 16,-5-5-124-16,-20-3-211 0,-6-4-107 0,-20-3-54 15,-13 0-17-15</inkml:trace>
  <inkml:trace contextRef="#ctx0" brushRef="#br0" timeOffset="16083.75">12413 4582 216 0,'-13'0'380'0,"6"-3"-123"0,1 3-97 0,-1 0-60 16,1 0-35-16,0 0-18 0,6 0-12 0,0 0-10 0,0 0-6 15,6 0-1-15,-6 3-1 0,6-3 3 0,7 4 4 0,1 0 5 16,-2-1 4-16,8-3 6 0,6 5 7 0,0-5 2 15,7 4 4-15,-1-4 1 0,7 0 4 0,6 0 2 16,8 0 4-16,6 0 2 0,6 0 8 0,6 0 4 0,1 0 4 16,13 0 4-16,6 0 3 0,7 0 4 0,-1-4 5 0,13 4 3 15,8 0 10-15,6 0 13 0,7 0 13 0,-1 4 6 16,12-4 3-16,-4 3-7 0,4 1-3 0,8-1-11 0,-6-3-18 16,-1 4-21-16,7-1-19 0,-1-3-21 0,1 4-14 0,-6 0-8 15,6-1-11-15,-14-3-1 0,8 0-3 0,-8 4-4 0,-5-4-5 16,5 0 4-16,-6 3-2 0,1-3 4 0,0 0-1 15,-8 0-4-15,1 0-2 0,-14 0 0 0,8 4-1 0,-15-4 3 16,2 0 0-16,-7 0 0 0,-7-4 0 0,0 4 2 0,-6-3 1 16,-7-1 0-16,-13 4 0 0,0-3-2 0,-7-1 0 15,-5-3-1-15,-7 3 3 0,-14 1-1 0,1-1 4 0,-7-3 5 16,-7 2 8-16,-5-2 2 0,5 3 5 0,-13-3 3 0,7 4 0 16,-13-5 3-16,7 5-2 0,-7-5-6 0,6 5-4 15,-6-1-4-15,0 0-5 0,0 1-4 0,0-1 0 0,0 4-3 16,0-4-1-16,0 4-3 0,0 0 0 0,-6 0-1 0,6-3 1 15,0 3 0-15,0 0-2 0,0 3 0 0,-7-3 0 0,7 0 0 16,0 4 0-16,-6 0 1 0,-1-1-1 0,7 5 2 16,-6-1-3-16,-1 4 0 0,7-4 3 15,-6 8 0-15,6-3-1 0,-6 2-2 0,6 0 1 0,0 5 0 0,0-1 1 16,6 4 2-16,-6 3-2 0,6 1 2 0,1 4 2 16,-1-1 1-16,7 4 0 0,-6-1 1 0,5 9 2 0,2-1-2 0,6 8 2 15,-8 0-1-15,1 7-2 0,7 3 2 0,0 5 0 16,-8-1 0-16,8 7 0 0,-1 1-1 0,1 3-1 0,-7 4 0 15,7 0 3-15,-8 4 1 0,8-1 1 0,-6 5 1 0,-2-1-1 16,1 0-1-16,-6 0 1 0,6 4 3 0,-7-3-5 16,1-1-4-16,0 0 0 0,5-3-2 0,-5-5-1 0,-1 1 3 15,1-7-1-15,0 0 1 0,-1-5 1 0,0-2 1 0,-6-8-1 32,8 0 1-32,-8-8-1 0,0-2-1 0,6-5-1 0,-6-7-2 15,0-1 0-15,-6-1 0 0,6-10 0 0,0 1 0 16,0-4 0-16,0-3 0 0,0-4-2 0,-8 0-9 0,8-4-19 15,-6 0-68-15,0-3-125 0,-1-4-139 0,0 0-235 0,-12-7-134 16,-1-1-57-16,-6-3-35 0,-6-3-6 0</inkml:trace>
  <inkml:trace contextRef="#ctx0" brushRef="#br0" timeOffset="16777.9">13891 5642 519 0,'7'-4'497'0,"-7"-3"-114"15,6 3-76-15,-6 0-35 0,0 1-12 0,-6-1-3 0,6 0-6 16,-7 1-12-16,-5 3-24 0,-2-4-24 0,-5 4-43 0,-1 0-39 16,-6 4-33-16,-6-1-24 0,-1 1-15 0,1 3-6 15,-7 4 1-15,6 0-8 0,-7-4 4 0,8 8 1 0,6-4-2 16,0 0 0-16,7 0-2 0,-1 0-3 0,7 0-3 0,-1-1-3 15,8 2 0-15,0 3 0 0,0-4 6 0,12 3 0 16,-6 1 2-16,6 0 2 0,14 3 8 0,-7-4 0 16,13 5 1-16,0-2-2 0,7 3-3 0,-1 1-4 0,7-2-3 15,1 3-4-15,-1 0-11 0,6 0-2 0,-6-4-1 0,0 4-3 16,6 0 3-16,-5 4-2 0,-7-4 0 0,-1-4-2 0,1 4 0 16,-7 0 1-16,0-4-2 0,-13 1 0 0,-1-1-1 15,2-3 0-15,-14 0 3 0,0-5 3 0,0 5 2 0,-14-5 5 16,-5 6 4-16,0-5 9 0,-8 0 6 0,-5 0 8 0,-7 0 5 15,0-4 6-15,-7 0 3 0,1 0 5 0,-7 1 2 16,6-5 0-16,-6 1-2 0,6 0-1 0,1-4-4 0,6-4-4 16,6 4-5-16,1-4-8 0,6 1-6 0,0-1-7 0,6 0-5 15,7 1-15-15,-1-4-28 0,8-1-38 0,6 1-42 0,6-8-103 16,8 1-124-16,12-5-117 0,-1-3-158 0,15-3-147 16,-1-5-75-16,6 4-21 0,1-2 10 0</inkml:trace>
  <inkml:trace contextRef="#ctx0" brushRef="#br0" timeOffset="17253.04">14699 5736 161 0,'0'-7'757'15,"-7"4"26"-15,1 3 12 0,6-4-210 0,-6 0-179 16,6 4-146-16,0 0-95 0,-8 4-65 0,8 0-56 0,-6 2-21 15,0 6-11-15,0 3-5 0,-8 3-7 0,1 8 0 0,-7 3 2 16,2 4 3-16,-2 4 13 0,-7 3-4 0,9 1 9 31,-9-2-4-31,1 2 1 0,0-1-2 0,6-3-3 0,1 0-2 0,-1-1-2 0,8-7 0 0,-2 0-10 0,1-3 5 0,7 0 1 16,-8-8 3-16,14-3 4 0,-6 0 2 0,6-5 6 16,-6-2 11-16,6-5 14 0,0 1 10 0,6-4 17 0,-6 0 13 31,6-4 8-31,1-7 2 0,6 1-3 0,0-9-10 15,1 1-14-15,-2-4-10 0,2-4-14 0,-2-3-12 0,1 0-10 16,1-1-3-16,-2-2-1 0,2-5 1 0,-8 0 2 0,7 0-1 16,0-3-1-16,-6 0-1 0,5 0 4 0,-4 3 4 15,-2 4-1-15,0 0-1 0,0 7 1 0,1 4 1 0,-7 1 1 16,7 5-2-16,-1 5-5 0,-6 1-9 0,7 2-4 0,-7 5-3 16,6-1-5-16,0 8-7 0,8-1-1 0,-2 8 1 0,8 4-1 15,-7 4 2-15,13 2 4 0,-6 5 0 0,6 3 2 16,0 0 5-16,0 5-1 0,0 2-1 0,0 1 1 0,0-1 0 15,0 1 1-15,1 0 0 0,-2-4-1 0,1 3 0 0,0-2-3 16,1-2 0-16,-8 1-1 0,8-3-1 0,-8-1-2 16,0-3-8-16,0-4-20 0,-5-1-22 0,-1-2-25 0,0-4-26 15,0-5-21-15,-7 1-16 0,-6-7-19 0,6 0-41 16,-6-4-82-16,0-8-85 0,0 1-85 0,0-4-121 0,-12-7-116 16,-1 3-74-16,-7-3-35 0,-6-4 20 0</inkml:trace>
  <inkml:trace contextRef="#ctx0" brushRef="#br0" timeOffset="17411.29">14536 6158 579 0,'-6'-4'692'0,"0"4"-53"15,6 0-145-15,-8 0-105 0,8-4-74 0,0 4-50 0,8 0-46 16,-2-3-50-16,0 3-48 0,14-4-37 0,-1 4-24 16,13-3-20-16,1 3-15 0,7-4-13 0,5 1-26 0,1-1-70 15,-1 0-99-15,14 0-100 0,-7-3-136 0,0-4-182 0,6 0-102 16,-5-4-56-16,-1 1-11 0</inkml:trace>
  <inkml:trace contextRef="#ctx0" brushRef="#br0" timeOffset="17825.05">15826 5766 7 0,'0'-7'665'0,"-7"-5"67"0,7 6-56 0,-7-3-152 0,1-1-114 16,0 3-67-16,-7-1-41 0,6 1-44 0,-12 0-72 0,-1 3-67 15,0-3-40-15,-5 7-24 0,-1 0-15 0,-7 0-12 16,1 3-9-16,-1 5-8 0,1-1-1 0,-1 0-3 0,7 4-3 16,0-3 1-16,6 2-2 0,7 6-1 0,-1-2 0 15,8 1-1-15,6 3-1 0,0 0 1 0,6 4 2 0,8 4-1 16,5 0 0-16,7-1 1 0,7 1 0 0,-1 3-1 0,1-3 2 15,7-1-1-15,-2 5 0 0,-5-5-1 0,6 1 1 16,-7 0-1-16,1-5-2 0,-1 6-1 0,-6-6 0 0,1 1-10 16,-1-3 5-16,-6-1 3 0,-8 0 0 0,1-3 3 0,0-1 2 15,-6-2 6-15,-7-1 7 0,0-4 20 0,0 0 10 0,-7 1 15 16,-6-5 12-16,-6 5 12 0,-1-5 6 0,-12 1 2 16,-7 0 0-16,0-1-8 0,-1-3-12 0,-5 0-18 0,-1 0-12 15,1-3-16-15,-1-1-25 0,1 4-34 0,-2 0-41 0,2-4-51 16,7 1-132-16,5-1-144 0,7-3-223 0,0-1-152 15,6-3-84-15,1-1-25 0,5 2 6 0</inkml:trace>
  <inkml:trace contextRef="#ctx0" brushRef="#br0" timeOffset="22658.19">17877 5861 247 0,'-13'-4'371'0,"0"4"-108"0,0-3-91 15,7 3-49-15,-1 0-24 0,-6 0-6 0,6 0 3 16,1-4 8-16,0 4 13 0,-1 0 14 0,7-4 20 0,-7 4 24 16,1 0 23-16,6 0 17 0,-6-3 9 0,6 3-5 0,0 0-10 15,0-4-17-15,0 4-24 0,0 0-32 0,0 0-33 16,0 0-31-16,0 0-26 15,0 4-18-15,6-4-11 0,0 0-5 0,8 3-5 0,-2 1 0 0,8 0 1 0,6-1 4 0,0 1 3 16,14 0 5-16,5-4 2 0,13 3 0 0,7-3 1 16,8-3-1-16,4 3-2 0,8-4-3 0,13 0-4 0,-1 1-4 31,8-1 2-31,-1 0 1 0,13 1 0 0,1-4-3 0,5 3 2 0,1 4 1 0,6 0-1 0,0 0-3 0,-6 0-3 16,-7 0-6-16,7 4 0 0,-13-4 2 0,-1 3 0 0,-6-3-3 15,1 0 2-15,-14 4 5 0,0-4 2 0,-13 0 6 0,-6-4-1 16,-7 4 2-16,-6-3 4 0,-14 3 11 0,-6-4 9 31,-5 4 8-31,-16-4 17 0,2 4 10 0,-7-3 7 0,1-1 6 16,-8 0-3-16,-6 1-5 0,6-1-10 0,-12 0-12 0,0-3-19 15,-2 0-14-15,2 3-11 0,-7-3-9 0,0 3-7 16,0 0-10-16,1 1-17 0,4 3-18 0,-4-4-20 0,-2 4-20 16,1-3-33-16,7 3-67 0,-8 0-91 0,2-4-72 0,-8 4-64 15,1-4-65-15,-1 1-111 0,-6-2-87 0,0-1-37 0,1 1 18 16</inkml:trace>
  <inkml:trace contextRef="#ctx0" brushRef="#br0" timeOffset="22944.18">19811 5678 91 0,'-26'-4'486'0,"1"1"-100"0,5 3-120 16,7-4-65-16,-7 4-27 0,14-4-5 0,-1 4 5 16,0 0 8-16,1-3 8 0,6 3 5 0,6 0 5 0,1 0 2 15,6 0-2-15,0 0-5 0,7 0-14 0,6 3-20 0,0-3-22 16,7 4-21-16,-1 0-22 0,7-4-20 0,0 3-19 0,1 1-18 15,-1 3-14-15,-1-3-9 0,-5 4-6 0,6-1-2 16,-7 0-1-16,-6 4-4 0,1-1-2 0,-1 2-3 0,-6-1 2 16,-8 4 1-16,2-1 1 0,-8 1-2 0,0 3 3 0,-12 1 3 15,0-1 6-15,-8 4 4 0,-6-4 4 0,1 8 2 16,-13-4 2-16,6 0 3 0,-13 0-1 0,-1 0 0 0,1 0-5 16,1-4-4-16,-1 4-4 0,-1-4-1 0,7 1-4 0,1-5-3 15,-1 5-4-15,7-5-9 0,7 0-17 0,6 2-56 0,0-2-101 16,7 1-103-16,12-8-125 0,0 1-213 0,14-5-108 15,-1-3-64-15,7-3-19 0</inkml:trace>
  <inkml:trace contextRef="#ctx0" brushRef="#br0" timeOffset="23356.62">20880 5411 216 0,'-13'-8'533'0,"6"1"-72"0,0 3-121 0,-5-3-62 15,6 3-11-15,-2 1 7 0,8-1 5 0,-6 0-4 0,0 4-15 16,6 0-27-16,-7-3-29 0,7 3-39 0,-7 3-44 0,7 1-42 15,-6 0-30-15,6 3-20 0,-7 4-9 0,7 0-2 16,-6 3 0-16,0 5 4 0,6 3 1 0,-8 0 2 0,8 7 2 16,0 0 1-16,0 1-2 0,0 3 0 0,0 4-1 0,8 3-3 15,-8 0-1-15,6 4-1 0,0 0-1 0,1 0 0 16,-1 0 1-16,1 0-1 0,0 0-2 0,-1 0-1 0,0-4-2 16,2 0 0-16,-2-3-3 0,0 0-3 0,0-4-2 15,1 0-3-15,6-4-1 0,-6-4 0 0,-1 1-1 0,0-4 1 16,-6-3-1-16,8-5 0 0,-2 1 2 0,-6-4-7 0,6-4 0 15,0 0-7-15,-6-3-11 0,7 0-19 0,0-4-52 16,-1-4-98-16,1-7-95 0,13 0-82 0,-8-4-112 0,2-3-174 16,5-7-88-16,-6 3-37 0,0-8 22 0</inkml:trace>
  <inkml:trace contextRef="#ctx0" brushRef="#br0" timeOffset="23704.28">20795 5572 518 0,'-7'-7'580'0,"1"-5"-120"0,6 6-116 15,-6-2-49-15,6 1-16 0,0-4-4 0,0 3-12 0,0 0-22 16,6-2-31-16,0 3-24 0,-6 3-24 0,7-3-34 0,6 0-35 16,0 3-30-16,1 0-23 0,4 1-13 0,2 3-7 15,7-5-4-15,-2 5-2 0,8 5-5 0,0-2-2 0,-1 1 0 16,1 3 1-16,-1 4-1 0,1 0-1 0,6 4-2 0,-7-1-1 31,1 4-1-31,-1 5 1 0,1-2-1 0,-1 5 0 0,-6 0 0 16,1 3-1-16,-8 4-1 0,0-1-1 0,-5 6 1 15,-1-2 1-15,-7 4 0 0,1 2 2 0,-7-3-2 0,-7 5 2 16,-6 0 3-16,1-4 1 0,-8 4 0 0,-6 0 2 0,-1-3 1 16,-5 3 2-16,-1-4 2 0,-6 0-1 0,1 1-1 15,-2-5 2-15,-5-3-2 0,-1-1-2 0,7-1 2 0,6-6-4 16,-5-3-2-16,5-4-2 0,7 1 0 0,0-9-3 15,6 5 0-15,1-8-8 0,5 2-19 0,2-3-54 0,5-2-103 16,0-4-111-16,7-4-133 0,7 1-203 0,0-9-112 0,13 1-47 16,-8-3-18-16</inkml:trace>
  <inkml:trace contextRef="#ctx0" brushRef="#br0" timeOffset="24258.86">21297 5923 328 0,'0'-3'440'0,"-7"3"-119"15,7-4-115-15,7 1-69 0,-7-1-34 0,0 4-17 0,0-4-9 0,6 1-10 16,1-1-7-16,-1 0-7 0,7 4-3 0,-6-3-6 16,12 0-10-16,-6-3-5 0,0 3-3 0,7 0 3 15,0 3 5-15,-8-4 7 0,8 4 9 0,-1 0 8 0,1 0 8 16,-7 0 3-16,6 0 1 0,1 4-6 0,-7-1-5 0,7 6-10 15,-1-3-10-15,-6 5-5 0,6 0-7 0,-5 4-6 16,5 0-3-16,-6 3-1 0,6 4-2 0,-5 0 1 0,-2 0 3 16,8 7 0-16,-7 0 2 0,1 4 3 0,-2 0 4 0,8 8 4 15,-7-1 2-15,0 4 4 0,0 0 1 0,0 4 0 0,0-1 0 16,0 5-2-16,0-1 0 0,0-4-2 0,1 5-2 16,-2-5 2-16,8 4 7 0,-1-3 10 0,1 3 9 15,6-3 10-15,7 0 6 0,-1-1 10 0,7-3 7 0,7 0 0 16,5-3-7-16,2-5-10 0,12 1-13 0,-6-8-11 0,6 0-10 15,0-3-14-15,0-4-9 0,7-4 2 0,-7-3-9 0,0-1-6 16,0 1-3-16,0-7-4 0,-6 3-3 0,-1-4-7 16,-5-4-11-16,-2 1-35 0,-5 0-41 0,-7-4-60 0,0 0-58 15,-7 0-52-15,-12-4-48 0,7-3-45 0,-15 0-57 0,2-4-75 16,-8 0-90-16,-6-4-14 0,-6 4 12 0</inkml:trace>
  <inkml:trace contextRef="#ctx0" brushRef="#br0" timeOffset="24639.08">22176 6433 195 0,'-20'-4'765'0,"7"4"28"16,0-4 13-16,6 4-205 0,1-3-187 0,0 3-140 0,-1 0-97 16,7 0-66-16,0 0-44 0,0 3-22 0,0 1-16 15,7 0-13-15,5 3 1 0,8 0 2 0,0 8 0 0,5 0 6 16,9-1-2-16,-2 1-2 0,1 3-1 0,6 1-1 0,-7-1-2 16,7-4-3-16,-7 5-2 0,1-1-5 0,-7 1-2 15,0-1 1-15,0 4-3 0,-6-4-1 0,-1 4 0 0,1 5 0 16,-14-6 1-16,1 5 3 0,-7-1 1 0,0 4 1 0,-13 0 7 15,-13 5 5-15,0-1 6 0,-13 0 5 0,-13 3 4 0,-7 1 3 16,0 0 0-16,-6-1-1 0,-6 1-5 0,-1 0-3 16,-6-1-7-16,-1-3-3 0,2-4-4 0,-2 5-8 15,1-5-21-15,0-4-32 0,6 5-82 0,14-5-151 0,-1-3-224 16,8 1-171-16,5-2-117 0,7-2-61 0,13-5-20 0</inkml:trace>
  <inkml:trace contextRef="#ctx0" brushRef="#br0" timeOffset="28458.82">5659 7491 224 0,'0'0'168'0,"7"-3"-55"16,-7 3-40-16,6-4-26 0,-6 4-13 0,6-3-4 0,-6 3-2 15,8-4 0-15,-8 4 4 0,6-3 3 0,-6 3 1 16,0-4 5-16,0 4 1 0,6-4 5 0,-6 0 1 0,0 0 2 16,0 4-1-16,0-2-1 0,0-3 0 0,0 5-2 0,0-4 1 15,-6 4-3-15,6-3-2 0,0 3 0 0,0-4 2 16,-6 0 4-16,6 4 7 0,0-3 9 16,0 3 9-16,0-4 11 0,0 4 10 0,0-4 8 0,0 4 6 0,0-3 4 0,0-1 0 31,0 0 0-31,0 4 5 0,0-3 11 0,0-1 12 15,6 4 14-15,-6-3 9 0,0 3 6 0,0-4 0 0,0 4-10 16,0-4-14-16,-6 4-21 0,6-3-26 0,0 3-25 0,0-4-18 16,-8 4-16-16,8-4-8 0,0 4-4 0,-6-3-5 0,6 3-1 15,-6-4-3-15,6 4-1 0,-7-4-3 0,7 4-2 16,-6-3-2-16,-1 3-1 0,0 0-2 0,1-4-1 16,0 4-1-16,0 0 2 0,6 0-1 0,-14 0 1 0,8 0-2 15,-1 0 0-15,0 0 0 0,1 4 2 0,-1-4 0 0,1 0-2 16,0 3-1-16,-1 1-1 0,-6 0 2 0,7-1 1 0,-8 1-1 15,1 3-1-15,7 4 0 0,-7-4 1 0,0 4 0 16,-7 0 0-16,7 4 0 0,0-4 1 0,0 4 2 0,1-1-1 16,4 4 2-16,-4 1 0 0,-2-1 0 0,2 1-1 0,5-1 1 15,1-4-3-15,-1 5-1 0,0 0-1 0,1-1-1 16,0 0 5-16,6 0-2 0,-7-3-5 0,7 3-1 0,0 0 3 16,0 1-1-16,7-4-1 0,-7 3 1 0,6-3-6 0,0-1 0 15,1-3 3-15,0 0 1 0,6 0-1 0,-7 0 2 0,7-4 0 16,6-3 2-16,-5 0 1 0,5-1 4 0,1-3 4 15,6-3-1-15,0-1 0 0,0-7 0 0,0 0 2 16,0-4 0-16,0-3 3 0,0 0 2 0,0 0 7 0,-7-1 5 16,1-2 12-16,-7 2 8 0,0 1 4 0,-6 3 4 0,5 0 4 15,-12 1 3-15,8 3-2 0,-8 3-5 0,-8 1-9 0,8 0-10 16,0 3-5-16,-6 4-7 0,0 0-11 0,-1 0-8 16,-6 4-4-16,6 3-6 0,1 4-2 0,-6 0-2 0,4 0 0 15,8 7 2-15,-6-3 0 0,6 0 1 0,0 2-1 0,0-1 1 16,6-2 0-16,2 1 1 0,-2 0-1 0,6-4-1 15,2 3 3-15,5-3 1 0,-5-4 0 0,12 1 0 0,-7-4 1 16,7-1 1-16,0-3 3 0,0 0 1 0,1-3 1 16,-9-5 0-16,9 1 1 0,-7-4 4 0,-2 0 5 0,2-7 11 15,0-1 15-15,-7 1 14 0,-1-5 16 0,-4 2 11 0,4-1 13 16,-12-4 8-16,0 4 2 0,0-3-2 0,0-1-11 16,-6 4-12-16,-8 1-13 0,2-2-12 0,-1 1-13 0,0 4-11 15,-6 0-9-15,-1 4-10 0,0-2-8 0,1 5-9 16,-1 4-18-16,0-1-34 0,8 1-42 0,-8 4-50 0,7 3-49 15,0 0-40-15,6 3-61 0,1 4-111 0,6 1-93 0,0 3-79 16,13 0-114-16,-6 1-67 0,12-2-49 0,-6 1-10 16,6 3 30-16</inkml:trace>
  <inkml:trace contextRef="#ctx0" brushRef="#br0" timeOffset="28823.44">6323 7754 621 0,'-6'-6'722'0,"6"3"-14"16,0-6-158-16,-6 6-114 0,6-1-82 0,0 1-54 0,0-1-48 0,0 4-62 0,0-3-65 15,0 3-48-15,0 0-30 0,0 3-20 0,0 1-9 0,6-1-10 16,-6 1-6-16,0 3-1 15,0 1 0-15,6 3 0 0,-6 0 0 0,0 4 3 16,0-1-1-16,-6 5 1 0,6-1 3 0,-6 0 1 0,-1 4 0 0,0 0 3 0,-6-3 3 0,7 3 2 16,0-4 4-16,-8 4 1 0,8-4 2 0,-1 0 2 15,1-3 3-15,-7 0 2 0,6-1 4 0,1-3-4 0,0 4 2 16,6-4-2-16,-8-4-1 0,8 1 0 0,0-1-3 0,0 0 1 16,0-3-4-16,8-1 3 15,-2 1 2-15,7-4 0 0,6 0 1 0,0 0-2 0,8-4-2 0,-1 1-3 0,0-4-6 16,7-1-3-16,-1 1-13 0,7-4-26 0,1 4-31 0,-2-5-44 15,1 2-125-15,0-1-133 0,1-3-176 0,-1-2-155 16,-1 2-103-16,1-1-45 0,-5 0-9 0</inkml:trace>
  <inkml:trace contextRef="#ctx0" brushRef="#br0" timeOffset="29537.28">6603 7481 28 0,'0'-4'175'0,"0"4"-46"0,0 0-41 0,0-3-31 16,0 3-21-16,7 0-15 0,-7 0-8 0,0 0-10 15,0 0-16-15,0 0-23 0,0 0-28 0,0 0-37 16,0 0-42-16</inkml:trace>
  <inkml:trace contextRef="#ctx0" brushRef="#br0" timeOffset="30060.12">6649 7539 52 0,'0'-4'226'0,"6"4"-49"16,-6 0-46-16,0-3-36 0,0 3-26 0,0 0-17 0,0 0-13 15,0 0-7-15,0 0-5 0,0 0-3 0,0 0 3 16,0 0 2-16,0 0 3 0,0 0 2 0,0 0 5 0,0 0 2 16,0 0 3-16,0 0 2 0,0-4 0 0,0 4 0 15,0 0-3-15,0 0 0 0,-6 0-3 0,6-4-4 0,0 4-5 16,0 0-6-16,0 0-3 0,0 0-5 0,0 0-9 0,0 0-4 16,0 0-1-16,0 0-5 0,0 0-7 0,0 0-10 15,0 0-16-15,0 0-17 0,-6 0-17 0,6 4-26 0,0-4-38 16,0 4-52-16,-7-4-74 0,7 0-89 0</inkml:trace>
  <inkml:trace contextRef="#ctx0" brushRef="#br0" timeOffset="30519.04">6603 7551 304 0,'-6'0'283'0,"6"0"-73"0,0 0-59 15,0 0-38-15,0-5-24 0,0 5-14 0,0 0-7 0,0-3-8 16,0 6-5-16,0-3-7 0,0 0-7 0,0 5-7 0,0-10-4 16,0 5-3-16,0 0-2 0,0-3 0 0,0 3-1 15,0 0 2-15,0 0 2 0,0 0 6 0,0 0 4 0,0 0 8 16,0 0 10-16,0 0 12 0,6 0 8 0,-6 0 8 0,0 0 7 31,0-4 5-31,7 4 5 0,0 0 4 0,-7 0 3 16,6-4 1-16,0 1-1 0,-6 3 3 0,7 0-1 0,0-4-2 15,-1 0-5-15,0 4-12 0,1-3-13 0,6 3-8 0,-6 0-7 16,5-4-7-16,2 4-7 0,-2-3-5 0,2 3-2 16,-1-5-2-16,7 5 1 0,-1-3-5 0,0 3-1 0,1-3-6 15,6 3-3-15,-7-4-6 0,8 0-5 0,-7 4-2 0,5-4-3 16,-5 1-1-16,6-1-1 0,-6 1-1 0,5-1-3 0,-11 4 2 15,4-3 1-15,-4-1 0 0,-1 4-5 0,-7-4-4 16,8 4 3-16,-8-4 5 0,-6 4 1 0,6 0 3 16,-6 0-1-16,7-4 2 0,-7 4 2 0,0 0 7 0,0-2-3 15,0 2-4-15,0 0-2 0,0 0-3 0,0 0-3 0,0 0-5 16,0 0-14-16,-7 0-33 0,7 0-66 0,-6 0-83 16,0 0-75-16,-1 0-66 0,0-5-78 0,-6 5-105 0,1-4-116 15,-2 4-42-15,2 0 18 0</inkml:trace>
  <inkml:trace contextRef="#ctx0" brushRef="#br0" timeOffset="30818.17">6805 7378 248 0,'0'-7'473'0,"0"3"-92"0,-6-4-100 0,6 5-55 16,-6-1-15-16,6 1 6 0,0-1 13 0,0 0 7 0,-7 4-1 15,7 0-11-15,0-3-23 0,0 3-29 0,0 0-34 0,7 3-41 16,-7-3-37-16,0 4-26 0,0 0-16 0,6 3-6 16,-6 0 0-16,6 4 4 0,1-3 3 0,-7 6 5 0,0-3 3 15,6 4 3-15,-6-1 5 0,7 1 2 0,0 4-1 0,-7-1-1 16,6 0-4-16,-6 0-3 0,0 1-2 0,6-1-6 16,-6 4-7-16,0-3-2 0,7-1-4 0,-7 3-4 0,0-2-1 15,7-1-2-15,-7 1-7 0,0-1-31 0,6-4-65 16,-6 2-82-16,6-2-72 0,1 1-74 0,0-8-95 0,-1 0-159 15,1-3-81-15,-1-4-29 0,0 4 22 0</inkml:trace>
  <inkml:trace contextRef="#ctx0" brushRef="#br0" timeOffset="31467.27">7535 7327 127 0,'6'-3'203'0,"-6"-1"-22"0,0-1-31 15,0 2-37-15,7-1-27 0,-7 0-21 0,0 1-10 0,0 3-6 16,0-4-2-16,0 0-7 0,0 4-6 0,0-3-4 0,0 3-5 16,0-4-3-16,0 4-3 0,0-3-4 0,0 3 0 15,0-4 0-15,-7 4 4 0,7-4 4 0,0 4 4 0,0-3 6 16,0 3 3-16,-6-4 5 0,6 4 3 0,0-4 6 0,-7 1 5 15,7-1 5-15,-6 0 2 0,-1 4 2 0,1-3-2 16,0 3-1-16,-8-4 1 0,8 4-2 0,-7-4-1 0,0 4 1 16,0 4 6-16,-1-4 13 0,2 4 11 0,-2-1 5 15,-5 5 4-15,6 3 1 0,0-4 3 0,0 4 3 0,6 0-2 16,-5 3-12-16,5 1-3 0,0 0-9 0,7-1-8 0,-6 1-6 16,6 0-6-16,6 3-9 0,-6-3-5 0,7 3 0 15,6 0-5-15,-7 1 4 0,8-1 1 0,5-4 2 0,-6 5-3 16,6-1-4-16,-5-3-7 0,5 3-9 0,-6 0-7 0,7-2-4 15,-1 2-3-15,-5-4-5 0,-2 1 1 0,8 3-2 16,-7-3-1-16,-7 0-2 0,8 3-6 0,-8-4 3 0,0 0 1 16,-6 2 0-16,0-1 0 0,-6-1 3 0,0 1-3 0,-2-1 2 15,-4-3 9-15,-8 4-1 0,7-4 3 16,-7-4 1-16,1 4 6 0,0-8-5 0,-1 6 12 0,1-6 1 0,-1 1 0 16,7-4-2-16,-7 0 1 0,8-4-2 0,-2 1-4 0,2-6 3 15,5 3-7-15,0-5-4 0,1 3-2 0,6-6-3 16,0 3-8-16,6-4-9 0,8-3-13 0,-2 0-43 0,8-1-72 15,0 1-80-15,-1-1-75 0,1-2-75 0,-1 2-88 16,1 1-155-16,-1 3-82 0,-6 4-22 0,1 1 35 0</inkml:trace>
  <inkml:trace contextRef="#ctx0" brushRef="#br0" timeOffset="31784.78">6727 8085 119 0,'0'0'536'16,"0"0"-42"-16,0 0-151 0,0 0-121 0,0 0-77 0,0 0-41 15,7 0-16-15,-1-4-1 0,7 4 2 0,1-4 2 0,5 4 4 16,0-3 1-16,8-1 3 0,-1 1 8 0,6-5 6 16,-5 1 3-16,5 0 2 0,7 0 0 0,-7-1-2 0,1-3-4 15,-1 0-6-15,1 4-15 0,-7-1-19 0,0 1-18 16,-7 0-19-16,1-1-14 0,-6 5-7 0,-8-1-8 0,7 0-25 16,-7 4-49-16,-6 0-75 0,0-3-78 0,0 3-84 0,-6 0-129 15,-1-4-132-15,1 4-84 0,-8 4-36 0,-5-1 14 16</inkml:trace>
  <inkml:trace contextRef="#ctx0" brushRef="#br0" timeOffset="34530.45">24129 3692 99 0,'-6'-7'570'0,"-1"0"-12"0,-5-1-188 0,4 1-142 15,2 4-75-15,0-1-44 0,0 0-41 0,-8 4-30 16,8 0-15-16,-7 8-9 0,-1-1-4 0,-4 4-3 0,-2 3-1 16,-7 5 0-16,1 4 3 0,-6 2 6 0,-1 0 8 0,1 1 8 15,-1-1 10-15,7 4 8 0,0-2 7 0,1-2 7 0,5-3 3 16,0-4 3-16,1 0 5 0,5-3 9 0,8-4 22 15,-7-4 29-15,6 0 22 0,7-3 13 0,-6 0 12 0,6-4 2 16,6-4-1-16,1-3-14 0,0-4-31 0,5-7-36 0,8-4-30 16,0-7-24-16,-1-1-20 0,7-7-10 0,0 1-9 15,-7-1-5-15,8-3-1 0,-8 3-1 0,1-3 5 16,-1 4 1-16,-5-6 4 0,5 10 1 0,-6-4 4 0,0 3 7 16,-7 4 2-16,8-1 0 0,-8 8-1 0,0 1 1 0,1 5-4 15,-7 2-1-15,7 2-7 0,-7 2-7 0,0 6-5 0,6-3-3 16,-6 7-4-16,7 0-3 0,-7 4-2 0,12 3 0 15,-4 3 2-15,-2 5 2 0,6 4-3 0,2 3 3 0,-1-1 2 16,7 6 3-16,-8 2 2 0,8-4 2 0,6 5 0 0,0 2-5 16,0-2-4-16,0 3-10 0,0 0-13 0,7-4-19 0,-7 4-40 15,6-3-69-15,1-1-82 0,-7 0-74 0,-6 0-71 16,5-7-97-16,-5 1-168 0,-6-2-81 0,-8-2-23 0,-6-5 37 16</inkml:trace>
  <inkml:trace contextRef="#ctx0" brushRef="#br0" timeOffset="35081.35">24084 3810 448 0,'-13'-8'361'0,"6"5"-123"0,1-1-69 15,-7 0-30-15,13 1-15 0,-6-1-2 0,-2 4 2 0,8-4 3 16,-6 4-1-16,6 0-6 0,0 0-8 0,-6 0-14 16,6 0-17-16,0 0-18 0,0 0-16 0,0 4-15 0,0-4-12 15,0 0-7-15,-6 0-6 0,6 4-4 0,0-1-4 0,0 1-2 16,0 7 0-16,0-4 2 0,-8 8 3 0,8 0 4 16,0 3 10-16,0 1 14 0,-6 2 15 0,6 1 14 15,0 4 13-15,0 4 11 0,0-2 9 0,0 2 8 0,0 2-1 0,6 2-7 16,-6 2-5-16,0-2-6 0,8 2-2 0,-2 1 0 15,0-1 1-15,-6 1-3 0,6 3-2 0,2 0-3 0,-2 1-2 16,0 3-9-16,1 3-9 0,-1 1-8 0,-6 3-9 0,7 1-4 16,-7 2-5-16,0 5-2 0,7 0-3 0,-7 7 0 0,0 0 0 15,0 3-3-15,0 4-1 0,6 1-4 0,-6 3-2 16,6 3-1-16,0-3-2 0,2 8 0 0,-2-6 2 0,0 6-2 16,1 0-1-16,6-1 1 0,0 0 1 0,-7 0 1 0,1 1 0 15,0-1 0-15,-1 0-2 0,0-3 1 0,1 3-1 16,-7-3-1-16,0-5 0 0,0 2 0 0,-7-1-2 0,1-1 4 15,0-2 4-15,-1 3 0 0,0-4 0 0,-5 0 1 16,-2-3 2-16,8-1 0 0,-7-3 2 0,7 0-5 0,-8 0-3 16,8-4-1-16,-7 0-1 0,6-3-2 0,1-3-2 0,-1-5-3 15,7 0-1-15,0-3 1 0,-6-4 1 0,6 0-2 16,0-4 0-16,0-4 0 0,6 1 1 0,-6-4-1 0,0-4 0 16,7 0 0-16,-7-7 0 0,0 1 0 0,0-2 0 0,6-6 0 15,-6 0-1-15,0-1 2 0,7-6-8 0,-7 3-14 0,0-4-18 16,7-3-47-16,-7 0-82 0,0-1-95 0,6-3-98 15,0-3-147-15,0-5-144 0,8-7-94 16,-1 1-45-16,0-4 12 0</inkml:trace>
  <inkml:trace contextRef="#ctx0" brushRef="#br0" timeOffset="35815">24188 8085 261 0,'-7'0'523'15,"1"0"-106"-15,0 0-156 0,6 0-103 0,0 0-58 0,0 0-35 16,0-4-16-16,6 4-10 0,7-4 2 0,-6 1 2 16,6 3 2-16,7-4-1 0,-8 4 1 0,8-3 6 0,-1 3 8 15,7-4 8-15,0 4 13 0,1-4 22 0,-1 1 24 0,6-1 25 16,1 1 20-16,6 3 15 0,-7-4 9 0,7 1 0 15,7-1-15-15,-1-1-22 0,8-2-23 0,-1 3-23 0,13-3-21 16,-6 0-20-16,12 3-15 0,0-3-9 0,2 0-7 16,4-4-4-16,2 3-5 0,6 1-3 0,-1-4 1 0,1 4 2 15,6-4 0-15,6 0 1 0,-5 0 1 0,12 4 1 0,0-4 1 16,0-1-1-16,7 1 0 0,7 0 1 0,-8 1 3 16,7-2 1-16,7 1 4 0,-7 1 1 0,7-5 3 0,-7 4 2 15,7 0-5-15,0 4-4 0,6-4-9 0,-6 0-5 0,-1 4-10 16,1-5-7-16,6 5-2 0,-6 0-2 0,0 3 0 0,-1-3-3 15,1 3 4-15,-7 1-3 0,7-1 2 0,0 0 0 16,0 0-5-16,-7 4-1 0,0-3-3 0,-5-1 1 0,4 0 0 16,1 1 6-16,-5-1 3 0,-2 0 2 0,1-3 6 0,6 3 0 15,1-3 4-15,-2 3 1 0,1-3 0 0,1 0-5 16,-1 3-1-16,1-3-5 0,-2 3 0 0,2-4 1 0,-1 6 1 16,-6-7-2-16,6 6 0 0,0-1-1 0,0 0-1 0,1 1 1 15,-8 3-5-15,-5-4-1 0,-1 4-4 0,0 0-2 0,-6-3-1 16,-7-1 3-16,-7 4 1 0,1-3 2 0,-6 3 1 15,-8-4 0-15,0 4 4 0,-6-4 2 0,-6 4 1 0,0-4-1 16,-1 1 1-16,-5 0 0 16,-8-5 3-16,-5 4 2 0,5 0 7 15,-13-3 7-15,1 3 11 0,-13-3 13 0,0 4 13 0,-1-5 15 16,-13 5 7-16,1-5-1 0,-14 1-7 0,7 0-8 0,-19 0-11 16,-1-1-14-16,-6 0-17 0,-13 1-16 0,0 0-11 0,-13-1-5 15,7 5 1-15,-8-1-1 0,1 0 0 0,7 4 0 16,12 0-4-16,1 0-10 0,6 0-7 0,6 0-7 0,7 4-6 15,-1 3-9-15,8-3-5 0,6 3-4 0,-6 2 1 0,12-3 8 16,0 6 11-16,1-2 6 0,6-3 6 0,-6 5 8 0,5-1 5 16,8-4 5-16,-6 4 3 0,-2 0 1 0,1 0-1 0,-6 0 1 15,6-4 0-15,-7 4 0 0,0 0 0 0,2 1 2 0,-8-2 1 16,0 1 2-16,-8 0 1 0,2 0 1 0,-6 0 1 16,-2 4-2-16,-5-1 0 0,-7-2-7 0,0 2-20 0,-7-3-35 15,-6 3-44-15,0-2-54 0,0-5-141 0,0 0-162 0,-7 1-242 16,1-5-131-16,-14-3-74 0,-6-3-18 0,-6-8 14 0</inkml:trace>
  <inkml:trace contextRef="#ctx0" brushRef="#br0" timeOffset="36605.8">22742 4824 233 0,'-7'0'313'0,"1"0"-70"0,0-3-64 0,0 3-37 15,-2-4-21-15,8 4-13 0,-6-4-5 0,0 4-3 0,-1-3 3 16,7 3 2-16,-6 0 7 0,-1 0 0 0,7 0 0 0,-7 0-1 16,7 0-9-16,-6 0-8 0,6 0-13 0,0 0-9 0,0 0-7 15,0 0-2-15,0 0 0 0,0 3 0 0,0-3 7 16,0 0 8-16,0 0 13 0,0 0 12 0,0 0 12 0,0 0 15 15,6 0 6-15,8 0 3 0,-8 0-2 0,7-3-10 0,7-1-14 16,-1 1-14-16,7-1-21 0,0 0-23 0,0 1-18 16,7-2-12-16,-1 2-10 0,1-4-5 0,-1 3-5 15,7 1-2-15,-5-1-1 0,-2 0 1 0,1 4 0 0,-1-3 4 16,1-1-2-16,-1 1-2 0,-6 3 0 0,7-4 0 0,-7 0-1 16,-7 4 1-16,1-4 0 0,-1 0-4 0,1 4 2 0,-7-4 2 15,0 2 2-15,-7 2 1 0,1-5-3 0,0 5-1 16,-1 0-1-16,-6-3-4 0,7 3-8 0,-7 0-11 0,0 0-29 15,0 0-52-15,0 0-76 0,0 3-73 0,-7-3-61 0,7 0-51 16,-13 5-37-16,6-5-35 0,-5 6-42 0,-2-2-39 16,2 0-33-16,-8 0 14 0</inkml:trace>
  <inkml:trace contextRef="#ctx0" brushRef="#br0" timeOffset="36906.11">23153 4770 273 0,'-7'0'371'0,"0"-4"-82"0,7 4-80 0,-6-4-57 15,6 4-33-15,0-3-13 0,0 3-7 0,0 0-4 0,-6 0-3 16,6 0 1-16,0 0 1 0,0 0 0 0,0 0 3 15,0 0 2-15,0 3 3 0,0-3 3 0,0 0-3 0,-7 0-5 16,7 4-8-16,0-4-10 0,0 4-7 0,0 3-3 0,0 0 1 16,0 4 6-16,0 0 18 0,0 4 14 0,0-1 10 15,0 5 7-15,0-1 3 0,0 1-8 0,0 3-12 0,0-1-15 16,0-2-23-16,0 3-18 0,7 0-12 0,-7-1-12 0,0 2-8 16,0-1-5-16,0 0-6 0,0 0-3 0,0-1-1 15,0 5-2 1,0-4 0-16,0 4 0 0,0-4-2 0,0 0 2 0,0 0 0 0,0 0-1 0,0-1-1 0,0 2 2 0,0-2-2 15,0-2 1-15,-7-4-1 0,7 3-1 0,0-4 3 0,0 1 0 16,0-3-1-16,0-1 0 0,0-4 1 0,0 0 0 16,7 0-2-16,-7 1-2 0,0-5-8 0,0 1-15 15,0 0-23-15,0-4-38 0,0 3-52 0,0-3-62 0,0 0-58 16,0 0-59-16,6-3-49 0,-6-5-49 0,0 1-76 0,0-4-105 16,0 0-28-16,-6 3 21 0</inkml:trace>
  <inkml:trace contextRef="#ctx0" brushRef="#br0" timeOffset="37200.28">22762 5510 307 0,'-20'11'341'0,"1"-4"-101"0,5 0-65 16,-5 5-35-16,6-6-19 0,0 2-13 0,1-1-9 16,4 0-7-16,2 0-7 0,-7 1-1 0,13-4 10 0,0 2 24 15,0-1 33-15,0 2 34 0,7-3 35 0,-1 0 25 0,8-1 15 16,-2 5 1-16,14-8-13 0,-7 3-31 0,14-3-39 0,-7 0-42 15,7-3-41-15,6-1-33 0,0 0-19 0,0-3-13 16,7 0-5-16,-1-2-5 0,1-1 0 0,-1-1 2 0,1 0 2 16,0 0 6-16,0 1 4 0,-7-2 7 0,-1 1 7 0,1 0 8 15,-6 0 7-15,-7 4 7 0,0 0 9 0,-6-4 9 16,-1 7 6-16,-6-3 6 0,0 3 3 0,1 1-4 0,-8-2-2 16,0 1-6-16,-6 2-11 0,7 2-14 0,-7 0-13 0,0-5-17 15,6 5-19-15,-6 0-21 0,0 0-34 0,0 0-40 16,0 0-40-16,0 5-33 0,0-5-41 0,7 2-83 0,-7 2-97 15,6 1-70-15,1 2-65 0,6-3-127 0,-6 3-82 16,12 4-61-16,0 0-14 0</inkml:trace>
  <inkml:trace contextRef="#ctx0" brushRef="#br0" timeOffset="38251.95">27718 8829 242 0,'0'-4'388'0,"0"0"-112"0,0-3-100 0,0 3-65 0,0 1-34 16,0-1-19-16,0 0-12 0,0 0-7 0,6 1-7 0,-6-1-6 15,7 1-5-15,-7-1-5 0,0 4-4 0,7-4 0 0,-7 4 4 16,0 0 9-16,0-3 10 0,0 3 14 0,0 0 23 0,0 0 30 15,0-4 37-15,0 4 45 0,0 0 40 0,0 0 31 16,0-3 15-16,0 3 5 0,0 0-12 0,0-4-22 16,0 4-31-16,-7-3-42 0,7-1-41 0,0 4-31 0,0 0-19 15,0-5-12-15,0 2-4 0,-7 3-4 0,7-3 6 0,0 3 0 16,0 0 2-16,0-3 1 0,0-2 2 0,-6 5 4 0,6 0 7 16,0 0 6-16,0-4-1 0,0 4-1 0,-6 0-2 15,6 0-4 1,0 0-8-16,-7 0-10 0,7 0-13 0,-7 0-13 0,1 0-8 0,0 4-5 15,-1-4-4-15,1 8-1 0,-8-5 2 0,2 5 4 0,-2 3 4 0,2-1 5 0,-8 5 3 16,7 0 0-16,-7-1 3 0,7 5 0 0,0-1-3 0,0 0-3 16,0 4-2-16,6-3-2 0,1 3-5 0,0-4-3 15,-1 0-2-15,7 0-3 0,0 1-2 0,0-5 1 0,7 2 0 16,-7-6 3-16,12 1 1 0,-5 0-1 0,6-3 0 0,0-5 1 16,7 1 0-16,-8-8-3 0,8 1-2 0,7-2-2 15,-9-5 2-15,2 3 2 0,0-4 9 0,-7 0 6 0,7-1 9 16,-14 1 12-16,7 4 12 0,-6 0 12 0,-1-1 9 0,-6 2 8 15,7 1 1-15,-7 2-6 0,0 3-5 0,0-4-13 0,-7 4-14 16,7 0-16-16,0 4-15 0,-6-4-17 0,6 8-17 16,-7-5-13-16,7 8-14 0,0-4-12 0,0 0-11 31,7 4-10-31,6 1-2 0,-1-5 1 0,8 0 6 0,0 1 10 16,6-1 10-16,-1-3 12 0,2-4 15 0,-1-4 11 0,6 0 16 15,-6 1 13-15,1-5 12 0,-1-2 14 0,0-2 16 0,-1-3 15 16,-5-3 15-16,0 3 15 0,-1-3 9 0,-5-1 5 15,-2 1 4-15,2 4-4 0,-8-5-6 0,0 5-11 0,1-1-14 16,-7 1-14-16,0-1-17 0,0 4-24 0,0 0-28 0,-7 0-37 16,1 0-43-16,0 4-53 0,-1-1-57 0,0 5-73 15,-5-1-76-15,-2 1-62 0,1 3-107 0,7 0-122 0,-14-4-139 16,8 1-135-16,-8-1-76 0,0-4 0 0,1 2 35 0,-1-10 46 16</inkml:trace>
  <inkml:trace contextRef="#ctx0" brushRef="#br0" timeOffset="43951.1">25191 7675 78 0,'0'0'97'0,"0"0"5"0,0 0 0 0,0 0-1 0,0 0-8 16,0 0-8-16,0 0-13 0,0 0-12 0,0 0-14 0,0 0-8 15,0 0-9-15,0 0-4 0,0-4-4 0,0 4-3 16,0 0 1-16,0 0 0 0,0 0 1 0,0 0 4 0,0-4-1 16,6 4 3-16,-6 0 1 0,0 0 1 0,0 0-2 0,0 0 0 15,7-3-2 1,-7 3-5-16,0 0-1 0,7-4-4 0,-7 4-3 0,0 0-3 0,0-4-2 0,0 4-1 0,0 0 1 15,6 0-1-15,-6 0-3 0,0 0 1 0,7 0 1 16,-7 0-1-16,6 0-1 0,-6-3 0 0,6 3-2 0,-6 0 1 16,8 0 2-16,-2-4 0 0,-6 4 1 0,6 0 0 0,0-4 2 15,2 4 1-15,-2-4 1 0,-6 4 1 0,6-3-1 16,1 3 2-16,-1-3-1 16,1-1 2-16,0 4-1 0,-1-4 0 0,0 4-1 0,-6-3 1 0,6-1 0 0,2 4-2 0,-8-4-1 15,6 1 0-15,0-2-2 0,-6 5-1 0,7-2 0 16,-1-2-3-1,1-1 1-15,0 2-1 0,-1-1 2 0,0 0 0 0,8 1 2 0,-8-1 2 0,0-3 1 0,1 0 4 0,0 3 0 32,-1-3 5-32,1-1 3 0,-1 1 2 0,0 0 1 0,1 3 2 15,0-3 1-15,-1 0 0 0,0 2 3 0,-6-1-2 0,7 2-4 0,0 0-1 0,-7-3-2 0,6 3-2 0,1-3-3 16,-7 4-2 0,6-1-2-16,1-4-2 0,-7 4-2 0,6-3 1 15,1 0 1-15,-1-1 0 0,0 1-1 0,2 3 0 16,-8-3 3-16,6 0 1 0,0 0 2 0,1-1 4 0,-7-3 4 15,6 4 3-15,-6 3 7 0,7-3 6 0,-7-1 5 0,0 1 1 0,6 4 2 0,-6-5-4 0,0 1-1 0,7 0 1 32,-7 0-2-32,0 2-4 0,6-2-4 0,-6 0-5 0,6-1 0 15,-6 1 0-15,0 0-1 0,8 0-5 0,-2-1-3 16,-6 1-6-16,6 0 1 0,1-1 2 0,-7 1 3 0,7 0 3 16,-1-1-1-16,-6 1 1 0,7-4 2 0,-7 4 6 0,6 0 2 15,-6-1 6-15,6 5-1 0,-6-6 3 0,7 3-3 16,-7-2-2-16,7 1 0 0,-7 3 1 0,6-3-4 0,-6 4-8 15,6-5-4-15,-6 4-6 0,7-3-2 0,0 0-1 0,-7 3-2 16,6-3 3-16,-6 0 6 0,7-1 7 0,-1 1 10 16,-6 0 5-16,7-1 4 0,-7 1 1 0,6 0 3 0,-6-2-1 15,0 3-5-15,7-2-7 0,-7 1-4 0,0 0 3 0,6 0 1 16,-6 3 1-16,0-4-1 0,0 5-2 0,0-4-5 16,6-1-2-16,-6 1-4 0,0 3-7 0,8-3-5 0,-8 0-2 15,6-1 0-15,-6 1 0 0,0-1 5 0,6 1 7 16,-6 0 2-16,0 0 2 0,0 0 5 0,0-2 3 0,7 2 1 15,-7 0-2-15,0 0-3 0,6 0-5 0,-6 0-3 0,0-1-5 16,0 1-6-16,0-1-2 0,7 1-2 0,-7 0-2 16,0-1-1-16,0 1-1 0,6-1 0 0,-6-2 2 0,7-1 1 15,-7 4-1-15,6-4 0 0,-6 3 1 0,0-3-1 0,6 4-1 16,-6-4 2-16,8 3-1 0,-8-3 0 0,0 0 1 0,0 4 0 16,6-4 0-16,-6 4-1 0,0-4 2 0,0 3 1 15,0-2 1-15,0 2-1 0,0-3-1 0,6 1 2 0,-6 2-1 16,0-3 2-16,0 0 0 0,0 0-1 0,0 0-1 0,0 0 0 15,0 0 1-15,7 0-1 0,-7-4 0 0,0 1 0 16,7 3-4-16,-7-4 3 0,6 3-2 0,-6-2 1 0,6 3 0 16,-6 1 1-16,0-2 2 0,7 1 0 0,-7 0 1 15,0 1-1-15,0-1 1 0,0 0 2 0,6 0-1 0,-6 0-2 16,0 2-1-16,0-1 2 0,0-1-2 0,0 0 0 0,0 4 1 16,0-1-1-16,-6-2 1 0,6 2 0 0,0-3 0 15,0 4-3-15,0-5 0 0,6 6 0 0,-6-6-2 0,0 5-1 16,0 0 1-16,0 0-1 0,0-5 1 0,7 6-1 0,-7-2 1 15,0 0 1-15,0 1 0 0,0 0 1 0,0-4 1 0,0 4-2 16,7-1 3-16,-7 5 3 0,0-5-1 0,0 5 0 16,0-5-1-16,6 1-2 0,-6-1 0 0,0 2 0 0,0-2-3 15,0 1-2-15,0 3 1 0,6-3-1 0,-6 0 2 0,0-1 0 16,0 2-1-16,7-3 1 0,-7-2 0 0,7 4 2 16,-7 0-2-16,6-4 1 0,-6 3 0 0,0-3 0 0,6 4 1 15,-6-4-1-15,0 4 1 0,7-1 0 0,-7 1 1 16,0 0-2-16,6 0 1 0,-6-1-1 0,0 2 0 0,7-3 0 15,-7 6 2-15,0-5-1 0,0 1 2 0,7 0-3 0,-7-1 1 16,0 1 2-16,6 0 2 0,-6 0 0 16,0-1 0-16,6 1-1 0,-6 0 1 0,0-4 2 0,8 3 0 0,-8 1-1 15,6 0-2-15,-6-4 0 0,0 4-2 0,6-1 1 16,-6-4 0-16,6 6-3 0,-6-2 0 0,0-3 1 0,7 4-1 0,-7 0 5 16,7-4 2-16,-7 3 4 0,6 1 0 0,-6 0 5 15,0-4 0-15,0 4 1 0,7-1 0 0,-7-3-1 16,0 4-3-16,0 0-3 0,6-4-2 0,-6 3 1 0,0 0-1 15,0 1 0-15,0 0-1 0,0-4-1 0,0 4-1 0,6-1-1 16,-6-2 0-16,0 2-1 0,0-3-1 0,0 3-1 0,0-2-1 16,0 3 1-16,8-4-1 0,-8 4 0 0,0-4 1 15,0 2 0-15,0-1-1 0,0 2 2 0,6 1-2 0,-6-3 1 16,0 2 0-16,0 1 0 0,0-1 1 0,0 1-1 0,6 0 0 16,-6-1-1-1,0 1 2-15,0-1-1 0,0-2 1 0,0 2-1 0,6 1 0 16,-6-3-1-16,0 1 0 0,0 2 0 0,0-4-2 0,0 0 2 0,8 4 0 0,-8-3-1 0,0 2 2 15,6-3 0-15,-6 3-1 16,0-2 1-16,0-1-1 0,0 3-1 0,0-3-1 0,6 4 1 0,-6-4 0 0,0 4-1 16,0-2 0-16,0-1 1 0,0 3 1 0,0-1-1 0,7-3 0 15,-7 0 1-15,0 4-1 0,0-4-1 0,0 4 1 0,6 0 0 16,-6-1 0-16,0-3 0 0,0 4-1 0,0 0 0 16,0-1 0-16,7 1 1 0,-7-4 0 0,0 3-1 0,0 1 2 15,0 0 0-15,0 0-1 0,0-1-1 0,7 1 0 16,-7-4-1-16,0 4 1 0,0-1 0 0,0 1 0 0,0 0 0 15,6-1 0-15,-6-2 1 0,0 2-1 0,0 1 2 0,0 0 0 16,6-1 0-16,-6 0-1 0,0 2 0 0,0-2 0 16,0 0 1-16,0-2 1 0,7 3-3 0,-7-1 0 0,0 1 0 15,0-4-3-15,0 3 1 0,7 1 0 0,-7-4 0 0,0 3-1 16,0-2 2-16,6 3 2 0,-6-4 0 0,0 4 2 0,0-5-1 31,0 2 2-31,6-2-2 0,-6 5-1 0,0-4 0 0,0 0 1 0,0 4 1 0,0-1 0 0,0 1 1 0,0 0 1 16,0-1 0-16,0 5 2 0,0-5 0 0,0 4-1 0,0-3-1 15,0 4-2-15,0-5 0 0,0 5-2 0,0-1-1 16,0 1 2-16,0-4 2 0,0-2-3 0,0 6 0 0,7-5 0 16,-7 5 0-16,0-4 0 0,0-1 1 0,0 1-1 15,0 0-1-15,6-1 0 0,-6-3 0 0,0 4 1 0,0 0 0 32,7 3 0-32,-7-3-1 0,0 0 0 0,0-1-1 0,0 1-1 15,7 3 2-15,-7-3 2 0,0 0-2 0,0 3 1 16,0-3-1-16,0 4 0 0,0-6 1 0,6 6 1 0,-6-5-1 15,0 5-1-15,0-1 1 0,0-3 1 0,0 3 0 0,0-3-1 16,0-1 0-16,0 5-1 0,6-4 0 0,-6-1-1 16,0 5-1-16,0-5 1 0,0 5 1 0,0-5 0 0,0 1 0 15,0 0-1-15,8-1 1 0,-8 5 0 0,0-5 0 16,0 1-1-16,0 2 1 0,0-1 0 0,0 3 0 0,0-6 0 16,6 6 0-16,-6-4 0 0,0 3 0 0,0 1-1 0,0-1 0 15,0 0 0-15,0 1 0 0,0-1 0 0,0 1 1 0,0-1 0 16,0 0 0-16,0 0 1 0,0 4 0 0,0-3-1 15,6-1-1-15,-6 0 1 0,0 1 0 0,0-1-2 0,0 0 1 16,0 1 1-16,0 3 0 0,0-4 2 0,0 0 1 0,0 1-2 16,0-5-2-16,6 5 1 0,-6-1 0 0,0 1 0 15,0-1 0-15,0 0-1 0,0 1 0 0,0-1 1 0,0 0 0 16,0 1 0-16,0 3 1 0,0-5-1 0,0 5 0 0,0 0-1 16,0-4 1-16,0 4 0 0,0 0 0 0,0 0-1 0,0 0 1 15,0-2 0-15,0 2 1 0,0 0-1 0,0-4-1 16,0 4 1-16,0 0 1 0,0 0 0 0,0 0-2 15,0 0 1-15,0 0-2 0,0 0 0 0,0 0 0 0,0 0-3 16,0 0 2-16,0 0-1 0,0 4-1 0,0-4 1 0,0 0-1 16,0 0 1-16,0 0-2 0,0 0 0 0,0 2 0 0,0-2-1 15,0 0 1-15,0 0 0 0,0 0 1 0,0 0 0 16,0 0 0-16,0 0 3 0,0 0-1 0,0 0 1 0,0 4-2 16,0-4 1-16,0 0 0 0,0 0-1 0,0 5-2 15,0-5 2-15,0 3 0 0,0-3-2 0,0 4 2 0,0 0 0 16,0-1 1-16,0 1 0 0,0 3 3 0,0-3-1 0,7-1-2 15,-7 5 1-15,0-5-1 0,0 5-2 0,0-5 3 16,0 5 0-16,0-5-2 0,0 1 1 0,0 0 0 0,0 3 2 16,0-3 1-16,0 0 0 0,0-1-1 0,0 4 0 0,0-3 1 15,0 0-1-15,7-1 0 0,-7 4 1 0,0-3-1 16,0-1 1-16,0 1 0 0,0 4 0 0,0-5 0 0,6 0 1 16,-6 6 1-16,0-6-1 0,0 1 0 0,0 0-1 0,0-1 0 15,0 1 0-15,0 0-1 0,0-1-1 0,0 1 0 0,0 0 0 16,0-1 1-16,0 1-1 0,0 0-1 0,0-1 2 15,0 1-2-15,0 0 1 0,7-1 0 0,-7 1 2 16,0 0-2-16,0-1 1 0,0 1 0 0,0-1 0 0,0 1 1 16,6 0 0-16,-6-1 0 0,0 1-1 0,0 0 2 0,0-4-1 15,0 3 1-15,0 1 0 0,0 0-1 0,0-4 0 16,0 3 0-16,0 1-1 0,0 0-1 16,0-4 0-16,0 3-1 0,0 1 0 0,0 1-1 0,0-2 0 15,0 0 0-15,6 1 1 0,-6 0-2 0,0-1 2 0,0 5 0 16,0-5 1-16,0 1-1 0,8-1-1 0,-8 1 1 0,0 0-1 15,0 0 2-15,6-1-1 0,-6 1 1 0,0-1-2 0,6 1 1 0,-6 0 0 16,0 3-1-16,0-3 1 0,0-1 0 0,6 1 1 16,-6 0 0-16,0-1-1 0,0 1 3 0,0 0-1 0,0-1 1 15,0 1-1-15,8 0-1 0,-8-1-1 0,0 1 0 0,0 0 0 16,0-1 1-16,0 1-2 0,6-1 1 0,-6 1 0 16,6 0-1-16,-6-1 1 0,0 2-1 0,0 2 1 0,7-3-1 15,-7-1 2-15,0 1-1 0,0 3 0 0,0 0 0 0,6-3-2 16,-6 3 1-16,0-3 0 0,0 3-3 0,0-3 0 15,0 3-2-15,7 1 0 0,-7-1-1 0,0-3 1 0,0 3 0 16,7 1 0-16,-7-2 1 0,0-2 0 0,0 3 1 0,6 1 3 16,-6 0 0-16,0-2 2 0,0-2-1 0,0 4 3 0,6-4 0 15,-6-1 2 1,0 1-1-16,0 3-2 0,0-3-3 0,0-1-2 0,0 1-1 0,0 3-2 0,0-4 2 0,0 2-1 16,0 2 1-16,0-3 2 15,0 3 3-15,0 0 1 0,-6 0 0 0,6 1 0 0,0-5 0 16,0 5 1-16,0-4-1 0,0 3 1 0,0-4-1 0,0 4 1 0,0-3 2 0,0 0-2 15,0 0-1-15,0 2 1 0,0-2-1 0,0 1 0 0,0-2 0 16,6 1 0-16,-6 0-2 16,0-1 2-16,0 5 0 0,0-8 1 0,6 7 0 0,-6-3 0 0,0-1 0 0,0 4 1 15,0-3 0-15,0 0 0 0,0-1 0 0,0 1 0 0,0 0 0 16,0 3 0-16,0-3 1 0,0-1-1 0,0 1 0 0,0 0 1 16,0 0-1-16,0-1 1 0,0 1 0 15,0-1-1-15,0 1-1 0,0 0 0 0,0-1 0 0,0-3-1 0,0 7 3 16,0-7-1-16,0 4-1 0,0 3 1 0,0-2 0 15,0-2-1-15,0 0 0 0,0 5 1 0,0-4-2 0,0 3 0 16,0-3 0-16,0 3 1 0,0-3 0 0,0-1 0 0,8 5-1 31,-8-5 0-31,0 1-1 0,0 0 1 0,0 3 1 0,0-3 0 0,0-1-1 0,0 5 1 0,6-5 0 0,-6 1 0 16,0-1 1-16,0 1-1 0,0 3 0 0,0-3 0 0,6 0 0 16,-6 3 2-16,0-3-1 0,0 3 0 0,0 0-1 0,0-4 0 31,7 6-1-31,-7-2 1 0,0-3-1 0,0 3 0 15,0 0-1-15,0 0 1 0,0 1 0 0,6-1 1 0,-6 1-1 16,0-1-1-16,7 0 2 0,-7 0 0 0,0 4 1 0,7-3 0 16,-7-1 0-16,6 0-1 0,-6 4 0 0,6-2 0 0,-6-3 1 15,6 2-1-15,-6-1 0 0,0 0 0 0,0 4 0 16,8-4 0-16,-8 0 0 0,0 1 0 0,6-4 0 0,-6 3 0 16,0 0 0-16,0 1 0 0,0-1 0 0,6-3 0 0,-6 3 2 15,0 1-1-15,0-2 0 0,0 2-1 0,0-1 0 16,7 0 0-16,-7-2 0 0,0 1 0 0,0-1 0 0,0 2 1 15,0 0-1-15,0-3 0 0,0 3 1 0,0-3-1 16,0 3 0-16,7-3 0 0,-7-1 0 0,0 0 0 0,0 5 1 16,0-4-1-16,0 0 0 0,6-1 0 0,-6 5 1 0,0-5 1 15,0 1-2-15,7 4 2 0,-7-5 0 0,0 0-2 16,0 5 0-16,6-4 0 0,-6 3 0 0,0-4 0 0,6 4 0 16,-6-3 0-16,0 4-1 0,0-2 0 0,7-1 1 15,-7 2 0-15,0-3 0 0,0 3 0 0,0-3 0 0,0 3-2 0,0 1 1 16,0-5-8-16,0 4 2 0,0 1 4 0,0-5 1 15,0 5 0-15,7-1 2 0,-7-3 0 0,0 3-10 16,0-3 14-16,0 3-2 0,0-3 0 0,6 3-2 0,-6-3 1 16,0 3-1-16,0-3 0 0,0 2 8 0,0-2-2 0,6 4-5 15,-6-5 1-15,0 2-4 0,0 2 1 0,0-3 0 0,0 3 1 16,7 0 1-16,-7-3 0 0,0 3 0 0,0 0-1 16,0 1 5-16,7-1-4 0,-7 0 0 0,0 1 1 0,6-5-3 15,-6 5-1-15,0-1 2 0,7 0 0 0,-7-3-2 0,0 3 2 16,6 0-1-16,-6 1 1 0,0-2 2 0,7 0-1 15,-7 0 2-15,0 2 0 0,0-5-1 0,0 5 1 0,6-5 0 16,-6 4 0-16,0-3-2 0,0 4 1 0,0-5-1 0,0 1 0 16,0 3 1-16,7-3 0 0,-7-1 0 0,0 5-2 0,0-5 2 15,0 5 1-15,6-5-1 0,-6 5-2 0,0-1 0 16,6 0 2-16,-6 1-1 0,0-5 0 16,0 6 1-16,8-3-2 0,-8 2-1 0,0-1 1 0,0 0 1 0,6-3 0 0,-6 3-1 15,0 1 2-15,0-2-1 0,6 2 1 16,-6-1 0-16,0 4 2 0,7-3-1 0,-7-1-3 15,0 4 3-15,6-3 0 0,-6-1-2 0,0 3 1 0,7-2-1 0,-7 2 0 16,0-1 0-16,0 2 1 0,6-4 2 0,-6 3-2 16,0-2 0-16,0-1 0 0,7 4 1 0,-7-3-3 0,0-1 0 0,0 0-1 15,0 1-1-15,0-1 2 0,6 0 0 0,-6 1 0 16,0-1 0-16,0 0 2 0,0 0 0 0,6-3 1 0,-6 4 0 16,0-1-2-16,8 0 2 0,-8 1 1 0,0-5-1 0,0 5 0 15,0-1-1-15,6 0 0 0,-6-3 0 0,0 7 0 0,0-4-1 16,0 0-1-16,0 1 2 0,6-1-1 0,-6 4 2 15,0-4-2-15,0 4 0 0,7-3 0 0,-7-2 1 0,0 3 1 16,0 2 0-16,7 0 0 0,-7-4 0 0,0 0 0 0,6 0 1 16,-6 4-1-16,0-3 0 0,7-1 2 0,-7 4-2 15,0-4 1-15,6 1 0 16,-6 3-1-16,6-4-1 0,-6 0 2 0,7 4-2 0,-7-4 0 0,7 5 1 0,-7-5 0 16,6 0 0-16,-6 4 0 0,6-4 3 15,1 1-2-15,-7 3-1 0,7-4 1 0,-1 1-1 16,-6 2-3-16,7-2 0 0,-1-1 2 0,-6 0 0 0,7 1 1 0,-1-1 2 0,1 0 0 15,-7 2 2-15,6-3 1 0,0-2-1 16,2 4 0-16,-2-1-2 0,0 0 0 0,-6 0-2 0,7 1 0 0,-1-2-2 0,1 2-1 16,-1-1 1-16,1 1-2 0,-7-1 1 15,6 5 0-15,0-6 1 0,2 2-1 0,-2-1 0 0,0 0-1 0,1 4 1 16,0-7 2-16,-1 4-2 0,0-2 1 0,1 2 1 0,-1-4 0 16,1 3 1-16,0 0 1 0,-1-3-1 0,0 3 0 15,1-3 0-15,0 3 0 0,-7-3 8 0,6 3-4 0,0-3-2 16,1 3-1-16,-1-3-1 0,1 3-2 0,0 1 3 15,-1-4-2-15,0 2-9 0,8-2 5 0,-8 4 2 0,0-5 1 16,1 4 0-16,6-3 1 0,-6-1-2 0,-1 5 0 0,8-4 0 16,-8 0 0-16,0-2 0 0,8 3 0 0,-8 2 0 0,0-3 0 15,1 0 3-15,6-1-1 0,-6 1-1 0,-1 0 2 16,7-1 0-16,-6 1 1 0,-1 0-2 0,7 3-1 16,-7-3 1-16,8-1 1 15,-8 5-1-15,8-5-1 0,-8 1 1 0,6 3 1 0,2-3 0 0,-1-1 0 0,-7 1-1 0,8 0 0 16,-2 0 0-16,1-1-1 0,0-3 1 0,0 4-2 0,1-1 0 15,-2 1 0-15,-6-4 0 0,8 4-1 0,-1-1 2 16,-7-3-1-16,8 4 0 0,-2 0 0 0,2-4 0 0,-8 3 0 16,7-3 1-16,0 0-1 0,0 3-1 0,0-3-1 0,0 0 1 15,7 0 0-15,-1 0-1 16,1 0 2-16,0 0 0 0,-1 0 1 0,7-3 0 0,-6 3 0 16,6 0 0-16,-7-3 1 0,7 3 0 0,0-4-1 0,0 0-2 15,1 1-1-15,-8-1-1 0,7 0-5 0,-6 4-9 0,6-3-11 0,-14-1-12 16,8 1-20-16,-7-1-23 0,0 0-69 0,0 0-102 15,0 4-103-15,-7-7-141 0,1 0-151 0,0 0-104 0,-1-4-48 16,-6 0-10-16</inkml:trace>
  <inkml:trace contextRef="#ctx0" brushRef="#br0" timeOffset="44682.06">26148 4396 108 0,'0'0'385'0,"0"0"-98"0,0 0-98 0,0 0-67 16,7 0-39-16,-7 3-22 0,6-3-11 0,1 4-8 0,0 0-4 16,-1-1-6-16,0 1-6 0,2 0-7 0,4-1-8 0,-6 5-7 15,1-1-6-15,0 4-7 0,-1-3-10 0,1-1-8 16,-7 4-6-16,6 0-11 0,0 0-12 0,-6 0-7 0,8 0-2 15,-8 0-1-15,0 0 8 0,0 3 5 0,0 1 8 0,0-4 10 16,0 3 11-16,0 5 8 0,-8-4 7 0,8-1 3 16,0 5 5-16,-6-5 1 0,6 5 2 0,0-5 1 0,-6 4-1 15,6 1 3-15,0-4 0 0,0 3 2 0,0-3 4 16,6-1 2-16,-6 4 4 0,6-3 7 0,2-4 5 0,-2 3 5 16,0-2 5-16,0-2 1 0,2 2-2 0,4-1-3 0,1 0-4 15,-6-4-8-15,6 4-5 0,-1-4-10 0,-4 1-13 16,4-1-13-16,-5 0-21 0,-1-3-27 0,1 4-38 0,0-1-50 15,-1-4-62-15,-6 1-60 0,0 3-36 0</inkml:trace>
  <inkml:trace contextRef="#ctx0" brushRef="#br0" timeOffset="45486.83">26331 5096 245 0,'-6'7'252'0,"-1"4"-65"0,0-4-63 0,1 0-38 0,-1 1-22 16,1-1-15-16,0 0-13 0,-2-3-7 0,8 3-3 0,0 2-5 16,0-3-4-16,0 2-4 0,0-1-6 0,0 0-4 0,8 0-4 15,-2 1-6 1,0-1-7-16,1 1-9 0,-1-1-9 0,1 0-8 0,6 0-5 0,-7 4-2 15,8 0 0-15,-8 0 2 0,0 4 6 0,1-1 10 16,-1 2 10-16,1-2 14 0,-7 0 8 0,0 1 8 0,0 4 7 16,0-5 7-16,-7 1 8 0,1-1 6 0,-1 2 3 0,7-2-2 15,-6 1 4-15,0-1 0 0,-2-3-3 0,2 4 1 0,0 0-7 0,0-5-2 16,6 5-5-16,-7 0-2 0,0-5-5 0,1 2-4 16,6 3-2-16,0-4-6 0,-7 0-4 0,7 3-2 0,0-3-4 15,7 0-5-15,-7 0-1 0,6 0-2 0,1-3-1 0,0 2-3 16,-7 1-2-16,6 0 1 0,0 4 1 0,0-4 1 0,2 4 4 15,-8-1 1-15,6 5 2 0,-6-5 3 0,0 5 2 0,0-5 1 16,-6 4 1-16,6-4 1 0,0 6 0 0,-8-6 2 16,8 1 0-16,0 3 1 0,0-3 1 0,0-1 1 0,-6 1 1 15,6 0 3-15,0-3-2 0,0 2-1 0,6 0-1 0,-6-3-1 16,8 3-1-16,-2-2-2 0,-6-1-5 0,6 3-6 16,1-3-4-16,-1 1-3 0,1-2-7 0,0 1-4 0,-1 3-3 15,0-2-1 1,-6 3 2-16,0-1 3 0,0 0 4 0,0 2 3 0,0 2 9 15,-6-4 3-15,6 5 6 0,-6-1 4 0,-1 1 2 0,0-1 4 0,1-3 6 0,6 3 4 0,-7 0 4 16,7 1 2-16,-6-1-1 0,0-4 2 0,6 5-1 16,0-4-4-16,0-1-4 0,0 4-5 15,0-7-6-15,6 4-4 0,7 0-9 16,-7-4-7-16,1 3-11 0,6-3-19 0,-7 1-18 0,0-5-20 0,8 0-26 16,-8 0-17-16,1 4-7 0,0-4-1 0,-7 1 17 0,6 3 28 15,-6 0 37-15,0 3 36 0,-6-3 36 0,6 4 29 0,-7-4 24 16,7 5 16-16,-7-6 0 0,7 5-6 0,-6-1-12 0,0 0-10 15,6 1-8-15,-8 0-7 0,8-3-7 0,0 2-6 0,0 0-4 16,0 1-4-16,0-1-4 0,0-2-7 0,8 2 2 0,-8-3-6 0,6 4-5 16,0 0-5-16,-6-1-3 0,7 1-4 0,0 0-4 15,-7 2-1-15,0 1-9 0,6 2 3 0,-6-2 0 0,0 0 3 16,7 4 1-16,-7-7 3 0,0 3 2 0,0 0 6 16,0 1 0-16,0-1 0 0,0 0 2 0,0 1 0 0,0-1-1 15,0 0 1-15,0 0-2 0,0 1 1 0,6-4 1 0,0 3 1 31,1 0-1-31,-7 1 0 0,7 3 0 0,5-4 0 0,-5 4-1 16,0 0-1-16,6 0 1 0,-7-1-1 0,1 2 0 16,-1-1 0-16,1 3 0 0,-1-2 0 0,0-1 0 0,2-1 2 15,-8-2 5-15,6 3 6 0,-6-4 8 0,6-3 7 0,-6 2 11 16,0-1 9-16,0-2 9 0,0 1 7 0,7-4 5 16,-7 0 3-16,0 0 1 0,6 0-1 0,1-4-4 0,-7 0-6 15,6 1-4-15,1-4-8 0,5 3-8 0,-4-4-8 0,-2-3-12 16,7 4-15-16,-6-4-18 0,6 0-16 0,-7 0-16 15,0 0-20-15,1 0-17 0,-7 0-15 0,0 4-9 0,0-4-6 16,-7 3-2-16,1 1-1 0,-7-4-3 0,7 4 3 16,-1-1 1-16,-6-3-4 0,7 3-2 0,-8-3-6 0,8 0-14 15,-1 0-19-15,-6-3-35 0</inkml:trace>
  <inkml:trace contextRef="#ctx0" brushRef="#br0" timeOffset="46563.44">26168 5832 202 0,'0'0'328'0,"0"-4"-81"16,0 4-78-16,0 0-55 0,0 0-33 0,0 0-21 0,0 0-14 16,0 0-12-16,0 0-5 0,0 4-6 0,0-4-3 0,-7 4 2 15,1-1 3-15,-1 4 4 0,1 1 5 0,-7-1 8 16,0 4 7-16,-7-1 6 0,7 6 5 0,-7-1 3 0,2-1 3 15,-2 1 2-15,0-4 1 0,7 3-2 0,1-3-5 0,-2 0-8 16,8-3-8-16,-1 3-6 0,0-4-8 0,1 0 0 16,6 1-3-16,-7 0 3 0,7 2 5 0,0-3 5 0,7 1 10 15,-1-1 14-15,1 0 11 0,0 4 8 0,-1-7 7 0,8 3 4 32,4-3-4-32,-4 0-2 0,11-1-8 0,1-3-13 0,1-3-16 15,5 3-24-15,-6-4-33 0,13-3-46 0,-6 3-48 16,-1 0-46-16,2-3-43 0,-2-1-39 0,1-2-40 15,-8-1-48-15,1 0-76 0,0-4-101 0,-6 4-29 0,-1-4-3 16</inkml:trace>
  <inkml:trace contextRef="#ctx0" brushRef="#br0" timeOffset="46849.11">26272 5946 376 0,'-6'3'333'0,"0"-3"-108"16,6 4-84-16,-8-4-51 0,8 0-28 0,0 0-14 15,0 3-5-15,8-3 3 0,-8 4 6 0,12-4 1 0,-6 0 1 16,14 0 4-16,-7 0 0 0,7 0 0 0,0-4-5 0,5 1-6 16,1-1-9-16,0-3-3 0,1 0-3 0,-8 3-6 15,7-4-4-15,-6 1 0 0,-1 4 4 0,-6-5 10 0,-7 5 20 16,8-5 30-16,-8 5 27 0,-6 3 20 0,7-3 11 0,-7-3 5 16,0 6-6-16,0 0-12 0,0-3-22 0,0 3-39 0,0 3-27 15,0-3-19-15,-7 9-12 0,7-6-9 0,0 5-4 16,0 3 0-16,0-1 1 0,0 5 7 0,0-4-2 15,7 4-1-15,-7-1 1 0,0 1-2 0,6 0 0 0,-6-3-2 16,0 2 1-16,0 0-2 0,0 1-10 0,-6-1-38 0,6 1-55 16,-7 0-55-16,1-1-64 0,0 1-99 0,-8-4-177 15,8 0-101-15,-7-1-44 0,0-1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9F9C5-9EC4-47DD-8F22-04AA5921BCE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731F3-8E48-4230-B844-F5C4F96933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2950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33B63-B4AD-51FD-C709-CC7BAD1EE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EED0D3-AC61-0E0D-B498-9BAAA5709A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4591C9-422E-591A-2338-CD487135C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DF425-2DFD-800E-4841-96BAEEEC20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86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8D64E-6DE7-58B8-8C6F-252EF1C35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99C8A-8B35-5E83-64E1-2B05C0E4E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40160-6F1C-E5F2-3415-EE3330079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DFCA1-8652-01A1-B606-F92C08F5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D5FC3-8793-32C1-D273-3733C4C6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67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ED1B5-A384-36C5-7609-20D90690A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6D300-886C-0EF9-3993-074AAB43F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166B4-9AD2-2DFC-0CC2-E588FD0E5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24E94-199F-AFC3-AB99-47AFFECA3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9D9B0-099D-22EE-F348-04EC875D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8594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CB5D5-D50B-70EB-8BB0-6897F2F34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062C3-7AA3-4F30-96D0-C117E67BA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D3DB7-F0B2-9D89-2E23-0F9A1F5F4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4B624-4A08-AFF7-1C4D-4E4326BF3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ABD97-01DB-51C0-01CD-8E27342B3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521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11847-9D4A-38A9-5572-D69B22B64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E60E8-4CB4-FF9D-BCDE-CF974B646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2CE77D-F5BD-D975-C1D9-A9C1E6C18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744B1D-D564-884A-4D0C-143BE18BF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34EA7-3A91-1BF1-6510-49756730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25D34-0935-EF1F-53C4-EBFF59E6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07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C559F-18E6-6A23-31A9-3262F4A3A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5E3C4-D8C7-7E13-B83E-FA54CBA16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4E316-D6B4-9502-9659-F35E42603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7CB805-F654-C672-9AB4-D92258F848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59FB2-B0F0-E7F8-4DB4-E7164185A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F3AA73-CE70-0DB5-60F1-DCB75984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53BB8-7D04-4BF5-09F7-E8F151FC6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E8946-3D9F-8D63-689A-8EF6DD879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510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5E795-3412-CD82-75D5-23B1F915D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0BD17-7A50-28D1-6410-29B40787E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04AC15-C163-B21F-D5C9-7E5161B8A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83896A-2466-0F71-AAE0-4834F138D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84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4328B8-93EE-9CFF-58F8-DC8B3DA19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7C9ECD-12D3-241D-1773-C65A2985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A670A-F2CE-B577-8976-78A0D06C0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4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6A3A-BBDE-2765-9140-6FBA517C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EE22D-36BE-663C-C05B-FD2536B8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22E62-7695-ED5D-385F-A5AB46D57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81896-E8ED-AD29-4AAC-19ACD2805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6FE08-F17F-1B6A-9703-94833850A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1B0026-FADD-A257-311D-1E1EB0442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916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2B2E-7705-A035-1492-536FFD01C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2073F2-FAA6-518C-DEDF-36500C6B1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B1524-188B-3FAD-AC7A-315157A2B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7AEF7-50BC-3B2D-AA36-E7A2DE19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B79363-95E7-5E72-F468-8890374EE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C3A44B-15DC-2FAB-DFD8-B1059DC61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962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26D19-CF6E-0A32-BF78-7CB79524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553EF5-11BB-9A8D-1D13-B7938EA70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5038C-D9E6-16A3-B622-DFA5A12A3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925F4-9544-1CAD-C92D-D3A0018EB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496A8-7805-C5BA-44D6-6CF43ABDA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230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DB3A18-2D72-4589-3D54-72DEC68587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54D34B-F19E-C5CC-348A-F20840142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B7986-E83F-F769-C402-3EF8F462A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71ED1-07A7-EB62-F029-E2CE07DD4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9B069-9D44-BB23-1737-C952CBC11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447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40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6380AA-0B90-A973-50A4-E1FE79B10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F5EC9-1975-CBC0-609E-38AB341A6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A81BB-C32C-9BFE-20DD-4C2E5EDA4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60D9E6-1ED7-474A-8C78-0EE6798BF132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C23CA-14DF-2708-DB22-8307287EB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20065-FF60-279E-9A6B-4DAAD092D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63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6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.xml"/><Relationship Id="rId21" Type="http://schemas.openxmlformats.org/officeDocument/2006/relationships/image" Target="../media/image210.png"/><Relationship Id="rId42" Type="http://schemas.openxmlformats.org/officeDocument/2006/relationships/customXml" Target="../ink/ink21.xml"/><Relationship Id="rId47" Type="http://schemas.openxmlformats.org/officeDocument/2006/relationships/image" Target="../media/image340.png"/><Relationship Id="rId63" Type="http://schemas.openxmlformats.org/officeDocument/2006/relationships/image" Target="../media/image420.png"/><Relationship Id="rId68" Type="http://schemas.openxmlformats.org/officeDocument/2006/relationships/customXml" Target="../ink/ink34.xml"/><Relationship Id="rId16" Type="http://schemas.openxmlformats.org/officeDocument/2006/relationships/customXml" Target="../ink/ink8.xml"/><Relationship Id="rId11" Type="http://schemas.openxmlformats.org/officeDocument/2006/relationships/image" Target="../media/image160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290.png"/><Relationship Id="rId40" Type="http://schemas.openxmlformats.org/officeDocument/2006/relationships/customXml" Target="../ink/ink20.xml"/><Relationship Id="rId45" Type="http://schemas.openxmlformats.org/officeDocument/2006/relationships/image" Target="../media/image330.png"/><Relationship Id="rId53" Type="http://schemas.openxmlformats.org/officeDocument/2006/relationships/image" Target="../media/image370.png"/><Relationship Id="rId58" Type="http://schemas.openxmlformats.org/officeDocument/2006/relationships/customXml" Target="../ink/ink29.xml"/><Relationship Id="rId66" Type="http://schemas.openxmlformats.org/officeDocument/2006/relationships/customXml" Target="../ink/ink33.xml"/><Relationship Id="rId74" Type="http://schemas.openxmlformats.org/officeDocument/2006/relationships/customXml" Target="../ink/ink37.xml"/><Relationship Id="rId5" Type="http://schemas.openxmlformats.org/officeDocument/2006/relationships/image" Target="../media/image49.png"/><Relationship Id="rId61" Type="http://schemas.openxmlformats.org/officeDocument/2006/relationships/image" Target="../media/image411.png"/><Relationship Id="rId19" Type="http://schemas.openxmlformats.org/officeDocument/2006/relationships/image" Target="../media/image200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240.png"/><Relationship Id="rId30" Type="http://schemas.openxmlformats.org/officeDocument/2006/relationships/customXml" Target="../ink/ink15.xml"/><Relationship Id="rId35" Type="http://schemas.openxmlformats.org/officeDocument/2006/relationships/image" Target="../media/image280.png"/><Relationship Id="rId43" Type="http://schemas.openxmlformats.org/officeDocument/2006/relationships/image" Target="../media/image320.png"/><Relationship Id="rId48" Type="http://schemas.openxmlformats.org/officeDocument/2006/relationships/customXml" Target="../ink/ink24.xml"/><Relationship Id="rId56" Type="http://schemas.openxmlformats.org/officeDocument/2006/relationships/customXml" Target="../ink/ink28.xml"/><Relationship Id="rId64" Type="http://schemas.openxmlformats.org/officeDocument/2006/relationships/customXml" Target="../ink/ink32.xml"/><Relationship Id="rId69" Type="http://schemas.openxmlformats.org/officeDocument/2006/relationships/image" Target="../media/image450.png"/><Relationship Id="rId77" Type="http://schemas.openxmlformats.org/officeDocument/2006/relationships/image" Target="../media/image490.png"/><Relationship Id="rId8" Type="http://schemas.openxmlformats.org/officeDocument/2006/relationships/customXml" Target="../ink/ink4.xml"/><Relationship Id="rId51" Type="http://schemas.openxmlformats.org/officeDocument/2006/relationships/image" Target="../media/image360.png"/><Relationship Id="rId72" Type="http://schemas.openxmlformats.org/officeDocument/2006/relationships/customXml" Target="../ink/ink36.xml"/><Relationship Id="rId3" Type="http://schemas.openxmlformats.org/officeDocument/2006/relationships/image" Target="../media/image47.png"/><Relationship Id="rId12" Type="http://schemas.openxmlformats.org/officeDocument/2006/relationships/customXml" Target="../ink/ink6.xml"/><Relationship Id="rId17" Type="http://schemas.openxmlformats.org/officeDocument/2006/relationships/image" Target="../media/image190.png"/><Relationship Id="rId25" Type="http://schemas.openxmlformats.org/officeDocument/2006/relationships/image" Target="../media/image230.png"/><Relationship Id="rId33" Type="http://schemas.openxmlformats.org/officeDocument/2006/relationships/image" Target="../media/image270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59" Type="http://schemas.openxmlformats.org/officeDocument/2006/relationships/image" Target="../media/image400.png"/><Relationship Id="rId67" Type="http://schemas.openxmlformats.org/officeDocument/2006/relationships/image" Target="../media/image440.png"/><Relationship Id="rId20" Type="http://schemas.openxmlformats.org/officeDocument/2006/relationships/customXml" Target="../ink/ink10.xml"/><Relationship Id="rId41" Type="http://schemas.openxmlformats.org/officeDocument/2006/relationships/image" Target="../media/image311.png"/><Relationship Id="rId54" Type="http://schemas.openxmlformats.org/officeDocument/2006/relationships/customXml" Target="../ink/ink27.xml"/><Relationship Id="rId62" Type="http://schemas.openxmlformats.org/officeDocument/2006/relationships/customXml" Target="../ink/ink31.xml"/><Relationship Id="rId70" Type="http://schemas.openxmlformats.org/officeDocument/2006/relationships/customXml" Target="../ink/ink35.xml"/><Relationship Id="rId75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5" Type="http://schemas.openxmlformats.org/officeDocument/2006/relationships/image" Target="../media/image180.png"/><Relationship Id="rId23" Type="http://schemas.openxmlformats.org/officeDocument/2006/relationships/image" Target="../media/image220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350.png"/><Relationship Id="rId57" Type="http://schemas.openxmlformats.org/officeDocument/2006/relationships/image" Target="../media/image390.png"/><Relationship Id="rId10" Type="http://schemas.openxmlformats.org/officeDocument/2006/relationships/customXml" Target="../ink/ink5.xml"/><Relationship Id="rId31" Type="http://schemas.openxmlformats.org/officeDocument/2006/relationships/image" Target="../media/image260.png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65" Type="http://schemas.openxmlformats.org/officeDocument/2006/relationships/image" Target="../media/image430.png"/><Relationship Id="rId73" Type="http://schemas.openxmlformats.org/officeDocument/2006/relationships/image" Target="../media/image470.png"/><Relationship Id="rId4" Type="http://schemas.openxmlformats.org/officeDocument/2006/relationships/image" Target="../media/image48.png"/><Relationship Id="rId9" Type="http://schemas.openxmlformats.org/officeDocument/2006/relationships/image" Target="../media/image150.png"/><Relationship Id="rId13" Type="http://schemas.openxmlformats.org/officeDocument/2006/relationships/image" Target="../media/image170.png"/><Relationship Id="rId18" Type="http://schemas.openxmlformats.org/officeDocument/2006/relationships/customXml" Target="../ink/ink9.xml"/><Relationship Id="rId39" Type="http://schemas.openxmlformats.org/officeDocument/2006/relationships/image" Target="../media/image300.png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380.png"/><Relationship Id="rId76" Type="http://schemas.openxmlformats.org/officeDocument/2006/relationships/customXml" Target="../ink/ink38.xml"/><Relationship Id="rId7" Type="http://schemas.openxmlformats.org/officeDocument/2006/relationships/image" Target="../media/image140.png"/><Relationship Id="rId71" Type="http://schemas.openxmlformats.org/officeDocument/2006/relationships/image" Target="../media/image460.png"/><Relationship Id="rId2" Type="http://schemas.openxmlformats.org/officeDocument/2006/relationships/image" Target="../media/image46.png"/><Relationship Id="rId29" Type="http://schemas.openxmlformats.org/officeDocument/2006/relationships/image" Target="../media/image25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52.png"/><Relationship Id="rId18" Type="http://schemas.openxmlformats.org/officeDocument/2006/relationships/customXml" Target="../ink/ink45.xml"/><Relationship Id="rId3" Type="http://schemas.openxmlformats.org/officeDocument/2006/relationships/image" Target="../media/image51.png"/><Relationship Id="rId7" Type="http://schemas.openxmlformats.org/officeDocument/2006/relationships/customXml" Target="../ink/ink40.xml"/><Relationship Id="rId12" Type="http://schemas.openxmlformats.org/officeDocument/2006/relationships/image" Target="../media/image550.png"/><Relationship Id="rId17" Type="http://schemas.openxmlformats.org/officeDocument/2006/relationships/image" Target="../media/image580.png"/><Relationship Id="rId2" Type="http://schemas.openxmlformats.org/officeDocument/2006/relationships/image" Target="../media/image50.png"/><Relationship Id="rId16" Type="http://schemas.openxmlformats.org/officeDocument/2006/relationships/customXml" Target="../ink/ink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11" Type="http://schemas.openxmlformats.org/officeDocument/2006/relationships/customXml" Target="../ink/ink42.xml"/><Relationship Id="rId5" Type="http://schemas.openxmlformats.org/officeDocument/2006/relationships/customXml" Target="../ink/ink39.xml"/><Relationship Id="rId15" Type="http://schemas.openxmlformats.org/officeDocument/2006/relationships/image" Target="../media/image570.png"/><Relationship Id="rId10" Type="http://schemas.openxmlformats.org/officeDocument/2006/relationships/image" Target="../media/image540.png"/><Relationship Id="rId19" Type="http://schemas.openxmlformats.org/officeDocument/2006/relationships/image" Target="../media/image590.png"/><Relationship Id="rId4" Type="http://schemas.openxmlformats.org/officeDocument/2006/relationships/image" Target="../media/image49.png"/><Relationship Id="rId9" Type="http://schemas.openxmlformats.org/officeDocument/2006/relationships/customXml" Target="../ink/ink41.xml"/><Relationship Id="rId14" Type="http://schemas.openxmlformats.org/officeDocument/2006/relationships/customXml" Target="../ink/ink4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61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7.xml"/><Relationship Id="rId5" Type="http://schemas.openxmlformats.org/officeDocument/2006/relationships/image" Target="../media/image62.emf"/><Relationship Id="rId4" Type="http://schemas.openxmlformats.org/officeDocument/2006/relationships/customXml" Target="../ink/ink4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emf"/><Relationship Id="rId4" Type="http://schemas.openxmlformats.org/officeDocument/2006/relationships/customXml" Target="../ink/ink4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5" Type="http://schemas.openxmlformats.org/officeDocument/2006/relationships/customXml" Target="../ink/ink49.xml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customXml" Target="../ink/ink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emf"/><Relationship Id="rId4" Type="http://schemas.openxmlformats.org/officeDocument/2006/relationships/customXml" Target="../ink/ink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customXml" Target="../ink/ink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emf"/><Relationship Id="rId4" Type="http://schemas.openxmlformats.org/officeDocument/2006/relationships/customXml" Target="../ink/ink5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customXml" Target="../ink/ink5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customXml" Target="../ink/ink5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6.xm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emf"/><Relationship Id="rId5" Type="http://schemas.openxmlformats.org/officeDocument/2006/relationships/customXml" Target="../ink/ink57.xml"/><Relationship Id="rId4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8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customXml" Target="../ink/ink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emf"/><Relationship Id="rId4" Type="http://schemas.openxmlformats.org/officeDocument/2006/relationships/customXml" Target="../ink/ink6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customXml" Target="../ink/ink6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8248" y="2971729"/>
            <a:ext cx="9890721" cy="6657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5333"/>
              </a:lnSpc>
            </a:pPr>
            <a:r>
              <a:rPr lang="en-US" sz="4392" b="1" kern="0" spc="-1" dirty="0">
                <a:solidFill>
                  <a:srgbClr val="FFFFFF"/>
                </a:solidFill>
              </a:rPr>
              <a:t>PH5101 Atomic and Molecular Physics </a:t>
            </a:r>
          </a:p>
        </p:txBody>
      </p:sp>
      <p:sp>
        <p:nvSpPr>
          <p:cNvPr id="6" name="Text 2"/>
          <p:cNvSpPr/>
          <p:nvPr/>
        </p:nvSpPr>
        <p:spPr>
          <a:xfrm>
            <a:off x="6380449" y="4693516"/>
            <a:ext cx="65" cy="2325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042" y="0"/>
            <a:ext cx="11912959" cy="1143000"/>
          </a:xfrm>
        </p:spPr>
        <p:txBody>
          <a:bodyPr>
            <a:normAutofit/>
          </a:bodyPr>
          <a:lstStyle/>
          <a:p>
            <a:r>
              <a:rPr lang="en-IN" sz="3200" b="1" u="sng">
                <a:solidFill>
                  <a:srgbClr val="002060"/>
                </a:solidFill>
                <a:latin typeface="Arial Black" pitchFamily="34" charset="0"/>
              </a:rPr>
              <a:t>Course Instructor</a:t>
            </a:r>
            <a:endParaRPr lang="en-IN" sz="3200" b="1" u="sng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60498"/>
            <a:ext cx="7173883" cy="375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67" b="1">
                <a:solidFill>
                  <a:srgbClr val="002060"/>
                </a:solidFill>
                <a:latin typeface="Book Antiqua" panose="02040602050305030304" pitchFamily="18" charset="0"/>
              </a:rPr>
              <a:t>Dr. Raghavan K Easwaran</a:t>
            </a:r>
          </a:p>
          <a:p>
            <a:endParaRPr lang="en-IN" sz="1467" b="1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r>
              <a:rPr lang="en-IN" sz="1467" b="1">
                <a:solidFill>
                  <a:srgbClr val="0070C0"/>
                </a:solidFill>
                <a:latin typeface="Book Antiqua" panose="02040602050305030304" pitchFamily="18" charset="0"/>
              </a:rPr>
              <a:t>PhD (France, Paris) PDF(Nottingham, UK), UG (IIT  Madras)</a:t>
            </a:r>
          </a:p>
          <a:p>
            <a:r>
              <a:rPr lang="en-IN" sz="1467" b="1">
                <a:solidFill>
                  <a:srgbClr val="0070C0"/>
                </a:solidFill>
                <a:latin typeface="Book Antiqua" panose="02040602050305030304" pitchFamily="18" charset="0"/>
              </a:rPr>
              <a:t>Marie Curie Fellow (PhD) European Union (EU), IFRAF, Paris</a:t>
            </a:r>
          </a:p>
          <a:p>
            <a:endParaRPr lang="en-IN" sz="1467" b="1">
              <a:latin typeface="Book Antiqua" panose="02040602050305030304" pitchFamily="18" charset="0"/>
            </a:endParaRPr>
          </a:p>
          <a:p>
            <a:r>
              <a:rPr lang="en-IN" sz="1467" b="1">
                <a:latin typeface="Book Antiqua" panose="02040602050305030304" pitchFamily="18" charset="0"/>
              </a:rPr>
              <a:t>Associate Professor and Former Head of the department</a:t>
            </a:r>
          </a:p>
          <a:p>
            <a:r>
              <a:rPr lang="en-IN" sz="1467" b="1">
                <a:solidFill>
                  <a:srgbClr val="0070C0"/>
                </a:solidFill>
                <a:latin typeface="Book Antiqua" panose="02040602050305030304" pitchFamily="18" charset="0"/>
              </a:rPr>
              <a:t>Department of Physics</a:t>
            </a:r>
          </a:p>
          <a:p>
            <a:r>
              <a:rPr lang="en-IN" sz="1467" b="1">
                <a:solidFill>
                  <a:srgbClr val="002060"/>
                </a:solidFill>
                <a:latin typeface="Book Antiqua" panose="02040602050305030304" pitchFamily="18" charset="0"/>
              </a:rPr>
              <a:t>MPI, National Quantum Mission</a:t>
            </a:r>
          </a:p>
          <a:p>
            <a:r>
              <a:rPr lang="en-IN" sz="1467" b="1">
                <a:solidFill>
                  <a:srgbClr val="0070C0"/>
                </a:solidFill>
                <a:latin typeface="Book Antiqua" panose="02040602050305030304" pitchFamily="18" charset="0"/>
              </a:rPr>
              <a:t>Quantum Communication HUB,</a:t>
            </a:r>
          </a:p>
          <a:p>
            <a:endParaRPr lang="en-IN" sz="1467" b="1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r>
              <a:rPr lang="en-IN" sz="1467" b="1">
                <a:solidFill>
                  <a:srgbClr val="FF0000"/>
                </a:solidFill>
                <a:latin typeface="Book Antiqua" panose="02040602050305030304" pitchFamily="18" charset="0"/>
              </a:rPr>
              <a:t>Indian Institute of Technology Madras </a:t>
            </a:r>
          </a:p>
          <a:p>
            <a:endParaRPr lang="en-IN" sz="1467" b="1">
              <a:latin typeface="Book Antiqua" panose="02040602050305030304" pitchFamily="18" charset="0"/>
            </a:endParaRPr>
          </a:p>
          <a:p>
            <a:r>
              <a:rPr lang="en-IN" sz="1467" b="1">
                <a:latin typeface="Book Antiqua" panose="02040602050305030304" pitchFamily="18" charset="0"/>
              </a:rPr>
              <a:t>Indian Institute of Technology Patna</a:t>
            </a:r>
          </a:p>
          <a:p>
            <a:endParaRPr lang="en-IN" sz="1467" b="1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r>
              <a:rPr lang="en-IN" sz="1467" b="1">
                <a:latin typeface="Book Antiqua" panose="02040602050305030304" pitchFamily="18" charset="0"/>
              </a:rPr>
              <a:t>www.raghavanke.com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D9B2D6-A7E3-1914-400F-DD444F92A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241" y="97131"/>
            <a:ext cx="2264596" cy="21761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5382B4-F9C8-049B-0EA9-8A632EDD4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90352"/>
            <a:ext cx="8278584" cy="18676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1F7651-9BCA-F8B8-A67D-564262270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480" y="2273266"/>
            <a:ext cx="7589520" cy="271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23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7F0822-8750-CA23-E1E7-8ED48179BE6C}"/>
              </a:ext>
            </a:extLst>
          </p:cNvPr>
          <p:cNvSpPr txBox="1"/>
          <p:nvPr/>
        </p:nvSpPr>
        <p:spPr>
          <a:xfrm>
            <a:off x="223059" y="617791"/>
            <a:ext cx="11552381" cy="6473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/>
              <a:t>Syllabus</a:t>
            </a:r>
          </a:p>
          <a:p>
            <a:r>
              <a:rPr lang="en-IN" sz="1600" dirty="0"/>
              <a:t>Recap of Atomic physics experiments: a historical overview and recap of Quantum Physics, One electron atom and its representation example Alkali atoms: Rubidium as a case study, </a:t>
            </a:r>
            <a:r>
              <a:rPr lang="en-IN" sz="1600" dirty="0">
                <a:highlight>
                  <a:srgbClr val="FFFF00"/>
                </a:highlight>
              </a:rPr>
              <a:t>Zeeman effect ,Interaction of one electron atoms with electromagnetic radiation and stark effect, </a:t>
            </a:r>
            <a:r>
              <a:rPr lang="en-IN" sz="1600" dirty="0"/>
              <a:t>Transition rates, The dipole approximation, Selection rules, </a:t>
            </a:r>
            <a:r>
              <a:rPr lang="en-IN" sz="1600" dirty="0">
                <a:highlight>
                  <a:srgbClr val="FFFF00"/>
                </a:highlight>
              </a:rPr>
              <a:t>Spectrum of one electron atoms like alkali gas, , Fine structure and Hyperfine structure of alkali atoms and atomic spectroscopy, Line intensities and the life time of the excited states, Line shapes and widths. </a:t>
            </a:r>
            <a:r>
              <a:rPr lang="en-IN" sz="1600" dirty="0"/>
              <a:t>Many electron atoms: L-S coupling and j-j coupling, Thomas Fermi model, Hartree- Fock method and the SCF.</a:t>
            </a:r>
          </a:p>
          <a:p>
            <a:endParaRPr lang="en-IN" sz="1600" dirty="0"/>
          </a:p>
          <a:p>
            <a:r>
              <a:rPr lang="en-IN" sz="1600" dirty="0"/>
              <a:t>Molecular structure, Born -Oppenheimer approximation, Electronic structure of diatomic molecule, Electronic, Rotational, Vibrational and Vibration-Rotation Spectra of diatomic molecules, Electronic spectra of diatomic molecules, The Franck-Condon principle. Introduction to the Density functional theory</a:t>
            </a:r>
          </a:p>
          <a:p>
            <a:r>
              <a:rPr lang="en-IN" sz="1600" b="1" dirty="0"/>
              <a:t>Additional Topics: Atomic Physics and Quantum Memory for Quantum Communication.</a:t>
            </a:r>
            <a:endParaRPr lang="en-IN" sz="1600" dirty="0"/>
          </a:p>
          <a:p>
            <a:r>
              <a:rPr lang="en-IN" sz="1600" b="1" dirty="0"/>
              <a:t>Suggested Readings:</a:t>
            </a:r>
          </a:p>
          <a:p>
            <a:r>
              <a:rPr lang="en-IN" sz="1600" dirty="0"/>
              <a:t>Textbooks: • B.H. </a:t>
            </a:r>
            <a:r>
              <a:rPr lang="en-IN" sz="1600" dirty="0" err="1"/>
              <a:t>Bransden</a:t>
            </a:r>
            <a:r>
              <a:rPr lang="en-IN" sz="1600" dirty="0"/>
              <a:t> and C.J. </a:t>
            </a:r>
            <a:r>
              <a:rPr lang="en-IN" sz="1600" dirty="0" err="1"/>
              <a:t>Joachain</a:t>
            </a:r>
            <a:r>
              <a:rPr lang="en-IN" sz="1600" dirty="0"/>
              <a:t>, Physics of Atoms and Molecules,</a:t>
            </a:r>
          </a:p>
          <a:p>
            <a:r>
              <a:rPr lang="en-IN" sz="1600" dirty="0"/>
              <a:t>Longman Scientific and Technical, 1983.</a:t>
            </a:r>
          </a:p>
          <a:p>
            <a:r>
              <a:rPr lang="en-IN" sz="1600" dirty="0"/>
              <a:t>• Gordon W and F. Drake, Springer Handbook of Atomic, Molecular,</a:t>
            </a:r>
          </a:p>
          <a:p>
            <a:r>
              <a:rPr lang="en-IN" sz="1600" dirty="0"/>
              <a:t>and Optical Physics, Springer, 2006.</a:t>
            </a:r>
          </a:p>
          <a:p>
            <a:r>
              <a:rPr lang="en-IN" sz="1600" dirty="0"/>
              <a:t>• W. </a:t>
            </a:r>
            <a:r>
              <a:rPr lang="en-IN" sz="1600" dirty="0" err="1"/>
              <a:t>Demtroder</a:t>
            </a:r>
            <a:r>
              <a:rPr lang="en-IN" sz="1600" dirty="0"/>
              <a:t>, Atoms, Molecules and Photons, Springer, 2010.</a:t>
            </a:r>
          </a:p>
          <a:p>
            <a:r>
              <a:rPr lang="en-IN" sz="1600" dirty="0"/>
              <a:t>• H. Haken and H.C. Wolf, Physics of Atoms and Quanta, Springer, 2005.</a:t>
            </a:r>
          </a:p>
          <a:p>
            <a:r>
              <a:rPr lang="en-IN" sz="1600" dirty="0"/>
              <a:t>• H. E. White, Introduction to Atomic Spectra, McGraw Hill, 2019</a:t>
            </a:r>
          </a:p>
          <a:p>
            <a:r>
              <a:rPr lang="en-IN" sz="1600" dirty="0"/>
              <a:t>• G. K. Woodgate, Elementary Atomic Structure, 2nd Ed., </a:t>
            </a:r>
            <a:r>
              <a:rPr lang="en-IN" sz="1600" dirty="0" err="1"/>
              <a:t>Clerenton</a:t>
            </a:r>
            <a:r>
              <a:rPr lang="en-IN" sz="1600" dirty="0"/>
              <a:t> Press, Oxford, 2002</a:t>
            </a:r>
          </a:p>
          <a:p>
            <a:r>
              <a:rPr lang="en-IN" sz="1600" dirty="0"/>
              <a:t>• M. Karplus and R. N. Porter, Atoms and Molecules: An Introduction for Students of Physical Chemistry</a:t>
            </a:r>
          </a:p>
          <a:p>
            <a:r>
              <a:rPr lang="en-IN" sz="1600" b="1" dirty="0"/>
              <a:t>References: </a:t>
            </a:r>
          </a:p>
          <a:p>
            <a:r>
              <a:rPr lang="en-IN" sz="1600" dirty="0"/>
              <a:t>• </a:t>
            </a:r>
            <a:r>
              <a:rPr lang="en-IN" sz="1067" dirty="0"/>
              <a:t>Ira N. Levine, Quantum Chemistry, 6th Edition, PHI Learning Private Limited, New Delhi, 2009.</a:t>
            </a:r>
          </a:p>
          <a:p>
            <a:r>
              <a:rPr lang="en-IN" sz="1067" dirty="0"/>
              <a:t>• John P. Lowe and Kirk A. Peterson, Quantum Chemistry, 3rd Edition, Academic Press, 2009.</a:t>
            </a:r>
          </a:p>
          <a:p>
            <a:r>
              <a:rPr lang="en-IN" sz="1067" dirty="0"/>
              <a:t>• Peter Atkins and Ronald Friedman, 4thEdition, Oxford Univ. Press, 2012. • Collin N. Banwell and Elain M. Mc Cash, Fundamentals of Molecular Spectroscopy, 4thEdition, Tata McGraw Hills, 2008</a:t>
            </a:r>
            <a:r>
              <a:rPr lang="en-IN" sz="1600" dirty="0"/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993EDC-043D-46EC-8F31-356402C4042E}"/>
              </a:ext>
            </a:extLst>
          </p:cNvPr>
          <p:cNvSpPr/>
          <p:nvPr/>
        </p:nvSpPr>
        <p:spPr>
          <a:xfrm>
            <a:off x="3050771" y="1"/>
            <a:ext cx="6616931" cy="931025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PH5101 Atomic and Molecular Physics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</a:rPr>
              <a:t>3-1-0-4</a:t>
            </a:r>
            <a:endParaRPr lang="en-IN" sz="1600" dirty="0"/>
          </a:p>
          <a:p>
            <a:pPr algn="ctr"/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999604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42503" y="125301"/>
          <a:ext cx="10107454" cy="64343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0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94973517"/>
                    </a:ext>
                  </a:extLst>
                </a:gridCol>
                <a:gridCol w="1687484">
                  <a:extLst>
                    <a:ext uri="{9D8B030D-6E8A-4147-A177-3AD203B41FA5}">
                      <a16:colId xmlns:a16="http://schemas.microsoft.com/office/drawing/2014/main" val="2995396812"/>
                    </a:ext>
                  </a:extLst>
                </a:gridCol>
                <a:gridCol w="1562793">
                  <a:extLst>
                    <a:ext uri="{9D8B030D-6E8A-4147-A177-3AD203B41FA5}">
                      <a16:colId xmlns:a16="http://schemas.microsoft.com/office/drawing/2014/main" val="1238410764"/>
                    </a:ext>
                  </a:extLst>
                </a:gridCol>
              </a:tblGrid>
              <a:tr h="99482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Time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10:11</a:t>
                      </a: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10-11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11-12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11-12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4-5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86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Day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9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Monday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R103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</a:b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4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IN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49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Tuesday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R103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b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</a:b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73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IN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74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Wednesday</a:t>
                      </a: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R103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b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</a:b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4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IN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Thursday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     R304</a:t>
                      </a:r>
                      <a:endParaRPr lang="en-IN" sz="2000" b="0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 marL="7400" marR="7400" marT="7400" marB="0" anchor="ctr"/>
                </a:tc>
                <a:extLst>
                  <a:ext uri="{0D108BD9-81ED-4DB2-BD59-A6C34878D82A}">
                    <a16:rowId xmlns:a16="http://schemas.microsoft.com/office/drawing/2014/main" val="2074633291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Friday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                                                    103             </a:t>
                      </a:r>
                      <a:endParaRPr lang="en-IN" sz="2000" b="0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151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46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9F101-8102-1634-8158-EAD34BB125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36020"/>
            <a:ext cx="9144000" cy="2387600"/>
          </a:xfrm>
        </p:spPr>
        <p:txBody>
          <a:bodyPr>
            <a:normAutofit/>
          </a:bodyPr>
          <a:lstStyle/>
          <a:p>
            <a:r>
              <a:rPr lang="en-IN" sz="4000" dirty="0"/>
              <a:t>Spectrum of one electron atoms, Line intensities and the life time of the excited states, Line shapes and widths.</a:t>
            </a:r>
          </a:p>
        </p:txBody>
      </p:sp>
    </p:spTree>
    <p:extLst>
      <p:ext uri="{BB962C8B-B14F-4D97-AF65-F5344CB8AC3E}">
        <p14:creationId xmlns:p14="http://schemas.microsoft.com/office/powerpoint/2010/main" val="375157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0" y="17322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 case study on Rb atomic gas</a:t>
            </a:r>
            <a:br>
              <a:rPr lang="en-US" b="1" dirty="0"/>
            </a:br>
            <a:r>
              <a:rPr lang="en-US" b="1" dirty="0"/>
              <a:t>“connecting to the lab”</a:t>
            </a:r>
          </a:p>
        </p:txBody>
      </p:sp>
    </p:spTree>
    <p:extLst>
      <p:ext uri="{BB962C8B-B14F-4D97-AF65-F5344CB8AC3E}">
        <p14:creationId xmlns:p14="http://schemas.microsoft.com/office/powerpoint/2010/main" val="348541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C2BE9-6334-84A5-4512-EDE64E97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665BDD3-D241-F850-A750-ECFD68D61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233" y="643468"/>
            <a:ext cx="837753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AutoShape 4">
            <a:extLst>
              <a:ext uri="{FF2B5EF4-FFF2-40B4-BE49-F238E27FC236}">
                <a16:creationId xmlns:a16="http://schemas.microsoft.com/office/drawing/2014/main" id="{9144F2A0-3B42-195F-E918-272A331F58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25800"/>
            <a:ext cx="26924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4237918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29BD6F-BA2D-F70E-7C8E-0094643E5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6" y="0"/>
            <a:ext cx="12066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70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859324-409C-F914-3EAB-7A94932C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675" y="614362"/>
            <a:ext cx="7486650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73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BD9FF6-31CF-BD29-49A4-C0B18966F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3" y="78922"/>
            <a:ext cx="5286375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8CDBDD-FB95-5F4A-6394-689343166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874" y="914400"/>
            <a:ext cx="2457450" cy="942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68E1BE-8FF5-5469-A323-AFE7A33AC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49" y="1657009"/>
            <a:ext cx="3267075" cy="685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3620CF-4798-A48F-BDA1-A7B5F4912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5524" y="2663937"/>
            <a:ext cx="3352800" cy="2228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DDF91F-6955-4C6A-1723-8740E25AA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8379" y="142875"/>
            <a:ext cx="2171700" cy="7715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7F712D-FB59-8C00-F6D3-1DAFFD277289}"/>
                  </a:ext>
                </a:extLst>
              </p:cNvPr>
              <p:cNvSpPr txBox="1"/>
              <p:nvPr/>
            </p:nvSpPr>
            <p:spPr>
              <a:xfrm>
                <a:off x="1504270" y="5340421"/>
                <a:ext cx="60960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IN" dirty="0"/>
                  <a:t>∣0⟩ and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IN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IN" i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IN" dirty="0"/>
                  <a:t>are </a:t>
                </a:r>
                <a:r>
                  <a:rPr lang="en-IN" b="1" dirty="0"/>
                  <a:t>photon-number states of one particular electromagnetic field mode</a:t>
                </a:r>
                <a:r>
                  <a:rPr lang="en-IN" dirty="0"/>
                  <a:t>.</a:t>
                </a:r>
              </a:p>
              <a:p>
                <a:pPr>
                  <a:buNone/>
                </a:pPr>
                <a:r>
                  <a:rPr lang="en-IN" dirty="0"/>
                  <a:t>They are not atomic energy states.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7F712D-FB59-8C00-F6D3-1DAFFD277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270" y="5340421"/>
                <a:ext cx="6096000" cy="923330"/>
              </a:xfrm>
              <a:prstGeom prst="rect">
                <a:avLst/>
              </a:prstGeom>
              <a:blipFill>
                <a:blip r:embed="rId7"/>
                <a:stretch>
                  <a:fillRect l="-900" t="-48026" b="-1381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10870CBB-D60C-88D1-E943-725622088A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5896" y="1355911"/>
            <a:ext cx="5501304" cy="255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83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641F64-8734-378F-1FA8-88B77BFCC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93890"/>
            <a:ext cx="7990795" cy="30235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839277-3119-D426-F840-020DB6DE4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41" y="3740567"/>
            <a:ext cx="1138237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36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FDB427-73EE-C595-E648-3BE70DB60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1266825"/>
            <a:ext cx="121539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260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18519E-9EBC-EE39-FC59-8A2BD6CE4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1395412"/>
            <a:ext cx="11972925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73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6A9059-7851-F7DD-C199-8FB2522F5C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984"/>
          <a:stretch>
            <a:fillRect/>
          </a:stretch>
        </p:blipFill>
        <p:spPr>
          <a:xfrm>
            <a:off x="1025979" y="250372"/>
            <a:ext cx="9486900" cy="3060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7C8730-0B3A-F654-E81F-E0257AF34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011" y="3546703"/>
            <a:ext cx="8470446" cy="29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83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7ACDEF-10F3-48BA-DCB0-F31032257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29885"/>
            <a:ext cx="10905066" cy="479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76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68CA7D-D2B7-83B6-4D9F-DEF1803E6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785812"/>
            <a:ext cx="912495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89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7FC3AC-3A6B-5763-BC42-FEC58F817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89" y="1173615"/>
            <a:ext cx="7486650" cy="4010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1A59F1-7381-C13A-59E8-863AE193C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436" y="5183640"/>
            <a:ext cx="354330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0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693357-B1A2-D060-8848-F2E74E841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1866900"/>
            <a:ext cx="1106805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02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FAEA78-10F5-5E76-5124-1269258AB63E}"/>
              </a:ext>
            </a:extLst>
          </p:cNvPr>
          <p:cNvCxnSpPr/>
          <p:nvPr/>
        </p:nvCxnSpPr>
        <p:spPr>
          <a:xfrm>
            <a:off x="883723" y="5347657"/>
            <a:ext cx="2970000" cy="0"/>
          </a:xfrm>
          <a:prstGeom prst="line">
            <a:avLst/>
          </a:prstGeom>
          <a:ln w="793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3415F8-7DEC-3817-18AE-47D4313033D0}"/>
              </a:ext>
            </a:extLst>
          </p:cNvPr>
          <p:cNvCxnSpPr>
            <a:cxnSpLocks/>
          </p:cNvCxnSpPr>
          <p:nvPr/>
        </p:nvCxnSpPr>
        <p:spPr>
          <a:xfrm>
            <a:off x="883723" y="3638010"/>
            <a:ext cx="2970000" cy="0"/>
          </a:xfrm>
          <a:prstGeom prst="line">
            <a:avLst/>
          </a:prstGeom>
          <a:ln w="793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CFE440-9A5F-5D25-9ED7-9C85F4A900FB}"/>
              </a:ext>
            </a:extLst>
          </p:cNvPr>
          <p:cNvCxnSpPr/>
          <p:nvPr/>
        </p:nvCxnSpPr>
        <p:spPr>
          <a:xfrm>
            <a:off x="811887" y="3177187"/>
            <a:ext cx="2970000" cy="0"/>
          </a:xfrm>
          <a:prstGeom prst="line">
            <a:avLst/>
          </a:prstGeom>
          <a:ln w="793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75EE3D6-5E03-7B6D-1043-C69B13566C77}"/>
              </a:ext>
            </a:extLst>
          </p:cNvPr>
          <p:cNvCxnSpPr>
            <a:cxnSpLocks/>
          </p:cNvCxnSpPr>
          <p:nvPr/>
        </p:nvCxnSpPr>
        <p:spPr>
          <a:xfrm flipV="1">
            <a:off x="2057401" y="4154285"/>
            <a:ext cx="0" cy="1193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7375F4F-CF5B-AC8C-4CD7-990A6AD35D10}"/>
              </a:ext>
            </a:extLst>
          </p:cNvPr>
          <p:cNvCxnSpPr>
            <a:cxnSpLocks/>
          </p:cNvCxnSpPr>
          <p:nvPr/>
        </p:nvCxnSpPr>
        <p:spPr>
          <a:xfrm flipV="1">
            <a:off x="2296887" y="2786743"/>
            <a:ext cx="0" cy="25609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82D1E3-0035-DD5F-CA8F-B06FA4BE7CB5}"/>
              </a:ext>
            </a:extLst>
          </p:cNvPr>
          <p:cNvGrpSpPr/>
          <p:nvPr/>
        </p:nvGrpSpPr>
        <p:grpSpPr>
          <a:xfrm>
            <a:off x="4271033" y="3390013"/>
            <a:ext cx="2542875" cy="2386744"/>
            <a:chOff x="4271033" y="3390012"/>
            <a:chExt cx="3672400" cy="24037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9407D22-4BCE-47B7-A6AE-2338CD4A6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877"/>
            <a:stretch>
              <a:fillRect/>
            </a:stretch>
          </p:blipFill>
          <p:spPr>
            <a:xfrm>
              <a:off x="4271033" y="3390012"/>
              <a:ext cx="3672400" cy="240371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BE1C47-CC1F-67EF-80C5-7EC4D6682468}"/>
                </a:ext>
              </a:extLst>
            </p:cNvPr>
            <p:cNvSpPr/>
            <p:nvPr/>
          </p:nvSpPr>
          <p:spPr>
            <a:xfrm>
              <a:off x="5925980" y="3492814"/>
              <a:ext cx="912591" cy="3404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07914E4-4219-4DEF-08A7-206BBCA48F65}"/>
              </a:ext>
            </a:extLst>
          </p:cNvPr>
          <p:cNvSpPr txBox="1"/>
          <p:nvPr/>
        </p:nvSpPr>
        <p:spPr>
          <a:xfrm>
            <a:off x="5416966" y="3177187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THz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DC7098-A76E-6DAC-ABFB-320852236F4D}"/>
              </a:ext>
            </a:extLst>
          </p:cNvPr>
          <p:cNvSpPr txBox="1"/>
          <p:nvPr/>
        </p:nvSpPr>
        <p:spPr>
          <a:xfrm>
            <a:off x="264115" y="775885"/>
            <a:ext cx="11840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Natural line width and Doppler broadening line width of spectral line and line shape 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280994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E3DB65-B4CF-7788-BB10-61429AD05BFF}"/>
              </a:ext>
            </a:extLst>
          </p:cNvPr>
          <p:cNvSpPr txBox="1"/>
          <p:nvPr/>
        </p:nvSpPr>
        <p:spPr>
          <a:xfrm>
            <a:off x="860432" y="2427514"/>
            <a:ext cx="104711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Doppler Broadening of the spectral lines</a:t>
            </a:r>
            <a:endParaRPr lang="en-IN" sz="4400" b="1" dirty="0"/>
          </a:p>
        </p:txBody>
      </p:sp>
    </p:spTree>
    <p:extLst>
      <p:ext uri="{BB962C8B-B14F-4D97-AF65-F5344CB8AC3E}">
        <p14:creationId xmlns:p14="http://schemas.microsoft.com/office/powerpoint/2010/main" val="44119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9EC4B-DD53-400C-7278-1E6CD4363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87" y="659265"/>
            <a:ext cx="5267325" cy="1685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8738DB-D2C4-E9AD-F1C0-1AFB506B39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953"/>
          <a:stretch>
            <a:fillRect/>
          </a:stretch>
        </p:blipFill>
        <p:spPr>
          <a:xfrm>
            <a:off x="8002360" y="1130072"/>
            <a:ext cx="2609850" cy="1215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AB8EAD-B4D8-A3F6-B1AF-DC854E280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258" y="2344713"/>
            <a:ext cx="8120062" cy="433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400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26C236-9C0D-BAB4-AC15-45824E51F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54" y="248330"/>
            <a:ext cx="10801350" cy="1571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8BC7C8-C691-82ED-DC8E-2FD1911C5C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938"/>
          <a:stretch>
            <a:fillRect/>
          </a:stretch>
        </p:blipFill>
        <p:spPr>
          <a:xfrm>
            <a:off x="1970315" y="2090058"/>
            <a:ext cx="7467600" cy="416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1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069B68-3ABA-8EA6-DCE7-59F62D7CF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1"/>
            <a:ext cx="8401050" cy="37076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863D2B-0E1B-AF2F-2976-A1F32A840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49" y="4054809"/>
            <a:ext cx="9674679" cy="258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144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29EC34D-DE13-FE36-CDCE-E4B9A4E8B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1700212"/>
            <a:ext cx="942975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41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3374F0-5402-395A-CE3E-4FDBD92B2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022" y="2118732"/>
            <a:ext cx="4563424" cy="3181233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03AC996-1839-6B00-CE44-50C4F5AED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060261"/>
            <a:ext cx="7124022" cy="4737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135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2077DA-6F90-DF61-966A-21930C486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99" y="119742"/>
            <a:ext cx="9388929" cy="625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66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8318FF-46D5-F2DE-AA9F-18E8BC78C4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92" b="11355"/>
          <a:stretch>
            <a:fillRect/>
          </a:stretch>
        </p:blipFill>
        <p:spPr>
          <a:xfrm>
            <a:off x="0" y="1271"/>
            <a:ext cx="12192000" cy="685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96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8ED84C-4E5C-8355-49D2-2497860D0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09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yperfine_animation_looped">
            <a:hlinkClick r:id="" action="ppaction://media"/>
            <a:extLst>
              <a:ext uri="{FF2B5EF4-FFF2-40B4-BE49-F238E27FC236}">
                <a16:creationId xmlns:a16="http://schemas.microsoft.com/office/drawing/2014/main" id="{60F6AC98-E892-D397-D8E8-BDD84813811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3028"/>
          <a:stretch>
            <a:fillRect/>
          </a:stretch>
        </p:blipFill>
        <p:spPr>
          <a:xfrm>
            <a:off x="870858" y="309240"/>
            <a:ext cx="9035142" cy="6548760"/>
          </a:xfrm>
        </p:spPr>
      </p:pic>
    </p:spTree>
    <p:extLst>
      <p:ext uri="{BB962C8B-B14F-4D97-AF65-F5344CB8AC3E}">
        <p14:creationId xmlns:p14="http://schemas.microsoft.com/office/powerpoint/2010/main" val="362170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C4F1E7-850F-628C-E1D8-800769F29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54" y="1371313"/>
            <a:ext cx="10174120" cy="4115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BB0E57-11F9-7141-0FE5-5D1FA47F7FC7}"/>
              </a:ext>
            </a:extLst>
          </p:cNvPr>
          <p:cNvSpPr txBox="1"/>
          <p:nvPr/>
        </p:nvSpPr>
        <p:spPr>
          <a:xfrm>
            <a:off x="990600" y="783772"/>
            <a:ext cx="1056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/>
              <a:t>Step 1</a:t>
            </a:r>
          </a:p>
        </p:txBody>
      </p:sp>
    </p:spTree>
    <p:extLst>
      <p:ext uri="{BB962C8B-B14F-4D97-AF65-F5344CB8AC3E}">
        <p14:creationId xmlns:p14="http://schemas.microsoft.com/office/powerpoint/2010/main" val="35104336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92D4-E321-0EA8-903A-140D1DF1D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EB67E6-D539-238F-C6CD-132A0DA660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7314"/>
            <a:ext cx="10294622" cy="6865314"/>
          </a:xfrm>
        </p:spPr>
      </p:pic>
    </p:spTree>
    <p:extLst>
      <p:ext uri="{BB962C8B-B14F-4D97-AF65-F5344CB8AC3E}">
        <p14:creationId xmlns:p14="http://schemas.microsoft.com/office/powerpoint/2010/main" val="3016956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D4259F-7FF5-29FC-10EE-14F82B3148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84"/>
          <a:stretch>
            <a:fillRect/>
          </a:stretch>
        </p:blipFill>
        <p:spPr>
          <a:xfrm>
            <a:off x="1211068" y="250370"/>
            <a:ext cx="9269119" cy="38650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D0E22A-567D-FC0A-2588-E05B19D9B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422" y="4488885"/>
            <a:ext cx="6744641" cy="15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75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2FE0E3-8C84-DD3E-01F4-0FB273DE0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134" y="269296"/>
            <a:ext cx="7630590" cy="1790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A2ED97-26F0-B233-A4E8-BA57FF8DF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200" y="2092277"/>
            <a:ext cx="8068801" cy="27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20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580400" y="923040"/>
              <a:ext cx="10614240" cy="5324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63480" y="916200"/>
                <a:ext cx="10647720" cy="534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3719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16440" y="320400"/>
              <a:ext cx="11878200" cy="61794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3120" y="317520"/>
                <a:ext cx="11907360" cy="619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7683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79DEC2-77ED-4015-0E61-744B7BCA0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757" y="322376"/>
            <a:ext cx="8021169" cy="16194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CDEB3E-38CD-D958-2F1A-E6DFD20B3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13" y="2314940"/>
            <a:ext cx="5039428" cy="15623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BB95E6-A6EB-0631-A84F-FBF29DCE1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944" y="2124413"/>
            <a:ext cx="5172797" cy="17528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99E10E-624E-2E1A-8EA9-D41D12153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1414" y="5011411"/>
            <a:ext cx="9469171" cy="168616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BAD4D877-2AAE-9B10-3B4A-CBE1EF430781}"/>
              </a:ext>
            </a:extLst>
          </p:cNvPr>
          <p:cNvGrpSpPr/>
          <p:nvPr/>
        </p:nvGrpSpPr>
        <p:grpSpPr>
          <a:xfrm>
            <a:off x="2856702" y="4109718"/>
            <a:ext cx="654002" cy="568362"/>
            <a:chOff x="2356063" y="3911640"/>
            <a:chExt cx="1006200" cy="87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0C5CCBE-2902-313C-8C38-62A8DFE79AE6}"/>
                    </a:ext>
                  </a:extLst>
                </p14:cNvPr>
                <p14:cNvContentPartPr/>
                <p14:nvPr/>
              </p14:nvContentPartPr>
              <p14:xfrm>
                <a:off x="2356063" y="3972120"/>
                <a:ext cx="82800" cy="8139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0C5CCBE-2902-313C-8C38-62A8DFE79AE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346679" y="3962707"/>
                  <a:ext cx="101568" cy="8327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E98C370-3E1B-9B76-908F-D169CA56288C}"/>
                    </a:ext>
                  </a:extLst>
                </p14:cNvPr>
                <p14:cNvContentPartPr/>
                <p14:nvPr/>
              </p14:nvContentPartPr>
              <p14:xfrm>
                <a:off x="2412223" y="4339680"/>
                <a:ext cx="356040" cy="127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E98C370-3E1B-9B76-908F-D169CA56288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02810" y="4330261"/>
                  <a:ext cx="374866" cy="14627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7452231-3342-ACB7-26DF-CD629AA25029}"/>
                    </a:ext>
                  </a:extLst>
                </p14:cNvPr>
                <p14:cNvContentPartPr/>
                <p14:nvPr/>
              </p14:nvContentPartPr>
              <p14:xfrm>
                <a:off x="3029983" y="4006680"/>
                <a:ext cx="82080" cy="7354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7452231-3342-ACB7-26DF-CD629AA2502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20618" y="3997265"/>
                  <a:ext cx="100810" cy="7543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9E4F518-CA7B-3C11-E3D8-D427D26C500C}"/>
                    </a:ext>
                  </a:extLst>
                </p14:cNvPr>
                <p14:cNvContentPartPr/>
                <p14:nvPr/>
              </p14:nvContentPartPr>
              <p14:xfrm>
                <a:off x="3182623" y="3911640"/>
                <a:ext cx="179640" cy="135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9E4F518-CA7B-3C11-E3D8-D427D26C500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173226" y="3902248"/>
                  <a:ext cx="198433" cy="1541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3E866E4-D8F4-BDC8-0D5A-C383449D947B}"/>
                    </a:ext>
                  </a:extLst>
                </p14:cNvPr>
                <p14:cNvContentPartPr/>
                <p14:nvPr/>
              </p14:nvContentPartPr>
              <p14:xfrm>
                <a:off x="2366863" y="4328160"/>
                <a:ext cx="604440" cy="2185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3E866E4-D8F4-BDC8-0D5A-C383449D947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357453" y="4318755"/>
                  <a:ext cx="623260" cy="23732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D75A817-1F50-DE9F-8996-601B675F9625}"/>
                    </a:ext>
                  </a:extLst>
                </p14:cNvPr>
                <p14:cNvContentPartPr/>
                <p14:nvPr/>
              </p14:nvContentPartPr>
              <p14:xfrm>
                <a:off x="2774383" y="4457760"/>
                <a:ext cx="290520" cy="132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D75A817-1F50-DE9F-8996-601B675F962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64976" y="4448362"/>
                  <a:ext cx="309335" cy="150915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735635F-E314-15AC-2F37-F96F4A27F42F}"/>
                  </a:ext>
                </a:extLst>
              </p14:cNvPr>
              <p14:cNvContentPartPr/>
              <p14:nvPr/>
            </p14:nvContentPartPr>
            <p14:xfrm>
              <a:off x="3622903" y="4319880"/>
              <a:ext cx="336600" cy="27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735635F-E314-15AC-2F37-F96F4A27F42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616783" y="4313760"/>
                <a:ext cx="34884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7222A83-B19F-598D-8F13-8E6A8A0BD096}"/>
                  </a:ext>
                </a:extLst>
              </p14:cNvPr>
              <p14:cNvContentPartPr/>
              <p14:nvPr/>
            </p14:nvContentPartPr>
            <p14:xfrm>
              <a:off x="3866623" y="4620840"/>
              <a:ext cx="397080" cy="266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7222A83-B19F-598D-8F13-8E6A8A0BD09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860503" y="4614720"/>
                <a:ext cx="409320" cy="3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Group 47">
            <a:extLst>
              <a:ext uri="{FF2B5EF4-FFF2-40B4-BE49-F238E27FC236}">
                <a16:creationId xmlns:a16="http://schemas.microsoft.com/office/drawing/2014/main" id="{0C5BF3C4-A066-88F3-2FAF-F14CAFE7D369}"/>
              </a:ext>
            </a:extLst>
          </p:cNvPr>
          <p:cNvGrpSpPr/>
          <p:nvPr/>
        </p:nvGrpSpPr>
        <p:grpSpPr>
          <a:xfrm>
            <a:off x="4688503" y="3977520"/>
            <a:ext cx="1282166" cy="1189080"/>
            <a:chOff x="4688503" y="3538680"/>
            <a:chExt cx="1755360" cy="162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4ADE952-91C2-B1B3-6AFD-B55560EDDDB5}"/>
                    </a:ext>
                  </a:extLst>
                </p14:cNvPr>
                <p14:cNvContentPartPr/>
                <p14:nvPr/>
              </p14:nvContentPartPr>
              <p14:xfrm>
                <a:off x="4688503" y="3757560"/>
                <a:ext cx="55800" cy="7970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4ADE952-91C2-B1B3-6AFD-B55560EDDDB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80108" y="3749180"/>
                  <a:ext cx="72589" cy="8137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2A4014C-D777-5747-9D9B-D8138E4E3E04}"/>
                    </a:ext>
                  </a:extLst>
                </p14:cNvPr>
                <p14:cNvContentPartPr/>
                <p14:nvPr/>
              </p14:nvContentPartPr>
              <p14:xfrm>
                <a:off x="4698223" y="4157160"/>
                <a:ext cx="498600" cy="1018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2A4014C-D777-5747-9D9B-D8138E4E3E0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689847" y="4148793"/>
                  <a:ext cx="515351" cy="1186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7AA80BE-AF2E-BEDC-583D-F5C4EBD4FEA2}"/>
                    </a:ext>
                  </a:extLst>
                </p14:cNvPr>
                <p14:cNvContentPartPr/>
                <p14:nvPr/>
              </p14:nvContentPartPr>
              <p14:xfrm>
                <a:off x="5235343" y="3791760"/>
                <a:ext cx="158400" cy="8805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7AA80BE-AF2E-BEDC-583D-F5C4EBD4FEA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26980" y="3783383"/>
                  <a:ext cx="175125" cy="8973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D2E8235-795F-924C-B5EF-215A6F4E83A1}"/>
                    </a:ext>
                  </a:extLst>
                </p14:cNvPr>
                <p14:cNvContentPartPr/>
                <p14:nvPr/>
              </p14:nvContentPartPr>
              <p14:xfrm>
                <a:off x="5315983" y="3538680"/>
                <a:ext cx="132840" cy="163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D2E8235-795F-924C-B5EF-215A6F4E83A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307619" y="3530304"/>
                  <a:ext cx="149568" cy="17983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4889EFE-E91A-EECF-7FCD-58467BEAD996}"/>
                    </a:ext>
                  </a:extLst>
                </p14:cNvPr>
                <p14:cNvContentPartPr/>
                <p14:nvPr/>
              </p14:nvContentPartPr>
              <p14:xfrm>
                <a:off x="5703703" y="4334280"/>
                <a:ext cx="71640" cy="4428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4889EFE-E91A-EECF-7FCD-58467BEAD99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695304" y="4325907"/>
                  <a:ext cx="88438" cy="45954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A27169B-F49B-57AD-2B43-77B5909E76E9}"/>
                    </a:ext>
                  </a:extLst>
                </p14:cNvPr>
                <p14:cNvContentPartPr/>
                <p14:nvPr/>
              </p14:nvContentPartPr>
              <p14:xfrm>
                <a:off x="5427943" y="4643880"/>
                <a:ext cx="209880" cy="2966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A27169B-F49B-57AD-2B43-77B5909E76E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419568" y="4635503"/>
                  <a:ext cx="226631" cy="31339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0C96312-2118-251E-4680-7BE847EDE4D1}"/>
                    </a:ext>
                  </a:extLst>
                </p14:cNvPr>
                <p14:cNvContentPartPr/>
                <p14:nvPr/>
              </p14:nvContentPartPr>
              <p14:xfrm>
                <a:off x="5773543" y="4724160"/>
                <a:ext cx="20880" cy="2754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0C96312-2118-251E-4680-7BE847EDE4D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765288" y="4715785"/>
                  <a:ext cx="37390" cy="2921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D84D76D-C846-65D9-8DDF-90ED73E13C37}"/>
                    </a:ext>
                  </a:extLst>
                </p14:cNvPr>
                <p14:cNvContentPartPr/>
                <p14:nvPr/>
              </p14:nvContentPartPr>
              <p14:xfrm>
                <a:off x="6025183" y="4598520"/>
                <a:ext cx="56520" cy="2221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D84D76D-C846-65D9-8DDF-90ED73E13C3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16828" y="4590147"/>
                  <a:ext cx="73230" cy="2388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BD434D4-B212-5125-E443-3A2488C7356B}"/>
                    </a:ext>
                  </a:extLst>
                </p14:cNvPr>
                <p14:cNvContentPartPr/>
                <p14:nvPr/>
              </p14:nvContentPartPr>
              <p14:xfrm>
                <a:off x="5979103" y="4385760"/>
                <a:ext cx="5400" cy="11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BD434D4-B212-5125-E443-3A2488C7356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70758" y="4377345"/>
                  <a:ext cx="22091" cy="287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F33980A-2BF9-EC30-6202-68071C12C2A8}"/>
                    </a:ext>
                  </a:extLst>
                </p14:cNvPr>
                <p14:cNvContentPartPr/>
                <p14:nvPr/>
              </p14:nvContentPartPr>
              <p14:xfrm>
                <a:off x="6249103" y="4591680"/>
                <a:ext cx="35640" cy="371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F33980A-2BF9-EC30-6202-68071C12C2A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240803" y="4583304"/>
                  <a:ext cx="52239" cy="38827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3A7C05C-BF47-1BB2-C42F-9208911CCEBD}"/>
                    </a:ext>
                  </a:extLst>
                </p14:cNvPr>
                <p14:cNvContentPartPr/>
                <p14:nvPr/>
              </p14:nvContentPartPr>
              <p14:xfrm>
                <a:off x="6178183" y="4529400"/>
                <a:ext cx="239760" cy="3344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3A7C05C-BF47-1BB2-C42F-9208911CCEB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169814" y="4521027"/>
                  <a:ext cx="256499" cy="3511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53232CC-46FD-08C3-5111-BC11E9ACB5AA}"/>
                    </a:ext>
                  </a:extLst>
                </p14:cNvPr>
                <p14:cNvContentPartPr/>
                <p14:nvPr/>
              </p14:nvContentPartPr>
              <p14:xfrm>
                <a:off x="6249463" y="4716240"/>
                <a:ext cx="10800" cy="450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53232CC-46FD-08C3-5111-BC11E9ACB5A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241118" y="4707864"/>
                  <a:ext cx="27491" cy="46711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7F2DC54-4734-3946-2817-3AFC77D94E29}"/>
                    </a:ext>
                  </a:extLst>
                </p14:cNvPr>
                <p14:cNvContentPartPr/>
                <p14:nvPr/>
              </p14:nvContentPartPr>
              <p14:xfrm>
                <a:off x="6359623" y="4819560"/>
                <a:ext cx="84240" cy="122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7F2DC54-4734-3946-2817-3AFC77D94E2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351248" y="4811237"/>
                  <a:ext cx="100989" cy="2888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D7B56B1-6878-AFE6-3EC7-9F881C2DBBE1}"/>
              </a:ext>
            </a:extLst>
          </p:cNvPr>
          <p:cNvGrpSpPr/>
          <p:nvPr/>
        </p:nvGrpSpPr>
        <p:grpSpPr>
          <a:xfrm>
            <a:off x="6099193" y="4143572"/>
            <a:ext cx="445320" cy="533880"/>
            <a:chOff x="6958663" y="4044480"/>
            <a:chExt cx="445320" cy="53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9A31B0E-BEBC-4414-3CE7-626902C26FCF}"/>
                    </a:ext>
                  </a:extLst>
                </p14:cNvPr>
                <p14:cNvContentPartPr/>
                <p14:nvPr/>
              </p14:nvContentPartPr>
              <p14:xfrm>
                <a:off x="6958663" y="4334280"/>
                <a:ext cx="445320" cy="1004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9A31B0E-BEBC-4414-3CE7-626902C26FC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952543" y="4328160"/>
                  <a:ext cx="457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C31610B-2E02-B525-5F6B-A6357B5013B6}"/>
                    </a:ext>
                  </a:extLst>
                </p14:cNvPr>
                <p14:cNvContentPartPr/>
                <p14:nvPr/>
              </p14:nvContentPartPr>
              <p14:xfrm>
                <a:off x="7178263" y="4044480"/>
                <a:ext cx="26640" cy="5338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C31610B-2E02-B525-5F6B-A6357B5013B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172143" y="4038360"/>
                  <a:ext cx="38880" cy="54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74778F0-531C-F075-FE5E-64BA56597933}"/>
              </a:ext>
            </a:extLst>
          </p:cNvPr>
          <p:cNvGrpSpPr/>
          <p:nvPr/>
        </p:nvGrpSpPr>
        <p:grpSpPr>
          <a:xfrm>
            <a:off x="6925153" y="4196283"/>
            <a:ext cx="1889661" cy="595748"/>
            <a:chOff x="7902583" y="3847560"/>
            <a:chExt cx="3228120" cy="101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4672D12-C747-C370-3D7B-B149079367F1}"/>
                    </a:ext>
                  </a:extLst>
                </p14:cNvPr>
                <p14:cNvContentPartPr/>
                <p14:nvPr/>
              </p14:nvContentPartPr>
              <p14:xfrm>
                <a:off x="7902583" y="3952680"/>
                <a:ext cx="127800" cy="6616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4672D12-C747-C370-3D7B-B149079367F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892138" y="3942226"/>
                  <a:ext cx="148690" cy="68258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11FE8AF-CDE0-DF4A-CB1A-2E9A607540AA}"/>
                    </a:ext>
                  </a:extLst>
                </p14:cNvPr>
                <p14:cNvContentPartPr/>
                <p14:nvPr/>
              </p14:nvContentPartPr>
              <p14:xfrm>
                <a:off x="7994383" y="4305840"/>
                <a:ext cx="392400" cy="165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11FE8AF-CDE0-DF4A-CB1A-2E9A607540A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983927" y="4295413"/>
                  <a:ext cx="413312" cy="3741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3BFEC6C-316D-4752-2C9F-CB5B5212A1C3}"/>
                    </a:ext>
                  </a:extLst>
                </p14:cNvPr>
                <p14:cNvContentPartPr/>
                <p14:nvPr/>
              </p14:nvContentPartPr>
              <p14:xfrm>
                <a:off x="8403343" y="3924240"/>
                <a:ext cx="156960" cy="7326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3BFEC6C-316D-4752-2C9F-CB5B5212A1C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392920" y="3913792"/>
                  <a:ext cx="177806" cy="7534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06461BF-FC14-388F-A398-85D6885DBEC4}"/>
                    </a:ext>
                  </a:extLst>
                </p14:cNvPr>
                <p14:cNvContentPartPr/>
                <p14:nvPr/>
              </p14:nvContentPartPr>
              <p14:xfrm>
                <a:off x="8515303" y="3847560"/>
                <a:ext cx="80280" cy="1674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06461BF-FC14-388F-A398-85D6885DBEC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504885" y="3837097"/>
                  <a:ext cx="101116" cy="18832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8C6012B-5C21-FE5B-5525-26FC67931997}"/>
                    </a:ext>
                  </a:extLst>
                </p14:cNvPr>
                <p14:cNvContentPartPr/>
                <p14:nvPr/>
              </p14:nvContentPartPr>
              <p14:xfrm>
                <a:off x="8754703" y="4507800"/>
                <a:ext cx="308160" cy="3574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8C6012B-5C21-FE5B-5525-26FC6793199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744246" y="4497340"/>
                  <a:ext cx="329073" cy="37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0A4681A-329F-2CFB-490B-D5888E374EF4}"/>
                    </a:ext>
                  </a:extLst>
                </p14:cNvPr>
                <p14:cNvContentPartPr/>
                <p14:nvPr/>
              </p14:nvContentPartPr>
              <p14:xfrm>
                <a:off x="9163303" y="4563960"/>
                <a:ext cx="128160" cy="1947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0A4681A-329F-2CFB-490B-D5888E374EF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152879" y="4553515"/>
                  <a:ext cx="149009" cy="21564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81397F2-CE10-0992-0C7E-6B3FC9BEC893}"/>
                    </a:ext>
                  </a:extLst>
                </p14:cNvPr>
                <p14:cNvContentPartPr/>
                <p14:nvPr/>
              </p14:nvContentPartPr>
              <p14:xfrm>
                <a:off x="9316303" y="4592400"/>
                <a:ext cx="398160" cy="2264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81397F2-CE10-0992-0C7E-6B3FC9BEC89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305857" y="4581968"/>
                  <a:ext cx="419051" cy="24730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55C9784-07B6-55CD-F0DE-76A7DED81414}"/>
                    </a:ext>
                  </a:extLst>
                </p14:cNvPr>
                <p14:cNvContentPartPr/>
                <p14:nvPr/>
              </p14:nvContentPartPr>
              <p14:xfrm>
                <a:off x="9841903" y="4311240"/>
                <a:ext cx="282600" cy="4741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55C9784-07B6-55CD-F0DE-76A7DED8141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831459" y="4300786"/>
                  <a:ext cx="303488" cy="49502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BCD357C-B557-B792-CC5D-BAC0850A05C9}"/>
                    </a:ext>
                  </a:extLst>
                </p14:cNvPr>
                <p14:cNvContentPartPr/>
                <p14:nvPr/>
              </p14:nvContentPartPr>
              <p14:xfrm>
                <a:off x="9699343" y="4623360"/>
                <a:ext cx="315360" cy="939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BCD357C-B557-B792-CC5D-BAC0850A05C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688892" y="4612920"/>
                  <a:ext cx="336261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B93D4F7-9C4C-DAE7-C663-F5DBA39943AD}"/>
                    </a:ext>
                  </a:extLst>
                </p14:cNvPr>
                <p14:cNvContentPartPr/>
                <p14:nvPr/>
              </p14:nvContentPartPr>
              <p14:xfrm>
                <a:off x="10240063" y="4437600"/>
                <a:ext cx="176040" cy="2350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B93D4F7-9C4C-DAE7-C663-F5DBA39943A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229599" y="4427166"/>
                  <a:ext cx="196968" cy="25594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31D06D3-D10C-72E6-DF53-3EFF9108C793}"/>
                    </a:ext>
                  </a:extLst>
                </p14:cNvPr>
                <p14:cNvContentPartPr/>
                <p14:nvPr/>
              </p14:nvContentPartPr>
              <p14:xfrm>
                <a:off x="10618423" y="4411320"/>
                <a:ext cx="155520" cy="2667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31D06D3-D10C-72E6-DF53-3EFF9108C79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0607973" y="4400871"/>
                  <a:ext cx="176420" cy="2876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D4A01E8-ED9E-05A6-82C6-02F99BF57B10}"/>
                    </a:ext>
                  </a:extLst>
                </p14:cNvPr>
                <p14:cNvContentPartPr/>
                <p14:nvPr/>
              </p14:nvContentPartPr>
              <p14:xfrm>
                <a:off x="10801303" y="4110000"/>
                <a:ext cx="213120" cy="493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D4A01E8-ED9E-05A6-82C6-02F99BF57B1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0790862" y="4099556"/>
                  <a:ext cx="234002" cy="51480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FC99882-A7F1-9EAE-214D-600E445BB69C}"/>
                    </a:ext>
                  </a:extLst>
                </p14:cNvPr>
                <p14:cNvContentPartPr/>
                <p14:nvPr/>
              </p14:nvContentPartPr>
              <p14:xfrm>
                <a:off x="10831903" y="4363080"/>
                <a:ext cx="298800" cy="1580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FC99882-A7F1-9EAE-214D-600E445BB69C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821473" y="4352626"/>
                  <a:ext cx="319661" cy="178948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17777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B44D0E-083F-79DE-225F-1B04DF8A92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107" b="48689"/>
          <a:stretch>
            <a:fillRect/>
          </a:stretch>
        </p:blipFill>
        <p:spPr>
          <a:xfrm>
            <a:off x="1188017" y="2368099"/>
            <a:ext cx="8935697" cy="6735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6F803D-9ED9-64A1-EC3B-08879D7C54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091" r="3991"/>
          <a:stretch>
            <a:fillRect/>
          </a:stretch>
        </p:blipFill>
        <p:spPr>
          <a:xfrm>
            <a:off x="2835162" y="3145804"/>
            <a:ext cx="5170716" cy="17467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F7F12C-E95C-9431-063F-EC49692AEE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5714"/>
          <a:stretch>
            <a:fillRect/>
          </a:stretch>
        </p:blipFill>
        <p:spPr>
          <a:xfrm>
            <a:off x="1188017" y="763334"/>
            <a:ext cx="9469171" cy="10839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131339-6B64-C885-9AC3-8E5D9B2068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00" t="37995" r="67327"/>
          <a:stretch>
            <a:fillRect/>
          </a:stretch>
        </p:blipFill>
        <p:spPr>
          <a:xfrm>
            <a:off x="1273627" y="764248"/>
            <a:ext cx="1110344" cy="10830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D986717-6440-F987-4990-954B468DB979}"/>
                  </a:ext>
                </a:extLst>
              </p14:cNvPr>
              <p14:cNvContentPartPr/>
              <p14:nvPr/>
            </p14:nvContentPartPr>
            <p14:xfrm>
              <a:off x="2370960" y="861000"/>
              <a:ext cx="346320" cy="7639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D986717-6440-F987-4990-954B468DB97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64840" y="854880"/>
                <a:ext cx="358560" cy="77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E8AB3CA-338B-AABD-C57E-D7DDB60A54A9}"/>
                  </a:ext>
                </a:extLst>
              </p14:cNvPr>
              <p14:cNvContentPartPr/>
              <p14:nvPr/>
            </p14:nvContentPartPr>
            <p14:xfrm>
              <a:off x="3081240" y="921120"/>
              <a:ext cx="161640" cy="596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E8AB3CA-338B-AABD-C57E-D7DDB60A54A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75120" y="915000"/>
                <a:ext cx="173880" cy="60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4AC8769-34CE-AFBE-D4D3-5F4F92468F27}"/>
                  </a:ext>
                </a:extLst>
              </p14:cNvPr>
              <p14:cNvContentPartPr/>
              <p14:nvPr/>
            </p14:nvContentPartPr>
            <p14:xfrm>
              <a:off x="4707720" y="647160"/>
              <a:ext cx="712800" cy="1328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4AC8769-34CE-AFBE-D4D3-5F4F92468F2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01600" y="641040"/>
                <a:ext cx="725040" cy="134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35C4007-4606-E0A9-4C3E-E1DD9EFDBCAD}"/>
                  </a:ext>
                </a:extLst>
              </p14:cNvPr>
              <p14:cNvContentPartPr/>
              <p14:nvPr/>
            </p14:nvContentPartPr>
            <p14:xfrm>
              <a:off x="8901720" y="556800"/>
              <a:ext cx="831240" cy="13636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35C4007-4606-E0A9-4C3E-E1DD9EFDBCA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895600" y="550680"/>
                <a:ext cx="843480" cy="1375920"/>
              </a:xfrm>
              <a:prstGeom prst="rect">
                <a:avLst/>
              </a:prstGeom>
            </p:spPr>
          </p:pic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71155B67-20DB-3624-860C-8A90226B84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168" t="48618" r="39456" b="30912"/>
          <a:stretch>
            <a:fillRect/>
          </a:stretch>
        </p:blipFill>
        <p:spPr>
          <a:xfrm>
            <a:off x="7744621" y="3920857"/>
            <a:ext cx="2803636" cy="90675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4D33413-459B-F598-C358-34106848EE5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46558"/>
          <a:stretch>
            <a:fillRect/>
          </a:stretch>
        </p:blipFill>
        <p:spPr>
          <a:xfrm>
            <a:off x="1861456" y="3920857"/>
            <a:ext cx="860383" cy="971686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8846333C-C28A-380D-D460-552843BD33A7}"/>
              </a:ext>
            </a:extLst>
          </p:cNvPr>
          <p:cNvSpPr/>
          <p:nvPr/>
        </p:nvSpPr>
        <p:spPr>
          <a:xfrm>
            <a:off x="5843880" y="2050540"/>
            <a:ext cx="483120" cy="42469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EE8A0B97-5643-B1A3-80EC-6A290A242367}"/>
                  </a:ext>
                </a:extLst>
              </p14:cNvPr>
              <p14:cNvContentPartPr/>
              <p14:nvPr/>
            </p14:nvContentPartPr>
            <p14:xfrm>
              <a:off x="6177823" y="1633200"/>
              <a:ext cx="26280" cy="3042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EE8A0B97-5643-B1A3-80EC-6A290A24236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171703" y="1627080"/>
                <a:ext cx="3852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DD9BB5DA-B4C1-735C-D077-91F479241B4E}"/>
                  </a:ext>
                </a:extLst>
              </p14:cNvPr>
              <p14:cNvContentPartPr/>
              <p14:nvPr/>
            </p14:nvContentPartPr>
            <p14:xfrm>
              <a:off x="5902423" y="1647600"/>
              <a:ext cx="774720" cy="4280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DD9BB5DA-B4C1-735C-D077-91F479241B4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96303" y="1641480"/>
                <a:ext cx="786960" cy="44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2FAE4028-5509-59C2-9FBD-0F7C76295F47}"/>
                  </a:ext>
                </a:extLst>
              </p14:cNvPr>
              <p14:cNvContentPartPr/>
              <p14:nvPr/>
            </p14:nvContentPartPr>
            <p14:xfrm>
              <a:off x="13247503" y="2721480"/>
              <a:ext cx="360" cy="3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2FAE4028-5509-59C2-9FBD-0F7C76295F4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3241383" y="271536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69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6CDB7E-1978-2899-9839-4C8301F8F2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72"/>
          <a:stretch>
            <a:fillRect/>
          </a:stretch>
        </p:blipFill>
        <p:spPr>
          <a:xfrm>
            <a:off x="560863" y="1774371"/>
            <a:ext cx="11070273" cy="33808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2C600D-F33C-D8C8-B119-579184E6D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363" y="5283574"/>
            <a:ext cx="9345329" cy="11241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2499120" y="1861200"/>
              <a:ext cx="7540920" cy="2315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79320" y="1852560"/>
                <a:ext cx="7580160" cy="234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6184800" y="1091880"/>
              <a:ext cx="2520720" cy="2035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6520" y="1074960"/>
                <a:ext cx="2553480" cy="206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1159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8D5B49-C4ED-F288-5AC0-0218A29C02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576" r="12872" b="-1"/>
          <a:stretch>
            <a:fillRect/>
          </a:stretch>
        </p:blipFill>
        <p:spPr>
          <a:xfrm>
            <a:off x="934666" y="3076426"/>
            <a:ext cx="10647733" cy="34985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D0F477-3D66-0F5A-1F4A-14E063402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6291" y="600841"/>
            <a:ext cx="7944959" cy="21338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7066440" y="3609360"/>
              <a:ext cx="2176200" cy="2691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55640" y="3591000"/>
                <a:ext cx="2199960" cy="27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31369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20E60A-F57F-4999-292A-A481E2E1B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37" y="450332"/>
            <a:ext cx="8580735" cy="6407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A9229E-FEC6-4413-C87B-E44DDA119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257" y="178419"/>
            <a:ext cx="3886743" cy="8716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69598E-4B78-90D4-9EB6-849398168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57" y="1050078"/>
            <a:ext cx="3265719" cy="10227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541440" y="839880"/>
              <a:ext cx="10635480" cy="5686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4240" y="831240"/>
                <a:ext cx="10656000" cy="571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75591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0C7B2E-C018-FCED-5076-78DAAD321C84}"/>
              </a:ext>
            </a:extLst>
          </p:cNvPr>
          <p:cNvSpPr/>
          <p:nvPr/>
        </p:nvSpPr>
        <p:spPr>
          <a:xfrm>
            <a:off x="3269673" y="1989467"/>
            <a:ext cx="5954002" cy="116378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EP3203 Atomic and Molecular Physics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</a:rPr>
              <a:t>3-1-2-5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326109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913040" y="1176120"/>
              <a:ext cx="8822880" cy="4851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6920" y="1170720"/>
                <a:ext cx="8843040" cy="48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7687800" y="4126320"/>
              <a:ext cx="1876320" cy="9936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77000" y="4115160"/>
                <a:ext cx="1894320" cy="102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12536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224800" y="1672200"/>
              <a:ext cx="8035200" cy="2791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17960" y="1664640"/>
                <a:ext cx="8058240" cy="28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703080" y="1515240"/>
              <a:ext cx="11181960" cy="49802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5160" y="1493640"/>
                <a:ext cx="11216880" cy="502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03827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085200" y="481320"/>
              <a:ext cx="8631000" cy="52689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63600" y="464400"/>
                <a:ext cx="8655480" cy="528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98864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75740-8122-7D86-4157-835EAEA40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726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Doppler free atomic gas saturation absorption/pump probe (signal) hyperfine spectroscopy: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 land-mark/game changer experiment of modern cutting edge  atomic physics</a:t>
            </a:r>
            <a:endParaRPr lang="en-IN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669120" y="2666520"/>
              <a:ext cx="7613640" cy="3002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51840" y="2655720"/>
                <a:ext cx="7635240" cy="301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76774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6FE9289-F68E-5347-EAB8-5901041CBF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489" y="119742"/>
            <a:ext cx="6249111" cy="6239616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6187320" y="1818720"/>
              <a:ext cx="5901480" cy="4937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69680" y="1806840"/>
                <a:ext cx="5936760" cy="495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10987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29BD6F-BA2D-F70E-7C8E-0094643E5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6" y="0"/>
            <a:ext cx="12066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967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A853F9-8E14-337B-38A5-4E5D40B1E8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68"/>
          <a:stretch>
            <a:fillRect/>
          </a:stretch>
        </p:blipFill>
        <p:spPr>
          <a:xfrm>
            <a:off x="3481022" y="326571"/>
            <a:ext cx="5477163" cy="15348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AB7181-9438-D3CB-B01F-1AB8B372276A}"/>
              </a:ext>
            </a:extLst>
          </p:cNvPr>
          <p:cNvSpPr txBox="1"/>
          <p:nvPr/>
        </p:nvSpPr>
        <p:spPr>
          <a:xfrm>
            <a:off x="5486400" y="2177141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σ</a:t>
            </a:r>
            <a:r>
              <a:rPr lang="en-IN" sz="2800" dirty="0"/>
              <a:t> = 2GHz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FAEA78-10F5-5E76-5124-1269258AB63E}"/>
              </a:ext>
            </a:extLst>
          </p:cNvPr>
          <p:cNvCxnSpPr/>
          <p:nvPr/>
        </p:nvCxnSpPr>
        <p:spPr>
          <a:xfrm>
            <a:off x="883723" y="5347657"/>
            <a:ext cx="2970000" cy="0"/>
          </a:xfrm>
          <a:prstGeom prst="line">
            <a:avLst/>
          </a:prstGeom>
          <a:ln w="793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3415F8-7DEC-3817-18AE-47D4313033D0}"/>
              </a:ext>
            </a:extLst>
          </p:cNvPr>
          <p:cNvCxnSpPr>
            <a:cxnSpLocks/>
          </p:cNvCxnSpPr>
          <p:nvPr/>
        </p:nvCxnSpPr>
        <p:spPr>
          <a:xfrm>
            <a:off x="883723" y="3638010"/>
            <a:ext cx="2970000" cy="0"/>
          </a:xfrm>
          <a:prstGeom prst="line">
            <a:avLst/>
          </a:prstGeom>
          <a:ln w="793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CFE440-9A5F-5D25-9ED7-9C85F4A900FB}"/>
              </a:ext>
            </a:extLst>
          </p:cNvPr>
          <p:cNvCxnSpPr/>
          <p:nvPr/>
        </p:nvCxnSpPr>
        <p:spPr>
          <a:xfrm>
            <a:off x="835002" y="3341169"/>
            <a:ext cx="2970000" cy="0"/>
          </a:xfrm>
          <a:prstGeom prst="line">
            <a:avLst/>
          </a:prstGeom>
          <a:ln w="793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75EE3D6-5E03-7B6D-1043-C69B13566C77}"/>
              </a:ext>
            </a:extLst>
          </p:cNvPr>
          <p:cNvCxnSpPr>
            <a:cxnSpLocks/>
          </p:cNvCxnSpPr>
          <p:nvPr/>
        </p:nvCxnSpPr>
        <p:spPr>
          <a:xfrm flipV="1">
            <a:off x="2057401" y="4154285"/>
            <a:ext cx="0" cy="1193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7375F4F-CF5B-AC8C-4CD7-990A6AD35D10}"/>
              </a:ext>
            </a:extLst>
          </p:cNvPr>
          <p:cNvCxnSpPr>
            <a:cxnSpLocks/>
          </p:cNvCxnSpPr>
          <p:nvPr/>
        </p:nvCxnSpPr>
        <p:spPr>
          <a:xfrm flipV="1">
            <a:off x="2296887" y="2786743"/>
            <a:ext cx="0" cy="25609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82D1E3-0035-DD5F-CA8F-B06FA4BE7CB5}"/>
              </a:ext>
            </a:extLst>
          </p:cNvPr>
          <p:cNvGrpSpPr/>
          <p:nvPr/>
        </p:nvGrpSpPr>
        <p:grpSpPr>
          <a:xfrm>
            <a:off x="4271033" y="3390013"/>
            <a:ext cx="2542875" cy="2386744"/>
            <a:chOff x="4271033" y="3390012"/>
            <a:chExt cx="3672400" cy="24037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9407D22-4BCE-47B7-A6AE-2338CD4A6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877"/>
            <a:stretch>
              <a:fillRect/>
            </a:stretch>
          </p:blipFill>
          <p:spPr>
            <a:xfrm>
              <a:off x="4271033" y="3390012"/>
              <a:ext cx="3672400" cy="240371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BE1C47-CC1F-67EF-80C5-7EC4D6682468}"/>
                </a:ext>
              </a:extLst>
            </p:cNvPr>
            <p:cNvSpPr/>
            <p:nvPr/>
          </p:nvSpPr>
          <p:spPr>
            <a:xfrm>
              <a:off x="5925980" y="3492814"/>
              <a:ext cx="912591" cy="3404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E2581F14-5B97-B859-B6E8-C17A86390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256" y="3546519"/>
            <a:ext cx="3889027" cy="259268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6D7E066-B331-E600-4C34-082C83ECC823}"/>
              </a:ext>
            </a:extLst>
          </p:cNvPr>
          <p:cNvSpPr txBox="1"/>
          <p:nvPr/>
        </p:nvSpPr>
        <p:spPr>
          <a:xfrm>
            <a:off x="3442821" y="3330531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MHz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7914E4-4219-4DEF-08A7-206BBCA48F65}"/>
              </a:ext>
            </a:extLst>
          </p:cNvPr>
          <p:cNvSpPr txBox="1"/>
          <p:nvPr/>
        </p:nvSpPr>
        <p:spPr>
          <a:xfrm>
            <a:off x="5416966" y="3177187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MHz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3519000" y="927000"/>
              <a:ext cx="8236800" cy="4824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09280" y="915840"/>
                <a:ext cx="8264880" cy="484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33026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1C0BCF-F7FA-082F-9670-8F75D5765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FFCD1167-A78E-2C61-AB0B-62E16F458D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469680" y="2132280"/>
              <a:ext cx="6609960" cy="3697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63560" y="2123280"/>
                <a:ext cx="6628680" cy="372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6877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772280" y="326880"/>
              <a:ext cx="9496080" cy="6114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56440" y="319320"/>
                <a:ext cx="9517680" cy="613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5718240" y="4118760"/>
              <a:ext cx="6286320" cy="25246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04200" y="4099680"/>
                <a:ext cx="6305400" cy="256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08918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674000" y="1198800"/>
              <a:ext cx="10251000" cy="2073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66800" y="1179720"/>
                <a:ext cx="10281240" cy="211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19961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0F7628-FE27-5C2F-715C-228D325BC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4743" y="238185"/>
            <a:ext cx="7859485" cy="671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45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874128-FA37-7C99-C57A-0D5B69DD42A4}"/>
              </a:ext>
            </a:extLst>
          </p:cNvPr>
          <p:cNvSpPr txBox="1"/>
          <p:nvPr/>
        </p:nvSpPr>
        <p:spPr>
          <a:xfrm>
            <a:off x="1799390" y="1839685"/>
            <a:ext cx="88697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800" b="1" dirty="0"/>
              <a:t>Perturbation to the atom by an external magnetic field</a:t>
            </a:r>
          </a:p>
          <a:p>
            <a:pPr algn="ctr"/>
            <a:endParaRPr lang="en-IN" sz="2800" b="1" dirty="0"/>
          </a:p>
          <a:p>
            <a:pPr algn="ctr"/>
            <a:r>
              <a:rPr lang="en-IN" sz="2800" b="1" dirty="0"/>
              <a:t>Zeeman Splitting of atomic energy levels</a:t>
            </a:r>
          </a:p>
        </p:txBody>
      </p:sp>
    </p:spTree>
    <p:extLst>
      <p:ext uri="{BB962C8B-B14F-4D97-AF65-F5344CB8AC3E}">
        <p14:creationId xmlns:p14="http://schemas.microsoft.com/office/powerpoint/2010/main" val="42003616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B10B9D-E648-65D7-91D1-698C27253D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2"/>
          <a:stretch>
            <a:fillRect/>
          </a:stretch>
        </p:blipFill>
        <p:spPr>
          <a:xfrm>
            <a:off x="1075624" y="609600"/>
            <a:ext cx="10040751" cy="582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80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8252</TotalTime>
  <Words>658</Words>
  <Application>Microsoft Office PowerPoint</Application>
  <PresentationFormat>Widescreen</PresentationFormat>
  <Paragraphs>86</Paragraphs>
  <Slides>54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Aptos</vt:lpstr>
      <vt:lpstr>Aptos Display</vt:lpstr>
      <vt:lpstr>Arial</vt:lpstr>
      <vt:lpstr>Arial Black</vt:lpstr>
      <vt:lpstr>Book Antiqua</vt:lpstr>
      <vt:lpstr>Cambria Math</vt:lpstr>
      <vt:lpstr>Times New Roman</vt:lpstr>
      <vt:lpstr>Office Theme</vt:lpstr>
      <vt:lpstr>PowerPoint Presentation</vt:lpstr>
      <vt:lpstr>Course Instructor</vt:lpstr>
      <vt:lpstr>PowerPoint Presentation</vt:lpstr>
      <vt:lpstr>PowerPoint Presentation</vt:lpstr>
      <vt:lpstr>Spectrum of one electron atoms, Line intensities and the life time of the excited states, Line shapes and widths.</vt:lpstr>
      <vt:lpstr>A case study on Rb atomic gas “connecting to the lab”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Doppler free atomic gas saturation absorption/pump probe (signal) hyperfine spectroscopy:   A land-mark/game changer experiment of modern cutting edge  atomic physics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Raghavan K Easwaran</dc:creator>
  <cp:lastModifiedBy>Dr Raghavan Easwaran</cp:lastModifiedBy>
  <cp:revision>48</cp:revision>
  <dcterms:created xsi:type="dcterms:W3CDTF">2026-08-31T14:09:41Z</dcterms:created>
  <dcterms:modified xsi:type="dcterms:W3CDTF">2026-09-17T10:23:27Z</dcterms:modified>
</cp:coreProperties>
</file>