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393" r:id="rId2"/>
    <p:sldId id="308" r:id="rId3"/>
    <p:sldId id="309" r:id="rId4"/>
    <p:sldId id="305" r:id="rId5"/>
    <p:sldId id="311" r:id="rId6"/>
    <p:sldId id="304" r:id="rId7"/>
    <p:sldId id="301" r:id="rId8"/>
    <p:sldId id="303" r:id="rId9"/>
    <p:sldId id="394" r:id="rId10"/>
    <p:sldId id="400" r:id="rId11"/>
    <p:sldId id="402" r:id="rId12"/>
    <p:sldId id="403" r:id="rId13"/>
    <p:sldId id="404" r:id="rId14"/>
    <p:sldId id="405" r:id="rId15"/>
    <p:sldId id="406" r:id="rId16"/>
    <p:sldId id="407" r:id="rId17"/>
    <p:sldId id="401" r:id="rId18"/>
    <p:sldId id="396" r:id="rId19"/>
    <p:sldId id="397" r:id="rId20"/>
    <p:sldId id="320" r:id="rId21"/>
    <p:sldId id="329" r:id="rId22"/>
    <p:sldId id="323" r:id="rId23"/>
    <p:sldId id="326" r:id="rId24"/>
    <p:sldId id="327" r:id="rId25"/>
    <p:sldId id="306" r:id="rId26"/>
    <p:sldId id="395" r:id="rId27"/>
    <p:sldId id="328" r:id="rId28"/>
    <p:sldId id="408" r:id="rId29"/>
    <p:sldId id="40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E188F5-BC0F-47CA-AE28-F92CD55F607B}">
          <p14:sldIdLst>
            <p14:sldId id="393"/>
            <p14:sldId id="308"/>
            <p14:sldId id="309"/>
            <p14:sldId id="305"/>
            <p14:sldId id="311"/>
            <p14:sldId id="304"/>
            <p14:sldId id="301"/>
            <p14:sldId id="303"/>
            <p14:sldId id="394"/>
            <p14:sldId id="400"/>
            <p14:sldId id="402"/>
            <p14:sldId id="403"/>
            <p14:sldId id="404"/>
            <p14:sldId id="405"/>
            <p14:sldId id="406"/>
            <p14:sldId id="407"/>
            <p14:sldId id="401"/>
          </p14:sldIdLst>
        </p14:section>
        <p14:section name="Untitled Section" id="{84C95F83-9A9B-4F04-8A37-493107AD0987}">
          <p14:sldIdLst>
            <p14:sldId id="396"/>
            <p14:sldId id="397"/>
            <p14:sldId id="320"/>
            <p14:sldId id="329"/>
            <p14:sldId id="323"/>
            <p14:sldId id="326"/>
            <p14:sldId id="327"/>
            <p14:sldId id="306"/>
            <p14:sldId id="395"/>
            <p14:sldId id="328"/>
            <p14:sldId id="408"/>
            <p14:sldId id="4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2:43.82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4043 3398,'0'-25,"0"50,0 0,0 0,0 0,0-1,25 1,-25 0,0 25,0-26,25 1,-25 25,0 0,0-26,25 26,-25 24,0-24,0 0,0 24,24-24,-24 24,0 0,0-24,0 24,0 1,0-26,0 26,0-26,0 1,0 0,25-1,-25 1,0 0,25-26,-25 26,0-25,0 0,25-1,-25 1</inkml:trace>
  <inkml:trace contextRef="#ctx0" brushRef="#br0" timeOffset="883.9597">4192 3324,'0'0,"25"0,0 0,-1 0,1 0,0 0,25 0,-26 0,26-25,0 25,-1 0,1-25,-1 25,1 0,0-25,-1 25,1-24,24 24,-24 0,24-25,1 25,-26-25,26 25,-1-25,1 25,-1-25,0 25,1-24,24 24,-25-25,1 25,-1-25,26 0,-26 25,0-25,26 1,-26-1,25 25,-24-25,24 0,-25 0,1 25,-1-24,1-1,-1 25,-24-25,-1 25,1 0,-1-25,-24 25,0 0,0 0,0 0,-1 0,-24 25,0 0,0 0,0-1,0 1,0 0,0 25,0-26,0 26,0-25,25 24,-25 1,25 24,-25-24,0 24,25-24,-25 24,0 1,25-1,-25 1,24-1,-24 1,0-1,25 0,-25 1,25-1,-25-24,25 24,-25 1,0-26,25 1,-25-1,0 26,0-26,24 1,-24 0,0-1,0 1,0-25,0 24,0 1,0-25,0 0</inkml:trace>
  <inkml:trace contextRef="#ctx0" brushRef="#br0" timeOffset="1568.0868">4390 5457,'-24'0,"-1"0,0 0,50 0,-25 25,25-25,-1 0,1 0,0 0,25-25,-1 25,-24 0,25 0,-1-25,1 25,-1 0,26 0,-25 0,-1-25,26 25,-1 0,0 0,1-24,-1 24,25-25,-24 25,24-25,-25 0,26 25,-1-25,-25 1,26 24,-1-25,0 0,0 25,-24-25,24 0,0 25,0-24,-24 24,24-25,-25 25,1-25,24 25,-25-25,1 25,-1-25,-24 25,24-24,-24 24,-1-25,1 25,0 0,-26 0,26-25,-25 25,0 0,-1 0,-24-25</inkml:trace>
  <inkml:trace contextRef="#ctx0" brushRef="#br0" timeOffset="2408.2696">5011 3845,'0'0,"-25"0,0 0,0-25,0 25,1 0,24 25,-25-25,0 0,25 25,-25-25,0 24,0-24,1 25,-1 0,0 0,0 0,25-1,-25 1,1 0,24 0,-25 0,25-1,0 1,0 0,0 0,0 0,0-1,0 1,0 0,25 0,-25 0,24-25,1 24,0-24,0 0,0 25,-1-25,26-25,-25 25,0 0,0-24,-1 24,1 0,25-25,-25 25</inkml:trace>
  <inkml:trace contextRef="#ctx0" brushRef="#br0" timeOffset="3583.9314">5135 4093,'-25'0,"0"0,0 25,25-1,0 1,0 0,0 0,0 0,0-1,0 1,0 0,0 0,0 0,0-1,25 1,-25 0,25-25,-25 25,25-25,-25 25,24-25,1 0,0 0,0-25,0 25,-25-25,0 0,0 0,-25 1,0 24,25-25,-25 25,0 0,25-25,-24 25,24-25,0 0,24 25,1-24,0 24,0 0,-25-25,25 25,-1 0,1-25,0 25,0-25,0 25,-1-25,-24 50,0 0,0 0,0 0,0-1,0 1,0 0,0 0,0 0,0-1,0 1,25-25,-25 25,25 0,0 0,0-25,-1 0,1-25,0 0,-25 0,0 0,0 1,0-1,0 0,-25 25,25-25,-25 0,1 25,24-24,-25 24,0-25,0 25,0 0,1 0,-1 0,25 25,25-1,-1-24,1 0,0-24,0 24,0 0,-25-25,24 25,1 0,-25-25,25 25,0-25,-25 0,25 1,-25-1,0 0,0 0,0 0,0 1,0-1,0 0,0 0,0 0,-25 25,25-24,0-1,-25 0,25 50,0 0,0-1,0 1,0 0,25 0,-25 0,0-1,25 1,-25 0,0 0,24-25,26 124,-25-99,0-1,-1 1,1-25,0 0,0 0,0-25,0 25,-25-24,0-1,24 25,-24-25,25 0,-25 0,0 1,0-1,0 0,0 0,0 50,0 0,0 0,0-1,0 1,0 0,0 0,0 0,25-25,-25 24,25 1,0-25,-1 0</inkml:trace>
  <inkml:trace contextRef="#ctx0" brushRef="#br0" timeOffset="3740.2703">6003 3919,'0'0,"-25"0</inkml:trace>
  <inkml:trace contextRef="#ctx0" brushRef="#br0" timeOffset="4435.9146">6102 3944,'0'25,"25"0,-25-1,25 1,-25 0,0 0,24 0,-24-1,0 1,0 0,25-25,-25 25,0 0,0-50,0 0,0 0,25 25,-25-25,0 1,0-1,0 0,25 25,0 0,-25 25,24-25,1 0,-25 25,25-25,0-25,0 25,-25-25,24 0,1 0,0 1,-25-1,0 0,0 0,-25 25,0 25,1-25,24 25,-25-25,0 25,25-1,0 1,25-25,0 0,-1-25,1 25,0 0,0-24,0 24,-1 0,1 0,0 0,0 0,0 0,-1 24,1-24,0 25,0 0,0 0,-1 0,1-1,-25 1,25 0,0 0,-25 0,0-1,0 1,0 0,0 0,-25 0,0-1,0-24,1 0,-1 0,0 0,0 0,0-24,1 24,24-25,0 0</inkml:trace>
  <inkml:trace contextRef="#ctx0" brushRef="#br0" timeOffset="5568.8679">4539 7913,'0'24,"0"1,0 0,25 0,-25 0,0 0,0 24,25 1,-25-25,0 49,0-24,0 24,25-24,-25 24,0 0,0 1,0-1,0 1,0-26,0 1,0 24,0-24,0-25,0 24,24-24,-24 0,0 0,0 0,0-1</inkml:trace>
  <inkml:trace contextRef="#ctx0" brushRef="#br0" timeOffset="6232.1318">4539 7789,'0'0,"25"0,0-25,0 25,-1 0,1 0,25-25,-1 25,1-25,0 0,24 25,-24-24,24-1,1 0,24 0,-25 25,1-25,24 1,0-1,-25 25,26-25,-1 0,0 0,0 1,-24 24,24-25,0 0,-24 0,24 25,-25-25,25 25,-24-24,-1-1,1 25,-26-25,26 25,-26 0,1-25,0 25,-26 0,26 0,-25-25,0 25,-1 0,-24 25,0 0,0 0,0 0,0-1,0 1,25 0,-25 25,0-1,25 1,-25 24,0-24,25 24,-25 1,0 24,25-25,-1 1,-24-1,25 25,0-24,0-1,0-24,-1 24,1-24,0-1,0 1,0 0,-1-26,1 1,-25 0,25 0,-25 0</inkml:trace>
  <inkml:trace contextRef="#ctx0" brushRef="#br0" timeOffset="6875.5902">4688 9624,'25'-25,"0"25,-1 0,1-24,0 24,0-25,25 25,-1-25,1 25,-1-25,1 25,0-25,24 25,-24-24,24 24,0-25,26 0,-26 0,25 25,0-25,1 1,-1-1,0 0,0 0,25 0,-24 25,24-24,-25-1,0 25,0-25,1 25,-26 0,25-25,-24 25,-1 0,0 0,-24-25,24 25,-24 0,0 0,-26 0,26-24,-25 24,24 0,-24 0,0-25,0 25,0 0,-1-25,1 25,-25-25,25 25,0-25,-25 0</inkml:trace>
  <inkml:trace contextRef="#ctx0" brushRef="#br0" timeOffset="7423.8878">5060 8359,'0'-25,"-25"25,25-24,-24 24,24-25,-25 25,25 25,0-1,0 1,0 0,0 0,25 24,-25-24,0 25,0-25,0 24,0 1,0-1,0-24,24 25,-24-25,0-1,0 1,25 0,-25 0,25 0</inkml:trace>
  <inkml:trace contextRef="#ctx0" brushRef="#br0" timeOffset="8004.8747">5011 8533,'0'0,"-25"-25,25 0,0 0,-25 25,25-24,0-1,0 0,0 0,25 0,-25 1,25 24,-1-25,1 25,0-25,0 25,0 0,-1 0,1 0,0 0,0 0,-25 25,25-25,-25 25,0-1,-25 1,25 0,-25-25,0 25,0-25,25 25,-24-25,-1 0,0 0,25 24,0 1,25-25,-25 25,0 0,25-25,-25 25,24-1,1 1,-25 0,25-25,-25 25,25-25,0 25,-1-25,1 0,0 0,0-25,0 25,-1-25,1 0,0 25,-25-25,25 25,-25-24,25-1,-25 0,0 0,0 0,-25 1,0 24,0 0,0 24,1-24,24 25,-25 0,25 0,0 0,0-1,0 1,25 0,-25 0,24-25,1 25,0-25,0 0,0 0,-1 0,1 0,0 0,0 0,0 0</inkml:trace>
  <inkml:trace contextRef="#ctx0" brushRef="#br0" timeOffset="8459.8688">5755 8409,'0'25,"0"-1,0 1,0 0,24-25,-24 25,0 24,25-24,-25 0,25 25,-25-26,0 1,25 25,-25-25,0-1,25 1,-25 0,0 0,25-25,-25 25,0-1,0-48,0-1,-25 0,25 0,0 0,-25 1,25-1,-25-25,25 25,0 1,-25-26,25 25,0-24,0 24,0 0,0 0,0 0,0 1,0-1,0 0,25 25,0 0,0 0,0 25,-25 0,0-1,0 1,0 0,0 0,0 0,-25-1,25 1,-25 0,0 0,25 0,-25-25</inkml:trace>
  <inkml:trace contextRef="#ctx0" brushRef="#br0" timeOffset="9628.8549">6052 8384,'0'0,"0"25,-24-25,24 25,0-1,0 1,0 0,0 0,0 0,0-1,0 1,24-25,-24 25,25-25,0 0,-25-25,25 25,0-25,-1 1,1-1,0 0,-25 0,25 0,-25 1,0-1,0 0,0 0,0 0,0 50,0 0,0 0,25-25,-25 25,24-1,-24 1,25-25,-25 25,0 0,25-25,-25 25,25-25,-25 24,25-24,-25-24,24 24,-24-25,0 0,25 25,-25-25,0 0,25 1,-25-1,25 25,-25-25,0 0,25 25,-1 0,-24 25,25-25,-25 25,25 0,-25-1,0 1,0-50,0 1,0-1,0 0,25 25,0 0,-25 25,24-25,1 0,0 0,0-25,-25 0,25 25,-25-25,0 1,0-1,0 0,0 0,-25 25,25 25,0 0,0 0,0-1,0 1,0 0,0 0,0 0,0-1,0 1,25 0,-25 0,0 0,0-1,0 1,0 0,24-25,-24 25,0 0,0-50,0 0,0 0,0 0,0 1,0-1,0 0,0 0,0 0,0 1,0-1,0 0,25 0,-25 0,25 25,0 0,0 0,-25 25,25-25,-25 25,0 0,0 0,0-1,-25-24,25 25,-25 0,0 0,25-50,25 25,0-25</inkml:trace>
  <inkml:trace contextRef="#ctx0" brushRef="#br0" timeOffset="9791.9789">7094 8260,'0'25,"-25"-25,25 25,-24-25</inkml:trace>
  <inkml:trace contextRef="#ctx0" brushRef="#br0" timeOffset="12007.8171">7466 3994,'0'0,"25"24,0-24,0 0,-1 0,1 0,0 0,0 0,24-24,-24 24,0 0,25 0,-26 0,26 0,-25 0,24 0,1 0,-25-25,25 25,-1 0,1 0,24-25,-24 25,-1 0,26-25,-1 25,1 0,-1-25,0 25,1-24,24 24,0-25,-24 25,24-25,0 25,0-25,25 25,-24-25,-1 25,25 0,0-24,-25 24,25 0,0 0,-25 0,25-25,0 25,0 0,25 0,-25-25,25 25,-25 0,25 0,-25 0,25 0,0 0,-1 0,-24 0,25 0,0 0,-25 0,25 0,-25 0,0 0,0 0,0 0,0 25,0-25,0 0,-25 0,25 0,-24 0,-1 0,0 0,0 0,0 0,-24 0,24 0,-24 0,-26 0,26 0,-26 0,1-25,-25 25,-1 0,1-25</inkml:trace>
  <inkml:trace contextRef="#ctx0" brushRef="#br0" timeOffset="12556.3935">10641 3349,'0'0,"-25"0,1 0,24 24,0 1,24 0,1-25,0 0,0 25,24-25,-24 0,25 25,-1-25,-24 24,25-24,-1 0,1 25,0-25,-26 25,26 0,-25 0,0-1,0 1,-25 0,24 25,-24-25,0 24,-24 1,-1 24,0-24,0-1,-25 26,1-26,-1 1,-24 0,24-1,1 1,-26-1,26-24,-26 0,26 0,-1 0,0-1,1 1,24-25</inkml:trace>
  <inkml:trace contextRef="#ctx0" brushRef="#br0" timeOffset="13397.0015">11038 2530,'-25'0,"25"-25,25 0,0 25,-25-24,25 24,-1 0,1 0,0 0,0 0,0 0,0 24,-1-24,1 25,0-25,-25 25,25-25,0 25,-25 0,24-25,-24 24,0 1,0 0,0 0,0 0,-24-25,24 25,-25-1,0 1,0 0,0 0,1-25,-1 25,0-1,0-24,0 25,0-25,1 25,-1-25,0 0,0 0,0 0,25-25</inkml:trace>
  <inkml:trace contextRef="#ctx0" brushRef="#br0" timeOffset="13759.8086">11633 2307,'-24'0,"-1"25,0-1,0 1,25 0,-25-25,25 25,-24 0,24-1,-25 1,25 0,0 0,-25 0,25-1,0 1,0 0,0 0,0 0,25 0,0-1,-1-24,1 0,-25 25,25-25,0 0,0 0,-1 0,1-25,0 25,0 0,24 0,-24 0,0 0</inkml:trace>
  <inkml:trace contextRef="#ctx0" brushRef="#br0" timeOffset="14292.6135">12154 2877,'0'-24,"-25"-1,1 25,-1 0,25 25,-25-25,0 0,25 24,-25-24,1 25,-1 0,0 0,0 0,25-1,0 1,0 0,0 0,0 0,0-1,0 1,0 0,25-25,0 0,-25 25,25-25,-1 0,1 0,0 0,0 0,24 0,-24 0,25-25,-25 25,24 0,-24-25</inkml:trace>
  <inkml:trace contextRef="#ctx0" brushRef="#br0" timeOffset="22691.7027">7590 8235,'0'0,"25"0,0 0,0 0,-1 0,1 0,0 0,0 0,0 0,-1 0,1 0,0 0,25 0,-26 0,1 0,0 0,0 0,0 0,24 0,-24 0,25 0,-25 0,24 0,-24 0,25-25,-1 25,1 0,-1 0,1-24,0 24,24 0,-24 0,24-25,0 25,-24 0,24-25,-24 25,25 0,-1 0,0 0,-24 0,24 0,1-25,-1 25,-24 0,24 0,1 0,-1 0,0 0,1-25,-1 25,1 0,24 0,-25 0,1 0,24-24,-25 24,26 0,-26 0,25 0,-24 0,24-25,0 25,-25 0,26 0,-1 0,-25-25,26 25,-1 0,0 0,0-25,0 25,1 0,-1 0,0-25,0 25,1 0,-1-25,0 25,0 0,0-24,1 24,-1 0,0 0,0-25,1 25,-1 0,0 0,-25-25,26 25,-26 0,0 0,1-25,-1 25,1 0,-1 0,-24-25,-1 25,1 0,-1 0,-24 0,0-24,0 24,0 0,0 0,-25-25</inkml:trace>
  <inkml:trace contextRef="#ctx0" brushRef="#br0" timeOffset="23211.6912">10592 7541,'-25'0,"0"0,0 24,0-24,50 0,-25 25,25-25,0 0,0 0,-1 0,1 0,0 0,25 0,-26 25,1-25,0 0,25 0,-26 25,26-25,-25 25,0-25,24 24,-24 1,0 0,0 0,-25 24,24-24,-24 25,0-25,-24 24,24 1,-25 0,0-1,-25 1,26-1,-26 1,0 0,1-1,-1 1,1-1,-1-24,0 25,1-25,-1-1,25 1,1 0,-1-25,0 25</inkml:trace>
  <inkml:trace contextRef="#ctx0" brushRef="#br0" timeOffset="23710.6758">11534 6945,'0'-24,"25"-1,0 0,0 25,-1 0,1 0,0 0,0 0,0 0,-1 25,1-25,0 25,-25-1,25 1,0 0,-25 0,0 0,0-1,0 1,0 0,0 25,-25-26,0 1,0 0,0 0,1 0,-1-1,0 1,0-25,25 25,-25-25,1 25,-1-25,0 0,25 25,-25-25</inkml:trace>
  <inkml:trace contextRef="#ctx0" brushRef="#br0" timeOffset="24003.6761">12204 6722,'0'0,"-25"0,0 0,0 0,1 0,24 25,-25-25,0 25,0-25,0 24,1 1,-1 0,0 0,0 25,25-26,-25 1,25 0,0 25,0-26,0 1,0 0,0 0,0 0,0-1,0 1,25 0,0 0,0 0,0-25,-1 0,1 24,25-24,-25 0,-1 0,26-24,0 24,-25 0</inkml:trace>
  <inkml:trace contextRef="#ctx0" brushRef="#br0" timeOffset="24256.7076">12650 7045,'-24'0,"-1"0,0 0,25 24,0 1,-25 0,25 0,0 0,0-1,0 26,0-25,-25 24,25 1,0-25,0 24,0 1,0-25,0 24,0-24,25 0,-25 25,0-26,0 1,25 0,-25 0,0 0,25-25,-25 24</inkml:trace>
  <inkml:trace contextRef="#ctx0" brushRef="#br0" timeOffset="24507.9266">12526 7218,'0'0,"0"-25,0 1,25-1,-25 0,25 25,0-25,0 25,-1 0,1-25,0 25,0 0,0 0,-1 0,1 0,-25 25,25-25,0 0,-25 25,0 0,0 0,-25-1,25 1,-25 0,-24 0,24 0,0-25,-25 24,26 1,-26-25,25 25,0-25,1 25</inkml:trace>
  <inkml:trace contextRef="#ctx0" brushRef="#br0" timeOffset="34415.4443">14734 3696,'0'25,"25"-25,0 0,-1 0,1 0,0 0,0 0,0 0,-1 0,1-25,25 25,24 0,-49 0,25 0,-1 0,-24 0,25 0,-1 0,1 0,0 0,-1 0,1 0,-1 0,1 0,-25 0,0 0,24 0,-24 0,0 0,0 0,-1 0,-24 25</inkml:trace>
  <inkml:trace contextRef="#ctx0" brushRef="#br0" timeOffset="35919.11">14238 7863,'25'0,"-1"0,1 0,0 0,0 0,0 0,0 0,-1 0,1 0,0 0,0 0,0 0,-1 25,1-25,0 0,25 0,-26 0,1 0,25 0,-25 0,24-25,1 25,-25 0,24 0,1 0,-1-25,1 25,0 0,-26 0,26-25,0 25,-1 0,1 0,0 0,-26 0,26 0,0 0,-1-24,-24 24,25 0,-1 0,-24 0,25 0,-26 0,26 0,-25 0,0 0,-1-25,1 25,0 0,0 0,0 0</inkml:trace>
  <inkml:trace contextRef="#ctx0" brushRef="#br0" timeOffset="37687.5163">15329 2952,'0'25,"25"-1,-25 1,25 0,-25 0,25-25,-25 25,25-1,-1 1,1 0,0 0,0 0,0-1,-1 1,1-25,0 25,-25 0,25 0,0-25,-1 24,1 1,0 0,0 0,0-25,-1 25,1-1,0 1,25 0,-26-25,1 25,0 0,0-1,0 1,-1 0,26 0,-25 0,0 0,24 24,-24-24,0 0,24 24,1-24,-25 0,25 25,-1-26,1 26,-1-25,1 0,0 24,-1-24,1 0,-1 0,1-1,-25 1,24 0,-24 0,0-25,0 25,0-25</inkml:trace>
  <inkml:trace contextRef="#ctx0" brushRef="#br0" timeOffset="38963.5328">15801 3646,'0'-25,"0"50,0 0,0 0,24-25,-24 25,0 0,25-1,-25 1,0 0,0 0,25 0,-25-1,0 1,0 0,0 0,0 0,0-1,0 1,0 0,0 0,25 0,-25-1,0 1,0 0,0 0,0 0,0-1,0 1,0 0,0 0,0 0,0-1,0 1,0 0,0 0,0 0,0-1,0 1,25-25,-25 25,0 0,0 0,0-1,0 1,0 0,0 0,0 0,0-1,0 1,0 0,0 0,0 0,24 0,-24-1,0 1,0 0,0 0,0 0,0-1,0 1,0 0,0 0,0 0,0-1,0 1,0 0,0 0,0 0,0-1,0 1,0 0,0 0,0 0,0-1,0 1,0 0,0 0,0 0,25-25,-25 24,0 1,0 0,0 0,0 0,0-1,0 1,25 0,-25 0,0 0,0-1,0 1,0 0,25-25,-25 25,0 0,0 0,0-1,0 1,0 0,0 0,0 0,0-1,0 1,0 0,0 0,0 0,0-1,0 1,0 0,0 0,0 0,0-1,25 1,-25 0</inkml:trace>
  <inkml:trace contextRef="#ctx0" brushRef="#br0" timeOffset="39411.4922">15553 5383,'0'0,"0"-25,0 0,0 0,24 50,-24 0,25-25,-25 25,25-1,0 1,-25 0,25 0,-25 0,24-1,1-24,0 25,0-25,-25 25,25-25,-1 0,1 0,0 0,0-25,24 25,-24-25,0 25,0-24,0-1,-1 0,1 0,0 0,-25 1,25-26,0 25,-25 0,24 1,1-1,-25 0,25-25,0 26</inkml:trace>
  <inkml:trace contextRef="#ctx0" brushRef="#br0" timeOffset="40319.639">16024 6524,'0'-25,"-25"25,25-25,0 0,0 50,0 0,0 0,0-1,0 1,25 0,-25 0,0 0,25-1,-25 1,0 0,0 0,24 0,-24-1,25 1,-25 0,0 0,25 0,-25 0,0-1,0 1,0 0</inkml:trace>
  <inkml:trace contextRef="#ctx0" brushRef="#br0" timeOffset="41781.2633">16197 3076,'-24'0,"24"-25,0 0,-25 25,25-25,-25 50,25 0,-25-25,25 25,-25 0,1-1,24 1,-25 25,0-25,0-1,0 1,25 0,-24 25,-1-26,25 1,-25 0,25 0,0 0</inkml:trace>
  <inkml:trace contextRef="#ctx0" brushRef="#br0" timeOffset="42049.5015">16545 3225,'0'0,"-25"0,25 24,-25-24,0 25,1 0,-1 0,0-25,25 25,-25-1,0 1,0 0,1 25,-1-26,0 1,0 0,0-25,25 25,-24 0</inkml:trace>
  <inkml:trace contextRef="#ctx0" brushRef="#br0" timeOffset="42237.5889">16520 3646,'0'0,"0"25</inkml:trace>
  <inkml:trace contextRef="#ctx0" brushRef="#br0" timeOffset="42410.4882">17090 3547,'-24'25,"-1"-25,0 25,0-25,0 24,1 1,-1-25,0 25,-25 0,26 0,-1-25,0 25</inkml:trace>
  <inkml:trace contextRef="#ctx0" brushRef="#br0" timeOffset="42565.4642">17289 3870,'0'24,"0"1,-25 0,0 0,0-25,1 25,-1-1,0 1,-25 0,26 0,-26 0</inkml:trace>
  <inkml:trace contextRef="#ctx0" brushRef="#br0" timeOffset="43409.4428">15032 6821,'0'-25,"0"1,0 48,0 1,0 0,0 0,0 0,0 0,0 24,0-24,0 25,24-1,-24 1,0-1,0 1,0 0,0 24,0-24,0-1,0 26,0-26,0 26,0-1,0 0,25 1,-25-1,25 1,-25-26,25 26,-25-1,25 1,-25-26,0 26,24-26,-24 1,0 24,0-24,0-1,0-24</inkml:trace>
  <inkml:trace contextRef="#ctx0" brushRef="#br0" timeOffset="44173.7776">15404 6772,'0'0,"49"0,1 0,0 0,24-25,-24 25,24 0,0-25,-24 25,24 0,1 0,-1 0,1-25,-1 25,0 0,-24 0,25 0,-1 0,0 0,1 0,-26 0,26-25,-1 25,-24 0,24 0,1 0,-26 0,26 0,-26 0,1 0,-1-24,1 24,-25 0,24 0,-24 0,0 0,25 0,-25 0,-1 0,1 0,0 0,-25 24,0 1,0 0,0 0,0 24,0-24,-25 25,25 0,0 24,0-24,0 24,0 0,0 1,25-1,-25-24,25 24,-25 1,25-1,-1-24,-24 24,25-24</inkml:trace>
  <inkml:trace contextRef="#ctx0" brushRef="#br0" timeOffset="44721.6629">15255 8533,'0'-25,"25"0,-1 0,1 25,-25-24,25 24,0 0,0 0,0 0,-1 0,-24 24,25-24,25 0,-25 0,24 0,1 0,-1 0,1 0,24 0,1 0,-1 0,1 0,24 0,-25 0,25 0,1 0,-1 0,0 0,-24 0,24 0,0 0,-25 0,1 0,-1 0,1-24,-1 24,0 0,-24 0,24 0,-24-25,0 25,-1 0,-24-25,25 25,-25 0,-1-25,1 25,-25-25,25 25</inkml:trace>
  <inkml:trace contextRef="#ctx0" brushRef="#br0" timeOffset="45357.4211">14982 6747,'0'-25,"0"50,25-25,0 25,-1-1,1-24,0 25,0 0,0 0,24 0,-24 0,25 24,-1-24,1 0,0 24,24 1,-24-25,24 24,-24-24,24 25,0-1,1-24,-1 25,1-1,-1-24,0 25,1-25,-1 24,1-24,24 25,-25-26,1 26,-1-25,1 0,-1 24,-24-24,24 0,0 0,-24-1,0-24,-1 25,1-25,-25 25,-1-25,1 0,0 25</inkml:trace>
  <inkml:trace contextRef="#ctx0" brushRef="#br0" timeOffset="45926.2034">17338 7937,'25'25,"0"-25,0 25,0-25,-1 0,1 25,0-25,0 25,25-25,-1 25,1-1,-1-24,-24 25,25-25,-1 25,-24-25,25 25</inkml:trace>
  <inkml:trace contextRef="#ctx0" brushRef="#br0" timeOffset="46453.302">15751 7640,'-25'0,"50"0,0 25,0-25,-1 0,1 24,0-24,25 0,-26 0,1 0,0 0,25 25,-26-25,26 0,0 0,-26 0,26 0,-25 0,0 0,24 0,-24 0,0 0,0 0,0 0,-1 0</inkml:trace>
  <inkml:trace contextRef="#ctx0" brushRef="#br0" timeOffset="47385.4089">16148 6846,'0'-25,"0"50,0 0,0 0,25-25,-25 25,0-1,0 1,24 0,-24 0,0 0,25-1,-25 1,25 0,-25 0,0 0,25-25,-25 24,0 1,0 0,25 0,-25 0,0-1,0 1,0 0,0 0,0 0,0-1,0 1,0 0,0 0,0 0,0-1,0 1,0 0,0 0,0 0,0-1,0 1,0 0,24-25,-24 25</inkml:trace>
  <inkml:trace contextRef="#ctx0" brushRef="#br0" timeOffset="48342.3845">16297 7789,'24'24,"-24"1,0 0,25 0,-25 0,0-1,0 1,0 0,25-25,-25 25,0 0,0 0,0-1,0 1,0 0,0 0,0 0,0-1,0 1,0 0,0 0,0 0,0-1,0 1,25 0,-25 0,0 0,0-1,0 1,0 0,0 0,0 0,0-1,0 1,0 0,0 25,0-26,0 1,0 0,0 25,0-26,-25 1,25 25,0-25,0-1,0 1,0 25,0-25,0 0,0 24,-25-24,25 25,0-26,0 26,0 0,0-26,0 26,0 0,0-26,0 26,0 0,0-1,0-24,0 25,0-1,0 1,0-25,0 24,0 1,0-1,0 1,25 0,-25-1,0 1,25 0,-25 24,0-24,0-1,0 26,0-26,0 26,25-26,-25 26,0-26,0 26,0-1,0-24,0 24,0 0,0 1,0-25,0 24,0 0,0-24,25 24,-25 1,0-26,0 26,0-1,0-24,0 24,0-24,0 24,0-24,24-1,-24 1,0-25,25 25,-25-26,0 26,25-25,-25 0,0-1,25-24,-25 25</inkml:trace>
  <inkml:trace contextRef="#ctx0" brushRef="#br0" timeOffset="49051.6592">16197 10344,'0'0,"-24"0,24-25,0 0,-25 0,25 0,0 1,-25 24,25-25,0 0,0 50,0 0,0-1,0 1,0 0,0 0,0 0,0-1,25 26,-25 0,0-26,0 26,0 0,25-26,-25 26,0-25,0 24,24-24,-24 25,0-25,25-1,-25 1,0 0,25-25,-25 25,25-25,0-25,-1 25,1-25,0 0,0 1,0-26,24 25,-24-24,25 24,-1-25,-24 1,25 24,-1-25,1 1,-25-1,24 0,-24 26,0-1,0-25</inkml:trace>
  <inkml:trace contextRef="#ctx0" brushRef="#br0" timeOffset="54107.4694">12080 8558,'0'24,"25"-24,-25 25,24-25,-24 25,25-25,-25 25,25-25,-25 25,25-1,-25 1,25-25,-25 25,0 0,25 0,-25-1,0 1,0 0,0 0,0 0,0-1,-25-24,25 25,-25 0,0-25,0 0,25 25,-25-25,1 0,-1 0,0 0,0 0,0 0,1-25,-1 25,0-25,0 0,0 1,25-1,-24 0,24 0,0 0,0 1,0-1,0 0,0 0,0 0,0 1,0-1,0 0,24 25,-24-25,25 25,0-25,0 25,0-24,24 24,-24 0,25 0,-26-25,26 25,0 0,-25 0,24 0,1 0,-25 0,-1 0,26 0,-25 0,0 0,-1 0,1 0,0 0,-25 25,25-25</inkml:trace>
  <inkml:trace contextRef="#ctx0" brushRef="#br0" timeOffset="54431.9705">12650 8458,'0'-24,"25"24,0 0,0 0,0 0,-1 0,1 0,0 0,0-25,0 25,-1 0,1 0,0 0,0 0</inkml:trace>
  <inkml:trace contextRef="#ctx0" brushRef="#br0" timeOffset="54651.5745">12774 8285,'0'25,"0"-1,0 1,0 0,0 0,0 24,0-24,0 0,0 25,0-26,0 1,0 25,0-25,0-1,0 1</inkml:trace>
  <inkml:trace contextRef="#ctx0" brushRef="#br0" timeOffset="55885.4455">10691 7417,'25'0,"-1"0,1 0,0-25,25 25,-26 0,1-25,25 25,-25 0,24-25,1 25,-25 0,24-25,-24 25,0 0,0-24,0 24,-1 0,1 0</inkml:trace>
  <inkml:trace contextRef="#ctx0" brushRef="#br0" timeOffset="56493.2924">10914 7541,'0'0,"0"49,0-24,0 0,0 24,0 1,0 0,0-1,0 26,0-1,25 1,-25-1,0 0,0 26,0-26,0 25,0 0,0-24,0 24,0-25,0 26,0-26,0-24,0 24,0-24,0-1,0 1,25 0,-25-1,0-24,0 25,0-26,0 1,0 25,0-25,0-1,0 1,24-25,1-25,0 25,0 0,0 0,-1-24,1 24,0 0,-25-25,25 25,0 0,0 0,-25-25,24 25,1-25,-25 0,25 1,0-1,-25-25,0 25,0-24,0 24,0-25,0 1,0-26,0 26,0-26,0-24,0 25,0-26,-25 1,25 0,0 0,0-25,0 25,0-25,0 24,0 1,0 25,0-26,0 26,0 24,0 1,0-1,0 25,0 1,-25 24,25-25,-25 25,25 25</inkml:trace>
  <inkml:trace contextRef="#ctx0" brushRef="#br0" timeOffset="57062.3105">11088 10443,'-25'-25,"25"0,-25 25,25-25,-25 25,0 0,1 0,24 25,-25 0,25 0,-25 0,25-1,0 1,0 0,0 0,0 0,0-1,0 1,0 0,0 0,0 0,25-1,0 1,-1 0,1-25,0 0,0 0,-25-25,25 25,-1-25,1 1,-25-1,25 0,0 0,-25 0,25 1,-25-1,0 0,0 0,0-24,0 24,0 0,-25 0,25 0,-25 1,0-1</inkml:trace>
  <inkml:trace contextRef="#ctx0" brushRef="#br0" timeOffset="57289.6448">11013 10542,'0'25,"25"-25,-25 25,25-25,-25 24,25 1,-1 0,-24 0,25-25,-25 25,25-1,0 1,0 0,-25 0,25 0,-25-1,24-24,1 25,-25 0,25-25</inkml:trace>
  <inkml:trace contextRef="#ctx0" brushRef="#br0" timeOffset="57797.4">11509 10443,'0'0,"0"-25,0 50,0 0,0-1,0 1,0 0,0 0,0 0,0-1,0 1,0 0,0 0,0 0,0-50,0 0,0 0,25 0,-25 1,0-1,0 0,25 25,-25 25,25 0,-25-1,25 1,-1-25,-24 25,25 0,0-25,-25 25,25-25,0 0,-1 0,1 0,-25-25,25 25,-25-25,25 25,-25-25,0 0,0 1,0-1,0 0,0 0,0 0,0 1,0-1,-25 0,25 0,0 0</inkml:trace>
  <inkml:trace contextRef="#ctx0" brushRef="#br0" timeOffset="58013.2678">11931 10269,'0'0,"0"25,0 0,0 0,0-1,0 1,0 0,0 0,0 0,25 24,-25-24,0 0,25 24,-25-24,0 0,24 25,-24-26,0 26,25-25,-25 0,0-1,25 1</inkml:trace>
  <inkml:trace contextRef="#ctx0" brushRef="#br0" timeOffset="58217.2644">11881 10418,'0'0,"0"-25,0-24,0 24,0 0,25 0,-25 0,25 1,-25-1,25 25,0 0,-1 0,26 0,-25 0,0 0,-1 25,1-25,0 24,0 1,0 0,-25 0,25 24,-25-24,0 0,0 25</inkml:trace>
  <inkml:trace contextRef="#ctx0" brushRef="#br0" timeOffset="58812.6036">13047 7317,'0'0</inkml:trace>
  <inkml:trace contextRef="#ctx0" brushRef="#br0" timeOffset="59850.1572">12973 7243,'-50'-99,"25"99,100 99,-174-223,99 99,-25 0,0 25,0-24,0-1,1 0,-1 0,0 25,0-25,0 1,-24 24,24-25,-25 25,26-25,-26 25,0-25,26 25,-26 0,0-25,1 25,24 0,-25 0,1-25,-1 25,0 0,26-24,-26 24,25 0,-24 0,24 0,-25-25,25 25,-24 0,24 0,-25 0,1 0,24 0,-25 25,1-25,-1 0,1 24,-1-24,-24 25,24 0,0-25,-24 25,24 0,1-25,-26 25,26-1,-1 1,0 0,1 0,-1 0,1-1,-1 1,25 0,-24 0,24 0,-25-1,25 1,-24 25,24-25,-25 24,26-24,-26 25,0-1,26 1,-26-1,25 1,-25 0,26-1,-1 1,0 24,0-24,0-1,1 1,-1 0,25 24,-25-24,0-1,25 26,-25-26,25 26,-24-1,24-24,-25 24,25 1,0-1,0 25,0-24,0-1,0 25,0-24,0 24,0 0,0 25,0-25,0 1,0 24,25-25,-25 25,0-25,24 0,-24 1,25-1,0-25,-25 25,25-24,0-26,-1 26,1-26,0 26,0-26,0 1,-1 0,1-26,0 26,0 0,25-25,-26 24,1-24,0 0,0 0,0-1,-1 1,1 0,0-25,0 25,0 0,24-25,-24 24,0 1,0-25,-1 0,1 25,0-25,0 0,24 0,-24 0,0 0,0 0,24 0,-24-25,25 25,-25 0,24-25,-24 25,0 0,24-24,-24 24,25 0,-25 0,-1-25,1 25,25 0,-25 0,0-25,-1 25,26 0,-25 0,0-25,-1 25,26 0,-25-25,0 25,24-24,-24-1,0 25,24-25,-24 0,25 25,-25-25,-1 1,26-1,-25 25,24-25,-24 0,25 0,-25 0,-1 1,26-1,-25 0,0 0,-1 0,1 1,0-1,0 0,0-25,0 26,-1-1,1 0,0 0,25-24,-26 24,1 0,0-25,0 26,0-1,-1-25,1 25,0-24,0-1,-25 25,25-24,-1-1,-24 1,25-1,-25 0,25 1,-25-1,0 0,0 1,0-1,0-24,25 24,-25-24,0-1,0 26,0-26,0 1,0 0,0-26,0 26,0 0,0-26,-25 1,25 0,-25 0,25-1,-25 1,1-25,-1 25,0 0,0-25,0 24,1 1,-26 0,25 0,-24 0,24 24,-25 1,1-1,24 26,-25-1,0 1,26-1,-26 25</inkml:trace>
  <inkml:trace contextRef="#ctx0" brushRef="#br0" timeOffset="64623.2961">16421 12626,'-25'0,"0"24,0-24,0 0</inkml:trace>
  <inkml:trace contextRef="#ctx0" brushRef="#br0" timeOffset="68359.0847">15701 11956,'0'0,"50"0,0 0,-1-25,26 25,-1 0,-24-25,24 25,0 0,1-25,-1 25,26 0,-26 0,0 0,1-24,24 24,-25 0,26 0,-26 0,25-25,-24 25,24 0,-25-25,25 25,-24 0,-1-25,1 25,-26 0,26-25,-26 25,1 0,0 0,-26-24,1 24,0 0,0 0</inkml:trace>
  <inkml:trace contextRef="#ctx0" brushRef="#br0" timeOffset="69251.1309">15701 12105,'0'-25,"0"50,0-1,0 1,0 0,0 0,0 0,0 24,0-24,0 25,0-1,0 1,0 0,0 24,0 0,0-24,0 24,0 1,0-26,0 26,0-26,0 26,0-26,25 1,-25 0,0-1,25 1,-25 0,25-1,-25-24,25 25,-25-26,24 1,-24 25,0-25,25-1,-25 1,25 0,-25 0,25-25,0 25,-1-25,1 0,-25-25,50 25,-25 0,-1 0,26-25,-25 25,24-25,1 25,0-25,-1 25,26-24,-26 24,1 0,24-25,1 25,-26 0,26-25,-1 25,1 0,-1 0,0-25,1 25,-1 0,25 0,-24 0,-26-25,26 25,-1 0,-24 0,0 0,-1-24,1 24,-25 0,24 0,-24-25,0 25,0 0,-25-25,24 25,1-25,-25 0,0 1,0-1,0 0,0 0,0-24,0 24,0-25,0 0,0 1,0-1,-25-24,25 24,-24-24,24-1,-25 1,25-25,-25 24,25 1,-25 0,25-1,-25-24,25 24,0 1,-24 24,24-24</inkml:trace>
  <inkml:trace contextRef="#ctx0" brushRef="#br0" timeOffset="69815.1235">16594 12427,'0'0,"-24"-25,24 50,0 0,0 0,0 0,0-1,0 26,0 0,0-1,0 26,0-26,0 26,0-1,24 25,-24-24,25-1,-25 25,25 1,-25-26,25 25,0 0,-25-24,24 24,1-25,0 26,0-26,-25 25,25-24,-1-1,1 25,-25-24,25-26,-25 26,25-26,-25 26,0-26,0-24,0 25</inkml:trace>
  <inkml:trace contextRef="#ctx0" brushRef="#br0" timeOffset="70514.8147">15900 11981,'0'0,"0"24,0 1,25 0,-25 0,24-25,-24 25,25-1,0 1,0 0,0 25,-1-25,1-1,0 1,25 25,-26-25,26 24,0-24,-26 25,26-1,0 1,-1-1,1-24,0 25,-1-1,1 1,-1 0,26-1,-26 1,26-25,-26 24,1 1,24-25,-24 24,24-24,-24 25,0-25,-1 24,1-24,-1 25,-24-26,25 1,-25 25,0-25,-1-1,-24 1,25-25,-25 25,25 0,-25 0</inkml:trace>
  <inkml:trace contextRef="#ctx0" brushRef="#br0" timeOffset="71178.3701">16718 12601,'0'0,"-24"0,-1 0,25-25,-25 25,50 0,0 0,-1 0,1 0,25 0,-25 0,24 0,1 0,-1 0,1 0,24 0,1 0,-1-25,25 25,1 0,-1 0,25 0,-25-25,50 25,-25 0,25 0,-25 0,25-24,24 24,-24 0,0 0,0 0,0 0,-1 0,1 0,-25 0,25 0,-25 0,0 0,0 0,-25 0,1 0,24-25,-50 25,25 0,-24-25,24 25,-25 0,-24-25,24 25,-24 0,0-25,-26 25,26 0,-25-24,0 24,-1 0,1 0,0 0</inkml:trace>
  <inkml:trace contextRef="#ctx0" brushRef="#br0" timeOffset="71519.1356">19571 11733,'0'0,"-25"0,25-25,25 25,0 0,-25 25,25-25,-1 0,26 24,-25-24,0 25,24-25,1 25,-25-25,24 25,-24 0,25-25,-1 24,-24 1,0 0,0 0,-1 0,1-1,0 1,-25 0,0 0,0 0,0 24,-25 1,0-25,1 24,-26 1,0 0,1-1,-26 1,1-1,0 26,-1-26,1 1,24 0</inkml:trace>
  <inkml:trace contextRef="#ctx0" brushRef="#br0" timeOffset="72308.129">16867 14585,'0'25,"0"0,25 0,-25-1,0 26,0-25,0 49,0-24,0-1,25 1,-25 24,0-24,0 0,25 24,-25-24,0-1,24 1,-24 0,25-1,0 1,-25-25,25 24,0-24,-25 25,24-26,-24 1,25 25,0-25,-25-1,25 1,-25 0</inkml:trace>
  <inkml:trace contextRef="#ctx0" brushRef="#br0" timeOffset="72823.3607">16446 14536,'0'24,"0"1,0 0,0 0,24 0,-24-1,0 1,0 0,25 25,-25-26,25 1,-25 0,25 0,0-25,-25 25,24-25,1 0,0-25,0 25,0-25,24 25,-24-25,0 0,24-24,-24 24,0 0,0-24,24 24,-24-25,0 1,0 24,0-25,-1 1,1 24,-25-25,25 25,0-24</inkml:trace>
  <inkml:trace contextRef="#ctx0" brushRef="#br0" timeOffset="73703.1841">16049 15999,'0'0,"-25"0,50-25,-1 25,1 0,0-25,0 25,0 0,-1 0,26-24,-25 24,0 0,24-25,1 25,0 0,-1-25,1 25,24 0,-24-25,24 25,-24 0,24 0,1 0,-1-25,0 25,1 0,-1 0,1 0,24 0,-25-24,26 24,-26 0,25 0,0 0,-24-25,24 25,-25 0,1 0,-1-25,1 25,-26 0,26 0,-26-25,1 25,0 0,-1 0,-24-25,0 25,0 0,-1 0,1-24,0 24</inkml:trace>
  <inkml:trace contextRef="#ctx0" brushRef="#br0" timeOffset="74760.0715">16173 16173,'0'0,"0"-25,0 0,0 50,0 0,0-1,0 1,24 25,-24-25,0 24,25-24,-25 25,0-1,25 26,-25-26,0 1,0 24,25-24,-25 0,0 24,0-24,0-1,0 1,0-1,0 1,0 0,0-1,0 1,0-25,0 24,0-24,-25 25,25-26,0 1,0 0,0 0,-25 0,25 0,0-1,25-24,0 0,-25-24,25 24,-1 0,1 0,0 0,0 0,0 0,24 0,-24-25,25 25,-25 0,24 0,1 0,-1 0,26-25,-26 25,26 0,-26 0,26 0,-1 0,1 0,-1-25,0 25,1 0,24 0,-24 0,-1 0,0-25,26 25,-26 0,0-25,1 25,-1 0,1-24,-26 24,26-25,-26 25,26-25,-26 0,1 25,0-25,-1 25,1-24,-25-1,24 0,-24 0,0 0,0 1,-1-1,1 0,0 0,-25 0,0 1,0-26,0 0,0 1,0-1,0 1,-25-1,25-24,-25 24,1-24,-1-1,0 1,0-1,0 26,-24-26,24 26,0-26,0 26,1-1,-1 0,0 26,0-26,25 25,-25 0,25 1,0-1,-25 25</inkml:trace>
  <inkml:trace contextRef="#ctx0" brushRef="#br0" timeOffset="75719.0831">16272 15925,'-25'0,"25"-25,0 50,0-1,25-24,0 25,-1 0,26 0,-25-25,0 25,24-1,1 1,0 0,24 0,-24 0,24-1,0 1,1 0,-1 25,1-26,-26 26,26-25,-1 25,0-26,1 26,-1-25,1 24,-1 1,1-25,-1 24,0 1,1-25,-1 24,1-24,-1 0,0 25,-24-26,24 1,-24-25,0 25,-1 0,1-25,-25 25,0-25,-1 0,1 24,0-24,0 0</inkml:trace>
  <inkml:trace contextRef="#ctx0" brushRef="#br0" timeOffset="76123.9983">16718 15701,'25'0,"0"0</inkml:trace>
  <inkml:trace contextRef="#ctx0" brushRef="#br0" timeOffset="76454.3599">16917 15652,'0'25,"0"-1,25 1,-25 0,0 0,0 0,24-1,-24 1,0 25,25-25,-25-1,0 26,25-25,-25 24,0-24,25 25,-25-25,0-1,25 26,-25-25,24 0,-24-1,25 1,-25 0,25 0,-25 0,25 0,0-1,-25 1,24-25,-24 25,0 0,25-25</inkml:trace>
  <inkml:trace contextRef="#ctx0" brushRef="#br0" timeOffset="76891.168">17314 16495,'24'0,"1"0,0 0,0-25,0 25,-1 0,26 0,-25 0,25 0,-1 0,1 0,-1 0,26 0,-1-24,1 24,-1 0,25 0,0-25,1 25,-1-25,25 25,0-25,0 25,0-25,0 25,0-25,0 25,0-24,25 24,-25-25,0 25,0-25,0 25,-25 0,0-25,1 25,-1-25,-25 25,1 0,-1-24,1 24,-26 0,1 0,-1-25,1 25,0 0,-26 0,1 0</inkml:trace>
  <inkml:trace contextRef="#ctx0" brushRef="#br0" timeOffset="77719.1251">17388 16594,'0'0,"0"-24,-25 24,25-25,-25 25,25-25,-24 0,24 50,0 0,0 0,0-1,0 1,0 0,0 25,0-1,0 1,0-1,0 1,0 0,24 24,-24 0,0 1,25-1,-25 1,0-1,25 0,-25 1,25-1,-25-24,25 24,-25 1,24-26,-24 26,25-26,-25 1,25 0,0-1,-25 1,25-25,-25 24,0-24,25 0,-25 0,0-1,0 1,0 0,0 0,0 0,0-1,-25 1,25 0,0 0,0 0,0 0,25-1</inkml:trace>
  <inkml:trace contextRef="#ctx0" brushRef="#br0" timeOffset="78083.0763">17165 18207,'0'0,"0"-25,-25 25,25-25,-25-25,0 26,25-1,0 0,0 0,0 0,25 50,0 0,-25 0,25 0,-25-1,25-24,-1 25,1 0,0-25,0 25,0-25,24 25,-24-25,25 0,-1 0,1 0,-25 0,24 0,1-25,0 25,-1 0,-24-25,25 25,-1-25,-24 25,0-25,24 25,-24-24,0 24,0-25,0 0,-25 0</inkml:trace>
  <inkml:trace contextRef="#ctx0" brushRef="#br0" timeOffset="81043.2174">20216 15627,'0'0,"-25"0,0 0,0 0,1 0,-1 0,0 0,25 25,0 0,25-1,-25 1,25 0,-1-25,1 25,0 0,0-1,0 1,24 0,-24 0,25 0,-1-1,-24 1,25 25,-26-25,1-1,0 26,0-25,0 24,-25-24,0 25,-25-1,25 1,-25-25,-25 25,26-1,-26 1,0-25,1 24,-1-24,1 0,-1 0,0-1,1 1,-1 0,1 0,-1-25,25 25,-24-25</inkml:trace>
  <inkml:trace contextRef="#ctx0" brushRef="#br0" timeOffset="85235.1729">15404 9376,'0'0,"0"25,0 25,0-26,0 26,25-25,-25 24,0 1,24 0,-24-1,0 1,0 24,0 1,0-26,0 26,0 24,0-25,0 1,0 24,0-25,0 1,0-1,0 1,0-1,0 0,0 1,25-26,-25 1,0 0,25-1,-25 1,0 0,25-26,-25 1,0 0,25 0,-25 0,0-1,24-24,-24 25,25-25,0 0,0-25,0 25,-1 0,1 0,0 0,0-24,24 24,-24 0,25 0,-1-25,26 25,-26 0,26 0,-1-25,25 25,1-25,-1 25,0-25,0 25,25-24,0 24,0-25,0 25,0-25,0 0,-24 25,24-25,-25 25,0-25,0 1,-24 24,-1-25,-24 25,-1-25,-24 25</inkml:trace>
  <inkml:trace contextRef="#ctx0" brushRef="#br0" timeOffset="85923.9268">15627 9351,'0'0,"25"-24,24 24,-24 0,25 0,-1 0,1-25,24 25,-24 0,24-25,1 25,-1 0,25-25,-24 25,-1 0,26-25,-26 25,0 0,1 0,-26-24,26 24,-26 0,1 0,0 0,-26 0,1 24,0-24,0 0,0 0,-25 25,24-25,-24 25,0 0,0 0,25-1,-25 1,0 0,25 25,-25-26,25 26,-25 0,25 24,-25-24,24 24,-24 0,25 26,0-26,-25 25,25 25,-25-24,25 24,-25 0,0 0,24 0,-24 0,25-25,-25 25,25-25,0 0,-25-24,25-1,0 1,-1-26,1 1,-25-1</inkml:trace>
  <inkml:trace contextRef="#ctx0" brushRef="#br0" timeOffset="86575.9534">15577 9525,'0'0,"0"25,25 0,0-1,0 1,24 25,-24-25,25 24,-1-24,1 25,0-1,-1 1,1-1,-1 26,1-1,-25 1,24-1,1 25,0-24,-26 24,26-25,0 26,-25-1,24-25,1 25,-1-24,1 24,0-24,-1-1,26-24,-26 24,1-24,-1-1,1 1,0-25,24 24,-24-24,-1 0,-24 0,25-1</inkml:trace>
  <inkml:trace contextRef="#ctx0" brushRef="#br0" timeOffset="87424.9118">16371 10195,'0'0,"25"0,25 0,-1 0,1-25,-1 25,26 0,-1-25,1 25,-1 0,0-25,26 25,-1-24,0 24,0-25,25 25,-24 0,24-25,0 25,0-25,0 25,24-25,-24 25,25-25,0 25,0-24,0 24,0 0,-1-25,1 25,25 0,-25 0,0 0,-1 0,-24 0,25 0,-25 0,0 0,-25 0,26 0,-26 0,-25 0,25 0,-24 0,-1 0,-24-25,24 25,-24 0,-1 0,-24 0,25-25,-25 25,-1 0,1 0,0-25,0 25,0 0,-25-24,24 24</inkml:trace>
  <inkml:trace contextRef="#ctx0" brushRef="#br0" timeOffset="87772.8954">19496 9475,'25'0,"0"0,0 25,0-25,0 25,-1-25,26 0,-25 25,0-25,24 25,1-1,-25-24,24 25,-24 0,0 0,24 0,-24-1,0 1,0 25,-25-25,0 24,0-24,-25 25,0-1,-24 1,-1 0,0 24,-24-24,0 24,-1-24,1-1,-1 26,1-26,-1 1</inkml:trace>
  <inkml:trace contextRef="#ctx0" brushRef="#br0" timeOffset="101168.7771">18951 17090,'25'0,"-1"0,1 0,0 0,0 0,0 0</inkml:trace>
  <inkml:trace contextRef="#ctx0" brushRef="#br0" timeOffset="101388.7733">19199 17090,'0'-24,"-25"24,25-25,25 50,0-1,-25 1,24-25,1 25,0 0,0 24,0-24,24 0,-24 0,25 24,-26-24,26 0,-25 0,0 0,24-1,-24 1,0-25,0 25,0 0</inkml:trace>
  <inkml:trace contextRef="#ctx0" brushRef="#br0" timeOffset="101528.755">19621 17487,'-100'-49,"200"98,-225-98,101 24,-1 25,0 0,0 0,25 25,25-25,0 24,0 1,-1-25,1 0,0 25,0-25,0 0,0 0,-1 0,1 0,0 0</inkml:trace>
  <inkml:trace contextRef="#ctx0" brushRef="#br0" timeOffset="104188.7589">21158 8954,'0'25,"-24"-25,24 25</inkml:trace>
  <inkml:trace contextRef="#ctx0" brushRef="#br0" timeOffset="109873.665">3299 11435,'0'0,"0"-25,0 0,0 1,0 48,0 1,0 0,25-25,-25 25,0 0,25 24,-25-24,0 25,24-1,-24 1,25 24,-25 1,25-1,-25 0,25 1,-25 24,25 0,-25 1,24-1,-24 25,25-25,-25 0,25 25,-25-25,0 1,25-26,-25 25,0-24,25-26,-25 26,0-26,0 1,0-25,24 24,-24-24,0 0,0 0</inkml:trace>
  <inkml:trace contextRef="#ctx0" brushRef="#br0" timeOffset="110202.6318">3225 12328,'0'0,"0"-25,-25 0,25 1,0-1,-25 0,25 0,0 50,25 0,0 0,-25 24,24-24,-24 0,25 0,0 24,-25-24,25 25,-25-26,25 1,-25 0,24 0,-24 0,25-25,0 0,-25-25,0 0,25 0,0 0,-25 1,24-26,1 0,-25 26,25-26,0 0,0 1,-1-1,1 0,0 26</inkml:trace>
  <inkml:trace contextRef="#ctx0" brushRef="#br0" timeOffset="111190.4351">4390 17859,'0'25,"0"0,25-25,-25-25,0 0,-25 1,25-1,0-25,0 25,0-24,-24-1,24 1,-25-1,25-25,0 1,-25 24,25-24,-25 0,25-1,-25 1,1-1,24 1,-25 0,25 24,-25-24,0 24,25 0,-25 1,1-1,24 25,0-24,-25 49,25-25,0 0</inkml:trace>
  <inkml:trace contextRef="#ctx0" brushRef="#br0" timeOffset="111746.6241">4242 17115,'0'0,"0"25,0 0,-25 0,25-1,-25 26,25-25,-25 0,25 24,-25-24,1 25,24-1,-25-24,0 0,25 0,-25 0,25-1,0 1,-25 0,25-50,25 0,-25 1,25-1,-25-25,25 25,-25-24,25-1,-1 25,-24-24,25-1,0 0,-25 26,25-26,-25 25,25 0,-25 1,0-1,24 25,-24-25,25 25,0 25,0 0,0-25,-1 24,1 1,0 0,25 0,-26 0,26-1,-25-24,24 25,-24 0,25 0,-25-25,24 0,-24 25</inkml:trace>
  <inkml:trace contextRef="#ctx0" brushRef="#br0" timeOffset="112549.5997">2183 16892,'0'0,"-25"0,25-25,0 0,0 1,25-1,-25 0,25 0,-1-24,1 24,0-25,0 25,0-24,24-1,-24 1,25-1,-26 0,26 1,0-26,-1 26,1-1,0-24,-1 24,1-24,-1 24,1-24,0 24,-1-24,1 24,-1 0,1 1,0 24,-26-25,26 26,-25-26,0 25,-1 0,1 0,0 25,-25-24,25-1,-25 0,0 0,0 0,-25 1,0 24</inkml:trace>
  <inkml:trace contextRef="#ctx0" brushRef="#br0" timeOffset="112862.6027">2778 15602,'0'0,"-25"0,25 25,-24-25,24 25,24-25,1 0,0 0,0 0,0 0,-1-25,1 25,0 0,0-25,0 25,-1 0,1 0,0 0,0 0,-25 25,25 0,-1 0,-24-1,0 26,0-25,0 49,0-24,0 24,-24 1,-1-26,25 26,-25-1,0-24,0 24,1-24,24-1,-25-24</inkml:trace>
  <inkml:trace contextRef="#ctx0" brushRef="#br0" timeOffset="114554.6134">1488 13146,'-25'0,"50"0,0 0,-25 25,25-25,0 0,-1 0,1 25,0-25,25 0,-25 25,-1-25,1 25,25-25,-25 25,-1-25,26 24,-25 1,24 0,-24 0,25 24,-25-24,24 0,-24 0,25 24,-26-24,26 0,-25 25,24-26,1 1,-25 0,24 0,1 0,-25-25,24 24,-24 1,25-25,0 25,-26-25,26 25,-25-25,0 0,24 0,-24 0,0 0,0 0,-1 0,1 0,-50 0,25-25</inkml:trace>
  <inkml:trace contextRef="#ctx0" brushRef="#br0" timeOffset="115014.8361">1935 13965,'0'-25,"-25"25,25-25,25 25,0 0,-1 0,1 0,0 0,0 0,0 0,-1 25,1-25,25 0,-25 0,24 25,1-25,-25 25,24-25,1 0,-1 25,1-25,-25 0,24 24,-24-24,0 0,25 0,-25 0,-1 25,1-25,0-25,0 25,-25-24,0-1,0 0,0 0,0 0,0 1,-25-26,0 25,25-24,-25 24,1-25,-1 1,0-1,0 25,25-24,-25-1,0 25,1-24,-1 24,25 0,-25 0,25 0,-25 1</inkml:trace>
  <inkml:trace contextRef="#ctx0" brushRef="#br0" timeOffset="117226.5514">2158 13593,'0'0,"74"-25,26 0,-26 1,0-1,26 0,-1 0,-25 0,26 1,-1-1,0 0,-25 0,26 0,-1 1,0-1,0 25,-24-25,24 25,0-25,-24 25,24 0,-25 0,25-25,-24 25,24 0,-25-25,26 25,-26-24,25 24,0-25,-24 25,24-25,-24 0,24 25,-25-25,25 25,-24-24,-1-1,1 25,-1-25,0 25,1-25,-26 25,26-25,-25 25,-1 0,1-24,-1 24,-24 0,25-25,-25 25,24 0,-24 0,0-25,0 25,-1 0,1 0,0 0,0 0,-25-25,25 25,-25 25,24-25,-24 25,25 0,-25-1,25 1,-25 0,25 0,-25 0</inkml:trace>
  <inkml:trace contextRef="#ctx0" brushRef="#br0" timeOffset="118290.5316">2902 13593,'0'0,"-25"0,1 0,-1 0,0 25,0-25,0 25,1-25,-1 0,0 24,0-24,0 25,-24-25,24 0,-25 25,25-25,-24 25,-1-25,1 25,-1-25,0 24,1-24,-1 25,1-25,-1 25,0-25,1 25,-1-25,1 25,-1-1,0-24,1 0,24 25,-25-25,25 25,1-25,-1 0,0 25,0-25,0 0,1 0,-1 0,25-25,0 0,0 50,0 0,0 0,0-1,0 26,0-25,0 24,0-24,0 50,0-26,0 1,0 24,0 1,0-26,0 26,0-1,0 1,0-1,0 0,0-24,25 24,-25 1,0-26,0 1,0 24,0-24,0-25,0 25,0-26,0 26,0-25,0 0,-25-1,25 1,0 0,0 0,25-25,-25 25,24-25,-24 24,25-24,-25 25</inkml:trace>
  <inkml:trace contextRef="#ctx0" brushRef="#br0" timeOffset="118731.8424">1587 15875,'0'0,"-24"0,24-25,0 50,0 0,24 0,-24-1,0 1,25 25,-25-25,0-1,25 1,-25 0,0 0,25 0,-25-1,25 1,-25 0,0 0,25-25,-25 25,0-1,24-24</inkml:trace>
  <inkml:trace contextRef="#ctx0" brushRef="#br0" timeOffset="119291.5237">1984 16371,'0'-25,"25"25,0 0,0 0,0-25,-1 25,1 0,0 0,0-24,0 24,24 0,-24 0,25 0,-26 0,26 0,0 0,-1 0,1 0,-1 0,1 0,0 0,-1 0,1 0,0-25,24 25,-24-25,24 25,0-25,-24 0,24 25,1-24,-26-1,26 25,-26-25,26 25,-26 0,26-25,-25 25,-1-25,26 25,-26 0,26-24,-26 24,26 0,-26-25,26 25,-1 0,-24-25,24 25,0-25,1 25,-1-25,1 1,-1 24,1-25,-1 0,0 25,1-25,-1 0,1 1,-1 24,0-25,1 0,-26 25,26-25,-1 25,-24-25,24 25,-24 0,24-24,-24 24,0 0,-1-25,1 25,-1 0,1-25,0 25</inkml:trace>
  <inkml:trace contextRef="#ctx0" brushRef="#br0" timeOffset="119962.5184">6201 12923,'25'0,"-25"25,0 0,25 0,-25-1,25 26,-25 0,24-1,-24 1,25 24,0 26,0-26,0 25,-1 25,1-25,0 25,0 0,-25 0,25 0,-1 25,1-25,0-24,0 24,0-25,-1 0,1 0,0-24,0-1,0-24,-1 24,-24-24,25-25,-25 24,0 1,0-25,0-1,0 1,0 0,0 0,-25 0,1-1,-1 1,0-25,-25 25,26-25,-26 25,0-25,1 0,-1 25,-24-25,24 0,-24 0,24 0,1 0,-1 0,0 0</inkml:trace>
  <inkml:trace contextRef="#ctx0" brushRef="#br0" timeOffset="120930.2301">8632 13196,'0'-25,"-25"25,25 25,-25-25,1 25,-1 0,25 0,-25-1,0 1,25 0,-25 25,1-26,-1 26,0 0,0-1,-24 1,24 24,-25-24,25 24,1-24,-26-1,25 26,-24-26,24 26,0-26,0 1,0 0,25-1,-25-24,25 25,-24-1,24-24,0 0,0 0,0 0,0-1,0 1,24-25,-24 25,25 0,0-25,0 0,0 0,24 0,-24-25,0 25,0-25,24 0,-24 25,0-24,25-1,-26 0,26 0,-25-24,0 24,24 0,-24-25,0 25,0-24,-1-1,1 1,0-1,0 0,0 1,-25-1,24 1,-24-1,25 0,-25 1,0-1,0 25,0-24,0-1,0 25,0 1,-25-26,25 25,-24 0,24 1,-25 24,0-25,25 0,-25 25,0-25</inkml:trace>
  <inkml:trace contextRef="#ctx0" brushRef="#br0" timeOffset="121435.5951">8607 13320,'0'-25,"25"25,-25-24,0-1,0 0,0 0,25 0,-25 0,0 1,25-1,-25 0,24 0,-24 0,25-24,-25 24,25 0,0-24,-25 24,25-25,-1 25,-24 1,25-26,0 25,-25 0,25 25,-25-24,25-1,-25 50,0-1</inkml:trace>
  <inkml:trace contextRef="#ctx0" brushRef="#br0" timeOffset="122454.3921">8954 12700,'0'-25,"0"0,25 25,-25-24,25 24,-25-25,0 0,25 25,-25-25,0 0</inkml:trace>
  <inkml:trace contextRef="#ctx0" brushRef="#br0" timeOffset="122838.3512">8979 12551,'25'0,"0"-25,0 25,0 0,-1-24,1 24,0 0,0 0,0-25,-1 25,26 0,-25-25,24 25,-24 0,25-25,-1 25,1 0,0-25,-1 25,26 0,-26-24,26 24,-26 0,26-25,-26 25,26 0,-26-25,26 25,-26 0,1-25,0 25,-1 0,-24 0,25 0,-26 0,1 0,0 0,-25-25</inkml:trace>
  <inkml:trace contextRef="#ctx0" brushRef="#br0" timeOffset="123639.0114">9302 12551,'0'0,"-25"0,0 0,0 0,1 0,-1 0,25-25,0 1,0-1,25 0,-25 0,24 25,-24-25,0 1,25 24,-25-25,25 25,-25-25,25 0,0 0,-1 1,1-1,0 0,0 25,0-25,-1 0,1 0,0 25,25 0,-26-24,1 24,0-25,25 25,-26 0,26 0,-25-25,24 25,1 0,-25 0,24 0,1 0,0 0,-1 0,1 0,0 0,-26 0,26 0,0 0,-1 0,1 0,-1 0,1 0,0 0,-1 0,-24 0,25 0,-26 0,1 0,25 25,-25-25,-1 0,1 0,0 0,-25 25,-25-1,0 1,1-25,-1 25,0-25,-25 25,26-25,-26 25,25 0,-24-25,24 24,-25-24,25 25,1-25</inkml:trace>
  <inkml:trace contextRef="#ctx0" brushRef="#br0" timeOffset="124185.6009">10765 12278,'0'-24,"25"48,0-24,0 25,-1 0,1-25,0 25,25 0,-26-25,26 24,0 1,-1 0,26 25,-26-26,26 1,-26 25,26-1,-26-24,26 25,-26-1,26 1,-26 0,1-26,24 26,-24 0,0-1,-1-24,1 25,-25-26,24 26,1-25,-25 0,0 0,-1-1,1 1,0 0,-25 0,25-25,-25 25</inkml:trace>
  <inkml:trace contextRef="#ctx0" brushRef="#br0" timeOffset="124855.1295">12105 13171,'0'0,"0"-25,-25 1,25-1,-25 25,25-25,-25 25,0 0,1 0,-1 0,25-25,-25 25,0 0,0 0,1 0,-1-25,0 25,0 0,0-24,1 24,-1 0,0 0,0 0,25-25,-25 25,1 0,-1 0,0 0,25 25,-25-25,25 24,0 1,-25-25,25 25,0 0,0 0,0-1,0 1,25 0,-25 0,25 0,0 0,-25-1,25 1,-1 0,1 25,25-26,-25 1,24 25,1-25,-1-1,1 1,0 0,24 25,-24-26,24 1,-24 0,-1 0,26 0,-26-1,1-24,0 25,-1 0,1-25,-1 25,1-25,-25 0,24 0,-24 0,0 0,0 0,0 0,-1 0,-24-25,25 25,-25-25,0 0,0 1,0-1,0 0,0 0,-25 0,25-24,-24 24,-1 0,0 0,-25-24,26 24,-26 0,0 0</inkml:trace>
  <inkml:trace contextRef="#ctx0" brushRef="#br0" timeOffset="125746.4804">8359 14833,'0'-25,"0"1,0-1,25 25,0-25,0 25,-1 0,-24 25,25-25,0 25,0-1,0-24,-1 25,1 0,25 0,-25 0,24-1,1 1,-1 0,1 0,24 0,-24-1,25 26,-26-25,26 0,-1 24,-24-24,24 25,-24-26,24 26,-24-25,24 25,0-26,-24 26,24-25,-24 0,24 24,-24-24,25 0,-26 0,26-1,-26 1,1 0,-25 0,24 0,-24-25,0 24,0-24,-1 25</inkml:trace>
  <inkml:trace contextRef="#ctx0" brushRef="#br0" timeOffset="126342.9139">10244 15677,'0'0,"-24"0,24-25,0 0,0 0,24 25,-24-25,25 1,0-1,0 25,0-25,-1 25,1-25,0 25,0 0,0-25,-1 25,1 0,0-24,25 24,-26 0,1-25,25 25,-25 0,24-25,-24 25,25-25,-1 25,-24-25,25 25,-1-25,1 25,-1-24,1 24,-25 0,25-25,-1 25,-24 0,25-25,-26 25,26 0,-25 0,24 0,-24 0,0-25,0 25,24 0,-24 0,0 0,0 25,0-25,24 0,-24 25,0-25,-25 25,25-25,-1 24,1-24,-25 25,25 0,-25 0,0 0,0 0,0-1,-25 1,0 0,1 25,-1-26,-25 1,25 25,-24-25,-1-1,1 1,-1 0,0-25,1 25,-26-25,26 25,-1-25,-24 0,24 0,-24 0,-1 0,26 0,-26-25,26 25,-1 0,25-25,0 25,1 0</inkml:trace>
  <inkml:trace contextRef="#ctx0" brushRef="#br0" timeOffset="126758.4116">11807 15429,'-25'0,"50"-25,0 0,-25 0,25 0,-1 0,1 1,0-26,25 25,-26-24,26-1,-25-24,24 24,-24-24,25 24,0-24,-1 24,1-24,-1-1,-24 26,25-26,-1 1,1 24,-25 0,0 1,-1-1,1 1,0 24</inkml:trace>
  <inkml:trace contextRef="#ctx0" brushRef="#br0" timeOffset="127686.423">10418 13345,'0'0,"0"-25,-25 25,25-25,-25 25,1 0,-1 0,0 0,0 0,0 25,1-25,-1 25,0-25,0 25,-24 0,24-1,0 1,-25 25,25-25,1-1,-1 26,0-25,0 24,0-24,1 25,-1-1,25 1,-25-25,25 24,-25 1,25 0,0-1,0 1,0-1,25 1,-25-25,25 24,24 1,-24-25,0 0,25 0,-1 24,1-49,0 25,-1 0,1-25,-1 0,26 0,-26 0,1 0,24-25,-24 25,24-25,-24 0,0 1,-1-1,1 0,-1-25,-24 25,25-24,-25-1,-1 1,1-1,0 0,0 1,-25-26,0 26,0-1,0 1,-25-26,25 26,-25-1,-24 0,24 1,-25-1,25 25,-24-24,-1 24,1 0,-1 0,0 25,1-24</inkml:trace>
  <inkml:trace contextRef="#ctx0" brushRef="#br0" timeOffset="129587.2951">7169 12427,'-25'0,"0"0,0 0,0 0,1 0,-1 0,25 25,-25-25,50 0,-25 25,25-25,-25 25,24-25,-24 24,25-24,0 25,0 0,0 0,-1 0,1-1,25 26,-25-25,24 24,-24-24,25 25,-1-25,-24 24,25-24,-1 25,1-26,24 26,-24-25,-1 24,1-24,0 25,-1-25,1 0,0 24,-1-24,1 0,-25 0,24-1,-24 1,0-25,24 25,-24 0,0-25,-25 25,0-50</inkml:trace>
  <inkml:trace contextRef="#ctx0" brushRef="#br0" timeOffset="129918.3591">7317 13097,'0'0,"0"-25,0 0,25 25,0 0,0 0,0 25,-1-25,1 25,0-25,0 25,0-25,24 24,-24 1,0-25,0 25,24 0,-24-25,0 0,0 25,-1-25,1 0,-25-25,25 25,0-25,0 25,-25-25,24 0,1 1,-25-26,25 25,-25 0,0-24,0-1,0 25,0-24,0-1</inkml:trace>
  <inkml:trace contextRef="#ctx0" brushRef="#br0" timeOffset="130414.4281">9599 11237,'0'-25,"0"50,25-25,-25 24,25-24,-25 25,0 0,25 0,-25 24,25-24,-25 25,24-1,-24 1,0-25,25 49,-25-24,0-1,25 1,-25 0,0-1,0 1,0-1,25 1,-25-25,0 24,0-24,0 0,25 0,-25 0,0 0,0-1</inkml:trace>
  <inkml:trace contextRef="#ctx0" brushRef="#br0" timeOffset="130578.4214">9525 11584,'0'-25,"0"50</inkml:trace>
  <inkml:trace contextRef="#ctx0" brushRef="#br0" timeOffset="130702.6359">9575 11683,'24'25,"-48"-50,73 50,-24-25,-25-25,25 25,-25-25,25 0,-1 25,-24-24,25-1,0 0,-25 0,25 0,0 1,-25-1,0 0</inkml:trace>
  <inkml:trace contextRef="#ctx0" brushRef="#br0" timeOffset="131285.4092">12799 11881,'0'0,"25"0,-25-24,0-1,25 25,-25-25,0 0,25 25,-25-25,0 50,0 0,24 0,-24 0,0-1,0 26,-24-25,24 24,-25 26,25-26,-25 1,0 25,0-1,-24 0,24 1,-25-1,26 25,-26-24,25-1,-24 1,24-1,-25 0,25 1,1-26,-1 1,25-25,-25 25,25-26,0 26,0-25,-25 0,25-1</inkml:trace>
  <inkml:trace contextRef="#ctx0" brushRef="#br0" timeOffset="131585.3845">12353 12700,'0'0,"0"25,-25 24,25-24,0 0,0 0,25 0,0-25,-1 0,1 0,0 0,25 0,-26 0,26-25,0 25,-1 0,1-25,-1 25,1-25,0 0</inkml:trace>
  <inkml:trace contextRef="#ctx0" brushRef="#br0" timeOffset="132159.4664">10592 13866,'0'0,"0"-25,0 0,24 25,1 25,0-25,0 25,0 0,-1-25,1 24,25 1,-25-25,-1 25,1 0,25 0,-25-1,24 1,-24 0,25 0,-26-25,1 25,25-1,-25 1,24 0,-24 0,0-25,0 25,0-1,-1 1,1 0,0 0,0 0</inkml:trace>
  <inkml:trace contextRef="#ctx0" brushRef="#br0" timeOffset="132497.3904">11336 13841,'0'0,"0"-25,25 0,-25 1,24 24,-24-25,0 50,-24-25,24 24,-25-24,0 25,0 0,0 0,1 0,-26-1,25 1,0 0,0-25,1 25,24 0,-25-25,25 24,0 1,0 0,0 0,25 0,-25-1,24-24,1 25,25-25,-25 25,24-25,-24 25</inkml:trace>
  <inkml:trace contextRef="#ctx0" brushRef="#br0" timeOffset="133108.3618">11212 15900,'0'-25,"-25"0,25 0,0 1,0 48,25-24,-25 25,0 0,0 0,25 0,-25-1,0 26,0 0,0-1,0 26,24-26,-24 26,0-26,0 26,0-1,25-24,-25 24,0-24,25 24,-25-24,0-1,0 1,25-25,-25 24,0-24,0 0,0 0,25 0,-25-1,0 1</inkml:trace>
  <inkml:trace contextRef="#ctx0" brushRef="#br0" timeOffset="133536.3503">11261 16470,'0'0,"0"-24,0-1,0 0,-24 25,24-25,0 0,0 0,-25 25,25-24,-25 24,25 24,-25-24,25 25,-25 0,0 25,1-25,-1 24,0-24,0 25,-24-26,24 26,0-25,0 0,25-1,-25 1,1-25,24 25,0 0,0-50,24 25,-24-25,25 25,0-25,0 1,0-1,-1 0,26 0,-25 0,0 1,24-1,-24 0,0 25,25-25,-26 25,1 0,25 25,-25-25,-1 0,26 25,-25 0,0-25,-1 24,26 1,-25 0,0-25,-1 25,26 0,-25-25,0 24,-1 1,1-25</inkml:trace>
  <inkml:trace contextRef="#ctx0" brushRef="#br0" timeOffset="229150.2225">10344 13791,'0'0,"0"-24,-25 24</inkml:trace>
  <inkml:trace contextRef="#ctx0" brushRef="#br0" timeOffset="230183.183">10244 13767,'-24'0,"24"-25,-25 25,0 0,0 0,25 25,-25-25,25 24,-24-24,-1 25,25 0,-25-25,25 25,-25 0,25 24,-25-24,25 0,0 0,0 24,0-24,0 0,0 0,25-1,-25 1,25 0,0 0,0-25,-1 0,1 0,0 0,25 0,-26-25,1 25,25-25,-25 0,24-24,-24 24,0 0,0 0,-1-24,1 24,-25 0,25-24,-25 24,0 0,0-25,0 26,0-26,-25 25,25 0,-25 1,25-1,-24 0,-1 0,0 25,0 25,0-25,1 25,-1 0,0-1,0 1,0 25,1-25,-1 24,0 1,0-25,25 24,-25-24,25 25,0-26,0 1,0 0,25 0,-25 0,25-25,0 0,0 0,-1 0,1 0,0-25,0 25,0-25,-1 0,1-24,0 24,-25 0,25 0,-25-24,25 24,-25 0,0-25,0 26,0-1,-25 0,25 0,-25 25,25-25,-25 25,0 25,1-25,-1 25,0 0,0 0,0-1,1 26,-1-25,0 0,0 24,0-24,25 25,0-26,0 1,0 0,0 0,0 0,25-1,0-24,0 0,0 0,-1 0,1-24,0 24,25-25,-26 0,1 0,0 0,0-24,-25 24,25 0,-25 0,24 1,-24-1,0 0,0 0,0 0,-24 25,24-24,-25 24,0 0,0 0,0 24,25 1,-24 0,-1 0,0 0,0 24,0-24,25 25,-24-26,24 1,0 25,0-25,0-1,0 1,24-25,1 0,0 0,0 0,0 0,-1-25,1 1,25-1,-25 0,-1 0,1-24,0 24,0-25,-25 25,25-24,-25 24,0-25,0 26,0-1,0 0,0 0,-25 25,0-25,0 50,-24-25,24 25,0 0,0 0,0 24,1-24,-1 0,0 24,0-24,25 0,0 0,0 0,0-1,0 1,25 0,0-25,24 0,-24-25,0 0,25 25,-26-49,26 24,-25 0,0-24,-1 24,1-25,0 25,-25 1,0-26,0 25,0 0,-25 1,25-1,-25 25,1 0,-1 0,-25 0,25 0,-24 25,24-25</inkml:trace>
  <inkml:trace contextRef="#ctx0" brushRef="#br0" timeOffset="230747.3061">8582 13246,'0'0,"25"25,25-25,-25 24,-1 1,26 25,0-25,-1-1,26 26,-26-25,26 0,-1 24,1-24,-1 0,25 0,-24-1,-1 1,0 0,1 0,-1 0</inkml:trace>
  <inkml:trace contextRef="#ctx0" brushRef="#br0" timeOffset="231151.2029">8880 12576,'0'-25,"25"25,0 0,-1 25,1 0,0-25,25 25,-25 24,24-24,-24 0,25 24,-1 1,26 0,-26-1,26 1,-1-1,-24-24,24 25,0-1,1 1,-1-25,1 0,-1 0,1-1,-1 1</inkml:trace>
  <inkml:trace contextRef="#ctx0" brushRef="#br0" timeOffset="231544.2737">11460 12154,'-25'25,"25"0,-25-25,25 25,-25 0,25-1,-24 26,-26 0,25 24,0-24,-24 49,-1-25,0 25,1 25,-26-24,26-1,-26 25,26-25,-1-24,-24 24,24-25,25-24</inkml:trace>
  <inkml:trace contextRef="#ctx0" brushRef="#br0" timeOffset="231808.1956">11757 12601,'0'25,"-24"-25,24 24,-25 1,0 0,25 0,-25 24,-24 1,24 0,-25 24,25-24,-24 24,-1 0,1 1,24-1,-25 26,1-26,-1 0,0-24,25 24</inkml:trace>
  <inkml:trace contextRef="#ctx0" brushRef="#br0" timeOffset="232264.1885">10071 14238,'0'0,"0"-25,25 25,-25-25,24 25,1 25,-25 0,25 24,-25-24,0 25,0 0,0-1,0 26,0-1,0 0,0 26,0-1,-25-25,25 25,0 1,0-26,0 25,-25-24,25-1,0 1,0-1,0-24,0 24,0-24,0-1,0-24,0 25,0-26</inkml:trace>
  <inkml:trace contextRef="#ctx0" brushRef="#br0" timeOffset="232559.0663">10740 14238,'25'0,"-25"25,0-1,0 1,0 25,0-25,25 24,-25 1,25 24,-25-24,25 0,-25-1,24 1,1-1,0 1,-25 0,25-26,0 1,-1 25,-24-25</inkml:trace>
  <inkml:trace contextRef="#ctx0" brushRef="#br0" timeOffset="232943.8041">9897 12328,'0'0,"0"-25,0 0,0 1,-25 24,25-25,25 25,-25 25,25-1,-25 1,25 25,-1-25,-24 24,25 26,0-1,25 0,-25 1,-1-1,1 25,25-24,-25 24,-1-25,1 1,0-1</inkml:trace>
  <inkml:trace contextRef="#ctx0" brushRef="#br0" timeOffset="233171.591">10666 12601,'0'25,"0"-1,0 1,0 25,-25-1,25 1,-25 0,25 24,-24 0,-1 1,25-1,-25 1,0 24,25-25,-25 1</inkml:trace>
  <inkml:trace contextRef="#ctx0" brushRef="#br0" timeOffset="234115.9431">10468 13568,'0'0,"-25"0,25-25,0 1,-25 24,25-25,-25 0,0 25,25-25,-24 25,-1 0,0 0,0 25,0-25,1 25,-1-25,25 25,-25-1,0 1,0 25,1-25,-1 24,0 1,0-1,25-24,-25 25,25-1,0 1,0 0,0-1,0-24,25 25,-25-26,25 1,0 0,0-25,24 25,-24-25,25 0,-26-25,26 25,0-25,-1 0,-24-24,25 24,-1 0,-24-24,0 24,24-25,-24 25,-25-24,25-1,-25 25,0-24,0 24,0 0,0 0,-25 1,0-1,1 25,-1 0,0 0,-25 25,26-1,-26 1,25 0,0 0,1 24,-26 1,50-25,-25 24,0 1,25 0,0-26,0 26,0 0,0-26,25 1,0 0,0 0,0-25,-1 0,1 0,25-25,-25 0,-1 0,26 1,-25-1,0-25,-1 25,-24 1,0-26,0 25,0 0,0 1,0-1,-24 25,-1-25,0 25,0 0,0 0,-24 0,24 25,0-25,-24 25,24-1,0 1,0 0,0 0,25 0,-24 24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0T10:47:52.22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23788 8880,'-25'0,"0"0,0 0,0 0,1 0,-1 0,0 0,0 0,0 0,1 0,-1 0,0 0,0 0,0 0,1 0,-1 0,0 0,25 25,-25-25,0 0,1 0,-1 0,0 0,0 0,0 0,1 0,-1 0,0 0,0 0,0 0,1 0,-1-25,0 25,0 0,0 0,-24 0,24 0,0-25,0 25,1 0,-1 0,-25 0,25-25,0 25,-24 0,24 0,-25 0,26-24,-26 24,25 0,-24-25,24 25,-25 0,25 0,-24-25,-1 25,25 0,-24-25,-1 25,25 0,-24-25,-1 25,25-24,-24 24,24 0,-25-25,26 25,-26-25,25 25,-25-25,1 0,24 25,-25-24,26-1,-26 25,25-25,-24 0,-1 25,25-25,-24 1,24 24,-25-25,1 0,24 25,-25-25,25 0,-24 25,24-24,-25-1,1 0,24 25,-25-25,26 0,-26 1,0-1,25 25,-24-25,24 0,-25 0,26 25,-26-24,0-1,26 0,-26 0,25 25,-24-25,24 0,-25 25,25-24,-24-1,24 25,-25-25,1 0,24 25,-25-25,26 1,-26-1,25 25,-24-25,24 25,-25-25,1 0,24 25,-25-24,25 24,-24-25,24 0,-25 25,1-25,24 25,-25-25,25 1,-24 24,24-25,-25 25,26-25,-1 25,-25-25,25 25,-24-25,24 1,0 24,-24-25,24 25,0-25,0 25,-24-25,24 25,0-25,0 1,0 24,-24-25,24 0,0 25,0-25,0 0,1 1,-1 24,0-25,0 0,-24 0,24 25,0-25,0 1,0-1,1 0,-1 0,25 0,-25 1,0 24,0-25,1 0,-1 0,25 0,-25 0,0 1,0-1,25 0,-24 0,24 0,-25 1,25-1,0 0,-25 0,25 0,0 1,0-1,-25 0,25 0,0 0,0 1,0-1,0 0,0 0,0-24,0 24,0 0,0 0,0-24,0 24,0 0,0 0,0-24,25 24,-25 0,0 0,25 0,-25 1,0-1,25 0,-1 0,-24 0,25-24,-25 24,25 0,0 0,0 0,-1 1,1-1,0 0,0 0,0-24,-1 24,1 0,25 0,-25 0,-1 1,26-1,-25 0,24 0,-24 0,25 1,0-1,-26 0,26 0,0 0,-1 25,1-24,-25-1,24 0,1 0,-1 0,1 25,0-24,-1-1,1 0,-1 25,1-25,0 0,-1 25,1-24,-1 24,1-25,0 0,-1 25,1-25,0 25,-1 0,1-25,-1 25,1 0,24-25,-24 25,0 0,-1 0,1 0,-1 0,1 0,0 0,-1 0,1 0,-1 0,1 0,0 0,-1 0,1 0,0 25,24-25,-24 0,-1 0,1 25,-1-25,1 25,0-25,-1 25,1-25,-1 25,1-25,0 24,-1-24,1 25,-1 0,1-25,0 25,-1 0,1-1,0-24,-1 25,1 0,-1 0,-24 0,25-1,-1-24,1 25,0 0,-1 0,1 0,-1-1,1 1,0 0,-1 0,1 0,-1 24,1-24,0 0,-1 0,1 24,0-24,-26 0,26 24,0-24,-1 0,-24 25,25-26,-1 1,-24 25,25-25,-26 0,26 24,-25-24,24 25,1-26,-25 26,0-25,24 24,-24 1,25-25,-26 24,1 1,25 0,-25-26,-1 26,26 0,-25-1,0-24,-1 25,26-1,-25-24,0 25,0-1,-1-24,1 25,25-1,-25-24,-25 25,24-25,1 24,0 1,0-25,0 24,-25-24,24 25,1-26,-25 26,25-25,-25 0,25 24,-25-24,0 25,25-26,-25 1,0 25,24-25,-24 24,0 1,0-25,0 24,0 1,25-1,-25-24,0 25,0 0,0-1,0-24,0 25,0-26,0 26,0-25,0 24,0-24,-25 25,25-25,0-1,0 26,0-25,-24 24,24-24,0 0,-25 25,25-26,0 1,-25 25,25-25,-25-1,25 1,-25 25,1-25,24-1,-25 1,0 0,0 0,0 0,1 0,-1-1,0 1,0-25,0 25,1 0,-26 0,25-1,0-24,-24 25,24 0</inkml:trace>
  <inkml:trace contextRef="#ctx0" brushRef="#br0" timeOffset="687.6431">15577 11460,'-99'49</inkml:trace>
  <inkml:trace contextRef="#ctx0" brushRef="#br0" timeOffset="947.9725">16247 15825</inkml:trace>
  <inkml:trace contextRef="#ctx0" brushRef="#br0" timeOffset="3277.3335">16247 15801,'0'-50,"0"25,-25 25,25-25,-25 1,25-1,-24 25,24-25,-25 0,25 0,-25 25,0-24,25-1,-25 0,1 0,-1 25,25-25,-25 25,25-24,-25-1,0 25,25-25,-24 25,-1-25,0 25,25-25,-25 0,0 25,1-24,-1 24,25-25,-25 0,0 25,0-25,1 0,-1 25,0-24,0-1,0 25,-24-25,24 0,0 0,0 25,1-24,-26-1,25 0,0 25,-24-25,24 0,0 1,-25 24,26-25,-26 0,25 0,0 25,-24-25,24 1,-25-1,26 0,-26 25,0-25,26 0,-26 1,0-1,26 0,-26 0,0 25,1-25,-1 1,25-1,-24 0,-1 0,0 0,1 1,-1-1,1 0,-1 0,0 0,1 0,-1 1,-24-1,24 0,1 0,-1 0,-24 1,24-1,-24 0,24 0,-24 0,24 1,-24-1,24 0,-25 0,1 25,24-25,-24 1,0-1,24 25,-24-25,-1 25,1-25,24 0,-24 25,-1-24,1 24,24-25,-24 25,-1-25,1 0,0 25,24-25,-24 25,-1-24,1 24,-1 0,1-25,24 25,-24 0,0-25,-1 25,1 0,-1 0,26-25,-26 25,1 0,-1 0,1 0,24 0,-24 0,0 0,24 0,-24 0,-1 25,26-25,-26 0,1 0,24 25,-24-25,-1 0,26 25,-26-25,26 0,-26 24,26-24,-1 25,-24-25,24 25,0 0,-24-25,24 25,1-1,-1-24,1 25,-26 0,26-25,-1 25,0 0,1-1,-1 1,0 0,1-25,-1 25,1 0,-1-1,0 26,1-25,-1 0,1-1,-1 1,25 0,-24 0,-1 0,0-1,26 26,-26-25,0 0,26 0,-26-1,25 1,-25 0,26 0,-1 0,-25-1,25 1,1 25,-1-25,0-1,0 1,0 0,1 25,-1-26,0 1,0 25,0-25,25 24,-24-24,-1 25,25-1,-25-24,0 25,25-26,-25 1,25 25,-24-25,24 24,0-24,-25 0,25 25,0-26,-25 1,25 25,0-25,0-1,0 26,0-25,0 24,0-24,0 25,0-25,0 24,0-24,0 0,0 24,0-24,0 25,0-25,0-1,0 26,0-25,0 0,25-1,-25 26,0-25,0 0,25-1,-25 26,24-25,-24 0,0 24,25-24,0 25,-25-25,25-1,-25 26,25-25,-1 0,-24 24,25-24,0 0,0 0,0-1,-25 26,24-25,1 0,0-1,0 1,0 0,24 0,-24 0,0 24,0-24,-1 0,26 0,-25-1,25 1,-26 0,26 25,-25-26,24 1,-24 0,25 0,-25 0,24-1,-24 1,25-25,-1 25,1 0,-25 0,24-25,1 25,-1-1,1-24,0 25,-26 0,26-25,0 25,-1-25,1 25,-25-1,24-24,1 25,-25-25,24 25,1 0,-25-25,24 25,1-25,0 24,-26 1,26-25,0 25,-26-25,26 25,0-25,-1 25,-24-25,25 24,-1 1,1-25,-1 25,-24-25,25 25,0-25,-1 25,-24-1,25-24,-1 25,-24-25,25 25,-1 0,-24-25,25 25,-1-25,-24 24,25-24,-26 25,26-25,0 0,-26 25,26-25,0 25,-26-25,26 0,0 25,-1-25,-24 0,25 24,-1-24,1 0,-25 25,24-25,1 0,0 25,-1-25,-24 0,25 25,-1-25,1 0,-25 25,24-25,1 0,-1 0,1 0,0 24,-1-24,1 0,-1 0,1 0,0 0,-1 25,1-25,0 0,-1 0,1 0,-1 25,1-25,0 0,-1 0,1 25,-1-25,1 0,0 0,-1 0,1 25,-1-25,1 0,0 0,-1 0,26 0,-26 0,1 0,0 0,-1 0,26 0,-26 0,1 0,-1 0,1 0,0 0,-1 0,26 0,-26 0,1 0,-1 0,1 0,0 0,-1 0,1 0,-1 0,1 0,0 0,-1 0,1 0,0-25,-1 25,1 0,-1 0,1 0,-25 0,24-25,1 25,0 0,-1-25,1 25,-1 0,1-25,-25 25,24-24,1 24,0 0,24-25,-24 25,-1-25,1 25,0-25,-1 25,1-25,-1 1,1 24,0-25,-1 0,1 25,-1-25,1 0,0 1,-1 24,1-25,-1 0,1 0,0 0,-26 1,26 24,0-25,-26 0,26 0,-25 0,25 1,-26-1,1 0,0 0,25 0,-26 1,-24-1,25 0,0 0,0 0,0 1,-25-1,24 0,-24 0,25-24,0 24,-25 0,25 0,-25 0,0-24,25 24,-25 0,24 0,-24 0,25-24,-25 24,25 0,-25 0,0 1,25-1,-25 0,25-25,-25 26,0-1,24 0,-24 0,25-24,-25 24,0 0,25-25,-25 26,0-26,25 25,-25-24,25-1,-25 25,0-24,24-1,-24 25,0-24,25-1,-25 0,0 25,0-24,25 24,-25-25,0 1,0 24,25-25,-25 1,0 24,0-25,0 1,0-1,0 25,0-24,25-1,-25 25,0-24,0-1,0 25,0-24,0-1,0 25,0-24,0 24,-25-25,25 25,0 1,-25-26,25 25,0 0,-25 1,25-1,0 0,-25 0,25 0,-24 1,24-1,-25 0,0 25</inkml:trace>
  <inkml:trace contextRef="#ctx0" brushRef="#br0" timeOffset="32397.0827">2208 4986,'0'25,"0"-1,0 1,24-25,-24-25,25 25,0-24,-25-1,25-25,0 1,-1-1,1 0,0-24,0-1,0 1,-1 0,1-1,0 26,0-26,0 26,-25-26,0 26,0 24,0-25,-25 25,25 1,-25 24,0 0,0 0,1 0,-1 24,0 1,0 0,25 0,-25-25,25 25,0-1,0 1,25 0,0-25,0 0,0 0,-1 0,1 0,25 0,-25 0,24 0,-24 0,0 0,0 0,0 0,-1 0,1 25,-25 0,0-1,0 1,0 0,0 0,-25 24,25-24,-24 0,24 25,-25-26,0 1,25 0,-25 0,25 0,-25-25,25 24</inkml:trace>
  <inkml:trace contextRef="#ctx0" brushRef="#br0" timeOffset="32512.3559">2902 4068,'25'25,"-25"0,25-1,-25 1,25 0,-25 0,24 0,1 24,0-24,0 25,0-26,-1 26,1 0,0-1,0 1,0-25,-1 24,1 1,0-1,0-24,0 25</inkml:trace>
  <inkml:trace contextRef="#ctx0" brushRef="#br0" timeOffset="33092.3665">3125 4242,'-24'0,"24"-25,0 0,0 0,0 0,24 25,-24-24,25 24,-25-25,25 25,0-25,0 25,-1 0,1 0,-25 25,25 0,-25-1,0 1,0 0,0 0,-25 0,25-1,0 1,-25 0,25 0,-24 0,24-1,0 1,-25-25,25 25</inkml:trace>
  <inkml:trace contextRef="#ctx0" brushRef="#br0" timeOffset="33356.2676">3423 3894,'0'25,"0"0,0 0,0 0,25-1,-25 1,25 0,-25 0,24 0,1-1,0 1,0 0,0-25,-1 0,1 0,0 0,0-25,0 25,0-25,-25 1,24-1</inkml:trace>
  <inkml:trace contextRef="#ctx0" brushRef="#br0" timeOffset="33495.9048">3473 3845,'0'0,"0"25,-25-25,25-25</inkml:trace>
  <inkml:trace contextRef="#ctx0" brushRef="#br0" timeOffset="33852.7964">3746 3646,'0'0,"24"0,-24 25,25-25,-25 25,0 0,25 0,-25-1,0 1,0 0,0 0,0 0,0-1,25 1,-25 0,0 0,0 0,0-1,0-48,0-1,0 0,0 0,0 0,25 1,-25-1,0 0,0 0,24 0,-24 1,25-1,-25 0,25 25,-25-25,25 25,0 0,-25-25,24 25,1 0,0 0,0 0,-25 25,25-25,-1 0,1 0,0 0,0 0,0 0,-1 0,1 0,0 0,0 0,0 0,-1-25,1 25,0-25,0 1,0 24</inkml:trace>
  <inkml:trace contextRef="#ctx0" brushRef="#br0" timeOffset="34919.3726">2654 6821,'0'25,"0"0,25-25,-25 25,0 0,25-1,0 1,-25 0,24 0,1 0,0 24,0-24,0 25,-1-26,1 26,0-25,0 24,0-24,-1 25,1-25,-25-1,25 1,-25 0,25 0,0 0,-25-1,-25-48,0-1,25 0,-25 0,0 0,25 1,-24-1,-1-25,0 25,0-24,0-1,1 25,24-24,-25-1,0 1,25 24,-25-25,25 1,0 24,0 0,0 0,0 0,0 0,0 1,0-1,25 0,-25 0,25 0,0 1,-1-1,1 25,0 0,0 0,0 25,-25-1,0 1,0 25,0-25,0-1,-25 26,25-25,-25 25,25-26,-25 26,0-25,25 0,-24-1,24 1,0 0,-25 0</inkml:trace>
  <inkml:trace contextRef="#ctx0" brushRef="#br0" timeOffset="35836.0015">3398 6524,'-25'0,"25"24,0 1,0 0,-24-25,24 25,0 0,0-1,0 1,0 0,0 0,0 0,0-1,0 1,0 0,24-25,-24 25,25 0,0-50,-25 0,0 0,25 0,-25 1,0-1,0 0,0 0,0 0,-25 1,25-1,-25 0,25 0,-25 25,1 0,24 25,0 0,0 0,0-1,0 1,0 0,24-25,1 0,0 0,-25-25,25 25,0-25,-25 1,24-1,-24 0,25 0,-25-24,25 24,-25-25,0 25,25-24,-25 24,0-25,0 26,0-26,-25 25,25-24,0 24,-25-25,25 25,-25 1,1-1,24 0,-25 0,0 0,0 25,25 25,0 0,0 0,-25 0,25-1,0 1,0 0,0 0,25 0,-25 24,0-24,25 0,-25 0,25-1,-25 1,25 0,-25 0,24 0,-24 24,25-24,0-25,0 25,-25 0,25-1,-1-24,-24 25,25-25,0 25,0-25,0 0,0 0,-1 0</inkml:trace>
  <inkml:trace contextRef="#ctx0" brushRef="#br0" timeOffset="36612.0237">3969 6201,'-25'25,"25"0,-25-25,25 25,0-1,-25 1,25 0,0 0,0 0,0-1,0 1,0 0,0 0,25-25,-25-25,0 0,25 0,-25 1,0-1,0 0,0 0,0 0,-25 25,25 25,0 0,0 0,0 0,0-1,0 1,25 0,-25 0,25-25,0 0,-1-25,1 0,0 0,-25 1,25-1,-25 0,0 0,0 0,0 1,0-1,0 0,0 0,0 0,0 1,0-1,0 50,25-25,-25 24,24-24,1 25,0 0,0 0,0-25,-25 25,24-25,1 24,0-24,0 0,-25-24,25 24,-25-25,24 0,-24 0,0 0,25 1,-25-1,0 0,0 0,0 0,0 1,0-1,0 0,0 0,0 0,0 50,0 0,0 0,25 0,-25-1,25 1,-25 0,25-25,-25 25,24-25,1 0,0 0,0 0,0-25,-1 25,-24-25</inkml:trace>
  <inkml:trace contextRef="#ctx0" brushRef="#br0" timeOffset="36859.3715">4614 5755,'-25'0,"0"0,25-25</inkml:trace>
  <inkml:trace contextRef="#ctx0" brushRef="#br0" timeOffset="37212.2067">4688 5755,'25'-50,"0"50,-1 0,1 0,-25 25,25-25,-25 25,25-1,0 1,-25 25,0-25,25 0,-25-1,24 1,-24 0,25 0,0-25,0 0,0-25,-1 0,1 0,0 1,-25-1,25 0,-25 0,25 0,-25 0,24 1,-24-1,0 0,0-25,0 26,0-1,0 0,0 0,0 0,-24 25,-1 0,0 25,25 0,-25 0,25 0,0-1,0 1,0 0,0 0,0 0,0-1,0 1,25 0,0 0,0-25,-1 0,1 0,0 0,0-25,24 25,-24-25,25 0,-25 1</inkml:trace>
  <inkml:trace contextRef="#ctx0" brushRef="#br0" timeOffset="37616.2389">5531 5135,'-24'0,"24"-25,-25 25,25 25,0-1,0 1,0 25,0-25,0 24,0-24,0 25,0-1,0 1,-25 24,25-24,0-25,-25 24,25 1,0-25,0-1,0 1,25-25,0 0,-25-25,25 1,-1-1,1 0,-25-25,25 26,-25-1,25-25,-25 25,25 1,-25-1,0 0,0 0,24 0,-24 50,0 0,25 0,-25 0,25-1,0-24,0 25,-1-25,1 0,0 0,0 0,25-25,-26 25,26-24,0-1</inkml:trace>
  <inkml:trace contextRef="#ctx0" brushRef="#br0" timeOffset="39728.1927">4291 8210,'0'0,"25"0,-25 25,25 0,-25 0,25 0,-25-1,24 1,1 0,-25 25,25-26,-25 1,25 25,0-1,-1 1,1-25,0 24,0 1,0 0,-1-1,1 26,0-26,0 1,24 0,-24 24,25-24,-25 24,24-24,-24 24,25 0,-1 1,1 24,-25-25,24 1,1 24,0-25,-1 26,1-1,-1-25,1 26,0-1,-1 0,1 0,-1 0,1 1,0-1,24 0,-24 25,-1-49,1 24,24 0,-24 0,0 0,24 1,-24-26,-1 25,26 0,-26-24,26 24,-26 0,26-24,-26 24,26-25,-26 26,1-1,24-25,-24 25,24 1,-24-26,0 25,24 1,-24-1,-1 0,1-25,-1 26,26-26,-26 25,1 0,-25-24,24 24,1-25,0 26,-1-26,-24 1,25 24,-1-25,-24 1,25-1,-1 0,-24-24,25 24,-25 1,24-26,-24 26,0-26,0 1,-1 0,1-1,0 1,0-25,0 24,-25-24,24 0,1 0,-25 0,0-1,25 1,-25 0,25 0,-50-25,25-25,-25 25,25-25,-25 25,1-25,-1 1,0-1,0 0,0 25,25-25,-24 0,-1 25,0-24,25-1,-25 25,0-25,1 25,24-25,24 50,1-25,0-25,0 25,-25-25,25 0,-1 1,1-1,-25 0,25 0,0-24,0 24,-1-25,-24 25,25-24,0 24,-25-25</inkml:trace>
  <inkml:trace contextRef="#ctx0" brushRef="#br0" timeOffset="41132.4665">6201 4787,'25'0,"0"0,0 0,-25 25,24-25,1 0,25 0,-25 25,-1-25,26 0,-25 25,24-25,1 0,0 0,-1 25,1-25,-1 0,26 0,-25 0,24 24,0-24,1 0,-1 0,1 0,-1 25,0-25,1 0,24 25,-25-25,26 25,-26 0,25-25,1 24,-26 1,25-25,0 25,25 0,-24 0,-1-1,25 1,-25 0,25 0,0-25,0 25,0-1,0 26,0-25,25 0,-25-1,25 1,-25 0,25 25,0-26,-25 1,24 25,1-25,0 24,-25-24,25 0,0 24,0-24,-25 25,24-25,1 24,0-24,0 0,-25 25,25-26,0 26,-1 0,-24-26,25 26,0-25,-25 24,25 1,-25-25,25 24,0 1,-25-25,24 24,-23-24,23 25,-24-25,25 24,-25-24,25 25,-25-26,0 26,25-25,-25 25,0-26,0 26,0-25,0 0,0 24,0-24,0 0,-25 0,25-1,-24 1,24 0,-25 0,0 0,0-25,0 24,1-24,-26 25,25-25,-24 0,-1 0,-24 0,24 0,-24 0,24 0,-49-25,25 25,-1-24,-24 24,0-25,0 25,-25-25,24 0,-24 0,0 1,0-1,-24 0,-1 0,25 0,-25 1,0 24,0-25,25 0,-24 25,24-25,0 0,24 25,1 0,0-24,0 24,0 0,-25 24,-25-24,0 25,-25 0,26 0,-1 0,-25-1,1 1,-26 25</inkml:trace>
  <inkml:trace contextRef="#ctx0" brushRef="#br0" timeOffset="42677.9453">2704 11485,'0'-25,"0"0,0 0,0 0,-25 1,25-1,0 0,0 0,0 0,-25 25,0 25,0 0,1 0,24 0,-25 24,0 1,0-1,0 1,25 0,-24-1,24 1,0-1,24 1,-24 0,25-1,0-24,0 0,0 24,24-24,-24 0,25-25,-1 25,-24 0,25-1,-25-24,24 25,-24 0,0 0,0 0,-1 24,-24-24,25 25,-25-1,0 1,0 0,-25-1,25-24,0 25,-24-26</inkml:trace>
  <inkml:trace contextRef="#ctx0" brushRef="#br0" timeOffset="42827.9994">2580 11832,'0'0,"0"-25,0-25,0 26,0-26,0 25,24 0,-24 1,0-26,0 25,25 0,0 1,-25-1,25 0,0-25</inkml:trace>
  <inkml:trace contextRef="#ctx0" brushRef="#br0" timeOffset="43117.8781">3200 11063,'0'0,"0"25,25-1,-25 1,0 0,0 25,0-25,0 24,0 1,0-1,24 1,-24 0,25-26,0 26,0 0,0-26,-1 1,26 0,-25-25,24 0,-24 0,25 0,-1-25,1 0,-25-24,25 24,-26-25,26 1,-25-1,0 1,-1-1,-24 0,25 26,-25-26,0 0,-25 25,1-24,-1 24,0 25,-25-25,1 25,-1 0,0 0,1 0,-1 25,-24-25,24 25,1 0,24-1,-25 1</inkml:trace>
  <inkml:trace contextRef="#ctx0" brushRef="#br0" timeOffset="43402.2983">4043 10294,'0'0,"50"-50,-25 26,-1-26,1 25,-25 0,25 1,-25-1,0 50,0-1,0 26,0-25,0 24,0 1,0 0,25 24,-25 0,25 1,-25-1,24 1,-24-1,25 25,0-24,-25-1,25 0,0 1,-1-1,1-24,0 24,-25-24,25 0,0-1,-25-24,24 25,1-26,-25 1,0 0</inkml:trace>
  <inkml:trace contextRef="#ctx0" brushRef="#br0" timeOffset="43565.8236">4068 10815,'0'0,"-25"0,25-25,-25 25,25-25,-24 25,24-25,24 25,-24-24,25 24</inkml:trace>
  <inkml:trace contextRef="#ctx0" brushRef="#br0" timeOffset="43717.9846">4638 10691,'0'0,"0"25,25-25</inkml:trace>
  <inkml:trace contextRef="#ctx0" brushRef="#br0" timeOffset="45026.0365">13295 3820,'0'0,"0"-25,-24 25,-1-25,0 25,0 0,0 25,0-25,1 0,-1 0,0 25,0-25,-24 25,24-25,0 25,0-25,0 24,1-24,-1 25,0-25,0 25,25 0,0 0,0-1,0 1,0 0,25 0,-25 0,25-1,0 1,-1 25,1-25,0-1,0 26,24-25,-24 24,25 1,-25 0,-1-26,26 26,-25 0,0-1,-25-24,25 25,-25-1,0-24,-25 25,25-25,-25 24,-25-24,25 25,-24-26,24 1,-25 0,1 0,24 0,-25-25,26 0,-1 0,0 0</inkml:trace>
  <inkml:trace contextRef="#ctx0" brushRef="#br0" timeOffset="45342.15">13791 4018,'0'0,"0"25,-24-25,24 25,-25 0,25 0,-25-1,25 26,0-25,0 0,0 24,0-24,0 25,0-26,25 1,0 0,-1 0,1-25,0 0,25 0,-26 0,1 0,25-25,-25 0,24 25,-24-25,0 1,0-1,-1 0,-24 0,25-24,-25 24,0 0,-25 0,25 0,-24 1,-1-1,-25 0,1 25,-1-25,0 25,1-25,-1 25,1 0,-1 0,0 0,26 25</inkml:trace>
  <inkml:trace contextRef="#ctx0" brushRef="#br0" timeOffset="45565.2703">14585 3522,'25'0,"0"-25,-25 50,0 0,0 0,0 0,0 24,0 1,-25 0,25 24,-25 0,0 1,1-1,-1 1,0 24,0-25,0 1,1-1,-1 0,25 1,-25-26,25 1,0 0</inkml:trace>
  <inkml:trace contextRef="#ctx0" brushRef="#br0" timeOffset="45705.7842">14163 3870,'0'0,"-24"0,24-25,-25 25,0 0,25-25</inkml:trace>
  <inkml:trace contextRef="#ctx0" brushRef="#br0" timeOffset="45838.1206">15131 4167,'0'0,"25"25,-1-25,-24 25,0-50,-24 25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7:16.04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6375 4465,'0'0,"25"0,-1 0,-24 25,25-25,0 0,0 0,0 0,-1 24,1-24,0 0,-25 25,25-25,0 25,-1 0,1 0,0-1,0 1,0-25,-25 25,24-25,1 25,0-25,0 25,0-25,0 24,-1-24,1 0,0 25,0-25,0 25,-1-25,26 25,-25-25,0 25,-1-25,26 25,-25-1,0 1,24-25,-24 25,0 0,24 0,-24-1,25 1,-25 0,24 0,1 0,-25-1,24 1,-24 0,25 0,-1 0,1-25,-1 24,1 1,0 0,-1 0,1 0,24-1,-24-24,0 25,24 0,-24 0,-1 0,26-1,-26 1,1 0,24 25,-24-26,24 1,-24 0,24 0,-24 24,24-24,1 0,-26 0,26 0,-1 24,1-24,-26 0,26 0,-1 24,0-24,1 0,-1 25,1-26,-1 26,1-25,-26 24,26-24,-1 25,0-25,1 24,-1-24,1 25,-1-1,0-24,1 25,-1-26,-24 26,24 0,1-26,-1 26,1 0,-1-25,0 24,1 1,-1-25,25 24,-24 1,-1-25,1 24,-1-24,0 25,1-1,-1-24,1 25,24-26,-25 26,-24 0,24-26,1 26,24 0,-25-26,1 26,-1 0,1-1,-1-24,0 25,1-1,24-24,-24 25,-1-1,25-24,-24 25,-1-1,0 1,1-25,-1 24,25 1,-24 0,-1-1,1-24,-1 25,1-1,-1 1,0-1,1 1,-1 0,1-1,-1-24,0 25,1-1,-1 1,1-25,-1 24,0 1,1-25,-1 24,1 1,-1-25,1 24,-1 1,-24-25,24 24,0-24,-24 25,24-25,1 24,-26-24,26 25,-26-26,1 1,25 25,-26-25,1-1,24 1,-24 0,-1 0,1 0,0-1,-1-24,1 25,-1 0,1 0,0-25,-26 25,26-25,-25 25,24-25,-24 0,0 24,0-24,0 0,-1 0</inkml:trace>
  <inkml:trace contextRef="#ctx0" brushRef="#br0" timeOffset="1184.4427">11559 6970,'-25'0,"25"25,-25-25,25 25,-24 0,24-1,0 1,-25 0,25 0,0 0,-25-25,25 24,0 1,25-25,0 0,-25-25,24 25,1-24,-25-1,25 25,0-25,-25 0,25 0,-25 1,24-1,-24 0,0 0,0 0,0 1,-24 24,-1 0,0 24,25 1,-25-25,0 25,1 0,-1 0,25 24,-25-24,0-25,25 25,0 0,0-1,25-24,0 0,0-24,-1-1,1 25,-25-25,25 0,0 0,-25 1,0-1,0 0,-25 25,0 25,0-25,25 25,-24-25,24 24</inkml:trace>
  <inkml:trace contextRef="#ctx0" brushRef="#br0" timeOffset="1728.2567">11633 7640,'0'0,"-24"-25,-1 25,0 0,25 25,0 0,-25-25,25 24,0 1,0 0,-25 0,25 24,0-24,0 25,0-25,0-1,0 1,25 0,-25 25,25-50,0 25,0-1,-1-24,1 25,0-25,0 0,24 0,-24-25,0 25,0-24,24-1,-24 0,0 0,0 0,-25 0,25 1,-1-26,-24 25,0 0,0 1,0-1,-24 0,24-25,-25 50,0-24,0-1,0 25,1 0,-1 0,-25 0,25 0,-24 0,24 0</inkml:trace>
  <inkml:trace contextRef="#ctx0" brushRef="#br0" timeOffset="6324.1635">5283 3671,'-24'0,"-1"0,50 0,-1 0,1 0,0-25,0 25,0 0,-1 0,26-25,-25 25,24-24,1 24,-25-25,24 25,-24-25,25 25</inkml:trace>
  <inkml:trace contextRef="#ctx0" brushRef="#br0" timeOffset="6516.2735">5556 3448,'0'0,"-25"0,25 25,0-1,25-24,-25 25,0 0,25 0,-25 0,25-1,0 1,-25 0,24 25,-24-25,25 24,0-24,-25 0</inkml:trace>
  <inkml:trace contextRef="#ctx0" brushRef="#br0" timeOffset="7100.1934">6152 3175,'-25'0,"0"0,25 25,0 0,0-1,25 1,-25 0,0 0,25 0,-25-1,0 1,24 0,-24 0,25 0,-25-1,0 1,0 0,25 0,-25 0,0-1,0-48,0-1,0 0,-25 0,25 0,0-24,0 24,-25 0,25-24,0 24,0-25,-24 25,24-24,0 24,0 0,0 0,0-24,0 24,24 25,-24-25,25 0,0 1,0 24,0 0,-25 24,24-24,-24 25,0 0,0 0,0 0,0-1,0 26,-24-25,24 0,0-1,0 1,0 0,24 0,1-25,0 0,0 0,0 0,-1 0,1 25,0-25,0 0,0 0,-1 0,-24 24,0 1,0 0,-24 0,-1-25,25 25,-25-1,0-24,0 25,1-25,-1 25,-25-25,50 25,-25-25,1 0</inkml:trace>
  <inkml:trace contextRef="#ctx0" brushRef="#br0" timeOffset="8047.2532">18107 10567,'-24'0,"-1"0,25-25,25 25,-1 0,1 0,0 0,0-25,0 25,24 0,-24-25,25 25,-1 0,-24-24</inkml:trace>
  <inkml:trace contextRef="#ctx0" brushRef="#br0" timeOffset="8571.0648">18852 10120,'-25'25,"25"0,0 0,0 0,25-1,-25 26,0-25,24 0,-24-1,0 26,25-25,-25 24,25-24,-25 0,0 0,25 0,-25-1,0 1,25 0,-25 0,0-50,0 0,0 0,0 1,0-1,0-25,0 25,0-24,0-1,0 1,0 24,0-25,0 1,24-1,-24 0,0 26,25-1,-25-25,0 25,25 0,-25 50,0 0,0 0,0 0,0 0,25 24,-25-24,25 0,-25 0,24-1,1 1,-25 25,25-25,0-1,0 1,-25 0,24-25,1 25,-25 0,0-1,25 1,-25 0,0 0,0 0,-25-1,25 1,-25-25,25 25,-24-25,-1 25,0-25,0 0,25 25</inkml:trace>
  <inkml:trace contextRef="#ctx0" brushRef="#br0" timeOffset="9938.3127">9178 521,'-25'0,"25"25,0 0,0-1</inkml:trace>
  <inkml:trace contextRef="#ctx0" brushRef="#br0" timeOffset="10258.1833">9327 1563,'0'24,"0"1,0 0</inkml:trace>
  <inkml:trace contextRef="#ctx0" brushRef="#br0" timeOffset="10391.2055">9376 1836,'0'24,"0"1,-25 0,25 0,0 0,-24-25,24 24,0 1,0 0</inkml:trace>
  <inkml:trace contextRef="#ctx0" brushRef="#br0" timeOffset="10534.0985">9401 2406,'0'0,"0"25,-25 24,25-24,-25 0,25 0,-24 0,24 24,-25-24,25 0,0 0,0 0,-25-1,25 1,0 0,0 0,0 0</inkml:trace>
  <inkml:trace contextRef="#ctx0" brushRef="#br0" timeOffset="10650.0688">9302 3274,'0'0,"0"25,-25 25,25-26,-25 26,0-25,25 0,-24-1,-1 1,25 25,0-25,-25-1,25 1</inkml:trace>
  <inkml:trace contextRef="#ctx0" brushRef="#br0" timeOffset="10782.1794">9227 4490,'0'0,"-24"49,24-24,0 25,-25-26,25 1,0 25</inkml:trace>
  <inkml:trace contextRef="#ctx0" brushRef="#br0" timeOffset="10918.1797">9178 5680,'0'0,"-25"50,0-1,25 1,0-25,0 0</inkml:trace>
  <inkml:trace contextRef="#ctx0" brushRef="#br0" timeOffset="11051.2742">9178 6846,'0'0,"0"50,0-1,-25 1,25-25,0 24</inkml:trace>
  <inkml:trace contextRef="#ctx0" brushRef="#br0" timeOffset="11174.1522">9327 8037,'0'0,"-25"49,25 26,0-26,0 1,-25-25,25 24,0 1,0 0</inkml:trace>
  <inkml:trace contextRef="#ctx0" brushRef="#br0" timeOffset="11306.1727">9475 9376,'0'0,"-24"75,24-1,-25 0,25 1,0-1,-25-24,25 24,0-24,0 24,0 1,0-26,0 1,0 24</inkml:trace>
  <inkml:trace contextRef="#ctx0" brushRef="#br0" timeOffset="11462.2368">9599 11237,'0'0,"0"74,0 0,0 1,0-1,0-24,25 24,-25 1,0-1,0-24,0 24,25-24,-25 24,0 0,0-24,25 0,-25 24,25-24,-25 24,24-24,-24-1,25 1,-25 0</inkml:trace>
  <inkml:trace contextRef="#ctx0" brushRef="#br0" timeOffset="12069.1648">12799 1091,'25'25,"-25"-50</inkml:trace>
  <inkml:trace contextRef="#ctx0" brushRef="#br0" timeOffset="12217.0841">13047 1786,'0'0,"0"50,-25-1,25-24,0 25,0-26,0 1</inkml:trace>
  <inkml:trace contextRef="#ctx0" brushRef="#br0" timeOffset="12356.1635">13196 3522,'0'0,"0"50,0-1</inkml:trace>
  <inkml:trace contextRef="#ctx0" brushRef="#br0" timeOffset="12488.7854">13246 5060,'0'0,"-25"50,25-1,0 26,0-26,0-24,0 25</inkml:trace>
  <inkml:trace contextRef="#ctx0" brushRef="#br0" timeOffset="12616.0956">13271 6871,'0'0,"-25"74,0-24,25 24,0-24,0 0,0-26</inkml:trace>
  <inkml:trace contextRef="#ctx0" brushRef="#br0" timeOffset="12752.1578">13370 8706,'0'0,"0"75,-25-26,25 26,0-26,0 26,0-25,0-1,25 1,0 24</inkml:trace>
  <inkml:trace contextRef="#ctx0" brushRef="#br0" timeOffset="12952.8814">13692 10269,'0'0,"0"124,0-25,-25 25,25-24,0 24,-24-25,24 0,-25-25,25 26,0-26,0 25,0-24,0-1,0 1,0-26,25 26,-25-1,24 0,-24 1,25-1,-25-24,25 24,-25 1,25-26,-25 26,0-26,25 26,-25-26,0 26,0-26,0 1,0 0,0-26,0 1,0 0,0 0</inkml:trace>
  <inkml:trace contextRef="#ctx0" brushRef="#br0" timeOffset="24333.8995">6821 4688,'0'-25,"0"0,0 1,0-1,0 0,0 0,-25 25,25-25,-24 1,24-1,-25 0,0 0,0 0,0 25,1-24,-1 24,0-25,0 25,0-25,1 0,-1 25,-25-25,25 1,-24-1,-1 0,1 0,-1 0,0-24,-24 24,24-25,1 26,-26-26,1 25,-1-24,1-1,0 0,-1 1,-24-1,25 0,-26-24,1 24,0-24,0 24,0-24,-1 0,1-1,0 1,0-1,-1 1,1 0,0-1,25 1,-26-1,26-24,0 25,-1-1,1 1,-1-1,1 1,24 0,-24-1,24 1,-24-1,24 26,1-26,-1 1</inkml:trace>
  <inkml:trace contextRef="#ctx0" brushRef="#br0" timeOffset="24796.7147">3696 645,'-25'0,"25"-25,-25 25,25-25,0 50,0 0,0 0,0 0</inkml:trace>
  <inkml:trace contextRef="#ctx0" brushRef="#br0" timeOffset="24932.0088">3870 1860,'0'0,"0"50,0 0,-25 24,25-24,0-1,0 1,0-1,0 1,0 24,0-24,0 24</inkml:trace>
  <inkml:trace contextRef="#ctx0" brushRef="#br0" timeOffset="25060.2029">4142 3621,'0'0,"0"75,0-1,0 26,0-26,-24 0,24 1,-25 24,25-25,0 26,-25-26,25 25,0-24,0 24,0-25,0 26</inkml:trace>
  <inkml:trace contextRef="#ctx0" brushRef="#br0" timeOffset="25187.971">4242 6400,'0'0,"0"99,0 25,-25-25,25 0,-25 1,0 24,25-25,-25 0,1 0,24 0,-25 1,25-1,0 0,0-25,0 26,25-1</inkml:trace>
  <inkml:trace contextRef="#ctx0" brushRef="#br0" timeOffset="25333.0228">4291 9178,'0'0,"25"124,-25-25,0 25,0-25,25 25,-25-25,0 25,0-24,25 24,-25-25,0 0,24 25,-24-25,0 1,25-1,-25 0,0 0,25 0,-25 1,0-1,25-25,-25 1,25-1,-25-24</inkml:trace>
  <inkml:trace contextRef="#ctx0" brushRef="#br0" timeOffset="25785.7476">7218 521,'0'-25</inkml:trace>
  <inkml:trace contextRef="#ctx0" brushRef="#br0" timeOffset="25931.0731">7293 546,'0'0,"0"25,0-1,0 1,0 0,0 0,0 0,0-1</inkml:trace>
  <inkml:trace contextRef="#ctx0" brushRef="#br0" timeOffset="26069.8984">7417 2009,'0'0,"0"75,0-1,-25 25,25-24,-25-26,25 26,-25-1,25 0,0 1,0-1,0-24,0 24,0 1,0-1</inkml:trace>
  <inkml:trace contextRef="#ctx0" brushRef="#br0" timeOffset="26189.9604">7565 4118,'0'0,"0"74,0 0,0 1,0 24,0-25,0 1,0 24,0-25,0 1,0 24,0-24,0 24,25-25,-25 25,25-24,-25 24</inkml:trace>
  <inkml:trace contextRef="#ctx0" brushRef="#br0" timeOffset="26441.96">7937 6747,'0'0,"0"99,0 0,0 1,0-1,0 0,0 0,-24 0,24 1,0-1,0 0,0 0,0-24,0 24,0 0,0 0,0 1,24-1,1 0,-25 0,25-24,0 24,0 0,-25 0,25 1,-25-1,24 0,-24 25,0-25,0 0,0 25,0-24,0-1,0 25,0-25,0 25,0-25,0 1,0-1,-24 0,24 0,0 0,0-24,0-1,0 1,0-1,0 1,0-26,0 1</inkml:trace>
  <inkml:trace contextRef="#ctx0" brushRef="#br0" timeOffset="30137.0204">1860 8458,'25'-24</inkml:trace>
  <inkml:trace contextRef="#ctx0" brushRef="#br0" timeOffset="30281.3954">3051 8210,'0'0,"25"0,24 0,-24 0,-25-24,25 24,0-25,0 25,-1-25</inkml:trace>
  <inkml:trace contextRef="#ctx0" brushRef="#br0" timeOffset="30416.2265">4762 8235,'0'0,"25"0,25 0,0 0,-1 0,-24 0,25 0</inkml:trace>
  <inkml:trace contextRef="#ctx0" brushRef="#br0" timeOffset="30663.939">8136 8210,'25'0,"0"0,-25-24,24 24</inkml:trace>
  <inkml:trace contextRef="#ctx0" brushRef="#br0" timeOffset="30796.9364">9103 7913,'0'0,"50"0,-25 0,0 0,-1 0,1-25,25 25,-25 0,-1 0,26 0</inkml:trace>
  <inkml:trace contextRef="#ctx0" brushRef="#br0" timeOffset="31007.9379">11658 7541,'0'0,"25"0,0 24,24-24,-24 0,0 0,0-24,24 24,-24 0</inkml:trace>
  <inkml:trace contextRef="#ctx0" brushRef="#br0" timeOffset="31147.9128">12725 7466,'0'0,"25"0,-1 0,1 0,0 0,0 0,0 25,-1-25,1 0,0 0,0 0,0 0</inkml:trace>
  <inkml:trace contextRef="#ctx0" brushRef="#br0" timeOffset="31280.1508">13419 7491,'0'0,"25"0,0 0,0 0,0 0,-1 0,-24-25,25 25,0 0,0 0,0 0,-1 0,1 0,25 0,-25 0</inkml:trace>
  <inkml:trace contextRef="#ctx0" brushRef="#br0" timeOffset="35737.0957">11658 2108,'25'0,"-25"-24,25 24</inkml:trace>
  <inkml:trace contextRef="#ctx0" brushRef="#br0" timeOffset="35983.0586">11906 2208,'0'0,"-25"24,1 26,-1 0,0-1,-25 1,1 24,-1 1,1 24,-1-25,-24 26,-1 24,1 0,-1 0,-24 0,0 24,0 1,-1 0,1 25,0-25,0-1,0 1,-1 0,26 0,-25-25,24 25,-24-25,25-25,-1 0,1 25,24-49,-24 24,24-25,1 1,24-26,0 26,-25-26,26 1</inkml:trace>
  <inkml:trace contextRef="#ctx0" brushRef="#br0" timeOffset="36345.8366">12278 3671,'0'0,"25"0,-25-25,25 25,-25-25,25 25,-50 0,25 25,-25 0,0 0,1 0,-26 24,25 1,-25 24,1 1,-26-1,1 25,0 25,-1-24,-24 24,0 24,0-24,-1 25,1 0,0 25,0-25,-1-1,1 26,0-25,0 0,0 0,24-1,-24-24,25 0,-26 25,26-25,0-24,-1 24,1-25,-1 0,26 0,-26-24,50-1</inkml:trace>
  <inkml:trace contextRef="#ctx0" brushRef="#br0" timeOffset="36729.8312">12898 5407,'0'0,"25"-49,0 24,0 0,0 0,-25 1,0-1,0 0,-25 25,0 0,0 25,-24 0,24-1,0 1,-25 25,1-1,-1 1,1 24,-1 1,-24-1,-1 25,1 1,-25 24,-1-25,1 50,0-25,-25 25,25-1,-25 26,24-25,-24 0,0 0,25-1,-25 1,25 0,-25 0,25-25,-1 0,1 0,0 0,25-25,-1 0,-24 1,49-1,-24-25,24 25,1-49,-1 25,25-1</inkml:trace>
  <inkml:trace contextRef="#ctx0" brushRef="#br0" timeOffset="37122.8675">13370 7615,'0'0,"25"0,-50 0,0 25,0 0,-24-1,-1 26,0 0,1 24,-26-24,1 49,-1-25,1 26,0-1,-26 0,1 0,0 25,0-25,0 25,-1 0,-24 1,25-1,-25 0,25 0,-25 0,25 0,-25 24,24-24,-24 1,25 23,0-24,0 0,-1 0,1-24,25 24,-1-25,1-25,24 1,-24-1,49 1,-24-51,24 26,0-25</inkml:trace>
  <inkml:trace contextRef="#ctx0" brushRef="#br0" timeOffset="37478.8559">13221 9525,'0'0,"0"25,-25-25,0 25,-24-1,24 1,-25 25,1-1,-26 1,26 24,-26 26,1-26,-25 25,24 25,-24-24,0 24,0-25,-1 25,1 0,0-25,24 0,-24 0,0 1,25-1,-26-25,26 26,0-26,-1 0,1 1,24-1,-24 1,24-26,25 1,-24-1,24-24,25 0</inkml:trace>
  <inkml:trace contextRef="#ctx0" brushRef="#br0" timeOffset="37773.9506">13246 10815,'0'0,"0"25,0-1,0 26,-25-25,0 24,0 1,-24 0,-1 24,-24 1,-1 24,1 0,-1-25,1 26,0-1,-1-25,1 1,-1-1,1-24,0 24,24-49,-25 24,26 1,-26-25,26 0,-26 0,26-1,-1-24,1 0,24 0</inkml:trace>
  <inkml:trace contextRef="#ctx0" brushRef="#br0" timeOffset="41898.1942">12229 6697,'0'0,"-25"25,0 0,0 24,0-24,1 25,-1-25,0 24,0-24,25 25,-25-25,25-1,-24 1,24 0,0 0,0 0,0-1,24 1,-24 0,25 0,0-25,0 0,0 25,-1-25,1 0,25 0,-25 0,24-25,1 25,0-25,-1 25,1-25,-1 0,1 25,-25-24,24-1</inkml:trace>
  <inkml:trace contextRef="#ctx0" brushRef="#br0" timeOffset="42237.8822">12402 6995,'0'0,"-24"25,-1-25,0 0,0 0,0 0,25-25,25 0,-25 0,50 1,-25-1,24 0,26-25,-26 1,50-1,-24 0,24-24,0 0,0 24,25-24,1-1,-1-24,24 25,1-1,0 1,0-1,0-24,24 25,-24-1,25 1,-25-1,24 26,-24-26,0 26,0-1,-25 1,0 24,0 0,-25-25,-25 50,26-24,-51-1,26 0,-26 25,1-25,-25 25,-1-25,1 25,0 0,0-24,0 24</inkml:trace>
  <inkml:trace contextRef="#ctx0" brushRef="#br0" timeOffset="43745.7695">16669 3547,'0'-25,"-25"0,25 1,-25 24,25 24,-25-24,25 25,0 0,-24 0,24 24,-25 1,25 0,0-1,-25 1,25 0,0-1,0 1,0-1,0 1,0 0,25-26,-25 1,25 0,-1 0,1 0,0-25,0 0,0 0,-1 0,1-25,0 25,25-25,-26 0,1 0,-25 1,25-26,-25 25,0 0,0 1,0-26,0 25,-25 0,0-24,1 24,-1 0,0-24,0 24,0 0,1 0,-1 25,0-25,0 0,25 1,0-1,25 25,0 0,0-25,-1 25,1-25,25 0,-25 25,24-24,-24 24,25 0,-26-25,26 25,-25 0,0-25,-1 25,1 0,0 0,0-25,0 25,-25 25,0 0,24-25,-24 25,0-1,0 1,0 25,0-25,0-1,0 26,0-25,0 0,0 24,0-24,0 0,0 25,0-26,25 1,-25 0,25 0,0-25,0 0,-1 0,1 0,-25-25,25 0,0 0,-25 1,25-1,-25-25,24 25,-24 1,0-1,0-25,0 25,0 0,0 1,0-1,0 0,0 50,0 0,0-1,0 1,0 0,0 0,25 0,-25 0,0-1,25 1,0 0,-25 0,25 0,0-1,-1-24,1 25,0-25,0-25,24 25,-24 0,0-24,0-1,0 0,-1 25,1-25,0 0,0 1,0-1,-25 0,24 0,-24 0,0 0,0 1,0-1,0 0,0 0,-24 25,-1-25,0 25,0 0,0 25,1 0,24 0,0 0,0-1,0 1,0 0,0 0,0 0,0 0,0-1,0 1,0 0,0 0,24 0,-24-1,25-24,-25 25,25-25,-25 25,25-25,0 0,-1 0,1 0,0 0,0-25,0 25,-1-25,1 25,0-24,0-1,-25 0,25 0,-1 0,1 1,0-1,0 0,-25 0,25 25,-1-25,-24 0,25 25,-25 25,0 0,0 0,0 0,0 0,0-1,0 1,0 0,0 0,0 0,0-1,0 1,0 0,0 0,0 0,25-1,0 1,0-25,-1 0,1 0,0 0,0 0</inkml:trace>
  <inkml:trace contextRef="#ctx0" brushRef="#br0" timeOffset="44225.7403">19174 3919,'0'0,"0"25,0-50,25 25,-25-25,25 1,-25-1,24 0,-24 0,0 0,25-24,-25 24,0 0,0-25,25 1,-25-1,0 25,0-24,0-26,0 26,-25-1,25 1,-25-1,25 0,-24 26,-1-26,25 25,-25 0,25 1,0-1,-25 25,25-25,0 50,0 0,0-1,0 1,0 0,0 25,0-26,0 26,0 0,0-1,25 1,-25-25,0 24,0 1,0-1,25 1,-25-25,0 24,25-24,-25 25,0-25,24 0,-24-1,25 26,-25-25,25-25,-25 25,25-1,0-24,-1 25,1-25,0 0</inkml:trace>
  <inkml:trace contextRef="#ctx0" brushRef="#br0" timeOffset="44969.8215">19844 3572,'-25'0,"0"0,0 0,1 0,-1 0,0 25,0-25,0 24,1-24,-1 25,0 0,0 0,25 0,-25 0,25-1,0 1,25 0,0-25,0 0,0-25,-1 25,1-25,-25 1,25 24,0-25,-25 0,25 25,-25-25,24 0,-24 0,25 25,0 0,-25-24,25 24,0 0,-25-25,24 25,1-25,0 0,0 0,-25 1,0-1,0 0,0 50,0 0,0-1,0 1,25 25,-25-25,0 24,0 1,0 0,0-1,0 1,24-1,-24 1,0 0,0-1,25 1,-25-1,0 1,25 0,-25-1,0-24,25 25,-25-26,25 26,-25-25,0 0,0-1,0 1,24-25,-24-25,0 1,0-1,0 0,0-25,0 26,0-26,0 0,0 1,0-1,0 1,0-1,0-24,0 24,0-24,0 24,0 0,25 1,-25-1,25 0,-25 26,25-1,0 0,-25 0,24 25,-24-25,25 25,0 0,0 0,0 25,-1 0,-24 0,0 0,0-1,0 1,0 0,0 0,-24 0,24 0,-25-1,0 1,0 0,0 0,1 0,-1-1,0 1,0 0,0-25</inkml:trace>
  <inkml:trace contextRef="#ctx0" brushRef="#br0" timeOffset="45189.6569">20563 3547,'0'-25,"25"25,-25-25,0 50,0 0,0 0,0 24,0-24,0 25,25 0,-25-1,0 1,0 24,0-24,0 24,0-24,0-1,0 1,0 0,0-1,0 1,0-1,24 1</inkml:trace>
  <inkml:trace contextRef="#ctx0" brushRef="#br0" timeOffset="45497.7352">20513 3597,'0'0,"0"-25,25 0,0 0,0 0,0 1,-1 24,1-25,0 25,0 0,0 0,0 0,-1 0,1 25,0-25,0 24,0 1,-1 0,1 0,-25 0,25 24,-25-24,0 25,0-25,-25 24,0 1,1-25,-1-1,0 1,-25 0,26 0,-1 0,-25-25,25 24,0-24,1 0</inkml:trace>
  <inkml:trace contextRef="#ctx0" brushRef="#br0" timeOffset="46081.3683">21233 3522,'0'-25,"0"1,-25 24,25 24,0 1,0 0,0 0,0 0,0 24,0-24,0 0,0 0,25 0,-25-1,0 1,25 0,-25 0,24 0,1-1,-25 1,25-25,-25 25,25-25,0 0,-1 0,-24-25,25 25,-25-25,25 1,-25-1,25 0,-25 0,25 0,-25 1,24-1,1 0,-25 0,0 0,25 25,0-25,0 25,-1 0,-24 25,25 0,-25 0,0 0,25-25,-25-25,25 25,-25-25,25 25,0 0,-1 0,-24 25,25-25,0 0,-25 25,25-25,0 25,-1-25,-24 24,25-24,0 25,0 0,0-25,-1 0,-24 25,25-25,0 0,0 0,0 0</inkml:trace>
  <inkml:trace contextRef="#ctx0" brushRef="#br0" timeOffset="46241.9">21630 3175,'0'0,"-25"0,0 0,0-25,0 25,25-25,-24 25,24-24,24 24,-24 24,25-24</inkml:trace>
  <inkml:trace contextRef="#ctx0" brushRef="#br0" timeOffset="46757.6198">22399 3324,'-25'0,"0"0,0 0,25 25,-25-25,1 24,-1-24,0 25,25 0,-25 0,0 0,1-1,24 1,0 0,0 0,0 0,0-1,0 1,24-25,1 0,0 0,0 0,0 0,-1 0,1-25,0 25,0-24,0-1,-1 0,-24 0,25 0,-25 1,25-1,-25 0,25 0,-25 0,0 1,0-1,0 0,0 50,0 0,0-1,0 1,0 25,0-1,0 1,0 0,0 24,0 1,0-1,0 0,0 1,0-1,0-24,0 24,-25 1,25-26,0 1,-25-1,25-24,-25 0,25 0,-24 0,-1-25,0 0,0 0,0 0,1-25,24 0,-25 0,0 0,25 1,-25-1,25 0,0 0,25 0,-25 1,25-1,0 25,-1-25,1 25,0-25,25 25,-26 0</inkml:trace>
  <inkml:trace contextRef="#ctx0" brushRef="#br0" timeOffset="49253.7442">17835 4986,'0'-25,"0"50</inkml:trace>
  <inkml:trace contextRef="#ctx0" brushRef="#br0" timeOffset="49906.6739">17859 4986,'0'-25,"-24"25,24-25,0 50,0 0,0 0,0-1,0 26,0-25,0 24,0-24,0 25,0-1,0 1,0 0,0-1,0 1,0-1,0 1,0 0,-25-1,25-24,0 0,-25 0,25-1,0 1,-25 0,0-25,25-25,0 0,0 1,25 24,0-25,0 25,0 0,-1 0,1 0,0 0,0 0,0 0,24-25,-24 25,0 0,24 0,-24-25,0 25,25-25,-26 1,1 24,0-25,0 0,0 0,-1 25,-24-25,25 1,-25-1,0 0,0 0,0 0,-25 1,25 48,0 1,0 0,0 0,0 0,0-1,25 1,-25 0,25 0,-25 0,25-25,0 24,-1-24,1 25,0-25,0 0,0 0,0 0</inkml:trace>
  <inkml:trace contextRef="#ctx0" brushRef="#br0" timeOffset="50051.0415">18653 5259,'-25'0,"25"-25,-24 25,48 0</inkml:trace>
  <inkml:trace contextRef="#ctx0" brushRef="#br0" timeOffset="50514.3735">18976 5209,'-25'0,"0"25,0-25,0 0,25 25,-24-25,-1 24,0-24,25 25,-25 0,0 0,25 0,0-1,0 1,0 0,0 0,0 0,0-1,25 1,-25 0,25-25,0 25,0-25,-1 0,1 0,0-25,0 25,0-25,-1 0,1 25,-25-24,0-1,25 0,-25 0,0 0,0 1,0-1,0 0,0 50,0 0,0-1,0 26,0-25,0 24,25-24,-25 25,25-1,-1 1,-24 0,25-1,0 1,-25 0,25-1,-25 1,25-25,-25 24,0-24,0 25,0-26,0 1,0 0,-25-25,25 25,-25-25,0 0,0-25,1 25,24-25,-25 0,0 25,0-24,0-1,25 0,-24 0,24 0,0 1,0-1,0 0,0 0,24-24,-24 24</inkml:trace>
  <inkml:trace contextRef="#ctx0" brushRef="#br0" timeOffset="51094.5502">19273 5085,'0'0,"0"-25,0 0,0 1,0 48,0 1,0 0,25 0,-25 0,25 24,-25 1,0-1,25 1,-25 0,0-1,24 1,-24-1,0-24,0 25,0-25,0-1,0 1,0 0,0-50,0 0,0 1,0-1,0 0,0 0,0 0,0 1,25-1,-25 0,0 0,25 25,-25-25,25 25,0 25,-25 0,24-25,1 25,-25 0,25-1,0 1,0 0,0-25,-1 25,1-25,0 0,0-25,0 25,-1-25,1 25,0-25,0 1,-25-1,25-25,-1 25,-24 1,25-26,-25 25,0-24,0 24,0 0,25-25,-25 26,0-1,0 0,0 0,0 0,0 1,-25 24,0 24,25 1,0 0,0 25,0-26,0 1,0 25,0-25,0-1,0 26,0-25,0 0,0-1,25 26,-25-25,25 0,-25-1,25 1,0 0,-1-25,1 25</inkml:trace>
  <inkml:trace contextRef="#ctx0" brushRef="#br0" timeOffset="51277.6898">19794 5234,'-25'0,"50"0,0 0,0 0,0 0,-1 0,26 0,-25 0,24 0,1 0,0 0</inkml:trace>
  <inkml:trace contextRef="#ctx0" brushRef="#br0" timeOffset="51937.6486">20513 4862,'-24'-25,"-1"25,25 25,0 0,0-1,0 26,0-25,0 0,0 24,0 1,0-1,0 1,25-25,-25 24,0 1,0 0,24-1,-24 1,0-25,0-1,0 1,25 0,-25 0,0 0,0-50,0 0,0 0,0 0,0 1,0-1,0 0,25 0,0 0,-25 1,25-1,-1 25,1-25,0 25,0 0,0 0,0 0,-25 25,24-25,-24 25,0-1,0 1,-24-25,24 25,-25 0,0-25,0 25,0-25,25 24,-25-24,1 0,-1 25,0-25,0 0,50 0,0 0,0-25,-1 25,1 0,0 0,0 0,25-24,-26 24,26 0,-25-25,24 25,-24 0,25-25,-25 0,-1 25,26-25,-25 1,0-1,-1 0,1 0,-25 0,0 1,0-1,0 0,-25 25,25-25,-24 25,-1 25,0-25,25 25,-25-25,25 25,0-1,0 1,0 0,0 0,0 0,0-1,0 1,0 0,25-25,-25 25,25-25,0 25,-1-25,1 0,0 0,25 24,-26-24,26 0</inkml:trace>
  <inkml:trace contextRef="#ctx0" brushRef="#br0" timeOffset="52245.6451">21754 5283,'-25'-24,"0"24,0 0,0 0,1 0,24 24,-25-24,0 0,0 0,0 25,1-25,24 25,-25-25,25 25,0 0,0-1,25 1,-1-25,1 0,0 0,0 0,0-25,-1 25,1 0,0-24,0 24,0-25,0 25,-25 25,24-25,1 24,0-24,0 0,0 0,-1 0,1 25</inkml:trace>
  <inkml:trace contextRef="#ctx0" brushRef="#br0" timeOffset="52941.6354">21927 5209,'0'0,"0"-25,0 0,0 50,0 0,25-25,-25 25,25 0,-25-1,25 1,-25 0,25 0,-25 0,0-1,24 1,-24 0,25 0,-25 0,0-1,25-24,-25 25,0-50,0 1,0-1,25 25,-25-25,0 0,25 0,-25 1,24-1,-24 0,25 0,0 0,0 25,-25-24,25 24,-25 24,0 1,24-25,-24 25,25-25,-25 25,25-25,-25 25,25-25,-25 24,25-24,-1 25,1-25,0 0,0 0,0 0,-1-25,1 25,0 0,0-24,0-1,-25 0,24 25,-24-25,0 0,0 1,0-1,0 0,0 0,-24 25,24-25,0 50,0 0,24-25,-24 25,25 0,0-1,-25 1,25 0,0 0,0 24,-1-24,-24 0,25 0,-25 24,25-24,-25 0,0 0,0 0,0-1,-25-24,0 25,1-25,-1 0,0 0</inkml:trace>
  <inkml:trace contextRef="#ctx0" brushRef="#br0" timeOffset="53773.9253">18529 6722,'0'0,"0"-25,0 0,25 25,-25-24,0-1,0 0,-25 25,25 25,-25-25,0 25,1-25,-1 24,-25 1,25 0,1 0,-1 0,0-1,0 1,0 0,1 0,24 0,-25 0,25-1,0 1,0 0,0 0,25 0,-1-25,1 24,0-24,0 25,0-25,-1 0,26 0,0 0,-26-25,26 25,0-24,-1-1,1 25,0-25,-1 0,-24-24,25 24,-1 0,-24 0,0 0,0 0,-1 1,-24-1,25 0,-25 0,-25 25,1 0,-1 0,0 0,0 25,0-25,25 25,-24 0,-1-1,25 1,0 0,0 0,0 0,0 0,0-1,0 1,25-25,-25 25,24 0,1-25,0 25,0-25,0 24,-1-24,1 0,25 0,-25 0,24-24,-24 24</inkml:trace>
  <inkml:trace contextRef="#ctx0" brushRef="#br0" timeOffset="54333.8605">19348 6772,'0'24,"0"1,0 0,24-25,-24 25,0 0,0 0,0-1,0 1,0 0,0 0,0-50,0 0,0 0,0 1,0-1,0 0,25 25,-25-25,0 0,0 0,25 25,-25-24,25 24,0 0,-1 0,1 24,0-24,-25 25,25 0,0-25,0 25,-25 0,24 0,1-25,0 24,0 1,0-25,-1 0,1 25,0-25,0 0,0-25,-1 25,1-25,0 1,0-1,-25 0,25 0,-25 0,0-24,0 24,0 0,0-25,0 26,0-26,0 0,0 26,0-1,0-25,0 25,0 1,0-1,0 0,0 50,0 0,0-1,0 26,0-25,0 0,0 24,0-24,0 25,0-26,0 26,24-25,-24 24,0-24,25 0,-25 0,25 25,-25-26,25 1,0 0,-25 0,24-25</inkml:trace>
  <inkml:trace contextRef="#ctx0" brushRef="#br0" timeOffset="54505.6229">19918 6598,'0'0,"-25"0,1 0,24-25,24 25,1 0,0 0,0 0,0 0,-1 0,26 0,-25 0</inkml:trace>
  <inkml:trace contextRef="#ctx0" brushRef="#br0" timeOffset="55290.6405">20340 6871,'0'0,"0"25,0 0,25-25,-1-25,1 25,0 0,-25-25,25 0,0 25,-1-25,-24 0,25 25,0-24,-25-1,25 0,-25 0,0 0,25 1,-25-1,0 50,0-1,0 1,0 0,24 0,-24 0,0-1,25 1,0 0,0 0,0-25,0 0,-1 0,1 0,0 0,0 0,0 0,-1 0,1 0,0 0,0 0,-25-25,0 0,0 0,0 1,0-1,-25 25,0 0,0 0,1 25,-1-25,25 24,-25 1,25 0,25 0,0-25,-1 0,1 0,0 0,0 25,24-25,-24 0,25 0,-1 0,1 0,0 0,-1-25,1 25,-1 0,1 0,0 0</inkml:trace>
  <inkml:trace contextRef="#ctx0" brushRef="#br0" timeOffset="56310.567">19224 7813,'24'-24,"1"-1,0 25,0 25,0-1,-1 1,-24 0,25 25,-25-26,25 1,-25 0,0 25,25-25,-25-1,0 26,25-25,-25 0,0-1,24-24,-24 25,25 0,0-25,0-25,0 0,0 1,-25-1,24 0,-24 0,25 0,-25 1,25-1,-25 0,0 0,0 0,0 0,0 50,0 0,-25 0,25 0,0 0,0-1,0 1,0 0,25-25,0 0,0 0,-1 0,1-25,0 25,0 0,-25-25,25 1,-1 24,-24-25,25 25,-25-25,0 50,-25 0,25-1,0 1,0 0,25 0,0-25,0 0,0 0,-1 0,1 0,25-25,-25 25,-1-25,26 25,-25-25,0 1,-1-1,-24 0,25 0,0 0,-25 0,25 1,-25-1,0 0,0 0,0 0,0 1,-25 48,25 1,0 0,-25 0,25 0,0-1,-25 1,25 0,0 0,0 0,0 0,25-1,-25 1,25-25,-25 25,25-25,0 0,-1 25,1-25,0 0,0 0</inkml:trace>
  <inkml:trace contextRef="#ctx0" brushRef="#br0" timeOffset="56445.5933">20637 7739,'0'0,"0"-25,-24 25,24-25,-25 25,25-24</inkml:trace>
  <inkml:trace contextRef="#ctx0" brushRef="#br0" timeOffset="56633.7549">20786 7441,'-24'25,"-1"0,25 0,0 0,0-1,-25 1,25 0,0 0,0 24,0-24,0 0,0 25,25-26,-25 26,25-25,-25 24,24-24</inkml:trace>
  <inkml:trace contextRef="#ctx0" brushRef="#br0" timeOffset="57134.5869">20687 7937,'-25'0,"25"-24,25 24,0-25,0 25,0-25,-1 25,1-25,0 0,0 1,0 24,-1-25,-24 0,25 0,0 0,0 1,-25-26,25 25,-25 0,0 1,24 24,-24-25,0 0,0 0,0 50,0 0,-24-25,24 25,0-1,0 1,-25 0,25 0,0 24,-25-24,25 0,0 0,0 0,0-1,0 1,25-25,0 0,-25-25,24 25,-24-24,25 24,0-25,-25 0,25 0,0 25,-25-25,24 1,1-1,0 0,-25 50,0 0,0-1,0 1,-25 0,25 0,0 0,0-1,0 1,0 25,0-25,0-1,25 1,-25 0,25 0,0 0,-1-25,1 25,0-25,25 0,-26 0</inkml:trace>
  <inkml:trace contextRef="#ctx0" brushRef="#br0" timeOffset="58493.7522">19993 9475,'-25'0,"25"-24,0-1,-25 25,25-25,0 50,0 0,0-1,25 1,-25 0,0 25,25-26,-25 26,24 0,-24-26,0 26,25-25,-25 24,0 1,25-25,-25 0,25 24,-25-24,0 0,0 0,0 0,25-25,-25 24,0-48,0-1,0 0,-25 0,25-25,0 26,-25-26,25 25,0-24,0-1,-25 0,25 1,0-1,-25 1,25 24,0-25,0 25,0 1,0-1,0 0,0 0,0 50,25 0,-25 0,25 24,-25-24,25 0,-25 0,25-1,-1 1,1 0,-25 0,25-25,0 25,0-25,-1 0,1-25,0 0,-25 0,25 0,0 1,-25-1,24 0,-24-25,25 26,0-1,-25 0,25-25,-25 26,25 24,-25-25,24 0,1 25,-25 25,25 0,-25-1,25 1,-25 0,25 0,-25 24,24-24,-24 25,25-25,-25 24,25-24,-25 25,25-26,-25 26,0-25,25 0,-25 24,0-24,0 0,25 0,-25-1,0 1</inkml:trace>
  <inkml:trace contextRef="#ctx0" brushRef="#br0" timeOffset="58885.6516">21109 9748,'0'0,"0"-25,0 1,25 24,-25-25,0 0,-25 25,0 0,25 25,-25-25,0 0,1 25,-1-1,0-24,0 25,0 0,1 0,-1-25,25 25,-25-1,25 1,0 0,25 0,0-50,-1 25,1-25,0 25,0-25,0 1,-1-1,1 0,-25 0,25 25,-25-25,0 1,25 24,-25-25,0 50,0-1,0 1,0 0,0 0,0 0,25-25,-1 24,1-24,0 0,0 25,0-25,-1 0,26-25,-25 25,0 0,-1-24,1 24,0 0</inkml:trace>
  <inkml:trace contextRef="#ctx0" brushRef="#br0" timeOffset="59221.5599">21530 9748,'0'-173,"0"346,-24-371,-1 198,0 0,0 25,0-25,1 0,24 24,-25-24,25 25,-25-25,25 25,0 0,0 0,25-25,0 0,-1 0,1 0,-25 24,25-24,0 25,-25 0,25 0,-25 0,0 24,24-24,-24 0,0 24,25-24,-25 0,0 25,0-25,25 24,-25-24,0 25,0-26,0 1,0 25,25-25,-25-1,0 1,-25-25,0 0,0-25,1 25,24-24,-25-1,0 25,25-25,-25 0,25 0,-25 1,25-1,0 0,0 0</inkml:trace>
  <inkml:trace contextRef="#ctx0" brushRef="#br0" timeOffset="59777.7876">21654 9575,'0'0,"0"-25,0 50,25-25,0 24,-25 1,25 0,-25 0,25 0,0-1,-25 1,24 0,-24 0,0 0,0-1,0 1,0 0,0 0,0-50,0 0,0 0,0 1,0-1,0 0,0 0,0 0,25 25,-25-24,25 24,-25 24,25 1,0 0,-25 0,24 0,-24-1,25-24,-25 25,25-25,0 25,0-25,-1 0,1 0,0 0,0 0,0-25,-1 25,1-25,0 25,-25-24,25-1,0 0,-25 0,0 0,0 1,0-1,0 0,0 0,0 0,0 1,0-1,-25 0,25 0,-25 25,0 0,25 25,-25-25,25 25,-24 0,24-1,0 1,0 0,0 0,0 0,0-1,24 1,-24 0,25 0,0 0,0-25,0 24,-1-24,1 0,25 0,-25 25,-1-25,26 0</inkml:trace>
  <inkml:trace contextRef="#ctx0" brushRef="#br0" timeOffset="59989.4587">22671 9203,'-24'0,"-1"0,0 24,25 1,-25-25,25 25,0 25,-25-26,25 1,0 25,0-25,0 24,0-24,0 25,0-1,0-24,25 25,-25-26,0 1,25 25,0-25,-25-1,25 1,-1 0</inkml:trace>
  <inkml:trace contextRef="#ctx0" brushRef="#br0" timeOffset="60269.1843">22423 9599,'0'0,"0"-24,-24 24,48 0,1 0,0 0,0 0,0 0,-1-25,1 25,0 0,0 0,24 0,-24-25,0 25,0 0,0 0,-25-25,25 25,-1 0,1 0,-25 25,25-25,-25 25,25-25,-25 25,0-1,25 1,-25 0,24 0,-24 0,0-1,25-24,-25 25,25 0</inkml:trace>
  <inkml:trace contextRef="#ctx0" brushRef="#br0" timeOffset="60417.5486">23093 9550,'-25'-25,"25"0,0 0,25 25,0 0</inkml:trace>
  <inkml:trace contextRef="#ctx0" brushRef="#br0" timeOffset="60657.7932">23540 9475,'0'0,"0"-24,-25-1,0 25,25-25,-25 25,0 0,1 0,-1 0,0 0,0 0,0 25,1-25,-1 25,0-25,0 24,0 1,1 0,24 0,-25 24,25-24,0 0,0 0,0 0,0-1,25 1,-25 0,24 0,1-25,0 25,0-25,24 0,-24 0,25 24,-25-24,24 0,1 0,-25-24,24 24,1 0</inkml:trace>
  <inkml:trace contextRef="#ctx0" brushRef="#br0" timeOffset="62205.5232">20588 10889,'0'0,"0"-25,0 1,-25-1,25 0,0 0,-25 25,25 25,0 0,25 0,-25 24,0 1,0-1,25 1,-25 24,0 75,0-74,0-1,0 1,0 24,-25 0,25 0,0 0,-25 1,25-1,0 0,0 0,0-24,0 24,25-25,-25-24,25 0,0-1,-25-24,24 0,-24 0,25-25,0 0,0 0,-25-25,0 0,25 0,-25-24,25-1,-25 25,0-24,0-1,0 0,0 1,0-1,-25 1,25-1,-25 0,0 1,25-1,-25 0,25 26,-25-1,1-25,-1 25,25 1,0-1,25 25,-1 0,1-25,0 25,0-25,0 25,0-25,-1 1,1-1,0 25,-25-25,25 0,0 0,-25 1,24-26,-24 25,0 0,25 1,-25-1,0 0,0 0,0 0,0 50,-25 0,25 0,0 0,0-1,0 1,0 25,0-25,0-1,0 26,0-25,25 0,-25-1,25 1,0 0,0 0,-1 0,1-1,0-24,0 25</inkml:trace>
  <inkml:trace contextRef="#ctx0" brushRef="#br0" timeOffset="62353.5254">21208 11385,'0'0,"0"-24,-25-1,25 0,-25 25,25-25,25 25,0 0</inkml:trace>
  <inkml:trace contextRef="#ctx0" brushRef="#br0" timeOffset="62893.5201">21382 11460,'0'0,"0"25,0-1,24-24,-24-24,25 24,0 0,0 0,-25-25,25 25,-1 0,1-25,0 25,-25-25,0 0,-25 25,0 0,1 0,-1 25,0-25,0 25,0-25,1 25,24 0,-25-1,25 1,-25 0,25 0,0 0,0-1,25 1,0 0,-25 0,24 0,1-25,0 24,0-24,0 25,24-25,-24 0,25-25,-26 25,1-24,25 24,-25-25,0 0,-1 0,26 0,-25-24,-25 24,25-25,-1 26,-24-26,25 0,-25 1,0-1,0 1,0-26,0 25,0 1,-25-1,25 25,-24-24,-1 24,25 0,-25 0,0 25,0 25,25 0,0 0,-24 0,24 24,0-24,0 25,0-1,0 1,0 0,24-1,-24-24,25 25,-25-1,25-24,0 25,-25-26,25 1,-1 25,26-25,-25-1,0-24,24 25,-24 0,25-25</inkml:trace>
  <inkml:trace contextRef="#ctx0" brushRef="#br0" timeOffset="63305.7345">22473 11088,'0'0,"0"-25,0 0,0 50,0 0,0-1,0 1,0 0,0 0,0 0,0 24,0-24,0 0,0 0,-25 24,25-24,-25 0,1 25,-1-26,0 1,0 25,0-25,1-1,24 1,-25 0,0 0,25 0,25-50,0 25,-1-25,1 25,0-25,0 0,0 1,-1 24,1-25,0 0,0 25,-25-25,25 25,-25 25,24 0,-24 0,0-1,25-24,-25 25,25-25,0 25,0-25,-1 0,1 25,0-25,25 0,-25 25,-1-25,26 0,-25 0</inkml:trace>
  <inkml:trace contextRef="#ctx0" brushRef="#br0" timeOffset="64029.5034">19571 13295,'-25'0,"0"0,25-24,-25 24,1 0,-1 0,0 0,0 0,0 24,1-24,-1 25,0-25,0 25,-24 0,24 24,0-24,-25 0,26 25,-1-26,0 1,25 25,-25-25,25-1,0 26,25-25,-25 0,25-1,24-24,-24 25,25-25,-25 25,24-25,1 0,24-25,-24 25,24 0,-24-25,24 1,-24 24,24-25,-24 0,0 0,-1-24,1 24,-1 0,-24-25,25 26,-50-1,25 0,-25-25,0 26,0-1,-25 0,0 25,0 0,0 0,-24 0,24 25,0-25,-24 25,24-1,0 1,0 0,25 0,-25 0,25-1,0 1,0 0,0 0,0 0,25-25,-25 24,25 1,0-25,0 25,-1-25,26 0,-25 0,24 0,1 0,-25 0,24 0,1 0,0 0,-26-25,26 25,-25 0,24-25,-24 25,-25-24</inkml:trace>
  <inkml:trace contextRef="#ctx0" brushRef="#br0" timeOffset="64601.6848">20439 13494,'-25'-50,"50"100,-50-125,0 75,25-24,25 48,0-24,-25 25,25 0,0 0,-25 0,24-1,1 1,-25 0,25 0,-25 0,25-1,-25 1,0 0,0 0,0 0,0-1,0 1,0-50,0 1,0-1,0 0,0 0,0 0,25 1,-25-1,0 0,24-25,-24 26,25-1,0 0,-25 0,25 25,0 0,0 0,-1 25,-24 0,25 0,-25-1,0 1,25 0,-25 0,25 0,0-1,-25 1,24 0,1-25,-25 25,25-25,0 0,0 0,-1 0,1 0,0-25,0 25,0-25,-1 0,1 1,0-1,0 0,0 0,-1-24,-24 24,25-25,0 1,-25-1,25 0,-25 1,25 24,-25-25,0 1,0-1,0 25,0-24,0 24,0 0,0 0,-25 25,25 25,-25-25,25 25,0 0,0-1,0 1,0 25,0-25,0 24,0-24,0 25,0-25,0 24,25 1,-25-25,25 24,-25-24,24 0,1 0,-25-1,25 1,0 0,0-25</inkml:trace>
  <inkml:trace contextRef="#ctx0" brushRef="#br0" timeOffset="64773.4949">21208 13196,'-25'0,"0"0,1 0,-1 0,50 0,-1 0,1 0,0 0,0 0,24 0,-24 0,25 0</inkml:trace>
  <inkml:trace contextRef="#ctx0" brushRef="#br0" timeOffset="65337.6578">21729 13345,'-25'25,"0"-25,50 0,0 0,-25-25,25 25,0 0,-25-25,24 25,1-25,0 25,0-24,-25-1,0 0,-25 25,0 0,0 0,1 0,-1 0,0 0,0 25,0-25,0 25,25-1,0 1,0 0,0 0,0 0,0-1,25-24,-25 25,25 0,0-25,0 25,0-25,-1 0,1 0,0 0,0 0,0-25,-1 25,1-25,0 0,0 1,0-1,-1 0,-24 0,25 0,-25 1,25-1,-25 0,0 0,25 0,-25 0,0 1,0-1,0 50,25-1,-25 1,0 0,24 0,-24 0,0 0,25-1,-25 1,25 0,-25 0,25-25,-25 25,25-25,-1 24,1-24,0 0,0 0,0 0,-1 0,1 0,0 0,0 0,24-24,-24 24,0 0</inkml:trace>
  <inkml:trace contextRef="#ctx0" brushRef="#br0" timeOffset="65472.5076">22820 13246,'0'25,"-24"-25,24-25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0T10:52:13.18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7491 18083,'0'24,"0"1,0 0,0 0,0 0,0-1,25-24,0 0,-1 0,1 0,-25-24,25 24,-25-25,0 0,25 25,-25-25,0 0,-25 25,25-24,-25 24,25-25,-25 25,1-25,-1 25,25 25,-25-25,0 25,25-1,0 1,-25-25,25 25,0 0,0 0,0-1,0 1,0 0,0 0,25-25,-25 25,25-25,0 0,0-25,-1 0,-24 0,0 0,0 1,0-1,-24 0,24 0,-25 25,25-25,-25 25,25 25,-25-25,25 25,0 0,0 0,-25-25,25 24,0 1,0 0,0 0,0 0,25-25,-25 24,25-24,-25 25,25-25,0-25,-25 1,24 24,-24-25,0 0,0 0,0 0,0 1,0-1,-24 25,-1 0,0 0,25 25,-25-1,25 1,-25 0,25 0,0 0,0-1,25-24,-25 25,25-25,0 0,0 0,-25-25,24 1,1-1,-25 0,0 0,25 0,-25 1,-25 24,25-25,-25 25,1 0,24 25,-25-25,0 24,25 1,-25 0,25 0,0 0,-25-25,25 24,25 1,0-25,0 0,0-25,-1 25,-24-24,25-1,-25 0,25 25,-25-25,25 0,-25 1,0-1,-25 25,0 25,0-25,25 24,-24 1,-1 0,0 0,0 0,0 24,1-24,24 0,-25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0T10:52:24.43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7937 18132,'-24'-25,"-1"25,25 25,-25-25,25-25,0 1,0-1,-25 25,25 25,0-50,25 25,-25-25,0 0,25 25,-25-25,0 1,0-1,-25 25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08:21.45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4093 4539,'25'0,"-1"0,1 0,0 0,0-25,0 25,24 0,-24-24,0 24,0 0,-1 0,1 0,0-25,0 25,0 0</inkml:trace>
  <inkml:trace contextRef="#ctx0" brushRef="#br0" timeOffset="795.7153">4713 4341,'0'25,"0"-1,0 1,0 0,0 0,25 0,-25-1,0 1,0 0,24 0,-24 0,0-1,0 1,0 0,25 0,-25 0,0-1,0 1,0 0,0 0,0 0,0 0,0-1,25-24,-25 25,0-50,0 1,0-1,-25 0,25 0,0 0,0 0,0 1,-25 24,25-25,0 0,0 0,0 0,0 1,0-1,0 0,0 0,0 0,0 1,0-1,0 0,0 0,25 25,-25-25,25 1,0-1,0 0,0 25,-1-25,1 25,-25 25,25-25,-25 25,0 0,0-1,0 1,-25 0,25 0,-25 0,25-1,0 1,0 0,0 0,25-25,0 0,0 0,0 0,-1 25,1-25,0 0,0 24,0-24,-25 25,24-25,-24 25,0 0,0 0,0-1,0 1,-24 0,24 0,-25 0,0-25,25 25,-25-1,0-24,1 25,-26-25,25 25,0-25,1 0,-1 0,0 0,0 0</inkml:trace>
  <inkml:trace contextRef="#ctx0" brushRef="#br0" timeOffset="2871.8368">4713 2877,'0'0,"25"0,-1 0,1 0,0 0,0 0,0 0,0 0,-1 0,26-24,-25 24,0 0,-1 0,1 0,0 0,0 0,0 0,24 0,-24 0,0 0,0 0,-1 0,26 0,-25 0,0 0,-1 0,26 0,-25 0,0 0,24 0,-24 0,0 0,24 0,-24 0,0 0,25 0,-26 0,1 0,25 0,-25 0,24-25,-24 25,25 0,-25 0,24 0,1 0,-25 0,24 0,1 0,-25 0,24 0,1 0,-25 0,24 0,-24 0,25 0,-26 0,26 0,-25 0,24 0,1 0,-25 0,24 0,1 0,-25 0,25 0,-1 0,1 0,-25 0,24 0,1-25,-1 25,-24 0,25 0,-1 0,1 0,-25 0,24-25,1 25,0 0,-1 0,1 0,-1 0,-24 0,25 0,-1 0,1-25,0 25,-1 0,1 0,0 0,-1 0,1 0,-1 0,1-24,0 24,-26 0,26 0,0 0,-1 0,-24 0,25 0,-1 0,-24 0,25 0,-26 0,26-25,0 25,-1 0,-24 0,25 0,-1 0,1 0,0 0,-1 0,-24-25,25 25,-1 0,1 0,-1 0,1 0,-25 0,24 0,1-25,0 25,-26 0,26 0,-25 0,24 0,1 0,-25 0,24 0,-24-25,25 25,-1 0,-24 0,25 0,-25 0,24 0,1 0,-25-25,24 25,1 0,-25 0,24 0,-24 0,25 0,-1 0,-24 0,25-24,-25 24,24 0,1 0,-25 0,24 0,1 0,-25 0,24 0,1 0,-25 0,24 0,1 0,-1 0,1 0,-25 0,25 0,-1 0,1 0,-1 0,1 0,-25 0,24 0,1 0,0 0,-1 0,1 0,-1 0,1 0,0 0,-1 0,1 0,-1 0,1 0,0 24,-1-24,1 0,0 0,-1 0,1 0,-1 0,1 0,0 0,-1 0,26 25,-26-25,1 0,-1 0,1 0,0 25,-1-25,26 0,-26 0,1 0,-1 25,1-25,25 0,-26 0,1 0,-1 0,26 25,-26-25,1 0,24 0,-24 0,24 0,-24 0,0 0,24 25,-24-25,-1 0,26 0,-26 0,26 0,-26 0,1 0,24 0,1 0,-26 0,26 0,-1 0,-24 0,24 0,1 0,-1 0,0 0,1 0,-1 0,1 0,-1 0,1 0,-1 0,0 0,-24 0,24 0,1 0,-1 0,1 0,-1 0,0 0,-24 0,24 0,1-25,-1 25,1 0,-26 0,26 0,-1 0,1 0,-1 0,0 0,1 0,-1-25,1 25,-1 0,0 0,-24 0,24 0,1 0,-1 0,1 0,-1 0,1 0,-1 0,0 0,1 0,-1 0,-24 0,24 25,1-25,-1 0,0 0,-24 0,24 0,1 0,-1 0,1 0,-26 0,26 0,-1 0,1 0,-1 0,-24 0,24 0,0 0,1 0,-26 0,26 0,-26 0,26 0,-25 0,24 0,-24 0,-1 0,1 0,-1-25,1 25,0 0,-1 0,-24 0,25-25,-26 25</inkml:trace>
  <inkml:trace contextRef="#ctx0" brushRef="#br0" timeOffset="3524.8995">17835 471,'24'0,"1"0,0 0,0 0,0 0,-1-25,1 25,0 0,0 0,0 0,-1 0,1-24,0 24,0 0</inkml:trace>
  <inkml:trace contextRef="#ctx0" brushRef="#br0" timeOffset="3748.7323">18033 347,'0'-25,"0"50,0 0,0 0,0 0,0-1,25-24,-25 25,0 0,25 0,-25 0,0 0,24-1</inkml:trace>
  <inkml:trace contextRef="#ctx0" brushRef="#br0" timeOffset="4344.8822">18529 273,'-25'0,"25"25,0-1,0 1,0 0,0 0,0 0,0-1,25 1,-25 0,0 0,0 0,0 0,0-1,25 1,-25 0,0 0,0 0,0-1,0 1,0 0,0-50,0 0,0 1,0-1,0 0,0 0,0 0,0 1,0-1,0 0,0 0,25 0,-25 0,0 1,0-1,25 0,-25 0,24 0,-24 1,25 24,-25-25,25 25,0 0,0 0,-1 0,-24 25,25-1,-25 1,0 0,0 0,0 0,0-1,0 1,25 0,-25 0,25 0,-25 0,25-1,-25 1,0 0,0 0,0 0,0-1,-25-24,0 0,25 25,-25-25,0 0,25 25</inkml:trace>
  <inkml:trace contextRef="#ctx0" brushRef="#br0" timeOffset="7343.7632">12402 2629,'0'-25,"-24"25,24 25,-25 0,25 0,0 0,25 0,-1-25,1 0,0-25,0 25,0-25,-1 0,1 25,-25-25,25 0,-25 1,0-1,-25 25,0 0,1 25,-1-25,25 24,-25-24,0 25,0-25,25 25,0 0,25-25,0 0,0-25,0 25,-25-25,0 0,-25 25,25-24,-25 24,0 0,0 0</inkml:trace>
  <inkml:trace contextRef="#ctx0" brushRef="#br0" timeOffset="7990.7798">12700 3026,'-25'0,"0"0,1 25,24 0,-25-25,25 25,-25-25,25 24,0 1,-25 0,25 0,0 0,-25-1,25 1,0 0,0 0,0 0,0-1,0 1,0 0,0 0,0 0,0-1,25 1,0 0,0-25,0 25,-1-25,1 0,0 0,0 0,0-25,-1 25,1-25,0 25,0-25,0 25,-25-24,24 24,-24-25,25 0,-25 0,0 0,0 1,0-1,-25 0,25 0,-24 0,-1 1,0-1,0 25,0 0,1-25,-1 25,0 0,0 0</inkml:trace>
  <inkml:trace contextRef="#ctx0" brushRef="#br0" timeOffset="20235.6574">4663 2356,'25'0,"0"0,0 0,-1 0,1 0,0 0,0 0,0 0,0 0,-25-24,24 24,1 0,0 0,0-25,0 25,-1 0,1 0,0-25,0 25,0 0,-1 0,1 0,0 0,0 0,0 0,-1 0,1 0,0 0,0 0,0 0,-1 0,1 0,0 0,0 0,0 0,-1 0,1 0,0 0,0 0,-25-25,25 25,-1 0,1 0,0 0,0 0,0 0,-1 0,1 0,0 0,0 0,0 0,0 0,-1 0,1 0,0 0,0 0,0 0,-1 0,-24-25,25 25,0 0,0 0,0 0,-1 0,1 0</inkml:trace>
  <inkml:trace contextRef="#ctx0" brushRef="#br0" timeOffset="22764.0424">5308 967,'25'0,"0"0,0 0,-1 0,1-24,0 24,0 0,0 0</inkml:trace>
  <inkml:trace contextRef="#ctx0" brushRef="#br0" timeOffset="23403.4282">4614 1042,'24'0,"1"0,0 0,0 0,0 0,-1 0,1-25,0 25,0 0,0 0,0 0,-1 0,1 0,-25-25,25 25,0 0,0 0,-1 0,1 0,0 0,0 0,0 0,-1 0,1 0,0-25,0 25,0 0,-1 0,1 0,0-24,0 24,0 0,-1 0,1-25,0 25,0 0,0 0,-1-25,1 25,0 0,0 0,0 0,-1 0,1 0,0 0,0 0,0-25,-1 25,1 0,0 0,0 0,0 0,0 0,-1 0</inkml:trace>
  <inkml:trace contextRef="#ctx0" brushRef="#br0" timeOffset="24291.5495">4663 546,'25'0,"0"0,0 0,-1-25,1 25,0 0,0 0,0 0,0 0,-1 0,1-25,0 25,0 0,0 0,-1 0,1 0,25 0,-25 0,-1 0,1-25,0 25,0 0,0 0,-1 0,26 0,-25 0,0-25,-1 25,1 0,0 0,0 0,0 0,-1 0,1 0,0 0,0-24,0 24,-1 0,1 0,0 0,0 0,0 0</inkml:trace>
  <inkml:trace contextRef="#ctx0" brushRef="#br0" timeOffset="25472.2334">6028 322,'24'0,"1"0,0 0,0 0,0 0,-1 0,-24-24</inkml:trace>
  <inkml:trace contextRef="#ctx0" brushRef="#br0" timeOffset="26236.6365">6375 174,'0'24,"0"1,0 0,25-25,-25 25,24 0,-24-1,0 1,25-25,-25 25,0 0</inkml:trace>
  <inkml:trace contextRef="#ctx0" brushRef="#br0" timeOffset="27288.4681">6325 645,'-25'0,"25"25,-24-25,24 25,0-1,0 1,0 0,0 0,24-25,1 0,0 0,0 0,0 0,-1-25,1 25,-25-25,25 25,-25-25,0 1,-25-1,0 25,25-25,-24 25,-1 0,0 0</inkml:trace>
  <inkml:trace contextRef="#ctx0" brushRef="#br0" timeOffset="28079.8531">5135 1513,'0'0,"24"0,-24-25,25 25</inkml:trace>
  <inkml:trace contextRef="#ctx0" brushRef="#br0" timeOffset="28699.6434">5283 1463,'25'0,"0"0,0 0,0 0,-1-24,1 24,0 0,0 0,0 0,-1 0,-24-25,25 25,0 0,0 0,0 0,-1 0,1-25,0 25,0 0,0 0,-1 0,-24-25,25 25,0 0,0 0,0 0,0 0,-1 0,1 0,0-25,0 25,0 0,-1 0,1 0,0 0,0 0,0 0,-1 0,1 0</inkml:trace>
  <inkml:trace contextRef="#ctx0" brushRef="#br0" timeOffset="29319.5299">6474 1339,'25'0,"-25"-24,25 24,-1 0,1 0,0 0,0 0,-25-25,25 25,-1 0,1 0,0 0,-50 0</inkml:trace>
  <inkml:trace contextRef="#ctx0" brushRef="#br0" timeOffset="29723.578">6598 1215,'0'-24,"0"48,0 1,0 0,0 0,0 0,0-1,0 1,0 0,25 0,-25 0,0-1,0 1,0 0,0 0</inkml:trace>
  <inkml:trace contextRef="#ctx0" brushRef="#br0" timeOffset="30063.6388">6772 1091,'0'-24,"0"48,0 1,0 0,0 0,0 0,0-1,24-24,-24 25,0 0,0 0,0 0,0-1,0 1,0 0,0 0,0 0,0-1,0 1,0 0</inkml:trace>
  <inkml:trace contextRef="#ctx0" brushRef="#br0" timeOffset="31897.5124">8384 695,'25'0,"0"0,-1 0,1 0,0 0,0 0,0-25,-1 25,1 0,0 0,0 0,0 0,-1 0,1 0,0 0,0-25,0 25,-1 0,1 0,0 0,0 0,0 0,-1 0,1 0,0 0,0 0,-25-25,25 25,0 0,-1 0,1 0</inkml:trace>
  <inkml:trace contextRef="#ctx0" brushRef="#br0" timeOffset="33029.5008">8682 496,'24'-25,"1"25,0 0,0 0</inkml:trace>
  <inkml:trace contextRef="#ctx0" brushRef="#br0" timeOffset="33710.0636">8359 471,'0'0,"25"0,0 0,0 0,-1 0,1-25,0 25,0 0,0 0,-1 0,1 0,0 0,0-24,0 24,-1 0,1 0,0 0,0 0,0 0,-1 0,1 0,0 0,0 0,-25-25,25 25,-1 0,1 0,0 0,0 0,0 0,0 0,-1 0</inkml:trace>
  <inkml:trace contextRef="#ctx0" brushRef="#br0" timeOffset="34639.7631">8483 943,'25'0,"0"0,0 0,-1 0,1 0,0 0,0-25,0 25,-1 0,1 0,0 0,0 0,0 0,-1 0,1 0,0 0,-25-25,25 25,0 0,-1 0,1 0,0 0,0 0,0 0,0 0,-1 0,1-25,0 25,0 0,0 0,-1 0,1 0</inkml:trace>
  <inkml:trace contextRef="#ctx0" brushRef="#br0" timeOffset="36119.6148">9401 868</inkml:trace>
  <inkml:trace contextRef="#ctx0" brushRef="#br0" timeOffset="36142.8775">9401 868</inkml:trace>
  <inkml:trace contextRef="#ctx0" brushRef="#br0" timeOffset="36603.4368">9401 868,'25'0,"0"0,-1 0,1 0,0 0,0 0,-25-25</inkml:trace>
  <inkml:trace contextRef="#ctx0" brushRef="#br0" timeOffset="36923.361">9426 744,'0'25,"25"0,-25 0,24-25,-24 24,0 1,0 0,25-25,-25 25,0 0,0-1,0 1,0 0</inkml:trace>
  <inkml:trace contextRef="#ctx0" brushRef="#br0" timeOffset="37195.3885">9723 744,'0'25,"0"0,0 0,-24-1,24 1,0 0,0 0,0 0,0-1,0 1,0 0,0 0,0 0,0-1,0 1,0 0</inkml:trace>
  <inkml:trace contextRef="#ctx0" brushRef="#br0" timeOffset="37631.8467">9401 546</inkml:trace>
  <inkml:trace contextRef="#ctx0" brushRef="#br0" timeOffset="37899.4085">9401 571,'0'0,"0"24,-25-24,25 25,0 0,0 0,0 0,25-1,0-24,0 0,-1 0,1 0,0-24,0 24,0-25,-25 0,0 0,0 0,-25 25,25-24,-25 24,0 0,0 0</inkml:trace>
  <inkml:trace contextRef="#ctx0" brushRef="#br0" timeOffset="39323.4265">9327 298,'24'0,"1"0,0 0,0 0,0 0,-1 0,1 0,0 0,0 0</inkml:trace>
  <inkml:trace contextRef="#ctx0" brushRef="#br0" timeOffset="39575.0584">9575 124,'0'25,"0"0,0-1,0 1,24 0,-24 0,25 0,-25-1</inkml:trace>
  <inkml:trace contextRef="#ctx0" brushRef="#br0" timeOffset="40791.4082">8533 2158,'25'0,"-1"0,1 0,0 0,0 0,0 0,-1 0,1 0,0 0,0 0,0-25,-1 25,1 0,0 0,0 0,0 0,-1 0,1 0,0 0,0 0,0 0,0-25,-1 25,1 0,0 0,0 0,0 0,-1 0,1 0,0 0,0 0,0 0,-1 0,1 0,0 0,0 0,0 0,-1 0,1 0,0 0,0 0,0 0,-1 0,1-24,0 24,0 0,0 0,-1 0,1 0</inkml:trace>
  <inkml:trace contextRef="#ctx0" brushRef="#br0" timeOffset="41794.8385">12129 2133,'25'0,"0"0,0 0,0 0,0 0,-1 0,26-25,-25 25,0 0,-1 0,26 0,-25 0,24 0,-24 0,25 0,-25 0,-1 0,26 0,-25 0,0 0,-1 0,1 0,0 0,0 0,0 0,-25-24,24 24</inkml:trace>
  <inkml:trace contextRef="#ctx0" brushRef="#br0" timeOffset="43171.1895">12055 719,'25'0,"0"0,-1 0,1 0,0 0,0 0,0 0,0 0,-1-24,1 24,0 0,0 0,24 0,-24 0,0 0,0 0,0 0,-1 0,1 0,0 0,0 0,0 0</inkml:trace>
  <inkml:trace contextRef="#ctx0" brushRef="#br0" timeOffset="45411.2411">14486 2084,'25'0,"0"0,-1 0,1 0,0 0,0 0,0 0,-1 0,26-25,-25 25,0 0,24 0,-24 0,25 0,-26 0,26 0,-25 0,24-25,1 25,-25 0,24 0,-24 0,25 0,-25 0,-1 0,1 0,0 0,0-25,0 25,0 0,-1 0,1 0</inkml:trace>
  <inkml:trace contextRef="#ctx0" brushRef="#br0" timeOffset="47039.33">14461 843,'25'0,"0"0,0 0,-1 0,1 0,0 0,0 0,-25-24,25 24,-1 0,1 0,0 0,0 0,0 0,-1-25,1 25,0 0,0 0,0 0,-1 0,1 0,0 0,-25-25,25 25,-50 0</inkml:trace>
  <inkml:trace contextRef="#ctx0" brushRef="#br0" timeOffset="47815.3272">14412 546,'24'0,"1"0,0 0,0 0,0 0,-1 0,1 0,0 0,0 0,0 0,-1-25,1 25,0 0,0 0,0 0,-1 0,1 0,0 0,0 0,0 0,-1 0,1 0,-50 0</inkml:trace>
  <inkml:trace contextRef="#ctx0" brushRef="#br0" timeOffset="48362.9925">14387 273,'25'-25,"-1"25,1 0,0 0,0 0,0 0,-1 0,1 0,0 0,0 0,0-25,-1 25,1 0,0 0,0 0,0 0,-1 0,1 0,0 0,0 0,0 0,-1 0,-48 0</inkml:trace>
  <inkml:trace contextRef="#ctx0" brushRef="#br0" timeOffset="48899.1019">15007 25,'25'0,"-1"0,1 0,0 0,0 0,0 0,-1-25,1 25,0 0</inkml:trace>
  <inkml:trace contextRef="#ctx0" brushRef="#br0" timeOffset="49211.3055">15131 0,'0'0,"0"25,0 0,0-1,0 1,0 0,0 0,0 0</inkml:trace>
  <inkml:trace contextRef="#ctx0" brushRef="#br0" timeOffset="49519.3041">15329 0,'0'0,"0"25,0 0,0-1,0 1,0 0,0 0,0 0</inkml:trace>
  <inkml:trace contextRef="#ctx0" brushRef="#br0" timeOffset="50039.2279">15180 446,'25'0,"0"0,0 0,-25-24,0-1,0 0,-25 25,0 0</inkml:trace>
  <inkml:trace contextRef="#ctx0" brushRef="#br0" timeOffset="50507.1682">15032 918,'24'0,"1"0,0 0,0 0,0 0,-1 0,1-25,0 25,0 0</inkml:trace>
  <inkml:trace contextRef="#ctx0" brushRef="#br0" timeOffset="50770.9305">15329 769,'0'-25,"0"50,0 0,0 0,0-1,0 1,0 0,0 0,0 0,0-1,0 1,0 0,0 0,0 0,0-1</inkml:trace>
  <inkml:trace contextRef="#ctx0" brushRef="#br0" timeOffset="52003.2396">16371 2158,'25'0,"0"0,0 0,-1-25,1 25,0 0,0 0,0 0,-1 0,1 0,0 0,0 0,0 0,-1 0,1 0,0 0,25 0,-26 0,1 0,25 0,-25 0,24 0,-24 0,25 0,-26 0,26 0,-25 0,24 0,-24 0,25 0,-25 0,24 0,1 0,-25 0,24 0,-24 0,25 0,-1 0,-24 0,25-25,-25 25,24 0,-24 0,0 0,0 0,-1 0,1 0,0 0</inkml:trace>
  <inkml:trace contextRef="#ctx0" brushRef="#br0" timeOffset="53143.4575">16768 1240,'25'0,"0"0,-1 0,1 0,0 0,0 0,0 0,-1 0,1 0,0 0,0 0,0 0,-1 0,1 0,0 0,0 0,0 0,-1 0,1 0,0 0</inkml:trace>
  <inkml:trace contextRef="#ctx0" brushRef="#br0" timeOffset="54799.2891">16768 645,'0'-25</inkml:trace>
  <inkml:trace contextRef="#ctx0" brushRef="#br0" timeOffset="55367.7748">16768 546,'25'0,"0"0,-1 0,1 0,0 0,0 0,0 0,-1 0,-24-25,25 25,0 0,0 0,0 0,-1 0,1 0,0 0,-25-25</inkml:trace>
  <inkml:trace contextRef="#ctx0" brushRef="#br0" timeOffset="55935.315">16669 50,'0'24,"25"-24,-1 0,1 0,0 0,0 0,0 0,-1 0,1 0,0 0,0 0,0 0,-1 0,1 0,0 0,0 0,0 0,-1 0,1 0,0 0</inkml:trace>
  <inkml:trace contextRef="#ctx0" brushRef="#br0" timeOffset="56695.8894">17587 1290,'24'0,"1"0,0 0,0 0,0 0,-1 0,1-25,0 25</inkml:trace>
  <inkml:trace contextRef="#ctx0" brushRef="#br0" timeOffset="56924.213">17884 1141,'-25'25,"25"0,0-1,0 1,0 0,0 0,0 0,0-1,25 1,-25 0</inkml:trace>
  <inkml:trace contextRef="#ctx0" brushRef="#br0" timeOffset="57404.4063">17413 670,'0'25,"0"-1,25-24,-1 0,1 0,0-24,0 24,-25-25,0 0,0 0,0 0,0 1,0-1</inkml:trace>
  <inkml:trace contextRef="#ctx0" brushRef="#br0" timeOffset="57683.2039">17487 74,'25'25,"0"-25,0 0,0 0,-1 0,1 0</inkml:trace>
  <inkml:trace contextRef="#ctx0" brushRef="#br0" timeOffset="57843.8948">17587 50,'0'0,"-25"0,25 24,-25 1,25 0,0 0,0 0</inkml:trace>
  <inkml:trace contextRef="#ctx0" brushRef="#br0" timeOffset="58020.1986">17859 0,'-24'0,"24"25,0 0,0-1,0 1,0 0,0 0,24 0,-24-1</inkml:trace>
  <inkml:trace contextRef="#ctx0" brushRef="#br0" timeOffset="61070.1566">4713 124,'0'25,"25"-25,-1 0,1 0,0 0</inkml:trace>
  <inkml:trace contextRef="#ctx0" brushRef="#br0" timeOffset="63494.7731">5110 149,'25'0,"-1"0,1 0,-25 25,25-25,0 0,0 0,-25 24,24-24,1 0,0 0,0 0,0 0,-1 0,-24 25,25-25,0 0,0 0,0 0,-1 0,-24 25,25-25,0 0,0 0,0 0,-1 0,1 0,0 0,0 25,0-25,-1 0,1 0,0 0,-25 25,25-25,0 0,0 0,-1 0,-24 24,25-24,0 0,0 0,0 0,-1 25,1-25,0 0,0 0,0 0,-1 0,1 0,0 0,0 0,0 0,-1 0,1 0,0 0,0 0,0 0,-1 0,1 0,0 0,0 0,0 0,-25 25,24-25,1 0,0 0,0 0,0 0,-1 0,1 0,0 0,0 0,-25-25,25 25,-1 0,1 0,0 0,0 0,0 0,0 0,-1 0,1 0,0 0,0 0,0 0,-1 0,1 0,0 0,0 0,0 0,-1 0,1 0,0 0,0 0,0 0,-1 0,1 0,0 0,0 0,0 0,-1 0,1 0,0 0,0 25,0-25,-1 0,1 0,0 0,0 0,0 0,-25 25,24-25,1 0,0 0,0 0,0 0,-1 0,1 25,0-25,0 0,0 0,-1 0,1 0,0 0,0 0,0 0,0 0,-1 0,1 0,0 0,0 0,0 0,-1 0,1 0,0 0,0 0,0 0,-1 0,1 0,0 0,0 0,0 0,-1 0,1 0,0 0,0 0,0 0,-1 0,1 0,0 0,0 24,0-24,-1 0,1 0,0 0,0 0,0 0,-1 0,-24 25,25-25,0 0,0 0,0 0,-1 0,1 0,-25 25,25-25,0 0,0 0,0 0,-1 0,1 0,0 0,0 0,-25 25,25-25,-1 0,1 0,0 0,0 0,-25 25,25-25,-1 0,1 0,0 0,0 0,0 0,-1 0,1 25,0-25,0 0,0 0,-1 0,1 0,0 0,0 24,0-24,-1 0,1 0,0 0,0 0,0 0,-1 0,1 0,0 0,0 0,0 0,-1 25,1-25,0 0,0 0,0 0,0 0,-1 0,1 0,0 0,0 0,0 0,-1 0,1 0,0 0,0 0,0 0,-25 25,24-25,1 0,0 0,0 0,0 0,-1 0,1 0,0 0,0 0,0 0,-1 0,1 0,0 0,0 0,0 0,-1 0,1 0,0 0,0 0,0 0,-1 0,1 0,0 0,0 0,0 0,-1 0,1 0,0 0,0 0,0 0,-1 0,1 0,0 25,0-25,0 0,0 0,-1 0,-24 25,25-25,0 0,0 0,0 0,-1 0,1 0,0 0,0 0,0 0,-1 0,1 0,-25 24,25-24,0 0,0 0,-1 0,-24 25,25-25,0 0,0 0,0 0,-1 0,1 0,0 0,0 0,0 0,-1 0,-24 25,25-25,0 0,0 0,0 0,-1 0,1 0,0 0,0 0,0 0,-1 0,-24-25,25 25,0 0,0 0,0 0,0-25</inkml:trace>
  <inkml:trace contextRef="#ctx0" brushRef="#br0" timeOffset="64800.8329">13072 893,'0'0,"25"0</inkml:trace>
  <inkml:trace contextRef="#ctx0" brushRef="#br0" timeOffset="64985.0829">13196 918,'0'0,"25"0,0 0,0 0,-25 25,24-25,1 0,0 0,0 0,0 0,-25 24,24-24,1 0,0 0,0 0,0 0,-1 0,1 0,0 25,0-25,0 0,-1 0,1 0,0 0,0 0,0 0,-1 0,1 0,0 0</inkml:trace>
  <inkml:trace contextRef="#ctx0" brushRef="#br0" timeOffset="66972.8643">12105 769,'0'0,"24"0,1 0,0 0,0 0,0 0,0 0,-1 0,1 0,0 0,0 0,0 0,-1 0,1 25,0-25,25 0,-26 0,1 0,0 0,25 0,-26 0,1 0,0 0,25 0,-26 0,26 25,-25-25,0 0,24 0,-24 0,0 0,24 0,-24 0,0 0,0 0,24 0,-24 0,0 0,0 0,0-25,0 25,-1 0,1 0,0 0,0 0,0 0,-1 0,1 0,0 0,0 0,0-25,-1 25,1 0,0 0,0 0,0 0,-1 0,1 25,0-25,0 0,0 0,-1 25,1-25,0 0,0 0,0 0,-1 0,1 24,0-24,0 0,0 0,-25 25,24-25,1 0,-25 25,25-25,0 0,0 0,-1 25,1-25,0 0,0 0,-25 25,25-25,-1 0,1 0,0 0,-25 24,25-24,0 0,0 0,-1 0,1 25,0-25,0 0,0 0,-1 0,1 0,0 0,0 25,0-25,-1 0,1 0,0 0,0 0,0 0,-1 0,1 0,0 0,0 25,0-25,-1 0,1 0,0 0,0 0,0 0,-1 0,1 25,0-25,0 0,0 0,-1 24,1-24,0 0,0 25,0-25,-1 0,1 25,0-25,0 0,0 25,0-25,-1 0,1 0,0 0,0 0,-25 25,25-25,-1 0,1 0,0 0,0 0,0 0,-25 24,24-24,1 0,0 0,0 0,0 0,-25 25,24-25,1 0,0 0,0 0,0 25,-1-25,1 0,0 0,0 25,0-25,-1 0,1 0,0 0,-25 25,25-25,0 0,-1 0,1 0,0 0,-25 24,25-24,0 0,-1 0,1 0,-25 25,25-25,0 0,0 0,0 0,-1 0,-24 25,25-25,0 0,0 0,0 0,-25 25,24-25,1 0,0 0,0 25,0-25,-1 0,1 0,0 0,0 0,0 24,-1-24,1 0,0 0,0 0,0-24,-1 24,1 0,0 0,-25-25,25 25,0 0,-1-25,1 25,0 0,0 0,0 0,-1 0,1 0,-25-25,25 25,0 0,0 0,-1 0,-24-25,25 25,0 0,0 0,0 0,-25 25</inkml:trace>
  <inkml:trace contextRef="#ctx0" brushRef="#br0" timeOffset="68924.8282">6028 1240</inkml:trace>
  <inkml:trace contextRef="#ctx0" brushRef="#br0" timeOffset="69081.0571">6077 1240,'25'0,"0"0</inkml:trace>
  <inkml:trace contextRef="#ctx0" brushRef="#br0" timeOffset="69268.5959">5804 1439,'0'0</inkml:trace>
  <inkml:trace contextRef="#ctx0" brushRef="#br0" timeOffset="70541.1236">5854 1389,'25'0,"0"0,-25-25,24 25,1 0,0 0,0-25,0 25,-1 0,-24-24,25 24,0 0,0-25,0 25,-1 0,1-25,0 25,0 0,-25-25,25 25,-1 0,1 0,-25-25,25 25,0 0,0 0,-25-24,24 24,1 0,0 0,0-25,0 25,-1 0,-24-25,25 25,0 0,0-25,0 25,-1 0,1 0,0-25,0 25,0 0,-25-24,24 24,1 0,0 0,0 0,0 0,-25-25,25 25,-1 0,1 0,0 0,0 0,0 0,-1 0,1-25,0 25,0 0,0-25,-1 25,1 0,0-25,0 25,0 0,-1 0,1-24,0 24,0 0,0 0,-1 0,-24-25,25 25,0 0,0 0,0 0,-1 0,1 0,0 0</inkml:trace>
  <inkml:trace contextRef="#ctx0" brushRef="#br0" timeOffset="72372.7917">6350 1364,'25'0,"0"0,-1 0,1 0,0 0,0-25,0 25,-1 0,1 0,0-24,0 24,0 0,-1-25,26 25,-25 0,0-25,-1 25,1 0,25-25,-25 25,0 0,-1-25,1 25,0 0,0 0,0 0,-1 0,-24-24,25 24,0 0,0 0,0 0,-1 0,1-25,0 25,0 0,0 0,-1 0,1-25,0 25,0 0,0 0,-1-25,1 25,0 0,0 0,0 0,-1 0,1 0,0 0,0 0,-25-25,25 25,-1 0,1 0,0 0,0 0,0 0,-25 25,24-25,1 0,-25-25,25 25,0 0,0 0,-1 0,1 0,0 0,0 0,0 0,0 0,-1 0,1 0,0 0,0 0,0 0,-1 0,1 0,0 0,-25-24,25 24,0 0,-1 0,-24-25,25 25,0 0,0 0,0 0,-25-25,24 25,1 0,0 0,0 0,-25-25,25 25,-1 0,1 0,0 0,0 0,0 0,-1-25,1 25,0 0,0 0,0 0,-25-24,24 24,1 0,0 0,-25-25,25 25,0 0,-1 0,1 0,0 0,0 0,-25-25,25 25,0 0,-1 0,1 0,0 0</inkml:trace>
  <inkml:trace contextRef="#ctx0" brushRef="#br0" timeOffset="72417.145">9153 893,'25'-25,"0"25</inkml:trace>
  <inkml:trace contextRef="#ctx0" brushRef="#br0" timeOffset="72578.0194">9227 868,'25'0,"-50"0,75 0,-25 0,0 0,-25-25,24 25,1 0,0 0,0 0,0 0,-1 0,1-24,0 24,0 0</inkml:trace>
  <inkml:trace contextRef="#ctx0" brushRef="#br0" timeOffset="73168.8414">11187 794,'25'0</inkml:trace>
  <inkml:trace contextRef="#ctx0" brushRef="#br0" timeOffset="75936.5494">9203 992,'0'25,"24"-25,1 0,0 0,0 0,0 0,-1 0,1 0,0 0,0-25,0 25,-1 0,1 0,0 0,0 0,0 0,-1-25,1 25,0 0,0 0,24 0,-24-24,0 24,0 0,0 0,-1-25,26 25,-25 0,0 0,-1 0,1 0,0-25,0 25,0 0,0 0,-1 0,1 0,0 0,0 0,0 0,-1 0,1-25,0 25,0 0,0 0,-1 0,1 0,0 0,0-25,0 25,-1 0,1 0,0 0,0 0,0 0,-1-24,1 24,0 0,0 0,-25-25,25 25,-1 0,1 0,0 0,-25-25,25 25,0 0,-1 0,1 0,0 0,0 0,0 0,-1 0,1 0,0 0,0-25,0 25,-1 0,1 0,0 0,0-25,0 25,0 0,-1 0,1 0,0 0,0 0,0 0,-1 0,1 0,-25-24,25 24,0 0,0 0,-1 0,1 0,0 0,0 0,0 0,-1 0,1 0,-25-25,25 25,0 0,0 0,-1 0,1 0,0 0,0 0,0 0,-25-25,24 25,1 0,0 0,0 0,0 0,-1 0,1 0,0 0,0 0,-25-25,25 25,-1 0,1 0,0 0,0 0,0 0,0 0,-1 0,1 0,0 0,-25-25,25 25,0 0,-1 0,1 0,0 0,0 0,0 0,-1 0,1 0,0 0,0-24,0 24,-1 0,1 0,0 0,0 0,0 0,-1 0,1 0,0 0,-25-25,25 25,0 0,-1 0,1 0,0 0,0 0,-25-25,25 25,-1 0,1 0,0 0,0 0,0 0,-25-25,24 25,1 0,0 0,0 0,0 0,0 0,-1 0,-24-25,25 25,0 0,0 0,0 0,-1 0,1 0,0 0,0 0,0 0,-1 0,1 0,-25-25,25 25,0 0,0 0,-25-24,24 24,1 0,0 0,0 0,0 0,-1 0,1 0,0 0,0 0,0-25,-1 25,1 0,0 0,0 0,0 0,-1 0,1 0,0 0,0-25,0 25,-1 0,1 0,0 0,0 0,0 0,-1-25,1 25,0 0,0 0,0 0,0 0,-1 0,1 0,-25-25,25 25,0 0,0 0,-1 0,1-24,0 24,0 0,-25-25,25 25,-1 0,-24-25,25 25,0 0,0 0,0 0,-25-25,24 25,1 0,0 0,-25-25,25 25,0 0,-1 0,1-24,0 24,0 0,0 0,-1 0,1-25,0 25,0 0,0 0,-1 0,1-25,0 25,0 0,0 0,-1 0,1 0,0-25,0 25,0 0,0 0,-1 0,1-25,25 25,-25 0,-1 0,1-24,0 24,25 0,-26-25,1 25,0 0,25 0,-26-25,1 25,0 0,25 0,-26 0</inkml:trace>
  <inkml:trace contextRef="#ctx0" brushRef="#br0" timeOffset="80904.2114">5655 3497,'0'-24,"-24"24,24-25,-25 25,25-25,0 50,0 0,0-1,0 1,0 0,0 0,0 0,0 24,0 1,25 0,-25-26,0 26,0 0,0-1,0 1,0-1,24-24,-24 25,0-25,0-1,0 1,0 0,0 0,0 0,-24-50,-1 0,0 25,25-25,-25 0,0 1,1-1,24 50,24-25,1 0,0 24,0-24,0 0,-1 0,-24-24,25 24,0 0,-25-25,25 25,-25-25,0 0,0 0,0 1,0-1,-25 25,25-25</inkml:trace>
  <inkml:trace contextRef="#ctx0" brushRef="#br0" timeOffset="81660.9128">9277 3200,'0'-25,"0"50,0 0,0-1,0 1,0 0,25 0,-25 0,0-1,0 26,0-25,0 0,0-1,0 1,25 0,-25 0,0 0,0-1,0 1,0 0,0 0,0 0,-25-25,0-25,0 0,0 25,25-25,-24 25,-1 0,25-25,-25 25,25-24,0-1,-25 25,25-25,25 25,0 0,0 0,-1 0,1 0</inkml:trace>
  <inkml:trace contextRef="#ctx0" brushRef="#br0" timeOffset="82555.8999">12427 3820,'0'25,"0"0,25-1,-25 1,0 0,0 0,0 0,0-1,25 1,-25 25,0-25,0-1,0 1,25 0,-25 0,0 0,0-1,0 1,0-50,0 1,-25 24,0-25,25 0,0 0,0 0</inkml:trace>
  <inkml:trace contextRef="#ctx0" brushRef="#br0" timeOffset="83118.8677">15032 3448,'0'-25,"-25"25,25 25,0 0,0-1,0 1,0 0,0 0,0 24,0-24,0 0,0 25,0-25,0-1,25 1,-25 0,0 0,0 0,0-1,0 1,0 0,0-50,0 0,0 1,0-1,-25 0,25 0,0 0,0 1,-25-1,25 0,0 0,25 25,0-25,-1 25,26 0</inkml:trace>
  <inkml:trace contextRef="#ctx0" brushRef="#br0" timeOffset="83542.8399">17140 3299,'-25'0,"0"-25,25 50,0 0,0 0,0-1,0 1,0 0,0 0,0 0,0-1,0 1,0 0,0 0,0 0,0-50,0 0,-24 25,-1 0,25 25,0 0,0-1,0 1,25-25,-1 0,-24 25,25-25,0 0,-25-25,25 25,-25-25,0 1,0-1</inkml:trace>
  <inkml:trace contextRef="#ctx0" brushRef="#br0" timeOffset="93498.9384">5531 9029,'25'0,"0"0,0-25,0 25,-1 0,1 0,0 0,-25-25,25 25,0 0,-1 0,1 0,0 0,0 0,0 0,0 0,-1 0,1 0,0 0,0 0,0 0,-1 0,1 0,0 0,0 0,0 0,-1 0,1-25,0 25,25 0,-26 0,1 0,25 0,-25-24,24 24,-24 0,25 0,-26 0,26-25,0 25,-26 0,26 0,0 0,-26 0,26 0,0 0,-1 0,-24 0,25 0,-25 0,24 0,1 0,-25 0,24 0,1 0,-1-25,-24 25,25 0,-1 0,1 0,0 0,-1 0,1 0,-25 0,24 0,1 0,-1 0,1 0,0 0,-26 0,26 0,0-25,-1 25,1 0,0 0,-1 0,-24 0,25 0,-1 0,1 0,-25 0,24 0,1 0,-25 0,24 0,1 0,-25 0,24 0,1 0,-25 0,24 0,1 0,-25 0,24 0,1 0,-25-25,24 25,1 0,0 0,-26 0,26-24,0 24,-1 0,-24 0,25-25,-1 25,1 0,-25 0,24-25,1 25,-1 0,1-25,-25 25,24 0,1 0,0-25,-1 25,-24 0,25 0,-1-24,1 24,0 0,-1 0,-24 0,25-25,-1 25,1 0,-1-25,1 25,0 0,-1-25,1 25,-1 0,1-25,0 25,24 0,-24-24,-1 24,1 0,-1-25,1 25,0 0,-1 0,26 0,-26-25,1 25,0 0,-1 0,26-25,-26 25,1 0,-1 0,26-25,-26 25,1 0,24 0,-24 0,0-24,24 24,-24 0,24 0,-24-25,24 25,-24 0,24 0,-24-25,24 25,1 0,-1 0,-24-25,24 25,0 0,-24 0,24-25,1 25,-1 0,1 0,-26-24,26 24,-1 0,1 0,-1-25,-24 25,24 0,0 0,1-25,-1 25,1 0,-1 0,25-25,-24 25,-1 0,1-25,24 25,-25 0,25-24,-24 24,24 0,-25 0,26-25,-26 25,25 0,1 0,-26-25,25 25,0 0,-24 0,24 0,0 0,0 0,1 0,-26 0,25 0,1-25,-1 25,0 0,0 0,0 0,1 0,-1 0,0 0,-25 0,26 0,-1 0,-25 0,26 0,-1-25,-25 25,25 0,-24 0,24 0,-25 0,26 0,-26 0,25-24,0 24,-24 0,24 0,0 0,1 0,-1 0,-25 0,25 0,1 24,-26-24,25 0,-24 0,24 0,-25 25,1-25,-1 0,1 0,-26 0,1 25,24-25,-24 0,-1 0,-24 0,25 25,-25-25</inkml:trace>
  <inkml:trace contextRef="#ctx0" brushRef="#br0" timeOffset="94648.3255">6127 11658</inkml:trace>
  <inkml:trace contextRef="#ctx0" brushRef="#br0" timeOffset="96356.6">6127 11658,'25'0,"-1"0,1 0,0 0,0 0,0 0,-1 0,1 0,0 0,0 0,0 0,-1 0,1 0,-25-25,25 25,0 0,0-24,-1 24,1 0,0-25,0 25,0-25,-1 25,1 0,0-25,0 25,0-25,-1 25,1 0,-25-24,25 24,0 0,0 0,-25-25,25 25,-1 0,-24-25,25 25,0 0,0-25,0 25,-1 0,1-25,0 25,-25-24,25 24,0-25,-1 25,1-25,0 25,0-25,0 25,-1-25,1 25,0 0,0-24,0 24,-1 0,1 0,0-25,0 25,0 0,-25-25,24 25,1-25,0 25,0-25,0 25,-1-25,1 1,0 24,0-25,0 0,-25 0,24 25,1-25,0 1,0 24,0 0,-1-25,1 0,0 25,0 0,-25-25,25 25,0 0,-25-25,24 25,1-24,0-1,0 25,0-25,-1 25,1-25,0 25,0-25,0 1,-1 24,1 0,-25-25,25 25,0 0,0-25,-1 25,1-25,0 25,0-25,0 1,-1 24,1-25,0 25,0-25,0 25,-25-25,24 25,1 0,0-25,0 25,-25-24,25 24,-1-25,1 25,0 0,0-25,0 25,-1-25,1 0,0 25,0-24,0-1,0 0,-1 25,1-25,25 0,-25 25,-1-24,1-1,0 25,0-25,0 25,24-25,-24 25,0-25,0 1,-1 24,26-25,-25 0,0 25,-1-25,26 0,-25 25,24-25,-24 1,0-1,25 25,-26-25,26 0,-25 0,0 25,24-24,-24 24,0-25,0 25,0-25,-1 25,1-25,0 25,0-25,0 25,-1-24,1 24,0-25,0 25,0-25,-1 25,1-25,0 0,0 25,0-24,-1-1,1 0,0 25,25-25,-26 0,1 25,0-24,0-1,24 0,-24 25,0-25,0 0,0 25,-1-24,26-1,-25 25,0-25,-1 0,1 0,25 25,-25-24,24-1,-24 0,0 25,25-25,-26 0,26 1,-25 24,24-25,-24 0,0 0,25 25,-26-25,1 0,0 25,25-24,-26 24,1-25,0 0,25 25,-26-25,1 0,25 1,-25-1,24 25,-24-25,25 0,-26 0,26 1,0-1,-26 0,26 0,-25 0,25 1,-26-1,26 0,-25 25,0-25,24 0,-24 1,0-1,0 0,24 0,-24 25,0-25,24 1,-24-1,25 0,-25 0,24 25,-24-25,25 1,-26-1,26 0,-25 0,24 0,-24 1,25-1,-1 0,1 0,-25 0,25 0,-1 1,1-1,-1 0,-24 0,25 0,-1 1,1 24,-25-25,24 0,1 0,-25 0,24 1,1-1,-25 0,24 0,-24 25,25-25,-1 1,-24-1,25 0,-1 0,-24 25,25-25,-1 1,-24-1,25 0,-25 0,24 25,1-25,-25 1,24-1,1 0,-25 25,24-25,-24 0,25 1,-1-1,1 0,-25 25,24-25,1 0,0 1,-26-1,26 0,0 25,-26-25,26 0,0 1,-26-1,26 25,0-25,-25 0,24 0,-24 25,25-25,-1 1,-24-1,25 25,-26-25,26 0,-25 0,24 1,1-1,-25 25,24-25,1 0,0 0,-1 1,-24-1,25 0,-1 0,1 25,-1-25,1 1,0-1,-1 0,1 0,0 25,-1-25,1 1,-1-1,1 0,0 0,-1 0,1 1,-1-1,-24 0,25 0,-1 25,1-25,-25 1,24-1,1 0,-25 25,0-25,24 0,-24 1,25 24,-26-25,1 0,0 25,25-25,-25 0,-1 25,1-25,0 25,0-24,0 24,-25-25,24 25,1-25</inkml:trace>
  <inkml:trace contextRef="#ctx0" brushRef="#br0" timeOffset="97147.726">12650 8434,'0'-25,"0"0,0 50,-24-25,24 25,-25-25,25 24,0 1,0 0,25-25,-1 0,1-25,0 25,-25-25,0 50,-25-25,0 0,1 25,-1 0,0-25,0 25,25-50,25 0,-25 0,25 25,0-25,-25 1,24-1,-24 0,0 0,0 0,0 1,0-1,-24 25</inkml:trace>
  <inkml:trace contextRef="#ctx0" brushRef="#br0" timeOffset="97895.0047">5135 11385,'0'0,"-25"0,0 0,25-24,-25 24,0 0,50 0,0 0,0 0,0 0,-1-25,1 25,25 0,-25 0,-1-25,1 25,0 0,0 0,0 0</inkml:trace>
  <inkml:trace contextRef="#ctx0" brushRef="#br0" timeOffset="98102.7619">5631 11038,'0'25,"0"0,0-1,0 1,0 0,0 0,0 25,24-26,-24 26,0-25,25 24,-25-24,0 0,0 0,25 24</inkml:trace>
  <inkml:trace contextRef="#ctx0" brushRef="#br0" timeOffset="98571.6693">5705 11038,'-25'-25,"25"0,25 1,0-1,0 0,-1 25,1 0,0 0,-25 25,0 0,0-1,0 26,0-25,-25 24,25-24,-25 25,25-25,-24 0,24-1,0 1,0 0,24-25,-24 25,25-25,0 0,0 0,0 25,0-25,-1 0,1 0,0 0,0 0,-25 24,0 1,0 0,0 0,0 0,-25-1,0 1,25 0,-25 0,1 0,24-1,-25-24,0 25,0 0,0 0,0 0</inkml:trace>
  <inkml:trace contextRef="#ctx0" brushRef="#br0" timeOffset="99458.6733">16197 5606,'0'-25,"25"25,0 0,-25-25,25 25,0 0,-1 0,1-25,0 25,0 0,0-24,0 24,-1 0,1 0,0-25,0 25,0 0,-1 0,-24-25,25 25</inkml:trace>
  <inkml:trace contextRef="#ctx0" brushRef="#br0" timeOffset="99671.1111">16396 5308,'0'0,"0"25,0 0,0 0,0-1,0 1,25 0,-25 0,0 0,0 24,0-24,0 0,0 0,25-1,-25 1,0 0,0 0,0 0,0-1</inkml:trace>
  <inkml:trace contextRef="#ctx0" brushRef="#br0" timeOffset="100322.3694">16966 5308,'0'-25,"-24"25,24 25,0 0,0 0,0 0,0-1,0 26,-25-25,25 24,0-24,0 25,0-25,0 24,-25-24,25 0,0 0,0 24,0-24,0 0,0 0,0-50,0 0,0 0,0 0,0 1,0-1,0 0,0 0,0 0,0 1,0-1,0 0,0 0,0 0,0-24,25 24,-25 0,0 0,25 1,-25-1,24 0,-24 0,25 0,0 1,0 24,-25-25,25 25,-1 0,1 25,-25-1,0 1,0 0,0 0,0 0,0-1,-25 1,25 0,0 0,0 0,0-1,0 1,0 0,0 0,25 0,-25-1,0 1,25 0,-25 0,0 0,-25-25,0 0,25 24,-24-24,-1 0,0 0,0 0,0 0,-24 25,24-25,0 0,0 0,1 0,-1 0,0 0,0 0</inkml:trace>
  <inkml:trace contextRef="#ctx0" brushRef="#br0" timeOffset="102780.0697">6325 15900,'-25'0,"50"0,0-25,0 25,0 0,-25-25,24 25,1 0,0 0,0-25,0 25,-1 0,1 0,0-24,0 24,0 0,-1 0,1 0,0 0,0 0,0-25,24 25,-24 0,0 0,0 0,0 0,-1-25,26 25,-25 0,0 0,-1 0,26-25,-25 25,0 0,24-25,-24 25,25 0,-26-24,26 24,0 0,-26-25,26 25,-25 0,24 0,1-25,-25 25,24 0,-24 0,25 0,-25-25,24 25,1 0,-1 0,-24-25,25 25,0-24,-1 24,26-25,-26 25,1-25,-1 25,26-25,-26 25,1 0,0-25,-1 25,1 0,-1 0,-24-24,25 24,-1 0,-24 0,25 0,-25 0,24 0,-24 0,25 0,-1 0,-24-25,25 25,-25 0,24 0,-24 0,25-25,-26 25,26 0,0 0,-26 0,1 0,25 0,-25 0,24 0,-24 0,0 0,0 0,24 0,-24 0,0 0,0 0,24 0,-24 0,0 0,0 0,24-25,-24 25,0 0,25 0,-26 0,26 0,-25 0,24 0,-24-25,25 25,-25 0,24 0,1 0,-25 0,24-25,1 25,-25 0,24 0,-24 0,25 0,-26 0,26 0,-25 0,0 0,24 0,-24 0,0-24,0 24,24 0,-24 0,25 0,-26 0,26 0,-25 0,25 0,-26-25,26 25,0 0,-26 0,26 0,0-25,-1 25,-24 0,25 0,-26 0,26-25,-25 25,24 0,-24 0,25 0,-25 0,-1 0,26 0,-25-25,24 25,-24 0,25 0,-25 0,24 0,1 0,-25-24,24 24,1 0,0 0,-26 0,26-25,0 25,-1 0,1 0,-1 0,1 0,0 0,-26 0,26 0,0-25,-1 25,1 0,-1 0,1 0,0 0,-1 0,26 0,-26 0,1 0,24 0,-24-25,0 25,24 0,-24 0,24 0,0 0,-24 0,24 0,-24 0,24 0,1 0,-1 0,1 0,-26 0,26 0,-1 0,1 0,-1 0,25 0,-24 0,-1 0,0 0,1 0,-1 0,25 0,-24 0,-1-25,1 25,24 0,-25 0,1 0,24 0,-25 0,1 0,-1 0,25-24,-24 24,-1 0,1 0,24 0,-25 0,1-25,-1 25,25 0,-24 0,-1 0,1 0,-1-25,25 25,-24 0,-1 0,0 0,1 0,24-25,-24 25,-1 0,0 0,1 0,-1-25,1 25,24 0,-25-24,1 24,-1 0,0-25,26 25,-26 0,1 0,24 0,-25 0,25 0,-24-25,24 25,-25 0,26 0,-1 0,0 0,0 0,1 0,-1 0,-25 0,25 0,1 0,-26 0,0 0,26 0,-26 0,0 0,1 0,-1 0,1 0,-26 0,26 0,-26 0,1-25,24 25,-49 0,25 0,-1 0,-24 0,0-25,0 25,0 0,-1-24,-24-1,0 0</inkml:trace>
  <inkml:trace contextRef="#ctx0" brushRef="#br0" timeOffset="116752.7856">8210 11881,'0'25,"0"0,25-25,-25 25,25-25,0 0,-25 25,25-25,-1 0,1 24,0-24,0 0,-25 25,25-25,-1 25,1-25,-25 25,25-25,0 25,0-1,-1 1,1-25,0 25,0-25,0 25,-1-25,1 25,0-25,0 25,0-25,-1 24,1-24,0 0,0 25,0-25,-1 25,1-25,-25 25,25-25,0 25,0-25,0 24,-1-24,-24 25,25-25,0 25,0-25,0 25,-1-25,-24 25,25-25,0 24,0-24,0 25,-1 0,1-25,-25 25,25-25,0 25,24-1,-24-24,0 25,0 0,0-25,-1 25,1 0,0-25,0 24,0 1,24 0,-24-25,0 25,0-25,-1 25,1-25,0 24,0-24,0 25,24-25,-24 25,0-25,0 0,0 25,-1-25,1 25,25-25,-25 24,-1-24,1 25,0-25,0 25,0-25,-1 25,1-25,-25 25,25-25,0 24,0-24,-25 25,24-25,1 25,0 0,0-25,-25 25,25-25,-25 25,24-25,1 24,0-24,0 25,0 0,-1-25,1 0,-25 25,25-25,0 25,0-25,-25 24,24-24,1 25,0 0,0-25,-25 25,25-25,-1 25,1-1,0 1,0-25,-25 25,25-25,-25 25,24-25,1 25,0-1,0-24,-25 25,25-25,0 25,-1-25,-24 25,25-25,0 25,0-25,0 24,-1-24,1 25,0 0,0-25,0 25,-1-25,1 25,0-25,0 24,0-24,-1 25,1-25,0 0,-25 25,25-25,0 25,-1-25,-24 25,25-25,0 0,-25 24,25-24,0 0,-1 0,1 25,0-25,0 0,0 25,-1-25,1 0,0 0,0 0,-25 25,25-25,-1 0,1 0,-25 25,25-25,0 24,0-24,-25 25,25-25,-25 25,24-25,-24 25,25-25,-25 25,25-25,-25 24,25-24,-25 25,0 0,25-25,-25 25,24-25,-24 25,25-25,-25 25,0-1,25-24,-25 25,25-25,0 25,-1-25,-24 25,25-25,0 0,-25 25,25-25,0 0,-25 24,24-24,1 0,-25 25,25-25,0 0,-25 25,25-25,-1 0,1 0,-25 25,25-25,0 25,0-25,-1 0,-24 24,25-24,0 0,0 0,0 0,-1 0,-24 25,25-25,0 0,0 0,0 0,-25 25,24-25,1 0,0 0,0 0,0 0,0 25,-1-25,1 0,0 0,-25 25,25-25,0 0,-1 0,1 0,0 0,0 0,0 0,-1 0,1 0,0 0,0 0,0 0,-1-25,1 25,0 0,0 0,0 0,-25-25,24 25,1 0,0 0,0 0,0-25,-1 25,1 0,0-25,0 25,0 0,-25-24,24 24,1 0,0-25,0 25,0-25,-1 25,1 0,-25-25,25 25,0 0,-25-25,25 25,-1 0,-24-24,25 24,0 0,-25-25,25 25,0-25,0 25,-1-25,1 0,0 25,0-24,0 24,-1-25,1 25,-25-25,25 25,-25-25,25 25,0 0,-25-25,24 25,1-25,0 1,0 24,-25-25,25 25,-1-25,1 25,0-25,0 0,0 25,-1-24,1-1,0 0,0 25,0-25,-1 0,1 1,0 24,0-25,0 25,-1-25,1 0,0 0,0 25,0-24,-1 24,1-25,0 0,0 25,0-25,0 25,-1-25,1 1,0 24,0-25,-25 0,25 0,-1 25,1-25,0 1,-25-1,25 0,0 0,-1 0,1 1,-25-1,25 0,0-25,0 26,-1-1,1 0,0 0,-25 0,25 1,0-1,-1 0,1 25,0-25,0 0,0 0,-1 1,1-1,0 0,0 0,0 0,-25 1,24 24,1-25,0 0,-25 0,25 0,0 1,-25-1,24 0,1 0,0 0,0 1,0-1,0 0,-1 0,1 0,0 1,0-1,0 25,-1-25,26 0,-25 0,0 1,-1-1,1 0,0 0,0 25,0-25,-1 1,1-1,0 0,25 0,-26-24,1 24,0 0,0 0,0 0,24 0,-24-24,0 24,0 0,24 0,-24-24,0 24,24 0,-24-24,0 24,25 0,-26 0,26 0,-25 1,0-1,24 0,-24 0,0 0,25 1,-26-1,1 0,25 0,-25 0,-1 1,26-1,-25 0,0 0,24 0,-24 1,0-1,24 0,-24 0,25-24,-1 24,-24-25,25 25,-1-24,1-1,0 25,-1-24,-24-1,25 25,-1-24,1 24,0-25,-1 25,1-24,-1 24,1-25,0 26,-1-26,1 0,-1 26,26-26,-26 0,26 1,-26-1,26 1,-26-1,26 0,-1 1,-24-1,0 25,24-24,-24 24,-1-25,1 25,-25 1,24-1,-24 0,0 0,0 0,-25 1,0-1</inkml:trace>
  <inkml:trace contextRef="#ctx0" brushRef="#br0" timeOffset="118102.2387">11906 14064,'0'-25,"25"25,0 0,-25 25,0 0,-25-25,25-25,-25 25,0-25,1 25,-1 0,0-24,0 24,0-25,1 25,24-25,-25 25,25-25,-25 25,0-25,0 25,25-24,-24 24,-1-25,0 25,25-25,-25 25,0-25,1 25,24-25,-25 25,0-24,0 24,25-25,-25 25,1 0,-1 0,0-25,0 25,0 0,1 0,-1-25,0 25,0 0,25-25,-25 25,0 0,1-24,-1 24,0-25,0 25,0 0,1-25,-1 25,-25-25,25 0,-24 1,24-1,-25 0,1 0,-1-24,1 24,-1-25,0 1,1-1,-26 0,26 1,-1-1,1 0,-26 1,26-1,-1 1,0-1,1 0</inkml:trace>
  <inkml:trace contextRef="#ctx0" brushRef="#br0" timeOffset="118902.4234">13444 14337,'-25'0,"25"-25,0 50,0 0,0 0</inkml:trace>
  <inkml:trace contextRef="#ctx0" brushRef="#br0" timeOffset="119025.5307">13543 14759,'0'0,"0"25,0-1,-24 1,24 0,-25 0,25 0</inkml:trace>
  <inkml:trace contextRef="#ctx0" brushRef="#br0" timeOffset="119182.4453">13643 15255,'0'0,"0"25,-25-1,25 1,-25 0,25 0,0 0,0 0,0-1,0 1,25 0,-25 0,25 0,-25-1,0 1,24 0,-24 0,25-25</inkml:trace>
  <inkml:trace contextRef="#ctx0" brushRef="#br0" timeOffset="121184.4019">4638 4093,'0'-25,"0"0,0 0,0 1,0-1,0 0,25 0,-25 0,25 1,-25-1,25 0,0 0,-1 0,1 1,0-1,0 0,25 0,-26 0,26-24,0 24,-1 0,1 0,-1 25,1-25,0 1,-1 24,1-25,-1 25,1-25,0 25,-1 0,1 0,-1 0,26 0,-26 0,26 0,-1 25,1-25,-26 0,26 25,-1-25,1 24,-1 1,0 0,1 0,-1-25,1 25,-26-1,26 1,-26 0,26 0,-26-25,26 25,-26-25,26 0,-26 25,1-25,0 0,24-25,-24 25,-1 0,1 0,-25-25,24 25,1-25,-1 25,1 0,-25-25,24 25,1-25,-25 25,24 0,-24-24,0 24,25 0,-25 0,-1 0,1 0,25 0,-25 0,-1-25,26 25,-25 0,0 0,-1 0,1-25,0 25,0 0,0-25,-1 25,1-25,0 1,-25-1,0 0,0 0,-25 25,0-25,1 25,-1 0,-25-24,1 24,-1 0,25 0,-24 0,-1 0,25 0,0 0,1 0,48 0,26 0,-25 0,24 0,1 0,24 0,-24 0,0 24,24-24,-24 25,-1-25,-24 25,25 0,-26 0,1-25,-25 24,25 1,-25 0,0 25,0-26,-25 1,25 25,-25-25</inkml:trace>
  <inkml:trace contextRef="#ctx0" brushRef="#br0" timeOffset="122199.7859">18703 3497,'25'0,"-1"-24,-24-1,0 0,0 0,0 0,-24 25,-1-24,0 24,25-25,-25 25,0-25,-24 0,24 25,0-25,-25 1,26 24,-26-25,25 25,-24-25,24 25,-25-25,25 25,-24-25,-1 25,25 0,-24 0,-1 0,1-24,-1 24,0 0,1 0,-1 24,1-24,-26 0,26 25,-26-25,25 25,-24 0,24-25,-24 25,24-1,-24 1,24 25,-24-25,24-1,-24 1,24 0,1 0,-26 0,26-1,-1 1,-24-25,49 25,-25 0,1-25,24 25,-25-25,25 0,1 24,-1-24,0 25,0-25,0 0,-24 25,24-25,0 0,0 0,1 0,-1 0,-25 0,25 0,1 0,-26 0,25 0,-24-25,24 25,-25 0,1-25,24 25,-25 0,25-24,1 24,-26 0,25-25</inkml:trace>
  <inkml:trace contextRef="#ctx0" brushRef="#br0" timeOffset="122480.3654">15801 3299,'0'-25,"0"0,0 1,0-1,0 0,0 50,-25-25,0 25,25-1,-25-24,0 25,1 0,-1 0,-25 24,25-24,1 0,-26 0,25 0,0 24,1-24,24 0,-25 0,25-1,0 1,0 0,0 0,0 0,25 0,-25-1,24 1,26 0,-25-25,24 25,1 0,0-1,-1-24,1 25,-1-25,1 25,24-25,-24 25,0-25</inkml:trace>
  <inkml:trace contextRef="#ctx0" brushRef="#br0" timeOffset="125762.3454">12750 13866,'24'0,"-24"25,0-1,0 1,-24-25,24 25,0 0,0 0,0-1,0 1,0 0,0 0,0 0,0-1,0 1,24 0,-24 0,25 0,0-25,-25 24,25-24,-25 25,25-25,-1 0,1 0,-25 25,25-25,0 0,0 0,-25-25,24 25,1 0,-25-25,0 1,0-1,0 0,0 0,-25 0,25 1,-24-1,24 0,-25 0,0 0,0 1,25-1,-25 25</inkml:trace>
  <inkml:trace contextRef="#ctx0" brushRef="#br0" timeOffset="126234.504">13494 14039,'0'0,"0"-24,0-1,-25 25,25-25,-25 25,0 25,1-25,24 25,-25-1,0 1,0 0,25 0,-25 0,25-1,-24-24,24 25,0 0,0 0,0 0,0-1,24 1,1-25,-25 25,25-25,0 25,0-25,-1 0,1-25,0 25,-25-25,25 25,-25-25,0 1,0-1,0 0,-25 0,0 0,25 1</inkml:trace>
  <inkml:trace contextRef="#ctx0" brushRef="#br0" timeOffset="126490.6484">13816 13891,'-25'0,"1"24,24 1,0 0,0 0,24 0,1-25</inkml:trace>
  <inkml:trace contextRef="#ctx0" brushRef="#br0" timeOffset="127055.681">12179 12849,'0'0,"0"49,0-24,-25 0,25 0,0 24,0-24,0 25,0-1,0 1,0-25,0 25,25-26,-25 26,25-25,0 0,0-1,-1-24,1 0,25-24,-25 24,-1-25,1 0,0 0,0 0,0 1,-1-1,-24 0,25 0,-25 0,0 0,0 1,0-1,0 0,0 0,-25 0,1 1,-1-1,0 0,0 0,0 0,1 1</inkml:trace>
  <inkml:trace contextRef="#ctx0" brushRef="#br0" timeOffset="127438.3581">13171 12874,'25'-25,"-25"0,0 0,-25 25,25-25,-25 25,1 0,-1 0,0 0,0 0,0 25,1-25,-1 25,0 0,0 0,25-1,-25 1,1 0,24 0,0 24,0-24,0 0,0 25,0-26,24 26,-24-25,25 0,0 0,25-25,-26 0,26 0,-25 0,24 0,1 0,0-25,-1 0,1 0,0 0,-26 0,26 1,-25-1,0 0,-25-25,0 26,0-1,0-25,0 25,-25-24,0 24,25-25,-25 26,0-1,1 0,-1 0,0 0</inkml:trace>
  <inkml:trace contextRef="#ctx0" brushRef="#br0" timeOffset="127762.5659">14139 12948,'0'0,"0"25,-25-25,0 0,25 25,-25-25,25 24,-25-24,25 25,0 0,-24 0,24 0,0-1,0 1,24 0,1-25,-25 25,25-25,0-25,0 25,-25-25,24 25,-24-25,25 25,-25-24,0-1,0 0,0 0,0 0,0 1,0-1,-25 0,25 0,0 0,-24 25,24-24,-25-1</inkml:trace>
  <inkml:trace contextRef="#ctx0" brushRef="#br0" timeOffset="128626.3147">13990 13395,'-25'-25,"0"25,25 25,-25-25,25 24,0 1,-24 0,24 0,-25 0,25-1,0 1,0 0,0 0,0 0,0-1,0 1,25-25,-25 25,24-25,1 0,0 0,0 0,0 0,-1 0,-24-25,25 25,-25-25,25 25,-25-24,0-1,0 0,0 0,0 0,-25 1,0-1,1 0</inkml:trace>
  <inkml:trace contextRef="#ctx0" brushRef="#br0" timeOffset="129174.3716">13295 13618,'0'0,"-24"0,-1 25,0-25,25 24,0 1,0 0,0 0,0 0,0-1,25 1,-25 0,25-25,-1 25,1 0,0-25,0 0,0 24,-1-24,1 0,-25-24,25 24,0 0,-25-25,25 25,-25-25,0 0,0 0,-25 1,25-1,-25 25,0-25,0 25,1-25,-1 25</inkml:trace>
  <inkml:trace contextRef="#ctx0" brushRef="#br0" timeOffset="129818.3331">12427 13395,'0'0,"-25"0,1 0,-1 0,0 0,0 0,0 0,1 0,-1 24,25 1,-25-25,25 25,0 0,0 0,0-1,0 1,0 0,0 0,0 0,25-1,0 1,-25 0,24 0,1-25,25 25,-25-25,-1 0,26 0,-25 0,0 0,24-25,-24 25,0-25,24 25,-24-25,-25 0,25 25,-25-24,25-1,-25 0,0 0,0 0,-25 1,25-1</inkml:trace>
  <inkml:trace contextRef="#ctx0" brushRef="#br0" timeOffset="130127.329">13568 13469,'0'0,"-49"0,24 0,0 0,0 0,0 0,1 25,-1-25,25 25,-25-25,25 24,0 1,25-25,0 25,-1-25,1 0,0 0,0 0,24-25,-24 25,0-25,0 25,0 0,-1-24,1-1,0 25,-25-25,0 0,0 0,0 1,0-1,-25 0,25 0,-25 25,25-25</inkml:trace>
  <inkml:trace contextRef="#ctx0" brushRef="#br0" timeOffset="130430.3251">14312 13271,'0'0,"-25"0,1 24,-1-24,25 25,-25-25,0 25,25 0,-25 0,25-1,0 1,0 0,25-25,0 0,0 0,0 0,-1 0,1 0,0-25,0 25,0-25,0 1,-1-1,-24 0,0 0,0 0,0 1,0-1,-24 25,24-25</inkml:trace>
  <inkml:trace contextRef="#ctx0" brushRef="#br0" timeOffset="130729.9397">14461 13742,'0'0,"-25"0</inkml:trace>
  <inkml:trace contextRef="#ctx0" brushRef="#br0" timeOffset="132207.9824">11931 14089,'-25'0,"0"0,25-25,-24 25,-1 0,0 0,25-25,-25 25,25-24,-25 24,25-25,0 0,0 50,0 0,25-25,-25 24,0 1,25-25,-25 25,25-25,-25 25,0 0,0-1,25-24,-25 25,0 0,0 0,0 0,74 248</inkml:trace>
  <inkml:trace contextRef="#ctx0" brushRef="#br0" timeOffset="133814.4027">12005 14362,'0'-25,"0"0,0 0,0 1,0-1,0 0,0 0,-24 25,24-25,0 1,0-1,0 0,0 0,24 25,-24 25,25-25,-25 25,25 0,-25-1,25 1,-25 0,0 0,25 0,-25 24,0-24,24 0,-24 0,0 24,0-24,0 0,0 25,25-26,-25 1,0 0,0 25,0-26,0 1,0 25,0-25,0 24,0-24,0 25,0-1,0-24,0 25,0-1,0-24,0 25,0-26,25 1,-25 0,0 0,0 0,0-1,25-24,-25 25,0 0,25-25</inkml:trace>
  <inkml:trace contextRef="#ctx0" brushRef="#br0" timeOffset="134754.0989">15255 13866,'0'25,"0"-1,0 1,0 0,0 0,25 0,-25-1,0 26,0-25,24 24,-24-24,0 25,25-1,-25 1,0 0,25-25,-25 24,0 1,25-1,-25-24,0 25,25-25,-25 24,0-24,25 25,-25-26,0 1,0 0,24 0,-24 0,0-1,0 1,0 0</inkml:trace>
  <inkml:trace contextRef="#ctx0" brushRef="#br0" timeOffset="139532.7259">11410 15925,'-25'0,"25"24,-24-24,48 0,-24 25,25-25,0 0,0 0,0 0,-1 0,-24-25,25 25,0 0,0 0,0 0,-1 0,-24-24</inkml:trace>
  <inkml:trace contextRef="#ctx0" brushRef="#br0" timeOffset="139868.0816">11509 15801,'0'0,"0"24,0 1,25 0,-25 0,0 0,0-1,0 1,25-25,-25 25,0 0,0 0,0-1</inkml:trace>
  <inkml:trace contextRef="#ctx0" brushRef="#br0" timeOffset="140644.1667">11782 15850,'-25'0,"25"25,0 0,0 0,25-1,-25 1,0 0,0 0,0 0,0-1,0 1,0 0,0 0,0 0,0-1,-25-48,25-1,-24 0,24 0,0 0,0 1,0-1,0 0,0 0,0 0,0 1,0-1,0 0,0 0,0 0,24 25,-24-24,25 24,0-25,0 25,0 0,-1 0,1 0,0 0,-25 25,0-1,0 1,0 0,-25 0,0 0,25-1,0 1,0 0,25-25,0 25,0-25,0 0,-1 25,1-25,-25 24,25-24,-25 25,0 0,0 0,-25-25,0 25,1-1,-1-24,0 0,0 25,0-25,1 0,-1 25,0-25,0 0,0 0,1 0,-1 0</inkml:trace>
  <inkml:trace contextRef="#ctx0" brushRef="#br0" timeOffset="141324.7188">15329 15801,'25'0,"0"0,0 0,0 0,-1 0,-24-25,25 25,0 0,0 0,0 0,-1 0,1-25,0 25</inkml:trace>
  <inkml:trace contextRef="#ctx0" brushRef="#br0" timeOffset="141516.1893">15503 15577,'0'0,"0"25,0 0,0 0,0 0,0-1,0 1,0 0,0 0,0 0,0-1,0 1,0 25,0-25,0-1,0 1,0 0</inkml:trace>
  <inkml:trace contextRef="#ctx0" brushRef="#br0" timeOffset="142064.1503">15850 15528,'-25'0,"25"25,0-1,0 1,-24-25,24 25,0 0,0 0,0 24,0-24,0 0,0 0,0 24,0-24,0 0,0 0,0-1,0 1,0 0,0 0,0 0,-25-50,25 0,0 0,0 0,0 1,0-26,0 25,0 0,0 1,0-1,0-25,0 25,0 1,0-1,0 0,0 0,0 0,25 25,-25 25,24-25,-24 25,25-25,-25 25,25 0,0-1,-25 1,0 0,0 0,0 0,0-1,0 1,0 0,0 0,0 0,0-1,0 1,0 0,0 0,0 0,25-1,-1-24,-24 25,0 0,0 0,-24-25,-1 0,0 0</inkml:trace>
  <inkml:trace contextRef="#ctx0" brushRef="#br0" timeOffset="144478.5326">11187 8458,'-25'0,"25"25,0 0,0 0,0 0,0-1</inkml:trace>
  <inkml:trace contextRef="#ctx0" brushRef="#br0" timeOffset="144599.1543">11162 8930,'0'0,"0"24,0 1,-25-25,25 25,0 0</inkml:trace>
  <inkml:trace contextRef="#ctx0" brushRef="#br0" timeOffset="144698.1504">11237 9178,'0'25,"0"-1,0 1,0 0,0 0,0 0</inkml:trace>
  <inkml:trace contextRef="#ctx0" brushRef="#br0" timeOffset="145119.3268">11261 9897,'0'0,"0"25,0-50</inkml:trace>
  <inkml:trace contextRef="#ctx0" brushRef="#br0" timeOffset="145327.2278">10939 10120,'-25'0,"25"25,-25-25,0 0,50 0,0-25,0 25,0 0,-1-24,1 24,0-25,0 25,0-25,-1 25</inkml:trace>
  <inkml:trace contextRef="#ctx0" brushRef="#br0" timeOffset="145518.8799">11410 9872,'0'25,"0"0,25-25,-25 25,25-1,-25 1,25 0,-25 0,24 0,-24 0,0-1</inkml:trace>
  <inkml:trace contextRef="#ctx0" brushRef="#br0" timeOffset="145837.9492">11460 10071,'0'0,"-25"0,0 0,25-25,0 0,25 25,-25-25,25 25,0 0,-1 0,1 0,0 0,-25 25,25-25,0 25,-25 0,0 0,0-1,0 1,0 0,0 0,0 0,0-1,0 1,0 0,0 0,0 0,0-1,0 1,0 0,0 0</inkml:trace>
  <inkml:trace contextRef="#ctx0" brushRef="#br0" timeOffset="146562.4555">13444 8136,'25'0,"-25"-25,25 25,0-25,-25 1,0-1,0 0,24 25,-24-25,0 0,0 50,25-25,-25 25,0 0,0 0,25-1,-25 1,0 0,0 25,25-26,-25 1,0 0,25 25,-25-26,0 1</inkml:trace>
  <inkml:trace contextRef="#ctx0" brushRef="#br0" timeOffset="147019.0681">13692 9723,'25'0,"0"-24,0 24,-1 0,1 0,0 0,0-25,0 25,-1 0</inkml:trace>
  <inkml:trace contextRef="#ctx0" brushRef="#br0" timeOffset="147203.3338">13915 9575,'-24'0,"-1"0,0 24,25 1,0 0,0 0,25 0,-25-1,0 1,25-25,-25 25,24 0,-24 0,25-25</inkml:trace>
  <inkml:trace contextRef="#ctx0" brushRef="#br0" timeOffset="147705.0745">14188 9599,'0'25,"0"0,0 0,25-25,-25 25,0-1,25 1,-25 0,25 0,-25 0,24-25,-24 24,0 1,25 0,0 0,-25 0,25-25,-25-25,0 0,0 0,0 0,0 1,0-1,-25 0,25 0,0 0,-25 1,25-1,0 0,-25 0,25 0,25 25,0 25,0 0,0-25,0 25,-1 0,1-1,0 1,0 0,-25 0,25-25,-25 25,0-1,24 1,-24 0,0 0,0 0,0-1,-24-24,-1 0,0 25,0-25</inkml:trace>
  <inkml:trace contextRef="#ctx0" brushRef="#br0" timeOffset="162077.9089">4093 6697,'0'0,"0"25,-25 0,0 0,25-1,-25 1,25 0,-24 0,24 0,-25 24,25-24,0 0,-25 25,25-26,-25 26,25-25,-25 24,1-24,24 25,-25-1,25 1,-25 0,0-1,0 1,25 24,-24-24,-1 24,25 1,-25-26,25 26,-25-1,0 1,25-1,0-24,-25 24,25 0,0 1,0-26,-24 26,24-1,0-24,-25 24,25-24,0 24,0-24,-25 24,25-24,0 0,0-1,0 1,0-1,0 26,0-26,0 1,0 0,0-1,25 1,-25-1,0 1,25 0,-25-1,0 1,24-1,-24-24,0 25,25-25,-25 24,0-24,25 25,-25-25,0-1,25 1,-25 0,25 0,0 0,-25 24,24-24,1 0,0 0,-25-1,25 1,0 0,-1 0,1 0,0-1,0 1,0-25,-25 25,24-25,1 25,0-25,0 25,0-25,-1 24,1-24,0 0,0 0,0 0,-1 0,1 25,0-25,0 0,0 0,-1 0,1-25,0 25,0 0,0 0,-1-24,1 24,0-25,-25 0,25 0,0 25,-1-25,1 1,0-26,0 25,0 0,-1 1,1-26,0 25,-25-24,25 24,0-25,0 25,-1-24,1-1,0 25,0-24,-25 24,25-25,-1 1,-24 24,25-25,-25 1,25-1,-25 0,25 1,-25-1,0 1,0-26,25 26,-25-1,0-24,0 24,0-24,0 24,0-25,0 1,0 0,0-1,-25-24,25 25,0-1,0 1,0-1,-25 1,25 0,0-1,-25 1,25-1,-25 1,25-1,-24 1,24 0,-25-1,0 26,25-26,-25 26,25-26,-25 26,25-1,-24 0,24 1,-25-1,0 1,25-1,-25 25,0-24,0 24,25 0,-24 0,-1 0,0 0,0 1,0 24,25-25,-24 25,-1-25,0 25,0 0,0 0,1 0,24-25,-25 25,0 0,0 0,0 0,-24 25,24-25,0 0,0 25,-24-25,24 25,0-25,-24 24,24 1,0 0</inkml:trace>
  <inkml:trace contextRef="#ctx0" brushRef="#br0" timeOffset="162897.9892">4589 6276,'0'0,"-25"-25,0 0,0 0,1 25,-1 0,0 0,0 0,0 0,1 0,24 25,-25 0,0-25,0 25,0-1,1 1,-1 25,-25-25,25 24,1 1,-1-1,-25 1,25 0,-24 24,24-24,-25 24,26 1,-26-1,25 25,0-24,-24-1,24 25,-25-24,25 24,1 0,-1-25,0 26,0-1,0 25,1-25,-1 0,0 25,0-24,0 24,25-25,-24 25,-1-25,25 0,-25 1,25-1,0 0,0 0,0-24,0 24,0-25,25 1,-25-1,25 25,-25-24,24-26,1 26,-25-1,25 1,0-1,0 0,-1-24,1 24,0 1,0-26,0 1,-1 0,26-1,-25 1,0-25,24 24,1-24,-25 25,24-26,1 1,0 0,-1 0,1-25,-1 25,1-1,0-24,-1 25,-24-25,25 25,-1-25,1 25,-25-25,24 0,-24 0,0-25,24 25,-24-25,0 25,25-25,-26-24,26 24,-25-25,25 26,-26-26,26 0,0-24,-26 24,26 1,-25-26,24 26,-24-26,0 26,0-26,0 26,-1-26,1 1,-25 24,25-24,-25-1,0 1,0 0,0-26,0 1,0 0,0 0,0-25,0 0,0-25,-25 25,25-25,0 0,-25-24,25 24,0-25,0 25,-24 0,24-24,0 24,-25 0,0 25,0 0,0 25,1 0,-1-1,-25 26,25 24,-24 26</inkml:trace>
  <inkml:trace contextRef="#ctx0" brushRef="#br0" timeOffset="164910.1953">2629 8582,'0'0,"0"-24,0-1,0 0,0 0,0 0,0 1,0-1,-25 0,25 0,0 0,0 1,0-26,0 25,0 0,25-24,-25 24,0 0,0 0,0 1,0-1,0 0,0 0,0 0,0 0,0 50,0 0,0 0,0 0,0 0,0-1,0 1,0 0,0 0,0 0,0-1,0 1,0 0,0 0,0 0,0-1,0 1,-25 0,25 0,0 0,0-50,0 0,0 0,0 0,0 1,0-1,0 0,0 0,0 0,-24 1,24-1,0 0,0 0,0 0,0 1,0-1,0 0,0 0,0 0,0 0,0 1,-25 24,25-25,0 0,0 0,-25 0,25 1,0-1,0 0,0 0,0 0,-25 25,25-24,0-1,0 0,0 50,0 0,-25-25,25 24,0 26,-24-25,24 0,-25 24,0 1,0-1,0 1,1-25,-1 25,0-1,0-24,0 0,1 0,24-1,-25 1,0-25,25 25,-25-25,25-25,0 0,25 1,-25-1,0-25,25 25,0-24,-25-1,24 0,1 1,0-1,0-24,24 24,-24 1,25-1,-25 25,24-24,-24 24,25-25,-26 25,26 1,-25-1,0 25,0 0,-1 0,1 0,0 25,0-25,0 24,-25 1,24 0,-24 0,25 0,-25-1,25 1,-25 0,25 0,-25 0,0-1,25 1,-25 25,0-25,0-1,0 1,0 25,0-25</inkml:trace>
  <inkml:trace contextRef="#ctx0" brushRef="#br0" timeOffset="166737.8553">21233 5705,'0'0,"-25"0,25-25,0 0,0 1,-25 24,25-25,0 0,-25 25,25-25,-24 25,24-25,-25 25,0 0,25 25,-25-25,0 25,25 0,-24-25,-1 25,25-1,-25 26,0-25,0 0,1 24,-1-24,0 25,0-1,0 1,1 24,-1-24,0 24,0 1,0-1,0 25,1-24,-1-1,0 25,25-24,-25 24,0 0,25-24,-24 24,24-25,0 26,0-26,0 0,0 26,0-26,0 0,0 26,24-26,-24 0,25 1,-25-1,25 1,0-1,-25 1,25-1,-1 0,1 1,0-26,0 26,0-26,0 26,-1-26,26 1,-25 0,0-1,24-24,-24 25,25-25,-1-1,-24 1,25 0,-1-25,1 25,-1-25,26 25,-26-25,1 0,0 0,-1 0,1 0,-25-25,24 25,1-25,0 25,-1-25,-24 0,25 1,-1-26,1 25,-25-25,24 1,1-1,-1 1,1-26,0 26,-26-26,26 1,0-1,-1 1,-24 0,25-1,-26-24,1 25,25-26,-25 26,-25-25,24 24,-24-24,0 25,0-1,0 1,0-25,0 24,-24 1,-1-1,25-24,-25 25,0-1,-24-24,24 25,0-1,0 1,-24-1,24-24,-25 25,25 24,1-24,-26-1,25 26,-24-26,24 26,-25-1,1 0,-1 1,25-1,-24 25,-1-24,0-1,1 25,-26 1,26-1,-1 0,0 25,-24-25,24 25,1 0,-1 25,25-25</inkml:trace>
  <inkml:trace contextRef="#ctx0" brushRef="#br0" timeOffset="167238.1093">21208 6474,'0'0,"0"-25,-25 0,25 1,0-1,0 50,0-1,-25 1,25 0,-24 0,24 24,-25 1,25 24,-25 1,0-1,0 1,25 24,-24 0,-1 0,0 1,0-1,0 0,25 0,-24 0,24-24,0 24,0-25,0 26,0-26,24 1,1-26,-25 1,25-1,0 1,24 0,-24-26,0 26,0-25,24-25,-24 25,0-25,25 0,-26 0,1-25,25 25,-25-25,-1-25,26 26,-25-26,0 0,24-24,-24 24,0-24,0-25,-1 24,1-24,-25 0,0 0,0-1,0 1,0 0,0 0,-25 0,25-1,-49 1,24 0,0 24,-24 1,24 0,-25 24,25 0</inkml:trace>
  <inkml:trace contextRef="#ctx0" brushRef="#br0" timeOffset="168221.6516">22845 5581,'-25'0,"25"25,0 0,0-1,0 1,0 0,0 0,0 24,0-24,0 25,0 0,0 24,0-24,0 24,0 0,-24-24,24 24,0 1,-25-1,25-24,0-1,0 26,0-50,0 24,-25-24,25 0,0 0,-25-50,25 0,-25 0,0-24,25 24,-24 0,-1-25,25 26,-25-26,0 25,25 0,-25-24,25 24,-24 0,24 0,0 50,24-25,-24 25,25 0,-25 0,25-1,0 1,-25 0,25 25,-1-26,1 1,0 0,0 0,0-25,0 25,-1-25,26 0,-25 0,0 0,-1 0,1 0,0-25,0 0,0 0,-25 0,24 1,-24-1,0 0,0 0,0 0,0 1,0-26,0 25,0 0,0 1</inkml:trace>
  <inkml:trace contextRef="#ctx0" brushRef="#br0" timeOffset="168381.2319">23490 6449,'-25'0,"0"0,1-25,24 1</inkml:trace>
  <inkml:trace contextRef="#ctx0" brushRef="#br0" timeOffset="174953.8775">20563 4142,'0'-24,"0"-1</inkml:trace>
  <inkml:trace contextRef="#ctx0" brushRef="#br0" timeOffset="178406.0479">19298 7119,'0'25,"0"0,-25-25,25 24,0 1,0 0,-25-25,25 25,0 0,0-1,-24-24,24 25,0 0,0 0,-25 0,25-1,0 1,-25 0,25 0,0 0,-25-1,25 1,-25 0,25 0,0 0,-24-1,24 26,-25-25,25 0,0 24,-25 1,25-25,-25 24,25-24,0 25,-25-1,25-24,-24 25,24-1,0-24,0 25,0-25,0 24,0-24,0 25,0-26,0 26,0-25,0 0,0 24,0-24,0 25,0-26,0 1,0 25,24-25,-24-1,0 1,25 0,-25 0,25 0,-25-1,25 1,0 0,-1-25,-24 25,25-25,0 25,0-25,0 0,-25 25,24-25,1 0,0 0,0 0,0 0,-1 0,1 0,0-25,0 25,0-25,-1 25,1-25,0 0,0 0,-25 1,25-1,-25 0,25-25,-25 26,24-26,-24 0,0 1,25-1,-25 1,0-26,25 26,-25-26,0 26,0-26,0 1,0-1,0 26,0-26,0 1,0 24,0-24,0 24,0 1,0-1,0 0,-25 1,25-1,-25 1,1-1,24 25,-25-24,0-1,25 25,-25 0,0-24,0 24,25 0,-24 0,-1 25,25-24,-25-1,0 25,0 0,1 0</inkml:trace>
  <inkml:trace contextRef="#ctx0" brushRef="#br0" timeOffset="178989.9274">19695 6796,'0'-24,"-25"24,25-25,0 0,-25 25,25-25,-24 25,24-25,-25 25,0 0,0 0,0 0,0 25,1-25,-1 25,0 0,0 0,0-1,-24 1,24 25,-25 0,1-1,-1 26,1-1,-1 0,0 1,1-1,-1 1,1-1,-1 25,25-24,-24 24,24 0,-25-25,25 26,1-26,24 25,-25-24,25-1,-25 25,25-24,0-1,0-24,0 24,25 1,-25-26,25 1,-25-1,24 1,1 0,0-1,0-24,0 25,24-25,-24-1,0 1,24 0,-24 0,25-25,-25 25,24-25,1 0,-25 0,24 0,1 0,-1-25,1 0,-25 25,24-25,1-24,0 24,-1-25,1 1,0-1,-26-25,26 26,0-26,-26-24,26 25,-25-25,0 24,-1-24,1 25,-25-26,25 1,-25 0,0 24,0-24,0 25,0-1,0 1,-25 0</inkml:trace>
  <inkml:trace contextRef="#ctx0" brushRef="#br0" timeOffset="183190.6246">19348 6995,'24'0,"1"0,-25 25,25-25,-25 25,25-25,-25 24,25 1,-1 0,1 0,-25 0,25-1,0 1,0 0,-25 0,25 24,-1-24,-24 0,25 0,-25 0,0-1,0 1,0 0,0 0</inkml:trace>
  <inkml:trace contextRef="#ctx0" brushRef="#br0" timeOffset="183657.8059">19521 7169,'0'0,"0"-25,0 0,0 0,0 0,0 1,25 48,0-24,0 25,-25 0,25-25,-25 25,0 0,24-1,-24 1,0 0</inkml:trace>
  <inkml:trace contextRef="#ctx0" brushRef="#br0" timeOffset="187095.6053">20141 13742,'0'-25,"25"25,-25 25,0 0,0-1,0 1,0 0,0 0,0 0,0-1,0 1,-25-25,25 25,0 0,0 0,0-1,0 1,0 0,0 0,0 0,0-1,0 1,0 0,-24 0,24 0,0-1,0 1,0 25,0-25,0 0,0 24,0 1,0-25,0 24,24 1,-24-1,0 1,25-25,-25 49,25-24,-25-1,25 1,-25 0,25-1,-1 26,1-26,-25 1,25-1,0 1,0 0,-1-1,1 1,0 0,0-26,0 26,-1 0,1-26,0 26,0-25,0 0,24-1,-24 1,0-25,0 25,0-25,24 0,-24 0,0 0,0-25,24 25,-24-25,0 1,0-1,-1 0,1 0,0 0,0-24,-25 24,25-25,-1 1,1 24,-25-25,25 1,-25-1,25 0,0 1,-25-26,24 26,-24-26,25 26,-25-26,0 26,25-26,-25 26,0-26,0 1,0 24,0-24,0 0,0-1,0 1,0 24,0-24,0-1,0 26,0-26,0 1,0 24,-25 1,25-26,-25 26,25-1,-24 0,-1-24,0 24,0 26,0-26,25 0,-24 26,-1-26,0 25,0-25,-24 26,24-1,0 0,0 0,0 0,-24 1,24 24,0-25,-24 25,24 0,-25 0,0 0,26 0,-26 0,0 25,26-1,-26 1,25 0,-24 0,24 24,0-24,0 25,0 0,25-1</inkml:trace>
  <inkml:trace contextRef="#ctx0" brushRef="#br0" timeOffset="187688.3538">21109 13519,'0'0,"0"-25,0 0,0 0,-25 0,25 1,-25-1,25 0,-25 0,25 0,-24 25,24-24,-25 24,25-25,-25 25,0 0,0 0,1 0,-1 0,25 25,-25-1,0 1,-24 0,24 25,0-26,0 26,-25 24,26-24,-26 24,25 1,-24-1,-1 1,25 24,-24 0,24-25,0 26,0-1,0-25,1 26,24-26,0 25,0-24,0-1,24 0,-24-24,25 24,0-24,0 0,0-1,24 1,-24-25,0-1,24 1,-24 0,25 0,-25-25,24 25,-24-25,25 0,-1 0,-24-25,25 25,-1-25,1 0,0 0,-1 1,1-26,-25 0,24 1,-24-1,25-24,-26-1,1-24,-25 25,25-25,-25-1,0 1,0 25,0-26,0 1,-25 0,0 0,1 24,-1 1,0 0,-25-1,26 1,-1 24,-25 1</inkml:trace>
  <inkml:trace contextRef="#ctx0" brushRef="#br0" timeOffset="189529.4085">21183 12526,'0'-24,"0"-1,0 0,-25 25,25-25,0 50,0 0,0 0,0-1,25 1,-25 0,0 25,0-26,0 1,0 25,0-1,25-24,-25 25,0-25,0 24,0-24,0 25,0-26,0 1,0 25,0-25,0-1,0 1,0 0,0 0,0-50,-25 25,25-25,0 0,-25 25,25-24,0-1,-24 0,24 0,0 0,0-24,-25 24,25-25,0 26,0-26,-25 0,25 26,0-26,0 0,0 26,-25-26,25 25,0-24,0 24,0 0,0 0,0 0,0 1,0-1,-25 25,25 25,-24-1,24 1,-25 0,25 0,-25 0,25-1,0 1,-25 0,25 0,0 0,-25-1,25-48,25 24,-25-25,25 0,-25 0,25 0,-25 1,25-1,-1-25,1 25,-25 1,25-1,0 25,-25-25,25 0,-1 25,1 0,0 0,-25 25,25 0,0 0,-1-1,1 1,-25 0,25 25,0-26,-25 1,25 0,-25 0,24 0,-24-1,25 1,-25 0,0 0,0 0,0-1,0-48</inkml:trace>
  <inkml:trace contextRef="#ctx0" brushRef="#br0" timeOffset="190633.6857">22027 7888,'0'0,"0"-25,24 25,-24-25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0T10:50:56.37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9947 9103,'0'-24,"0"48,0 1,0 0,0 0,24-25,-24 25,0-1,0 1,0 0,0 0,0 0,0-1,0 1,0 0,0 0,0 24,0-24,0 0,0 25,0-26,25 26,-25-25,0 24,0 1,0-25,0 24,0 1,0-25,0 24,25 1,-25 0,0 24,25-24,-25-1,0 26,0-26,25 26,-25-1,25-24,-25 24,24-24,-24 24,0 1,25-1,0-24,-25 24,25 0,-25 1,25-1,-25-24,24 24,-24 1,0-26,25 26,-25-1,25-24,-25 24,0-24,25 24,-25-24,0-1,25 1,-25-25,0 24,24-24,-24 0,0 0,0 0,0 0,0-50,0 0,-24 25,24-25,0 0,-25 0,0 1,0-1,25 0,-25 25,25-25,-24 25,24 25,0 0,0 0,0-1,0 1,0 0,0 0,0 0,24 0,-24-1,0 1,25-25,-25 25,25-25,0 0,0 0,-1 0,1 0,0-25,0 25,-25-25,25 25,-1-24,-24-1,25 25,-25-25,25 25,-25-25,0 0</inkml:trace>
  <inkml:trace contextRef="#ctx0" brushRef="#br0" timeOffset="1103.2502">546 12923,'25'0,"-25"-25,0 1,24 24,-24-25,0 0,25 0,-25 0,0 1,25-1,-25 0,25-25,-25 26,0-1,0-25,0 25,0 1,0-1,0 0,-25 25,0 0,0 0,1 0,-1 0,0 25,0-25,0 25,0-1,25 1,25 0,0-25,0 0,0 25,0-25,24 0,-24 0,25 0,-1 0,-24 0,25 0,-26-25,26 25,-25 0,0 25,-1-25,-24 25,25-25,-25 24,0 1,-25 0,25 0,-24 0,-1-1,0 1,0 0,0 25,1-26,-1 1,0-25,0 25,25 0,-25-25</inkml:trace>
  <inkml:trace contextRef="#ctx0" brushRef="#br0" timeOffset="1943.8052">1116 12700,'0'-25,"0"0,0 1,0-1,0 0,0 50,0 0,0-1,0 1,25 0,-25 0,0 0,25-1,-25 1,0 0,25-25,-25 25,0 0,24-1,-24 1,25-25,0 0,0 0,0 0,-25-25,24 1,-24-1,0 0,25 0,-25 0,0 1,0-1,0 0,0 50,0 0,0-1,0 1,0 0,0 0,0 0,25-25,-25 24,0 1,25-25,-25 25,25-25,-25-25,24 25,1-25,-25 1,25-1,-25 0,0 0,0 0,0 1,0-1,0 0,0 0,0 50,0 0,0 0,0-1,25 1,-25 0,25 0,-25 0,24-25,1 24,0-24,0 0,-25-24,25 24,-25-25,25 25,-25-25,24 0,-24 0,25 25,-25-24,0-1,25 0,-25 0,0 0,0 1,0-1,0 0,0 50,0 0,0-1,0 1,25 0,-25 0,0 0,25-25,-25 24,0 1,24 0,1 0,0-25,0 25,0-25,-1-25</inkml:trace>
  <inkml:trace contextRef="#ctx0" brushRef="#br0" timeOffset="2068.7276">2084 12526,'-25'-24,"0"-1,0 0,0 25,25-25,-24 25,24-25</inkml:trace>
  <inkml:trace contextRef="#ctx0" brushRef="#br0" timeOffset="2282.0289">2133 12105,'0'24,"0"1,0 0,0 0,0 0,0 0,0-1,0 26,0-25,25 0,-25 24,0-24,25 25,-25-26,25 26,-25-25,0 24,24-24,1 25</inkml:trace>
  <inkml:trace contextRef="#ctx0" brushRef="#br0" timeOffset="2463.7493">2108 12750,'-24'0,"24"-25,0 0,24 25,-24-25,25 25,0 0,0-25,0 1,-1 24,1-25</inkml:trace>
  <inkml:trace contextRef="#ctx0" brushRef="#br0" timeOffset="2734.7677">2580 12502,'0'0,"0"24,-25-24,0 0,25 25,-25-25,0 25,1 0,-1 0,25-1,-25-24,25 25,0 0,0 0,0 0,0-1,25 1,0 0,-1 0,1 0,0-25,0 0,0 0,-1 0,1-25,0 25,25 0,-25-25,-1 0</inkml:trace>
  <inkml:trace contextRef="#ctx0" brushRef="#br0" timeOffset="3250.722">2679 12229,'-25'0,"25"25,0-1,0 1,25-25,-25 25,0 0,0 0,0-1,0 1,25 0,-25 0,0 0,0-1,25 1,-25 0,0 0,24-25,1 0,0 0,0 0,0 0,-1 0,-24-25,25 25,0 0,-25-25,25 25,-25-25,25 25,-25-24,0-1,0 0,0 0,0 0,0 50,0 0,0 0,24 0,1-1,-25 1,25-25,0 25,-25 0,25-25,-25 25,24-25,-24 24,25-24,-25 25,0 0,25 0,-25 0,0-1,-25-24,25 25,-25-25</inkml:trace>
  <inkml:trace contextRef="#ctx0" brushRef="#br0" timeOffset="3366.7339">2952 12303,'0'0,"25"0,-25-25</inkml:trace>
  <inkml:trace contextRef="#ctx0" brushRef="#br0" timeOffset="4319.9575">1265 13915,'-25'-24,"0"24,1 0,-1 0,25 24,25-24,-1 0,1 0,0 0,0 0,0 0,-1 0,-24-24,0-1,0 0,25 0,-25 0,0-24,0 24,25 0,-25 0,0-24,0 24,0-25,0 26,0-1,0 0,0 0,0 0,0 1,0 48,0 1,0 0,0 25,0-26,0 26,25 0,-25-1,0 26,0-26,25 1,-25 24,24-24,-24-1,25 26,-25-26,25 1,-25 0,25-1,0 1,-25-25,24 0,1-1,0 1,-25 0,25-25,0 0,0 0,-25-25,0 0,0 1,0-1,0 0,-25 0,0 0,25 0,-25 1,0 24,0-25,25 0,-24 25,-1-25,0 25,25-25,25 25</inkml:trace>
  <inkml:trace contextRef="#ctx0" brushRef="#br0" timeOffset="4591.7102">1960 13519,'0'0,"-25"0,0 0,25 24,-25 1,25 0,0 0,0 0,0-1,25 26,-25-25,0 0,25 24,-25-24,25 0,-25 24,0-24,24 0,-24 0,25 0,-25-1,25 1,-25 0,25-25,-25 25,25-25</inkml:trace>
  <inkml:trace contextRef="#ctx0" brushRef="#br0" timeOffset="5207.1539">1935 13990,'0'0,"-25"-25,0 25,0 0,25-25,25 25,0-25,0 25,24-24,-24-1,0 25,0-25,0 0,-1 0,1 1,0 24,0-25,0 0,-25 0,0 0,0 1,0-1,0 0,-25 25,25-25,0 50,0 0,0 0,0-1,0 1,0 0,25-25,-25 25,0 0,0-1,0 1,24-25,-24 25,0 0,25-25,-25 25,25-25,-25 24,25 1,-25 0,25-25,-25 25,24-25,1 0,0 0,0 0,0-25,-1 0,-24 0,25 1,-25-1,0 0,0 0,0 0,0 1,0-1,-25 25,1 25,24-1,0 1,0 0,0 0,0 0,0-1,24 1,1-25,-25 25,25-25,0 0,0-25,-1 25,1-25,0 25</inkml:trace>
  <inkml:trace contextRef="#ctx0" brushRef="#br0" timeOffset="5935.2192">3200 13791,'0'25,"0"-50,25 25,-25-24,0-1,24 0,-24 0,0 0,0 1,0-1,0 0,0 0,0 0,0-24,0 24,0 0,0 0,-24-24,24 24,0-25,-25 26,25-1,-25 0,25 0,-25 0,25 0,-25 25,25 25,0 0,0 0,0 0,0 24,0-24,0 0,0 25,0-26,25 26,-25-25,25 0,-25 24,25-24,-25 0,25 0,-1-1,-24 1,25 0,-25 0,25-25,0 25,0-25,-1 0,1 0,0 0,0-25,0 0,-25 0,24 0,1 1,-25-1,0 0,25 0,-25 0,0 1,0-1,0 0,0 0,0 0,0 1,-25 24,25 24,0 1,0 0,0 0,0 0,0-1,0 1,0 0,0 0,0 0,25-25,-25 24,25 1,0 0,-1-25,1 0</inkml:trace>
  <inkml:trace contextRef="#ctx0" brushRef="#br0" timeOffset="6086.9129">3770 13271,'-24'0,"-1"0,0 0,25-25,-25 25</inkml:trace>
  <inkml:trace contextRef="#ctx0" brushRef="#br0" timeOffset="6562.8735">3944 13271,'0'0,"-25"0,0 0,1 24,24 1,-25-25,25 25,0 0,0 0,0-1,0 1,0 0,0 0,0 0,25-25,-25 24,24-24,1-24,0-1,-25 0,25 25,-25-25,0 0,0 1,0 48,0 1,25 0,-25 0,24 0,-24-1,0 26,25-25,-25 0,25 24,-25-24,25 25,-25-26,0 26,25-25,-25 0,0-1,0 1,0 0,0 0,0 0,0-1,-25-24,0 0,0 0,0 0,1 0,-1-24,0-1,25 0,0 0,0 0,0 1</inkml:trace>
  <inkml:trace contextRef="#ctx0" brushRef="#br0" timeOffset="7199.6561">4142 13146,'0'0,"0"25,0 0,0 0,0 0,0 0,0 24,0-24,0 25,0-26,0 26,0-25,0 24,0-24,0 0,0 0,0 0,0-1,25-48,-25-1,0 0,25 25,-25-25,0 0,25 25,-25 25,25-25,-25 25,0 0,24 0,-24-1,25 1,-25 0,25-25,0 0,0 0,-1-25,-24 0,25 1,-25-1,25 0,0 0,-25 0,25-24,-25 24,24-25,-24 26,0-1,0-25,0 25,0-24,0 24,0 0,0 0,0-24,0 24,0 0,0 0,-24 25,24 25,0 0,0 0,0-1,0 1,0 0,0 25,0-25,0 24,0 1,24-25,-24 24,0-24,25 25,-25-26,25 1,-25 0,25 0,-25 0,25-25,-1 24,1-24,0 0,0-24</inkml:trace>
  <inkml:trace contextRef="#ctx0" brushRef="#br0" timeOffset="7375.547">4465 13345,'0'0,"-25"25,0 0,25-1,0 1,0 0,25 0,0 0,0-25,-1 0,1 0,0-25,0 25,0-25,-1 25,26-25,-25 0</inkml:trace>
  <inkml:trace contextRef="#ctx0" brushRef="#br0" timeOffset="8483.5934">4341 12328,'-25'-25,"25"0,-25 25,25-24,-25-1,1 25,24-25,-25 0,0 25,0-25,0 25,1-25,-1 25,0-24,0-1,0 25,1-25,-1 0,0 0,-25 25,26-24,-1-1,-25 0,25 0,-24 0,24 1,0-1,-25 0,26 0,-26 0,25 1,0-1,-24 0,24 0,-25 25,26-25,-26 1,0 24,1-25,-1 0,1 25,-1 0,0-25,1 25,-26 0,26 0,-1-25,-24 25,-1 0,26 0,-26 0,1 0,24 0,-24 0,-1 0,26 0,-26 0,26 0,-1 25,-24-25,24 0,1 25,-1-25,-24 25,24 0,0-1,1 1,-26 0,26 25,-1-26,-24 26,24 0,-24-1,24-24,-24 25,24-1,-24 1,24-1,-24 1,24 0,0-1,1 1,-1 0,1-1,-1 1,25-1,-25 26,26-26,-26 26,25-26,0 26,1-26,-1 26,25-1,-25 1,0-1,25 1,0-1,-25 0,25 1,0-1,0 1,0-1,0 0,0 1,0-1,0 1,0-1,0 0,25 1,-25-1,25-24,0 24,-25 1,25-1,-1 1,1-26,0 26,0-1,0-24,24 24,-24 0,0-24,25 24,-1 1,-24-26,25 1,-1 25,1-26,-1 1,1-1,0 1,24 0,-24-1,24 1,0-1,1-24,-1 25,1-25,-1 24,0-24,1 0,24 24,-24-24,24 0,-25 0,25-25,1 25,-1-1,0-24,0 25,0-25,1 0,-1 0,0 0,0-25,1 25,-1-24,0-1,25 0,-25 0,0-24,-24 24,24-25,0 1,1-1,-1 0,0-24,0 24,0-24,1 24,-1-24,-25 0,25-1,-24 1,-1-1,1 1,-1-25,1-1,-26 26,1-25,-1-25,1 25,0-25,-26 24,26-24,-25 0,0 0,-25 0,24 0,-24 0,0 25,0-25,-24 25,-1-25,0 24,0 26,-24-25,-1 24,0 26,-24-26,0 26,-1-1,1 1,-1 24,1 0,-1 25</inkml:trace>
  <inkml:trace contextRef="#ctx0" brushRef="#br0" timeOffset="31823.6295">12874 10368,'0'0,"0"-24,-25 24,25-25,0 0,0 0,0 0,0 1,0-1,0 0,0 0,0 0,0 50,0 0,25 0,-25 0,0-1,24 26,-24 0,0-1,25 1,-25 24,25 1,-25-1,25 0,-25 1,25 24,-25-25,24 1,-24-1,25-24,-25 24,25-24,-25 0,0-1,0-24,25 25,-25-26,0 1,0 0,0 0,-25-25,25 25,-25-25,25-25,-25 25,1-25,24 0,-25 0,0 1,0-1,25 0,-25-25,1 26,-1-1,25 0,-25 25,25-25,-25 25,25 25,0 0,0 0,0-1,0 1,0 25,25-25,-25 24,25 1,-25-25,25 24,-1-24,1 0,0 0,0-1,0-24,-1 25,1-25,0 0,25-25,-26 25,1-24,0-1,25-25,-25 25,-1 1,1-26,0 0,0 26,0-26,-25 25,24-24,-24-1,0 25,0-24,0 24,0-25,0 25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1T10:41:35.85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2853 546,'0'0,"0"-25,-25 25,0 0,25 25,0 0,0-1,0 1,0 0,0 0,0 0,0-1,0 1,0 0,25 0,-25 0,0-1,0 1,0 0,0 0,0 0,0-1,0 1,0 0,25 0,-25 0,24-25,1 0,-25 24,25-24,0 0,0 0,-1 0,1 0,0 0,25 0,-26-24,26 24,-25 0,0 0,24 0,-24-25</inkml:trace>
  <inkml:trace contextRef="#ctx0" brushRef="#br0" timeOffset="324.1441">2753 496,'25'0,"0"0,0 0,0 0,-1-25,1 25,0 0,0 0,0 0,24-25,-24 25,0 0,0 0,-1 0,1 0,0 0,0 0</inkml:trace>
  <inkml:trace contextRef="#ctx0" brushRef="#br0" timeOffset="503.9373">2803 744,'0'25,"0"-50,25 25,0 0,-25-25,24 25,26-24</inkml:trace>
  <inkml:trace contextRef="#ctx0" brushRef="#br0" timeOffset="827.4681">3448 843,'0'-24,"25"24,-1 0,1 24,0-24,-25 25,25 0,0-25,-25 25,0 0,24-1,-24 1,0 0,0 0,0 0,-24-1,24 1,-25 0,25 0,-25-25,25 25,-25-1,0-24,25 25</inkml:trace>
  <inkml:trace contextRef="#ctx0" brushRef="#br0" timeOffset="1064.1242">3795 943,'0'0,"0"-25,0 0,0 50,-25-25,1 25,-1-25,25 24,-25-24,25 25,-25 0,25 0,-25 0,25-1,0 1,0 0,0 0,25-25,0 0,-25 25,25-25,0 0,-1 0,1 0,0-25</inkml:trace>
  <inkml:trace contextRef="#ctx0" brushRef="#br0" timeOffset="1272.1318">4093 918,'-25'0,"25"25,0-1,0 1,0 0,25 0,-25 0,0-1,0 26,25-25,-25 24,0-24,24 25,-24-25,25 24,-25-24,0 25</inkml:trace>
  <inkml:trace contextRef="#ctx0" brushRef="#br0" timeOffset="1544.1209">4118 1141,'0'0,"0"-25,0 0,0 1,0-1,0 0,0 0,0 0,0 1,24 24,1-25,0 25,0 0,0 0,-1 0,1 25,0-25,-25 24,25 1,-25 0,0 0,0 0,0-1,-25 1,25 0,-25 0,0 0,1-1,-1-24,0 25,0 0,0-25,1 25,-1-25,25 25,-25-25</inkml:trace>
  <inkml:trace contextRef="#ctx0" brushRef="#br0" timeOffset="6663.0888">5358 1191,'25'-25,"-1"0,1 25,-25-25,25 0,0 1,0 24,-1-25,1 0,-25 0,25 0,0 1,0-1,-25 0,0 0,0 0,0 1,-25 24,0 0,0 0,0 0,25 24,-24-24,-1 0,25 25,-25-25,25 25,25-25,0 25,-1-25,1 0,25 0,-25 25,24-25,-24 0,0 0,24 24,-24-24,0 25,0-25,-25 25,25-25,-25 25,0 0,0-1,0 1,-25 0,0 0,0-25,0 25,1-25,-1 0,0 24,0-24,0 0,1 0</inkml:trace>
  <inkml:trace contextRef="#ctx0" brushRef="#br0" timeOffset="7036.0847">6028 1091,'24'0,"1"-24,0-1,0 25,0-25,-1 25,1-25,0 25,0-25,0 1,-1 24,1-25,0 25,0-25,0 25,-25-25,-25 25,0 0,0 25,0-25,1 25,-1-25,0 25,0-25,0 24,25 1,-24-25,-1 25,0 0,25 0,-25-1,25 1,0 0,25 0,0-25,0 0,-1 0,1 0,0 0,0 0,24 0</inkml:trace>
  <inkml:trace contextRef="#ctx0" brushRef="#br0" timeOffset="8419.1567">6796 943,'0'0,"-24"0,-1 0,0 0,25 24,-25-24,0 0,1 25,-1-25,25 25,-25-25,0 25,0 0,25-1,0 1,25-25,0 0,-25-25,25 25,0-24,-1-1,1 0,-25 0,25 25,-25-25,0 1,0-1,0 50,0-1,-25 1,25 0,0 0,0 0,-25-1,25 1,0 0,0 0,0 0,0-1,0 1,0 0,0 0,0 0,0-1,0 26,0-25,0 0,25-1,-25 1,0 0,25 0,0 0,0-1,-1-24,-24-24,0-1,0 0,25 0,-25 0,0 1,25-1,-25 0,0 0,0 0,25-24,-25 24,0 0,0 0,25-24,-25 24,0 0,25 0,-25 1,0-1,0 50,0-1,0 1,0 0,0 0,0 0,0-1,0 1,0 0,0 0,0 0,24-25,1 0,0-25,0 0,0 0,-1 0,-24 1,25-1,0 0,-25 0,0 0,0 1,25 24,-25-25,0 50,0-1,0 1,0 0,0 0,0 0,0-1,25-24,-25 25,24-25,-24 25,25-25,0 0,0 0,0 0,-1 0,1-25,0 25,0-25,0 25,-1-24,1 24,-25-25,25 0,0 0,-25 0,0 1,0-1,0 0,0 0,-25 25,0 0,0 0,25 25,-24-25,24 25,0 0,0-1,0 1,0 0,0 0,0 0,0-1,24-24,-24 25,25-25,0 25,0-25,0 0,-1 0,1 0,0 0,0 0,-25-25,25 25,-1 0,1-25,0 1,0-1,0 25,-25-25,24 0,1 0,0 25,0 0,0 0,-25 25,24-25,-24 25,0 0,0 0,25-25,-25 24,0 1,0 0,0 0,0-50,0 0,0 0,0 1,0-1,25 0,-25 0,25 25,0-25,0 1,-1 24,1 0,0 0,0 24,0 1,-25 0,24-25,-24 25,0 0,25-1</inkml:trace>
  <inkml:trace contextRef="#ctx0" brushRef="#br0" timeOffset="8848.0213">8434 1091,'0'-24,"0"-1,-25 25,0 0,25 25,-25-25,25 24,-25 1,25 0,0 0,-24 0,24-1,0 1,24-25,-24 25,25-25,0 0,-25 25,25-25,0 0,-1 0,26 0,-25 0,0 0,-1 0,26 0,-25-25,0 25,24-25,-24 25,0-25,0 25,-1-24,1 24,-25-25,25 0,-25 0,0 0,0 1,-25 24,0 0,1 0,-1 0,0 0,0 24,25 1,-25 0,25 0,0 0,0-1,25-24,-25 25,25-25,-25 25,25-25,0 0,-1 25,1-25,25 0,-25 0,-1 0,1 0,25 0,-25 0</inkml:trace>
  <inkml:trace contextRef="#ctx0" brushRef="#br0" timeOffset="8987.0727">9599 1141,'0'-25</inkml:trace>
  <inkml:trace contextRef="#ctx0" brushRef="#br0" timeOffset="10308.0607">620 2778,'0'25,"0"0,0 0,0-1,0 1,0 0,-25 25,25-26,-24 26,24 0,-25-1,25 1,-25-1,0-24,25 25,-25-25,25 24,-25-24,25 0,0 0,0-1,0-48,0-1,0 0,25 25,0 0,0 25,0-25,0 25,-1-25,1 0,0 24,0-24,0 0,-1 0,1 0,0 0,0 0</inkml:trace>
  <inkml:trace contextRef="#ctx0" brushRef="#br0" timeOffset="10986.9832">1017 3249,'-25'0,"0"0,1 0,24 25,-25-25,25 25,-25 0,25 0,-25-1,25 1,0 0,0 0,0 0,0-1,0 1,0 0,25-25,-25-25,25 25,0-25,-1 1,1 24,-25-25,25 25,-25-25,25 25,-25-25,0 0,0 1,0-1,0 50,0-1,-25-24,25 25,0 0,0 0,25-25,-25 25,25-25,-1 0,1 0,0 0,0-25,0 0,-25 0,24 25,-24-25,25 1,-25-1,0 0,0 0,0 0,25 25,-25 25,25-25,-25 25,25-25,-1 0,-24 25,25-25,0 25,0-1,0-24,-25 25,0 0,-25 0,0-25,0 0,25 25,-25-25,1 0,-1 0</inkml:trace>
  <inkml:trace contextRef="#ctx0" brushRef="#br0" timeOffset="11588.0504">1587 3373,'0'0,"-24"0,48 0,-24-24,25 24,0 0,-25-25,25 25,0-25,0 25,-1-25,1 0,-25 1,-25 24,1 0,-1 0,25 24,-25-24,0 25,25 0,-25-25,25 25,0 0,0-1,0 1,0 0,25-25,0 25,0-25,0 0,-1 0,1-25,0 25,0-25,0 25,-1 0,1-25,0 1,0-1,0 0,-25 0,0 0,0 1,0-1,0 0,0 50,0 0,24-25,-24 24,25 1,-25 0,25 0,-25 0,25-25,-25 24,0 1,25-25,-1 25,1-50,0 25,0 0,0-25,-1 25</inkml:trace>
  <inkml:trace contextRef="#ctx0" brushRef="#br0" timeOffset="12559.0437">670 4068,'0'-25,"0"0,0 50,0 0,0 0,25-25,-25 25,0-1,0 1,0 0,24 25,-24-26,0 1,0 0,0 0,25 0,-25-1,0 1,0 0,0 0,0 0,25-1,-25 1,0 0,0 0,0-50,0 0,0 0,-25 1,25-1,0 0,-25 0,25 0,0 1,-24-1,24 0,0 0,-25-24,25 24,0 0,0 0,0-24,0 24,0 0,0 0,0 0,0-24,25 49,-25-25,24 0,-24 0,25 25,0 0,-25-24,25 24,0 0,-1 0,-24 24,25-24,-25 25,0 0,0 0,0 0,0-1,0 1,-25-25,25 25,-24 0,-1-25,25 25,-25-1,0-24,25 25,-25-25</inkml:trace>
  <inkml:trace contextRef="#ctx0" brushRef="#br0" timeOffset="14216.0317">1116 4142,'-25'0,"1"0,-1 0,25 25,-25-25,25 25,-25 0,25 0,0-1,0 1,0 0,0 0,0 0,0-1,0 1,25 0,0 0,0-25,-1 0,1-25,0 25,-25-25,0 0,0 1,-25-1,25 0,-25 25,25-25,-24 25,24-25,-25 25,25-24,0-1,25 0,-1 0,1 25,-25-25,25 25,0-24,0 24,-1-25,1 25,0 0,-25 25,0-1,25-24,-25 25,0 0,0 0,0 0,0-1,0 1,0 0,0 0,25 0,-25-1,0 1,24-25,-24 25,25-25,-25-25,25 25,0-25,0 1,-25-1,24 25,-24-25,0 0,0 0,0 1,0-1,0 0,0 0,0 50,0 0,0 0,0-1,0 1,0 0,0 0,0 0,25-25,-25 24,25-24,-25 25,25-25,-25 25,25-25,-1 0,-24-25,25 25,0-25,0 1,-25-1,25 25,-25-25,0 0,0 0,0 1,0-1,0 0,0 0,0 0,0 1,0-1,0 50,0-1,0 1,-25 0,25 0,0 0,0-1,0 1,25-25,-25 25,0 0,25-25,-25 25,24-25,1 0,0 0,0 0,-25-25,25 25,-1-25,1 0,0 0,0 1,-25-1,0 0,0 0,0 0,-25 25,25 25,-25-25,25 25,0 0,0 0,-25-1,25 1,0 0,0 0,0 0,25-1,0-24,-25 25,25-25,0 0,-1 0,-24-25,25 25,0-24,0 24,-25-25,25 25,-1-25,-24 0,25 25,-25-25,0 1,25-1,-25 0,0 0,0 0,-25 25,0 0,25 25,0 0,0 0,0 0,0-1,0 1,25-25,-25 25,25 0,-25 0,25-25,-25 24,25-24,-1 0,1 0,-25-24,25 24,0-25,0 0,-1 0,-24 0,25 25,-25-24,25-1,-25 0,25 0,-25 0,0 1,0-1,0 0,-25 25,0 0,25 25,0 0,0-1,25-24,-25 25,25 0,0-25,-1 25,1 0,0-1,0-24,0 25,-1 0,1-25,0 25,-25 0,25-25,-25 24,0 1,-25-25,0 25,0-25,1 0,-1 0,0 0,0-25</inkml:trace>
  <inkml:trace contextRef="#ctx0" brushRef="#br0" timeOffset="19075.9912">695 5085,'0'-25,"-25"50,0-25,0 25,0-25,1 25,-1-1,0-24,25 25,-25 0,0 0,0-25,25 25,-24-1,24 1,-25-25,25 25,-25 0,25 0,-25-1,25 1,-25-25,25 25,0 0,-24 0,24 24,0-24,-25 0,25 0,0 24,0-24,0 0,-25 24,25-24,0 25,0-25,0 24,0-24,25 0,-25 0,0 24,25-24,-1 0,-24 0,25 0,0-25,0 24,0 1,-1-25,1 25,0-25,25 0,-25 0,24 0</inkml:trace>
  <inkml:trace contextRef="#ctx0" brushRef="#br0" timeOffset="19651.9811">1067 5457,'0'0,"0"-25,0 0,-25 25,0 0,0 0,0 0,25 25,-24-25,-1 0,25 25,-25-25,0 25,0 0,1-25,-1 24,0-24,25 25,-25 0,25 0,0 0,-25-25,25 24,0 1,0 0,25-25,-25 25,25 0,-25-1,25-24,0 25,-1-25,1 25,0-25,0 0,0 0,-1 0,1 0,0 0,0-25,0 25,-1 0,1 0</inkml:trace>
  <inkml:trace contextRef="#ctx0" brushRef="#br0" timeOffset="20991.7627">1339 5606,'0'-25,"-24"25,24 25,0 0,0-1,-25 1,25 0,0 0,0 0,0-1,0 1,0 0,0 0,0 0,25-25,-25 25,24-25,1 0,-25-25,25 25,0-25,0 25,-25-25,0 0,0 0,-25 1,0-1,0 25,0-25,1 25,48 0,-24-25,25 25,0 0,0 0,0-25,-1 25,1-24,0 24,0-25,-25 50,0-1,0 1,0 0,0 0,0 0,0-1,25-24,-25 25,0 0,24-25,-24 25,25 0,-25 0,25-25,0 0,0 0,0 0,-1 0,-24-25,25 25,-25-25,0 0,0 0,-25 0,1 25,24-24,-25-1,0 0,0 25,0-25,0 25,1 0,-1 0,25 25,0 0,25-25,-25 25,24-25,1 0,0 24,0-24,0 0,-25-24,25 24,-1-25,1 25,-25-25,25 0,-25 0,0 1,25-1,-25 0,0 0,0 0,0 1,0-1,0 0,0 0,0 0,-25 1,25-1,0 0,-25 25,25-25,0 50,0 0,0 0,0-1,0 1,0 0,0 0,0 0,0-1,25 1,-25 0,0 0,0 0,25-1,-25 1,0 0,25 0,-25 0,24-1,1 1,-25 0,25-25,-25 25,25-25,-25 25,25-25,-1 0,1 0,0 0,0 0,0-25,-1 25,-24-25,25 25,-25-25,0 0,0 1,0-1,0 0,0 0,0 0,0 50,0 0,0 0,0 0,0-1,25-24,-25 25,0 0,25-25,-25 25,25-25,-1 0,1 0,0 0,0-25,0 25,-25-25,24 25</inkml:trace>
  <inkml:trace contextRef="#ctx0" brushRef="#br0" timeOffset="21127.2799">2208 5482,'0'0,"-25"0,25-25</inkml:trace>
  <inkml:trace contextRef="#ctx0" brushRef="#br0" timeOffset="21919.964">2257 5507,'0'24,"25"-24,-25 25,0 0,25 0,-25 0,25-1,-25 1,0 0,0 0,0 0,0-1,0 1,0-50,0 1,0-1,0 0,24 25,-24-25,25 0,0 1,0 24,-25 24,25-24,-25 25,0 0,24-25,-24 25,0 0,25-1,0 1,0-25,0 0,-1 0,1-25,0 1,0 24,-25-25,25 0,-25 0,25 25,-25-25,0 1,0-1,0 0,-25 25,0 25,0 0,25-1,-25-24,0 25,25 0,-24 0,24 0,24-25,-24-25,25 25,0-25,-25 0,25 25,-25-25,0 50,25-25,-25 25,0 0,25 0,-25-1,0 1,0 0,24 0,-24 0,0 0,0-1,0 1,0 0,0 0,0 0,0-1,-24 1,-1-25,25 25,-25-25,0 0,0 0,0-25,1 25,24-25,0 1,0-1,0 0,24 0,-24 0,25 25,0-24,0-1</inkml:trace>
  <inkml:trace contextRef="#ctx0" brushRef="#br0" timeOffset="22175.9659">3001 5457,'0'0,"0"-25,25 0,-25 1,25 24,-25 24,0 1,0 25,0-25,0-1,0 26,0 0,0-1,-25 1,0-1,1 1,-1 0,0-1,0 26,0-26,1 1,-1 0,0-1,0 1,0-1,25 1,-24-25,-1 24,25 1</inkml:trace>
  <inkml:trace contextRef="#ctx0" brushRef="#br0" timeOffset="26288.941">571 6722,'0'-25,"0"50,0 0,0 0,0-1,0 1,0 0,0 25,0-25,0-1,0 26,0-25,0 24,0-24,0 0,0 0,0 0,0 24,24-24,-24 0,0 0,0-1,0 1</inkml:trace>
  <inkml:trace contextRef="#ctx0" brushRef="#br0" timeOffset="26893.8117">546 6871,'0'-25,"0"0,0 0,0 1,25 24,-25-25,24 0,1 25,-25-25,25 25,0 0,0-25,-1 25,1 0,-25 25,25-25,-25 25,25-25,-25 25,0 0,0-1,-25-24,25 25,-25 0,0 0,1-25,24 25,-25-25,0 0,50 0,-25 25,25-25,-25 24,24 1,-24 0,25 0,-25 0,25-1,-25 1,25 0,-25 0,0 0,25-1,-1 1,1 0,0-25,0 0,0 0,-1-25,1 0,-25 1,25-1,-25 0,0 0,0 0,0 1,0-1,0 0,-25 25,25 25,-25 0,25-1,-24 1,24 0,0 0,0 0,0-1,0 1,24-25,1 0,-25 25,25-25,0 0,0 0,-1-25,1 25,0 0</inkml:trace>
  <inkml:trace contextRef="#ctx0" brushRef="#br0" timeOffset="27804.8766">1265 7045,'0'-25,"0"0,0 50,25-25,-25 25,25-1,-25 1,24 0,-24 0,0 0,0-1,0 1,25 0,-25-50,-25 25,25-25,0 1,0-1,0 0,-24 0,24 0,-25 25,25-24,0-1,0 50,0-1,0 1,0 0,0 0,0 0,25-25,-25 24,0 1,0 0,0 0,24 0,-24-1,0 1,25 0,-25 0,0 0,25-1,-25 1,0 0,25-25,-25-25,-25 0,25 1,0-1,-25 0,25 0,0 0,-25-24,25 24,0 0,0 0,0 1,-24-1,24 0,0 0,0 0,0 1,0-1,0 0,24 25,-24-25,25 0,0 25,0 0,0 0,-25 25,24-25,-24 25,0 0,0 0,-24-25,-1 24,0-24,0 25,0-25</inkml:trace>
  <inkml:trace contextRef="#ctx0" brushRef="#br0" timeOffset="29264.8776">1637 6995,'-25'0,"25"25,0 0,0-1,0 1,0 0,0 0,0 0,0-1,0 1,25 0,-25 0,25-25,0 0,-25-25,25 0,-1 0,-24 1,0-1,25 25,-25-25,0 0,0 0,0 1,0-1,0 0,0 0,0 50,0 0,0 0,0-1,0 1,0 0,0 0,25-25,-25 25,25-1,-25 1,25-25,-25 25,24-25,1 25,-25-50,25 25,-25-25,0 0,25 1,-25-1,0 0,25 0,-25 0,24 25,1 0,-25 25,25-25,-25 25,25 0,-25 0,25-25,-25 24,0 1,24-25,-24 25,0-50,0 0,0 1,0-1,0 0,0 0,0 0,25 25,0 0,-25 25,25-25,-25 25,0 0,0 0,0-50,0 0,25 25,-25-25,24 25,-24 25,25-25,-25 25,25-25,-25 25,25-25,0 0,-1 0,-24-25,25 0,-25 0,0 0,0 1,0-1,0 0,0 0,0 0,0 1,0 48,0 1,0 0,0 0,25 0,-25-1,0 1,0 0,0 25,25-26,-25 1,0 0,0 0,25 24,-25-24,0 0,24 0,-24 0,0-50,0 0,0 0,0 0,-24 1,24-1,0 0,0 0,0 0,0 1,0-1,24 0,-24 0,25 0,0 25,-25-24,25 24,0 24,-1-24,-24 25,25 0,-25 0,0 0,0-1,-25-24,25 25,-24 0,-1-25,25 25,-25-25,0 25,0-25,1 0</inkml:trace>
  <inkml:trace contextRef="#ctx0" brushRef="#br0" timeOffset="29557.6978">2629 6796,'0'-24,"0"-1,0 0,0 0,25 25,0-25,0 25,0 0,-1 0,26 0,-25 0,24 25,1-25,-25 25,24 0,1 0,-25-1,24 1,-24 25,0 0,0-26,0 26,-25 0,24-1,-24 1,0-1,0 1,-24 0,-1-1,0 1,0-25,-24 24,24-24,-25 0,1 0,24 24,-25-49,1 25,24 0,0-25,0 0,0 0</inkml:trace>
  <inkml:trace contextRef="#ctx0" brushRef="#br0" timeOffset="30795.2748">4415 3051,'0'0,"-25"0,25 25,-24 0,24-1,-25 1,0 0,25 0,-25-25,25 25,0-1,-25-24,25 25,0-50,25 1,-25-1,25 25,-25-25,0 0,25 0,-25 1,25-1,-25 0,24 0,-24 0,25 1,0 24,0 24,0 1,-25 0,24-25,-24 25,25 0,-25-1,25-24,-25 25,0 0</inkml:trace>
  <inkml:trace contextRef="#ctx0" brushRef="#br0" timeOffset="32735.5455">4390 3125,'0'25,"0"0,0 0,0 0,0-1,0 1,0 0,0 0,0 0,0-1,0 1,0 0,0 0,0 0,0-1,0 1,0 0,25 0,-25 0,0-1,25 1,-25 0,0 0,0 0,0 0,25-1,-25 1,0 0,0 0,0 0,0-1,0 1,0 0,25-25,-25 25,0 0,0-1,0 1,0 0,0 0,0 0,0-1,0 1,0 0,0 0,0 0,0-1,0 1,0 0,0 0,0 0,0-1,0 1,0 0,0 0,0 0,0-1,0 1,0 0,0 0,24 0,-24-1,0 1,0 0,0 0,0 0,0-1,0 1,0 0,0 0,-24-25,24 25,0 0,0-1,0 1,0 0,0 0,0 0,0-1,0 1,0 0,0 0,0 0,0-1,0 1,0 0,0 0,0 0,0-1,0 1,0 0,0 0,0 0,0-1,0 1,0 0,0 0,0 0,0-1,0 1,0 0,0 0,0 0,0-1,0 1,0 0,0 0,0 0,0-1,0 1,0 0,0 0,0 0,0 0,0-1,0 1,0 0,0 0,0 0,0-1,0 1,0 0,0 0,0 0,0-1,0 1,0 0,0 0,0 0,0-1,0 1,0 0,0 0,0 0,0-1,0 1,0 0,0 0,0 0,0-1,0 1,0 0,0 0,0 0,0-1,0 1,0 0,0 0,0 0,0-1,0 1,0 0,0 0,0 0,0 0,0-1,0 1,0 0,0 0,0 0,0-1,0 1,0 0,0 0,0 0,0-1,0 26,0-25,0 0,0-1,0 1,0 25,0-25,0-1,0 1,0 25,0-25,0-1,0 26,0-25,0 24,0-24,0 25,0-1,0 1,0-25,0 24,0 1,0 0,0-1,0 1,0 0,0-1,0-24,0 25,0-1,0 1,0-1,0 1,0 0,0-1,0 1,0-1,0 1,0 0,0 24,0-24,0-1,0 1,0 0,0-1,0 1,0-1,0 1,0 0,0-1,0 26,0-26,0 1,0 24,0-24,0-1,0 1,0 24,0-24,0 0,0-1,0 1,0 24,0-24,0 24,0-24,0 0,0 24,0-24,0 24,0-24,0 24,0-24,0 24,0-24,0 24,0-24,0 24,0-24,0 24,0 1,0-26,0 26,0-26,0 26,0-26,0 26,0-1,0 0,0-24,0 24,-25 1,25-1,0 1,0-1,0 1,-25-26,25 26,0-1,0 0,0 1,0-1,-25 25,25-24,0-1,0 1,-25-1,25 0,0 1,0-1,0 1,-24 24,24-25,0 1,-25-1,25 1,0-1,0 0,0 1,-25-1,25 1,0 24,0-25,0 1,-25-1,25 1,0 24,0-25,0 1,0 24,0-25,-25 25,25-24,0 24,0-25,0 26,-24-26,24 25,0 1,0-1,0 0,0 0,-25 0,25 1,0-1,0 0,0 0,0 25,-25-24,25-1,0 0,0 25,0-25,0 0,0 25,25-24,-25-1,0 0,25 0,-25-24,0 24,24 0,-24-24,25 24,0-25,-25 1,25-1,0 0,-1 1,-24-25,25 24,0-24,0 24,0-24,-1 49,-24-50</inkml:trace>
  <inkml:trace contextRef="#ctx0" brushRef="#br0" timeOffset="34376.8756">4093 1960,'0'-25,"-25"25,25-25,0 0,0 50,0 0,-25 0,25-1,0 1,0 0,0 0,0 0,0-1,0 1,0 0,0 25,0-26,0 1,0 25,0-25,0-1,0 1,0 0,0 0,0 0,0-1,0 1,0 0,25-25,-25 25,25-25,0 0,-1 0,1 0,0-25</inkml:trace>
  <inkml:trace contextRef="#ctx0" brushRef="#br0" timeOffset="34641.8722">3795 2307,'-25'0,"25"-25,25 0,0 25,0 0,0 0,-25-25,24 25,1 0,0 0,0 0,0-24,-1 24,1 0,0 0</inkml:trace>
  <inkml:trace contextRef="#ctx0" brushRef="#br0" timeOffset="35077.1368">4440 2282,'0'0,"0"-25,0 0,0 1,-25 24,25 24,-25-24,1 0,24 25,-25-25,25 25,0 0,0 0,25-25,-25 24,24-24,1 25,0-25,-25 25,25-25,-25 25,25-25,-25 25,0-1,24-24,-24 25,0 0,-24-25,-1 0,0 25,0-25,0 0,1 0,-1 0,0 0,25-25</inkml:trace>
  <inkml:trace contextRef="#ctx0" brushRef="#br0" timeOffset="35653.6562">4862 2332,'0'0,"-25"0,0 0,25 24,-25-24,0 25,1 0,-1 0,25 0,-25-25,25 24,0 1,-25 0,25 0,0 0,0-1,25-24,0 0,0-24,-1 24,1-25,0 0,-25 0,0 0,0 1,0-1,0 50,0-1,25-24,-25 25,25 0,0 0,-1-25,-24 25,25-25,0 0,0 0,0-25,-1 25,-24-25</inkml:trace>
  <inkml:trace contextRef="#ctx0" brushRef="#br0" timeOffset="35949.1939">5085 2133,'0'-25,"0"1,0 48,0 1,0 0,0 0,0 0,0-1,0 1,0 0,0 0,25 0,-25-1,0 1,0 0,25 0,-25 0,0-1,24-24,-24 25,25-25,0 0</inkml:trace>
  <inkml:trace contextRef="#ctx0" brushRef="#br0" timeOffset="36758.2202">4713 2158,'-25'0,"25"25,0 0,-25-1,25 1,0 0,0 0,0 0,0-1,0 1,0 0,0 0,0 0,0-1,0 1,0 0,0 0,0 0,0-1,0 1,0 0,25-25,0 0,0 0</inkml:trace>
  <inkml:trace contextRef="#ctx0" brushRef="#br0" timeOffset="37016.8589">4564 2381,'0'0,"25"0,-25-25,25 25,-1 0,1-24,0 24,0 0,0-25</inkml:trace>
  <inkml:trace contextRef="#ctx0" brushRef="#br0" timeOffset="37865.145">5085 2629,'0'-25,"0"1,25 24,-25-25,0 0,25 0,-25 0,0 1,24 24,-24-25,0 0,0 0,0 0,0 1,0-1,0 0,0 0,0 0,0 1,0-1,-24 25,-1 0,25 25,-25-25,25 24,-25-24,25 25,0 0,25-25,-25 25,25-25,0 0,-1 25,1-25,0 0,0 0,-25 24,25 1,-25 0,0 0,0 0,0-1,0 1,0 0,0 0,24 0,1-25,0 24,0-24,0 0</inkml:trace>
  <inkml:trace contextRef="#ctx0" brushRef="#br0" timeOffset="38188.6623">5457 2034,'0'25,"0"0,0-1,0 1,0 0,0 0,0 0,0-1,0 1,0 0,0 0,25 0,-25-1,0 1,0 0,25 0,-25 0,24-1,1-24,0 25</inkml:trace>
  <inkml:trace contextRef="#ctx0" brushRef="#br0" timeOffset="38353.6893">5407 2282,'-24'25,"24"-50,24 0,1 25,0 0</inkml:trace>
  <inkml:trace contextRef="#ctx0" brushRef="#br0" timeOffset="38492.8428">5755 2183,'0'-25,"0"0</inkml:trace>
  <inkml:trace contextRef="#ctx0" brushRef="#br0" timeOffset="39785.8206">4812 8359,'0'0,"25"0,0 25,0-25</inkml:trace>
  <inkml:trace contextRef="#ctx0" brushRef="#br0" timeOffset="39897.602">5333 8409,'0'0,"25"0</inkml:trace>
  <inkml:trace contextRef="#ctx0" brushRef="#br0" timeOffset="41033.8242">4614 8359,'24'0,"1"0,0-25,0 25,0 0,-1 0,1 0,0 0,0 0,0 0,0 0,-1 0,1 0,0 0,0 0,0 0,-1 0,26 0,-25 0,0 0,-1 0,1 0,0 0,0 0,0 0,-1-24,1 24,0 0,0 0,24 0,-24 0,0 0,0 0,0 0,-1 0,1 0,0 0,0 0,0 0,-1 0,1 0,0 0,0 0,0 0,-1-25,1 25,0 0,0 0,0 0,0 0,-1 0,1 0,0 0,0 0,0 0,-1 0,1 0,0 0,0 0,0 0,-1 0,1 0,0 0,0 0,0 0,-1 0,1 0,0 0,0 0,0 0,-1 0,1 0,0 0,0 0,0 0,-1 0,1 0,0 0,0 0,0 0,-1 0,1 0,0 0,0 0,0 0,-1 0,1 0,25 0,-25 0,0 0,-1 0,1 0,0 0,0 0,0 0,-1 0,1 0,0 0,0 0,0 0,-1 0,1 0,0 25,0-25,0 0,-1 0,1 0,25 0,-25 0,-1 0,1 0,0 0,0 0,0 0,-1 0,26 0,-25 0,0 0,24 0,-24 0,0 0,24 0,-24 0,25 0,-1 0,-24 24,25-24,0 0,-1 0,-24 0,25 0,-1 0,1 0,-25 0,24 0,1 0,-25 0,24-24,1 24,-25 0,24 0,-24 0,25 0,-26 0,26 0,-25 0,0 0,-1 0</inkml:trace>
  <inkml:trace contextRef="#ctx0" brushRef="#br0" timeOffset="41859.8211">8657 8285,'0'0,"25"0,-1 0</inkml:trace>
  <inkml:trace contextRef="#ctx0" brushRef="#br0" timeOffset="42543.8089">8806 8260,'446'-25,"-396"25,-546 25,1017-50,-497 25,26 0,-25 0,0 0,24 0,-24 0,25 0,-26 0,26 0,0 0,-26 0,26 0,0 0,-1 0,-24-25,25 25,-1 0,-24 0,25 0,-25 0,24 0,-24 0,0 0,24 0,-24 25,25-25,-25 0,-1 0,26 0,-25 0,24 0,-24 0,0 0,25 0,-26 0,1 0,25 0,-25-25,24 25,-24 0,25 0,-26 0,1 0,25 0,-25 0,24 0,-24 0,0 0,0 0,-1 0,1 0,0 0,0 0,0 0,0 0,-1 0,1 0,0 0,25 0,-26 0,1 0,25 0,-25 0,-1 0,26 0,-25 0,0 0,-1 0,26 0,-25 0,0 0,-1 0,26 0,-25 0,0 0,-1 0,26 0,-25 0,0 0,24 0,-24 0,25 0,-26 0,26 0,-25 0,25 0,-1 0,-24 0,25 0,-26 0,26 0,-25 0,24 0,-24 0,0 0,0 0,24 0,-24 0,0 0,0 0,0 0,24 0,-24 0,25 0,-26 0,1-24,25 24,-1 0,-24 0,25 0,-25 0,24 0,-24 0,25 0,-25 0,24 0,-24 0,25 0,-1 0,-24 0,25 0,-1 0,1 0,-1 0,1 0,0 0,-1 24,-24-24,25 0,-1 0,-24 0,25-24,-26 24,1 0,25 0,-25 0,-1 0,1 0,25 0,-25 0,-1 0,26 0,-25 0,0-25,0 25,-1 0,26 0,-25 0,0 0,-1 0,1 0</inkml:trace>
  <inkml:trace contextRef="#ctx0" brushRef="#br0" timeOffset="43883.4846">14883 8111,'0'0,"25"0,24 0,1 0,-1 0,1 0,0 0,-1-25,1 25,-1 0,26 0,-25 0,-1 0,1-24,24 24,-24 0,-25 0,24 0,1 0,-1 0,-24 0,25 24,-1-24,1 0,0 0,-26 0,51 0,-26 0,1 0,0 0,-1 0,26-24,-26 24,1 0,24 0,-24 0,0 0,-1 0,1 0,-1 0,26 0,-26 0,1 0,0 0,-26-25,26 25,0 0,-1 0,1 0,-1 0,-24 0,25 0,-1 0,1 0,-25-25,25 25,-1 0,1 0,-25 0,24 0,1 0,-1-25,-24 25,25 0,-1 0,1 0,0 0,-1 0,-24 0,25 0,-1 0,1-25,-1 25,1 0,0 0,-1 0,-24 0,25 0,-1 0,1 0,0-25,-26 25,26 0,0 0,-26 0,26 0,0 25,-1-25,-24 0,25 0,-1 0,1 25,-1-25,-24 0,25 0,-1 0,1 0,-25 0,24 0,-24 0,25 0,-25 0,24 0,-24 0,25 0,-25 25,24-25,-24 0,0 0,24 0,-24 0,0 0,0 0,0-25,-1 25,1 0,0 0,-25-25,25 25,0 0,-1-25</inkml:trace>
  <inkml:trace contextRef="#ctx0" brushRef="#br0" timeOffset="46113.3175">20687 7987,'0'0,"25"0,0 0,0 0,-1 0,1 0,0 0,0 0,0 0,-1 0,1 0,0 0,0 0,0 0,-1 0,1 0,0 0,0 0,0 0,-1 0,1 0,0 0,0 0,0 0,-1 0,1 0,0 0,0 0,0 0,-1 0,1 0,0 0,25 0,-26 0,1 0,0 0,0 0,0 0,24 0,-24 0,0 0,0 0,24 0,-24 0,0 0,0 0,0 0,24 0,-24 0,0 0,0 0,-1 0,1 0,0 0,0 0,0 0,-1 0,1 0,0 0,0 0,0 0,-1 0,1 0,0 0,0 0,0 0,-1 0,1 0,0 0,0 0,0 0,-1 0,1 0,0 0,0 0,0 0,-1 0,1 0,0 0,25 0,-25 0,-1 0,1 0,0 0,25 0,-26 0,1 0,0 0,0 0,0 0,-1 0,1 0,0-25,0 25,0 0,-1 0,1 0,25 0,-25 0,-1 0,26 0,-25 0,0 0,-1-25,26 25,-25 0,0 0,-1 0,1-24,0 24,0 0,0 0,-1 0,1 0,0-25,0 25,0 0,-1 0,1 0,0 0,0 0,0 0,0 0,-1 0,1 0,0 25,0-25,24 0,-24 0,0 0,0 0,0 0,-1 0,1 0,0 0,0 24,0-24,-1 0,1 0,0 0,0 0,0 0,-1 0,1 0,0 0,0 0,0 0,-1 0,1 0,0 0,0 25,0-25,-1 0,1 0,0 0,0 0,-25 25,25-25,-1 0,1 0,0 0,0 0,0 0,0 0,-1 0,1 0,0 0,0 0,-25-25,25 25,-1 0,1 0,0 0,0 0,-25-25,25 25,-25-24,0-1,0 0,-25 0,0 0,0 25,0-24,1-1,-1 25,0-25,0 25,0-25,1 25,-1 0,25-25,-25 25,25 25,0 0,25-25,0 0,-25 25,24-25,1 0,-25 25,25-25,0 0,0 24,-1-24,1 0,0 25,0-25,0 25,-1-25,1 25,0-25,-25 25,25-25,-25 24,25-24,-25 25,0 0,-25-25,25 25,-25-25,25 25,-25 0,0-25,1 24,-1 1,0-25,0 25,0 0,1-25,-1 25,0-25,0 0,25 24,-25-24</inkml:trace>
  <inkml:trace contextRef="#ctx0" brushRef="#br0" timeOffset="47744.7671">22126 8334,'0'25,"0"0,-25-25,25 25,0 0,-25-25,25 24,0 1,-25-25,25 25,0 0,0 0,0-1,0 1,0 0,0 0,0 0,0-1,0 1,0 0,0 0,0 0,25-1,0-24,-25 25,25-25,0 25,-1-25,1 0,0 0,0 0,0 0,-1 0,1 0,0 0,0 0,-25-25,25 25</inkml:trace>
  <inkml:trace contextRef="#ctx0" brushRef="#br0" timeOffset="48109.352">21828 8558,'-25'0,"50"0,0 0,0 0,0 0,-1 0,1 24,0-24,25 0,-26 0,1 0,0 25,0-25,0 0,-1 0,1 0,0 0,0 0,0 0,-1 0</inkml:trace>
  <inkml:trace contextRef="#ctx0" brushRef="#br0" timeOffset="54095.1379">4390 5507,'0'0,"25"0,0 0,0 0,0 0,-1 0,1 0,0 0,0 0,0 0,-1 0,1 0,0 0,0 0,0 0,-1 0,1 0,0 0,0 24,0-24,0 0,-1 0,1 0,0 0,0 0,0 0,-1-24,1 24,0 0,0 0,0 0,-1 0,1 0,0 0,0 0,0 0,-1 0,1 0,0 0,0 0,-25 24,25-24,-1 0,1 0,0 0,0 0,0 0,-1 0,1 0,0 0,0 0,0 0,-1 0,1 0,0 0,0 0,0 0,-1 0,1 0,0 0,0 0,0 0,0 0,-1 0,1 0,0 0,0 0,0 0,-1 0,1 0,0 0,0 0,0 0,-1 0,1 0,0 0,0 0,0 0,-1 0,1 0,0 0,-25-24,25 24,0 0,-1 0,1 0,0 0,0 0,0 0,-1 0,1 0,0 0,0 0,0 0,-1 0,1 0,0 0,0 0,0 0,-1-25,1 25,0 0,0 0,0 0,0 0,-1-25,1 25,0 0,0 0,0 0,-1 0,1 0,0 0,0 0,0 0,-1 0,1 0,0 0,0 0,0-25,-1 25,1 0,0 0,0 0,0 0,-1 0,1 0,0 0,0 0,0 0,-1 0,1 0,0 0,0 0,0-25,-1 25,1 0,0 0,0 0,0 0,-1 0,1-24,0 24,0 0,0 0,-1 0,1 0,0 0,0 0,0 0,0 0,-1 0,1-25,0 25,0 0,0 0,-1 0,1 0,0 0,0 0,0-25,-1 25,1 0,0 0,0 0,0 0,-1 0,1 0,0 0,0 0,0 0,-1-25,1 25,0 0,0 0,0 0,-1 0,1 0,0 0,0 0,0 0,-1 0,1 0,0 0,0 0,0 0,-1 0,1 0,0 0,0 0,0 0,0 0,-1 0,1 0,0 0,0 0,0 0,-1 0,1 0,0 0,0 0,0 0,-1 0,1 0,0-25,0 25,0 0,-1 0</inkml:trace>
  <inkml:trace contextRef="#ctx0" brushRef="#br0" timeOffset="55485.3167">11038 5259,'0'-25</inkml:trace>
  <inkml:trace contextRef="#ctx0" brushRef="#br0" timeOffset="55846.2089">9575 5283,'24'0,"1"0,0 0,0 0,0 0,-1-24,1 24,0 0,0 0,24 0,-24 0,0 0</inkml:trace>
  <inkml:trace contextRef="#ctx0" brushRef="#br0" timeOffset="56869.5676">10021 5259,'372'0,"-347"0,-422 0,819 0,-373 0,-24 0,0 0,25 0,-26 0,1-25,25 25,-25 0,-1 0,1 0,0 0,0 0,0 0,-1 0,1 0,0 0,0 0,24 0,-24 0,0 0,0 0,0 0,-1 0,1 0,25 0,-25 0,0 0,-1 0,1 0,25 0,-25 0,-1 0,1 0,0 0,0 0,0 0,-1 0,1 0,0 0,0 0,0 0,-1 0,1-25,0 25,0 0,0 0,-1 0,26 0,-25 0,0 0,-1 0,26 0,-25-25,0 25,24 0,-24 0,0 0,0 0,-1 0,1 0,25 0,-25 0,0 0,-1 0,1 0,0 0,0 0,0 0,-1 0,1 0,0-25,0 25,0 0,-1 0,1 0,0 0,0 0,0 0,24 0,-24 0,0 0,0 0,24 0,-24 0,0 0,0 0,-1 0,1 0,0 0,0 0,0 0,-1 0,1 0,0-24,0 24,0 0,-1 0,1 0,0 0,0 0,0 0,0 0,-1 0,1 0,0 0,0 0,0 0,-1 0,1 0,0 0,0 0,0 0,-1 0,1 0,0 0,-25-25,25 25,0 0,-1 0,1 0,0 0,0 0,0 0,-1 0,1 0,0 0,0 0,0 0,-1 0,1 0,0 0,0 0,0 0,-1 0,1 0,0 25,0-25,0 0,-1 0,1 0,0 0,0 0,0 0,-1 0,1 0,0 0,0 0,0 0,0 0,-1 0,1 0,0 0,0 24,0-24,-1 0,1 0,0 0,0 0,0 0,-1 0,1 0,0 0,0 0,0 25,-1-25,1 0,0 0,0 0,0 0,-1 0,1 0,-25 25,25-25,0 0,0 0,-1 0,1 0,0 0,0 0,0 0,-1 0,1 25,0-25,0 0,0 0,-1 0,1 0,0 25,0-25,0 0,0 0,-1 0,1 0,0 0,0 0,-25-25,25 25,-1 0,-24-25,25 25</inkml:trace>
  <inkml:trace contextRef="#ctx0" brushRef="#br0" timeOffset="57728.8661">15602 5259,'0'0,"25"0,0 0,0 0,-1 0,1 0,0 0,0 0,0 0,-1 0,1 0,0 0,-25 24,25-24,-50 0,25-24,-25 24,0 0,1 0,-1 0,0 0,0-25,0 25,1 0,-1 0,0 0,0 0,0-25,1 25,-1 0,0 0,0 0,50 0,0 0,0 0,-1 25,1-25,0 0,0 0,24 0,-24 0,0 0,0 0,0 0,24 0,-24 0,0 0,0 0,-1 0,1 0,0 0,0 0,0 0,-1 0,1 0,0 0,0 0</inkml:trace>
  <inkml:trace contextRef="#ctx0" brushRef="#br0" timeOffset="59387.1793">16098 5259,'0'24,"0"1,0 0,0 0,25-25,-25 25,0-1,0 1,0 0,0 0,0 0,0-1,25 1,-25 0,0 0,25 0,-25-1,0 1,24-25,-24 25,0 0,0 0,25-1,-25 1,0 0,0 0,25 0,-25 0,0-1,0 1,25 0,-25 0,0 0,0-1,25 1,-25 0,0 0,0 0,24-1,-24 1,0 0,0 0,0 24,0-24,0 0,0 0,0 0,25-1,-25 1,0 0,0 0,0 0,0-1,0 1,0 0,25 0,-25 0,0-1,0 1,0 0,0 0,0 0,0-1,0 1,0 0,0 0,0 0,0 0,0-1,0 1,25-25,-25 25,0 0,0 0,0-1,0 1,0 0,0 0,0 0,0-1,0 1,0 0,0 0,0 0,0-1,25-24,-25 25,0 0,0 0,0 0,0-1,0 1,0 0,0 0,0 0,0-1,0 1,0 0,0 0,0 0,0-1,0 1,0 0,0 0,0 0,0-1,0 1,0 0,0 0,0 0,0-1,0 1,0 0,25 0,-25 0,0 0,0-1,0 1,24-25,-24 25,0 0</inkml:trace>
  <inkml:trace contextRef="#ctx0" brushRef="#br0" timeOffset="62558.4415">10145 5531,'0'25,"0"0,0 0</inkml:trace>
  <inkml:trace contextRef="#ctx0" brushRef="#br0" timeOffset="62701.4458">10220 5755,'-25'24,"25"1,0 0</inkml:trace>
  <inkml:trace contextRef="#ctx0" brushRef="#br0" timeOffset="62830.3677">10244 5953,'0'25,"0"0</inkml:trace>
  <inkml:trace contextRef="#ctx0" brushRef="#br0" timeOffset="62958.2879">10294 6201,'0'0,"0"25,-25-25,25 25,-25 0,25-1,-24 1,24 0,0 0</inkml:trace>
  <inkml:trace contextRef="#ctx0" brushRef="#br0" timeOffset="63085.2107">10269 6623,'0'0,"-25"0,25 25,0-1</inkml:trace>
  <inkml:trace contextRef="#ctx0" brushRef="#br0" timeOffset="63213.1321">10244 6970,'0'0,"0"25,0 0,-24-25,24 25</inkml:trace>
  <inkml:trace contextRef="#ctx0" brushRef="#br0" timeOffset="63365.0393">10244 7392,'0'25,"-24"-25,24 24</inkml:trace>
  <inkml:trace contextRef="#ctx0" brushRef="#br0" timeOffset="63608.8818">10220 7888,'0'25,"0"-1,0 1</inkml:trace>
  <inkml:trace contextRef="#ctx0" brushRef="#br0" timeOffset="63744.7989">10220 8111,'-25'25,"50"-50,-75 50,50 0,0 0</inkml:trace>
  <inkml:trace contextRef="#ctx0" brushRef="#br0" timeOffset="66657.4807">4614 5159,'0'-24,"0"-1,0 0,0 0,24 0,1 1,0-1,0 25,-25-25,25 25,-1-25,1 25,0 0,-25-25,25 25,0 0,0 0,-1-24,1 24,0-25,0 25,0 0,-1 0,1 0,0 0,0 0,-25-25,25 25,-1 0,1 0,0 0,0 0,0 0,-1 0,1 0,0 0,0 0,0 0,-1 0,1 0,-25 25,25-25,0 0,-25 25,25-25,-25 24,24-24,1 0,0 25,0-25,0 0,-1 0,1 25,0-25,0 0,0 0,-1 0,1 0,0 0,0 0,0 0,0 0,-1 0,1 0,0 0,0 0,0 0,-1 0,26 0,-25 0,0-25,-1 25,1 0,0 0,25-25,-26 25,1 0,0-24,25 24,-26-25,1 25,0-25,0 25,0-25,-1 25,1-25,0 25,0-25,0 25,-25-24,24 24,1-25,0 0,0 0,-25 0,0 1,0-1,0 0,0 50,0 0,0-1,0 1,25-25,-25 25,0 0,24-25,-24 25,25-25,0 24,0-24,-25 25,25-25,0 0,-1 25,1-25,0 0,0 0,0 25,24-25,-24 0,0 0,0 0,-1 25,1-25,25 0,-25 0,-1 0,26 0,-25 0,0-25,24 25,-24 0,25 0,-26 0,26 0,-25 0,24-25,-24 25,0 0,25 0,-26 0,1 0,25-25,-25 25,-1 0,1 0,25 0,-25 0,0 0,24-25,-24 25,0 0,24 0,-24 0,25-24,-1 24,-24 0,25 0,-25 0,24-25,-24 25,0 0,24 0,-24 0,0 0,0-25,0 25,-1 0,26 0,-25 0,0 0,-1-25,1 25,25 0,-25 0,-1 0,1 0,25 0,-25 0,0 0,24 0,-24 25,0-25,24 0,-24 0,0 0,0 25,24-25,-24 0,0 0,25 0,-26 0,1 25,0-25,0 0,0 0,-1 0,-24 24,25-24,0 0,0 25,0-25,-1 25,1-25,-25 25,25-25,0 25,0 0,-1-1,1 1,0 0,0 0,-25 0,25-25,-25 24,0 1,0 0,24-25,-24 25,0 0,25-25,-25 24,25-24</inkml:trace>
  <inkml:trace contextRef="#ctx0" brushRef="#br0" timeOffset="67659.6204">5680 3696,'0'-25,"0"0,0 50,-25 0,25 0,0 0,0-1,0 1,0 0,0 0,0 0,-24-1,24 1,0 0,0 0,-25 0,25 24,0-24,0 0,-25 0,25-1,0 1,-25-25,25 25,0-50,0 0,0 1,25 24,0 0,0 0,-1 0,1 24,0-24,0 0,0 0,-1 0,1 0,0 0,0 0,0-24</inkml:trace>
  <inkml:trace contextRef="#ctx0" brushRef="#br0" timeOffset="68454.4558">6127 3944,'0'-25,"-25"0,0 25,0 25,1-25,-1 25,25 0,-25-25,25 25,-25-1,25 1,0 0,0 0,0 0,25-25,0 0,0-25,-1 25,1-25,0 0,0 0,-25 1,0-1,0 0,0 0,0 50,0 0,0 0,0-1,0 1,25-25,-25 25,24-25,1-25,0 25,0-25,0 1,-1-1,1 0,-25 0,0 0,0 1,0-1,-25 25,25-25,-24 25,24 25,0 0,24-25,-24 24,25-24,0 25,0-25,0 0,-25 25,24-25,1 0,-25 25,25-25,-25 25,0-1,0 1,-25-25,0 0,1 0,-1 0</inkml:trace>
  <inkml:trace contextRef="#ctx0" brushRef="#br0" timeOffset="69086.9845">6598 3994,'0'-25,"0"0,25 25,-25-25,25 25,-25-25,0 1,-25 24,0 0,0 24,25 1,0 0,0 0,0 0,0-1,25 1,0-25,0 0,-1 0,-24-25,25 25,-25-24,25 24,0-25,-25 0,25 25,-25-25,0 0,0 1,0-1,0 50,0-1,24 1,-24 0,0 0,25-25,-25 25,25-1,0-24,-25 25,25-25,0 0,-1 0</inkml:trace>
  <inkml:trace contextRef="#ctx0" brushRef="#br0" timeOffset="69451.6072">7119 3870,'0'-25,"0"0,-25 25,0 25,1-25,24 25,-25-25,25 24,-25 1,25 0,-25-25,25 25,0 0,0-1,0 1,0 0,25 0,0-25,0 0,-1 0,1 0,0 0,25 0</inkml:trace>
  <inkml:trace contextRef="#ctx0" brushRef="#br0" timeOffset="70615.595">7342 3919,'-25'25,"25"0,-24 0,24-1,0 1,24 0,1-25,-25 25,25-25,0 0,0 0,-25-25,-25 0,0 0,0 25,0-24,1 24,24-25,24 25,-24-25,25 25,0 0,0-25,0 25,-1 0,1 0,-25-25,0 50,0 0,0 0,25 0,0-1,0-24,-25 25,24-25,1 0,0 0,0 0,-25-25,0 1,0-1,-25 25,25-25,-25 25,25-25,-25 25,1-25,-1 25,0-24,0 24,25 24,0 1,0 0,25-25,0 0,0 0,-1 0,1 0,0 0,0 0,0-25,-1 25,-24-25,25 25,-25-24,25-1,-25 0,0 0,0 0,0 1,0-1,0 0,0 0,0 0,0 0,0 1,-25 24,25-25,0 0,0 50,0 0,0-1,0 1,0 0,0 0,0 0,0 0,0-1,25 1,-25 0,0 0,25-25,-25 25,25-1,-1 1,1-25,0 0,0 0,0 0,-1 0,1 0,0 0,-25-25,25 1,-25-1,0 0,0 0,0 0,-25 25,25 25,0 0,0 0,0 0,0-1,0 1,0 0,25-25,0 25,0 0,-1-25,1 0,0 0,0 0,0 0,-25-25</inkml:trace>
  <inkml:trace contextRef="#ctx0" brushRef="#br0" timeOffset="70754.3927">8186 3721,'-25'-25,"0"25,25-25</inkml:trace>
  <inkml:trace contextRef="#ctx0" brushRef="#br0" timeOffset="71419.5895">8310 3919,'0'0,"0"-25,0 1,0-1,0 0,0 0,24 25,-24 25,25-25,-25 25,25-25,0 0,-25-25,25 25,-25-25,24 0,-24 1,0-1,0 0,0 50,0 0,0-1,0 1,0 0,0 0,0 0,0-1,0 1,25 0,-25 25,0-26,0 1,25 0,-25 0,25 0,-25-1,0 1,25 0,-25 0,0 0,0-1,-25-48,0-1,25 0,-25 25,25-25,0 0,0 1,0-1,0 0,25 25,-25-25,25 25</inkml:trace>
  <inkml:trace contextRef="#ctx0" brushRef="#br0" timeOffset="74086.5703">10021 5135,'0'-25,"0"0,0 0,-25 0,25 1,0-1,0 0,0 0,0 0,0 1,0-1,0 0,0 0,0 0,0 0,0 1,0-1,25 25,-25-25,0 0,25 0,-25 1,25 24,-25-25,25 25,-25-25,24 25,-24-25,25 25,-25-25,25 25,0-24,0 24,-25-25,24 25,1 0,0 0,-25-25,25 25,0 0,-1-25,1 25,0 0,0 0,0-25,-1 25,1 0,0 0,0 0,0 0,-1 0,1 0,-25-24,25 24,0 0,0 0,-1 0,1 0,0 0,0 0,0 0,-1 0,1 0,0 0,0 0,0 0,-1 24,1-24,0 0,0 0,0 25,-1-25,1 0,-25 25,25-25,0 0,0 0,0 0,-1 25,1-25,0 0,0 0,0 0,-1 0,1 0,0 25,0-25,0 0,-1 0,1 0,0 0,0 24,0-24,-1 0,1 0,0 0,0 0,0 0,-1 0,1 0,0-24,0 24,0 0,-1 0,1 0,0 0,0-25,0 25,-1 0,1 0,0 0,0-25,0 25,-1 0,1 0,0-25,0 25,0 0,0 0,-1-25,1 25,0 0,0-24,0 24,-1 0,1-25,0 25,0-25,0 25,-25-25,24 25,-24-25,0 1,0-1,0 50,0-1,0 1,0 0,0 0,0 0,25-25,-25 24,25 1,0-25,-25 25,25-25,-25 25,24-25,1 0,0 25,0-25,0 0,-1 0,1 24,0-24,0 0,0 0,-1 0,1 0,0 0,0 0,0 0,-1 0,1 0,0 0,0 0,0 0,-1 0,1-24,0 24,0 0,0 0,0-25,-1 25,1 0,0 0,25-25,-26 25,1 0,0 0,25-25,-26 25,1 0,25 0,-25 0,-1-25,1 25,25 0,-25 0,-1 0,1-24,0 24,0 0,0 0,-1-25,1 25,0 0,0 0,0 0,24-25,-24 25,0 0,0 0,-1 0,26-25,-25 25,0 0,-1 0,1 0,25 0,-25 0,0 0,-1 0,1 0,0 0,0 0,0 0,-1 0,1 0,25 0,-25 0,-1 0,1 0,0 0,0 0,0 0,-1 0,1 0,0 0,0 0,0 25,-1-25,1 0,0 0,0 25,0-25,-1 0,1 0,-25 25,25-25,0 0,0 24,-1-24,1 0,0 25,0-25,0 25,-1-25,1 25,0-25,0 0,0 25,0-25,-1 24,1-24,0 25,0-25,-25 25,25-25,-1 25,1-25,-25 25,25-25,0 24,-25 1,25-25,-25 25,24-25,-24 25,25-25,0 25,0-1,0-24,-25 25,24 0,1 0,-25 0,25 0,-25-1,25-24,-25 25,25 0,-1 0,1 0,0-1,0 1,0 0,-1 0,1 0,-25-1</inkml:trace>
  <inkml:trace contextRef="#ctx0" brushRef="#br0" timeOffset="75307.1208">11683 3473,'0'-25,"-25"25,25-25,0 50,0 0,0-1,25-24,-25 25,0 0,0 0,0 0,0-1,25 1,-25 0,0 0,0 0,0 0,0-50,0 0,0 0,0 0,0 0,0 1,0-1,0 0,0 0,0 0,0 1,0-1,0 0,0 0,0 0,0 1,0 48,25 1,-25 0,24-25,-24 25,25-25,0 25,0-1,0-24,-25 25,24-25,1 25,0-25,0 0,0 0,-1 0,-24-25,25 25,0-25,-25 1,25 24,-25-25,25 0,-25 0,24 25,-24-25,0 1,0-1,25 25,-25 25,25-1,-25 1,25 0,-25 0,0 0,25-1,-25 1,25 0,-25 0,0 0,24-1,-24 1,0 0,25 0,-25 0,0 0,0-1,25 1,-25 0</inkml:trace>
  <inkml:trace contextRef="#ctx0" brushRef="#br0" timeOffset="75794.9335">12551 3398,'0'-25,"0"1,-25 24,25 24,-24-24,24 25,-25-25,25 25,0 0,0 0,0-1,0 1,0 0,0 0,0 0,0-1,0 1,25 0,-25 0,24 0,-24 0,25-25,0 24,0-24,0 0,-1 0,1 0,0 0,0 0,-25-24,25 24,-1 0,-24-25,25 0,-25 0,0 0,0 0,0 1,0-1,0 0,-25 25,25-25,-24 0,24 1,-25 24,25-25,-25 25,0-25,0 25,1 0,24-25,-25 25,0 0</inkml:trace>
  <inkml:trace contextRef="#ctx0" brushRef="#br0" timeOffset="76122.5548">13097 3299,'-25'0,"50"0,-25-25,25 25,-1 0,1 0,0 0,0 0,0 0,0 0,-1 0,1 0,0 0,0 0,0 0,-25-25,24 25</inkml:trace>
  <inkml:trace contextRef="#ctx0" brushRef="#br0" timeOffset="76363.5535">13196 3249,'0'0,"0"25,-25-25,25 25,0 0,0 0,0-1,0 1,0 0,0 0,0 0,25-1,-25 1,0 0,0 0,0 0,0-1,0 1,25 0,-25 0,0 0,0 0,0-1,0 1,25 0,-25 0,0 0,0-1</inkml:trace>
  <inkml:trace contextRef="#ctx0" brushRef="#br0" timeOffset="76554.1112">13866 3671,'0'-25,"0"0,0 1</inkml:trace>
  <inkml:trace contextRef="#ctx0" brushRef="#br0" timeOffset="77932.8995">12874 3324,'0'0,"0"-25,24 25,1 0,0 0,0 0,0 0,-1 0,26 0,-25 0,0 0,-1-25,1 25,25 0,-25 0,0 0,-1 0,1 0,0 0,0 0,0 0,-1 0</inkml:trace>
  <inkml:trace contextRef="#ctx0" brushRef="#br0" timeOffset="79554.528">4614 9004,'0'25,"-25"-25,25 25,-25-25,25 25,-25-25,0 24,1-24,24 25,-25-25,0 0,25 25,-25-25,0 0,25 25,25 0,-25-1,25-24,-25 25,25-25,-25 25,25-25,-1 25,1 0,0-25,0 24,0 1,-1-25,-24 25,25 0,0 0,0-1</inkml:trace>
  <inkml:trace contextRef="#ctx0" brushRef="#br0" timeOffset="80179.5214">4713 9178,'25'0,"-1"0,1 0,0 0,0 0,0 0,0 0,-1 0,1 0,0 0,0 0,24 0,-24 0,25 0,-25 0,24 0,-24 0,25 0,-26 0,26 0,-25 0,24 0,-24 0,25 0,-25 0,24 0,-24 0,25 0,-26 0,26 0,-25 0,24 0,-24 0,25 0,0 0,-26 0,26 0,0-25,-26 25,26 0,0 0,-26 0,26 0,0 0,-26 0,26 0,-25 0,24 0,1 0,-25 0,24-25,1 25,-25 0,24 0,1 0,0 0,-26 0,26 0,0 0,-1 0,-24 0,25 0,-1 0,1 0,-25 0,24-25,1 25,0 0,-1 0,1 0,-1 0</inkml:trace>
  <inkml:trace contextRef="#ctx0" brushRef="#br0" timeOffset="80322.7988">8409 9079,'0'0,"25"0,-25-25</inkml:trace>
  <inkml:trace contextRef="#ctx0" brushRef="#br0" timeOffset="81452.3329">9203 8979,'0'-25,"0"1,0-1,0 0,0 0,24 25,1 0,-25-25,25 25,0 0,0 0,-1-24,1 24,0 0,0 0,0 0,-1 0,1 0,0 24,0-24,0 0,-25 25,24-25,-24 25,25-25,-25 25,0 0,0-1,-25 1,25 0,-24-25,-1 25,25 0,-25 0,0-1,0 1,1 0,-1-25,-25 25,25 0,1-25,24 24,-25-24,0 0,0 25,0-25,1 25,48-25,1 0,0 0,0 0,24 0,-24 0,25 0,-25 0,24 0,1 0,-25-25,24 25,-24 0,25 0,-26 0,1 0,0 0,0 0,0 0,-1 0,-24-25</inkml:trace>
  <inkml:trace contextRef="#ctx0" brushRef="#br0" timeOffset="81929.5119">10269 8830,'0'-24,"0"-1,-25 0,1 25,-1 0,0 0,25 25,-25-25,0 0,25 25,-24-1,-1 1,25 0,0 0,0 0,0-1,25-24,-25 25,24-25,1 25,-25 0,25-25,0 25,0-25,-1 25,1-1,0-24,0 25,0 0,-1-25,1 25,-25 0,25-25,-25 24,-25-24,0 0,1 0,-1 0,0 0,0 0,0 0,1 0,-1 0,0-24,0 24,0 0,1 0,24-25,-25 25,25-25,25 0</inkml:trace>
  <inkml:trace contextRef="#ctx0" brushRef="#br0" timeOffset="84189.4601">10914 9103,'25'0,"0"0,-1 0,1 0,0 0,0 0,0 0,-1 0,1 0,0 0,0 0,25 0,-26 0,1-24,0 24,0 0,0 0,-1 0,1 0,-25 24,25-24,0 0,0 0,-1 0,1 0,0 0,0 0,0 0,-1 0,1 0,0 0,0 0,0 0,24 0,-24 0,0 0,0 0,24 0,-24-24,0 24,0 0,-1 0,1 0,0 0,0 0,0 0,-1 0,1 0,0 0,0 0,0 0,0 0,-1 0,1 0,0 0,0 0,0 0,-1 0,26-25,-25 25,0 0,-1 0,1 0,0 0,0 0,0 0,-1 0,1 0,0 0,0 0,0 0,-1 0,1 0,0 0,25 0,-26 0,1 0,0 0,0 0,0 0,-1 0,1 0,0 0,0 0,0 0,-1 0,1 0,0 0,0 0,0 0,0 0,-1 0,1 0,0 0,0 0,0 0,-1 0,1 0,0-25,0 25,0 0,-1 0,1 0,0 0,0 0,0 0,24 0,-24 0,0 0,0 0,24 0,-24 0,0 0,24 0,-24 0,0 0,0 0,24 0,-24 0,0 0,25 0,-26 0,1 0,0 0,0 0,24 0,-24 0,0 0,0 0,25 0,-26 0,1 0,0-25,25 25,-26 0,1 0,25 0,-25 0,-1 0,1 0,25-25,-25 25,-1 0,26 0,-25 0,0 0,-1 0,1 0,0 0,0 0,0 0,-1 0,1 0,0 0,0 0,0 0,-1 0,1 0,0-25,0 25,0 0,-1 0,1 0,0 0,0 0,25 0,-26-24,1 24,0 0,0 0,24 0,-24 0,0 0,0 0,0 0,24 0,-24 0,0 0,0 0,-1 0,1-25,0 25,0 0,0 0,-1 0,1 0,0 0,0 25,0-25,-1 0,1 0,0 0,0 0,0 0,-1 0,1 0,0 0,0 0,0 0,-1 0,1 0,0 0,0 0,0 0,0 0,-1 0,1 0,0 0,0 0,0 0,-1 0,1 0,0 0,0 0,0 0,-1 0,1 0,0 0,0 0,0 0,-1 0,1 0,-25-25,25 25,-25-25,-25 0,0 25,25-25,-24 25,-1-24,0 24,0-25,0 25,1-25,-1 25,0-25,0 25,0 0,-24-25,24 25,0-24,0 24,1 0,-1 0,25-25,-25 25,0 0,25 25,25-25,0 0,0 24,-1-24,1 25,0-25,0 0,0 25,-1-25,1 0,0 25,0-25,0 0,-1 25,1-25,0 0,0 24,0-24,-25 25,24-25,-24 25,0 0,-24-25,24 25,-25-25,0 24,0-24,-24 25,24-25,0 25,-25-25,26 25,-1-25,0 25,-25-25,26 25,-1-25,0 24,0-24,0 0,0 25</inkml:trace>
  <inkml:trace contextRef="#ctx0" brushRef="#br0" timeOffset="88036.2987">7813 9178,'0'0,"25"0,0 0,0-25,0 25,-1 0,26 0,-25 0,25 0,-1 0,26-25,-26 25,1 0,24 0,1 0,-26-25,26 25,-26 0,1 0,-1 25,1-25,0 0,-26 0,1 25,0-25,0 0,0 0,-25 25,0-50</inkml:trace>
  <inkml:trace contextRef="#ctx0" brushRef="#br0" timeOffset="90818.4373">4738 7392,'24'0,"-24"25,25-25,0 0,0 0,-25-25,25 25,0 0,-1 0,1-25,0 25,0 0,0-25,-1 25,1-25,0 25,25-24,-26 24,1-25,25 25,-25-25,-1 25,26-25,-25 25,24-25,-24 25,25-24,-25 24,24 0,-24 0,25 0,-26 0,26 0,-25 0,24 0,-24 0,25 0,0 0,-1 0,-24 0,25 24,-1-24,-24 0,25 25,-1-25,-24 0,25 25,-26-25,1 0,25 0,-25 0,-1 25,1-25,0 0,0 0,0 0,-1 0,1 0,25-25,-25 25,-1 0,1 0,0-25,0 25,0 0,-1 0,1 0,25-25,-25 25,0 0,24 0,-24 0,25-24,-26 24,26 0,-25 0,24 0,-24 0,25 0,-25 0,-1 0,26 0,-25 24,0-24,24 0,-24 0,0 0,24 0,-24 0,25 0,-25 0,24 0,-24 0,25-24,-1 24,-24 0,25 0,-26 0,26 0,-25-25,0 25,24 0,-24 0,0 0,0 0,0 0,-1 0,1 0,0 0,0 0,0 0,24 0,-24 0,0 0,24 0,-24 0,25 25,-25-25,-1 0,26 0,-25 0,0 0,24 0,-24 0,0 0,0 0,24 0,-24 24,0-24,0 0,-1 0,1 0,25 0,-25 0,0 0,-1 0,26 0,-25 0,0 0,-1 0,1 0,0 0,0 0,0 0,-1 0,1 0,0 0,0 0,0-24,-1 24,1 0,0 0,0 0,0 0,-1 0,1 0,0 0,0 0</inkml:trace>
  <inkml:trace contextRef="#ctx0" brushRef="#br0" timeOffset="92042.3049">6672 6474,'0'-25,"0"0,0 1,0 48,0 1,0 0,0 0,0 0,0-1,0 1,0 0,0 0,0 0,0-1,0 1,0 0,0 0,0 0,0-1,0 1,0 0,25 0,-25 0,0 0,0-1,0 1,0 0,25-50</inkml:trace>
  <inkml:trace contextRef="#ctx0" brushRef="#br0" timeOffset="92570.9813">7169 6722,'0'-25,"-25"25,25 25,-25-25,0 0,0 25,25 0,0-1,25 1,0-25,0 25,0-25,-1 25,1-25,0 0,0 25,0-25,-25 25,24-25,1 24,-50 1,1-25,-1 0,0 0,0 25,0-25,1 0,-1 0,0 0,0 0,25-25,-25 25,1 0,24-25</inkml:trace>
  <inkml:trace contextRef="#ctx0" brushRef="#br0" timeOffset="93616.3357">10542 7020,'-25'25,"0"-25,25 24,-24-24,-1 25,0-25,25 25,-25-25,25 25,25-25,-25 25,25-25,0 24,-1-24,1 0,0 0</inkml:trace>
  <inkml:trace contextRef="#ctx0" brushRef="#br0" timeOffset="94088.1579">11336 6945,'0'0,"49"0,-24 0,25-24,-25 24,24 0,-24 0,25-25,-26 25,1 0,25 0,-25 0,-1 0,1 0,0-25,0 25,0 0,-1 0</inkml:trace>
  <inkml:trace contextRef="#ctx0" brushRef="#br0" timeOffset="94892.5496">10691 7094,'-25'0,"0"0,0 0,1 0,48 0,1 0,0 0,0-25,0 25,-1 0,1 0,25 0,-25 0,-1 0,1-24,25 24,-25 0,24 0,-24 0,25 0,-1 0,1 0,-25 0,24 0,1 0,0-25,-1 25,-24 0,25 0,-1 0,1 0,-1 0,1 0,-25 0,24 0,1 0,-25 0,24 0,-24 0,0 0,0 0,0 0,-1 0,1 0,0 0,0 0,0 0,-1 0,1-25,0 25,0 0</inkml:trace>
  <inkml:trace contextRef="#ctx0" brushRef="#br0" timeOffset="97012.3932">6028 6499,'0'25,"-25"-25,25 24,-25-24,25 25,-25-25,25 25,-25 0,1 0,24-1,-25-24,25 25,-25 0,25 0,0 0,0-1,-25 1,25 0,0 0,0 0,0 0,0-1,25-24,-25 25,25-25,-25 25,25-25,-25 25,24-25,1 0,0 0,0 0,0-25,-1 25,-24-25,25 25,0-25,0 1,0-1,-1 0,-24 0,25 0,0 25,-25-25,25 1,-25-1,0 0,0 0,0 0,0 1,0-1,-25 0,25 0,-25 25,25-25,-25 25,25-24,-24 24,24 24</inkml:trace>
  <inkml:trace contextRef="#ctx0" brushRef="#br0" timeOffset="97318.2061">6499 6796,'0'0,"0"-24,-25 24,25-25,25 25,0 0,-50 0,25 25,-25-25,0 0,0 0,25 24</inkml:trace>
  <inkml:trace contextRef="#ctx0" brushRef="#br0" timeOffset="98256.1427">6896 6474,'-25'0,"0"0,0 0,25 25,-25-25,1 0,-1 0,0 0,25 25,-25-25,0 0,25 24,0 1,0 0,0 0,0 0,0-1,-24-24,24 25,0 0,0 0,0 0,24-1,-24 1,0 0,25 0,-25 0,25-25,-25-25,25 25,0 0,-1 0,1 0,0 0,0 25,0-25,-25 25,25-25,-25 24,0 1,0 0,0 0,0 0,0-1,0 1,-25 0,0 0,0 0,0-1,0-24,1 25,-1 0,0-25,0 25,0-25,1 0,-1 0,0 0,0 0,0 0,25-25</inkml:trace>
  <inkml:trace contextRef="#ctx0" brushRef="#br0" timeOffset="98765.1313">6722 6548,'0'-24,"25"24,0 0,-1-25,1 25,0 0,0 0,0-25,0 25,24 0,-24 0,0-25,0 25,-1 0,26-25,-25 25,0 0,-1-24,1 24,0 0,0 0,-25-25,-25 25</inkml:trace>
  <inkml:trace contextRef="#ctx0" brushRef="#br0" timeOffset="100050.7239">12700 6474,'-25'0,"25"-25,0 0,0 1,0 48,0 1,0 0,0 0,0 0,0-1,0 1,0 0,0 0,0 0,0-1,0 1,0 0,0 0,0 0,0-1,0 1,0 0,25 0,-25 0,0 0,0-1,25-24,-25 25,25-25</inkml:trace>
  <inkml:trace contextRef="#ctx0" brushRef="#br0" timeOffset="100242.5692">12998 6722,'0'-25,"-25"25</inkml:trace>
  <inkml:trace contextRef="#ctx0" brushRef="#br0" timeOffset="100978.2007">13543 6375,'0'-25,"-24"25,-1 25,0-25,0 0,0 0,1 0,24 25,-25-25,0 0,0 0,0 0,25 24,0 1,0 0,0 0,0 0,0-1,0 1,0 0,0 0,25-25,0-25,0 25,0 0,-1 0,-24-25,25 25,0 0,0 0,0 0,-1 0,-24 25,25-25,0 0,-25 25,25-25,-25 25,0-1,0 1,-25 0,0-25,0 25,1-25,-1 25,0-25,0 0,0 0,25 24,-24-24,-1 0,0 0,0 0</inkml:trace>
  <inkml:trace contextRef="#ctx0" brushRef="#br0" timeOffset="101367.3284">14039 6573,'0'0,"0"-25,-24 1,-1 24,0 0,0 0,0 0,1 0,-1 24,0-24,25 25,0 0,0 0,25-25,-25 25,25-25,-25 24,24-24,-24 25,25-25,-25 25,25-25,0 25,-25 0,25-25,-50 0,0 0,0 0,0 0,1 0,-1 0,0 0</inkml:trace>
  <inkml:trace contextRef="#ctx0" brushRef="#br0" timeOffset="103871.1668">13841 7119,'25'-25,"0"25,-1 0,1 0,0 0,0 0,0 0,-1 0,1 0,-25-25,25 25,0 0,0 0,-1 0,1 0,0 0,0 0,0 0,-1 0,1 0,0-24,0 24,0 0,0 0,-1 0,1 0,0 0,0 0,0 0,-1 0,1 0,0 0,0 0,0-25,-1 25,1 0,0 0,0 0,0 0,-1 0,1 0,0 0,0 0,0-25,-1 25,1 0,0 0,0 0,24 0,-24 0,0 0,0 0,0 0,-1 0,1 0,0 0,0 0,0 0,-1 0,-24-25,25 25,0 0,0 0,0 0,0 0,-1-25,1 25,0 0,0 0,0 0,-1 0,1 0,0-24,0 24,0 0,-1 0,1 0,0 0,0 0,0 0,-1 0,1 0,0 0,0 0,0 0,-1 0,1 0,0 0,0 0,0 0,-1 0,1 0,0 0,0 0,0 0,-1 0,1 0,0 0,0 0,0 0,-1 0,1 0,-25-25,25 25,0 0,-25-25,0 0,0 0,-25 25,25-25,-25 25,0 0,1-24,-1 24,0-25,0 25,0 0,1 0,24 25,24-25,1 24,0-24,0 0,-25 25,25-25,-25 25,0 0,0 0,-25-25,0 25,0-25,25 24,-25-24,1 25,-1-25,25 25,-25-25,0 25</inkml:trace>
  <inkml:trace contextRef="#ctx0" brushRef="#br0" timeOffset="111584.28">248 11534,'0'25,"0"0,0 0,0-1,0 1,0 0,0 0,0 0,0-1,0 1,0 0,0 0,0 0,25-25,-25 24,0 1,0-50,0 1,0-1,25 0,-25 0,0 0,0 1,0-1,0 0,0 0,0-24,0 24,0 0,0 0,0 0,-25 25,25-24,0-1,0 0,0 0,0 50,0 0,0 0,25-1,-25 1,24 0,-24 0,25-25,-25 25,25-25,-25 24,25-24,-25-24,25 24,-25-25,24 0,-24 0,0 0,25 1,-25-1,25 0,-25 0,0 0,25 1,0-1,-25 0,0 0,25 25,-25 25,0 0,24 0,-24-1,0 1,25 0,-25 0,0 0,0-1,25 1,-25 0,0 0,0 0,25-25,-25 24,0 1,0 0,25 0,-25 0</inkml:trace>
  <inkml:trace contextRef="#ctx0" brushRef="#br0" timeOffset="112085.2855">943 11460,'-25'0,"0"0,0 25,25-1,-25-24,25 25,-24-25,24 25,-25 0,25 0,0-1,0 1,0 0,25-25,-25-25,24 25,-24-25,25 1,0-1,-25 0,0 0,0 0,0 50,0 0,0 0,0 0,0-1,0 1,0 0,25 0,0 0,-1-25,-24 24,25-24,0 0</inkml:trace>
  <inkml:trace contextRef="#ctx0" brushRef="#br0" timeOffset="112600.0509">1215 11509,'-24'-24,"-1"48,0 1,0 0,25 0,0 0,0-1,0 1,25-25,-25-25,25 25,-25-24,25 24,-25-25,0 0,24 25,-24-25,0 0,0 1,0-1,0 50,0-1,0 1,0 0,0 0,25 0,-25-1,0 1,25 0,-25 0,25 0,-25 24,25-24,-25 25,0-26,24 26,-24-25,0 24,0-24,0 0,0 0,0 0,0-1,0 1,0 0,0 0,-24-25,-1 0,0 0,0 0,0-25,1 25,-1-25,0 0,0 1,25-1,0 0,0 0,0 0,0 1,0-1,25 25,-25-25,25 0,0 0</inkml:trace>
  <inkml:trace contextRef="#ctx0" brushRef="#br0" timeOffset="113204.1941">1315 11633,'0'0,"24"0,-24-24,0-1,25 0,0 25,-25 25,0 0,25-25,-25 24,0 1,0 0,0 0,-25-25,25 25,0-50,0 0,0 0,0 0,25 25,0-24,-1 24,-24 24,25-24,-25 25,0 0,25-25,-25 25,0 0,25-25,-25 24,25-24,-1 0,1 0,-25-24,25 24,-25-25,0 0,25 25,-25-25,0 0,0 1,0-1,-25 25,25-25,-25 25,25 25,0 0,-25-25,25 24,0 1,0 0,0 0,25-25,-25 25,25-25,-25 24,25-24,0 0,0 0</inkml:trace>
  <inkml:trace contextRef="#ctx0" brushRef="#br0" timeOffset="113492.9934">1836 11286,'0'-25,"0"50,0 0,0 0,0 0,0-1,0 1,0 0,0 0,0 0,0-1,0 1,0 0,0 0,0 0,24-1,-24 1,0 0,0 0,25 0,-25-1,25-24,-25 25,0 0</inkml:trace>
  <inkml:trace contextRef="#ctx0" brushRef="#br0" timeOffset="113824.335">1687 11584,'0'-25,"0"50,0-75,25 50,-1 0,1 0,0 0,0 0,0 0,-1 0,1-25,0 25,0 0,0-24,-25 48,24 1,-24 0,0 0,25 0,-25-1,25-24,-25 25,25 0,-25 0,25-25,-1 0</inkml:trace>
  <inkml:trace contextRef="#ctx0" brushRef="#br0" timeOffset="113960.2613">2108 11460,'0'0,"0"-25</inkml:trace>
  <inkml:trace contextRef="#ctx0" brushRef="#br0" timeOffset="114233.2623">2406 11410,'-25'-25,"0"25,1 0,-1 0,25 25,-25-25,25 25,0 0,-25 0,25-1,-25 1,25 0,0 0,0 0,0-1,0 1,0 0,25-25,0 25,0-25,0 0,-1 0,1 0,0 0,25-25,-26 25,26 0</inkml:trace>
  <inkml:trace contextRef="#ctx0" brushRef="#br0" timeOffset="114847.2565">695 12452,'-25'-25,"0"25,0 0,0 0,1 25,-1-25,0 0,0 25,0-25,25 25,-25-25,1 24,24 1,-25-25,25 25,0 0,0 0,-25-1,25 1,0 0,0 0,25 0,0-1,-1 1,1-25,0 0,0 0,25 0,-26 0,26 0</inkml:trace>
  <inkml:trace contextRef="#ctx0" brushRef="#br0" timeOffset="115694.2498">1091 12502,'-49'-25,"98"50,-123-50,74 50,-25-1,25 1,0 0,0 0,0 0,0-1,0 1,0 0,0 0,25 0,0-1,-25 1,25-25,-25-25,0 1,-25 24,0-25,0 0,0 0,25 0,25 1,0-1,0 25,0-25,-1 25,1-25,0 25,0-25,0 25,-1 0,1-24,-25 48,0 1,0 0,0 0,0 0,0-1,0 1,25-25,-25 25,25-25,-25 25,25-25,-1 0,1 0,0 0,0 0,0-25,-1 0,1 25,-25-25,25 1,-25-1,25 0,-25 0,0 0,25 1,-25-1,0 0,0 0,0 0,0 1,0-1,-25 0,25 0,-25 0,25 1,-25-1,25 50,0-1,0 1,0 0,0 0,0 0,0-1,0 1,25-25,-25 25,0 0,0 0,25-25,-25 24,25-24,-25 25,24 0,1-25,0 25,0-25,0 0,0 0,-1 0,1 0,0 0,0 0,0 0,-1 0,1 0,0-25,0 25,-25-25,0 0,0 1</inkml:trace>
  <inkml:trace contextRef="#ctx0" brushRef="#br0" timeOffset="115867.2474">1339 12328,'0'0,"-24"0,24-25,-25 25,25-25,25 25,-1 0,1-24</inkml:trace>
  <inkml:trace contextRef="#ctx0" brushRef="#br0" timeOffset="119070.2228">4440 12799,'0'-25,"-25"25,50 0,-25 25,25-25,0 0,-1 0,-24 25,25-25,0 0,0 0,0 0,-1 0,1 0,0 0,0 0,0-25,-1 25,1 0,0 0,0 0,0 0,0 0,-1 0,1 0,0 0,0 0,0 0,-1 0,1 0,0 0,0 0,0 0,-1 0,1 0,0 0,0 0,0 0,-1 0,1 0,0 0,0 25,0-25,-1 0,1 0,0 0,0-25,0 25,-1 0,1 0,0 0,0 0,0 0,-1 0,1 0,0 0,0 0,0 0,-1 0,1 0,0 0,0 0,0 0,0 0,-1 0,1 0,0 0,0 0,0 0,-1 0,1 0,0 0,0 0,0 0,-25 25,24-25,1 0,0 0,0 0,0-25,-1 25,1 0,0 0,0 0,0 0,-1 0,1 0,0 0,0 0,0 0,-1 0,1 0,0 0,0 0,0 0,-25-25,24 25,1 0,0 0,0 0,0 0,-1 0,1 0,0 0,0 0,0 0,0 0,-1 0,1 0,0 0,0 0,0 0,-1 0,1 0,0 0,0 0,0 0,-1 0,1 0,0 0,0 0,0 0,-1 0,1 0,0 0,0 0,0 0,-1 0,1 0,0 0,0 0,0 0,-1 0,1 0,0 0,0 0,0 0,-1 0,1 0,0 0,0 0,0 0,-1 0,1 0,0 0,0 0,0 0,-1 0,1 0,0 0,0 25,0-25,0 0,-1 0,1 0,0 0,0 0,0 0,-1 0,1 0,0 0,0 0,0 0,-1 0,1 0,0 0,0 0,0 0,-1 0,1 0,0 0,0 0,0 0,-1 0,1 0,0 0,0 0,0 0,-1 0,1 0,0 0,0 0,0 0,-1 0,1 0,0 0,0 0,0 0,-1 0,1 0,0 0,0 0,0 0,0 0,-1 0,1 0,0 0</inkml:trace>
  <inkml:trace contextRef="#ctx0" brushRef="#br0" timeOffset="120804.6166">10120 8409,'0'-25,"-24"25,24-25</inkml:trace>
  <inkml:trace contextRef="#ctx0" brushRef="#br0" timeOffset="121333.277">10145 10368,'-25'25,"25"0</inkml:trace>
  <inkml:trace contextRef="#ctx0" brushRef="#br0" timeOffset="121476.9657">10220 10815,'0'0,"-25"0</inkml:trace>
  <inkml:trace contextRef="#ctx0" brushRef="#br0" timeOffset="121604.9856">10220 11162,'-25'25</inkml:trace>
  <inkml:trace contextRef="#ctx0" brushRef="#br0" timeOffset="121736.2008">10244 11485,'-24'24,"48"-48,-48 73</inkml:trace>
  <inkml:trace contextRef="#ctx0" brushRef="#br0" timeOffset="121862.0497">10220 12030,'-25'25,"25"0</inkml:trace>
  <inkml:trace contextRef="#ctx0" brushRef="#br0" timeOffset="127464.9894">10145 12402,'0'25,"25"-25</inkml:trace>
  <inkml:trace contextRef="#ctx0" brushRef="#br0" timeOffset="127584.1574">10244 12626,'-24'24,"48"-48,-48 73</inkml:trace>
  <inkml:trace contextRef="#ctx0" brushRef="#br0" timeOffset="127700.6144">10269 12898,'0'25,"0"-50</inkml:trace>
  <inkml:trace contextRef="#ctx0" brushRef="#br0" timeOffset="129683.8318">9376 12774,'25'0,"-25"-24,0-1</inkml:trace>
  <inkml:trace contextRef="#ctx0" brushRef="#br0" timeOffset="131011.9159">9376 12849,'25'0,"-25"-25,25 25,0 0,-1 0,1 0,-25-25,25 25,0 0,0 0</inkml:trace>
  <inkml:trace contextRef="#ctx0" brushRef="#br0" timeOffset="133820.5109">9649 12799,'0'-25,"0"1,0-1,0 0,0 0,0 0,0 1,25-1,-25 0,0 0,0 0,0 1,25 24,-25-25,0 0,0 0,0 0,0 1,0-1,24 25,-24-25,0 0,0 0,25 25,-25-24,0-1,0 0,0 0,0 0,25 25,-25-25,0 1,0-1,0 0,25 25,-25-25,0 0,0 1,0-1,0 0,0 0,0 0,0 1,0-1,0 0,0 0,0 0,25 1,-25-1,0 0,0 0,0 0,0 1,0-1,0 0,0 0,0 0,0 1,24 24,-24-25,0 0,0 0,0 0,0 1,0-1,25 25,-25-25,0 0,0 0,0 1,25 24,-25-25,0 0,0 0,0 0,0 0,0 1,0-1,25 25,-25-25,0 0,0 0,0 1,0-1,0 0,0 0,0 0,0 1,0-1,0 0,0 0,0 0,0 1,0-1,25 25,-25-25,0 0,24 25,-24-25,0 1,0-1,0 0,0 0,0 0,25 25,-25-24,0-1,25 25,-25-25,25 25,-25-25,0 0,25 25,-25-24,0-1,25 25,-25-25,24 25,-24-25,25 25,-25-25,25 25,-25-24,0-1,25 25</inkml:trace>
  <inkml:trace contextRef="#ctx0" brushRef="#br0" timeOffset="139861.8821">9798 12824,'0'0,"25"0,-1 0,-24-25,25 25,0 0,-25-25,25 25,0 0,-1 0,-24 25,25-25,0 0,0 0,0 0,0 0,-1 0,1 0,0 0,0 0</inkml:trace>
  <inkml:trace contextRef="#ctx0" brushRef="#br0" timeOffset="144873.835">10269 10244,'0'-24,"-25"24,50 0,-25 24,25-24,0 0,0 0,-1 0,1 0,0 0,0 0,0 0,-25 25,24-25,1 0,0 0,0 0,0 0,-1 0</inkml:trace>
  <inkml:trace contextRef="#ctx0" brushRef="#br0" timeOffset="145721.8609">10368 10269,'25'0,"0"0,0 0,0 0,-1 0,1 0,0-25,0 25,0 0,-1 0,1-24,0 24,0 0,0 0,-1 0,1 0,0 0,-25-25,25 25,0 0,-1 0,1 0,0 0,0 0,0 0,-1 0,1 0,-25 25,25-25,0 0,0 0,-1-25,1 25,0 0,-25 25,25-25,0 0,0 0,-1 0,1 0,0 0,0 0,0 0,-1 0,1 0,0 0,0 0,0 0,-25 24,24-24,1 0,0 0,0 0</inkml:trace>
  <inkml:trace contextRef="#ctx0" brushRef="#br0" timeOffset="147033.8244">10344 10269</inkml:trace>
  <inkml:trace contextRef="#ctx0" brushRef="#br0" timeOffset="149745.9822">10220 10443,'24'0,"1"0,0 0,-25-25,25 25,0 0,-1 0,-24-25,25 25,0 0,0 0,0 0,-1 0,1 0,0 0,0 0,0 0,-1 0,1 0,0 0,-25-25,25 25,0 0,-1 0,1 0,0 0,0 0,0 0,-1 0,1 0,0 0,0 0,0 0,-1 0,-24 25,25-25,0 0,0 0,0 0,-1 0,1 0,0 0,0 0,0 0,0 0,-1 0,1 0,0 0,0 0,0 0,-1 0,1 0,0 0,0 0,0 0,-1 0,1 0,0 0,0 0,0 0,-1 0,1 0,0 0,0 0,0 0,-1 0,1 0,0 0,0 0,-25-25,25 25,-1 0,1 0,0 0,0 0,0 0,-1 0,1 0,0 0,-25-24,25 24,0 0,-1 0,1 0,0 0,0 0,0 0,0 0,-1 0,1 0,0 0,0 0,0 0,-1 0,1 0,0 0,0 0,0 0,-1 0,1 0,0 0,0 0,0 0,-1 0,-24 24,25-24,0 0,0 0,0 0,-1 0,1 0,0 0,0 0,0 0,-1 0,1 0,0 0,0 0,0 25,-1-25,1 0,0 0,0 0,0 0,-1 0,1 0,0 0,0 0,0 0,0 0,-1 0,1 0,0 0,0 0,0 0,-1 0,1 0,0 0,0 0,0 0,-25 25,24-25,1 0,0 0,0 0,0 0,-1 0,1 0,0 0,0 0,0 0,-1 0,1 25,0-25,0 0,0 0,-1 0,1 0,0 0,0 0,0 0,-1 0,1 0,0 0,0 0,0 0,-1 0,1 0,0 0,0 0,0 25,-1-25,1 0,0 0,0 0,0 0,0 0,-1 0,1 0,0 0,0 0,0 0,-1 0,1 0,0 0,0 0,0 0,-1 0,1 0,0-25,0 25,0 0,-1 0,1 0,0 0,0 0,0 0,-1 0,1 0,0 0,0 0,0 0,-1 0,1 0,0 0,0 0,0 0,-1 25,1-25,0 0,0 0,0 0,-1 0,1 0,0 0,0 0,0 0,0 0,-1 0,1 0,0 0,0 0,0 0,-1 0,1 0,0 0,0 0,0 0,-1 0,-24-25,25 25,0 0,0 0,0 0,-1 0,1 0,0 0,0 0,0 0,-1 0,1 0,0 0,0 0,0 0,-1 0,1 0,0 0,0 0,0 0,-1 0,1 0,0 0,0 0,0 0,-1 0,1 0,0 0,0 0,-25-25,25 25,0 0,-1 0,-24 25,25-25,0 0,0 0,0 0,-25 25,24-25,1 0</inkml:trace>
  <inkml:trace contextRef="#ctx0" brushRef="#br0" timeOffset="149829.8808">16619 10468</inkml:trace>
  <inkml:trace contextRef="#ctx0" brushRef="#br0" timeOffset="149846.8722">16644 10468,'25'0</inkml:trace>
  <inkml:trace contextRef="#ctx0" brushRef="#br0" timeOffset="149869.8564">16694 10468</inkml:trace>
  <inkml:trace contextRef="#ctx0" brushRef="#br0" timeOffset="149955.7484">16718 10468,'25'0</inkml:trace>
  <inkml:trace contextRef="#ctx0" brushRef="#br0" timeOffset="150665.8022">16743 10468,'50'0,"-149"0,223-25,-100 25,-148 25,273-75,-149 25,0 0,-25 25,25-24,-24 24,-1 0,0 0,25 24,-25-24,0 0</inkml:trace>
  <inkml:trace contextRef="#ctx0" brushRef="#br0" timeOffset="151662.8452">16743 10393,'0'25</inkml:trace>
  <inkml:trace contextRef="#ctx0" brushRef="#br0" timeOffset="151782.5811">16768 10567</inkml:trace>
  <inkml:trace contextRef="#ctx0" brushRef="#br0" timeOffset="152057.7865">16793 11013,'0'25</inkml:trace>
  <inkml:trace contextRef="#ctx0" brushRef="#br0" timeOffset="152186.9722">16818 11137,'0'25</inkml:trace>
  <inkml:trace contextRef="#ctx0" brushRef="#br0" timeOffset="152453.9665">16892 11410</inkml:trace>
  <inkml:trace contextRef="#ctx0" brushRef="#br0" timeOffset="153073.9471">16917 11609,'0'0,"-25"0</inkml:trace>
  <inkml:trace contextRef="#ctx0" brushRef="#br0" timeOffset="153222.2181">16917 11931,'-25'25</inkml:trace>
  <inkml:trace contextRef="#ctx0" brushRef="#br0" timeOffset="153361.7753">16991 12229,'-49'25,"98"-50</inkml:trace>
  <inkml:trace contextRef="#ctx0" brushRef="#br0" timeOffset="153641.7858">16991 12874</inkml:trace>
  <inkml:trace contextRef="#ctx0" brushRef="#br0" timeOffset="154693.7655">9971 12923,'0'-25,"25"25,0-24</inkml:trace>
  <inkml:trace contextRef="#ctx0" brushRef="#br0" timeOffset="154830.9483">10393 12874,'25'24,"-50"-48,50 24,0 0,0 0,-1 0,-24-25</inkml:trace>
  <inkml:trace contextRef="#ctx0" brushRef="#br0" timeOffset="154945.9483">10914 12898,'0'0,"25"0</inkml:trace>
  <inkml:trace contextRef="#ctx0" brushRef="#br0" timeOffset="155077.717">11385 12898,'0'0,"25"0,-25-24</inkml:trace>
  <inkml:trace contextRef="#ctx0" brushRef="#br0" timeOffset="155218.7727">12030 12923,'25'0,"-25"-25,25 25</inkml:trace>
  <inkml:trace contextRef="#ctx0" brushRef="#br0" timeOffset="155353.7834">12874 12998</inkml:trace>
  <inkml:trace contextRef="#ctx0" brushRef="#br0" timeOffset="155514.8979">13494 12973,'0'-25,"0"0,25 25,-1 0,1 0</inkml:trace>
  <inkml:trace contextRef="#ctx0" brushRef="#br0" timeOffset="155639.7091">14015 12973,'74'-25</inkml:trace>
  <inkml:trace contextRef="#ctx0" brushRef="#br0" timeOffset="155762.9431">14684 12948,'25'-25,"-50"50,50-75,0 50</inkml:trace>
  <inkml:trace contextRef="#ctx0" brushRef="#br0" timeOffset="155918.7373">15205 12849,'0'0,"25"-25,0 25,0 0,-1 0,1-25,0 25,0 0,0 0</inkml:trace>
  <inkml:trace contextRef="#ctx0" brushRef="#br0" timeOffset="156469.7545">17314 12898,'0'0,"0"-24,0-1,0 0,-25 0,0 0,0 25</inkml:trace>
  <inkml:trace contextRef="#ctx0" brushRef="#br0" timeOffset="156610.3283">17041 12898,'-75'-24,"150"48,-150-73,75 24,25 25</inkml:trace>
  <inkml:trace contextRef="#ctx0" brushRef="#br0" timeOffset="156725.9334">17264 12849,'25'0,"-25"-25</inkml:trace>
  <inkml:trace contextRef="#ctx0" brushRef="#br0" timeOffset="156869.9315">17835 12824,'24'0,"-48"0,48-25,1 25</inkml:trace>
  <inkml:trace contextRef="#ctx0" brushRef="#br0" timeOffset="157022.9312">18430 12849,'25'0,"-25"-25,24 25,-24-25,25 25,0 0,0-25,0 25,24 0</inkml:trace>
  <inkml:trace contextRef="#ctx0" brushRef="#br0" timeOffset="157150.9348">19298 12849,'25'0,"-50"0,75 0,-26 0,1 0,-25-25,25 25</inkml:trace>
  <inkml:trace contextRef="#ctx0" brushRef="#br0" timeOffset="157282.9295">19794 12799,'25'0,"-25"-25,25 25,0 0,-1-24</inkml:trace>
  <inkml:trace contextRef="#ctx0" brushRef="#br0" timeOffset="157650.9153">18455 12601,'0'0,"-25"0,0 0,0 0</inkml:trace>
  <inkml:trace contextRef="#ctx0" brushRef="#br0" timeOffset="157921.7277">18132 12849,'0'0,"25"0</inkml:trace>
  <inkml:trace contextRef="#ctx0" brushRef="#br0" timeOffset="157946.7103">18405 12849,'50'0</inkml:trace>
  <inkml:trace contextRef="#ctx0" brushRef="#br0" timeOffset="157969.6954">18628 12849,'75'0</inkml:trace>
  <inkml:trace contextRef="#ctx0" brushRef="#br0" timeOffset="158342.9204">18901 12849,'1340'-75,"-3176"150,3721-150,-3547 150,3374-150,-3151 150,2927-150,-1438 75,0 0,-1 0,-24 0,25 0,-1 0,-24 0,25 0,-1 0,-24 0,25 0,-25-24,24 24,1 0,-1 0,-24 0,25 0,-1-25,1 25,0 0,-1 0,1 0,-1 0,1 0,0 0,-1 0,1 0,-1 0,1 0,-25 0,25 0,-1 0,-24 0,25 0,-26 0,26 0,-25 0,24 0,-24 0,25 0,-25 0,-1 0,26-25,-25 25,0 0,24 0,-24-25,0 25,0 0,-1-25,1 25,0 0,0 0,0-24,-1 24,1 0,0 0,0 0,0 0,-1 0</inkml:trace>
  <inkml:trace contextRef="#ctx0" brushRef="#br0" timeOffset="159102.9159">22423 12675,'0'-25,"25"25,0 0,0 0,0 0,-1 0,26 0,-25 0,0 25,24-25,-24 0,25 0,-1 0,1 0,0 25,-1-25,1 0,24 25,-24-25,24 0,1 25,-26-25,26 0,24 0,-25 24,1-24,-1 0,0 25,1-25,24 0,-24 25,-1-25,0 0,-24 25,24-25,1 0,-26 25,26-25,-26 0,1 0,0 24,-1-24,1 0,-1 0,-24 0,25 0,-25 0,24 0,-24 0,0 0,0 0,0 0,-1 0,1-24,0 24,0 0,-25-25,25 25,-25-25,0 0,-25 25,25-25,-25 1,0 24,25-25,0 50,0-1,0 1,0 0,0 0,25 0,-25-1</inkml:trace>
  <inkml:trace contextRef="#ctx0" brushRef="#br0" timeOffset="161399.8761">16743 10542,'0'-25,"25"25,0 0,0 0,-1 0,1 0,-25 25,25-25,-25-25,25 25,0 0,-25-25,24 25,-24-24,25 24,0 0,-25-25,25 25,0 0,-1 0</inkml:trace>
  <inkml:trace contextRef="#ctx0" brushRef="#br0" timeOffset="163769.882">15776 9922,'0'-25,"0"50,0 0,0-1,0 1,0 0,0 0,0 0,0 0,0-1,0 1,0 0,0 0,0 0,0-1,0-48,0-1,0 0,0 0,0 0,-25 25,25-24,0-1,0 0,0 0,-25 0,25 0,0 1,0-1,0 0,-25 25,25-25,0 0,0 1,0-1,0 0,0 0,0 0,25 25,0 0,0-24,0 24,-1 0,1 0,0 24,0-24,-25 25,0 0,0 0,0 0,-25-1,25 1,-25-25,25 25,-25 0,1-25,24 25,-25-25,25 24,25-48,-1 24,1 0,0 0,0 0,0 0,-1 24,1-24,0 0,-25 25,25-25,-25 25,0 0,0 0,0 0,-25-1,0 1,0-25,1 25,-1-25,0 0,0 0,0 0,1 0,-1 0,0 0,25-25</inkml:trace>
  <inkml:trace contextRef="#ctx0" brushRef="#br0" timeOffset="164565.6904">16123 10120,'0'-24,"0"48,0 1,0 0,0 0,0 0,0-1,25-24,-25 25,0 0,0-50,0 0,0 1,0-1,0 0,-25 0,25 0,0 1,0-1,0 50,0-1,25-24,-25 25,25 0,-25 0,24-25,-24-25,0 0,0 0,0 1,25 24,-25-25,25 25,-25 25,0-1,25-24,-25 25,0 0,25-25,-25 25,0 0,0-1,0 1</inkml:trace>
  <inkml:trace contextRef="#ctx0" brushRef="#br0" timeOffset="164929.6511">16396 10120,'0'-24,"0"48,0-73,0 74,-25-1,0 1,25 0,0 0,0 0,0-1,0 1,25-25,0 25,0-25,0 0,-1 0,-24-25,0 0,0 1,0-1,0 0,0 0,-24 25,24-25,-25 25,25-24,-25 24,25-25,-25 25,0 0,25-25</inkml:trace>
  <inkml:trace contextRef="#ctx0" brushRef="#br0" timeOffset="165178.3485">16495 10071,'25'0,"-25"-25,25 25,-25-25,25 25,-1 0,1 0,0 0,0 0,0 0,-1 0</inkml:trace>
  <inkml:trace contextRef="#ctx0" brushRef="#br0" timeOffset="165366.4678">16644 10046,'0'0,"0"25,0 0,0-1,0 1,0 0,0 0,0 0</inkml:trace>
  <inkml:trace contextRef="#ctx0" brushRef="#br0" timeOffset="171199.8253">16867 10492,'25'0,"0"0,-25-24,25 24,-1 0,-24-25,25 25,0 0,-25-25,25 25,0 0,-1-25,1 25,0 0,-25-25,25 25,0 0,-25-24,24 24,1 0,-25-25,25 25,0 0,-25-25,25 25,-1 0,-24-25,25 25,0 0,0 0,0 0,-25-25,24 25,1 0,0 0,-25-24,25 24,0-25,0 25,-1-25,1 25,0 0,-25-25,25 25,0 0,-1-25,1 25,0 0,-25-24,25 24,0 0,-1-25,1 25,0 0,0-25,0 25,-1 0,1-25,0 25,0 0,-25-25,25 25,-1 0,1-25,0 25,0 0,-25-24,25 24,-1 0,1 0,-25-25,25 25,0 0,0 0,-25-25,24 25,1 0,0 0,0-25,0 25,-1 0,-24-25,25 25,0 0,0 0,-25-24,25 24,0 0,-1 0,-24-25,25 25,0 0,0 0,-25-25,25 25,-1 0,1 0,-25-25,25 25,0 0,0-25,-1 25,1 0,-25-24,25 24,0 0,0-25,-1 25,1 0,0-25,0 25,0-25,-1 25,1 0,-25-25,25 25,0 0,0-24,-1 24,1 0,-25-25,25 25,0 0,-25-25,25 25,-1 0,1-25,0 25,0-25,0 25,-1 0,1 0,-25-24,25 24,0 0,0-25,0 25,-1 0,-24-25,25 25,0 0,-25-25,25 25,0 0,-1-25,1 25,0 0,-25-24,25 24,0 0,-1 0,-24-25,25 25,0 0,0 0,0-25,-1 25,1 0,-25-25,25 25,0 0,0 0,-25-25,24 25,1 0,0 0,0 0,0 0,-25-24,24 24,1 0,0 0,0-25,0 25,-1 0,1 0,0 0,-25-25,25 25,0 0,-1 0,1 0,0 0,-25-25,25 25,0 0,-1 0,1 0,-25-25,25 25,0 0,0 0,0 0,-25-24,24 24,1 0,0-25,0 25,0 0,-1 0,-24-25,25 25,0 0,0 0,0 0,-25-25,24 25,1 0,0 0,0-25,0 25,-1 0,1-25,0 25,0 0,-25-24,25 24,-1 0,1 0,0-25,0 25,0 0,-1 0,1-25,0 25,0 0,-25-25,25 25,-1 0,1 0,0 0,-25-25,25 25,0 0,-1 0,-24-24,25 24,0 0,0 0,-25-25,25 25,0 0,-1 0,-24-25,25 25,0 0,0-25,0 25,-1 0,1 0,0-25,0 25,0 0,-1 0,-24-24,25 24,0 0,0 0,0 0,-1-25,1 25,0 0,-25-25,25 25,0 0,-1-25,1 25,0 0,-25-25,25 25,0 0,-1 0,1-24,0 24,0 0,0 0,-25-25,24 25,1 0,0 0,-25-25,25 25,0 0,-1 0,1-25,0 25,0 0,0 0,-25-25,25 25,-1 0,1 0,0 0,-25-24,25 24,0 0,-1 0,1 0,-25-25,25 25,0 0,0 0,-1 0,1 0,0 0,-25-25,25 25,0 0,-1 0,1-25,0 25,0 0,0 0,-1 0,-24-25,25 25,0 0,0 0,0 0,-1 0,1 0,0 0,0 0,0 0,-25-24,24 24,-24-25,0 0,-24 25,24-25,-25 25,0 0,0 0,0 0,1 25,24 0,-25-25,25 25,25-1,-1-24,1 0,0 25,0-25,0 0,-1-25,1 25,0 0,-25-24,25 24,-25-25,0 0,0 0,-25 25,0-25,0 25,1 0,-1 0,0 0,0 25,0-25,25 25,-24-25,24 25,24 0,1-25,-25 24,25-24,0 0,0 0,-1 0,1 0,-25-24,0-1,-25 0,1 25,-1-25,0 25,0 0,0 0</inkml:trace>
  <inkml:trace contextRef="#ctx0" brushRef="#br0" timeOffset="171983.6277">23316 7045,'-24'0,"24"24,0 1,0 0,0 0,0 0,0-1,0 1,0 0,0 0,0 0,0-1,0 26,24-25,-24 0,0-1,0 26,0-25,0 0,0-1,0 1,0 0,0 0,0 0,0-1,0 1,0 0,0 0</inkml:trace>
  <inkml:trace contextRef="#ctx0" brushRef="#br0" timeOffset="172672.0793">23341 7069,'0'0,"0"-24,0-1,0 0,0 0,25 25,-25-25,25 1,0 24,-25-25,24 25,1 0,0 0,-25 25,25-25,0 0,-1 24,1-24,-25 25,25 0,-25 0,25 0,-25-1,0 1,0 0,25 0,-25 0,0-1,0 1,-25 0,0 0,0 0,0-1,1 1,-1-25,0 25,0-25,0 25,1 0,-1-25,25-25,25 25,-1 0,1 0,0 0,0 0,0 0,-1 0,1 25,0-25,0 24,0 1,-1 0,1 0,-25 0,25-25,-25 24,0 1,0 0,0 0,-25-25,0 25,1-25,-1 0,0 0,0 0,-24 24,24-24,0 0,0 0,0-24,1 24,-1 0,0 0</inkml:trace>
  <inkml:trace contextRef="#ctx0" brushRef="#br0" timeOffset="173691.6561">23788 7590,'0'25,"24"-25,-24 25,25-25,-25 25,25-1,-25 1,0 0,0 0,0 0,0-1,0 1,0-50,0 1,25 24,-25-25,0 0,25 25,-25-25,25 0,-25 1,0-1,24 25,-24 25,25-25,0 24,-25 1,0 0,0 0,0 0,0-50,0 0,0 0,25 25,-25-25,0 1,25 24,-25-25,24 25,-24-25,25 25,-25-25,25 25,-25 25,0 0,25-25,-25 25,0-1,0 1,0 0,25-25,-25 25</inkml:trace>
  <inkml:trace contextRef="#ctx0" brushRef="#br0" timeOffset="174176.2186">24358 7665,'-25'-25,"1"25,-1 0,25 25,-25-25,0 0,25 24,-25-24,25 25,-24 0,24 0,0 0,24-25,1 0,0 0,0 0,0 0,-1 0,-24-25,25 25,-25-25,0 0,0 0,0 50,0 0,0 0,0 0</inkml:trace>
  <inkml:trace contextRef="#ctx0" brushRef="#br0" timeOffset="174676.7921">24532 7615,'0'0,"-25"0,0 0,0 0,1 25,-1-25,25 25,0-1,25-24,-1 0,1 0,0 0,0 0,0-24,-1 24,-24-25,0 0,0 50,0 0,0-1,0 1,0 0,0 0,0 0,0-1,0 1,0 0,0 0,0 0,0-1,0 1,0 0,0 0,0 0,0 0,-24-25,-1 0,0 0,0 0,0 0,25-25,-24 25,24-25,0 0,0 0,0 0,0 1,24 24,-24-25,25 25,0 0</inkml:trace>
  <inkml:trace contextRef="#ctx0" brushRef="#br0" timeOffset="176895.8339">23664 8483,'0'174</inkml:trace>
  <inkml:trace contextRef="#ctx0" brushRef="#br0" timeOffset="177075.8188">23738 8756,'0'-25,"0"50,0-25,0 25,0 0,0-1</inkml:trace>
  <inkml:trace contextRef="#ctx0" brushRef="#br0" timeOffset="181263.4904">23540 9723,'0'25</inkml:trace>
  <inkml:trace contextRef="#ctx0" brushRef="#br0" timeOffset="181404.5244">23589 9922,'0'0,"0"25</inkml:trace>
  <inkml:trace contextRef="#ctx0" brushRef="#br0" timeOffset="181537.5607">23614 10170,'0'0,"0"25</inkml:trace>
  <inkml:trace contextRef="#ctx0" brushRef="#br0" timeOffset="181675.7453">23664 10468,'0'24,"0"-48</inkml:trace>
  <inkml:trace contextRef="#ctx0" brushRef="#br0" timeOffset="181812.2365">23664 10765,'0'0</inkml:trace>
  <inkml:trace contextRef="#ctx0" brushRef="#br0" timeOffset="181952.579">23713 10988,'0'25,"0"-50,-25 50,25 0</inkml:trace>
  <inkml:trace contextRef="#ctx0" brushRef="#br0" timeOffset="182355.5459">23961 12129,'0'25</inkml:trace>
  <inkml:trace contextRef="#ctx0" brushRef="#br0" timeOffset="182475.7359">24061 12303,'0'0</inkml:trace>
  <inkml:trace contextRef="#ctx0" brushRef="#br0" timeOffset="182721.1305">24110 12477,'0'0,"0"25,25-1,0-24,-25 25,25 0,-25 0,24-25,-24 25,0-1,0 1,0 0,0 0,25-25,-25 25,0-1,25-24</inkml:trace>
  <inkml:trace contextRef="#ctx0" brushRef="#br0" timeOffset="185342.6505">23788 11286,'0'-25,"0"1,0-1,0 50</inkml:trace>
  <inkml:trace contextRef="#ctx0" brushRef="#br0" timeOffset="185482.7105">23788 11559,'0'25,"24"-25</inkml:trace>
  <inkml:trace contextRef="#ctx0" brushRef="#br0" timeOffset="185623.6226">23862 11956,'-25'74</inkml:trace>
  <inkml:trace contextRef="#ctx0" brushRef="#br0" timeOffset="185810.0548">23986 12353,'75'149,"-75"-125,-124-321,173 421,26 74,-75-173,0 0,0 0,0-1,0 1,0 0</inkml:trace>
  <inkml:trace contextRef="#ctx0" brushRef="#br0" timeOffset="188778.1037">12303 14808</inkml:trace>
  <inkml:trace contextRef="#ctx0" brushRef="#br0" timeOffset="189378.1688">12278 14784,'25'248,"0"-224,-25 1,0 25,0-25,0-1,25 1,-25 0,0 0,0 0,0-1,0 1,0 0,0 0,0 0,0 0,-25-25,0-25,25 0,0 0,-25 0,25 0,0 1,0-1,0 0,0 0,0 0,0 1,-24-1,24 0,0 0,0-24,0 24,0 0,0 0,0 0,0 1,0-1,0 0,24 0,-24 0,25 25,-25-24,25 24,-25-25,25 25,0-25,-1 25,1 0,0 0,0 0,0 0,-1 0,1 0,0 0,-25 25,0 0,0-1,0 1,0 0,0 0,-25 0,0-1,25 26,-24-25,24 0,-25-1,25 1,0 0,0 0,25 0,-1-25,1 24,0-24,0 25,24 0,-24-25,0 25,0 0,-25-1,25-24,-25 25,0 0,0 0,0 0,-25 0,25-1,-25-24,0 25,-24-25,24 25,0-25,0 25,0-25,-24 0,24 25,0-25</inkml:trace>
  <inkml:trace contextRef="#ctx0" brushRef="#br0" timeOffset="189962.6763">12948 15478,'0'-25,"0"50,0 0,0 0,25-25,-25 25,0-1,0 1,0 0,0 0,0 0,-25-50,0 0,25 0,-25 0,25 1,0-1,0 0,0 0,0 0,0 1,0-1,0 0,25 0,0 25,-25 25,0 0,25 0,-25-1,0 1,25-25,-25 25,0-50,24 25,-24-25,25 1,-25-1,25 0,0 0,-25 0,25 25,-1 0,-24 25,25-25,-25 25,0 0,25 0,-25-1,0 1,25-25,-25 25,0 0,0 0,0-1,25-24,0 25</inkml:trace>
  <inkml:trace contextRef="#ctx0" brushRef="#br0" timeOffset="190213.677">13419 15503,'-74'124,"99"-124,24-124,-98 273,74-149,-25 25,24-25,1 0,0 0,-25-25,25 25,-25-25,0 0,0 0,0 1,0-1,-25 0,0 0,0 0,1 1</inkml:trace>
  <inkml:trace contextRef="#ctx0" brushRef="#br0" timeOffset="190370.7124">13643 15478,'0'0,"24"-25,1 25,0 0,-25-24,25 24,0 0,-1 0,1 0,0 0</inkml:trace>
  <inkml:trace contextRef="#ctx0" brushRef="#br0" timeOffset="190550.673">13816 15478,'-25'50,"50"-100,-50 125,25-51,0 1,0 0,0 0,0 0,0-1,0 1,25 0</inkml:trace>
  <inkml:trace contextRef="#ctx0" brushRef="#br0" timeOffset="191386.6669">14808 15255,'0'25,"25"-25,0 0,0 24,0-24,-1 0,1 0,25 0,-25 0,24 0,1 0,-1 0,1 0,0-24,-1 24,1 0,24 0,-24 0,24-25,1 25,-26 0,26 0,-1-25,1 25,-1 0,-24-25,24 25,0 0,-24-25,24 25,-24 0,0-24,-1 24,-24-25,0 25,0 0,0-25,-25 0,-25 0,0 25,0 0,0 0,1 0,-26 0,25 0,0 0,0 0,1 0,-1 0,25 25,0 0,25 0,-25 0,24-25,26 24,-25 1,0-25,0 25,-1 0,26-25,-25 25,0-1,-1-24,-24 25,0 0,-24-25,-1 0,0 0,0 25,0-25,-24 0,24 25,0-25</inkml:trace>
  <inkml:trace contextRef="#ctx0" brushRef="#br0" timeOffset="192423.8134">17338 14858,'-24'-25,"24"0,-25 1,25-1,0 0,0 0,25 25,-25 25,24 0,-24 0,0-1,25 1,-25 0,0 0,0 24,0-24,0 0,25 25,-25-26,0 1,0 25,25-25,-25-1,0 26,0-25,0 0,25-1,-25 1,0 0,0 0,0 0,0 0,-25-25,25-25,0 0,0 0,0 0,-25 0,25 1,0-1,0 0,0 0,0 0,0 1,0-1,0 0,0-25,0 26,0-1,0 0,0 0,0 0,0 1,0-1,0 0,0 0,0 0,0 1,0-1,0 0,0 0,25 25,-25-25,25 25,-1 0,1-24,0 24,0 0,0 0,0 0,-1 0,1 0,0 0,-25 24,25-24,-25 25,0 0,0 0,0 0,0-1,-25 1,25 0,-25 0,25 0,-25-1,1 1,24 0,-25-25,25 25,0 0,25-25,-25 24,24-24,1 0,25 25,-25-25,-1 25,26-25,-25 25,0-25,24 25,-49-1,25-24,0 25,-25 0,0 0,0 0,0-1,-25 1,0-25,0 25,-24-25,24 25,-25-25,1 0,24 0,-25 25,1-25,-1 0,25 0,-24 0,24 25,0-25,0 0</inkml:trace>
  <inkml:trace contextRef="#ctx0" brushRef="#br0" timeOffset="193252.3688">18281 15280,'-25'0,"25"-25,0 0,0 50,0 0,0-1,0 1,0 0,0 0,25 0,-25 0,0-1,0 1,0-50,0 1,0-1,0 0,25 25,-25-25,25 25,-25-25,0 0,24 25,-24-24,25 24,-25-25,25 25,0 0,-25 25,0-1,0 1,0 0,0 0,0 0,0-50,0 0,0 0,25 25,-25-25,24 1,1 24,-25-25,25 25,0 0,0 0,-25 25,25-1,-25 1,24-25,-24 25,25-25,0 25,0-25,0 25,-1-25</inkml:trace>
  <inkml:trace contextRef="#ctx0" brushRef="#br0" timeOffset="193588.6479">18976 15255,'0'0,"-25"0,0-25,0 25,0 0,25 25,-24-25,-1 25,0-25,25 24,0 1,0 0,0 0,25-25,0 0,-1 0,-24-25,25 25,-25-25,25 25,-25-25,0 1,25 48,0-24,-25 25,24-25</inkml:trace>
  <inkml:trace contextRef="#ctx0" brushRef="#br0" timeOffset="194012.3941">19224 15230,'0'0,"-174"0,174 25,25-25,0 25,-1-25,1 0,0-25,0 25,0-25,-1 25,-24-25,25 25,-25-25,0 1,0 48,0 1,0 0,0 0,0 0,0-1,0 1,0 25,0-25,0 0,0 24,0-24,0 0,0 0,0 24,0-24,0 0,0 0,0-1,0 1,0 0,-25-25,1 0,-1 0,25-25,-25 25,25-25,-25 1,25-1,0 0,0 0,0 0,0 1,0-1,0 0,0 0,0 0</inkml:trace>
  <inkml:trace contextRef="#ctx0" brushRef="#br0" timeOffset="194161.7037">19695 15354,'0'-25,"0"0,0 1</inkml:trace>
  <inkml:trace contextRef="#ctx0" brushRef="#br0" timeOffset="195864.4642">17959 15900,'0'-25,"0"50,0 0,0-1,0 1,24-25,-24 25,0 0,0 0,0-1,0 1,0 0,0 0,0 0,0-1,25 1,-25 0,0 0,0 0,0-1,0 1,0 0,0 0,0 25,-25-26,25 1,0 0,0 25,0-26,0 1,0 0,0 0,0 0,-24-1,24 1,0 0,0 0,0 0,0-1,-25-24,25-24,-25 24,25-25,-25 25,0-25,25 0,-24 0,24 1,-25-1,25 0,-25 0,0 0,25 1,0-1,0 0,0 0,-25 25,25-25,0 50,0 0,25-25,-25 25,25-25,-25 25,25-1,0 1,-1 0,1 0,0 0,0-25,0 24,-1 1,1-25,0 25,0-25,0 0,-1 0,1 0,0 0,0 0,0-25,-25 0,24 1,-24-1,0 0,0 0,0 0,0 1,-24-1,24 0,0 0,-25 0,25 1,-25 24,25-25,-25 25</inkml:trace>
  <inkml:trace contextRef="#ctx0" brushRef="#br0" timeOffset="204760.5623">2356 12179,'-24'0,"-1"25,0-25,0 25,0-25,1 25,-1-25,25 24,-25-24,25 25,-25 0,25 0,-25-25,25 25,-24-1,24 1,0 0,-25 0,25 0,-25-1,25 1,0 0,0 0,-25 0,25-1,0 1,0 0,0 0,0 0,0-1,0 1,0 0,0 0,25 0,0-1,-25 1,25-25,-25 25,24 0,1-25,-25 25,25-25,0 24,0-24,-1 0,1 0,0 25,25-25,-26 0,1 0,0 0</inkml:trace>
  <inkml:trace contextRef="#ctx0" brushRef="#br0" timeOffset="205275.3702">2356 12353,'0'-25,"0"50,0 0,0-1,0 1,0 0,0 0,0 0,0 24,0-24,-24 0,24 0,0-1,0 1,0 25,0-25,0-1,0 1,0 0,0 0,0 0,0-1,0 1,0 0,0 0</inkml:trace>
  <inkml:trace contextRef="#ctx0" brushRef="#br0" timeOffset="205591.3388">2332 12626</inkml:trace>
  <inkml:trace contextRef="#ctx0" brushRef="#br0" timeOffset="206583.96">2332 12378,'0'-25,"24"25,-24 25,25-1,0 1,-25 0,25 0,-25 0,25-1,-25 1,24 0,-24 0,25 0,-25-1,25 26,-25-25,0 0,25-1,-25 1,0 25,0-25,0-1,0 1,25 0,-25 0,0 0,0-50</inkml:trace>
  <inkml:trace contextRef="#ctx0" brushRef="#br0" timeOffset="206844.5451">2282 12750,'0'0,"0"-25,0 0,25 25,-25-25,25 25,-1 0,1 0,0 0,0 0,0 0,-1-25,1 25,0 0,0 0,0 0</inkml:trace>
  <inkml:trace contextRef="#ctx0" brushRef="#br0" timeOffset="207143.5456">2604 12626,'0'24,"25"-24,-25 25,25 0,-25 0,0 0,0-1,0 1,25 0,-25 0,0 0</inkml:trace>
  <inkml:trace contextRef="#ctx0" brushRef="#br0" timeOffset="209090.5243">2729 12675,'0'0,"0"-25,0 1,0-1,24 25,-24 25,25-25,-25 24,0 1,0 0,25 0,-25 0,0-1,0 1,0 0,25 0,-25 0,25-1,-1-24,-24 25,25-25,0 0,-25-25,25 25,0 0</inkml:trace>
  <inkml:trace contextRef="#ctx0" brushRef="#br0" timeOffset="209481.8587">3001 12278,'0'25,"0"0,0 0,0 0,0-1,0 1,0 0,0 0,0 0,0-1,0 1,0 0,0 0,0 0,0-1,25 1,-25 0,0 25,0-26,0 1,25-25,-25 25,0 0,0 0,25-1,-25 1,25-25,-1 25</inkml:trace>
  <inkml:trace contextRef="#ctx0" brushRef="#br0" timeOffset="209906.5256">2927 12750,'-25'0,"25"-25,25 25,0 0,0 0,-25-25,24 25,1 0,0-25,0 25,0 0,-1 0,-24-25,25 25,0 0,-25 25,0 0,0 0,0 0,25-25,-25 24,0 1,0 0,25-25,-25 25,0 0,24-25,-24 24,25-24,0 0,-25-24</inkml:trace>
  <inkml:trace contextRef="#ctx0" brushRef="#br0" timeOffset="210042.3715">3249 12502,'0'0</inkml:trace>
  <inkml:trace contextRef="#ctx0" brushRef="#br0" timeOffset="210769.5158">3448 12725,'25'0,"-1"0</inkml:trace>
  <inkml:trace contextRef="#ctx0" brushRef="#br0" timeOffset="212062.331">2729 13072,'0'0,"0"-25,0 0,0 50,0 0,0 0,0 0,0-1,0 1,0 0,0 0,0 0,0 0,0-1,0 1,0 0,0 0,0 0,-25-25,25 24,0 1,0 0,0 0,0-50,0 0,0 0,25 25,-25-24,0-1,24 25,1 0,-25 25,0-1,25-24,-25 25,0 0,25-25,-25 25,25 0,-1-25,1 0,0 0,0-25,0 0,-1 25,-24-25,25 25,-25-25,25 25,-25-24,0-1,0 0,0 0,0 0,-25 1,0 24,25 24,-24-24,24 25,0 0,0 0,0 0,0-1,0 1,0 0,24-25,-24 25,25-25,0 0,0 0,0-25,-1 0,1 25,-25-25,25 1,0-1,-25 0,25 0,-25 0,24 25,-24-24,0-1,0 0,0 0,0 0,0 0,0 1,0-1,0 0,0 0,-24 0,-1 25,25 25,-25 0,25 0,0 0,0-1,0 1,0 0,0 0,0 0,0 0,0-1,25 1,-25 0,0 0,25 0,-1-1,-24 1,25-25,0 25,0-25,0 0</inkml:trace>
  <inkml:trace contextRef="#ctx0" brushRef="#br0" timeOffset="213014.3293">3373 13370,'0'-25,"0"0,0 50,0 0,0 0,25-25,-25 24,0 1,0 0,0 0,0 0,0-1,0 1,0-50,0 1,25-1,-25 0,0 0,0 0,25 25,-25-24,25 48,-1-24,-24 25,25-25,0-25,0 1,0 24,-1-25,1 25,-25-25,0 0,0 50,0 0,0 0,0-1,0 1,25-25,0 0,0-25,0 25,-25-24,24 24,-24-25,25 25,-25-25,25 25,-25-25,0 0,0 1,0-1,0 0,0 0,-25 25,25-25,-25 25,25-25,-24 1,-1 24,25 24,0 1,0 0,0 0,0 0,0 0,0-1,0 1,25 0,-25 0,24 0,-24-1,25-24,-25 25,25-25,0 0,0 0</inkml:trace>
  <inkml:trace contextRef="#ctx0" brushRef="#br0" timeOffset="213246.4965">3969 12923,'-25'0,"50"0,-50 25,25 0,0 0,0-1,0 1,0 0,0 0,0 0,0-1,0 1,0 0,25 0,-25 0,0 0,0-1,25 1,-25 0,0 0,24-25,-24 25</inkml:trace>
  <inkml:trace contextRef="#ctx0" brushRef="#br0" timeOffset="213582.4951">3969 13221,'0'0,"25"-25,-1 25,1 0,0-25,0 25,0 0,-1 0,1 0,-25 25,0 0,-25 0,1 0,-1-1,25 1,-25-25,25 25,0 0,0 0,0-1,25-24,0-24,-1 24,1-25,0 0</inkml:trace>
  <inkml:trace contextRef="#ctx0" brushRef="#br0" timeOffset="213866.4913">4118 12799,'0'0,"24"0,1 0,0 0,0 25,0-25,-25 25,24 0,1-1,0 1,-25 0,25 0,-25 0,25-1,-25 26,0-25,0 0,0 24,-25-24,25 25,-25-25,0-1,0 1,1 25,-1-25,0-1,0 1,0 0,-24 0</inkml:trace>
  <inkml:trace contextRef="#ctx0" brushRef="#br0" timeOffset="215336.4846">198 16396,'25'0,"0"-25,0 25,0 0,-25-25,24 25,1-25,0 25,0-24,0 24,-25-25,24 25,1-25,0 25,-25-25</inkml:trace>
  <inkml:trace contextRef="#ctx0" brushRef="#br0" timeOffset="215623.481">397 16321,'-25'0,"25"25,0 0,0 0,25 0,-25 0,0-1,0 1,0 25,0-25,0-1,0 1,0 0,0 0,0 0,0-1,0 26,0-25,0 0,0-1,0 1,0 0,0 0,0 0,0-1,0 1,0 0</inkml:trace>
  <inkml:trace contextRef="#ctx0" brushRef="#br0" timeOffset="215844.4776">174 17090,'0'-24,"24"24,-24-25,25 25,0-25,0 25,0 0,-1-25,1 25,0-25,25 1,-26 24,1-25,25 25,-25-25,0 25</inkml:trace>
  <inkml:trace contextRef="#ctx0" brushRef="#br0" timeOffset="216276.4725">744 16793,'0'0,"-25"-25,25 0,-24 25,24 25,0 0,-25-25,25 25,0-1,0 1,0 0,0 0,0 0,0-1,25 1,-25 0,24-25,1 0,0 0,-25-25,25 25,-25-25,0 1,0-1,-25 25,25-25,-25 25,25-25,-25 25,25-25,-24 25,24-24,-25 24,0 0,50 0,0 0,-1 0,1-25,0 25,0 0,0-25</inkml:trace>
  <inkml:trace contextRef="#ctx0" brushRef="#br0" timeOffset="217408.7054">967 16321,'-24'-24,"24"-1,0 50,0-1,0 1,0 25,0-25,0 24,0-24,0 25,0-1,24 1,-24 0,0-1,0 1,0-1,25 1,-25 0,0-1,25 1,-25-1,25 1,-25-25,0 24,25-24,-25 25,24-25,-24-1,0 1,25 0,-25 0,0-50,-25 0,25 0,-24 25,24-24,-25 24,25-25,-25 25,0-25,25 0,0 0,25 25,-25-24,25-1,0 0,-1 0,-24 0,25 1,-25-1,25 0,-25 0,25-24,-25 24,0 0,0 0,0 0,0-24,-25 24,25-25,0 1,-25 24,25-25,0 26,-25-1,25 0,0 0,0 0,-24 1,24-1,0 0,0 50,0 0,0-1,0 1,0 0,0 0,0 0,0-1,0 26,24-25,-24 24,0-24,0 25,0-1,0 1,0-25,0 24,25 1,-25 0,0-26,0 26,0 0,25-26,-25 26,0-25,25 0,-25-1,0 1,25-25,-25 25,24 0,1-50,-25 0,25 0,-25 1,0-1,0 0,0 0,0 0,0-24,0 24,0 0,0 0,0 1,-25-1,25 0,0 0,0 50,25-25,-25 25,25-25,0 0,-1-25,1 25,0-25,-25 0,25 25,-25-24,0-1,0 0,0 0,0 0,0 1,-25-1,25 0,-25 25,25-25,-25 25,25 25,-24-25,24 25,0 0,0-1,0 1,0 0,0 0,0 0,0-1,24-24,-24 25,25 0,0-25,0 0,0 25,-1-25,1 0,0-25</inkml:trace>
  <inkml:trace contextRef="#ctx0" brushRef="#br0" timeOffset="217756.4946">1860 16718,'0'-24,"-24"24,24-25,-25 25,0 0,0 25,0-25,25 24,0 1,-24-25,24 25,0 0,-25 0,25-1,0 1,0 0,0 0,-25-25,25 25,0-1,0 1,0 0,25-25,-25 25,25-25,-1 0,1 0,0 0,0 0,0 0,-1 0,1 0</inkml:trace>
  <inkml:trace contextRef="#ctx0" brushRef="#br0" timeOffset="218596.0837">2059 16842,'-25'0,"0"0,25 25,0 0,25 0,-25 0,25-25,0 0,-25 24,24-24,1 0,0 0,-25-24,-25 24,25-25,-25 25,25-25,-24 0,24 0,24 1,1 24,-25-25,25 25,0-25,0 25,-1 0,-24 25,0 0,0-1,0 1,0 0,25-25,-25 25,25-25,0 25,0-25,-1 0,1-25,0 0,-25 0,25 25,-25-25,0 1,0-1,0 0,0 0,0 0,0 1,0-1,0 0,0 0,0 0,0 1,0-1,-25 25,25-25,0 50,-25-25,25 25,0-1,-25-24,25 25,0 0,0 0,0 0,0-1,25 1,-25 0,25 0,-25 0,25-1,-25 1,25-25,-25 25,24-25,1 0,-25 25,25-25,0 0,0 0,-1 0</inkml:trace>
  <inkml:trace contextRef="#ctx0" brushRef="#br0" timeOffset="218764.2217">2208 16545,'0'0,"0"-25,0 0,24 25</inkml:trace>
  <inkml:trace contextRef="#ctx0" brushRef="#br0" timeOffset="220801.4416">4291 17214,'0'-24,"25"24,0 0,0 0,-1 0,1 0,0 0,0 0,0 0,-1 0,1-25,0 25,0 0,0 0,-1 0,1 0,0 0,0 0,0 0,-1 0,1 0,0 0,0 0,0-25,0 25,-1 0,1 0,-25-25,25 25,0 0,0 0,-1 0,1 0,0 0,0 0,0 0,-1-25,1 25,0 0,0 0,0 0,-1 0,1 0,0-24,0 24,0 0,-1 0,1 0,0 0,0 0,0 0,-1 0,1 0,0 0,0 0,0 0,-1 0,1 24,0-24,0 0,0 0,-1-24,1 24,0 0,0 0,0 0,0 0,-1 0,-24 24,25-24,0 0,0 0,0 0,-1 0,1 0,0 0,0 0,0 0,-1 0,1 0,0 0,0 0,0 0,-1 0,1-24,0 24,0 0,0 0,-25 24,24-24,1 0,0 0,0 0,0 25,-1-25,1 0,0 0,0 0,0 0,-1 0,1 0,0 0,0 0,-25 25,25-25,-1 0,1 0,0 0,0 0,0 0,0 0,-1 0,1 0,0 0,0 0,0 0,-1 0,26 0,-25 0,0 0,-1 0,1 0,25 0,-25 0,-1 0,1 0,25 0,-25 0,-1 0,26 0,-25 0,0 0,24 0,-24 0,25 0,-26 0,1 0,25 0,-25 25,-1-25,1 0,0 0,25 0,-26 0,1 0,0 0,0 0,0 0,0 0,-1 0</inkml:trace>
  <inkml:trace contextRef="#ctx0" brushRef="#br0" timeOffset="222457.4236">7441 17165,'25'0,"0"-25,0 25,0 0,-1 0,1 0,0 0,0 0,0 0,24 0,-24 0,0 0,24 0,-24 0,25 0,-25 0,24 0,-24 0,25 0,-25 0,24 0,-24 0,25 0,-26 25,1-25,25 0,-25 0,-1 0,1 0,0 0,0 0,0 0,-1 25,1-25,0 0,0 0,0 0,-1 0,26 0,-25 0,0-25,-1 25,1 0,25 0,-25 0,-1 0,1 0,0 0,0 0,0 25,-1-25,1 0,0 0,0 0,0 0,0 0,-1 0,1 0,0 0,0 0,0 0,24 0,-24-25,0 25,0 0,-1 0,1 0,0 0,0 0,0 0,-1-25,1 25,0 0,0 0,0 0,-1 0,1 0,0 0,0 0,0 0,-1 0,1-25,0 25,0 0,0 0,-1 0,1 0,0 0,0-25,0 25,-1 0,1 0,0 0,0 0,0 0,0 0,-1 0,1 0,0 0,0 0,0 0,-1 0,1 0,0 0,0 0,0-24,-1 24,1 0,0 0,0 0,0 0,-1 0,1 0,0 0,0 0,0 0,-1 0,1 0,0 0,0 0,0 0,-1-25,1 25,0 0,0 0,0 0,-1 0,1 0,25 0,-25 0,-1 0,1 0,0 0,0 0,0 0,-1 0,1 0,0 0,0 0,0 0,0 0,-1 0,1 0,25 0,-25 0,-1 0,1 0,0 0,0 0,0 0,-1 0,1-25,0 25,0 0,0 0,-1 0,1 0,0 0,0 0,24 0,-24 0,0 0,0 0,0 0,-1-25,26 25,-25 0,0 0,-1 0,1 0,25 0,-25 0,-1 0,1 0,0 0,0 0,0 0,0 0,-1 0,1 0,0 0,25 0,-26 0,1 0,0 0,0 0,0 0,-1 0,1 0,0 0,0 0,0 0,-1 0,1 0,0 0,0 0,0 0,-1 0,1 0,0 0,25 0,-26 0,1 0,0 0,0 0,0 0,24 0,-24 0,0 0,0 0,24 0,-24 0,0 0,0 0,0 0,24 0,-24-25,0 25,0 0,-1 0,1 0,0 0,0-24,0 24,-1 0,1 0</inkml:trace>
  <inkml:trace contextRef="#ctx0" brushRef="#br0" timeOffset="224941.4089">13345 16917,'25'0,"0"0,-1 0,1 25,0-25,0 0,0 0,-1 0,1 0,0 24,0-24,0 0,-1 0,1 0,0 0,0 0,0 0,24 0,-24 0,0 0,0 0,-1 0,1 0,0 0,0 0,24 0,-24 0,0 0,0 0,0 0,-1 0,1 0,0 0,0 0,0 0,-1 0,1 0,0 0,0 0,0 0,0 0,-1 0,1 0,0 0,0 0,24 0,-24 0,0 0,0 0,24 0,-24 0,0 0,0 0,0 0,-1 0,1 0,0 0,-25 25,25-25,0 0,-1 0,1 0,0 0,0 0,0 0,-1 0,1 0,0 0,0 0,0 0,-1 0,1 0,0 25,0-25,0 0,-1 0,1 0,0 0,0 0,-25 25,25-25,0 0,-1 0,1 0,0 0,0 0,0 0,-1 0,1 0,0 0,0 0,0 0,-1 0,1 0,0 0,0 0,0 0,-1 0,1 0,0 0,0 0,0 0,-1 0,1 0,0 0,0 0,0 0,-1 0,1 0,0 0,0 0,0 0,-1 0,1 0,0 0,0 0,0 25,-1-25,1 0,0 0,0 0,0 0,0 0,-1 0,1 0,0 0,0 0,0 0,-1 0,1 0,0 0,0 0,0 0,-1 0,1 24,0-24,0 0,0 0,-1 0,1 0,0 0,0 0,0 0,-1 0,1 0,-25 25,25-25,0 0,0 0,-1 0,1 0,0 0,0 0,0 0,-25 25,24-25,1 0,0 0,0 0,0 0,-1 0,1 0,0 0,0 0,0 0,-25 25,24-25,1 0,0 0,0 0,0 0,0 0,-1 0,1 0,0 0,0 0,0 0,-1 0,1 0,0 0,0 0,0 0,-1 0,1 0,0 0,0 0,0 0,-1 0,1 0,-25-25,25 25,0 0,0 0,-1 0,-24-25,-24 25,48 0,-24-25,25 25,-25-24,-25 24,1 0,-1 0,0 0,50 0,-25 24,25-24,-1 0,1 0,0 0,-50 0,0 0,1 0,-1 0,25-24,25 24</inkml:trace>
  <inkml:trace contextRef="#ctx0" brushRef="#br0" timeOffset="227897.73">18083 17090,'0'-24,"0"-1,-25 25,25-25,0 0,0 0,0 1,0-1,0 0,-25 25,25-25,0 0,0 1,0-1,0 0,0 0,0 0,0 1,0-1,-25 25,25-25,0 0,0 0,0 1,0-1,0 0,0 0,-25 0,25 1,0-1,0 0,0 0,0 0,0 0,0 1,0-1,0 0,0 0,0 0,0 1,0-1,0 0,0 0,0 0,0 1,0-1,0 0,0 0,0 0,0 1,0-1,0 0,0 0,0 0,0 1,0-1,0 0,0 0,0 0,0 1,0-1,0 0,25 25,-25-25,0 0,0 1,0-1,0 0,25 25,-25-25,0 0,0 1,0-1,0 0,0 0,25 25,-25-25,0 0,0 1,0-1,0 0,0 0,0 0,0 1,0-1,0 0,0 0,0 0,0 1,0-1,0 0,-25 25,25-25,0 0,0 1,0-1,0 0,0 0,0 0,0 1,0-1,0 0,-25 25</inkml:trace>
  <inkml:trace contextRef="#ctx0" brushRef="#br0" timeOffset="234878.3303">17636 13221,'-25'0,"25"25,0 0,0-1,0 1</inkml:trace>
  <inkml:trace contextRef="#ctx0" brushRef="#br0" timeOffset="235023.0954">17636 13990,'-25'99</inkml:trace>
  <inkml:trace contextRef="#ctx0" brushRef="#br0" timeOffset="235159.2476">17735 14436,'-24'75</inkml:trace>
  <inkml:trace contextRef="#ctx0" brushRef="#br0" timeOffset="236702.1603">18083 14684,'24'0,"1"0,0 0,0 0,0 0,-1 0,1 0,0 0,0 0,0 0,-1 0,1 0,0 0,0 0,0 0,-1 0,1 0,0 0,0 0,0 0,0 0,-1 0,1 0,0 0,0 0,-25-24,25 24,-1 0,1 0,0 0,0 0,0 0,-1 0,1 0,0 0,0 0,0 0,-1 0,1 0,0 0,-25-25,25 25,0 0,-1 0,1 0,0 0,0 0,0 0,-1 0,1 0,0 0,0 0,0 0,-1 0,1 0,0 0,0-25,0 25,-1 0,1 0,0 0,0 0,0 0,0 0,-1 0,1 0,0 0,0-25,0 25,-1 0,1 0,0 0,0 0,0 0,-25-25,24 25,1 0,0 0,0 0,0 0,-25-24,24 24,1 0,0 0,0 0,0 0,-1 0,1 0,0 0,-25-25,25 25,0 0,-1 0,1 0,0 0,0 0,0 0,-1 0,1 0,0-25,0 25,0 0,-1 0,1 0,0 0,0 0,0 0,-25 25,24-25,1 0,0 0,0 0,0 0,0 0</inkml:trace>
  <inkml:trace contextRef="#ctx0" brushRef="#br0" timeOffset="238357.3059">20563 14560,'0'0,"25"0,0 0,-1 0,1 0,0 0,0 0,0 0,0 25,-1-25,1 0,0 0,0 0,0 0,-1 0,1 0,0 0,0 0,0 0,-1 0,1 0,0 0,0 0,0 0,-1 0,1 0,0 0,0 0,0 0,-1 0,1 0,0 0,0 0,0 0,-1 0,1 0,0 0,0 0,0 0,-1 0,1 0,0 0,0 0,0 0,-1 0,1 0,-25-25,25 25,0 0,0 0,0 0,-1 0,-24-24,25 24,0 0,0 0,0 0,-1 0,1-25,0 25,0 0,0 0,-1 0,1 0,0 0,0 0,-25-25,25 25,-1 0,1 0,0 0,0 0,0 0,-1 0,1 0,0 0,0 0,0-25,-1 25,1 0,0 0,0 0,0 0,-1 0,1 0,0 0,0 0,0 0,-1 0,1 0,0 0,0 0,0 0,0 0,-1 0,1 0,0 0,0 0,0 0,-1 0,1 0,0 0,0 0,0 0,-1 0,1 0,0 0,0 0,0 0,-1 0,1 0,0 0,0 25,0-25,-1 0,1 0,0 0,0 0,0 0,-1 0,-24 25,25-25,0 0,0 0,0 0,-1 0,-24 25,25-25,0 0,0 0,0 0,-1 0,1 0,0 0,0 0,0 0,-25-25</inkml:trace>
  <inkml:trace contextRef="#ctx0" brushRef="#br0" timeOffset="240081.8413">20886 14536,'0'0,"24"0,1 0,0 0,0 0,0 0,-1 0,1 0,0 0,0 0,0 0,-1 24,1-24,0 0,0 0,0 0,-1 0,1 0,0 0,0 0,0 0,-1 0,1 0,0-24,0 24,0 0,-1 0,1 0,0 0,0 0,0 0,-1 0,1 0,0 0,0 0,-25-25,25 25,0 0,-1 0,1 0,0 0,0 0,0 0,-1 0,-24-25,25 25,0 0,0 0,0 0,-1 0,1 0,0 0,0 0,0 0,-1 0,1 0,0-25,0 25,0 0,-1 0,1 0,0 0,0 0,0 0,-1-25,1 25,0 0,0 0,0 0,-1 0,1 0,0 0,0 0,0 0,-1 0,1 0,0 0,0 0,0 0,0 0,-1 0,-24-24,25 24,0 0,0 0,0 0,-1 0,1 0,0 0,0 0,0 0,-1 0,1 0,0 0,0 0,0 0,-1 0,1 0,0 0,0 0,0 0,-1 0,1 0,0 0,0 0,0 0,-1 0,-24-25,25 25,0 0,0 0,0 0,-1 0,1 0,0 0,0 0,0 0,-1 0,1 0,0 0,0 0,0 0,-1 0,-24-25,25 25,0 0,0 0,0 0,0 0,-1 0,1 0,0 0,0 0,0 0,-25-25</inkml:trace>
  <inkml:trace contextRef="#ctx0" brushRef="#br0" timeOffset="240741.1107">23986 14337,'25'0,"0"0,0 0,-1 0,1-25,0 25,0 0,0 0,-1 0,1 0</inkml:trace>
  <inkml:trace contextRef="#ctx0" brushRef="#br0" timeOffset="242670.1182">24036 14833,'25'0,"-25"-25,24 25,-24 25,25-25,-25 25,0 0,0 0,0-1,-25 1,25 0,0 0,0 0,25-25,-25 24,0 1,0 0,0 0,0 0,0-1,0 1,0 0,0 0,0 0,25-1,-25 1,0 0,0 0,0 0,0 0,0-1,-25-24,25 25,0 0,0 0,0 0,0-1,0 1,0 0,0 0,0 0,0-1,0 1,0 0,0 0,0 0,-25-25,25 24,0 1,0 0,0 0,0 0,-24-1,24 1,0 0,0 0,0 0,24-1,-24 1,0 0,25-25,-25 25,0 0,0-1,25 1,-25 0,0 0,0 0,0-1,0 1,0 0,0 0,0 0,0 0,0-1,0 1,0 0,25-25,-25 25,0 0,0-1,0 1,0 0,0 0,0 0,0-1,0 1,0 0,0 0,0 0,25-25,-25 24,0 1,0 0</inkml:trace>
  <inkml:trace contextRef="#ctx0" brushRef="#br0" timeOffset="243425.2657">24284 16892,'25'-25,"-1"25,1 0,0 0,0 0,0 0,-1 0,1 0,0 0,0 0,0 0,-1 0,1 0,0 0,0 0,0 0,-1 0,-24-25,25 25,0 0,0 0,0 0,-1 0,1 0,0 0,0 0,0 0,0 0,-1 0,1 0,0 0,0 0,0-24,-1 24,1 0,0 0,0 0,0 0,-1 0,1 0,25 0,-25 0,-1 0,1 0</inkml:trace>
  <inkml:trace contextRef="#ctx0" brushRef="#br0" timeOffset="246299.8666">16545 4638,'0'25,"-25"0,25 0,-25-25,25 25,-25-1,1 1,-1 0,0-25,25 25,-25 0,0 0,0-25,1 24,-1 1,0-25,25 25,-25-25,0 25,25 0,0-1,25-24,-25 25,25 0,0 0,0-25,-1 25,1-1,0-24,0 25,0 0,0-25,-1 25,1 0,0-1,0 1,0-25,-25 25,24-25,-24 25</inkml:trace>
  <inkml:trace contextRef="#ctx0" brushRef="#br0" timeOffset="246715.0632">16446 5085,'0'0,"-25"0,25-25,-25 25,50 0,0 0,-1 0,1 0,0 0,0 0,24 0,-24 0,0 0,25 0,-1 0,1 0,-1 0,1 0,0 0,-1 0,1 0,24 0,-24 0,24 0,-24 0,-1 0,26 0,-26 0,1 0,0 0,24 0,-24 0,-1 0,1 0,0 0,-1 0,-24 0,25 0,-1 0,-24 0,0 0,0 0,-1 0</inkml:trace>
  <inkml:trace contextRef="#ctx0" brushRef="#br0" timeOffset="247906.6791">18306 4440,'-25'0,"25"25,0 0,0-1,25-24,-25 25,0 0,0 0,25 0,-25-1,0 1,24 0,-24 0,25 0,-25 24,0-24,25 0,-25 0,0 0,25-1,-25 1,0 0,0 0,0-50,0 0,0 0,0 1,0-1,0 0,0 0,0 0,0-24,-25 24,25 0,0-25,0 26,-25-26,25 25,0 0,0 1,0-1,-25 0,25 0,0 50,0 0,0 0,25-25,-25 24,25 1,-25 0,25 0,-25 0,25-1,-1 1,-24 0,0 0,25-25,-25-25,0 0,25 25,-25-25,0 1,25-1,0 0,-25 0,25 0,-25 1,24 24,-24-25,25 0,0 25,-25-25,25 25,-25 25,25-25,-25 25,0 0,0-1,24 1,-24 0,0 0,0 0,0 24,25-24,-25 0,0 0,0-1,25 26,-25-25,0 0,0 0,25-1,-25 1,0 0,25-25,-25 25,0 0,0-1</inkml:trace>
  <inkml:trace contextRef="#ctx0" brushRef="#br0" timeOffset="248425.9303">19174 4688,'-25'-25,"0"25,25-25,-24 25,24 25,-25 0,0-25,25 25,0 0,-25-25,25 24,-25 1,25 0,-24 0,24 0,0 0,0-1,0 1,24-25,-24 25,25-25,0 0,0 0,0-25,-1 0,1 25,-25-24,25 24,-25-25,0 0,0 0,0 0,0 0,0 50,0 0,0 0,0 0,0 0,0-1,25-24,0 25,-1-25,1 0</inkml:trace>
  <inkml:trace contextRef="#ctx0" brushRef="#br0" timeOffset="248922.2218">19447 4713,'-50'0,"100"0,-100 25,25-25,25 24,-24-24,24 25,0 0,0 0,0 0,24-25,1 0,0 0,0 0,0 0,-25-25,24 25,-24-25,0 0,0 0,0 1,0-1,0 0,0 0,0 0,0 50,0 0,0 0,0 0,0-1,0 1,25 0,-25 25,25-25,0-1,-25 26,25-25,0 24,-1-24,-24 25,25-25,0 24,-25-24,25 0,-25 24,25-24,-25 0,0 0,0 0,-25-25,0 0,0 0,25-25,-25 25,1-25,-1 0,25 0,-25 25,25-24,0-1,0 0,0 0,0 0,25 25,0-24,-1 24,1-25</inkml:trace>
  <inkml:trace contextRef="#ctx0" brushRef="#br0" timeOffset="249545.9636">19745 4762,'0'-24,"0"48,0 1,0 0,0 0,0 0,24 0,-24-1,0 1,0 0,0 0,0 0,25-25,-25-25,0 0,0 0,0 0,25 25,-25-24,25 24,0 0,-25 24,24 1,-24 0,25-25,0 25,0-25,0 0,-1 0,1 0,0-25,0 0,-25 0,0 1,0-1,0 0,0 0,-25 25,25-25,0 0,-25 25,0 25,25 0,0 0,0 0,0 0,0-1,0 1,25 0,0 0,0-25,0 0,-1 25,1-25</inkml:trace>
  <inkml:trace contextRef="#ctx0" brushRef="#br0" timeOffset="249805.7625">20365 4415,'0'25,"-25"-25,25 25,0 0,0-1,0 1,0 0,0 0,0 0,0 24,0-24,25 25,-25-26,0 1,24 25,-24-25,25 0,-25-1,25 1,-25 0,25 0,-25 0,25-25,-25 24</inkml:trace>
  <inkml:trace contextRef="#ctx0" brushRef="#br0" timeOffset="250106.7378">20290 4812,'0'0,"0"-25,25 25,0 0,0 0,-1-25,1 25,0 0,0 0,0 0,-1 0,1-24,0 24,0 0,0 0,-25-25,0 50,0-1,24-24,-24 25,0 0,0 0,0 0,0 0,25-1,-25 1,25-25,0 25</inkml:trace>
  <inkml:trace contextRef="#ctx0" brushRef="#br0" timeOffset="250259.1535">20811 4762,'0'-49</inkml:trace>
  <inkml:trace contextRef="#ctx0" brushRef="#br0" timeOffset="250478.2115">21158 4713,'-223'124,"223"-99,223-224,-223 249,-223 124,223-150,25-24,-25 25,25-25,0 25,-1-25,1 25,25-25,-25 0,24 0,1 0,-1 0,-24 0,25 0,-1 0</inkml:trace>
  <inkml:trace contextRef="#ctx0" brushRef="#br0" timeOffset="251107.2044">18976 5680,'0'-25,"0"1,0-1,0 0,-25 0,25 0,0 50,0 0,0 0,0 0,0-1,0 1,-25 0,25 0,0 0,0 24,0-24,0 0,0 0,0 0,0 24,0-24,0 0,0 0,25-1,-25 1,25-25,-25 25,24 0,-24 0,25-25,0 0</inkml:trace>
  <inkml:trace contextRef="#ctx0" brushRef="#br0" timeOffset="251316.2077">18827 5904,'0'-25,"25"0,-50 75,74-100,-24 50,0 0,25-25,-26 25</inkml:trace>
  <inkml:trace contextRef="#ctx0" brushRef="#br0" timeOffset="251652.2023">19174 5978,'0'0,"0"-25,25 25,0-25,-1 1,1-1,-25 0,0 0,0 0,0 0,25 25,0 25,-25 0,25-25,-25 25,24-25,-24 25,25 0,0-1,0-24,0 25</inkml:trace>
  <inkml:trace contextRef="#ctx0" brushRef="#br0" timeOffset="251908.0201">19695 5854,'-174'74,"348"-148,-323 173,174-99,0 0,0 0,-1 0,1 0,0-25,0 25,0 0,-1 0,-24-24,0-1,0 0,0 0,-24 0,24 0</inkml:trace>
  <inkml:trace contextRef="#ctx0" brushRef="#br0" timeOffset="252039.7849">19745 5730,'99'521</inkml:trace>
  <inkml:trace contextRef="#ctx0" brushRef="#br0" timeOffset="252260.2371">19844 6400,'-25'-521,"50"521,0-25,-50 620,25-644,49-522,-24 571,0 0,-25 25,0 0,-25 0,0-25,25 24,-24-24,-1 25,0-25,0 0</inkml:trace>
  <inkml:trace contextRef="#ctx0" brushRef="#br0" timeOffset="253467.0066">20017 6003,'-24'0,"24"25,0-1,0 1,24 0,-24 0,25 0,-25-1,0 1,0 0,25 0,-25 0,0-1,25 1,-25 0,0 0,0 0,25-25,-25 24,0 1,0 0,0-50,0 0,0 1,0-1,0 0,0 0,0 0,0 1,0-26,0 25,0 0,0 1,0-26,24 25,-24 0,0 1,0-1,0 0,0 0,25 25,-25-25,25 1,0 24,0 0,-25 24,0 1,0 0,0 0,-25 0,0-1,0 1,0 0,1-25,24 25,-25-25,0 25</inkml:trace>
  <inkml:trace contextRef="#ctx0" brushRef="#br0" timeOffset="254044.1827">20315 5904,'0'0,"0"24,-25-24,25 25,0 0,0 0,0 0,0-1,0 1,0 0,25-25,0 0,0-25,-1 25,-24-25,25 25,0-24,0 24,-25-25,25 25,-25-25,24 25,-24-25,0 50,0 0,25-50,0 25,0-25,0 25,-25-25,24 25,-24 25,0 0,25-25,-25 25,0 0,25-25,-25 24,0 1,25-25,-25 25,0 0,0 0,25-1,-25 1,0 0,0 0,-25 0,25-1,-25 1,0 0,0 0,1-25</inkml:trace>
  <inkml:trace contextRef="#ctx0" brushRef="#br0" timeOffset="254214.9327">20513 5804</inkml:trace>
  <inkml:trace contextRef="#ctx0" brushRef="#br0" timeOffset="254924.0023">21456 4986,'-25'-25,"50"25,0 0,0 0,-1 0,1 0,0 0,0 0,24 0,1 0,-25 0,25-25,-1 25,1 0,-1 0,1 0,0 0,-1 0,1 0,-1-25,1 25,0 0,-1 0,1-24,-1 24,-24-25,25 25,-25 0,-1-25,-24 0,-24 0,-1 25,0 0,0-25,0 25,-24-24,24 24,-25 0,26 0,-1 0,0-25,0 25,0 0,25 25,25-25,0 0,0 0,0 24,-1-24,1 25,25-25,-25 0,-1 25,26-25,-25 25,0-25,-1 0,1 25,0-25,-25 25,25-25,-25 24,0 1,0 0,-25-25,0 0,0 0,25 25,-24-25,-1 0,25 25</inkml:trace>
  <inkml:trace contextRef="#ctx0" brushRef="#br0" timeOffset="255279.874">22870 5035,'0'0,"0"25,-25 0,25 0,0 0,0-1</inkml:trace>
  <inkml:trace contextRef="#ctx0" brushRef="#br0" timeOffset="255452.9454">23019 5779,'-50'149</inkml:trace>
  <inkml:trace contextRef="#ctx0" brushRef="#br0" timeOffset="257659.9505">16073 4490,'-24'-25,"-1"25,25-25,0 0,0 0,25 25,-25-24,0-1,24 0,-24 0,0 0,0-24,0 24,25 0,-25-24,0 24,25-25,-25 1,25-1,-25 0,25 1,-25-1,24 1,1-1,0-25,-25 26,50-26,-26 26,1-26,0 1,25-25,-25 24,24 1,1 0,-1-1,1 1,0-1,-1 1,1 24,-1 1,1-26,-25 26,24-1,-24 25,25-24,-25-1,-1 25,1-24,0 24,0-25,0 25,-25 1,24-1,1 0,-25-25,25 26,0-1,-25 0,25 0,-25 0,0 1,-25 24,0 24,0-24,0 25,1-25,-26 25,25 0,0-25,1 25,-1-25,0 24,0-24,50 0,0-24,0 24,-1 0,1 0,0-25,0 25,0 0,-1 0,1 0,25 0,-25-25,-1 25,1 0,0 25,0-25,-25 25,25-25,-25 24,24 1,-24 0,0 0,0 0,0 24,-24-24,24 0,-25 24,0-24,25 0,-25 0,0 24,25-24,-24-25,24 25,-25 0</inkml:trace>
  <inkml:trace contextRef="#ctx0" brushRef="#br0" timeOffset="258924.3515">15131 25,'0'0,"0"-25,0 50,0 0,0-1,0 1,0 0,-25 25,25-26,-25 26,25-25,-25 24,25-24,-24 25,24-25,-25 24,0-24,25 0,-25 25,0-26,25 1,-24-25,24 25,-25 0,25 0,-25-25,25 24,0-48,25-1,0 25,-1 0,1 0,0 0,0 25,0-25,-25 24,24-24,-24 25,25-25,0 25,0-25,0 0,-1 25,1-25,0 0,0 0</inkml:trace>
  <inkml:trace contextRef="#ctx0" brushRef="#br0" timeOffset="259659.3646">15577 521,'0'0,"-124"74,100-49,24 0,0 0,0 0,0-1,0 1,0 0,0 0,24 0,1-25,-25 24,25-24,0 0,0-24,-1 24,1 0,-25-25,25 25,-25-25,25 25,-25-25,0 0,0 1,-25 24,25-25,-25 25,0-25,1 25,-1 0,0 0,0-25,0 25,1 0,48 0,1 0,0 0,0-25,0 25,-1 0,1 0,0-24,0 24,0 0,-1-25,-24 50,-24-1,24 1,-25 0,25 0,0 0,-25-25,25 24,0 1,0 0,25-25,0 0,-1 0,1 0,0-25,0 0,0 1,-25-1,0 0,0 0,0 0,0 1,0 48,0 1,0 0,0 0,0 0,24-1,-24 1,25-25,0 25,0-25,0 0,-1 0,1 0</inkml:trace>
  <inkml:trace contextRef="#ctx0" brushRef="#br0" timeOffset="260356.1339">16123 322,'0'-24,"0"48,0 1,0 0,0 0,0 0,0-1,0 1,25-25,-25 25,0 0,0 0,0 0,-25-1,0 1,0 0,25 0,-24 0,-1-1,25 1,0 0,0 0,25-25,-25-25,24 25,1-25,0 0,0 1,0-1,-25 0,0 0,0 50,0 0,0 0,0-1,24-24,1 0,0 0,-25-24,25 24,0-25,-25 0,24 25,-24-25,0 0,0 1,0 48,0 1,0 0,0 0,0 0,0-1,25 1,0-25,0 25,0-25,0 0,-1-25</inkml:trace>
  <inkml:trace contextRef="#ctx0" brushRef="#br0" timeOffset="260504.4012">16470 521,'-24'0</inkml:trace>
  <inkml:trace contextRef="#ctx0" brushRef="#br0" timeOffset="261084.1277">16495 521,'25'149,"-25"-348,-25 249,75 148,-25-198,-25-24,0-1,24 25,-24-25,25 25,-25-25,25 25,-25 25,0 0,0 0,0-50,25 25,0-25,-1 0,1 0,-25 1,0-1,25 25,-25-25,0 0,0 50,0 0,0 0,0-1,25 1,-25 25,25-25,-25-1,24 26,-24-25,25 24,-25-24,25 25,-25-25,25-1,-25 1,0 0,25-25,-25 25,0 0,-25-25,0 0,0 0,0 0,1 0,-1-25,0 25,0 0,25-25,-25 25,25-25,0 0</inkml:trace>
  <inkml:trace contextRef="#ctx0" brushRef="#br0" timeOffset="261993.1239">17214 645,'25'-25,"-25"0,25 25,-25-24,0-1,25 0,0 0,-25 0,0 0,0 1,0-1,24-25,-24 25,0 1,0-1,0 0,0 0,0 0,0 1,0-1,-24 0,24 0,-25 0,25 50,0 0,0 0,0 0,0-1,0 1,0 0,0 0,0 0,0-1,0 1,0 25,0-25,0-1,0 26,0-25,0 25,0-1,0 1,0-25,25 24,-25 1,0-1,0 1,0 0,24-26,-24 26,0-25,25 0,-25-1,25 1,-25 0,25-25,-25 25,25-25,-25-25,24 25,-24-25,0 0,0 1,0-1,0 0,0 0,0 0,0 1,0-1,-24 0,24 0,0 0,-25 1,25-1,-25 25,25-25,-25 25,25-25,-25 25,25 25,0-50,25 25,-25-25,25 25,-25-24,0-1,25 0,-25 0,0 0,25 1,-1-1,1 25,0 0,-25 25,0-1,25-24,-25 25,0 0,0 0,25-25,-25 25,25-1,-1 1,1-25</inkml:trace>
  <inkml:trace contextRef="#ctx0" brushRef="#br0" timeOffset="262797.472">17785 571,'-149'74,"298"-148,-298 173,174-99,0 0,-25-25,25 25,-25-25,24 25,-24-25,25 25,0 0,0 25,-25 0,0 0,0 0,0-1,0 1,0 0,25-25,-25-25,0 0,24 25,-24-24,25-1,-25 0,0 0,25 25,-25-25,25 1,-25-1,0 50,0-1,25-24,-25 25,0 0,0 0,0 0,0-1,24-24,1-24,-25-1,25 0,-25 0,25 25,-25-25,0 1,0 48,25-24,-1-24,1 24,0 0,0 0,0 0,-25 24,24-24,-24 25,25-25,0 25,0 0,0-25,-1 25</inkml:trace>
  <inkml:trace contextRef="#ctx0" brushRef="#br0" timeOffset="263797.1754">15875 1414,'0'0,"0"-25,0 0,0 0,0 50,0 0,0 0,0 0,0-1,0 1,0 0,0 0,0 0,0-1,0 26,25-25,-25 0,0 0,0-1,0 1,25 0,-25 0,0-50,0 0,0 0,0 1,0-1,0 0,0 0,0-25,0 26,0-1,0 0,0 0,0-24,0 24,0 0,0 0,0 0,0 50,0 0,0 0,0 0,0-1,0 1,0 0,0 0,0 0,24-50,1 0,-25 0,25 25,-25-25,25 1,0-1,-25 0,24 0,1 25,-25-25,25 1,0-1,0 0,-1 25,-24 25,0 0,25-25,-25 24,0 1,0 0,0 0,0 0,0-1,25 1,-25 0,0 0,0 0,25-25,-25 24,0 1,0 0,25-25</inkml:trace>
  <inkml:trace contextRef="#ctx0" brushRef="#br0" timeOffset="264097.1089">16396 1339,'50'224,"-100"-448,100 472,-50-223,24 0,1 0,-25 0,25 0,0-25,-25 24,25-24,-1 0,1 0,0 0,0 0,-25-24,25 24,-1-25,-24 0,25 0,-25 0,0 0,0 1,0-1,-25 0,1 0,-1 0,25 1,-25 24,0-25,25 0,-25 25,1-25</inkml:trace>
  <inkml:trace contextRef="#ctx0" brushRef="#br0" timeOffset="264294.1051">16793 1339,'74'-49,"-148"98,173-98,-74 24,0 25,-1 0,1 0,0 0,0 0</inkml:trace>
  <inkml:trace contextRef="#ctx0" brushRef="#br0" timeOffset="264494.1021">17016 1265,'0'273,"25"-248,-50-323,50 645,-25-322,0 0,0 0,25 0,-25-1,0 1,0 0,0 0</inkml:trace>
  <inkml:trace contextRef="#ctx0" brushRef="#br0" timeOffset="265073.0994">17661 1191,'0'-25,"0"0,0 50,0 0,0-1,-25 1,25 0,0 0,0 0,0-1,-25 1,25 0,0 25,0-26,0 1,0 25,0-25,0-1,0 1,0 0,0 0,0 0,25 0,0-1,0-24,0 0,-1-24,1 24,0-25,0 25,-25-25,25 0,-1 25,-24-25,0 0,25 25,-25-24,0 48,-25 1,25 0,-24 0,24 0,0 0,0-1,0 1,0 0,24-25,1 0,-25 25,25-25,-25-25,25 25,-25-25,0 0</inkml:trace>
  <inkml:trace contextRef="#ctx0" brushRef="#br0" timeOffset="265233.0569">17487 1488,'298'-49</inkml:trace>
  <inkml:trace contextRef="#ctx0" brushRef="#br0" timeOffset="266242.0881">18355 1315,'-24'0,"24"-25,0 50,0-1,24 1,1 0,-25 0,25 0,-25-1,25 1,-25 0,25 0,-25 0,0 24,24-24,-24 0,0 0,0 24,25-24,-25 0,0 0,0 0,0-1,0-48,0-1,0 0,0 0,-25-24,25 24,0 0,0 0,0 0,0-24,-24 24,24 0,0-25,0 26,0-1,-25 0,25 0,0 0,0 1,0-1,0 50,0-1,0 1,25-25,-25 25,0 0,24 0,-24-1,25 1,-25 0,25-25,0 0,-25-25,25 25,-25-25,25 1,-25-1,24 25,-24-25,25 0,-25 0,25 1,0-1,-25 0,25 0,-1 0,1 1,0 48,0 1,-25 0,0 0,25-25,-25 25,0 24,24-24,-24 0,0 0,25-1,-25 1,0 0,25 0,-25 0,25-1,-25 1,25 0,-25 0,24-25</inkml:trace>
  <inkml:trace contextRef="#ctx0" brushRef="#br0" timeOffset="266633.9363">19273 1414,'0'0,"-25"-25,1 25,-1 25,0 0,0-25,0 24,25 1,-24 0,-1 0,0-25,25 25,-25-1,0 1,25 0,0 0,25-25,0 0,0 0,-25-25,25 25,-25-25,24 25,1-25,0 1,0 24,-25-25,25 0,-25 50,0 0,24-1,1 1,0 0,0-25,0 0,24 25</inkml:trace>
  <inkml:trace contextRef="#ctx0" brushRef="#br0" timeOffset="267038.083">19546 1414,'0'0,"-99"25,74-1,0-24,25 25,0 0,0 0,25-25,0-25,0 25,-1 0,-24-25,25 25,-25-25,25 25,-25 25,0 0,25 0,-25 0,25-1,-25 1,0 0,0 0,25 0,-25 24,24-24,-24 0,0 0,0 0,25-1,-25 1,0 0,0 0,0 0,0-1,0 1,-25-25,25 25,-24-25,-1 0,0-25,0 25,0-25,0 1,1-1,24 0,0 0,0 0</inkml:trace>
  <inkml:trace contextRef="#ctx0" brushRef="#br0" timeOffset="267642.0773">19720 1364,'25'0,"-25"25,0 0,0 0,0-1,24 1,-24 0,0 0,0 0,0-1,0 1,0 0,0-50,0 0,25 25,-25-24,25-1,0 0,-25 0,25 25,-25 25,0 0,24 0,-24-1,25 1,0 0,0-25,0 0,-1-25,1 25,-25-25,25 25,0 0,-25-24,25 24,-25-25,24 0,-24 0,0 0,0 1,0-1,0 0,-24 25,24-25,-25 25,0 0,25 25,0 0,-25-25,25 25,0-1,0 1,0 0,0 0,25 0,0-1,0-24,-1 25,1-25,0 0,0 25</inkml:trace>
  <inkml:trace contextRef="#ctx0" brushRef="#br0" timeOffset="267877.6454">20265 1116,'0'25,"0"0,0 0,0-1,0 1,0 0,0 0,0 0,0-1,0 1,25 0,-25 25,0-26,25 1,-25 0,0 0,25 0,-25-1,25 1,-25 0,24 0</inkml:trace>
  <inkml:trace contextRef="#ctx0" brushRef="#br0" timeOffset="268156.8595">20290 1488,'149'-74,"-298"148,323-148,-174 49,25 25,-1 0,-24 25,25 0,-25-1,0 1,25 0,-25 0,25-25,-25 25,25-25</inkml:trace>
  <inkml:trace contextRef="#ctx0" brushRef="#br0" timeOffset="268304.8776">20762 1414,'-25'-25</inkml:trace>
  <inkml:trace contextRef="#ctx0" brushRef="#br0" timeOffset="268509.8611">20960 1364,'-149'50,"124"-25,174-100,-124 75,-199 99,150-74,24 0,0 0,0 0,0-1,24-24,-24 25,25-25,0 0,0 0,0 0,24 0</inkml:trace>
  <inkml:trace contextRef="#ctx0" brushRef="#br0" timeOffset="268966.0669">21605 1042,'0'-25,"0"0,-25 25,25 25,0 0,0 0,-25-1,25 1,0 0,0 0,0 24,0-24,0 0,0 25,0-26,0 1,25 0,-25 0,0 24,0-24,25 0,0 0,-25 0,0-1,24-24</inkml:trace>
  <inkml:trace contextRef="#ctx0" brushRef="#br0" timeOffset="269131.0625">21431 1389,'99'-50</inkml:trace>
  <inkml:trace contextRef="#ctx0" brushRef="#br0" timeOffset="270057.6111">21754 1439,'25'0,"-50"-75,25 150,49-75,-24 0,0 0,0 0,0-25,-1 25,-24-25,0 0,-24 0,-1 25,0-24,0 24,25-25,-25 25,25 25,25-25,0 24,-25 1,25-25,-25 25,25 0,-25 0,0-1,24-24,-24 25,0 0,25-25,-25 25,25-25,-25 25,25-25,0 0,-1 0,1 0,-25-25,25 25,0 0,0 0,-1-25,1 0,0 25,0-25,0 25,-25-24,24-1,-24 0,-24 25,-1 0,25 25,-25-25,0 0,0 25,1-25,24 24,24-24,1 0,0 0,0 0,0 0,-1 0,1 0,-25-24,25 24,0 0,-25-25,0 0,0 0,0 0,0 1,0-1,0 0,0 50,0 0,0-1,25 1,-25 0,0 0,0 24,24 1,-24 0,0-1,25 1,-25-25,25 24,-25 1,0-25,25 24,-25-24,0 0,25 0,-25 0,24-25,-24-25,0 0,0 0,0 0,0 1,-24-1,24 0,-25-25,25 1,0 24,-25-25,25 1,0 24,0-25,0 25,0-24,0 24,25 0,-25 0,0 1,25-1,-1 0,-24 50,0 0,0-1,0 1,-24 0,24 0,-25 0,0-1</inkml:trace>
  <inkml:trace contextRef="#ctx0" brushRef="#br0" timeOffset="270206.5885">22671 1587,'0'-49</inkml:trace>
  <inkml:trace contextRef="#ctx0" brushRef="#br0" timeOffset="275467.3472">17190 11286,'0'0,"0"25,-25-25,0 0,0 0,25 25,-25-25,25 25,-24-25,24 24,-25-24,25 25,0 0,25-25,-25 25,24-25,-24 25,25-25</inkml:trace>
  <inkml:trace contextRef="#ctx0" brushRef="#br0" timeOffset="276002.7978">17066 11410,'0'25,"24"-25,1 0,0 0,0 0,0 0,-1 0,26 0,-25 0,0-25,24 25,-24 0,25 0,-26 0,26 0,-25 0,25 0,-26 0,26 0,-25-25,0 25,-1 0,1 0,0 0</inkml:trace>
  <inkml:trace contextRef="#ctx0" brushRef="#br0" timeOffset="284282.7088">19720 10889,'0'-25,"0"1,0-1,25 25,-25-25,24 25,1 0,-25-25,25 25,0 0,0 0,-1 0,1 0,0 0,-25-25,25 25,-50 0,25 25,-25-25,0 0,1 0,-1 0,0 25,50-25,-25-25,25 25,-1 0,1 0,0 0,0 0,0 0,-1 0,1 0,-25 25,0 0,0 0,0-1,0 1,0 0,0 0,-25-25,25 25,-24-1,-1 1,0 0,0 0,0 0,1-25,24 24,-25-24,50-24,-1 24,1-25,0 25,0 0,0 0,-1 0,1 0,0 0,0 0,0 0,-1 0,1 0,-25 25,25-25,0 24,-25 1,0 0,0 0,-25-25,0 25,0 0,1-25,-1 24,0-24,0 0,0 25,-24-25,24 0,0 0,0 0,1 0,-1 0,0 0,0 0,0 0,1 0,24-25,24 25</inkml:trace>
  <inkml:trace contextRef="#ctx0" brushRef="#br0" timeOffset="284761.372">20513 10889,'0'-25,"-24"1,-1 24,0 0,0 0,0 0,1 24,-1 1,25 0,0 0,0 0,0-1,25 1,-25 0,24-25,-24 25,25 0,0-1,0-24,-25 25,25 0,-1 0,-24 0,25-25,-25 25,0-1,0 1,-25 0,1-25,-1 0,0 0,0 0,0 0,1 0,-1 0,0 0,0 0,0 0,1 0,-1 0,0-25</inkml:trace>
  <inkml:trace contextRef="#ctx0" brushRef="#br0" timeOffset="285928.7823">21010 11162,'24'0,"1"0,0-25,0 25,0 0,24 0,-24 0,0 0,24 0,-24 0,25 0,-1 0,1 0,0-25,-1 25,1 0,-1 0,1 0,0 0,-1-24,1 24,24 0,-24 0,0 0,-1-25,1 25,24 0,-24 0,-1 0,1 0,24 0,-24 0,0 0,-1 0,1 0,-1 0,1-25,0 25,-1 0,-24 0,25 0,-1 0,-24 0,25 0,-1 0,1 0,-25 0,24 0,1 0,0 0,-26 0,26 0,0 0,-26 0,26 0,-25 0,0 0,-1 0,1 0,25-25,-25 25,-1 0,1-25,0 25,0 0,0-24,-1 24,1-25,0 25,-25-25,25 25,-25-25,25 25,-25 25,0 0,0 0</inkml:trace>
  <inkml:trace contextRef="#ctx0" brushRef="#br0" timeOffset="286639.9326">19645 11088,'0'0,"0"24,-24-24,-1 0,0 0,25 25,-25-25,0 0,0 0,1 0,-1 0,0 0,0 25,0-25,1 0,-26 0,25 0,-24 0,-1 0,0 25,1-25,-1 0,1 0,-1 0,0 0,1 25,-1-25,1 0,-26 0,26 0,-1 0,0 25,1-25,24 0,-25 0,25 0,1 0</inkml:trace>
  <inkml:trace contextRef="#ctx0" brushRef="#br0" timeOffset="286999.9276">18604 11088,'-25'0,"25"24,-25-24,0 0,25 25,-25-25,0 25,1-25,-26 25,25-25,0 25,1-25,-26 25,25-25,-24 24,24 1,-25-25,25 25,1-25,-26 25,25-25,0 25,1-25,48 0,1 0,0 0,0 0,0 0,-1 0,1 0,0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1T11:21:33.30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918 17909,'0'-25,"0"50,0 0,0 0,0-1,0 1,25 0,-25 25,0-26,0 26,24-25,-24 24,0-24,25 0,-25 0,0 24,25-24,-25 0,0 0,25 0,-25-1,0 1,25 0,-25 0,0 0,0-50,-25 25,25-25,0 0,-25 0,25 1,0-1,-25-25,25 25,0 1,-25-26,25 25,0 0,0-24,0 24,0 0,0 0,0-49,25 49,0 0,0 1,0 24,-1 0,1-25,0 25,0 25,0-25,-1 24,-24 1,0 0,0 0,-24 0,24-1,-25 1,25 0,-25-25,0 25,0-25,25 25,25-25,-25 24,25-24,0 25,0-25,-1 25,1-25,0 25,0 0,0-25,-1 0,1 24,0-24,0 25,0-25,-1 25,1-25,-25 25,25-25</inkml:trace>
  <inkml:trace contextRef="#ctx0" brushRef="#br0" timeOffset="712.4741">1811 17909,'0'0,"0"25,25-25,-25 25,0-1,24-24,-24 50,25-25,0 0,-25-1,25 26,-25-25,25 24,-1-24,-24 25,25-25,-25-1,25 1,-25 0,0 0,25-25,-25 25,0-1,0-48,0-1,-25 25,25-25,-25 0,25 0,-25 1,1-1,24 0,-25-25,0 26,0-1,0-25,1 25,-26-49,25 49,25 0,-25 1,25-1,-24 25,24-25,0 0,24 25,-24-25,25 25,0 0,0 0,0 0,-1 0,1-24,0 24,25 0,-26 0,26-25,-25 25,0 0,24-25,-24 25,0 0,0 0,-1-25,1 25,0 0</inkml:trace>
  <inkml:trace contextRef="#ctx0" brushRef="#br0" timeOffset="896.5545">1910 18033,'0'0,"-25"0,25 25,-25-25,1 25,24-1,24-24,1 0,0 0,0 0,0 0,-1-24,26 24</inkml:trace>
  <inkml:trace contextRef="#ctx0" brushRef="#br0" timeOffset="7548.4284">4614 18901,'0'0,"24"0,1 0,0 0,0 0,0 0,-1 0,1 0,0 0,0 0,0 0,-25-25,25 25,-1 0,1 0,0 0,0 0,0 0,-1 0,1 0,0 0,0 25,0-25,-1 0,1 0,0 0,0 0,0-25,-1 25,1 0,0 0,0 0,0 0,-1 0,1 0,0 0,0 0,0 0,-1 0,1 0,0 0,0 0,0 0,24 0,-24 25,0-25,0 0,24 0,-24 0,0 0,0 0,24 0,-24 0,0 0,0 0,24 0,-24 0,0 0,25 0,-26 0,1 0,25 0,-25 25,-1-25,26 0,-25 0,24 0,-24 0,25-25,-25 25,24 0,-24 0,25 0,-26 0,26 0,-25 0,24 0,-24 0,25 0,-25 0,24 0,1 0,-25 0,24 0,-24 0,25 0,-1 0,-24 0,25 0,-1 0,1 0,-25 0,24 25,1-25,0 0,-1 0,1-25,-1 25,1 0,0 0,24 0,-24 0,-1 0,1 0,0 0,-1 0,1 0,-1 0,26 0,-26 0,1 0,0 0,24 0,-24 0,-1 0,26 0,-26 0,26-25,-26 25,26 0,-1 0,-24 0,24 0,1 0,-26 0,26 0,-1 0,0 0,-24 0,24 0,1 0,-1 0,-24 0,24 0,1 0,-26 0,26 0,-1 0,-24 0,24 0,1 0,-26 0,26 0,-1 0,0 25,-24-25,24 0,1 0,-1 0,-24 0,24 0,1 0,-1 0,1 25,-1-25,-24 0,24 0,0 0,1 0,-1 0,1 0,-1 0,0 0,-24 0,24 25,1-25,-1 0,1 0,-1 0,-24 0,24 25,1-25,-1 0,0 0,1 24,-1-24,1 0,-1 0,25 25,-24-25,-1 0</inkml:trace>
  <inkml:trace contextRef="#ctx0" brushRef="#br0" timeOffset="8312.6585">19844 19025,'0'0,"49"0,26-25,-26 25,1 0,24-24,-24 24,24-25,-24 25,24 0,-24-25,0 25,24-25,-24 25,-1-25,26 25,-26 0,1-24,0 24,-1-25,1 25,-1 0,-24-25,25 25,-1 0,-24-25,25 25,-1 0,-24-25,0 25,25 0,-26 0,26-24,-25 24,0 0,24 0,-24-25,0 25,0 0,24-25,-24 25,0 0,0 0,0-25,-1 25,1 0,0 0,0 0,0 0,-1-25,1 25,25 0,-25 0,-1 0,1 0,0 0,0 0,0 0,-1 0,1-24,0 24,0 0,0 0,24 0,-24 0,0 0,0 0,-1 0,1 0,25 0,-25 0,-1 0,1 24,25-24,-25 0,-1 0,1 0,0 0,0 0,0 25,0-25,-1 0,1 0,0 0,0 0,0 0,-1 0,1 0,0 0,0 0,0 0,-1 0,1 0,0 0</inkml:trace>
  <inkml:trace contextRef="#ctx0" brushRef="#br0" timeOffset="9320.3866">24358 17363,'0'0,"0"75,0-26,0 1,-25 24,25-24,-24 0,24 24,-25-24,25-1,-25 26,25-26,-25 1,25-1</inkml:trace>
  <inkml:trace contextRef="#ctx0" brushRef="#br0" timeOffset="9840.3941">22820 18430,'25'0,"25"0,-25 0,-1 25,1-25,25 0,-1 0,-24 24,25-24,-1 0,26 25,-26-25,26 25,-26-25,26 25,-1-25,1 0,24 25,-25-25,1 25,24-25,-25 0,1 0,24 24,-25-24,-24 0,24 0,-24 25,0-25,-26 0,26 0,-25 0,0 0,-1 0,-24-25</inkml:trace>
  <inkml:trace contextRef="#ctx0" brushRef="#br0" timeOffset="11296.4015">23465 8310,'25'0,"0"0,0 0,24 0,-24 0,25 0,-26 0,51 0,-26 0,26 0,-1 0,1 0,24 0,0 0,25 0,0 0,25 0,0 24,-50-24,25 0,-25 0,1 0,24 0</inkml:trace>
  <inkml:trace contextRef="#ctx0" brushRef="#br0" timeOffset="17120.3761">24135 17636</inkml:trace>
  <inkml:trace contextRef="#ctx0" brushRef="#br0" timeOffset="17320.4247">24135 17636,'25'25,"-25"0,0 0,0-1,0 26,0-25,0 24,0 1,0 0,0-1,0 1,0-1,-25 1,25 24,0-24,0 0,-25-1,25 1,0-25,-25 24,25 1,0-25,-24 24,24-24,0 25,0-25,0-1,-25 1,25 25,0-25,0-1,0 1,0 0,0 0,0 0,-25-25</inkml:trace>
  <inkml:trace contextRef="#ctx0" brushRef="#br0" timeOffset="18532.8041">24160 17537,'0'-25,"25"25,-1 0,1 0,0 0,-25 25,25-25,0 0,-25 25,-25-25,0 0,50 0,-25 25,25-25,-1 24,-24 1,25-25,0 0,-25 25,25-25,-25 25,25-25,-1 0,1 0,-25 25,25-25,0 0,-25 24,25-24,-1 25,1 0,0 0,0-25,-25 25,25-25,-25 24,24-24,1 25,0 0,0 0,0 0,-25-1,24-24,-24 25,25-25,-25 25,25 0,0 0,0-1,0 1,-25 0,24 0,1 0,-25-1,25-24,-25 25,25 0,0 0,-1 0,1-1,0 1,0 0,0-25,-1 25,1 0,0-25,0 24,0 1,-1-25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1T10:53:53.81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5333 2952,'0'25,"25"-25,0 0,-25 24,24-24,-24 25,25 0,-25 0,25 0,0-1,-25 1,25-25,-25 25,24-25,-24 25,25 0,-25-1,25 1,0 0,-25 0,25 0,-25-1,24-24,-24 25,25 0,-25 0,25 0,0-1,-25 1,25 0,-25 0,24-25,-24 25,25-1,0 1,-25 0,25 0,0-25,-25 25,25 0,-25-1,24-24,1 25,-25 0,25 0,-25 0,25-1,0 1,-1 0,-24 0,25 0,-25-1,25 1,-25 0,25-25,-25 25,25 0,-25-1,24 1,1 0,-25 0,25 0,0-1,0 1,-25 0,24 0,1 0,0-1,-25 1,25 0,0-25,-25 25,24 0,-24-1,25 1,0 0,-25 0,25 0,-25-1,25 1,-1 0,-24 0,25 0,0-1,-25 1,25 0,-25 0,25 0,-25 0,24-1,-24 1,25 0,0 0,-25 0,25-1,0 1,-1 0,1 0,-25 0,25-1,0 1,0 0,0 0,-1 0,-24-1,25 1,0 0,-25 0,25 0,0-1,-25 1,24 0,1 0,-25 0,25-1,0 1,-25 0,25 0,-1 0,-24-1,25 1,0 0,0 0,0 0,-1-1,-24 1,25-25,0 25,0 0,0 0,-1 0,1-1,0 1,0-25,0 25,-25 0,24 0,1-25,0 24,0 1,0-25,-25 25,24 0,1 0,0-25,0 24,-25 1,25 0,-1-25,1 25,-25 0,25-1,0 1,0-25,-25 25,24 0,1-25,-25 25,25-1,0-24,0 25,-25 0,25-25,-1 25,1 0,0-1,0-24,-25 25,25 0,-1-25,-24 25,25-25,0 25,0-25,-25 24,25-24,-1 25,-24 0,25-25,0 25,0-25,0 25,-1-1,1-24,0 25,0 0,0 0,-1-25,1 25,0-25,0 25,-25-1,25-24,-1 25,1 0,0-25,0 25,0 0,-1-25,1 24,0-24,-25 25,25 0,0-25,-1 25,1-25,0 25,0-1,0 1,0-25,-1 25,1 0,0-25,0 25,0-25,-25 24,24-24,1 25,0-25,0 25,0-25,-1 25,1-25,0 25,0-25,0 24,-1-24,1 25,0-25,0 25,0 0,-1-25,1 25,0-25,0 24,0 1,-1-25,1 25,0-25,0 25,0 0,-1-25,1 24,0-24,0 25,0-25,-1 25,1 0,0-25,0 25,0-25,24 24,-24 1,0-25,0 25,0-25,-1 25,1-25,25 25,-25-25,-1 0,1 24,0-24,25 25,-26-25,1 0,0 25,0-25,24 0,-24 25,0-25,0 25,0-25,-1 0,1 25,0-25,0 0,0 0,24 24,-24-24,0 0,0 25,-1-25,1 0,0 0,0 0,0 0,-1 0,1 0,0 0,0 0,0 0,0 0,-1 0,1 0,0 0,0 0,0 0,-1 0,1 0,0 0,-25-25,25 25,0 0,-1 0,-24-24,25 24,0 0,-25-25,25 25,0 0,-25-25,24 25,1 0,-25-25,25 25,0-25,0 25,-1-25,1 1,0 24,0-25,0 25,-1 0,1-25,0 0,0 25,0-25,-1 25,1-24,0-1,0 25,0-25,-1 25,-24-25,25 25,0-25,0 25,0-24,0-1,-1 0,1 25,0-25,0 25,0-25,-1 1,1-1,0 25,0-25,0 0,-1 25,1-25,0 1,0 24,0-25,-1 0,1 25,0-25,0 0,0 25,-1-24,1-1,0 0,0 0,0 25,-1-25,1 1,0-1,0 0,0 0,-1 0,1 1,0-1,25 0,-26 0,1 0,0-24,25 24,-25 0,-1 0,26 0,-25-24,0 24,24 0,-24 0,0-24,24 24,-24 0,0 0,25-24,-26 24,26-25,-25 26,0-1,24-25,-24 25,25-24,-26 24,1 0,25-24,-25 24,-1 0,26-25,-25 26,0-1,-1-25,26 25,-25 1,0-26,24 25,-24 0,25-24,-25 24,24-25,-24 25,25-24,-26 24,26-25,-25 1,24-1,-24 25,25-24,-25-1,24 25,-24-24,0-1,24 25,-24-24,25-1,-25 25,24-24,-24-1,0 1,24 24,-24-25,25 0,-25 1,-1-1,1 1,25-1,-25 25,0-24,-1-1,26 0,-25 1,0-1,24 25,-24-24,0-1,0 1,24-1,-24 0,0 1,24-1,-24 1,25-1,-25 0,-1 1,26-1,-25 0,24 1,-24-1,0 1,25-1,-26 25,26-24,-25-1,24 0,-24 1,0-1,25 1,-25-1,-1 0,26 1,-25-1,0 25,-1-24,1-1,25 25,-25-24,-1-1,1 25,0-24,0-1,0 0,-1 26,1-26,0 0,0 26,0-26,-1 0,-24 26,25-26,0 25,-25 0,25 1,-25-1,25 0,-25 0,0 0,0 1,0-1,-25 25</inkml:trace>
  <inkml:trace contextRef="#ctx0" brushRef="#br0" timeOffset="1195.1663">18107 1935,'25'0,"-25"25,0-1,0 1,25 0,-25 0,0 0,0-1,0 1,0 0,0 0,0 0,0-1,0 1,0 0,0 0,0 0,0-1,0-48,0-1,0 0,25 0,-25 0,25 1,-25-1,0 0,24 0,-24 0,0 1,25-1,-25 0,0 0,25 25,-25-25,25 25,-25 25,25 0,-25 0,0 0,24-25,-24 24,0 1,0 0,25-25,-25-25,25 25,-25-25,0 1,25 24,-25-25,25 0,-1 0,-24 0,0 1,25 24,-25-25,25 0,-25 0,25 25,-25 25,25-25,-25 25,0 0,0-1,0 1,0 0,0 0,0 0,0-1,0 1,0 0,0 0,0 24,0-24,0 0,0 0</inkml:trace>
  <inkml:trace contextRef="#ctx0" brushRef="#br0" timeOffset="1595.1654">18802 2183,'0'25,"0"-1,0 1,0 0,0 0,0 0,0-1,0 1,0 0,0 0,0 0,0 24,0-24,0 0,0 0,0-1,0 1,0 0,0-50,0 0,0 1,25 24,-25-25,0 0,0 0,0 0,0-24,0 24,0 0,0 0,0 1,0-1,0 0,0 0,0 0,0 1,0-1,0 0,0 0,25 25,-1 0,-24-25,25 25,0 0,0 0,0 0,-1 0,1 0</inkml:trace>
  <inkml:trace contextRef="#ctx0" brushRef="#br0" timeOffset="1804.1635">18827 2356,'25'0,"-1"0,1 0,0 0,0-24,0 24,-1 0,1 0,25 0,-25 0</inkml:trace>
  <inkml:trace contextRef="#ctx0" brushRef="#br0" timeOffset="2119.1635">19472 2183,'24'0,"1"0,0-25,0 25,0 0,0 0,-1 0,1 0,0 0</inkml:trace>
  <inkml:trace contextRef="#ctx0" brushRef="#br0" timeOffset="2336.1584">19372 2381,'0'25,"25"-25,-25-25,25 25,0 0,0 0,-1 0,1 0,25-25</inkml:trace>
  <inkml:trace contextRef="#ctx0" brushRef="#br0" timeOffset="2600.1568">20092 2034,'25'0,"-1"0,1 0,0-25,0 25,0 0,-1 0,1 0,0 0,0 0,0 0</inkml:trace>
  <inkml:trace contextRef="#ctx0" brushRef="#br0" timeOffset="2820.1492">20191 1910,'0'25,"0"0,0-1,0 1,25-25,-25 25,0 0,25 0,-25-1,24 1,-24 0,25 0,-25 0</inkml:trace>
  <inkml:trace contextRef="#ctx0" brushRef="#br0" timeOffset="3104.1517">20762 1662,'0'0,"0"-25,0 0,0 50,24-25,-24 25,0 25,25-26,-25 1,25 0,-25 25,25-1,-25-24,25 25,-25-1,0 1,0-1,0 1,0 0,0-1,24-24,-24 25,0-1,0-24,0 0</inkml:trace>
  <inkml:trace contextRef="#ctx0" brushRef="#br0" timeOffset="5493.9685">3870 9451,'24'0,"1"0,0 0,0 0,0 0,-1 0,1 0,0 0,0 0,0 0,-1 0,1 0,0-25,25 25,-26 0,1 0,25 0,-25-25,-1 25,26 0,-25-25,24 25,1 0,-25 0,24-25,-24 25,25 0,-1 0,-24 0,25 0,-25 0,24 0,1 0,-25 0,24 0,1 0,0 0,-26 0,26 0,0-24,-1 24,1 0,-1 0,1 0,24-25,-24 25,0 0,-1 0,26 0,-26-25,1 25,24 0,-24 0,0 0,-1 0,26 0,-26 0,26 0,-26-25,1 25,24 0,-24 0,24 0,-24 0,24 0,1 0,-26 0,26 0,-1 0,-24 0,24 0,1 0,-1 0,-24-25,24 25,0 0,1 0,-1 0,-24 0,24 0,1 0,-1 0,25 0,-24 0,-1 0,1 0,-1 0,25 0,-24 0,24 0,-25-24,25 24,-24 0,24 0,-25 0,26 0,-1 0,-25 0,26 0,-1 0,-25 0,25 0,1 0,-1 0,0 0,0 0,-24 0,24 0,0-25,0 25,1 0,24 0,-25 0,0 0,0 0,25 0,-25 0,1 0,24 0,-25 0,25 0,-25 0,25 0,-25 0,25 0,0 0,-24 0,24 0,0 0,-25 0,25 0,0 0,0 0,0 0,-25 0,50-25,-25 25,0 0,0 0,0 0,25-25,-25 25,0 0,25-25,0 25,-25 0,25 0,-1-24,-24 24,25 0,0-25,0 25,0 0,-25 0,25 0,-1-25,1 25,0 0,-25 0,25 0,0 0,0 0,-25 0,24 0,1 0,0 0,0 0,0 0,-25 0,25 0,-1 0,1 0,0 0,0 0,0 0,0-25,-1 25,1 0,-25 0,25 0,0 0,-25 0,25 0,-25 0,0 0,0 0,0 0,0-25,-25 25,25 0,-25 0,1 0,-26 0,25 0,-24 0,-1 0,0 0,1 0,-1 0,-24 0,-1 0,1 0,0 0,-25 0,-1 0,1 0,0 0,0 0,-25-25,-25 1,0 24</inkml:trace>
  <inkml:trace contextRef="#ctx0" brushRef="#br0" timeOffset="6526.1257">22200 8582,'25'0,"-25"-24,25 24,0 24,-25 1,24 0,-24 0,0 0,25-1,-25 1,0 0,25 0,-25 0,0-1,0 1,25-25,-25 25,0 0,0 0,25-25,-25-25,0 0,24 0,-24 0,0 1,0-1,25 0,-25 0,0 0,25 1,-25-1,0 0,25 25,-25-25,0 50,0 0,25 0,-25-1,0 1,0 0,0 0,24-25,1 0,0-25,0 0,-25 0,25 25,-1-24,-24-1,25 0,0 25,-25-25,25 0,0 1,-25-1,25 25,-25-25,24 25,-24 25,25-25,-25 25,0-1,0 1,0 0,0 0,0 0,0-1,0 1,0 0,0 0,0 0,0-1,0 1,0 0,0 0</inkml:trace>
  <inkml:trace contextRef="#ctx0" brushRef="#br0" timeOffset="6853.7941">22969 8855,'0'25,"0"0,0 0,0-1,0 1,0 0,0 0,0 0,25-25,-25 25,0-1,0 1,25 0,-25 0,25-25,-25-25,0 0,0 0,0 1,0-1,0 0,0 0,-25 0,25-24,0 24,0 0,0 0,0 0,0 1,0-1,0 0,25 0,-1 0,1 25,0 0,0 0,0 0,-1 0,1 0</inkml:trace>
  <inkml:trace contextRef="#ctx0" brushRef="#br0" timeOffset="7013.9779">23118 8806,'0'0,"-25"24,0-24,1 0,48 0,1 0,0 0,25 0</inkml:trace>
  <inkml:trace contextRef="#ctx0" brushRef="#br0" timeOffset="7193.8806">23540 8682,'-25'0,"50"0,-1 0,1-25</inkml:trace>
  <inkml:trace contextRef="#ctx0" brushRef="#br0" timeOffset="7349.94">23564 8781,'0'0,"-24"0,-1 25,0-25,0 24,0-24,1 0,24 25,24-25,1 0</inkml:trace>
  <inkml:trace contextRef="#ctx0" brushRef="#br0" timeOffset="7626.2468">24110 8657,'0'0,"-25"0,1 0,-1 0,0 0,0 0,25 25,-25-25,25 24,-24-24,24 25,-25 0,25 0,0 0,0-1,25 1,-1 0,-24 0,25 0,0-25,25 0,-26 24,26-24,-25 0,24 0,1-24,-25 24,0 0,-1-25,1 25,0-25,-25 0,25 0,-25 1,0-1,-25 0,25-25,-25 26,0-1,-24-25,24 25,-25 1,1-1,24 0</inkml:trace>
  <inkml:trace contextRef="#ctx0" brushRef="#br0" timeOffset="13562.9007">5953 15602,'0'-25,"0"1,25 24,-25-25,25 0,-25 0,25 25,-25-25,24 25,-24-24,25-1,0 0,0 0,0 0,-25 0,24 25,-24-24,25-1,0 0,-25 0,25 0,0 1,-25-1,24 25,1-25,-25 0,25 0,0 1,-25-1,25 0,-1 0,1 0,-25 1,25-1,0 0,0-25,-25 26,24-1,1 0,0 0,0 0,0 1,-25-1,24 0,1 0,0 0,0 1,-25-1,25 0,-1 0,1 0,0 1,-25-1,25 0,0 0,0 0,-1-24,1 24,0 0,-25 0,25-24,0 24,-1 0,1-25,0 26,0-1,-25 0,25 0,-1 0,1-24,0 24,0 0,0 0,-1-24,1 24,0 0,0 0,0-24,-1 24,1 0,0-24,0 24,0 0,-25 0,24-24,1 24,0 0,0 0,0-24,-1 24,1 0,0 0,0-25,0 26,-1-1,1 0,0 0,0 0,0-24,-1 24,1 0,0 0,0-24,0 24,0 0,-1 0,1 1,0-26,0 25,0 0,-1 1,1-1,0 0,0 0,0 0,-1 1,26-1,-25 0,0 0,-1 0,26 1,-25-1,0 0,24 0,-24 0,25 1,-26-1,1 0,25 0,-25 0,-1 0,1 1,0-1,0 0,0 25,-1-25,1 0,0 1,0-1,0 0,0 0,-1 0,1 1,0-1,0 0,0 0,-1 0,1 1,0-1,0 0,0 0,-1 0,1 1,0-1,0 0,0 0,-1 25,26-25,-25 1,0-1,-1 0,1 25,0-25,0 0,0 25,-1-24,1-1,0 0,0 25,0-25,-1 0,-24 1,25 24,0-25,0 0,0 25,-1-25,1 0,0 25,0-25,0 1,0 24,24-25,-24 25,0-25,0 0,-1 0,1 25,0-24,25-1,-26 0,1 0,0 25,0-25,0 1,-1 24,1-25,0 25,0-25,0 25,-1 0,1-25,0 25,0 0,0-25,-1 25,1 0,0 0,-25-24,25 24,0 0,-1 0,1-25,0 25,0-25,0 25,-1 0,1-25,0 25,0 0,-25-25,25 25,-1 0,1 0,0-24,0 24,0 0,0 0,-25-25,24 25,1 0,0 0,0 0,0 0,-1 0,1 0,0 0,0 0,0 25,-1-25,1 0,0 0,0 24,0-24,-1 0,1 0,0 25,0-25,0 0,-1 0,1 25,0-25,0 0,0 25,-1-25,1 0,0 25,0-25,0 24,-1-24,1 0,0 25,0-25,0 25,24-25,-24 25,0-25,0 25,0-25,-1 24,1-24,0 25,0 0,24-25,-24 25,0 0,0-1,0-24,24 25,-24 0,25 0,-26 0,1-1,25-24,-25 25,24 0,-24 0,0 0,24 0,-24-1,0 1,25 0,-26 0,1 0,25-1,-25 1,-1 25,26-25,-25-1,0 1,0 0,24 0,-24 24,25-24,-26 25,1-25,25 24,-1 1,-24-25,25 24,-1 1,-24-25,25 24,-1 1,1-25,0 24,-1 1,1-25,-1 24,-24 1,25-25,-1 24,1 1,-25 0,24-1,1 1,-25 24,25-24,-26-1,26 1,0 0,-26-1,26 1,0-1,-26 1,26 24,0-24,-1 0,-24-1,25 1,-1 24,1-24,-1 0,-24-1,25 26,-1-26,1 1,0-1,-26 1,26 0,0-1,-1 1,-24 24,25-24,-1-1,-24 1,25 24,-1-24,-24 0,25-1,-1 1,-24 24,25-24,-1 0,-24-1,25 1,-25-1,24 1,1 0,-1-1,-24 1,25-1,-1 1,-24 0,25-1,0 1,-26-1,26 1,-25-25,24 25,1-1,-25-24,24 25,1-1,-25-24,24 25,-24-26,25 26,-1-25,-24 24,25-24,-25 0,24 0,-24 24,25-24,-26 0,1-25,0 25,0 0,0-1,-1-24,-24 25,25-25</inkml:trace>
  <inkml:trace contextRef="#ctx0" brushRef="#br0" timeOffset="14512.0634">18033 15949,'0'-24,"0"-1,0 0,0 0,25 25,-25-25,25 25,-1 25,-24 0,25-25,-25 25,0 0,25-1,-25 1,0 0,0 0,0 0,0-1,0-48,0-1,25 25,-25-25,0 0,25 0,-25 1,0-1,24 0,-24 0,0 0,0 50,0 0,0 0,25-25,-25 25,25-25,-25-25,25 25,-25-25,25 25,-1-25,1 25,0 0,0 25,-25 0,0 0,0-1,0 1,0 0,0 0,0 0,25-1,-25 1,0 0,24-25,-24 25,25-25</inkml:trace>
  <inkml:trace contextRef="#ctx0" brushRef="#br0" timeOffset="14856.0613">18678 15949,'0'0,"25"0,-25-24,0 48,0 1,0 0,-25 0,25 0,0-1,0 1,0 0,0 0,0 0,0 24,0-24,0 0,0 0,0-1,0 1,25 0,-25 0,25 0,-25 0,0-1,0-48,0-1,0 0,0 0,0 0,0 0,-25 1,25-26,-25 25,25 0,0-24,-25 24,25-25,0 26,0-1,0-25,0 25,0 1,0-1,25 0,0 0,0 25,-1 0,1 0,0 0,0 0,0 0</inkml:trace>
  <inkml:trace contextRef="#ctx0" brushRef="#br0" timeOffset="15020.0626">18777 15949,'-25'25,"1"-25,-1 25,0-25,25 25,0 0,25-25,0 0,-1 0</inkml:trace>
  <inkml:trace contextRef="#ctx0" brushRef="#br0" timeOffset="15239.8295">19323 15949,'-25'25,"50"-25,-25-25,25 25,-1 0,1 0,0 0,0-24,24 24,-24 0,0 0</inkml:trace>
  <inkml:trace contextRef="#ctx0" brushRef="#br0" timeOffset="15415.6822">19397 15999,'0'0,"-25"0,25 25,-24-25,24 25,24-25,1 0,0 0,0 0</inkml:trace>
  <inkml:trace contextRef="#ctx0" brushRef="#br0" timeOffset="15619.8458">19993 15825,'0'0,"24"0,1 0,0 0,0-24,0 24,-1 0</inkml:trace>
  <inkml:trace contextRef="#ctx0" brushRef="#br0" timeOffset="15816.0577">20513 15379,'0'25,"0"0,0-1,-24 1,24 0,0 0,-25 24,25-24,0 25,-25-1,25-24,0 25,0-1,-25-24,25 25,0-25,0 24,0-24,0 0</inkml:trace>
  <inkml:trace contextRef="#ctx0" brushRef="#br0" timeOffset="17846.5806">20861 8458,'0'0,"-25"25,0-25,25 25,-25 0,1 0,-1 24,0-24,-25 25,25-26,1 1,-1 25,0-25,0-1,0 26,25-25,-24-25,24 25,0-1</inkml:trace>
  <inkml:trace contextRef="#ctx0" brushRef="#br0" timeOffset="18034.0384">20613 8533,'0'-25,"0"50,24-25,-24 25,0-1,25 1,0 0,0 25,0-26,0 26,-1 0,26-1,-25 1,24-25,-24 24,25 1,-1 0,1-26,-25 26,24 0,1-1</inkml:trace>
  <inkml:trace contextRef="#ctx0" brushRef="#br0" timeOffset="18773.3502">15280 12626,'0'0,"-25"0,0 0,25-25,-25 25,25 25,-25-1,1 1,24 0,-25 0,25 0,-25-1,25 26,-25-25,25 0,-25 24,25-24,-24 0,24 0,-25-1,25 1,-25 0,25 0,-25-25,25 25</inkml:trace>
  <inkml:trace contextRef="#ctx0" brushRef="#br0" timeOffset="18934.0013">14784 12750,'0'0,"0"-50,-25 25,25 0,0 1,0 48,25-24,-1 25,1 0,0 0,0 0,24-1,-24 26,25-25,-1 0,1 24,24-24,-24 25,0-26,-1 1</inkml:trace>
  <inkml:trace contextRef="#ctx0" brushRef="#br0" timeOffset="21967.9531">4415 1488,'25'0,"-25"-25,0 1,25 24,-25 24,0 1,25-25,-25 25,24 0,1 0,-25-1,25-24,-25 25,25 0,0 0,-25 0,24 0,1-1,0 1,0 0,0 0,-25 0,24-1,1 26,0-25,0 0,0-1,0 1,-1 25,26-25,-25-1,0 1,-1 25,1-25,0 24,0-24,0 25,-1-26,1 26,0-25,0 24,0-24,-1 0,1 25,-25-26,25 1,-25 0,25 0,-25 0,25 0,-1-1,1 1</inkml:trace>
  <inkml:trace contextRef="#ctx0" brushRef="#br0" timeOffset="23045.4942">17587 595,'0'-24,"0"-1,0 0,0 0,0 50,-25-25,25 25,-25 0,25-1,0 1,-25 0,25 25,-25-26,25 1,-25 25,25-25,-24 24,24 1,-25-1,0 26,0-26,0 1,1 24,-1-24,0 24,-25 1,26-1,-26 1,25-26,0 26,-24-1,24-24,0 24,0-24,1-1,-1 1,0 0,0-26,25 26</inkml:trace>
  <inkml:trace contextRef="#ctx0" brushRef="#br0" timeOffset="58977.722">5531 4738,'0'0,"-24"-25,-1 25,0-25,25 0,-25 25,25-25</inkml:trace>
  <inkml:trace contextRef="#ctx0" brushRef="#br0" timeOffset="62326.5183">5531 2853,'-24'-25,"-1"25,0 0,0-25,0 25,25-25,-24 25,24-25,-25 25,25-24,-25-1,25 0,-25 25,25-25,-25 0,25 0,-24 25,24-24,0-1,0 0,0 50,0 0,0-1,24 1,1 0,-25 0,25 0,-25 0,25-1,0 1,-25 0,24 0,1 0,0-1,0 1,0 0,-1 0,-24 0,25-25,-25 24,25-24,-25 25,25-25</inkml:trace>
  <inkml:trace contextRef="#ctx0" brushRef="#br0" timeOffset="79349.5673">7193 4738,'-24'0,"-1"0,25-25,25 25,-1-25,1 25,0 0,0 0,24-25,-24 25,25 0,-1-25,1 25,0 0,-1 0,26 0,-26 0,1 25,-1-25,-24 25,0-25,0 25,0 0,-1-1,-24 1,0 0,0 25,-24-25,24-1,-25 1,0 0,0 0,-24 0,24-1,0 1,-25 0,26 0,-26-25,25 25,-24-1,-1-24,0 0,26 0,-26 25,0-25,26 0,-26 0,25-25,0 25,1 0,-1-24,0 24,25-25,-25 25,25-25,0 0,0 0,25 1,-25-1,25 0,0 0,-1 25,1-25,0 1,25-1,-1 0,-24 25,25-25,-1 0,1 25,24-25,-24 1,24 24,-24-25,24 25,-24-25,24 25</inkml:trace>
  <inkml:trace contextRef="#ctx0" brushRef="#br0" timeOffset="79565.5859">8037 4936,'0'0,"-25"0,25-25,25 1,0 24,-1-25,26 25,-25-25,24 25,26-25,-26 25,26-25,-26 25,26 0,-1-25,1 25</inkml:trace>
  <inkml:trace contextRef="#ctx0" brushRef="#br0" timeOffset="79869.5604">8558 5234,'0'0,"-25"0,-25 0,25 0,1 0,-1-25,0 0,0 25,25-25,-25 25,1-24,24-1,0 0,0 0,24 0,-24 1,25-26,0 25,25 0,-1 1,1-26,-1 25,1 0,24 25,1-25,-1 1,1-1,-1 25,1 0,-1 0,0 0,1 0,-1 0,1 0,-26 25,26-25,-26 24,-24-24,25 25,-26 0,1 0,0 0</inkml:trace>
  <inkml:trace contextRef="#ctx0" brushRef="#br0" timeOffset="80113.5598">9376 5035,'0'0,"-25"0,1-24,-1-1,0 0,25 0,0 0,25 1,0-1,-1 0,1 0,0 0,25 0,-1 1,1-1,24 0,-24 0,24 0,1 25,24-24,-25 24,26 0,-26 0,25 0,-24 0,24 0,-25 24,1-24,-1 25,-24-25,24 25,-49 0,24 0,-24-1,0 1,0-25,-25 25,0 0,-25 0,0 0</inkml:trace>
  <inkml:trace contextRef="#ctx0" brushRef="#br0" timeOffset="81629.5505">7491 4564,'0'0,"-50"0,26-25,-26 25,25-25,0 1,-24 24,24-25,0 25,0-25,1 25,-1 0,25-25,25 0,-1 25,1-24,0 24,0-25,24 0,1 25,24-25,-24 0,24 1,26-1,-1 0,-25 0,50 0,-24 1,-1-1,25 0,-25 0,25-24,0 24,0 0,-25 0,25 0,0 25,0-24,0-1,0 0,0 0,0 25,0-25,0 1,1-1,-1 0,0 25,0-25,24 0,-24 25,0-25,25 25,-25-24,0 24,25 0,-25 0,0 0,0 0,-25 0,25 0,-24 0,24 24,-25-24,0 0,0 0,1 25,-26-25,25 25,0-25,-24 0,24 25,-25-25,1 25,-1-25,1 25,-1-25,1 24,-1-24,0 25,1-25,-1 0,1 25,-26-25,26 0,-1 25,-24-25,24 25,0-25,1 0,-25 24,24-24,-24 25,24-25,-24 25,-1 0,1-25,-1 25,1-25,-25 24,24 1,-24-25,0 25,0-25,0 25,-1 0,1-25,0 24,0 1,0 0,-25 0,0 0,0-1,0 1,0 0,0 0,0 0,0-1,0 1,0 0,0 0,0 0,0-1,0 1,0 0,0 0,0 0,-25-1,25 1,0 0,-25 0,25 0,0-1,-25-24,25 25,-25 0,1 0,24 0,-25-25,0 25,-25-1,26 1,-1 0,-25-25,25 25,-24 0,24-25,-25 24,1-24,24 25,-25 0,1-25,24 25,-25-25,1 25,-1-25,0 24,1-24,24 25,-25-25,1 25,-26-25,26 25,-1-25,1 25,-26-1,26-24,-1 25,-24-25,-1 25,26-25,-26 0,1 25,-1-25,1 25,-1-25,1 0,0 24,-1-24,1 25,-1-25,26 25,-26-25,1 0,24 25,-24-25,24 0,1 25,-26-25,26 0,-1 0,-24 0,24 0,-24 0,24 0,-24 24,24-24,-24 0,-1 0,1 0,-1 0,-24 0,25 0,-1 0,1 0,-1 0,1 0,0 0,-1 0,26 0,-26 0,26 25,-26-25,1 0,24 0,-24 25,24-25,-24 0,-1 0,26 0,-26 0,1 0,24 0,-24 0,-1 0,1 0,0 0,-1 0,1 0,24 0,-24 0,-1 0,26 0,-1 0,1 0,-26 0,26 0,-1 0,0 0,1 0,24 0,-25 0,1 0,-1-25,0 25,1 0,-1 0,1-25,-26 25,26 0,-26-24,26 24,-26-25,26 25,-26 0,1-25,24 25,-24-25,24 0,-24 25,24-24,0 24,1-25,-26 0,26 0,24 25,-25-25,1 1,-1-1,25 0,-24 0,24 0,0-24,-24 24,24 0,0 0,25 1,-25-1,0 25,25-25,0 0,0 0,0 1,25-1,-25 0,25 0,25 0,-1 0,1 1,24-26,1 25,-1 0,25-24,0 24,1 0,24-24</inkml:trace>
  <inkml:trace contextRef="#ctx0" brushRef="#br0" timeOffset="81805.3697">9079 4341,'-25'-25,"0"25,0-25,0 25</inkml:trace>
  <inkml:trace contextRef="#ctx0" brushRef="#br0" timeOffset="82085.5445">8657 4093,'0'0,"-25"0,0 0,25-25,-25 25,1 0,24-25,-25 25,25-25,25 1,-1-1,1 25,25-25,-25 25,24-25,1 0,-1 1,1 24,24-25,-24 0,25 0,-1 25,0-25,1 1,24 24,0-25,-24 25,24-25,0 0,25 25,-25-25,25 25,-24-25,24 1,24 24,-24-25,0 0,0 25,25-25,-25 25,0-25,0 25,0 0,-24-24,24 24,-25 0,-25 0,1 24,-1-24</inkml:trace>
  <inkml:trace contextRef="#ctx0" brushRef="#br0" timeOffset="82297.8099">11063 3894,'0'0,"-99"50,-25 0,24-1,-24 1,0-1,0 1,0 0,-24-1,23 1,-23-1,24 1,0 0,0-1,24 1,1-1,0-24,25 25</inkml:trace>
  <inkml:trace contextRef="#ctx0" brushRef="#br0" timeOffset="82565.866">10046 3795,'0'0,"50"-49,-26 24,26 25,-25-25,-25 0,25 25,-25-25,0 50,-25-25,0 50,0-25,0 24,-24 1,-1-1,0 26,-24-1,0 1,-1-1,1 25,-25 0,24 1,1-1,-1 0,1-25,24 26,1-26,24-24,0-1,25 1,0-25,50-25</inkml:trace>
  <inkml:trace contextRef="#ctx0" brushRef="#br0" timeOffset="82737.5392">12328 3597,'0'0,"50"0,-26 0,1 0,-50 24,1 1,-26 0,0 25,1 24,-26-24,1 49,-25-25,-1 26</inkml:trace>
  <inkml:trace contextRef="#ctx0" brushRef="#br0" timeOffset="82792.5466">11013 4787,'-124'100,"248"-200,-273 224,125-124,24 25</inkml:trace>
  <inkml:trace contextRef="#ctx0" brushRef="#br0" timeOffset="82941.5374">13271 4043,'0'0,"24"0,-24 25,25 0,-25 0,-25-1,1-24,-1 50,0-25,-50 24,26 1,-1 0</inkml:trace>
  <inkml:trace contextRef="#ctx0" brushRef="#br0" timeOffset="83073.5403">12998 4961,'0'25,"0"0,-25-1,0-24,0 25,-24 0,-1 0,0 0,1-1,-26 1,1-25,0 25,-1 0</inkml:trace>
  <inkml:trace contextRef="#ctx0" brushRef="#br0" timeOffset="83886.97">6846 4366,'-25'0,"0"0,25 24</inkml:trace>
  <inkml:trace contextRef="#ctx0" brushRef="#br0" timeOffset="87512.3157">6102 4217,'0'-25,"-25"0,0 25,25-25</inkml:trace>
  <inkml:trace contextRef="#ctx0" brushRef="#br0" timeOffset="88152.7783">3051 4415,'0'0,"-25"0,0 0,1-25</inkml:trace>
  <inkml:trace contextRef="#ctx0" brushRef="#br0" timeOffset="88761.4929">3001 4415,'25'0,"0"0,25 0,-26 0,1 0,25 0,-25 0,24-25,1 25,-1-24,1 24,24 0,-24-25,0 25,24-25,1 25,-26-25,26 25,-1-25,0 25,1-24,-1 24,1-25,24 25,-25 0,1-25,24 25,-25-25,25 25,1-25,-26 1,25-1,1 0,24 0,-25 25,0-49,25 24,-25 0,25 0,0 0,0 1,0-1,0 0,25 0,-25 0,25 1,-25-1,25 0,-25 0,25 0,0 0,-1 1,-24-1,25 0,0 25,0-25,25 0,-26 1,1 24,25-25,-25 0,24 25,1-25,-25 25,24-25,1 25,0 0,-1-24,1 24,0 0,24 0,-24-25,-1 25,1 0,0 0,-1-25,1 25,24 0,-24 0,0-25,-1 25,1-25,24 25,-24-24,24 24,1-25,-26 25,26-25,24 25,-25-25,1 25,24-25,-24 25,24-24,0 24,-24-25,24 25,-25-25,25 25,-24 0,24-25,-24 25,24 0,-25-25,1 25,-1 0,1-24,-1 24,0 0,-24-25,0 25,-1-25,-24 25,0-25,0 25,0-25,-25 25,-25-24,25-1,-25 0,-24 25,24-25,-25 0,-24 1,-1 24,1-25,0 0,-1 25,-24-25,0 25,0 0,-25-25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0T10:52:44.16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4043 7094,'0'25,"-25"-25,25 25,0 0,0-1,0 1,0 0,0 0,0 0,0-1,25-24,0 0,0 0,0-24,-25-1,24 25,-24-25,0 0,0 0,0 1,0-1,0 0,-24 0,-1 25,0 0,0 25,0-25,25 25,-24-25,24 25,-25-1,25 1,0 0,0 0,0 0,25-25,-1 0,1-25,0 25,-25-25,25 25,-25-25,25 0,-25 1,0-1,0 0,0 0,-25 25,0 0,0 0,25 25,-25-25,1 25,24 0,-25-25,25 24,0 1,0 0,0 0,25-25,-1 0,1-25,0 25,0-25,-25 0,-25 25,0 0,25 25,-25-25,1 0,24 25,-25-25,25 25,-25-25,25 25,25-25,-25-25,25 25,-25-25,24 25,-24-25,0 0,0 1,0-1,-24 0,-1 25</inkml:trace>
  <inkml:trace contextRef="#ctx0" brushRef="#br0" timeOffset="1350.1572">7020 8384,'0'0,"-25"0,0 0,0 0,1 25,-1-25,25 25,-25-1,25 1,-25-25,25 25,0 0,0 0,25-25,0 0,0 0,-1 0,1-25,0 25,-25-25,25 25,-25-25,0 0,0 1,-25 24,0 0,0 0,1 0,-1 24,0-24,0 25,0 0,25 0,0 0,0-1,25-24,0 0,0 0,0 0,-1-24,1 24,0 0,0-25,0 0,-25 0,0 0,-25 25,0 0,0 0,0 0,1 25,-1-25,0 0,50 0,0 0,-25-25,24 25,-24-24,25 24,-25-25,0 0,0 0,-25 25,1 0,-1 0</inkml:trace>
  <inkml:trace contextRef="#ctx0" brushRef="#br0" timeOffset="2348.1533">8806 9773,'-25'0,"25"25,0 0,-25-25,25 24,25-24,0 0,-1 0,1 0,0-24,0 24,0-25,-50 25,0 0,0 0,0 25,-24-1,24-24,0 25,-24 0,24 0,0 0,0-1,0 1,25 0,0 0,25-25,0 0,0 0,0 0,-1-25,1 25,0-25,0 25,0-25,-1 25,1-24,-25-1,0 0,0 0,0 0,-25 25,1-24,-1 24,0 0,0 0,50 0,-25-25,25 25,0-25</inkml:trace>
  <inkml:trace contextRef="#ctx0" brushRef="#br0" timeOffset="3192.2928">11931 11385,'-25'0,"25"-24,-25 24,25 24,25-24,0 0,0 0,0 0,-25-24,0 48,-25-24,50 0,-1 0,1 0,-25-24,25 24,0 0,-25-25,0 0,-25 25,0 0,0 0,1 0,24 25,-25-25,25 25,25-25</inkml:trace>
  <inkml:trace contextRef="#ctx0" brushRef="#br0" timeOffset="4408.0457">16396 9723,'0'-24,"-25"24,0 0,0 0,25-25,-24 25,-1 0,0 0,25 25,-25-25,0 24,1 1,24 0,24-25,1 0,0 0,0 0,0 0,-1 0,-24-25,25 25,0-25,-25 1,-25 24,0-25,1 25,-1 0,-25 0,25 0,-24 25,24-25,0 0,0 0,1 24,24 1,24-25,1 0,0 0,0 0,0-25,-1 25,1 0,0-24,0 24,0 0,-25-25,24 25,-24-25,0 0,-24 25,-1 0,25-25,-25 25,0 0,0 0,1 0,-1 0,0 25</inkml:trace>
  <inkml:trace contextRef="#ctx0" brushRef="#br0" timeOffset="5372.9162">18579 8508,'0'-25,"0"0,0 1,0-1,-25 25,25-25,0 0,-25 25,0 0,0 0,1 0,-1 25,0-25,25 25,-25-25,25 25,-25-1,25 1,0 0,0 0,25-25,0 0,0 0,0-25,-1 25,1-25,0 25,-25-25,0 1,0-1,-25 25,25-25,-25 25,1 0,-1 0,0 0,0 0,0 0,1 25,-1 0,25-1,0 1,25-25,-1 0,1 25,0-25,0 0,24 0,-24 0,0 0,25 0,-25 0,-1 0,1-25,0 25,0-25,-25 1,-25 24,0 0,0-25,1 25,-1 0,0-25,-25 25,25 0,-24 0,24 0,0 0,0 25,1-25,24 25</inkml:trace>
  <inkml:trace contextRef="#ctx0" brushRef="#br0" timeOffset="6582.108">22051 6846,'0'-25,"-24"25,24-25,0 1,-25 24,25-25,-25 25,0 0,25 25,-25-25,1 0,-1 24,0-24,0 25,0 0,1 0,-1 0,0 0,25-1,-25-24,25 25,0 0,0 0,25 0,0-25,0 24,-1-24,1 0,0 0,0-24,0 24,-1 0,1-25,0 25,-25-25,25 25,-25-25,0 0,0 1,-25 24,25-25,-25 25,0 0,1 0,-1 0,0 0,0 0,0 25,50-1,0-24,0 0,24 25,-24-25,25 0,-1 0,-24 0,25 0,-25 0,24 0,-49-25,25 25,-25-24,0-1,-25 25,0 0,-24-25,24 25,-25 0,26 0,-26 0,25 0,0 0,1 0,-1 25,25 0,25-25,-1 0,1 0,0 0,0 0,0 0,-1 0,1 0,0-25,0 25,-25-25</inkml:trace>
  <inkml:trace contextRef="#ctx0" brushRef="#br0" timeOffset="8304.7905">3621 7615,'0'0</inkml:trace>
  <inkml:trace contextRef="#ctx0" brushRef="#br0" timeOffset="8432.8088">3646 7863,'0'0,"-25"25,25 0,-24-25,24 24,0 1,-25 0,25 0,-25 0,25 0,0 24</inkml:trace>
  <inkml:trace contextRef="#ctx0" brushRef="#br0" timeOffset="8553.5814">3721 8632,'0'0,"0"25,-25 0,25-1,-25 1,25 25,-25-25,25-1,-25 1</inkml:trace>
  <inkml:trace contextRef="#ctx0" brushRef="#br0" timeOffset="8689.2615">3746 9451,'0'0,"-25"24,25 1,-25 0,25 0,-25 0,25-1,0 1</inkml:trace>
  <inkml:trace contextRef="#ctx0" brushRef="#br0" timeOffset="8809.8878">3621 10195,'0'0,"-24"49,24-24,-25 25,25-25,-25-1,25 1,-25 0,25 25</inkml:trace>
  <inkml:trace contextRef="#ctx0" brushRef="#br0" timeOffset="8941.4105">3522 11137,'0'0,"-25"25,25 25,-24-25,24-1,-25 1,25 0,0 0,0 0</inkml:trace>
  <inkml:trace contextRef="#ctx0" brushRef="#br0" timeOffset="9089.022">3572 11931,'0'0,"0"50,-25-26,25 26,0-25,0 24,-25-24,25 0,0 25,0-25,0 24,-25-24,25 25,0-26,0 26,0-25</inkml:trace>
  <inkml:trace contextRef="#ctx0" brushRef="#br0" timeOffset="9721.225">6772 8458,'-25'0</inkml:trace>
  <inkml:trace contextRef="#ctx0" brushRef="#br0" timeOffset="9860.4038">6796 8607,'0'0,"-24"25,-1 0,25 0,-25-1,25 1,-25 0,25 0</inkml:trace>
  <inkml:trace contextRef="#ctx0" brushRef="#br0" timeOffset="10000.3152">6896 9351,'0'0,"0"25,0 25,0-25,-25-1,25 1,0 0,-25 25,25-26,0 1,0 25</inkml:trace>
  <inkml:trace contextRef="#ctx0" brushRef="#br0" timeOffset="10129.0532">6945 10120,'0'0,"0"25,0 0,0 0,0 0,0-1,0 1,-24 0,24 25</inkml:trace>
  <inkml:trace contextRef="#ctx0" brushRef="#br0" timeOffset="10257.387">6970 10889,'0'0,"0"50,0-25,0 49,0-49,0 0,0-1,0 26,0-25,0 0</inkml:trace>
  <inkml:trace contextRef="#ctx0" brushRef="#br0" timeOffset="10421.3237">7069 12030,'0'0,"0"50,0-1,-24 1,24-25,0 0,0 24,0-24,0 25,0-25,0 24,0 1,0-1,0-24,0 25,0-1,0 1,0 0</inkml:trace>
  <inkml:trace contextRef="#ctx0" brushRef="#br0" timeOffset="10860.0615">8632 10195,'-25'0</inkml:trace>
  <inkml:trace contextRef="#ctx0" brushRef="#br0" timeOffset="10999.6282">8756 10294,'0'0,"0"25,0 0,0-1,0 1,0 0,-25 0,25 24,-25-24,25 0,0 0,-24 0</inkml:trace>
  <inkml:trace contextRef="#ctx0" brushRef="#br0" timeOffset="11120.9596">8756 11112,'0'0,"0"50,0-25,0 25,0-26,0 1,0 0,0 25,-25-26,25 26,0-25,-25 24</inkml:trace>
  <inkml:trace contextRef="#ctx0" brushRef="#br0" timeOffset="11248.8824">8657 12179,'0'0,"0"50,0-25,-25-1,25 1,0 0,0 0,0 0,0 24,0-24,0 25,0-26,0 26,0-25</inkml:trace>
  <inkml:trace contextRef="#ctx0" brushRef="#br0" timeOffset="11868.0441">12055 11485,'0'0</inkml:trace>
  <inkml:trace contextRef="#ctx0" brushRef="#br0" timeOffset="12000.9961">12154 11683,'0'0,"-25"25,25 0,-24-1,24 1,0 0,0 0,-25 0,25-1,-25 26</inkml:trace>
  <inkml:trace contextRef="#ctx0" brushRef="#br0" timeOffset="12136.7461">12105 12774,'0'0,"-25"50,25-25,-25 0,25 24,0-24,-25 0,25 0,0-1,0 1,0 0</inkml:trace>
  <inkml:trace contextRef="#ctx0" brushRef="#br0" timeOffset="12668.0442">16073 10096,'-24'0</inkml:trace>
  <inkml:trace contextRef="#ctx0" brushRef="#br0" timeOffset="12797.76">16197 10517,'0'0,"0"25,-24 25,24-26,0 1,-25 0,25 0,0 24,0-24,-25 25,25-25</inkml:trace>
  <inkml:trace contextRef="#ctx0" brushRef="#br0" timeOffset="12932.9467">16222 11733,'0'0,"0"49,0 1,-25-1,25 1,-24-25,24 24,-25 1,25 0,0-1,-25 1,25 0,-25-1,25 1</inkml:trace>
  <inkml:trace contextRef="#ctx0" brushRef="#br0" timeOffset="13040.8819">16123 13196,'0'0,"0"50,0-25,0 24,0-24,0 0,0 0,0-1,0 1,0 0,0 25,0-26</inkml:trace>
  <inkml:trace contextRef="#ctx0" brushRef="#br0" timeOffset="13460.0314">18678 9004,'0'-25,"0"0</inkml:trace>
  <inkml:trace contextRef="#ctx0" brushRef="#br0" timeOffset="13601.277">18802 9004,'0'0,"0"25,-25 0,25 0,-25-1,25 1,-24 0,24 0,-25 24,25-24,0 0,0 0,-25 24</inkml:trace>
  <inkml:trace contextRef="#ctx0" brushRef="#br0" timeOffset="13729.5257">18728 10145,'0'0,"-25"50,25-1,-25 1,25 0,0-1,-25 1,25-1,0 1,-25 0,25 24,-24-24,24 24,0 0</inkml:trace>
  <inkml:trace contextRef="#ctx0" brushRef="#br0" timeOffset="13849.4522">18653 11906,'0'0,"0"75,0-1,-25-24,25 24,0-24,0-1,0 1,0 24,0-24,0 24,0-24,0 24,0-24,0 24,0-24</inkml:trace>
  <inkml:trace contextRef="#ctx0" brushRef="#br0" timeOffset="14499.9958">22002 7243,'0'0,"-25"0,25-25,-25 25</inkml:trace>
  <inkml:trace contextRef="#ctx0" brushRef="#br0" timeOffset="14649.2658">22051 7739,'0'0,"0"50,-24-1,24-24,-25 25,25-26,-25 1,25 25,-25 0,0-26,25 26,-24 0,24 24,0-24,-25-1</inkml:trace>
  <inkml:trace contextRef="#ctx0" brushRef="#br0" timeOffset="14781.1848">22027 9401,'0'0,"0"50,0-1,0-24,0 25,-25-1,25-24,0 25,0-26,0 26,0 0,0 24,0-24,0-1</inkml:trace>
  <inkml:trace contextRef="#ctx0" brushRef="#br0" timeOffset="14885.2358">22051 10914,'0'0,"0"50,0-26,0 26,0 0,-24-26,24 26,0 0,0-1,0-24</inkml:trace>
  <inkml:trace contextRef="#ctx0" brushRef="#br0" timeOffset="15023.7618">22002 12303,'0'0,"0"50,0-1,0-24,0 0,0 0,0 24,0-24,0 0,0 25,0-26,25 26</inkml:trace>
  <inkml:trace contextRef="#ctx0" brushRef="#br0" timeOffset="17178.9945">4093 7119,'0'-25,"-25"25,25-25,-25 25,0 25,1-25,24 25,-25-25,25 25,0 0,0-1,0 1,0 0,0 0,25-25,-1 0,1 0,-25-25,25 25,0-25,-25 0,0 1,0-1,-25 25,0 0,0 25,1-25,-1 24,25 1,-25-25,25 25,0 0,25-25,-25-25,25 25,-1 0,-24-25,25 25,-25-25,0 1,0-1,-25 25,1 0,-1 0</inkml:trace>
  <inkml:trace contextRef="#ctx0" brushRef="#br0" timeOffset="18477.982">1984 6921,'0'-25,"0"50,25-25,0 0,-25 24,25-24,0 0,-1-24,1 24,0 0,0 0,0-25,-1 25,1 0,0 0,0 0,-25-25,25 25,-1 0,1 0,0-25,0 25</inkml:trace>
  <inkml:trace contextRef="#ctx0" brushRef="#br0" timeOffset="18741.7377">2208 6772,'0'24,"-25"1,25 0,0 0,0 0,0 0,0-1,0 1,0 0,25 0,-25 0,0-1,0 1,24 0</inkml:trace>
  <inkml:trace contextRef="#ctx0" brushRef="#br0" timeOffset="19047.5234">2753 6524,'0'0,"0"-25,0 50,0-1,0 1,0 0,0 0,0 0,0-1,0 26,0-25,0 0,0-1,0 1,0 0,0 0,0 0,0 0,0-1,0 1</inkml:trace>
  <inkml:trace contextRef="#ctx0" brushRef="#br0" timeOffset="19982.9655">7516 8161,'0'0,"-25"0,0 0,0 0,50 0,0 0,0 0,0 0,-1 0,1 0,0 0,0-25,0 25,-1 0</inkml:trace>
  <inkml:trace contextRef="#ctx0" brushRef="#br0" timeOffset="20199.9154">7615 7962,'0'0,"-25"0,25-25,0 50,0 0,0 0,0 0,25-25,-25 25,0-1,0 1,0 0,25 0,-25 0,0-1,0 1,0 0,0 0</inkml:trace>
  <inkml:trace contextRef="#ctx0" brushRef="#br0" timeOffset="20422.7615">7888 7863,'0'0,"25"-25,-25 0,0 50,0 0,0 0,0 0,0-1,0 26,0-25,0 0,0 24,0 1,0-25,0 24</inkml:trace>
  <inkml:trace contextRef="#ctx0" brushRef="#br0" timeOffset="21143.7452">9500 9525,'0'0,"-25"0,25-25,0 0,0 1,25 48,0-24,0 0,0 0,-1 0,1 0,0 0,0 25,0-25,-1 0</inkml:trace>
  <inkml:trace contextRef="#ctx0" brushRef="#br0" timeOffset="21339.7237">9674 9376,'0'0,"0"25,-25 0,25 0,0-1,0 1,0 0,0 0,0 0,25-1,-25 1,0 0,25 0</inkml:trace>
  <inkml:trace contextRef="#ctx0" brushRef="#br0" timeOffset="21569.6996">9922 9277,'0'25,"0"0,0-1,0 1,0 0,0 0,25 0,-25 24,0-24,0 25,24-26,-24 26,0 0,0-26,25 26,-25-25,0 0</inkml:trace>
  <inkml:trace contextRef="#ctx0" brushRef="#br0" timeOffset="33981.8163">3373 13395,'0'-25,"25"25,-50 0,1 25,-1-25,0 24,0-24,0 25,-24 0,-1 0,25-25,-24 25,-1-1,1-24,24 25,-25-25,25 25,1-25,-1 0,0 0,0 0,0 0</inkml:trace>
  <inkml:trace contextRef="#ctx0" brushRef="#br0" timeOffset="34175.6405">3051 13395,'-25'0,"0"0,25 24,-24-24,-1 25,0 0,0-25,25 25,0 0,25-1,0-24,0 0,-1 25</inkml:trace>
  <inkml:trace contextRef="#ctx0" brushRef="#br0" timeOffset="52751.0198">6226 2828,'0'-25,"0"0,0 0,0 50,0 0,0 0,0 0,0-1,0 1,0 0,0 0,0 0,0-1,0 1,0 0,0 25,0-26,0 1,0 25,0-25,0-1,0 1,0 0,0 0,0 0,0-1,0 1,25-25,-25 25,0 0</inkml:trace>
  <inkml:trace contextRef="#ctx0" brushRef="#br0" timeOffset="53043.9544">5928 3497,'25'0,"0"-24,0 24,0 0,-1 0,1 0,0 0,0 0,24 0,-24 0,25-25,-25 25,24 0,-24 0,25 0,-26 0,26 0,-25-25,24 25,-24 0,0 0,0 0,0 0,-1 0</inkml:trace>
  <inkml:trace contextRef="#ctx0" brushRef="#br0" timeOffset="53491.3608">6276 3621,'24'0,"1"25,0-25,0 0,-25 25,25-25,-25 25,24 0,-24 0,0-1,0 1,0 0,-24 0,24 0,-25-1,0 1,25 0,-25-25,0 25,1 0,-1-25,0 24,0-24,0 0,25 25,-24-25,24-25,-25 25,25-24,0-1,0 0,25 25,-1 0,1-25,0 25,0 0,0 25,-1-25,1 0,0 25,0-25,0 25,24-25,-24 24,0-24,0 25,-1-25,1 25,0-25,0 25,0 0,-1-25,-24 24,25-24</inkml:trace>
  <inkml:trace contextRef="#ctx0" brushRef="#br0" timeOffset="54183.3957">6871 3150,'0'0,"0"-25,0 1,0 48,0 1,0 0,25 25,-25-26,0 1,0 25,25-25,-25 24,0-24,24 25,-24-26,0 26,0 0,25-26,-25 1,0 25,0-25,0 0,25-1,-25 1,0 0,0 0,0-50,-25 0,25 0,0 1,-25 24,25-25,0 0,-24 0,24 0,0-24,0 24,0 0,0 0,0 0,0 1,0-1,0 0,0 0,24 0,1 1,0-1,0 25,0 0,-1 0,1 0,0 0,0 25,-25-1,0 1,0 0,-25-25,25 25,-25-25,0 25,1-25,-1 0,25 24,-25-24,25 25,25-25,0 25,-1-25,-24 25,25-25,0 25,0-25,0 24,-1-24,-24 25,25-25,0 0,0 25,0-25,-1 25,1-25</inkml:trace>
  <inkml:trace contextRef="#ctx0" brushRef="#br0" timeOffset="54463.5963">7392 3497,'0'-24,"0"-1,25 0,-1 0,1 25,-25-25,25 25,0 0,0 25,-1-25,1 25,0 0,0 0,-25-1,0 1,0 0,0 0,0 0,0-1,-25 1,0 0,0 0,1-25,24 25,-25-25,0 0,25 25,-25-25</inkml:trace>
  <inkml:trace contextRef="#ctx0" brushRef="#br0" timeOffset="54719.8087">7764 3423,'0'-25,"-25"50,25 0,-25-25,25 25,0-1,0 1,0 0,0 0,0 0,0-1,0 1,0 0,25 0,-25 0,25 0,0-25,-1 24,1-24,0 0,0 0,0 0</inkml:trace>
  <inkml:trace contextRef="#ctx0" brushRef="#br0" timeOffset="55000.4178">7913 3175,'0'0,"0"-25,0 0,0 1,24 24,1-25,0 25,0 0,-25 25,25-25,0 0,-25 24,24 1,-24 0,25 0,-25 0,0-1,0 26,0-25,0 0,0-1,0 1,-25 0,25 0,0-50,25 25,0 0,0-25,0 25,24-25</inkml:trace>
  <inkml:trace contextRef="#ctx0" brushRef="#br0" timeOffset="60249.607">9004 3497,'25'0,"0"0,0-24,-1 24,1 0,0 0,0 0,0 0,-1 0,1-25,0 25,0 0,0 0,-1 0,1 0</inkml:trace>
  <inkml:trace contextRef="#ctx0" brushRef="#br0" timeOffset="60509.8933">9153 3597,'0'0,"25"0,0 0,-1 0,1-25,0 25,0 0,0 0,-1 0,1 0,-25-25,25 25,0 0,0 0</inkml:trace>
  <inkml:trace contextRef="#ctx0" brushRef="#br0" timeOffset="61850.275">10368 3324</inkml:trace>
  <inkml:trace contextRef="#ctx0" brushRef="#br0" timeOffset="62910.1728">10393 3299,'25'0,"-25"-25,25 25,0 0,-25 25,24 0,-24 0,0-1,0 1,0 0,0 0,0 0,0-1,0 1,0 0,0 0,0 0,0-50,0 0,0 0,0 0,25 1,-25-1,0 0,25 25,-25-25,0 0,25 25,0 0,-25 25,24-25,-24 25,25-25,-25 25,0 0,25-25,-25 24,0-48,0-1,25 25,-25-25,25 0,-25 0,24 1,-24-1,25 0,-25 0,25 25,-25 25,25 0,-25 0,0-1,0 1,25 0,-25 0,0 0,0-1,0 1,0 0,0 0,0 0,0-1</inkml:trace>
  <inkml:trace contextRef="#ctx0" brushRef="#br0" timeOffset="64343.2531">10740 3423,'0'0,"0"-25,-24 25,-1 0,0 25,0-25,0 25,1-25,24 25,-25-25,25 24,-25-24,25 25,0 0,0 0,0 0,25-1,0-24,-1 0,1-24,0 24,0 0,0 0,-1-25,26 25,-25-25,0 0,-1 0,1 1,-25-1,-25 0,1 25,-1 25,0-25,-25 0,26 25,-1-1,-25 1,25 0,1 0,-1-25,25 25,0-1,0 1,0 0,0 0,25-25,-1 0,26 0,-25 0,24 0,-24-25,25 25,-25-25,24 25,-24-25,25 1,-26 24,1-25,0 25,-25-25,25 0,-25 0,0 1,-25 24,0-25,0 25,1 0,-1-25,0 25,0 0,0 0</inkml:trace>
  <inkml:trace contextRef="#ctx0" brushRef="#br0" timeOffset="64765.768">11311 3448,'25'0,"0"0,-1 0,1 0,0-25,0 25,24 0,-24 0,0 0,0-25,0 25,-1 0,1 0,0-25,0 25,0 0,-1 0</inkml:trace>
  <inkml:trace contextRef="#ctx0" brushRef="#br0" timeOffset="65010.1299">11534 3299,'0'0,"0"-25,-25 25,25 25,0 0,0 0,0-1,25 1,-25 0,0 0,0 0,0-1,0 1,0 0,25 0,-25 0,0-1,0 1,0 0,25-25,-25 25</inkml:trace>
  <inkml:trace contextRef="#ctx0" brushRef="#br0" timeOffset="65323.2425">11931 3101,'0'0,"0"-25,0 50,0-1,0 1,0 0,0 0,0 0,0 24,0-24,0 0,0 0,0 24,25-24,-25 0,0 24,0-24,25 0,-25 25,0-26,0 1,24 0,-24 0,0 0,0 0,25-1,-25 1,0 0,0 0</inkml:trace>
  <inkml:trace contextRef="#ctx0" brushRef="#br0" timeOffset="66895.2844">12898 3125,'0'-24</inkml:trace>
  <inkml:trace contextRef="#ctx0" brushRef="#br0" timeOffset="67564.2625">12874 3101,'-25'0,"25"-25,-25 25,0 25,0-25,1 24,-1-24,0 25,0 0,25 0,-25-25,25 25,-24-1,24 1,-25 0,25 0,0 0,0-1,0 1,25-25,-1 0,1 0,0 0,0-25,0 25,-1-24,1 24,-25-25,25 0,0 25,0-25,-25 0,0 1,24-1,-24 0,0 0,0 0,0 1,0-1,0 50,0-1,0 1,0 0,0 25,0-26,0 1,25 25,-25-1,0-24,25 25,-25-1,0-24,25 25,-25-25,25 24,-25-24,0 0,0 25,0-26,0 1,0 0,0 0,-25 0,0-25,25-25,-25 25,0-25,1 0,24 0,-25 25,25-24,0-1,0 0,0 0,0 0,25 25</inkml:trace>
  <inkml:trace contextRef="#ctx0" brushRef="#br0" timeOffset="67928.4291">13146 3473,'0'24,"0"1,0 0,0 0,0 0,25-1,-25 1,25 0,-25 0,25 0,-25 0,25-1,-25 1,25 0,-25 0,24-25,-24 25,0-1,25-24,-25-24,0-1,-25 25,25-25,-24 0,24 0,-25 1,0-1,25-25,-25 25,25 0,-25 1,25-1,0 0,-25 0,25 0,0 1,0-1,0 0,25 25,0 0,0 0,0 0,0 0,-1 0,1 0,0 0,0 0</inkml:trace>
  <inkml:trace contextRef="#ctx0" brushRef="#br0" timeOffset="68096.5853">13196 3572,'-25'25,"0"-25,25 24,25-24,0 0,25 0,-25 0,-1-24,26 24,0 0,-1-25</inkml:trace>
  <inkml:trace contextRef="#ctx0" brushRef="#br0" timeOffset="68728.2309">13791 3051,'0'-25,"0"0,0 50,-24 0,24 0,0 0,-25-1,25 26,-25-25,25 0,-25 24,0-24,1 25,24-26,-25 1,25 25,-25-50,25 25,-25-1,25 1,0-50,0 1,0-1,0 0,25 0,-25 0,0 1,0-1,25 50,-25-1,25-24,-25 25,24 0,1-25,0 0,0 0,0 0,-1-25,1 0,0 1,-25-1,25 25,-25-25,0 0,25-24,-25 24,0 0,0 0,0 0,0 1,0-1,0 0,0 0,0 0,24 1,-24 48,0 1,0 0,0 0,0 24,0-24,0 0,0 25,25-26,-25 1,0 25,0-25,25-1,-25 26,0-25,25 0,-25-1,0 1,25 0,-25 0,24 0</inkml:trace>
  <inkml:trace contextRef="#ctx0" brushRef="#br0" timeOffset="69348.4358">14139 3324,'0'0,"0"-25,0 0,24 25,-24 25,0 0,0 0,0-1,0 1,0 0,25 25,-25-26,0 1,0 25,0-25,0-1,0 26,0-25,0 0,0 0,0-1,0 1,25 0,-25 0,0 0,0-1,0 1,0-50,0 1,0-1,0 0,0 0,0 0,0 1,0-1,0 0,0 0,0 0,0 0,0 1,0-1,0 0,0 0,0 0,25 1,-25-1,0 0,0 0,25 0,-1 1,1 24,0 0,0 24,-25 1,25-25,-25 25,0 0,0 0,0-1,-25-24,25 25,-25 0,25 0,0 0,0-1,-25-24,25 25,0 0,0 0,25-25,-25 25,25-25,0 25,0-1,-1-24,-24 25,25-25,-25 25,0 0,-25-25,25-25,-24 25,-1 0,0 0,0 0,0-25,0 25,25-25</inkml:trace>
  <inkml:trace contextRef="#ctx0" brushRef="#br0" timeOffset="69656.4299">14635 3001,'0'0,"0"-24,0-1,0 0,0 50,25 0,-25-1,0 1,24 25,-24-25,0 24,0-24,0 25,25-1,-25-24,0 25,0-1,0-24,0 25,0-26,25 1,-25 25,0-25,0-1,0 1,0 0,25-25</inkml:trace>
  <inkml:trace contextRef="#ctx0" brushRef="#br0" timeOffset="70207.4259">14660 3076,'0'0,"0"-25,0 0,-25 0,25 1,0-1,0 0,0 0,25 25,-25-25,24 25,1 0,0 0,-25-24,25 24,0 0,-1 0,1 24,0-24,0 0,0 0,-25 25,24-25,1 25,-25 0,0 0,0-1,-25-24,25 25,-24 0,24 0,-25-25,0 25,25-1,-25-24,25 25,0 0,25 0,0-25,0 25,-1-25,1 24,0-24,0 25,0-25,-25 25,24 0,1 0,-25-1,25-24,-25 25,0 0,0 0,0 0,0-1,-25-24,0 25,1 0,-1 0,0-25,-25 0,26 25,-1-25,-25 0,25 24,-24-24,24 0,-25 0,26 0,-1 0,0 0,0 0</inkml:trace>
  <inkml:trace contextRef="#ctx0" brushRef="#br0" timeOffset="75587.9759">15478 3076,'0'0,"-25"0,1 25,-1-25,25 24,-25-24,25 25,-25-25,25 25,-25 0,25 0,-25-1,25 1,-24 0,-1 0,25 0,-25-1,0 26,25-25,0 0,0-1,-25 26,25-25,0 0,0-1,0 1,0 0,25 0,-25 0,25 0,0-1,-25 1,25 0,-1 0,1-25,0 25,0-1,25-24,-26 25,1-25</inkml:trace>
  <inkml:trace contextRef="#ctx0" brushRef="#br0" timeOffset="75867.3076">15553 3299,'0'0,"24"0,1 0,0 0,0 25,0-25,-25 25,24-25,-24 24,0 1,0 0,0 0,0 0,0-1,-24 1,-1 0,0 0,0 0,0-25,1 24</inkml:trace>
  <inkml:trace contextRef="#ctx0" brushRef="#br0" timeOffset="76071.793">15776 3349,'0'-25,"0"50,-25-25,25 24,0 1,-25 0,25 0,0 0,0-1,0 1,25 0,0 0,0 0,-1-25,1 24,0-24,0 25,0-25</inkml:trace>
  <inkml:trace contextRef="#ctx0" brushRef="#br0" timeOffset="76268.3828">16073 3200,'0'-25,"25"25,0 0,0 25,0-25,-1 0,26 25,-25-1,0 1,24-25,-24 25,0 25,25-26,-26 1,1 25,0-25,-25 24,25-24,-25 25,0-1,-25 1,25 0</inkml:trace>
  <inkml:trace contextRef="#ctx0" brushRef="#br0" timeOffset="79583.3257">17066 3373,'24'0,"-24"25,25-25,0 0,0 0,0 0,-1 0,1 0,0 0,0 0,0 0,-25 25,24-25,-24-25</inkml:trace>
  <inkml:trace contextRef="#ctx0" brushRef="#br0" timeOffset="79883.9038">17066 3522,'24'0,"1"0,0 0,0 0,0 0,-1 0,1 0,0 0,0 0,0 0,-1 0,1 0,0 0,0 0,0 25,-1-25,-24-25</inkml:trace>
  <inkml:trace contextRef="#ctx0" brushRef="#br0" timeOffset="83521.2804">17314 3448,'-25'0,"0"0</inkml:trace>
  <inkml:trace contextRef="#ctx0" brushRef="#br0" timeOffset="83997.2758">17289 3522,'-25'0,"50"0,-25-25,0 50,-25-25,25 25,0 0,0 0,25-25,0 0,-1 0,1 0,0 0,0 0,0-25,-1 25,-48 0,-1 0,0 0,0 25,0-25,1 24,-1-24,0 25,0-25,25 25,0 0,25-25,0 0,0 0,-1 0,1 0,0 0,-25-25,25 25,0 0,-25-25,0 0,-25 25</inkml:trace>
  <inkml:trace contextRef="#ctx0" brushRef="#br0" timeOffset="89429.0347">6648 5259,'0'-25,"0"50,-25-25,25 24,0 1,0 0,0 0,0 0,0-1,0 1,0 0,0 0,0 0,0-1,0 1,25 0</inkml:trace>
  <inkml:trace contextRef="#ctx0" brushRef="#br0" timeOffset="89717.2134">6300 5829,'0'25,"-24"-25,48 0,1-25,0 25,0 0,0 0,24-25,-24 25,25 0,-26-25,26 25,0 0,-1-24,-24 24,25 0,-1-25,1 25,-25 0,24-25,-24 25,25 0,-25 0,-1-25,1 25</inkml:trace>
  <inkml:trace contextRef="#ctx0" brushRef="#br0" timeOffset="90153.5771">6722 6003,'25'0,"-25"-25,25 25,-1 0,1 0,0 0,0 0,-25 25,25-25,-25 25,25-25,-25 24,0 1,0 0,0 0,0 0,0-1,0 1,-25 25,25-25,-25-1,0 1,25 0,-25 25,0-50,1 24,-1 1,0 0,-25-25,26 25,-1-25,0 0,0 0,0 0,1-25,24 0,0 0,0 1,24 24,-24-25,25 25,0-25,0 25,0 0,-1 0,1 0,0 0,0 25,0-25,-1 25,1-25,0 24,0 1,0 0,0-25,-1 25,1-25,0 25,0-1,0-24,-1 25,1-25</inkml:trace>
  <inkml:trace contextRef="#ctx0" brushRef="#br0" timeOffset="90725.2661">7615 5383,'-25'-25,"25"50,0-1,0 1,0 0,0 0,0 0,0 24,25-24,-25 25,0-26,0 26,0-25,0 0,0 24,0-24,0 0,0 0,0 0,0-1,0 1,0 0,0 0,25-25,-25 25</inkml:trace>
  <inkml:trace contextRef="#ctx0" brushRef="#br0" timeOffset="90990.6727">7888 5507,'0'-25,"-25"25,0 0,0 0,25 25,-24-25,-1 24,0-24,25 25,-25-25,25 25,-25-25,25 25,0 0,0-1,0 1,0 0,25 0,0 0,-25-1,25-24,-25 25,25-25,-1 25,1-25,0 0,0 25,0-25</inkml:trace>
  <inkml:trace contextRef="#ctx0" brushRef="#br0" timeOffset="91218.531">8037 5680,'0'0,"0"-25,0 1,0-1,0 0,25 25,-1 0,1 0,0 25,0 0,-25-1,25-24,-25 25,0 0,0 0,0 0,0-1,0 1,-25 0,25 0,-25 0,0 0,25-1,-25-24</inkml:trace>
  <inkml:trace contextRef="#ctx0" brushRef="#br0" timeOffset="91446.3213">8210 5655,'0'-49,"0"98,0-123,0 49,0 50,-24-25,24 25,-25 0,25-1,0 1,0 0,-25 0,25 0,0 24,0-24,0 0,0 0,0 0,0-1,0 1,0 0,25-25,-25 25,25-25,-1 25,1-25,0 0</inkml:trace>
  <inkml:trace contextRef="#ctx0" brushRef="#br0" timeOffset="91707.0399">8409 5407,'0'0,"0"-24,0-1,0 0,25 25,-25 25,0 0,0-1,0 1,0 0,0 0,0 0,0-1,0 1,0 0,0 0,0 0,24-25,1 0,0 0,0-25,0 25,-1-25,26 25,-25-25</inkml:trace>
  <inkml:trace contextRef="#ctx0" brushRef="#br0" timeOffset="91886.2765">9277 5705,'0'0,"0"25,-25-25,0 0,50-25,0 25,0 0,0 0</inkml:trace>
  <inkml:trace contextRef="#ctx0" brushRef="#br0" timeOffset="92054.1477">9252 5879,'0'0,"0"25,-25-25,1 24,48-24,1 0,0 0,0 0,0-24,-1 24,26 0,-25 0,24 0,1 0,0-25</inkml:trace>
  <inkml:trace contextRef="#ctx0" brushRef="#br0" timeOffset="92781.1799">10939 5928,'0'0,"0"-24,-25 24,0 0,0 0,50 0,0 0,0 0,0 0,-1 0,26 0,-25 0,0 0,24 0,-24 0,25 0,-25 0,24 0,-24-25,25 25,-26 0,26 0,-25 0,0 0,-1-25,1 25,0 0,-50 0,0 0</inkml:trace>
  <inkml:trace contextRef="#ctx0" brushRef="#br0" timeOffset="93330.1781">11906 5606,'0'-25,"0"50,0 0,0-1,0 1,0 0,0 25,0-26,0 26,0-25,0 25,0-26,0 26,0-25,0 0,0 24,0-24,25 0,-25 24,0-24,0 0,0 0,25 0,-25-1,0 1</inkml:trace>
  <inkml:trace contextRef="#ctx0" brushRef="#br0" timeOffset="94021.0601">12626 5581,'-25'-25,"25"0,-25 1,0 24,25 24,-25-24,1 25,-1 0,0 0,25 0,-25-1,25 1,-25-25,25 25,0 0,0 0,0-1,0 1,0 0,25-25,0 0,-25 25,25-25,0 0,-25-25,24 25,1-25,0 0,0 1,-25-1,25 25,-25-25,0 0,0 0,0 1,0 48,24-24,-24 25,0 0,25 0,-25 0,25 24,-25-24,25 25,-25-25,25 24,-25 1,0-25,24 24,-24 1,0-1,0-24,0 25,0-25,0-1,0 26,0-25,0 0,0-1,-24-24,24-24,-25 24,25-25,-25 25,25-25,-25 25,25-25,0 0,0 1,0-1,0 0,25 0,-25 0,25 25,0-24,-1-1</inkml:trace>
  <inkml:trace contextRef="#ctx0" brushRef="#br0" timeOffset="94381.9777">13072 5978,'0'0,"-25"0,0 25,25 0,0-1,0 1,0 0,0 0,0 0,0-1,0 1,0 25,0-25,25-1,-25 1,0 0,0 0,25 0,-25-50,-25 0,25 0,-25 0,25 1,-24-26,24 25,-25 0,25 1,0-26,-25 25,25 0,0 1,0-1,0 0,0 0,25 25,-25-25,25 25,-25-24,24 24,1-25,0 25,0 0,0 0,-1 0,1 0,0 0,25-25</inkml:trace>
  <inkml:trace contextRef="#ctx0" brushRef="#br0" timeOffset="94566.4168">12998 6052,'-25'25,"50"-50,-25 50,24-25,26-25,0 25,-26 0,26 0,0-24</inkml:trace>
  <inkml:trace contextRef="#ctx0" brushRef="#br0" timeOffset="95151.1054">13692 5606,'0'0,"0"-25,0 0,0 0,0 50,0 0,0 0,0 0,0-1,-25 1,25 0,-24 0,24 24,-25-24,25 0,-25 25,0-25,25-1,-25 1,25 0,0 0,-24-25,24 25,0-50,0 0,0 0,0 0,0 1,0-1,0 0,24 50,1-25,0 25,0-25,0 0,-1 0,1 0,0 0,0 0,0-25,-1 25,-24-25,25 25,0-25,-25 0,25 0,-25 1,25-1,-25 0,0 0,0 0,0 1,0-1,0-25,0 25,0 1,0-1,0 0,0 50,0 0,0-1,-25 1,25 0,-25 0,25 0,0 24,-25-24,25 25,0-26,0 26,0-25,-25 25,25-26,0 1,0 25,0-25,0-1,0 26,25-25,-25 0</inkml:trace>
  <inkml:trace contextRef="#ctx0" brushRef="#br0" timeOffset="95701.2583">14139 5978,'0'-25,"-25"25,25 25,-25 0,25 0,0-1,0 1,0 0,0 0,0 24,-25-24,25 0,0 0,0 24,0-24,0 0,0 0,0 0,0-1,0 1,0-50,0 1,0-1,0 0,0 0,0 0,0 1,0-1,25 0,-25 0,0 0,25 1,-25-1,0 0,25 0,-25 0,0 1,24 24,-24-25,25 0,0 0,-25 50,0 0,0 0,0-1,-25 1,25 0,0 0,0 0,0-1,0 1,25 0,0 0,-25 0,25-1,-1 1,1-25,0 25,0 0,0-25,-25 25,25-25,-25 24,-25-24,0 0,0 0,0 0,0 0,1 0,-1 0,0 0,0 0,25-24</inkml:trace>
  <inkml:trace contextRef="#ctx0" brushRef="#br0" timeOffset="96016.8965">14585 5556,'0'0,"0"25,0 0,0 0,0-1,0 1,0 0,0 0,25 24,-25-24,0 25,25-25,-25 0,0 24,25-24,-25 0,0 0,24 24,-24-24,0 0,25 0,-25-1,0 1,0 0,25 0,-25 0,25-1</inkml:trace>
  <inkml:trace contextRef="#ctx0" brushRef="#br0" timeOffset="96420.9266">14734 5779,'0'0,"-25"0,25-24,-25 24,25-25,0 0,0 0,0 0,0 1,0-1,25 25,0 0,0 25,-25-1,0 1,0 0,0 0,0 0,0-1,0 1,0 0,0 0,0 0,0 0,0-1,0 1,25 0,-1 0,-24 0,25-25,-25 24,25-24,-25 25,25-25,-25 25,0 0,-25-25,25 25,-25-25,0 0,1 0,24-25,-25 25</inkml:trace>
  <inkml:trace contextRef="#ctx0" brushRef="#br0" timeOffset="96649.9617">15205 5755,'0'0,"0"-25,0 0,0 0,-25 25,1 25,-1 0,0 0,25-1,0 1,-25 0,25 0,0 0,0 0,-25-1,25 1,0 0,0 0,0 0,0-1,25 1,0 0,-25 0</inkml:trace>
  <inkml:trace contextRef="#ctx0" brushRef="#br0" timeOffset="96861.1033">15379 5779,'25'0,"0"0,-25 25,0 0,0 0,0 0,0 0,0-1,-25 1,25 0,-25 0,25 0,-25-25,25 24,-25 1</inkml:trace>
  <inkml:trace contextRef="#ctx0" brushRef="#br0" timeOffset="97046.2991">15453 5829,'0'0,"0"-25,0 50,0 0,0 0,0 0,0-1,0 1,0 0,25 0,-25 0,25-25,0 24,0-24</inkml:trace>
  <inkml:trace contextRef="#ctx0" brushRef="#br0" timeOffset="97270.1581">15751 5705,'0'0,"0"-25,0 0,25 1,0 24,-1 0,1 0,25 0,-25 24,-1-24,1 25,25 0,-25 0,-1 0,1-1,0 1,0 0,0 25,-25-25,24 24,-24-24,0 25,-24-26,24 26,-25 0,-25-1,25-24,-24 25,-1-26,1 26,-1-25</inkml:trace>
  <inkml:trace contextRef="#ctx0" brushRef="#br0" timeOffset="99872.9301">8210 14486,'-24'0,"24"-25,-25 25,25 25,-25 0,25 0,0-1,0 1,25-25,0 0,-1 0,1 0,0-25,0 1,-25-1,25 25,-25-25,0 0,0 0,0 1,-25 24,0 0,0 0,0 24,25 1,-24-25,24 25,-25 0,25 0,0-1,0 1,0 0,25-25,-1 0,1-25,0 0,0 1,-25-1,25 25,-25-25,0 0,-25 25,0 25,0-25,25 25,-25-25,25 25,-24-1,-1 1,25 0,0 0,25-25,-25 25,24-25,1-25,0 25,0-25,0 0,-25 0,24 25,-24-24,0-1,-24 25,-1 0,0 25,0-25,0 0,1 24,-1 1</inkml:trace>
  <inkml:trace contextRef="#ctx0" brushRef="#br0" timeOffset="101018.4731">5755 15850,'0'-25,"0"50,-25-25,25 25,-25 0,25 0,-25-1,25 1,0 0,0 0,0-50,25 25,-25-25,25 0,-25 1,25 24,-25-25,0 0,24 0,-24 0,0 1,-24 24,24 24,-25-24,25 25,-25 0,0 0,25 0,-25-1,25 1,0 0,0 0,25-25,0 0,0-25,0 25,-25-25,24 25,-24-25,25 1,-25-1,25 0,-25 0,0 0,0 1,-25 24,0 0,1 0,-1 0,0 24</inkml:trace>
  <inkml:trace contextRef="#ctx0" brushRef="#br0" timeOffset="102134.9107">2604 17388,'25'-25,"-25"0,0 1,0-1,0 0,-25 50,25 0,0-1,0 1,0 0,25 0,-25-50,25 25,-25-25,25 0,-25 1,25-1,-25 0,0 0,-25 25,25 25,-25 0,25 0,-25-1,25 1,0 0,25-25,0-25,-25 0,25 25,-25-24,25-1,-25 0,0 0,0 0,-25 25,25 25</inkml:trace>
  <inkml:trace contextRef="#ctx0" brushRef="#br0" timeOffset="107110.8447">1712 16545,'24'0,"1"0,0 0,0 0,0 0,-1-25,1 25,0 0,0 0,0 0,-1-25,1 25,0 0</inkml:trace>
  <inkml:trace contextRef="#ctx0" brushRef="#br0" timeOffset="107306.0929">2133 16297,'0'-25,"-25"25,25-25,0 50,0 0,25-1,-25 1,0 0</inkml:trace>
  <inkml:trace contextRef="#ctx0" brushRef="#br0" timeOffset="110039.9629">5953 16321,'0'0,"25"0,0-24,0-1,-1 0,1 0,0 0,0 1,0 24,-25-25,24 0,1 25,-25-25,25 25,0-25,-25 1,25-1,-1 25,1-25,0 0,0 0,0 1,-1-1,1 0,0 0,-25 0,25 1,0-1,-1 0,1 0,0 0,0 1,0 24,-25-25,24 0,1 0,0 25,0-25,0 1,-1-1,1 25,0-25,0 0,0 25,0-25,-25 1,24-1,1 25,0-25,0 0,0 0,-1 25,-24-25,25 1,0 24,-25-25,25 25,-25-25,25 25,-25-25,24 25,-24-25,25 25,0-24,0 24,-25-25,25 25,-25-25,24 25,-24-25,25 0,0 25,0-24,0-1,-1 25,-24-25,25 25,0-25,-25 0,25 25,0-24,-1 24,-24-25,25 25,0-25,0 25,0-25,-1 0,1 25,0-24,0-1,0 25,-1-25,1 0,0 0,0 25,24-24,-24-1,0 25,0-25,0 0,0 25,24-25,-24 1,0 24,0-25,-1 0,26 25,-25-25,0 0,-1 1,1-1,0 25,25-25,-26 0,1 0,0 0,0 25,0-24,-1-1,26 25,-25-25,0 0,-1 25,1-25,0 25,-25-24,25 24,0-25,-1 25,1-25,0 25,0-25,0 25,-25-25,24 25,1-24,0 24,0 0,-25-25,25 25,0 0,-1-25,1 25,0-25,0 25,0-25,-1 25,1 0,0-24,0 24,0-25,-1 25,1 0,0-25,0 25,0-25,24 25,-24-25,0 25,0 0,-1-24,1 24,0 0,0-25,0 25,-1 0,1-25,0 25,0 0,0-25,-1 25,1 0,0-25,0 25,0 0,-1-24,1 24,0 0,0-25,0 25,0-25,-1 25,1 0,0-25,0 25,0-25,-1 25,1 0,0-24,25 24,-26-25,1 25,0-25,0 25,0 0,-1-25,1 25,0-25,0 25,0 0,-1-24,1 24,0 0,0 0,0-25,-1 25,1 0,0 0,0-25,0 25,-1 0,1 0,0-25,0 25,0 0,-1 0,1 0,0-25,0 25,0 0,24 0,-24 0,0-24,0 24,0 0,-1 0,1 0,25 0,-25 0,-1-25,1 25,0 0,0 0,0 0,24 0,-24 0,0 0,0 0,-1 0,1 0,0 0,0 0,24 0,-24-25,0 25,0 0</inkml:trace>
  <inkml:trace contextRef="#ctx0" brushRef="#br0" timeOffset="111238.3337">13667 13667,'0'0,"25"25,0 0,0-25,-25 25,25-25,-1 25,1-1,0-24,0 0,-25 25,25-25,-1 25,1-25,0 0,0 25,0-25,-1 0,1 25,0-25,0 24,0-24,-1 25,1-25,0 25,0-25,-25 25,25-25,-1 25,1-1,0-24,-25 25,25-25,0 25,0-25,-25 25,24-25,1 25,0-25,-25 24,25 1,0-25,-1 25,1 0,-25 0,25-25,-25 24,25 1,0 0,-1 0,1-25,-25 25,25-25,-25 25,25-25,0 24,-1 1,1 0,0-25,-25 25,25-25,-25 25,25-25,-1 24,-24 1,25-25,-25 25,25 0,0-25,-25 25,25-1,-1-24,1 25,0-25,0 25,0 0,-1-25,1 25,0-1,0-24,0 25,-1 0,1-25,0 25,0 0,0-1,0 1,-1-25,1 25,0 0,0 0,0-25,-1 24,1 1,0 0,0-25,0 25,-1 0,1-1,0-24,25 25,-26 0,1 0,0-25,25 25,-26-1,1 1,0-25,0 25,0 0,24 0,-24-25,0 25,0-1,-1 1,1-25,0 25,0 0,0 0,-1-1,1 1,0 0,25-25,-25 25,-1 0,1-1,0 1,25 0,-26 0,1 0,0-1,0 1,0 0,-1 0,1 0,-25-1,25 1,0 0,0 0,-1 0,-24-1,25 1,0 0,0 0,0 0,-25 24,24-24,1 0,0 0,0-1,0 1,-1 0,1 0,25 25,-25-26,-1 1,1 0,0 0,0 24,0-24,-1 0,1 25,0-26,0 1,0 25,-1-25,1-1,25 26,-25-25,0 0,-1-1,26 26,-25-25,0 0,24-1,-24 26,25-25,-26 0,1 24,25-24,-25 25,24-26,-24 1,0 25,0-25,24 24,-24-24,0 25,0-25,24-1,-24 26,0-25,0 24,-1-24,26 0,-25 0,0 24,-1-24,1 0,0 0,0 0,0-1,-25 1,25 0,-1 0</inkml:trace>
  <inkml:trace contextRef="#ctx0" brushRef="#br0" timeOffset="112049.9755">7293 13196,'-25'0</inkml:trace>
  <inkml:trace contextRef="#ctx0" brushRef="#br0" timeOffset="114136.7307">5110 5904,'-25'0,"25"-25,0 0,25 25,0-25,-1 25,1 0,0-25,0 25,24-25,-24 25,25-24,24 24,-24-25,-1 0,26 25,-1-25,-24 25</inkml:trace>
  <inkml:trace contextRef="#ctx0" brushRef="#br0" timeOffset="117514.8365">11311 5680,'0'0,"0"-25,0 50,0 0,0 0,0 0,0-1,0 1,0 0,25 298</inkml:trace>
  <inkml:trace contextRef="#ctx0" brushRef="#br0" timeOffset="139677.7283">19968 1191,'0'-25,"-25"25,25-25,-25 25,25-25,-25 25,25-25,-24 25,24-24,-25 24,25-25,0 50,25-1,-25 1,0 0,24 0,-24 0,25 24,-25 1,25-1,-25 26,25-26,-25 1,25 24,-25-24,0 25,24-26,-24 1,0-1,25 1,-25 0,25-26,-25 1,0 0,25 0,-25 0,25-25,-1-25,-24 0,0 0,25 0,-25 1,25-26,0 25,-25-24,25-1,-25 0,24 1,-24-1,25 0,-25 1,0-1,25 1,-25 24,0-25</inkml:trace>
  <inkml:trace contextRef="#ctx0" brushRef="#br0" timeOffset="139918.3898">20563 1191,'-25'24,"25"1,-25-25,25 25,-24 0,24 24,-25-24,25 25,-25-1,0 1,25 0,0-1,-25 1,25 0,0-1,0 1,0-25,0 24,0-24,25 25,0-26,-25 1,25 0,0 0,-1 0</inkml:trace>
  <inkml:trace contextRef="#ctx0" brushRef="#br0" timeOffset="140137.5607">20613 1587,'0'0,"24"0,-24-24,25 24,0 0,0 24,-25 1,25 0,-25 0,25 0,-25 0,0 24,0-24,0 0,0 0,0 24,-25-24,25 0,-25 0</inkml:trace>
  <inkml:trace contextRef="#ctx0" brushRef="#br0" timeOffset="140341.9992">20811 1587,'0'25,"0"0,0 0,0 0,0 0,0-1,0 26,0-25,0 0,25-1,-25 1,25 0,-25 0,25 0,-1-1,-24 1</inkml:trace>
  <inkml:trace contextRef="#ctx0" brushRef="#br0" timeOffset="140557.7523">21034 1538,'0'0,"25"0,0 25,0-25,0 0,-1 24,1 1,0 0,0 0,0 0,-25 0,24 24,-24-24,25 25,-25-26,0 26,-25 0,25-26,-24 26,-1 0,0-26,25 1,-25 0</inkml:trace>
  <inkml:trace contextRef="#ctx0" brushRef="#br0" timeOffset="140721.7081">21431 1885,'0'0,"25"0,-25-25,25 25,0 0,-25-24,24 24,1 0,0 0,0 0,0 0</inkml:trace>
  <inkml:trace contextRef="#ctx0" brushRef="#br0" timeOffset="140869.6581">21555 2034,'0'0,"-25"0,1 25,-1 0,50-25,-1 0,26 0,0-25,-1 25</inkml:trace>
  <inkml:trace contextRef="#ctx0" brushRef="#br0" timeOffset="141070.1102">22324 1439,'0'0,"0"24,0 1,0 0,0 0,0 24,0-24,0 25,0-25,0 24,0 1,0-25,0 24,25 1,-25-25</inkml:trace>
  <inkml:trace contextRef="#ctx0" brushRef="#br0" timeOffset="141236.4542">22002 2406,'0'0,"-25"0,25-25,25 25,0 0,-25-25,24 25,1 0,0-24,25 24,-1-25,-24 25</inkml:trace>
  <inkml:trace contextRef="#ctx0" brushRef="#br0" timeOffset="141561.89">22250 2505,'0'0,"-25"25,0 0,25 0,-25-25,25 24,25 1,-25 0,25 0,0 0,-25 0,25-1,-25 1,0 0,0 25,0-26,0 1,0 0,0 0,-25 0,25-1,-25-24,0 25,0-25,1 0,-1 0,0-25,0 25,0-24,1 24,24-25,0 0,24 25,1-25,0 25,0 0,0 0,-1 0,26 0,-25 25,0-25,24 0,-24 0,25 25,-1-25,-24 0</inkml:trace>
  <inkml:trace contextRef="#ctx0" brushRef="#br0" timeOffset="141881.4143">22969 1687,'-25'-25,"25"0,0 0,0 50,0 0,0 0,-24 0,24-1,0 26,0-25,0 24,0 1,0 0,-25-26,25 26,0 24,0-24,-25-25,25 24,0 1,0 0,-25-1,25-24,0 0,0 24</inkml:trace>
  <inkml:trace contextRef="#ctx0" brushRef="#br0" timeOffset="142146.0757">23168 1960,'0'-25,"-25"25,0 0,0 25,0-25,1 24,-1 1,25 0,0 0,0 0,0-1,0 1,0 0,25 0,-1 0,1-1,0-24</inkml:trace>
  <inkml:trace contextRef="#ctx0" brushRef="#br0" timeOffset="142412.7089">23490 1960,'0'0,"25"0,0 0,-25 24,24-24,-24 25,25 0,0 0,-25 0,0-1,25 1,-25 0,0 0,0 0,0-1,-25 1,25 0,-25 0,0 0,1-25,-1 24,0-24,0 25,0-25,1 0,-1 0,0 0,0 0,25-25,-25 25</inkml:trace>
  <inkml:trace contextRef="#ctx0" brushRef="#br0" timeOffset="142598.4281">23688 2059,'0'0,"-24"25,24-1,-25 1,25 0,0 0,0 0,0-1,0 1,0 0,0 0,25 0,-25-1,24 1,1 0,0-25,0 25</inkml:trace>
  <inkml:trace contextRef="#ctx0" brushRef="#br0" timeOffset="142816.9514">24036 1960,'0'-75,"0"150,0-125,0 75,-25 0,25 24,-25-24,25 0,0 0,0-1,0 1,0 0,0 0,0 0,0-1,0 1,25 0,0-25,0 0,-1 0,1 0,0 0,0 0</inkml:trace>
  <inkml:trace contextRef="#ctx0" brushRef="#br0" timeOffset="143956.6358">19075 3746,'0'0,"0"-25,0 0,0 0,0 0,0 50,25-25,-25 25,0 0,0 24,24-24,-24 0,25 25,-25-26,0 26,0 0,25-26,-25 26,0 0,25-26,-25 1,0 0,0 0,25 0,-25-1,0 1,24-25,-24-25,0 1,0-1,0 0,-24-25,24 26,0-1,-25-25,25 25,-25-24,25 24,-25-25,25 26,-25-26,25 25,-24 0,24-24,0 24,0 0,0 0,24 25,1 0,0 0,0 0,0 0,-1 0,1 0,0 0,0 0,0 0,-1 0,1 0,0 0</inkml:trace>
  <inkml:trace contextRef="#ctx0" brushRef="#br0" timeOffset="144139.7084">19124 3795,'0'0,"0"25,0 0,0 0,25-25,0 24,0-24,0 0,-1 0,1 0,0 0,25 0</inkml:trace>
  <inkml:trace contextRef="#ctx0" brushRef="#br0" timeOffset="144335.6089">19546 3994,'-25'0,"25"24,25-24,-25-24,25 24,0 0,0 0,-1 0,1 0,0 0</inkml:trace>
  <inkml:trace contextRef="#ctx0" brushRef="#br0" timeOffset="144511.9059">19521 4217,'0'0,"0"25,0-1,25-24,0 0,0 0,0-24,-1 24,1 0</inkml:trace>
  <inkml:trace contextRef="#ctx0" brushRef="#br0" timeOffset="144807.6227">20290 3994,'-25'0,"50"0,0 0,0 0,0 0,-1 0,1 0,0 0,0 0,0 0,-1 24,1-24,0 0,0 0,0 0,-1 0,1 0,0 0,0 0,0-24,0 24</inkml:trace>
  <inkml:trace contextRef="#ctx0" brushRef="#br0" timeOffset="145987.4973">21084 3522,'25'0,"-25"25,25-25,-25 25,0 0,0-1,24 1,-24 0,0 0,0 0,0 0,0-1,25 1,-25 0,0 0,0 0,0-1,0 1,0 0,0 0,0 0,0-50,0 0,-25 25,1 0,-1-25,0 25,0 0,0 0,1 25,-1-25,0 25,0 0,0-1,25 1,0 0,-24-25,24 25,0 0,0-1,0 1,0 0,0 0,24-25,1 25,0-25,0 0,0 0,-1 0,1-25,0 25,0 0,0-25,-1 25,-24-25,25 0,0 1,0-1,-25 0,0 0,0 0,0 1,0-1,0 0,0 50,0 0,0-1,0 1,0 0,25 0,-25 0,0-1,24 1,1 0,0-25</inkml:trace>
  <inkml:trace contextRef="#ctx0" brushRef="#br0" timeOffset="146291.6093">21481 3870,'0'0,"-25"-174,25 199,0 0,0-1,0 1,0 0,0 0,0 0,0-1,25 26,-25-25,0 0,25-1,-25 1,24-25,1 0,0 0,-25-25,25 25,-25-24,25-1,-25 0,24 0,-24 0,25-24,-25 24,25 0,-25 0,0 1,0-1,25-25,-25 25,0 0,25 1,0-1</inkml:trace>
  <inkml:trace contextRef="#ctx0" brushRef="#br0" timeOffset="146551.4473">20910 4366,'0'0,"-24"0,-1 0,25 24,0-48,25 24,-1 0,1 0,0-25,25 25,-26 0,1 0,25 0,-1 0,-24 0,25 0,-1 0,-24 0,25 0,-1 0,1 0,-25 0,24 0,-24 0</inkml:trace>
  <inkml:trace contextRef="#ctx0" brushRef="#br0" timeOffset="147012.2022">21332 4341,'-50'25,"100"-50,-124 74,74-24,0 0,0 0,0 0,0-1,0 1,0 0,0 0,0 0,0-1,0 1,0 0,0 0,0 0,0-1,-25 1,25 0,-25 0,0 0,0 0,1-1,-1-24,0 25,0 0,0 0,1-25,-1 25,0-1,25 1,25-25,0 0,-1-25,1 25,0 0,0-24,0-1,-1 0,1 0,0 25,-25-25,0 50,25 0,-25 0,25-25,-25 25,24-25,-24 24,25-24,-25 25,25-25,0 0,0 25,-1-25</inkml:trace>
  <inkml:trace contextRef="#ctx0" brushRef="#br0" timeOffset="147240.0259">21506 4837,'0'-75,"24"75,-48 75,73-174,-24 99,0 0,0 0,-1 24,-24 1,25-25,-25 25,25-25,-25 25,0 0,0 0,0-1,0 1,-25 0,25 0,-25 0,25-1,-24 1,-1-25,25 25,-25-25,25 25,-25-25</inkml:trace>
  <inkml:trace contextRef="#ctx0" brushRef="#br0" timeOffset="147483.2425">21803 4762,'0'-24,"-24"24,24-25,-25 25,25 25,-25-1,25 1,-25 0,25 0,0 0,0 0,0-1,0 1,0 0,0 0,25-25,-25 25,25-25,0 0,-1 24,1-24,0 0,25 0,-26 0,26 0</inkml:trace>
  <inkml:trace contextRef="#ctx0" brushRef="#br0" timeOffset="147711.8888">22175 4341,'0'0,"-24"0,48 0,1 0,0 0,0 0,0 0,-1 0,1 0,0 25</inkml:trace>
  <inkml:trace contextRef="#ctx0" brushRef="#br0" timeOffset="147883.3975">22200 4465,'0'0,"-49"25,73-25,1 0,0 0,0 0,0 0,-1 0,26 0,-25 0,0 0</inkml:trace>
  <inkml:trace contextRef="#ctx0" brushRef="#br0" timeOffset="148545.4315">23068 4167,'0'-25,"0"50,25-25,0 0,0 0,0 0,24 25,-24-25,0 0,0 0,24 0,-24 0,0 0,0 0,24 0,-24 0,0 0,0 0</inkml:trace>
  <inkml:trace contextRef="#ctx0" brushRef="#br0" timeOffset="148828.4226">23812 3870,'0'0,"0"-25,0 0,0 50,25-25,-25 25,0-1,25 1,-25 0,25 0,0 0,-25 24,0-24,25 25,-25-26,0 26,24-25,-24 24,0-24,0 0,0 0,0 24,0-24,0 0,0 0,0 0</inkml:trace>
  <inkml:trace contextRef="#ctx0" brushRef="#br0" timeOffset="149101.5694">24259 4068,'0'-25,"-25"25,0 0,1 0,24 25,-25-25,0 25,0-25,25 25,-25-1,25 1,0 0,0 0,0 0,25-1,-25 1,25-25,-25 25,25-25,0 25,-1 0,1-25,0 24,0-24,0 0,24 25</inkml:trace>
  <inkml:trace contextRef="#ctx0" brushRef="#br0" timeOffset="149325.8454">24606 4167,'-25'-25,"50"50,-50-74,50 49,0 0,-25 24,25-24,-25 25,25 0,-25 0,24 0,-24 24,0-24,0 0,0 0,0-1,0 1,0 0,-24 0,24 0,-25-25,25 24</inkml:trace>
  <inkml:trace contextRef="#ctx0" brushRef="#br0" timeOffset="149569.735">24805 4093,'0'0,"-25"0,25 25,-25-25,25 24,-25 1,25 0,-25-25,25 25,0 0,0-1,0 1,0 0,0 0,0 0,25-25,-25 24,25 1,0 0,0-25,-1 25,1-25,0 0,0 0</inkml:trace>
  <inkml:trace contextRef="#ctx0" brushRef="#br0" timeOffset="157539.2147">8334 16073,'0'0,"0"-24,0-1,-24 25,24-25,-25 0,25 0,0 50,0 0,25-25,-25 25,24 0,-24 24,25-24,-25 25,25-1,-25 1,25-1,-25 1,25 0,-25-1,24-24,-24 25,25-25,-25 24,25-24,-25 0,25-25,-25 25,25-25,-1-25,1 0,0-25,0 26,0-26,-1 0,1 1,0-1,0 0,24 1,-24-1,-25 1,25-1,0 0,0 1,-25-1,24 25,-24-24,0 24,0 0</inkml:trace>
  <inkml:trace contextRef="#ctx0" brushRef="#br0" timeOffset="157783.1508">9178 15825,'0'0,"-25"0,0 25,0 0,1-25,24 25,-25 0,25-1,-25 26,25-25,-25 24,25-24,-25 25,25-25,0 24,0 1,0-1,0-24,0 25,0 0,25-26,-25 26,25-25,-25 24,25-24,0 0,-1 0,-24 0,50-1,-25 1,0-25</inkml:trace>
  <inkml:trace contextRef="#ctx0" brushRef="#br0" timeOffset="158026.2756">9351 16222,'0'-25,"0"1,0-1,25 25,0 0,0 0,0 25,-1-1,1 1,-25 0,0 0,0 0,0-1,-25 26,25-25,-24 0,24 24,-25-24,0 0,25 0,-25 0,25-1,-25-24</inkml:trace>
  <inkml:trace contextRef="#ctx0" brushRef="#br0" timeOffset="158235.1466">9674 16024,'-50'25,"100"-50,-100 74,25-24,1 0,24 0,-25 0,25-1,-25 1,25 0,-25 0,25 0,0-1,0 1,0 0,0 0,25 0,-25 0,0-1,25-24,0 25,-1-25,1 25,0-25</inkml:trace>
  <inkml:trace contextRef="#ctx0" brushRef="#br0" timeOffset="158454.2478">9723 16049,'-24'-50,"48"100,-48-125,48 75,-24 25,25-25,0 0,-25 25,25-25,0 25,-1-1,1 1,0 0,0 0,0 0,-1 24,1-24,-25 25,25-1,-25 1,0 0,0-1,0 1,0 24,0-24,-25-1,25 1,-25 0</inkml:trace>
  <inkml:trace contextRef="#ctx0" brushRef="#br0" timeOffset="158664.2404">10294 16371,'25'0,"0"0,-1 0,1-25,0 25,0 0,24-25,-24 25</inkml:trace>
  <inkml:trace contextRef="#ctx0" brushRef="#br0" timeOffset="158827.6451">10443 16396,'-99'99,"198"-198,-174 198,75-74,25-25,0 0,0-25,0 25,24 0,-24-25,25 25</inkml:trace>
  <inkml:trace contextRef="#ctx0" brushRef="#br0" timeOffset="159243.7484">11485 15900,'24'0,"1"0,0 0,0 0,0 0,-1 0,1 0,0 0,25-25,-26 25,26 0,0 0,-26 0,26 0,0-25,-1 25,-24 0</inkml:trace>
  <inkml:trace contextRef="#ctx0" brushRef="#br0" timeOffset="159490.2055">12204 15429,'0'0,"0"-25,0 50,25-1,-25 1,0 0,25 0,-25 24,0-24,24 25,-24-25,0 24,25 1,-25-1,25-24,-25 25,25-1,0-24,-25 25,24-25</inkml:trace>
  <inkml:trace contextRef="#ctx0" brushRef="#br0" timeOffset="159712.1743">12005 16297,'0'0,"-24"0,24 24,-25-24,50 0,-1 0,1 0,0 0,0 0,24-24,1 24,0-25,-1 25,1 0,0-25,-1 25,26-25,-26 25,1-25,24 25</inkml:trace>
  <inkml:trace contextRef="#ctx0" brushRef="#br0" timeOffset="160212.1408">12254 16743,'0'-25,"24"25,-24-24,25 24,-25-25,25 0,0 0,0 25,-1-25,1 25,0 0,0 25,0-25,-1 0,1 25,0 0,0 0,-25-1,25 1,-25 0,0 0,0 24,-25-24,25 25,-25-1,0-24,0 0,1 0,-1 0,0-1,0 1,0-25,1 25,-1-25,0 0,0 0,25-25,-25 25,1-25,24 1,-25-1,25 0,0 0,25 25,-25-25,24 1,1 24,0-25,0 25,0 0,-1 0,26 0,-25 0,24 0,-24 25,25-25,-25 24,24-24,-24 25,0-25,24 25,-24 0,25-25,-25 25,-1-25,26 24</inkml:trace>
  <inkml:trace contextRef="#ctx0" brushRef="#br0" timeOffset="160522.8746">13146 15850,'0'0,"0"-25,0 1,0-1,0 50,25-25,-25 24,25 1,0 0,0 25,-25-26,25 1,-1 0,-24 25,25-26,0 26,-25-25,0 0,25 24,-25-24,0 0,0 0,0-1</inkml:trace>
  <inkml:trace contextRef="#ctx0" brushRef="#br0" timeOffset="160771.2538">13667 15875,'-24'0,"-1"0,0 25,0-25,0 0,1 25,-26-25,25 24,-24 1,24-25,0 25,0-25,25 25,-25-25,25 25,0-1,0 1,25-25,-25 25,25 0,0-25,0 25,-1-25,1 0,0 24,25-24,-26 0,26 25,-25-25</inkml:trace>
  <inkml:trace contextRef="#ctx0" brushRef="#br0" timeOffset="160994.2412">14015 15875,'0'-25,"0"50,24-25,-24 25,0 0,25-25,-25 24,0 1,0 0,0 0,0 0,0-1,0 1,-25 0,25 0,0 0,-24-25,24 24,-25 1,25 0,-25-25,25 25,-25-25</inkml:trace>
  <inkml:trace contextRef="#ctx0" brushRef="#br0" timeOffset="161208.1105">14188 15776,'-49'0,"24"25,99-50,-148 74,49-24,25 0,-25 0,25 0,0-1,0 1,0 0,0 0,25 0,-25-1,0 1,25 0,0 0,-1 0,1-25,0 24,0-24</inkml:trace>
  <inkml:trace contextRef="#ctx0" brushRef="#br0" timeOffset="161435.3865">14486 15602,'0'0,"0"25,0 0,0 0,0-1,0 1,0 0,0 25,0-26,0 1,0 0,0 0,25 24,-25-24,25-25,-1 25,1 0,0-25,0 25,0-25,24 0,-24 0,25 0,-26-25</inkml:trace>
  <inkml:trace contextRef="#ctx0" brushRef="#br0" timeOffset="162344.3471">8458 18058,'0'0,"0"-25,0 0,0 0,0 1,0-1,0 0,0 0,0 50,0 0,0 0,25 24,-25-24,0 0,0 24,0 1,25-25,-25 24,0-24,25 25,-25-25,0-1,25 1,-25 0,24 0,-24 0,0-1,25-24,-50 0,25-24,0-1,-24 0,24 0,-25 0,25 1,-25-26,0 25,25 0,-25-24,25 24,-24-25,24 26,-25-1,25-25,0 25,0 1,0-1,25 0,-1 0,1 25,0-25,25 25,-26 0,1 0,25-24,-25 24,24 0,1 0,-25 0,24 0,-24 0,0 24,0-24,-1 0</inkml:trace>
  <inkml:trace contextRef="#ctx0" brushRef="#br0" timeOffset="162532.1592">8558 18182,'0'0,"0"25,-25-25,25 24,25-24,-1 0,1 0,0-24,0 24,24 0,-24-25,25 25,-1-25,1 25</inkml:trace>
  <inkml:trace contextRef="#ctx0" brushRef="#br0" timeOffset="162708.3983">9401 18107,'-25'50,"50"-100,-75 100,75-50,0 0,-25-25,25 25,0-25,24 25,-24-24,0 24</inkml:trace>
  <inkml:trace contextRef="#ctx0" brushRef="#br0" timeOffset="162887.4088">9475 18355,'-24'50,"48"-100,-24 100,25-50,0-25,0 25,0 0,-1-25,1 25,0-24,25-1</inkml:trace>
  <inkml:trace contextRef="#ctx0" brushRef="#br0" timeOffset="163284.2049">10964 17909,'24'0,"1"-25,0 25,0-25,0 25,-1 0,1 0,0 0,0-24,0 24,0 0,-1 0,1 0,25 0,-25 0,-1 0</inkml:trace>
  <inkml:trace contextRef="#ctx0" brushRef="#br0" timeOffset="163507.0673">11237 17562,'0'0,"0"25,0-1,0 1,0 0,24 0,-24 0,0-1,0 26,25-25,-25 24,0 1,25-25,-25 24,0 1,25 0,-25-26,25 26,-25-25,24 0</inkml:trace>
  <inkml:trace contextRef="#ctx0" brushRef="#br0" timeOffset="163723.5694">11733 17760,'0'-25,"0"50,24-50,1 25,-25 25,0 0,0 0,0 0,0-1,0 1,25 0,-25 25,0-1,0-24,0 25,0-1,0-24,0 25,0-1,-25-24</inkml:trace>
  <inkml:trace contextRef="#ctx0" brushRef="#br0" timeOffset="163982.2273">12055 17810,'0'-25,"-25"25,0 0,25 25,-24-25,-1 25,0-25,0 24,0 1,1 0,-1-25,0 25,25 0,-25-1,25 1,0 0,0 0,0 0,25-1,0 1,0-25,-1 25,1-25,0 0,0 25,0-25,-1 0,26 0,-25 0,24 0,1 0</inkml:trace>
  <inkml:trace contextRef="#ctx0" brushRef="#br0" timeOffset="164244.3064">12502 18033,'-25'0,"0"0,0-25,25 0,-25 25,25-24,25 24,0 0,0 0,0 0,-1 0,1 24,0-24,0 25,0 0,-25 0,24 0,-24-1,25 1,-25 0,0 0,0 0,0-1,0 1,-25 0</inkml:trace>
  <inkml:trace contextRef="#ctx0" brushRef="#br0" timeOffset="164439.2186">12750 17810,'0'25,"0"-1,0 1,-25 0,25 0,0 24,0-24,0 25,0-25,0 24,0 1,25-25,-1-1,1 1,25 0,-25 0,49 0,-24-25,24 0,0 0</inkml:trace>
  <inkml:trace contextRef="#ctx0" brushRef="#br0" timeOffset="281845.8761">10939 7516,'0'0,"0"-25,-25 0,25 0,0 1,-25 24,25-25,0 50,0-1,0 1,0 0,0 25,0-26,0 1,0 25,0-25,0-1,0 26,0-25,25 0,-25 24,0-24,0 0,0 0,25-1,-25 1,0 0,25 0</inkml:trace>
  <inkml:trace contextRef="#ctx0" brushRef="#br0" timeOffset="282054.1137">10592 8136,'-25'0,"50"0,-1 0,1 0,25 0,-25-25,-1 25,26 0,0 0,-1 0,-24 0,25 0,24-25,-24 25,-1 0,-24 0</inkml:trace>
  <inkml:trace contextRef="#ctx0" brushRef="#br0" timeOffset="282450.2024">11038 8384,'0'0,"25"0,0 25,-1 0,-24-1,25 1,-25 0,25 0,-25 24,0 1,-25-25,25 24,-25 1,1 0,-1-1,0 1,-25-1,26-24,-26 25,25-25,0 0,1-1,-1-24,0 25,0-25,0 0,1 0,-1 0,0 0,25-25,0 1,0-1,0 0,0 0,25 25,-25-25,25 0,-1 25,1-24,0 24,0 0,0 0,-1 0,1 0,0 0,0 24,0-24,24 0,-24 25,0 0,0-25,-1 25,26-25,-25 25,0-25,0 25,-25-1,24-24,1 25,0-25</inkml:trace>
  <inkml:trace contextRef="#ctx0" brushRef="#br0" timeOffset="283033.1981">11435 8260,'0'0,"0"-25,0 0,0 1,25 24,-25-25,25 25,-25 25,24-25,1 24,-25 1,25 0,-25 0,0 0,0-1,0 1,0 0,0 0,0 0,0-1,0 1,0 0,0 0,0 0,0-1,0 1,0-50,0 1,0-1,25 0,-25 0,0 0,25 1,-25-1,24 0,-24 0,0 0,25 25,-25-24,0-1,25 25,-25 25,25-25,-25 24,25-24,-1 0,1 0,-25 25,25-25,0 0,0 0,-25 25,0 0,24 0,-24-1,0 1,0 0,0 0,0 0,25-25</inkml:trace>
  <inkml:trace contextRef="#ctx0" brushRef="#br0" timeOffset="283386.1351">12055 8260,'-25'-99,"50"198,-50-173,25 98,25 1,-25 0,25 0,-25 0,25 24,-25-24,24 25,1-26,-25 26,25 0,-25-26,25 26,-25 0,25-26,0 26,-25-25,24 0,1-1,-25 1,25 0,0-25,0 0,-25-25,24 25,-24-25,0 1,25-1,-25-25,0 25,0-24,25-1,-25 1,0-1,25 0,-25 1,0-26,25 26,-25-1,0 1,0-1,0 0,24 1,-24-1,0 25,0 0,0 1,0-1</inkml:trace>
  <inkml:trace contextRef="#ctx0" brushRef="#br0" timeOffset="284138.0366">12601 8731,'0'25,"0"0,25-25,-25 25,0-1,0 1,24 0,-24 0,0 0,0-1,0 1,25 0,-25 0,0 0,25 0,-50-25,0 0,1 0,-1 0,0 0,0 24,0-24,1 25,-1-25,0 25,25 0,-25-25,25 25,-25-1,25 1,0 0,0 0,0 0,0-1,25-24,0 0,0 0,0-24,-1 24,1-25,0 0,0 25,0-25,-1 0,1 1,0-1,-25 0,25 25,-25-25,0 50,0 0,0 0,0-1,25 1,-25 0,24 0,-24 0,25-25,0 24,0-24,-25 25,25-25</inkml:trace>
  <inkml:trace contextRef="#ctx0" brushRef="#br0" timeOffset="284613.7333">12774 7392,'0'-25,"-24"25,24-25,0 0,0 1,24 48,1 1,0 0,-25 0,25 0,-25-1,0 1,0 25,-25-25,25-1,-25 26,0-25,1 24,-1-24,0 0,25 0,-25-25,0 25,25-1,25-24,0 0,0 0,0-24,-1 24,26 0,0-25</inkml:trace>
  <inkml:trace contextRef="#ctx0" brushRef="#br0" timeOffset="297080.8366">13419 7838,'0'0,"-24"0,24-25,-25 25,0 0,25 25,25 0,0 0,-1-25,1 0,0 0,-25 25,25-25,0 0,-1 0,26 0,-25 24,0-24,-1 0,1 0,0 25,0-25,0 0,-1 0,1 25,0-25,0 0,-25 25,0 0,-25 0,25-1,-25-24,25 25,-25 0,25 0,-24-25,24 25,-25-25,0 24,0-24,0 25,1-25,-1 25,0-25,25 25,-25-25,0 25,1-25,-1 24,25 1,-25-25,0 25,-24 0,24-25,0 25,0-1,25 1,-25-25,1 25,-1 0,0-25,25 25,0-50</inkml:trace>
  <inkml:trace contextRef="#ctx0" brushRef="#br0" timeOffset="297643.6768">13593 8062,'0'0,"-25"0,0 0,1 24,-1-24,0 0,25 25,-25-25,0 25,1 0,-1-25,25 25,-25-25,25 24,-25 1,25 0,0 0,25-25,0 25,0-25,-1 0,1-25,0 25,0-25,0 25,-1-25,1 0,-25 1,-25 24,1 0,-1 0,-25 24,25-24,1 25,-26-25,25 25,0-25,1 25,-1-25,0 25,25-1,25-24,24 0,-24 0,25 0,-1-24,-24 24,25-25,-1 25,1-25,-25 0,0 0,24 1,-49-1,25 25,0-25,-25 0,0 0,0 1,-25-1,0 25,0-25,1 25,-26 0,25 0,-24 0,24 0,0 25,-25-25</inkml:trace>
  <inkml:trace contextRef="#ctx0" brushRef="#br0" timeOffset="299402.7408">8334 7937,'0'0,"0"25,25 0,-25 25,0-25,0-1,0 26,0-25,0 24,0-24,0 25,0-1,0-24,0 0,0 25,0-26,0 1,0 0,0 0,0 0,25-25,0-25,0 0,-25 0,24 0,-24 1,25-26,-25 25,25 0,-25-24,25 24,-25-25,25 26,-25-26,0 25,0-24,0 24,0 0,0 0,0 0,24 0,-24 1,0-1</inkml:trace>
  <inkml:trace contextRef="#ctx0" brushRef="#br0" timeOffset="299783.0193">8905 8037,'0'-25,"-25"25,0 25,0 0,1-1,24 1,-25 0,25 0,-25 0,25-1,0 1,-25 0,25 0,0 0,0 24,-25-24,25 0,0 0,0-1,0 1,0 0,25 0,-25 0,25-25,-25 24,25-24,0 0</inkml:trace>
  <inkml:trace contextRef="#ctx0" brushRef="#br0" timeOffset="300026.7258">8880 8186,'0'-124,"0"248,0-273,25 149,-25-25,25 25,-1 0,-24 25,25-25,0 25,-25-1,0 1,0 0,0 0,0 24,0-24,0 0,-25 0,25 0,-25-1,25 1,-24 0,24 0,-25 0,25-1,-25-24,25 25</inkml:trace>
  <inkml:trace contextRef="#ctx0" brushRef="#br0" timeOffset="300212.0482">9004 8111,'0'25,"0"-50,-25 50,25 0,0 0,-25-1,25 1,0 0,0 0,0 0,0-1,0 1,25 0,-25 0,25-25</inkml:trace>
  <inkml:trace contextRef="#ctx0" brushRef="#br0" timeOffset="300452.6452">9103 8037,'100'-75,"-76"75,-148 75,273-150,-124 100,-25 0,25 0,0 0,-25-1,24 26,-24-25,0 24,0-24,0 25,0-1,0 1,-24 0,-1-1,0 1,0-25,0 24,1 1,-1-25,0 24,-25-24,26 0,-1 0</inkml:trace>
  <inkml:trace contextRef="#ctx0" brushRef="#br0" timeOffset="300958.9459">9401 8062,'-25'0,"50"24,0-24,0 25,-1-25,1 0,0 0,0 25,0-25,-1 0,1 25,0-25,0 0,0 0,-1 25,1-25,-25 24,0 1,0 0,-25-25,1 25,24 0,-25 24,0-24,0 0,-24 24,24-24,0 25,0-25,0-1,1 26,-1-25,25 0,-25-1,0 1,25 0,0 0</inkml:trace>
  <inkml:trace contextRef="#ctx0" brushRef="#br0" timeOffset="301351.8172">9823 8136,'-25'0,"50"0,-1 25,1-25,0 0,0 0,0 0,-1 0,1 25,0-25,-25 24,25-24,-25 25,0 0,0 0,0 0,0-1,-25 1,0 0,0 25,25-26,-24 1,-1 25,0-25,0-1,0 1,1 25,-1-25,0-1,0 1,0 0,1 0,24 0,0-1</inkml:trace>
  <inkml:trace contextRef="#ctx0" brushRef="#br0" timeOffset="301683.9406">9996 8136,'0'25,"25"-25,0 0,0-25,0 25,-1 0,1 0,0 0,0 0,0 0,-1 0,-24 25,25-25,0 0,0 25,0-1,-25 1,0 0,0 0,-25 0,0 24,25-24,-25 25,0-1,-24 1,24-1,-25 1,26 0,-26-1,0 1,25-1,-24-24,24 25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9:30.2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4266 4440,'-24'0,"24"-25,-25 25,25-25,-25 25,0-24,0 24,25-25,-24 25,-1 0,0 0,0 0,0 0,1 0,-1 25,0-25,0 0,0 24,1-24,24 25,-25-25,0 0,0 25,0-25,1 0,24 25,-25-25,0 0,25 25,-25-25,0 24,0-24,1 25,24 0,-25-25,0 25,0 0,0-1,1 26,-1-25,0 0,0 24,0-24,25 0,-24 25,-1-26,0 26,0-25,25 24,-25-24,1 25,24-25,-25-1,25 26,-25-25,25 0,-25-1,25 1,-25 0,25 0,0 0,-24-1,24 1,0 0,-25 0,25 0,0-1,-25 1,25 25,0-25,-25-1,25 1,0 25,-25-25,25-1,0 1,0 25,0-25,0 0,0 24,0-24,0 0,-24 24,24-24,0 0,0 25,0-26,0 1,0 0,0 25,0-26,0 1,0 0,24 0,-24 24,0-24,25 0,-25 0,0 0,0-1,25 26,-25-25,25 0,-25-1,25 1,-25 0,24 25,-24-26,25 1,-25 0,25 25,0-25,-25-1,25 1,-1 25,1-25,-25-1,25 1,0 0,0 0,-25 0,24-1,1 1,-25 0,25 0,0 0,-25-1,25 1,-1 0,1 0,0 0,0-1,0 1,-1 0,1-25,0 25,0 0,0-1,0 1,-1 0,1 0,0 0,0-25,-25 24,25 1,-1 0,1 0,0 0,0-1,0 1,-1 0,1-25,0 25,0 0,0-1,-1 1,1 0,0 0,-25 0,25 0,0-1,-1 1,-24 0,25 0,0 0,0-1,-25 1,25 0,-1-25,-24 25,25 0,0-25,-25 24,25-24,0 25,-1-25,-24 25,25-25,0 0,0 25,0-25,-1 0,1 0,-25 25,25-25,0 0,-25 24,-25-24,0 0,0 0,1 0,-1 25,0-25,0 0,0 0,1 0,-1 0,25-25,25 25,-25-24,24 24,-24-25</inkml:trace>
  <inkml:trace contextRef="#ctx0" brushRef="#br0" timeOffset="784.8098">3547 6276,'0'0,"0"-25,0 0,0 0,0 0,25 50,-25 0,25 0,-25 0,0 24,24-24,-24 25,25-26,-25 26,25 0,-25-26,25 26,-25-25,25 24,-25-24,0 0,25 0,-1 0,-24-1,0 1,0-50,0 1,-24-1,24 0,-25 0,25 0,-25 1,0-1,25 0,-25-25,25 26,-25-26,25 25,-24-24,24-1,0 25,0-24,0-1,0 25,0-24,0 24,24 0,-24 0,25 25,0-25,-25 1,25 24,0 0,0-25,-1 25,1 0,0 0,-25 25,25-25,-25 24,0 1,0 0,-25 0,25 0,-25-1,25 1,-25 0,1 0,-1 0,25-1,-25 1,0-25,0 25,25 0,-25-25</inkml:trace>
  <inkml:trace contextRef="#ctx0" brushRef="#br0" timeOffset="1226.2708">3944 5953,'0'-25,"0"1,0-1,25 25,-25 25,25-1,-25 1,24 0,-24 0,25 0,-25-1,0 26,0-25,25 24,-25-24,0 0,0 25,0-26,0 1,0 0,0 0,0 0,0-1,0 1,0-50,-25 25,25-24,0-1,0 0,0 0,0 0,25 25,-25-24,25-1,0 25,-1 0,1 0,0 0,-25 25,25-25,-25 24,25-24,-25 25,0 0,24 0,-24 0,25-25</inkml:trace>
  <inkml:trace contextRef="#ctx0" brushRef="#br0" timeOffset="1853.0461">4514 6176,'0'0,"-24"0,-1 0,0 0,25 25,-25 0,0 0,1 0,24-1,0 1,0 0,0 0,0 0,0-1,24-24,1 0,0 0,-25-24,25-1,-25 0,25 25,-25-25,0 0,24 1,-24-1,0 0,25 25,0-25,0 25,0 0,-1 25,1-25,0 25,0 0,-25-1,25 1,-25 0,0 0,0 0,0-1,0 1,-25-25,25-25,25 1,-25-1,24 25,-24-25,25 0,-25 0,25 1,0 24,-25-25,25 0,-25 0,25 0,-1 1,-24-1,-24 25,24 25,-25-1,25 1,0 0,-25-25,25 25,0 0,0-1,0 1,25-25,-25 25,25-25,-25 25,24-25,1 0,0 0,25-25,-26 25,1 0</inkml:trace>
  <inkml:trace contextRef="#ctx0" brushRef="#br0" timeOffset="3065.5759">5606 6300,'0'25,"0"-50,0 1,0-1,0 0,0 0,0 0,0 1,0-1,0 0,0 0,0 0,0 1,0-1,-25 0,25 0,-25 0,25-24,0 24,-25 0,25 0,-24 0,24 1,0-1,-25 25,25 25,0-1,0 1,0 0,0 25,0-25,25 24,-25-24,0 25,24-26,-24 1,25 25,0-25,-25-1,25 26,0-25,-1-25,1 25,-25-1,25-24,0 0,0 0,-1 0,1-24,0 24,0-25,0 0,0 0,-25 0,24 1,-24-1,0 0,0 0,0 0,-24 25,24 25,0 0,0 0,0 0,-25-1,25 1,0 0,0 0,25 0,-1-1,1 1,0-25,0 0,-25-25,25 25,-25-24,0-1,0 0,0 0,0 0,-25 25,25-24,0-1,-25 25,25-25,0 0,-25 25,25-25,0 1,0-1,25 25,-25-25,25 0,0 25,-25-25,24 25,1-24,0 24,0-25,0 25,-1 0,1-25,0 25,-25 25,0 0,-25-1,0 1,25 0,0 0,0 0,0-1,0 1,0 0,25 0,0-25,0 0,0 0,-1 0,1 0,0-25,25 25,-26-25</inkml:trace>
  <inkml:trace contextRef="#ctx0" brushRef="#br0" timeOffset="3541.3508">6424 5581,'0'-25,"-24"25,24 25,24 0,1 0,-25-1,0 1,25 25,0-25,-25-1,25 26,-25-25,24 25,-24-26,25 26,-25-25,0 24,25-24,-25 25,0-25,0-1,0 1,0 0,0 0,0-50,-25 0,25 0,-25-24,1 24,24 0,0 0,0 1,0-1,0 0,0 0,0-24,0 24,0 0,24 0,-24 0,25 25,0-25,0 1,0 24,-1 0,-24 24,25-24,-25 25,0 0,0 0,0 0,0 0,0 24,0-24,0 0,0 0,-25-25,25 24,0 1,0 0,25-25,0 0,0-25,0 25,24-25,-24 25,25-24,-1-1</inkml:trace>
  <inkml:trace contextRef="#ctx0" brushRef="#br0" timeOffset="3669.2406">7268 5755,'0'0,"-25"0,25-25</inkml:trace>
  <inkml:trace contextRef="#ctx0" brushRef="#br0" timeOffset="37332.8349">12427 8954,'0'25,"0"-50,0 1,0-1,0 0,0 0,0 50,0 0,-25 0,1-1,24 1,-25 0,0 25,0-25,25-1,-25 1,1 0,24 0,0 0,0-1,24-24,1 0,0-24,0 24,24-25,-24 0,0 0,25 0,-26 1,26-1,-25 0,0 0,-1 25,1 0,-50 0,1 25,-1-25,0 25,0 0,-24-25,24 24,0 1,0-25,0 25</inkml:trace>
  <inkml:trace contextRef="#ctx0" brushRef="#br0" timeOffset="39261.0636">20811 8483,'-25'-25,"25"1,0 48,25 1,-25 0,25 0,-25 0,25 24,0-24,-25 25,24-1,-24 1,25-1,-25 1,0-25,0 24,0 1,-25-25,1 0,24 0,-25-25,0 24,0-24,-24 0,24 0,0 0,-25-24,25 24,-24-25,24 0,0 0,0 0,-24 0,24-24,25 24,-25-25,0 1,25 24,0-25,0 1,0 24,25-25,-25 1,25 24,0 0,0 0,-1 1,26 24,0-25,-26 25,26 0,25-25,-26 25,26 0,-26 0,26 0,-1 0,0 0,1 0,-1 0,1 0,-1 0</inkml:trace>
  <inkml:trace contextRef="#ctx0" brushRef="#br0" timeOffset="39412.0365">21729 8310,'0'0,"-25"24,50-24,0 0,0 0,-1 0,1 0,25 0,-25 0,24 0,1 0</inkml:trace>
  <inkml:trace contextRef="#ctx0" brushRef="#br0" timeOffset="39567.7412">22200 8161,'0'0,"-25"0,1 0,-1 0,0 0,0 0,25 25,-25-25,25 24,-24 1,24 0,-25 0,25 0,0-1,-25 26,25 0,0-1,0 1,0-1,0 1,0 24,0-24,0 24</inkml:trace>
  <inkml:trace contextRef="#ctx0" brushRef="#br0" timeOffset="40296.2551">22572 9227,'0'0,"0"-24,25-1,0 0,0 25,-1 0,1-25,0 25,0-25,0 25,0-24,24 24,-24-25,25 25,-26 0,26-25,-25 25,0-25,24 25,-24 0,0-25,0 25,-1 0,1 0,-50 0,25 25,-24 0,-1 0,-25 0,25-1,-24 26,-1 0,1-26,-1 26,0 0,1-1,-1-24,25 25,-24-26,24 26,0-25,0 0,25-1,-25 1,25 0,0 0,0-50,25 0,0 0,0 1,0-1,-1 0,1-25,0 1,25 24,-25-25,-1 1,26-1,-25 1,0-1,-1 25,1 0,-25 1,25-1,-25 0,25 25,-25 25,0 0,0-1,0 1,0 25,0-1,0 1,0 0,0-1,0 26,25-26,-25 1,0-1,0 1,24 0,-24-1,25-24,-25 25,25-26,-25 1,25 0</inkml:trace>
  <inkml:trace contextRef="#ctx0" brushRef="#br0" timeOffset="47693.7091">12502 8657,'0'-25,"0"0,0 0,-25 50,25 0,-25 0,25 0,-25-1,0 26,1-25,24 24,-25-24,0 0,25 0,0 0,0-1,25-24,0 0,-25-24,24-1,1 25,-25-25,25 0,0 0,-25-24,25 24,-25 0,24 0,-24 1,0-1,25-25,-25 25,0 1,0-1,-25 25,25-25,-24 25,-1 25,0-25,0 25,0-1,1 26,-1-25,0 24,0 1,0 0,1-1,-1 1,25-25,-25 24,25-24,0 0,0 0,0 0,25-25,0 0,-1-25,1 25,0-25,0 0,0 0,-1-24,1 24,0-25,0 25,0-24,-1-1,-24 25,25-24,-25 24,0-25,0 26,0-1,-25 0,1 0,-1 0,0 25,0 0,0 25,-24-25,24 25,-25 0,26 0,-26 24,25-24,-25 25,26-1,-26 1,25-1,0 1,1-25,24 24,-25-24,25 0,0 0,25 0,-1-25,1 0,0 0,25 0,-26 0,26-25,0 0,-1 0,1 0,-25-24,24 24,-24-25,25 26,-25-26,-1 25,1-24,-25 24,0-25,0 25,0 1,0-1,0 0,-25 25,1 0,-1 0,-25 0,25 25,-24 0,24 24,-25-24,1 25,-1-1,0 1,26-1,-26 1,25 0,-24 24,49-49,-25 25,25-1,0-24,0 0,25 0,-1-25,1 0,25 0,-1 0,1-25,-25 0,25 0,-1 0,1-24,-25 24,24 0,-24-25,0 1,0 24,-1-25,1 26,-25-1,0 0,0 0,0 0,-25 25,1 25,-1-25,0 25,-25 25,26-26,-26 1,25 25,0-1,1 1,-1 0,0-25,25 24,-25 1,25-25,0-1,25 1,0 0,0 0,24-25,-24 0,25 0,-1-25,1 25,24-25,-24 0,-1-24,1 24,0 0,-1-24,1 24,-25 0,-1-25,1 25,-25 1,25-1,-25 0,-25 0,0 25,1 25,-1-25,-25 25,1 0,-1-1,0 26,-24-25,24 25,1-26,-1 26,25 0,-24-1,24-24,25 25,-25-26,25 1,0 0,25-25,0 25,0-25,-1-25,26 25,-25-25,24 0,1 1,0-26,-1 25,1-24,-25 24,24-25,-24 1,0 24,0-25,-1 25,1-24,-25 24,0 0,0 0,-25 0,25 1,-24 24,-1 0,-25 0,25 24,-24 1,-1 0,1 0,24 0,-25-1,1 1,-1 0,25 25,0-25,1-25,24 24,0 1,24-50,1 25,0-24,0-1,24 0,1 0,-25-25,99-74,-75 75,-24-1,0 1,0 24,-25-25,25 25,-25-24,0 24,-25 0,0 25,25-25,-25 25,-24 0,24 0,-25 0,25 25,-24 0,24 0,-25 0,26-1,-1 1,0 0,0 0,0 0,25-1,25-24,0 0,0 0,24 0,1-24,0-1,-1 0,1 0,-1-24,1 24,0-25,-26 25,26 1,-25-26,0 25,-1 0,1 1,-25-1,0 0,0 0,-25 25,1 0,-1 0,-25 0,1 25,24-25,-25 25,1 0,24-1</inkml:trace>
  <inkml:trace contextRef="#ctx0" brushRef="#br0" timeOffset="48538.4602">13370 8483,'-25'0,"50"0,0-25,-1 25,1-24,0 24,0-25,0 25,-1-25,26 25,-25-25,0 25,-1 0,1-25,0 25,0 0,0-24,-1 24,1 0,-25 24,0 1,-25-25,25 25,-24 0,-1 0,0 24,0 1,0-25,1 24,-26-24,25 25,0-1,1-24,-1 0,0 0,0-1,0 1,25 0,-24 0,24 0,-25-25,25 24,0-48,25-1,-25 0,49-49,-49 49,25 0,0-25,0-24,-1 49,-24 0,25 1,0-1,-25 0,0 0,25 25,-25-25,25 25,-25 25,24 0,-24 0,0 0,25-1,-25 1,25 25,-25-25,25 24,-25-24,25 0,-25 24,24-24,1 0,-25 0,25 24,-25-24,0 0,25 0,-25 0,25 0,-25-1,24 1,-24 0,0 0,0 0,0-1</inkml:trace>
  <inkml:trace contextRef="#ctx0" brushRef="#br0" timeOffset="50254.8856">12626 2704,'24'0,"1"0,0 0,0 0,0 25,-1-25,1 24,0 1,0-25,0 25,-25 0,24-25,1 25,-25-1,25 1,-25 0,0 0,0 0,0-1,0 1,0 0,0 0,-25 0,0-25,1 0,-1 0,0 0,0 0,-24-25,24 25,0-25,0 0,0 25,1-25,-26 1,25-1,0 0,1 0,-1-24,0 24,25 0,-25 0,25 0,0-24,0 24,0 0,0 0,0 0,25 1,0-1,0 0,-1 0,26 0,-25 25,24-24,1-1,0 25,-1-25,26 0,-26 0,26 25,-1-24,-24-1,24 25,1-25,-26 25,26-25,-26 25,1-25,-1 25,1 0,-25 0,0 0,-1 0,1 0,0 0,-50 0</inkml:trace>
  <inkml:trace contextRef="#ctx0" brushRef="#br0" timeOffset="51466.691">13295 1786,'0'0,"25"0,0 0,0 0,0-25,-1 25,1 0,0-25,0 25,0-24,-1 24,1 0,0-25,0 0,0 25</inkml:trace>
  <inkml:trace contextRef="#ctx0" brushRef="#br0" timeOffset="52351.6888">13494 1587,'0'25,"0"0,0 0,0 0,0 24,0-24,0 0,0 0,0 0,0-1,0 1,0 0</inkml:trace>
  <inkml:trace contextRef="#ctx0" brushRef="#br0" timeOffset="62663.2478">13444 8731,'0'-25,"25"25,-25 25,0 0,-25 0,0 0,25-1,-24 51,-1-50,25-1,-25 1,0 0,25 0,0 0,-25 0,1-1,24 1,0 0,-25-25,25 25,0 0,-25-1,25 1,0-50</inkml:trace>
  <inkml:trace contextRef="#ctx0" brushRef="#br0" timeOffset="63712.5155">13246 8632,'0'0,"25"0,-1-25,1 25,0 0,0 0,-25-25,25 25,-1 0,1-24,25 24,-25 0,-1 0,1-25,0 25,25 0,-26 0,1-25,0 25,0 0,0 0,-1 0,1 0,-25-25,-25 25,1 0,-1 0,0 0,0 25,0-25,1 0,-1 0,0 0,0 0,-24 0,24 0,0 0,0 0,0 0,-24 0,24 0,0 0,0 0,50 0,-25-25,25 25,0 0,0 0,-1-25,26 25,24 0,-24-24,-25 24,24 0,-24-25,25 25,-25 0,24 0,-24 0,0 0,24-25,-24 25,0 0,-50 25,0-25,1 0,-1 0,0 25,-25-25,26 0,-26 24,0-24,1 0,-1 25,1-25,24 0,-25 25,25-25,1 0,-1 0,50 0,-1 0,1 0,0 0,0 0,24-25,-24 25,0-25,25 25,-26 0,26-24,-25 24,24-25,-24 25,0 0,0-25,0 25,-1 0,-48 0,-1 0,0 0,0 0,0 0,1 25,-26-25,0 0,26 0,-26 25,0-25,1 0,24 0,-25 0,26 24,-1-24,0 0,50 0,0 0,-1 0,1 0,0-24,0 24,0 0,24 0,-24-25,0 25,0 0,-1 0,1 0,0-25,0 25,0 0,-1 0,-48 0,-1 0,-25 25,25-25,1 0,-26 0,0 25,26-25,-26 24,0-24,1 0,24 25</inkml:trace>
  <inkml:trace contextRef="#ctx0" brushRef="#br0" timeOffset="65985.5724">13469 7615,'-25'0,"25"-25,-25 25,1 0,-1-25,0 25,50 0,-25 25,25-25,-1 0,1 0,-25 25,25-25,0 0,0 0,-1 0,1 0,0 0,25 0,-26 0,1 0,0 0,0 0,0 0,24 0,-24 0,0 0,0 0,-1 0,1 0,0 0,0 0,0 0,-1 0,-24 25,-24 0,-1-1,0-24,25 25,-25 0,-24 0,24 0,0-1,0 1,-24 25,24-25,-25-1,25 1,1 0,-1 0,0 0,0 0,0-25,1 24,-1 1,0-25,0 25,25 0,0-50</inkml:trace>
  <inkml:trace contextRef="#ctx0" brushRef="#br0" timeOffset="68043.0411">20290 15677,'-25'0,"25"24,25-24,-25 25,25-25,0 0,0 25,-1-25,1 25,0-25,0 0,0 0,-1 25,1-25,0 24,0-24,0 25,-1-25,1 0,0 25,0 0,0-25,-25 25,0-1</inkml:trace>
  <inkml:trace contextRef="#ctx0" brushRef="#br0" timeOffset="68379.4894">20662 16222,'25'0,"0"-25,0 25,0 0,24 0,-24 0,0-24,0 24,24 0,1 0,-25 0,24 0,1-25,-1 25,1 0,0-25,-1 25,1 0,-25-25,24 25,1-25,-25 25,24 0,-24 0,0-24,0 24</inkml:trace>
  <inkml:trace contextRef="#ctx0" brushRef="#br0" timeOffset="123024.17">14238 8161,'-25'0,"25"-25,-25 25,25-25,-25 25,25-25,-24 25,24-24,-25 24,0-25,0 25,0-25,1 25,-1 0,0-25,0 25,0 0,1-25,-26 25,25 0,-24 0,24 0,-25 0,1 25,-1-25,0 25,1-25,-1 25,-24 0,24-25,1 24,-1 1,0 0,1 0,24 0,-25-1,1 1,-1 0,25 25,-24-26,-1 26,25 0,-24-26,24 26,0 0,0-1,0 1,1-1,-1 26,25-26,-25 1,25 0,0 24,0-24,0-1,0 26,0-26,0 1,25 24,0-24,-1 0,1 24,0-24,0-1,0 1,24-25,-24 24,25 1,-1-25,-24-1,25 1,-1 0,1 0,-1-25,1 25,0-25,24 0,-24 0,-1 0,26-25,-26 25,26 0,-1-25,-24 0,24 25,-24-25,24 1,-24-26,24 25,-24-24,24-1,-24 0,-1 1,1-26,0 26,-1-26,-24 1,25 0,-25-1,24-24,-24 24,0 1,0 0,-25-26,24 26,-24 0,0 24,-24-24,-1 24,0 0,-25 1,1-1,24 25,-25-24,-24 24</inkml:trace>
  <inkml:trace contextRef="#ctx0" brushRef="#br0" timeOffset="124372.7784">13767 1811,'0'0,"0"-25,0 0,0 0,0 1,0-1,0 0,-25 0,25 0,-25 25,25-25,-25 1,0 24,25-25,-24 25,-1-25,0 25,0-25,0 25,1 0,-26-25,25 25,-24 0,-1 0,0 0,1 0,-1 0,0 0,-24 25,24-25,-24 25,24 0,-24 0,0-1,-1 1,1 0,-1 25,26-1,-26-24,1 25,0-1,24 26,-25-26,1 26,0-1,24 1,-24-1,24 25,0-24,1-1,-1 25,25-24,1 24,-1-25,0 1,25 24,-25 0,25-24,0 24,0 0,0-25,25 1,-25 24,25-24,0-1,24 0,-24 1,25-26,-26 26,26-26,24 1,-24-25,24 24,-24-24,24 0,26-25,-26 25,25-25,-24 0,24-25,25 25,-25-25,0 0,25-24,0-1,-24 1,24-1,0-24,0-26,0 26,-25-25,25-1,0-24,0 0,-25 0,1 0,-1 0,-25 0,1 0,-26 0,-24 0,25 25,-50-25,0 25,0 0,0-1,-25 1,-25 25,1-25,-1 49</inkml:trace>
  <inkml:trace contextRef="#ctx0" brushRef="#br0" timeOffset="125684.6588">13370 3001,'25'0,"-25"-24,0 48,-25-24,25 25,-25-25,25-25,25 1,0-1,-1 0,-24 0,25 25,0-25,0 1,-25-1,-25 50,0-25,0 24,1-24,-1 25,-25 0,25-25,1 25,-1 0,0-1,0-24,0 25,50-25,0 0,0 0,0 0,24-25,-24 25,25-24,-1 24,-24-25,25 25,-26-25,1 25,0 0,0-25,0 25,-50 0,0 25,0-25,0 0,-24 25,24-25,0 0,0 25,1-25</inkml:trace>
  <inkml:trace contextRef="#ctx0" brushRef="#br0" timeOffset="126541.7287">13618 2853,'0'0,"0"-25,25 25,-25-25,24 0,1 0,-25 1,25-1,0 0,-25 0,0 0,25 0,-25 1,0-1,0 0,0 0</inkml:trace>
  <inkml:trace contextRef="#ctx0" brushRef="#br0" timeOffset="127628.7391">13519 1687,'0'0,"0"-25,-25 25,50 0,-25-25,24 25,1-25,0 0,0 25,0-24,-1 24,1-25,-25 50,-25-25,25 24,-24-24,-1 25,-25 0,25 0,1 0,-26 0,25-1,0 1,1 0,-1 0,50-25,-1-25,1 25,0-25,25 0,-1 1,1-1,-1 0,1 0,0 0,-1 0,1 1,-1-1,1 0,-25 0,0 0,-1 25,-24-24,0-1,-24 25,-1 0,0 0,-25 25,1-25,-1 24,-24 1,24 0,-24 0,24 24,-24-24,24 0,-24 0,24 0,25 0,1-1,-1 1,50-25,24-25,1 25,-1-24,1 24,24-25,-24 0,24 0,-24 25,0-25,-1 0,-24 25,25-24,-75 24,0 0,0 0,0 24,-24-24,-1 25,25-25,-24 25,-1 0,1-25,24 25,0-25,0 0,0 25,1-25,48 0,1-25,0 25,0-25,24 25,-24-25,25 25,-1-25,1 25,-25-25,24 25,-24 0,0-24,0 24,-25 24,-25 1,0-25,-24 25,24 0,-25 0,1 0,-1-25,25 24,-24 1,-1-25,25 25,0-25,1 0,48 0,26 0,-25-25,24 25,1-25,0 25,-1-24,1-1,-1 25,1-25,0 25,-26 0,1-25,0 25,-75 25,26-25,-1 25,-25 0,1-25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0T10:58:14.05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12750 16049,'0'-25,"-25"25,25-25,-25 25,0 0,25-25,-25 25,1 0,-1-25,0 25,0 0,0 0,1-24,-1 24,0 0,0 0,0-25,1 25,-1 0,0-25,0 25,0 0,-24-25,24 25,0-25,0 25,-24-24,24 24,0-25,-25 25,26-25,-26 25,0-25,26 0,-26 25,25-24,-24 24,24-25,-25 25,25-25,-24 25,24-25,0 0,-24 25,24-24,-25 24,25-25,-24 25,24-25,-25 25,1-25,24 25,-25-25,1 25,-1-24,0 24,1 0,-1-25,1 25,-1-25,0 25,1-25,-1 25,-24-25,24 25,1-25,-1 25,0 0,-24-24,24 24,1-25,-26 25,26-25,-1 0,-24 25,24-25,0 25,-24-24,24 24,1-25,-26 25,26-25,-26 25,26-25,-26 25,1-25,24 25,-24 0,0-24,24 24,-25 0,1-25,24 25,-24 0,0 0,24-25,-24 25,-1 0,26-25,-26 25,1-25,24 25,-24 0,-1-24,26 24,-26 0,1 0,24-25,-24 25,-1 0,1 0,24 0,-24 0,0 0,-1 0,26 0,-26 0,1 0,-1 0,1 0,24 0,-24 0,-1 0,1 0,0 0,-1 25,1-25,24 0,-24 24,-1-24,1 0,0 25,-1-25,1 25,-1-25,26 25,-26-25,1 25,-1-1,26-24,-26 25,1-25,24 25,-24 0,0-25,24 25,-24-25,-1 24,26 1,-26-25,1 25,-1 0,26-25,-26 25,1-1,24-24,-24 25,-1 0,26-25,-26 25,1 0,24-25,-24 25,24-1,1 1,-26-25,26 25,-1 0,1 0,-26-25,25 24,1 1,-1 0,1-25,-1 25,0 0,1-1,-1-24,-24 25,24 0,1 0,-1 0,0-25,-24 24,24 1,1 0,-1 0,-24 0,24-25,0 24,-24 1,24 0,1 0,-26 0,26-25,-1 24,1 1,-1 0,-24 0,24-25,0 25,1-1,-1 1,25 0,-24 0,-1-25,1 25,-1-1,25 1,0 0,-24-25,24 25,0 0,0 0,0-1,1-24,-1 25,25 0,-25 0,0 0,25-1,-25 1,25 0,-24 0,24 0,0-1,0 1,-25 0,25 0,0 0,0-1,0 1,25 0,-25 0,0 0,0-1,24 1,-24 25,25-50,-25 49,25-24,-25 0,25 0,-25 0,25-1,-1 1,1 0,0 0,0 24,0-24,-1 0,1 0,0 0,25-1,-25 1,-1 0,26 0,-25 0,24 0,-24-1,25 1,-1 0,-24 0,25 0,-1-25,1 24,-25 1,24 0,1 0,24-25,-24 25,0-1,-1 1,1-25,24 25,-24 0,0 0,24-1,-24 1,-1-25,26 25,-26 0,26 0,-26-1,26 1,49 0,-75 0,75 0,-49-1,-1 1,1-25,-1 25,-24-25,24 25,0-25,1 0,24 25,-25-25,1 0,-1 24,1-24,24 0,-25 25,1-25,-1 0,25 25,-24-25,-1 0,25 0,-24 25,24-25,-25 0,26 0,-26 0,25 0,-24 25,24-25,0 0,0 0,-24 0,24 0,0 0,0 0,1 0,-1 0,0 0,0 0,1 0,-26 0,25 0,0 0,1 0,-1 0,0 0,0 0,0-25,-24 25,24 0,0 0,1 0,-1 0,-25 0,25 0,1 0,-1-25,-25 25,25 0,-24 0,24-25,0 25,-24 0,-1 0,25-25,-24 25,-1 0,25-24,-24 24,-1 0,1-25,-1 25,0 0,1-25,-1 25,1-25,-1 25,1-25,-1 25,0-24,1 24,-1-25,1 25,-1-25,-24 25,24-25,0 25,1-25,-1 25,-24-24,24 24,1-25,-26 25,26-25,-26 25,1-25,24 25,-24-25,0 25,-1-24,1-1,-1 25,1-25,0 0,-26 0,26 1,0-1,-26 25,1-25,25 0,-25 0,-1 1,1-1,0 0,0 0,0 0,-25 1,25-26,-1 25,1 0,-25 0,25 1,0-1,-25-25,25 25,-1 1,1-26,-25 25,25-24,0-1,0 25,-25-24,24-1,1 25,-25-24,25-1,-25 0,25 1,-25-1,0 1,0-1,0 0,0 1,0-1,0 1,0-1,-25 25,25-25,-25 26,25-1,-25 0,1-25,-1 26</inkml:trace>
  <inkml:trace contextRef="#ctx0" brushRef="#br0" timeOffset="2924.1381">14759 14312,'0'0,"0"-25,0 50,0 0,0 0,0 0,25-25,-25 25,0-1,0 1,24-25,-24 25,0 0,25 0,-25-1,0 1,0 0,25-25,-25 25,0 0,25-1,-25 1,25 0,-25 0,0 0,24-1,-24 1,0 0,25 0,-25 0,0-1,25 1,-25 0,25 0,-25 0,0-1,25 1,-25 0,0 0,24 0,-24-1,0 1,0 0,25 0,-25 0,25-1,-25 1,0 0,0 0,25 0,-25 0,25-1,-25 1,0 0,24 0,-24 0,0-1,0 1,25 0,-25 0,0 0,25-1,-25 1,0 0,0 0,25 0,-25-1,0 1,25 0,-25 0,24 0,-24-1,0 1,0 0,25-25,-25 25,0 0,25-1,-25 1,25 0,-25 0,0 0,25-25,-25 24,25 1,-25 0,0 0,24 0,-24-1,25 1,-25 0,0 0,0 0,25 0,-25-1,25 1,-25 0,0 0,25 0,-25-1,24 1,-24 0,0 0,25 0,-25-1,25-24,-25 25,0 0,25 0,-25 0,0-1,25-24,-25 25,0 0,0 0,24-25,-24 25,0-1,25 1,-25 0,25 0,-25 0,0-1,25 1,-25 0,25 0,-25 0,24-1,-24 1,25 0,-25 0,25 0,-25-1,25-24,-25 25,0 0,25-25,-25 25,0 0,24-25,-24 24,25 1,-25 0,25-25,-25 25,25 0,0 0,-25-1,24-24,-24 25,25-25,-25 25,25-25,0 25,-25 0,25-25,-25 24,24-24,1 25,-25 0,25-25,-25 25,25-25,-25 25,25-25,-25 24,24 1,1 0,-25 0,25-25,0 25,-25-1,25-24,-25 25,25-25,-25 25,24-25,1 25,0 0,0-25,-25 24,25-24,-1 0,-24 25,25-25,0 25,0-25,0 0,-1 0,1 25,0-25,0 0,0 0,-1 0,1 0,0 0,0 0,0 0,-1 0,1 0,0 0,0 0,0 0,-1 0,1 0,0-25,0 25,0 0,-1 0,1 0,0-25,0 25,0 0,-1 0,1-25,0 25,0 0,0-24,-1 24,1 0,25 0,-25-25,0 25,-1 0,26-25,-25 25,0-25,-1 25,26 0,-25-25,0 25,24-24,-24 24,0 0,0-25,24 25,-24-25,0 25,0-25,-1 25,1-25,0 25,0-24,0 24,-1-25,1 25,0-25,0 25,0-25,-1 0,26 25,-25-24,0-1,-1 0,1 25,0-25,0 0,0 1,0-1,-1 0,1 0,0 0,0 0,0 1,-1 24,1-25,0 0,0 0,0-24,-1 24,1 0,0 0,0 0,0 1,-1-1,1 0,0 0,0-24,0 24,-1 0,1 0,0-24,0 24,0 0,24-25,-24 26,0-26,0 0,24 26,-24-26,0 25,0-24,-1-1,26 0,-25 26,0-26,0 0,-1 25,1-24,0-1,0 25,0-24,-25-1,24 1,1 24,0-25,0 1,-25-1,25 0,-1 1,1-1,0 1,0-1,0 0,-1 1,1-1,0 1,0-1,0 0,-1 1,1-1,0 0,0 1,-25-1,25 1,-1-1,1 0,0 26,0-26,-25 0,25 1,-1 24,-24-25,25 26,0-26,-25 0,25 26,0-26,-1 25,-24-24,25 24,0-25,-25 0,25 1,0 24,-1-25,-24 1,25 24,0-25,-25 26,25-26,0 25,-25-24,25 24,-25-25,24 25,-24-24,25 24,-25-25,25 26,-25-26,25 0,-25 26,0-26,25 25,-25-24,24 24,-24-25,0 25,25-24,-25 24,0-25,25 25,-25-24,25 24,-25-25,0 26,25-26,-25 25,24-24,-24-1,0 25,25-24,-25-1,25 0,-25 26,0-26,25 0,-25 1,25-1,-1 1,-24-1,25 25,-25-24,25-1,0 0,-25 1,25-1,-1 25,-24-24,25-1,-25 25,25-24,-25 24,25-25,-25 25,0 1,25-1,-25 0,0 0,0 0</inkml:trace>
  <inkml:trace contextRef="#ctx0" brushRef="#br0" timeOffset="3947.5352">14908 14560,'0'0,"-25"0,25-24,0-1,-25 0,25 0,0 0,-25 25,25-24,0-1,0 0,-25 0,25 0,0 0,-24-24,24 24,-25-25,25 1,0-1,-25 1,25-1,0-24,-25 24,25-24,0-1,-25 1,25-1,-24-24,24 0,0 0,-25-1,25 1,-25 0,25-25,-25 25,25 0,-25-1,1 26,-1-25,0 0,0 24,0-24,1 24,-1-24,0 25,0-1,0 1,0 0,1 24,-1-24,0 24,0 0,0 1,1-1,24 1,-25 24,25 0,-25 0,25 0,-25 0</inkml:trace>
  <inkml:trace contextRef="#ctx0" brushRef="#br0" timeOffset="8696.6398">15081 14784,'0'0,"-25"0,1 24,24 1,-25 0,25 0,0 0,-25 24,25-24,0 25,0-1,0-24,25 25,0-26,-1 26,1-25,0 24,25-24,-26 0,26 0,0-25,-1 25,-24-25,25 0,-1 0,1-25,-25 25,24-25,-24 25,25-25,-25 0,-25 1,24-1,-24 0,0 0,0 0,-24 1,-1-1,-25 0,25 0,-24 0,-1 25,1-24</inkml:trace>
  <inkml:trace contextRef="#ctx0" brushRef="#br0" timeOffset="9180.771">16694 15230,'0'0,"-25"0,25-25,-25 25,25-25,-25 25,25 25,-25-25,25 25,-24 0,24 0,0-1,0 1,24 0,1 0,0-25,0 25,0-25,-1 0,1-25,25 25,-25-25,24 25,-24-25,25 0,-26 1,1-1,-25 0,25 0,-25 0,0 1,-25-1,25 0,-25 0,-24 0,24 1,-25 24</inkml:trace>
  <inkml:trace contextRef="#ctx0" brushRef="#br0" timeOffset="9616.8705">18628 15255,'0'-25,"-24"25,-1 25,0-25,0 25,0-1,0 1,1 0,-1 0,0 25,0-26,25 1,0 0,0 0,0 0,25-1,0 1,0-25,-1 0,26 0,-25-25,25 25,-1-24,-24-1,25 0,-26 0,1 0,0 1,0-1,0 0,-25 0,0 0,0 0,0 1,-25-1</inkml:trace>
  <inkml:trace contextRef="#ctx0" brushRef="#br0" timeOffset="9849.1927">19248 15205,'0'0,"-24"25,24 0,-25 0,0-1,25 1,0 0,0 0,0 0,25-25,0 25,-1-25,1 0,0-25,0 25,0-25,-1 0,-24 0</inkml:trace>
  <inkml:trace contextRef="#ctx0" brushRef="#br0" timeOffset="10177.0594">17066 16123,'0'0,"24"25,1-25,0 25,-25-1,0 1,25 0,-25 0,0 0,0-1,25-24,-25 25,24-25,-24 25,25-25,0 0,0 0,24 0,-24-25,0 25,25-25,-26 1,1 24,0-25,0 0,0 0,-25 0,0 1,-25-1,0 25,0-25</inkml:trace>
  <inkml:trace contextRef="#ctx0" brushRef="#br0" timeOffset="10424.7698">18331 16073,'0'0,"24"25,-24 0,0 0,0 0,-24-1,24 1,-25 0,25 0,-25 0,25-1,0 1,0 0,25 0,0-25,-1 0,26 0,-25 0,0-25,24 25,-24-25,0 0,0 1,0 24,-1-25,-24 0,0 0,0 0,-24 25,-1-24,0 24</inkml:trace>
  <inkml:trace contextRef="#ctx0" brushRef="#br0" timeOffset="50671.2339">16669 15106,'-25'-25,"25"0,-25 1,0 24,25-25,-24 25,-1 0,25 25,-25-25,0 24,0 1,25 0,0 0,0 0,0-1,0 1,25 0,0-25,0 0,0 0,-25-25,24 25,1-25</inkml:trace>
  <inkml:trace contextRef="#ctx0" brushRef="#br0" timeOffset="51215.5977">15925 15999,'-25'25,"25"0,-25-1,0 1,0 0,25 0,0 0,-24-1,24 1,0 0,24 0,-24 0,25-25,0 24,0-24,24 0,-24 0,0 0,25 0,-1-24,-24-1,25 25,-26-25,1 0,0 0,0 1,-25-1,25 0</inkml:trace>
  <inkml:trace contextRef="#ctx0" brushRef="#br0" timeOffset="51488.4377">17066 16321,'0'0,"-25"25,0 0,0 0,0 0,1-25,24 25,-25-1,25 1,-25 0,25 0,0 0</inkml:trace>
  <inkml:trace contextRef="#ctx0" brushRef="#br0" timeOffset="51659.4332">18058 16594,'0'25,"0"0</inkml:trace>
  <inkml:trace contextRef="#ctx0" brushRef="#br0" timeOffset="52195.4305">18529 14883,'-25'-25,"25"0,-25 25,25-25,-24 25</inkml:trace>
  <inkml:trace contextRef="#ctx0" brushRef="#br0" timeOffset="52324.4285">18207 14610,'-25'0,"0"0,0 0</inkml:trace>
  <inkml:trace contextRef="#ctx0" brushRef="#br0" timeOffset="68734.2299">7764 16421,'0'0,"0"-25,0 0,0 0,0 0,0 1,0-1,-25 0,25 0,0 0,-25 1,25-1,0 0,-25 0,25 0,-24 1,24-1,-25 0,25 0,-25 25,25-25,-25 25,25-24,-25 24,25-25,-24 25,24-25,-25 25,0-25,0 25,25-25,-25 1,1 24,-1-25,0 25,0-25,0 0,1 25,-1-25,0 25,25-24,-25 24,0 0,25-25,-24 25,-1-25,0 25,0-25,0 25,1-25,-1 25,0 0,0-24,0 24,1 0,-1-25,0 25,0 0,0-25,0 25,1 0,-1-25,0 25,0 0,-24 0,24-25,0 25,0 0,0 0,-24 0,24-24,0 24,0 0,1 0,-26 0,25-25,0 25,1 0,-1 0,0 0,0-25,0 25,1 0,-26 0,25 0,0 0,1-25,-1 25,0 0,0 0,0 0,1 0,-1 0,0 0,25-25,-25 25,0 0,0 0,1 0,-1 0,0 0,0 0,0 0,1 0,-1 0,0 0,0 0,0 0,1 0,-1 25,0-25,0 0,0 0,1 0,-1 25,0-25,0 0,25 25,-25-25,1 0,-1 25,0-25,0 24,0-24,25 25,-24-25,-1 0,25 25,-25-25,25 25,-25-25,0 25,1-25,24 24,-25-24,0 0,25 25,-25-25,25 25,-25-25,25 25,-24-25,24 25,-25-1,0 1,0-25,25 25,-25-25,25 25,-25-25,25 25,-24-25,-1 24,0 1,0 0,0 0,1-25,24 25,-25-25,25 24,-25-24,0 25,0 0,1 0,-1-25,25 25,-25-25,25 24,-25 1,25 0,-25-25,25 25,-24 0,-1-1,25 1,-25-25,25 25,-25-25,25 25,-25 0,25-1,-24 1,24 0,-25 0,25 0,-25-25,25 25,-25-1,25 1,0 0,-25-25,25 25,0 0,0-1,-24-24,24 25,0 0,0 0,-25 0,25-1,0 1,0 0,0 0,0 0,0-1,0 1,0 0,0 0,0 0,0-1,0 1,0 0,0 0,0 0,0-1,0 1,0 0,0 0,25-25,-25 25,0-1,0 1,0 0,0 0,0 0,0-1,24 1,-24 0,0 0,0 0,25-25,-25 24,0 1,0 0,25-25,-25 25,0 0,25-25,-25 25,0-1,0 1,25-25,-25 25,0 0,24 0,-24-1,0 1,25-25,-25 25,25-25,-25 25,0 0,25-25,-25 24,25-24,-25 25,24-25,-24 25,25 0,-25 0,25-25,-25 24,25 1,-25 0,25 0,-1 0,-24-1,25-24,-25 25,25-25,-25 25,25-25,-25 25,25-25,-25 25,24-25,1 24,0 1,0 0,0-25,-1 25,1 0,0-25,0 24,0-24,0 25,-1-25,1 0,-25 25,25-25,0 0,0 25,-1-25,1 0,-25 25,25-25,0 0,0 24,-1-24,1 0,-25 25,25-25,0 0,0 25,-1-25,1 0,-25 25,25-25,0 0,-25 25,25-25,-1 0,1 0,-25 25,25-25,0 0,0 0,-1 0,1 24,0-24,0 0,0 0,-1 0,1 0,0 0,0 0,0 0,-1 0,1 0,-25-24,25 24,0 0,0 0,0 0,-1 0,1 0,0 0,0 0,0 0,-1 0,1 0,0 0,0 0,0 0,-1 0,1 0,0 0,0 0,0 0,-1 0,1 0,0 0,0 0,0 0,-1 0,1 0,0-25,0 25,0 0,-1 0,1 0,-25-25,25 25,0 0,0-25,-1 25,1-25,0 25,0 0,0-25,-1 25,1 0,-25-24,25 24,0 0,0 0,-25-25,25 25,-1 0,1 0,-25-25,25 25,0 0,0 0,-1 0,1-25,0 25,0-25,0 25,-1 0,-24-24,25 24,0 0,-25-25,25 25,0-25,-1 25,-24-25,25 25,0 0,-25-25,25 25,0 0,-25-24,24 24,-24-25,25 25,-25-25,25 25,-25-25,25 0,0 1,-25-1,24 25,-24-25,0 0,25 25,-25-25,25 1,-25-1,25 25,-25-25,25 0,-25 0,24 1,-24-1,25 25,-25-25,0 0,25 25,-25-25,25 1,-25-1,0 0,25 25,-25-25,0 0,0 1,24 24,-24-25,0 0,0 0,0 0,0 0,0 1,0-1,0 0,0 0,-24 0,24 1,0-1,0 0,0 0,0 0,0 1,0-1,0 0,0 0,0 0,0 1,0-1,0 0,0 0,0 0,0 1,0-1,0 0,0 0,0 0,0 1,0-1,0 0,0 0,0 0,0 1,0-1,0 0,0 0,0 0,0 1,0-1,-25 25,25-25,0 0,0 0,0 1,0-1,0 0,0 0,-25 25,25-25,0 0,0 1,0-1,-25 25,25-25,0 0,0 0,-25 1,25-1,-24 0,24 0,-25 25,25-25,-25 25,25-24,-25 24</inkml:trace>
  <inkml:trace contextRef="#ctx0" brushRef="#br0" timeOffset="70189.9973">5308 17562,'0'-25,"0"0,0 0,-25 0,25 1,0 48,0 1,25-25,-25 25,25 0,-25 0,25 0,0-1,-25 1,24 0,-24 0,25 0,0-1,-25 1,25 0,0 0,-1 0,1-1,-25 1,25-25,-25 25,25-25,-25 25,25-25,-25 25,-25-25,0 0,0-25,0 25,1 0,24-25,-25 25,25 25,25-25,-25 25,0-1,24 1,-24 0,25 0,-25 0,25-1,0-24,0 0,-1 0,1 0,0-24,0-1,-25 0,25 0,-1 0,-24 1,25-1,0 0,-25 0,0 0,25 1,-25-1,0 0,0 0,0 0</inkml:trace>
  <inkml:trace contextRef="#ctx0" brushRef="#br0" timeOffset="84541.0781">6201 17611,'-25'0,"25"-24,-24-1,24 0,-25 25,25-25,0 0,25 50,-1-25,-24 25,25-25,0 25,0 0,0-1,-1-24,1 25,25 0,-25-25,-1 25,26 0,-25-25,24 24,-24-24,0 25,0 0,24-25,-24 25,0-25,-25 25,25-25,0 24,-1-24,-24 25,-24-25,-1 0,0 0,0 0,25-25,-25 25,1 0,-1 0,0 0,25 25,25-25,-25 25,25-25,-1 25,1-25,0 0</inkml:trace>
  <inkml:trace contextRef="#ctx0" brushRef="#br0" timeOffset="85545.7457">6896 16644,'0'25,"-25"-50,25 0,0 0,25 1,-25-1,25 0,-25 0,24 0,-24 1,25-1,-25-25,25 25,0 0,0 1,-1-26,1 25,0-24,0-1,24 0,-24 1,0-1,25 1,-26-1,1 0,25 1,-25-1,-1 1,26-1,-25 0,0 1,-1 24,-24 0,25 0,-25 1,0-1,0 0,-25 25,1 0,-1 25,0-25,0 25,0-1,1-24,-1 25,0 0,0 0,50 0,0-25,0 0,-1-25,1 25,0 0,0 0,0 0,-1 0,-24 25,0-1,0 1,0 0,-24 0,24 0,-25-1</inkml:trace>
  <inkml:trace contextRef="#ctx0" brushRef="#br0" timeOffset="87804.7447">7317 16073,'0'0,"0"-24,-24 24,-1 0,0 0,25-25,-25 25,0-25,1 25,-1-25,0 25,25-25,-25 25,0-24,1-1,-1 25,25-25,-25 25,0 0,0-25,1 25,-1-25,0 1,0 24,0-25,0 25,1 0,-1-25,0 25,0 0,0-25,1 25,-1 0,0 0,0-25,0 25,1 0,-1 0,0 0,0 0,0 0,1-24,-26 24,25 0,0 0,1 0,-1 0,-25 0,25-25,1 25,-1 0,-25 0,25 0,1 0,-1 0,-25 0,25 0,1 0,-26 0,25 0,-25 0,26 0,-26 0,25 0,-24 25,24-25,-25 0,1 24,24-24,-25 25,25-25,1 0,-26 25,25-25,0 25,1-25,-1 0,0 25,0-25,0 0,1 24,-1-24,0 25,0-25,0 25,1-25,-1 25,0-25,0 25,0-1,1-24,24 25,-25-25,0 25,0 0,25 0,-25-25,25 24,-25-24,25 25,-24-25,24 25,0 0,-25-25,25 25,-25-25,25 24,-25 1,25 0,-25-25,25 25,-24 0,-1-25,25 24,-25 1,0 0,25 0,-25 0,1 0,-1-1,25 1,-25 0,25 0,-25-25,25 25,-25-1,1 1,-1 0,0 0,0 0,25-1,-25-24,25 25,-24-25,24 25,0 0,-25-25,25 25,0-1,-25-24,25 25,0 0,0 0,-25 0,25-1,0 1,0 0,0 0,0 0,0-1,0 1,0 0,0 0,0 0,0-1,0 1,25 0,-25 0,0 0,25-1,-25 1,0 0,25-25,-25 25,0 0,24-1,-24 1,25 0,-25 0,25 0,-25 0,25-25,-25 24,25-24,-25 25,24 0,1-25,-25 25,25-25,-25 25,25-25,0 24,-1 1,-24 0,25-25,0 25,0 0,0-1,-1 1,1 0,0-25,-25 25,25-25,0 25,-1-25,1 24,0-24,0 25,0-25,0 25,-1-25,1 0,0 0,0 25,0-25,24 0,-24 0,0 0,0 0,-1 25,1-25,0 0,0 0,0 0,-1 0,1 24,0-24,0 0,0 25,-1-25,1 0,0 25,0-25,0 0,24 0,-24 0,0 0,0 25,24-25,-24 0,0 0,24 0,-24 0,0-25,25 25,-25 0,-1 0,26 0,-25 0,0 0,-1 0,1 0,25 0,-25 0,-1 0,1 0,0 0,0 0,24-25,-24 25,0 0,0 0,0 0,-1 0,26-25,-25 25,0 0,-1 0,26-24,-25 24,0 0,24 0,-24-25,0 25,24-25,-24 25,0 0,25-25,-25 25,-1-25,26 25,-25-24,0 24,-1-25,1 0,0 25,0-25,0 25,-1-25,1 25,0-24,0 24,0 0,-25-25,24 25,1 0,-25-25,25 25,0 0,-25-25,25 25,-1-25,1 1,0 24,-25-25,25 0,0 25,-25-25,24 0,1 1,0-1,-25 0,25 25,-25-25,25 0,-25 0,24 25,-24-24,25-1,-25 0,0 0,25 0,-25 1,0-26,0 25,0 0,0-24,0 24,25 0,-25 0,0-24,0 24,0 0,0 0,-25 1,25-1,0 0,-25 0,25 0,-25 25,25-24,-24-1,-1 25,25-25,-25 25,0-25</inkml:trace>
  <inkml:trace contextRef="#ctx0" brushRef="#br0" timeOffset="113006.6806">12179 11385,'-25'0,"50"0,0 0,0 0,0 0,-1 0,26 0,0 0,24-24,-24 24,24 0,0 0,26-25,-26 25,25 0,0-25,1 25,-1 0,0-25,0 25,1 0,-1-25,0 25,-25 0,1 0,-1 0,1-24,-26 24,1 0,-1 0,-24 0,0 0</inkml:trace>
  <inkml:trace contextRef="#ctx0" brushRef="#br0" timeOffset="113955.6703">21282 11187,'0'0,"-24"0,24-25,24 50,1-25,0 0,25 25,-26-25,51 0,-26 0,26 0,-1 0,1 0,-1 0,25 25,1-25,-1 0,25 0,-25 24,0-24,0 0,25 0,-24 25,-1-25,0 0,-24 0,24 0,-25 0,1 0,-1 0,-24 0,-1 0</inkml:trace>
  <inkml:trace contextRef="#ctx0" brushRef="#br0" timeOffset="114680.729">16991 9748,'0'-25,"-25"25,25-24,0 48</inkml:trace>
  <inkml:trace contextRef="#ctx0" brushRef="#br0" timeOffset="114807.6506">17066 10244,'0'0,"0"50,-25 24,0-24,0 0,25-26,-25 26,1-25,-1 24,25 1,-25-25,25 24</inkml:trace>
  <inkml:trace contextRef="#ctx0" brushRef="#br0" timeOffset="114928.1539">16917 12030,'0'0,"-25"50,25-25</inkml:trace>
  <inkml:trace contextRef="#ctx0" brushRef="#br0" timeOffset="115055.0766">16917 13196,'0'0,"0"75,-25-26,0 1,0-1,1 1,24 0,-25-26</inkml:trace>
  <inkml:trace contextRef="#ctx0" brushRef="#br0" timeOffset="115171.6548">16743 14635,'0'0,"0"74,-25-24,1 24,24-24,-25 24,25-24,-25 24,25-24</inkml:trace>
  <inkml:trace contextRef="#ctx0" brushRef="#br0" timeOffset="115315.5654">16644 16545,'0'0,"0"74,0 1,-25-26,25 26,-25-1,25-24,-24 24,24-24,-25 24,25 0,0 1,-25-1,25-24,0 24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0T11:09:20.93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3994 2803</inkml:trace>
  <inkml:trace contextRef="#ctx0" brushRef="#br0" timeOffset="845.9213">3820 2729,'0'24,"25"-24,-25 25,25-25,-1 0,1 0,0-25,0 25,0 0,-1-24,1-1,25 0,-25 0,24 0,-24-24,25 24,-1-25,-24 25,25-24,-26-1,26 1,-25-1,0 0,-1 1,1-1,0 1,-25 24,0 0,0-25,-25 26,0-1,1 25,-1 0,0 25,0-25,-24 24,24-24,-25 25,25 0,-24 0,24 0,0-1,25 1,-25 0,25 0,0 0,25-25,-25 24,25-24,25 25,-26-25,26 0,24 0,-24 25,0-25,24 0,-24 0,24 0,-24 25,-1-25,1 0,0 25,-26-1,1 1,0 0,-25 0,0 0,0-1,-25 1,0 0,1 0,24 0,-25-1,0 1,-25-25,25 25,1-25,-1 25,0-25,0 0,25 25,-25-25,1 0</inkml:trace>
  <inkml:trace contextRef="#ctx0" brushRef="#br0" timeOffset="1525.323">5259 2604,'0'0,"-25"0,25-24,25 24,-25-25,24 0,1 0,-25 0,25 1,0-1,-25 0,25 0,-1 25,-24-25,0 1,0-1,0 0,0 0,-24 25,24-25,-25 25,0 0,0 0,25 25,-25-25,1 25,-1-25,0 25,0 0,0-1,1 1,-1 0,25 0,0 0,0-1,0 1,0 0,0 0,25 0,-25-1,0 1,24-25,1 25,-25 0,25-25,0 25,0-25,-1 0,1 0,0 0,0 0,0 0,-1 0,1-25,0 25,0-25,24 0,-24 0,0 1,0-1,0 0,-1-25,-24 26,25-26,0 0,-25 1,25-1,-25 1,25-1,-25 0,0 26,0-26,0 0,-25 26,25-26,-25 25,25 0,-25 1,0-1,1 0,-1 25,0 0,0 0,0 0,25 25,-24 0,24-1,0 1,0 0,0 25,0-26,0 26,0 0,0-26,24 26,-24 0,25-1,-25 1,25-1,-25 1,25 0,-25-1,25-24,-25 25,24-26,-24 26,25-25,0 0,0 0,0-1,-1-24,1 25,0-25,0 0,25 0,-26-25,1 25,25-24</inkml:trace>
  <inkml:trace contextRef="#ctx0" brushRef="#br0" timeOffset="2051.9205">6176 1687,'0'0,"0"-25,-24 25,24-25,0 50,0 0,0 0,0-1,0 1,0 0,0 25,0-26,0 26,0 0,0-1,0 1,0-1,0 26,0-1,0 1,0-1,0 25,0-24,0-1,0 1,0-1,0 0,0-24,24 24,-24 1,0-26,25 1,0 0,-25-1,25 1,0-25,-25 24,24-24,1 0,0 0,0-25,-25 24,25-48,-25-1,0 0,0-25,0 26,0-1,0-25,-25 1,25 24,-25-25,0 1,25-1,-25 25,1 0,-1-24,0 24,0 0,0 0,1 1,24-1,-25 25,25-25,0 0,25 25,-1 0,-24-25,25 25,0 0,25 0</inkml:trace>
  <inkml:trace contextRef="#ctx0" brushRef="#br0" timeOffset="2556.6827">6871 2530,'25'0,"0"0,-1-25,1 25,0-25,0 25,0-24,-1-1,1 25,-25-25,25 0,0 25,-25-25,0 1,0-1,0 0,-25 25,0 0,0 0,1 0,-1 25,0-25,0 25,0-25,1 24,24 1,-25-25,0 25,25 0,-25 0,25-1,0 1,0 0,0 0,0 0,0-1,25 1,0 0,0-25,-25 25,24-25,1 25,0-25,25 0,-26 0,1 0,25 0,-25 0,24-25</inkml:trace>
  <inkml:trace contextRef="#ctx0" brushRef="#br0" timeOffset="3728.9358">7466 2406,'0'0,"0"-25,0 0,0 1,25-1,-25 0,0 50,25 0,-25-1,0 1,25 0,-25 0,0 0,0-1,24 1,-24 0,0 25,25-26,-25 1,0 0,25 25,-25-25,25-25,-25 24,25 1,-1 0,1-25,-25-25,0 0,0 1,0-1,0 0,0 0,0 0,25 0,-25 1,25 24,-25-25,25 0,-1 0,1 0,0 1,0-1,24 0,-24 0,0 0,25 1,-25 24,-1-25,1 0,0 25,0-25,0 25,-1-25,-48 50,-1 0,0 0,-25-25,26 25,-1 24,-25-24,25 0,0 0,1-1,-1 1,0 0,25 0,-25 0,25-1,0 1,0 0,25-25,-25 25,25-25,0-25,-1 25,1-25,0 25,0-25,0 1,0-1,24 0,-49 0,25 0,0 1,0 24,-25-25,0 0,0 0,0 0,0 50,0 0,0 0,0 0,0-1,24 1,-24 0,25-25,-25 25,25 0,0-1,0-24,-1 0,1 0,0 0,0 0,-25-24,25 24,-1-25,1 0,0 25,-25-25,25 0,-25 1,25-26,-25 25,0 0,0 1,0-26,0 25,0 0,0-24,0 24,0 0,0 0,0 1,0 48,0 1,0 0,24 0,-24 24,0 1,0 0,0-1,25 1,-25-1,0 1,0 24,25-24,-25 0,25-1,-25 1,25 0,-25-1,24-24,-24 25,25-1,-25-24,0 0,0 0,0-1,25 1,-25 0,-25-50,25 0,-25 1,25-1,0-25,-24 25,24-24,-25-1,25 1,0 24,0-25,0 1,0-1,0 0,25 1,-25-1,24 25,1-24,-25 24,25 0,0 0,0 25,-1-25,1 25,0 0,0 0,0 25,-1 0,1 0,-25 0,0-1,0 1,0 0,0 0,-25 0,1-1,-1 1,0 0,-25 0,26-25,-26 25,25 0,-24-25</inkml:trace>
  <inkml:trace contextRef="#ctx0" brushRef="#br0" timeOffset="4657.1351">9178 2282,'0'0,"-25"0,25-25,-25 25,0 0,25 25,-24-25,24 25,-25 0,25-1,0 1,-25 0,25 0,0 0,-25 24,25-24,0 0,0 0,0-1,0 1,0 0,25-25,-25 25,25 0,0-25,-1 0,1 0,0 0,0-25,0 25,-1-25,1 0,0 0,0 1,0-1,-1 0,1 0,-25 0,25 1,-25-1,0 0,0 0,-25 0,25 1,-25-1,1 25,-1-25,0 25,0-25,0 25,1-25,-1 25,50 0,-1-24,1 24,0 0,0 0,0 0,24 0,-24 0,0 0,0 0,-1 0,1 24,0-24,0 25,0 0,-1-25,-24 25,25 0,-25-1,25 1,-25 0,25 25,-25-26,0 1,25 0,-25 0,0 0,0-1,24-24,-24 25,25 0,0 0,0-25</inkml:trace>
  <inkml:trace contextRef="#ctx0" brushRef="#br0" timeOffset="5165.4131">10244 2332,'-24'-25,"-1"25,0 0,0 0,0 25,-24-25,24 24,0-24,0 25,0 0,1-25,-1 25,25 0,-25-1,25 1,0 0,25-25,-25 25,25-25,-1 0,1 0,0 0,0 0,0 0,0-25,-1 25,1 0,0 0,-25 25,25-25,-25 25,25-25,-1 0,1-25,0 25,-25-25,25 0,0 0,-25 1,24-1,1-25,-25 25,0 1,25-26,-25 25,0-24,0 24,0-25,0 25,0-24,0 24,0 0,-25 0,25 1,0-1,0 0,0 0,-25 25,25 25,0 0,0 0,0-1,0 26,0-25,0 24,25 1,-25-25,0 24,0 1,25 0,-25-1,25 1,-25-25,25 24,-1-24,1 0,-25 24,25-49,0 25,0 0,-1-25</inkml:trace>
  <inkml:trace contextRef="#ctx0" brushRef="#br0" timeOffset="5501.1991">10319 2307,'0'0,"0"-25,-25 25,25-25,25 25,0 0,-1 0,1 0,0 0,0 0,24-25,-24 25,0 0,0-24,0 24,-1 0,1-25,0 25,-25-25,25 25,0 0,-25 25,0 0,0-1,24 1,-24 0,0 0,0 0,25-1,-25 1,0 0,25 0,-25 0,25-1,-25 1,25-25,-1 25,1 0,0-25</inkml:trace>
  <inkml:trace contextRef="#ctx0" brushRef="#br0" timeOffset="5644.1229">10988 2183,'-24'0,"-1"0,25-25</inkml:trace>
  <inkml:trace contextRef="#ctx0" brushRef="#br0" timeOffset="6248.8209">11137 2158,'0'25,"0"0,0-1,0 1,25 0,-25 0,0 0,0 24,0-24,0 0,0 24,25-24,-25 0,25 0,-25 0,25-25,-25 24,24-24,-24-24,25 24,-25-25,25 25,-25-25,25 0,-25 0,25 1,-25-1,0 0,24 0,-24 0,0 1,0-1,0 0,25 0,-25 50,0 0,0 0,0-1,25 1,-25 0,25 0,0 0,-1-25,1 0,0 0,0 0,0-25,24 25,-24-25,0 0,0 0,-1 25,1-24,0-1,0 0,0 0,-25-24,24 24,-24 0,0 0,0 0,0 1,0-1,-24 0,-1 0,0 25,0 25,0-25,1 25,-1 0,0-1,25 1,-25 0,25 25,0-26,0 1,0 0,0 0,0 0,0-1,25 1,0 0,0 0,-1-25,-24 25,25-25,25 0,-25 0,-1 0,26 0,-25 0,24 0</inkml:trace>
  <inkml:trace contextRef="#ctx0" brushRef="#br0" timeOffset="6868.7085">13767 2257,'-25'-25,"0"1,0-1,25 0,0 0,-25 25,1-25,-1 25,0 0,0 0,25 25,-25-25,1 25,-1 0,-25-25,25 25,1-1,-26 26,25-25,0 0,1-1,-1 1,0 0,0 25,25-26,-25 1,25 0,0 0,0 0,0-1,0 1,0 0,25-25,-25 25,25 0,0-25,0 25,24-25,-24 0,25 0,-1 0,1 0,24 0,1-25,-1 25</inkml:trace>
  <inkml:trace contextRef="#ctx0" brushRef="#br0" timeOffset="7905.8135">14213 2282,'0'0,"-25"0,0 0,1 0,-1 0,0 0,0 0,0 25,25 0,-24-1,24 1,0 0,0 0,0 24,0-24,0 0,24 0,1 0,-25-1,25 1,25 0,-26-25,1 25,0-25,0 0,0 0,-1 0,1 0,0 0,-25-25,0 0,0 0,-25 1,0 24,1-25,-1 0,0 0,0 0,0 25,1-24,-1-1,0 25,25-25,0 0,0 0,25 1,0 24,-1-25,1 0,25 25,-25-25,24 0,1 25,-25-24,24 24,1 0,-25-25,0 25,-1 0,1 0,0 0,0 25,-25-1,0 1,0 0,-25 0,25 24,0-24,0 0,0 0,0 24,0-24,0 0,0 0,25 0,-25-1,25 1,-1 0,1-25,0 25,0-25,0 0,-1 0,1-25,0 0,-25 0,0 1,0-1,0 0,0 0,-25 0,25 1,-25-1,-24 0,24 0,0 0,0 1,-24-1,24 25,0-25,0 25,1-25,48 25,1 0,0 0,0-25,0 25,-1 0,1-24,25 24,-25-25,-1 25,1-25,25 0,-25 0,-1 25,1-24,-25-26,25 25,-25 0,25 1,-25-26,0 25,0-24,0 24,-25-25,25 25,-25-24,25 24,-25 0,1 0,-1 0,0 25,25-24,-25 24,25 24,-25-24,25 25,0 0,-24 0,24 0,0 0,0 24,0-24,0 25,24-26,-24 26,25-25,0 24,-25 1,25 0,0-26,-1 26,1 0,0-26,0 26,0-25,-1 0,1 24,0-24,0 0,0 0,24-25,-24 24,0-24,24 0,-24 0,25 0,-25 0,24-24,-24 24,0-25,0 0,0 0,-1 0,-24 1,25-1,0 0,-25-25,0 26,25-1,-25 0,0 0,0 0,0 1,0-1,0 50,0-1,0 1,0 0,0 25,0-26,0 1,0 0,0 25,0-26,0 1,0 0,25 0,-25 0,24-1,1-24,-25 25,25-25,0 25,24-25,-24 0</inkml:trace>
  <inkml:trace contextRef="#ctx0" brushRef="#br0" timeOffset="8024.7396">15701 1860,'0'0,"-24"0,24 25</inkml:trace>
  <inkml:trace contextRef="#ctx0" brushRef="#br0" timeOffset="8713.2419">16073 2009,'0'25,"0"0,0 0,0-1,0 1,25 0,-25 0,0 0,0 24,0-24,25 0,-25 0,0 24,0-24,0 0,25 0,-25-1,0 1,25-25,-25-25,24 1,-24-1,0 0,0 0,25 0,-25 1,25-1,-25-25,25 25,-25 1,25-1,-25 0,0 0,24 0,-24 1,0 48,25 1,-25 0,0 0,25-25,-25 25,25-25,-25 24,25-24,0 0,-1 0,1 0,0-24,0 24,0-25,-1 25,1-25,0 0,0 0,0 1,-25-1,0 0,-25 25,0 0,0 25,0-25,1 25,-1-1,25 1,0 0,25 0,-1 0,1-1,0-24,0 25,0 0,-1 0,1 0,0-1,0 1,0 0,-25 0,24 24,1-24,0 25,-25-25,25 24,-25-24,25 25,-25-1,0-24,0 0,0 25,0-26,-25 1,0 0,0-25,0 0,1 0,-1 0,0 0,0-25,0 25,25-25,-24 25,24-24,0-1,0 0,24 0,1 25,0-25,25 25</inkml:trace>
  <inkml:trace contextRef="#ctx0" brushRef="#br0" timeOffset="12370.796">4242 3646,'-25'0,"50"0,-1 0,1 25,25-25,-25 0,24 0,1 25,-1-25,1 0,24 0,1 0,-1 0,26 0,-1 25,0-25,25 0,0 0,0 0,25 0,-25 0,25 0,0 25,-1-25,26 0,-25 24,24-24,-24 0,25 25,-25-25,24 25,-24-25,0 25,0 0,0-25,-25 24,0 1,0-25,-25 25,-25-25,1 25,-1-25,-24 25,-1-25,-24 0</inkml:trace>
  <inkml:trace contextRef="#ctx0" brushRef="#br0" timeOffset="13013.2394">10393 3696,'0'0,"25"0,0 0,24-25,1 25,24-25,1 25,-1-25,25 25,25-24,-24 24,49-25,-25 25,24-25,1 25,25 0,-25 0,24-25,1 25,-25 0,24 0,-24 0,25 0,-25 0,0 0,-1 0,1 0,-25 0,0 0,0 0,-25 0,1-25,-1 25,0 0,-24 0</inkml:trace>
  <inkml:trace contextRef="#ctx0" brushRef="#br0" timeOffset="13340.3024">14734 3497,'0'0,"25"0,24 0,-24 0,25-24,-1 24,1 0,0 0,24-25,0 25,1 0,24 0,0 25,1-25,-1 0,25 24,0-24,0 0,0 25,-25-25,25 25,0-25,-25 25,1-25,-26 25,0-25,1 0,-26 24,-24-24,25 0</inkml:trace>
  <inkml:trace contextRef="#ctx0" brushRef="#br0" timeOffset="14941.5007">3299 6697,'0'-25,"0"1,0-1,0 0,0 0,25 25,-25 25,25-25,-25 25,24-25,-24 25,25-1,-25 1,0 0,25-25,-25 25,0 0,0-1,0 1,0 0,0 0,0 0,0-50,0 0,0 0,0 0,25 1,-25-1,0 0,25 25,-25-25,0 0,24 25,-24 25,25-25,-25 25,0 0,25 0,0-25,-25-25,25 0,-25 0,24 25,-24-25,25 1,0-1,-25 0,25 25,-25-25,25 25,-25-25,25 25,-25 25,24-25,-24 25,0 0,25 0,-25 24,0-24,0 0,0 24,0 1,0-25,0 25,0-1,0 1,0-1,0-24,0 25,0-25,0 24,25-24,-25 0</inkml:trace>
  <inkml:trace contextRef="#ctx0" brushRef="#br0" timeOffset="15324.813">3994 7045,'0'0,"0"-25,0 50,0-1,0 1,0 25,0-25,0-1,0 1,0 25,24-25,-24 24,0-24,25 0,-25 0,0 24,0-24,25-25,-25 25,0 0,0-1,25-24,-25-24,0-1,0 0,-25-25,25 26,0-1,-25 0,25 0,0 0,-25 1,25-26,0 25,-24 25,24-25,0 1,0-1,0 0,24 0,1 25,0 0,0 0,0 0,-1 0,1 0,0 0,0 0,0 0,-1 0,26 0</inkml:trace>
  <inkml:trace contextRef="#ctx0" brushRef="#br0" timeOffset="15489.3058">4043 7417,'0'0,"-25"24,1 1,48-25,1 0,-25-25,50 25,-25-24,-1-1</inkml:trace>
  <inkml:trace contextRef="#ctx0" brushRef="#br0" timeOffset="15752.82">4564 7045,'0'0,"25"0,0-25,-1 25,1 0,0 0,0-25,0 25,-1 0,1-25,0 25,0-25,25 25,-26 0,1-24,0 24,0 0,0-25,-1 25</inkml:trace>
  <inkml:trace contextRef="#ctx0" brushRef="#br0" timeOffset="16269.6349">4043 7417,'0'0,"0"-25,25 25,-25-25,25 25,0 0,-1-25,1 25,25 0,-25-25,-1 25,26-24,-25 24,24-25,-24 25,25 0</inkml:trace>
  <inkml:trace contextRef="#ctx0" brushRef="#br0" timeOffset="17108.7853">4713 7218,'-25'0,"25"-25,25 25,0 0,-1-24,1 24,0 0,25-25,-25 25,24 0,1-25,-1 25,1-25,-25 25</inkml:trace>
  <inkml:trace contextRef="#ctx0" brushRef="#br0" timeOffset="17456.8818">5184 6648,'-25'0,"1"24,-1-24,50 0,-1 0,1 0,0-24,0 24,0 0,-1 0,1 0,0 0,0-25,0 25,-1 0,26 0,-25 0,0-25,-1 25,1 0</inkml:trace>
  <inkml:trace contextRef="#ctx0" brushRef="#br0" timeOffset="17685.1638">5333 6499,'0'0,"0"25,0-1,0 1,0 0,25 0,-25 0,0-1,25 1,-25 0,24 0,-24 0,0-1,25 1,-25 0,0 0</inkml:trace>
  <inkml:trace contextRef="#ctx0" brushRef="#br0" timeOffset="17985.785">5804 6325,'0'-25,"0"50,25 0,-25 0,25 0,-25 24,0-24,25 25,-25-26,0 26,25 0,-25-1,24 1,-24-1,0-24,25 25,-25 0,0-1,0 1</inkml:trace>
  <inkml:trace contextRef="#ctx0" brushRef="#br0" timeOffset="21140.9582">5879 4713,'0'-25,"-25"25,25-25,0 0,0 50,0 0,25-25,-25 25,25-25,-25 25,0-1,24-24,-24 25,25 0,-25 0,25-25,-25 25,0 0,25-25,-25 24,0 1,25-25,-25 25,24 0,1 0,0-1,-25 1,25 0,0 0,-25 0,24-25,-24 24,25-24,-25 25,0 0,25-25,-25 25,25-25,-25 25,0-1,25-24,-25 25,0 0,24-25,-24 25,0 0,0-1,25-24,-25 25,0 0,0 0,25-25,-25 25,0-1,0 1,25-25,-25 25,0 0,25 0,-25-1,0 1,24-25,-24 25,0 0,0 0,25-25,-25 24,0 1,25 0,-25 0,0 0,25 0,-25-1,0 1,25-25,-25 25,0 0,24 0,-24-1,25 1,-25 0,0 0,25 0,-25-1,25 1,-25 0,25 0,-25 0,24 24,1-24,-25 0,25 0,-25-1,25 26,0-25,-25 0,24 24,-24-24,25 0,0 0,-25 24,25-24,0 0,-25 0,25-1,-1 26,-24-25,25 0,0 24,-25-24,25 25,-25-25,25-1,-25 26,24-25,1 24,-25-24,25 0,0 25,-25-26,25 1,-1 25,-24-25,25-1,0 1,-25 0,25 0,0 24,-25-24,24 0,1 0,-25 0,25-1,-25 1,25 25,0-25,-25-1,24 1,-24 0,25 0,-25 24,25-24,-25 0,25 0,-25 0,25 24,-25-24,24 0,-24 0,25 0,0-1,-25 26,25-25,-25 0,25-1,-25 1,24 0,1 0,-25 0,25 24,-25-24,25 0,0 0,-25-1,24 26,-24-25,25 0,-25-1,25 26,0-25,-25 0,25-1,-25 26,24-25,-24 0,25 24,0-24,-25 0,25 0,0 24,-25-24,25 0,-1 0,1 0,-25 24,25-24,0 0,0 0,-25 24,24-24,1 0,-25 0,25 24,-25-24,25 0,0 0,-25-1,24 26,1-25,0 0,-25-1,25 1,0 0,-1 0,-24 0,25-1,0 1,0 0,-25 0,25 0,-1-1,1 1,-25 25,25-25,0 0,0-1,-25 1,24 0,1 0,0 24,0-24,0 0,-1 0,1 0,0-1,0 1,0 0,-1 0,-24 0,25-1,0 1,0 0,0 0,0 0,-1-1,1 1,0 0,0 0,0 0,-1-1,26 1,-25 0,0 0,-1 0,1-1,0 1,0 0,24 0,-24 0,0-25,0 24,24 1,-24-25,0 25,0 0,0-25,-1 25,1-1,25-24,-25 25,-1-25,1 25,0-25,0 25,0-25,-1 25,1-25,0 25,0-25,0 24,0-24,-1 0,1 25,0-25,0 0,0 0,-1 25,1-25,0 0,0 0,0 25,-1-25,1 0,0 0,0 25,0-25,-1 0,1 24,0-24,0 0,0 0,-1 0,1 25,0-25,0 0,0 0,24 0,-24 0,0 0,0 0,-1 0,1 0,0 0,0 0,0 0,-1 0,1 0,0 0,0 0,0 0,-1 0,1 0,0 0,0-25,0 25,0 0,-1 0,1 0,0-24,0 24,0 0,-1 0,1-25,0 25,0 0,0 0,-1-25,26 25,-25 0,0-25,-1 25,1 0,0-25,0 25,0 0,-1-24,1 24,0-25,0 25,0 0,-1-25,1 25,0-25,0 25,0 0,-1-25,1 0,0 25,0-24,0 24,-1-25,1 25,0-25,0 0,0 0,0 25,-1-24,26-1,-25 25,0-25,-1 0,1 0,0 25,0-24,0-1,-1 0,26 25,-25-25,0 0,-1 1,1 24,0-25,0 0,0 0,24 0,-24 1,0-1,0 0,-1 0,1 0,0 1,25-1,-26 0,1 0,0 0,0 1,0-1,-1 0,1 0,0-24,0 24,0 0,24 0,-24-24,0 24,0 0,0-25,24 25,-24 1,0-26,0 25,24-24,-24 24,0 0,0-25,24 26,-24-26,0 0,24 26,-24-26,0 25,25-24,-26-1,26 0,-25 26,0-26,24 0,-24 26,0-26,24 0,-24 26,0-26,25 0,-26 25,1-24,0-1,25 1,-25-1,-1 0,26 1,-25-1,0 1,24-1,-24 0,25 1,-26-1,26 1,-25-1,24 0,-24 1,25-1,-25 1,24-1,-24 0,25 1,-26-1,1-24,25 24,-25 0,24 1,-24-1,25-24,-26 24,26 1,-25-1,25-24,-26 24,26-24,-25 24,24-24,-24 24,25-24,-1 24,-24-25,25 26,-1-26,-24 26,25-26,-25 26,24-26,-24 26,25-26,-26 26,26-1,-25-24,0 24,24 1,-24-1,0-24,24 24,-24 0,0 1,25-26,-25 26,-1-1,26-24,-25 24,0-24,24 24,-24 0,0 1,0-26,24 26,-24-1,0 1,0-1,-1-24,1 24,0 0,0 1,0-1,-1-24,1 24,0 0,-25 1,25-1,0 1,-1-1,1 25,-25-24,25-1,0 0,-25 1,25-1,-1 1,-24 24,25-25,-25 1,25-1,0 25,-25-24,25 24,-25-25,24 25,-24 0,0-24,25 24,-25 0,25 0,-25 1,0-1,25 0,-25 0</inkml:trace>
  <inkml:trace contextRef="#ctx0" brushRef="#br0" timeOffset="23374.9453">2977 12204,'24'25,"1"-25,0 0,0 0,0 0,-1 25,1-25,0 0,0 0,24 0,-24 0,25 0,-25 0,24 0,-24 0,25 0,-1 0,1 0,-1 0,1 0,0 0,-1 0,1 0,24 0,-24 0,0-25,24 25,0 0,-24 0,24 0,1 0,-1-25,1 25,-1 0,0 0,-24 0,24 0,1 0,-1-25,26 25,-26 0,0 0,1 0,-1 0,1 0,-1 0,0 0,1 0,24 0,-25-25,1 25,-1 0,1 0,-1 0,25 0,-24 0,-1 0,1 25,-1-25,25 0,-24 0,-1 0,0 0,1 0,-1 25,1-25,-1 0,25 0,-24 0,-1 25,1-25,-1 0,0 0,26 0,-26 25,0-25,26 0,-26 0,1 24,-1-24,25 0,-24 25,-1-25,25 0,-24 25,-1-25,25 0,-24 25,-1-25,25 0,-24 0,24 0,0 25,-24-25,24 0,0 0,0 0,0 0,1 0,-1 0,0 0,0 0,25 0,-24 0,-1 0,25 24,-25-24,25 0,-25 0,25 0,0 0,-24 0,24 0,0 25,-25-25,25 0,0 0,0 0,0 0,-25 0,25 0,0 0,0 0,0 0,0 0,0 0,25 0,-25 0,0 0,25 0,-25 25,25-25,-25 0,25 0,-25 0,24 0,1 0,0 0,0 0,0 0,0 0,-1 0,1 0,25 0,-25 0,0-25,-1 25,26 0,-25 0,0 0,24 0,-24 0,25 0,-1-25,-24 25,25 0,0 0,-26 0,26 0,0-24,-26 24,26 0,-25 0,0 0,0 0,-1 0,1 0,-25 0,0-25,0 25,-24 0,-1 0,0 0,-25-25,1 25,-26-25,1 25</inkml:trace>
  <inkml:trace contextRef="#ctx0" brushRef="#br0" timeOffset="24606.6821">17661 4142,'25'0,"-25"-24,25 24,-1 0,1 0,0-25,0 25,24 0,-24 0,0-25,25 25,-26 0,26-25,-25 25,24 0,-24 0,25-25,-25 25,24 0,-24 0,0 0,24-24</inkml:trace>
  <inkml:trace contextRef="#ctx0" brushRef="#br0" timeOffset="24894.8281">17760 3919,'0'25,"25"0,-25 0,0-1,0 1,25 0,-25 0,0 0,25-1,-25 26,0-25,0 0,0-1,24 26,-24-25,0 0,0-1,0 1,25 0</inkml:trace>
  <inkml:trace contextRef="#ctx0" brushRef="#br0" timeOffset="25166.6944">18479 3398,'0'0,"0"-25,0 1,0-1,25 25,-25 25,0-1,25 1,-25 0,0 25,25-26,-25 26,0 0,25-1,-25 26,0-26,25 26,-25-1,0 1,24-1,-24 0,0 1,25-1,-25-24,0 24</inkml:trace>
  <inkml:trace contextRef="#ctx0" brushRef="#br0" timeOffset="26597.6327">20389 11708,'-24'0,"-1"0,25-25,0 0,25 25,-25 25,24 0,-24 0,25-1,-25 1,25 0,-25 0,25 0,-25 24,25-24,-25 25,0-26,24 26,-24-25,0 24,25-24,-25 0,0 0,0 0,0 0,0-1,0 1,0 0,0-50,0 0,0 1,0-1,0 0,0 0,0 0,0 0,0 1,0-26,25 25,-25 0,0 1,0-1,25 25,-25-25,0 0,25 50,-25 0,0 0,24-1,-24 1,0 0,0 0,0 0,0-1,25 1,-25-50,25 25,-25-24,25-1,0 0,-25 0,25 0,-1 1,-24-1,25 0,0 25,0-25,0 0,-1 1,1 24,0 0,0 0,0 0,-1 24,-24 1,25 0,-25 0,0 24,0-24,0 0,0 25,0-1,0-24,0 25</inkml:trace>
  <inkml:trace contextRef="#ctx0" brushRef="#br0" timeOffset="27000.6951">21332 12154,'0'25,"0"0,0 0,0 0,0-1,0 1,0 0,0 0,0 24,0-24,25 0,-25 25,0-26,25 1,-25 25,0-25,24-1,-24 1,25 0,-25 0,0-50,0 0,0 0,0 1,0-1,-25 0,25 0,0-24,-24-1,24 25,-25-24,25-1,-25 0,25 26,-25-26,25 0,0 25,0 1,0-26,0 25,0 0,25 1,0-1,0 25,-1 0,1 0,0 0,0 0,0 25,-1-25,1 0,0 0,0 0,0 24,-1-24,1 0</inkml:trace>
  <inkml:trace contextRef="#ctx0" brushRef="#br0" timeOffset="27176.9969">21406 12129,'0'0,"-24"0,-1 25,0-25,0 0,25 25,25 0,0-25,0 0,24 0,-24 0,25 0,-1-25,1 25,-1 0,1 0</inkml:trace>
  <inkml:trace contextRef="#ctx0" brushRef="#br0" timeOffset="27372.6998">22126 11857,'0'0,"-25"0,50 0,0 0,-1 0,1 0,0 0,25 0,-26 0,1 0,0 0,0 0</inkml:trace>
  <inkml:trace contextRef="#ctx0" brushRef="#br0" timeOffset="27556.814">22126 12005,'0'0,"-25"0,0 25,0 0,1 0,-1 0,0-25,25 24,0 1,0 0,25-25,0 0,-1 0,1 0,25 0,-25 0,24 0,1 0,24 0,-24 0</inkml:trace>
  <inkml:trace contextRef="#ctx0" brushRef="#br0" timeOffset="27816.6928">22820 11832,'0'0,"0"-25,-24 0,-1 25,0 0,0 0,0 0,0 25,1-25,24 25,-25 0,0-1,25 1,0 0,-25 0,25 24,0-24,0 0,0 0,25 0,0-1,-25 1,25-25,-1 25,1-25,0 25,0-25,0 0,24-25,-24 25,0 0,0-25,24 0,-24 1,0-1,-25 0,25 25,-25-25,0 0,0 1,0-1,0 0,-25 0,25 0,-25 1,0-1</inkml:trace>
  <inkml:trace contextRef="#ctx0" brushRef="#br0" timeOffset="33074.2828">7094 18802,'0'-25,"0"0,-25 25,25-24,0-1,0 0,0 0,0 0,25 25,-25-24,0-1,0 0,25 25,-25-25,0 0,25 0,-25 1,25-1,-25 0,24 0,-24 0,25 1,-25-1,25 0,-25 0,25 0,-25 1,25-26,-25 25,24 0,-24 1,25-1,-25 0,25-25,-25 26,0-1,25 0,-25-25,25 26,-25-1,24 0,-24 0,0-24,25 24,-25 0,25 0,-25-24,25 24,-25 0,25 0,-25-25,24 26,-24-1,25-25,-25 25,25 1,-25-1,25-25,0 25,-25 1,24-1,-24 0,25-25,-25 26,25-1,0 0,-25 0,25 0,-25 1,24-1,-24 0,25 0,0 0,-25 1,25-1,0-25,-1 25,-24 1,25-1,0 0,0 0,0 0,-25 1,25-26,-1 25,1 0,0 1,0-1,-25 0,25 0,-1 0,1-24,0 24,0 0,0 0,-1 0,1 1,0-1,0 0,0-25,-1 26,1-1,0-25,0 25,24 1,-24-1,0-25,0 25,0 1,-1-1,1 0,25 0,-25 0,-1 1,1-1,0 0,0 0,0 0,-1 25,1-24,0-1,0 0,0 25,0-25,-1 25,1-25,0 1,0 24,0-25,-1 0,1 0,0 25,0-25,0 0,-1 25,1-24,0-1,0 0,24 0,-24 25,0-25,0 1,0-1,-1 0,1 0,0 0,0 1,0-1,-1 0,26 0,-25 25,0-25,-1 1,1-1,0 0,25 0,-26 0,1 1,25-1,-25 0,0 25,24-25,-24 0,0 1,24-1,-24 0,0 25,0-25,24 0,-24 25,0-24,0-1,0 25,24-25,-24 25,0-25,0 25,-1-25,1 25,25 0,-25-24,-1 24,1 0,0-25,0 25,24 0,-24 0,0-25,0 25,0 0,-1 0,1 0,0-25,0 25,0 0,-1 0,1 0,0 0,0 0,0 0,0 0,24 0,-24 0,0 0,0 0,24 0,-24 0,25 0,-26 0,26 0,-25 25,24-25,-24 0,0 0,0 25,24-25,-24 0,0 0,0 25,24-25,-24 24,0-24,0 0,24 25,-24-25,0 25,25-25,-26 25,26-25,-25 25,25-25,-26 24,26 1,-25-25,24 25,-24-25,25 25,-1 0,-24-25,25 24,-1 1,-24-25,25 25,-1 0,-24 0,25-1,-1 1,1 0,-25 0,24 0,1-1,0 1,-1 0,26 0,-26 0,1-1,0 1,-1 25,26-25,-26-1,1 26,24-25,-24 24,-1-24,26 25,-26-25,1 24,24 1,-24 0,24-26,-24 26,24 0,-24 24,25-24,-26-1,26 1,-1-1,0 1,-24 0,24 24,1-24,-1-1,1 1,-1-1,-24 26,24-25,0 24,1-24,-1 24,-24-24,24 24,1 0,-26-24,26 24,-1 1,-24-26,24 26,-24-1,24 1,-24-1,24 0,-24 1,-1-25,26 24,-25 0,-1 1,26-1,-26-24,1 24,24 1,-24-26,-1 26,26-26,-26 1,1 24,0-24,24-1,-24-24,-1 25,-24 0,25-26,-1 1,1 25,-25-25,24-1,-24 1,0 0,0 0,0 0</inkml:trace>
  <inkml:trace contextRef="#ctx0" brushRef="#br0" timeOffset="34022.072">7640 17115,'0'-25,"-25"25,25 25,-25 0,0 0,25 0,-24-1,24 26,-25 0,25-1,-25 1,25 24,-25 1,25-1,-25 1,1 24,24 0,-25 0,0-24,25 24,-25 0,0-25,1 26,-1-1,0 25,-25 25,26-50</inkml:trace>
  <inkml:trace contextRef="#ctx0" brushRef="#br0" timeOffset="39948.5353">17363 17983,'0'0,"-25"-24,25-1,0 0,25 25,-25-25,25 25,0 0,-25-25,25 25,-1-24,26 24,-25 0,0-25,24 25,-24-25,25 25,-25 0,24 0,-24 0,25-25,-26 25</inkml:trace>
  <inkml:trace contextRef="#ctx0" brushRef="#br0" timeOffset="40172.0306">18107 17388,'0'0,"0"-25,-24 25,24-25,0 50,0 0,0 0,0 0,24-1,-24 1,0 25,25 0,-25-1,25-24,-25 25,25-1,-25 1,25-1,-25 1,24-25,-24 24,25 1,-25-25</inkml:trace>
  <inkml:trace contextRef="#ctx0" brushRef="#br0" timeOffset="42981.1796">8062 8086,'-25'0,"0"0,0 0,25 25,-25-25,25 25,-25-25,25 25,-24-25,24 25,-25-25,25 24,-25 1,25 0,0 0,-25 0,25-1,0 1,0 0,0 0,0 0,0-1,0 1,0 0,25 0,-25 0,25-25,-25 24,25-24,-1 0,1 0,0-24,0 24,0-25,0 0,-1 25,1-25,-25 0,25 1,-25-1,25 0,0 0,-25 0,0 1,0-1,0 0,-25 0,0 0,25 1,-25-1,0 0,1 0,-1 25,0-25,0 1,0 24,0 0,1-25,-1 25,0 0</inkml:trace>
  <inkml:trace contextRef="#ctx0" brushRef="#br0" timeOffset="43571.476">8558 8062,'-25'0,"0"0,25 24,0 1,-25-25,25 25,0 0,-25-25,25 25,0-1,0 1,0 0,0 0,0 0</inkml:trace>
  <inkml:trace contextRef="#ctx0" brushRef="#br0" timeOffset="44784.6905">9302 7665,'0'0,"-50"24,1-24,24 0,-25 25,1-25,-1 0,0 25,1-25,-1 25,-24 0,24-25,0 24,1 1,-1-25,-24 25,24 0,1 0,24-25,-25 24,1 1,-1 0,25-25,0 25,1-25,-1 25,0-25,0 0,25 25,-25-25,25 24,0 1,0 0,-24 0,24 0,0-1,0 1,0 0,0 0,0 0,24-1,-24 1,25-25,-25 25,25-25,0 0,0 25,-1-25,1 0,0 0,0 0,0 0,-1 0,26 0,-25 0,24 0,1 0,0 0,-1-25,1 25,-1 0,1-25,24 25,-24 0,0-25,24 25,-24 0,24-24,-24 24,24 0,-24-25,24 25,-24-25,24 25,1 0,-26-25,26 25,-1-25,0 25,1 0,24-24,-24 24,24-25,-25 25,25-25,-24 25,24-25,0 25,-24-25,24 25,0-24,0-1,-24 25,24-25,0 0,-24 25,24-25,0 0,0 25,-24-24,24-1,0 25,0-25,-24 0,24 25,0-25,-24 1,24 24,-25-25,1 0,24 25,-25-25,-24 25,24-25,-24 25,24 0,-24-24,-1 24,-24-25,25 25,0 0,-26-25,26 25,0 0,-1-25,-24 25,25-25,-1 25,1-24,-1 24,1 0,-25-25,24 25,1-25,0 25,-26 0,26-25,-25 25,24 0,-24-25,0 25,0 0,0-24,-1 24,1-25,0 25,0 0,-25-25,25 25,-1-25,1 25,0 0,-25-25,25 25,0 0,-25-24,25 24,-1 0,-24-25,25 25,-50 0,1 0,-1 0,0 0,-25 0</inkml:trace>
  <inkml:trace contextRef="#ctx0" brushRef="#br0" timeOffset="44880.8282">14139 7293,'-496'0,"992"0,-1067 24,522-24,-1 0,0 0,1 0,-1 0,1 0,-1 0,0 0,1-24,-1 24,0 0</inkml:trace>
  <inkml:trace contextRef="#ctx0" brushRef="#br0" timeOffset="45460.4163">11782 7119,'25'0,"0"0,0 0,-50 0,0 0,0 0,0 0,1 25,-1-25,-25 0,1 25,-1-25,0 24,1 1,-26-25,1 25,0 0,-1-25,-24 25,24-1,-24 1,0 0,0 25,-25-26,25 1,-1 25,-24-25,0 24,25-24,-25 25,25-1,-25-24,25 25,-1-26,26 26,-25-25,49 0,-24-1,24 1,25 0,-24-25</inkml:trace>
  <inkml:trace contextRef="#ctx0" brushRef="#br0" timeOffset="45745.548">9376 7665,'25'-25,"-25"0,25 25,-25-25,-25 25,0 0,0 25,1-25,-1 0,0 25,-25-25,26 25,-26-1,25-24,-24 25,-1 0,0 0,25 0,-24-1,-1 1,25 0,1-25,-1 25,0 0,25-1,-25 1,25 0,25 0,0 0,-25 0,49-1,-24-24,0 25,25 0,-1-25,1 25,24-25,1 0,-1 0,1 0,24 0,0 0</inkml:trace>
  <inkml:trace contextRef="#ctx0" brushRef="#br0" timeOffset="46256.7322">11162 7590,'25'0,"0"25,0-25,-1 0,1 0,0 0,0 0,0 0,-1 0,26 0,-25 0,24-25,1 25,24 0,-24 0,24 0,-24 0,49 0,-24 0,-1 0,25 0,1 0,-1-25,0 25,0 0,25 0,-25 0,25 0,0 0,0 0,1 0,-1 0,0 0,0 0,0 0,-25-24,25 24,0 0,-25 0,0 0,25 0,-49-25,24 25,-25 0,1-25,-1 25,1-25,-26 25,-24 0,25 0,-50-25,24 25,-24-24,-24 24,-1-25,0 25,-25 0,1-25,24 25,-25 0,1 0,-1 0,25 25,-24-25,24 0,0 25,-24-25,24 24,0 1,0 0,0-25</inkml:trace>
  <inkml:trace contextRef="#ctx0" brushRef="#br0" timeOffset="48320.0302">5135 4911,'0'0,"-25"0,25-24,25 24,-1-25,1 0,0 25,25-25,-26 0,26 0,0 1,-26-1,26 0,0 25,-1-25,1 0,-25 1,24-1,-24 25,25-25,-26 25,1-25,0 25,-50 0,25 25,-25-25,1 25,-1-25,0 0,0 25,-24-25,24 24,-25 1,1-25,-1 25,0 0,1-25,-1 25,1-1,-1-24,0 25,1-25,-1 25,25 0,-24-25,24 0,0 25,0-25,1 0,48-25,26 25,-25-25,0 0,24 25,1-25,-1 1,26-1,-26 0,26 0,-26 25,26-25,-26 1,26-1</inkml:trace>
  <inkml:trace contextRef="#ctx0" brushRef="#br0" timeOffset="49561.2078">17041 3299,'0'0,"-25"0,25-25,25 25,0 0,24-25,-24 25,25 0,-1 0,26 0,-26 0,26 0,-26 0,26 0,-1 0,1 0,-26 0,1 0,-1 0,-24 0,25 0,-50 25,-25-25,0 0,0 0,-24 0,-1 0,-24 0,24 0,-24 0,24 0,-24 0,24 0,0-25,1 25,24 0,0 0,0 0,25-24,25 24,0 0,25 0,-26 0,26 0,0 0,24 0,-24 24,-1-24,26 0,-26 0</inkml:trace>
  <inkml:trace contextRef="#ctx0" brushRef="#br0" timeOffset="52619.3662">16123 7293,'0'-25</inkml:trace>
  <inkml:trace contextRef="#ctx0" brushRef="#br0" timeOffset="52999.5626">16272 7144,'0'0,"0"-25,-25 25,25 25,-25-25,0 0,25 25,-24-25,-1 24,0-24,0 0,25 25,-25-25,1 25,-1-25,-25 25,25 0,1-25,-26 24,0 1,26 0,-26 0,25-25,-24 25,24-1,-25 1,25 0,1 0,-26 0,25-1,0 1,25 0,-24 0,-1-25,25 25,-25-1,25 1,0 0,25-25,-25 25,25-25,-25 25,24-25,1 24,0-24,25 25,-26-25,26 25,0-25,-1 0,1 0,-1 0,1 0</inkml:trace>
  <inkml:trace contextRef="#ctx0" brushRef="#br0" timeOffset="53289.6103">15726 7590,'0'0,"-25"0,1 0,-1 0,0 0,50 0,0 0,24 0,-24 0,25 0,-1 0,1 0,-1 0,26 0,-1 0,1-25,-1 25,25 0,-24 0,24-24,-25 24,26 0,-26 0,0 0,1 0,-1-25,1 25,-26 0,1 0,-1 0,-24 0,0 0,0 0,0 0,-25-25</inkml:trace>
  <inkml:trace contextRef="#ctx0" brushRef="#br0" timeOffset="56107.3925">18876 6747,'0'-25,"0"50,25-25,-25-25,25 25,0 0,0 0,-1 0,1 0,0 0,0-25,0 25,-1 0,1 0,0 0,-25-25,25 25,0 0</inkml:trace>
  <inkml:trace contextRef="#ctx0" brushRef="#br0" timeOffset="56339.3242">18926 6648,'25'24,"0"1,-25 0,24 0,-24 0,0-1,25 1,-25 0,25 0,-25 0,25 0,-25-1,0 1,0 0,25 0</inkml:trace>
  <inkml:trace contextRef="#ctx0" brushRef="#br0" timeOffset="56613.176">19372 6400,'0'0,"0"-25,0 0,0 50,25 0,-25-1,25 1,-25 0,25 0,-25 24,0-24,25 0,-25 25,24-1,1-24,-25 25,25-26,-25 26,25-25,-25 0,25 24,-25-24,0 0,25 25,-25-26,24-24</inkml:trace>
  <inkml:trace contextRef="#ctx0" brushRef="#br0" timeOffset="57319.3112">20042 6449,'0'0,"0"-25,-25 25,25-24,0-1,0 0,-24 25,24 25,0 0,-25-25,25 24,-25-24,25 25,-25 0,25 0,0 0,-25-1,25 1,0 0,0 0,0 0,0-1,0 1,0 0,0 0,0 0,25-1,0-24,0 0,0 0,-1-24,1 24,-25-25,25 0,-25 0,25 25,-25-25,25 1,-25-1,0 0,0 0,0 0,0 1,0-1,0 0,0 0,0 0,0 50,0 0,0 0,24 0,-24-1,25 26,-25-25,0 24,25 1,-25-25,25 24,0 1,-25 0,24 24,-24-24,25-1,-25 1,0-25,0 24,0 1,0-25,0 0,0-1,0 1,0 0,-25-25,25 25,-24-25,-1 0,0 0,0 0,25-25,-25 25,1 0,24-25,-25 0,0 1,25-1,0 0,0 0,25 25</inkml:trace>
  <inkml:trace contextRef="#ctx0" brushRef="#br0" timeOffset="57704.1782">20389 6846,'0'25,"0"0,25 0,-25-1,0 1,0 0,25 0,-25 0,0-1,25 1,-25 0,0 0,25 0,-25-1,24 1,-24 0,0 0,25-25,-25-25,-25 0,25 0,0 1,-24-1,24 0,0 0,-25 0,25-24,-25 24,25 0,0 0,-25-24,25 24,0 0,0 0,0 0,0 1,0-1,25 25,0 0,0 0,-25-25,24 25,1 0,0 0,0 0,0 0,-1 0,1 0</inkml:trace>
  <inkml:trace contextRef="#ctx0" brushRef="#br0" timeOffset="57868.1508">20439 6896,'0'0,"-25"25,25-1,25-24,0 0,0 0,-1 0,1 0,0-24,25 24</inkml:trace>
  <inkml:trace contextRef="#ctx0" brushRef="#br0" timeOffset="58495.648">20985 6400,'0'-25,"0"0,0 0,0 0,0 50,0 0,-25 0,25 0,0 24,0-24,-25 25,25-1,0-24,-25 25,25-1,0-24,-24 25,24-26,0 1,0 0,0 0,0 0,0-50,24 0,-24 0,25 0,-25 1,0-1,0 0,25 25,-25-25,0 50,25 0,-25 0,25-25,-25 24,24-24,1 0,0-24,0 24,0-25,-25 0,24 25,-24-25,25 0,-25 1,25-1,-25 0,0 0,0-24,0 24,0-25,0 25,0-24,0 24,0-25,0 26,0-1,0 0,0 0,0 0,0 1,0 48,0 1,0 0,0 0,0 0,0 24,0 1,0-1,0 1,0 0,0-1,0 1,0-1,0-24,0 25,0-1,25-24,-25 25,0-25,0 24,25-24</inkml:trace>
  <inkml:trace contextRef="#ctx0" brushRef="#br0" timeOffset="59023.3663">21382 6796,'0'25,"0"0,0 0,0 0,0 0,0-1,0 1,0 25,0-25,0 24,0-24,0 0,0 0,0-1,0 1,0 0,0 0,0 0,0-1,0-48,0-1,0 0,0 0,0 0,0 1,0-26,0 25,0 0,24 1,-24-1,0 0,0 0,0 0,25 1,-25-1,0 0,0 50,0 0,25-1,-25 26,0-25,0 0,25-1,-25 1,0 0,25 0,-25 0,0-1,24-24,-24 25,0 0,0 0,25-25,-25 25,0-1,0 1,-25-25,25 25,-24-25,-1 0,0 0,0 0,0 0</inkml:trace>
  <inkml:trace contextRef="#ctx0" brushRef="#br0" timeOffset="59916.7897">21779 6152,'0'-25,"0"50,0-1,0 1,24 25,-24-25,0 24,0 1,25-1,-25 1,0 0,0 24,0-24,0-1,0 1,0-1,0 1,0 0,0-1,25-24,-25 25,0-25,0-1,0 1,25 0,-25 0,0 0,0-50,0 0,0 0,0 0,0 1,0-1,0-25,0 25,0 1,0-26,0 25,0 0,0-24,0 24,-25 0,25 0,0-24,0 24,0 0,0 0,0-24,-25 24,25 0,0 0,0 0,0 1,0-26,0 25,0 0,0 1,0-1,0 0,0 0,0 0,25 25,-25-24,25 24,0 0,-25 24,24-24,-24 25,25 0,-25 0,25 0,-25-1,0 1,25 25,-25-25,0 24,0-24,0 25,0-26,0 1,0 0,0 25,0-26,0 1,0 0,0 0,25 0,-25-1,0 1,0 0,24 0,-24 0,0 0,0-1,0 1,0 0,25 0,-25 0,0-1,0 1,-25 0,1-25,-1 0,0 0,0 0,25-25</inkml:trace>
  <inkml:trace contextRef="#ctx0" brushRef="#br0" timeOffset="60196.2565">22275 6449,'0'-25,"-25"25,25-24,0-1,-25 25,25 25,0-1,0 1,0 0,-25 0,25 0,0 24,0-24,0 0,0 24,0 1,0-25,0 0,0 24,0-24,0 0,0 0,0 0,25-1,-25 1,25 0,0 0,-25 0,24-25,1 0,-25 24,25-24</inkml:trace>
  <inkml:trace contextRef="#ctx0" brushRef="#br0" timeOffset="60411.315">22374 6524,'0'0,"0"-25,25 25,-25 25,24-1,-24 1,0 0,25 0,-25 0,0-1,0 1,0 0,0 0,0 24,-25-24,25 0,0 0,-24 0,24 0,0-1,-25 1,25 0,0 0</inkml:trace>
  <inkml:trace contextRef="#ctx0" brushRef="#br0" timeOffset="60576.5204">22448 6722,'0'25,"0"0,25-1,0 1,-25 0,25-25,-1 25,1-25,0 0,0 0</inkml:trace>
  <inkml:trace contextRef="#ctx0" brushRef="#br0" timeOffset="60808.2916">22721 6499,'25'-25,"0"25,0 0,-1 0,1 25,0 0,0-1,0 1,-1 0,-24 0,25 0,0-1,-25 26,25-25,-25 0,0 24,0-24,-25 25,0-25,25 24,-25 1,-24-25,24-1,0 1,-24 0,24 0,0 0,0-1</inkml:trace>
  <inkml:trace contextRef="#ctx0" brushRef="#br0" timeOffset="62999.5072">23217 6300,'-25'0,"1"0,24 25,24 0,1-25,0 25,0-25,0 25,-1-25,1 24,0-24,25 0,-26 25,1-25,0 0,0 25,0-25,-1 0,1 25,0-25,0 25,0-25,-25 24,24-24,-24 25,25-25,-25 25,0 0,0 0,-25-1,25 26,-24-25,-1 0,0 24,0 1,0 0,1-26,-26 26,0 0,26-1,-26-24,25 0,-24 24,24-24,0-25,0 25,0 0,1-25,24 25</inkml:trace>
  <inkml:trace contextRef="#ctx0" brushRef="#br0" timeOffset="63399.4069">23614 6276,'0'0,"-25"0,0 0,25-25,25 25,0 0,0 0,0 0,-1 0,1 0,25 0,-25 0,24 25,-24-25,0 0,25 0,-26 0,1 24,0-24,0 25,0-25,-25 25,0 0,0 0,0-1,0 1,0 25,-25-25,0 24,25 1,-25-25,0 24,1-24,24 25,-25-1,0-24,0 25,25-25,-25-1,0 26,25-25,-24 0,24-1,0 1,0 0,-25 0,25 0,0-1</inkml:trace>
  <inkml:trace contextRef="#ctx0" brushRef="#br0" timeOffset="63776.0043">24061 6226,'0'0,"-25"0,25-25,25 25,-1 0,1 0,0 0,0 0,0 0,24 0,-24 0,25 0,-26 0,26 0,-25 0,24 0,-24 0,0 0,25 0,-26 0,1 0,-25 25,25-25,0 25,-25 0,0-1,0 1,-25 25,0-25,25 24,-25 1,1-1,-26 1,25 24,0-24,-24 24,24-24,-25 0,26 24,-1-24,0-1,-25 1,26 0</inkml:trace>
  <inkml:trace contextRef="#ctx0" brushRef="#br0" timeOffset="64400.2518">21729 8359,'0'-25,"-25"25,25-24,0-1,0 0,-25 0,25 0,0 1,0-1,0 0,0 0,0 0,0 1,0 48,0 1,0 0,0 0,0 0,0 24,0-24,0 0,0 0,0 24,0-24,0 0,0 24,0-24,0 0,0 25,0-26,0 1,0 0,25 0,-25 0,0-1,0 1,0 0</inkml:trace>
  <inkml:trace contextRef="#ctx0" brushRef="#br0" timeOffset="64620.3078">21307 8731,'0'0,"25"0,0 0,0 0,24 0,-24 0,0 0,24-25,1 25,-25 0,24-24,1 24,0 0,-1-25,1 25,0-25</inkml:trace>
  <inkml:trace contextRef="#ctx0" brushRef="#br0" timeOffset="65004.0116">21654 8806,'0'24,"0"1,25 0,-25 0,25 0,-25-1,0 1,0 0,0 0,0 0,0 0,0 24,-25-24,0 0,25 0,-24-1,-1 1,0-25,0 25,0 0,1-25,-1 0,0 0,0 0,0-25,1 0,-1 0,25 1,-25-1,25 0,25 25,-25-25,25 25,-1 0,1 0,0 0,25 0,-26 25,1-25,25 25,-25-25,24 25,-24-25,25 24,-25-24,-1 25,26-25,-25 25,0-25,-1 0,-24 25</inkml:trace>
  <inkml:trace contextRef="#ctx0" brushRef="#br0" timeOffset="65596.6919">22076 8682,'0'0,"0"-25,0 0,0 0,25 25,0 0,-25-25,25 25,-1 0,1 25,0 0,0-25,-25 25,25 0,-25-1,24 1,-24 0,25 0,-25 0,0-1,25 1,-25 0,0 0,0 0,0-1,0 1,0-50,0 1,-25-1,25 0,0 0,0 0,0 1,0-1,25 0,-25 50,25 0,-25-1,25 1,-1-25,-24-25,25 25,-25-24,25-1,0 25,-25-25,25 25,-1 0,1 25,0-25,-25 25,25-25,0 24,-25 1,24-25,-24 25,25-25,-25 25,25 0,0-1,0-24</inkml:trace>
  <inkml:trace contextRef="#ctx0" brushRef="#br0" timeOffset="65915.2486">22796 8607,'0'0,"0"-25,24 25,-24-24,25 24,0 0,0 24,0 1,-25 0,24 0,-24 0,25-1,0 1,-25 25,25-25,0-1,-25 26,24-25,1 0,0-1,0 1,-25 0,25 0,-1 0,1-25,0 0,0 0,0-25,-1 0,-24 0,0 0,0-24,0 24,0-25,0 1,0 24,0-25,0 1,0-1,0 1,0-1,0 0,0 26,0-26,0 25,0 0,0 1,0-1,25 25</inkml:trace>
  <inkml:trace contextRef="#ctx0" brushRef="#br0" timeOffset="66184.2974">23589 8880,'0'-25,"0"50,0 0,25 0,-25-1,0 1,0 0,0 0,0 25,0-26,0 1,0 0,0 0,0 24,0-24,0 0,0 0,0 0,25-25</inkml:trace>
  <inkml:trace contextRef="#ctx0" brushRef="#br0" timeOffset="66416.5111">23614 8930,'0'0,"0"-25,0 0,25 25,-25-25,25 25,-1 0,1 0,-25 25,25-25,-25 25,25 0,-25-1,0 1,0 0,0 0,0 0,0 0,0-1,-25 1,0 0,25 0,-25 0,1-1,-1 1,0 0,0 0,0-25,1 0</inkml:trace>
  <inkml:trace contextRef="#ctx0" brushRef="#br0" timeOffset="66964.3837">23664 8111,'0'-25,"0"1,0-1,24 25,-24-25,25 25,0-25,0 25,0 25,-1-25,1 25,0 0,0-25,-25 24,25 1,-25 0,0 25,0-26,0 1,-25 25,0-25,25 24,-25-24,0 0,1 24,-1-24,0-25,0 25,25 0,-25-25,25 25,25-25,0 0,0 0,0 0,24-25,-24 25,25 0,24-25,-24 25,-1-25,1 25,24-25,-24 1</inkml:trace>
  <inkml:trace contextRef="#ctx0" brushRef="#br0" timeOffset="68895.4537">4316 4738,'0'0,"-25"0,0 0,1 0,-1 0,0 0,0 0,25-25,25 25,0 0,0-25,-1 25,26-25,24 0,-24 1,24-1,1 0,24 25,-25-25,26 0,-26 1,25 24,1-25,-1 0,-25 25,25 0,-24-25,-1 25,1 0,-26-25,1 25,-1 0,-24 0,0 0,0 0</inkml:trace>
  <inkml:trace contextRef="#ctx0" brushRef="#br0" timeOffset="69768.6152">16991 3448,'0'0,"0"-25,25 0,0 25,0 0,24-25,1 25,-1-24,26 24,-1 0,1-25,-1 0,25 25,1-25,24 25,-25-25,25 25,0-24,-25 24,25-25,-25 25,1-25,-1 25,0-25,-25 25,1 0,-26 0</inkml:trace>
  <inkml:trace contextRef="#ctx0" brushRef="#br0" timeOffset="75272.0877">7144 6921,'-25'0,"25"24,0 1,25-25,0 0,-1 0,1 0,0 0,25 0,24 0,0 0,1-25,-1 25,25-24,25 24,-24-25,24 0,0 25,0-25,0 25,0 0,0-25,0 25,0-25,-25 25,0-24,1 24,-1 0,0-25,-25 0,1 25,-26-25,26 0,-26 25,-24-24,0-1,0 0,0 0,-25 0,0 1,-25-1,0 25,0-25,-24 25,-1-25,0 25,1 0,-1-25,-24 25,24 0,1 0,24 0,0 25,0-25,50 0,25 25,-26-25,51 0,-26 25,26-25,-1 25,1-25,-26 24,26-24,-1 25,-24-25,-26 25,26 0,-25-25,0 25,-25-1,0 1,0 0,-25-25,0 25,-25 0,1-1,-1 1,1 0,-26 0,26 25,-26-26</inkml:trace>
  <inkml:trace contextRef="#ctx0" brushRef="#br0" timeOffset="76166.1239">15751 6548,'0'-24,"0"-1,25 25,-25-25,-25 25,0 25,0-25,-24 0,-1 25,1-1,-1-24,-24 25,-1 0,1-25,-26 25,1 0,0-1,25-24,-26 25,1 0,0-25,0 25,0-25,24 25,1-25,24 24,0-24,26 0</inkml:trace>
  <inkml:trace contextRef="#ctx0" brushRef="#br0" timeOffset="76414.1172">14734 6424,'0'0,"25"-24,0-1,-1 25,1-25,-25 0,0 0,-25 25,1 0,-1 25,-25-25,25 25,-49 0,24 0,1-1,-26 1,26 25,-1-1,0-24,1 25,-1-25,25-1,1 1,24 25,0-25,0-1,24 1,26 0,0 0,-1-25,26 25,24-25,0 0,0 0,1 0,24 0,-25 0,25-25,0 25,-25 0</inkml:trace>
  <inkml:trace contextRef="#ctx0" brushRef="#br0" timeOffset="96733.1456">5680 4936,'0'0</inkml:trace>
  <inkml:trace contextRef="#ctx0" brushRef="#br0" timeOffset="97558.9495">5804 4911,'0'0,"-25"0,25 25,-24-25,48 0,1 0,0 0,0 0,0-25,0 25,24 0,-24-24,25 24,-26 0,26-25,-25 25,24-25,-24 25,0 0,0-25,0 25,-25 25,-25-25,0 25,0 0,-24-25,24 24,-25 1,1 0,-1 0,0 0,1-1,-1 1,0 0,1-25,24 25,0-25,0 0,1 25,48-50,1 25,0 0,25-25,-26 25,26-25,0 25,-1-25,-24 25,25-24,-1 24,-24-25,25 25,-25 0,-1 0,1 0,0 0,-25 25,-25-25,0 24,1 1,-26-25,25 25,-24 0,-1 0,0-25,1 24,-1-24,25 25,-24-25,24 25,0-25,0 0,0 0,50 0,0 0,0 0,0-25,-1 25,26-25,0 25,-1-24,26-1,-26 0,1 0,0 25,-1-25,1 1,-25 24,24-25,-24 25,-50 0,0 0,1 25,-1-25,-25 24,1 1,-1 0</inkml:trace>
  <inkml:trace contextRef="#ctx0" brushRef="#br0" timeOffset="98764.7605">6747 7293,'0'0,"25"-25,-1 25,-24-25,25 25,0-25,0 25,-25-25,25 25,-50 0,0 25,0-25,0 25,1-25,-26 25,25 0,-24-25,-1 24,25-24,-24 25,24-25,0 25,-25-25,26 0,-1 0,0 0,50 0,0 0,-1-25,1 25,25-25,-1 25,1-24,0-1,-1 0,1 25,-1-25,26 0,-25 1,-1-1,1 25,-1-25,1 0,0 25,-26-25,1 25,0 0,0-24,-50 24,0 24,-24-24,-1 0,0 25,-24 0,0-25,-1 25,1 0,-1-1,1 1,-1 0,1 0,0 0,24-25,0 24,1-24,24 25,0-25,50 0,25 0,-26-25,26 25,24-24,-24 24,24-25,1 0,-1 25,25-25,-24 0,-1 1,1-1,-1 0,1 25,-1-25,-24 0,-1 25,1-24,-25 24,-1-25,1 25,-50 0,-24 0,24 25,-49-25,24 24,-24-24,-1 25,-24-25,25 25,-26-25,1 25,0-25,24 25,1-25,0 24,24-24,0 25,1-25,24 0,25 25,25-25,0 0,24 0,1 0,24-25,-24 25,24 0,25 0</inkml:trace>
  <inkml:trace contextRef="#ctx0" brushRef="#br0" timeOffset="99967.7544">15354 6524,'0'0,"-25"0,25-25,25 25,0 0,0 0,0 0,-1 0,26 0,-25 0,49 0,-24 0,-1 0,26-25,-1 25,1 0,-1 0,0-25,1 25,-1 0,1 0,-26 0,26 0,-26-25,1 25,-25 0,0 0,-1 0,1 0,0 0,-50 0,0 0,-24 0,24 0,-25 0,-24 0,-1 0,1 0,0 0,-26 25,1-25,0 0,0 25,0-25,-1 25,26-25,-25 0,24 25,26-25,-1 0,0 0,26 0,-1 24,50-24,24 0,-24 0,49 0,-24 0,25 0,-1-24,25 24,-24 0,24-25,0 25,-25 0,26-25,-1 25,-25 0,25 0,-24-25,-1 25,1 0,-1 0,1-25,-26 25,1 0,-1 0,1-24,-25 24,0 0,-50 0,0-25,0 25,-24 0,-26 0,1 0,-25 0,-1 25,1-25,0 0,-25 0,25 24,-1-24,1 0,0 25,25-25,24 0,0 25,26-25,-1 0,25 25,25-25,-1 0,1 25,25-25,24 0,-24 0,49 0,-25 0,26 0,-1 0,0 0,0 0,1 0,-26 0,25-25,-24 25,24 0,-25 0,1-25,-26 25,1 0,-1-25,1 25,0-25,-26 25,26-24</inkml:trace>
  <inkml:trace contextRef="#ctx0" brushRef="#br0" timeOffset="100616.0549">5755 5507,'0'-25,"0"0,0 0,24 0,1 1</inkml:trace>
  <inkml:trace contextRef="#ctx0" brushRef="#br0" timeOffset="101376.5543">5879 5259,'-25'24,"50"-48,148-224,-197 272,-1-24,0 25,-25-25,1 25,-1 0,0 0,1-1,-1 1,1 0,-1 0,0 0,1-1,24-24,-25 25,26 0,-1-25,50 0,24 0,1-25,-1 0,26 25,-1-24,25-1,1-25,-26 25,25 1,1-1,-26-25,0 25,1 1,-1-1,-24 0,-1 0,-24 0,0 25,-50 0,0 25,-24 0,-1 0,-24 24,-1 1,1 0,0-1,-26 26,26-1,-25 0,24 1,1-1,24 1,1-1,-1 0,25 1,0-25,25-26,25 1,0 0,25-25,-1 0,26 0,-26-25,26 0,-1 1,25-1,-24 0,-1-25,1 25,-26-24,26 24,-26 0,1-24,-25 24,-1 0,1 25,-25-25,-25 25,1 0,-1 25,-25 0,1 0,-1-1,-24 1,24 0,0 25,1-26,24 1,-25 25,50-25,-24-25,24 25,24-1,1-24,25 0,-1-24,26 24,-1-25,1 0,24 25,0-25,0 0,0 0,-24 1,-1-1,1 25,-26 0,1 0,-25 0,0 0,-25 25,0-1,-25 1,-25 0,1 0,-1 25,0-26,-24 26,24 0,-24-1,-1 1,1-1,0 1,24 0,0-26,26 1,-1 0,50-25,24-25,1 25,24-49,1 24,24 0,-25 0,26-24,-26 24,0 0,1 25,-26-25,1 25,-25 0,0 0,-50 25,0 0,-25 0,1 24,-1-24,1 25,-26-26,1 26,24 0,-24-26,24 26,25-25,-24 0,24-25,25 24,49-24,-24 0,25-24</inkml:trace>
  <inkml:trace contextRef="#ctx0" brushRef="#br0" timeOffset="102393.9039">17041 5184,'-25'-25,"25"1,-25 24,0-25,1 0,-26 25,25-25,-24 0,-1 25,0 0,-24-24,24 24,1 0,-26 0,26 0,-1 0,0 0,26 0,-1 0,0 0,50 24,0-24,24 0,26 0,24 0,0-24,0 24,25 0,25 0,-25 0,-25 0,25 0,-24 0,-26 24,-24-24,-1 0,-24 25,-25 0,-25-25,-24 0,-26 25,1-25,-25 25,-25-1,0-24,0 25,0 0,-25 0,25 0,-25-1,25 1,25 25,-1-25,26-1,24 1,26 0,24 0,24 0,26-25,24 24,1 1,24-25,0 0,1 25,-1-25,0 0,0 25,-24-25,-1 0,-24 25,-1-25,-24 24,-50 1,0-25,-24 25,-1-25,-24 0,-1 25,1-25,0 25,-1-25,26 24,-26-24,25 25,1-25,24 0,0 0,50 0,25 0,-1 0,26 0,-1 0,25-25,25 25,-24-24,24 24,-25-25,0 0</inkml:trace>
  <inkml:trace contextRef="#ctx0" brushRef="#br0" timeOffset="102772.9969">17462 5606,'-198'-744,"148"669,298 894,-570-1687,272 793,1 26,-1-26,1 26,24-1,0 0,25 26,0-26,25 25,0 0,24-24,1 24,-1 0,26 0,-26 1,26-1,-26 25,1-25,0 25,-26-25,1 25,-50-25,1 25,-26 0,0 0,-24 0,0 0,-26 0,-24 0,25 0,0 0,0 0,24 25,1-25,24 0,75 0,50-25,-1 25,50 0,0 0,0-24,25 24,-25 0,0 0,0 0,-25 24,-24-24,-26 0,-24 0,0 25,-50-25,-25 0,-24 25,0-25,-1 25,-24 0,0-25,-25 24,24 26,-24-25,25 24,0-24,0 25,49-1,1-24,24 25,25-1,25-24,49 25,0-25</inkml:trace>
  <inkml:trace contextRef="#ctx0" brushRef="#br0" timeOffset="104108.6131">7417 6772,'0'-25,"-25"25,0 0,0 0,0 0,1 0,-1 0,0 25,0-25,25 24,-25-24,25 25,-24 0,24 0,-25 0,0 24,25-24,0 0,0 0,0 0,25-1,0 1,-1 0,1-25,25 25,-25-25,-1 0,1 0,25 0,-25 0,-1-25,26 0,-25 25,0-25,-1 1,1-1,0 0,0 0,-25 0,0 1,0-1,-25 0,25 0,-25 0,0 0,1 25,-26-24,25 24,-24-25,24 25,-25 0,25 0,-24 0,24 0,0 25</inkml:trace>
  <inkml:trace contextRef="#ctx0" brushRef="#br0" timeOffset="104511.4306">7367 6846,'0'0,"-25"25,0-25,1 0,-1 25,0-25,-25 25,26-1,-26 1,-24 0,24 0,-24 24,-1 1,-24 0,0 24,-1 0,-24 1,0-1,-24 25,-1 25,0-24,0 24,0 0,0 25,1-25,24 0,24-25,1 0,0 0,24-24,26-1,24-24,0-26,25 26</inkml:trace>
  <inkml:trace contextRef="#ctx0" brushRef="#br0" timeOffset="104792.2557">5507 7863,'0'0,"0"-50,24 26,-24-1,0-25,0 25,-24 25,-1 0,0 25,0 0,-24 25,-1-1,-24 1,24-1,-24 26,24-1,-24 1,-1-1,26 1,-1-26,0 26,1-1,24 0,0-24,0 0,25-1,0 1,0-25,0-1,25 1,0 0,24-25,1 0,25-25,-1 0,0 1,50-26,0 0,0 1,25-26,0 1,25 0,-1-1</inkml:trace>
  <inkml:trace contextRef="#ctx0" brushRef="#br0" timeOffset="105798.7992">15999 6350,'0'0,"25"-25,0 0,-25 1,0-1,-25 25,0 25,0-25,-24 0,24 24,-25 1,1 0,24 0,-25 0,25-1,-24 1,49 0,-25 0,25 0,25-1,0-24,-1 25,26-25,0 0,-1-25,1 25,-1 0,1-24,0-1,-1 25,-24-25,25 0,-26 0,1 25,0-24,-25-1,0 0</inkml:trace>
  <inkml:trace contextRef="#ctx0" brushRef="#br0" timeOffset="106217.7649">15677 6300,'24'0,"1"0,0 0,0 0,0 0,-1 0,26 0,0 0,-1-24,1 24,-1 0,26 0,-1-25,25 25,1 0,-1-25,0 25,0-25,25 25,0-25,0 1,0 24,0-25,0 25,-24-25,24 25,-25-25,-25 25,26 0,-51-25,26 25,-26-24,-24 24,0-25,-25 0,-25 25,0-25,-24 25,-1-25,-24 25,-26-24,26 24,-25-25,24 25,1 0,-1 0,26 0,-1 0,25 25,50-1,25 1,-1 0,1 0,25 24,24-24,-25 25,25-25,1-1,-26 26,0-25,-24 0,24 24,-49-24,0-25,0 25,-25 0,0-1,-25 1,-25-25,26 25,-51-25,26 0,-51 25</inkml:trace>
  <inkml:trace contextRef="#ctx0" brushRef="#br0" timeOffset="108170.8092">16619 5804,'0'-25,"0"1</inkml:trace>
  <inkml:trace contextRef="#ctx0" brushRef="#br0" timeOffset="108563.9819">16768 5928,'25'0,"0"-24,-1 24,26-25,0 25,-1-25,26 0,-1 0,25 0,0 1,1-1,24 0,-25 0,25 0,0 1,0-1,0 0,-25 0,25 0,0-24,-24 24,-1 0,0 0,0 1,-24-1,-1 0,-24 0,-1 0,-24 1,0 24,-25-25,0 0,-25 0,-25 25,1-25,24 25,-25 0,1 0,-1 0,25 0,1 0,-1 0,50 25,-1 0,1-25,25 25,-1 0,1-1,24 1,-24 25,0-25,-26-1,1 1,0-25,-25 25,0 0,0 0,-25-25</inkml:trace>
  <inkml:trace contextRef="#ctx0" brushRef="#br0" timeOffset="109229.7724">19943 3076,'0'-25,"0"0,0 0,0 1,0-1,0 0,0 50,0 0,0-1,0 26,0-25,0 0,0 24,0 1,0-25,0 24,25 1,-25-1,0-24,0 25,0-25,25-1,-25 26,0-25,24 0,-24-1,25 1,-25 0</inkml:trace>
  <inkml:trace contextRef="#ctx0" brushRef="#br0" timeOffset="109441.8307">19571 3770,'0'0,"-25"0,50 0,0 0,0 0,-1 0,1-24,0 24,0 0,24 0,-24 0,25 0,-1 0,-24-25,25 25,-1 0,1 0,0 0,-1 0,1-25</inkml:trace>
  <inkml:trace contextRef="#ctx0" brushRef="#br0" timeOffset="109833.7952">19943 3770,'0'0,"0"25,25-25,-25 25,25-25,-1 25,1 0,0-1,0 1,0 0,-1 25,1-26,-25 1,0 25,0-1,0-24,0 25,0-1,-25-24,25 25,-24-25,-26-1,25 1,-24 0,24 0,-25-25,25 25,-24-25,-1 0,25 0,-24 0,24-25,-25 25,26-25,-1 0,0 0,25 1,0-1,25 25,-25-25,25 25,-1-25,1 25,0 0,25 0,-26 0,1 0,25 25,-25-25,-1 25,26-25,-25 25,24-25,-24 24,0 1,0-25,24 25,-24-25,0 25,25-25,-26 25,26-25,-25 0,0 0,-1 24,1-24</inkml:trace>
  <inkml:trace contextRef="#ctx0" brushRef="#br0" timeOffset="110549.7874">20513 3448,'0'0,"0"-25,0 0,25 25,-25-25,0 1,0 48,25-24,-25 25,0 0,25 0,-25 0,0-1,0 1,0 0,25 0,-25 0,0-1,0 1,24 0,-24 0,0 0,0 0,0-1,0 1,0 0,0-50,0 0,0 1,25 24,-25-25,0 0,25 0,-25 0,0 0,25 1,-25-1,25 0,-25 0,25 0,-25 1,0-1,24 25,-24 25,0-1,0 1,0 0,25-25,-25 25,0 0,0-1,25-24,-25-24,0-1,25 25,-25-25,0 0,25 0,-1 1,-24-1,25 0,-25 0,25 0,-25 1,25 24,0-25,-1 25,1 0,0 0,0 0,0 25,-1-1,1 1,-25 0,25 0,-25 0,0-1,0 1,25 0,-25 0,0 0,0-1,0 1,0 0,0 0,0 0,0 0,0-1,0 1</inkml:trace>
  <inkml:trace contextRef="#ctx0" brushRef="#br0" timeOffset="110852.6909">21382 3621,'0'-24,"24"24,-24 24,0 1,0 0,0 0,0 0,0 0,25-1,-25 26,0-25,25 24,-25-24,0 0,25 25,-25-26,25 1,-25 0,24 0,-24 0,25-25,0 0,-25-25,25 25,-25-25,0 0,0 0,25-24,-25 24,0-25,0 26,0-26,0 0,0 26,0-26,0 25,0-25,0 26,24-1,-24 0,0 0,0 0</inkml:trace>
  <inkml:trace contextRef="#ctx0" brushRef="#br0" timeOffset="111241.8319">21704 3671,'0'25,"0"0,0 0,0-1,0 1,0 0,0 0,0 24,0-24,0 0,25 0,-25 0,0 24,0-24,0 0,0 0,0-1,0 1,25 0,-25 0,0 0,0-50,-25 25,25-25,0 0,0 0,0 1,-25-1,25 0,0-25,0 26,0-1,25 0,-25 0,25 25,-25-25,25 25,-1-24,1 24,0 24,0-24,-25 25,25 0,-25 0,24 0,-24-1,0 1,0 25,0-25,-24-1,24 1,-25 25,0-25,0-1,0 1,1 0,-1-25,0 25,0-25,0 0,0 0,1 0,-1 0</inkml:trace>
  <inkml:trace contextRef="#ctx0" brushRef="#br0" timeOffset="111522.7835">21853 3076,'0'0,"25"0,-25-25,25 25,-1 0,1 0,-25 25,25-25,-25 25,0-1,0 1,0 0,0 0,0 0,0-1,0 1,0 0,0 0,0 0,0-1,25-48,0 24,-1-25,1 25,25 0,-25-25,-1 25,26-25</inkml:trace>
  <inkml:trace contextRef="#ctx0" brushRef="#br0" timeOffset="112753.7663">22523 3547,'-25'0,"25"-25,-25 25,25-25,-25 25,25-24,0 48,25-24,0 0,0 0,-1 25,1-25,0 0,25 0,-26 0,1 0,25 0,-25 0,24 0,-24 0,25 0,-25 0,24 0,-24 0,25 0,-26 0,1 0,25 0,-25 0,-1 25,1-25,-25 25,-25-25,25 25,-24-1,-1 1,0 0,0 0,0 25,1-26,-1 26,-25-25,25 24,-24 1,-1 0,1-1,24 1,-25-1,0-24,26 25,-26-25,25-1,0 1,-24 0,24 0,25 0,-25-1,0-24,25 25,-24-25,-1 0,25 25,0-50,25 25</inkml:trace>
  <inkml:trace contextRef="#ctx0" brushRef="#br0" timeOffset="113125.6">23465 3894,'0'0,"0"-24,25 24,-25-25,25 25,-25-25,0 50,-25 0,0-1,25 1,-25 0,-24 0,24 24,0-24,-24 25,-1-1,25 1,-24 0,-1 24,0-24,1-1,-1-24,25 25,-24-1,24-24,-25 25,26-26,-1 1,0 0,25 0,-25 0,25-1,-25-24,25 25,0-50</inkml:trace>
  <inkml:trace contextRef="#ctx0" brushRef="#br0" timeOffset="114457.8827">23688 3324,'0'0,"0"-25,0 0,-24 25,-1 0,0 0,0 0,0 0,25 25,-24-25,24 25,-25-25,0 25,25-1,-25-24,25 25,-25 0,25 0,-24 0,24-1,-25 1,25 0,0 0,0 0,25-1,-1-24,1 0,0 0,0 0,0 0,-1-24,1 24,0-25,0 0,0 0,-1 0,-24 1,25-1,-25 0,0 0,0 0,0 1,0-1,0 0,0 0,0 0,0 50,0 0,0 0,25 0,-25-1,25 1,-25 0,25 25,-1-26,-24 26,25 0,0-1,-25-24,25 25,-25 24,25-24,-25-1,0 1,0 0,0-1,0 1,0-1,0-24,-25 0,0 0,0 0,0-1,1 1,-1-25,0 0,0 0,0 0,1 0,-1-25,0 25,0-24,0 24,25-25,-24 25,24-25,0 0,24 0,-24 1,25 24,0-25,0 25</inkml:trace>
  <inkml:trace contextRef="#ctx0" brushRef="#br0" timeOffset="114865.4871">23912 3894,'0'-24,"0"48,0 1,0 0,0 0,0 0,0-1,0 1,0 0,0 25,25-26,-25 26,0-25,0 0,0 24,0-24,0 0,0 0,24-1,-24 1,0 0,0 0,0-50,0 0,0 0,0 1,0-1,0 0,0 0,0-24,-24 24,24-25,0 25,0 1,0-26,0 25,0 0,0 1,0-1,24 0,-24 0,25 0,0 1,0 24,0-25,-1 25,1 0,0 0,0 0,0 0,-1 0,1 0,0 0,0 0,0 0</inkml:trace>
  <inkml:trace contextRef="#ctx0" brushRef="#br0" timeOffset="115054.0427">24036 3994,'0'0,"0"24,-25-24,0 25,0-25,25 25,25-25,-25 25,25-25,0 0,0 0,-1 0,1 0,25-25,-25 25,-1 0,26 0</inkml:trace>
  <inkml:trace contextRef="#ctx0" brushRef="#br0" timeOffset="116322.065">24309 3299,'0'-25,"0"0,0 1,0 48,0 1,0 0,0 0,0 0,0-1,-25 26,25-25,0 0,-25 24,25-24,-25 25,25-26,0 26,-25-25,25 0,0 0,0-1,0 1,0 0,0-50,0 0,0 1,0-1,0 0,0 0,0 0,0 0,0 1,0-1,0 0,25 25,0 25,0-25,0 0,-1-25,1 25,0-25,0 0,-25 1,0-1,25 0,-25 0,0 0,0 1,0-1,0 0,0 0,0 0,0 1,-25 24,25 24,0 1,0 0,0 0,0 0,0-1,0 1,0 0,0 25,25-26,-25 1,0 0,24 0,-24 0,0 24,0-24,0 0,0 0</inkml:trace>
  <inkml:trace contextRef="#ctx0" brushRef="#br0" timeOffset="116840.9257">24581 3646,'0'-25,"0"1,0 48,0 1,0 0,0 0,0 0,0 0,0-1,0 1,0 25,0-25,0-1,0 1,0 0,0 0,0 0,0-1,0 1,0-50,0 1,0-1,0 0,0 0,-24 0,24 1,0-1,0 0,0 0,0 0,0 1,0-1,0 0,0 0,0 0,0 0,0 1,24 24,-24 24,0 1,0 0,0 0,0 0,0 0,25-1,-25 26,0-25,0 0,0-1,0 1,25 25,-25-25,0-1,0 1,25 0,-25 0,0 0,0-1,-25-24,25 25,-25-25,0 0,1 0</inkml:trace>
  <inkml:trace contextRef="#ctx0" brushRef="#br0" timeOffset="117437.4095">24730 3225,'0'24,"0"1,25 0,-25 25,0-26,0 1,25 0,-25 0,0 24,0-24,0 0,25 0,-25 24,0-24,0 0,0 0,0 0,0 0,0-1,0 1,0 0,-25-25,25 25,0 0,0-50,0 0,0 0,0 0,0 1,0-1,0 0,0 0,0-25,0 26,0-1,0 0,0-25,0 26,0-1,0-25,0 25,0 1,0-1,0 0,0 0,0 0,25 25,-25 25,24-25,-24 25,0 0,0 0,0 24,0-24,25 0,-25 0,0 24,0-24,25 0,-25 0,0 24,0-24,25 0,-25 0,0 0,25-1,-25 1,0 0,0 0,0 0,-25-25</inkml:trace>
  <inkml:trace contextRef="#ctx0" brushRef="#br0" timeOffset="117649.8516">25053 3522,'-25'0,"0"0,25 25,-25-25,25 25,0 0,0-1,0 1,-24-25,24 25,0 0,0 0,0 0,0-1,0 1,0 0,24 0,1 0,-25-1</inkml:trace>
  <inkml:trace contextRef="#ctx0" brushRef="#br0" timeOffset="118081.7337">25202 3497,'24'0,"1"0,-25 25,25-25,-25 25,25 0,-25 0,0-1,0 1,0 0,0 0,0 0,0 0</inkml:trace>
  <inkml:trace contextRef="#ctx0" brushRef="#br0" timeOffset="118221.1319">25276 3820,'0'0,"0"25,0 0,0-1,-25-24,0 25,25 0,-24 0</inkml:trace>
  <inkml:trace contextRef="#ctx0" brushRef="#br0" timeOffset="121154.7074">6772 6821,'0'0,"-25"0,0 0,0 25,0 0,1 0,24 0,24-25,1 0,0 0,0 0,0-25,24 25,-24-25,0 25,0-25,0 25,-1-25,1 25,0 0,-25-25,25 25,0 0,-25-24,-25 48,0-24,0 25,0-25,1 25,-1-25,0 25,0 0,0-25,25 25,-25-25,25 24,25-24,0-24,0 24,0-25,0 25,-1-25,1 0,0 0,0 25,0-25,-1 1,1 24,-25-25,25 0,-25 0,-25 25,0 0,1 25,-1-25,0 25,-25-25,26 25,-1-1,0-24,0 25,0 0,0-25,1 25,24 0,24-25,1 0,0 0,0-25,0 25,24-25,-24 25,0 0,0-25,0 0,-1 25,-24-24</inkml:trace>
  <inkml:trace contextRef="#ctx0" brushRef="#br0" timeOffset="124369.2334">21927 4018,'0'-24,"0"48,0 1,-24-25,-1 25,0 0,0-25,25 25,-25-1,1-24,24 25,0 0,-25-25,50 0,-25-25,24 25,-24-25,25 1,0-1,-25 0,0 0,-25 50,0-25,1 25,-1 0,50-1,-1-24,1 0,0 0,0 0,0 0,-1 0,1-24,0 24,0 0,0-25,-1 25,-24-25,-24 0,-1 25,0 0,0 0,0-25,1 25,-1 0,25-24,25 24,-25-25,24 25,1-25,-25 0,-25 25,1 0,-1 0,0 0,0 0,0 0,50 0,-25-25,-25 25,1 0,48 0,-24-24,0-1,-24 25,24 25,0-1,0 1,0 0,0 0,-25-25,25 25,0-1,0 1,25-25,-25 25,24-25,1 0,0 0,-25 25,25-25,0 0,-50 25,0-25,25 24</inkml:trace>
  <inkml:trace contextRef="#ctx0" brushRef="#br0" timeOffset="128703.6215">695 13643,'0'-25,"0"0,-25 25,25-25,-25 25,0 0,0 25,25 0,0 0,-24-1,24 1,-25 0,25 0,0 0,0-1,0 1,0 0,0-50,0 0,0 1,25-1,-25 0,0 0,0-24,24 24,-24 0,0-25,25 26,-25-26,0 25,25 0,-25 1,25 24,-25 24,25-24,-25 25,24 0,-24 0,25 0,-25-1,25 1</inkml:trace>
  <inkml:trace contextRef="#ctx0" brushRef="#br0" timeOffset="129555.6039">744 13593,'0'0,"-25"-25,1 0,24 1,-25 24,25-25,-25 0,25 50,25 0,-25-1,25 1,-25 0,24 0,-24 0,25-1,-25 1,0 0,25 0,-25 0,25-1,-25 1,25 25,-25-25,0-1,24 26,-24 0,0-26,25 26,-25 0,25-26,-25 26,0 0,25-1,-25 1,25 0,-25-1,24 1,-24-1,25 26,-25-26,25 1,-25 24,25-24,-25 24,25-24,-25 24,24 1,-24-1,25-24,-25 24,0-24,25 24,-25-24,0 24,25-24,-25 0,0-1,0 1,0-1,25 1,-25-25,0 24,0-24,0 0,0 0,0 0,0-1,0 1,24 0,-24 0,0 0,25-25,-25 24,25-24,0 0,0 0,-1 0,26 0,-25 25,0-25,24 0,-24 0,25 0,-1 0,1 0,0 0,24 0,-24 0,24 0,0-25,1 25,24-24,-25 24,26-25,-1 25,0-25,0 25,25-25,-24 0,24 1,0 24,-25-25,25 0,0 25,0-25,0 0,0 25,-25-24,25 24,-25 0,25 0,-24-25,-1 25,0 0,25 0,-50 0,26-25,-1 25,0 0,-24 0,-1-25,25 25,-24 0,-26 0,26-25,-1 25,-24 0,-1 0,1 0,-25-24,24 24,-24 0,0 0,0 0,0 24,-50-24,25 25,-25-25,0 0,0 0,0 0</inkml:trace>
  <inkml:trace contextRef="#ctx0" brushRef="#br0" timeOffset="131270.5259">1463 16197,'0'0,"25"-24,0 24,0-25,0 0,-1 25,1-25,0 0,0 1,25-1,-26 0,1 0,0 0,25-24,-26 24,1 0,0-24,0 24,0 0,-1 0,1-24,0 24,-25 0,25 0,-25 0,0 1,0-1,0 0,0 0,25 0,-25-24,0 24,0-25,0 25,0-24,0-1,0 1,0-1,0 0,-25 1,25-1,0 25,0-24,0-1,0 1,0 24,0-25,25 25,-25-24,0 24,0-25,0 26,0-26,0 0,24 26,-24-26,0 25,0-25,0 1,0-1,25 25,-25-24,0 24,0-25,25 26,-25-26,0 25,25-24,-25 24,25-25,-25 25,24-24,-24 24,25-25,-25 26,25-26,0 25,-25-24,25 24,-25 0,24-25,1 26,-25-1,25 0,0 0,-25 0,25 1,-1-1,-24 0,25 0,0 0,-25 0,25 1,-25-1,25 25,-1-25,-24 0,25 0,0 1,0 24,-25-25,25 0,0 0,-1 25,-24-25,25 1,0-1,0 0,0 25,-1-25,1 25,0-25,0 25,0 0,-1 0,1 0,0 0,0 0,0 0,-1 0,1 0,0 0,0 0,0 0,-1 0,1 25,0-25,0 0,0 25,-1-25,1 25,0-25,-25 25,25-25,0 24,-1-24,-24 25,25 0,0-25,-25 25,25-25,0 25,-1-1,1 1,0-25,0 25,0 0,-25 0,25-25,-1 24,1 1,25 0,-25 0,-1 0,-24 0,25-1,0 1,0 25,0-25,-1-1,1 26,-25-25,25 24,0-24,0 0,-1 25,-24-26,25 26,0-25,0 0,0 24,-25-24,24 0,1 0,0 24,0-24,0 25,-1-26,1 26,0-25,0 24,0-24,-1 25,1-1,0-24,0 25,0 0,-1-1,1-24,0 25,0-1,0-24,-1 25,1-1,25 1,-25-25,0 24,-1-24,1 25,0-1,0-24,0 25,-1-26,26 1,-25 25,0-25,-1-1,26 26,-25-25,0 0,-1-1,1 1,25 0,-25 0,-1 0,1 0,25-25,-25 24,-1 1,26 0,-25 0,0 0,24-1,-24 1,0 0,24 0,-24 0,0-1,0 1,0-25,0 25,-1-25,26 0,-25 0,0 0,-1 0,26 0,-25-25,24 25,-24-25,25 25,-25-24,24-1,-24 0,0 25,24-25,-24 0,0 25,0-24</inkml:trace>
  <inkml:trace contextRef="#ctx0" brushRef="#br0" timeOffset="131886.7664">3001 13072,'0'25</inkml:trace>
  <inkml:trace contextRef="#ctx0" brushRef="#br0" timeOffset="132148.0842">3349 13990,'0'0,"0"25,0-1,0 1,-25 0,25 25,0-26</inkml:trace>
  <inkml:trace contextRef="#ctx0" brushRef="#br0" timeOffset="132411.6279">3572 15379,'0'0,"0"25,25 0,-25-1,0 1,0 0,0 0,0 0,24-1,-24 1,0 0,0 25,25-26,-25 1,0 25</inkml:trace>
  <inkml:trace contextRef="#ctx0" brushRef="#br0" timeOffset="132811.4845">3646 16867,'0'-25,"-25"25,25-24,-24 24,24-25,-25 25,25-25,0 50,0 0,0-1,0 1,25 0,-25 0,0 0,24 24,-24-24,0 0,25 0,-25-1,25 1,-25 0,25 0,-25 0,25-25,-25 24,25-24,-25-24,0-1,0 0,24 0,-24 0,0-24,0 24,0 0,25-24,-25 24,0 0,0 0,0 0</inkml:trace>
  <inkml:trace contextRef="#ctx0" brushRef="#br0" timeOffset="133227.5514">3969 16793,'0'25,"0"-1,0 1,0 0,0 0,0 0,0-1,25 1,-25 0,24 0,-24 0,25-25,-25 24,25 1,-25 0,25-25,-25 25,25-25,-25 25,24-25,-24-25,0 0,-24 25,24-25,0 0,-25 1,25-1,0 0,25 25,-25-25,24 25,1 0,0 0,-25 25,25-25,-25 25,25-25,-25 25,0-1,0 1,0 0,-25 0,25 0,-25-1,0 1,25 0,-25 0,1 0,-1-1,0-24,25 25,-25-25,0 0,25 25</inkml:trace>
  <inkml:trace contextRef="#ctx0" brushRef="#br0" timeOffset="133971.5323">5184 15354,'-25'0,"25"-25,25 50,-25 0,25 0,-25 0,0 24,0-24,25 0,-25 24,0-24,25 25,-25-25,24 24,-24-24,25 0,-25 0,25-1,-25 1,25-25</inkml:trace>
  <inkml:trace contextRef="#ctx0" brushRef="#br0" timeOffset="134274.5429">5432 15652,'0'0,"-25"0,25 25,-24-25</inkml:trace>
  <inkml:trace contextRef="#ctx0" brushRef="#br0" timeOffset="134422.5546">5581 15776,'0'25,"0"-1,-25 1</inkml:trace>
  <inkml:trace contextRef="#ctx0" brushRef="#br0" timeOffset="134550.6858">5779 15875,'0'0,"0"25,-24-25,24-25</inkml:trace>
  <inkml:trace contextRef="#ctx0" brushRef="#br0" timeOffset="134711.4615">5680 15751,'0'0,"0"25,-25-25,1 0,24-25</inkml:trace>
  <inkml:trace contextRef="#ctx0" brushRef="#br0" timeOffset="135307.7868">5953 16123,'0'0,"-25"-25,25 0,0 1,-24 24,24 24,24-24,-24 25,25 0,-25 0,25 0,-25-1,25 1,-25 0,25 25,-25-26,24 1,1 0,-25 0,25 0,-25 24,25-49,-25 25,25 0,-25 0,24-25,-24 25,0-50,25 25,-25-25,0 0,0 0,25 1,-25-26,0 25,0 0,25-24,-25 24,0-25,0 25,0 1,0-1,0 0,0 0,25 0,-25 1</inkml:trace>
  <inkml:trace contextRef="#ctx0" brushRef="#br0" timeOffset="135615.4958">6375 16073,'0'0,"0"-24,0-1,-25 0,25 0,0 0,25 25,-25-24,25-1,-1 25,1 0,0 25,0-1,-25 1,0 0,0 0,0 0,0-1,25 1,-25 0,0 0,0 0,0-1,24-24,1 0,-25-24,25 24,0-25,24 0,-24 0</inkml:trace>
  <inkml:trace contextRef="#ctx0" brushRef="#br0" timeOffset="136870.6974">6350 16297,'0'0,"-25"-25,0 0,1 25,24 25,0 0,-25-1,25 1,25-25,-25-25,24 1,-24-1,0 0,25 0,-25 0,-25 25,25-24,-24 24,-1 0,0 0,0 24,0-24,1 25,-1-25,0 25,0 0,0-25,1 25,24-1,-25 1,25 0,0 0,0 0,25-25,-1 0,1 0,0 0,0-25,0 0,-1 25,1-25,-25 0,25 25,0-24,-25-1,25 25,-25-25,0 0,-25 25,0 0,0 0,0 0,1 25,-1-25,0 25</inkml:trace>
  <inkml:trace contextRef="#ctx0" brushRef="#br0" timeOffset="137915.7199">6028 15652,'0'0,"-25"0,25-25,-25 25,25-25,-25 25,25-25,-25 1,25-1,-24 0,24 0,0 0,-25 1,25-1,0 0,-25 0,25 0,0-24,-25 24,25-25,-25 1,25-1,0 0,-25 1,25-1,-24 1,24-26,-25 26,0-26,25 1,-25-1,0 1,25-25,-24 24,24-24,-25 0,0 0,25-1,-25 1,25-25,0 25,-25-25,25 25,0-25,0 0,0 0,0 24,0-24,0 0,0 0,0 0,0 25,0-25,25 0,-25 0,25 25,0-25,0 0,-1 0,1 25,0-25,0-1,0 26,24-25,-24 0,0 25,25-25,-26 0,1 25,25-25,-25 25,-1-26,1 26,25 0,-25 0,-1 24,1-24,0 0,0 25,0-1,-1 1,1-1,0 26,0-26,0 26,-1-26,-24 26,25-1,0 0,0 1,-25-1,25 25,-25-24,24 24,-24 0,0 0,25 25,-25-24,0-1,0 0,25 25,-25-25,0 0,0 1,25 24,-25-25,25 0,-1 0,1 0,-25 1,25-1,0 0,0 0,-1 0,1 1,0-1,-25-25,25 25,0 0,-25 1,0-1,0 0,-25 25,0 0,0 0,0 0,1 0,-1 0,0 0,0 0,25-25,0 0,25 25,0-24,0-1,24 0,-24 0,25 0,-1 1,1 24,0-25,-26 0,1 25,0-25,0 25,0 0,-50 25,0 0,0 0,25-1,-25 1,1 0</inkml:trace>
  <inkml:trace contextRef="#ctx0" brushRef="#br0" timeOffset="138070.3637">7317 7144,'0'0,"0"-25,-24 0,24 0,-25 1,0-1,25 0,-25 0</inkml:trace>
  <inkml:trace contextRef="#ctx0" brushRef="#br0" timeOffset="143746.4642">6127 5358,'0'-25,"0"0,0 0,0 1,0-1,-25 25</inkml:trace>
  <inkml:trace contextRef="#ctx0" brushRef="#br0" timeOffset="145121.6147">1786 5135,'0'-25,"25"25,0 0,-1 0,26-25,0 25,-1-25,26 25,-1-25,25 1,0-1,1 0,-1 0,0 0,25 1,-25-1,1 25,-1-25,0 0,0 25,-24-25,24 25,-25-25,1 25,-26-24,26 24,-26 0,-24-25,25 25,-25 0,-1 0,1-25,-25 0,-25 25,25-25,-24 25,-1 0</inkml:trace>
  <inkml:trace contextRef="#ctx0" brushRef="#br0" timeOffset="146199.9703">843 8260,'0'0,"25"0,0 0,25 0,-26-25,26 25,0 0,24-25,-24 1,24 24,0-25,-24 25,24-25,1 25,-1-25,1 25,-1 0,1-25,-1 25,0 0,26 0,-26-24,0 24,26 0,-26 0,25 0,-24 0,24 24,0-24,25 0,-25 0,1 0,24 0,0 0,0-24,0 24,25-25,-25 25,0-25,24 0,-24 0,0 0,0 1,0-1,0 0,1 0,-1 0,-25 25,25-24</inkml:trace>
  <inkml:trace contextRef="#ctx0" brushRef="#br0" timeOffset="146294.612">6400 7491</inkml:trace>
  <inkml:trace contextRef="#ctx0" brushRef="#br0" timeOffset="154525.7752">19348 5159,'0'0,"24"0,1 0,25 0,-25 0,24 0,-24 0,50 0,-26 0,26-24,-1 24,0 0,26-25,-1 25,0-25,25 25,0-25,0 25,25-25,25 1,-26 24,26-25,24 25,-24-25,25 0,-1 25,0-25,1 25,-1 0,1-24,-26 24,26 0,-26 0,1 0,0 0,-1 0,-24 0,0 24,25-24,-1 0,-24 0,-25-24,-74 24,24 0,-24-25,24 25,1-25,-26 0,26 25,-26-25,-24 0,25 1,-26 24</inkml:trace>
  <inkml:trace contextRef="#ctx0" brushRef="#br0" timeOffset="158745.3607">6945 6846,'0'0,"25"-25,0 0,0 1,0-1,-1 0,1 25,-25-25,0 0,0 1,0-1,-25 0,1 25,-1-25,0 25,-25 0,26 0,-26 0</inkml:trace>
  <inkml:trace contextRef="#ctx0" brushRef="#br0" timeOffset="169047.5884">7739 8830,'25'0,"-25"-24,25 24,-25-25,24 25,1-25,0 25,-25-25,25 25,-25-25,25 25,-50 0,0 25,0 0,0-25,1 25,-1-25,0 25</inkml:trace>
  <inkml:trace contextRef="#ctx0" brushRef="#br0" timeOffset="231822.2576">16694 13940,'0'0,"0"-25,-25 25,0-24,0 24,25-25,-25 25,25-25,-24 0,48 0,1 25,0-24,0 24,0 0,24 0,-24 0,0 24,24-24,-24 25,25-25,-25 25,24 0,-24 24,0-24,0 25,-25-1,0 26,0-26,0 26,-25-1,0 1,0-1,0-24,-24 24,-1-24,1-1,-1 1,0 0,1-26,24 26,-25-25,1 0,-1-25,25 24,-24-24,24 0,0 0,0 0,0 0,1-24,-1-1,25 0,0 0,0 0,0-24,0 24,25 0,-1 0,1 1,0-1,0 0,0 25,24-25,-24 25,0 0,25 0,-26 0,1 25,0 0,0-25,0 25,-1-1,1 1,0 0,0 0,0 24,-1-24,-24 0,25 0,0 0,0-1,0 1,-1 0,-24 0,25 0,0-1,0 1,0 0</inkml:trace>
  <inkml:trace contextRef="#ctx0" brushRef="#br0" timeOffset="232238.9204">17661 14287,'0'0,"0"-24,0-1,0 0,0 0,-25 25,0 25,25 0,0 0,-24-1,24 1,0 0,0 0,0 0,0 0,0-1,-25 1,25 0,0 0,0 0,0-1,25 1,-1-25,-24 25,25-25,0 25,0 0,0-25,-25 24,24 1,1 0,0 0,-25 0,25-1,0 1,-25 0,0 0,0 0,0-1,-25 1,25 0,-25 0,0 0,0-25,1 24,-26 1,25-25,0 25</inkml:trace>
  <inkml:trace contextRef="#ctx0" brushRef="#br0" timeOffset="232423.3418">17512 14461,'25'-25,"-25"1,25-1,0 25,-25-25,24 25,-24-25,25 25,0-25,0 25,0-25,-1 25,26-24,-25 24,0-25,24 25,-24-25,25 25,-1-25,-24 25,25-25,-1 1</inkml:trace>
  <inkml:trace contextRef="#ctx0" brushRef="#br0" timeOffset="232658.2091">18380 14039,'-173'273,"148"-223,223-373,-421 696,198-324,25 26,0-26,0 1,0-1,0 1,0 0,25-26,0 1,0 0,-1 0,1-25,25 0,-25 0,24-25,-24 0,25 0,-26-24,26 24,-25-25,0 1,0-1,-1 1,-24 24,0-25,0 1,0-1,-24 0,-1 1,0 24,-25-25,25 1,-24 24</inkml:trace>
  <inkml:trace contextRef="#ctx0" brushRef="#br0" timeOffset="233473.163">18876 13990,'0'0,"0"25,0-1,0 1,0 0,0 25,0-1,-24-24,24 25,-25-1,25 1,-25 0,25-1,-25 1,25-25,-25 24,25-24,0 0,0 0,0-50,0 0,0 0,0-24,0 24,25 0,-25-25,0 26,0-26,0 25,25 0,-25 0,0 1,0-1,0 50,0-1,0 1,0 0,-25 0,25 25,0-1,0-24,0 25,0-1,0-24,0 0,0 0,25-1,-25 1,25-25,0 0,-1 0,1-25,0 1,0-1,24 0,-24-25,0 26,0-26,0 0,-1 1,1-1,0 0,-25 1,25-26,0 26,-25-1,0 25,24-24,-24 24,0 0,0 0,0 50,-24 0,24 0,-25 24,25 1,-25 0,25 24,0-24,0 24,0 1,0-26,0 26,0-26,0 26,25-26,-25 1,25-25,-25 24,24 1,-24-25,25-1</inkml:trace>
  <inkml:trace contextRef="#ctx0" brushRef="#br0" timeOffset="233723.4575">19496 14064,'25'0,"-25"25,0 0,0 0,0-1,0 1,0 0,0 0,0 0,0 24,0-24,0 25,0-1,0 1,0 0,0-1,0 1,0-1,0 1,-25 0,25-1,-24 1,24-1,0 1,0-25,-25 0,25-1,0 1</inkml:trace>
  <inkml:trace contextRef="#ctx0" brushRef="#br0" timeOffset="233953.0505">19670 14337,'0'0,"-25"25,1 0,-1 0,0-1,0 1,0 0,0 0,1 24,24-24,-25 0,25 0,-25 24,25-24,0 0,0 0,25 0,0-1,-1-24,1 25,0-25,0 0,25 0,-1-25,1 25,-1 0,1-24,0-1,24 25</inkml:trace>
  <inkml:trace contextRef="#ctx0" brushRef="#br0" timeOffset="234468.7397">20588 14461,'-25'0,"0"-25,0 25,1-24,-1 24,50 24,-1-24,1 0,0 0,25 0,-1 0,1 0,0 0,24 0,-24-24,24 24,0-25,1 25,-1-25,1 0,-26 25,26-25,-26 0,1 1,-1-1,1 0,-25 0,0 0,-1 1,1 24,-25-25,0 0,-25 0,1 25,-1 0,0 0,0 0,0 25,1 0,-1 0,0-1,0 26,0-25,1 24,-1 1,25-25,-25 25,25-1,0-24,-25 25,25-26,-25 26,25-25,-24 0,-1-1,0 1,0 0</inkml:trace>
  <inkml:trace contextRef="#ctx0" brushRef="#br0" timeOffset="238808.617">22696 13692,'0'-25,"0"1,0-1,0 0,0 0,0 0,0 1,0 48,0 1,0 0,0 0,0 0,0 24,0-24,0 25,0-1,25 26,-25-26,0 26,0-1,0 0,0 26,0-26,0 1,0-1,0 0,0 1,25-26,-25 1,0 24,0-24,0-25,0 24,0 1,0-25,0 0,25-1,-25 1,0 0,0 0</inkml:trace>
  <inkml:trace contextRef="#ctx0" brushRef="#br0" timeOffset="239551.3542">23292 13791,'0'0,"-25"-24,25-1,0 0,0 0,0 50,0 25,0-26,0 26,-25 0,25-1,-25 1,25 24,0 1,-25-26,25 26,0-1,-24-24,24-1,0 1,0 0,-25-26,25 1,0 0,0 0,0 0,0-50,0 0,0 0,0 0,25-24,-25 24,0 0,0-24,0 24,0-25,24 25,-24 0,0-24,0 24,0 0,0 50,0 0,0 0,0-1,0 1,0 0,0 0,0 0,0 0,25-1,0-24,0 0,-25-24,25-1,-1 0,1 0,-25 0,25 0,0 1,0-26,-25 25,24-24,-24 24,25-25,-25 1,0 24,25-25,-25 1,0 24,25-25,-25 1,0 24,0-25,25 25,-25 1,0-1,0 50,0-1,0 1,0 0,0 25,0-1,0 1,0-1,24 1,-24 0,0 24,0-24,25-1,-25 1,0-1,25 1,-25 0,0-25,0 24,25-24,-25 0,0 0,0-1,25 1,-25 0,24-25</inkml:trace>
  <inkml:trace contextRef="#ctx0" brushRef="#br0" timeOffset="239931.6068">23937 13816,'0'-25,"0"1,0-1,0 0,0 50,0 0,0-1,0 1,0 25,0-25,0 24,0 1,0-1,0 1,0 24,0-24,-25 24,25-24,0 0,0-1,0 1,0-25,0 24,25-24,-25 0,0 25,0-26,24-24,-24 25,0 0,0 0</inkml:trace>
  <inkml:trace contextRef="#ctx0" brushRef="#br0" timeOffset="240228.3433">24284 13940,'0'-25,"-25"25,0 0,0 0,1 25,-1-25,0 25,0-25,0 25,25 0,-24-25,24 24,-25 1,25 0,0 0,0 0,25-1,-25 1,24 0,1 0,0 0,0-1,24-24,-24 25,25 0,-25-25,24 0,1 25,-25-25,24 0,1 0,-25 0,24 0,-24 0</inkml:trace>
  <inkml:trace contextRef="#ctx0" brushRef="#br0" timeOffset="241375.9398">25028 13047,'0'0,"-25"0,25-25,0 1,-25 24,1-25,24 0,-25 25,25-25,-25 0,0 1,0 24,25-25,-25 25,1-25,-1 0,0 25,0-25,0 25,1-24,-1 24,0-25,0 25,0-25,-24 25,24-25,-25 25,1 0,-1-25,25 25,-49 0,24 0,1-24,-1 24,-24 0,24 0,-24 0,24 0,-24 0,-1 0,1 0,-1 0,1 0,0 0,-1 24,1-24,-1 25,1-25,0 25,-1 0,1-25,24 25,-24-1,-1 1,26 0,-26 0,26 0,-26 24,26-24,-26 0,26 0,-26 24,26-24,-26 0,26 24,-1-24,0 25,1-25,-1 24,1 1,-1 0,25-1,-25 1,26-1,-26 1,25-25,0 24,-24 1,24 0,0-1,0 1,-24-1,24 1,0-25,-24 24,24 1,0 0,-25-1,26 1,-1-25,0 24,-25-24,26 25,-1-25,0-1,0 26,0-25,1 0,-1-1,0 1,0 0,0 0,1 0,24-1,-25 1,0 0,0 0,25 0,-25-1,25 26,-25-25,25 0,-24-1,24 26,0-25,0 24,0-24,0 25,0-1,0-24,0 25,0-1,0 1,0 0,24-25,-24 24,0 26,25-26,-25 1,25-1,-25 26,25-26,-25 26,25-26,0 1,-1 0,1-1,0 1,0-1,0 1,24-25,1 24,-1-24,1 25,0-25,-1 24,1-24,-1 0,1 25,24-26,-24 1,0 25,-1-25,26 24,-26-24,1 25,24-26,-24 26,0-25,-1 24,26-24,-26 25,26-25,-26-1,26 1,-26 0,26 0,-1 0,-24-1,24-24,0 25,26-25,-26 0,1 0,-1 0,25 0,-24 0,-1 0,25-25,-24 25,-1 0,25-24,-24 24,24-25,-25 0,26 25,-26-25,0 0,26 1,-26-1,0 0,26 0,-26-24,0 24,1-25,-1 1,1-1,-1 0,1-24,-26 0,26-1,-26 1,26-26,-26 1,26 25,-26-50</inkml:trace>
  <inkml:trace contextRef="#ctx0" brushRef="#br0" timeOffset="241473.8763">25375 14610,'-546'-695</inkml:trace>
  <inkml:trace contextRef="#ctx0" brushRef="#br0" timeOffset="242156.2891">23093 16371,'0'-25,"0"50,25-25,-25 25,25 0,-25 0,25-1,-25 26,0 0,0-1,0 26,0-26,0 26,0-1,-25-24,25 24,-25 0,25-24,0 24,-25-24,25-25,0 24,-25 1,25-25,0 0,0-1,-24-24,24-24,-25-1,25 0,-25 0,0 0,0 1,1 24,24-25,-25 25,0 0,0 0,0 0,1 0,-1 0,0 25,0-25,25 24,-25-24,25 25,0 0,0 0,25-25,0 0,25 0,-26-25,26 0,-25 0,24 1,1-1,0 0,-1-25,-24 26,0-1</inkml:trace>
  <inkml:trace contextRef="#ctx0" brushRef="#br0" timeOffset="269035.3446">14114 10269,'0'0,"0"-25,0 1,-25 24,25-25,0 0,0 0,0 0,0 1,25-1,0 25,-1 0,1 0,0 0,0 25,0-1,-1 1,1 0,0 25,0-26,0 26,-25 0,25-1,-25 1,24-1,-24 1,0 24,25-24,-25 0,25-26,-25 26,0 0,25-26,-25 1,0 25,25-50,-25 25,0-1,24-24,-24-24,0-1,0 0,0 0,0 0,0-24,0 24,0-25,0 26,0-26,0 25,-24 0,24-24,-25 24,25 0,-25 0,0 25,0 0,1 0,-1 25,0 0,-25 0,25 24,-24-24,24 25,-25-1,1 1,-1 0,25 24,-24-24,-1-1,25 1,1-1,-1 1,0 0,0-1,0-24,25 0,0 25,0-26</inkml:trace>
  <inkml:trace contextRef="#ctx0" brushRef="#br0" timeOffset="270212.1144">14858 10790,'0'25,"0"0,0-1,0 1,0 0,0 25,0-26,0 26,0 0,0-26,25 26,-25 0,0-1,25 1,-25-25,0 24,24-24,-24 25,0-25,25-1,-25 1,0 0,0 0,0 0,25-25,-25 24,0-48,0-1,-25 25,25-25,0 0,-25 0,25 1,-24-1,24-25,-25 25,25-24,-25 24,25-25,-25 26,25-26,0 25,-25-25,25 26,0-26,-24 25,24 0,0 1,0-1,0 0,0 0,0 0,0 1,0-1,24 25,1 0,-25 25,0-1,0 1,-25-25,25 25,0 0,-24 0,24-1,0 1,0 0,0 0,0 0,0-1,0 1,24 0,-24 0,0 0,0 0,25-1,-25 1,0 0,0 0,0 0,25-1,-25 1,0 0,25 0,-25 0,0-1,0-48,-25 24,25-25,-25 25,0 0,1 0,-1 0,0 0,0 0,0 25,1-25,-1 24,0 1,0 0,0 0,1 0,-1-1,25 1,-25 0,25 0,-25 0,25-1,0 1,0 0,0 0,25-25,0 0,0 0,-1 0,-24-25,25 25,0-25,0 25,0-25,24 1,-24-1,0 0,0 25,-25-25,24 25,1-25,0 25,0 0,-25 25,25-25,-25 25,0 0,24 0,1-1,0-24</inkml:trace>
  <inkml:trace contextRef="#ctx0" brushRef="#br0" timeOffset="270735.2728">15255 11212,'-25'0,"0"0,25 25,0-1,0 1,25 0,-25 0,0 0,25-1,-25 1,0 0,25 0,-25 0,0-1,0 1,24-25,-24 25,0 0,0 0,-24-50,24 0,-25 0,25 0,0 1,-25-26,25 25,0 0,0-24,0 24,0-25,0 26,0-26,0 25,0 0,25 0,-25 50,0 0,25 0,-25 0,0 0,24-1,-24 1,25 0,-25 0,25 0,0-1,0 1,-25 0,25 0,-1-25,-24 25,25-1,-25 1,0 0,0 0,0 0,-25-25,25 24,-24-24,-1 0</inkml:trace>
  <inkml:trace contextRef="#ctx0" brushRef="#br0" timeOffset="270932.0754">15627 10716,'-25'0,"25"-25,25 0,0 25,0 0,-1-25,1 25,25-25,-25 25,24-24,1 24</inkml:trace>
  <inkml:trace contextRef="#ctx0" brushRef="#br0" timeOffset="271100.0165">15677 10864,'-100'124,"200"-248,-175 248,100-124,25 0,-26-24,26-1,0 25,-1-25,1 0,24 0,1 1,-1-1</inkml:trace>
  <inkml:trace contextRef="#ctx0" brushRef="#br0" timeOffset="271858.2782">17115 8954,'-25'-24,"1"24,24-25,0 50,24-25,-24 24,25 1,-25 0,25 25,0-25,-25 24,25 1,-25 24,24 1,-24-26,0 26,0 24,0-50,0 26,0-1,0-24,-24-1,24 1,0-25,0 0,0-1,0-48,0-1,0 0,0 0,0 0,0 1,0-1,24 0,-24-25,25 26,0-1,-25 0,25 0,0 0,-1 1,1 24,0 0,0 0,0 0,-1 24,1-24,0 25,0 0,0 0,-25 0,25-1,-1 1,1 0,0 25,0-26,0 1,-1 0,1 0,0 0,0-25,0 24,-1 1,1-25,0 25,0-25,0 25,-1-25,1 0</inkml:trace>
  <inkml:trace contextRef="#ctx0" brushRef="#br0" timeOffset="272153.9051">16718 9723,'0'0,"25"-24,0 24,0-25,24 25,1-25,0 0,-1 25,1-25,24 25,-24-24,24-1,-24 25,24-25,-24 25,24-25,-24 0,0 25,-26-24,26 24</inkml:trace>
  <inkml:trace contextRef="#ctx0" brushRef="#br0" timeOffset="272565.2566">16272 10765,'0'0,"-25"25,0-25,0 0,25-25,25 25,0 0,0 0,0-25,24 25,26-24,-26 24,51-25,-26 0,25 0,0 25,25-25,0 1,-24-1,48 25,-24-25,1 0,-1 0,24 25,-24-24,0-1,0 25,-24-25,-1 25,0-25,0 25,-24-25,-1 25,-24-24,-1 24,1 0,-25 0,0-25,-1 25</inkml:trace>
  <inkml:trace contextRef="#ctx0" brushRef="#br0" timeOffset="273313.0643">16942 11088</inkml:trace>
  <inkml:trace contextRef="#ctx0" brushRef="#br0" timeOffset="273764.8751">17066 11162,'74'273,"-74"-248,-74-323,148 571,-74-298,0 0,0 1,0-1,0 0,0 0,0 0,0 1,25-1,-25 0,25 0,-1 50,-24 0,0 0,0-1,0 1,25-25,-25 25,0 0,25-25,0 0,0-25,-1 0,1 0,0 1,0-1,0 0,-1 25,-24-25,25 25,-25 25,0 0,0 0,0-1,25 1,-25 0,0 0,0 0,0-1,25 1,-25 0,0 0,25 0,-25-1,25 1,-25 0</inkml:trace>
  <inkml:trace contextRef="#ctx0" brushRef="#br0" timeOffset="274213.3993">17835 11162,'0'-25,"-25"25,25-25,0 1,0 48,25 1,-25 0,24 0,-24 25,0-26,25 1,-25 25,25-25,-25 24,25-24,-25 25,25-26,-25 1,24 25,1-25,-25-1,25 1,-25 0,25 0,-25 0,25-1,-1-24,1 0,-25-24,0-1,25 0,-25 0,0-24,0 24,0-25,0 25,25-24,-25-1,0 1,0-1,0 0,0 1,0-1,0 0,0 26,0-26,0 25,0 0,0 1,0-1</inkml:trace>
  <inkml:trace contextRef="#ctx0" brushRef="#br0" timeOffset="275662.5533">18455 10740,'0'-24,"0"-1,24 0,1 25,-25-25,25 25,0 0,0 0,0 0,-1 0,-24 25,25-25,-25 25,0 0,0-1,0 1,0 25,0-25,0 24,-25-24,25 0,-24 24,24-24,-25 0,25 0,0 0,0-1,25-24,-1 0,1-24,0 24,0-25,24 25,-24-25,25 0,-1 0,1 25</inkml:trace>
  <inkml:trace contextRef="#ctx0" brushRef="#br0" timeOffset="276414.8388">18355 11782,'0'-25,"0"1,25 24,0 0,0 24,0 1,-1-25,1 25,0-25,0 25,25-25,-26 25,26-25,0 24,-1-24,1 0,-1 25,1-25,0 0,-1 0,-24-25,25 25,-1 0,-24-24,0 24,0 0,-1 0,-24-25,0 0,-24 25,-1 0,0 0,0-25,0 25,-24 0,24 0,0 0,0 0,1 0,-1 0,0 0,25 25,0 0,25-25,0 0,-25 25,24-25,1 0,0 0,0 24,0-24,-1 0,1 0,0 25,0-25,0 25,-1 0,-24 0,0-1,-24 1,-1 0,25 0,-25 0,0-1,0-24,1 25,-1 0,0-25,0 25</inkml:trace>
  <inkml:trace contextRef="#ctx0" brushRef="#br0" timeOffset="284905.1698">23019 14660,'0'0,"0"-25</inkml:trace>
  <inkml:trace contextRef="#ctx0" brushRef="#br0" timeOffset="288375.3263">15701 10071,'25'-25,"-25"0,0 0,0 0,0 1,0-1,0 0,-25 0,25 0,-24 1,24-1,-25 0,0 0,0-24,0 24,1 0,-1-25,-25 26,25-26,-24 25,-1-24,0 24,1 0,-1-25,1 26,-26 24,26-25,-26 0,26 25,-26 0,1 0,24 0,-24 25,-1-25,1 25,24-1,-24 1,-1 0,26 0,-26 24,1-24,24 0,-24 25,24-26,-24 26,24-25,1 24,-26 1,26 0,-1-1,-24 1,24 24,1-24,-26 24,26 1,-1 24,0-25,1 26,24-1,0 0,0 0,0 0,25 25,0-24,0 24,0-25,25 25,-25-25,25 25,25-25,-26 25,26-24,0-1,-1 0,1-24,24-1,-24 0,24 1,1-26,-1 26,1-50,24 24,-25 1,25-25,1-25,-1 24,0-24,-24 0,24 0,0-24,-25-1,26-25,-26 25,0-24,1-1,-26-24,26 24,-26-24,1-1,-25 1,24-25,-24-1,25 1,-25 0,-25 0,25-25,-25 25,0-1,0 1,-25-25,0 25,0 0,0 24,-24-24,-1 0,0 24,1 1,-1 0,-24 24,24 0,1 1,-1 24,0 0,1 25,24 0,0 0,0 25</inkml:trace>
  <inkml:trace contextRef="#ctx0" brushRef="#br0" timeOffset="289160.9023">22101 14808,'0'0,"0"-24,0-1,0 0,0 0,0 0</inkml:trace>
  <inkml:trace contextRef="#ctx0" brushRef="#br0" timeOffset="289856.0607">19224 12477,'0'0,"0"-25,24 25,1 0,0 25,0-25,24 0,1 25,0-1,24 1,1 0,-1 0,25 0,-24 24,24 1,25 24,-25-24,25 24,-25-24,25 24,0 25,0-24,25-1,-25 1,0 24,0-25,0 1,0-1,-25-24,26-1,-26 1,0 0,0-26,0 26,-24-25,-1 0,1-1,-26-24,1 25,-1-25,1 25,-25-25,0 0,-50-25,0 25,0-25,0 1,-24 24,24-25,0 0,0 25,1 0,24-25,-25 25,25 25,25-25,-1 25,1-25,0 25,0-25,-25 24,25-24,-1 0,-24 25,-24 0,-1-25,0 0,-25 0,1 25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1T10:56:27.82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2753 1166,'0'25,"25"-1,-25 1,0 0,25 0,-25 0,0-1,25 1,-25 0,25 0,-25 0,0-1,0 1,24 0,-24 0,0 0,0-1,0 1,25 0,-25 25,0-25,0-1,25 26,-25-25,0 0,0 24,0-24,0 0,25 24,-25-24,0 0,0 25,25-26,-25 1,0 25,24-25,-24-1,0 26,25-25,-25 24,25-24,-25 25,25-25,-25 24,25 1,-25-25,24 24,-24-24,0 25,25-1,-25-24,0 25,25-1,-25-24,0 25,25-1,-25 1,0 0,25-1,-25 1,0-1,24 1,-24 0,25-26,0 26,-25 0,25-1,-25 1,25-1,-25 1,24 0,1-1,-25 1,25 0,-25-1,25 1,-25 24,25-24,-1-1,-24 26,25-26,-25 1,25 0,0 24,-25-24,25-1,-1 26,-24-26,25 26,0-26,0 1,-25 24,25-24,0 0,-1 24,1-24,-25-1,25 1,0 24,0-24,-1-1,1 1,-25 24,25-24,0 0,0-1,-1 26,1-26,0 1,-25 0,25-1,0 1,-1-1,1 1,0 24,0-24,-25 0,25-1,-1-24,1 25,0-1,0 1,0-25,-1 24,1 1,25-25,-25 24,-1-24,1 0,0 24,0-24,0 0,-1 0,1 25,0-26,0 1,0 0,-1 0,26 0,-25-1,0 1,0 0,24 0,-24 0,25-25,-26 24,26 1,-25-25,24 25,-24-25,25 0,-25 25,24-25,-24 0,25 0,-26 0,26 0,0 0,-26 0,26 0,-25 0,24 0,-24-25,25 25,-25 0,-1-25,1 25,25 0,-25-25,0 25,-1-24,1 24,0-25,0 25,0 0,-1-25,1 0,0 0,0 25,0-24,-25-1,24 0,1 25,-25-25,25 0,0 1,0-1,-1 0,1 0,0 0,0 0,0-24,-1 24,1 0,0 0,0-24,0 24,-1 0,1-24,0 24,0-25,0 25,-25-24,24 24,1-25,0 1,-25 24,25-25,0 26,-25-26,24 0,1 26,-25-26,25 0,0 1,0-1,-25 25,25-24,-1-26,1 26,-25-1,25 0,0-24,-25 24,25 1,-1-26,-24 26,25-26,0 26,-25-26,25 26,-25-26,25 26,-25-26,24 1,1 24,-25-24,25-1,0 26,-25-26,25 1,-1 0,-24-1,25 26,0-26,-25 1,25-1,0 1,-1-25,-24 24,25 1,0-1,0 1,-25 0,25-1,-1 1,-24-1,25 1,0 0,-25-1,25 26,-25-26,0 1,25 24,-25-24,0 24,24-24,-24-1,0 26,0-26,0 1,0 24,0 1,25-26,-25 26,0-26,0 26,0-1,0 0,0-24,0 24,0 1,-25-1,25 0,0 1,0-1,-24 25,24-24,0-1,0 25,-25 1,25-26,0 25,0 0,-25 1,25-1,0 0</inkml:trace>
  <inkml:trace contextRef="#ctx0" brushRef="#br0" timeOffset="2572.1607">9674 4415,'0'25,"0"0,0 0,25-25,-25 24,0 1,0 0,0 0,24 0,-24-1,0 1,25 0,-25 0,0 0,0-1,25-24,-25 25,0 0,0 0,25 0,-25 0,25-1,-25 1,0 0,24 0,-24 0,0-1,25 1,-25 0,25 0,-25 0,0-1,25 1,-25 0,0 0,25 0,-25-1,0 1,0 0,24 0,-24 0,0-1,0 1,0 0,0 0,0 0,25-1,-25 1,0 0,0 0,25 0,-25-1,0 1,25 0,-25 0,0 0,0-1,25 1,-25 0,0 0,25 0,-25 0,24-1,-24 1,0 0,25 0,-25 0,25-1,-25 1,0 0,25 0,-25 0,0-1,25 1,-25 0,0 0,24 0,-24-1,25 1,-25 0,0 0,25 0,-25-1,25 1,-25 0,25 0,-25 0,24-1,-24 1,25 0,-25 0,25 0,0-25,-25 24,25 1,-1 0,1 0,0 0,-25-1,25-24,0 25,-1 0,1 0,0-25,0 25,0 0,-1-25,1 24,0-24,0 25,0-25,-1 25,1-25,0 25,0-25,0 25,-1-25,1 0,-25 24,25-24,0 0,0 0,-1 0,1 0,0-24,0-1,0 25,-25-25,25 25,-25-25,24 0,1 1,-25-1,25 25,-25-25,25 25,-25-25,25 0,-25 0,24 25,-24-24,25-1,-25 0,25 25,-25-25,25 0,-25 1,25-1,-25 0,0 0,24 0,-24 1,25-1,-25 0,0 0,0 0,25 1,-25-26,0 25,25 0,-25 1,0-1,0-25,25 25,-25 1,0-26,0 25,24 0,-24-24,0 24,0 0,25-24,-25 24,0-25,25 25,-25-24,0 24,0-25,0 25,25-24,-25 24,0-25,0 26,25-26,-25 25,0-24,24 24,-24-25,0 25,25-24,-25 24,0 0,0-24,25 24,-25-25,0 25,25-24,-25 24,0-25,25 26,-25-26,0 0,0 25,24-24,-24 24,0-25,0 26,0-1,25 0,-25 0,0 0,0 1</inkml:trace>
  <inkml:trace contextRef="#ctx0" brushRef="#br0" timeOffset="3174.1532">14610 5904</inkml:trace>
  <inkml:trace contextRef="#ctx0" brushRef="#br0" timeOffset="3886.4687">14610 5904,'0'24,"0"1,0 0,0 0,25 0,-25-1,0 1,0 0,25 0,-25 0,0-1,24 1,-24 0,0 0,25-25,-25 25,0-1,25 1,-25 0,0 0,25-25,-25 25,0-1,0 1,25-25,-25 25,24 0,-24 0,25-1,-25 1,25 0,0 0,-25 0,25-25,-25 24,24-24,-24 25,0 0,25-25,-25 25,25-25,-25 25,25-25,0 24,-1-24,-24 25,25-25,0 0,-25 25,25-25,0 0,-1 0,1 0,0 0,-25-25,25 25,0 0,-1 0,1 0,-25-25,25 25,0-24,0 24,-25-25,25 25,-25-25,24 25,-24-25,25 25,-25-25,25 1,-25-1,25 0,-25 0,25 0,-25 1,24-1,-24 0,0 0,25-24,-25 24,0 0,25-25,-25 26,0-1,0 0,0-25,0 26,25-1,-25 0,0 0,0 0,0 1,0-1,0 0,0 0,0 0,0 1,0-1,0 0,0 0,0 0,0 0,0 1,0-1,0 0,0 0,0 50</inkml:trace>
  <inkml:trace contextRef="#ctx0" brushRef="#br0" timeOffset="4969.9655">18579 6102,'0'25,"0"0,25-1,-25 1,0 0,24 0,-24 0,25-1,-25 1,25 0,-25 0,25 0,-25-1,25-24,-25 25,24 0,-24 0,0 0,25-25,-25 24,25 1,-25 0,25 0,0 0,-25-1,24-24,-24 25,25-25,0 25,0-25,-25 25,25-25,-1 0,1 0,0-25,0 25,0-25,-1 0,1 25,-25-24,25-1,-25 0,25 25,-25-25,25 0,-25 1,24-26,-24 25,0 0,25 1,-25-26,0 25,0-24,0 24,0 0,0-25,0 26,0-1,0 0,0 0,0 0,0 1</inkml:trace>
  <inkml:trace contextRef="#ctx0" brushRef="#br0" timeOffset="6545.9694">20762 6226,'0'-25,"0"50,0 0,0 0,0-1,0 1,0 0,0 0,24-25,-24 25,0-1,0 1,25 0,-25 0,0 0,25-1,-25 1,0 0,25-25,-25 25,0 0,25-25,-25 24,24-24,-24-24,25 24,-25-25,25 25,-25-25,25 25,-25-25,25 0,-25 1,0-1,24 0,-24 0,0 0,0 1,0-1,0 0</inkml:trace>
  <inkml:trace contextRef="#ctx0" brushRef="#br0" timeOffset="6738.966">21208 6375,'0'-25,"0"0,0 0,0 1,0-1,0 50</inkml:trace>
  <inkml:trace contextRef="#ctx0" brushRef="#br0" timeOffset="10060.1007">1637 8533,'-25'0,"0"25,25-1,-24 1,24 0,0 0,-25 0,25-1,0 1,-25 0,25 0,0 0,-25-1,25 1,0 0,-25 0,25 0,0-1,0 1,0 0,0 0,0-50,0 0,0 0,0 1,0-1,25 25,-25-25,0 0,0 0,0 1,0-1,25 0,-25 0,0 0,0 1,0-1,25 0,-25 0,0 0,0 1,25 24,-25 24,24-24,-24 25,25-25,-25 25,25-25,-25 25,0 0,25-25,0 0,-25 24,25 1,-25 0,24-25,-24 25,25 0,-25-1,25-24,-25 25,25-25,-25 25,25-25</inkml:trace>
  <inkml:trace contextRef="#ctx0" brushRef="#br0" timeOffset="11040.4454">1587 8781,'0'25,"0"-1,0 1,0 0,0 0,0 0,0-1,0 1,0 0,25-25,-25 25,0 0,0 0,0-1,0 1,0 0,0 0,25 0,-25 24,0-24,0 0,0 0,25 24,-25-24,0 0,0 0,25 24,-25-24,0 0,0 24,0-24,25 25,-25-25,0-1,0 26,0-25,0 24,24 1,-24-25,0 24,25 1,-25 0,0-1,25-24,-25 25,0-1,25 1,-25 0,0-1,25-24,-25 25,0-1,0 1,24-1,-24 1,0-25,0 24,25 1,-25 0,0-1,0 1,0-1,25 1,-25-25,0 24,0 1,25 0,-25-1,0 1,0 0,0-1,0 1,0-1,0 1,0 0,0-1,0 26,0-26,0 1,0 24,0-24,0-1,0 1,0 24,0-24,0 25,0-26,0 1,0 24,0 1,0-26,25 26,-25-1,0 0,0-24,0 24,0 1,0-26,0 26,0-1,0-24,0 24,0-24,0 24,0-24,0 24,0-24,0 0,0-1,0 1,0-1,0-24,0 25,0-1,0 1,0-25,0 24,0 1,0-25,0 24,0 1,0-25,0 24,0-24,0 0,0 0,0 0,0 0,0-1,0 1,0 0,0 0,0 0,0-1,0 1,0 0,0 0</inkml:trace>
  <inkml:trace contextRef="#ctx0" brushRef="#br0" timeOffset="12157.0853">2158 14536,'-25'0,"25"-25,25 25,0 0,0-25,-1 25,1 0,0 0,0 0,0-25,24 25,-24 0,25 0,-1 0,1-25,-1 25,1 0,25-24,-26 24,1 0,24-25,1 25,-26 0,26-25,-1 25,0 0,-24-25,24 25,1 0,-26-25,26 25,-1 0,-24-25,24 25,1 0,-26 0,26-24,-1 24,1 0,-1-25,0 25,1 0,-1-25,1 25,-1 0,0-25,26 25,-26 0,1-25,24 25,-25-24,1 24,-1 0,0 0,1 0,-1 0,1 0,-26 0,26 0,-1 0,-24 0,24 0,1 0,-26 0,26 0,-1 0,0-25,1 25,-1 0,1 0,-1 0,0-25,1 25,-1 0,1 0,-1 0,1-25,-26 25,26 0,-1 0,0 0,-24-25,24 25,-24 0,24 0,-24 0,24 0,-24 0,24 0,-24-24,24 24,1 0,-26 0,26 0,-1 0,-24-25,24 25,1 0,-26 0,26 0,-26 0,1 0,0 0,-1 0,1 0,-1 0,-24 0,25 0,-25 0,-1 0,1 0,-25-25,-25 25,1 0,-1-25,0 25,-25 0,26 0,-1 0,0 0,0 0,0 0,25 25,25 0,0-25,-25 25,25-25,-25 24,25-24,-25 25,0 0,0 0,0 0,-25-25,0 24,0-24,0 0</inkml:trace>
  <inkml:trace contextRef="#ctx0" brushRef="#br0" timeOffset="14477.0682">2853 14585,'24'0,"1"-25,0 25,0 0,-25-24,25 24,-1-25,1 25,-25-25,25 25,-25-25,25 25,0-25,-1 25,-24-24,25 24,0-25,0 0,0 25,-1-25,-24 0,25 25,0-25,0 1,0 24,-25-25,24 0,1 25,-25-25,25 25,0-25,-25 1,25 24,-1-25,1 0,0 0,-25 0,25 25,0-24,-25-1,24 25,-24-25,25 0,0 0,-25 1,25 24,-25-25,25 0,-25 0,25 0,-1 1,-24-1,25 0,-25 0,25 0,-25 1,0-1,25 0,0 0,-25 0,0 1,24-1,-24 0,25 0,-25 0,0 1,25-26,-25 25,0 0,25 1,-25-1,0-25,25 25,-25 0,24-24,-24 24,25 0,-25-24,25 24,-25-25,0 25,25-24,-25-1,0 25,25-24,-25 24,0-25,0 26,0-26,0 25,24 0,-24 1,0-1,0 0,0 0,0 0,25 1,-25-1,0 0,0 0,0 0,0 1,0-1,25 0,-25 0,0 0,0 0,25 1,-25-1,0 0,0 0,25 0,-25 1,0-1,0 0,0 0,0 0,0 1,24-1,-24 0,0 0,0 0,25 1,-25-1,0 0,0 0,25 0,-25 1,0-1,0 0,0 0,25 25,-25-25,0 1,0-1,25 0,-25 0,24 0,-24 1,25-1,-25 0,25 0,-25 0,0 1,25 24,-25-25,25 0,-25 0,24 0,-24 0,25 1,-25-1,0 0,25 0,-25 0,25 1,0-1,-25 0,0 0,24 25,-24-25,25 25,-25-24,25 24,-25-25,25 25,-25-25,25 25,-1 0,1 0,0 0,0 0,0 0,0 0,-1 25,1-25,0 0,-25 25,25-25,0 0,-25 24,24-24,1 25,0-25,-25 25,25-25,-25 25,25-25,-1 0,-24 25,25-25,-25 24,25-24,0 25,0 0,-1 0,1 0,0-1,0 1,0-25,-25 25,24-25,1 25,0 0,0 0,0-1,-1-24,1 25,-25 0,25 0,0-25,-25 25,25-1,-1 1,-24 0,25 0,0 0,0-1,-25 1,25 0,-25 0,24-25,1 25,-25-1,25 1,0 0,-25 0,25 0,0-1,-1 1,1 25,-25-25,25-1,0 1,-25 0,25 0,-1 0,-24-1,25 26,0-25,0 0,-25-1,25 1,-1 0,1 0,0 0,0 0,0-1,-25 1,24 0,1 0,0 0,-25-1,25 1,0 0,-25 0,24 0,-24-1,25 1,0 0,-25 0,25 0,0-1,-25 1,24 0,1 0,-25 0,25-1,0 1,-25 0,25 0,-1 0,1-1,-25 1,25 0,0 0,0 0,-1-1,-24 1,25-25,-25 25,25 0,-25 0,25-25,-25 24,25 1,-25 0,25 0,-25 0,24 0,1-1,-25 1,25 0,-25 0,0 0,25-1,-25 1,25 0,-1 0,-24 0,25-1,-25 1,25 0,0-25,-25 25,25 0,-1-1,-24 1,25-25,0 25,0 0,-25 0,25-1,-1-24,1 25,0 0,25 0,-26 0,1-25,0 24,25 1,-26 0,26-25,-25 25,24 0,-24-25,25 0,-25 24,24-24,1 0,-25 0,24 25,-24-25,0 0,25 0,-26-25,1 25,0 0,0 0</inkml:trace>
  <inkml:trace contextRef="#ctx0" brushRef="#br0" timeOffset="15029.0632">4837 10988,'-25'0,"0"0,25-24,0 48,0 1,25 0</inkml:trace>
  <inkml:trace contextRef="#ctx0" brushRef="#br0" timeOffset="15144.8756">4837 11658,'0'25,"0"0</inkml:trace>
  <inkml:trace contextRef="#ctx0" brushRef="#br0" timeOffset="15372.0607">5011 12303,'-25'0,"25"25</inkml:trace>
  <inkml:trace contextRef="#ctx0" brushRef="#br0" timeOffset="15509.0588">5135 12799,'0'0,"0"25,-25 0,25 0,0-1,0 1,0 0,0 0</inkml:trace>
  <inkml:trace contextRef="#ctx0" brushRef="#br0" timeOffset="15692.8038">5209 13568,'0'0,"0"25,0 0,0 24,0-24,0 0,0 0,0 0,-25-1,25 1,0 0,0 0,0 0,0-1,0 1,0 0,25 0,-25 0,0-1,25 1,-25 0,0 0,25 0,-25-1,24 1</inkml:trace>
  <inkml:trace contextRef="#ctx0" brushRef="#br0" timeOffset="16363.874">5011 14957,'0'-25,"-25"25,25-24,0-1,-25 25,25 25,0-1,0 1,25 0,-25 0,0 0,0-1,25 1,-25 0,0 0,24 0,-24-1,0 1,25 0,-25 0,0 0,25-1,0 1,-25 0,25-25,-25 25,24-25,1-25,-25 0,25 0,-25 1,0-26,25 25,-25 0,0-24,0-1,0 25,0-24,0-1,0 1,25 24,-25-25,0 25,0 1,0-1,0 0,0 0</inkml:trace>
  <inkml:trace contextRef="#ctx0" brushRef="#br0" timeOffset="16625.0518">5482 15205,'0'25,"0"0,0 0,0-1,25 1,-25 0,0 0,0 0,0 0,24-1,-24 1,0 25,0-25,0-1,25 1,-25 0,0 0,0 0</inkml:trace>
  <inkml:trace contextRef="#ctx0" brushRef="#br0" timeOffset="16912.0023">5432 15354,'0'0,"0"-25,0 0,0 1,0-1,0 0,25 25,-25-25,25 25,0 0,-1 25,1-25,0 25,-25 0,25-1,0-24,-1 25,-24 0,25 25,-25-25,0-1,0 1,0 0,0 0,-25 0,25-1,-24 1,-1 0,0 0,0-25,0 25,1-1,-1-24,0 25,0-25,0 0,1 0,-1 0</inkml:trace>
  <inkml:trace contextRef="#ctx0" brushRef="#br0" timeOffset="19860.6368">9500 4514,'0'0,"25"0,-25-24,25-1,0 25,-1 0,1 0,0 0</inkml:trace>
  <inkml:trace contextRef="#ctx0" brushRef="#br0" timeOffset="20008.8151">10170 4514,'25'0,"0"0,-1-24,1 24,0 0</inkml:trace>
  <inkml:trace contextRef="#ctx0" brushRef="#br0" timeOffset="20145.2588">10889 4465,'0'0,"25"0,0 0,0 0,-1 0,1-25</inkml:trace>
  <inkml:trace contextRef="#ctx0" brushRef="#br0" timeOffset="20261.0215">11658 4440,'25'0,"0"0,0 0,-1 0,1-25,0 25</inkml:trace>
  <inkml:trace contextRef="#ctx0" brushRef="#br0" timeOffset="20401.403">12477 4390,'25'-24,"-1"24,-24-25,25 25</inkml:trace>
  <inkml:trace contextRef="#ctx0" brushRef="#br0" timeOffset="21700.8384">3299 4192,'0'25</inkml:trace>
  <inkml:trace contextRef="#ctx0" brushRef="#br0" timeOffset="21840.8498">3746 4341,'0'0,"0"25,24-50</inkml:trace>
  <inkml:trace contextRef="#ctx0" brushRef="#br0" timeOffset="22123.0077">3373 2803,'0'0,"0"-25,-24 0,24 1,0-1,-25-25,25 25</inkml:trace>
  <inkml:trace contextRef="#ctx0" brushRef="#br0" timeOffset="22489.7561">2828 4390,'0'0,"-25"0</inkml:trace>
  <inkml:trace contextRef="#ctx0" brushRef="#br0" timeOffset="22762.3708">2877 4390,'0'0,"25"0,0 0,25 0,-26 0,26-24,0 24,-1 0,1 0,-1-25,26 25,-26 0,1 0,24-25,1 25,-1 0,-24 0,49-25,-24 25,-1 0,0 0,26 0,-26-25,25 25,-24 0,24 0,0 0,0 0,0-24,1 24,-1 0,0 0,0-25,1 25,-1 0,25-25,-25 25,0-25,0 25,1 0,-1-25,0 25,0-24,1 24,-1-25,0 25,-25 0,26-25,-1 25,-25-25,26 25,-26-25,0 25,1-24,-1-1</inkml:trace>
  <inkml:trace contextRef="#ctx0" brushRef="#br0" timeOffset="23522.9955">3746 2332,'0'0,"0"-25,-25 25,0 0,0 0,0 25,0-25,1 24,-26 1,25 0,0 0,1 24,-1-24,0 25,0-25,0 24,25-24,0 0,0 0,25 0,0-1,25-24,-26 25,26-25,24-25,-24 25,25-24,-26-1,26 0,-26-25,26 25,-26-24,1 24,-1-25,1 26,-25-26,0 25,-1 0,-24 1,0-1,0 0,0 0,-24 0,-1 25,0 0,0 0,0 0,1 25,-1-25</inkml:trace>
  <inkml:trace contextRef="#ctx0" brushRef="#br0" timeOffset="23674.9943">3845 3448,'25'25,"-25"-1,24-24,1 0,0 0,25 0,-1 0,-24 0</inkml:trace>
  <inkml:trace contextRef="#ctx0" brushRef="#br0" timeOffset="23798.8147">4638 3299,'0'25,"-24"0,-26 24,25 1,0-25,-24 24,24 1,-25-1,26 1,-1 0,0-1,25 1,0 0,0-26,25 1,0 0,24-25</inkml:trace>
  <inkml:trace contextRef="#ctx0" brushRef="#br0" timeOffset="24162.9923">5804 3299,'0'0,"50"-25,24 0,-24-24,24 24,-24-25,0 1,-1-1,-24 25,25-24,-50 24,24-25,-24 26,0-1,-24 0,-1 25,-25-25,1 25,-1 0,0 0,-24 0,24 0,1 25,-26-25,26 25,-1 0,25-1,-24 1,49 0,0 0,0 24,0-24</inkml:trace>
  <inkml:trace contextRef="#ctx0" brushRef="#br0" timeOffset="24538.9897">6846 2952,'0'0,"50"0,-25-25,-1 25,1 0,-25-25,25 25,-25 25,-25-25,25 25,0-50,0 0,0 0,0 1,-25 24,1 0,-26 0,25 0,0 24,-24 1,24-25,-25 50,25-25,-24 24,24-24,0 25,0-1,1 1,24-25,0 24,0 1,0-25,24-1,1 1,25 0,-25-25,24 0,1 0,-1 0,1-25,25 25,-26-25,1 1,-1-1,1 25,0-25,-26 0,1 25,0-25,0 25,-50 0,25 25,-25-25,0 25,-24 0,24 0,0-1</inkml:trace>
  <inkml:trace contextRef="#ctx0" brushRef="#br0" timeOffset="24712.9868">4688 2902,'0'0,"-99"50,0-25,24-1,26 26,-1-25,25 0,0 24,1 26,24-26</inkml:trace>
  <inkml:trace contextRef="#ctx0" brushRef="#br0" timeOffset="24832.9861">5035 3473,'0'0,"75"-25,24-25,-25 25,1 1,-1-26,-24 25,-1 0,1 1,-25-1,0 0,-1 0,-24 0,-24 25,-1 0,-25 0,-24 0</inkml:trace>
  <inkml:trace contextRef="#ctx0" brushRef="#br0" timeOffset="25332.5515">5432 2778,'-25'-25,"1"25,-1 0,0 0,-25 0,26 0,-26 0,-24 0,24 25,-24 0,-1-25,-24 25,0 24,-1-24,1 0,-25 25,-25-1,1 1,-1 24,-25-24,25 24,-49 1,24-1,1 0,-26 1,26 24,-26-24,25 24,1-25,-1 1,25 24,25-50,0 26,0-26,50 1,-1 0,26-26,-1-24,25 25,1-25</inkml:trace>
  <inkml:trace contextRef="#ctx0" brushRef="#br0" timeOffset="25692.9794">2803 3001,'0'0,"25"-24,-25-1,-25 25,-25 0,26 25,-26-1,0 1,-24 25,-1 24,1-24,0 24,-26 1,1-1,0 25,-25 0,25 1,-25 24,0 0,0-25,0 25,0 0,-50 50,25-26,50-48,25-26,-1 25,1-24,-1-1,26-24,-1-1,25-24,25 0,0 0,50-25,-25 0,49-25,1 0,-1 0,25-24,25-1,0-24,0 24,25-24,0-26,24 26,1 0,0-1,-1-24</inkml:trace>
  <inkml:trace contextRef="#ctx0" brushRef="#br0" timeOffset="36411.0733">10294 3894,'0'-24,"0"-1,-25 25,0 0,1 0,24 25,-50-25,25 0,-24 24,-1-24,0 0,-24 25,-1 0,1-25,-25 25,0 0,-1-1,1 1,-25 0,0 0,0 0,0-1,0 1,0 0,0 0,0-25,25 25,0-1,-1 1,26-25,-1 25,26-25,-1 0,25 0</inkml:trace>
  <inkml:trace contextRef="#ctx0" brushRef="#br0" timeOffset="36730.8947">8533 3894,'-25'0,"0"25,0-25,-24 25,-1 0,1 24,-26-24,26 25,-26-1,1 1,-1 0,1-1,-1 1,1-1,0 1,-1 0,1-1,24-24,1 0,24 0,0-1,0 1,25 0,25 0,25-25,-26 0,26 0,24 0,-24 0,49 0,-24 0,24 0,0-25,0 25</inkml:trace>
  <inkml:trace contextRef="#ctx0" brushRef="#br0" timeOffset="41422.6479">4762 5110,'0'0,"-24"0,-1 0,0 0,25-25,-25 25,25-25,0 0,25 25,0-24,0 24,-25-25,24 0,1 25,0-25,0 25,-25-25,25 25,-25 25,-25-25,0 25,25 0,-25 0,0-25,1 24,-1 1,25 0,-25 0,0-25,25 25,-25-1,50-48,0 24</inkml:trace>
  <inkml:trace contextRef="#ctx0" brushRef="#br0" timeOffset="42002.8559">4192 5234,'0'0,"0"25,25-1,0 1,-1 0,26-25,-25 0,24 0,1 0,0-25,-1 0,1 1,-1-1,1-25,-25 1,24 24,1-25,-25 1,0-1,0 0,-25 1,24 24,-24-25,0 25,-24 1,24-26,-25 50,0-25,0 0,0 25,-24 0,24 25,-25-25,25 25,-24 0</inkml:trace>
  <inkml:trace contextRef="#ctx0" brushRef="#br0" timeOffset="42662.8496">3870 4465,'0'0,"49"-25,26 25,-1 0,0 0,-24-25,24 25,1 0,-1 0,1 0,-1 0,0 0,26 25,-26-25,1 0,-1 0,0 0,1 0,-1 0,1 0,-1 0,25 0,-24-25,-1 25,0 0,1 0,-1 0,1-25,-26 25,26 0,-1-24,1 24,-26 0,26-25,-1 25,0 0,-24-25,24 25,-24-25,24 25,1 0</inkml:trace>
  <inkml:trace contextRef="#ctx0" brushRef="#br0" timeOffset="43961.6653">3969 4837,'0'0,"-25"0,0-25,0 25,1-25,-1 0,25 1,0-1,0 0,25 0,-1 25,1 0,0 0,-25-25,25 25,0 0,-1 0,1 0,-25-24,25 24,-25-25,-25 25,0 0,1 0,-1 0,0 0,0 0,-24 0,-1 0,25 0,-24 0,-1 0,0 0,1 0,-1 0,0 0,26 0,-26 0,0 0,1 0,-26 0,26 25,-1-25,-24 24,24 1,-24 0,24-25,1 25,-26 0,26-1,-1 1,0 0,25-25,-24 25,24-25,0 0,0 0,1 25,24-50</inkml:trace>
  <inkml:trace contextRef="#ctx0" brushRef="#br0" timeOffset="44730.2983">7441 4217,'0'-25,"25"25,0 0,0 0,24-25,-24 25,25 0,-1-25,26 25,-26-24,1 24,24 0,1-25,-25 25,24-25,-24 25,24-25,-24 25,24 0,-24-25,-1 25,1-24,-25 24,-1-25,1 25,0 0,0-25,0 25</inkml:trace>
  <inkml:trace contextRef="#ctx0" brushRef="#br0" timeOffset="45574.8283">6400 4564,'0'0,"-50"50,0 24,26-24,-26 24,-24 25,24-24,-24 24,24 0,-24 0,-1 1,1-1,-1 0,-24 0,25 0,-1-24,1-1,-1 1,26-26,-26 1,26 0,24-26,-25 1</inkml:trace>
  <inkml:trace contextRef="#ctx0" brushRef="#br0" timeOffset="45898.5731">6871 4787,'0'0,"-50"100,-24 24,24 0,-24-25,-1 25,1 0,0 0,-1 0,1 0,24 0,-24-25,24 25,1-25,-26-24,50 24,-24-25,-1 1,25-1,0-24,1 24,-1-49,25 25,-25-1,25-24</inkml:trace>
  <inkml:trace contextRef="#ctx0" brushRef="#br0" timeOffset="46178.8227">6945 5135,'0'0,"25"-50,0 25,-25 0,-25 25,25 25,-25-25,1 25,-1 25,0-26,0 26,-25 0,26 24,-26 0,25 1,-24-1,-1 25,0 1,1-1,-1 0,-24 25,24-25,1 25,-26-24,26-1,-1 0,0 0,1-24,-1-1,25-24,-24-1,24 1,0-25,0 0</inkml:trace>
  <inkml:trace contextRef="#ctx0" brushRef="#br0" timeOffset="46498.8195">5631 4911,'0'0,"0"-24,0-1,-25 25,0 25,0 24,-24-24,24 25,-25-1,1 26,-1-1,0 0,1 1,-26-1,1 25,24 1,-24-1,0 0,-1 0,25 1,-24-26,24 25,1-24,-26-1,51 0,-26 1,0-26,26 1,-26-25,25 24,25-24,-25-25,25 25</inkml:trace>
  <inkml:trace contextRef="#ctx0" brushRef="#br0" timeOffset="46755.225">5383 4738,'0'0,"0"-50,24 25,-24 0,25 25,-25-24,-25 24,25 24,-24 1,-1 0,0 0,0 0,0 24,-24 1,-1 0,1-1,-1 26,-24-1,24 0,-24 26,-1-26,1 25,-1-24,26 24,-26-25,26 1,-1-26,-24 1,24 0,0-1,26-24,-26 0,25-25</inkml:trace>
  <inkml:trace contextRef="#ctx0" brushRef="#br0" timeOffset="47298.8157">5879 5259,'0'0,"-50"74,0 0,1 1,24-1,-25 1,1 24,-1-25,1 1,-1-1,25-24,0 24,-24-24,24-1,0 1</inkml:trace>
  <inkml:trace contextRef="#ctx0" brushRef="#br0" timeOffset="47558.8247">5879 5978,'0'0,"-75"74,26 1,-1-1,0 1,1-1,-1-24,1 24</inkml:trace>
  <inkml:trace contextRef="#ctx0" brushRef="#br0" timeOffset="51592.3501">9897 3597,'0'0,"-25"24,0-24,1 0,-26 25,0-25,1 25,-26-25,1 25,0 0,-1 0,-24-1,25 1,-26 0,-24 0,25 0,-25-1,25-24,-25 25,25 0,-1 0,1-25,25 25,-1-25,26 24</inkml:trace>
  <inkml:trace contextRef="#ctx0" brushRef="#br0" timeOffset="51780.6165">9773 3473,'0'0,"25"0,0 0,-25-25,-25 25</inkml:trace>
  <inkml:trace contextRef="#ctx0" brushRef="#br0" timeOffset="51825.3387">9649 3497,'-149'25</inkml:trace>
  <inkml:trace contextRef="#ctx0" brushRef="#br0" timeOffset="51873.3341">9128 3646,'521'-149,"-1712"571</inkml:trace>
  <inkml:trace contextRef="#ctx0" brushRef="#br0" timeOffset="52184.735">7441 4440,'0'0,"-24"25,24 0,0-1,0 1</inkml:trace>
  <inkml:trace contextRef="#ctx0" brushRef="#br0" timeOffset="67734.6562">10344 4911,'0'0,"-25"0,25 25,-25 0,0 0,0 0,1 24,-1-24,0 25,0-26,0 1,1 25,-1-25,0-1,25 1</inkml:trace>
  <inkml:trace contextRef="#ctx0" brushRef="#br0" timeOffset="68057.6544">10691 5209,'0'0,"-25"25,0-25,0 25,1-1,-1 1,-25 25,25-25,1-1,-1 1,0 0,25 0,-25 0</inkml:trace>
  <inkml:trace contextRef="#ctx0" brushRef="#br0" timeOffset="68210.6516">10864 5035,'0'0,"-24"25,24 0,-25 0,0 0,0-1,0 26,1-25,-1 24,0 1,0-25</inkml:trace>
  <inkml:trace contextRef="#ctx0" brushRef="#br0" timeOffset="68402.6506">11311 5060,'0'0,"0"25,-25-25,0 25,1 0,-1-1,0 1,-25 25,1-1,24 1,-25 24,1-24,-1 24,25 1,-24-1,-1 1</inkml:trace>
  <inkml:trace contextRef="#ctx0" brushRef="#br0" timeOffset="68574.6496">11261 5680,'0'0,"-24"50,-1-25,0-1,0 26,0-25,-24 25,24-1,0 1,-25-1,26 26,-1-26</inkml:trace>
  <inkml:trace contextRef="#ctx0" brushRef="#br0" timeOffset="68746.3077">11658 5234,'0'0,"25"0,-50 0,0 25,1-25,-1 24,0 26,0-25,-24 24,24-24</inkml:trace>
  <inkml:trace contextRef="#ctx0" brushRef="#br0" timeOffset="72120.6214">471 10691,'-25'0,"25"-25,0 0,0 0,0 1,25-1,0 25,0 0,-25 25,25-25,-25 24,25-24,-25 25,24 0,-24 0,25 0,-25 24,25-24,-25 0,0 0,0-1,25 1,-25 0,0 0,0-50,0 0,0 0,0 1,0-1,0 0,0 0,0 0,25 1,-25-1,0-25,24 25,-24 1,0-1,25 25,-25-25,25 0,0 25,0 0,-25 25,24 0,-24 0,25-1,-25 1,0 25,25-25,-25-1,25 1,-25 0,25 0,-25 0,24-1,1 1,0-25,-25 25,25-25,0 0,-1 0,26 0</inkml:trace>
  <inkml:trace contextRef="#ctx0" brushRef="#br0" timeOffset="73270.7006">9227 8161,'-24'25,"24"-1,-25-24,0 25,25 0,-25 0,0 0,25-1,-24-24,-1 25,25 0,0 0,-25-25,25 25,0-50,25 0,-25 0,25 0,-25 1,24-1,-24 0,25 0,-25 0,25-24,-25 24,25 0,-25 0,25 1,-25-1,24 0,-24 0,0 0,25 25,0 25,0-25,-25 25,25 0,-1 0,1-25,0 24,-25 1,25-25</inkml:trace>
  <inkml:trace contextRef="#ctx0" brushRef="#br0" timeOffset="74636.4482">9277 8235,'0'-25,"0"1,25-1,-25 50,0-1,0 1,0 0,0 0,0 0,0-1,0 1,0 0,0 0,0 0,0-1,0 1,0 0,0 0,0 0,0-1,0 1,0 0,-25-25,25 25,0 0,0-1,0 1,0 0,0 0,0 0,0-1,0 1,0 0,0 0,0 0,0-1,25 1,-25 0,0 0,0 0,0 0,0-1,0 1,0 0,0 0,0 0,0-1,0 1,0 0,0 0,0 0,0-1,0 1,0 0,0 25,0-26,0 1,0 0,0 0,0 0,0-1,0 1,0 0,0 25,0-26,0 1,0 0,0 0,0 0,0-1,0 26,0-25,0 0,0 24,0-24,0 0,0 25,0-1,-25-24,25 25,0-26,0 26,0 0,0-26,0 26,-25 0,25-26,0 26,0-25,0 24,0-24,0 25,0-25,0-1,0 26,0-25,-25 24,25-24,0 25,0-1,0 1,0 0,0-26,0 26,0 25,0-26,0 1,-24-1,24 1,0 0,0-1,0 1,0-1,0-24,0 25,0-1,0 1,0 0,0-26,-25 26,25-25,0 24,0-24,0 25,0-25,0 24,0-24,0 25,0-25,0 24,0 1,0-25,0 24,0 1,0-25,0 24,0 1,0-1,0 1,25 0,-25-1,0-24,24 25,-24-1,0-24,0 0,25 24,-25-24,0 0,0 0,25 0,-25-1,0 1,0 0,0 0,25 0,-25 0,0-1,0 1,25-25,-25 25,0 0,0 0,0-1,0 1,0 0,0 0,0 0,0-1,0 1,0 0,0 0,0 0,0-1,0 1,0 0,0 0,0 0,24-25,-24 24,0 1,0 0,0 0,0 0,0-1,0 1,0 0</inkml:trace>
  <inkml:trace contextRef="#ctx0" brushRef="#br0" timeOffset="75576.5945">9376 13915,'25'0,"0"0,0 0,-1 0,1 0,0 0,0 0,0 0,24 0,-24-24,0 24,24 0,1 0,-25 0,24 0,26-25,-26 25,1 0,0 0,24 0,-24 0,24 0,1 0,-1-25,-24 25,24 0,25 0,-24 0,-1 0,25-25,-24 25,24 0,0-25,0 25,1 0,-1 0,25-24,-25 24,0 0,0-25,1 25,24 0,-25-25,0 25,25 0,-25 0,1-25,24 25,-25 0,0 0,25-25,-25 25,1 0,-1 0,-25 0,25 0,1 0,-26 0,0 0,26 0,-26 0,0 0,1 0,-1-24,1 24,-1 0,1-25,-26 25,26 0,-26-25,26 25,-26-25,1 25,-25-25,24 25,-24-24,0 24,-25-25,0 0,0 0,-25 0,-25 25,26-24,-26 24,25-25,-24 25,-1-25,25 25,-24 0,24 0,0 0,0 0,25 25,0 0,0-1,0 1,0 0,0 0,0 0,25-25,-25 24,0 1,0 0,0 0,-25 0,0-1,1 1,-1-25</inkml:trace>
  <inkml:trace contextRef="#ctx0" brushRef="#br0" timeOffset="79905.086">6276 12129,'-25'0,"25"25,0 0,0 0,0 0,0 0,25-25,-25 24,0 1,0 0,24 0,-24 0,0-1,25 1,-25 0,0 0,0 0,0-1,25-24,-25 25,0 0,0 0,0 0,0-1,25 1,-25 0,0 0,0 0,0-1,0 1,25 0,-25 0,0 0,0-1,0 1,0 0,0 0,0 0,0-1,0 1,0 0,0 0,24 0,-24-1,0 1,0 0,0 0,0 0,0 0,0-1,25 1,-25 0,0 25,0-26,0 1,0 0,0 0,0 24,25-24,-25 0,0 25,0-26,0 1,0 0,0 25,0-26,25 1,-25 0,0 0,25 0,-25-1,0 1,0 25,24-25,-24-1,0 1,0 0,0 0,0 0,25-1,-25 1,0 0,0 0,0 0,0-1,0 1,25 0,-25 0,0 0,0 0,0-1,0-48,0-1</inkml:trace>
  <inkml:trace contextRef="#ctx0" brushRef="#br0" timeOffset="80539.3929">6499 12898,'0'25,"0"0,0 0,0 0,0-1,-25 1,25 25,0-25,-25 24,25 1,0 0,0-26,-25 26,25-25,0 24,0-24,0 0,0 0,0 0,0-1,0 1,-24 0,24 0,0 0</inkml:trace>
  <inkml:trace contextRef="#ctx0" brushRef="#br0" timeOffset="80851.5602">6623 13097,'0'-25,"0"50,0 0,0-1,0 1,0 0,0 0,0 25,-25-1,25 1,0-25,0 24,-25 1,25-1,0 1,-25 0,25-26,0 26,0-25,0 0,-24-1,24 1,0 0,0 0,0 0</inkml:trace>
  <inkml:trace contextRef="#ctx0" brushRef="#br0" timeOffset="81119.5541">6796 13271,'0'0,"-24"24,24 1,-25 0,25 0,0 0,-25-1,25 26,-25 0,25-26,-25 26,25 0,-24-1,24-24,0 25,-25-1,25-24,0 25,-25-26,25 1,0 25,-25-25,25-1,0 1,0 0,0 0</inkml:trace>
  <inkml:trace contextRef="#ctx0" brushRef="#br0" timeOffset="81367.5509">6896 13519,'25'0,"-25"24,0 1,-25 0,25 0,-25 0,25 24,-25-24,25 25,0-1,-25-24,25 25,-25-1,25 1,-24-1,24-24,-25 25,25-1,-25-24,25 0,0 0,0 0,-25-1,25 1</inkml:trace>
  <inkml:trace contextRef="#ctx0" brushRef="#br0" timeOffset="81560.549">7094 13742,'0'0,"0"25,-25-1,25 1,-24 0,24 0,-25 0,0 24,25-24,-25 0,0 24,25-24,-24 0,-1 25,25-26,-25 1,25 0,0 0,0 0,0-1</inkml:trace>
  <inkml:trace contextRef="#ctx0" brushRef="#br0" timeOffset="81744.3445">7243 13767,'0'0,"0"24,0 1,0 0,-25 0,0 0,25-1,-24 26,-1 0,0-26,0 26,0 0,25-26,-24 26,-1 0,0-1,25-24,-25 25</inkml:trace>
  <inkml:trace contextRef="#ctx0" brushRef="#br0" timeOffset="82692.4975">6896 12129,'0'25,"0"0,-25-25,25 25,0 0,-25 24,25-24,-25 25,25-1,-25 1,25 0,-24-1,24-24,-25 25,25-1,-25-24,25 25,-25-26,25 1,0 0,-25 0,25 0,0-1,-24 1,24 0,0 0,0 0,0-1,24-24,-24 25,25-25,0 0,0 0,0 0,-1 0,1 0,0-25,0 25,25-24,-26 24,1-25,0 25</inkml:trace>
  <inkml:trace contextRef="#ctx0" brushRef="#br0" timeOffset="83056.5372">6796 12948,'0'-25,"25"25,-25-25,25 25,-25-24,25 24,-25-25,25 0,0 0,-1 0,1 1,0-1,0-25,24 25,-24 1,0-26,25 0,-26 26,1-26,25 0,-25 26,-1-26,26 0,-25 26,0-26,-1 25,1 0,0 0,0 1,-25-1,25 0</inkml:trace>
  <inkml:trace contextRef="#ctx0" brushRef="#br0" timeOffset="84840.5239">7491 12179,'0'0,"0"-25,25 25,-25-25,0 1,25 24,-25-25,0 0,24 25,-24-25,0 0,25 25,-25-24,0-1,0 0,25 0,-25 0,0 1,25-1,-25-25,0 25,0 1,0-26,25 25,-25-24,0 24,0 0,0-25,0 26,0-26,0 25,0 0,0-24,24-1,-24 25,0-24,0 24,0-25,0 1,0-1,0 25,0-24,0-1,0 0,0 26,-24-26,24 0,0 26,-25-26,25 25,-25-24,25 24,-25-25,25 25,-25 1,25-1,-24-25,-1 25,25 1,-25-1,0 0,0 0,1 0,-1 1,0-1,0 0,0 0,1 0,-26 1,25-1,0 0,-24 0,-1 0,25 25,-24-25,-1 1,1 24,-1-25,0 25,1-25,-1 0,0 25,1-25,-1 25,-24-24,24 24,1-25,-1 25,-24-25,24 25,0-25,-24 25,24 0,1-25,-26 25,26-24,-1 24,0-25,-24 25,24-25,1 25,-26-25,26 0,-1 25,-24-24,24-1,-24 0,24 25,1-25,-26 0,26 1,-1-1,-24 0,24 0,0 0,-24 1,24-1,1 0,-1 0,0 0,1-24,-1 24,1 0,-1-24,0 24,1-25,24 25,-25-24,1-1,24 0,-25 1,26-1,-1 1,-25-1,25 0,1 1,-1-1,0 1,0-1,0 0,1-24,-1 24,25 1,-25-26,25 26,-25-26,25 26,-25-26,25 1,0 24,-25-24,25 24,-24-24,24 24,-25-24,25 24,-25-24,25 24,-25-24,0 24,25-24,-24-1,24 26,-25-26,25 1,-25 24,25-24,-25 24,25-24,-25-1,25 26,0-26,0 26,-24-1,24-24,0 24,0 1,-25-1,25-24,0 24,0 0,0 1,0-1,0-24,0 24,0 0,0-24,0 24,0-24,0 24,25-24,-25 24,0-24,24 0,-24 24,25-24,-25-1,25 25,-25-24,25 0,0-1,-1 1,-24-1,25 26,0-26,0 1,0 24,-1-24,1 24,0-24,0 24,25-24,-26 24,1 1,0-1,25-24,-26 24,1 25,25-24,-25-1,24 0,-24 1,0-1,24 1,-24 24,0-25,25 1,-26 24,1 0,0-25,0 26,0-1,-1 0,-24 0,25 25,-25-25,25 25,-25-24,-25 24,0 24,1-24,-1 0,0 25,-25 0,26-25,-26 25,0 0,26-1,-26-24,0 25,1 0,24 0,-25 0,1-1,-1-24,25 25,1 0,-26-25,50 25,-25-25,25 25,25-25,0 0,0 0,-1 0,1 0,25 24,-25-24,24 0,-24 0,0 0,24 0,-24 25,0-25,25 0,-26 25,1-25,-25 25,25 0,-25-1,0 1,0 0,0 0,-25 24,25-24,-25 25,1-25,-1 24,-25 1,25 0,1 24,-26-24,25-1</inkml:trace>
  <inkml:trace contextRef="#ctx0" brushRef="#br0" timeOffset="94332.9504">10344 4787,'0'-25,"0"1,-25 24,25 24,-25 1,25 0,0 0,-25 0,25 0,-25 24,1-24,24 25,-25-1,25-24,-25 25,25-26,0 1,0 0,25 0,0 0,-1-25,1 0,0-25,0 25,0 0,-1-25,26 0,-25 0,0 1,-1-1,26 0,-25 0,-25 0,25 1,-25-1,0 0,0 0,0 0,0 1,0-1,-25 0,0 0,0 25,0-25,1 25,-26-25,25 25,0 0</inkml:trace>
  <inkml:trace contextRef="#ctx0" brushRef="#br0" timeOffset="94620.4481">11137 4663,'0'0,"-49"25,24 0,-25-25,25 25,1-1,-1 1,0 0,0 0,25 0,0 0,25-25,0-25,24 25,-24-25,0 25,25-25,-26 0,26 0,-25 1,0-1,0 0,-1 0,1 0,0 1,-25-1,0 0,-25 0,0 25,25-25,-49 25,24 0,0-24,0 24,-24 0,24 24</inkml:trace>
  <inkml:trace contextRef="#ctx0" brushRef="#br0" timeOffset="94884.4469">10864 5556,'0'25,"25"-25,-25-25,25 25,0-25,0 1,-1-1,1 0,25 0,-25 0,-1-24,26 24,-25 0,-25 0,25 1,0-1,-25 0,0 0,0 0,0 1,-25 24,25-25,-25 25</inkml:trace>
  <inkml:trace contextRef="#ctx0" brushRef="#br0" timeOffset="95064.4458">10939 5531,'0'0,"-25"50,0 0,0-1,1 1,-1-1,25-24,-25 25,0-25,25 0,0-1,0 1,0 0,25-25,0-25,24 25,-24-25,25 1,-25-1,24 0,1-25,-1 25,-24 1,0-26,0 0,0 26,0-26</inkml:trace>
  <inkml:trace contextRef="#ctx0" brushRef="#br0" timeOffset="95256.4332">10666 5680,'0'0,"0"25,-25 0,25 24,0-24,0 0,0 0,0 0,0 0,0-1,25-24,-25 25,25-25,0 0,-1 0,1 0,25-25,-25 25,24-24,-24-1,25 0,-26 0,1 0</inkml:trace>
  <inkml:trace contextRef="#ctx0" brushRef="#br0" timeOffset="95348.4458">10914 5556,'0'0,"-174"50,150-1,24-24</inkml:trace>
  <inkml:trace contextRef="#ctx0" brushRef="#br0" timeOffset="110521.1118">10294 13891,'-25'0</inkml:trace>
  <inkml:trace contextRef="#ctx0" brushRef="#br0" timeOffset="110785.1396">10244 13915,'0'-24,"25"24</inkml:trace>
  <inkml:trace contextRef="#ctx0" brushRef="#br0" timeOffset="111730.753">5556 14560,'0'0,"0"25,0 25,0-25,0 24,0-24,0 25,0-26</inkml:trace>
  <inkml:trace contextRef="#ctx0" brushRef="#br0" timeOffset="112580.2971">11757 13791,'0'-24,"0"-1,0 0,0 50,0 0,0-1,0 1,0 0,0 0,0 0,0-1,0 1,0 0,0 25,0-26,0 1,0 0,0 25,0-26,0 1</inkml:trace>
  <inkml:trace contextRef="#ctx0" brushRef="#br0" timeOffset="112703.1264">11832 14536,'0'74,"0"-148</inkml:trace>
  <inkml:trace contextRef="#ctx0" brushRef="#br0" timeOffset="112815.3107">11881 14660,'0'74,"0"-148,0 173,0-74</inkml:trace>
  <inkml:trace contextRef="#ctx0" brushRef="#br0" timeOffset="116016.284">9872 13965,'25'0,"-25"-25,25 25,0 0,-25-25,24 25,1 0,-25-24,25 24,0 0,-25-25,25 25,-25-25,0 0,25 0,-25 1,24 24,-24-25,0 0,25 25,-25-25,0 0,0 1,25-1,-25 0,0 0,0 0,25 25,-25-24,0-1,0 0,0 0,25 0,-25 1,0-1,0 0,0 0,0 0,24 25,-24-24,0-1,25 0,-25 0,0 0,0 0,0 1,25 24,-25-25,0 0,0 0,0 0,25 25,-25-24,0-1,0 0,0 0,0 0,0 1,0-1,0 0,25 0,-25 0,0 1,0-1,0 0,0 0,0 0,0 1,0-1,0 0,0 0,24 0,-24 1,0-1,0 0,0 0,25 25,-25-25,0 1,0-1,0 0,0 0,0 0,0 1,25-1,-25 0,0 0,0 0,0 0,0 1,25 24,-25-25,0 0,0 0,25 25,-25-25,0 1,24 24,-24-25,0 0,25 0,-25 0,0 1,0-1,25 25,-25-25,25 0,-25 0,25 25,-25-24,24 24,-24-25,25 25,-25-25,25 25,0 0,0 0,-1 0,-24 25,25-25,0 0,-25 25,25-25,0 0,-1 24,1-24,-25 25,0 0,25-25,-25 25,25-25,-25 25,25-25,-25 24,0 1,24-25,-24 25,0 0,25-25,-25 25,0-1,0 1,25-25,-25 25,25 0,-25 0,25-1,-25 1,24 0,-24 0,25 0,-25 0,0-1,25 1,-25 0,25-25,-25 25,0 0,25-25,-25 24,0 1,25-25,-25 25,0 0,0 0,24-25,-24 24,0 1,25-25,-25 25,25-25,-25 25,25-25,-25 25,25-25,-25 24,24-24,-24 25,25-25,-25 25,25 0,-25 0,25-25,-25 24,25 1,-25 0,24-25,-24 25,25-25,-25 25,0-1,25-24,-25 25,25-25,-25 25,25 0,-25 0,24-25,-24 24,25-24,-25 25,25 0,-25 0,25-25,-25 25,0-1,25-24,-25 25,0 0,24-25,-24 25,25 0,-25 0,25-25,-25 24,0 1,25-25,-25 25,25-25,-25 25,24 0,-24-1,25-24,-25 25,25 0,-25 0,25-25,-25 25,25-25,-25 24,24-24,-24 25,25 0,0-25,-25 25,25-25,-25 25,0-1,0-48</inkml:trace>
  <inkml:trace contextRef="#ctx0" brushRef="#br0" timeOffset="116164.2844">11832 13419,'-25'-24,"25"-1,0 0,0 0</inkml:trace>
  <inkml:trace contextRef="#ctx0" brushRef="#br0" timeOffset="116355.6331">11807 13246,'0'0,"0"25,25-25,-25 24,25 1,-25 0,24-25,-24 25,25 0,-25-1,25-24,0 25,-25 0,25-25,-1 0,1 25,0-25</inkml:trace>
  <inkml:trace contextRef="#ctx0" brushRef="#br0" timeOffset="117045.8754">10666 11857,'0'0,"0"24,0 1,0 0,0 0,0 0,0-1,0 1,0 0,0 0,0 0</inkml:trace>
  <inkml:trace contextRef="#ctx0" brushRef="#br0" timeOffset="117173.0986">10790 12328,'0'25,"0"-50,0 75</inkml:trace>
  <inkml:trace contextRef="#ctx0" brushRef="#br0" timeOffset="117305.1053">10864 12502,'0'99,"0"-198,0 223,-24-124,24 24,0 1</inkml:trace>
  <inkml:trace contextRef="#ctx0" brushRef="#br0" timeOffset="117437.2739">10964 12973,'0'74,"0"-148,0 173,0-74,0 0</inkml:trace>
  <inkml:trace contextRef="#ctx0" brushRef="#br0" timeOffset="117665.2742">11013 13395,'0'0,"0"74,0-24,0-26,0 1,0 0,0 0,0 0,0-1,0 1,0 0,25-25,-25 25,0 0,0-1,0 1,25-25,-25 25,0 0,0 0,0-1,0 1,0 0,0 0</inkml:trace>
  <inkml:trace contextRef="#ctx0" brushRef="#br0" timeOffset="118597.2629">10567 14511,'0'-25,"0"0,0 50,0 0,0 0,25-25,-25 24,0 1,0 0,0 0,24 0,-24-1,0 1,25 0,-25 0,0 0,25-25,-25-25,25 25,-25-25,0 0,0-24,25 24,-25 0,0 0,0 0,0 1,0-1,0-25,24 25,-24 1,0-1,0 0,0 0,25 25</inkml:trace>
  <inkml:trace contextRef="#ctx0" brushRef="#br0" timeOffset="119849.0738">10443 14213,'25'0,"-25"25,0 0,24-1,-24 1,0 0,0 0,25 25,-25-26,0 1,0 25,25-25,-25-1,0 1,0 0,0 0,0 0,25-1,-25 1,0 0,0 0,0 0,25-25</inkml:trace>
  <inkml:trace contextRef="#ctx0" brushRef="#br0" timeOffset="120414.254">10840 14114,'24'0,"-24"-25,0 50,-24 0,24-1,-25 1,25 0,-25 25,25-26,-25 1,25 25,-25-25,25 24,0-24,-24 0,24 0,0 24,0-24,0 0</inkml:trace>
  <inkml:trace contextRef="#ctx0" brushRef="#br0" timeOffset="121085.2455">10988 14709,'0'-25,"0"50,0 0,0 0,25 0,-25-1,0 1,0 0,0 0,0 0,0-1,0 1,0 0,0 0,25 0,-25-1,0 1,25-25</inkml:trace>
  <inkml:trace contextRef="#ctx0" brushRef="#br0" timeOffset="121973.0644">10021 16495,'0'-25,"-25"25,25-24,0-1,0 50,25-25,-25 24,0 1,25-25,-25 25,25 25,-25-26,25 1,-25 25,24-25,-24-1,0 26,25-25,-25 0,25 24,-25-24,0 0,25 0,-25-1,25 1,-25 0,24 0,-24 0,25-25,-25-25,0 0,0 0,0 0,0 1,0-1,0 0,0-25,0 26,0-26,0 0,0 26,0-26,0 25,0-24,0 24,0 0,0 0,0 0,0 1</inkml:trace>
  <inkml:trace contextRef="#ctx0" brushRef="#br0" timeOffset="122258.0575">10542 16768,'25'0,"-25"25,0 0,25-1,-25 1,0 0,0 0,24 24,-24-24,0 0,0 0,25 0,-25-1,0 1,0 0,0 0,25 0,-25-1,0 1,0 0</inkml:trace>
  <inkml:trace contextRef="#ctx0" brushRef="#br0" timeOffset="123093.5167">11212 16396,'0'0,"0"-25,0 50,-25-25,25 25,-25 0,0-1,0 1,25 0,-24 0,-1-25,0 25,0-1,25 1,-25 0,1 0,-1 0,25-1,-25-24,25 25,0 0,0 0,25 0,0-25,-25 24,24-24,1 0,0 25,0-25,24 0,-24 25,25-25,-25 0,0 25,24-25,-24 0,25 0,-26 25,1-25,0 0,0 0,0 0,-1 24,1-24,0 0</inkml:trace>
  <inkml:trace contextRef="#ctx0" brushRef="#br0" timeOffset="123489.2262">11609 16594,'0'-24,"0"-1,24 25,1 25,-25-1,0 1,25 0,-25 0,0 0,0 24,0-24,25 0,-25 0,0-1,0 1,25 0,-25 0,24 0,1-1,0-24,-25-24,25-1,-25 0,25 0,-25 0,0 1,24-1,-24 0,0-25,0 26,0-26,0 25,0-24,25 24,-25-25,0 25,0 1,0-1,0 0,0 0</inkml:trace>
  <inkml:trace contextRef="#ctx0" brushRef="#br0" timeOffset="123706.5208">12179 16718,'0'25,"25"0,-25 0,0 0,0-1,0 1,0 0,0 0,25 0,-25-1,0 1,0 0,0 0</inkml:trace>
  <inkml:trace contextRef="#ctx0" brushRef="#br0" timeOffset="124002.2261">12179 16867,'0'0,"0"-25,0 1,25-1,-25 0,25 0,0 25,-1-25,1 25,0 0,0 0,0-24,-1 24,1 0,0 24,0-24,-25 25,25-25,-25 25,0 0,0 0,0-1,-25 1,0 0,0 0,0-25,1 25,-1-1,0 1,0-25,-24 25,24-25,0 25,0-25,0 25,0-25,1 0,-1 0</inkml:trace>
  <inkml:trace contextRef="#ctx0" brushRef="#br0" timeOffset="129094.1822">14436 5705,'0'0,"50"0,-25 0,24 0,-24 0,0-25,0 25,24 0,-24 0,0 0,0-25,24 25,-24 0,25 0,-1-24,-24 24,25 0,-1-25,1 25,24 0,-24-25,0 25,24 0,-24-25,24 25,-24 0,-1-25,26 25,-26 0,1 0,0 0,-1 0,1-24,-25 24,24 0</inkml:trace>
  <inkml:trace contextRef="#ctx0" brushRef="#br0" timeOffset="129673.1797">11708 5829,'-25'0,"25"-25,0 50,0 0,25-25,-25 25,25-25,-1 0,1 0,0 0,25 0,-1 0,1 0,-1 0,26 0,-1 0,1-25,-1 25,1 0,24-25,-25 25,25 0,-24 0,24 0,0 0,-24-25,24 25,0 0,-24 0,24 0,0-25,0 25,0 0,1-24,-1 24,0 0,0-25,0 25,25-25,-24 0,-1 25,0-25,25 25,-25-24,1 24,-26-25,25 25,-24-25,-1 25,0 0,1-25,-25 25,-1 0,1-25,-1 25,-24 0,0 0</inkml:trace>
  <inkml:trace contextRef="#ctx0" brushRef="#br0" timeOffset="130281.5434">12328 4341,'-25'0,"0"0,1 0,-1 0,0 0,50 0,0 0,-1 0,1 0,25 0,-1 0,1 0,24-25,1 25,-1 0,25-25,1 25,-1 0,25-25,0 25,0 0,0-24,0 24,0 0,25-25,-25 25,0 0,0 0,0-25,0 25,0 0,-25 0,25-25,-25 25,-24 0,24-25,-25 25,1-24,-26 24,26 0,-25-25,-1 25,1-25,-25 25,-1 0,1-25,0 25,0 0,0-25</inkml:trace>
  <inkml:trace contextRef="#ctx0" brushRef="#br0" timeOffset="130645.1744">13345 4738,'-25'-25,"25"0,0 0,0 0,0 1,0-1,0 0,0 0,0 0,0 50,0 0,-25 0,25 0,0-1,-24 26,-1-25,25 49,-25-24,0 0,-25 24,26 0,-26 1,0-1,1 1,-1-1,1 0,-1 1,0-26,1 26,-1-26,25-24,1 25,-1-25,0-1</inkml:trace>
  <inkml:trace contextRef="#ctx0" brushRef="#br0" timeOffset="130925.8087">14163 4638,'0'0,"-24"25,-26 25,0-1,26 26,-26-25,0-1,1 26,-1-1,-24 0,24-24,1 24,24 1,-25-26,25 1,-24 0,49-26,-25 26,0-25,25 0,0-1</inkml:trace>
  <inkml:trace contextRef="#ctx0" brushRef="#br0" timeOffset="131170.1701">14709 4614,'0'0,"25"-25,0 25,0 0,-25-25,0 50,0 0,0-1,-25 1,25 25,-25-1,-25 1,26 0,-26 24,0 1,1-1,-1 0,-24 1,24-1,-24 1,24-1,0 0,1-24,-1 0,25-26,1 1,24 0,0 0</inkml:trace>
  <inkml:trace contextRef="#ctx0" brushRef="#br0" timeOffset="131373.9165">15404 4589,'0'0,"25"0,-1 25,-24-1,-24 1,-1 0,0 25,0-1,-25 1,1 24,-1 1,1-1,-26 25,26-24,-1-1,-24 1,24-1,25 0,-24-24,-1 24</inkml:trace>
  <inkml:trace contextRef="#ctx0" brushRef="#br0" timeOffset="132591.9617">12601 5110,'0'-25,"0"0,0 0,-25 1,25-1,0 0,0 0,-25 0,25 1,0-1,-25 0,25 0,-24 25,24-25,-25 0,0 25,25-24,-25 24,0-25,1 0,-1 25,0-25,-25 0,26 25,-26-24,25 24,-25-25,1 25,24-25,-25 25,1 0,-1-25,1 25,-1 0,0 0,-24 0,24 0,-24 0,24 25,-24-25,0 0,-1 25,1-25,-26 25,1-1,0 1,0 0,0 0,-1 0,-24 24,25 1,-25-25,0 24,25 1,-25 0,25-1,-1 1,1-1,0 1,0 0,24-1,-24 1,25-1,-1 26,1-26,-1 1,1 0,24-1,-24 1,24-1,1 1,-1 0,25-25,-24-1,24 26,0-25,25 0,-25-25,25 24,0 1,0 0,0 0,0 0,25-25,0 0,-25 24,25-24,0-24</inkml:trace>
  <inkml:trace contextRef="#ctx0" brushRef="#br0" timeOffset="132904.1538">8830 5705,'0'0,"25"-99,0 74,-25 0,0 0,0 1,0-1,-25 50,0-1,1 1,-1 0,0 25,-25-26,26 26,-26 0,25-1,-24 26,-1-26,25 1,-24 0,24-1,0 1,0-1,0-24,1 25,24-25,-25-1,25 1,0 0,25-25,-1 0,-24 25,25-25,0 0,25-25,-1 25,-24 0,49-25,-24 0,0 1,24-1,0 0,-24 0,24 25,1-25,-25 1,-1 24,-24-25,25 25,-26 0</inkml:trace>
  <inkml:trace contextRef="#ctx0" brushRef="#br0" timeOffset="134962.1372">15007 6102,'0'0,"-25"25,0-25,0 25,1-1,-1 1,0-25,0 25,0 0,1 0,-1-25,25 24,-25-24,50 0,0 0,-1 0,1-24,0 24,0 0,0-25,-1 0,1 25,0-25,0 25,0-25,-1 25,-24-24,25 24,-25-25,-25 25,1 0,-1 25,0-25,0 0,25 24,-25-24,1 0,-1 25,50-25,-1 0,1 0,0 0,0 0,0 0,24-25,-24 25,0 0,0 0,-1 0,1 0,-25 25,-25 0,1-25,-1 25,0 0,0-25,0 24,1 1,-1-25,0 25,0-25,25 25,25-25,0 0,0 0</inkml:trace>
  <inkml:trace contextRef="#ctx0" brushRef="#br0" timeOffset="135082.1407">15255 6424,'0'0,"-149"124,149-99,25-25,0 0</inkml:trace>
  <inkml:trace contextRef="#ctx0" brushRef="#br0" timeOffset="135470.6186">15429 6648,'0'0,"-298"74,273-74,50 0,0 0,-1-25,1 25,0 0,0-25,24 25,-24-24,0 24,0 0,0 0,0-25,-50 25,25 25,-25-25,0 0,0 0,25 24,-25-24,1 0,-1 25,0-25,0 0,0 0,25 25,-24-25,48 0,1 0,0 0,0-25,0 25,-1 0,1 0,0 0,25 0,-25-25,-1 25,1 0,-25 25,-25-25,1 0,-1 25,0-25,0 0,0 25,0-25,1 0,-1 0,0 0,25 25</inkml:trace>
  <inkml:trace contextRef="#ctx0" brushRef="#br0" timeOffset="136233.1326">15230 6499,'0'0,"-25"0,0 0,1-25,24 0,-25 25,0-25,25 1,0-1,-25 25,25-25,0 0,25 0,-25 1,25 24,-25-25,25 25,-1 0,1 0,0 0,0 0,0 0,-1 0,1 0,0 0,0-25,0 25,0 0,-1 0,1 0,0 0,0 0,0 0,-1 0,1 0,0 0,0 0,0 0,-25 25,-25 0,0-25,0 0,0 0,1 0,48 0,-24 24,0 1,0 0,0 0,0 0,0-1,0 1,-24-25,24 25,-25-25,25 25</inkml:trace>
  <inkml:trace contextRef="#ctx0" brushRef="#br0" timeOffset="136361.1292">15503 6548,'-25'0,"25"25,-25-25,25 25</inkml:trace>
  <inkml:trace contextRef="#ctx0" brushRef="#br0" timeOffset="136496.9435">15429 6648,'-50'24,"100"-48,-125 48,50-24,25 25</inkml:trace>
  <inkml:trace contextRef="#ctx0" brushRef="#br0" timeOffset="136636.9473">15453 6747,'0'0,"-24"0,-1 0,25-25,-25 25</inkml:trace>
  <inkml:trace contextRef="#ctx0" brushRef="#br0" timeOffset="136790.643">15404 6772,'0'0,"-25"0,25-25,-25 25</inkml:trace>
  <inkml:trace contextRef="#ctx0" brushRef="#br0" timeOffset="136961.4227">15329 6573,'0'0,"-25"-25,25 1</inkml:trace>
  <inkml:trace contextRef="#ctx0" brushRef="#br0" timeOffset="137109.9007">15329 6350,'0'0,"0"-25,-25 25,25-25</inkml:trace>
  <inkml:trace contextRef="#ctx0" brushRef="#br0" timeOffset="137253.1204">15354 6226,'-25'-25,"25"0</inkml:trace>
  <inkml:trace contextRef="#ctx0" brushRef="#br0" timeOffset="137380.8798">15503 6102,'-25'0</inkml:trace>
  <inkml:trace contextRef="#ctx0" brushRef="#br0" timeOffset="139350.1063">16197 8334,'-24'0,"-1"25,25 0,-25-25,25 25,-25 0,0-1,25 1,-24 0,-1 25,0-26,25 1,-25 0,25 0,-25 0,25-1,-24-24,24 25,0 0,0-50,0 0,0 1,24-1,1-25,-25 25,25 1,-25-1,25-25,0 25,-25 1,0-1,24 0,-24 0,0 0,0 1,25 24,-25-25,0 50,25-1,-25 1,25 0,-25 0,25 0,-25-1,24 1,-24 0,25 0,0 0,-25-1,25 1,0-25</inkml:trace>
  <inkml:trace contextRef="#ctx0" brushRef="#br0" timeOffset="140429.0989">16098 8558,'0'-25,"0"0,-25 25,25-25,0 0,0 50,0 0,0 0,25 0,-25-1,0 1,25-25,-25 25,0 0,0 0,25-1,-25 1,0 0,0 0,25-25,-25 25,0-1,0 1,0 0,24 0,-24 0,0-1,0 1,0 0,25-25,-25 25,0 0,0 0,0-1,0 1,25 0,-25 0,0 0,0-1,0 1,0 25,25-25,-25-1,0 1,0 25,0-25,0-1,25 26,-25-25,0 24,0-24,0 0,24 25,-24-26,0 26,0-25,0 0,25 24,-25-24,0 0,0 24,25-24,-25 0,0 25,0-25,0 24,25-24,-25 25,0-1,0 1,0-25,0 24,0 1,0-1,25 1,-25 0,0-1,0 1,0-1,0 1,0 0,0-1,0 26,0-26,0 1,0-1,0 1,0 0,-25-1,25 1,0 0,0-1,0 1,0-25,0 24,0 1,0-1,0-24,0 25,0-1,0 1,0 0,0-1,0 1,0-1,0 1,0 0,-25 24,25-24,0-1,0 1,0 0,0 24,0-24,0-1,0 26,0-26,0 1,0-1,0 1,0 0,0-1,0-24,0 25,0-26,0 1,0 0,0 0,0 0,0-1,0 1,0 0,0 0,0 0,0 0,0-1,25 1,-25 0,0 0,0 0,0-1,0 1,0 0,0 0,0 0,0-1,0 1,0 0,0 0,0 0,0-50</inkml:trace>
  <inkml:trace contextRef="#ctx0" brushRef="#br0" timeOffset="141946.0871">16619 13494,'0'-25,"-25"25,50-25,0 25,0 0,0 0,-1 0,-24-25,25 25,0 0,0 0,0 0,-1 0,1 0,0 0,0 0,0 0,-1 0,26 0,-25 0,0 0,24-24,-24 24,25 0,-26 0,26 0,-25 0,24-25,-24 25,25 0,-25 0,24 0,-24-25,25 25,-25 0,24 0,-24 0,25-25,-26 25,1 0,25 0,-25 0,-1 0,1 0,0 0,25-25,-26 25,1 0,0 0,0 0,24 0,-24-24,0 24,0 0,0 0,-1 0,1 0,0 0,0-25,0 25,-1 0,1 0,0 0,0 0,0-25,-1 25,1 0,0 0,0 0,0-25,0 25,-1 0,1 0,0-25,0 25,0 0,24 0,-24 0,0-25,0 25,24 0,-24 0,0-24,24 24,-24 0,25 0,-25 0,24 0,-24-25,25 25,-26 0,26 0,-25 0,24 0,-24 0,25 0,-1 0,-24 0,25 0,0 0,-26 0,26 0,0 0,-1 0,1 0,-25 0,24 0,1 0,-1 0,1 0,0 0,-26 0,26 0,0 0,-1 0,1 0,-1 0,1 0,0-25,-26 25,26 0,0 0,-1 0,1-25,-25 25,24 0,1 0,0 0,-26-25,26 25,0 0,-26 0,26 0,-25-24,24 24,-24 0,0 0,0-25,0 25,-1 0,1-25,0 25,-25-25,0 0,-25 25,25-24,-25 24,1-25,-1 25,0-25,0 25,0 0,25-25,-24 25,-1 0,25 25,25 0,-1 0,1-1,-25 1,25 0,0-25,0 25,-1 0,1-1,0 1,-25 0,0 0,-25-25,0 25,1-25,-1 0,-25 0</inkml:trace>
  <inkml:trace contextRef="#ctx0" brushRef="#br0" timeOffset="144662.8788">16743 13519,'0'0,"0"-25,25 0,-25 0,25 25,-25-25,25 25,-1-24,-24-1,25 25,-25-25,0 0,25 25,-25-25,25 25,-25-24,0-1,25 25,-25-25,0 0,24 25,-24-25,0 0,0 1,0-1,0 0,25 25,-25-25,0 0,0 1,0-1,0 0,25 25,-25-25,0 0,0 1,0-1,25 0,-25 0,0 0,0 1,0-1,0 0,0 0,0 0,0 1,25 24,-25-25,0 0,0 0,0 0,24 25,-24-24,0-1,0 0,0 0,0 0,0 1,0-1,0 0,0 0,0 0,0 1,0-1,0 0,0 0,25 25,-25-25,25 0,0 25,-25-24,25 24,-1 0,-24 24,25-24,-25 25,0 0,25 0,-25 0,0 0,25-25,-25 24,0 1,0 0</inkml:trace>
  <inkml:trace contextRef="#ctx0" brushRef="#br0" timeOffset="145055.8485">16917 13370,'0'-25</inkml:trace>
  <inkml:trace contextRef="#ctx0" brushRef="#br0" timeOffset="146894.7546">16966 13345,'0'0,"-24"0,24-25,0 0,0 1,24 24,-24-25,0 0,25 0,-25 0,25 0,-25 1,0-1,0 0,25 25,-25-25,0 0,0 1,25-1,-25 0,0 0,24 25,-24-25,0 1,0-1,0 0,25 25,-25-25,0 0,0 1,0-1,0 0,0 0,0 0,0 1,0-1,0 0,0 0,0 0,0 1,25 24,-25-25,0 0,0 0,0 0,0 1,25 24,-25-25,0 0,0 0,0 0,25 25,-25-24,24 24,-24 24,25 1,-25 0,25-25,-25 25,0 0,25-25,-25 24,0 1,0 0,0 0,0 0,0-1,0 1,0 0,0 0,25-25,-25 25,0-1,0 1,0 0,0 0,0 0,24-1,-24 1,0 0,0 0,0 0,0-1,25-24,-25 25,0 0,0 0,25-25,-25 25,25-1,-25 1,25-25,-25 25,24 0,1 0,0-1,0 1,0-25,-25 25,25-25,-25 25,24-25,-24 25,25-25,0 0,0 0,0 0,-1 0</inkml:trace>
  <inkml:trace contextRef="#ctx0" brushRef="#br0" timeOffset="147607.426">17140 12402,'0'-24,"25"24,0 24,-1 1,-24 0,25 0,-25 0,25-1,-25 1,0 0,0 0,0 0,0-1,0 1,0 0,0 0,0 0,0-1,0 1,0 0,0 0,25-25,-25 25,25-1,-25 1,0 0,0 0,-25 0,25-1,0 1,-25-25,25 25</inkml:trace>
  <inkml:trace contextRef="#ctx0" brushRef="#br0" timeOffset="147716.0397">17264 13196,'0'0,"-25"75,0-75,25 24,0 1,0 0</inkml:trace>
  <inkml:trace contextRef="#ctx0" brushRef="#br0" timeOffset="147883.4363">17264 13543,'0'0,"0"25,0 0,-25 0,25 0,0-1,0 1,25-25,-25 25</inkml:trace>
  <inkml:trace contextRef="#ctx0" brushRef="#br0" timeOffset="149890.8406">10616 11733,'0'0,"0"-25</inkml:trace>
  <inkml:trace contextRef="#ctx0" brushRef="#br0" timeOffset="150040.4435">10988 11584,'25'0,"0"0</inkml:trace>
  <inkml:trace contextRef="#ctx0" brushRef="#br0" timeOffset="150172.0214">11534 11559,'50'0,"-100"0,125 0,-51 0,1-25,0 25,25 0</inkml:trace>
  <inkml:trace contextRef="#ctx0" brushRef="#br0" timeOffset="150284.6373">12229 11485,'99'0</inkml:trace>
  <inkml:trace contextRef="#ctx0" brushRef="#br0" timeOffset="150406.7747">12849 11509,'0'0,"25"0</inkml:trace>
  <inkml:trace contextRef="#ctx0" brushRef="#br0" timeOffset="150532.0273">13494 11460,'25'0,"-1"0</inkml:trace>
  <inkml:trace contextRef="#ctx0" brushRef="#br0" timeOffset="150663.0763">14387 11410,'0'0,"25"0,-1 0,1 0,0-25</inkml:trace>
  <inkml:trace contextRef="#ctx0" brushRef="#br0" timeOffset="150800.4435">15280 11336,'74'-25,"-49"25,-124 25,223-50,-99 25,-1 0,26-25</inkml:trace>
  <inkml:trace contextRef="#ctx0" brushRef="#br0" timeOffset="150916.0178">16073 11187,'149'-50,"-298"100,298-125,-99 75,-25 0,-1 0</inkml:trace>
  <inkml:trace contextRef="#ctx0" brushRef="#br0" timeOffset="151115.8635">16867 11088,'0'0,"124"-75,-99 50,0 1,0-1,-1 25,1 0,25-25,-25 25,-1 0,26-25,-25 25,0 0,-1 0,1 0,0 0,0 0,0 0,-1 0,1 0</inkml:trace>
  <inkml:trace contextRef="#ctx0" brushRef="#br0" timeOffset="153313.3374">17090 14039,'0'-24,"0"48,0 1,0 0,0 0,0 0,0-1,0 1,0 25,0-25,0 24,0-24,0 0,0 25,0-26,0 1,0 0,25 0,-25 0,25-25,-25 24,25-24,-25-24,25 24,-25-25,0 0,24 0,-24 0,25 1,-25-26,0 25,0-25,25 26,-25-26,0 0,0 26,0-1,0 0,25 0,-25 0,0 1,25-1</inkml:trace>
  <inkml:trace contextRef="#ctx0" brushRef="#br0" timeOffset="153561.9931">17537 14362,'0'25,"0"-50,0 75,0-26,0 1,0 0,0 0,0 0,0-1,0 1,0 0,0 0,25-25,-25 25,25-25,-25 24,24-24,1 0,0 0,25 0,-26 0,1 0,25 0,-25 0,-1 0,26 0</inkml:trace>
  <inkml:trace contextRef="#ctx0" brushRef="#br0" timeOffset="154364.9925">16073 16470,'0'-24,"0"-1,0 0,0 0,0 50,25-25,-25 25,25 0,-25-1,0 1,25 25,-25-25,25 24,-25-24,0 25,24-1,-24-24,25 25,-25-26,0 1,25 25,-25-25,0-1,25 1,-25 0,25 0,-25-50,0 0,0 0,0 1,0-26,0 25,0-24,0 24,0-25,24 1,-24-1,0 0,0 26,0-26,25 0,-25 26,0-1,0 0,0 0,25 0,0 0</inkml:trace>
  <inkml:trace contextRef="#ctx0" brushRef="#br0" timeOffset="154661.9869">16594 16793,'0'0,"0"25,25-25,-25 24,25-24,-25 25,0 0,0 0,0 0,0-1,0 1,-25 0,25 0,-25 0,1-1,24 1,0 0,24-25,1 0,0 0,0 0,0 0,24 0</inkml:trace>
  <inkml:trace contextRef="#ctx0" brushRef="#br0" timeOffset="155197.4327">17314 16570,'0'-25,"24"25,-24 25</inkml:trace>
  <inkml:trace contextRef="#ctx0" brushRef="#br0" timeOffset="155566.0214">17314 16594,'0'0,"0"-24,0-1,0 0,0 50,-25-25,25 25,-25-1,0-24,25 25,-25 0,1 0,-1 0,0-1,0 1,0-25,1 25,-1 0,0-25,25 25,-25-25,0 24,1 1,24 0,0 0,0 0,24-1,1-24,0 25,0-25,0 25,-1-25,1 25,25-25,-25 0,-1 25,26-25,-25 0,0 0,-1 0,26 24,-25-24</inkml:trace>
  <inkml:trace contextRef="#ctx0" brushRef="#br0" timeOffset="155944.9805">17760 16644,'0'0,"0"-25,25 25,-25-25,-25 25,25 25,-25-25,25 25,-24-25,-1 25,0 0,0-1,0 1,1 0,-1-25,25 25,-25 0,0-1,25 1,0 0,25-25,0 0,0 25,-1-25,1 0,0 0,0 0,0 0,-1 0,1 0,0 0,25 0,-26 0,1 0,0 0,0 0,0 0,-1 0,1 0,0 0,0 0</inkml:trace>
  <inkml:trace contextRef="#ctx0" brushRef="#br0" timeOffset="156305.9737">18058 16594,'0'-24,"25"-1,-25 0,0 0,24 25,-24 25,0 0,0 0,25-1,-25 1,25 0,-25 0,25 0,-25-1,25 26,-25-25,0 0,24-1,-24 1,25 0,-25 0,25 0,-25-1,25-24,-25 25,25-25,-1 0,1 0,-25-25,25 1,-25-1,0 0,0 0,0 0,25 1,-25-26,0 25,0-24,0 24,0-25,0 25,0-24,0 24,0 0,0 0</inkml:trace>
  <inkml:trace contextRef="#ctx0" brushRef="#br0" timeOffset="156505.5199">18554 16694,'25'24,"-25"1,0 0,0 0,0 0,0-1,0 1,0 0,0 0</inkml:trace>
  <inkml:trace contextRef="#ctx0" brushRef="#br0" timeOffset="156717.9701">18579 16942,'25'-50,"-1"50,-73 50,98-125,-24 50,0 25,-25-24,25 24,0 0,-1 0,-24 24,25 1,-25 0,0 0,-25-25,25 25,-24-1,-1 1,0-25,0 25,-24 0,24 0,-25-25,25 24</inkml:trace>
  <inkml:trace contextRef="#ctx0" brushRef="#br0" timeOffset="157837.961">19769 10691,'25'0,"-25"-25,25 25,0 0,0 0,-1 0,1 0,25 0,-1 0,-24 0,50 0,-26 0,1 0,24 0,1 0,-1 0,0 0,1 0,-1 0,1 0,-1-25,-24 25,24 0,1-25,-26 25,1-24,-1 24,1-25,-25 25,24-25,-24 0,0 0,-25 1,0-1,0 0,0 0,0 0,-25 1,0-1,1 25,-1-25,-25 0,25 25,-24-25,24 25,0 0,0 0,1 0,24 25,24 0,1 0,0 0,0-1,0 26,-1-25,26 24,-25-24,0 25,-1-25,1 24,0-24,-25 0,0 24,0-24,-25 0,0 0,-24 0,24-25,-25 24,1 1</inkml:trace>
  <inkml:trace contextRef="#ctx0" brushRef="#br0" timeOffset="174325.2341">11832 8161,'0'-25,"-25"25,50 0,0 0,-1 0,1 0,0 0,0 0,0 0,24 0,-24-25,25 25,-26 0,26 0,-25 0,25 0,-26-25,26 25,-25 0,24 0,-24 0,25 0,-25 0,24-24,-24 24,25 0,-26 0,26-25,0 25,-26 0,26-25,0 25,-1 0,1 0,-1-25,1 25,0 0,-1 0,1-25,-25 25,24 0,1 0,0-25,-26 25,1 0,25 0,-25-24,-1 24,1 0,0-25,-25 0,-25 25,0 0,1-25,-1 25,0 0,-25 0,26-25,-26 25,0 0,26 0,-1 0,0 0,0-24,0 24,50 0,0 0,0 0,0 0,-1 0,26 0,-25 24,24-24,-24 0,25 25,-25-25,24 25,-24-25,0 25,0-25,-1 25,1-25,0 24,-25 1,0 0,-25-25,0 0,1 0,-26 25,25-25,0 0,-24 0,24 0,-25 25,26-25,-1 0,0 0,0 0,25 25</inkml:trace>
  <inkml:trace contextRef="#ctx0" brushRef="#br0" timeOffset="174823.87">15056 15875,'0'0,"25"50,0-26,0 26</inkml:trace>
  <inkml:trace contextRef="#ctx0" brushRef="#br0" timeOffset="202863.6138">12278 1662,'0'-25,"-24"25,-1 0,0 0,25 25,-25-25,0 0,0 0,1 25,-1-25,25 25,-25-25,0 24,0-24,1 25,-1 0,25 0,-25 0,0-1,25 1,-25 0,25 0,-24 0,24-1,0 1,0 0,24-25,1 25,0-25,0-25,0 25,-1 0,1-25,25 0,-25 25,-1-24,1-1,0 0,-25 0,25 0,0 1,0-1,-25 0,0 0,0 0,0 1,0-1,0 0,0 50,0 0,0-1,0 1,0 0,0 0,0 0,0-1,24 1,-24 0,0 0,25 0,0-1,-25 1,25-25,-25 25,25 0,-1-25,1 25,0-1,0-24,0 0,-1 25,1-25,0 0,0 0,0 0,-1 0,1-25</inkml:trace>
  <inkml:trace contextRef="#ctx0" brushRef="#br0" timeOffset="203623.6101">12898 1315,'0'0,"0"-25,-24 25,24-25,-25 25,25 25,0 0,0-1,0 1,0 0,0 0,0 0,0-1,0 1,0 0,0 0,0 0,0-1,0 1,0 0,0 0,0 0,0 0,0-1,-25 1,25 0,-25 0,0 0,1-1,24 1,-25-25,25 25,-25 0,25 0,-25-25,25 24,0 1,0 0,0 0,25-25,0 0,0-25,-1 25,1-25,-25 0,25 25,0-24,-25-1,25 0,-25 0,24 0,-24 1,0-1,0 50,0-1,0 1,0 0,0 0,0 0,25-25,-25 24,25-24,0 25,0-25,-25-25,24 25,1-24,0-1,0 0,-25 0,25 25,-25-25,0 1,0-1,24 25,-24-25,0 0,0 0,0 1,0 48,0 1,0 0,0 0,0 0,0-1,0 1,0 0,0 0,25 0,0-25,-25 24,25-24,0 0,0 0,-1 0,1 0,0 0,0-24,0 24</inkml:trace>
  <inkml:trace contextRef="#ctx0" brushRef="#br0" timeOffset="203767.4228">13395 1587,'-25'-24,"0"24,75 24,-125-73,100 49</inkml:trace>
  <inkml:trace contextRef="#ctx0" brushRef="#br0" timeOffset="204203.6062">13643 1587,'-25'0,"0"0,25 25,-25-25,0 25,1-25,24 25,-25-25,25 25,-25 0,25-1,-25 1,25 0,0 0,0 0,0-1,0 1,0 0,25-25,0 0,0 0,-1 0,-24-25,25 25,-25-25,25 25,-25-24,25 24,-25-25,0 0,0 0,0 0,0 1,0-1,0 0,0 50,0 0,0-1,25 1,-25 0,0 0,24-25,-24 25,25-1,0-24,-25 25,25-25,0 0,-1 25,1-25,0 0,0 0,0-25</inkml:trace>
  <inkml:trace contextRef="#ctx0" brushRef="#br0" timeOffset="204667.6012">13866 1290,'-25'0,"25"-25,0 50,0 0,0-1,0 1,0 0,0 0,0 24,0-24,25 25,-25-1,0-24,0 25,0 0,0-26,25 1,-25 25,0-25,0-1,0 1,0 0,0 0,0-50,0 0,0 0,24 25,-24-24,25-1,0 0,0 25,0-25,-1 25,1 0,0 0,0 25,0 0,-25 0,0-1,0 1,-25 0,0 0,0 0,0-25,1 24,-1-24,0 25,0-25,-24 25,24-25,0 0</inkml:trace>
  <inkml:trace contextRef="#ctx0" brushRef="#br0" timeOffset="205295.5958">14436 1687,'0'0,"-24"0,-1 0,0 25,0-1,0 1,0 0,1 0,-1 0,25-1,0 1,0 0,0 0,25-25,-1 0,1 0,0-25,0 0,0 25,0-25,-1 1,-24-1,0 50,0-1,0 1,25-25,0 0,0 0,0-25,-1 25,1-24,-25-1,25 25,0-25,-25 0,25 0,-25 1,0-1,0 0,24-25,-24 25,0 1,0-26,0 25,0 0,-24 1,24-26,0 25,-25 0,25 1,0 48,0 1,-25 0,25 0,0 0,0-1,0 26,0-25,0 0,0 24,0-24,25 25,-25-25,0 24,25-24,-25 0,24 0,-24-1,25 1,0 0,-25 0,25-25,0 25,-1-25,1 24,0-24,0 0</inkml:trace>
  <inkml:trace contextRef="#ctx0" brushRef="#br0" timeOffset="205599.5609">14560 1662,'0'0,"-24"0,24-25,24 25,1 0,0-25,0 25,0 0,-1-25,1 25,0 0,0 0,0-24,-1 24,1 0,0-25,0 25,0 0,-25 25,24-25,-24 24,0 1,0 0,0 0,0 0,25 0,-25-1,0 1,25-25,-25 25,25-25,-25 25,25-25</inkml:trace>
  <inkml:trace contextRef="#ctx0" brushRef="#br0" timeOffset="205743.5922">15180 1563,'0'0,"-24"0,24-25,24 25,1 0,0 0</inkml:trace>
  <inkml:trace contextRef="#ctx0" brushRef="#br0" timeOffset="205955.9626">15652 1488,'-149'25,"124"-25,199-25,-373 75,175-25,-1-25,25 24,-25 1,25 0,-25 0,25 0,0 0,0-1,0 1,0 0,0 0,25 0,0-1,0-24,-1 25,1-25,25 25,-1-25,1 0,0 0,-1 0,1 0</inkml:trace>
  <inkml:trace contextRef="#ctx0" brushRef="#br0" timeOffset="207081.5815">12477 2902,'0'25,"0"-50,25 25,-1-25,-24 1,25 24,-25-25,25 0,-25 0,0 0,0 1,0-1,0 0,0 0,0 0,0 0,0 1,0-1,0 0,0 0,0 0,0 50,0 0,0 0,25 24,-25-24,0 0,25 25,-25-1,0-24,24 25,-24-1,25-24,-25 25,0-1,25 1,-25-25,0 24,25-24,-25 25,0-25,25-1,-25 1,0 0,0 0,0 0,0-50,0 0,-25 0,25 0,-25 1,25-1,0 0,-25-25,25 26,-25-26,25 0,-24 26,24-26,0 25,0-24,0 24,0 0,24-25,-24 26,25 24,-25-25,25 0,0 25,0-25,-1 25,1 0,0 0,0 0,0 0,-1 0,-24 25,0 0,-24-25,24 25,-25-1,0 1,0-25,0 25,1 0,-1-25,-25 25,25-25,1 24,-1-24,25 25</inkml:trace>
  <inkml:trace contextRef="#ctx0" brushRef="#br0" timeOffset="207465.3708">12998 2952,'0'-25,"0"0,24 25,-24-25,0 1,25 24,-25-25,0 0,25 0,-25 0,0 1,0-1,0 0,0 0,0 0,0 0,0 50,0 0,25 0,-25 0,0 0,0-1,25 1,-25 0,0 0,0 0,24-25,-24 24,25-24,-25 25,25-25</inkml:trace>
  <inkml:trace contextRef="#ctx0" brushRef="#br0" timeOffset="207753.578">13395 2679,'-25'25,"25"0,25-75,-75 100,50-26,0 1,0 0,0 0,0 0,0-1,0 1,25-25,0 0,-25-25,0 1,0-1,-25 0,25 0,-25 0,25 1,25-1,0 25,-25-25,24 25</inkml:trace>
  <inkml:trace contextRef="#ctx0" brushRef="#br0" timeOffset="208761.5219">13742 2530,'-25'0,"25"25,-25-25,25 25,-25-25,25 24,-24-24,24 25,0 0,0 0,-25 0,25 0,0-1,0 1,0 0,0 0,25 0,-25-1,24-24,1 0,0 25,0-25,0 0,-1-25,1 25,0 0,0-24,0 24,-1-25,1 25,0-25,0 25,-25-25,25 25,-25-25,0 1,24 24,-24-25,0 0,0 0,0 0,0 0,-24 25,24-24,0 48,-25-24,25 25,-25-25,0 25,25 0,-25-25,25 25,-24 0,24-1,0 1,0 0,0 0,0 0,0-1,0 1,24-25,1 0,0 0,0 0,0-25,-1 25,1-24,0-1,0 25,0-25,-25 0,24 0,1 1,-25-1,0 0,25 0,-25 0,0 0,0 1,0 48,0 1,0 0,0 0,0 0,0 0,0-1,25 1,-25 0,0 0,25 0,-1-25,1 0,0-25,0 0,0 0,-25 0,25 1,-25-1,0 0,0 0,0 0,0 0,0 50,0 0,0 0,24 0,-24 0,25-25,-25 24,25 1,-25 0,25 0,0-25,-25 25,24-1,-24 1,0 0,0 0,0 0,-24-25,-1 0,25 24,-25-24,0 0,0 0,1 0,-1 0,0 0,25-24</inkml:trace>
  <inkml:trace contextRef="#ctx0" brushRef="#br0" timeOffset="209447.556">16644 1017,'-25'0,"25"25,-25-25,25 25,-24-25,-1 24,25 1,-25-25,0 25,0 25,1-26,-1 1,0 25,0-1,0-24,0 25,1-1,24 1,-25 0,0-1,25 1,-25 0,25-1,0 1,0-25,0 24,25 1,-25-25,0 24,25-24,0 25,-25-26,24 1,1 0,0 0,0 0,0-1,24-24,-24 25,0-25,25 0,-26 0,1 0,0 0</inkml:trace>
  <inkml:trace contextRef="#ctx0" brushRef="#br0" timeOffset="209747.5629">16718 1364,'0'0,"-24"0,-1 0,0 0,0 0,0 0,25 25,-24-25,-1 0,25 25,-25 0,25-1,0 1,0 0,0 0,25 0,-25-1,25 26,-1-25,1 0,0 24,0-24,0 0,-25 0,24 0,-24-1,25 1,-25 0,0 0,0 0,-25-25,1 24,-1-24,0 0,0 0,0 0,1 0,-1 0,0 0,0 0</inkml:trace>
  <inkml:trace contextRef="#ctx0" brushRef="#br0" timeOffset="210151.5583">17041 1935,'-25'25,"25"-50,0 0,0 0,0 0,25 1,0-1,-25 0,0 0,0 0,0 1,0-26,0 25,0 0,0-24,0 24,0-25,0 25,-25-24,25 24,-25-25,25 26,0-1,-25 0,25 0,0 0,-25 25,25 25,0 0,0 0,0 0,-24-1,24 1,0 0,0 0,0 24,0-24,0 0,0 25,0-26,0 26,0-25,0 0,0 24,24-24,-24 0,25 0,-25 0,25-1,0 1,0 0,-1 0</inkml:trace>
  <inkml:trace contextRef="#ctx0" brushRef="#br0" timeOffset="210842.5547">17363 1736,'0'0,"-25"0,25 25,-24-25,24 25,-25 0,25 0,-25-25,25 24,0 1,0 0,25 0,0 0,-1-25,1 0,0-25,-25 0,0 0,0 0,0 1,0-1,-25 0,25 0,0 0,0 1,0-1,0 0,25 0,0 0,0 0,-1 25,1 0,-25 25,0 0,0 0,0 0,0 0,0-1,0 1,0 0,25-25,-25 25,0 0,25-25,0-25,0 0,-25 0,24 25,-24-25,0 1,25 24,-25-25,0 0,0 0,0 50,0 0,0 0,0-1,25 1,-25 0,25 0,-25 0,25-25,-1 0,-24 24,25-24,0 0,0 0,0-24,-1 24,1 0,-25-25,25 0,0 25,0-25,-25 0,24 25,-24-24,0-1,25 0,-25 0,0 0,0 0,0 1,0-1,0 0,-25 0,25 0,-24 1,24-1,-25 25,25-25,-25 25</inkml:trace>
  <inkml:trace contextRef="#ctx0" brushRef="#br0" timeOffset="211275.55">17959 943,'0'0,"-25"0,25-25,-25 0,25 0,0 0,25 25,-25 25,25-25,-1 25,1-25,0 25,25 0,-26-1,26 1,-25 25,24-25,1 24,-25-24,24 25,1 24,0-24,-26 24,26-24,-25 24,0 0,0 1,-1-1,-24 1,0-1,0 1,0-1,-24-24,-1 24,0-24,0-1,0-24,-24 25,24-26,-25 1,1 0,-1 0,0 0,1-25,-1 0,1 0,-1 0,25 0,0 0,1 0,-1 0</inkml:trace>
  <inkml:trace contextRef="#ctx0" brushRef="#br0" timeOffset="211465.5486">19050 1860,'0'0,"-25"0,0 0,1 0,24-24,-25 24</inkml:trace>
  <inkml:trace contextRef="#ctx0" brushRef="#br0" timeOffset="217915.5007">15925 2654,'0'-25,"-25"25,0 0,0 0,0 0,25 25,-24-25,-1 25,0 0,0 0,0-1,1 1,-1 25,0-25,25 24,-25-24,0 25,25-1,-24 1,24-1,0 1,0 0,0-1,0-24,0 25,0-1,24 1,-24-25,25-1,0 26,0-25,0 0,-1-1,1-24,25 25,-1-25,-24 25,25-25,-1 0</inkml:trace>
  <inkml:trace contextRef="#ctx0" brushRef="#br0" timeOffset="218219.1531">15999 2853,'0'-25,"25"25,0 0,-1-25,1 25,0 0,0 0,0-25,-1 25,1 0,0 0,0-25,24 25,-24 0,0 0,25 0,-25-24,-1 24</inkml:trace>
  <inkml:trace contextRef="#ctx0" brushRef="#br0" timeOffset="218471.341">16272 2778,'0'0,"0"25,0 0,0 0,0-1,0 1,0 0,0 25,0-26,25 1,-25 0,0 25,0-26,0 1,0 25,0-25,0-1,24 26,-24-25,0 0,0-1,0 1,0 0,0 0,0 0,0-1</inkml:trace>
  <inkml:trace contextRef="#ctx0" brushRef="#br0" timeOffset="219391.4889">16396 2753,'0'0,"25"0,-25-24,0 48,25-24,-25 25,0 0,24 0,-24 0,0-1,25 1,-25 0,0 25,25-26,-25 1,0 25,0-25,0 24,25-24,-25 0,0 24,0-24,0 0,0 0,0 0,0-1,0-48,0-1,0 0,25 25,-25-25,0 0,0 1,24-1,-24 0,25 25,-25-25,0 50,25 0,-25 0,0-1,0 1,0 0,25-25,-25 25,0 0,25-25,-25 24,24-24,1 0,0-24,0 24,0-25,-1 0,-24 0,25 0,-25 1,0-1,0 0,0 0,0 0,0 1,0-1,-25 25,25 25,-24-25,24 24,0 1,0 0,0 0,0 0,0-1,0 1,24 0,-24 0,25 0,0-25,-25 24,25-24,0 0,-1 0,1 0,0 0,-25-24,25 24,-25-25,0 0,25 0,-25 0,0 1,0-1,0 0,0 0,0 0,0 1,0-1,0 0,0 50,24 0,-24-1,25 1,-25 0,25 0,-25 0,0-1,0 1,0 0,25 0,-25 0,25-25,-25 24,0 1,24-25,-24 25,25-25,0 25,0-25,0 0,-1 0,1 0,0-25</inkml:trace>
  <inkml:trace contextRef="#ctx0" brushRef="#br0" timeOffset="220035.3029">17413 3175,'0'0,"0"-25,0 50,25-25,-25 25,24-25,-24 25,0-1,25 1,-25 0,25 0,-25 0,25-1,-25 1,25 0,-25 0,25 0,-25-1,0 1,0-50,0 1,0-1,0 0,0 0,0 0,0 1,0-1,0 0,0 0,0 0,0 1,0-1,24 50,1-1,-25 1,0 0,25 0,-25 0,0-1,0-48,0-1,0 0,0 0,0 0,0 1,25-1,-25 0,25 25,-25-25,24 25,1 0,0 25,-25 0,25-25,-25 25,0-1,25-24,-25 25,24 0,-24 0,25 0,0-1,0-24</inkml:trace>
  <inkml:trace contextRef="#ctx0" brushRef="#br0" timeOffset="220787.4776">18231 3150,'0'0,"-24"0,-1 0,0 0,25 25,-25-25,0 0,25 25,-24-25,-1 0,25 25,0-1,0 1,25-25,-1 0,-24-25,25 25,0 0,-25 25,25-25,-25 25,25-25,-1 25,1-25,0 0,0 0,0-25,-1 25,1 0,0-25,0 25,-25-25,25 1,-1-1,-24 0,0 0,0 0,0 1,0-1,0-25,0 25,0 1,0-26,-24 25,24 0,-25-24,25 24,-25 0,25 0,0 1,-25-1,25 0,0 0,-25 25,25 25,0 0,0 0,0-1,0 1,0 0,0 0,0 0,0-1,0 1,25 25,-25-25,0-1,25 1,-25 0,25 0,-25 0,25-1,-1 1,-24 0,25 0,0 0,0-25,0 24,0-24,-1-24,1-1,0 25,-25-25,25 0,0 0,-25 1,0-1,24 0,-24 0,0 0,0 1,0-1,0 50,0-1,0 1,0 0,0 0,0 0,0-1,0 1,0 0,0 0,25 0,-25-1,25-24,-25 25,25-25,-25 25,25-25,-1 0,1 25,0-25,0 0,0 0</inkml:trace>
  <inkml:trace contextRef="#ctx0" brushRef="#br0" timeOffset="220922.4764">19050 2927,'-25'-25,"50"50,-50-75</inkml:trace>
  <inkml:trace contextRef="#ctx0" brushRef="#br0" timeOffset="221163.7475">19248 2902,'-99'25,"198"-50,-223 75,124-25,0-1,0 1,0 0,0 0,25 0,-25-1,25 1,-25 0,25 0,-25 0,25-1,-25 1,0 0,0 0,-25-25,0 0,0 0,0-25,1 25</inkml:trace>
  <inkml:trace contextRef="#ctx0" brushRef="#br0" timeOffset="221747.4693">19546 2977,'-25'24,"0"-24,25 25,-24-25,-1 25,25 0,-25 0,0-25,25 24,-25 1,25 0,-24-25,24 25,0 0,24-25,1 0,0 0,-25-25,25 25,0-25,-25 0,24 25,-24-25,0 1,0-1,0 50,0-1,0 1,25-25,0 0,0 0,0 0,0-25,-1 1,1 24,-25-25,25 0,-25 0,25 0,-25 1,0-1,0 0,0 0,0 0,0 1,0-1,0 0,0 0,0 0,-25 1,25-1,0 0,0 50,0 0,0-1,0 1,0 0,0 0,0 0,0-1,0 1,0 0,0 0,0 0,25 24,-25-24,25 0,-25 0,24-1,1 1,0-25,0 25,-25 0,25-25</inkml:trace>
  <inkml:trace contextRef="#ctx0" brushRef="#br0" timeOffset="222094.7841">19571 2902,'25'0,"0"0,-1 0,1 0,0 0,0 0,0 0,-1 0,1 0,-25-25,25 25,0 0,0 0,-1 0,1 0,-25-24,25 24,0 0,0 0,-25 24,24-24,-24 25,25-25,-25 25,0 0,0 0,25-25,-25 24,0 1,25-25,-25 25,25-25,-25 25,24-25,1 0</inkml:trace>
  <inkml:trace contextRef="#ctx0" brushRef="#br0" timeOffset="222239.2453">20241 2877,'0'0,"-50"-24,25 24,50 0</inkml:trace>
  <inkml:trace contextRef="#ctx0" brushRef="#br0" timeOffset="222719.4609">20315 2902,'-25'25,"50"-50,-75 50,50 0,-24 0,24-1,-25-24,25 25,0 0,0 0,25-25,-25-25,24 25,-24-25,25 0,-25 1,25 24,-25-25,25 0,0 25,-25 25,0 0,0-1,0-48,24 24,-24-25,25 0,0 25,0 0,0 0,-1 0,1 0,-25 25,25-25,-25 25,25-25,-25 24,0 1,25 0,-25 0,0 0,24-25</inkml:trace>
  <inkml:trace contextRef="#ctx0" brushRef="#br0" timeOffset="223157.4591">21010 3274,'0'-25,"0"1,24-1,-24 0,25 0,-25 0,0 1,0-1,0 0,0 0,0 0,0 1,0-1,0 0,0 0,25 25,0 25,0 0,-1 0,1-25,-25 24,25-24,-25 25,25 0,-25 0,25-25,-25 25,24-25,-24 24,25-24</inkml:trace>
  <inkml:trace contextRef="#ctx0" brushRef="#br0" timeOffset="223833.3422">21506 2977,'0'0,"-25"0,0 0,0 0,0 0,1-25,-1 25,0 0,25 25,0-1,25-24,-25 25,25-25,-1 0,-24 25,25-25,0 0,0 0,0 0,-1 0,1-25,-25 0,25 25,-25-24,0-1,0 0,0 0,0 0,0 1,0-1,0-25,0 25,0 1,0-26,0 25,0-25,0 26,0-1,0 0,0 0,-25 0,25 1,0 48,-25 1,25 0,0 0,0 0,0-1,0 1,0 0,0 0,0 0,0 0,25-1,-25 1,25 0,-25 0,25 0,-25-1,25 1,-1 0,1 0,0-25,0 25,0-25,0 0,-1 0,1 0,0-25,0 25,0-25,-1 0,-24 0,0 1,0-1,0 0,0 0,-24 25,-1-25,0 25,25 25,-25 0,0 0,25 0,0-1,0 1,0 0,25 0,0 0,0-25,0 24,-1-24,1 0,0 25,0-25,0 0</inkml:trace>
  <inkml:trace contextRef="#ctx0" brushRef="#br0" timeOffset="224033.4521">21481 2654,'-25'0,"50"0,-100 0,51-25,24 0,24 25,1 0,0 0,0 25,24-25,-24 0,25 25,-25-25,24 0,1 25,0-25</inkml:trace>
  <inkml:trace contextRef="#ctx0" brushRef="#br0" timeOffset="224349.4485">21779 2084,'0'0,"0"-25,24 25,-24-25,25 25,0 0,0 0,24 0,-24 0,25 0,-25 25,24-25,1 25,-1-1,1 1,0 0,-26 0,26 24,0-24,-1 25,-24-1,25 1,-1 0,-24-1,0 26,0-26,-1 1,1 24,-25-24,0 0,0 24,0-24,-25 24,1-24,-1 24,0-24,0-1,-24 26,-1-26,0 1,1-25,-1 24,1 1,-26-25,1-1,-1 1,1 0</inkml:trace>
  <inkml:trace contextRef="#ctx0" brushRef="#br0" timeOffset="301233.628">14784 5259,'0'0,"-75"74,26-24</inkml:trace>
  <inkml:trace contextRef="#ctx0" brushRef="#br0" timeOffset="303054.7812">21456 7317,'0'0,"0"-24,25 24,-25-25,0 0,0 0,25 0,-25 1,0 48,0 1,0-50,24 25,-24 25,0 0,-24-25,24 25,-25 0,0-25,25 24,-25 1,0 0,25 0,-24-25,24 25,0-50,24 25,-24-25,25 0,0 0,-25 1,25 24,0-25,-25 0,24 25,-24-25,25 25,0 0,-25 25,25 0,-25 0,25-1,-25 1,24 0,-24 0,25-25,-25 25,25-25</inkml:trace>
  <inkml:trace contextRef="#ctx0" brushRef="#br0" timeOffset="303850.8379">21530 7243,'0'25,"0"0,0-1,0 1,0 0,0 0,0 0,0-1,0 1,-24-25,24 25,0 0,0 0,0-1,-25 1,25 25,0-25,0-1,0 1,0 0,0 25,0-26,-25 26,25-25,0 0,0 24,0 1,0-25,-25 24,25-24,0 25,0-1,0-24,0 25,0-25,-25 24,25-24,0 25,0-1,-24-24,24 25,0-26,-25 26,25 0,0-1,-25-24,25 25,0-1,-25 1,25-25,0 24,-25 1,25 0,0-1,0 1,0-1,-24 1,24 0,0-1,0 26,-25-26,25 1,0 24,-25-24,25-1,0 26,-25-26,25 26,-25-26,25 26,-24-25,24 24,-25 0,25-24,0 24,0 1,-25-26,25 26,0-1,0 1,0-26,0 26,0-1,0 0,0 1,0-26,0 26,0-1,0 1,0-26,0 26,0-1,0-24,0 24,0 1,0-26,0 26,0-1,0-24,0 24,0-24,0 24,0-24,0-1,0 26,0-26,0 1,0 0,0-1,0 1,0-1,0 26,0-50,0 24,0 1,0-1,25 1,-25 0,0-26,0 26,25-25,-25 24,0-24,0 25,24-25,-24 0,0 24,0-24,0 0,25 0,-25-1,0 1,0 0,25 0,-25 0,0-50,25 0,-25 0</inkml:trace>
  <inkml:trace contextRef="#ctx0" brushRef="#br0" timeOffset="304466.1805">21183 13370,'0'-25,"0"0,0 50,25-25,0 0,0 0,-1 25,1-25,0 25,0-25,24 0,-24 24,25-24,-1 25,26-25,-26 25,26-25,-1 25,1-25,-1 25,25-25,-24 24,24-24,-25 25,26 0,-1-25,0 25,0-25,1 25,-26-1,25-24,0 25,1-25,-26 25,25-25,-24 25,24 0,-25-25,1 24,-1-24,0 25,1-25,-1 0,1 25,-1-25,-24 0,24 0,-24 0,-1 25,1-25,0 0,-1 0,1-25,-25 25,24 0,-24 0,25-25,-26 25,1 0,0-25,0 25,0 0,-25-24,24 24,1 0,-25-25,0 50,-25-1,25 1,0 0,-24-25</inkml:trace>
  <inkml:trace contextRef="#ctx0" brushRef="#br0" timeOffset="306582.7731">22597 14312,'0'0,"0"-25,0 1,0-1,0 0,0 50,0 0,0-1,0 1,0 0,0 0,0 0,0 24,0-24,0 25,0-25,0 24,25-24,-25 0,0 24,0-24,0 0,25 0,-25 0,0-1,0 1,24-25,1 0,0 0,0-25,-25 1,25-1,0 0,-25 0,24-24,1 24,-25 0,25-25,-25 1,25 24,-25-25,0 26,0-26,0 25,0-25</inkml:trace>
  <inkml:trace contextRef="#ctx0" brushRef="#br0" timeOffset="310123.7907">21853 13519,'-25'0,"50"0,-25-25,0 0,0 0,25 25,-25-25,0 1,0-1,0 0,0 0,0 0,25 25,-25-24,0-1,0 0,0 0,0 0,0 0,0 1,0-1,0 0,0 0,0 0,0 1,24 24,-24-25,0 0,0 0,0 0,0 1,0-1,0 0,25 25,-25-25,0 0,0 1,0-1,0 0,0 0,0 0,0 1,0-1,0 0,0 0,0 0,0 1,0-1,0 0,0 0,0 0,0 1,0-1,0 0,0 0,0 0,0 1,0 48,0 1,0 0,0 0,0 0,0-1,-25-24,25 25,0 0,0 0,0 0,0-1,0 1,-24 0,24 0,0 0,-25-1,25 1,0 0,0 0,-25-25,25 25,0-1,0 1,0 0,0 0,-25-25,25 25,0-1,0 1,-25-25,25 25,0 0,-24-25,24 25,-25-25,25 24,0 1,-25-25,25 25,0 0,0 0,-25-25,25 24,0 1,-25-25,25 25,0 0,-25-25,25 25,0 0,0-1,0 1,-24-25,24 25</inkml:trace>
  <inkml:trace contextRef="#ctx0" brushRef="#br0" timeOffset="311492.5991">21654 13469,'25'0,"-25"-25,0 0,0 1,0-1,25 0,-25 0,0 0,0 1,25-1,-25 0,25 0,-25 0,25 25,-25-25,0 1,24 24,-24-25,0 0,25 25,-25-25,0 0,25 25,-25-24,0-1,0 0,25 0,-25 0,0 1,0-1,0 0,0 0,0 0,0 1,0-1,0 0,0 0,0 0,0 1,0-1,0 0,0 0,0 0,0 1,0-1,0 0,0 0,0 0,0 1,0-1,0 0,0 0,25 25,-25 25,0 0,0 0,0-1,0 1,0 0,0 0,0 0,0-1,0 1,0 0,0 0,0 0,0-1,0 1,0 0,0 0,0 0,0-1,0 1,0 0,-25 0,25 0,0-1,0 1,0 0,0 0,-25-25,25 25,0-1,0 1,-25-25,25 25,0 0,0 0,0-1,0 1,0 0,0 0,0 0,0 0,0-1,25 1,-25 0,25 0,0-25,-1 0</inkml:trace>
  <inkml:trace contextRef="#ctx0" brushRef="#br0" timeOffset="344965.9022">17388 7640,'-25'0,"25"-25,-25 25,1 0,-1 0,0 0,0 0,0 0,1 0,24 25,-25-25,0 0,0 25,0-25,25 24,-24-24,-1 25,0 0,25 0,-25-25,25 25,-25-1,25 1,0 0,-24 0,24 0,0-1,0 1,0 0,0 0,0 0,24-25,-24 25,25-1,0-24,-25 25,25-25,0 0,24 25,-24-25,0 0,24 0,-24 0,25 0,-25-25,24 25,-24 0,0 0,24-25,-24 25,0-24,0 24,0-25,0 0</inkml:trace>
  <inkml:trace contextRef="#ctx0" brushRef="#br0" timeOffset="345414.5198">17587 7590,'0'-25,"0"1,0 48,0 1,0 0,0 0,0 0,24 24,-24-24,0 0,0 0,0 24,0-24,0 0,0 0,0-1,0 1,0 0,0 0,0 0,0 0,0-50,0 0,0 0,25 0,-25 0,0 1,25 24,-25-25,0 0,25 25,-25-25,25 25,-25 25,24-25,-24 25,25 0,-25-1,0 1,0 0,0 0,25 0,-25 0,25-1,-25 1,25 0,-1-25,1 25</inkml:trace>
  <inkml:trace contextRef="#ctx0" brushRef="#br0" timeOffset="345690.7593">18083 7987,'-75'25,"150"-50,-175 75,100-25,25-25,0 0,0 0,0 0,-1 0,1 0,0 0,0 0</inkml:trace>
  <inkml:trace contextRef="#ctx0" brushRef="#br0" timeOffset="346078.5271">18231 7863,'0'0,"25"0,0 0,-25 25,25 0,-25-1,0 1,0 0,25 0,-25 0,0 0,0-1,0 1,0-50,-25 25,25-24,0-1,0 0,0 0,0 0,0 0,0 1,25 24,-1 24,-24 1,25 0,-25 0,25-25,-25 25,25-25,0 0,-1 0</inkml:trace>
  <inkml:trace contextRef="#ctx0" brushRef="#br0" timeOffset="346790.508">18703 7789,'-25'0,"0"0,25 24,-25-24,1 25,-1-25,25 25,-25 0,0-25,0 25,0-1,1 1,48-25,1 0,0 0,0-25,0 25,0 25,-1-25,1 25,0-25,-25 25,25 0,-25 0,25-1,-1 1,-24 0,25 0,-25 0,25 24,-25-24,0 0,0 0,0-1,0 1,0 0,0 0,-25 0,0-1,1-24,-1 0,25-24,0-1,0 0,0 0,0 0,0 1,0-1,25 25,-25-25,24-25,1 26,-25-1,25 0,0 0,0-24,-25 24,24 0,-24 0,25 0,0 0,-25 1,0-1,0 0,0 0,-25 50,0 0,25 0,-24-1,24 1,0 0,0 0,0 0,0 0,0-1,24 1,1 0,0-25,0 0,0 0,24 0,-24 0,0 0,24-25,1 25,-25-25,24 25</inkml:trace>
  <inkml:trace contextRef="#ctx0" brushRef="#br0" timeOffset="348549.4917">17711 8756,'0'-25,"0"0,0 50,-25 0,25 0,-25-25,25 25,0-1,0 1,-25-25,25 25,0 0,0 0,0-1,0 1,0 0,25-25,0 0,0 0,-25-25,24 25,-24-25,25 25,-25-24,25-1,0 0,-25 0,25 25,-25-25,24 25,-24-24,25 48,-25 1,0 0,0 0,25-25,-25 25,0-1,0 1,25-25,-25-25,0 1,25 24,-25-25,24 0,1 0,0 0,-25 1,25 24,0 0,-1 0,-24 24,25-24,-25 25,25 0,0 0,0-25,-1 0,1 0</inkml:trace>
  <inkml:trace contextRef="#ctx0" brushRef="#br0" timeOffset="348693.2699">17934 8508,'-50'-50,"100"100,-100-124,75 74</inkml:trace>
  <inkml:trace contextRef="#ctx0" brushRef="#br0" timeOffset="350470.4782">17636 9475,'0'-24,"0"-1,0 0,25 25,-25 25,25 0,-25-1,0 1,0 0,0 0,0 0,0-1,0 1,0 0,0 0,0 0,25-1,-25 1,0 0,24 0,1-25,0-25,0 0,0 0,-1 1,-24-1,25 0,-25 0,25 0,-25 1,0-1,0 50,0-1,0 1,0 0,25 0,-25 0,25-25,-1 0,1 0,0 0,0 0,0-25,-1 0,1 0,0 0,-25 1,0-1,0 0,0 0,0 0,0 1,0-1,0 0,-25 50,25 0,0-1,-25-24,25 25,0 0,0 0,0 0,0-1,0 1,0 0,25-25,-25 25,25 0,0-25,-25 24,25-24,-1 0,1 0,0 0,0 0,-25-24,25 24,-1-25,1 25,0-25,0 0,-25 0,25 1,-25-1,0 0,0 0,0-24,0 24,0 0,0-25,-25 26,25-1,0-25,0 25,-25 1,25-1,0 0,0 0,0 50,0 0,0 0,0-1,0 1,0 0,0 0,0 0,0-1,0 1,0 0,0 25,0-26,0 1,0 25,0-25,0-1,0 1,0 0,0 0,25 0,-25-1,25-24,-25 25,24-25,-24 25,25-25,0 0,0 0,0 0,0 0,-1-25,1 0,0 1,-25-1,0 0,0 0,0 0,0 50,-25-25,25 25,-25 0,1 0,24-1,-25 1,25 0,0 0,0 0,25-25,-25 24,24-24,1 0,0 0,-25-24,25 24,-25-25,0 0,0 0,0 0,-25 1,25-1,-25 0,25 0,0 0,25 25,0 0,0-24,-1 24,1 0,0 0,0-25,0 25,-1 0,26-25,-25 0,0 25,-1 0,-24-25,25 25,-25 25,-25-25,25 25,-24 0,24 0,0-1,0 1,0 0,0 0,24-25,1 0,0 0,0 0,0 0,-1 0,1-25,0 0,0 25,-25-25,25 1,-25-1,0 0,0 0,0 0,0 1,0-1,-25 25,25 25,-25-1,25 1,-25 0,25 0,0 0,0-1,0 1,0 0,25 0,0-25,0 0,-1 0,1 0,0 0,0 0,0-25</inkml:trace>
  <inkml:trace contextRef="#ctx0" brushRef="#br0" timeOffset="350626.1219">19472 9401,'-50'-99</inkml:trace>
  <inkml:trace contextRef="#ctx0" brushRef="#br0" timeOffset="350802.2598">19546 9079,'-25'272,"25"-247,50-223,-75 99,25 446,0-322,25-1,-25 1,25 25,0-25</inkml:trace>
  <inkml:trace contextRef="#ctx0" brushRef="#br0" timeOffset="351302.4716">19472 9500,'0'0,"24"0,1 0,0 0,0 0,-25-25,25 25,0 0,-1 0,1-24,0 24,0-25,0 25,-25-25,24 25,-24-25,25 25,-25-25,0 1,25 24,-25 24,-25 1,25 0,0 0,0 0,0-1,0 1,0 0,25 0,0-25,0 0,-1 0,1-25,0 25,0-25,0 25,-25-25,24 1,1 24,-25-25,25 0,-25 0,0 0,25 25,-25-24,0 48,25 1,-25 0,0 0,0 0,24-1,-24 26,0-25,0 24,0-24,0 25,0-1,0-24,0 0,0 0,0 24,-24-24,24 0,-25 0,0-25,0 25,0-25</inkml:trace>
  <inkml:trace contextRef="#ctx0" brushRef="#br0" timeOffset="352466.4644">18430 10170,'0'-25,"0"0,0 1,0 48,25-24,-25 25,0 0,24-25,-24 25,0 0,0-1,25 1,-25 0,0 0,0 0,0-1,0 1,0 0,-25 0,1-25,-1 0,25 25,-25-25,0 24,0-24,1 25,-1 0,0 0,0 0,25-1,0 1,0 0,0 0,25-25,0 0,0 0,-25-25,24 25,1-25,0 25,0-25,0 25,-25-24,24-1,-24 0,0 0,0 0,0 1,0-1,0 50,0-1,0 1,25-25,-25 25,25-25,-25 25,25-25,0 0,0-25,-1 25,1-25,0 25,-25-25,25 1,0 24,-25-25,0 0,24 25,-24-25,0 0,0 1,0-1,0 0,0 0,-24 25,24 25,0 0,0 0,0-1,0 1,0 0,0 0,0 0,24-25,-24 24,25-24,-25 25,25-25,0 0,0 0,-25-25,24 25,1 0,-25-24,25 24,0-25,0 0,-25 0,24 25,-24-25,25 1,-25-1,0 0,0 0,0 0,-25 1,25 48,0 1,0 0,0 0,25-25,-25 25,25-1,0 1,0-25,-25 25,24-25,-24 25,25 0,-25-1,-25-24,1 0,24-24</inkml:trace>
  <inkml:trace contextRef="#ctx0" brushRef="#br0" timeOffset="352621.8878">18876 10071,'0'0,"25"0</inkml:trace>
  <inkml:trace contextRef="#ctx0" brushRef="#br0" timeOffset="352885.461">19273 9922,'0'0,"0"-25,0 50,0 0,0-1,0 1,0 0,0 0,0 0,25 24,-25-24,0 0,0 25,0-26,0 1,0 0,0 0,0 0,0-1,0 1,0 0,25 0,-25 0</inkml:trace>
  <inkml:trace contextRef="#ctx0" brushRef="#br0" timeOffset="353249.2137">19174 10269,'-25'0,"25"-25,25 25,0-24,0 24,-1 0,1-25,0 25,0 0,0-25,-1 25,1 0,0-25,0 25</inkml:trace>
  <inkml:trace contextRef="#ctx0" brushRef="#br0" timeOffset="353599.2759">19447 10319,'-25'0,"25"-25,25 25,-25-25,25 25,-25-25,24 25,-24-24,0-1,25 25,-25-25,25 25,-25-25,0 50,0 0,0 0,0-1,0 1,25-25,0 0</inkml:trace>
  <inkml:trace contextRef="#ctx0" brushRef="#br0" timeOffset="354113.2502">19769 10120,'0'0,"-99"100,99-76,25-24,0 0,0-24,-1 24,1-25,0 0,0 25,0-25,-1 0,1 1,-25-1,25 0,-25 0,0 0,0 0,0 1,0-1,25 0,-25 0,0 0,0 1,0-1,0 50,0-1,0 1,0 0,0 0,0 0,0-1,0 1,0 25,0-25,0 0,0-1,0 1,0 0,0 0,0 0,0-1,0 1,0 0,25-25,-25 25,24-25,1 0,0 0,0 0,0-25,-1 25,1 0,0-25,-50 50,0-25,1 0,-1 0,0 25,0-25,0 0,1 0,-1 0,0 0,0 0</inkml:trace>
  <inkml:trace contextRef="#ctx0" brushRef="#br0" timeOffset="354433.8525">20365 9847,'0'-24,"0"-1,0 50,0-1,0 1,-25 0,25 0,0 0,0-1,-25 1,25 0,0 0,0 0,0 0,-25-1,25 1,0 0,0 0,0 0,25-25,-25 24</inkml:trace>
  <inkml:trace contextRef="#ctx0" brushRef="#br0" timeOffset="354673.4712">20290 10145,'0'0,"25"-25,0 25,0 0,-1-24,1 24,0 0,0-25,0 25,-1-25,1 25,0 0,-25-25,-25 25,0 0,25 25,-24-25</inkml:trace>
  <inkml:trace contextRef="#ctx0" brushRef="#br0" timeOffset="354806.0117">20811 10145,'0'-25,"0"50</inkml:trace>
  <inkml:trace contextRef="#ctx0" brushRef="#br0" timeOffset="355970.4335">19472 3522,'-25'0,"25"-25,0 50,0 0,25 0</inkml:trace>
  <inkml:trace contextRef="#ctx0" brushRef="#br0" timeOffset="356109.2846">19546 4192,'-223'570</inkml:trace>
  <inkml:trace contextRef="#ctx0" brushRef="#br0" timeOffset="356231.7168">19298 5730,'-99'347,"99"-322</inkml:trace>
  <inkml:trace contextRef="#ctx0" brushRef="#br0" timeOffset="356350.2742">19248 6821,'-49'174,"49"-149,49-224,-98 423,49-200</inkml:trace>
  <inkml:trace contextRef="#ctx0" brushRef="#br0" timeOffset="356494.6355">19348 7913,'-75'273</inkml:trace>
  <inkml:trace contextRef="#ctx0" brushRef="#br0" timeOffset="356639.078">19298 9004,'-124'471</inkml:trace>
  <inkml:trace contextRef="#ctx0" brushRef="#br0" timeOffset="356794.2136">19397 10145,'-25'794</inkml:trace>
  <inkml:trace contextRef="#ctx0" brushRef="#br0" timeOffset="356958.2763">19621 11757,'49'993</inkml:trace>
  <inkml:trace contextRef="#ctx0" brushRef="#br0" timeOffset="357103.0839">20017 13618,'50'397,"-50"-373,25 26,-794-4316,1637 8830</inkml:trace>
  <inkml:trace contextRef="#ctx0" brushRef="#br0" timeOffset="357322.4268">20389 14684,'-24'596,"-944"-5731,1861 11311,-918-6126,-619-4738,644 4762,644 4615,-668-4640,-200-2926,448 5804,-76-4788,-296 3796,123-1885,25 24,0 1,-25-1,25-24,0 24,0 0,0 1,0-1,0 25,0-24,0-1,0 1,25-1,-25 1,0-1,25 0,-25 1,0-26,24 26</inkml:trace>
  <inkml:trace contextRef="#ctx0" brushRef="#br0" timeOffset="357566.4436">15825 15974,'0'0,"-99"-49,0-26,0 1,24 24,-24-24,25-1,-1 26</inkml:trace>
  <inkml:trace contextRef="#ctx0" brushRef="#br0" timeOffset="359118.2314">18876 4366,'0'0,"0"-25,0 0,0 0,25 25,0 0,-25 25,0 0,0 0,0-1,0 1,0 25,0-25,0-1,0 26,0 0,0-26,0 26,0 0,0-1,0 1,0 0,0-1,0-24,0 25,0-1,25 1,-25-1,0 1,0 0,0 24,25-24,-25-1,0 1,0-1,24 1,-24 24,0-24,0 0,0-1,25 1,-25 0,0-26,0 26,0 0,0-1,0 1,-25-25,25 24,-24 1,24-1,0-24,-25 25,25-1,0-24,0 25,0-1,-25-24,25 25,0-25,0 24,0-24,0 0,0 24,0-24,0 0,0 25,0-25,0 24,0-24,0 25,0-26,0 26,0-25,0 24,0-24,-25 25,25-25,0 24,0-24,0 25,0-26,-25 1,25 25,0-25,0 24,0-24,0 25,0-26,0 26,0-25,0 24,0 1,0-25,0 24,0 1,0 0,0-1,0 1,0 0,0-1,0 1,0-1,0 1,0 24,0-24,0 24,0-24,0 24,0 1,25-1,-25 1,0-1,0 1,0 24,0-25,0 25,0-24,0 24,0 0,0 0,0 1,0-1,0 0,0 0,0 1,0 24,0-50,-25 25,25 0,0 1,0-1,0 0,0-25,0 1,25 24,-25-24,25-1,-25-24,0 24,25-24,-25-1</inkml:trace>
  <inkml:trace contextRef="#ctx0" brushRef="#br0" timeOffset="360552.3999">11088 8855,'0'-25,"0"1,0-1,0 0,0 0,0 0,0 1,0-1,0 50,0-1,0 1,0 0,0 0,0 0,0 24,0-24,0 25,0-1,0-24,0 25,0-25,0 24,0-24,24 0,-24 0,0-1,0 1,0 0,0 0,0-50,0 0,0 0,0 1,0-1,0-25,0 25,0-24,0 24,0-25,0 1,0 24,0-25,0 1,0-1,0 25,0 0,-24 1,24-1,0 0,0 50,0 0,0-1,0 1,0 25,0-25,24-1,-24 1,25 25,-25-25,0-1,25-24,-25 25,25-25,-25 25,25-25,0 0,-1-25,1 0,0 1,0-26,0 25,-1 0,1-24,0 24,-25-25,25 26,0-26,-1 25,-24 0,25 1,-25-1,25 0,-25 50,25 0,-25-1,0 1,25 0,-25 25,0-1,24-24,-24 25,0-1,25 1,-25-25,0 24,25 1,-25-25,25 24,-25-24,0 25,25-25,-25-1,0 1</inkml:trace>
  <inkml:trace contextRef="#ctx0" brushRef="#br0" timeOffset="360800.3999">12030 8632,'0'25,"25"0,-25 24,0-24,0 0,0 24,25 1,-25 0,0-26,0 26,0 0,25-1,-25 1,0 0,24-26,-24 26,25 0,-25-26,0 1,25 25,-25-25,0-1,25-24,-25 25</inkml:trace>
  <inkml:trace contextRef="#ctx0" brushRef="#br0" timeOffset="361295.3938">12005 8830,'0'-173,"0"346,0-371,25 173,0 0,0 1,0-1,-1 25,1-25,0 25,0 0,0 0,24 0,-24 0,0 0,25 0,-26 25,1 0,0-1,0 1,-25 25,0-25,0-1,-25 26,0-25,0 24,1-24,-1 25,-25-1,25-24,-24 0,24 0,-25 0,25-25,1 25,-1-25,25 24,-25-24,50 0,0 0,-1 0,26 0,-25 0,25 0,-1 0,1 0,-1 0,1 25,-25-25,24 25,1-25,-25 25,0 0,24-1,-24 1,-25 0,25 0,-25 0,0-1,0 1,0 0,-25 0,0 0,0-1,1-24,-26 25,0 0,1-25,-1 25,1-25,-1 25,0-25,1 0,-26 24,26-24,24 0,-25 0,25 0,1-24,-1 24</inkml:trace>
  <inkml:trace contextRef="#ctx0" brushRef="#br0" timeOffset="361640.391">13320 8657,'-322'-99,"272"99,422 99,-769-174,372 75,1 25,-1 0,25 0,0 0,0 24,0-24,25 25,24-1,-24 1,25-25,-26 24,26 1,0 0,-1-1,1 1,-25-1,24 1,-24 0,0-1,0 1,0-25,-25 24,0-24,0 25,0-26,-25 1,0 25,0-25,-24-25,24 24,-25-24,0 25,1-25,-1 0,-24 0,24-25,1 25,24-24,-25-1,25 0</inkml:trace>
  <inkml:trace contextRef="#ctx0" brushRef="#br0" timeOffset="362592.3843">14387 8235,'0'0,"25"-25,-25 1,0-1,0 0,0 0,0 0,0 1,0-1,0 0,-25 0,25 0,-25 0,25 1,-25-1,25 0,-25 0,25 0,-25 1,25-1,-24 25,-1-25,25 0,-25 25,0-25,0 25,1-24,-1 24,-25-25,25 25,-24-25,24 0,-25 25,1-25,-1 25,1-24,-26 24,26-25,-26 25,1-25,-1 25,26-25,-26 0,1 25,-1-24,1 24,0-25,-1 0,1 25,-1-25,26 25,-26-25,1 25,24-24,-24 24,24 0,-24-25,0 25,-1 0,1 0,-1 25,1-25,-1 24,1-24,0 25,-26 0,26-25,-25 25,24 0,-24-1,25 26,-1-25,1 0,-1-1,1 1,0 25,-1-25,1 24,24-24,-24 25,24-1,1 1,-1-1,0 1,-24 0,24 24,1-24,-1 24,1 1,-1-26,25 26,-25-1,26 0,-26 1,25-1,0 25,1-24,-1-1,25 1,-25-26,25 26,0-1,0 1,0-1,0 0,0 1,25-1,0 1,-25-1,24 0,1 1,0-26,25 26,-26 24,1-24,25-1,-25 0,24 1,1-26,0 26,24-1,-24 1,24-26,0 26,1-26,-1 26,25-26,-24 26,24-26,0 1,0 0,-24-1,24-24,0 25,1-26,-26 26,25-25,-24-25,-1 25,25-1,-24-24,-1 0,0 0,1 0,-1 0,1 0,-1-24,1 24,-1-25,25 0,-24 0,-1 0,0-24,1 24,-1-25,1 1,-1-1,1 0,-1-24,0 24,1-24,-1 0,1-1,-1 1,0-1,1 1,-26 0,26-1,-26 1,26-1,-26 1,1 0,0-1,-1 1,-24-1,25 1,-25-1,-1-24,1 25,0-1,-25-24,25 25,-25-1,0 1,0 0,-25-1,25 25,-25-24,-24 0,24 24,-25 0,25 1,-49-1,24 1,1-1,-26 25,1 0,-1-24,1 49</inkml:trace>
  <inkml:trace contextRef="#ctx0" brushRef="#br0" timeOffset="363080.3814">12353 7516,'-25'0,"0"0,0 0,1 0,-1 0,0 25,0-25,0 24,-24 1,24 0,-25 25,1-26,-26 26,26 24,-26 1,1-1,-1 26,-24-1,0 25,0 0,0 0,-26 25,1-25,25 24,-25 1,25-25,0 0,0 0,-1 0,26-24,24-26,-24 0,49 1,-24-1,24-24,25 0,0-1,0-24,25 0</inkml:trace>
  <inkml:trace contextRef="#ctx0" brushRef="#br0" timeOffset="363380.378">13171 8186,'0'0,"25"-25,-25 0,25 0,-25 0,25 25,-25-24,0 48,-25 1,0 0,0 0,0 24,1 1,-26 24,25 1,-24-1,-26 25,26 25,-26 0,26 0,-26 1,1 23,-1-24,1 0,0 0,24 0,-24 0,24-24,-25-1,26 0,-1-24,1-1,-1 0,25 1</inkml:trace>
  <inkml:trace contextRef="#ctx0" brushRef="#br0" timeOffset="363672.3753">13940 9103,'25'0,"-25"25,-25-25,25 25,-25-25,1 25,24 0,-50 24,25 1,0-1,-24 26,-1-1,1 1,-1 24,-24 0,24 0,-24 0,-1 26,1-26,-26 25,26-25,0 0,24 0,-24 1,24-26,0 0,1 1,-1-26,25 26,1-26,-1-24,0 25</inkml:trace>
  <inkml:trace contextRef="#ctx0" brushRef="#br0" timeOffset="371903.3127">23068 5507,'0'-25,"-24"0,24 0,-25 25,25-25,0 1,-25 24,0 0,0 0,25 24,-24-24,-1 25,0-25,-25 25,26 0,-1 0,0 24,0-24,-25 0,26 0,-1 24,0-24,25 0,-25 24,25-24,-25 0,25 0,0 0,0 24,25-24,0 0,0 0,24 0,-24-25,25 24,-25-24,24 0,1-24,0 24,-1-25,1 25,-1-25,-24 0,25 0,-25 1,-1-26,1 25,0 0,-25-24,25-1,-25 25,0-24,-25-1,25 0,-25 26,0-26,1 25,-1 0,0 1,-25-1,26 25,-1 0,0 0,0 0</inkml:trace>
  <inkml:trace contextRef="#ctx0" brushRef="#br0" timeOffset="372180.1734">22895 5755,'0'0,"0"-25,25 25,-25 25,24-25,1 24,-25 1,25 0,-25 0,25 0,0 24,-25-24,24 0,-24 25,25-26,-25 26,0-25,25 0,-25 24,0-24,25 0,-25 0,0 24,25-24,-25 0,24 0,-24-1,25 1,0-25,0 0</inkml:trace>
  <inkml:trace contextRef="#ctx0" brushRef="#br0" timeOffset="372612.306">23416 5904,'0'-75,"0"150,0-175,0 125,-25 0,25 0,0 0,0-1,0 1,0 0,0 0,0 0,0-1,25-24,-25 25,24-25,1 0,0 0,-25-25,25 25,0-24,-1-1,-24 0,25 0,-25 0,25 1,-25-1,0 0,0 0,0 0,0 0,0 1,0 48,0 1,0 0,0 0,0 0,0 0,0-1,0 1,0 0,0 0,25-25,-25 25,25-1,-1-24,1 0,0 25,0-25,0 0</inkml:trace>
  <inkml:trace contextRef="#ctx0" brushRef="#br0" timeOffset="373035.3069">23961 5804,'-49'-25,"98"50,-123-50,74 50,0 0,-25-25,25 25,-25 0,25 0,-25-1,25 1,0 0,0 0,0 0,0-1,25-24,0 0,0 0,0-24,-25-1,25 25,-25-25,24 0,-24 0,0 1,0-1,25 0,-25 0,25 25,-25-25,0 50,25-25,-25 25,0 0,25-25,-25 25,0-1,24 1,-24 0,25-25,-25 25,25 0,-25-1,25-24,-25 25</inkml:trace>
  <inkml:trace contextRef="#ctx0" brushRef="#br0" timeOffset="373344.4656">24061 5904,'49'-75,"-98"150,123-175,-49 100,-25-25,25 25,-1 0,1 0,-25 25,25-25,-25 25,25 0,-25 0,0 0,25-1,-25 1,0 0,0 0,24-25,-24 25,25-1,0-24,0 25,0-25,-1 0,1 0,0 0,0-25</inkml:trace>
  <inkml:trace contextRef="#ctx0" brushRef="#br0" timeOffset="373588.3013">24581 5333,'0'-50,"0"100,-24-75,24 50,0 0,0 0,0-1,-25 26,25-25,0 0,0 24,0-24,0 25,0-26,0 26,25-25,-25 0,0 24,24-24,-24 0,0 0,25 0,-25-1,25-24,-25 25</inkml:trace>
  <inkml:trace contextRef="#ctx0" brushRef="#br0" timeOffset="374000.2965">24482 5829,'199'-25,"-398"50,422-50,-198 0,0 25,-25-24,0-1,-25 50,0-1,25 1,-24 0,24 0,24 0,1-25,0 0,0 0,0 0,-1 0,-24-25,25 25,0 0,0 0,-25-25,0 50,25-25,-25 25,25-25,-1 25,1-25,0 24</inkml:trace>
  <inkml:trace contextRef="#ctx0" brushRef="#br0" timeOffset="374588.2989">23912 6598,'0'0,"-25"0,25-25,-25 25,0 0,0 0,1 0,-1 0,0 25,0-25,25 25,-25-25,1 25,-1-1,0 1,25 0,-25 0,25 0,0-1,0 1,0 0,25-25,0 0,0 0,-1 0,1-25,0 25,0-25,0 25,-1 0,1-24,0 24,0 0,0 24,-25 1,25 0,-25 0,0 0,0 0,0-1,0 26,24-25,-24 0,0 24,0-24,0 25,0-26,0 1,-24 0,24 0,-25 0,25-1,-25 1,0-25,0 0,0 0,1 0,-1 0,0-25,0 1,25-1,-25 0,25 0,0 0,0 1,25-1,-25 0,25 0,0 25,0-25,-1 1,1-1</inkml:trace>
  <inkml:trace contextRef="#ctx0" brushRef="#br0" timeOffset="374952.1356">24209 6697,'-124'25,"100"0,172-75,-321 125,173-51,0 1,0 0,0 0,25 0,-1 0,1-25,0 0,0 0,0 0,-1-25,26 0,-25 25,0-25,24 0,-24 0,0 1,0-1,-1 0,-24 0,25 0,0 1,-25-1,25 50,-25-1,0 1,0 0,25 0,-25 0,24 24,-24-24,25 25,-25-25,25 24,-25-24,25 25,-25-26,0 1,0 0,0 0,-25-25</inkml:trace>
  <inkml:trace contextRef="#ctx0" brushRef="#br0" timeOffset="375095.2878">24656 6871,'0'0,"124"0,-99 25</inkml:trace>
  <inkml:trace contextRef="#ctx0" brushRef="#br0" timeOffset="375616.2835">20563 3994,'-25'0,"25"-25,-25 25,25-25,-24 25,24 25,0 0,0-1,0 1,0 0,24 0,-24 24,25-24</inkml:trace>
  <inkml:trace contextRef="#ctx0" brushRef="#br0" timeOffset="375767.0253">20637 5035,'-74'298</inkml:trace>
  <inkml:trace contextRef="#ctx0" brushRef="#br0" timeOffset="375913.9992">20762 6127,'-50'198</inkml:trace>
  <inkml:trace contextRef="#ctx0" brushRef="#br0" timeOffset="377063.2736">16694 5085,'0'-25,"0"50,-25-25,25 25,-25-25,25 25,-25-25,0 24,1 1,24 0,-25 0,0 0,25-1,-25-24,25 25,-25 0,25 0,0 0,0-1,0 1,25 0,0 0,0 0,0-25,-1 0,1 24,0-24,25 0,-26-24,1 24,25-25,-25 25,-1-25,26 0,-25 0,0 1,-1-1,1-25,0 25,-25 1,25-26,-25 25,25-24,-25-1,0 25,0-24,0-1,0 25,0-24,-25 24,0-25,25 25,0 0,-25 1,25-1,-25 25,25-25,-24 25,24 25,-25 0,25-1,0 1,0 0,0 0,0 25,0-26,0 26,0 0,0-26,0 26,0-25,25 24,-25-24,24 25,-24-25,25 24,-25-24,25 25,-25-26,25 1,-25 0,25 0,-1 0,-24-1,25 1,-25 0,25-25,0 25</inkml:trace>
  <inkml:trace contextRef="#ctx0" brushRef="#br0" timeOffset="377879.2088">17438 5209,'-75'0,"150"0,-150 25,50-25,25 25,-24-1,24 1,-25 0,25 0,-25 0,25-1,0 1,0 0,0 0,0 0,0-1,25-24,0 0,-1 0,-24-24,25 24,-25-25,25 0,0 25,-25-25,25 0,-25 1,24-1,-24 0,25 25,-25-25,0 0,0 1,25 24,-25 24,0 1,0 0,0 0,0 0,0-1,0 1,25-25,-25 25,25-25,0 0,-1 0,1-25,-25 0,25 25,0-24,0-1,-25 0,24 0,-24 0,25 25,-25-24,25-1,-25 0,0 0,0 0,0 50,0 0,0 0,0 0,25-1,-25 1,0 0,25 0,-25 0,0-1,0 1,0 0,0-50,24 25,1-25,0 1,0 24,-25-25,25 0,-1 0,1 25,0-25,-25 1,25-1,0 0,-25 0,24 0,-24 1,0-1,0 0,0 0,-24 25,-1 0,25 25,0 0,0 0,0-1,0 1,25 0,-25 0,24 0,-24-1,25 1,0 0,0 0,-25 0,25-1,-25 1,0 0,0 0,-25 0,25-1,-25-24,0 25,0-25,1 0</inkml:trace>
  <inkml:trace contextRef="#ctx0" brushRef="#br0" timeOffset="378056.2638">18331 5184,'0'149,"0"-298,0 323,0-149,24-1,-24 1,25 0,0 0,0-25</inkml:trace>
  <inkml:trace contextRef="#ctx0" brushRef="#br0" timeOffset="378612.2594">18653 5085,'0'0,"0"25,0 0,0-1,-25-24,25 25,-24 0,24 0,-25 0,25-1,-25 1,25 0,0 0,0 0,25-25,0 0,-1 0,-24-25,25 25,-25-25,25 25,0 0,0 0,-1 0,1-25,0 25,0-25,0 1,-1 24,-24-25,25 0,0 0,-25 0,25-24,-25 24,25 0,-25-24,0 24,0-25,0 1,0 24,0-25,-25 25,25 0,-25 1,25-1,-25 0,0 25,1 0,-1 25,25 0,-25-1,25 1,-25 25,25-25,-25 24,25 1,0-25,0 24,0-24,0 25,25-25,0-1,-25 1,25 0,0 0,-1 0,1-1,25-24,-25 25,-1-25,26 0,0 0</inkml:trace>
  <inkml:trace contextRef="#ctx0" brushRef="#br0" timeOffset="378996.2601">16892 6052,'0'-24,"25"24,0-25,-1 25,1-25,0 25,25-25,-1 0,1 25,24-24,-24 24,24-25,25 0,-24 25,24-25,0 25,25-25,-24 25,24-25,0 25,0 0,0-24,0 24,0-25,0 25,0-25,25 25,-50-25,25 25,-25-25,0 25,-24 0,-1-24,1 24,-51-25,26 25,-25 0,-25-25,-25 0,0 25</inkml:trace>
  <inkml:trace contextRef="#ctx0" brushRef="#br0" timeOffset="379494.2531">21158 6003,'0'0,"-24"0,48 0,1-25,0 25,0 0,0 0,24 0,26 0,-26 25,26-25,-1 0,0 25,26-25,-1 0,-25 24,50-24,-24 25,-1-25,25 0,-25 25,25-25,-25 25,1-25,-1 0,0 25,0-25,-24 0</inkml:trace>
  <inkml:trace contextRef="#ctx0" brushRef="#br0" timeOffset="416066.8017">19372 17363,'0'0,"-24"0,-1 0,0 0,0 0,50 0,0 0,0 0,-1 0,1 0,25-25,-1 25,1 0,0 0,24-24,1 24,-26-25,26 25,-1-25,0 25,1-25,-26 25,26 0,-1-25,-24 25,-1 0,1 0,-25 0,0 0,-1 0,-24-24</inkml:trace>
  <inkml:trace contextRef="#ctx0" brushRef="#br0" timeOffset="416323.9703">19968 17190,'-25'99,"50"-198,-50 247,25-123,0 0,0 25,0-1,-25-24,25 25,0-1,0 1,0-25,0 24,0 1,0 0,0-1,0-24,0 25,0-1,0 1,0-1,0-24,0 25,0-25,0 24,25-24,-25 0,0 0,0-1</inkml:trace>
  <inkml:trace contextRef="#ctx0" brushRef="#br0" timeOffset="416615.9686">20588 17810,'-25'0,"50"0,-75 0,25 0,1 0,-1 0,0 25,0-1,0 1,1 0,-1 0,-25 0,25-1,1 26,-1-25,25 24,-25-24,0 0,25 25,0-26,0 1,25 0,-25 0,25 0,0-25,24 24,-24 1,25-25,-1 0,1 0,-1 0,26 0,-1 0,1 0,-1 0,1-25,-1 1</inkml:trace>
  <inkml:trace contextRef="#ctx0" brushRef="#br0" timeOffset="417159.2552">21307 15875,'0'0,"0"-25,0 0,-25 1,25-26,-24 25,-1-24,25 24,-25-25,0 25,25 1,-25-1,1-25,24 25,-25 1,0-1,0 0,0 0,1-25,-1 26,0-1,0 0,-24 25,24-25,-25 0,1 1,-1-1,0 25,1-25,-26 25,1-25,-1 25,1-25,-25 25,0 0,-1 0,1 0,-25 25,25-25,-25 25,0 0,0 0,25 24,-25-24,0 25,24-1,1 1,0 24,-25-24,49 24,-24 1,0 24,25-25,-26 26,26-26,0 25,24 25,-24-25,24 1,0-1,1 25,24 0,-25-25,26 25,-1 0,25 0,-25 0,25-25,0 26,25-26,0 0,-1 25,1-25,0-24,25 24,-1 0,1-25,-1 1,26-1,-1 1,1-26,-1 26,25-26,0 1,25 24,-24-49,49 50,-50-51,25 1</inkml:trace>
  <inkml:trace contextRef="#ctx0" brushRef="#br0" timeOffset="417365.9614">20563 19025,'1836'-2654,"-3672"5308,3696-5457,-1835 2630,-25 24,0 25,-25-25,1 25,-1 0,-25 25,1-25,-26 24,1 1,-25 25,-1-25,1 49,-25-24</inkml:trace>
  <inkml:trace contextRef="#ctx0" brushRef="#br0" timeOffset="521257.163">22721 6871,'-25'0,"0"0,1 0,24-25,-25 25,25-25,-25 25,25-25,0 1,0-1,-25 25,25-25,0 0,0 0,-25 1,25-1,0 0,-24 0,24 0,-25-24,25 24,-25 0,25-24,-25 24,0-25,1 25,-1-24,0-1,0 1,0 24,-24-25,24 1,0-1,-24 25,24-24,-25-1,25 0,-24 25,-1-24,25-1,-24 25,-1-24,25-1,-24 25,-1-24,0 24,26-25,-26 26,0-1,1 0,-1 0,1 0,-1 1,0-1,-24 25,24-25,-24 25,24-25,-24 25,24 0,-24 0,0 0,24 0,-25 25,1-25,24 25,-24 0,0-1,24 1,-24 0,-1 0,1 24,24 1,-24 0,-1-1,1 1,24-1,-24 26,24-1,-24-24,24 24,1 26,-26-26,26 0,24 26,-25-26,1 25,24 0,0 1,0-1,0 0,1 0,24 25,-25-24,25-1,0 0,0 25,0-25,25 25,-25-25,24 25,1 1,0-26,0 25,24 0,-24-25,25 25,-1-25,1 0,0 1,24-1,1 0,-1-24,25-1,-24 0,24 1,0-26,0 1,0 0,1-1,-1-24,25 0,-25 0,25-1,-25-24,25 0,0-24,-24 24,24-25,-25-25,25 25,-25-24,25-26,-25 26,1-26,-1-24,0 25,0-25,0-1,1 1,-26-25,25 25,-24-25,-26 0,26 0,-26-25,1 25,0 0,-26-25,1 0,0 25,-25-25,0 25,0-24,-25 24,-24-25,24 25,-25 0,-24 0,-1 24,1 1,-1 0,1 25</inkml:trace>
  <inkml:trace contextRef="#ctx0" brushRef="#br0" timeOffset="522012.8336">22126 8880,'0'0,"-25"-25,0 0,-24 1,24-1,0 0,0 0,0 0,1 25,24-24,-25 24,50 24,-1 1,26 0,-25 0,24 0,26 24,-1-24,1 25,-1-1,25-24,0 25,1-1,24-24,-25 25,0-25,25-1,-25 1,1 0,-26 0,25 0,-24-25,-26 0,1 0,-1 0,-24 0,0-25,-25 0,0 0,-25 0,-24-24,24 24,-25 0,-24-24,24 24,-24 0,24 25,-24 0,49 0,-25 0,26 25,-1 0,25-1,0 26,25-25,-25 24,24 1,1 0,0-26,-25 26,25-25,-25 0,0-1,0 1,-25 0,0-25,-24 25</inkml:trace>
  <inkml:trace contextRef="#ctx0" brushRef="#br0" timeOffset="631012.3186">3101 1141,'0'0,"-25"25,0 0,0-1,25 26,-25 0,1-26,-1 26,0 0,0-1,25-24,0 25,0-26,25 1,0-25,0-25,24 1,-24-1,25-25,-1 1,1-26,-1 26,1-26,-25 26,24-26,1 1,-25 24,0-24,-1 24,1 1,-25 24,0 0,0 0,0 0,-25 25,1 25,-1-25,0 25,0 0,0 24</inkml:trace>
  <inkml:trace contextRef="#ctx0" brushRef="#br0" timeOffset="631288.3129">4787 893,'0'0,"25"0,0-25,0 0,0 1,-1-1,1 0,0 0,-25 0,25 1,-25-1,-25 25,0 25,0-25,1 24,-1 1,-25 0,25 0,0 24,1-24</inkml:trace>
  <inkml:trace contextRef="#ctx0" brushRef="#br0" timeOffset="631499.9707">5482 769,'99'223,"-99"-198,-99-273,223 521,-99-224,-1-49,26 25,0-25,-26 0,26-25,0 25,-1-24,1-26,0 25,-1-24,-24 24,25 0,-26-25,1 26,0-1,-25 0,0 0</inkml:trace>
  <inkml:trace contextRef="#ctx0" brushRef="#br0" timeOffset="631648.3126">6747 893,'0'0,"25"25,-1-25</inkml:trace>
  <inkml:trace contextRef="#ctx0" brushRef="#br0" timeOffset="631996.309">3473 2059,'0'0,"0"-25,0 0,0 0,24 1,1-1,0 25,0-25,0 25,-1 0,26-25,-25 25,25 0,-1-25,1 25,-1 0,26-24,-26 24</inkml:trace>
  <inkml:trace contextRef="#ctx0" brushRef="#br0" timeOffset="632480.3034">4936 1339,'0'0,"50"-24,24-26,1 0,-1-24,0 24,26-24,-1 24,25-24,0 0,0-1,25 26,0-26,-1 26,1-26,25 25,-25 1,24-1,-24 25,0-24,0 24,0 0,-1 0,-24 1,0-1,1 0,-26 0,0 25,0-25,-24 25,-26-24,1 24,-1 0,-24-25,-50 25,1 0,-1 0,-25 0,-24 25,24-25,-24 0,-1 0,26 0,-26 0,26 24,24-24,0 0,0 0,25 25,0 0,25-25,0 25,0 0,24-1,-24 1</inkml:trace>
  <inkml:trace contextRef="#ctx0" brushRef="#br0" timeOffset="633048.2998">4663 1538,'0'0,"25"-25,-25 0,0 0,0 1,0-1,0 0,0 0,0 0,0 1,-25-1,25 0,-25 25,1-25,-1 0,0 1,-25 24,1-25,-1 0,1 0,-26 0,26 25,-26-24,1 24,-1 0,1 0,0 0,-1 24,1-24,-1 25,-24 0,25 0,-1 0,1-1,24-24,-24 25,24 0,1 0,-1-25,25 0,-24 0,24 25,0-25,25-25,0 0,25 0,-25 0,25 1,-25-1,24 0,1 0,-25 0,25 1,-25-1,0-25,0 25,0 1,-25-1,25 0,-25 0,1 0,24 1,-25 24,0-25,0 25,0-25,1 25,-1 0,0 25,0-25,0 25,1-1,-1 1,0 0,0 0,0 0,0-1,25 1,0 0,0 0,25-25,0 0,25 0</inkml:trace>
  <inkml:trace contextRef="#ctx0" brushRef="#br0" timeOffset="780071.1695">1315 2084,'0'0,"24"0,1-25,0 25,0 0,24-25,-24 25,25 0,-1-25,1 25,25-25,-1 1,0 24,1-25,-1 25,25-25,-24 0,24 25,0-25,0 1</inkml:trace>
  <inkml:trace contextRef="#ctx0" brushRef="#br0" timeOffset="780921.095">3746 1712,'0'0,"148"-25,26 0,24 25,1-25,24 0,0 0,25 1,0-1,0 0,25 0,0 0,0-24,0 24,0-25,-25 26,25-26,-25 25,0-24,-25-1,0 25,-24-24,-1 24,-24-25,-25 25,-1 1,1-1,-25 0,-25 0,1 0,-26 25</inkml:trace>
  <inkml:trace contextRef="#ctx0" brushRef="#br0" timeOffset="828309.6209">20712 6226,'0'-25,"0"0,0 1,0 48,0 1,0 0,0 0,0 0,-25-1,25 1,0 0,0 0,0 0,0-1,0 1,0 0,0 0,0 0,0-1,0 1,0 0,25 0,-25 0,25-25,-25 24,25-24,-1 25,1-25,0 0,0 0,0 0,-1 0,1-25,0 1,0-1,0 25,-25-25,24 0,-24 0,25 1,-25-1,25 0,0 0,-25-24,25 24,-25 0,0 0,24 0,-24 1,0-1,0 0,0 0,0 0,0 1,0-1,0 0,0 0</inkml:trace>
  <inkml:trace contextRef="#ctx0" brushRef="#br0" timeOffset="828646.1181">20637 6325,'0'25,"0"0,0 0,25-25,0-25</inkml:trace>
  <inkml:trace contextRef="#ctx0" brushRef="#br0" timeOffset="829026.4278">20365 6152,'0'0,"-25"0,25-25,0 0,25 25,-1 0,1 0,0-25,0 25,24 0,1 0,24-25,-24 25,25 0,-26-24,26 24,-1 0,0 0,1-25,-1 25,-24 0,24 0,-24 0,-1 0,-24-25,25 25,-25 0,-1 0</inkml:trace>
  <inkml:trace contextRef="#ctx0" brushRef="#br0" timeOffset="829297.6095">20241 6648,'124'148,"-248"-296,322 272,-124-124,26-25,-26 25,25-25,1 25,24-25,-25 0,0 25,0 0,-24-24,24 24,-25-25,25 25,-24 0,-25-25,24 25,-24 0,-1 0,-24 0,0-25,0 25,-1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1T11:11:37.95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3696 1637,'0'-25,"0"0,0 1,-25 24,25-25,0 0,-25 0,25 0,0 50,-25-25,25 25,0 0,-24 24,24 1,-25 0,0-1,0 26,0-1,1 1,-1-1,0 0,0 1,0-1,1 1,24-26,-25 26,0-51,25 26,-25 0,25-26,0 1,-25 0,25 0,0 0,0-50,25 25,-25-25,25 0,-25 0,25-24,0 24,-1-25,-24 1,25-1,0-24,0 24,-25 1,25-26,-1 26,1-26,-25 26,25-26,0 1,-25 24,25 1,-25-26,24 25,-24 26,0-26,0 25,25 0,-25 1,25 48,-25 1,0 0,25 0,-25 0,25-1,-25 1,25 25,-1-25,1 24,-25 1,25 0,0-1,0 1,-1-1,1 1,-25 0,25-1,0 1,0-1,-25 1,24 0,-24-1,25 1,-25-1,25-24,-25 0,25 0,-25 0,0-1</inkml:trace>
  <inkml:trace contextRef="#ctx0" brushRef="#br0" timeOffset="215.9826">3200 2604,'0'0,"0"25,-25-25,25-25,25 1,0-1,-1 25,1-25,0 0,25 25,-26-25,26 1,0-1,-1-25,1 25,-1 1</inkml:trace>
  <inkml:trace contextRef="#ctx0" brushRef="#br0" timeOffset="518.9828">4093 1836,'0'-25,"-25"25,25-25,0 0,0 0,0 50,0 0,0 0,0 0,25-1,-25 26,25-25,-25 24,0 1,24 0,-24-1,25 1,-25-1,25 1,-25 0,25 24,0-49,-25 24,24 1,-24-25,25 24,0-24,-25 0,25 0,0 0,-1 0,1-1,0-24,0 0</inkml:trace>
  <inkml:trace contextRef="#ctx0" brushRef="#br0" timeOffset="711.978">4043 2406,'0'-25,"25"0,0 1,0-1,-25 0,24 25,26-25,-25-24,24 24,-24 0,25 0,-1 0</inkml:trace>
  <inkml:trace contextRef="#ctx0" brushRef="#br0" timeOffset="1091.9742">4688 1860,'0'-24,"0"-1,0 50,0-1,0 1,0 0,0 0,0 0,0-1,25 1,-25 25,0-25,0 24,25 1,-25-1,0-24,24 25,-24-1,25 1,-25 0,0-26,25 26,0-25,-25 0,25-1,-25 1,25-25,-25 25,24 0,1-25,0 0,0 0,0 0</inkml:trace>
  <inkml:trace contextRef="#ctx0" brushRef="#br0" timeOffset="1284.1019">4638 2480,'0'0,"-24"0,24-24,0-1,24 25,1-25,0 0,25 0,-26 25,1-24,25-1,-25 0</inkml:trace>
  <inkml:trace contextRef="#ctx0" brushRef="#br0" timeOffset="1807.6622">4068 2282,'0'0,"0"-25,0 0,0 1,-25-1,25 0,0 0,0 0,0 1,0-1,0 0</inkml:trace>
  <inkml:trace contextRef="#ctx0" brushRef="#br0" timeOffset="2599.9659">4490 2530,'0'-25,"0"0,0 1,0-1,0 0,0 0,0-24,0 24,0 0,0-25,-25 26,25-26,0 0,0 26,0-26,-25 0,25 1,-25-1,25 25,-25-24,25-1,-24 25,24-24,-25 24,25 0,-25 0,25 0,-25 25,25-24,-25 24,25 24,0 1,0 0,0 0,0 25,0-26,0 26,0-25,0 24,0 1,0 0,0-26,0 26,0 0,0-1,0 1,25-1,-25 1,0 0,25-1,-25-24,25 25,-25-26,25 26,-1-25,-24 0,25-25,0 24,0 1,0 0,-1-25,1 0,0 0,0 0</inkml:trace>
  <inkml:trace contextRef="#ctx0" brushRef="#br0" timeOffset="3526.9586">5283 2406,'0'0,"0"-25,25 25,0-25,-25 1,25 24,-25-25,0 0,0 0,-25 0,0 25,25 25,-25-25,1 0,24 25,-25-25,25 25,-25-25,25 25,-25-1,25 1,0 0,0 0,0 0,25-1,-25 1,25-25,0 0,-25 25,24-25,1 0,0 0,0 0,0-25,-1 25,1 0,0-25,0 25,0-24,-1-1,26 25,-25-25,0 0,-1 25,1-25,0 1,-25-1,25 0,0 0,-1 0,-24 1,0-1,0 0,-24 25,-1 0,0 0,25 25,-25-25,0 25,1-1,24 1,0 0,0 0,0 0,24-25,-24 24,25-24,-25 25,25-25,-25 25,25-25,0 25,-1 0,1-1,0 1,0-25,0 25,0-25,-1 0,1 0,0 0,0-25</inkml:trace>
  <inkml:trace contextRef="#ctx0" brushRef="#br0" timeOffset="4015.3024">6127 2257,'-25'0,"25"-25,25 50,0 0,-1 0,1 0,0-1,-25 1,25-25,-25 25,25 0,-25 0,24-25,-24 24,0 1,0 0,0 0,0-50,-24 25,24-25,0 0,0 1,0-1,0 0,0 0,0 0,0 1,24-1,1 0,-25 0,25 25,0-25,0 1,-1 24,1 0,0 0,0 24,0-24,-25 25,24-25,-24 25,25 0,-25 0,25-1,-25 1,25-25,-25 25,25 0,-25 0,24-1,1-24</inkml:trace>
  <inkml:trace contextRef="#ctx0" brushRef="#br0" timeOffset="4843.9482">6995 2208,'-25'0,"0"24,1-24,-1 25,0 0,0 0,0 0,25-1,0 1,0 0,0 0,0 0,25-25,0 0,0 0,-25-25,25 25,-1-25,1 0,0 0,-25 1,0-1,0 0,0 50,0 0,0-1,0 1,25-25,-25 25,25-25,-25 25,24-25,1 0,0 0,0 0,0 0,-25-25,24 25,1 0,-25-25,25 0,0 1,-25-1,0 0,25 0,-25 0,0 1,0-1,0 0,0-25,0 26,0-1,0 0,0-25,0 26,0-1,0 0,-25 0,25 0,0 1,0-1,-25 25,25-25,0 50,0 0,0-1,0 1,0 0,0 0,0 24,0-24,25 0,-25 25,0-26,25 1,-25 25,24-25,-24-1,25 1,0 0,0 0,-25 0,25-1,-1-24,1 25,0-25,0 0,24 0,-24 0,0 0,0-25,0 25,-1-24,1-1,0 25,0-25,-25 0,25 0,-25 1,24-26,-24 25,0 0,0 1,0-1,0 0,-24 0,-1 25,25 25,0 0,-25 0,25-1,0 1,0 0,0 0,0 0,0-1,0 1,0 0,0 0,25-25,-25 25,25-1,-1-24,1 0,0 0,0 0,0-24,-1 24,1-25,0 25</inkml:trace>
  <inkml:trace contextRef="#ctx0" brushRef="#br0" timeOffset="5031.9456">7193 2084,'0'0,"-24"0,24 24,24-48,1 24,0 0,0-25,0 25,24 0,-24-25,25 25,-26-25</inkml:trace>
  <inkml:trace contextRef="#ctx0" brushRef="#br0" timeOffset="6356.2578">9004 2406,'0'0,"0"-25,0 0,0 1,0-1,0 0,0 0,25 0,-25 1,25 24,0 0,-25 24,24-24,1 25,0 0,-25 0,25-25,0 25,-25-1,24 1,-24 0,25-25,-25 25,0 0,25-1,-25 1,25 0,-25 0,0 0,0-50,0 0,0 0,-25 25,25-25,0 1,0-1,0 0,0 0,0 0,0 1,25-1,-25 0,25-25,-25 26,24-1,1 0,-25 0,25 25,0 0,-25 25,25-25,-25 25,24 0,1-1,-25 1,0 0,25 0,-25 0,0-1,0 1,0 0,0 0,0-50,0 0,0 0,0 1,0-1,25 0,-25 0,0 0,25 1,-1-1,1 25,0 0,0 0,-25 25,25-25,-25 24,24 1,1 0,0 0,-25 0,25-1,0-24,-25 25,24-25,1 25,0-25,0 0,0 0,-1 0,1 0,0-25,0 0,0 1,0-1,-25 0,24 0,-24 0,25 1,-25-1,0 0,0 0,0 0,0 1,0-1,-25 25,25-25,-24 25,24 25,-25-25,0 25,25-1,-25-24,25 25,0 0,0 0,0 0,0-1,0 1,0 0,0 0,25 0,-25-1,25-24,-25 25,25-25,-1 25,1-25,0 0,0 0,24 0,-24 0,0 0,25-25,-26 25,26-25,0 25,-26-24,26-1,-25 0</inkml:trace>
  <inkml:trace contextRef="#ctx0" brushRef="#br0" timeOffset="6598.933">10567 1736,'0'0,"-25"-24,25-1,-25 25,25 25,0-1,0 1,0 0,0 0,25 0,-25 24,0-24,0 0,25 24,-25-24,0 25,25-25,-25 24,0-24,24 0,-24 24,25-24,0 0,0 0,0-25,-25 25,24-25,1 24,25-24,-25 0</inkml:trace>
  <inkml:trace contextRef="#ctx0" brushRef="#br0" timeOffset="6783.9339">10344 2133,'0'25,"0"-50,24 25,1 0,0-25,0 25,0 0,24-24,-24 24,25-25,-26 25,26-25,-25 25</inkml:trace>
  <inkml:trace contextRef="#ctx0" brushRef="#br0" timeOffset="7207.9296">10765 1662,'0'-25,"25"50,-25 0,25-25,-25 25,0-1,25 1,-25 0,0 25,24-26,-24 26,0-25,0 24,0-24,25 25,-25-25,0 24,0-24,0 0,0 0,0-1,0 1,0 0,0 0,0-50,0 0,0 0,0 1,0-1,0 0,0 0,25 0,0 25,-25-24,25 24,-1 0,1 0,-25 24,25-24,0 0,-25 25,25 0,-1 0,-24 0,25-25,0 24,-25 1,25-25,-25 25,25-25,0 25</inkml:trace>
  <inkml:trace contextRef="#ctx0" brushRef="#br0" timeOffset="7576.108">11435 2084,'-25'0,"25"24,-25 1,25 0,0 0,-24 0,24-1,0 1,0 0,0 0,24-25,-24 25,25-1,0-24,-25 25,25-25,0 25,-1-25,1 0,0 0,0 0,0-25,-1 25,1-25,-25 1,0-1,0 0,-25 0,1 25,-1-25,0 25,0-24,0 24,1-25,-26 25,25 0,0 0,1 0,-1 0,0 0,25-25,25 25,0 0,-1 0,26 0,-25 0,24 0,1-25,0 25,-1 0,1-25,-1 25</inkml:trace>
  <inkml:trace contextRef="#ctx0" brushRef="#br0" timeOffset="8027.9235">11981 1587,'0'0,"0"25,0 0,0 0,0 0,0 0,0-1,0 1,0 0,0 0,0 0,0 24,0-24,0 0,0 0,0 24,0-24,0 25,-25-26,25 26,-25-25,25 0,-25 24,0-24,25 0,-24 0,24-1,0 1,-25-25,25 25,0-50,25 25,-25-25,24 1,1 24,-25-25,25 0,0 0,0 0,-1 1,-24-1,25 25,-25-25,0 50,0 0,25-25,-25 24,0 1,25-25,-25 25,25-25,-25 25,24-25,1 0,0 0,0 0,0 0,0 0,-1 0,1 0,25-25,-25 25,24 0</inkml:trace>
  <inkml:trace contextRef="#ctx0" brushRef="#br0" timeOffset="8891.9178">13469 1339,'0'-24,"0"48,0 1,0 0,0 0,0 0,0-1,0 1,0 25,0-25,0 24,0 1,0 0,0-1,0 1,0-1,0 26,0-26,0 1,0 24,0-24,25 24,-25-24,0 24,0 1,0-26,25 26,-25-26,0 26,24-25,-24 24,0-24,25-1,0 1,-25-1,25 1,0-25,-1 0,1-1,0 1,0-25,-25 25,25-25,-1 0,1-25,0 0,-25 1,0-1,0 0,0 0,0 0,0 1,0-26,-25 25,25 0,-25-24,1 24,-1-25,0 26,-25-26,26 25,-1-25,-25 26,25-1,1 0,-1 0,0 0,0 1,25-1,-25 25,25-25,-24 25,24-25,24 25,-24-25,25 25,0 0,0 0,0 0,-1-24,1 24,25-25,-25 25</inkml:trace>
  <inkml:trace contextRef="#ctx0" brushRef="#br0" timeOffset="9523.9242">13965 2084,'-25'0,"25"-25,-25 25,25 25,0-1,-24-24,24 25,0 0,0 0,0 0,0-1,0 1,0 0,0 0,24 24,-24-24,25-25,-25 25,25 0,0 0,0-25,-1 0,-24 24,25-24,0 0,0 0,0-24,-1 24,1-25,0 25,0-25,0 0,-25 0,0 1,0-1,0 0,0 0,-25 0,25 1,-25-1,25 0,-25 25,0-25,1 0,-1 25,0-24,0 24,0 0,1 0,-1 0,0 0,0 0,25 24,-25-24,25 25,0 0,0 0,0 0,0-1,0 1,25-25,0 0,0 0,0-25,-1 25,1-24,0-1,0 0,0 0,-1 0,1 1,0-1,-25 0,25 0,-25 0,0 1,0-1,0 0,0 0,0 50,25-25,-25 25,24 0,-24-1,25-24,-25 25,25 0,0 0,0 0,0-1,-1 1,1 0,-25 0,25-25,0 25,0-1,-1 1,1-25,0 25,0-25,0 0,-1 0,1 0,0 0,0 0</inkml:trace>
  <inkml:trace contextRef="#ctx0" brushRef="#br0" timeOffset="10381.904">16297 1166,'-25'-25,"25"0,0 0,0 1,0 48,0 1,0 0,0 0,0 0,0-1,0 26,0-25,0 24,0 1,0 24,0-24,0 24,0-24,0 25,0-1,0 0,0 1,0-1,0 1,25-1,-25-24,0 24,0 0,24 1,-24-1,25-24,-25-1,25 1,0 0,0-1,0-24,-1 25,1-25,0-1,0 1,0 0,-1 0,1-25,0 0,-25-25,0 0,0 0,0 1,-25-1,0 0,1 0,-1 0,0-24,0 24,0 0,-24-25,24 26,-25-26,25 25,1 0,-1 1,0-1,0 0,0 0,25 0,-24 25,24-24,-25 24,25-25,0 0,25 25,-1 0,1-25,0 25,0 0,0 0,-1-25,1 25,0 0,25-24,-25 24,-1 0,26-25,-25 25</inkml:trace>
  <inkml:trace contextRef="#ctx0" brushRef="#br0" timeOffset="11014.2369">16818 2009,'-25'0,"0"0,25 25,-25 0,25 0,-25-1,25 1,-24 0,24 0,0 0,0-1,0 1,0 0,0 0,0 0,0-1,0 1,24-25,-24 25,25-25,0 0,0 0,0 0,-1-25,1 25,0-25,0 1,0-1,-25 0,0 0,0 0,0 1,0-1,0 0,0 0,-25 0,25 1,-25 24,0-25,25 0,-25 0,1 25,-1-25,0 25,0 0,0 0,1 0,-1 0,25 25,-25-25,25 25,0 0,0 0,0-1,25-24,-25 25,25-25,-1 0,1 0,0 0,0 0,-25-25,25 25,-1-24,1-1,-25 0,25 25,0-25,-25 0,25 1,-1 24,-24-25,25 0,0 25,-25-25,25 25,0-25,-1 25,1 0,0 0,0 25,0 0,-25 0,24 0,1-1,-25 1,0 0,25 0,-25 0,0-1,0 1,25-25,-25 25,0 0,0 0,25-1,-25 1,24-25,1 0,0 0,0 0</inkml:trace>
  <inkml:trace contextRef="#ctx0" brushRef="#br0" timeOffset="11497.8987">17686 1960,'0'0,"0"-25,0 0,-25 25,0 0,25 25,-25-25,25 25,-24-25,24 24,0 1,-25-25,25 25,0 0,0 0,0-1,0 1,0 0,0 0,0 0,0-1,25 1,-1 0,1-25,0 0,-25 25,25-25,0 0,24 0,-24-25,0 25,24 0,-24-25,25 0,-25 25,24-24,-24-1,25 0,-26 25,1-25,25 0,-25 1,-25-1,24 0,-24 0,25 25,-25-25,0 1,0-1,0 0,0 0,-25 25,1 0,24-25,-25 25,0 0,0 0,0 25,1-25,-1 0,0 25,25 0,-25-25,25 25,-25-1,25 1,0 0,0 0,0 0,0-1,25 1,-25 0,25 0,0-25,-25 25,25-25,-1 24,1-24,0 0,25 0,-26 0,1 0,25 0,-1 0,-24 0,25-24,-1 24,1-25,-25 25,25-25</inkml:trace>
  <inkml:trace contextRef="#ctx0" brushRef="#br0" timeOffset="11937.8945">18852 1463,'-25'-24,"25"-1,0 50,0-1,0 1,0 0,0 0,0 0,0-1,0 26,-25-25,25 0,0 24,-25-24,25 25,-25-25,1-1,-1 26,0-25,25 0,-25-1,0 1,25 0,-24-25,24 25,24-25,1-25,0 25,0-25,0 0,-1 25,1 0,0-24,0-1,0 25,-25 25,24-25,-24 24,25-24,0 25,0-25,0 0,24 0,-24 25,25-25,-26 0,26 0,0 0,-1 0,1 0,-25-25,24 25,1 0,-1 0,-24-25</inkml:trace>
  <inkml:trace contextRef="#ctx0" brushRef="#br0" timeOffset="13145.4889">3448 3646,'25'0,"-1"0,1 0,0 0,0-25,0 1,-1 24,1-25,0 0,0 25,-25-25,25 0,-25 1,0-1,-25 0,0 25,0 0,0 0,1 0,-1 25,0-25,-25 25,26-1,-26 1,25 0,0 0,-24 0,24 24,25-24,-25 0,25 0,-25 0,25-1,0 1,0 0,25 0,-25 0,25-1,0 1,0 0,-1 0,1-25,0 25,25-25,-26 24,1-24,25 0,-25 0,24 0,-24-24,25 24,-25 0,24-25,1 25,-25-25,24 0</inkml:trace>
  <inkml:trace contextRef="#ctx0" brushRef="#br0" timeOffset="13449.7026">4018 3646,'0'25,"0"0,25 0,-25 0,0-1,25 1,-25 0,25 0,-25 0,25-1,-25 1,24 0,1 0,-25 0,25-1,-25 1,25-25,-25 25,25-25,-1-25,-24 0,0 1,0-1,0-25,25 25,-25 1,0-26,0 25,0 0,0-24,0 24,0 0,0 0,0 0,-25 1,25-1,0 0</inkml:trace>
  <inkml:trace contextRef="#ctx0" brushRef="#br0" timeOffset="13817.8815">4638 3597,'0'0,"-24"0,-1 0,0 24,0-24,0 25,-24 0,24-25,0 25,0 0,1 0,-1-1,0 1,0 0,25 0,0 0,0-1,0 1,0 0,25 0,0-25,0 0,-1 0,1 0,-25-25,25 25,0-25,0 25,-1-25,1 1,-25-1,25 25,-25-25,25 0,-25 0,0 1,0 48,25-24,-25 25,24-25,-24 25,25-25,-25 25,25-25,0 25,0-25,-1 24,1-24,0 0,25 0,-25-24</inkml:trace>
  <inkml:trace contextRef="#ctx0" brushRef="#br0" timeOffset="14269.8746">4936 3547,'-25'0,"25"25,25-25,-25 25,25-25,-25 24,25 1,-25 0,25 25,-1-25,1 24,0-24,-25 25,25-1,0 1,-1-1,-24 1,25 0,-25-1,25 1,-25-25,25 24,-25-24,0 0,0 0,25-1,-25 1,-25-50,25 1,-25 24,25-25,-25 0,25 0,-25-24,1 24,24 0,-25-25,25 26,-25-1,25-25,0 1,0 24,0-25,0 1,0 24,0-25,0 25,25-24,0 24,-25 0,24 25,1-25,0 25,0 0,0 0,-1 0,1 25,0 0,-25 0,0 0,0-1,0 1,0 0,-25 0,0 0,1-1,-1 1,-25 0,25 0,1 0,-26-1</inkml:trace>
  <inkml:trace contextRef="#ctx0" brushRef="#br0" timeOffset="15181.8668">5407 3646,'0'25,"-24"-25,24 25,0 0,-25 0,25-1,0 1,0 0,-25 0,25 0,0-1,0 1,0 0,0 0,25-25,-25 25,25-25,-1 0,1 0,-25-25,25 25,0 0,0-25,-1 0,1 25,0-25,0 1,-25-1,25 0,-1 0,-24 0,0 1,0-1,0 0,0 0,0 0,0 0,-24 25,-1-24,0-1,0 25,0 0,1 0,-1 0,0 0,0 0,0 25,1-25,24 24,24-24,1 0,0 0,0-24,0 24,-1-25,1 0,0 25,0-25,0 25,-25-25,24 1,1 24,0-25,0 0,0 25,-1 0,1 0,0 0,-25 25,25-25,-25 25,0-1,25 1,-25 0,25 0,-1 0,-24-1,0 1,25 0,-25 0,25 0,-25 0,25-1,0-24,-25 25,24-25,1 25,0-25</inkml:trace>
  <inkml:trace contextRef="#ctx0" brushRef="#br0" timeOffset="15669.4528">6400 3597,'-25'0,"0"0,0 24,0-24,1 25,-1-25,0 25,0 0,25 0,0 0,25-25,0 0,0 0,-1 0,1 0,0 0,-25-25,25 25,0 0,-1 0,-24 25,25-25,-25 24,25-24,0-24,-25-1,25 25,-1-25,-24 0,25 25,-25-25,25 0,-25 1,0-1,0 0,0 0,0 0,0 1,0-1,0 0,0 0,-25 0,25 1,-25-1,25 0,-24 0,24 0,-25 50,25 0,0 0,0 0,0-1,0 1,0 25,0-25,0-1,25 26,-25-25,24 0,-24 24,25-24,-25 0,25 0,0 0,0-1,-1 1,1 0,0-25,0 25,0-25,-1 25</inkml:trace>
  <inkml:trace contextRef="#ctx0" brushRef="#br0" timeOffset="15977.8604">6548 3572,'0'0,"-24"0,24 25,24-25,-24-25,25 25,0 0,0 0,0 0,-1-25,1 25,0 0,0-25,0 25,-1 0,1-25,0 25,0 0,0-24,0 24,-1 0,1 0,-25 24,0 1,0 0,0 0,25 0,-25-1,0 1,0 0,25 0,-25 0,25 0,-1-1,1-24</inkml:trace>
  <inkml:trace contextRef="#ctx0" brushRef="#br0" timeOffset="16076.8631">7094 3547,'0'0,"-25"0,1-25</inkml:trace>
  <inkml:trace contextRef="#ctx0" brushRef="#br0" timeOffset="16613.861">7218 3473,'0'24,"0"1,0 0,0 0,0 0,0-1,0 1,0 0,25 0,-25 0,25-25,-25 25,25-25,-1 0,1-25,0 25,-25-25,25 25,-25-25,25 25,-25-25,0 0,0 1,0 48,0 1,24 0,-24 0,25 0,0-25,-25 25,25-25,0 0,-1 0,1 0,0-25,0 25,0-25,-1 0,1 25,-25-25,25 0,-25 1,0-1,0 0,0 0,0 0,0 1,-25 24,0 0,1 0,-1 24,25 1,0 0,0 0,0 0,0-1,0 1,25 0,-1-25,1 25,0-25,0 0,0 0,24 0,-24 0,25 0,-26 0</inkml:trace>
  <inkml:trace contextRef="#ctx0" brushRef="#br0" timeOffset="19012.0585">9178 3473,'-25'0,"25"-25,-25 25,0 0,1 0,-1 0,0 0,0 0,25 25,-25-25,0 0,1 24,-1-24,0 25,0-25,0 25,25 0,-24-25,-1 25,25-1,-25-24,25 25,0 0,0 0,-25 0,25 0,0-1,0 1,0 0,0 0,25 0,0-1,-25 1,25-25,-1 25,1 0,0-25,0 25,0-25,-1 0,1 0,0 0,25 0,-25 0,24-25,1 25,-25-25,24 0,1 25,-1-25,-24 1,25-1,-25 0,-1 0,1 0,0 1,0 24,-25-25,0 0,0 0,-25 25,0 0,0 0,1 0,-1 0,0 25,0-25,0 25,25 0,-24-1,24 1,0 0,0 0,0 0,0-1,24 1,1-25,0 25,0-25,0 0,-1 0,26-25,-25 25,0 0,-1-25,1 1,-25-1,-25 25,25-25,-24 25,-1 0,25-25,-25 25,0 0,0-25,1 25,24-24,24 24,-24-25,25 25,0-25,0 25,0 0,-1-25,1 25,0-25,0 25,0 0,-1-25,1 25,0 0,0 0,0 0,-25 25,0 0,0 0,0 0,0 0,0-1,0 1,0 0,24 0,-24 0,25-25,0 24,0 1,0-25,-1 0,1 0,0 0,0 0,-25-25,25 25,-25-24,0-1,0 0,0 0,0 0,-25 1,0-1,0 25,0-25,1 0,-1 25,0 0,0-25,0 25,1 0,-1 0,0 0,50 25,0-25,-1 0,1 0,25 0,-25 0,24-25,-24 25,0 0,25-25,-26 25,1-24,25 24,-25-25,-1 0,-24 0,25 0,0 1,-25-1,25 0,-25 0,0 0,0-24,0 24,0 0,0-24,0 24,-25 0,25 0,-25 0,0 1,25-1,-24 25,24-25,-25 25,25 25,-25-25,25 25,-25-1,25 1,0 0,0 0,0 0,0-1,0 1,0 25,25-25,-25-1,25 26,-25-25,25 0,-25 24,24-24,1 0,0 0,0-1,0 26,-1-25,1 0,0 0,0-25,0 24,-1 1,1-25,0 0,0 25,0-25,-1 0,-24-25,25 25,0 0,0-25,-25 1,25 24,-1-25,-24 0,25 0,-25 0,0 0,0 1,0-1,0 0,0 0,-25 25,1 25,24 0,-25 0,25-1,0 1,0 0,0 0,0 0,0 0,0-1,0 1,25-25,-25 25,24 0,1-25,0 0,0 0,0 0,-1 0,1-25,0 0,0 25,-25-25,25 25,-25-24,24-1,1 0,-25 0,25 0,-25 0,25 25,0 0,-1 0,1 25,-25 0,25-25,-25 25,25-25,-25 25,25 0,-25-1,25 1,-25 0,0-50,0 0,24 1,-24-1,0 0,25 0,-25 0,25 25,0 0,0 0,-1 0,1 0,0 0,0 0,0 0,-25-25,24 25,1-24,-25-1,0 0,-25 25,1 0,-1 0,0 0,0 25,0-25,25 25,0-1,25-24,0 0,0 0,0 0,-1 0,1 0,0 0,0-24,0 24,-1 0,1 24,0 1,0 0,-25 0,25 0,-1 0,-24 24,25-24,0 0,0 24,-25-24,25 25,-25-25,24 24,-24-24,0 0,0 24,0-24,0 0,-24 0,-1 0,25-1,-25-24,0 25,-24-25,24 25,0-25,0 0,0-25,1 25,-1 0,0-25,0 25,0-24,1-1,24 0,-25 0,25 0,-25 1</inkml:trace>
  <inkml:trace contextRef="#ctx0" brushRef="#br0" timeOffset="19171.8368">11038 3274,'0'0,"-25"0,0 0,25-25,25 25,0 0,0 0,0 0</inkml:trace>
  <inkml:trace contextRef="#ctx0" brushRef="#br0" timeOffset="20604.651">12998 3696,'-25'0,"25"25,0 0,0-1,0 1,0 0,0 0,0 0,0-1,0 1,0 0,0 0,25 0,-25-1,24 1,1 0,0 0,0-25,0 25,-1-25,1-25,0 25,-25-25,25 25,-25-25,25 0,-25 1,0-1,25 25,-25-25,0 0,24 0,-24 1,25 24,-25-25,25 25,0 0,0 25,-1-1,1 1,-25 0,25-25,-25 25,25 0,-25-1,25-24,-25 25,0-50,0 1,0-1,0 0,0 0,0 0,0 1,0-1,0 0,24 0,-24 0,25 25,-25-24,25-1,0 25,0 0,-25-25,24 25,1 0,0 0,0 25,0-25,-1 25,1-1,0-24,-25 25,25 0,0-25,-25 25,24 0,1-1,0 1,0-25,0 0</inkml:trace>
  <inkml:trace contextRef="#ctx0" brushRef="#br0" timeOffset="20761.513">13295 3522,'0'0,"-24"-25,-1 1,25-1,0 0,25 25,-1 0,1 0</inkml:trace>
  <inkml:trace contextRef="#ctx0" brushRef="#br0" timeOffset="21293.8202">15131 3621,'-25'0,"25"-24,-25 24,0 24,1 1,-1 0,0 0,0 0,0-25,1 49,-1-24,0 0,0 0,25 0,-25-25,25 24,0 1,25-25,0 0,0 0,-25-25,25 25,-1-24,1-1,0 0,0 0,0 0,-1 1,1 24,-25-25,25 0,-25 0,25 25,-25-25,0 0,0 50,0 0,0 0,0 0,0 0,0-1,0 1,25 0,-25 0,24-25,-24 25,25-1,0-24,0 0,0 25,-1-25,1 0,25 0,-25-25,24 25,-24 0</inkml:trace>
  <inkml:trace contextRef="#ctx0" brushRef="#br0" timeOffset="22400.8133">16966 3497,'0'-24,"0"-1,-24 0,24 0,-25 25,25-25,0 1,0 48,0 1,0 0,25 0,-25 0,0-1,24 26,-24-25,0 0,25 24,-25-24,0 0,25 25,-25-26,0 1,0 0,0 0,0 0,25-1,-25 1,0-50,0 1,-25-1,25 0,0 0,-25 0,25-24,0 24,-25-25,25 25,0-24,0 24,0-25,0 26,-24-26,24 25,0 0,0 1,0-1,0 0,0 0,0 50,0 0,0 0,0-1,0 1,0 0,0 0,24-25,-24 25,0-1,0 1,0-50,25 25,-25-24,25-1,-25 0,25 0,-25-24,25 24,-1 0,-24 0,25 0,-25 1,0-1,25 0,0 0,0 0,-1 50,1-25,-25 25,25 0,-25 0,25-25,-25 49,25-24,-25 0,24 0,-24-1,25 26,-25-25,25 0,-25 24,25-24,0 0,-25 0,24-1,-24 1,25 0,0 0,-25 0,25 0,0-1</inkml:trace>
  <inkml:trace contextRef="#ctx0" brushRef="#br0" timeOffset="22813.8113">17983 3423,'0'-25,"-24"0,-1 25,25 25,-25-25,0 25,0 0,1 0,-1-1,0 1,0 0,0 0,1 0,-1-1,25 1,-25 0,0 0,25 0,0 0,0-1,25-24,0 0,0 0,-1-24,1-1,0 0,0 0,0 0,-1 0,-24 1,25 24,-25-25,25 0,-25 0,25 25,-25-25,0 1,0 48,0 1,0 0,0 0,0 0,0-1,25 1,-25 0,24-25,1 0,0 25,0-25,0 0,-1 0,1 0</inkml:trace>
  <inkml:trace contextRef="#ctx0" brushRef="#br0" timeOffset="23285.7667">18405 3398,'0'0,"0"-25,-25 25,0 0,1 0,-1 0,0 0,25 25,-25 0,0-25,1 25,-1 0,25-1,0 1,0 0,0 0,0 0,25-25,-1 0,1 0,0-25,0 0,-25 0,25 0,-25 1,0-1,0 0,24 25,-24 25,0 0,25-1,-25 1,25 0,0 0,0 24,-25-24,24 25,1-25,0 24,0 1,0 0,0-1,-25 1,24-1,-24 1,25 0,-25-26,0 26,0-25,0 24,0-24,-25 0,1-25,-1 0,0 0,0-25,0 25,0-25,1 1,-1 24,25-25,-25 0,25 0,0 0,0 1,0-1,0 0,0 0,25 0,-25 1,25-26,-1 25,1 0,0 1</inkml:trace>
  <inkml:trace contextRef="#ctx0" brushRef="#br0" timeOffset="23917.5521">18728 3398,'0'0,"0"-25,0 1,0-1,0 0,0 0,0 50,24-25,-24 25,25 0,0-1,-25 1,25 0,-25 0,0 0,25-1,-25 1,0 0,0 0,0 0,0-1,0 1,0-50,0 1,0-1,0 0,0 0,0 0,0 1,24 24,1-25,0 25,-25 25,25-25,-25 24,25-24,-25 25,24-25,-24 25,25-25,0 25,0-25,-25 25,25-25,-1 0,1 0,0 0,0 0,0 0,-1 0,1-25,0 25,0-25,0 0,-1 0,-24 1,0-1,0 0,0 0,0 0,0 1,0-1,-24 0,24 0,-25 0,0 1,0 24,0 0,1 0,24 24,0 1,0 0,0 0,0 0,0-1,0 1,24 0,1 0,0 0,-25-1,25-24,0 25,-1-25,1 25,25-25,-25 0,-1 0,26 0,-25 0,25 0,-26-25</inkml:trace>
  <inkml:trace contextRef="#ctx0" brushRef="#br0" timeOffset="24129.7976">19794 2828,'0'-25,"0"0,-25 25,25 25,0 0,0 0,0-1,0 1,0 0,0 25,0-26,0 26,0 0,0-1,25-24,-25 25,25-1,-25 1,25-1,-25-24,25 25,-1-25,1 24,0-24,0 0</inkml:trace>
  <inkml:trace contextRef="#ctx0" brushRef="#br0" timeOffset="24421.798">19695 3324,'-25'0,"25"-25,25 25,0 0,0 0,24 0,-24-25,0 25,24 0,-24-25,25 25,-25-24,-1 24,26-25,-25 25,0-25,-1 25,1-25,0 25,-25 25,0 0,0 0,0-1,0 1,0 0,0 0,0 0,0-1,25 1,0-25</inkml:trace>
  <inkml:trace contextRef="#ctx0" brushRef="#br0" timeOffset="24561.1288">20513 3150,'0'0,"-24"0,24-25,0 1</inkml:trace>
  <inkml:trace contextRef="#ctx0" brushRef="#br0" timeOffset="24809.7954">20811 3076,'0'0,"-25"0,1 0,-1 0,0 0,0 0,0 0,0 0,1 25,-1-25,-25 24,25-24,25 25,-24 0,-1 0,0 0,25-1,0 1,0 0,0 0,0 0,0-1,0 1,25 0,0 0,-1-25,1 25,0-25,0 0,24 0,-24 0,25 0,0 0,-1 0,1 0,-1 0</inkml:trace>
  <inkml:trace contextRef="#ctx0" brushRef="#br0" timeOffset="25081.7923">21431 2679,'-25'0,"25"25,0 0,0-1,-24 1,24 0,0 0,0 0,0 24,0-24,0 25,0-26,24 26,-24 0,25-26,-25 26,25-25,-25 24,25-24,-25 25,25-25,-1-1,-24 1,25-25,0 25,0 0</inkml:trace>
  <inkml:trace contextRef="#ctx0" brushRef="#br0" timeOffset="25273.7922">21233 3125,'0'0,"25"0,-1 0,1-24,0 24,0 0,0 0,24 0,-24 0,0 0</inkml:trace>
  <inkml:trace contextRef="#ctx0" brushRef="#br0" timeOffset="25677.786">21654 3349,'0'24,"25"-48,0 24,0-25,0 25,-25-25,25 25,-25-25,24 0,-24 1,25 24,-25-25,0 0,0 0,25 0,-25 1,0-1,0 0,0 0,0 0,0 50,25-25,-25 25,25 0,-25 0,24-1,-24 1,25-25,-25 25,25 0,0 0,-25-1,25-24,-25 25,24-25,1 0,0 25,0-25,0 0,-1 25</inkml:trace>
  <inkml:trace contextRef="#ctx0" brushRef="#br0" timeOffset="26305.7818">22399 3225,'0'-25,"0"0,-25 25,25-25,-25 25,0 0,0-25,1 25,-1 0,25 25,-25-25,0 0,0 25,25 0,0 0,0-1,25-24,0 25,0-25,0 0,-1 0,1 0,0-25,0 25,0 0,-25-24,24 24,-24-25,25 25,-25-25,25 0,0 0,-25 1,0-1,0 0,0 0,0 0,0 1,0-1,0 50,0-1,0 1,0 0,0 0,0 0,0-1,0 26,0-25,25 24,-25 1,0-25,24 24,-24 1,25 0,-25-26,0 26,25-25,-25 0,0 24,25-24,-25 0,25 0,-25 0,0-50,0 0,0 0,0 0,0 0,0 1,0-1,0-25,0 1,0 24,0-25,-25 1,25-1,0 0,0 1,0 24,25-25,-25 1,24 24,1 0,0 0,0 1,0-1,0 25,-1 0,26 0,-25 25,0-25,-1 24,1 1,-25 0,25 0,-25 0,0-1,0 26,0-25,0 0,-25-1,0 1,1 0,-1 0,0 0,-25-25,26 24,-26-24,0 0,25 0,-24 0,-1 0,25 0,1 0,-1 0,0 0</inkml:trace>
  <inkml:trace contextRef="#ctx0" brushRef="#br0" timeOffset="26473.6131">23316 3448,'0'0,"0"25,25-25,-25-25,0 0</inkml:trace>
  <inkml:trace contextRef="#ctx0" brushRef="#br0" timeOffset="32415.7374">2778 11757,'0'25,"25"-25,0 0,0 0,-25 25,24-25,1 0,0 0,0-25,0 25,-1 0,1 0,0 0,0 0,0 0,-1 0,1 0,0 0,0 0,0 0,-1-25,1 25,0 0,0 0,0 0,-1 0,1 0,0 0,0 0,0 0,-1 0,1 0,0 0,0 0,0 0,-1 0,1 0,0-24,0 24,0 0,0 0,-1 0,1 0,0 0,0 0,0 0,-1 0,1 0,0 0,0 0,0 0,-1 0,1 0,0 0,0 0,0 0,-1 0,1 0,0 0,0 0,0 0,-1 0,1 0,0 0,0 0,0 0,-1 0,1 0,0 0,25 0,-26 0,1 0,0 0,25 0,-26 0,1 0,25 0,-25 0,-1-25,26 25,-25 0,25 0,-26 0,26 0,-25 0,24 0,-24 0,25 0,-25 0,24 0,-24 0,25 0,-26 0,26 0,-25 0,24 0,-24 0,25 0,-25 0,24 0,1 0,-25 0,24 0,1 0,-25 0,24 0,1 0,-25 0,24 0,1 0,-25 0,24 0,1 0,-25 0,24 0,1 0,-25 0,24 25,1-25,0 0,-26 0,26 0,0 0,-1-25,1 25,-25 0,24 0,1 0,-1 0,1 0,0 0,-1 0,1 0,0 0,-1 0,1 0,-1 0,1 0,0-25,-1 25,1 0,24 0,-24 0,-1 0,1 0,0 0,-1 0,26 0,-26 0,1 0,-1 0,1 0,0 0,24-25,-24 25,-1 0,1 0,24 0,-24 0,0 0,24 0,-24 0,-1-25,26 25,-26 0,1 0,24 0,-24 0,24 0,-24-24,24 24,-24 0,24 0,1 0,-26 0,26 0,-26 0,26-25,-1 25,-24 0,24 0,-24 0,24 0,1-25,-1 25,-24 0,24 0,1 0,-26 0,26-25,-1 25,-24 0,24 0,0 0,-24 0,24-25,1 25,-26 0,26 0,-1 0,1-24,-26 24,26 0,-1 0,-24-25,24 25,1 0,-1 0,0 0,1-25,-1 25,1 0,-1 0,0 0,1-25,-1 25,1 0,-1 0,1 0,-1 0,0-25,1 25,-1 0,1 0,24 0,-25 0,1 0,-1 0,0 0,1 0,-1 0,1-24,-1 24,25 0,-24 0,-1 0,1 0,-1 0,0 0,26 0,-26 0,0-25,26 25,-26 0,25 0,1 0,-26 0,25 0,0 0,-24-25,24 25,0 0,0 0,-24 0,24 0,0 0,1 0,-1 0,-25 0,25 0,1 0,-1 0,0 0,0 0,-24 0,24 0,0 0,0 0,1 0,-1 0,0 0,0 0,0 0,1 0,-1 0,0 0,0 0,1 0,-1 0,0 0,0 0,0 0,1 0,-1 0,0 0,0 0,0-25,1 25,-1 0,0 0,0 0,1 0,-1-25,-25 25,25 0,1 0,-1-24,-25 24,26 0,-26 0,0 0,1-25,-1 25,1 0,-1 0,-24-25,-1 25,1 0,-25 0,24 0,-24-25,0 25,0 0</inkml:trace>
  <inkml:trace contextRef="#ctx0" brushRef="#br0" timeOffset="37378.5281">3497 4986,'0'0,"0"-25,0 50,25-25,-25 25,25-25,-25 24,25-24,-25 25,25 0,-1 0,-24 0,25-25,-25 24,25 1,0 0,-25 0,25-25,-25 25,25-25,-25 24,24 1,-24 0,25-25,-25 25,25 0,-25-1,25-24,-25 25,25 0,-1 0,-24 0,25-25,-25 24,25 1,-25 0,25-25,-25 25,25 0,-25-1,24-24,-24 25,25-25,-25 25,25 0,0 0,0-1,-25 1,24-25,1 25,0 0,0 0,0-25,-25 25,24-25,-24 24,25-24,-25 25,25-25,-25 25,25-25,0 25,-1 0,1-1,0 1,0 0,-25 0,25-25,-1 25,-24-1,25-24,-25 25,25 0,0 0,0 0,-25-1,24 1,1-25,-25 25,25 0,0-25,-25 25,25-1,-1 1,1 0,-25 0,25-25,-25 25,25-1,0 1,0 0,-1 0,1 0,-25-1,25-24,0 25,-25 0,25-25,-1 25,-24 0,25-25,-25 24,25-24,0 25,-25 0,25-25,-25 25,24-25,1 25,-25 0,25-25,0 24,-25 1,25 0,-1 0,1 0,0-1,-25 1,25-25,-25 25,25 0,-1-25,-24 25,25-1,-25 1,25-25,-25 25,25 0,0 0,-1-1,-24 1,25-25,-25 25,25 0,0 0,0-1,-1 1,1 0,-25 0,25-25,0 25,-25-1,25-24,-25 25,24 0,1-25,-25 25,25 0,0-25,-25 24,25 1,0 0,-1 0,1 0,-25-1,25 1,0-25,-25 25,25 0,-1 0,1-1,0 1,-25 0,25-25,0 25,-25 0,24 0,1-25,0 24,-25 1,25-25,0 25,-25 0,24 0,1-25,-25 24,25 1,0-25,-25 25,25 0,-1-25,-24 25,25-1,0-24,-25 25,25-25,-25 25,25 0,-1 0,1-1,0 1,-25 0,25-25,-25 25,25 0,-1-25,-24 24,25 1,0 0,0 0,0 0,-1-1,1-24,-25 25,25 0,0-25,0 25,-25 0,25-25,-1 24,1 1,0-25,-25 25,25 0,0 0,-1-1,1 1,0 0,0 0,0 0,-1-25,-24 25,25-1,0 1,0-25,0 25,-1 0,1-25,0 25,0-1,0 1,-1 0,1-25,0 25,0 0,0-1,-1 1,1-25,0 25,0 0,0 0,-1-25,1 24,0 1,0-25,-25 25,25 0,-1-25,1 25,0-1,0-24,0 25,-1-25,1 25,0-25,0 25,-25 0,25-25,0 24,-1-24,1 25,0-25,-25 25,25-25,0 0,-25 25,24-25,1 25,0-25,-25 24,25-24,-25 25,25-25,-1 25,1 0,0 0,0-25,0 24,-1-24,-24 25,25-25,-25 25,25-25,0 25,0-25,-1 25,1 0,0-25,-25 24,25-24,0 25,-1 0,1-25,0 25,0-25,-25 25,25-25,-1 24,1-24,-25 25,25-25,0 0,-25 25,25-25,-1 0,-24 25,25-25,-25 25,25-25,0 24,0-24,0 25,-1-25,-24 25,25-25,0 25,0-25,-25 25,25-25,-1 24,1-24,0 25,0-25,0 25,-1-25,-24 25,25-25,0 0,-25 25,25-25,0 0,-25 24,24-24,1 0,0 0,-25 25,25-25,0 0,-1 25,1-25,0 0,0 25,0-25,-25 25,24-25,1 0,0 24,0-24,0 0,-25 25,24-25,1 0,0 0,0 25,0-25,-1 0,1 0,0 25,0-25,0 0,0 0,-25 25,24-25,1 0,0 0,0 0,0 0,-1 0,1 0,0 0,0 0,0 0,-1 0,1 0,0-25,0 25,0 0,-1 0,1 0,0 0,0-25,0 25,-1 0,1 0,0 0,0 0,0-25,-1 25,1 0,0 0,0 0,0 0,-1 0,1 0,-25-25,25 25,0 0,0 0,-1 0,1 0,-25-24,25 24,0 0,0 0,-1 0,1-25,0 25,0 0,0-25,0 25,-1 0,1 0,0-25,0 25,0-25,-1 25,1 0,0 0,0-24,0 24,-1-25,1 25,0 0,0-25,0 25,-1-25,1 25,0-25,0 25,0-24,-1 24,1-25,0 25,0 0,0-25,-1 0,1 25,0-25,0 25,0-24,-1 24,-24-25,25 0,0 25,0-25,0 25,-1-25,1 1,0 24,0-25,-25 0,25 25,0-25,-1 25,1-25,0 1,0 24,0-25,-25 0,24 25,1-25,0 25,0-25,-25 0,25 25,-1-24,1 24,-25-25,25 0,0 25,-25-25,25 0,-1 25,1-24,-25-1,25 25,0-25,0 0,-25 0,24 25,1-24,0-1,-25 0,25 25,0-25,-1 0,-24 1,25-1,0 0,0 25,-25-25,25 0,-1 1,1-1,-25 0,25 0,0 0,0 1,-1-1,-24 0,25 0,0 0,0 1,-25-1,25 0,0 0,-1 0,1 1,0-1,0 0,-25 0,25-25,-1 26,1-1,0 0,0 0,0-24,-1 24,1 0,-25 0,25-24,0 24,0 0,-1 0,1-24,0 24,0 0,0 0,-1-24,1 24,0 0,0-25,24 26,-24-26,0 25,0 0,24-24,-24-1,25 25,-25-24,-1 24,26-25,-25 1,24-1,-24 25,0-24,25-1,-25 25,24-24,-24-1,25 25,-26-24,26 24,-25-25,24 1,-24 24,25-25,-25 1,24 24,-24-25,25 1,-26-1,26 0,-25 26,24-26,-24 0,25 1,-25 24,24-25,-24 1,25 24,-26-25,26 25,-25-24,25-1,-26 25,26-24,-25-1,0 25,24-24,-24-1,25 25,-26-24,1 24,25-25,-25 26,-1-26,26 25,-25-24,0 24,-1 0,26 0,-25-24,0 24,-1 0,1 0,0 0,0-24,0 24,-1 0,1 0,0 0,0-24,0 24,-1 0,1-24,-25 24,25 0,0-25,0 26,0-1,-1-25,1 25,0 1,-25-26,25 25,0 0,-1 1,1-26,0 25,0 0,-25-24,25 24,-1 0,1 0,-25-24,25 24,0 0,-25 0,25-24,-25 24,24 0,1 0,-25 0,25-24,-25 24,25 0,-25 0,25 1,-1-1,-24-25,25 25,-25 1,25-1,-25 0,25-25,0 26,-1-1,-24 0,25 0,0-24,-25 24,25 0,-25 0,25 0,-25 1,24-1,-24 0,25 0,-25 0,25 1,0-1,-25 0,25 0,-25 0,24 1,-24-1,25 0,-25 0,25 0,-25 0,25 1</inkml:trace>
  <inkml:trace contextRef="#ctx0" brushRef="#br0" timeOffset="38538.6905">16942 5259,'0'-25,"24"25,1 0,0 25,-25-1,25 1,-25 0,25 0,-25 0,0-1,0 1,24 25,-24-25,0-1,0 1,0 0,0 0,0 0,0-1,0 1,0-50,0 1,0-1,0 0,0 0,0 0,0 1,25-1,-25 0,0 0,0 0,25 25,-25-24,0-1,0 0,25 25,-25 25,25-25,-25 25,0-1,24 1,-24 0,0 0,0 0,25-1,-25 1,0 0,25-25,-25-25,25 0,-25 1,0-1,25 0,-1 0,-24 0,25 1,-25-1,25 0,0 0,0 25,-25-25,24 25,-24-24,25 24,-25 24,0 1,0 0,25 0,-25 0,0 24,0-24,0 0,0 24,0-24,0 25,0-25,0-1,25 1,-25 25,0-25,0-1,25 1,-25 0,25 0,-25 0,0 0,0-1</inkml:trace>
  <inkml:trace contextRef="#ctx0" brushRef="#br0" timeOffset="38951.0445">17735 5680,'0'-25,"25"25,0 25,-25 0,0 0,25 0,-25-1,25 1,-25 0,0 0,24 0,-24 0,0-1,25 1,-25 0,0 0,25 0,-25-1,0 1,0-50,0 1,0-1,0 0,0 0,0 0,-25 1,25-1,0 0,0 0,0 0,-25-24,25 24,0 0,0 0,0-24,0 24,0 0,25 0,-25 0,25 1,0 24,-25-25,25 25,-1 0,1-25,0 25,0 0,0 0,-1 0,1 0,0 0,0 25</inkml:trace>
  <inkml:trace contextRef="#ctx0" brushRef="#br0" timeOffset="39143.6866">18008 5606,'0'0,"0"25,-25-25,1 0,24 24,24 1,1-25,0 0,0 0,0-25,-1 25,1 0,25 0,-25 0,-1-24</inkml:trace>
  <inkml:trace contextRef="#ctx0" brushRef="#br0" timeOffset="39420.1205">18628 5507,'25'0,"0"0,0 0,0 0,-1 0,1 0,0-25,0 25,0 0,-1 0,1 0,0 0,0 0,0 0,-1 0,1 0,0 0</inkml:trace>
  <inkml:trace contextRef="#ctx0" brushRef="#br0" timeOffset="39607.6804">18728 5680,'0'0,"0"25,-25-25,25 25,0 0,25-25,-1 0,1 0,0 0,0 0,0 0,-1 0,26 0,-25 0,0-25,24 25</inkml:trace>
  <inkml:trace contextRef="#ctx0" brushRef="#br0" timeOffset="39935.6772">19571 5482,'25'-25,"0"25,-1 0,1 0,0 0,0-25,0 25,-1 0,1 0,0 0,0 0,0 0,-1 0,1-25,0 25,0 0,0 0,-1 0,1-24,0 24,0 0</inkml:trace>
  <inkml:trace contextRef="#ctx0" brushRef="#br0" timeOffset="40191.4733">19695 5184,'-25'0,"25"25,25 0,-25 0,25-1,-25 1,0 0,0 0,25 0,-25 24,0-24,0 0,24 24,-24-24,0 25,0-25,25-1,-25 26,0-25,0 0,25-1,-25 1,0 0,0 0,25 0</inkml:trace>
  <inkml:trace contextRef="#ctx0" brushRef="#br0" timeOffset="40499.8499">20365 4986,'0'0,"24"0,-24-25,0 50,25-25,-25 25,0-1,0 26,25-25,-25 0,0 24,25 1,-25-1,25 1,-25 0,24-1,-24 1,25 24,0-24,-25-1,25 1,0-25,-25 24,24 1,1-25,-25 25,0-26</inkml:trace>
  <inkml:trace contextRef="#ctx0" brushRef="#br0" timeOffset="42193.6591">20786 10988,'0'0,"0"-24,25-1,-25 0,25 25,0 25,0 0,-25-1,24 1,-24 0,0 0,0 0,0-1,0 1,0 0,0 0,25 0,-25 0,0-1,0 1,0 0,0 0,0-50,0 0,0 0,0 1,0-1,0 0,25 0,-25 0,25 0,-25 1,0-1,25 0,-25 0,24 25,-24 25,0 0,0 0,0-1,0 1,0 0,0 0,0 0,0-50,0 0,0 0,0 0,25 1,-25-1,25 0,-25 0,25 0,0 1,-25-1,24 25,1-25,0 25,-25-25,25 25,0 0,-1 0,-24 25,25 0,-25 0,0-1,0 1,25 0,-25 0,0 24,0-24,0 0,0 0,0 25,0-26,0 1,0 0,0 0,0 24,0-24,0 0,0 0,0 0</inkml:trace>
  <inkml:trace contextRef="#ctx0" brushRef="#br0" timeOffset="42600.6565">21555 11311,'0'25,"0"0,0-1,0 1,0 0,0 0,0 0,0-1,0 1,0 0,0 0,0 0,0-1,0 1,0 0,0 0,0 0,0-50,0 0,0 0,0 0,0 1,0-1,0 0,0 0,0-24,0 24,0 0,0 0,0-24,0 24,0 0,0 0,0 0,25 1,0-1,0 25,-1-25,1 25,0 0,0 0,0 0,0 0,-1 25,1-25</inkml:trace>
  <inkml:trace contextRef="#ctx0" brushRef="#br0" timeOffset="42785.6552">21555 11385,'0'0,"-25"0,1 25,-1-25,25 25,25-25,-1 0,1 0,0 0,0 0,0 0,24 0,-24 0,25-25</inkml:trace>
  <inkml:trace contextRef="#ctx0" brushRef="#br0" timeOffset="43017.6554">22225 11286,'0'-25,"25"25,-25-24,25 24,-1 0,1-25,0 25,0 0,0 0,-1 0,26 0,-25 0,0 25,-1-25</inkml:trace>
  <inkml:trace contextRef="#ctx0" brushRef="#br0" timeOffset="43217.9846">22175 11385,'0'0,"-24"25,-1-25,50 0,-25 25,24-25,1 0,0 0,0 0,0 0,-1 0,1 0,25 0,-25 0,-1 0,26-25</inkml:trace>
  <inkml:trace contextRef="#ctx0" brushRef="#br0" timeOffset="43657.6475">23143 11013,'0'0,"0"-25,0 1,0-1,-25 25,25 25,-25-1,0 1,25 25,-24-25,24-1,-25 26,25-25,-25 25,25-26,0 26,0-25,0 0,0-1,0 26,25-25,0 0,-1-1,26 1,-25-25,0 0,24 25,1-25,-25 0,24 0,1 0,-25 0,24-25,-24 25,0-25,0 25,-1-24,1-1,0 0,-25 0,25 0,-25 1,0-1,0-25,0 25,-25 1,0-26,25 25,-25 0,1 0</inkml:trace>
  <inkml:trace contextRef="#ctx0" brushRef="#br0" timeOffset="46996.386">5507 18529,'24'0,"-24"-25,25 0,-25 1,25 24,-25-25,25 0,0 0,-1 0,-24 1,25-1,-25 0,25 0,-25 0,25 1,0-1,-25 0,24 0,1 0,-25 1,25-1,0 0,0-25,-25 26,25-1,-1 0,-24 0,25 0,0 1,0-1,0-25,-1 25,1-24,0 24,0-25,24 1,-24-1,0 0,25-24,-26 24,1 1,25-1,-25 1,-1-1,1 25,0-24,0 24,-25 0,25 0,-1 0,-24 1,25-1,-25 0,25 0,0 0,-25 1,25-1,-1-25,1 25,0 1,0-26,0 0,-1 26,1-26,25 0,-25 26,0-26,24 0,-24 25,0 1,0-26,-1 25,1 25,0-25,0 1,0-1,-25 0,24 25,-24-25,25 0,-25 1,25 24,-25-25,25-25,0 25,-25 1,24-1,1-25,0 25,0-24,0 24,-25 0,24-24,1 24,0 0,0 0,-25 0,25 1,-1-1,-24 0,25 25,-25-25,25 0,0 1,0-1,-1 0,-24 0,25 0,0 0,-25 1,25 24,0-25,-1 0,1 0,-25 0,25 1,0-1,0 0,-25 0,24 0,1 1,-25-1,25 0,0 0,-25 0,25 25,-25-24,25-1,-1 0,-24 0,25 0,0 25,-25-24,25-1,0 0,-1 0,1 0,0 1,0-1,0 0,-1 0,1 0,0 1,0-1,-25 0,25 0,-1 0,1 25,-25-24,25-1,0 25,-25-25,25 25,-1-25,1 0,0 0,-25 1,25 24,0-25,-1 0,1 0,0 25,0-25,0 1,-1-1,1 25,0-25,0 0,0 0,-1 25,1-24,0-1,0 25,0-25,0 0,-1 0,1 25,-25-24,25 24,0-25,0 25,-25-25,24 25,-24-25,25 25,0 0,-25-25,25 25,-25-24,25 24,-25-25,24 25,-24-25,25 25,-25-25,25 25,-25-25,25 25,0-24,-1-1,1 0,0 25,-25-25,25 25,-25-25,25 25,-1-24,1-1,0 0,0 0,0 25,-25-25,24 25,1-24,0-1,0 0,0 0,-1 25,-24-25,25 25,0-24,0 24,-25-25,25 25,-1-25,1 25,0 0,-25-25,25 25,0 0,0-25,-1 25,1-25,0 25,0 0,0 0,24-24,-24 24,0 0,0 0,-1-25,1 25,0 0,0 0,0 0,-1 0,1-25,0 25,0 0,0 0,-1 0,1 0,0 0,0 0,0-25,-1 25,1 0,0 0,0 0,0 0,-1 0,1 0,0 0,0 0,0 0,-1 0,1 0,0 0,0 0,0 0,-1 0,1 0,0 0,0 0,0 0,0 0,-25 25,24-25,1 0,0 25,0-25,0 0,-1 25,1-25,0 0,0 24,0-24,-1 0,1 0,-25 25,25-25,0 0,0 0,-1 25,1-25,0 0,0 0,0 25,-1 0,1-25,0 0,0 25,0-1,-1-24,1 25,0 0,-25 0,25-25,0 25,-1-25,1 24,0 1,25 0,-26-25,1 25,0-25,0 25,25-1,-26-24,1 25,0 0,0-25,24 25,-24 0,0-25,0 24,0 1,-1 0,1-25,0 25,0 0,24-1,-24-24,0 25,25 0,-26 0,26 0,-25-1,24 1,-24 0,25 0,-25 0,24-1,-24 26,25-25,-26 24,26-24,-25 25,25-25,-26 24,26-24,0 25,-26-1,26-24,0 25,-26-1,26-24,0 25,-1-1,1-24,-1 25,1-1,0 1,-1 0,1-1,-1 1,1-1,24 1,-24 24,24-24,-24 0,25-1,-26 1,26 24,-1-24,-24 0,24-1,0 26,-24-26,24 26,-24-26,24 1,1 24,-26-24,1-1,24 26,-24-26,25 1,-26 24,1-24,-1 0,1 24,24-24,-24 24,0-24,-1-1,1 26,-1-26,1 1,0 0,-1-1,-24 26,25-26,-1 1,1-1,-1 1,-24 0,25-1,0 1,-26-1,26 1,0 0,-26-25,26 24,0 1,-1-1,-24-24,25 25,-1-25,1 24,-1 1,-24-25,25 24,-1 1,-24-25,25 24,-1-24,-24 25,25-26,-25 26,24-25,-24 24,25-24,-26 0,1 0,25 0,-25-1,0 1,-1 0,1 0,0 0,0 0,0-25,-1 24,1 1,0-25,-25 25,25-25,-25 25,25-25,-25-25</inkml:trace>
  <inkml:trace contextRef="#ctx0" brushRef="#br0" timeOffset="48037.3806">18281 18008,'0'-25,"25"1,-25-1,0 0,25 25,-1 0,-24-25,25 25,-25 25,25-25,0 25,-25 0,25-25,-25 24,0 1,24 0,-24 0,0 0,25-1,-25 1,0 0,0-50,0 0,0 1,0-1,0 0,0 0,25 0,-25 1,0-1,25 25,-25-25,25 0,0 25,-1 25,-24 0,25 0,0-1,-25 1,0 0,0 0,25 0,-25-1,0 1,25 0,-25 0,24-25,-24-25,25 25,-25-25,0 0,25 1,0-1,-25 0,25 0,-25 0,24 25,-24-24,25-1,0 0,0 25,0 0,-1 25,-24 0,0-1,0 1,0 0,0 0,0 0,0-1,0 1,0 0,0 0,0 0,0-1,25 1,-25 0,0 0</inkml:trace>
  <inkml:trace contextRef="#ctx0" brushRef="#br0" timeOffset="48480.9894">19447 18107,'-25'0,"25"25,0 0,0 0,0 0,0-1,-25-24,25 25,0 0,0 0,0 0,0-1,0 1,0 0,0 0,25-25,-25 25,0-1,0-48,0-1,0 0,0 0,0-24,-25 24,25 0,0 0,0-24,-25 24,25-25,0 25,-24-24,24 24,0 0,-25-24,25 24,0 0,0 0,-25 25,50 0,0 0,-1 0,1 0,0 0,0 0,0 25,-1-25,1 0,0 0,0 0,0 0,0 0,-1 0,1 0,0 0,0 0</inkml:trace>
  <inkml:trace contextRef="#ctx0" brushRef="#br0" timeOffset="48669.4404">19447 18033,'0'0,"-25"25,0-25,0 0,25 25,0-1,25-24,0 0,0 0,0 0,-1-24,26 24,-25 0,25-25,-1 25,1 0,-1-25,1 25</inkml:trace>
  <inkml:trace contextRef="#ctx0" brushRef="#br0" timeOffset="48893.6091">20117 18083,'0'0,"-25"0,0 0,25-25,25 25,0-25,-1 25,1 0,25 0,-25-25,-1 25,26 0,-25 0,0-25,-1 25</inkml:trace>
  <inkml:trace contextRef="#ctx0" brushRef="#br0" timeOffset="49081.4516">20017 18281,'0'0,"0"25,25-25,0 0,0 0,0-25,-1 25,1 0,25-25,-25 25,24-25,1 25,-25-24,24-1</inkml:trace>
  <inkml:trace contextRef="#ctx0" brushRef="#br0" timeOffset="50157.259">20786 17934,'25'-25,"0"25,0 0,0 0,-1-25,1 25,0 0,25 0,-26 0,1 0,25 0,-25-25,-1 25,26 0,-25 0</inkml:trace>
  <inkml:trace contextRef="#ctx0" brushRef="#br0" timeOffset="50401.2761">21431 17462,'0'25,"0"0,0 0,0 0,0 0,0-1,0 1,0 25,0-25,25-1,-25 26,0-25,25 0,-25 24,25-24,-25 0,24 0,-24-1,25 1,-25 0,25 0,0 0,0-1</inkml:trace>
  <inkml:trace contextRef="#ctx0" brushRef="#br0" timeOffset="52018.8953">0 11857,'0'0,"0"24,25 26,-25-25,0 24,25-24,-25 25,0-25,0 24,24-24,-24 25,0-25,0-1,0 1,0 0,0 0,0 0,0-50,-24 25,24-25,-25 0,25 0,-25 1</inkml:trace>
  <inkml:trace contextRef="#ctx0" brushRef="#br0" timeOffset="52194.3968">0 11733,'0'0,"25"-25,0 25,-1-25,26 25,-25-25,0 25,-1 0,1-25,0 25,0 0,0 0,-1 0</inkml:trace>
  <inkml:trace contextRef="#ctx0" brushRef="#br0" timeOffset="52418.5811">0 11981,'0'0,"25"0,0 0,-1 0,-24-25,25 25,0 0,0 0,0 0,-1-25,1 25,0 0,0-25</inkml:trace>
  <inkml:trace contextRef="#ctx0" brushRef="#br0" timeOffset="52719.5802">471 11981,'-25'0,"50"0,0 0,0 0,0 0,0 0,-1 0,1-25,0 25,0 0,0-25,-1 25</inkml:trace>
  <inkml:trace contextRef="#ctx0" brushRef="#br0" timeOffset="52935.5541">471 12229,'0'0,"-25"0,25 25,25-25,-25-25,25 25,0 0,0-25,0 25,-1-25,1 25,0 0,0-25,0 25,-1 0,-24-25,25 25,0-24,0 24</inkml:trace>
  <inkml:trace contextRef="#ctx0" brushRef="#br0" timeOffset="53227.5746">819 11683,'0'-25,"-25"0,50 25,-25 25,24 0,1 0,-25 24,25-24,0 25,0-25,-25 24,24 1,1-1,0 1,0 0,-25-26,25 26,-1 0,1-25,-25 24,25-24,-25 25</inkml:trace>
  <inkml:trace contextRef="#ctx0" brushRef="#br0" timeOffset="64039.4916">3249 4539,'0'0,"0"-25,-24 1,-1-1,0 25,25-25,-25 25,25 25,0 0,0-1,0 1,0 0,25 0,-25 0,25-1,-25 1,25 0,-1 0,-24 24,25-24,0 0,0 0,-25 0,25 0,-1-25,1 24,0 1,0 0,0-25,-1 25,1-25</inkml:trace>
  <inkml:trace contextRef="#ctx0" brushRef="#br0" timeOffset="72510.4249">4068 8136,'0'0,"0"25,0 0,0-1,25 1</inkml:trace>
  <inkml:trace contextRef="#ctx0" brushRef="#br0" timeOffset="72743.0233">4490 10567,'0'0,"0"25,0-1,0 1</inkml:trace>
  <inkml:trace contextRef="#ctx0" brushRef="#br0" timeOffset="91686.6186">3597 4911,'0'-24,"0"-1,-25 25,25 25,-25-25,25 24,0 1,-25-25,25 25,0 0,-25 0,25-1,0 1,0 0,0 0,0 0,0-1,0 1,0 0,25-25,-25 25,25-25,0 0,-25-25,25 25,-1-25,-24 0,25 25,-25-24,0-1,25 0,-25 0,0 0,0 1,0-1,0 0,0 0,0 0,0 1,-25-1,0 25,1 0,24 25,-25-25,25 24,-25 1,25 0,-25 0,25 0,-25-1,25 1,-24 0,24 0,0 0,0-1,0 1,0 0,24 0,-24 0,25-25,0 24,0-24,0 0,-1 0,1 0,0-24,0-1,0 0,-25 0,0 0,0 1,25-1,-25 0,0 0,0 0,0 1,-25-1,25 0,-25 25,25-25,-25 25,0 0,0 0,1 25,-1-25,25 25,-25 0,0-1,25 1,0 0,-25-25,25 25,0 0,0-1,0 1,0 0,0 0,25-25,-25 25,25-25,0 24,0-24,-1 0,1-24,0 24,0-25,-25 0,25 25,0-25,-25 0,24 1,-24-1,0 0,0 0,0 0,0 1,0-1,0 0,-24 0,24 0,-25 25,0 0,0 0,0 25,0-25,1 25,24 0,-25-25,0 25,25-1,0 1,-25 0,25 0,0 0,0-1,0 1,25 0,0 0,0-25,-1 0,1-25,0 25,-25-25,25 0,0 25,-25-24,25-1,-25 0,0 0,-25 25,0 0,0 25,0 0,0-25,1 25,-1-1,0 1,25 0,-25 0,0 0,25-1,0 1,25-25,0 0,0-25,0 25,-25-24,24-1,1 25,0-25,0 0,0 0,-25 1,25-1,-1 25,-24-25,0 0,0 0,-24 25,-1-24,0 24,0 24,0-24,0 0,1 25</inkml:trace>
  <inkml:trace contextRef="#ctx0" brushRef="#br0" timeOffset="95601.0787">8756 10765,'-25'0,"0"0,1 0,-1 0,0 0,0 0,0 0,1 0,-1 25,0-25,0 0,0 0,1 0,-1 0,0 0,0 0,0 0,1 0,-26 0,25 0,0 0,-24 0,-1 0,25 0,-24 0,-1 0,0 0,1 0,-1 0,1 0,-26 0,26 0,-1 0,-24 0,24 0,-24 0,-1 0,1 0,-1 0,1 0,0 0,-1 0,1 0,-26 0,26 0,0-25,-26 25,26 0,-25 0,24 0,-24 0,0 0,0 0,24 25,-24-25,-25 0,25 0,0 25,-1-25,-24 0,25 25,0-25,-25 24,25-24,24 0,-24 25,0-25,24 25,1-25,0 25,-1-25,26 25,-26-25,26 24,24-24,-25 0,1 25,24-25,-25 25,25-25,1 0,-1 0,0 25,0-25,0 0,1 25,-1-25,0 0,0 0,25 24,-25-24,0 0,50 0</inkml:trace>
  <inkml:trace contextRef="#ctx0" brushRef="#br0" timeOffset="95989.2452">4068 10691,'0'0,"0"-25,0 0,-25 0,0 25,1 0,24 25,-25-25,0 25,0-25,0 25,1-25,-1 25,0-25,-25 24,26 1,-26-25,25 25,0 0,-24 0,24-1,0-24,-25 25,26 0,-1 0,25 0,-25-25,0 24,25 1,-25 0,25 0,0 0,0-1,25-24,-25 25,25-25,0 25,0-25,-1 0,1 25,25-25,-1 25,1-25,0 25,-1-25,1 0,0 0,-1 0,26 0,-26 24,1-24,-1 0,1 0,0-24</inkml:trace>
  <inkml:trace contextRef="#ctx0" brushRef="#br0" timeOffset="97396.7848">3349 5482,'-25'0,"25"-25</inkml:trace>
  <inkml:trace contextRef="#ctx0" brushRef="#br0" timeOffset="97952.2318">3671 8930,'0'24,"0"1,0 0</inkml:trace>
  <inkml:trace contextRef="#ctx0" brushRef="#br0" timeOffset="98224.2248">4043 10592</inkml:trace>
  <inkml:trace contextRef="#ctx0" brushRef="#br0" timeOffset="101634.0005">3671 5011,'0'-25,"-25"50,25-1,-25-24,25 25,-24 0,24 0,-25-25,25 25,0-1,-25 1,25 0,25-25,0 0,-25-25,24 25,1-25,0 25,-25-24,25-1,0 0,0 25,-25-25,24 0,-24 1,0-1,0 0,-24 25,-1 0,0 0,0 0,0 0,25 25,-25-25,25 25,0-1,25-24,0 0,0 0,0 0,0-24</inkml:trace>
  <inkml:trace contextRef="#ctx0" brushRef="#br0" timeOffset="103042.1716">16669 4341,'0'0,"0"-25,0 0</inkml:trace>
  <inkml:trace contextRef="#ctx0" brushRef="#br0" timeOffset="104163.1837">16842 4242,'0'0,"0"24,-24-24,24 25,-25 0,25 0,-25-25,25 25,0-1,25-24,0 0,-25-24,24 24,1-25,0 25,-25-25,25 25,0-25,-25 0,0 1,0-1,-25 25,0 25,0-25,0 24,25 1,0 0,0 0,0 0,25-25,0 0,0 0,0 0,-1 0,1 0,0 0,0 0,0-25,-1 0,1 0,-25 0,0 1,0-1,0 0,0 0,0 0,-25 25,1 0,-1 0,0 25,0 0,25 0,-25 0,25-1,0 1,0 0,0 0,0 0,25-25,-25 24,25-24,0 0,0 0,-1 0,1 0,0 0,0 0,0-24,-1-1,-24 0,0 0,0 0,0 1,0-1,0 0,-24 25,-1-25,0 0,0 25,0-24,1 24,-1 0,0 0,-25 0,26 24,-1-24,0 25,-25-25,26 25,-1 0,25 0,-25-1,25 1,-25-25,25 25,0 0,0 0,25-25,-25 24,25-24,0 25,-1-25,1 0,0 25,0-25,0 0,-1-25,1 25,0 0,0 0,0-25,-1 25,1-24,-25-1,0 0,0 0,0 0,0 1,-25-1,1 0,-1 25,-25-25,25 25,1 0,-26 0,25 0,-24 0,24 0,0 25,-25-25,50 25,-24-25,-1 25,25-1,0 1,0 0,25 0,-1 0,1-25,25 24,-25-24,-1 0,1 0,25 0,-25 0,-1 0,1 0,0-24,0 24,0-25,-25 0,0 0,0 0,-25 1,0-1,0 25,0-25,1 0,-26 25,25-25,-24 25,24-24,0 24,0 0</inkml:trace>
  <inkml:trace contextRef="#ctx0" brushRef="#br0" timeOffset="129055.9909">4514 3125,'0'0</inkml:trace>
  <inkml:trace contextRef="#ctx0" brushRef="#br0" timeOffset="129563.9859">4341 3001,'25'0,"-1"0,1 0,0 0,25 0,-26-24,1 24,25 0,-1 0,1 0,0 0,-1 0,1-25,24 25,-24 0,24 0,-24-25,24 25,1 0,-1 0,1 0,-1-25,0 25,1 0,-1 0,1 0,-1-25,25 25,-24 0,24-24,0 24,0 0,1-25,-1 25,0 0,0-25,0 25,1 0,-1 0,0-25,0 25,-24 0,24-25,-25 25,1 0,-1 0,1-24,-1 24,-24 0,24 0,-24-25,-1 25,1 0,0 0,-26 0,26 0,-25-25,0 25,-1 0,1 0,0 0,0 0,0 0</inkml:trace>
  <inkml:trace contextRef="#ctx0" brushRef="#br0" timeOffset="130176.9834">9823 3026,'24'0,"1"25,0-25,0 0,0 0,24 0,1 0,24 0,1 0,-1 0,1-25,-1 25,25 0,0 0,1 0,-1 0,0 0,25 0,-25 0,1 0,-1 0,0-25,0 25,0 0,1 0,-26-24,25 24,-24 0,-1-25,-24 25,24 0,-24 0,-1-25,1 25,-25 0,24 0</inkml:trace>
  <inkml:trace contextRef="#ctx0" brushRef="#br0" timeOffset="130688.9806">13568 3175,'0'-25,"0"0,25 25,-25-24,25 24,0-25,-1 25,1 0,0 0,25 0,-1-25,1 25,24 0,1 0,24 0,-25 0,25 0,1 0,-1 0,25 0,-25 0,25 0,-25 0,25 0,-24-25,24 25,0 0,-25 0,0 0,0-25,1 25,-1 0,-25-24,1 24,-1 0,-24 0,-1 0,1 0,-25 0</inkml:trace>
  <inkml:trace contextRef="#ctx0" brushRef="#br0" timeOffset="131460.8787">5953 4638,'0'0,"0"-24,25 24,-25-25,25 25,0-25,-1 25,1 0,0-25,25 25,-26-25,51 25,-26-24,26 24,-1-25,25 25,1-25,24 25,0-25,0 25,0 0,25-25,-1 25,1 0,0 0,0 0,0 0,0 0,-25 0,24 0,1 0,-25 0,0 0,0 0,0 0,-24 0,-1 25,-25-25,1 0,-1 0,-24 0,-1 25,-24-25,0 0,0 0</inkml:trace>
  <inkml:trace contextRef="#ctx0" brushRef="#br0" timeOffset="132040.5898">13469 4465,'0'-25,"0"0,0 0,-25 25,25-24,-25 24,25-25,-24 25,24-25,24 25,1 0,0 0,0 0,24 0,1 0,0 0,-1-25,26 25,-1 0,25 0,-24 0,24 0,0-25,0 25,1 0,-1-24,0 24,25-25,-25 0,0 25,1-25,-1 0,0 1,0-1,-24 0,-1 25,1-25,-1 0</inkml:trace>
  <inkml:trace contextRef="#ctx0" brushRef="#br0" timeOffset="132400.9652">16272 3969,'0'0,"-25"0,0 0,50 0,0 0,0 0,-1 0,1 0,25 0,0 0,-1 0,1 0,24 0,-24 0,24 0,1-25,-26 25,26 0,-1 0,0 0,-24 0,24 0,1-25,-1 25,1 0,-26 0,26 0,-1-25,1 25,-1 0,0 0,1-24,-26 24</inkml:trace>
  <inkml:trace contextRef="#ctx0" brushRef="#br0" timeOffset="132632.9639">18579 3944,'25'0,"-1"0,1 0,0-25,25 25,-26 0,1 0,25 0,-25 0,24 0,1 0,-1 0,26 0,-26 0,26 25,-1-25,1 0,-1 0,0 25,1-25,-1 25,1-25,-26 0,26 0,-26 24,1-24,0 0,-1 0,1 0</inkml:trace>
  <inkml:trace contextRef="#ctx0" brushRef="#br0" timeOffset="150251.6562">3522 5333</inkml:trace>
  <inkml:trace contextRef="#ctx0" brushRef="#br0" timeOffset="150516.8297">3646 5904,'0'0,"-25"24,25 1</inkml:trace>
  <inkml:trace contextRef="#ctx0" brushRef="#br0" timeOffset="150892.6463">3820 6970,'-25'0</inkml:trace>
  <inkml:trace contextRef="#ctx0" brushRef="#br0" timeOffset="152239.9935">3497 5333,'25'0,"0"-25,-25 0,25 25,-25-24,0-1,0 0,-25 25,25-25,-25 25,0 0,25 25,-24-25,-1 25,0-25,25 25,-25-1,25 1,0 0,25 0,0-25,0 0,-25-25,24 25,1 0,0-25,0 25,-25-25,25 25,-1-24,1-1,-25 0,0 0,-25 25,1 0,-1 0,0 0,0 25,0 0,1 0,-1-1,0-24,0 25,25 0,-25-25,25 25,25-25,0 0,0 0,0-25,-1 25,1-25,0 25,0-25,0 25,-1-24,1-1,-25 0,-25 25,1 0,-1 0,0 0,0 0,0 0,1 25,-1-25,0 25,0-25</inkml:trace>
  <inkml:trace contextRef="#ctx0" brushRef="#br0" timeOffset="168670.6848">3646 5283,'0'25,"0"-50,-25 25,25-24,0-1,-24 25,24-25,-25 25,25-25,-25 25,0 0,0 0,1 0,-1 0,0 0,0 0,0 0,1 0,-1 0,25 25,-25-25,0 0,25 25,-25-25,1 0,24 25,-25-25,0 0,25 24,-25-24,25 25,-25-25,25 25,-24-25,24 25,0 0,-25-25,25 24,-25 1,25 0,-25 0,25 0,-25-1,1 1,24 0,0 0,-25-25,25 25,-25-1,25 1,0 0,-25 0,25 0,0-1,-25-24,25 25,0 0,0 0,0 0,0 0,-24-1,24 1,0 0,0 0,0 0,-25-1,25 1,0 0,0 0,0 0,0-1,0 1,0 0,0 0,0 0,0-1,0 1,0 0,0 0,0 0,0-1,0 1,0 0,0 0,0 0,0-1,0 1,0 0,0 0,0 0,0-1,25 1,-25 0,0 0,0 0,0-1,0 1,0 0,0 0,0 0,0 0,0-1,0 1,0 0,0 0,0 0,24-1,-24 1,0 0,0 25,0-26,0 1,0 0,0 0,0 0,0 24,0-24,0 0,0 0,0-1,0 1,25 0,-25 0,0 0,0-1,0 1,0 0,0 0,0 0,0-1,25 1,-25 0,0 0,0 0,0-1,0 1,0 0,0 0,25 0,-25 24,0-24,0 0,0 0,0 0,0-1,0 1,0 25,25-25,-25-1,0 1,0 0,0 0,0 0,0-1,0 1,0 0,0 0,24 0,-24-1,0 1,0 0,0 0,25 0,-25-1,0 1,0 0,0 0,0 0,25-25,-25 24,0 1,0 25,0-25,0-1,0 1,0 0,25 0,-25 0,0-1,0 26,0-25,0 0,25 0,-25-1,0 1,0 0,0 0,24-25,-24 25,0-1,0 1,0 0,0 0,0 0,0-1,25 1,-25 0,0 0,0 0,0 24,0-24,0 0,0 0,0-1,25 26,-25-25,0 0,0-1,0 1,0 0,0 25,0-26,0 1,25 0,-25 0,0 0,0-1,0 1,0 0,0 0,25 0,-25 0,0-1,0 1,0 0,0 0,0 0,24-1,-24 1,0 0,0 0,0 0,0-1,25 1,-25 0,0 0,0 0,0-1,0 1,25 0,-25 0,0 0,0-1,0 1,25 0,-25 0,0 0,0-1,0 1,0 0,25 0,-25 0,0-1,0 1,0 0,0 0,0 0,24-1,-24 1,0 0,0 0,0 0,0-1,0 1,0 0,25 0,-25 0,0 0,0-1,0 1,25 0,-25 0,0 0,0-1,25 1,-25 0,0 0,0 0,0-1,25 1,-25 0,0 0,0 0,24-1,-24 1,0 0,0 0,0 0,25-1,-25 1,0 0,0 0,25 0,-25-1,-25-24,25-24,-25 24,1-25,-1 25,0-25,0 25,0-25,1 25,24-25,-25 25,0 0,25-24,-25 24,0-25,1 0,-1 25,25-25,0 50,0 0,0 0,25-25,-25 24,24 1,-24 0,25-25,-25 25,0 0,25-25,0 0,-25 24,25-24,-25-24,0-1,24 25,-24-25,25-25,0 26,0-26,0 0,-1 1,1-1,0 1,0-1,0 0</inkml:trace>
  <inkml:trace contextRef="#ctx0" brushRef="#br0" timeOffset="182310.5795">3001 5209,'0'-25,"-24"50,-1 0,25 0,-25-1,0 1,0 25,1-1,-1 1,0 0,-25 24,1 0,-1-24,0 24,1 1,-1-25,25-1,-24 1,-1-1,25-24,1 25,-1-25,0-25,25 24,-25-24,25 25,0-50,0 1,25-1,-25 0,25 0,-25 0,25 1,-1-1,1-25,0 25,0-24,0 24,-1-25,1 1,0-1,25 25,-26-24,1-1,25 0,-25 1,0-1,24 25,-24-24,0 24,0 0,-1 0,1 1,0-1,0 25,0-25,-1 25,1 0,0 0,-25 25,25-25,0 25,-1-1,1 26,0-25,0 0,0 24,-1-24,1 25,0-1,0-24,0 25,-1-1,1-24,0 25,25-26,-26 1,1 0,25 0,-25 0,24 0,-24-25,0 24,25 1,-26-25,1 25</inkml:trace>
  <inkml:trace contextRef="#ctx0" brushRef="#br0" timeOffset="183507.9983">2877 11261,'0'-24,"-24"-1,48 25,1 0,-25 25,25-25,0 0,0 24,-1-24,1 25,0 0,0 0,0-25,-1 25,1-1,0 26,0-25,0 0,-1-1,26 1,-25 0,-25 0,25 0,-1-1,1-24,-25 25,25 0,-25 0,25-25,-25 25,25-25,-1 0,-24-25,25 25,-25-25,25 0,0 0,0 1,24-26,-24 0,25 26,-25-26,24 0,1 1,-25-1,24 1,-24 24,25-25,-26 25,-24 0,25 1,0-1,-25 0</inkml:trace>
  <inkml:trace contextRef="#ctx0" brushRef="#br0" timeOffset="188531.349">3845 11881,'25'0</inkml:trace>
  <inkml:trace contextRef="#ctx0" brushRef="#br0" timeOffset="192581.4328">9401 10815,'0'25</inkml:trace>
  <inkml:trace contextRef="#ctx0" brushRef="#br0" timeOffset="193414.4962">10244 10914,'0'-25,"0"50,-24-25,24 25,0 0,0-1,24-24,1 0,0 0,0-24,-25-1,0 0,0 0,0 0,0 50,25 0,-25 0,24 0,-24-1,124 324</inkml:trace>
  <inkml:trace contextRef="#ctx0" brushRef="#br0" timeOffset="195138.1348">3894 11187,'0'-25,"0"0,-24 25,-1 0,25 25,-25 0,0 0,0 0,1-25,24 24,-25 1,25 0,0 0,25-25,-25 25</inkml:trace>
  <inkml:trace contextRef="#ctx0" brushRef="#br0" timeOffset="195277.2977">3721 11361</inkml:trace>
  <inkml:trace contextRef="#ctx0" brushRef="#br0" timeOffset="195598.4804">7193 10840,'0'0,"50"0,24 0</inkml:trace>
  <inkml:trace contextRef="#ctx0" brushRef="#br0" timeOffset="195893.4755">7689 10815,'819'0,"-1638"0,1688 0,-820 0,26 0,-26 0,1 0,-1 0,1 25,0-25,24 0,-24 0,-1 0,1 0,0 0,-1 0,1 0,-25 0,24 0,-24 0,0 0,0 0,-1 0,1 0,-25-25,25 25,-50-25,0 25,1 0,-1 0,0 0,0 0,0 0,1 0,-1 0,0 0,0 25</inkml:trace>
  <inkml:trace contextRef="#ctx0" brushRef="#br0" timeOffset="197565.8349">1860 13171,'0'-25,"0"50,25-25,-25 25,0 0,0 0,25 0,-25-1,0 26,25-25,-25 24,0-24,0 25,25-1,-25-24,0 25,24-25,-24 24,0-24,0 0,25 0,-25-1,0 1,0 0,0 0,-25-25,25-25,-24 0,24 0,-25 1,0-1,25 0,-25 0,0 0,25-24,-24 24,24-25,-25 1,25 24,-25-25,25 26,0-26,-25 25,25-24,0 24,0 0,0-25,0 25,0 1,25-1,-25 0,0 0,25 0,-25 1,25 24,-1-25,1 0,0 25,0-25,0 25,-1 0,1 0,0 25,0 0,-25 0,0-1,25 1,-25 0,0 0,0 24,0-24,0 25,0-25,24 24,-24-24,0 0,25 25,-25-26,25 1,0 0,0 0,-1 0,-24-1,25 1,0 0,0 0,0 0,-25-1,0 1,24 0,-24 0,0 0,-24-1,24 1,-25 0,25 0,-25 0,0-1,0-24,1 25,-1 0,0-25,0 25,0-25,1 0</inkml:trace>
  <inkml:trace contextRef="#ctx0" brushRef="#br0" timeOffset="197858.8519">2604 13246,'0'0,"25"-25,-25 0,0 0,0 0,0 1,0-1,0 0,-25 0,1 0,24 50,-25-25,25 25,0 0,0 0,-25-1,25 26,0-25,-25 25,25-1,0 1,0-1,0 1,0 0,0-1,0 1,0-1,0-24,0 0,25 25,-25-26,25 1,0 0,-1 0,1-25,0 0,0 0,0 0,0 0</inkml:trace>
  <inkml:trace contextRef="#ctx0" brushRef="#br0" timeOffset="198078.458">2828 13543,'0'-198,"0"396,0-421,25 223,-25-25,24 25,1 0,0 0,0 0,0 0,-25 25,24 0,1 0,-25 24,0-24,0 0,0 25,-25-26,25 1,-24 25,-1-25,25-1,-25 1,25 0,0 0,-25-25,25 25</inkml:trace>
  <inkml:trace contextRef="#ctx0" brushRef="#br0" timeOffset="198278.8094">3101 13295,'0'-24,"-25"24,25 24,0 1,-25-25,25 25,0 0,0 0,0-1,0 1,0 0,0 0,25 0,-25-1,25 1,-25 0,24-25,1 25,0-25,0 25,0-25</inkml:trace>
  <inkml:trace contextRef="#ctx0" brushRef="#br0" timeOffset="198500.9172">3373 13072,'0'0,"0"-25,25 25,0-25,0 25,0 0,-1 0,1 25,0-25,0 25,0 0,-1 0,-24-1,0 1,0 25,0 0,0-1,0 1,-24 24,-26-24,25 24</inkml:trace>
  <inkml:trace contextRef="#ctx0" brushRef="#br0" timeOffset="206959.3936">322 14660,'0'-25,"-24"25,24-25,0 0,0 0,24 1,-24-1,0 0,25 25,-25-25,25 0,-25 1,25-1,-25 0,25 25,-25-25,24 0,-24 0,25 25,0 0,-25 25,25 0,-25 0,0 0,0 0,0-1,0 26,0 0,0-26,0 26,0 0,-25-1,25 1,0-1,0 1,0 0,0-1,0 1,0-1,0 1,25 0,-25-26,0 26,0 0,25-26,-25 1,0 0,25 25,-1-50,-24 25,25-25,-25 24,25-24,0 0,0 0,-25-24,24-1,-24 0,25 0,-25 0,25-24,-25-1,25 0,-25 1,25-26,-25 26,0-1,0-24,0 24,0-24,0 24,0 1,0-26,0 26,0-1,-25 0,25 26,0-1,0-25</inkml:trace>
  <inkml:trace contextRef="#ctx0" brushRef="#br0" timeOffset="207559.2273">1166 15007,'-25'0,"50"0,0 0,-1 0,1 0,0 0,0 0,0-25,-1 25,1-25,0 25,0 0,0-25,-1 25,1-24,0 24,0 0,0-25,-1 25,1 0</inkml:trace>
  <inkml:trace contextRef="#ctx0" brushRef="#br0" timeOffset="207831.2162">1265 15329,'25'0,"0"0,-1 0,1 0,-25-25,25 25,25 0,-26 0,1-24,0 24,25-25,-26 25,26-25,-25 0,25 25,-26-25,26 1,-25 24,0-25,-1 25,1-25,0 25,0 0</inkml:trace>
  <inkml:trace contextRef="#ctx0" brushRef="#br0" timeOffset="210012.3669">2555 14684,'0'-24,"25"48,-25 1,24-25,-24 25,0 0,25 0,-25-1,25 1,-25 25,0-25,0-1,0 1,0 0,0 0,25 0,-50-50,25 0,-25 0,25 0,0 1,0-1,0 0,0 0,0 0,0 1,0-1,0 0,0 0,0 0,0 1,25 24,0 24,-25 1,25 0,0 0,-25 0,0-1,0 1,24-25,-24 25,0 0,0 0,0-1,0-48,0-1,0 0,0 0,25 0,-25 1,0-1,25 0,-25 0,0 0,25 1,-25-1,25 25,-1 0,-24 25,0-1,25-24,-25 25,25 0,-25 0,0 0,25-1,-25 1,0 25,25-25,-25-1,0 1,0 0,24 0,-24 0,0-1,0 1,25 0,-25 0</inkml:trace>
  <inkml:trace contextRef="#ctx0" brushRef="#br0" timeOffset="211200.3573">2877 14858,'-24'0,"24"-25,-25 25,0 0,0 25,0-25,25 25,0 0,-24-25,24 24,-25 1,25 0,0 0,0 0,0-1,0 1,0 0,25-25,-1 0,-24 25,25-25,0-25,0 25,0 0,-1-25,1 0,0 1,-25-1,25 0,0 25,-25-25,24 0,-24 1,0-1,0 0,0 0,0 0,-24 25,-1 0,0 0,0 0,25 25,-25 0,1-25,24 25,-25 0,25-1,-25 1,25 0,0 25,0-26,0 1,25 0,0 0,-1 0,1-25,0 0,25-25,-26 25,1-25,0 25,0-25,0 0,-1 1,-24-1,0 0,0 0,-24 25,24-25,-25 25,0-24,0 24,0-25,1 25,-1 0,25-25,-25 25,0 0</inkml:trace>
  <inkml:trace contextRef="#ctx0" brushRef="#br0" timeOffset="211463.3569">3249 14784,'25'0,"0"-25,0 25,0 0,-1 0,1-25,0 25,0 0,0 0,-1 0,1-25</inkml:trace>
  <inkml:trace contextRef="#ctx0" brushRef="#br0" timeOffset="211696.3543">3398 14684,'-25'0,"1"0,24-24,-25 24,50 0,-25 24,24 1,-24 0,25-25,-25 25,25 0,-25-1,0 1,25-25,-25 25,0 0,25 0,-25-1,24 1,-24 0</inkml:trace>
  <inkml:trace contextRef="#ctx0" brushRef="#br0" timeOffset="211995.6791">3696 14436,'0'0,"-25"-24,25-1,0 0,0 50,0 0,25-25,-25 24,0 1,25 0,-25 25,0-26,25 26,-25-25,24 24,-24-24,25 25,-25-1,25-24,-25 25,0-25,25 24,-25-24,0 25,25-26,-25 1,0 0,24 0</inkml:trace>
  <inkml:trace contextRef="#ctx0" brushRef="#br0" timeOffset="212748.1967">4415 14312,'0'0,"0"-25,-25 25,25-24,-24 24,-1 0,0 0,0 0,25 24,-25-24,25 25,-24 0,24 0,-25 0,25 0,0-1,-25 1,25 0,0 0,0 0,0-1,0 1,0 0,25-25,0 0,-1 0,1 0,-25-25,25 25,-25-25,25 1,-25-1,25 0,-25 0,0 0,0 1,0-1,0 0,0 0,0 50,0 0,0 0,0-1,0 1,0 0,0 0,24 24,-24 1,0-25,25 24,-25 1,0-25,25 24,-25 1,0 0,25-26,-25 26,0-25,0 24,25-24,-25 0,0 0,0 0,-25-1,0-24,0 0,0 0,25-24,-24 24,24-25,0 0,0 0,0 0,24 1</inkml:trace>
  <inkml:trace contextRef="#ctx0" brushRef="#br0" timeOffset="213147.3452">4663 14808,'0'0,"-25"0,25 25,0 0,0 0,0 0,0-1,0 1,0 0,0 0,0 0,25-1,-25 1,0 0,25 0,-25 0,0-50,-25 0,25 0,-25 0,25 1,0-1,0 0,-24 0,24 0,0 1,0-1,0 0,0 0,0 0,0 1,24-1,1 0,0 25,0-25,0 25,-1 0,1-25,0 25,0 0,0 0</inkml:trace>
  <inkml:trace contextRef="#ctx0" brushRef="#br0" timeOffset="213320.341">4614 14982,'0'0,"0"-25,24 25,-24-25,25 25,0-24,0 24,0-25,-1 0,1 25</inkml:trace>
  <inkml:trace contextRef="#ctx0" brushRef="#br0" timeOffset="214140.3345">5159 14263,'0'-25,"0"0,0 0,0 50,-24 0,24 0,0 24,-25-24,25 0,0 25,-25-1,25 1,-25-25,25 24,-25 1,25-25,-24 24,24-24,-25 25,25-26,0 1,0 0,0 0,0-50,0 0,0 0,0 1,0-1,0 0,0 0,25 0,-25 1,0 48,24 1,-24 0,25-25,-25 25,25-25,0 0,0 0,-1 0,1-25,0 0,0 0,0 25,-25-24,24-26,1 25,-25 0,25 1,-25-1,0-25,0 25,0-24,0 24,0-25,0 25,0-24,0 24,0 0,0 0,0 1,0-1,0 50,0-1,0 1,0 0,0 0,0 24,0 1,0-25,25 25,-25-1,0 1,0-25,25 24,-25 1,0-25,0 24,24 1</inkml:trace>
  <inkml:trace contextRef="#ctx0" brushRef="#br0" timeOffset="214727.6744">5581 14635,'0'-25,"0"50,0 0,0-1,0 1,0 0,0 25,0-26,0 1,0 25,0-1,0-24,25 25,-25-25,0-1,0 26,0-25,0 0,0-1,0 1,0 0,0-50,0 0,0 1,0-1,0 0,0 0,0 0,0 1,0-1,0-25,0 25,0-24,0 24,0-25,0 1,0 24,25 0,-25-24,0 24,24 0,-24 0,0 0,25 25,-25-24,25 24,-25 24,0 1,0 0,0 0,0 0,0-1,0 1,0 25,0-25,0-1,0 26,0-25,0 0,0-1,25 1,-25 0,0 0,25 0,-25-1,0 1,0 0,24-25,-24 25,0 0,0-1,0 1,0 0,0 0,-24 0,-1-1,0-24,0 25</inkml:trace>
  <inkml:trace contextRef="#ctx0" brushRef="#br0" timeOffset="215087.3319">6028 14114,'0'-25,"-25"25,25-25,0 50,0 0,25 0,-25-1,0 1,0 0,24 25,-24-26,25 26,-25 0,25-1,-25 1,25 0,-25-1,25-24,-1 25,-24-26,25 26,-25-25,25 0,-25 24,0-24,25 0,-25 0,0-1,0 1</inkml:trace>
  <inkml:trace contextRef="#ctx0" brushRef="#br0" timeOffset="215575.3248">6201 14213,'-25'-25,"25"0,0 1,-24 24,24-25,0 0,0 0,0 0,0 1,0-1,24 25,1-25,0 25,0 0,0 0,-1 25,-24 0,0-1,0 1,-24 25,24-25,-25 24,0 1,25-25,-25 24,0 1,25-25,0 0,0 24,0-24,0 0,0 0,25-25,-25 24,25 1,0 0,-25 0,25 0,-1-1,-24 1,0 0,0 0,0 0,0-1,-24 1,24 0,-25 0,0 0,0-25,0 24,25 1,-24-25,-1 25,0-25,0 25,0-25</inkml:trace>
  <inkml:trace contextRef="#ctx0" brushRef="#br0" timeOffset="215879.3239">6598 14188,'0'-25,"0"1,-25 24,25-25,0 50,0-1,0 1,0 25,0-25,0-1,0 26,0-25,0 25,0-26,0 26,0-25,25 0,-25 24,25-24,-25 0,25 0,-25-1,24-24,-24 25,25 0,0-25,-25 25,25-25,-25 25,25-25,-1 24</inkml:trace>
  <inkml:trace contextRef="#ctx0" brushRef="#br0" timeOffset="216108.1567">6772 14412,'0'-25,"0"0,0 75,0-125,24 50,-24 0,0 1,25 24,0-25,0 25,0 0,0-25,-1 25,1 25,0 0,-25-1,25-24,-25 25,0 0,0 0,0 0,0 24,-25-24,25 0,-25 0,0 0,25-1,-24 1,-1 0,0 0</inkml:trace>
  <inkml:trace contextRef="#ctx0" brushRef="#br0" timeOffset="216324.0768">7020 14312,'-25'0,"0"0,0 25,25 0,0 0,0 0,0-1,0 1,0 0,25 0,0 0,0-1,0-24,-1 25</inkml:trace>
  <inkml:trace contextRef="#ctx0" brushRef="#br0" timeOffset="216556.0736">7243 14015,'0'0,"25"-25,0 25,-1-25,1 25,0 25,0-25,0 25,-1-1,1 1,0 0,0 0,0 0,-25 24,24-24,1 25,-25-1,0-24,0 25,0-1,0 1,-25-25,25 24,-49 1,24-25</inkml:trace>
  <inkml:trace contextRef="#ctx0" brushRef="#br0" timeOffset="217108.1099">3597 15999,'0'0,"-25"0,25-25,-25 25,50 0,0 0,-1 0,1 0,0 0,25 0,-1 0,1-25,0 25,24 0,0-24,1-1,24 25,-25-25,50 0,-24 0,24 1,-25 24,25-25,0 0,0 0,25 0,-25 1,0-1,-25 0,25 0,0 0,-25 25,1-24,-26-1,0 25,1-25,-26 0,1 25,0-25,-1 25,-24 0,-25-24,25 24,-25-25</inkml:trace>
  <inkml:trace contextRef="#ctx0" brushRef="#br0" timeOffset="217667.3068">4986 15925,'0'-25,"0"50,0-1,25-24,-25 25,0 0,24 25,-24-26,0 1,25 25,-25-1,0 1,25 0,-25-1,25 1,-25 0,0-1,0 26,25-26,-25 1,0-1,0 1,0-25,24 24,-24-24,0 25,0-25,0-1,0 1,0 0,-24-25,24-25,0 0,0 1,0-1,0 0,0 0,0 0,0 1,24 24,1-25,0 25,0 0,0 0,-1 0,26 0,-25 25,0-25,-1 0,1 24,0-24,0 0,0 25,-1-25,1 25,0-25,0 0,0 0,-1 0,1-25</inkml:trace>
  <inkml:trace contextRef="#ctx0" brushRef="#br0" timeOffset="217931.3045">4688 16644,'0'0,"0"-25,0 0,0 1,25 24,0-25,-1 0,1 25,0-25,25 0,-1 1,1-1,0 0,24 0,-24 0,-1 25,1-25,-1 1,26 24,-50-25,24 0,1 25,-25 0,-1-25,1 25,0 0</inkml:trace>
  <inkml:trace contextRef="#ctx0" brushRef="#br0" timeOffset="276653.1819">8062 14412,'0'-25,"0"0,-25 25,25-25,-25 25,25 25,0 0,0 0,0-1,0 1,25-25,-25 25,25-25,-1-25,1 25,-25-25,25 25,-25-24,25 24,0-25,-1 25,-24-25,25 0,0 25,0-25,0 25,-25-25,24 25,1 0,0 0,0 0,0 0,-1 0,1 0,0 25,0 0,0 0,-25 0,24-25,-24 25,25-1</inkml:trace>
  <inkml:trace contextRef="#ctx0" brushRef="#br0" timeOffset="276961.6438">8037 14734,'0'0,"-25"25,0 0,0-1,25 1,-25 0,25 0,0 0,25-25,0 24,0-24,25-24,-26 24,1-25,25 0,-25 25,24-25,1-24,-25 24,24 0,1 0,-25 0,-1 1,26-1,-25 25,0-25,-1 25,1-25,0 25,0 0,0 0,-1 0,1 25,0-25,0 25,0 0,-1-25,1 24,-25 1,25 0,0 0,0 0,-1-1,-24 1,25 0,0 0</inkml:trace>
  <inkml:trace contextRef="#ctx0" brushRef="#br0" timeOffset="278897.8634">10889 14039,'0'0,"-25"-24,25 48,0 1,0 0,0 0,0 0,25 24,-25-24,25 25,-25-1,0 1,25-25,-25 24,25 1,-25 0,0-26,24 26,-24-25,0 24,0-24,0 0,0 0,0 0,-24-25,24-25,-25 0,0 0,25 0,-25 1,0-26,25 25,-24 0,-1-24,25 24,-25-25,25 1,-25 24,25-25,-25 25,25 1,0-1,0 0,0 0,0 50,0 0,0 0,25-1,-25 26,25-25,-25 25,25-26,-25 26,25-25,-1 0,-24-1,25 1,0-25,0 0,0 0,-1-25,1 1,-25-1,25 0,-25-25,25 26,-25-1,25 0,-25-25,24 25,-24 1,0-1,25 0,-25 0,0 0,25 1,0 24,0 0,0 24,-25 1,24 25,1-25,-25 24,25-24,-25 25,25-1,-25 1,25 0,-25-1,24-24,-24 25,25-26,-25 1,25 25,-25-25,25-1</inkml:trace>
  <inkml:trace contextRef="#ctx0" brushRef="#br0" timeOffset="279213.8329">11633 14163,'0'-24,"-24"24,24-25,-25 50,25-1,0 1,0 25,0-25,0 24,25 1,-25 0,24-1,-24 1,0-25,25 24,-25 1,25-1,-25-24,25 25,-25-25,25 24</inkml:trace>
  <inkml:trace contextRef="#ctx0" brushRef="#br0" timeOffset="279501.8297">11658 14660,'-25'-25,"25"0,25 75,-74-125,24 75,25-25,-25 1,50-1,0 25,-1 0,1 0,0 0,0-25,24 25,-24-25,0 0,25 1,-26-1,1 25,-25-25,25 0,-25-25,25 26,-25-1,0 0,0 0,0 0,0 1,-25-1,0 0,25 0,-25 50,25 0,0 0,0-1,0 1,0 0,0 25,25-1,-25-24,25 25,0-1</inkml:trace>
  <inkml:trace contextRef="#ctx0" brushRef="#br0" timeOffset="279753.8281">12005 14660,'0'0,"-24"-75,-1 26,25 24,0 0,25 0,-1 25,1 0,0 0,0 25,0 0,-1 0,-24-1,25 1,-25 0,25 0,-25 0,0 24,25-24,-25 0,25 0,0-1,-25 1,24-25,1 0,0 0,0 0,0 0,-1 0,1-25,25 25,-25-24,-1 24,-24-25</inkml:trace>
  <inkml:trace contextRef="#ctx0" brushRef="#br0" timeOffset="280406.4273">9823 14412,'0'-25,"-25"25,25 25,0-1,0 1,0 0,0 0,0 24,0-24,0 25,0-1,0 1,0 0,-25-1,25 1,0-1,0 1,0 0,0-26,0 26,0-25,25 0,-25-1</inkml:trace>
  <inkml:trace contextRef="#ctx0" brushRef="#br0" timeOffset="280689.6711">9996 14635,'-49'49,"98"-98,-98 123,24-49,25 25,0-26,0 1,0 25,0-25,0 24,25-24,-25 25,24-26,1 1,0 0,0-25,0 25,0-25,-1 0,1 0,0 0,0-25,0 25,-1-25,1 0,-25-24,25 24,-25 0,0 0,0-24,0 24,0 0,-25 0,25-24,-25 24,1 0,-1 0,0 25,-25-24,26-1,-1 25,0 0,0-25,0 25</inkml:trace>
  <inkml:trace contextRef="#ctx0" brushRef="#br0" timeOffset="280953.5574">10468 14560,'0'0,"-25"25,0 0,0 0,0 24,25-24,-24 0,24 0,0 0,0-1,0 1,0 25,24-50,-24 25,25-1,0 1,0-25,0 0,-1 0,1-25,0 25,0-24,0 24,-1-25,-24 0,25 0,-25 0,0 1,0-1,0 0,0 0,-25 0,1 1,-1-1,0 25,0-25,0 0,1 25,-26 0,25 0,-24 0</inkml:trace>
  <inkml:trace contextRef="#ctx0" brushRef="#br0" timeOffset="282267.1225">744 7789,'0'0,"0"-25,0 0,0 50,25 0,-25-1,0 1,25 25,-25-25,0 24,25 1,-25 0,0 24,0-24,24 24,-24-24,0-1,0 26,0-26,0 1,25-1,-25 1,0 0,0-1,0 1,0-25,25-1,-25 1</inkml:trace>
  <inkml:trace contextRef="#ctx0" brushRef="#br0" timeOffset="282583.8074">1215 8161,'-24'0,"-1"0,25 25,-25-25,25 24,0 1,0 0,0 25,0-26,0 26,0-25,25 24,-25-24,25 25,-1-25,-24 24,25-24,0 0,25-25,-26 25,1-25,0 0,0 0,0-25,-1 0,1 0,0-24,-25 24,25-25,-25 25,0-24,0-1,0 1,0-1,0 25,0-24,-25-1,0 25,25-24,-25 24,1 0,-1 0,0 0,-25 0,26 25,-1 0,0 0,0 0</inkml:trace>
  <inkml:trace contextRef="#ctx0" brushRef="#br0" timeOffset="282887.3971">1612 8483,'0'0,"0"25,25 25,0-26,0 26,0-25,-1-25,26 25,-25-25,24 0,-24 0,0-25,25 0,-26 0,1 0,-25 1,25-26,-25 25,0-24,0 24,0-25,0 1,0 24,-25 0,0-25,1 26,-1-1,0 0,0 0,0 0,1 1,-1-1</inkml:trace>
  <inkml:trace contextRef="#ctx0" brushRef="#br0" timeOffset="283475.5971">1984 8062,'0'0,"-24"0,-1 24,0-24,25 25,0 0,25 0,-25 0,0-1,25 1,-25 25,0-25,24 24,-24-24,25 25,-25-1,0-24,25 25,-25-26,0 1,25 25,-25-25,0-1,0-48,0-1,-25 0,25 0,0 0,0-24,-25 24,25-25,-25 26,25-26,0 25,-24 0,24-24,0 24,-25 0,25 0,0 1,-25 24,25 24,25 1,0 0,-1 0,1-25,0 0,0-25,0 0,-25 0,24 1,-24-1,25 0,-25 0,0 0,25 1,-25-1,0 0,0 0,0 0,0 0,0 1,0 48,0 1,0 0,25 0,-25 0,0 0,25 24,-25 1,24-1,-24 1,25-25,-25 24,25 1,0 0,0-26,-25 26,24-25</inkml:trace>
  <inkml:trace contextRef="#ctx0" brushRef="#br0" timeOffset="283839.7999">2307 8409,'0'0,"25"25,-25 24,24-24,-24 0,25 24,-25-24,25-25,-25 25,25-25,0 0,-1-25,-24 0,0 1,0-26,0 25,0 0,0-24,0 24,0-25,0 26,0-26,-24 25,24-24,0 24,-25-25,25 25,0 1,-25-26,25 25,0 0,-25 0,25 50,0 0,25 0,-25 0,25 0,-25 24,25 1,-25-25,24 24,1 1</inkml:trace>
  <inkml:trace contextRef="#ctx0" brushRef="#br0" timeOffset="284087.796">2604 8384,'-24'-25,"48"50,-24 0,25 0,-25-1,0 1,25 25,-25-25,0 24,25 1,-25-25,0 24,25-24,-25 25,25-26,-1 1,1-25,0 0,0 0,0-25,-1 1,26-1,-25 25,0-25,-1 0,1 0</inkml:trace>
  <inkml:trace contextRef="#ctx0" brushRef="#br0" timeOffset="536425.6805">7094 149,'0'25,"0"-1,0 1,25-25,-25 25,0 0,25 24,-25-24,25 0,-25 0,24 24,-24-24,25 0,-25 25,25-25,-25-1,25 26,-25-25,0 24,25-24,-25 25,24-25,-24-1,0 26,0-25,0 0,0 24,0-24,25-25,-25 25,0 0,0-1</inkml:trace>
  <inkml:trace contextRef="#ctx0" brushRef="#br0" timeOffset="536645.3002">7069 248,'0'0,"-24"0,24-25,0 0,0 1,0-1,0 0,24 0,-24 0,25 1,0-1,0 0</inkml:trace>
  <inkml:trace contextRef="#ctx0" brushRef="#br0" timeOffset="536909.8465">7689 25,'0'0,"-148"248,98-223,0-1,26 26,-26-50,25 25,-24 0,24-25,0 24,0-24,50 25,0-25,0 25,-1-25,1 25,25 0,-25 0,-1-1,1 1,25 25,-25-25,-1 24,1-24,0 25,0-26,0 26,-1-25,1 24,0-24,0 0,0 0,-25 0,24-1</inkml:trace>
  <inkml:trace contextRef="#ctx0" brushRef="#br0" timeOffset="537121.8498">7962 769,'-25'0,"50"-25,0 25,0 0,0-25,24 25,-24 0,25 0,-1-24,-24 24</inkml:trace>
  <inkml:trace contextRef="#ctx0" brushRef="#br0" timeOffset="537353.8444">8533 471,'0'-25,"0"50,0 0,25 0,-25 0,0 24,24-24,-24 25,0-1,0 1,0 0,0-1,25 26,-25-26,0 1,0-1,0-24,25 25,-25-25,25 24,-25-24,25-25</inkml:trace>
  <inkml:trace contextRef="#ctx0" brushRef="#br0" timeOffset="537565.6035">8558 595,'0'-24,"0"48,0-73,0 24,0 0,0 0,0 0,24 25,-24-24,25 24,0 0,-25-25,25 25,0 0,24-25,-24 25,0 0,24 0,-24 0,25-25,-25 25,24 0,-24 0,25 0,-25 0</inkml:trace>
  <inkml:trace contextRef="#ctx0" brushRef="#br0" timeOffset="537753.5055">8682 595,'-75'25,"150"-50,-150 75,75-25,25 0,0-25,0 0,24 0,-24 0,0-25,24 25,1 0,-25 0,24-25,1 25,0 0</inkml:trace>
  <inkml:trace contextRef="#ctx0" brushRef="#br0" timeOffset="538683.5946">10269 595,'0'-24,"-25"24,1-25,-1 25,0 0,0 25,0-1,25 1,0 0,-24 0,24 0,0-1,0 1,0 0,0 0,0 24,0-24,0 0,0 0,0 0,24-1,-24 1,25 0,0 0,0-25,0 0,-1-25,1 25,-25-25,25 0,0 25,0-24,-25-1,24 0,1-25,-25 26,25-1,-25 0,25 0,-25 0,25 1,-25-1,24 25,1 0,-25 25,25-25,-25 24,25 1,-25 0,25 0,-25 0,0-1,0 1,0 0,24 0,-24 0,0-1,0-48,0-1,0 0,0 0,0 0,0 1,0-1,25 0,-25 0,0 0,25 1,0-1,0 0,-1 25,1-25,0 25,0 0,0 0,-1 25,1-25,0 25,0 0,0-1,-1 1,1 0,-25 0,25 0,0-1,-25 1,25 0,-25 0,24 0</inkml:trace>
  <inkml:trace contextRef="#ctx0" brushRef="#br0" timeOffset="538847.4748">10517 372,'-25'0,"1"-25,24 0,24 25,1 0,0 0</inkml:trace>
  <inkml:trace contextRef="#ctx0" brushRef="#br0" timeOffset="539663.825">11385 149,'0'25,"0"-1,0 1,0 0,25 0,-25 0,25-1,-25 1,25 0,-25 25,25-26,-25 1,24 0,-24 0,0 0,0 0,0-1,0 1,0 0,0 0,0 0,-24-1,24 26,-25-25,0 0,0-1,0 1,1 0,-1 0,0 0,0-1,0 1,25 0,25-25,0 0,-25-25,25 25,0-25,24 1,-24-1,0 0,0 0,-1 0,1 1,0-1,-25 0,0 0,25 25,-25 25,-25-25,25 25,-25-25,25 25,0-1,-25 1,25 0,0 0,0 0,25-25,0 0,0 0,0 0,-25-25,24 25,1-25,-25 0,25 0,0 1,-25-1,25 0,-25 0,0 0,0 1,0-1,0 0,0 0,0 50,-25 0,25 0,0-1,0 1,0 0,0 0,0 0,0-1,0 1,0 0,25-25,-25 25,24-25,1 0,0 0,0 0,-25-25,25 25,-25-25,24 0,-24 1,25-1,-25 0,0 0,0 0,0 1,0-1,25 0,-25 0,0 0,0 50,0 0,0 0,0 0,0-1,0 1,25 0,-25 0,25 0,-25-1,24-24,1 25,0 0,0-25,0 0</inkml:trace>
  <inkml:trace contextRef="#ctx0" brushRef="#br0" timeOffset="540108.0495">12502 620,'-50'-99,"100"198,-125-198,50 124,1 0,-1-25,25 24,-25 1,25 0,-25 0,25 0,-25-1,25 1,0 0,0 0,0 0,0-1,0 1,0 0,25-25,-25 25,25-25,0 0,0 25,-1-25,1 0,0-25,25 25,-26-25,1 25,25-25,-25 0,-1 25,26-24,-25-1,0 0,-25 0,24 25,1-25,-25 1,0-1,0 0,0 0,-25 0,1 25,-1 0,0 0,0 0,0 25,1 0,24 0,-25-25,25 25,0-1,0 1,0 0,0 0,0 0,0-1,25-24,-25 25,24 0,1-25,-25 25,25-25,25 0,-26 0,1 0,25 0,-1 0</inkml:trace>
  <inkml:trace contextRef="#ctx0" brushRef="#br0" timeOffset="540463.8191">13246 422,'0'0,"-50"-75,50 100,0 0,-25 0,25-1,0 1,0 0,0 25,-25-25,25 24,-24-24,24 25,-25-26,25 26,-25-25,25 0,-25-1,25 1,0 0,0 0,0-50,25 25,-25-25,25 0,0 1,-1 24,1-25,0 0,0 0,-25 0,25 25,0 0,-25-24,24 24,1 24,-25 1,25-25,-25 25,25 0,0 0,-1-1,1-24,0 25,0-25,0 25,24-25</inkml:trace>
  <inkml:trace contextRef="#ctx0" brushRef="#br0" timeOffset="541131.8178">14759 471,'0'0,"-25"0,25 25,-25-25,25 25,0-50,25 25,-25-25,25 25,-25-25,0 1,0-1,-25 25,0 0,0 0,1 0,-1 0,0 0,0 25,0-25,1 24,-1 1,0 0,0 0,25 0,-25 0,25-1,0 1,0 0,0 0,25 0,-25-1,25-24,0 25,0-25,-1 25,26-25,-25 0,24 0,1 0,-25 0,24-25,1 25,0 0,-1 0</inkml:trace>
  <inkml:trace contextRef="#ctx0" brushRef="#br0" timeOffset="542170.807">15081 496,'-25'-25,"25"0,0 1,25 24,-25 24,25 1,-25 0,25 0,-25 0,0 0,25-1,-25 1,24 0,-24 0,25 0,0-1,-25 1,25 0,0 0,-1-25,-24 25,25-25,0 0,0 0,0 0,0-25,-25 0,0 0,0 0,0 1,0-1,0 0,0 0,0 0,0 1,0-1,0 0,0 0,24 25,-24-25,25 25,-25-25,25 25,0 0,0-24,-1 24,1 0,0 0,0 0,0 0,-1 0,-24 24,-24 1,-1-25,25 25,-25 0,0-25,25 25,-25 0,1-25,24 24,0 1,-25-25,25 25,25-25,-1 0,-24-25,25 25,0-25,0 25,-25-24,25-1,-1 0,-24 0,25 25,-25 25,0 0,25-25,-25 25,25-1,0 1,-1-25,1 0,0 0,25 0,-26 0,1 0,0-25,0 25,0-24,-1-1,1 0,0 25,-25-25,25 0,-25 0,0 1,0-1,0 0,0 0,0 0,-25 1,25-1,0 0,0 50,0 0,0-1,0 1,0 0,0 0,0 0,0 24,0-24,25 25,-25-1,25-24,-25 25,24-1,-24 1,0 0,25-1,-25 1,25-25,-25 24,0-24,0 25,0-26,0 1,25 0,-25-50,-25 25,25-25,-25 1,25-1,-25 0,25-25,-24 26,24-26,0 25,-25-24,25-1,0 25,0-24,0-1,25 25,-25-24,24-1,1 25,0 0,0 0,-25 1,25-1,-1 25,1-25,0 25,0 0,-25 25,25-25,0 25,-25-1,0 1,0 0,0 0,0 0,-25 0,0-1,0 1,0 0,0 0,1 0,-1-1,0-24,0 25</inkml:trace>
  <inkml:trace contextRef="#ctx0" brushRef="#br0" timeOffset="542623.8036">16694 546,'0'-25,"-25"25,0 0,0 0,0 0,1 25,-1 0,0-1,25 1,-25 0,25 0,0 0,0-1,0 1,0 0,25 0,0 0,0-25,-1 0,1-25,0 25,0-25,0 25,-1-25,1 0,0 1,0-1,-25 0,0 0,0 0,0 1,0-1,0 0,0 0,-25 25,25-25,-25 0,25 1,25 24,0 0,0 0,-1 0,1 24,0-24,0 0,-25 25,25-25,-25 25,0 0,24 0,-24 0,0-1,0 1,0 0,0 0,0 0,25-1,-25 1,25 0</inkml:trace>
  <inkml:trace contextRef="#ctx0" brushRef="#br0" timeOffset="543047.8032">17413 571,'0'0,"-75"-50,51 75,-1-25,0 0,0 25,0-25,25 24,-24-24,24 25,0 0,0 0,0 0,0-1,0 1,24-25,1 25,0-25,0 0,0 0,-1 0,1 0,0 0,0-25,0 0,-1 25,1-24,-25-1,25 0,0 0,-25-24,0 24,25 0,-25 0,0 0,0 0,0-24,0 24,0 0,0 0,0 1,0-1,0 0,0 50,0 0,0-1,0 1,0 0,0 0,-25 0,25 24,0-24,0 25,0-25,0 24,0-24,25 25,-25-26,25 1,-25 25,24-25,1-1,0 1,0 0,-25 0</inkml:trace>
  <inkml:trace contextRef="#ctx0" brushRef="#br0" timeOffset="543335.5343">17562 546,'-50'-25,"100"50,-75-50,50 25,0 0,-1 0,1 0,0 0,0 0,0 0,-1 0,1 0,0 0,0 0,0 0,-25-25,0 50,0 0,0 0,0-1,0 1,24-25,-24 25,0 0,0 0,25-1,0 1,-25 0,25 0</inkml:trace>
  <inkml:trace contextRef="#ctx0" brushRef="#br0" timeOffset="543935.7948">17983 571,'0'0,"-24"-100,48 100,1 0,0 0,0 0,0 0,-1 25,1-25,-25 25,0 0,0 0,0-1,0 1,0 0,0 0,0 0,0-1,0 1,0 0,0 0,0 0,25-1,0-24,0 0,-1 0,1-24,0-1,0 25,-25-25,25 0,-1 25,1-25,-25 1,25-1,-25 0,0 0,0 0,0 50,0 0,0 0,0 0,25-25,0 0,-1 0,1 0,0-25,0 0,0 25,-25-25,25 0,-1 1,-24-1,0 0,0 0,-24 25,-1 0,0 25,0 0,0 0,25-1,0 1,0 0,0 0,0 0,25-25,0 0,0 24,0-24,-1 0,1 0,0 0,25 0,-26 0</inkml:trace>
  <inkml:trace contextRef="#ctx0" brushRef="#br0" timeOffset="545787.7806">19745 471,'0'0,"0"-25,-25 25,25-24,-25 24,0 0,0 24,1-24,-1 0,0 25,0-25,0 25,0-25,1 25,-1 0,0-25,25 25,-25-1,0 1,25 0,-24 0,24 0,0-1,0 1,0 0,0 0,0 0,24-1,1 1,0-25,0 25,0-25,-1 0,26 0,0 0,-1 0,1-25,-25 25,24-25,1 1,0 24,-26-25,1 0,0 0,0 25,0-25,-25 1,24 24,-24-25,0 0,-24 25,-1 0,0 25,0 0,0-25,25 24,-24 1,24 0,0 0,0 0,0-1,0 1,0 0,24 0,1-25,0 0,0 0,-25-25,0 0,0 0,0 1,-25-1,25 0,0 0,25 0,0 1,-1 24,1-25,0 25,0 0,0 0,-1-25,1 25,0 0,-25 25,0 0,-25-25,25 24,0 1,0 0,0 0,0 0,0-1,25 1,-25 0,25-25,-25 25,25 0,-1-25,1 24,0-24,0 0,0 0,-1-24,1-1,-25 0,0 0,0 0,0 1,-25 24,25-25,-24 0,-1 0,0 0,0 1,0 24,1-25,-1 25,0-25,25 50,0 0,0-1,25-24,-25 25,25-25,-25 25,24-25,1 0,-25 25,25-25,0 0,0 0,-1 25,1-25,0 0,0 0,0-25,24 25,-24 0,25 0,-26 0,26-25,-25 25,25 0,-26-25,1 25,0 0,0-25,0 25,-1-24,-24-1,25 25,-25-25,0 0,0 0,0 1,0-1,-25 0,25 0,-24 0,-1 0,0 1,0 24,25-25,-25 25,25-25,-24 25,24 25,-25-25,25 25,0-1,0 1,0 0,0 0,0 0,0 24,0-24,0 0,0 25,0-26,0 26,0-25,25 24,-25-24,24 25,-24-25,25-1,-25 1,25 0,0 0,0-25,-1 25,1-25,0 0,0 0,0 0,-1 0,1 0,0-25,0 25,0-25,-1 0,1 0,0 1,0-1,-25 0,25 0,-25 0,24 1,-24-26,0 25,0 0,0 1,0-1,0 0,0 0,0 50,0 0,-24 0,24-1,0 1,0 0,0 0,0 0,0-1,0 1,0 0,0 0,24-25,-24 25,25-25,-25 24,25-24,0 25,0-25,-1 0,1 0,0 0</inkml:trace>
  <inkml:trace contextRef="#ctx0" brushRef="#br0" timeOffset="546311.5578">21530 645,'-24'-25,"48"50,-48-75,48 50,1 0,0 25,0-25,0 25,-1 0,-24 0,0-1,0 1,0 0,0 0,0 0,0-1,0 1,0 0,0 0,0 0,0-1,0 1,25-25,-25-25,25 25,-25-24,0-1,25 0,-25 0,0 0,25 1,0-1,-25 0,0 0,24 0,-24 1,0-1,25 25,-25-25,0 50,25 0,-25-1,25 1,-25 0,25 0,-25 0,24-1,-24 26,25-25,0 24,-25-24,25 25,-25-25,25-1,-25 26,0-25,0 0,24-1,-24 1,0 0,0 0,-24 0,-1-1,0-24,0 0,0 0,1 0,-1-24,-25 24,25 0,-24-25,24 0,0 25,0-25,0 0</inkml:trace>
  <inkml:trace contextRef="#ctx0" brushRef="#br0" timeOffset="546455.5431">22374 967,'0'0,"0"25,0-50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05:42.27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5011 14337,'0'0,"0"-25,-25 25,0 25,0-25,25 25,-25-25,25 25,-24-25,24 25,-25-25,0 24,0-24,25 25,-25-25,0 25,1 0,-1 0,0-25,0 24,25 1,-25 0,1 0,-26 0,25-1,0 1,1 0,-26 0,25 24,-24-24,-1 25,25-1,-24-24,-1 25,0-1,1 1,-26 0,26-1,-1 26,-24-26,24 1,-24 0,24-1,-24 26,24-26,-24 1,24 24,-24-24,-1-1,26 26,-26-1,26-24,-26 24,26-24,-26 24,1-24,24 24,1-24,-26 0,25 24,1-24,-1-1,1 1,-1-1,25 1,-24-25,24 24,-25-24,25 0,1 0,24 0,-25-1,0 1,0-25,25 25,25-25</inkml:trace>
  <inkml:trace contextRef="#ctx0" brushRef="#br0" timeOffset="827.2034">4514 14337,'0'0,"-24"0,24 25,-25-25,25 25,-25-25,25 25,-25-25,25 24,-25-24,25 25,0 0,25 0,0-25,0 0,0 0,-1 0,1 0,0 0,0 0,0-25,24 25,-24 0,25-25,-26 25,26-25,0 25,-25-24,24 24,-24-25,25 25,-26-25,1 25,0 0,0 0,0 0,-1 0,-24 25,25-25,-25 25,0-1,0 1,0 0,0 0,-25 0,25-1,-24 1,-1 25,0-25,25 24,-25-24,0 0,1 24,-1-24,0 0,0 25,0-26,25 1,-24 0,-1 0,25 0,-25-1,25 1</inkml:trace>
  <inkml:trace contextRef="#ctx0" brushRef="#br0" timeOffset="1983.7436">794 16718,'25'0,"-25"-24,0-1,24 0,1 0,0 0,-25-24,25 24,0 0,-1-24,1 24,0 0,0-25,0 25,-1 1,1-1,0 0,0 0,0 25,-25-25,24 25,-24-24,25 24,-25 24</inkml:trace>
  <inkml:trace contextRef="#ctx0" brushRef="#br0" timeOffset="2250.2271">1091 16371,'0'25,"0"0,25 0,-25 24,25-24,0 0,-25 0,25 24,-25-24,24 25,1-26,-25 1,25 25,0-25,-25-1,25 26,-1-25,-24 0,25-1,-25 1,25-25,-25 25,25 0,-25 0,25-25,-25 24</inkml:trace>
  <inkml:trace contextRef="#ctx0" brushRef="#br0" timeOffset="2478.8307">1141 17413,'0'0,"0"25,-25-25,0 0,50 0,-25-25,25 0,-25 0,25 0,0 1,-1-1,-24 0,25 0,25-24,-25 24,-1-25,1 25,0-24,0 24,0 0,-1-24,1 24</inkml:trace>
  <inkml:trace contextRef="#ctx0" brushRef="#br0" timeOffset="3951.0661">1687 16371,'-25'0,"25"-25,-25 25,25 25,0 0,0 0,0 0,0-1,0 1,0 0,0 0,0 0,0-1,25 1,-25 0,0 0,25-25,-25 25,25-25,-1 0,-24-25,0 0,0 0,25 25,-25-25,0 1,0-1,-25 0,25 0,-24 25,-1 0,0 0,0 25,0 0,25 0,0-1,25-24,-25-24,25-1,0 0,-25 0,25 0,-25 1,24-26,-24 25,25 0,-25 0,0 1,0-1,0 0,0 0,0-24,0 24,0 0,0 0,-25-24,25 24,0 0,-24-25,24 26,-25-1,25 0,0 0,0 0,-25 25,25-24,0 48,0 1,0 0,0 0,25 0,-25-1,0 1,25 0,-1 0,-24 0,25 24,0-24,-25 0,25 24,0-24,-1 25,1-25,0 24,0 1,0-25,-1 24,1 1,0 0,-25-26,25 26,0-25,-1 0,-24-1,25 1,0 0,-25 0,25-25,-25 25,0-50,-25 0,0 25,25-25,-25 0,1 25,24-24,-25 24,0-25,0 0,0 25,25-25,-24 25,24-25,0 1,-25 24,25-25,0 0,0 0,0 0,0 1,0-1,0-25,0 25,0 0,0-24,0 24,-25-25,25 26,0-26,0 25,-25-24,25 24,-25-25,25 25,-24 1,24-1,-25 0,25 0,-25 0,25 1,-25-1,25 0,0 50,25 0,0-1,-25 1,25 0,-1 0,1 0,-25-1,25 1,0 25,0-25,-1 24,1-24,-25 0,25 24,0-24,0 0,-25 25,24-26,1 1,-25 0,25 0,-25 0,25-25,0 25,-1-1,1-24,0 0,-25-24,0-1,0 0,0 0,0 0,0 0,-25 1,25-1,0 0,-25 25,25-25,-24 0,-1 1,25-1,-25 25,25-25,-25 25,0 0,1 0,48 0,1-25,0 0,0 1,0-1,-25 0,24 0,-24 0,25 1,-25-1,25 0,-25 0,0 0,0 1,0-1,0 0,0 0,0 0,-25 1,0 24,25 24,-24-24,24 25,-25 0,25 0,0 0,0-1,0 1,0 0,0 0,0 0,0-1,25 1,-25 0,24 0,-24 0,25-25,0 24,0 1,0-25,-1 0,1 0,0 0,0 0,0 0,-1-25,1 1,0 24,0-25</inkml:trace>
  <inkml:trace contextRef="#ctx0" brushRef="#br0" timeOffset="12013.4664">5531 14287,'0'-24,"0"48,0 1,-24 0,24 0,0 0,-25-25,25 25,-25-1,0 1,25 0,-25-25,25 25,0 0,-24-1,24 1,24-25,1 0,-25 25,25-25,0 0,0 0,-1 0,1 25,0-25,0 0,0 0,-1 0,1 0</inkml:trace>
  <inkml:trace contextRef="#ctx0" brushRef="#br0" timeOffset="12534.1553">5507 14536,'-25'0,"50"0,-1 0,-24-25,25 25,0 0,0 0,0-25,-1 25,1-25,0 25,0 0,0-25,24 25,-24-24,25 24,-25-25,24 25,1-25,-25 25,24-25,1 25,-1-25,1 25,0-25,-1 25,1-24,-1 24,1-25,0 25,-1-25,26 0,-26 25,1-25,24 25,-24-24,0-1,24 25,-24-25,-1 25,1-25,-1 25,-24 0,25-25,-25 25,-1 0,1-24,0 24,0 0,0 0,-1 0,-48 0,-1 0,0 0,0 0,0 0,1 0</inkml:trace>
  <inkml:trace contextRef="#ctx0" brushRef="#br0" timeOffset="12937.5776">7491 13791,'0'-24,"-25"24,0 0,1 0,24 24,0 1,0 0,0 0,24-25,-24 25,25-25,0 24,0-24,0 25,-1 0,1-25,0 25,0-25,0 25,-1-1,-24 1,0 0,0 0,-24-25,-1 25,0-25,0 24,0-24,1 0,-1 0,0 0</inkml:trace>
  <inkml:trace contextRef="#ctx0" brushRef="#br0" timeOffset="13602.3289">7739 13841,'0'-25,"25"25,0 0,-25 25,24-25,-24 25,25-25,-25 25,0-1,25 1,-25 0,0 0,0 0,0-1,0-48,0-1,25 25,-25-25,0 0,0 0,25 1,-25-1,24 25,-24 25,0-1,25 1,-25-50,0 1,25 24,-25-25,25 25,-25-25,25 25,0 0,-1 25,-24 0,25-25,-25 24,25-24,0 0</inkml:trace>
  <inkml:trace contextRef="#ctx0" brushRef="#br0" timeOffset="14464.7378">8310 13742,'-25'0,"0"0,0 25,0-1,25 1,-24-25,24 25,0 0,24 0,1-25,-25-25,25 25,0 0,-25-25,25 25,-25-25,24 25,-24-25,0 1,0-1,0 50,0-1,0 1,0 0,25-25,0 0,0 0,0 0,-25-25,24 25,-24-25,25 25,-25-24,25-1,-25 0,0 0,0 0,0 1,0-1,-25 25,25-25,0 0,-25 25,25-25,0 50,0 0,0 0,0 0,0-1,0 1,0 0,0 0,25 0,-25-1,25-24,0 0,-25 25,25-25,-25-25,24 25,1-24,0-1,0 0,-25 0,0 0,25 1,-25-1,0 0,0 0,0 0,0 1,0-1,0-25,0 25,-25 1,25-1,0 0,-25 0,25 0,-25 25,25 25,0 0,-25-25,25 25,0 0,0-1,0 1,0 0,0 0,0 0,0-1,0 1,25 0,-25 0,25-25,-25 25,0-1,25-24,0 25,-1-25,1 0,0 0,0 0,-25-25,0 1</inkml:trace>
  <inkml:trace contextRef="#ctx0" brushRef="#br0" timeOffset="18420.9955">11534 13469,'-25'0,"25"-25,0 50,0 0,0 0,0-1,25 1,-25 0,0 0,0 0,0-1,0 1,0 0,0 0,0 0,0-1,0 1,0 0,0 0,0 0,25-25,-25 24,0 1,0-50,0 1,-25-1,25 0,0 0,0 0,0 1,-25-1,25 0,0 0,0 0,0 1,0-1,0 0,-24 0,24 0,0 1,0-1,0 0,0 0,0 0,0 1,0-1,0 0,24 0,-24 0,25 25,-25-24,25 24,-25-25,25 25,-25-25,25 25,-1 0,-24 25,0 0,0-1,0 1,0 0,0 0,0 0,0-1,0 1,0 0,0 0,0 0,0-1,0 1,0 0,25-25,-25 25,25-25,0 0,0 0,-25 25,24-25,1 0,0 24,-25 1,0 0,0 0,0 0,-25-25,25 24,-25-24,1 25,24 0,-25-25,0 25,0-25,25 25,-25-25,1 24,-1-24</inkml:trace>
  <inkml:trace contextRef="#ctx0" brushRef="#br0" timeOffset="18805.0256">12005 13271,'0'0,"-24"0,-1 0,25 24,-25 1,25 0,-25 0,25 0,0-1,0 1,0 0,0 0,0 0,0-1,0 1,0 0,0 0,0 0,0-1,0 1,25 0,-25 0,0 0,25-1,0 1,-1 0,-24 0,25-25,0 0,0 0</inkml:trace>
  <inkml:trace contextRef="#ctx0" brushRef="#br0" timeOffset="19145.0528">12080 13320,'25'-25,"-1"25,-24 25,25-25,0 25,-25 0,0 0,0-1,0 1,0 0,0 0,0 0,0-1,0 1,-25 0,25 0,0 0,-25-1,25 1,0 0</inkml:trace>
  <inkml:trace contextRef="#ctx0" brushRef="#br0" timeOffset="19473.9082">12204 13271,'0'24,"-25"1,25 0,0 0,0 0,0-1,0 1,0 0,0 0,0 0,0-1,0 1,25-25,-25 25,25-25,-25 25,25-25,-1 25,1-25,0 0,-25-25,25 25</inkml:trace>
  <inkml:trace contextRef="#ctx0" brushRef="#br0" timeOffset="19849.6468">12179 13221,'0'-25,"-25"25,25-25,25 25,-25-25,25 25,0 0,0-24,-1 24,1 0,0 0,0 0,0 0,-1 0,1 0,0 0,0 24,0 1,-1-25,1 25,-25 0,25 25,-25-26,0 1,0 25,0-1,0 1,0 0,0-1,-25 1,25-1,-25-24,1 25,24-1,-25 1,0-25,25 24,-25-24</inkml:trace>
  <inkml:trace contextRef="#ctx0" brushRef="#br0" timeOffset="24823.3614">16917 16173,'25'0,"-25"-25,24 25,1 0,0-25,0 25,0 0,-1 0,-24-25,25 25,0 25,-25 0,0 0,0-1,0 1,0 0,0 0,-25 0,25-1,-25 1,25 0,-24-25,24 25,-25-25,25 25,-25-25,25 25,-25-25,0 0,25 24,0-48,0-1,25 25</inkml:trace>
  <inkml:trace contextRef="#ctx0" brushRef="#br0" timeOffset="25503.8078">17314 16098,'-25'0,"0"0,25 25,-25-25,25 25,-25-25,25 25,0-1,0 1,0 0,0 0,0 0,0-1,0 1,0 0,0 0,25 0,-25 0,25-25,0 24,0-24,-1 0,1 0,0 0,0 0,0-24,-1 24,1 0,0-25,0 0</inkml:trace>
  <inkml:trace contextRef="#ctx0" brushRef="#br0" timeOffset="29570.6923">15677 15156,'0'-25,"-25"25,25 25,0-1,25-24,-1 0,-24-24,0-1,-24 25,24 25,0-1,0 1,24-25,-24-25,25 25,-25-24,25 24,-25-25,0 0,-25 25,0 0,25 25,-24-25,24 25,0-1,0 1,24-25,1 0,-25-25,25 25,-25-24,-25 24,25 24,-25-24,25 25,0 0,25-25,-25-25,25 25,-25-25,-25 25,25 25</inkml:trace>
  <inkml:trace contextRef="#ctx0" brushRef="#br0" timeOffset="34194.682">4887 15156,'0'-25,"-25"25,0 0</inkml:trace>
  <inkml:trace contextRef="#ctx0" brushRef="#br0" timeOffset="39646.7822">11832 16173,'0'24,"0"1,0 0,0 0,0 0,0-1,0 1,0 0,0 0,0 25,0-26,0 26,0 0,25-1,-25-24,0 25,0-26,0 26,0-25,0 24,0-24,0 0,24 0,-24 0,0-1,0 1,0 0,0-50,-24 0,24 1,0-1,0 0,0 0,-25 0,25 1,0-1,0 0,0 0,0 0,0 1,0-1,-25 0,25 0,0 0,0 1,0-1,0 0,0 0,0 0,0 1,0-1,0 0,0 0,0 0,25 25,-25-25,0 1,0-1,25 25,-25-25,24 25,-24-25,25 25,0-25,0 25,-25 25,25-25,-25 25,0 0,0 0,0-1,-25 1,25 0,-25 0,25 0,-25 0,25-1,0 1,-25 0,25 0,0 0,0-1,25-24,-25 25,25-25,0 0,-25 25,25-25,-1 25,1-25,0 25,0-1,-25 1,0 0,0 0,0 0,-25-1,25 1,-25 0,0 0,1 0,-1-1,25 1,-25-25,0 25,0 0,25 0,-24-25</inkml:trace>
  <inkml:trace contextRef="#ctx0" brushRef="#br0" timeOffset="39991.0423">12303 16545,'0'-25,"0"0,0 0,-25 25,25-24,-24 24,24 24,0 1,-25 0,25 0,0 0,-25-1,25 1,0 0,0 0,-25 0,25-1,0 1,0 25,0-25,0-1,0 1,0 0,0 0,25 0,-25-1,25 1,-25 0,25-25,-1 0,-24 25,25-25,0 0,0 0</inkml:trace>
  <inkml:trace contextRef="#ctx0" brushRef="#br0" timeOffset="40251.5075">12353 16743,'0'-25,"0"1,0-1,0 0,25 25,-1 25,-24 0,25-1,-25 1,0 0,0 0,0 0,0-1,0 1,0 0,-25 0,25 0,0-1,0 1,-24 0,24 0,0 0,-25-1</inkml:trace>
  <inkml:trace contextRef="#ctx0" brushRef="#br0" timeOffset="40482.2948">12477 16644,'-25'0,"0"0,25 25,-25-25,25 25,0-1,0 1,0 0,0 0,0 0,25-1,-25 1,25 0,-25 0,25-25,-25 25,25-25,-1 24,1-24</inkml:trace>
  <inkml:trace contextRef="#ctx0" brushRef="#br0" timeOffset="40698.6206">12526 16619,'0'-25,"25"25,0 25,0 0,0 0,-25 0,0-1,24 1,-24 25,0-25,0 24,0-24,0 25,-24-26,24 26,0 0,-25-26</inkml:trace>
  <inkml:trace contextRef="#ctx0" brushRef="#br0" timeOffset="41210.6057">13221 15925,'-25'0,"0"0,25 24,-25 1,25 0,0 0,0 0,-24-1,24 1,0 0,0 0,0 0,0-50,0 0,0 0,0 0,0 1,0-1,0 0,24 0,-24 0,0 1,0-26,0 25,0 0,0 1,25 24,-25-25,0 0,0 0,25 25,-25 25,25-25,-25 25,25 0,0-1,-25 1,24-25,-24 25,0 0,25 0,-25-1,25 1,-25 0</inkml:trace>
  <inkml:trace contextRef="#ctx0" brushRef="#br0" timeOffset="41746.4095">13246 16073,'0'-24,"0"-1,0 50,25-25,-25 24,0 1,24-25,-24 25,0 0,0 0,25-1,-25 1,0 0,0 0,0 24,25-24,-25 0,0 25,0-25,0 24,25-24,-25 25,0-26,0 26,25-25,-25 24,0-24,24 25,-24-25,25 24,-25 1,0-25,25 24,-25 1,25-1,-25 1,25 0,-25-1,24 1,-24-1,0 26,25-26,-25 1,25 0,-25-1,0 1,25 0,-25-1,0 1,25-25,-25 24,0 1,24-25,-24 24,0 1,0-25,0 24,25-24,-25 0,0 24,0-24,0 0,0 0,0 0,0-1,25-24,-25 25,0 0,0 0</inkml:trace>
  <inkml:trace contextRef="#ctx0" brushRef="#br0" timeOffset="43074.5929">13742 18579,'-25'0,"25"-25,-25 25,25-25,25 25,0 0,0 0,-1 0,1-25,0 25,0 0,0 0,-1 0,1 0,0 0,0 0,0-25,-1 25,26 0,-25 0,0 0,-1 0,1 0,0 0,25-24,-26 24,1 0,25 0,-25 0,24 0,-24-25,0 25,0 0,24 0,-24 0,0 0,0 0,24 0,-24 0,0 0,0 0,24 0,-24 0,0-25,25 25,-26 0,1 0,25 0,-25 0,-1 0,26-25,-25 25,0 0,24 0,-24 0,25 0,-26 0,1-25,25 25,-25 0,24 0,-24-24,25 24,-25 0,24-25,-24 25,25 0,-26 0,1 0,25-25,-25 25,-1 0,26 0,-25 0,0-25,24 25,-24 0,0 0,24 0,-24 0,0 0,25-25,-26 25,1 0,25 0,-25 0,24 0,-24-24,25 24,-25 0,-1 0,26 0,-25 0,0-25,24 25,-24 0,0 0,0 0,-1 0,26 0,-25 0,0 0,24 0,-24 0,25-25,-26 25,26 0,0 0,-26 0,26-25,-25 25,24 0,1 0,-25 0,0 0,24 0,-24 0,25-25,-26 25,1 0,25 0,-25 0,24 0,-24 0,25 0,-25 0,24 0,-24-24,25 24,-1 0,-24 0,25 0,-26 0,26 0,0 0,-26 0,26 0,0 0,-26 0,26 0,0 0,-1-25,-24 25,25 0,-1 0,1 0,0 0,-1 0,-24 0,25 0,-1 0,1 0,-1 0,1 0,0 0,-1 0,1 0,-1 0,1 0,0 0,-1 0,1 0,-1 0,1 0,0 0,24 0,-24 0,-1 0,1 0,0 0,-1-25,1 25,24 0,-24 0,-1 0,1 0,24-25,-24 25,0 0,-1 0,1-25,-1 25,1 0,0 0,-1-24,1 24,-1 0,-24-25,25 25,-25 0,24-25,-24 25,0-25,0 25,0 0,-1-25,1 25,-25-24,-25 24,25-25,-24 0,-1 25,0 0,0 0,25 25,25 0,0-1,0-24,-25 25,24-25,-24 25,-24 0,-1-25,0 0,0 0</inkml:trace>
  <inkml:trace contextRef="#ctx0" brushRef="#br0" timeOffset="47134.6172">13692 16297,'-25'-25,"1"25,48 25,1-25,0 0,0 0,0 0,-1 0,1 0,0 0,0 0,0 0</inkml:trace>
  <inkml:trace contextRef="#ctx0" brushRef="#br0" timeOffset="47370.5432">13791 16247,'0'-25,"-24"25,24 25,24 0,-24 0,0-1,0 1,0 0,25 0,-25 0,0 0,0-1,25 1,-25 0,0 0</inkml:trace>
  <inkml:trace contextRef="#ctx0" brushRef="#br0" timeOffset="48006.2608">14039 16049,'0'0,"0"24,-24-24,24 25,0 0,0 0,0 0,0-1,0 1,0 0,0 0,24 0,-24-1,0 1,0 0,0 0,0 0,0 0,0-1,0 1,0 0,0 0,0 0,0-50,0 0,0 0,0 0,0 1,0-1,0 0,0 0,0 0,0 0,0 1,0-1,0 0,0 0,0 0,0 1,0-1,0 0,0 0,0 0,0 1,25 24,0 0,-25 24,0 1,0 0,0 0,0 0,-25-1,25 1,0 0,0 0,0 0,0-1,25-24,-25 25,25-25,-25 25,25-25,-25 25,24-25,-24 25,0 0,-24-25,-1 24,0-24</inkml:trace>
  <inkml:trace contextRef="#ctx0" brushRef="#br0" timeOffset="48939.2981">15751 15726,'0'0,"-25"0,25 25,-25 0,25 0,0-1,0 1,0 0,0 0</inkml:trace>
  <inkml:trace contextRef="#ctx0" brushRef="#br0" timeOffset="49310.2885">16197 17611,'-24'25,"24"0</inkml:trace>
  <inkml:trace contextRef="#ctx0" brushRef="#br0" timeOffset="49442.7287">16297 18058,'0'0,"-25"0,25 25,0-1,0 1</inkml:trace>
  <inkml:trace contextRef="#ctx0" brushRef="#br0" timeOffset="49738.2718">16247 18008,'0'0,"0"-25,0 1,0-1,0 0,0 0,0 0,0 1,0-1,-25 25,50 0,-25 25,0-1,0 1,0 0,0 0,0 0,-25-1</inkml:trace>
  <inkml:trace contextRef="#ctx0" brushRef="#br0" timeOffset="51438.4876">13742 16495,'25'0,"-25"25,24-25,1 0,-25 25,25-25,0 0,-25 25,25-25,-1 24,1-24,-25 25,25-25,0 0,0 25,-1 0,1-25,0 0,0 25,0-25,-1 24,1-24,0 25,0-25,0 25,-1-25,1 25,0-25,0 25,0-1,0-24,-1 25,1-25,0 25,0 0,0-25,-1 25,1-1,0-24,0 25,0-25,-1 25,1 0,0-25,0 25,0-25,-1 24,1 1,0 0,0 0,0-25,-1 25,1-25,-25 24,25-24,0 25,0 0,-1-25,1 25,0-25,-25 25,25-25,0 24,-1-24,-24 25,25-25,0 25,0-25,-25 25,25-25,-1 0,-24 25,25-25,0 24,0-24,0 25,-25 0,25-25,-1 25,1-25,0 25,0-25,0 25,-1-1,1-24,-25 25,25-25,0 25,0-25,-1 25,1 0,0-25,-25 24,25-24,0 0,-25 25,24-25,1 25,0-25,0 25,0-25,-1 25,1-25,0 0,-25 24,25-24,0 25,-1-25,-24 25,25-25,0 0,-25 25,25-25,0 25,-1-25,1 24,0-24,0 25,0 0,-1-25,-24 25,25-25,-25 25,25-25,-25 24,25-24,-25 25,25-25,0 25,-1-25,-24 25,25-25,0 0,0 0,0 25,-1-25,1 24,0-24,0 25,0-25,-1 25,1-25,0 25,0-25,0 25,-1-25,1 24,0-24,0 0,0 25,-1-25,1 25,0-25,0 0,0 25,-1-25,1 25,0-25,0 0,-25 24,25-24,-1 0,1 0,0 25,0-25,0 25,-1-25,1 25,0-25,0 0,-25 25,25-25,-1 0,1 25,0-25,0 24,0-24,0 25,-1-25,1 0,0 25,0-25,0 0,-1 25,1-25,0 25,0-25,0 24,-1-24,1 25,0-25,0 25,0-25,-1 25,1-25,0 0,0 0,-25 25,25-25,-1 24,1-24,0 0,0 0,-25 25,25-25,-1 0,1 25,0-25,0 25,0-25,-1 25,1-25,-25 24,25-24,0 0,0 0,-25 25,24-25,1 0</inkml:trace>
  <inkml:trace contextRef="#ctx0" brushRef="#br0" timeOffset="53551.2885">19621 18876,'0'-24,"-25"24,50 0,-1 0,1 0,0 0,0 0,0 0</inkml:trace>
  <inkml:trace contextRef="#ctx0" brushRef="#br0" timeOffset="54154.4516">19943 18678,'0'-25,"25"0,-25 50,0 0,0 0,0 0,0-1,0 1,0 0,0 0,0 0,0-1,0 1,0 0,0-50,0 0,0 1,0-1,-25 25,25-25,0 0,0 0,0 1,25-1,-25 0,25 25,-25-25,24 25,-24-25,25 25,0 0,-25 25,25-25,0 25,-25 0,0 0,0-1,0 1,0 0,0 0,0 0,-25-1,25 1,0 0,0 0,0 0,0-1,-25-24,25 25,-25-25,0 0,1-25</inkml:trace>
  <inkml:trace contextRef="#ctx0" brushRef="#br0" timeOffset="58242.4078">17289 18529,'25'0,"-25"25,24-25,1 0,0 0,0 0,-25-25,25 25,-1 0,-24-25,25 25,-25-25,25 25,-25-24,25 24,-25-25,0 0,0 0,0 0,0 1,0-1,0 0,0 0,0 0,25 25,-25-24,0-1,0 0,0 0,0 0,25 1,-25-1,0 0,0 0,0 0,0 1,0-1,0 0,0 0,0 0,0 1,0-1,-25 0,25 0,0 0,0 1,0-1,0 0,0 0,-25 0,25 1,0-1,0 0,0 0,0 0,0 0,0 1,0-1,0-25,0 25,0 1,0-1,0 0,0 0,0 0,0 1,0-26,0 25,0 0,0 1,0-1,0 0,0 0,0 0,0 1,0-1,0 0,0 0,0 0,0 1,0-1,0 0,0 0,0 0,0 1,0-1,-25 25,25 25,0-1,-25-24,25 25,0 0,-25 0,25 24,-24-24,24 0,-25 0,0 24,25-24,-25 0,25 0,-25-25,25 25,0-1,-24-24,24 25,0-50,0 1,24 24,-24-25,25 0,-25 0,25 0,-25 1,25-1,0 0,-25 0,24 0,1 1,-25-1,25 25,0-25,0 25,0 0,-1 0,1 25,0 0,0-1,0 1,-1 25,1-25,0-1,0 26,-25-25,25 0,-1 24,1-24,-25 25</inkml:trace>
  <inkml:trace contextRef="#ctx0" brushRef="#br0" timeOffset="66512.3614">14660 16917</inkml:trace>
  <inkml:trace contextRef="#ctx0" brushRef="#br0" timeOffset="66680.3989">14709 16991,'-25'0,"50"0</inkml:trace>
  <inkml:trace contextRef="#ctx0" brushRef="#br0" timeOffset="66805.4189">14833 17115,'0'25,"25"-25</inkml:trace>
  <inkml:trace contextRef="#ctx0" brushRef="#br0" timeOffset="66956.3693">15056 17165,'25'0,"0"0,0 0</inkml:trace>
  <inkml:trace contextRef="#ctx0" brushRef="#br0" timeOffset="67072.1631">15280 17239,'0'25,"24"-25</inkml:trace>
  <inkml:trace contextRef="#ctx0" brushRef="#br0" timeOffset="67205.0434">15478 17314,'0'24,"25"-24,0 0</inkml:trace>
  <inkml:trace contextRef="#ctx0" brushRef="#br0" timeOffset="67340.3269">15726 17363,'25'0,"0"0,0 0</inkml:trace>
  <inkml:trace contextRef="#ctx0" brushRef="#br0" timeOffset="67492.5173">15999 17413,'0'0,"25"0,0 0,-1 0,1 0</inkml:trace>
  <inkml:trace contextRef="#ctx0" brushRef="#br0" timeOffset="67788.229">16197 17462,'0'0,"25"0,-25 25,25-25,0 0,0 0,-1 25,1-25,0 25,-25 0,25-25,0 25,-25-1,0 1</inkml:trace>
  <inkml:trace contextRef="#ctx0" brushRef="#br0" timeOffset="67924.769">16520 17711</inkml:trace>
  <inkml:trace contextRef="#ctx0" brushRef="#br0" timeOffset="68075.9774">16768 17785,'0'0,"-25"0,25-25</inkml:trace>
  <inkml:trace contextRef="#ctx0" brushRef="#br0" timeOffset="68215.3095">17041 17810</inkml:trace>
  <inkml:trace contextRef="#ctx0" brushRef="#br0" timeOffset="68356.3171">17363 17810,'-25'0,"25"-25</inkml:trace>
  <inkml:trace contextRef="#ctx0" brushRef="#br0" timeOffset="68504.3162">17562 17785,'-25'0,"0"0,25-25</inkml:trace>
  <inkml:trace contextRef="#ctx0" brushRef="#br0" timeOffset="68620.0504">17636 17760</inkml:trace>
  <inkml:trace contextRef="#ctx0" brushRef="#br0" timeOffset="68767.5971">17785 17711,'-25'0,"25"-25,0 0,25 25</inkml:trace>
  <inkml:trace contextRef="#ctx0" brushRef="#br0" timeOffset="68892.5191">17884 17587,'0'-25,"0"0,0 0,0 0,0 0,25 25</inkml:trace>
  <inkml:trace contextRef="#ctx0" brushRef="#br0" timeOffset="69081.4978">18008 17338,'0'0,"0"-24,0-1,0 0,25 25,-25-25,0 0,25 25,-25-24,25 24,-25-25,24 25,-24-25</inkml:trace>
  <inkml:trace contextRef="#ctx0" brushRef="#br0" timeOffset="69216.3773">18231 17066,'0'-25,"0"0,0 0</inkml:trace>
  <inkml:trace contextRef="#ctx0" brushRef="#br0" timeOffset="69347.3994">18380 16917,'0'-25,"-25"25,25-25,0 0</inkml:trace>
  <inkml:trace contextRef="#ctx0" brushRef="#br0" timeOffset="69487.5311">18529 16718,'0'-24,"-25"24,25-25,0 0,0 0,0 0</inkml:trace>
  <inkml:trace contextRef="#ctx0" brushRef="#br0" timeOffset="69624.3012">18678 16396,'0'0,"0"-25,0 0,-25 25,25-25</inkml:trace>
  <inkml:trace contextRef="#ctx0" brushRef="#br0" timeOffset="69760.3031">18777 16222,'0'-25,"0"1,-25 24,25-25,0 0,0 0</inkml:trace>
  <inkml:trace contextRef="#ctx0" brushRef="#br0" timeOffset="69880.0093">18876 15949,'0'0,"0"-24,0-1,0 0,0 0,0 0</inkml:trace>
  <inkml:trace contextRef="#ctx0" brushRef="#br0" timeOffset="70004.0853">18951 15701,'0'0,"0"-24,0-1,0 0</inkml:trace>
  <inkml:trace contextRef="#ctx0" brushRef="#br0" timeOffset="70151.2894">19025 15503,'0'0</inkml:trace>
  <inkml:trace contextRef="#ctx0" brushRef="#br0" timeOffset="70295.9135">19075 15453,'0'-24,"-25"24,25-25</inkml:trace>
  <inkml:trace contextRef="#ctx0" brushRef="#br0" timeOffset="70428.0145">19075 15429,'-25'0,"0"0,25 24</inkml:trace>
  <inkml:trace contextRef="#ctx0" brushRef="#br0" timeOffset="70912.2896">18331 17090,'0'0,"-25"0,25 25,-25 0,0-25,25 25</inkml:trace>
  <inkml:trace contextRef="#ctx0" brushRef="#br0" timeOffset="71053.2801">18132 17338,'-25'0,"1"0,-1 25,0-25,0 0,0 0</inkml:trace>
  <inkml:trace contextRef="#ctx0" brushRef="#br0" timeOffset="71177.5227">17934 17462,'0'0,"-25"0,0 0,25 25,-25-25,1 0,-1 0,25 25</inkml:trace>
  <inkml:trace contextRef="#ctx0" brushRef="#br0" timeOffset="71291.8384">17735 17587,'0'0,"-24"0,-1 0,25 24,-25-24,0 0,0 0</inkml:trace>
  <inkml:trace contextRef="#ctx0" brushRef="#br0" timeOffset="71432.3947">17537 17686,'-25'25,"0"-25,0 0,1 0,-1 0,25-25,-25 25</inkml:trace>
  <inkml:trace contextRef="#ctx0" brushRef="#br0" timeOffset="71548.3208">17289 17711,'-25'0,"0"0,0 0,1 0,-1 0,0 0</inkml:trace>
  <inkml:trace contextRef="#ctx0" brushRef="#br0" timeOffset="71788.2737">16619 17661,'0'0,"0"-25,-25 25</inkml:trace>
  <inkml:trace contextRef="#ctx0" brushRef="#br0" timeOffset="71947.9256">16594 17587,'-24'0,"-1"0,25-25,-25 25,0 0,0-25</inkml:trace>
  <inkml:trace contextRef="#ctx0" brushRef="#br0" timeOffset="72072.269">16346 17537,'0'0,"-25"0,1 0,-1 0,0 0,0 0,0 0</inkml:trace>
  <inkml:trace contextRef="#ctx0" brushRef="#br0" timeOffset="72203.2631">16073 17537,'0'0,"-24"0,-1 0,0 0,25-25,-25 25</inkml:trace>
  <inkml:trace contextRef="#ctx0" brushRef="#br0" timeOffset="72340.2994">15751 17438,'0'0,"-25"0,0 0,1 0,-1-25,0 25,0 0,25-25,-25 25</inkml:trace>
  <inkml:trace contextRef="#ctx0" brushRef="#br0" timeOffset="72488.3163">15528 17289,'0'0,"-25"0,0 0,25-25,-25 25,1 0,24-25,-25 25,0 0,25-25</inkml:trace>
  <inkml:trace contextRef="#ctx0" brushRef="#br0" timeOffset="72607.894">15354 17165,'-25'0,"25"-25,-25 25,1 0,-1 0,0-25</inkml:trace>
  <inkml:trace contextRef="#ctx0" brushRef="#br0" timeOffset="72744.2638">15081 17016,'-25'-25,"1"25,-1 0,0-25</inkml:trace>
  <inkml:trace contextRef="#ctx0" brushRef="#br0" timeOffset="72883.7701">14784 16966,'-25'0</inkml:trace>
  <inkml:trace contextRef="#ctx0" brushRef="#br0" timeOffset="73037.2706">14858 16966,'25'25,"0"-25</inkml:trace>
  <inkml:trace contextRef="#ctx0" brushRef="#br0" timeOffset="73196.4406">15329 17090,'0'25,"25"-25,0 0,-25-25</inkml:trace>
  <inkml:trace contextRef="#ctx0" brushRef="#br0" timeOffset="73339.8001">15726 17190,'0'0,"25"0,0 0,0 0,-1 0,1 0</inkml:trace>
  <inkml:trace contextRef="#ctx0" brushRef="#br0" timeOffset="73452.2517">16123 17289,'25'0</inkml:trace>
  <inkml:trace contextRef="#ctx0" brushRef="#br0" timeOffset="73597.0501">16346 17438,'0'24,"0"-48</inkml:trace>
  <inkml:trace contextRef="#ctx0" brushRef="#br0" timeOffset="73743.3634">16644 17562,'-25'0,"25"-25</inkml:trace>
  <inkml:trace contextRef="#ctx0" brushRef="#br0" timeOffset="73897.2501">16867 17562,'0'-25,"-25"25,25-25,25 25</inkml:trace>
  <inkml:trace contextRef="#ctx0" brushRef="#br0" timeOffset="74032.0931">17066 17512,'-25'0,"25"-25</inkml:trace>
  <inkml:trace contextRef="#ctx0" brushRef="#br0" timeOffset="74155.828">17190 17537,'-25'0</inkml:trace>
  <inkml:trace contextRef="#ctx0" brushRef="#br0" timeOffset="74291.8751">17338 17587,'-24'0,"-1"-25</inkml:trace>
  <inkml:trace contextRef="#ctx0" brushRef="#br0" timeOffset="74423.8911">17413 17611,'-25'0,"0"0,25-24</inkml:trace>
  <inkml:trace contextRef="#ctx0" brushRef="#br0" timeOffset="74589.4302">17587 17587,'-25'-25,"25"0,-25 25,25-25,25 25,0-25,-1 25</inkml:trace>
  <inkml:trace contextRef="#ctx0" brushRef="#br0" timeOffset="74940.3381">18653 16396,'0'-25,"-25"0,25 0,0 1</inkml:trace>
  <inkml:trace contextRef="#ctx0" brushRef="#br0" timeOffset="75079.2271">18802 15999,'0'0,"-25"0,25-25,0 0,-25 25,25-24,0-1</inkml:trace>
  <inkml:trace contextRef="#ctx0" brushRef="#br0" timeOffset="75215.6249">18951 15627,'0'0,"0"-25,-25 25,25-25</inkml:trace>
  <inkml:trace contextRef="#ctx0" brushRef="#br0" timeOffset="89746.0097">16942 15007,'-25'-25,"25"0,-25 25,25-25,0 1,0-1,0 0,-25 0,25 0,0 1,0-26,-25 25,25 0,0 1,0-26,0 25,-24-24,24-1,0 25,0-24,-25-1,25 0,0 1,0 24,0-25,0 25,-25-24,25 24,0 0,0 0,0 1,0-1,0 50</inkml:trace>
  <inkml:trace contextRef="#ctx0" brushRef="#br0" timeOffset="90326.4335">16743 14709,'0'-25,"-25"25,25-24,0-1,0 50,0-1,0 1,25-25,-25 25,0 0,25 0,-25-1,25 1,-25 0,0 0,25-25,-25 25,0-1,24-24,-24 25,0 0,25-25,0 0,-25-25,25 25,-25-25,25 25,-25-24,24-1,1 25,0-25,-25 0,25 0,0 1,-1 24,-24-25,25 0,0 0,0 0,-25 1</inkml:trace>
  <inkml:trace contextRef="#ctx0" brushRef="#br0" timeOffset="94308.0319">15801 15007,'-25'0,"25"-25,0 0,0 0</inkml:trace>
  <inkml:trace contextRef="#ctx0" brushRef="#br0" timeOffset="95927.9834">15701 15180,'0'0,"-24"0,-1 0</inkml:trace>
  <inkml:trace contextRef="#ctx0" brushRef="#br0" timeOffset="97276.0144">16470 15230,'0'0,"-24"0,24 25,-25-25,0 0,0 0,0 0,0 0,1 0,-1 0,0 0,0 0,0 0,1 0,-1 0,25 25,-25-25,0 0</inkml:trace>
  <inkml:trace contextRef="#ctx0" brushRef="#br0" timeOffset="97599.9424">15999 15180,'0'-24,"-25"24,25 24,-25 1,25 0,0 0,-24-25,24 25,0-1,0 1,24-25,1 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0T10:49:49.74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2356 12948,'-24'0,"-1"0,25 25,25-25,-25 25,24-25,-24 24,25-24,0 25,0-25,0 25,-25 0,24-25,1 25,0-1,0-24,0 25,-25 0,24-25,1 25,-25 0,25-25,0 25,0-25,-25 24,25 1,-1-25,-24 25,25-25,0 25,0 0,0-25,-1 24,1-24,0 0,0 25,0 0,-1-25,1 25,0-25,0 25,0-25,-25 24,24-24,1 0,-25 25,25-25,0 0,-25 25,25-25,-1 0,1 25,0-25,0 25,0-25,-1 24,1-24,0 0,-25 25,25-25,0 0,-25 25,24-25,-24 25,25-25,0 25,0-1,0 1,-1 0,1 0,0-25,0 25,0-1,0-24,-25 25,24-25,-24 25,25-25,-25 25,25-25,-25 25,25-25,-25 24,25-24,-25 25,24-25,-24 25,25-25,-25 25,25 0,0-1,-25 1,0 0,25-25,-25 25,0 0,-25-25,0 0,25 24,-25-24,0 0,1 25,-1-25,0 0,0 25,0-25,1 0,-1 0,0 25,0-25,0 0,0 25,1-25,-1 0,0 0,0 0,0 25,1-25,-1 0,0 0,0 0,50 0,0 0,0 24,-1-24,1 0,0 0,0 0,0 0,-1 0,1 0,0 0,0 0,0 0,0 0,-1 25,1-25,0 0,0 0,0 0,-1 0,1 0,0 0,0-25,0 25,-1 0,1 0,0-24,0 24,-25-25,0 0,25 0,-25 0,0 0,0-24,0 24,0 0,0 0,0 1,0-1,-25 0,25 0,-25 25,25-25,0 1</inkml:trace>
  <inkml:trace contextRef="#ctx0" brushRef="#br0" timeOffset="1104.1663">1141 12303,'0'-25,"-25"25,0 0,1 0,-1 0,0 0,0 0,0 0,1 25,-1-25,25 25,-25-25,0 25,0 0,1-1,24 26,-25-25,0 24,0 1,0 0,1-1,-1 1,0 24,0-24,25-1,-25 1,25 0,-24-1,24 1,0-1,0 1,0 0,0-25,24 24,-24-24,25 0,-25 0,25-1,0 1,-25 0,25-25,-1 25,26-25,-25 0,0 0,-1-25,26 25,-25-25,24 0,1 1,-25-1,24 0,1 0,-25-24,24 24,1 0,-25-25</inkml:trace>
  <inkml:trace contextRef="#ctx0" brushRef="#br0" timeOffset="2076.5787">1513 12576,'-25'0,"0"0,1 0,-1 0,25 25,-25-25,25 25,-25-25,25 24,-25 1,25 0,-24 0,24 0,0-1,0 1,0 25,24-25,-24-1,0 1,25 0,-25 0,25 0,-25-1,25-24,0 25,-1 0,1-25,0 0,0 0,0-25,-1 25,1-25,-25 1,25-1,-25 0,25 0,-25 0,0 1,0-1,0 0,0 0,0 0,0 1,-25-1,25 0,-25 0,0 25,1-25,-1 25,0-24,0 24,0 0,1 24,-1-24,25 25,0 0,25 0,-1-25,1 0,0 0,0-25,0 25,-1-25,1 0,0 1,0-1,0 0,0 0,-25 0,24 1,1-1,0 0,-25 0,25 0,-25 1,0-1,0 0,0 0,0 50,0 0,0 0,0-1,25 1,-25 0,24 0,-24 0,25-1,0 1,-25 0,25-25,0 25,-1-25,1 25,0-25,0 0,0 0,-1 0,26 0,-25-25,0 25,-1-25,1 0,0 0,-25 1,25-1,0 0,-1 0,-24-24,25 24,-25-25,0 1,0-1,0 0,0 1,0-26,-25 26,1-1,-1-24,0 24,0 0,0 1,1-1,-1 25,0-24,0 24,0 0,1 25,-1-25,0 25,0 0,0 0,1 0,24 25,-25 0,25 0,0 0,0-1,0 26,25-25,-25 0,24 24,-24 1,25-1,-25 1,25-25,0 24,0 1,-1 0,1-26,0 26,0-25,0 0,-1 24,1-24,0-25,0 25,0 0,-1-25,26 0,-25 25,0-25,24 0,-24 0,0-25,24 25,-24-25,0 25,0-25,0 0,0 1,-1-1,1 0,0 0</inkml:trace>
  <inkml:trace contextRef="#ctx0" brushRef="#br0" timeOffset="2247.5319">2059 11757,'0'0,"-25"0,25 25,-25-25,0 0,1-25</inkml:trace>
  <inkml:trace contextRef="#ctx0" brushRef="#br0" timeOffset="3200.5273">322 16222,'-24'0,"24"25,-25-25,25 25,0 0,0-1,0 1,0 0,0 0,0 25,25-26,-25 1,0 25,0-25,0-1,24 1,-24 0,0 0,25 0,-25-1,25-24,-25 25,25-25,0 0,-1 0,1 0,0-25</inkml:trace>
  <inkml:trace contextRef="#ctx0" brushRef="#br0" timeOffset="3456.8394">546 16123,'-25'0,"25"25,-25-25,25 25,0-1,-25-24,25 25,0 0,0 0,0 0,25-1,-25 1,0 0,0 0,25 0,-25 0,25-1,-25 1,25-25,-1 25,1 0,0-25,0 0,0-25</inkml:trace>
  <inkml:trace contextRef="#ctx0" brushRef="#br0" timeOffset="3939.2857">2009 14684,'0'0,"0"-24,0-1,25 25,-25-25,25 25,0-25,-1 0,1 25,0 0,0 0,0 0,-1 0,1 25,-25 0,25-25,0 25,-25 24,0-24,25 25,-25-25,0 24,-25 1,25-1,0 1,-25 0,25-1,-25 1,25-1,-25-24,25 25</inkml:trace>
  <inkml:trace contextRef="#ctx0" brushRef="#br0" timeOffset="4200.6151">2257 14511,'0'0,"0"-25,25 0,0 0,-25 1,25-1,-1 0,1 0,0 25,-25-25,25 25,0 0,-1 0,1 0,0 25,-25 0,25 0,-25 0,0 24,0-24,0 25,0 24,0-24,-25 24,25 0,-25 1,0-1,1 25,-1-24,0-1</inkml:trace>
  <inkml:trace contextRef="#ctx0" brushRef="#br0" timeOffset="10584.5848">14610 15801,'0'-25,"0"0,-25 0,25 0,0 1,0-1,-25 0,25 0,0 0,0 1,0-1,0 0,0 0,0-24,0 24,0-25,0 0,0 1,0-1,0 1,0-1,0 0,0 1,0-1,0 1,0-26,0 26,0-1,0 25,0-24,0-1,0 25,25-24,-25 24,0 0,0 0,0 0,0 1,0-1,-25 25,25-25,0 50,-24-25,-1 25,25-1,-25-24,25 25,-25 0,25 0,-25 0,25-1,0 1,-24 0,24 0,-25 0,0-1,25 1,0 0,0 0,0-50,25 0,0 0,-25 1,24-1,1 0,-25 0,25 0,0 1,0-1,-25 0,24 25,1 0,-25 25,25 0,-25-1,25 1,-25 0,25 25,-1-26,-24 1,25 25</inkml:trace>
  <inkml:trace contextRef="#ctx0" brushRef="#br0" timeOffset="13683.564">16966 15354</inkml:trace>
  <inkml:trace contextRef="#ctx0" brushRef="#br0" timeOffset="13903.3806">16966 15379,'0'0</inkml:trace>
  <inkml:trace contextRef="#ctx0" brushRef="#br0" timeOffset="14524.1421">16966 15280,'0'-25,"25"25,0 0,-25-25,25 25,0 0,-1 0,1 0,0 0,0 0,0 0,-1-25,1 25,0 0,25 0,-26 0,1 0,0 0,0-25,0 25,24 0,-24 0,25 0,-25 0,24-24,1 24,-25 0,24 0,1 0,-1-25,1 25,0 0,-1 0,1 0,-1 0,1-25,0 25,24 0,-24 0,-1 0,1 0,24 0,-24 0,0 0,-1-25,26 25</inkml:trace>
  <inkml:trace contextRef="#ctx0" brushRef="#br0" timeOffset="14863.6617">19397 15081,'0'0,"50"0,-1 0,-24 0,25 0,-25 0,24 0,-24 0,25 0,-25 0,24 0,-24 0,0 0,0 0,-1 0,1-25,0 25,0 0,0 0,-1-24,1 24,0 0,0-25,0 25,-1-25,1 25,0-25,0 0,-25 1,0-1,0 0,-25 25,25-25,-25 25,0-25,1 25,-1-24,0 24,0 0,0 0,25 24,25-24,-25 25,25 0,0 0,-25 0,25-1,-25 1,0 0,0 0,0 0,-25-25,0 24,0-24,0 0,1 25,-1-25,0 0</inkml:trace>
  <inkml:trace contextRef="#ctx0" brushRef="#br0" timeOffset="17155.1218">20365 14709,'0'-25,"0"50,24-25,-24 25,0 0,25 0,-25-1,0 1,0 0,0 0,0 0,0-1,25 1,-25 25,0-25,0-1,0 1,0 0,0 0,0 0,0-1</inkml:trace>
  <inkml:trace contextRef="#ctx0" brushRef="#br0" timeOffset="17575.5311">20389 14660,'0'0,"0"-25,0 0,0 0,0 0,25 25,0 0,0-24,0 24,-1 0,1 0,0 0,-25 24,0 1,0 0,0 0,0 0,0-1,0 1,0 0,25 0,-25 0,0-1,25 1,-1-25,-24 25,25 0,0 0,-25-1,25 1,-25 0,0 0,0 0,0-1,-25-24,25 25,-25-25,0 25,1-25,24 25,-25-25</inkml:trace>
  <inkml:trace contextRef="#ctx0" brushRef="#br0" timeOffset="17849.3498">20861 15032,'-25'0,"0"0,25 24,0 1,0 0,0 0,0 0,25-1,0-24,-25 25,25-25,-1 25,1-25,0 0,0 0,0 0,-1 0,1 0,0-25,0 0,-25 1,0-1,0 0,-25 0,0 0,0 1,1 24,-1 0,0-25,0 25</inkml:trace>
  <inkml:trace contextRef="#ctx0" brushRef="#br0" timeOffset="18480.3304">21779 14436,'0'0,"0"-24,0-1,-25 25,25-25,-25 25,0-25,0 25,0 0,1 0,-1 0,25 25,-25-25,0 25,0 0,1-25,-1 49,0-24,25 0,-25 24,0-24,1 25,24-25,-25 24,0 1,25-1,0 1,-25-25,25 24,0 1,0 0,0-26,25 26,-25-25,25 24,0-24,-25 0,24 25,1-26,0 1,0-25,0 25,-1-25,1 25,25-25,-25 0,-1 0,1 0</inkml:trace>
  <inkml:trace contextRef="#ctx0" brushRef="#br0" timeOffset="19415.5313">21803 14734,'0'-25,"0"0,25 25,-25 25,25-25,-25 25,0 0,25-25,-25 25,0-1,0 1,0 0,0 0,25 0,-25-1,0 1,0 0,0 0,0 0,24-1,-24 1,0 0,0 0,0 0,0-50,0 0,0 0,0 0,0 1,0-1,0 0,0 0,25 0,-25 1,0-1,0 0,25 0,-25 0,25 1,-25-1,25 25,-1 0,-24 25,0-1,25 1,-25 0,0 0,0 0,0-1,0 1,0-50,0 1,0-1,0 0,0 0,25 25,-25-25,25 25,-25-24,25 24,-1 0,-24 24,0 1,25-25,-25 25,0 0,25 0,-25-1,25 1,-25 0,25-25,-1 0,1 0,-25-25,25 25,-25-25,0 1,0-1,0 0,0 0,25 0,-25 1,0-1,0 0,0 50,0 0,0-1,0 1,0 0,0 0,25-25,-25 25,0-1,24-24,1 25</inkml:trace>
  <inkml:trace contextRef="#ctx0" brushRef="#br0" timeOffset="19815.2936">22498 14585,'0'0,"-25"0,0 0,0-25,1 25,24-24,24 24,-24 24,25-24,0 0,-25 25,25-25,-25 25,0 0,0 0,25-25,-25 24,0 1,0 0,0 0,24-50,1 25,-25-25,25 25,0 0,0 25,-1 0,-24 0,25-25,-25 24,0 1,25-25,-25 25,25 0</inkml:trace>
  <inkml:trace contextRef="#ctx0" brushRef="#br0" timeOffset="20044.9433">22796 14263,'24'-25,"1"25,0 0,0 0,0 0,-1 25,1-25,-25 24,25 1,0 0,0 0,-1 0,1 24,0-24,-25 25,25-25,-25 24,25-24,-25 25,0-1,0 1,0-1,-25 1,0 0,0-1,0 1,1-1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04:19.29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23639 8186,'0'-25,"25"25,-25-25,0 0,0 0,0 1,0-1,0 0,0 0,0 0,0 0,0 1,-25 24,25-25,0 0,0 0,0 0,-25 1,25-1,0 0,-25 25,25-25,0 0,-25 1,25-1,-24 25,24-25,-25 0,0 0,0 1,0-1,1 0,-1 25,0-25,0 0,0 1,1-1,-1 0,-25 0,25 0,-24 1,-1-1,1 0,-1-25,0 26,1-1,-1 0,1-25,-1 26,0-1,1 0,-26 0,26 0,-1 1,0-1,1 0,-1 25,1-25,-1 25,0-25,1 0,-26 25,26 0,-26-24,26 24,-26-25,26 25,-26-25,26 25,-26-25,26 25,-26 0,26-25,-26 25,26 0,-1-24,-24 24,24 0,0 0,1 0,24 0,-25 24,1-24,-1 0,25 25,-24-25,-1 25,25-25,-24 25,-1 0,0-1,1 1,-1 0,1-25,-1 25,0 0,1 0,-1-1,1 1,-1 0,0 0,1 0,-1-1,1 1,24 0,-25 0,1 0,24-1,-25 1,25 25,-24-25,24-1,-25 26,25-25,-24 24,24 1,-25-25,26 24,-26 1,25 0,-24-1,24 1,-25-1,25 1,-24 0,24 24,0-24,-24-1,24 1,0 0,0-1,25 1,-25-1,25 1,0 0,-24-1,24 1,0-1,0 1,0 0,0-1,0-24,24 25,-24-1,0 1,25-25,-25 24,0-24,25 0,0 25,-25-26,25 1,-1 25,1-25,-25-1,25 26,0-25,0 24,-1-24,26 0,-25 25,0-26,-1 26,1-25,25 24,-25-24,-1 25,26-25,-25-1,0 26,24-25,-24 0,25 24,-25-24,24 0,-24 24,25-24,-1 0,-24 0,25 0,-1 0,1-1,-1 1,1 0,0 0,-1 0,26-1,-26 1,26-25,-26 25,26 0,-1-25,-24 25,24-25,1 24,-1-24,-24 25,24-25,0 0,1 25,-1-25,1 0,-1 0,0 0,1 0,-1 0,-24 0,24-25,1 25,-1 0,1-25,-1 25,0-24,-24-1,24 25,1-25,-1 0,1 0,-26-24,26 24,-26 0,26 0,-26-24,26 24,-26 0,26-25,-26 1,26 24,-1-25,-24 1,24-1,1-24,-26 24,26 1,-1-26,-24 26,24-26,-24 26,-1-26,1 26,-1-1,1-24,-25 24,0 0,24 1,-49-26,25 26,0-26,-25 26,0-26,0 1,-25 24,25-24,-25-1,-24 26,24-26,-25 1,1 0,-1 24,-24-25,24 26,-24-26,-1 26,26-1,-26 25,26-24,-1 24</inkml:trace>
  <inkml:trace contextRef="#ctx0" brushRef="#br0" timeOffset="1789.5688">22771 7838,'0'-25,"25"25,-25-24,24 24,1-25,0 0,0 0,0 25,-1-25,1 1,0-1,25 0,-26 0,26 0,0 1,-1-1,1 0,-1-25,1 26,24-26,-24 0,24 1,1-1,-1 1,1-26,-1 26,1-1,-1-24,0 24,1 0,-26 1,26-1,-26 25,26-24,-50 24,24-25,-24 25,25 1,-50-1,24 0,-24 0,0 0,0 1,0-1,0 0,0 0,0 0,-24 25,-1-24,0 24,0-25,25 50,0-1,25-24,0 25,0 0,-1-25,1 25,-25 0,25-1,0-24,0 25,-25 0,24 0,-24 0,0-1,0 1,-24 0,24 0,-25 0,0-25,0 24,0 1,-24 0,24-25</inkml:trace>
  <inkml:trace contextRef="#ctx0" brushRef="#br0" timeOffset="12823.4407">17587 9203,'0'-25,"0"0,0 0,0 0,0 1,0-1,0 0,0 0,0 0,0 0,0-24,0 24,0 0,0 0,0 1,0-1,0 0,0 0,0 0,-25 25,25-24,-25 24,0 0,0 0,25 24,-25-24,25 25,-24-25,24 25,0 0,0 0,0-1,0 1,0 0,0 0,24 0,-24-1,0 1,0 0,25 0,-25 0,0 0,25-1,-25 1,25 0,0 0,0 0,-1-25,-24 24,25-24,0 0,0 0,0 0</inkml:trace>
  <inkml:trace contextRef="#ctx0" brushRef="#br0" timeOffset="13647.4168">17859 9054,'0'0,"-24"0,-1 0,25 25,-25-25,25 24,-25-24,25 25,0 0,0 0,0 0,0-1,25-24,-25-24,25 24,0-25,-1 0,-24 0,25 0,-25 1,0-1,0 0,0 0,0 0,-25 25,1 0,-1 25,25 0,0 0,0 0,25-25,-1 0,1 0,0 0,-25-25,25 25,-25-25,25 25,-1 0,-24-25,25 0,-25 0,-25 25,25-24,-24 24,24 24,0 1,24 0,1-25,0 25,0-25,0 0,-1 25,1-25,0 0,-25 25,25-25,0 24,-25 1,0 0,-25-25,25-25,0 0,0 1,0-1,0 0,25 0,-25 0,24 25,-24-25,0 1,25-1,-25 0,0 0,0 0,0 50,0 0,0 0,0 0,0-1,0 1,0 0,0 0,0 0,25-25,-25 25,0-1,0 1,0 0,-25-25</inkml:trace>
  <inkml:trace contextRef="#ctx0" brushRef="#br0" timeOffset="26158.2487">13990 9897,'0'-25,"0"0,0 1,-25 24,25 24,0 1,25 0,-25 0,25 0,-25-1,24 1,-24 25,0-25,25 0,-25 24,25 1,-25-1,25 1,-25 0,25-1,-25 1,0-1,24 1,-24 24,0-24,0 0,0-1,25 1,-25-1,0 1,0 0,0-26,0 26,25 0,-25-26,0 1,0 0,0 0,0 0,0 0,0-1,-25-24,0-24,1-1,-1 0,25 0,-25 25,25-25,-25 0,25 1,-25 24,50 0,-25 24,25-24,-25 25,25-25,0 0,-1 0,1 0,0 0,0-25,0 25,-25-24,24 24,-24-25,25 25,-25-25,0 0,25 25,-25-25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4-10T10:49:20.7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17438 12129,'0'-24,"0"-1,0 0,0 0,0 0,0 1,-25-1,25 0,-25 25,25-25,-25 25,25-25,-25 1,25-1,-24 25,24-25,-25 0,25 0,-25 25,0-24,25-1,-25 0,1 25,-1-25,25 0,-25 25,0-24,0-1,1 0,-1 0,0 0,0 1,0-1,1 25,-1-25,0 0,0 0,0 1,-24 24,24-25,0 0,0 0,1 25,-26-25,25 1,0-1,-24 0,24 0,0 25,-24-25,24 0,-25 1,0 24,26-25,-26 0,0 0,26 25,-26-25,0 1,1-1,-1 25,25-25,-24 0,-1 25,1-25,-1 1,0 24,1-25,-1 25,1-25,-26 25,26-25,-1 25,0-25,1 25,-1-24,-24 24,24-25,0 25,1-25,-26 25,26 0,-1-25,-24 25,24-25,1 25,-26 0,26-24,-1 24,0 0,-24 0,24-25,1 25,-26 0,26 0,-1 0,0 0,1 0,-26 0,26 0,-1 0,-24 0,24 0,1 0,-1 0,-24 0,24 0,0 25,-24-25,24 0,1 0,-26 0,26 0,-26 0,26 24,-26-24,26 0,-1 0,-24 0,24 25,-24-25,24 0,-24 25,24-25,0 0,-24 25,24-25,1 0,-1 25,-24-25,24 24,0-24,1 0,-1 25,-24-25,24 25,1-25,-1 25,0-25,1 25,-1-1,1-24,-1 25,0 0,1 0,-1 0,1-1,-1-24,25 25,-25 0,1 25,-1-26,25 1,-24 0,-1 0,25 0,-24 0,24-1,0 1,-24 0,24 0,-25 24,25-24,1 0,-26 0,25 0,0 24,1-24,-26 0,25 24,0-24,1 25,-1-1,0-24,0 25,0-25,1 24,-1 1,0-25,0 24,0 1,25-1,-24-24,-1 25,0 0,25-26,-25 26,25 0,0-1,-25-24,25 25,0-1,0 1,0-25,0 24,0 1,25-25,-25 24,0 1,25-25,-25 24,25 1,0-25,-25 24,24-24,1 0,-25 24,25-24,0 25,0 0,-1-26,-24 26,25-25,0 24,0-24,0 25,-1-25,1-1,25 26,-25-25,-1 0,26-1,-25 1,0 25,24-25,-24-1,25 1,-26 0,26 0,-25 0,24-1,-24 1,25 25,-1-25,-24-1,25 1,-1 0,1 25,-25-26,25 1,-1 0,1 0,-1 24,1-24,0 0,-1 0,1 0,-1 0,1-1,0 1,-1 0,1 0,-1 0,1-25,0 24,-1 1,1-25,-1 25,1 0,0-25,-1 25,26-25,-26 24,1-24,0 25,24-25,-24 25,-1-25,1 25,24-25,-24 0,-1 25,1-25,24 24,-24-24,0 0,24 25,-24-25,-1 25,26-25,-26 0,26 0,-26 25,26-25,-1 0,-24 0,24 0,1 0,-26 0,26 0,-1 0,-24 0,24 0,0 0,1 0,-1 0,-24-25,24 25,1 0,-1-25,1 25,-1 0,0-25,1 25,-26-24,26 24,-1-25,1 25,-1-25,-24 25,24-25,1 25,-1-25,-24 25,24-24,0-1,-24 0,24 25,-24-25,24 0,1 1,-26-1,26 0,-26 25,26-25,-1 0,-24 1,24-1,1 0,-1 0,-24-25,24 26,1-1,-1 0,124-74,-148 74,24-25,-24 26,0-26,-1 25,26-24,-26 24,1-25,0 25,-26-24,26-1,0 25,-26-24,26-1,-25 25,0-24,24-1,-24 1,0 24,0-25,-1 1,1-1,0 0,0 1,0-1,-1 0,1 1,-25-1,25 1,0-1,-25 0,25 1,-25-1,24-24,-24 24,0 1,0-1,0 0,0 1,0-1,0 1,0-1,0 0,-24 1,24-1,-25 0,0 1,0-1,0 1,1-1,-1 0,0 1,0-1,-24 1,-1-1,25 25,-24-24,-1-1,0 25,1 0,-1-24,1 24,-1-25,-24 26,24-1,0 0,-24 0,24 0,-24 0,24 1,-24-1</inkml:trace>
  <inkml:trace contextRef="#ctx0" brushRef="#br0" timeOffset="5394.6421">13146 9624,'0'0,"0"-25,0 1,0-1,0 0,0 50,0 0,0-1,0 1,0 0,0 0,0 0,0-1,0 1,0 0,0 0,0 0,0-1,0 1,0 0,0 0,0 0,0-1,0 1,0 0,0 0,0 0,0 0,0-1,0 1,0 0,0 0,0 0,0-1,0 1,0 0,0 0,0 0,25-25,-25 24,0 1,0 0</inkml:trace>
  <inkml:trace contextRef="#ctx0" brushRef="#br0" timeOffset="5652.1719">12973 9947,'0'0,"-25"-25,0 0,0 0,1 25,24-25,-25 25,25-24,0 48,0 1,0 0,0 0,0 0,25-25</inkml:trace>
  <inkml:trace contextRef="#ctx0" brushRef="#br0" timeOffset="7559.8316">12204 9971,'-25'0,"25"-24,-25 24,0 0,25 24,0 1,25-25,-25 25,25-25,0 25,0-25,0 0,-1 0,1 0,0 25,0-25,0 0,24 0,-24 0,25 0,-1 0,-24 0,25 0,-1 0,-24 0,25 0,-1 0,-24 0,25 0,-26 0,26 0,0 0,-26 0,26 0,0 25,-26-25,26 0,0 0,-25 0,24 24,1-24,-1 0,-24 0,25 0,-1 25,1-25,-25 0,24 0,1 0,0 0,-1 0,-24 25,25-25,-1 0,1 0,-1 0,-24 25,25-25,-1 0,1 0,0 25,-26-25,26 0,0 24,-1-24,1 0,-25 25,24-25,1 0,0 0,-1 0,1 25,-25-25,24 0,1 0,-25 25,24-25,-24 0,0 0,0 0,-1 0,1 0,0 0,-50 0,25-25</inkml:trace>
  <inkml:trace contextRef="#ctx0" brushRef="#br0" timeOffset="8488.4517">12526 9723,'-24'0,"-1"0,0 0,0 0,0-24,1 24,-1 0,0 0,0 0,0 0,1 0,-1 0,0 0,0 0,0 0,0 0,1 24,-1-24,-25 0,25 25,1-25,-1 25,0-25,0 0,0 25,1-25,-1 25,0-1,0-24,0 25,1 0,-1-25,0 25,0 0,0-1,25 1,-24 0,-1 0,25 25,-25-26,25 26,0-25,-25 24,25 1,0-25,0 24,0 1,0-25,0 24,25-24,0 0,-25 25,25-26,-1 1,1 0,0 0,0 0,24-25,-24 24,25-24,-25 25,24-25,1 0,-1 0,1 0,0 0,-1-25,1 25,0-24,-1 24,1-25,24 0,-24 0,-1 0,1 1,24-1,-24 0,-25-25,24 26,1-1,-25-25,0 25,-1-24,1 24,-25-25,0 26,0-1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1:52:03.76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12849 10567,'0'-25,"-25"25,25 25,-25-25,0 25,1-25,-1 0,0 0,25 24,-25-24,0 0,1 0,-1 0,0 25,0-25,0 0,1 0,-1 0,0 0,0 0,0 0,1 25,-1-25,25-25</inkml:trace>
  <inkml:trace contextRef="#ctx0" brushRef="#br0" timeOffset="275.4002">12402 10542,'0'0,"0"-25,25 25,-25-25,0 50,-25-25,25 25,-24-25,-1 25,25 0,-25-1,0 1,0-25,25 25,-24 0,-1 0,25-1,-25-24,25 25,0 0,0 0,0 0,25-1,0-24,-1 0,1 0,0 0,0 0,24 0,-24 0,0 0,25 0,-26 0</inkml:trace>
  <inkml:trace contextRef="#ctx0" brushRef="#br0" timeOffset="1422.9502">10666 10195,'-25'0,"0"0,25-25,25 0,0 25,0 0,0 0,-1 0,1 0,-25 25,25-25,0 25,-25 0,25-25,-25 24,0 1,0 0,0 0,0 0,-25-1,0 1,0 0,25 0,-25-25,1 25,-1-1,0-24,0 25,0-25</inkml:trace>
  <inkml:trace contextRef="#ctx0" brushRef="#br0" timeOffset="1727.0142">11013 10120,'0'0,"0"-24,-25 24,1 0,24 24,-25-24,25 25,-25-25,25 25,0 0,-25 0,25-1,0 1,-25 0,25 0,0 0,0-1,0 1,0 0,0 0,0 0,25-1,0-24,0 0,0 0,-1 0,1 0</inkml:trace>
  <inkml:trace contextRef="#ctx0" brushRef="#br0" timeOffset="1973.8957">11162 10344,'-25'0,"25"24,0 1,0 0,0 0,0 0,0-1,0 1,0 0,0 0,0 0,25-25,-25 24,0 1,0 0,0 0</inkml:trace>
  <inkml:trace contextRef="#ctx0" brushRef="#br0" timeOffset="2870.6373">11435 10195,'0'-25,"0"50,0 0,0-1,0 1,0 0,0 0,0 0,0-1,0 1,0 0,0 0,0 0,0-1,0-48,0-1,0 0,0 0,0 0,0 1,0-1,0-25,0 25,0 1,0-1,0 0,0 0,0 0,0 1,0 48,0 1,0 0,0 0,0 0,0-1,0 1,25 0,0-25,-25-25,24 25,-24-25,0 1,25-1,-25 0,0 0,25 25,-25-25,0 1,0-1,25 25,0 25,-25-1,0 1,24 0,-24 0,0 0,0-1,0 1,0 0,0 0,0 0,0-1,25-24,-25 25,0 0,0 0,0 0,25-1</inkml:trace>
  <inkml:trace contextRef="#ctx0" brushRef="#br0" timeOffset="5026.9867">11336 10542,'0'-25,"-25"25,25-25,-25 25,0 0,25-24,-24 24,-1 0,25 24,-25-24,0 25,0-25,25 25,-25-25,25 25,0 0,0-1,0 1,0 0,0 0,25-25,-25 25,25-25,0 0,0 0,-25 24,25-24,-1 0,-24-24,25 24,0 0,0 0,-25 24,-25-24,25 25,-25-25,0 0,1 0,-1 0,0-25,0 25,25-24,-25 24,25-25,0 0,0 0,0 0,0 1,25 24,-25-25,25 25,-25-25,25 25,0 0,-25-25,24 25,1 0,-50 0,1 0,-1-25,0 25,0 0,0 25,0-25,25 25,-24-25,24 25,0 0,0-1,-25-24,25 25,0 0,0 0,25 0,-25-1,24-24,-24 25,25-25,0 0,-25 25,25-25,0 0,0 0,-1 0,1 0,0 0,0-25</inkml:trace>
  <inkml:trace contextRef="#ctx0" brushRef="#br0" timeOffset="5994.5524">11733 10145,'0'-25,"0"50,0 0,0 0,0 0,0-1,24-24,-24 25,0 0,0 0,0 0,0-1,0 1,0 0,0 0,0 0,0-1,0 1,25-25,-25-25,0 1,0-1,0 0,0 0,0 0,0 1,0-1,0 0,0 0,0 0,0 1,0-1,0 0,0 50,0 0,0-1,0 1,25-25,0 0,0 0,-25-25,24 25,-24-24,25 24,-25-25,0 0,25 25,-25-25,0 0,0 1,25 24,-25-25,0 50,25-1,-25 1,0 0,0 0,0 0,0-1,0 1,0 0,0 0,0 0,0-1,0 1,0 0,0 0,0 0,0-1,24-24</inkml:trace>
  <inkml:trace contextRef="#ctx0" brushRef="#br0" timeOffset="6235.8772">12129 10046,'0'-25,"0"50,0 0,0 0,0-1,0 1,0 0,0 0,0 0,0-1,0 1,0 25,0-25,0-1,0 1,25 0</inkml:trace>
  <inkml:trace contextRef="#ctx0" brushRef="#br0" timeOffset="6566.8415">12154 10294,'25'0,"-25"-25,25 25,0 0,-25-25,25 25,-1-24,-24-1,25 25,-25-25,25 0,-25 0,0 1,0-1,0 0,0 0,0 50,0 0,0 0,0-1,0 1,0 0,0 0,0 0,0-1,0 1,0 0,0 0,0 0</inkml:trace>
  <inkml:trace contextRef="#ctx0" brushRef="#br0" timeOffset="6831.0868">12378 10269,'0'-25,"0"1,24-1,-24 50,25-25,-25 24,0 1,25-25,-25 25,0 0,0 0,0-1,0 1,-25 0,25 0,0 0,-25-1,25 1,0 0,25-25,0-25,0 25,24-25,-24 25</inkml:trace>
  <inkml:trace contextRef="#ctx0" brushRef="#br0" timeOffset="8134.0086">13692 10269,'0'-25,"25"25,0 0,0 0,-25-24,24 24,1 0,0 0,0 0,0 0,-1-25,1 25,25 0,-25 0,24 0,1-25,-1 25,1 0,24 0,-24 0,25-25,-1 25,-24 0,24 0,0 0,1-25,-1 25,1 0,-26 0,26 0,-26 0,26-24,-26 24,1 0,-1 0,1 0,-25 0,25 0,-26 0,1 0,0-25,0 25,-25-25,-25 25,0 0,0-25,1 25,-1 0,0 0,0 0,0 0,50 0,-25 25,25-25,0 0,0 0,-1 25,1-25,0 0,0 0,-25 25,25-25,-25 24,-25-24,0 0,25 25,-25-25,0 0,1 0,-1 25,0-25</inkml:trace>
  <inkml:trace contextRef="#ctx0" brushRef="#br0" timeOffset="8767.8947">16098 9823,'25'0,"0"0,0 0,-25-25,24 25,1 0,0 0,0 25,0-25,-1 24,1-24,-25 25,25-25,-25 25,25-25,-25 25,0 0,0-1,0 1,-25 0,0 0,0 0,1-25,-1 25,0-25,0 24,0-24,1 25,-1-25,0 0,0 0,0 0,25-25</inkml:trace>
  <inkml:trace contextRef="#ctx0" brushRef="#br0" timeOffset="9098.8374">16619 9823,'0'-25,"-25"25,1 0,-1 25,0-1,0 1,25 0,-25-25,25 25,0 0,0-1,-24 1,24 0,0 0,0 0,24-25,1 25,0-25,0 0,0 0,-1 0,1 0,0 0,0 0,0 0,24 0,-24 0,0-25</inkml:trace>
  <inkml:trace contextRef="#ctx0" brushRef="#br0" timeOffset="9510.8388">16917 9996,'-25'0,"25"25,0 0,25 0,-25 0,0-1,25 1,-25 0,0 0,0 0,0-1,0 1,0 0,0 0,24 0,-24-1,0 1,0 0,0 0,0 0,25-25</inkml:trace>
  <inkml:trace contextRef="#ctx0" brushRef="#br0" timeOffset="9766.8047">16942 10071,'0'0,"0"-25,0 0,0 0,24 0,1 25,-25-24,25 24,0 0,0 0,-1 0,1 24,0-24,-25 25,25-25,-25 25,0 0,0 0,0 0,-25-25,0 24,0 1,1-25,-1 25,0-25,0 0,0 0</inkml:trace>
  <inkml:trace contextRef="#ctx0" brushRef="#br0" timeOffset="10610.7109">17413 9723,'0'-24,"0"48,0 1,0 0,0 0,25 0,-25-1,0 1,0 0,0 0,0 24,24-24,-24 0,0 25,0-25,0-1,0 26,0-25,0 0,0-1,0 1,0 0,0-50,0 0,0 1,0-1,0 0,0-25,0 26,0-1,0 0,0 0,0-25,0 26,0-1,0 0,0 0,0 0,0 1,0-1,0 0,0 0,0 50,0 0,0 0,0-1,0 1,25-25,-25 25,0 0,25-25,-25 25,25-25,0 0,0 0,-25-25,24 25,-24-25,25 25,-25-25,25 25,-25-25,25 25,-25-24,25-1,-25 0,24 0,-24 0,25 25,0 0,-25 25,25-25,-25 25,25 0,-25 0,24-1,-24 1,0 0,0 0,25 0,-25-1,0 1,0 0,0 0,0 0,0 0,25-1,-25 1,0 0,0 0,0 0</inkml:trace>
  <inkml:trace contextRef="#ctx0" brushRef="#br0" timeOffset="10846.8061">18058 9649,'0'-25,"0"50,0 0,0 0,0-1,0 1,0 0,0 0,0 0,0-1,0 1,0 25,0-25,0-1,0 1,0 25,0-25,0 0,0-1,0 1,25 0</inkml:trace>
  <inkml:trace contextRef="#ctx0" brushRef="#br0" timeOffset="11223.0777">18083 9922,'-25'-25,"25"0,25 25,-1 0,1 0,0 0,-25-25,25 25,0 0,-1-24,1 24,-25-25,0 0,0 0,0 0,0 1,0-1,0 0,0 50,0 0,0-1,0 1,0 0,0 0,25 0,-25-1,0 1,0 0,0 0,0 0,0-1,0 1,0 0,0 0,0 0,25 0,-25-1,0 1,0 0</inkml:trace>
  <inkml:trace contextRef="#ctx0" brushRef="#br0" timeOffset="11575.8971">18430 9996,'0'-25,"-25"25,50-24,0 24,-1-25,1 25,0 0,0 0,0 0,0 0,-1 0,-24 25,0-1,-24 1,-1-25,25 25,-25 0,0-25,25 25,-25 0,0-25,25 24,-24-24,24 25,0 0,24-25,1 0,0 0,0 0,0-25,0 25,24 0,-24 0</inkml:trace>
  <inkml:trace contextRef="#ctx0" brushRef="#br0" timeOffset="11718.9017">19124 10046,'0'0,"-24"0,-1-25,25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12:19.43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13593 18132,'-25'0,"0"0,25 25,25-25,-25-25,25 25,-25-25,0 1,-25 24,25-25,-25 25,1 0,-1 0,25 25,-25-25,25 24,-25 1,25 0,25 0,0-25,-25 25,25-25,-1 0,-24-25,25 25,0-25,-25 0,0 0,-25 25,25-24,-25 24,1 0,24 24,-25-24,25 25,0 0,-25-25,25 25,0 0,25-25,0 0,-1 0,1-25,0 25,0 0,-25-25,25 0,-25 0,0 1,0-1,0 0,-25 25,0-25,0 25,0 0,1 0,24 25,-25-25,0 25,25 0,-25-25,25 24,0 1,0 0,0 0,25-25,0 0,0 0,-1 0,1 0,0-25,-25 0,0 0,0 1,0-1,0 0,0 0,-25 0,0 25,1 0,24 25,-25-25,25 25,-25 0,0 0,25-1,0 1,0 0,0 0,0 0,25-25,-25 24,25-24,0 0,-25-24,24 24,1-25,-25 0,0 0,0 0,0 1,0-1,-25 25,1 0,24 25,-25-25,25 24,-25-24,25 25,-25 0,0 0,25 0,0-1,0 1,25-25,0 0,0 0,-25-25,25 25,-25-24,24-1,-24 0,0 0,0 0,0 1,-24 24,-1 0,25 24,-25-24,25 25,-25-25,25 25,0 0,0 0,25-25,0 0,0 0,-25-25,24 25,1-25,-25 0,0 0,-25 25,25-24,-24 24,-1 0,25 24,-25-24,0 0,0 25,1 0,-1-25,25 25</inkml:trace>
  <inkml:trace contextRef="#ctx0" brushRef="#br0" timeOffset="375.5885">13667 18231,'0'0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30T12:12:51.58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11385 14734,'-24'0,"-1"-25,0 25,0 0,0 0</inkml:trace>
  <inkml:trace contextRef="#ctx0" brushRef="#br0" timeOffset="1097.9512">9550 16272,'0'25,"0"-1,0 1,0 0,0 0,0 0,0 24,0-24,0 25,0-25,0 24,0-24,0 25,0-26,0 1,0 0,25 0,-25 0,0-1,0 1,0 0,0-50,0 0,0 1,0-1,-25 0,25 0,0-24,-25 24,25-25,-25 25,25-24,-25 24,25-25,-24 26,24-1,-25 0,25 0,0 0,0 0,0 1,0-1,25 25,-1-25,1 25,0-25,25 25,-26 0,1-25,25 25,-25-24,-1 24,26 0,-25-25,0 25,24 0,-24 0,0 0,0 0,-1 0</inkml:trace>
  <inkml:trace contextRef="#ctx0" brushRef="#br0" timeOffset="1278.0471">9624 16470,'0'0,"-25"0,25 25,25-25,0-25,0 25,0-24,-1 24,1-25,0 25,25-25,-26 25,1-25,0 25</inkml:trace>
  <inkml:trace contextRef="#ctx0" brushRef="#br0" timeOffset="1498.0309">10319 16346,'0'25,"25"-50,-1 25,1 0,0-25,0 25,0 0,-1 0,1-24,0 24,0 0,0 0,-1 0,1 0,0 0</inkml:trace>
  <inkml:trace contextRef="#ctx0" brushRef="#br0" timeOffset="1689.9442">10443 16545,'0'0,"-25"0,0 25,0-25,25 24,-24-24,-1 0,50 25,-1-25,1 0,-25-25,25 25,0 0,24-24,-24 24,0-25,25 25,-26-25,26 0,0 25,-26-25,26 1</inkml:trace>
  <inkml:trace contextRef="#ctx0" brushRef="#br0" timeOffset="1930.9739">11162 16073,'0'0,"-25"0,25-24,0-1,-25 25,25 25,0-1,25 1,-25 0,25 0,-25 0,0 24,25-24,-25 0,0 0,25 24,-25-24,0 0,25 25,-25-26,24 1</inkml:trace>
  <inkml:trace contextRef="#ctx0" brushRef="#br0" timeOffset="2234.1221">11683 16520,'25'0,"-25"25,25-25,-25 25,24-25,-24 24,0 1,0 0,0 0,0 0,-24-1,-1 1,25 0,-25 0</inkml:trace>
  <inkml:trace contextRef="#ctx0" brushRef="#br0" timeOffset="3103.0104">12204 16173,'0'0,"0"-25,0 50,25-25,-25 24,25 1,-25 0,0 0,24-25,-24 25,0-1,25 1,-25 0,0 0,25 0,-25 0,0-1,0 1,25-25,-25 25,0 0,0-50,-25 25,25-25,0 0,0 1,0-26,0 25,0 0,0 0,0 1,0-1,0 0,25 0,-25 0,0 1,25 24,-25-25,24 0,1 25,-25 25,25-25,-25 25,0-1,25-24,-25 25,0 0,25-25,-25-25,24 25,-24-25,0 1,25 24,-25-25,0 0,25 0,0 0,-25 1,25 24,-1 0,-24 24,25-24,-25 25,0 0,25 0,-25 0,25-1,-25 1,0 0,25 0,-25 0,24-1,-24 1</inkml:trace>
  <inkml:trace contextRef="#ctx0" brushRef="#br0" timeOffset="3306.3328">12923 16321,'25'0,"-25"25,25 0,-25 0,0 0,25 0,-25-1,0 1,24 25,-24-25,25-1,-25 26,25-25,-25 0,25-1,-25 1</inkml:trace>
  <inkml:trace contextRef="#ctx0" brushRef="#br0" timeOffset="3489.9235">12973 16321,'0'-24,"-25"24,25-25,0 0,25 25,0 0,-1-25,1 25,0 0,0 0,0 0,-1 0,1 0</inkml:trace>
  <inkml:trace contextRef="#ctx0" brushRef="#br0" timeOffset="3637.8032">13047 16446,'0'0,"-25"24,1-24,-1 0,0 0,50 0,0 0,-1-24,1 24</inkml:trace>
  <inkml:trace contextRef="#ctx0" brushRef="#br0" timeOffset="3851.2278">13618 16098,'-25'-25,"0"25,25-24,25-1,0 25,0 0,-1 0,-24-25,25 25,0 0,25 0,-26 0,1 0,0 0</inkml:trace>
  <inkml:trace contextRef="#ctx0" brushRef="#br0" timeOffset="4029.5927">13593 16222,'0'0,"-25"25,0-25,1 0,48 0,1 0,0 0,0 0,0-25,-1 25,1 0,25-25,-25 25,24 0,-24-24</inkml:trace>
  <inkml:trace contextRef="#ctx0" brushRef="#br0" timeOffset="4862.4537">14312 16123,'0'25,"25"-25,0 0,0-25,0 25,-1 0,1 0,0 0,0-25,0 25,-1 0,1-25,0 25,25 0,-26-24,1 24,0-25</inkml:trace>
  <inkml:trace contextRef="#ctx0" brushRef="#br0" timeOffset="5086.0393">14486 15925,'0'0,"-25"0,25-25,0 50,0-1,25 1,-25 0,25 0,-25 0,25-1,-1 1,-24 0,25 0,-25 0,25-1,-25 1,0 25,25-25,-25-1,0 1,25-25,-25 25,0 0,0 0</inkml:trace>
  <inkml:trace contextRef="#ctx0" brushRef="#br0" timeOffset="5369.8756">15106 15652,'0'0,"-25"0,25 25,-25-1,25 1,0 0,0 0,0 0,0-1,25 26,-25-25,25 24,-25-24,25 25,-25-25,25 24,-1-24,-24 25,25-26,0 1,-25 25,25-25</inkml:trace>
  <inkml:trace contextRef="#ctx0" brushRef="#br0" timeOffset="6153.9236">15850 16148,'0'0,"25"0,-25 25,25-1,-25 1,0 0,0 0,0 0,0-1,0 26,-25-25,25 25,0-26,-25 26,0-25,1 24,-1-24,0 0,0 25,0-26,-24 1,24 0,0 0</inkml:trace>
  <inkml:trace contextRef="#ctx0" brushRef="#br0" timeOffset="31496.3864">18728 7094,'0'-25,"0"50,24-25,-24 25,0 0,25-25,-25 25,0 24,25-24,-25 0,25 24,-25-24,25 25,-25-25,0-1,24 26,-24-25,0 0,0 24,0-24,0 0,0 0,0-1,0 1,0 0,0-50,0 0,0 1,0-1,-24-25,24 25,0 1,-25-26,0 25,25 0,-25-24,25 24,-25-25,25 26,-24-26,24 25,0 0,-25 1,25-1,0 0,0 0,-25 25,25-25,0 1,0-1,25 0,0 25,-1-25,1 25,0 0,25-25,-26 25,1 0,25-24,-25 24,-1 0,26 0,-25 0,0-25,-1 25,1 0,0 0,0 0,0 0,-25 25</inkml:trace>
  <inkml:trace contextRef="#ctx0" brushRef="#br0" timeOffset="31724.7008">18752 7293,'0'24,"-24"-24,48 0,1 0,0 0,0-24,0 24,-1 0,1 0,0 0,0 0,0 0,24-25,-24 25,25 0,-26 0,26 0</inkml:trace>
  <inkml:trace contextRef="#ctx0" brushRef="#br0" timeOffset="32027.4891">19645 7293,'0'24,"25"-24,-25 25,25-25,0 0,0 0,-1 0,1 0,0 0,0-25,0 25,-1 0,1 0,0 0,0 0</inkml:trace>
  <inkml:trace contextRef="#ctx0" brushRef="#br0" timeOffset="32227.6668">19621 7441,'0'0,"-25"25,25 0,25-25,-1 0,1 0,0 0,0 0,0 0,-1 0,1 0,25 0,-25 0,24 0,-24-25</inkml:trace>
  <inkml:trace contextRef="#ctx0" brushRef="#br0" timeOffset="33191.5973">20389 6871,'0'25,"0"0,0-1,0 1,0 0,0 0,0 0,0 24,0-24,0 25,0-26,25 26,-25-25,0 24,0-24,0 0,0 25,0-26,25 1,-25 0,0 0,0 0,0-1,25-24,-25 25</inkml:trace>
  <inkml:trace contextRef="#ctx0" brushRef="#br0" timeOffset="33463.5966">20762 7491,'0'0,"0"25,0 0,0-1,0 1,0 0,0 0,0 0,0-1,0 1,0 0,0 0,0 0,-25-1,25 1,-25 0,0 0,25 0,-25-25</inkml:trace>
  <inkml:trace contextRef="#ctx0" brushRef="#br0" timeOffset="34203.5512">21158 7243,'0'0,"0"-25,0 0,25 50,-25 0,25-25,-25 25,0 0,25-1,-25 1,0 0,25 0,-25 0,0-1,0 1,24 0,-24 0,0 0,0-1,0 1,0-50,0 1,25 24,-25-25,0 0,0 0,0 0,25 1,-25-1,0 0,25 0,-25 0,25 1,-25-1,24 25,-24 25,0-1,0 1,0 0,0 0,0 0,0-50,25 0,-25 0,25 0,-25 1,25-1,-25 0,25 0,-1 0,-24 1,25-1,0 0,0 25,0 0,-1 25,-24 0,0-1,0 1,25 25,-25-25,0-1,0 1,0 0,0 25,0-26,0 1,0 0,25 0,-25 0,0-1,0 1,25 0</inkml:trace>
  <inkml:trace contextRef="#ctx0" brushRef="#br0" timeOffset="34414.5425">21803 7516,'0'0,"0"25,25-25,-25 24,0 1,25 0,-25 0,0 0,25-1,-25 1,0 25,0-25,25-1,-25 1,0 25,0-25,0-1,0 1,24 0,-24 25,0-25,0-1,25-24,-25 25</inkml:trace>
  <inkml:trace contextRef="#ctx0" brushRef="#br0" timeOffset="34615.8243">21878 7565,'0'0,"-25"0,25-24,25-1,0 25,-1 0,1 0,0 0,0 0,0 0,-1 0,26 0</inkml:trace>
  <inkml:trace contextRef="#ctx0" brushRef="#br0" timeOffset="34787.725">21952 7689,'0'0,"-25"0,25 25,-24-25,-1 0,0 0,50-25,0 25,-1 0,1 0,0 0,25 0,-26-24</inkml:trace>
  <inkml:trace contextRef="#ctx0" brushRef="#br0" timeOffset="35059.0922">22374 7218,'0'-25,"25"25,-1 0,1 0,0 0,0 0,0-24,-1 24,1 0,0 0,0 0,0 0,-1 0,1-25,0 25,0 0,0 0,0 0</inkml:trace>
  <inkml:trace contextRef="#ctx0" brushRef="#br0" timeOffset="35271.7777">22399 7342,'0'0,"-25"0,25 25,25-25,-25-25,24 25,1 0,0 0,0 0,0-25,-1 25,26 0,-25 0,0 0,24-24</inkml:trace>
  <inkml:trace contextRef="#ctx0" brushRef="#br0" timeOffset="35779.5922">23292 7218,'24'0,"-24"-25,25 25,0 0,0 0,0-24,-1 24,1 0,0 0,0 0,0 0,-1 0,1 0</inkml:trace>
  <inkml:trace contextRef="#ctx0" brushRef="#br0" timeOffset="36027.7169">23837 6772,'-25'-25,"25"0,25 25,-25 25,0 0,25-1,-25 1,0 25,25-25,-25 24,0 1,25 0,-25-1,0 26,0-26,0 1,0-1,0 26,0-26,0-24,0 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E5A7-36EF-44A1-B652-F8B29E825ECE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73768-80FA-47F6-84B3-73ABEDE1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11-04-2023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customXml" Target="../ink/ink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customXml" Target="../ink/ink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microsoft.com/office/2007/relationships/hdphoto" Target="../media/hdphoto1.wdp"/><Relationship Id="rId7" Type="http://schemas.openxmlformats.org/officeDocument/2006/relationships/image" Target="../media/image1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customXml" Target="../ink/ink8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09040" y="830520"/>
              <a:ext cx="7286760" cy="5875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9680" y="821160"/>
                <a:ext cx="7305480" cy="589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071720" y="509040"/>
              <a:ext cx="7286760" cy="53312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62360" y="499680"/>
                <a:ext cx="7305480" cy="534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14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MOT</a:t>
            </a:r>
            <a:endParaRPr lang="en-US" b="1" dirty="0"/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/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-B Location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-1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640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 smtClean="0"/>
              <a:t>1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+2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8200" y="2286000"/>
            <a:ext cx="762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-2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86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alibri"/>
              </a:rPr>
              <a:t>σ</a:t>
            </a:r>
            <a:r>
              <a:rPr lang="en-US" b="1" dirty="0" smtClean="0">
                <a:latin typeface="Calibri"/>
              </a:rPr>
              <a:t>+Light, </a:t>
            </a:r>
            <a:r>
              <a:rPr lang="el-GR" b="1" dirty="0" smtClean="0">
                <a:latin typeface="Calibri"/>
              </a:rPr>
              <a:t>Δ</a:t>
            </a:r>
            <a:r>
              <a:rPr lang="en-US" b="1" dirty="0" smtClean="0">
                <a:latin typeface="Calibri"/>
              </a:rPr>
              <a:t>mF = +1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emission</a:t>
            </a:r>
          </a:p>
          <a:p>
            <a:r>
              <a:rPr lang="el-GR" dirty="0" smtClean="0"/>
              <a:t>Δ</a:t>
            </a:r>
            <a:r>
              <a:rPr lang="en-US" dirty="0" smtClean="0"/>
              <a:t>mF = 0, +/-1</a:t>
            </a:r>
          </a:p>
          <a:p>
            <a:r>
              <a:rPr lang="en-US" dirty="0" smtClean="0"/>
              <a:t>ΔF=</a:t>
            </a:r>
            <a:r>
              <a:rPr lang="en-US" dirty="0"/>
              <a:t>0, +/-1</a:t>
            </a:r>
          </a:p>
          <a:p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2286000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32294" y="2272553"/>
            <a:ext cx="49306" cy="245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+2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876800" y="2253734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530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33528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Repump</a:t>
            </a:r>
            <a:r>
              <a:rPr lang="en-US" dirty="0" smtClean="0"/>
              <a:t>,</a:t>
            </a:r>
          </a:p>
          <a:p>
            <a:r>
              <a:rPr lang="en-US" dirty="0" smtClean="0"/>
              <a:t>Π POLARIZED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 to MAGNETIC TRAP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LIGHT FIELD IS OFF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ATOMS REMAIN IN mF = +1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12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/>
        </p:blipFill>
        <p:spPr bwMode="auto">
          <a:xfrm>
            <a:off x="76200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33800" y="762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-B Location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55626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-1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81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24200" y="63246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 smtClean="0"/>
              <a:t>1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+2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-2</a:t>
            </a:r>
            <a:endParaRPr lang="en-US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+2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88392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819400" y="3657600"/>
            <a:ext cx="3276600" cy="2851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800" y="3212068"/>
            <a:ext cx="348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Atom has electron in mF = +1 state</a:t>
            </a:r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661120" y="6491880"/>
              <a:ext cx="89640" cy="1522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51760" y="6482520"/>
                <a:ext cx="108360" cy="17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1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b="1" dirty="0" smtClean="0"/>
              <a:t>What happens in +B location?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78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MOT</a:t>
            </a:r>
            <a:endParaRPr lang="en-US" b="1" dirty="0"/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/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+</a:t>
            </a:r>
            <a:r>
              <a:rPr lang="en-US" sz="2400" b="1" dirty="0" smtClean="0"/>
              <a:t>B Location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68715" y="639005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-1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582346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 smtClean="0"/>
              <a:t>1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2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8200" y="2286000"/>
            <a:ext cx="762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447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79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alibri"/>
              </a:rPr>
              <a:t>σ</a:t>
            </a:r>
            <a:r>
              <a:rPr lang="en-US" b="1" dirty="0" smtClean="0">
                <a:latin typeface="Calibri"/>
              </a:rPr>
              <a:t>-Light, </a:t>
            </a:r>
            <a:r>
              <a:rPr lang="el-GR" b="1" dirty="0" smtClean="0">
                <a:latin typeface="Calibri"/>
              </a:rPr>
              <a:t>Δ</a:t>
            </a:r>
            <a:r>
              <a:rPr lang="en-US" b="1" dirty="0" smtClean="0">
                <a:latin typeface="Calibri"/>
              </a:rPr>
              <a:t>mF = -1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emission</a:t>
            </a:r>
          </a:p>
          <a:p>
            <a:r>
              <a:rPr lang="el-GR" dirty="0" smtClean="0"/>
              <a:t>Δ</a:t>
            </a:r>
            <a:r>
              <a:rPr lang="en-US" dirty="0" smtClean="0"/>
              <a:t>mF = 0, +/-1</a:t>
            </a:r>
          </a:p>
          <a:p>
            <a:r>
              <a:rPr lang="en-US" dirty="0" smtClean="0"/>
              <a:t>ΔF=</a:t>
            </a:r>
            <a:r>
              <a:rPr lang="en-US" dirty="0"/>
              <a:t>0, +/-1</a:t>
            </a:r>
          </a:p>
          <a:p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2286000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32294" y="2272553"/>
            <a:ext cx="49306" cy="245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876800" y="2253734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530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33528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Repump</a:t>
            </a:r>
            <a:r>
              <a:rPr lang="en-US" dirty="0" smtClean="0"/>
              <a:t>,</a:t>
            </a:r>
          </a:p>
          <a:p>
            <a:r>
              <a:rPr lang="en-US" dirty="0" smtClean="0"/>
              <a:t>Π POLARIZED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7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 to MAGNETIC TRAP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LIGHT FIELD IS OFF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ATOMS REMAIN IN mF = -1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/>
        </p:blipFill>
        <p:spPr bwMode="auto">
          <a:xfrm>
            <a:off x="76200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33800" y="762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+</a:t>
            </a:r>
            <a:r>
              <a:rPr lang="en-US" sz="2400" b="1" dirty="0" smtClean="0"/>
              <a:t>B Location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9400" y="55626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37168" y="636853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-1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981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85659" y="591133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 smtClean="0"/>
              <a:t>1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+2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-2</a:t>
            </a:r>
            <a:endParaRPr lang="en-US" b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+2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28600" y="1066800"/>
            <a:ext cx="88392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819400" y="3657600"/>
            <a:ext cx="3276600" cy="28516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95800" y="3212068"/>
            <a:ext cx="3440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Atom has electron in mF = -1 state</a:t>
            </a:r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2821680" y="6456240"/>
              <a:ext cx="36000" cy="716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12320" y="6446880"/>
                <a:ext cx="54720" cy="9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79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767880" y="0"/>
              <a:ext cx="7688880" cy="5849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8520" y="-9360"/>
                <a:ext cx="7707600" cy="586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71280" y="3268440"/>
              <a:ext cx="4759920" cy="2571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920" y="3259080"/>
                <a:ext cx="4778640" cy="259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90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2640" y="0"/>
              <a:ext cx="9072720" cy="6840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280" y="-9360"/>
                <a:ext cx="9091440" cy="685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330480" y="2991600"/>
              <a:ext cx="8795880" cy="3857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1120" y="2982240"/>
                <a:ext cx="8814600" cy="387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87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71720" y="178560"/>
              <a:ext cx="7715520" cy="57510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2360" y="169200"/>
                <a:ext cx="7734240" cy="5769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42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F9CBF-6EAA-4FCA-BECF-9A1A425A2D6C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32" name="Slide Number Placeholder 4"/>
          <p:cNvSpPr txBox="1">
            <a:spLocks/>
          </p:cNvSpPr>
          <p:nvPr/>
        </p:nvSpPr>
        <p:spPr>
          <a:xfrm>
            <a:off x="8077200" y="65087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kumimoji="0" sz="2200" b="1" i="0" kern="1200" baseline="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  <a:cs typeface="Times New Roman" pitchFamily="18" charset="0"/>
              </a:rPr>
              <a:t>Technique to reach ultra low temperatures</a:t>
            </a:r>
            <a:endParaRPr lang="en-IN" sz="3200" b="1" dirty="0">
              <a:latin typeface="+mn-lt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71" b="80743" l="23419" r="91491"/>
                    </a14:imgEffect>
                    <a14:imgEffect>
                      <a14:saturation sat="20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257" t="34300" r="40311" b="43047"/>
          <a:stretch/>
        </p:blipFill>
        <p:spPr bwMode="auto">
          <a:xfrm>
            <a:off x="7460883" y="2638852"/>
            <a:ext cx="99206" cy="12326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6086330" y="2454996"/>
            <a:ext cx="2821898" cy="498468"/>
          </a:xfrm>
          <a:prstGeom prst="roundRect">
            <a:avLst/>
          </a:prstGeom>
          <a:solidFill>
            <a:srgbClr val="0F6FC6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ounded Rectangle 11"/>
          <p:cNvSpPr/>
          <p:nvPr/>
        </p:nvSpPr>
        <p:spPr>
          <a:xfrm>
            <a:off x="6214598" y="2548459"/>
            <a:ext cx="2821898" cy="498468"/>
          </a:xfrm>
          <a:prstGeom prst="roundRect">
            <a:avLst/>
          </a:prstGeom>
          <a:solidFill>
            <a:schemeClr val="accent1">
              <a:alpha val="1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2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844094" y="2454996"/>
            <a:ext cx="128268" cy="93463"/>
          </a:xfrm>
          <a:prstGeom prst="line">
            <a:avLst/>
          </a:prstGeom>
          <a:ln>
            <a:solidFill>
              <a:schemeClr val="bg2">
                <a:lumMod val="75000"/>
                <a:alpha val="40000"/>
              </a:schemeClr>
            </a:solidFill>
          </a:ln>
          <a:effectLst>
            <a:glow rad="101600">
              <a:schemeClr val="tx2">
                <a:lumMod val="20000"/>
                <a:lumOff val="80000"/>
                <a:alpha val="18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876161" y="2922310"/>
            <a:ext cx="128268" cy="93463"/>
          </a:xfrm>
          <a:prstGeom prst="line">
            <a:avLst/>
          </a:prstGeom>
          <a:ln>
            <a:solidFill>
              <a:schemeClr val="bg2">
                <a:lumMod val="75000"/>
                <a:alpha val="40000"/>
              </a:schemeClr>
            </a:solidFill>
          </a:ln>
          <a:effectLst>
            <a:glow rad="101600">
              <a:schemeClr val="tx2">
                <a:lumMod val="20000"/>
                <a:lumOff val="80000"/>
                <a:alpha val="18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50464" y="2454996"/>
            <a:ext cx="128268" cy="93463"/>
          </a:xfrm>
          <a:prstGeom prst="line">
            <a:avLst/>
          </a:prstGeom>
          <a:ln>
            <a:solidFill>
              <a:schemeClr val="bg2">
                <a:lumMod val="75000"/>
                <a:alpha val="40000"/>
              </a:schemeClr>
            </a:solidFill>
          </a:ln>
          <a:effectLst>
            <a:glow rad="101600">
              <a:schemeClr val="tx2">
                <a:lumMod val="20000"/>
                <a:lumOff val="80000"/>
                <a:alpha val="18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82531" y="2922310"/>
            <a:ext cx="128268" cy="93463"/>
          </a:xfrm>
          <a:prstGeom prst="line">
            <a:avLst/>
          </a:prstGeom>
          <a:ln>
            <a:solidFill>
              <a:schemeClr val="bg2">
                <a:lumMod val="75000"/>
                <a:alpha val="40000"/>
              </a:schemeClr>
            </a:solidFill>
          </a:ln>
          <a:effectLst>
            <a:glow rad="101600">
              <a:schemeClr val="tx2">
                <a:lumMod val="20000"/>
                <a:lumOff val="80000"/>
                <a:alpha val="18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Magnetic Disk 16"/>
          <p:cNvSpPr/>
          <p:nvPr/>
        </p:nvSpPr>
        <p:spPr>
          <a:xfrm rot="5400000" flipH="1">
            <a:off x="5707260" y="2366195"/>
            <a:ext cx="435940" cy="707002"/>
          </a:xfrm>
          <a:prstGeom prst="flowChartMagneticDisk">
            <a:avLst/>
          </a:prstGeom>
          <a:solidFill>
            <a:srgbClr val="91C6F7">
              <a:alpha val="20000"/>
            </a:srgb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Down Arrow 17"/>
          <p:cNvSpPr/>
          <p:nvPr/>
        </p:nvSpPr>
        <p:spPr>
          <a:xfrm>
            <a:off x="7275666" y="1124744"/>
            <a:ext cx="320670" cy="56077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Down Arrow 18"/>
          <p:cNvSpPr/>
          <p:nvPr/>
        </p:nvSpPr>
        <p:spPr>
          <a:xfrm flipV="1">
            <a:off x="7304877" y="3732320"/>
            <a:ext cx="320670" cy="560776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ight Arrow 19"/>
          <p:cNvSpPr/>
          <p:nvPr/>
        </p:nvSpPr>
        <p:spPr>
          <a:xfrm rot="19281277">
            <a:off x="6407916" y="2749857"/>
            <a:ext cx="833742" cy="374637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ight Arrow 20"/>
          <p:cNvSpPr/>
          <p:nvPr/>
        </p:nvSpPr>
        <p:spPr>
          <a:xfrm rot="19281277">
            <a:off x="7692625" y="2293053"/>
            <a:ext cx="833742" cy="374637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3200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Left Arrow 21"/>
          <p:cNvSpPr/>
          <p:nvPr/>
        </p:nvSpPr>
        <p:spPr>
          <a:xfrm rot="740351">
            <a:off x="7785904" y="2797693"/>
            <a:ext cx="929944" cy="389428"/>
          </a:xfrm>
          <a:prstGeom prst="leftArrow">
            <a:avLst/>
          </a:prstGeom>
          <a:solidFill>
            <a:srgbClr val="FF0000">
              <a:alpha val="40000"/>
            </a:srgbClr>
          </a:solidFill>
          <a:ln>
            <a:solidFill>
              <a:srgbClr val="000000">
                <a:alpha val="50196"/>
              </a:srgb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softEdge rad="3175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ight Arrow 22"/>
          <p:cNvSpPr/>
          <p:nvPr/>
        </p:nvSpPr>
        <p:spPr>
          <a:xfrm rot="2084333">
            <a:off x="6567335" y="2309396"/>
            <a:ext cx="577207" cy="280388"/>
          </a:xfrm>
          <a:prstGeom prst="rightArrow">
            <a:avLst/>
          </a:prstGeom>
          <a:solidFill>
            <a:srgbClr val="FF0000">
              <a:alpha val="30196"/>
            </a:srgbClr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Flowchart: Magnetic Disk 6"/>
          <p:cNvSpPr/>
          <p:nvPr/>
        </p:nvSpPr>
        <p:spPr>
          <a:xfrm>
            <a:off x="6759738" y="1769603"/>
            <a:ext cx="1475083" cy="5919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7208676" y="1831912"/>
            <a:ext cx="545139" cy="93463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Flowchart: Magnetic Disk 8"/>
          <p:cNvSpPr/>
          <p:nvPr/>
        </p:nvSpPr>
        <p:spPr>
          <a:xfrm>
            <a:off x="6759738" y="3078081"/>
            <a:ext cx="1475083" cy="5919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7208676" y="3140390"/>
            <a:ext cx="545139" cy="93463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270782" y="2174608"/>
            <a:ext cx="35476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7304877" y="3483086"/>
            <a:ext cx="35476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67544" y="1124744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Laser cooling and trapping 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MOT</a:t>
            </a:r>
            <a:endParaRPr lang="en-IN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6"/>
          <p:cNvGrpSpPr/>
          <p:nvPr/>
        </p:nvGrpSpPr>
        <p:grpSpPr>
          <a:xfrm>
            <a:off x="899592" y="3861048"/>
            <a:ext cx="6198559" cy="2846860"/>
            <a:chOff x="200735" y="2463133"/>
            <a:chExt cx="8547736" cy="3602401"/>
          </a:xfrm>
        </p:grpSpPr>
        <p:pic>
          <p:nvPicPr>
            <p:cNvPr id="48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768468" flipV="1">
              <a:off x="-224015" y="2887883"/>
              <a:ext cx="3602401" cy="27529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6" y="2564906"/>
              <a:ext cx="3528395" cy="2300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0" name="Straight Arrow Connector 49"/>
            <p:cNvCxnSpPr/>
            <p:nvPr/>
          </p:nvCxnSpPr>
          <p:spPr>
            <a:xfrm flipV="1">
              <a:off x="3707907" y="2780930"/>
              <a:ext cx="0" cy="134444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V="1">
              <a:off x="3707907" y="3333290"/>
              <a:ext cx="720081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3707907" y="4125376"/>
              <a:ext cx="1008113" cy="43204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3275859" y="278093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IN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499996" y="3068960"/>
              <a:ext cx="336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endParaRPr lang="en-IN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434714" y="4125375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IN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1321100" y="6858000"/>
            <a:ext cx="2437706" cy="627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TextBox 58"/>
          <p:cNvSpPr txBox="1"/>
          <p:nvPr/>
        </p:nvSpPr>
        <p:spPr>
          <a:xfrm>
            <a:off x="539552" y="3399383"/>
            <a:ext cx="5668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Magnetic trap -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Quadrupole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Ioffe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trap</a:t>
            </a:r>
            <a:endParaRPr lang="en-IN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67544" y="2535868"/>
            <a:ext cx="43204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itchFamily="18" charset="0"/>
              </a:rPr>
              <a:t>Temperature in a MOT is limited to Doppler Temperature T</a:t>
            </a:r>
            <a:r>
              <a:rPr lang="en-US" b="1" baseline="-25000" dirty="0" smtClean="0">
                <a:cs typeface="Times New Roman" pitchFamily="18" charset="0"/>
              </a:rPr>
              <a:t>D</a:t>
            </a:r>
            <a:r>
              <a:rPr lang="en-US" b="1" dirty="0" smtClean="0">
                <a:cs typeface="Times New Roman" pitchFamily="18" charset="0"/>
              </a:rPr>
              <a:t>   </a:t>
            </a:r>
            <a:r>
              <a:rPr lang="en-US" sz="2000" b="1" baseline="-25000" dirty="0" smtClean="0">
                <a:cs typeface="Times New Roman" pitchFamily="18" charset="0"/>
              </a:rPr>
              <a:t> </a:t>
            </a:r>
            <a:r>
              <a:rPr lang="en-US" sz="2000" b="1" dirty="0" smtClean="0">
                <a:cs typeface="Times New Roman" pitchFamily="18" charset="0"/>
              </a:rPr>
              <a:t>≈  200  µK</a:t>
            </a:r>
            <a:endParaRPr lang="en-IN" sz="2000" b="1" dirty="0">
              <a:cs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/>
              <p14:cNvContentPartPr/>
              <p14:nvPr/>
            </p14:nvContentPartPr>
            <p14:xfrm>
              <a:off x="285840" y="4723920"/>
              <a:ext cx="7251120" cy="212544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6480" y="4714560"/>
                <a:ext cx="7269840" cy="214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98280" y="4143240"/>
              <a:ext cx="8242560" cy="18846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8920" y="4133880"/>
                <a:ext cx="8261280" cy="190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1766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59" grpId="0"/>
      <p:bldP spid="6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b="1" dirty="0" smtClean="0"/>
              <a:t>MAGNETIC TRAP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611676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5410200" y="5029200"/>
            <a:ext cx="1371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0" y="5802868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Nearly Harmonic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609600"/>
            <a:ext cx="85903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IMMEDIATELY AS LIGHT GETS OFF MAGNETIC COILS FOR </a:t>
            </a:r>
          </a:p>
          <a:p>
            <a:pPr algn="ctr"/>
            <a:r>
              <a:rPr lang="en-US" sz="2800" b="1" dirty="0" smtClean="0"/>
              <a:t>MAGNETIC TRAP GETS 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303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66800" y="0"/>
            <a:ext cx="0" cy="68580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74" y="1537855"/>
            <a:ext cx="778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Laser</a:t>
            </a:r>
          </a:p>
          <a:p>
            <a:r>
              <a:rPr lang="en-US" dirty="0" smtClean="0"/>
              <a:t>Power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66800" y="2133600"/>
            <a:ext cx="685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752600" y="1295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52600" y="1295400"/>
            <a:ext cx="6400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53400" y="12954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153400" y="19812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-32950" y="3620869"/>
            <a:ext cx="10720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Laser</a:t>
            </a:r>
          </a:p>
          <a:p>
            <a:r>
              <a:rPr lang="en-US" sz="1600" b="1" dirty="0" smtClean="0"/>
              <a:t>Frequency</a:t>
            </a:r>
          </a:p>
          <a:p>
            <a:r>
              <a:rPr lang="en-US" sz="1600" b="1" dirty="0" smtClean="0"/>
              <a:t>Cooling+</a:t>
            </a:r>
          </a:p>
          <a:p>
            <a:r>
              <a:rPr lang="en-US" sz="1600" b="1" dirty="0" err="1" smtClean="0"/>
              <a:t>Repump</a:t>
            </a:r>
            <a:endParaRPr lang="en-US" sz="1600" b="1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066800" y="3913256"/>
            <a:ext cx="6858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52600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2600" y="3429000"/>
            <a:ext cx="3200400" cy="48425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53000" y="3429000"/>
            <a:ext cx="0" cy="242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53000" y="3276600"/>
            <a:ext cx="3200400" cy="3945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53400" y="0"/>
            <a:ext cx="0" cy="70104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953000" y="13855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153400" y="3276600"/>
            <a:ext cx="0" cy="39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8167250" y="5029200"/>
            <a:ext cx="990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6200" y="56050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MOT COIL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5908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Doppler</a:t>
            </a:r>
          </a:p>
          <a:p>
            <a:pPr algn="ctr"/>
            <a:r>
              <a:rPr lang="en-US" dirty="0" smtClean="0"/>
              <a:t>Cooling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5791200" y="2286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066800" y="5867400"/>
            <a:ext cx="3886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1752600" y="5373469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53000" y="5334000"/>
            <a:ext cx="32142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8153400" y="5334000"/>
            <a:ext cx="0" cy="493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167250" y="38100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172658" y="3124200"/>
            <a:ext cx="780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ω</a:t>
            </a:r>
            <a:r>
              <a:rPr lang="en-US" baseline="-25000" dirty="0" smtClean="0"/>
              <a:t>0</a:t>
            </a:r>
            <a:r>
              <a:rPr lang="en-US" dirty="0" smtClean="0"/>
              <a:t>-kv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sp>
        <p:nvSpPr>
          <p:cNvPr id="48" name="Rectangle 47"/>
          <p:cNvSpPr/>
          <p:nvPr/>
        </p:nvSpPr>
        <p:spPr>
          <a:xfrm>
            <a:off x="5029200" y="3669268"/>
            <a:ext cx="1739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ω</a:t>
            </a:r>
            <a:r>
              <a:rPr lang="en-US" baseline="-25000" dirty="0"/>
              <a:t>0</a:t>
            </a:r>
            <a:r>
              <a:rPr lang="en-US" dirty="0"/>
              <a:t> -  </a:t>
            </a:r>
            <a:r>
              <a:rPr lang="el-GR" dirty="0"/>
              <a:t>ω</a:t>
            </a:r>
            <a:r>
              <a:rPr lang="en-US" baseline="-25000" dirty="0" err="1"/>
              <a:t>zeeman</a:t>
            </a:r>
            <a:r>
              <a:rPr lang="en-US" dirty="0"/>
              <a:t>  </a:t>
            </a:r>
            <a:r>
              <a:rPr lang="en-US" dirty="0" smtClean="0"/>
              <a:t>- </a:t>
            </a:r>
            <a:r>
              <a:rPr lang="en-US" dirty="0" err="1"/>
              <a:t>kv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61208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IOFFE </a:t>
            </a:r>
          </a:p>
          <a:p>
            <a:r>
              <a:rPr lang="en-US" sz="1600" dirty="0" smtClean="0"/>
              <a:t>COIL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65532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153400" y="6120825"/>
            <a:ext cx="990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077200" y="1524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Magnetic</a:t>
            </a:r>
          </a:p>
          <a:p>
            <a:pPr algn="ctr"/>
            <a:r>
              <a:rPr lang="en-US" dirty="0" smtClean="0"/>
              <a:t>Trap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0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Potential seen by the atom in different </a:t>
            </a:r>
            <a:br>
              <a:rPr lang="en-US" sz="2400" b="1" dirty="0" smtClean="0"/>
            </a:br>
            <a:r>
              <a:rPr lang="en-US" sz="2400" b="1" dirty="0" smtClean="0"/>
              <a:t>mF states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33400" y="1447800"/>
            <a:ext cx="0" cy="464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33400" y="4495800"/>
            <a:ext cx="8305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22" name="Arc 21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373468" y="3810000"/>
            <a:ext cx="7398933" cy="7401651"/>
            <a:chOff x="914400" y="-2435761"/>
            <a:chExt cx="7398933" cy="740165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8128602" y="184046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b="1" dirty="0"/>
            </a:p>
          </p:txBody>
        </p:sp>
        <p:sp>
          <p:nvSpPr>
            <p:cNvPr id="34" name="Arc 33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907535" y="595526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-1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59935" y="4191000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 = 0</a:t>
            </a:r>
            <a:endParaRPr lang="en-US" b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5562600" y="1066800"/>
            <a:ext cx="171450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15200" y="773668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/2  kx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8083979" y="481226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-1/2  kx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cxnSp>
        <p:nvCxnSpPr>
          <p:cNvPr id="42" name="Straight Arrow Connector 41"/>
          <p:cNvCxnSpPr>
            <a:stCxn id="41" idx="1"/>
          </p:cNvCxnSpPr>
          <p:nvPr/>
        </p:nvCxnSpPr>
        <p:spPr>
          <a:xfrm flipH="1">
            <a:off x="6419851" y="4996934"/>
            <a:ext cx="1664128" cy="413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 flipV="1">
            <a:off x="4038600" y="38507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flipV="1">
            <a:off x="4191000" y="4765140"/>
            <a:ext cx="381000" cy="187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616320" y="375120"/>
              <a:ext cx="8349480" cy="62776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960" y="365760"/>
                <a:ext cx="8368200" cy="629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70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Restoring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Hence, restoring force is experienced for atoms having electron in mF =+1 state only (F=-</a:t>
            </a:r>
            <a:r>
              <a:rPr lang="en-US" dirty="0" err="1" smtClean="0"/>
              <a:t>Kx</a:t>
            </a:r>
            <a:r>
              <a:rPr lang="en-US" dirty="0" smtClean="0"/>
              <a:t> form)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Only those toms will ‘feel’ a trapping potential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7244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like a trap for atoms </a:t>
            </a:r>
            <a:r>
              <a:rPr lang="en-US" sz="2400" dirty="0"/>
              <a:t>having electron in mF =+1</a:t>
            </a:r>
            <a:r>
              <a:rPr lang="en-US" sz="2400" dirty="0" smtClean="0"/>
              <a:t>  inside this region</a:t>
            </a:r>
          </a:p>
          <a:p>
            <a:endParaRPr lang="en-US" sz="2400" dirty="0" smtClean="0"/>
          </a:p>
          <a:p>
            <a:r>
              <a:rPr lang="en-US" sz="2400" dirty="0" smtClean="0"/>
              <a:t> where +1g</a:t>
            </a:r>
            <a:r>
              <a:rPr lang="en-US" sz="2400" baseline="-25000" dirty="0" smtClean="0"/>
              <a:t>F</a:t>
            </a:r>
            <a:r>
              <a:rPr lang="en-US" sz="2400" dirty="0" smtClean="0"/>
              <a:t>µ</a:t>
            </a:r>
            <a:r>
              <a:rPr lang="en-US" sz="2400" baseline="-25000" dirty="0" smtClean="0"/>
              <a:t>B</a:t>
            </a:r>
            <a:r>
              <a:rPr lang="en-US" sz="2400" dirty="0" smtClean="0"/>
              <a:t>B(x) &gt;&gt;&gt; ½ mv</a:t>
            </a:r>
            <a:r>
              <a:rPr lang="en-US" sz="2400" baseline="-25000" dirty="0" smtClean="0"/>
              <a:t>D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64400" y="3491640"/>
              <a:ext cx="7983360" cy="32148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5040" y="3482280"/>
                <a:ext cx="8002080" cy="323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41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14400" y="-2435761"/>
            <a:ext cx="7772400" cy="7401651"/>
            <a:chOff x="914400" y="-2435761"/>
            <a:chExt cx="7772400" cy="740165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13" name="Arc 12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Arc 13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1981200" y="1466071"/>
            <a:ext cx="4953000" cy="18105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724400" y="457200"/>
            <a:ext cx="20574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1800" y="228600"/>
            <a:ext cx="1412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Atomic cloud</a:t>
            </a:r>
          </a:p>
          <a:p>
            <a:r>
              <a:rPr lang="en-US" dirty="0"/>
              <a:t>½ mv</a:t>
            </a:r>
            <a:r>
              <a:rPr lang="en-US" baseline="-25000" dirty="0"/>
              <a:t>D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2400" y="2971800"/>
            <a:ext cx="1225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+1g</a:t>
            </a:r>
            <a:r>
              <a:rPr lang="en-US" baseline="-25000" dirty="0"/>
              <a:t>F</a:t>
            </a:r>
            <a:r>
              <a:rPr lang="en-US" dirty="0"/>
              <a:t>µ</a:t>
            </a:r>
            <a:r>
              <a:rPr lang="en-US" baseline="-25000" dirty="0"/>
              <a:t>B</a:t>
            </a:r>
            <a:r>
              <a:rPr lang="en-US" dirty="0"/>
              <a:t>B(x)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377415" y="2025134"/>
            <a:ext cx="32285" cy="201346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276600" y="4800600"/>
            <a:ext cx="2290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+1g</a:t>
            </a:r>
            <a:r>
              <a:rPr lang="en-US" baseline="-25000" dirty="0"/>
              <a:t>F</a:t>
            </a:r>
            <a:r>
              <a:rPr lang="en-US" dirty="0"/>
              <a:t>µ</a:t>
            </a:r>
            <a:r>
              <a:rPr lang="en-US" baseline="-25000" dirty="0"/>
              <a:t>B</a:t>
            </a:r>
            <a:r>
              <a:rPr lang="en-US" dirty="0"/>
              <a:t>B(x) &gt;&gt;&gt; ½ mv</a:t>
            </a:r>
            <a:r>
              <a:rPr lang="en-US" baseline="-25000" dirty="0"/>
              <a:t>D</a:t>
            </a:r>
            <a:r>
              <a:rPr lang="en-US" baseline="300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600" y="5562600"/>
            <a:ext cx="6398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Atoms who has  </a:t>
            </a:r>
            <a:r>
              <a:rPr lang="en-US" b="1" dirty="0"/>
              <a:t>½ </a:t>
            </a:r>
            <a:r>
              <a:rPr lang="en-US" b="1" dirty="0" smtClean="0"/>
              <a:t>mv</a:t>
            </a:r>
            <a:r>
              <a:rPr lang="en-US" b="1" baseline="30000" dirty="0" smtClean="0"/>
              <a:t>2</a:t>
            </a:r>
            <a:r>
              <a:rPr lang="en-US" b="1" dirty="0" smtClean="0"/>
              <a:t>&gt;&gt;&gt;</a:t>
            </a:r>
            <a:r>
              <a:rPr lang="en-US" b="1" dirty="0"/>
              <a:t> +1g</a:t>
            </a:r>
            <a:r>
              <a:rPr lang="en-US" b="1" baseline="-25000" dirty="0"/>
              <a:t>F</a:t>
            </a:r>
            <a:r>
              <a:rPr lang="en-US" b="1" dirty="0"/>
              <a:t>µ</a:t>
            </a:r>
            <a:r>
              <a:rPr lang="en-US" b="1" baseline="-25000" dirty="0"/>
              <a:t>B</a:t>
            </a:r>
            <a:r>
              <a:rPr lang="en-US" b="1" dirty="0"/>
              <a:t>B(x) </a:t>
            </a:r>
            <a:r>
              <a:rPr lang="en-US" b="1" dirty="0" smtClean="0"/>
              <a:t>will escape the trap leaving</a:t>
            </a:r>
          </a:p>
          <a:p>
            <a:r>
              <a:rPr lang="en-US" b="1" dirty="0" smtClean="0"/>
              <a:t>Colder ones behind and they thermalize</a:t>
            </a:r>
          </a:p>
          <a:p>
            <a:r>
              <a:rPr lang="en-US" b="1" dirty="0" smtClean="0"/>
              <a:t>Evaporation Process……</a:t>
            </a:r>
            <a:endParaRPr lang="en-US" b="1" dirty="0"/>
          </a:p>
          <a:p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657600" y="25146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438400" y="551765"/>
            <a:ext cx="1524000" cy="1288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457700" y="228600"/>
            <a:ext cx="0" cy="1611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86400" y="1676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181600" y="228600"/>
            <a:ext cx="990600" cy="1611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17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Coffee cup!</a:t>
            </a:r>
            <a:endParaRPr lang="en-US" sz="7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2286000" cy="357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7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96560" y="562680"/>
              <a:ext cx="8938800" cy="6251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200" y="553320"/>
                <a:ext cx="8957520" cy="626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431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 Evaporation</a:t>
            </a: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-1153251"/>
            <a:ext cx="7772400" cy="7401651"/>
            <a:chOff x="914400" y="-2435761"/>
            <a:chExt cx="7772400" cy="740165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914400" y="2590800"/>
              <a:ext cx="990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981200" y="30480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895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810000" y="4038600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181600" y="35052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172200" y="3048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391400" y="2514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755135" y="1840468"/>
              <a:ext cx="931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mF = +1</a:t>
              </a:r>
              <a:endParaRPr lang="en-US" b="1" dirty="0"/>
            </a:p>
          </p:txBody>
        </p:sp>
        <p:sp>
          <p:nvSpPr>
            <p:cNvPr id="18" name="Arc 17"/>
            <p:cNvSpPr/>
            <p:nvPr/>
          </p:nvSpPr>
          <p:spPr>
            <a:xfrm rot="8053770">
              <a:off x="2699976" y="-24094"/>
              <a:ext cx="7401651" cy="257831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Arc 18"/>
            <p:cNvSpPr/>
            <p:nvPr/>
          </p:nvSpPr>
          <p:spPr>
            <a:xfrm rot="13572743" flipH="1">
              <a:off x="-1534083" y="693707"/>
              <a:ext cx="6918854" cy="154472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Oval 19"/>
          <p:cNvSpPr/>
          <p:nvPr/>
        </p:nvSpPr>
        <p:spPr>
          <a:xfrm>
            <a:off x="1371600" y="2164761"/>
            <a:ext cx="6019800" cy="19500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905000" y="3101788"/>
            <a:ext cx="5105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6553200" y="3873310"/>
            <a:ext cx="1295400" cy="2070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715000" y="5943600"/>
            <a:ext cx="32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Overall temperature goes down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907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24920" y="9000"/>
              <a:ext cx="8885520" cy="6840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560" y="-360"/>
                <a:ext cx="8904240" cy="685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746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0" y="0"/>
              <a:ext cx="8510400" cy="6733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-9360"/>
                <a:ext cx="8529120" cy="6752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42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886" y="3429000"/>
            <a:ext cx="3678914" cy="261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920707" y="1618517"/>
            <a:ext cx="0" cy="10624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920707" y="2055029"/>
            <a:ext cx="522181" cy="6259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20707" y="2680988"/>
            <a:ext cx="731053" cy="3414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07399" y="1618517"/>
            <a:ext cx="230398" cy="291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3495106" y="1846137"/>
            <a:ext cx="244348" cy="291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2722596" y="2680988"/>
            <a:ext cx="268758" cy="291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IN" dirty="0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68468" flipV="1">
            <a:off x="-127683" y="3618159"/>
            <a:ext cx="2846860" cy="199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1905000" y="1447800"/>
            <a:ext cx="4343400" cy="228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905000" y="1447800"/>
            <a:ext cx="4343400" cy="388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3200" y="1447800"/>
            <a:ext cx="1044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MOT Coil</a:t>
            </a:r>
          </a:p>
          <a:p>
            <a:r>
              <a:rPr lang="en-US" dirty="0" smtClean="0"/>
              <a:t>+ </a:t>
            </a:r>
          </a:p>
          <a:p>
            <a:r>
              <a:rPr lang="en-US" dirty="0" err="1" smtClean="0"/>
              <a:t>Ioffe</a:t>
            </a:r>
            <a:r>
              <a:rPr lang="en-US" dirty="0" smtClean="0"/>
              <a:t> Coil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295747" y="2055029"/>
            <a:ext cx="5409853" cy="2561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04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MAGNETIC TRAPPING </a:t>
            </a:r>
            <a:endParaRPr lang="en-US" b="1" dirty="0"/>
          </a:p>
        </p:txBody>
      </p:sp>
      <p:sp>
        <p:nvSpPr>
          <p:cNvPr id="3" name="Oval 2"/>
          <p:cNvSpPr/>
          <p:nvPr/>
        </p:nvSpPr>
        <p:spPr>
          <a:xfrm>
            <a:off x="1676400" y="2286000"/>
            <a:ext cx="5943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 conservative Trap/ Potential for laser cooled atoms</a:t>
            </a: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4267200" y="38100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362200" y="4572000"/>
            <a:ext cx="4114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Laser Cooling Lights, they are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use this as a Conservative Trap?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295400" y="2819400"/>
            <a:ext cx="67056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Loading from MOT to Magnetic TRAP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80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Cooling phases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038600" y="8382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Doppler</a:t>
            </a:r>
          </a:p>
          <a:p>
            <a:pPr algn="ctr"/>
            <a:r>
              <a:rPr lang="en-US" dirty="0" smtClean="0"/>
              <a:t>Cooling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59406" y="16764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087906" y="2590800"/>
            <a:ext cx="1295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5638800" y="990600"/>
            <a:ext cx="381000" cy="21336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4600" y="1600200"/>
            <a:ext cx="2286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Milli</a:t>
            </a:r>
            <a:r>
              <a:rPr lang="en-US" dirty="0" smtClean="0"/>
              <a:t> Kelvin range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81600" y="29718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781800" y="2667000"/>
            <a:ext cx="1828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Atomic density </a:t>
            </a:r>
          </a:p>
          <a:p>
            <a:pPr algn="ctr"/>
            <a:r>
              <a:rPr lang="en-US" dirty="0"/>
              <a:t>I</a:t>
            </a:r>
            <a:r>
              <a:rPr lang="en-US" dirty="0" smtClean="0"/>
              <a:t>ncreased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724400" y="3429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57600" y="4191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Magnetic Trapping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724400" y="4953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33800" y="5715000"/>
            <a:ext cx="23241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Evaporative Cooling</a:t>
            </a:r>
            <a:endParaRPr lang="en-US" dirty="0"/>
          </a:p>
        </p:txBody>
      </p:sp>
      <p:sp>
        <p:nvSpPr>
          <p:cNvPr id="18" name="Right Brace 17"/>
          <p:cNvSpPr/>
          <p:nvPr/>
        </p:nvSpPr>
        <p:spPr>
          <a:xfrm>
            <a:off x="6248400" y="4572000"/>
            <a:ext cx="457200" cy="1524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81800" y="4419600"/>
            <a:ext cx="1905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Need </a:t>
            </a:r>
          </a:p>
          <a:p>
            <a:pPr algn="ctr"/>
            <a:r>
              <a:rPr lang="en-US" dirty="0" smtClean="0"/>
              <a:t>Multi-Level</a:t>
            </a:r>
          </a:p>
          <a:p>
            <a:pPr algn="ctr"/>
            <a:r>
              <a:rPr lang="en-US" dirty="0" smtClean="0"/>
              <a:t>Treatment.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2 level model fails…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3352800" y="5562600"/>
            <a:ext cx="228600" cy="1143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38200" y="5524500"/>
            <a:ext cx="2057400" cy="125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Quantum nature of atoms observed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2400" y="3810000"/>
            <a:ext cx="8839200" cy="76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762000" y="3352800"/>
            <a:ext cx="2133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Cooling is limited</a:t>
            </a:r>
          </a:p>
          <a:p>
            <a:pPr algn="ctr"/>
            <a:r>
              <a:rPr lang="en-US" dirty="0" err="1" smtClean="0"/>
              <a:t>Upto</a:t>
            </a:r>
            <a:r>
              <a:rPr lang="en-US" dirty="0" smtClean="0"/>
              <a:t> Doppler Temp due to light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04800" y="4724400"/>
            <a:ext cx="2895600" cy="5715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Cooling Beyond Doppler Limit</a:t>
            </a:r>
            <a:endParaRPr lang="en-US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027400" y="2250360"/>
              <a:ext cx="3866760" cy="18039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18040" y="2241000"/>
                <a:ext cx="3885480" cy="18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/>
              <p14:cNvContentPartPr/>
              <p14:nvPr/>
            </p14:nvContentPartPr>
            <p14:xfrm>
              <a:off x="3598560" y="3429000"/>
              <a:ext cx="3009600" cy="19292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89200" y="3419640"/>
                <a:ext cx="3028320" cy="194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34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MOT</a:t>
            </a:r>
            <a:endParaRPr lang="en-US" b="1" dirty="0"/>
          </a:p>
        </p:txBody>
      </p:sp>
      <p:pic>
        <p:nvPicPr>
          <p:cNvPr id="4" name="Picture 2" descr="http://imagebank.osa.org/getImage.xqy?img=dTcqLmxhcmdlLGpvc2FiLTEyLTEwLTE4MzktZzAwM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64"/>
          <a:stretch/>
        </p:blipFill>
        <p:spPr bwMode="auto">
          <a:xfrm>
            <a:off x="2362201" y="1388254"/>
            <a:ext cx="3581400" cy="508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7620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-B Location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267200" y="609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0" y="5638800"/>
            <a:ext cx="47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5867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-1</a:t>
            </a:r>
            <a:endParaRPr lang="en-US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6553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10200" y="6400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+</a:t>
            </a:r>
            <a:r>
              <a:rPr lang="en-US" b="1" dirty="0" smtClean="0"/>
              <a:t>1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0" y="2133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14800" y="22860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1828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14800" y="1676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57800" y="20690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+2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4648200" y="2286000"/>
            <a:ext cx="76200" cy="426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447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-2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5867400"/>
            <a:ext cx="1864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alibri"/>
              </a:rPr>
              <a:t>σ</a:t>
            </a:r>
            <a:r>
              <a:rPr lang="en-US" b="1" dirty="0" smtClean="0">
                <a:latin typeface="Calibri"/>
              </a:rPr>
              <a:t>+Light, </a:t>
            </a:r>
            <a:r>
              <a:rPr lang="el-GR" b="1" dirty="0" smtClean="0">
                <a:latin typeface="Calibri"/>
              </a:rPr>
              <a:t>Δ</a:t>
            </a:r>
            <a:r>
              <a:rPr lang="en-US" b="1" dirty="0" smtClean="0">
                <a:latin typeface="Calibri"/>
              </a:rPr>
              <a:t>mF = +1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069068"/>
            <a:ext cx="1446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emission</a:t>
            </a:r>
          </a:p>
          <a:p>
            <a:r>
              <a:rPr lang="el-GR" dirty="0" smtClean="0"/>
              <a:t>Δ</a:t>
            </a:r>
            <a:r>
              <a:rPr lang="en-US" dirty="0" smtClean="0"/>
              <a:t>mF = 0, +/-1</a:t>
            </a:r>
          </a:p>
          <a:p>
            <a:r>
              <a:rPr lang="en-US" dirty="0" smtClean="0"/>
              <a:t>ΔF=</a:t>
            </a:r>
            <a:r>
              <a:rPr lang="en-US" dirty="0"/>
              <a:t>0, +/-1</a:t>
            </a:r>
          </a:p>
          <a:p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7200" y="48768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47244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67200" y="44196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4267200"/>
            <a:ext cx="1066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29200" y="2286000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32294" y="2272553"/>
            <a:ext cx="49306" cy="24518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334000" y="46598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+2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678898" y="45720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4876800" y="2253734"/>
            <a:ext cx="76200" cy="259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9530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315200" y="3352800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Repump</a:t>
            </a:r>
            <a:r>
              <a:rPr lang="en-US" dirty="0" smtClean="0"/>
              <a:t>,</a:t>
            </a:r>
          </a:p>
          <a:p>
            <a:r>
              <a:rPr lang="en-US" dirty="0" smtClean="0"/>
              <a:t>Π POLARIZED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821760" y="3464640"/>
              <a:ext cx="3063240" cy="446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2400" y="3455280"/>
                <a:ext cx="3081960" cy="46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4813200" y="6473880"/>
              <a:ext cx="107280" cy="98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3840" y="6464520"/>
                <a:ext cx="126000" cy="11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501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/>
          <a:lstStyle/>
          <a:p>
            <a:r>
              <a:rPr lang="en-US" b="1" dirty="0"/>
              <a:t>MOT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2057400"/>
            <a:ext cx="38862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+</a:t>
            </a:r>
            <a:r>
              <a:rPr lang="en-US" sz="2400" b="1" dirty="0" smtClean="0"/>
              <a:t>B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VICE VERSA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393360" y="2419920"/>
              <a:ext cx="5215320" cy="36615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84000" y="2410560"/>
                <a:ext cx="5234040" cy="36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794880" y="1258920"/>
              <a:ext cx="7974360" cy="54298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5520" y="1249560"/>
                <a:ext cx="7993080" cy="544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87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69600" y="178560"/>
              <a:ext cx="7840800" cy="48045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0240" y="169200"/>
                <a:ext cx="7859520" cy="482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326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18081</TotalTime>
  <Words>516</Words>
  <Application>Microsoft Office PowerPoint</Application>
  <PresentationFormat>On-screen Show (4:3)</PresentationFormat>
  <Paragraphs>162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1_Office Theme</vt:lpstr>
      <vt:lpstr>PowerPoint Presentation</vt:lpstr>
      <vt:lpstr>Technique to reach ultra low temperatures</vt:lpstr>
      <vt:lpstr>PowerPoint Presentation</vt:lpstr>
      <vt:lpstr>MAGNETIC TRAPPING </vt:lpstr>
      <vt:lpstr>How to use this as a Conservative Trap?</vt:lpstr>
      <vt:lpstr>Cooling phases</vt:lpstr>
      <vt:lpstr>MOT</vt:lpstr>
      <vt:lpstr>MOT</vt:lpstr>
      <vt:lpstr>PowerPoint Presentation</vt:lpstr>
      <vt:lpstr>MOT</vt:lpstr>
      <vt:lpstr>MOT to MAGNETIC TRAP</vt:lpstr>
      <vt:lpstr>PowerPoint Presentation</vt:lpstr>
      <vt:lpstr>What happens in +B location?</vt:lpstr>
      <vt:lpstr>MOT</vt:lpstr>
      <vt:lpstr>MOT to MAGNETIC TRAP</vt:lpstr>
      <vt:lpstr>PowerPoint Presentation</vt:lpstr>
      <vt:lpstr>PowerPoint Presentation</vt:lpstr>
      <vt:lpstr>PowerPoint Presentation</vt:lpstr>
      <vt:lpstr>PowerPoint Presentation</vt:lpstr>
      <vt:lpstr>MAGNETIC TRAP</vt:lpstr>
      <vt:lpstr>PowerPoint Presentation</vt:lpstr>
      <vt:lpstr>Potential seen by the atom in different  mF states</vt:lpstr>
      <vt:lpstr>Restoring Force </vt:lpstr>
      <vt:lpstr>PowerPoint Presentation</vt:lpstr>
      <vt:lpstr>Coffee cup!</vt:lpstr>
      <vt:lpstr>PowerPoint Presentation</vt:lpstr>
      <vt:lpstr>Self Evaporation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Doppler Cooling of Atoms</dc:title>
  <dc:creator>iitp</dc:creator>
  <cp:lastModifiedBy>IITP</cp:lastModifiedBy>
  <cp:revision>143</cp:revision>
  <dcterms:created xsi:type="dcterms:W3CDTF">2020-01-17T11:11:40Z</dcterms:created>
  <dcterms:modified xsi:type="dcterms:W3CDTF">2023-04-12T06:06:49Z</dcterms:modified>
</cp:coreProperties>
</file>