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9" r:id="rId3"/>
    <p:sldId id="328" r:id="rId4"/>
    <p:sldId id="331" r:id="rId5"/>
    <p:sldId id="334" r:id="rId6"/>
    <p:sldId id="335" r:id="rId7"/>
    <p:sldId id="333" r:id="rId8"/>
    <p:sldId id="473" r:id="rId9"/>
    <p:sldId id="509" r:id="rId10"/>
    <p:sldId id="319" r:id="rId11"/>
    <p:sldId id="472" r:id="rId12"/>
    <p:sldId id="260" r:id="rId13"/>
    <p:sldId id="265" r:id="rId14"/>
    <p:sldId id="326" r:id="rId15"/>
    <p:sldId id="510" r:id="rId16"/>
    <p:sldId id="320" r:id="rId17"/>
    <p:sldId id="321" r:id="rId18"/>
    <p:sldId id="508" r:id="rId19"/>
    <p:sldId id="285" r:id="rId20"/>
    <p:sldId id="286" r:id="rId21"/>
    <p:sldId id="268" r:id="rId22"/>
    <p:sldId id="267" r:id="rId23"/>
    <p:sldId id="262" r:id="rId24"/>
    <p:sldId id="401" r:id="rId25"/>
    <p:sldId id="432" r:id="rId26"/>
    <p:sldId id="269" r:id="rId27"/>
    <p:sldId id="433" r:id="rId28"/>
    <p:sldId id="471" r:id="rId29"/>
    <p:sldId id="468" r:id="rId30"/>
    <p:sldId id="453" r:id="rId31"/>
    <p:sldId id="457" r:id="rId32"/>
    <p:sldId id="454" r:id="rId33"/>
    <p:sldId id="455" r:id="rId34"/>
    <p:sldId id="270" r:id="rId35"/>
    <p:sldId id="469" r:id="rId36"/>
    <p:sldId id="355" r:id="rId37"/>
    <p:sldId id="358" r:id="rId38"/>
    <p:sldId id="361" r:id="rId39"/>
    <p:sldId id="364" r:id="rId40"/>
    <p:sldId id="367" r:id="rId41"/>
    <p:sldId id="370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472C4"/>
    <a:srgbClr val="ED7D31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0:34.60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22885 9322 155 0,'0'0'253'0,"0"0"-61"0,0 0-54 0,0 0-39 16,0 0-23-16,0 0-14 0,7 0-8 0,-7 0-5 0,0 0-2 15,0 0-3-15,0-3 1 0,0 3 1 0,0 0-5 16,0 0 2-16,0 0-1 0,0 0-2 0,0 0-1 0,0 0-1 16,0 0-1-16,0 0-2 0,0 0 1 0,0 0-2 0,0 0-1 15,0 0-1-15,0 0-2 0,0 0 1 0,0 0 0 16,0 0 4-16,0 0 4 0,0 0 9 0,0 0 9 0,7 3 14 16,-7-3 19-16,0 0 21 0,0 0 28 0,6 6 28 0,-6-6 27 31,0 0 19-31,7 0 7 0,-1 3-4 0,0-3-12 0,2 0-19 15,4 0-28-15,-6-3-31 0,8 3-33 0,-1-6-27 16,7 6-19-16,-8-3-11 0,8 0-7 0,-1 0-7 16,7-2-3-16,0-2-4 0,1 0-3 0,5 0-1 0,7-1-2 15,1 1-2-15,5 0 1 0,0-4-1 0,14 3-3 0,-1-3 0 16,1 0-1-16,6 0 1 0,7-3-1 0,-7-1 0 0,7 3-1 16,6-5 0-16,0 2 1 0,1-3 1 0,4-1 3 15,-4 1 3-15,6-4 6 0,-1 4 0 0,1-1 0 0,0 1 3 16,-7 3-2-16,6 1 1 0,-5-1-3 0,-1 1-2 0,-6 3-6 15,5-4-1-15,-4 4-2 0,-2 0-2 0,-6-3-1 0,6 2-1 16,2-3-1-16,-2 5-1 0,0-5 2 0,2 0 1 16,-2 1 2-16,0-1-1 0,2 0 2 0,4 1 0 0,-5-1-1 15,6 4 0-15,-7-4 0 0,8 4-3 0,-8-3 0 0,2 3-1 16,-2 3 1-16,0-3-1 0,-6 4 1 0,-6-4-3 16,6 4 0-16,-6 0 0 0,0 3 0 0,6-3 1 0,-7 3 0 15,1 0 1-15,0 1 1 0,-1 0 2 0,1-3 1 0,-7 3-1 16,6 0 1-16,1-1 1 0,0 0-2 0,-1 1 0 0,-5-1-2 15,12 0 0-15,-7-3 1 0,8 4 1 0,-8-1-2 16,1-4 1-16,0 5-2 0,-8-4 1 0,1 3 0 0,1-3-1 16,-8 3-1-16,1-3-2 0,-7 3 1 0,0-3 0 0,-7-1 2 15,1 5 1-15,-7-5 0 0,0 5 3 0,-6-5 1 16,-7 5 4-16,-1-4 9 0,2 7 8 0,-8-8 19 0,-6 5 4 16,6-2 2-16,-6 1 2 0,0-3 5 0,-6 4 0 15,0-4-6-15,-8-4-9 0,2 4-16 0,-8-1-4 0,1 1-3 0,-14-1-5 16,7 1-7-16,-13 0-4 0,-7-1-3 0,1 5 0 15,-1-1-1-15,-6 4-1 0,6-4 1 0,0 4-1 16,1 4 1-16,13-4-1 0,-7 0 1 0,13 4-2 0,6-1-1 16,1 1-2-16,-1 0 1 0,14-1-3 0,-8 1 1 0,8 0-2 15,6-1-1-15,0 5 0 0,6-5 2 0,0 5 0 0,8 3 0 16,6-4 2-16,5 0 0 0,1 0 0 0,13 0 3 16,-5 2-1-16,11-6 0 0,-6 5 0 0,0-5 2 0,6 1-1 15,2 3 1-15,-9 0-1 0,8 1-1 0,0 3 2 0,-8-4 2 16,1 4-2-16,-6 0 0 0,-1 3 1 0,-6 1 1 15,1 0 0-15,-7-1 0 0,-8 5 4 0,2-4 2 0,-8 3 7 16,-6 0 9-16,-6 4 6 0,-2-4 6 0,-10 4 6 0,-9 1 2 16,1-5 0-16,-13 3-1 0,1 5-7 0,-9-4-20 0,-5 4-34 15,1-1-42-15,-8 1-53 0,0-1-123 0,0-2-136 16,1-1-157-16,-1 0-201 0,14-4-113 0,5 4-42 0,15 0-2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7-30T10:59:55.369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11071 4455 293 0,'0'0'369'0,"0"-5"-125"0,0 5-97 0,0 5-59 15,0-5-35-15,0 5-22 0,0 5-5 0,9 0 4 0,-9-1 7 16,0 6 9-1,9 3 7-15,-9 3 13 0,8 3 9 0,0 5 4 0,2-4-1 0,-1 11 6 16,-1-9 10-16,1 8 4 0,8-7 1 0,-8 7-7 16,8 1-2-16,-9-9 4 0,10 8 1 0,0-7-3 0,7 3 8 15,-7-3 5-15,0-3 0 0,8 4 0 0,-8-4-2 0,7-1-3 16,1-4 10-16,1 0-3 0,-2-6-14 0,1 1-1 0,-1-5 3 16,2 0 7-16,8-5 11 0,-9-5 2 0,17-11-9 0,-8-3-4 0,17-10-11 0,1-11-13 15,7-9-11-15,18-15-9 0,1-10-14 0,8-13-3 16,8-5-4-16,18-7-4 0,-9-14-7 0,18-4-2 15,-1-1 1-15,10-8-7 0,-2 4-2 0,1-6-10 0,-9 2-6 16,11 3-2-16,-10 6 2 0,-2 1-1 0,-6 2-1 0,-9 11 1 16,-11 11 1-16,-17 4 3 0,3 14 2 0,-29 6 2 0,2 14 6 15,-8 4 7-15,-12 12 12 0,-16 9 13 0,10-1 13 16,-19 9 10-16,1 3 11 0,0 3 7 0,-9 0-1 0,0 5-2 16,0 2-11-16,0-4-11 0,-9 7-14 0,0-5-12 0,1 5-11 15,-1 0-11-15,-9 0-10 0,10 5-20 0,-1 2-30 16,0-4-32-16,-8 2-34 0,10 5-40 0,-11-5-94 0,9 10-117 15,-9-5-117 1,0-1-184-16,1 1-90 0,-1 10-68 0,-7-1-28 0,-10 6 9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4T07:05:13.353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17132 9901 238 0,'0'0'216'16,"0"0"-44"-1,0 0-35-15,0 0-27 0,0 0-19 0,0 0-13 0,0 0-11 0,0 0-3 0,0 0-3 0,0 0-1 16,0 0-3-16,0 0-4 0,0 5-4 0,-8-5-3 0,8 0-2 15,0 0-3-15,-9 0 0 0,9 0 2 0,0 0 2 16,-9 0 3-16,9 0 3 0,0 5-1 0,-7-5 0 16,7 0 1-16,0 0 5 0,0 0 10 0,-10 5 15 0,10 1 17 15,0-6 18-15,0 0 23 0,0 0 15 0,0 0 16 0,-9 0 5 16,9 4-3-16,0-4-11 0,0 0-14 0,0 6-16 0,0-6-19 16,0 0-14-16,0 0-17 0,0 0-13 0,0 0-10 15,0 0-7-15,0-6-4 0,0 6-6 0,0 0 0 0,0 0 0 16,0 6 3-16,0-6 3 0,0 0 6 0,0 0 6 0,-9 0 5 15,9 0 3 1,0 0 2-16,-9 0 1 0,9 0-3 0,-7 0-6 0,-3 0-6 16,2 0-7-16,-1-6-4 0,1 2-4 0,-1 4 1 0,0 0 1 15,1-6 6-15,-2 6 4 0,10-5 2 0,-8 5 4 0,0-5 0 16,-1 0 0-16,0 0-4 0,0 2-3 16,1-3-7-16,0 0-2 0,-2-4-1 0,10 6-1 0,-7-6 3 0,7 6 1 0,-10-7 0 0,10 1-1 0,-8 6-2 15,8-10-2-15,0 4-5 0,0-5-4 0,0-1-5 0,0-2-8 31,0 3-3-31,8-3-1 0,-8-3-2 0,10 3-1 0,-3-4 1 0,3 3-4 0,-2-5 1 16,9 5 3-16,-8-7 0 16,0 3 1-16,7 3 2 0,-6-4 2 0,7-1 4 0,-8 1 4 15,8-1 4-15,1-5 5 0,-11 7 3 0,11-2 3 0,1-4 2 16,-12 4 0-16,11 2-1 0,0-6-5 0,-1 3-4 16,-9 3-4-16,10-7-5 0,-1 5-5 0,0 1-4 15,1-6-4-15,-1 6-2 0,0-4 0 0,10-2 0 0,-10-1-3 16,9-2-1-16,1 4 0 0,-2-6 1 0,2 1 0 0,-11 0-1 15,10-5 0-15,1 5 1 0,-1-5 3 0,9 5 1 0,-8-6 1 16,-2 1 0-16,0 6 2 0,-7-3 0 0,8 8-2 16,0-7 1-16,0 6-2 0,-9-1-2 0,11 1-1 0,-13 1 0 15,3-3-1-15,0 3-1 0,8 3 2 0,-9-4-1 16,1 4 1-16,-1 1 0 0,0-6-3 0,0 7 3 0,-8 3-2 16,0-4 3-16,-1 4 1 0,1 5 2 0,0-5 7 0,-9 6 4 15,0 4 7-15,0 0 1 0,0 2 4 0,0-4 0 16,-9 8 0-16,9 0-4 0,-9-2-7 0,-8 2-6 0,0 4-3 15,-1 4-5-15,-7 2-3 0,-10 2-4 0,9 4-3 0,-10 1-2 16,1 7 2-16,1-4-1 0,0 2 0 0,-9 2-1 16,16-6 2-16,1 6 0 0,-1-10 2 0,10 5 1 0,0-6-1 15,0 0-1-15,8-3-2 0,9-2 1 0,-8-4-2 0,8 0-3 16,0 6-2-16,0-6-2 0,8 0 1 0,1 0-1 0,0 0 2 16,8-6-2-16,1 2 2 0,9-5 2 0,6-3 3 15,-6 4 0-15,16-8 3 0,0 2 1 0,2 0-1 0,-3-1 1 16,2 0-1-16,-1 0-4 0,0 2-2 0,-8 2-2 15,7 6-3-15,-5-5-6 0,-4 5 0 0,-6 0-2 16,-1 5-2-16,-8 0 1 0,-2 0 2 0,-7 5 1 0,0 0 4 16,0 5 2-16,-9 0 3 0,-9 9 3 0,0 1 6 0,0 5 3 15,-7 3 5-15,-10 8 0 0,-1-7 3 0,1 4 3 0,1 2 0 16,-12-1 0-16,12-4-1 0,-10 4-3 0,9-6-2 0,0-2 0 16,9-3-4-16,-1-3 1 0,2-1-2 0,-2 1-1 15,8-5-4-15,3 0-11 0,-2-2-28 0,0-2-49 0,9-6-72 16,9 5-75-16,-9-5-112 0,9-5-165 0,-2 0-203 15,12-5-161-15,6-10-108 0,2-6-24 0,-1-7 28 0</inkml:trace>
  <inkml:trace contextRef="#ctx0" brushRef="#br0" timeOffset="1187.53">19842 9945 353 0,'0'-4'386'0,"0"4"-79"15,-9 0-78-15,9 0-54 0,-8-6-36 0,8 6-24 16,-10 0-13-16,10 0-16 0,-8 0-6 0,8 0-10 0,0 6-12 0,0-6-10 0,-8 0-8 15,8 0-1-15,0 0 8 0,0 0 13 0,0 4 21 16,8-4 27-16,-8 0 32 0,0 0 31 0,0 0 33 16,0 0 13-16,-8 0 3 15,8-4-10-15,0 4-17 0,-9-6-21 0,9 6-26 0,-9-3-26 0,9 3-29 0,0 0-16 0,-9-6-7 16,1 2 0-16,8 4 0 0,-9 0-1 0,9-6 3 0,-9 1 1 16,9 0 0-16,0 0 4 0,0 0 2 0,0 2 0 15,0-3 0-15,-8 0-2 0,8-4-5 0,0 2-7 0,8-2-5 16,-8-1-7-1,0-3-4-15,0 0-5 0,9-1-5 0,-9 0-2 16,9 1 3-16,-9-6 2 0,8 5 4 0,-8-4 0 0,9-1 2 0,0 1 0 0,-9 3 4 0,9-3 3 0,-9-1-1 16,8 2 1-16,0-2 0 0,2-1 0 0,-2-2-3 0,1-2-1 15,8 6-2-15,-7-6-3 0,-3 2 0 0,11-3-1 0,-10 3 0 32,10 3 0-32,-1-5 0 0,1 1-2 0,0-1-2 15,-2 1-3-15,2-1-3 0,7 1 0 0,-7 0-5 0,0 0 0 16,-1-1-4-16,9 1 1 0,-8-1 0 0,8 1-4 0,-1-1-1 15,-7-4-2-15,8 5-3 0,0 0-2 0,0-6 0 16,0 1-5-16,9-1-1 0,-8 0 1 0,6 3-1 0,-6-3-2 16,7-1 0-16,1 3 0 0,-10-3-1 0,12 3 0 15,-3-1 0-15,-10 4 0 0,4 1-1 0,6-1-2 0,-16 5-1 16,8-3 0-16,-9 3 1 0,9 1-1 0,-8-1 2 0,-1 5 0 16,-9-4 3-16,11 4 5 0,-12 1 6 0,4 3 6 0,-4 2 6 15,2 0 5-15,-9-1 5 0,0 0 3 0,0 4 3 16,0 2-2-16,0-2-3 0,0 3-1 0,-9-4-4 15,9 4-3-15,-7 3-5 0,-4-5-5 0,-5 5-5 0,-2 0-4 16,1 0-4-16,-9 5-5 0,-1-2-3 0,-7 4-1 0,8-4 0 16,-17 13-1-16,8-6 2 0,-9 0 0 0,10 3 0 0,-1 3 0 15,-9-2 0-15,19-5-4 0,-11 6 1 0,12-5 1 0,4 0-1 16,-5-5 1-16,8 4 0 0,8-3 1 0,0-1 0 0,1-2 4 16,-1-3-3-16,0 7 0 0,9-7-4 0,0 3-2 15,0-3-2-15,0 0-2 0,0 0-4 0,0-3-3 0,0 3 0 16,0 0-3-16,9-7-1 0,-9 7 0 0,9-3 0 0,-1-2 1 15,1-1 3-15,8-3 2 0,10 4 3 0,0-8 4 16,-3 1 3-16,12-2 3 0,7-1 2 0,0-5 1 0,0 7 0 16,1-7 0-16,0 1 1 0,7 4-1 0,-7-6 0 15,8 8-1-15,-8-2-2 0,-1 5 0 0,1 0-2 0,-10 0 0 16,1 5-4-16,-1 5-1 0,-6-5-1 16,-13 10 0-16,3 0 0 0,0 0 1 0,-11 5-2 0,3 5 2 0,-1 0 2 15,-9-2 4-15,0 13 1 0,-9-3 2 0,-1 3 3 0,-6 3 2 16,-1 4 2-16,-1-3 2 0,-9 3-2 15,3 3 0-15,-3-3-1 0,1 2 1 0,9-2-1 0,-10-3-2 16,2 0 0-16,7-1-2 0,0 0-4 0,2-4-21 0,6-11-38 16,2 6-58-16,-1-6-78 0,9 1-81 0,0-5-92 0,9-4-161 15,9-6-186-15,-2-6-216 0,11-4-104 0,7-10-14 0,2-5 34 16,-2 2 59-16</inkml:trace>
  <inkml:trace contextRef="#ctx0" brushRef="#br0" timeOffset="2185.39">22465 9683 147 0,'0'4'250'0,"0"0"-57"15,-9 6-54-15,9-5-45 0,-10-1-30 0,10 8-15 16,-7-9-7-16,7 7 0 0,0-5 4 0,-11 5 2 0,11-5 0 15,0 0 1-15,0 0 5 0,0 0 4 0,0-2 6 16,-7 4 10-16,7-3 10 0,0 1 12 0,-8 0 15 0,8 0 20 0,0 0 20 0,0-5 27 0,0 5 24 16,-10 0 21-16,10-5 16 15,0 4 6-15,0-4-5 0,0 0-11 0,0 0-21 0,0 0-24 16,-8 0-26-16,8 0-25 0,0 0-21 0,0 0-14 0,0 0-8 16,0 0 0-16,-9 0 2 0,9 0 2 0,0 0 1 0,0 0 1 15,0 0-1-15,0 0-1 0,0 0 0 0,0 0-4 0,0-4-2 0,0 4-5 16,0-5-8-16,0 0-7 0,0 0-4 0,0 0-5 0,0-5-5 15,0 6-4-15,0-6-4 0,0 0 0 0,0 0-8 16,9-5 5-16,-1 2 2 0,2-8-1 0,-2 7 3 0,-1-6-1 16,4 1 1-16,-4-7-5 0,12 8 8 0,-2-7-3 0,-9 1-4 15,10-1-2-15,-1 1-3 0,9-1-3 0,-8-5-2 16,8 7-1-16,-9-11-4 0,1 3-3 0,9 3-2 0,-3-2-4 16,-6 2 1-16,8-7-2 0,1 5 1 0,-2-3 0 0,1-2 0 15,9-4-2-15,-10 0 0 0,11-5 2 0,-1 6-1 0,-1-7-1 16,1 1 0-16,-1-5 0 0,1 1 3 0,0 4 6 31,10-5 1-31,-12 5-1 0,2-5 2 0,0 4 2 0,-1 2 1 0,-8-1 4 16,9 5 2-16,-9 0 0 0,-1 4 1 0,-6 7 5 15,-2 3 4-15,-9 1 6 0,2 4 5 0,-2 5 1 16,-8 5-1-16,0-3-5 0,-8 7-4 0,-2-4-6 0,2 10-8 16,-9 0-9-16,-9 0-10 0,0 10-7 0,1-1-5 0,-12 6 0 15,3 5-2-15,8 0-2 0,-8 4-2 0,7-6-1 0,1 4 1 16,1 1-1-16,6-4-3 0,2-4-7 0,9 0-10 15,-2 0-8-15,10-5-11 0,0-1-7 0,0-2-6 16,10-4-4-16,-2 2-3 0,9-5 0 0,2 0 0 0,6-5 3 16,1-5 2-16,1 1 6 0,7-1 1 0,-8-5 1 0,17 0 3 15,-15 0 5-15,5 6 7 0,-8-5 8 0,11-2 9 0,-10 6 0 16,0 2 7-16,0 1 4 0,0-1 0 0,0 8 1 16,-8-6 2-16,-1 6-2 0,-7 6 3 0,7-1 1 0,-10 5 2 15,3-2 6-15,-10 12 6 0,0 0 4 0,-10 4 9 0,3 10 7 16,-10 1 9-16,-3 3 8 0,-5 11 7 0,-10 0 4 15,9 1 1-15,-8-6-2 0,-1 5-1 0,-1-6-7 0,3 1-7 16,8 0-10-16,-12-5-9 0,12-5-6 0,-1 5-6 16,0-9-6-16,9-1-14 0,-1-4-26 0,9-6-43 0,-9-4-59 15,10 0-85-15,1-6-94 0,-4 1-125 0,11-10-180 0,11-5-236 16,-4-5-145-16,11-9-69 0,-10 4-8 0,9-9 48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0:50.25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12218 11126 27 0,'-6'-4'282'0,"-2"0"-93"0,2 1-64 0,0-5-40 15,-1 5-19-15,0-1-12 0,1 0-5 0,-1-3-1 0,1 3 2 16,0 4 2-16,6-4 1 0,-7 1 2 0,0-4-1 16,7 3 0-16,-6 1 0 0,0-1 1 0,6 4 0 0,0-4-2 15,-7 4-5-15,7 0-2 0,0 0-5 0,0 0-7 0,0 0-6 16,0 0-8-16,0 0-3 0,0 0-5 0,0 0 0 15,0 0-3-15,7 0 2 0,-7 0 3 0,6 0 8 0,0 0 4 16,1 0 6-16,6 0 2 0,0 0 2 0,-7 0 0 0,8-3 2 16,6 3 1-16,-8-5-8 0,8 3-1 0,-1 2-6 15,1-4-2-15,-1 4-2 0,1-5-3 0,6 5-4 0,0 0-1 16,0-3 2-16,7 3 1 0,-7 0 4 0,13 0 3 0,-7-4 10 16,7 0 6-16,7 1 10 0,-1-1 3 0,8-3 3 0,-2 0 1 15,2-1 0-15,5 2-3 0,1-2-6 0,0 0-7 16,6 1-5-16,-7 3-4 0,7-3-4 0,0 4-4 0,0-2-1 15,8 2 1-15,4 0 1 0,2-1 1 0,-1 0-3 0,7 0 3 16,6 1 1-16,0-1-3 0,13-3-2 0,-7 0-6 16,8-1-3-16,5 2-4 0,1-6 1 0,1-3-1 0,4 0-2 15,8 1-1-15,7-4 0 0,-1-1-1 0,0-3 3 0,7 1 0 16,6-2-6-16,0-2-1 0,0 3 4 0,1-4 1 16,6 4 2-16,-1-3 1 0,8 2 2 0,-1-2-1 15,0 6 5-15,0-2 0 0,7-1 4 0,-6 0 4 0,12-1 0 16,1 1 2-16,-1 1-1 0,7-1-2 0,-1-4-1 15,7 1-5-15,1-2-2 0,-1-2-3 0,7 0-2 0,-7-1-4 0,7 2-1 16,-6-2-1-16,-1 1-1 0,-6 0 3 0,0-1 1 0,-7 5-2 16,1-1 2-16,-8 0 0 0,-5 4 3 0,-1 4 1 15,0-4 1-15,-6 4-4 0,0 3 2 0,-6-4 1 0,-2 5-1 16,2-1 1-16,-8 5 1 0,2-5 1 0,-2 4 2 16,-6 0 2-16,-6 0 3 0,-7-1 10 0,1 6 12 0,-15-2 13 15,-4 1 10-15,-2 0 8 0,-13 0 6 0,1-1 3 0,-12 0-2 16,-8 1-11-16,-7 3-12 0,-6-3-14 0,-13 3-10 15,0 1-9-15,-6 3-6 0,-13-4 0 0,-1 4 1 0,1-4 4 16,-14 4 4-16,6 0 8 0,-4 0 4 0,-8 0 8 0,6 0 8 16,-6 0 2-16,0 0 1 0,0 0-2 0,-6 0-2 0,6 0-6 15,-8 0-6-15,8 0-7 0,-12 0-10 0,6-3-8 16,-1 3-9-16,0 0-13 0,1-3-20 0,-1 3-23 0,1 0-51 16,0 3-112-16,-2-3-123 0,2 0-167 0,0 0-173 15,-1 0-110-15,0 0-45 0,-5 0-10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1:05.39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22788 14980 235 0,'-6'0'369'0,"6"-4"-99"0,0 0-107 0,0 1-71 0,0-1-42 15,-8 4-19-15,8-4-16 0,0 4-6 0,0-3-4 0,0 3-4 16,0-4 1-16,0 4-1 0,8 0 0 0,-8-4-2 15,0 4 1-15,0 0-1 0,0 0 1 0,0 0 1 0,0 0 0 16,0 0 0-16,0 0 0 0,0 4 1 0,0-4 1 16,0 0-1-16,0 4 1 0,0-4-1 0,0 3-1 0,0 1 1 15,0-4 2-15,0 4-2 0,0-4 5 0,0 3 2 0,0-3 7 16,0 4 7-16,0-4 8 0,0 0 10 0,0 0 12 16,0 4 13-16,0-4 14 0,0 0 12 0,-8 0 15 0,8 3 13 15,0-3 16-15,0 0 10 0,-6 0 3 0,6 0 8 0,0 0 5 16,-6 0-2-16,6 0-7 0,0 0-8 0,0 0-14 15,-7 0-9-15,7 0-4 0,0 0-14 0,0 0-12 0,0 0-9 16,0 0-10-16,0 0-9 0,0 0-9 0,0 0-6 0,0 0-6 16,0 0-4-16,0 0-4 0,7 0-4 0,-7 0 0 0,0 0 1 15,0 0 2-15,6 0-2 0,-6 0-3 0,0 0 0 16,0 4-2-16,0-4 1 0,-6 0-7 0,6 0 4 0,0 0 2 16,0 4 6-16,-7-4 1 0,7 0 0 0,-6 3 2 0,-1 1 1 15,0 3 4-15,-5 4-4 0,-2-4-2 0,-5 8-5 16,-1 1-4-16,-6-2-1 0,0 4-4 0,-6 0 0 0,-1 0 7 15,1 4-4-15,-7 0-3 0,-6 4 0 0,-1-4-2 16,0 3-1-16,-6 5 2 0,0 0-1 0,-1-2-5 0,-5 6 2 16,0-1 2-16,-1-1 2 0,-6-2 4 0,6 3 3 0,-6-4 5 15,7 4 4-15,-1-7 4 0,6 3 7 0,1-3 8 16,1-4 5-16,5 3 3 0,7-3 2 0,0-3-1 0,-1-1 0 16,15 0-4-16,-8-2-6 0,7-2-2 0,6-3-3 0,8-1-5 15,-8-2-4-15,7-1-5 0,6-3-6 0,1 3-1 0,-7-3-6 16,13 0-4-16,-6-1-7 0,6 1-4 0,0-4-2 15,0 3-1-15,0 1-1 0,6 3 1 0,0 1 0 0,7-1 3 16,0 4-1-16,6-4 1 0,1 8 4 0,7-3-1 0,-1-2 3 16,6 5 0-16,7-1 0 0,0 5 0 0,1-5 5 15,5 5 0-15,1-1-3 0,5-4 1 0,8 5-2 0,0-1-1 16,6 1-2-16,0-1-3 0,7 4-2 0,6-8-2 0,0 5-1 16,6-1-1-16,1-3-1 0,0 3-1 0,0-3-1 0,-1 0 1 15,1-1-1-15,-7 1 2 0,0 0-1 0,1-1 2 16,-14 1-2-16,0 0 0 0,-13-1 0 0,-1 4 0 15,-4-3 0-15,-15 0-3 0,1 3-1 0,-7-3 0 0,-6-1 1 16,-1 1 3-16,-13-4 0 0,8 4 1 0,-8-4 1 0,-6 0 0 16,6-1 0-16,-6 2 1 0,0-5 1 0,0 0-2 0,-6 1 0 15,6-5 0-15,0 1-1 0,-6-1 0 0,6 1 3 16,0 0-1-16,-7-1-1 0,7-3-4 0,0 0-13 0,-7 0-22 16,7 0-36-16,-6-3-48 0,-1-1-54 0,1 0-60 0,0-3-126 15,-2 0-138-15,2-8-157 0,0 4-166 0,-1-3-84 16,0-1-14-16,1 1 15 0</inkml:trace>
  <inkml:trace contextRef="#ctx0" brushRef="#br0" timeOffset="523.31">23374 15588 186 0,'-13'-11'806'0,"6"3"18"0,-5-3 15 16,5 8-190-16,0-5-187 0,1 5-154 0,-1-1-114 0,1 1-59 16,6-1-21-16,-6 0-16 0,6 4-13 0,0 0-8 15,0 0-11-15,6 0-16 0,-6 0-11 0,6 4-8 0,1 0-5 0,6-1 2 16,-6 4 10-16,5 1 8 0,2 3 7 0,5 4 11 15,-6-1 9-15,6 4 4 0,-5 1 1 0,6 6-1 16,-8 1-3-16,8 0-2 0,-7 3-5 0,-1 5-4 0,2-2-10 16,-1 5-4-16,0-5-3 0,0 5-8 0,0 0-4 0,0-1-7 15,-7-2-3-15,8-6 0 0,-8 2 2 0,7-4 5 0,-7-4 5 16,1 0 7-16,0-4 11 0,-1-4 11 0,0-3 17 16,-6 1 20-16,7-5 22 0,-7-3 15 0,0-1 13 0,7-6 6 15,-7-1 1-15,6-7-5 0,0-8-14 0,1 1-20 0,6-11-22 16,-6 0-17-16,5-4-15 0,2-4-5 0,-1-3-3 15,-7 3 1-15,7-3 0 0,0-4-29 0,1 4-30 0,-8-4 0 16,0 3 0-16,1 1 0 0,6 0 0 0,-7 3 0 0,1 0 0 16,-7 4 0-16,0 1 0 0,0 2 0 0,0 4 0 0,0 5 0 15,0 3 0-15,0-1 0 0,0 8 0 0,0-1 0 16,0 2 0-16,0 3 0 0,0 3 0 0,0-3 0 0,0 3 0 16,0 4 0-16,6-3 0 0,-6 3 0 0,0-4 0 15,0 4 0-15,0 0 0 0,0 4 0 0,0-1 0 0,0 1 0 16,0-1 0-16,0 5 0 0,0-5 0 0,0 5-154 0,0 3-388 15,-6 3-107-15,12-6-124 0,-6 2-160 0,7-2-116 0,0-5-50 16,-1 5 18-16,0-1 64 0</inkml:trace>
  <inkml:trace contextRef="#ctx0" brushRef="#br0" timeOffset="1047.46">24058 15195 546 0,'-13'-7'861'0,"7"7"16"0,-8-7 3 15,8 7-212-15,-8-4-222 0,8 1-152 0,0 3-82 16,6 0-37-16,-7-4-20 0,7 4-9 0,0 0-6 0,0 0-15 16,0 0-20-16,0 0-21 0,7 4-16 0,5-4-12 0,-4 3-3 15,4 1-1-15,2 1 4 0,5-3 6 0,1 2-1 16,-2-1 1-16,9 2-4 0,-1-1-3 0,0-1-3 0,0 4-2 15,7-3-2-15,-7 3-2 0,7 0-1 0,-7-3-1 0,6 3 1 16,1 1-1-16,-1-1-2 0,1 0-2 0,-7 1-3 0,6-1-2 16,1 0-6-16,-7 1-3 0,7-1-4 0,-7 0-6 15,6 0-4-15,-6 1-3 0,7 0-2 0,-8 3-2 0,2-4-2 16,-1 0 0-16,6 4-2 0,-6-4 0 0,7 4 0 0,-7 0 0 16,0 0-1-16,1 0-1 0,5 1 0 0,-7 2 1 15,1-3 0-15,1 3 0 0,-1 0 0 0,0 2 1 0,-7-1 1 16,7-1-2-16,-12 1 0 0,5 3-1 0,-12 1 0 0,6-1 1 15,-1 3 1-15,-12 2 2 0,8 2-1 0,-16 5 4 0,8-1 3 16,-12 4 3-16,-1 4 5 0,-1 3 7 0,-4 4 9 16,-9 4 15-16,-5-1 19 0,-8 8 18 0,1-4 19 15,-13 4 20-15,0 0 14 0,-6 4 12 0,-1-1 9 0,-12 1 6 16,-2 3-81-16,-4-2-84 0,-2-2 0 0,8 0 0 0,-8-3 0 16,8-7 0-16,6-1 0 0,0-3 0 0,12-7 0 0,1 0 0 15,7-5 0-15,12-6 0 0,-5 0 0 0,11 0 0 0,7-8 0 0,1-3 0 16,0-1 0-16,12-7 0 0,-6 4 0 0,13 1 0 0,-7-9 0 15,7 5 0-15,0-8 0 0,7 0 0 0,-7 0 0 0,6-4 0 16,1 0-327-16,-7-8-625 0,13 2-228 0,-7-8-93 0,8-1-12 16,-8 1 36-16,0 0 79 0</inkml:trace>
  <inkml:trace contextRef="#ctx0" brushRef="#br0" timeOffset="8954.32">9801 14401 322 0,'0'0'496'0,"0"-4"-117"0,0 0-160 0,0 4-89 16,0 0-49-16,0 0-17 0,0 0-1 0,0 0 7 0,0 0 10 15,0 0 14-15,0 0 12 0,0 0 3 0,0 4 2 16,0-4 0-16,0 4-1 0,0-1 11 0,0 1 15 0,-6 3 11 16,6 1 11-16,-7 3 7 0,1 3 3 0,-1 1-3 0,1 4-9 15,-7-1-21-15,-7 3-26 0,0 5-23 0,1 0-22 16,-13 3-14-16,-1 5-10 0,-7 1-3 0,2 2-5 0,-14 3 1 16,6 5 6-16,-13-5-1 0,1 4-1 0,-1-3-1 0,0 2 2 15,-6-2-1-15,6-1 2 0,-6 0 0 0,7-3-6 0,-1-1 4 16,8-3 1-16,-2 0 1 0,8-3-2 0,5-5-4 15,1 1 0-15,7-1-6 0,-1-2-4 0,7-5-3 16,6 0-7-16,1 1-4 0,0-5 3 0,12 4-4 0,-5-3-2 16,12-1-1-16,-8 4-1 0,16 5 2 0,-2-1 1 0,0 0 1 15,7 0-2-15,7 4 2 0,6 3 1 0,0 0 1 0,7 4-1 16,5 4 1 0,9-1-1-16,-2 1-1 0,7 4 0 0,7-1 0 0,0 4-1 0,12-4 0 0,-6 4 0 0,6-3 2 15,8-2 0-15,-2 2-2 0,2-4 1 0,-1-4-1 0,0 3 0 16,1-3-3-16,-8-3-1 0,1 2-1 0,0-2-1 15,-7-5 1-15,-6 1-2 0,-8 0 1 0,1-5 0 0,1 1-1 16,-14 1 1-16,-1-5 1 0,1 0 1 0,-13 1-3 0,7-5-4 16,-13-3-6-16,6 4-14 0,-13-4-13 0,7 1-18 15,-8-6-20-15,-6 2-22 0,8-4-32 0,-8-1-73 0,-6-3-98 16,7 0-85-16,-7-7-112 0,7-5-182 0,-14-2-78 16,7-5-36-16,-7-3-1 0</inkml:trace>
  <inkml:trace contextRef="#ctx0" brushRef="#br0" timeOffset="9290.34">10459 15079 189 0,'-19'-11'715'0,"-1"3"10"16,1-4-15-16,5 6-211 0,-5-2-164 0,6 5-104 16,0 3-61-16,7 0-34 0,-8 0-17 0,8 3-12 15,0 1-8-15,-1 3-10 0,0 8-20 0,7 0-19 0,-6 3-13 16,6 8-8-16,6 4-5 0,-6-2 1 0,7 6 1 0,0 6-2 16,5 0 0-16,2 3 0 0,5 6 0 0,-6-6 0 0,6 5-2 15,1 0-3-15,0-1-6 0,5 0-1 0,-5-2-5 16,6-1-4-16,-6 0-1 0,5-4 0 0,2 1-2 0,-8-1-1 15,0-4 0-15,8-3-2 0,-7 0-6 0,-8-3-15 0,8-1-34 16,-7-4-73-16,0-2-97 0,0-5-89 0,-7-3-99 16,8-8-131-16,-8 0-138 0,0-3-66 0,-6-4-17 0</inkml:trace>
  <inkml:trace contextRef="#ctx0" brushRef="#br0" timeOffset="9590.27">10485 15177 540 0,'-13'-14'671'0,"0"0"8"0,6 2-189 0,-5 1-168 15,5 4-104-15,1-4-69 0,6 4-40 0,0-1-20 0,0 4-10 16,6-3-2-16,1 0-1 0,5 3-9 0,8-3-12 0,0 3-13 16,-1 1-13-16,7 0-10 0,7 3-6 0,-7 3-5 15,0 0-3-15,7 1-2 0,-7 7 1 0,-7 0-1 16,7 4 1-16,-13-1-2 0,6 4 0 0,-5 1 2 0,-8 3 1 15,-6 4 1-15,0-1 2 0,-6 1 0 0,-8 3 4 0,2 0 4 16,-2 5 6-16,-11-5 4 0,-1 4 4 0,0-1 6 16,-7 1 3-16,7-3 1 0,0-1-2 0,-7-3-4 0,14-4-4 15,-7 0-7-15,6-5-7 0,7-1-4 0,0-5-19 0,7 0-42 16,-1-8-66-16,7 1-76 0,0-4-75 0,7-7-74 0,5-4-80 16,2-7-172-16,5-5-64 0,1 2-36 0,6-5 28 15</inkml:trace>
  <inkml:trace contextRef="#ctx0" brushRef="#br0" timeOffset="10002.29">11097 14775 578 0,'-19'0'793'15,"-7"0"14"-15,6 3-53 0,1-3-209 0,-1 4-186 16,0-4-141-16,8 0-74 0,-2 4-40 0,1-1-20 0,7-3-11 15,6 4-8-15,0-4-6 0,0 4-7 0,0-4-4 0,13 3-3 16,0 1-2-16,6 0 7 0,7-1 4 0,1 1 6 0,5-1 3 16,1 1 1-16,6-4 0 0,7 4-3 0,-1-1-3 15,7-3-6-15,1 0-6 0,5 4-6 0,-6-4-5 0,6 4-6 16,1-4-4-16,0 0-6 0,0 3-3 0,-1-3-5 0,1 0-3 16,-8 0-2-16,2 4-1 0,-1-4-4 0,1 0 1 15,-8 0 1-15,0 4-2 0,-5-4 2 0,-2 3 0 0,1 1 0 16,-6 0 0-16,-1 3 1 0,-6 4 0 0,1-4-1 0,-1 7-1 15,-6-2-1-15,-1 6 1 0,1 1 0 0,-8 6 3 16,2 1 1-16,-8 3 1 0,0 4 5 0,-6 4 1 0,-6 7 4 16,-8 3 2-16,2 4 5 0,-14 9 8 0,-7 2 7 15,-12 3 14-15,-1 2 8 0,-5 2 16 0,-8 1 12 0,-7 3 14 16,1 0 11-16,-7-3 8 0,-5 7 1 0,-8-8-8 0,0 5-13 16,-6-1-14-16,0-3-17 0,-1-1-35 0,1 1-58 0,0-1-82 15,0-2-95-15,-1-5-119 0,9 0-197 0,10-7-253 0,2 0-160 16,12-12-94-16,1-2-30 0,12-12 24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1:53.69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14439 5231 250 0,'-7'-7'401'15,"-6"0"-121"-15,6-1-102 0,1 4-54 0,-8-3-27 0,8 0-13 32,0 0-4-32,0 3-2 0,-2-3 6 0,2-2 7 0,0 3 4 15,-1 2 12-15,7-3 16 0,-6 3 20 0,-1-3 27 16,7 3 24-16,-7 4 9 0,7-4 4 0,-6 1-1 0,6 3-8 15,0 0-23-15,-6-4-31 0,6 4-32 0,0 4-32 0,0-4-22 16,0 7-15-16,-6 0-8 0,6 8-1 0,0 1-2 16,0 5 1-16,0 5 3 0,0 3 3 0,-8 4 4 0,8 8-2 15,0-2-3-15,0 5-6 0,0 3-2 0,0 2-4 0,0 5-3 16,-6 2-4-16,6 2-3 0,-6 4 2 0,6 4-2 16,-7 0 1-16,7 4-1 0,-6-1 1 0,-1 1 0 0,7 3 0 15,-7-3 2-15,7 0-6 0,-6-4-1 0,6 0-2 16,0-8-3-16,0 1-1 0,0-5 0 0,0-2-3 0,0-8 0 15,0 0-5-15,6-7 2 0,-6-5 1 0,7 1 8 0,-7-7-3 16,0-1-3-16,7-2-1 0,-7-9 1 0,0 1 1 0,0-4-11 16,6-4-12-16,-6 1-33 0,-6-8-99 0,6 0-121 15,0-4-141-15,-7-7-215 0,0-4-99 0,7-3-75 0,-6-7-34 16</inkml:trace>
  <inkml:trace contextRef="#ctx0" brushRef="#br0" timeOffset="745.42">14243 5304 423 0,'0'-2'421'0,"0"2"-121"0,0-5-110 0,0 5-70 15,0 0-42-15,0 0-24 0,0 0-14 0,0 0-7 0,7-4-3 16,-1 4 5-16,0 0 6 0,1 0 8 0,6-3 10 0,6 3 12 16,1 0 13-16,0 0 14 0,5 0 15 0,1 0 14 15,1 0 16-15,5 0 10 0,8 0 6 0,-1 0 0 0,0 0 1 16,7 0-3-16,-1 0-10 0,7 0-14 0,0-4-14 0,6 4-17 15,-5 0-15-15,5 0-16 0,1 0-14 0,0-4-12 16,0 4-11-16,-8 0-7 0,1 0-7 0,1-3 0 0,-2 3 0 16,-5-4 1-16,-1 4 4 0,-5-4 2 0,-7 4 3 0,-1-3-2 15,-5 3 1-15,-9 0-3 0,2 0-3 0,-7 0-2 16,1 0-6-16,-2 0-1 0,-6 0-2 0,2 0-2 0,-2 3 1 16,0-3-2-16,1 0 1 0,-7 0 0 0,6 4 0 0,-6-4 2 15,0 4-1-15,0-4 0 0,7 3 2 0,-7 1 0 0,0 3 0 16,7 2 2-16,-7 0 4 0,6 3 5 0,0 6 4 15,0 0 12-15,2 8 9 0,-2 4 6 0,0 3 5 0,1 3 3 16,-1 4-1-16,-6 1 0 0,7 10-3 0,0 4-5 0,-7 3-4 16,6 5-3-16,-6 2-4 0,0 5-3 0,6 0-2 15,-6 0-4-15,0 3-6 0,0 0-6 0,0 4-5 0,0-7-6 32,0 3-3-32,0-4-3 0,0-3-2 0,0-3 0 0,-6-5-1 0,6 1-1 0,0-4 2 0,0-4-1 0,-6-3 0 15,6-4 3-15,-7-1 1 0,7-6-1 0,-7-4 1 0,7 0 1 16,-6-11 1-16,-1 0 2 0,7-4 0 0,-6-4 2 15,6-2 1-15,-6-4 3 0,6-1 0 0,-8-3-2 0,2-4-14 16,0-4-31-16,-7 0-44 0,0-3-50 0,0-9-104 0,7-1-149 16,-14-5-174-16,14-4-214 0,-8-3-87 0,-5-9-45 0,5 3-2 15</inkml:trace>
  <inkml:trace contextRef="#ctx0" brushRef="#br0" timeOffset="1094.82">14400 6931 483 0,'6'-4'549'16,"0"4"-116"-16,1-4-156 0,6 1-94 0,6 3-45 0,1-7-15 16,6 3 11-16,7 1 24 0,6-1 23 0,7-3 21 15,5 2 15-15,2-1 6 0,5-2-10 0,7 0-20 0,0 1-29 16,0-3-35-16,8 2-27 0,-8 1-23 0,6-1-22 0,0 1-18 16,2 0-11-16,-8-1-9 0,0 1-6 0,-7 3-3 15,-6-3-3-15,-6 4-2 0,-7-1-2 0,-1 0-3 0,-11 0 0 16,-1 4-1-16,-6-3 0 0,-8 3 2 0,2-4 1 0,-1 4 2 15,-7-3-4-15,-6-1-13 0,6 1-50 0,-6-1-86 16,-6-4-94-16,0-3-93 0,-7-4-125 0,-1 1-189 0,2-1-81 16,-2-3-46-16,-5 0 15 0</inkml:trace>
  <inkml:trace contextRef="#ctx0" brushRef="#br0" timeOffset="1969.47">14497 4979 126 0,'7'3'375'0,"-7"-3"-107"15,6 4-78-15,8-8-46 0,-2 4-26 0,8-3-13 0,-1-5 0 16,7 1-6-16,7-1-7 0,-1-3-6 0,7 0 0 0,1 1 5 15,11-9 9-15,-5 5 21 0,13-5 22 0,0 1 27 16,-1-4 27-16,7 0 15 0,0-1 6 0,0-2 5 0,7 3-7 16,6-7-20-16,-6 3-27 0,6 1-30 0,0-1-32 0,1 1-21 15,-8-5-19-15,7 4-16 0,-6 1-11 0,-7 3-11 16,0 0-2-16,-6 0-3 0,-13 7-3 0,-1-3-1 0,-6 3-1 16,-7 4-4-16,-6 0-2 0,0 4 1 0,-12 3-3 0,5-3-1 15,-13 3-3-15,2 1-1 0,4 3-1 0,-12-4 1 16,6 0 0-16,1 4-2 15,-7 0-2-15,7 0 0 0,-7 0 2 0,0 0-2 0,0 0-2 0,0 0 0 0,0 0-1 0,0 0 0 16,0 0 1-16,0 0 0 0,0 0-2 0,0 0-1 0,0 0 2 16,0 0 0-16,0 4 1 0,0-4-2 0,0 0 0 15,0 4 2-15,0-4-2 0,0 3 0 0,0 1 0 0,6 0 0 16,-6 3 0-16,0-3 2 0,0 3 0 0,7 0 0 0,-7 0 0 16,6 1 0-16,-6-1 1 0,6 0-2 0,-6 1 1 15,8-1 0-15,-2 1 1 0,-6-1-1 0,6 0-1 0,-6 1 1 16,6 2 0-16,-6-2 1 0,0-1-1 0,8 4 0 15,-8-4 0-15,0 4 7 0,6 0-2 0,-6-3 6 0,0 3-4 16,0-4-3-16,6 4 0 0,-6-4-2 0,0 0-1 0,7 5-6 31,-7-5 1-31,6 0-8 0,-6 1 5 0,7-1 3 16,-7 0 1-16,0-3 1 0,7 3 0 0,-7-3-1 0,0 3 3 16,6 1 0-16,-6-1-1 0,0-3 1 0,0 3 0 0,0 1 1 15,0 2 1-15,0-3 2 0,-6 4-1 0,6 0 0 0,0 1-1 16,-7-1 1-16,7 3 0 0,0-3-1 0,-7 0 1 15,7 0-2-15,0 0-1 0,0 4 1 0,0-8 0 0,-6 4-1 16,6 0 1-16,0-4-1 0,0 1-1 0,0-2 2 0,0 3 0 16,6-2 1-16,-6-3 1 0,0 3-1 0,-6-3 2 15,6 3-2-15,-7 0 2 0,7 0-1 0,-6 1 2 0,0 3 1 16,-8 0-2-16,2 4 1 0,-2-1 0 0,-5 4 1 0,-1 0 1 16,0 5 1-16,-5-1 2 0,-8 0-1 0,0 3 0 0,-12 1 0 15,6 3 2-15,-13 0-2 0,-1 1-1 16,-5 3-2-16,-1-4-5 0,1 4-5 0,-8-4-8 0,8 1-14 0,-8-4-22 15,1 2-51-15,7-5-83 0,6-1-84 0,6-5-79 0,7 2-83 16,7-8-109-16,12-4-155 0,7-2-66 0,7-5 2 16</inkml:trace>
  <inkml:trace contextRef="#ctx0" brushRef="#br0" timeOffset="2365.88">16327 4964 269 0,'0'-4'505'0,"0"-3"-94"0,0 3-129 0,0 0-85 16,0 1-49-16,0 3-23 0,0-4-20 0,0 4-17 0,0 0-11 16,6 0-14-16,2 4-16 0,-2 3-14 0,0 0-7 0,7 4 3 15,7 4 16-15,-8 7 25 0,8 0 23 0,0 4 23 0,6 7 17 16,0 3 12-16,0 4 7 0,0 8-5 0,0 0-9 15,0 3-18-15,-7 4-15 0,7 3-11 0,1 1-8 0,-1 0-9 16,-6 2-12-16,5 2-6 0,-5 0-7 0,6-5-3 0,-6 1-7 16,-1 0-11-16,1-8-9 0,0 0-9 0,-8 0-2 15,1-7-2-15,0-3-1 0,-6-1-1 0,-7-3 3 16,0-4 3-16,-7 3 3 0,-6-4 6 0,-6-1 7 0,-7 1 5 16,0 2 5-16,-7-2 2 0,-13-2 0 0,1-1-1 0,-8 0 2 15,2 1-1-15,-15-5-1 0,8 1-2 0,-8-4-2 0,1 0 0 16,0-4-2-16,7 0-1 0,-1-7-4 0,1 0-2 15,6 0-6-15,-1-2-5 0,8-7-4 0,-1 2-10 0,7-4-15 16,7-4-24-16,6 2-34 0,6-7-89 0,1-2-122 0,12-3-138 16,7-5-188-16,7-2-121 0,-1-5-88 0,14-3-26 15,-1-5-2-15</inkml:trace>
  <inkml:trace contextRef="#ctx0" brushRef="#br0" timeOffset="3112.67">16132 6011 308 0,'-6'9'360'0,"-2"-7"-113"0,2 2-91 0,0 0-50 16,-1 0-23-16,7 0-10 0,-6-4 1 0,6 0 9 0,0 3 6 15,0-3 7-15,0-3 5 0,0 3 1 0,0-4 1 0,6 0-2 16,1-4-1-16,-1 1 3 0,0 0 5 0,2-4 7 16,4-3 16-16,1-5 13 0,0 4 7 0,0-7 2 0,7 0-3 31,-7-1-6-31,6-2-13 0,8 0-9 0,-8-4-12 0,7-4-12 15,0-1-13-15,6-2-8 0,1-4-3 0,7-4-9 16,-1-4-3-16,-1-7-12 0,9 1-15 0,4-9-12 0,1-6-4 16,13-1-6-16,0-3-7 0,8-1-2 0,-2-2 1 0,7-5 1 15,0 4 3-15,7-4 5 0,6-3 3 0,7 3 4 0,6-3 3 16,7 0-2-16,-1 0-1 0,14 2 0 0,7-1-7 16,-1 6-3-16,12-4-9 0,8 8-3 0,7-4 1 0,6 4 1 15,12 0 0-15,15 3-2 0,-1 4-1 0,12 4 5 0,1-1 4 16,13 4 0-16,0 8-3 0,0 0-6 0,13 0-2 15,0 7 5-15,0 0 3 0,-1 0-4 0,8 7-3 0,0 1-4 16,-7 3-2-16,-1 1 5 0,-5 1 3 0,-14 9-6 16,-6-3-3-16,-7 7-1 0,-18-1 2 0,-1 5 2 0,-14-1 0 15,-12 3-4-15,-13 2 0 0,-7 3 4 0,-13-5 1 0,-6 5 2 16,-13-4 1-16,-7 4 1 0,-20 0 3 0,1-1 2 0,-20 1 2 16,-6 0-1-16,-7-1 1 0,-13-3 0 0,-6 1 1 15,-8 2 0-15,-5-4 1 0,-1 2-1 0,-12-1-1 0,-1 0-4 16,-12 0-2-16,-7 0-1 0,-13-4 1 0,-7 4-1 0,-6 0 1 15,-7 1 1-15,-6-1 0 0,0 0 0 0,-13 0 0 16,6-1 2-16,-5 5-2 0,4 3-1 0,8-3-1 0,7 3 1 16,5 1-2-16,15 3-1 0,-1 0-1 0,19 3 0 0,1 1-1 15,5 3 0-15,8 4 1 0,6-3 2 0,13 7 1 16,0-4 0-16,7 3 1 0,-1 1 0 0,14-1 0 0,-7 5 1 16,6-1-3-16,1-4 0 0,-1 8 0 0,-6-3 1 0,7-1 1 15,-7-3 0-15,-6 3 1 0,-1 1-1 0,1-5 0 0,-8 1-1 16,-4-1 0-16,-2 0 1 0,-12 2 1 0,-2-1-2 15,-10-1-1-15,-15 4-2 0,1-3-6 0,-15 3-15 0,-5-3-33 16,-13 3-48-16,6-3-64 0,-6 0-65 0,-6 3-60 0,6-3-59 16,0-1-73-16,0 1-123 0,6-4-82 0,1 4-30 15,5-1 14-15</inkml:trace>
  <inkml:trace contextRef="#ctx0" brushRef="#br0" timeOffset="3794.48">24898 1604 328 0,'-7'-7'529'16,"1"-1"-97"-16,0 2-127 0,-1-2-51 0,7 4-2 0,-7 0 10 15,7 1 16-15,-6-4 10 0,6 7-2 0,0-4-14 16,-7 4-27-16,7 0-42 16,0 0-56-16,0 0-50 0,-6 0-40 0,6 4-25 0,0-1-11 0,0 4-3 0,-6 4 2 0,6 5 4 15,0 5 8-15,-7 9 10 16,0 3 7-16,1 7 6 0,6 4 2 15,-6 3 3-15,-2 4-3 0,2 1 0 0,6 3-6 16,-6 4-5-16,-1-4-6 0,7 6-3 0,0-5-4 0,0 2-4 16,7 1-3-16,-1-4-6 0,-6 0-2 0,6-4-4 0,-6 0-1 15,8 0-4-15,-2-2-1 0,-6-2-3 0,6-3-3 16,1 0-9-16,0-4-13 0,-7-3-20 0,6-4-23 0,-6-4-36 16,6-3-90-16,7-4-103 0,1-4-111 0,-2-7-148 15,8-4-166-15,6-7-74 0,1-7-38 0,-2-8 0 0</inkml:trace>
  <inkml:trace contextRef="#ctx0" brushRef="#br0" timeOffset="4127.95">25556 1725 394 0,'0'-22'772'0,"0"4"18"16,-6 3-58-16,6 4-247 0,0 0-167 0,0 8-106 15,-8-1-73-15,8 8-50 0,0 3-23 0,-6 11-8 0,6 8-4 16,-6 8-2-16,6 5-1 0,-7 9 0 0,1 3-5 0,6 4-8 15,0 7-12-15,-7 4-11 0,14 0-4 0,-7 0-2 16,6 4-2-16,7-4-1 0,7 0 1 0,-1-3-1 0,7-5 1 16,0-4 0-16,7 2-2 0,-1-9 1 0,8-3 3 0,5-7 5 15,-6-4 10-15,7-4 13 0,-7-11 22 0,0-3 24 0,1-4 34 16,-8-8 35-16,7-6 39 0,-7-4 33 0,1-5 30 16,-7-9 19-16,7-1 12 0,-7-8-2 0,-7-3-14 0,1-3-24 15,-8-5-33-15,2-2-31 0,-14-9-32 0,0 1-32 0,-6-3-27 16,-14-6-25-16,0-2-18 0,-5 3-17 0,-9 1-10 15,-5-1-11-15,0 4-10 0,-13 0-13 0,7 4-19 0,-8 0-33 16,1 7-36-16,7 0-47 0,-1 7-57 0,13 7-68 16,1 2-63-16,13 6-76 0,-1-1-138 0,14 5-139 0,6-4-214 15,6 4-62-15,14 0-39 0,-1-4 20 0,1-1 40 0</inkml:trace>
  <inkml:trace contextRef="#ctx0" brushRef="#br0" timeOffset="4445.39">25595 871 437 0,'-13'-18'676'0,"6"4"24"0,1-5-168 0,-1 8-154 16,7-3-78-16,0 3-54 0,7-4-46 0,6 4-22 0,6 0-16 16,1 4-23-16,6 0-41 0,7 2-35 0,6 1-27 0,-7 4-11 15,7 4-3-15,1 4-8 0,-2 0-6 0,-5 3-3 16,-1 3-3-16,-5 1-2 0,-1 7 0 0,-7 0 0 0,-6 3-2 15,-6 1-2-15,-1 3 2 0,-6 1 0 0,-13 6-1 0,0-3-4 16,-6 4 5-16,-1-1 0 16,-13 5 0-16,1-4 3 0,-7-1 2 0,-1 1 2 0,2-5 1 0,5 1 5 0,1-7-4 15,5-1 2-15,1-2 0 0,7-1-3 16,-1-7-2-16,8-1-1 0,4-7 4 0,2 4 1 0,6-8 3 0,0 6 5 16,6-6 5-16,8-3 5 0,12 0 3 0,0 0 3 15,13-3-3-15,0-6-1 0,13 3-8 0,13-5-17 0,0 0-26 0,7-4-68 16,6 0-103-16,7 1-98 0,-1-9-122 0,1 2-216 15,-6-5-93-15,5 0-65 0,-12 1-25 0</inkml:trace>
  <inkml:trace contextRef="#ctx0" brushRef="#br0" timeOffset="4763.3">26604 791 560 0,'-19'-11'757'0,"6"0"12"0,-1 4-183 0,8-4-140 0,0 4-85 15,-1 3-60-15,7-3-76 0,0 2-50 0,0-2-49 0,7 4-42 16,5-1-31-16,2 0-23 0,-1 4-13 0,6 0-9 0,0 0 2 16,1 4-5-16,-6 0-5 0,5 2-2 0,-6 3-1 0,0 2-1 15,-7 0-3-15,1 3-2 0,0 1-1 0,-7 3-1 0,6 0 0 16,-6 1 0-16,-6 2-3 16,6-2 2-16,0 3 0 0,0 0 1 0,0 0 4 0,0 0 0 15,6-4 2-15,-6 0 1 0,7 5 0 0,-7-9 3 0,6 5 0 0,1-5-3 0,-7 1 0 0,6-4 1 31,-6 0 1-31,0 0 0 0,7 0 1 0,-7-1 0 0,-7-2 1 16,7 4 2-16,-6-5 0 0,-1 0 0 0,1 4 1 16,-7-1 0-16,-7 2 1 0,0 2 0 0,1-3-1 0,-7 4-4 15,0-1-17-15,6 1-46 0,1-1-78 0,-1-2-84 0,7-1-79 16,7-4-96-16,-1 4-142 0,7-3-132 0,7-2-64 16,-1-1-9-16</inkml:trace>
  <inkml:trace contextRef="#ctx0" brushRef="#br0" timeOffset="5259.21">23758 2007 61 0,'7'-7'518'0,"-1"-1"-63"0,1 1-127 0,-1 0-80 16,0 0-28-16,-6-1-1 0,8 5 4 0,-8-1 1 15,0 4-7-15,0-4-13 0,0 4-20 0,0 4-27 0,-8 0-31 16,2 3-31-16,0 4-23 0,-14 3-12 0,1 4-3 0,-7 9-1 15,-7 1 0-15,-6 9-4 0,-7 3-6 0,-6 9-5 0,0 2-8 16,0 0-9-16,0 4-7 0,7 0-10 0,-2 0-20 16,9-4-49-16,-1-3-65 0,6-4-64 0,13-4-56 0,1-7-57 15,6-4-78-15,0-4-126 0,7-5-117 0,-1-6-31 0,7-7 16 16</inkml:trace>
  <inkml:trace contextRef="#ctx0" brushRef="#br0" timeOffset="5428.75">23139 2187 182 0,'0'-18'603'0,"0"3"-28"0,-6 3-185 0,6 9-139 0,6-1-85 16,-6 4-51-16,7 7-38 0,0 8-11 0,5 4-1 0,2 7 3 15,5 3 6-15,7 7 3 0,7 4 1 0,-1 5-4 0,7 2-15 16,7 8-13-16,-1-3-14 0,8 2-11 0,-1 2-17 16,0-2-46-16,0 1-50 0,-6 0-44 0,-1-4-40 0,-6-4-63 15,1-2-105-15,-14-8-168 0,-1-1-53 16,-5-7-17-16</inkml:trace>
  <inkml:trace contextRef="#ctx0" brushRef="#br0" timeOffset="5725.85">21401 1930 407 0,'-46'11'472'0,"7"8"-200"0,-6 3-119 0,5-1-63 16,7 9-31-16,1 2-14 16,-1 9-4-16,7 3-2 0,7 8 1 0,-1 6 0 0,8 5-2 0,4 6-2 0,2 5-3 15,6 3-6-15,6-1-6 0,8 5-5 0,6-1-4 0,-1-3-4 31,13 0-2-31,1-7 0 0,7-1-2 0,5-7-7 0,7-3-18 16,7-8-25-16,0-3-47 0,6-11-97 0,0-4-163 16,0-8-78-16,0-6-57 0</inkml:trace>
  <inkml:trace contextRef="#ctx0" brushRef="#br0" timeOffset="5921.2">22247 2037 537 0,'7'-7'646'0,"0"3"7"0,5 8-249 0,8-1-177 15,6 8-103-15,0 4-57 0,7 3-30 0,-8 7-4 16,9 8 1-16,-2 4-1 0,1 11 2 0,-8 7 4 0,1 7-3 16,-6 7-14-16,-7 12-43 0,0 3-61 0,-13 8-69 0,0 0-112 15,-6-1-203-15,6 1-90 0,-7-5-64 0,14-6-28 16</inkml:trace>
  <inkml:trace contextRef="#ctx0" brushRef="#br0" timeOffset="16414.3">28109 12170 392 0,'-6'-8'414'16,"6"5"-96"-16,0-1-95 0,-7 0-58 0,7 1-33 0,-7-1-13 0,7 4-1 15,-6-4 4-15,6 4 5 0,-6 0 4 0,-2-3 2 16,8 3 3-16,-6 0 4 0,6 0 8 0,-6 3 11 0,-1-3 13 16,7 0 5-16,-6 4 1 0,-1 0-2 0,0-1-6 0,1 5-11 15,-6 3-17-15,-2-1-25 0,-6 9-26 0,-5-1-16 16,-8 12-7-16,1 3-1 0,-14 7-2 0,-7 7 2 0,-5 8 1 16,-7 5 5-16,-7 5 0 0,-6 4-2 0,-6 12-1 0,-14 4-1 15,-7 2-1-15,2 9-2 0,-15 3-2 0,1 7-1 16,-1 1 3-16,2-2 6 0,-2 2 4 0,7-1 1 0,1-7 3 15,-1 3 2-15,7-2 7 0,6-6-1 0,0-2-2 0,1-1-7 16,-1-2-10-16,13-9-7 16,0 1-10-16,1-8-9 0,6-3-11 0,0-4-10 0,12-4-4 0,1-8-5 0,14-2-13 15,-2-4-29-15,7-8-28 0,14-3-42 0,-1-8-51 0,14-7-43 16,6-4-42-16,6-7-82 0,21-7-117 16,5-11-100-16,13-12-146 0,7-10-116 0,14-12-52 0,5-6-16 0,1-8 9 15</inkml:trace>
  <inkml:trace contextRef="#ctx0" brushRef="#br0" timeOffset="16699.64">26272 12657 255 0,'-20'-25'798'0,"1"-2"26"15,6 9 15 1,-6 0-219-16,5 8-182 0,8-2-131 0,0 5-104 0,-1-1-64 0,0 8-27 0,7 4 5 0,7 3 20 15,6 9 23-15,1 5 18 0,11 8 17 0,7 8 17 0,8 7 15 16,11 7 10 0,8 8-7-16,13 7-8 0,6 7-12 0,13 7-5 0,7 9-1 0,7 6-7 0,5 7-9 0,7 5-13 15,7 3-14-15,13 0-13 0,6 6-11 0,1 2-21 0,12-1-116 16,0-3 0-16,0-1 0 16,0 1 0-16,7-4 0 0,-6-4 0 0,-1-3 0 0,-7-5 0 0,1 1 0 0,-12-7 0 0,-15-4 0 15,-5-4 0-15,-21 0-88 0,-13 4-343 0,-11-7-249 16,-21 3-321-16,-7-7-174 0,-19 0-71 15,-13 4-14-15,-19-1 46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3:33.27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16835 4623 29 0,'0'-4'216'0,"0"4"-27"0,0-3-28 16,0 3-27-16,-7-4-23 0,7 1-18 0,0 3-9 0,0-4-4 16,0 4-4-16,0-3-3 0,0 3-3 0,-6-4-7 0,6-1-8 15,0 5-8-15,0-3-4 0,0-1-4 0,0 4 2 0,0-4 7 16,0 4 6-16,0 0 11 0,0-3 9 0,0 3 0 16,0-4-1-16,0 1-3 0,0-1 4 0,-6 0 6 15,6 1 7-15,0-1 4 0,-7 0 8 0,1-3 6 0,6 3 9 16,-7-3 20-16,0 0 9 0,1-1-5 0,0 5-7 0,-8-5-8 15,2 1-3-15,-2 0 4 0,1-1-4 0,-7 1-19 16,8 0-16-16,-8 0-12 0,-5-1-9 0,-1-3-10 0,-1 4-11 16,1-4-13-16,0 0-8 0,-7 3-2 0,7-3-2 0,-6 1-1 15,-1-1 2-15,7 0 0 0,-7 0 1 0,7 0 0 0,-6 0 4 16,6 3-6-16,0-4 0 0,-6 3-1 0,6-3 0 16,-1 5-1-16,1-4-1 0,0 0-1 0,-6 4-7 15,5-1 3-15,1 1-3 0,-6 0 1 0,6-4-2 0,-7 3-2 16,8 5 1-16,-8-8-11 0,7 4 6 0,-7-1-3 0,1-3 5 15,-1 3 1-15,0 2 2 0,0-6 2 0,-5 5 1 0,5-4 10 16,-6 0-2-16,1 4 3 0,-2-4-8 0,1 3-4 16,0-2-3-16,-1 2-1 0,1-3-2 0,1 4-1 0,-1 0-4 15,6-4 9-15,-6 7 1 0,6-3 2 0,1-5 1 0,-1 8 0 16,7-3 1-16,-7 4 1 0,7-5 0 0,-6 5-8 16,6-1 2-16,-7-3-1 0,8 7 0 0,-8-8 1 0,1 5 1 15,-2 3-3-15,2-4 0 0,-1 4 0 0,1 0 1 0,-1 0-1 16,1 0-2-16,-7 0 1 0,6 4-1 0,1-1-1 0,-7 5 1 15,-1-5-1-15,8 1 0 0,-7 3 0 0,0-3 0 16,-1 3-1-16,1 0 1 0,1 1-2 0,-1 0 1 16,-1 3 0-16,1-4 1 0,0 4 0 0,1-4-2 0,-2 1 0 15,7-1 0-15,-6 0 1 0,7 0-2 0,-7 4 3 0,7-3-2 16,-8 3 1-16,7-4 0 0,-5 4 1 0,5-4-1 0,-6 5 1 16,7-1 1-16,-2-4-2 0,2 4 1 0,6-4 0 15,-6 4 1-15,-2 0 0 0,9 0 0 0,-1 0 2 16,-6 0-1-16,5 0-1 0,-5 0 1 0,6 3 1 0,-1-3-1 15,-5 3 1-15,6 2-2 0,0-5 0 0,0 7-1 0,0-3 0 16,-6 0 0-16,5 3-2 0,-5-4-1 0,6 5 2 0,-7-1-1 16,7-3-1-16,-7 3 1 0,1 0 0 0,6 1-2 15,0-1 2-15,-1 0 0 0,1-3 0 0,1 4 0 0,5-1 2 16,0 0-4-16,1 0 1 0,-1 1 1 0,0-1 2 0,2 4-2 16,4-3 2-16,-5 3 1 0,5-4-1 0,2 4 0 15,-2-1 3-15,2 1 1 0,-1 0-1 0,6 1-2 0,-6-1-1 16,7 0 0-16,-8-1 0 0,8 1 0 0,0 0-1 0,-7-4 0 15,6 4-2-15,0 1 0 0,7 2 3 0,-6-3-1 0,0 0 1 16,6 0-1-16,-8 5 0 0,8-2 1 0,0-3-2 16,0 3 2-16,8 1-1 0,-8-1 0 0,6 2 0 0,0-2-1 15,1 4 2-15,0-3-1 0,-1-1 1 0,1 4 0 0,-1-3 0 16,0-1 0-16,8 2 0 0,-8-2 0 0,0 0 1 16,1-2 0-16,6-1-1 0,-6 3 0 0,-1-3-1 0,7 1 0 15,-6-5 0-15,5 3 1 0,-4-2-1 0,4-1 1 16,-5 4-1-16,6-3 1 0,0-1-1 0,-1 0-1 0,2-3 0 15,6 2 0-15,-7-1 1 0,-1-1 0 0,8-1 0 0,0 1 1 16,-1-1 2-16,1 1-1 0,6 0 1 0,-7-4 0 16,1 3 1-16,6-3-2 0,0 1 1 0,0-1-2 0,0-1 0 15,0 2 0-15,-6-2 0 0,6 1 0 0,0-3 0 0,-7 3 0 16,7-4 1-16,-6 4 1 0,6 0-1 0,-7-4-1 16,7 0 0-16,1 1 0 0,-7 2-2 0,5-1 0 0,1-2 0 15,0 0 1-15,7-3-1 0,-1 3 1 0,1 0 2 16,-1-3-1-16,1 3 1 0,6-4 0 0,-6 5 3 0,6-4-1 15,0 0 2-15,-1-4-3 0,2 3 0 0,-1 1 0 0,0 0 1 16,1-4-1-16,-2 3-1 0,8-3-1 0,-7 4 0 0,6-4 1 16,-6 0 0-16,7 4 0 0,0-4 0 0,0 0 0 15,-8 0 0-15,8 0-1 0,-7 0 0 0,6 0-1 0,2 0 0 16,-2 0 1-16,1 0-2 0,-1-4 0 0,-6 0-1 0,7 4-1 16,-1-3 1-16,1-1 3 0,6 0-2 0,-13 1 0 15,6-5 1-15,1 5 0 0,0-2 1 0,0 2 2 0,-1 0-1 16,1-1 0-16,-7 4-1 0,6-4 0 0,1 4-1 0,-1-4 2 15,-5 4-1-15,5 0-2 0,-6 0 0 0,7 0 1 0,-7 0 1 16,7 0 0-16,-7 4 3 0,-1-4-2 0,1 4 0 16,1-4 1-16,-1 4-2 0,0-4 0 0,0 3 0 0,0-3 0 15,6 0-5-15,-5 3 3 0,-1-3 2 0,6 0 0 0,1 0 0 16,-1 0 0-16,-5 0 1 0,5 5 3 0,0-5 1 16,-5 0-1-16,5 3 9 0,-5-3-6 0,5 4-4 0,-6 0-2 15,7-1-1-15,-7 1-1 0,6 0-1 0,-5-1 2 0,5 5-11 31,1-4 8-31,-1-1 2 0,1 0 1 0,6 1 0 0,0 0 1 16,0-4 0-16,-6 4-2 0,6-4 0 0,0 0-3 16,0 3 2-16,-6-3 2 0,5 0-2 0,-5 0 0 0,0-3 1 15,0 3 2-15,-1 0 0 0,1-4 2 0,-1 4 0 16,-5-4-1-16,5 0 0 0,-6 4 1 0,7-6 0 0,-7 2-1 16,-1 0 2-16,2-3-3 0,-1 3 0 0,0-3 0 0,-7-4 2 15,1 0-5-15,7-1 1 0,-8 2 1 0,1-5 2 16,-1 1 0-16,1-2 0 0,-1 2 0 0,-6-1 1 0,7-3 8 15,-7 0 4-15,-1-4 3 0,2 4 4 0,-1-5 10 0,0 1 6 16,-6-3 6-16,5 3 6 0,-5-8 4 0,0 5 8 16,-1-1 4-16,1-3 0 0,-8 0 0 0,8-1-4 0,-6 1 4 15,-2-4 0-15,-5 0-1 0,6 0-6 0,-6-3-2 0,-7-5-3 16,6 4-3-16,-6-6-3 0,-6 3-6 0,6-4-5 0,-7-4-3 16,-6 4-5-16,0 0-2 0,0 0-5 0,0-4-1 15,-7 4-1-15,-6 0-3 0,7 0-4 0,-14-4-1 16,7 5-1-16,-6-1-1 0,-1 0-2 0,-7 0-1 0,2-1-1 15,-8 2 0-15,0-1-1 0,-5 4-2 0,-8-1 1 0,1 4-1 16,-8 1-1-16,1-1 0 0,-13 5-1 0,-1-2-1 0,2 5 1 16,-15 0-1-16,1 0-1 0,-6 3-3 0,-8 4-1 15,1 0 0-15,-7 4 0 0,1-1 1 0,5 5 1 0,-5 3 2 16,5 0 0-16,7 3-2 0,1 1-2 0,12 4-7 0,1-1-21 16,6 4-19-16,6 0-34 0,0 4-36 0,14 3-40 15,-1 0-41-15,7 0-96 0,6 4-112 0,1 0-110 0,12 0-202 16,7 1-68-16,6 2-54 0,1-7-16 0,13 0 11 0</inkml:trace>
  <inkml:trace contextRef="#ctx0" brushRef="#br0" timeOffset="5143.52">16718 7470 301 0,'0'0'333'0,"0"0"-91"16,0 0-77-16,0 0-45 0,0-4-24 0,0 4-16 0,0-4-7 15,0 4 0-15,0-4-3 0,0 2 0 0,0 2-1 0,-6-5-4 16,12 1-5-16,-6 4-6 0,0-3-7 0,0-1-5 15,0 0 1-15,0 1-2 0,6-1 0 0,-6 0 5 0,0 4 16 16,0-3 20-16,0-1 28 0,0 4 27 0,0-4 23 0,0 1 21 16,-6 3 22-16,6-4 6 0,-6 1-9 0,-2-1-13 0,2 0-24 15,0 4-27-15,-7-3-30 0,6-1-24 0,-6 4-25 16,1-4-18-16,-2 4-9 0,2 0-9 0,-2 0-3 0,1-3 0 16,0 3 0-16,0-4 4 0,-7 4 1 0,8-4 0 0,-2 4 4 15,8-3 1-15,-7 3 0 0,0-4 0 0,6 0-2 16,-5 4-4-16,-2-4 0 0,1 4-3 0,7-3-3 0,-8 3-1 15,2-4-2-15,-2 1 0 0,8 3-4 0,-7-4-2 16,-7 4-1-16,8-4-2 0,-2 4-1 0,-5-3 0 0,6 3 1 16,0-4-1-16,-7 4 1 0,1 0 1 0,6-4 2 0,-6 4 2 15,5 0 0-15,-6-3 0 0,8 3 0 0,-1 0 0 16,-7-3-2-16,8 3 1 0,-2-4-1 0,-5 4-1 0,6-5 0 16,-7 5-2-16,1-3-1 0,5 3 0 0,-5 0 3 0,-1-4-1 15,1 4 0-15,-1 0-1 0,1-4-1 0,-8 4-1 0,8-3 2 16,0 3-2-16,0 0-1 0,-1-4-1 0,0 0 0 15,1 1 0-15,-1 3 2 0,7-4-2 0,-6 1 1 0,-1-1 1 16,1 0 2-16,5 1 0 0,-5-1 6 0,6 0-4 0,-6 1-3 16,-1-1 1-16,6 0-2 0,-5 1-1 0,-1-1-2 15,8 0 1-15,-8 1-9 0,7-1 5 0,-7 0 2 0,0 1 1 16,8-1-1-16,-8 0-1 0,7 1 0 0,-7-1 0 0,2 4 2 16,-2-4 0-16,7 4-1 0,-7-3 0 0,0 3 1 0,1-4 1 15,6 4 1-15,-6-3-1 0,5 3-1 0,-5 0 0 16,6-4-1-16,-6 4 2 0,5 0-1 0,-6-4 1 0,8 4-1 15,-8-3 1-15,1 3-1 0,-1-4-1 0,1 4 2 0,-1-4-2 16,0 1 1-16,1 3 1 0,0-3 0 0,-1-3 0 16,1 3 0-16,-8 0 4 0,8-1 0 0,-8 0 2 0,2 4-2 15,5-3-4-15,-6-1 0 0,6 4-3 0,-5-4 2 16,5 4 0-16,-6-3-1 0,0 3 0 0,7-4 2 0,-1 4 4 16,-6-3-2-16,7-1 4 0,-1 4-1 0,-6-4-2 0,6 0 3 15,1 1 1-15,-1-1 2 0,1 4 5 0,-1-4 4 16,6 1-1-16,-4-1 2 0,4 1 0 0,1-1-2 0,1 0-2 15,-2 1-3-15,2-1-5 0,-2 0 0 0,1 1-4 0,0-1-1 16,6 0-1-16,-5 1-1 0,-2-5-1 0,-5 5 1 0,6-1 0 16,0-3 0-16,-7 3 0 0,1-1 0 0,-1 3 0 15,1-2 0-15,-7 4-1 0,6-4-1 0,-6 0 0 0,0 4 1 16,0-4-1-16,1 4 2 0,-2 4 0 0,-5-4 1 0,6 4-1 16,-1-4 0-16,1 4 0 0,0-4-1 0,0 4 0 15,1-2-2-15,-2 3 2 0,1-1-3 0,0-1 1 0,0 1 1 16,0 0 0-16,-1-1 0 0,2 5 1 0,-1-5 0 15,6 1-1-15,-6 3 2 0,0 1 0 0,0-5 0 0,-6 5 0 16,6 2 0-16,0-2 3 0,-7 3 0 0,1 0 0 0,-1 0 0 16,7 0-2-16,-13 1-1 0,7-2 2 0,-2 5 0 15,2-5-2-15,-1 5-1 0,-6-4 0 0,7 4 0 0,-7-1 2 16,6-3-1-16,-6 0-1 0,0 4 2 0,0-1 0 0,6-2 1 31,-5 2-2-31,4-3 0 0,-5 4 0 0,7-4 0 0,-1 4-1 16,1-1-3-16,-1-3 2 0,1 4-2 0,6-1 1 15,-7 1 0-15,1 0 0 0,5-1 2 0,-5 4 1 0,6-3 2 16,-1 4 0-16,2-1 0 0,5 0 0 0,0-3 1 0,2 4-2 16,4-1-1-16,8 0-2 0,-7 0-1 0,6 4-3 15,7 0 0-15,0 0 1 0,0-1 1 0,7 6-2 0,-1-1 4 16,1-1 0-16,-1 1-1 0,8-1 2 0,-2 1 1 0,1 0 0 16,0-1 0-16,7 1-10 0,-1 0 4 0,1 4 1 0,-1-5 5 15,1 4-1-15,6-3 1 0,0 3-1 0,0-4 0 16,0 5 11-16,0-4-4 0,6-1-2 0,1 1-1 0,7-1 0 15,-1 1 2-15,-1-1-1 0,8 1 0 0,0-4 1 0,0 0 1 16,5 0 0-16,1 1-3 0,1-5-3 0,-2 0 0 16,8 0 0-16,-7-3 0 0,7 3-2 0,0-3 1 0,0-4 0 15,6 3 3-15,-7-2 0 0,7-5 3 0,-6 4-1 16,6-4 1-16,0-3 2 0,6 3-3 0,-6-3-1 0,8 0 0 16,4-4-1-16,-4 0 0 0,4-4-1 0,-5 0-1 0,6 0-1 15,1 1-1-15,-2-1-2 0,2-3-1 0,-1 3 3 16,-7-3 1-16,8 0-2 0,-8-2 1 0,7 3 1 0,0 2 0 15,-6-3 1-15,6-1 0 0,1 1-2 0,6 0-3 0,-8-4-1 16,2 4-1-16,5-1-1 0,-6-3-1 0,0 0-1 0,1-3-2 16,-1 3-1-16,0 0 1 0,0-4 4 0,0 0-2 15,-7 1 0-15,8-1-2 0,0 0-1 0,-8 1 0 0,7-1 0 16,0 0-6-16,1 1-4 0,-2-1-3 0,-5-3-5 0,6 3 0 16,-6-3 2-16,6-1-4 0,-13 1 0 0,7-4 0 15,-7 4 1-15,0-4 4 0,1 3 6 0,-9-3 4 0,2-3 0 16,-7 3 4-16,1-4 0 0,-2 1 6 0,-11-5 2 0,5 5 4 15,-6-1 0-15,-6 1 2 0,0-1 7 0,-1-1 6 16,-6 2 6-16,-6 0 8 0,0-1 6 0,-2 1 12 0,-4-1 8 16,-1 0 8-16,-7 1 8 0,-6-5 5 0,0 5 3 15,0-1 1-15,-13 1-2 0,1 2-6 0,-2-2-15 0,-5-1-3 16,-7 1-4-16,0 3-7 0,0-1-5 0,-7 1-6 0,1 4-3 16,-7 0-6-16,-7 3 6 0,1 1-9 0,-2 2-7 15,-5 5-4-15,1 0-6 0,-8 3-14 0,0 4-31 0,0 0-36 16,1 8-40-16,-1-1-107 0,0 0-157 0,8 8-226 0,-1 0-149 15,5-1-90-15,2 4-38 0,0 1-3 0</inkml:trace>
  <inkml:trace contextRef="#ctx0" brushRef="#br0" timeOffset="9977.63">8896 6836 140 0,'-6'-8'164'15,"-1"1"-13"-15,0 0-25 0,1 3-27 0,0 0-21 16,-1-3-14-16,0 3-4 0,1 4-6 0,-1-4-4 0,1 1-7 15,0 0-6-15,-1 3-5 0,7 0-6 0,0 0-4 0,-7-4-6 16,1 4-2-16,6 0-6 0,-6-4-2 0,-2 4-5 16,8 0-1-16,-6 4 1 0,0-4-2 0,-1 4-3 0,7-4-3 15,-6 3-4-15,-1 0-10 0,1 1-9 0,-1 4-12 0,7-5-14 16,-6 5-15-16,0-1-14 0,-2 0-14 0,8-2-9 0,-6 1-10 16,6 2-12-16,-6-1-18 0,6-3-22 0</inkml:trace>
  <inkml:trace contextRef="#ctx0" brushRef="#br0" timeOffset="10056.7">8740 6895 71 0,'0'0'151'0,"6"0"-55"0,-6 3-43 0,0-3-42 0,7 4-59 15,-7-4-88-15</inkml:trace>
  <inkml:trace contextRef="#ctx0" brushRef="#br0" timeOffset="10595.95">8635 7059 192 0,'0'0'200'0,"0"4"-40"0,-6-4-31 15,6 4-18-15,0-4-9 0,0 0-5 0,0 0-6 0,0-4-4 16,0 4-6-16,0-4-6 0,0 4-8 0,0-3-5 0,0-1-9 16,6-3-5-16,-6 3-1 0,7-3 0 0,-7-1 1 15,7 0-1-15,-7-2 1 0,6 3-1 0,0-5 5 0,-6 6 6 16,7-6 3-16,0 5 4 0,-1-4 2 0,0 4 4 0,8-4 6 15,-8-1 8-15,1-2 1 0,5 3-3 0,2-3-2 16,-1 2-2-16,0-2-2 0,6-1-5 0,-5 0-7 0,5-3-9 16,7 3-8-16,-6-3-5 0,6 0-7 0,-7-1-6 0,7 1-5 15,6 3-5-15,-5-3 0 0,5 0 0 0,1 0 1 16,-1-1-1-16,7 1-1 0,1-4 1 0,-1 3-2 0,-1-2 4 16,9-1 2-16,-9 0 6 0,7 0 11 0,2 0 10 0,-2 0 15 15,1 0-2-15,6 0-1 0,-7 0-5 0,1 0-2 0,6 0-10 16,-6 0-14-16,-7 3-11 0,7 1-17 0,-7 0 0 15,-1 3 0-15,-5 1 0 0,-7-1-1 0,0 4 3 16,1 4-1-16,-9-4 3 0,-4 7 8 0,-1-4 11 0,-7 4 7 16,1 2 9-16,-7 2 4 0,0 0 6 0,-7 0 0 0,1 0-4 15,-7 0-9-15,-1 0-9 0,-4 0-9 0,-9 2-9 16,1 2-6-16,0 1-7 0,6 2 0 0,-5-3-1 0,5-1-2 16,7 1 0-16,0-1-2 0,0 1-2 0,7-1-2 0,6-3-2 15,-7 0-2-15,7 4-1 0,7-4-2 0,-1 0 2 0,0 4 1 16,7-4 2-16,1 4-1 0,5-4 4 0,0 3 2 15,1-3 4-15,7 3 1 0,-9-3-2 0,2 5 1 0,-1-2 0 16,-5-3 1-16,6 4 0 0,-8-4 2 0,-5 4-1 0,-1-4-1 16,1 3 2-16,-7 1 1 0,0 0-1 0,-7-1-1 0,7 5-7 15,-13-1-32-15,7 4-60 0,-8 3-78 0,-4-3-76 16,4 3-89-16,1 6-133 0,0-6-139 0,0 1-96 0,1 3-32 16,-2-3 26-16</inkml:trace>
  <inkml:trace contextRef="#ctx0" brushRef="#br0" timeOffset="12458.07">17917 13514 153 0,'0'-7'465'0,"0"0"-110"16,0-1-147-16,0 1-87 0,0 2-42 0,0-1-18 0,0 3-2 16,-7-6 6-16,7 6 7 0,0-4 13 0,0 3 12 0,0-3 15 15,-7 3 11-15,7 1 21 0,0-4 25 0,0 3 22 16,-6-4 18-16,6 5 12 0,-7-1 3 0,7-3-7 0,-6 3-12 16,-1-3-24-16,0-1-29 0,1 1-32 0,-7 0-29 15,6 0-25-15,1-1-13 0,0 1-8 0,-7 0-6 0,-1-2 1 16,2-1-3-16,-2 2 2 0,2-2 2 0,-8-5 2 0,1 5 0 15,-1-2-1-15,0-3 2 0,-5 5-1 0,-1-5 5 16,-7 0 5-16,1-3 2 0,-2 3-1 0,-5 0-1 0,7-2-1 16,-7-2 0-16,0 4-2 0,-7-3-3 0,7 3-4 0,-7-3-5 15,1-1-1-15,-1 5 1 0,1-1 0 0,-1 1 3 0,1-1 2 16,-2 0-2-16,9-3-2 0,-8 3 0 0,0 5 0 16,1-6 0-16,6 2-1 0,-7 3-3 0,8-4 0 0,-1 4 1 15,-7 0 0-15,7 0 0 0,-1 1-2 0,1-1-2 0,0 0-4 16,-7 3-4-16,7-3-4 0,1 4-2 0,-1-4-1 15,-1 3-3-15,-5 1-1 0,6-1 0 0,-7 5-1 0,7-4 0 16,0 3-1-16,-7-3-3 0,7 3-2 0,-7 0-1 16,1 4 0-16,-1-3-1 0,1-1 0 0,-1 4 2 0,-5 0 1 15,4-3 5-15,2 3-3 0,-1 3 1 0,7-3-1 0,-6 4 0 16,-1-1-1-16,7 1-1 0,-7 4-1 0,1-1-6 0,6 0 0 16,-7 4 0-16,1-1 1 0,-1 2 2 0,1 3-3 0,-1 0 0 15,1-1 1-15,-1 4 1 0,0-3-2 0,8 3 2 16,-8-3 0-16,0 4-2 0,0-1 1 0,8 0 1 0,-9 0-1 15,9 4 1-15,-7-3-1 0,5 2 0 0,-5 1 1 0,-2 5 0 16,9-6-1-16,-7 5 2 0,-2-1-2 0,2 1 0 0,-1 4 4 16,7-5-2-16,-7 4-1 0,8-2 1 0,-1 1 1 15,-7 6-1-15,7-5 1 0,0 4 2 0,0 0-2 0,-1-1 0 16,2 2 2-16,5 2 0 0,-6 1 0 0,-1-1 1 0,8 1 1 16,-1 0 1-16,1 3-1 0,-1-4-1 0,1 1-1 15,6 0-2-15,-7 3 1 0,7-3-3 0,1 0 0 0,-1-1 0 16,6 1 0-16,0-5 2 0,1 5-1 0,-1-4 2 15,7 0 0-15,0 1-1 0,0-2 1 0,1 1-1 0,4 4-1 16,-4-4-1-16,5 0 2 0,0 0-1 0,7 0-3 0,0 0 0 31,0 0 2-31,7-4 0 0,-7 4 0 0,13 0 0 16,-7-3 1-16,8 2-1 0,-2 1 0 0,2-4 2 0,-1 4-2 16,7 1 0-16,-2-1 1 0,9-1-2 0,-7 1-1 0,6 1 1 15,-1-5 0-15,1 4 2 0,0 0 1 0,7-4 0 0,-1 4 0 16,1-4 1-16,-1 0 2 0,8-2 0 0,-1-2-1 15,6-4-1-15,-5 2 0 0,5-2 0 0,1 2 0 0,6-5 0 16,0 1 0-16,-7-2 1 0,8 1 1 0,-1-2 0 0,0-2-1 16,6-3-3-16,-6 3 3 0,1-2 0 0,-2-5-1 15,2 4-2-15,-1-4 2 0,1 1-2 0,4-1 1 0,-4-3-1 16,-1 3 1-16,7-7 1 0,-1 4-2 0,-6-1 2 0,7-3 0 16,-1 0-1-16,-5 0 1 0,-1 0 0 0,6 0 0 0,-6 0-1 15,1-3-1-15,5-1 0 0,1 1 0 0,0-5-1 16,-2 4 2-16,2-2-3 0,0-6 2 0,0 5-1 0,-1-4 0 15,7-4 0-15,-6 4-1 0,6-3 0 0,-6-1 0 0,6 1 1 16,0-2-1-16,0-1 2 0,1 2 0 0,-8 0-1 16,8-3 3-16,-1 3-3 0,-7 0 2 0,7-2-1 0,0 1-2 15,-6-2 0-15,6 3 0 0,-6-3 1 0,6 0-5 16,-7 0 3-16,1-1 1 0,6 1-1 0,-6-4 1 0,0 0-1 0,-2-4 0 16,9 1 0-16,-7-1 2 0,-1-4 0 0,1 1 0 15,-1 0 0-15,-5 0-2 0,-1 0 2 0,-1-4 0 16,2 3 0-16,-8 1-1 0,1 0 1 0,-1-1-2 0,-5 0 1 15,5 1-1-15,-6-3-1 0,1 2 2 0,5-2-1 0,-6-2 1 16,0 1 4-16,0 0 4 0,0 1 6 0,1-5 1 0,-1 0 5 16,-7-3 1-16,7 0 4 0,-6-1 2 0,-1 1-1 15,1-4 0-15,-1 0-2 0,1-4 4 0,-7 1-1 0,0 0 2 16,0-1 3-16,0-4 2 0,-7 1 5 0,-5 3 6 0,6 1 9 16,-14-1 7-16,0 4 8 0,1-3 5 0,-7 2 2 15,0 2 3-15,-7 2 6 0,-5 1 0 0,-2 0-3 0,-12 3-5 16,0 1-1-16,-7-1-3 0,-6 4 0 0,-6 0-67 0,-7 4-7 15,-7 3 0-15,0 1 0 0,1 2 0 0,-14 5 0 0,1 0 0 16,-1 7 0-16,1 0 0 0,-8 0 0 0,-5 7 0 16,-1 4 0-16,0 4 0 0,-6 3 0 0,-7 8 0 0,7 3-270 15,0 7-340-15,0 9-368 0,6-2-200 0,-6 5-99 0,-1 3-30 16,8 1 30-16,-7-4 88 0</inkml:trace>
  <inkml:trace contextRef="#ctx0" brushRef="#br0" timeOffset="28540.03">11038 8543 140 0,'-6'-4'467'0,"6"1"-88"31,-6 3-141-31,-1-4-92 0,7 0-44 0,-6 4-16 16,-1-3-4-16,7 3 3 0,-7-4 8 0,1 4 8 0,6-4 10 15,0 1 4-15,-6 3 3 0,6 0 7 0,0-4 14 0,6 4 14 16,-6-4 18-16,0 4 12 0,0-3 7 0,-6 3-1 16,6 0-5-16,0-4-16 0,-6 4-20 0,6 0-22 0,-8 0-29 15,8-4-22-15,-6 4-20 0,0-3-14 0,-1 3-8 0,7-4-5 16,-13 4-6-16,6-4 0 0,1 4-2 0,0-3 0 15,-8 3-2-15,8-4-2 0,-7 1-1 0,0 3-1 0,6 0 7 16,-5 0-6-16,-2 0-2 0,8 0-1 0,-8 0-1 16,2 0 1-16,-1 0 1 0,6 3 0 0,-6 1-7 0,1-4 2 15,-2 3 2-15,1 1 2 0,6 0-1 0,-5 3 0 0,-1-3-3 16,-1 3 0-16,2 0-2 0,-2 1-1 0,8-1 0 16,-7 0-1-16,0 4 2 0,0-4-2 0,-1 5 1 0,8-2 1 15,-7 5 0-15,0-5 1 0,0 2-4 0,7 3 0 0,-8-4-2 16,8 4 0-16,-7-1-1 0,7 1 0 0,-7 3 2 0,6-3 0 15,1 3 0-15,-8 1 3 0,8-1 0 0,0 3 1 16,-1 2 1-16,-6 2 1 0,7-3 0 0,-1 5 2 0,-6-6 0 16,6 5 0-16,1-1 0 0,0-2-1 0,-2 2 1 0,2 1-1 15,0-1 0-15,0 1 1 0,-1-1 1 0,0-2 3 16,7 2 1-16,-6 1 1 0,6-4 2 0,-7 0-2 0,7 0-1 16,0 0-1-16,0-1 0 0,0 1-4 0,7-3-3 15,-7 3 0-15,0 0-2 0,6-4-1 0,-6 4 0 0,7 0 0 16,0-3 0-16,-1-1 0 0,0 4 2 0,-6-4-2 0,6 0 0 15,8 1 2-15,-8-1-3 0,1 0-4 0,0 0 1 0,6 1 3 16,-1-1 0-16,-5-4 0 0,6 2 0 0,0 2-2 0,0-4 3 16,0 1 3-16,0-1-3 0,0-2-2 0,1 3 0 0,5-1 0 15,-6-3 1-15,0 0-1 0,7 0-2 0,-8 0 1 16,8 0 0-16,-1-4 1 0,-5 5 0 0,5-5-1 0,1 0 0 16,-1 0 0-16,0 1 2 0,1-5-1 0,0 4 2 0,5-2 0 15,-5-2 0-15,6-3 0 0,1 4-1 0,-1-4 2 16,-1 0-1-16,-5 0 0 0,6-4-1 0,0 1-1 0,7-2-1 15,-7-2 1-15,0 0 0 0,7 0-1 0,-1-1 0 0,-5-2 0 16,5 2 0-16,-7-7-8 0,8 4 5 0,0-3 1 0,-8-1 1 16,8-3-1-16,-1 4 1 0,-5-6 0 0,5 2-1 15,-6 1 6-15,1-6-3 0,-1 1-1 0,0 0-1 16,-7 1 2-16,7-6-1 0,-6 6 0 0,0-5 2 0,-1 4 2 16,-6-4 1-16,6 0 0 0,-5 1 2 0,-1-1 6 0,-1-3 12 15,-5 4 9-15,6-1 10 0,-7-4 8 0,2 5 15 0,-2-4 11 16,-6-1 15-16,0 1 8 0,0-1 3 0,0 2 4 15,-6-6-7-15,-2 5-6 0,2-7-9 0,-7 3-5 0,6-4-10 16,-12 0-11-16,6-2-11 0,-6 1-9 0,-1-2-1 0,1 3-2 16,-1-3-4-16,-6 0-6 0,6 0-3 0,-5 3-6 15,-9-4-6-15,9 1-2 0,-8 4-3 0,7-1 0 0,-6 4-1 16,-1 0 1-16,7 4-2 0,-6 0 1 0,-1-1 0 0,1 8-1 16,5-4-1-16,-5 5-2 0,-1 2-3 0,1 1-3 0,-1 4-1 15,-7-2-1-15,14 5-11 0,-6 4-29 0,-1 0-47 16,-6 7-71-16,7 0-65 0,-1 7-85 0,-5 5-158 15,5-2-175-15,1 5-221 0,5 3-102 0,1 1-27 0,6 2 32 16,1 1 45-16</inkml:trace>
  <inkml:trace contextRef="#ctx0" brushRef="#br0" timeOffset="29573.14">9977 8697 411 0,'0'-8'478'0,"-6"1"-125"0,6 0-121 15,0-1-61-15,0 1-10 0,0 4 12 0,-6-5 26 0,6 1 31 0,-8 3 25 16,8 1 15-16,-6-5-1 0,6 5-13 0,-6-1-30 15,-1 0-32-15,0 1-36 0,1 0-36 0,-1-3-28 0,-5 3-26 16,-2 0-15-16,2 3-13 0,-2 0-6 0,-5 0-6 0,-1 0-2 16,0 3-5-16,1 0-3 0,0 3-2 0,0 0-6 0,-8 5-3 15,8 0 0-15,-8 0 1 0,8 4 2 0,-7-1 1 16,6 5 1-16,-6-1 1 0,7 0 4 0,-1 5 7 0,0-5 1 16,1 7 1-16,0-3 1 0,-1 4 0 0,7 3 4 0,-7 1 6 15,1-1 3-15,6 4 2 0,-6 0 0 0,-1 4 2 16,0-1 1-16,7 1-2 0,1-1-2 0,-2 1-6 0,2 3-3 15,-2 1-2-15,1-1-1 0,0 4-1 0,6-4-1 0,1 4 0 16,0-3-1-16,0 2-1 0,6-2-1 0,-8-1-1 0,8 0-4 16,-6 1-1-16,6-5-2 0,6 5-3 0,-6-5 0 15,0 4-3-15,8-3-1 0,-8 0-1 0,6-1 0 0,-6 1 0 16,6-1-2-16,0-2 1 0,-6-1-2 0,7 0-1 0,0-4-1 16,-1 0-1-16,1 1-2 0,-1-2 0 0,1 2 0 15,6-4 1-15,-7-1-1 0,8 1 0 0,-2-4 1 0,1 0 2 16,1 0-1-16,-2-3 2 0,8-2-1 0,-7 1 3 15,7-2 1-15,-1 2 0 0,0-7-1 0,1 4 1 0,0-4 1 16,-1-1 4-16,1-2-2 0,-1 3-2 0,1-4-2 0,0-3 1 16,-1 3 0-16,0-3-2 0,1-4-2 0,-1 3-4 15,1-3 3-15,-1 0 1 0,1 0 2 0,0-3-1 0,-1-1 2 16,7-3-1-16,-6-1 0 0,6 1 0 0,0 0 0 0,0-8-1 16,0 4 1-16,0-3-2 0,6-1 1 0,-5 1 0 0,-1-6-1 15,0 6 1-15,0-7-1 0,-7 2-1 0,7 1 1 16,-6-5 0-16,-1-2 1 0,1 3 3 0,-7-4 4 0,0 1 7 15,6-1 8-15,-5-3 9 0,-8 0 6 0,7-5 5 0,-6 2 6 16,-1-1 7-16,1-3 2 0,-1-2-2 0,1-2-8 16,0 0-4-16,-7-1 4 0,0-3-4 0,0 1 1 0,0-1-6 15,-7-4 0-15,0 0 2 0,1-2 4 0,-1-2 2 0,-6 0-1 16,0 1 5-16,-7 0 1 0,1 0 1 0,-1-1 0 0,-6 1-1 16,0 3 2-16,1-3-2 0,-1 3 0 0,-1 1-6 15,-5 3-2-15,6 0 1 0,-7 0-4 0,7 8-4 0,-7-1-3 16,1 0-5-16,6 4-13 0,-7 0-2 0,7 7-3 0,-6 1-6 15,5-1-5-15,-5 8-8 0,-1 0-24 0,7 3-39 16,-6 5-48-16,5 4-67 16,-5 3-78-16,7 3-68 0,-2 9-99 0,-5-3-145 0,12 5-141 0,-6 4-203 0,7 0-71 0,-1 3-5 15,6 4 40-15,8-4 49 0</inkml:trace>
  <inkml:trace contextRef="#ctx0" brushRef="#br0" timeOffset="30592.12">8505 8396 309 0,'0'0'454'0,"0"-3"-118"0,0-1-114 0,0 0-71 16,0-3-39-16,-6 7-15 0,6-4-3 0,-7-3-1 0,7 3-3 15,-6 4-4-15,6-4-2 0,-7 1-3 0,7 0-1 0,-6-5-1 16,-1 5 1-16,1-1 8 0,6-3 21 0,-7 2 11 16,0 3 6-16,-5-2-1 0,-2-4-5 0,2 4-4 0,-1 0-8 15,-1 4-17-15,-5-3-22 0,0 3-19 0,-1-4-8 0,1 4-7 16,-7 4-5-16,6-4-4 0,-7 3-4 0,1 1-2 0,1 0 7 15,-1 0-3-15,6 0 4 0,-6 0 5 0,-1-2 2 16,9 6 5-16,-9-4 0 0,7 3 0 0,-6 1-6 0,7-2-1 16,-1 2-7-16,2 3-6 0,-2 0-4 0,0 0-6 0,7 4-3 15,-7-1 0-15,1 4-3 0,6 1 1 0,-6 3 3 16,-1 4-2-16,6-4-1 0,-5 3 1 0,-1 4 0 16,8 1-2-16,-8-1-1 0,1 0-1 0,5 1-3 0,2-1 2 15,-8 1 0-15,7 2 2 0,6 1 1 0,1 0 2 0,-1 0 1 16,1 4 0-16,6-4 1 0,0 4 1 15,0 0 0-15,0-2 0 0,0 2 2 0,6 4-3 0,-6-4-1 0,7-1 0 16,-1 1 0-16,8-1-1 0,-8 1 1 0,7-4-1 0,0 3 1 16,0-3 3-16,0 1-1 0,0-2 3 0,7 1 1 15,-8-3 0-15,8 2 0 0,-1-2-1 0,8-1-2 0,-8 1 0 16,1-5-1-16,6 4-1 0,0-3-3 0,0-1 1 0,0 1-4 16,0 0 4-16,1-4 0 0,-1-1 1 0,-1 2 4 0,7-5 2 15,1-3 2-15,-7 3 1 0,7-3 2 0,-1-4-1 16,2 0-1-16,-2-4-1 0,1 4-3 0,-1-4-1 0,7-2-1 15,-6-2-3-15,-1 0 0 0,7 0-3 0,1 3 1 16,-2-6-2-16,1 0-2 0,0-6-1 0,1 3 0 0,5 0 1 16,-6-5-1-16,7 1 1 0,-7-4 0 0,7 0 1 0,-7-3 0 15,-1-1 0-15,1-3-1 0,1 3 2 0,-7-7-1 0,-1-1 5 16,1 2 3-16,-7-5 5 0,6 1 7 0,-5-4 12 16,-2-4 11-16,-5-4 11 0,-7-3 13 0,0-4 9 0,-1-4 8 15,-4-7 3-15,-8 1 1 16,0-6-6-16,-8-2-2 0,-4-4-5 0,-1-3-4 0,-7-1-5 0,-6 1-2 0,-6-1 3 15,-1 0 6-15,-6 4 4 0,-7 0-2 0,-5 7-1 0,-2 5-7 16,-12 2-6-16,0 5-10 0,-7 6-11 0,1 9-12 16,-8 6-10-16,1 4-8 0,0 11-11 0,-6 8-29 0,5 6-53 15,8 12-66-15,-1 3-75 0,7 11-169 0,6 4-219 0,14 4-215 16,6 3-136-16,7 0-49 0,12-3 8 0,7-1 40 16</inkml:trace>
  <inkml:trace contextRef="#ctx0" brushRef="#br0" timeOffset="112900.34">19095 16690 667 0,'-13'-3'812'0,"6"-1"11"0,-5 4-101 16,5 0-206-16,-6 4-183 0,6-1-140 0,1 1-80 0,0 3-41 0,-2 1-18 15,8 0-8-15,0 6-1 0,0 0-3 0,0 1 1 16,8 7-3-16,-2 0-2 0,7 4-3 0,-6-4-4 0,12 7-4 15,-6-4 0-15,6 5-1 0,-5-1 1 0,5 0-1 0,7 4-2 16,-6 1-3-16,-1-5-1 0,1 7-5 0,0-3-3 0,-8 0-5 16,8 4-3-16,-7 0-1 0,0-1-2 0,0 2 0 0,0-3 0 15,0 2-1-15,-7 0 0 0,1 0 0 0,-1-4 0 0,1-1-1 16,0-2 0-16,-1-1-5 0,-6-1-4 0,6-1-8 16,-6 2-6-16,0-7-10 0,0 0-8 0,0-4-10 0,0 2-9 15,0-10-11-15,0-3-22 0,0-3-41 0,0-4-58 0,-6 4-57 16,6-4-49-16,-6-4-37 0,6-3-47 0,0-4-51 0,0-4-48 15,0-4-45-15,-7 1-47 0,7-4 8 0</inkml:trace>
  <inkml:trace contextRef="#ctx0" brushRef="#br0" timeOffset="113314.78">19036 16826 558 0,'-12'-4'623'15,"-2"1"-77"-15,8-1-171 0,0 0-114 0,-1 0-71 0,7 1-40 16,0-4-14-16,0 0-4 0,7-1 2 0,5-4 2 0,-6 2-1 15,14-1-4-15,-6 0-16 0,11-4-20 0,1 4-23 0,1-3-22 16,5-1-15-16,7 1-10 0,-7 2-6 0,8-2-7 16,5 7-5-16,1-5-3 0,0 10-1 0,0-3-3 0,5 5 0 15,-11 7-1-15,5 1-1 0,-6 7 2 0,-7-1 2 16,1 8 0-16,0 4 1 0,-14 0-2 0,1 7 5 0,-7-1 6 0,0 5 8 16,-13 3 4-16,0 1 7 0,-13 6 7 0,0 1 5 0,-7 0 6 15,-6 3 5-15,-7 4 0 0,-5-4-1 0,-1 0-1 0,-7 0-2 16,1 1-2-16,-8-5-6 0,1 1-5 0,-7 0-7 0,8-4-10 15,-8 3-13-15,7-6-20 0,6-1-22 0,0-7-64 16,8-8-110-16,11-3-122 0,7-7-156 0,8-7-168 0,6-1-109 16,6-3-47-16,6-1-14 0</inkml:trace>
  <inkml:trace contextRef="#ctx0" brushRef="#br0" timeOffset="113888.46">19935 16984 104 0,'-6'-4'568'15,"6"0"-39"-15,-7-3-128 0,7 3-106 0,-6 1-52 0,6-1-23 16,-7 0-2-16,7 4 4 0,-7-3 5 0,7 3-4 0,0 0-6 16,0 0-18-16,0 3-30 0,0 5-34 0,0 3-31 0,0 0-25 15,0 3-18-15,0 5-12 0,0-1-9 0,0 5-4 0,0 2-7 16,7 0-6-16,-7 1-4 0,7 3-3 0,-7 0-4 0,6 4-3 16,1-3-4-16,-1-1-2 0,1 0 0 0,6 0-2 0,-1-3-1 15,-4-1-3-15,11-2-7 0,-6-4-12 0,0-5-30 0,7-3-57 16,-8-4-74-16,8 0-75 0,-1-3-70 0,-5-8-80 0,5-3-96 15,1-4-146-15,-1-4-47 0,-6-3 2 0</inkml:trace>
  <inkml:trace contextRef="#ctx0" brushRef="#br0" timeOffset="114032.59">20105 16920 117 0,'-14'-9'637'16,"-5"-3"-11"-16,6 5-104 0,6 0-157 0,-5 3-102 0,4 0-67 15,2-3-51-15,0 7-29 0,0-3-17 0,6 3-7 0,0-4-10 16,0 4-24-16,6 0-51 0,0 0-71 0,0-4-70 15,8 4-63-15,6-4-73 0,-7 1-106 0,6-1-168 0,0 4-69 16,1-4-19-16</inkml:trace>
  <inkml:trace contextRef="#ctx0" brushRef="#br0" timeOffset="114702.07">20222 17427 264 0,'-7'11'659'0,"1"-8"-7"16,6 5-138-16,0-4-164 0,0-1-115 0,0 1-90 0,6-4-63 15,1 0-30-15,-1 0-16 0,1 0-6 0,5-4-5 0,2 1-4 16,-1-5-3-16,0 1-3 0,0-4-5 0,7-4-2 0,-8 1-3 16,8-5-3-16,-7 1 1 0,7-8 0 0,-8 4-1 0,2-7 0 15,-1 0-1-15,0-1 1 0,-7 1 9 0,1-8 16 0,-1 4 25 16,0 0 24-16,-6-2 20 0,0-3 13 0,0 2 10 0,-6-1 0 15,-7-4-2-15,7 5-13 0,-1-4-17 0,-6 0-18 0,1 2-14 16,4 3-7-16,-4 1-5 0,-2 5-1 0,8-1-3 16,-7 5 1-16,7 3-2 0,-1 4-5 0,0 3-3 0,1 4-5 15,6 0-2-15,-6 4-2 0,6 3-2 0,-7 0-5 0,7 1-7 16,0 6-1-16,0 1-5 0,0 7 1 0,0 0-2 16,0 7 0-16,7 0 0 0,-7 8 3 0,6 1 2 0,-6 1 1 15,6 2 0-15,8-1 1 0,-8 4 0 0,1 4 1 0,-1-1 1 16,7 4-1-16,0 0-1 0,-7 1 0 0,8 3 0 0,-1 0 0 15,0 4-2-15,-7-5 0 0,7 1 0 0,1 5-4 0,-2-6 3 16,2 1-3-16,-2-4 0 0,1 0-2 0,1-3-2 0,-2 0 0 16,8-4-3-16,-7-4 3 0,7-3-4 0,-8-4 2 0,2 0-1 15,5-8 0-15,-6 1 2 0,6-5-1 0,-5-1-1 0,5-6-1 16,-6-6 0-16,7-2 0 0,-1-6-1 0,-5-3-1 0,5-8 1 16,1 0 1-16,0-4 1 0,-8-3 1 0,8-4-1 0,-7 1 0 15,-1-5 1-15,-4-3 2 0,-2-5-1 0,0-2 1 0,0-1 2 16,-6-3-3-16,0-4 1 0,0 1-2 0,0-6 2 0,-6 2 1 15,0-1 0-15,0 0 1 0,-2 5 1 0,-4-2 7 16,5 9 3-16,-6 4 7 0,0 1 5 0,1 6 4 0,4 7 4 16,-4 4 5-16,-2 2 8 0,8 8 6 0,-1 1 1 0,-5 6-2 15,4 1-4-15,2 7-4 0,0 4-5 0,0 3-2 0,-1 8-10 16,0 6-6-16,1 5-5 0,-1 0-2 0,1 7 3 16,-1 0 2-16,7 3 3 0,0 5 0 0,0-1 0 0,7 4 1 15,-7 0 1 1,6 0-1-16,1 0-5 0,6 0-2 0,-6 4-4 0,5-4-1 0,-6 3-3 0,8-3-2 0,-1 0-1 15,0-4-1-15,6 1 0 0,-5-5-1 0,5-3-2 0,-6-4-6 16,6 1-10-16,1-4-14 0,0-5-19 0,-1 1-24 0,7-7-30 16,0-7-68-16,1-1-104 0,5-7-102 0,7-4-126 0,-7 1-195 15,14-5-95-15,-7 1-40 0,0-4-6 0</inkml:trace>
  <inkml:trace contextRef="#ctx0" brushRef="#br0" timeOffset="115595.15">21277 17083 519 0,'0'-8'479'0,"-6"5"-133"15,6-8-120-15,-8 2-67 0,8 3-28 0,0 2-4 0,-6-3 14 0,6-1 27 16,0 5 25-16,0-4 17 0,0 3 6 0,0 0-6 15,-6 0-17-15,6 4-31 0,0-3-31 0,0 3-33 0,0 3-22 0,6 1-10 16,-6 0-1-16,0 7-1 0,6 0 2 0,-6 0 4 16,0 7 0-16,8 1-1 0,-8 6-6 0,0-3-11 0,0 4-9 15,6 3-8-15,-6-3-9 0,6 3-2 0,1-3-4 0,0 3 0 16,6-4-2-16,-1-3-2 0,2 4-1 0,-2-4-10 0,2 0 5 16,5-4-1-16,7 1-2 0,-6-5-3 0,6 1-3 0,-1-3-2 15,2-5-1-15,-1 0 8 0,0-3-5 0,0-1 0 0,0-6 0 16,7 3 0-16,-14-8 3 0,7 0 2 0,0 2-2 15,-6-6 0-15,-1-2 0 0,-5 3-1 0,5-8-1 0,-6 5 0 16,-7-1-1-16,1-3-1 0,-1 0 2 0,-6-1 0 0,0 1 2 16,0-4 0-16,-6 4 1 0,-1-1 5 0,1 1 1 0,-7 0 8 15,0 3 3-15,0 1 7 0,0-2 5 0,0 2 9 0,-1 3 9 16,-4 0 1-16,4 0-4 0,-5 4 2 0,5-1 2 0,2 5-1 16,-2-1-2-16,2-3-8 0,5 7-11 0,-6-4-4 0,6 4 2 15,1 0-9-15,0 0-9 0,6 0-5 0,-7 0-4 0,7 4-2 16,0 3-1-16,0-3-2 0,0 3 1 0,7 4-2 0,-7-4 3 15,6 4-1-15,0 4-1 0,1-1 1 0,6 2 2 0,-6-2-1 16,5 4-2-16,2 1 2 0,-2-5-2 0,2 5-4 0,5-1-6 16,-5-4-6-16,4 6-11 0,2-6-14 0,0 0-12 0,-1 1-14 15,1-5-13-15,6 2-9 0,-7-1-14 0,7-8-25 0,1-3-52 16,-1 4-75-16,0-8-73 0,-1 1-86 0,-5-5-115 0,0-2-158 16,-1 2-77-16,1-7-19 0</inkml:trace>
  <inkml:trace contextRef="#ctx0" brushRef="#br0" timeOffset="115897.22">22026 16445 470 0,'-7'0'676'0,"1"4"-30"0,6 6-148 15,-6-2-119-15,-2 6-82 0,8 1-66 0,-6 4-36 16,6 3-16-16,-6 0-7 0,6 3-2 0,0 1-16 0,6 4-36 16,0 2-36-16,2 5-25 0,-2-1-17 0,7 1-8 0,0 7-9 15,0-3-7-15,7 3-3 0,-1-1-3 0,1 1-3 0,-1 4-2 16,7-1-2-16,0 1-3 0,0-4 0 0,0 4 1 0,1-8-1 16,5 4-1-16,-6-7-2 0,0-1 1 0,7 1 1 0,-8-4-4 15,1-3-4-15,1-5-6 0,-8-3-8 0,8-4-15 0,-15-7-24 16,8 0-40-16,-7 0-56 0,0-4-54 0,-6-3-54 0,5 0-48 15,-5-4-47-15,0-8-61 0,-7 1-83 0,0-4-95 0,0-4-25 16,0 1 14-16</inkml:trace>
  <inkml:trace contextRef="#ctx0" brushRef="#br0" timeOffset="116041.28">22137 17052 239 0,'-20'-6'788'0,"-6"-2"18"15,7 5-42-15,-1 3-186 0,0 0-176 0,7 0-147 0,-7 3-108 16,14-3-59-16,-6 4-29 0,4 0-17 0,8-4-7 0,0 3-16 15,8 0 2-15,4 3-8 0,2-6-13 0,5 0-33 0,7-6-57 16,6 3-80-16,1 0-78 0,6-5-67 0,7-6-102 16,-1 3-160-16,7-4-97 0,-6 1-48 0,0 3 12 0</inkml:trace>
  <inkml:trace contextRef="#ctx0" brushRef="#br0" timeOffset="116359.25">22567 17266 303 0,'-7'11'635'0,"0"0"-24"0,1-1-165 0,-1-2-144 0,7-1-88 16,0-7-58-16,7 0-29 0,-7 0-12 0,6-7-7 0,8-1-3 16,-2-2-2-16,2-5-12 0,5-3-19 0,-6-4-23 0,6 0-14 15,1-4-1-15,0 4 8 0,-7 0 16 0,-1 0 17 0,2 4 13 16,-8 0 11-16,0 3 8 0,1-1 1 0,-7 6-3 0,-7-1-9 16,7 4-14-16,-6 3-12 0,-6 1-8 0,4 3-3 0,-4 0 2 15,-1 7 1-15,-7 0 4 0,8 0 3 0,-8 7 6 0,6 2 5 16,-5 2-1-16,6 0-3 0,0 4-12 0,0 0-4 0,6 0-7 15,1 4-7-15,-1-4-11 0,7 3-7 0,0 1-7 0,7-4-6 16,6 4 4-16,-6-3-8 0,5-2-4 0,8-3-3 0,-7 1-2 16,13-1 1-16,-6-4-3 0,6 1-5 0,-1-4-13 0,1 0-17 15,1-4-20-15,5-3-27 0,1-4-27 0,6-4-29 0,0-7-55 16,0-3-86-16,0-5-79 0,1-3-79 0,5-3-114 16,-6-4-148-16,0-1-74 0,0 1-33 0,-6 0 26 0</inkml:trace>
  <inkml:trace contextRef="#ctx0" brushRef="#br0" timeOffset="116852.35">23980 16932 98 0,'-7'-7'735'16,"-6"7"19"-16,-7-5-71 0,8 5-162 0,-8 5-127 0,1-1-96 15,-1 3-91-15,-6 4-50 0,0 0-26 0,-1 4-14 0,8-1-12 16,0 1-7-16,0 3-19 0,-1-3-20 0,13 2-17 0,1 3-16 16,-1-2-9-16,14 0-8 0,6 0-1 0,-1-3-5 0,8 3-1 15,6-3-1-15,7-1-1 0,-1-3 0 0,7 5 0 0,1-6 1 16,5 1-2-16,-6 0 2 0,1 0 0 0,5-3 1 0,-13 3-2 15,7 0 1-15,-13-1 0 0,1 1 1 0,-1-3 3 0,-14 3-2 16,-4 3 2-16,-2-2 2 0,-6 2 2 0,-6 1 0 0,-8 0 0 16,2 3 0-16,-15 1-1 0,1 2 0 0,-6-3-4 15,-7 5-1-15,-7-5-3 0,1 0-4 0,-2 0-7 0,2-3-7 16,-1 0-10-16,7-4-16 0,1-8-30 0,5-3-61 0,7-3-78 16,6-1-72-16,7-7-69 0,7-4-73 0,12-3-109 0,1-1-137 15,5-6-53-15,8 3 17 0</inkml:trace>
  <inkml:trace contextRef="#ctx0" brushRef="#br0" timeOffset="117315.08">24319 17090 655 0,'-14'11'768'0,"2"3"-13"0,-8 1-142 0,7 3-143 16,-7 1-116-16,8 2-106 0,4-1-86 0,-4 1-40 0,12 1-24 15,-7-4-21-15,7 1-17 16,7-1-19-16,-1 0-13 0,8-2-13 0,-2-2-1 0,8-3-7 0,-1-1-5 0,7-2-1 0,0-1 0 15,7-7 1-15,-1-3-1 0,1-5 2 0,7 1-1 0,-8-4 0 16,7-8 0-16,0 1 0 0,-7-4-2 0,1 0 0 0,-1-3-3 16,1-1 1-16,-7-4 1 0,-6 5 0 0,-1-1 0 15,-6 1 1-15,0-1 4 0,-7 4 7 0,-6-1 13 0,0 6 11 16,0-1 15-16,-6 3 16 0,0 0 13 0,-1 4 13 0,-6 0 9 16,0 4 8-16,-7 0 2 0,8 7 0 0,-1-4-6 0,0 8-6 15,0-1-8-15,-1 1-13 0,2 3-9 0,-2 4-13 0,8 4-13 16,-1-1-13-16,1 5-8 0,6-1-9 0,0 4-5 0,6 4-2 15,1-1-3-15,6 1-1 0,0 3-1 0,0 0-1 0,7 5 0 16,6-1 1-16,-6-4-1 0,5 4 1 0,-5 0-2 0,6-1-3 16,-6-2-2-16,5 3 0 0,-5-3-4 0,0-1-2 0,-8 0-1 15,2 0-3-15,-1-7 1 0,-7 3 3 0,-6-2 2 0,0-5 1 16,-6 1 6-16,-1-5 2 0,1-3 1 0,-8 0 5 0,-5-4 4 16,6 1 2-16,-7-8 6 0,-5 0 5 15,5 0 2-15,-6-4 4 0,0-3 1 0,7 0 0 0,-8-1-2 0,1-6-3 0,6 3-7 16,1-4-6-16,-1 0-10 0,1 1-11 0,6-5-15 0,0 5-23 15,0-1-31-15,0 0-37 0,6-3-35 0,7 3-34 0,0-3-52 16,0-4-94-16,7 0-82 0,6 0-70 0,0 1-74 0,6-6-105 16,1 2-86-16,-1 3-43 0,7 3 9 0</inkml:trace>
  <inkml:trace contextRef="#ctx0" brushRef="#br0" timeOffset="117872.17">25074 16874 98 0,'-7'-11'589'0,"1"0"-44"0,0 3-104 0,-2 1-104 15,2 0-54-15,0 3-28 0,0-3-19 0,-2 3-6 0,8 4-3 16,-6-4-9-16,6 4-12 0,-6-4-35 0,6 4-45 16,-7 0-37-16,7 4-30 0,0-4-16 0,0 4-9 0,0 0-1 15,0-1-6-15,0 1-2 0,7 0 1 0,-7 3-1 0,0 0-2 16,6-3-3-16,-6 3-4 0,6-3 1 0,-6 4-4 0,0-5 1 16,8 4-9-16,-8-3 2 0,0 3-10 0,6-3 5 0,-6-1 4 15,0 4 1-15,0-3 0 0,0 1-2 0,0-2 7 0,6 3-3 16,-6-1 9-16,0-1-6 0,0-1-6 0,0 1-3 15,0 0-1-15,0-1 1 0,0-3-1 0,-6 4 0 0,6 0 0 0,-6-1-2 16,-2 5 2-16,2-1-1 0,0 0 2 0,-1 1 1 16,1-1 2-16,-8 0 2 0,8 0-1 0,-6 1 2 0,4 3 3 15,2 0 0-15,0 0 0 0,-7 1-1 0,13-2-1 0,-7 1 0 16,0 0 0-16,7 0-1 0,0-4-2 0,0 4 0 0,7 0-3 16,0-4 0-16,-1 1-2 0,7 3-1 0,-7-4-1 0,14 0-1 15,-7 1 1-15,0-1 0 0,6 4-1 0,1-8-1 0,0 6-1 16,-1 1 0-16,7-3-2 0,-6 1-1 0,-7-5 0 0,7 4-1 15,-8 1 2-15,2-1 1 0,-2 1-1 0,2 3 3 0,-8-4 2 16,-6 4 0-16,7 0 0 0,-14 0 2 0,7 0 0 0,-6 1 1 16,-8 2 1-16,8-3 0 0,-6-1-2 0,-2 5 0 0,-6-4 0 15,1 0-2-15,5 0 0 0,-4 1-2 0,-2-6-10 0,7 2-9 16,-7-1-17-16,8-7-38 0,4 0-71 0,-4 0-91 0,12-7-86 16,0-1-94-16,6-3-112 0,0-3-150 0,2-1-75 0,4 1-10 15</inkml:trace>
  <inkml:trace contextRef="#ctx0" brushRef="#br0" timeOffset="118079.76">25354 16852 314 0,'-7'-11'736'0,"1"7"6"0,-8-3-77 16,8 3-143-16,-6 4-116 0,5 4-95 0,-6-4-83 0,0 7-50 16,7 4-27-16,-8-4-22 0,8 8-28 0,0 0-18 0,-2 2-15 15,2-1-10-15,6 6-8 0,0 0-6 0,6 0-3 0,-6-1-3 16,8 5-3-16,-2 4-7 0,6-5-4 0,2 4-7 0,-1 1-4 15,0-1-4-15,6 1-5 0,-5-1-3 0,5-4-2 0,-6 1-2 16,6-4-5-16,-5 0-6 0,-2 0-10 0,2-4-11 0,5-3-11 16,-6 3-10-16,0-7-10 0,0-4-15 0,0 1-31 0,-6-5-53 15,-1-3-70-15,1 5-70 0,-1-5-75 0,1-5-102 0,-1-2-162 16,-6 0-57-16,0-1-31 0,0 5 19 0</inkml:trace>
  <inkml:trace contextRef="#ctx0" brushRef="#br0" timeOffset="118271.25">25321 17123 497 0,'-6'-4'721'0,"-7"4"-23"0,6 0-137 0,1 0-137 16,-1 0-96-16,7 0-90 0,-6 0-66 0,6 4-34 0,6-4-20 16,-6 0-9-16,7 0-12 0,6 0-23 0,0-4-28 0,7 0-32 15,-1 1-42-15,7-5-67 0,0 1-83 0,0 0-74 0,7 0-74 16,-7-4-95-16,0 3-138 0,-1-4-106 0,2 6-51 15,-8-2 17-15</inkml:trace>
  <inkml:trace contextRef="#ctx0" brushRef="#br0" timeOffset="118590.17">25550 17167 280 0,'0'3'646'0,"-8"-3"-29"0,8 4-137 0,-6-4-141 0,6-4-95 15,6 4-69-15,-6-3-45 0,8-1-22 0,4 0-13 0,1-3-10 16,0 0-6-16,6-1-13 0,1 1-19 0,0 0-26 0,-1-4-21 16,7 0-22-16,-6 0 4 0,6 0-8 0,-7 0-4 0,-5 4-1 15,-1-5 1-15,0 1 7 0,0 4 10 0,-13-4 18 16,6 4 7-16,-6-1 23 0,-6 5 23 0,-1-1 21 0,1 0 23 16,-7 4 14-16,0 0 13 0,-7 4 3 0,7 0-7 0,-6-1-7 15,6 1-10-15,-7 4-13 0,7-1-20 0,-6-4-10 0,6 5-9 16,-1-1-10-16,2 3-4 0,4-1-6 0,2 2-7 0,0-4-6 15,-1 4-2-15,7 3-6 0,0-3-3 0,0 4-5 0,0-4 0 16,7 4-3-16,-1-1-3 0,0-3-1 0,8 4-2 0,-1 0-4 16,0-1-5-16,6-3-6 0,1 0-12 0,0 0-19 0,-1-7-13 15,1 0-27-15,0-4-42 0,-1 0-54 0,7-4-57 0,-6 0-48 16,6-7-41-16,-7 0-31 0,7-3-45 0,0 0-46 0,-7-2-60 16,1-2-59-16,0 3-10 0</inkml:trace>
  <inkml:trace contextRef="#ctx0" brushRef="#br0" timeOffset="118956.7">25960 17061 379 0,'-7'0'715'0,"0"0"-22"0,1 0-121 0,-1 0-125 16,1 0-91-16,6 7-82 0,-6-3-72 0,6-1-44 16,0 5-18-16,0-5-13 0,6 4-19 0,-6 1-31 0,6 3-30 15,7-4-23-15,-6 0-17 0,6 1-17 0,-7-1-25 0,8 0-31 16,-2-3-37-16,2 0-38 0,-1-1-34 0,-1 5-20 0,2-5-10 15,-2 1 1-15,-4 0 18 0,-2-1 27 0,0 1 37 0,1-4 39 16,-1 3 37-16,-6 1 27 0,7 0 24 0,-7-4 19 0,7 3 21 16,-7 6 18-16,6-6 13 0,0 4 10 0,-6 0 3 0,0 1-2 15,7-1-3-15,-7 0-9 0,7 4-10 0,-1-3-9 0,-6-1-6 16,6 0-2-16,1-3 1 0,6 0 4 0,-6 3 9 0,5-7 10 16,-4 3 7-16,4-3 5 0,-6 4 1 0,8-4 0 0,-1 0-2 15,-1 0-7-15,-4-4-8 0,4 4-13 0,-6-3-10 16,2 3-12-16,-8 0-7 0,6 0-8 0,0 0-4 0,1 0-3 31,-7 0-3-31,6 0-1 0,-6 3-3 0,7 1-4 0,-7 0-7 16,0-1-11-16,0-3-24 0,0 4-58 0,0 0-85 0,-7-4-85 15,7 3-97-15,0-3-125 0,0 0-169 0,0 0-83 0,-6-3-31 16,6 3 30-16</inkml:trace>
  <inkml:trace contextRef="#ctx0" brushRef="#br0" timeOffset="119804.43">27503 16675 283 0,'-6'-3'577'0,"-1"-4"-46"0,7-1-112 0,-7 5-69 0,1-1-30 15,0 1-23-15,-1-1-24 0,1 1-4 0,6-1-4 16,-7 0-12-16,0 0-29 0,1 4-52 0,0 0-54 0,6 0-38 15,-8 4-11-15,8 0-15 0,0 3-2 0,0 7 8 0,0 1 8 16,0 7 13-16,0 4 10 0,0 3 9 0,0 1 5 0,0 6 5 16,0 4-7-16,8 4-7 0,-8 0-9 0,6 7-9 0,0 1-8 15,-6 3-8-15,7 0-6 0,0 4-12 0,-1-1-5 0,1-3-8 16,5 4-5-16,-5-5-7 0,6 2-7 0,-7-5-5 0,8 0-2 16,-1 0-2-16,0-3 1 0,0 3-2 0,7-3 0 15,-8-4 0-15,1 0-1 0,1-7-4 0,-2-5-10 16,2-6-16-16,-8-4-23 0,7 0-28 0,-6-8-29 0,-7-3-31 15,6-6-33-15,1-1-51 0,-7-8-98 0,6-8-91 16,0 1-89-16,1-3-132 0,0-8-114 0,-1 0-64 16,0 0-17-16,1-7 26 0</inkml:trace>
  <inkml:trace contextRef="#ctx0" brushRef="#br0" timeOffset="120203.39">28030 17049 571 0,'-12'-3'823'0,"-2"3"17"0,2 0-82 0,-8 3-194 0,7 6-188 15,-7 1-152-15,1 1-88 0,-1 3-42 0,1 5-21 0,0 3-5 16,5 3-2-16,-5 1 3 0,6 0 0 0,0 6 2 0,-1-2-1 16,8 6-2-16,0-3-3 0,6 4-3 0,0 0-5 0,0 3-3 15,6-4-8-15,0 1-8 0,8 4-9 0,-1-5-9 0,0 1-9 16,6 3-1-16,1-3-4 0,6-1-2 0,0-2 0 15,7-1-2-15,-8-4-1 0,9-4-1 0,-9-3-2 0,7-4-8 16,2-2-9-16,-9-6-10 0,8-2-10 0,-1-5-11 16,2-6-8-16,-2-5-4 0,-7-6 1 0,8-1 6 15,-7-7 9-15,0 0 11 0,0-4 10 0,1 1 12 0,-9-8 14 16,9 0 12-16,-14-4 12 0,6 1 10 0,-5-6 9 0,-2-1 12 16,-5-1 14-16,0-3 14 0,-7 3 11 0,0-4 7 0,-14 1 4 15,8-1 5-15,-7 4 5 0,-6 0 4 0,-1 0 3 0,-7 4-6 16,9 3-6-16,-15 1-6 0,7 2-14 0,-7 5-11 0,-5 4-15 15,-2-1-17-15,1 8-20 0,-6-2-20 0,-1 6-26 0,7 3-29 16,-7 4-34-16,1 4-44 0,-1 3-47 0,7 0-43 0,0 3-43 16,6 1-94-16,7-1-103 0,0 4-102 0,13 2-143 0,0-2-98 15,0 0-56-15,7 4-14 0,-1 0 15 0</inkml:trace>
  <inkml:trace contextRef="#ctx0" brushRef="#br0" timeOffset="121093.37">28304 16265 273 0,'0'0'330'0,"-6"0"-80"16,0 0-82-16,-2 0-66 0,8 0-42 0,-6 0-26 0,6 0-14 15,-6 0-11-15,6 0-2 0,-7 0-5 0,7 0-5 16,0 0-4-16,0 0-3 0,0 0-3 0,0 0-4 0,0 0 1 16,0 0-1-16,0 0 4 0,0-3 6 0,7 3 5 0,-7 0 6 15,0-4 6-15,0 4 9 0,0 0 4 0,0 0 8 16,0-3 5-16,0 3 3 0,0 0 3 0,-7 0 4 0,7 0 1 15,0 0 2-15,-6 0 2 16,6 0 4-16,0 0 5 0,-7 0 10 0,7 0 9 0,-7 0 13 0,7 0 16 0,0 0 23 16,-6 0 31-16,6 0 32 0,0 0 24 0,0 0 15 0,-6 0 6 15,6 0-5-15,0 0-16 0,6 0-25 0,-6 0-36 16,0 0-40-16,0 3-33 0,0 1-27 0,0-1-18 0,-6 5-12 16,6-1-5-16,0 4-4 0,0 0 1 0,0 4-3 0,0-1-3 15,0 5 0-15,0 3-3 0,6 0-3 0,-6 3-1 0,0 1-3 16,6 3 1-16,-6 1-2 0,7 3 3 0,0-1-2 15,-1 1 1-15,1 1 1 0,-1-1 0 0,0-1-1 0,2 2 0 16,-2-6-1-16,0 2-2 0,0-1-1 0,1-3-2 0,0 0-18 16,-7-5-1-16,6 2-6 0,-6-5-13 0,0-7-28 0,0 0-46 15,0 0-65-15,0-4-70 0,0-3-53 0,0-4-80 0,0 0-91 16,0-7-124-16,7-1-74 0,-7 1-15 0</inkml:trace>
  <inkml:trace contextRef="#ctx0" brushRef="#br0" timeOffset="122266.57">28773 16240 10 0,'0'0'364'15,"0"-4"-61"-15,0 1-64 0,0 3-55 0,0-4-42 0,0 0-28 0,0 4-14 0,0-3-3 16,0 3 3-16,0-4 7 0,0 4 11 0,0 0 13 0,0-4 14 16,0 4 15-16,0 0 10 0,0 0 6 0,-6 4 1 0,6-4 2 15,-7 4-4-15,-6 3-6 0,6 0-11 0,-5 1-15 16,-2 6-17-16,2-3-14 0,-1 4-14 0,6 3-14 0,-6-3-17 16,7 2-13-16,-2-1-15 0,2 2-13 0,6 0-8 0,0 1-5 15,6-1-3-15,2-3-4 0,-2 3 0 0,7 0-3 16,0-2-1-16,0-2-1 15,0 0-1-15,6 1 0 0,-5 0 0 0,-1-1 0 0,6 1 1 0,-6-4-1 0,1 3 0 16,-8-3 1-16,7 0 2 0,-7 1 3 0,-6 2 4 0,7-3 5 16,-7 0 5-1,-7 0 6-15,1 0 4 0,-1 4 5 0,-5-4 0 0,-2 4-1 0,1-5-2 16,-6 1-6-16,-8 1-4 0,8-1-5 0,-7 0-5 0,6-1-4 0,-6-3-4 0,0 1-3 0,7-4-3 16,-1-1-11-16,1 1-9 0,-1-4-19 0,7-4-38 0,6-3-85 15,1-1-87-15,0-2-76 0,6-5-77 0,6-4-90 0,0-2-112 16,1-1-97-16,6-4-31 0,-6 1 43 0</inkml:trace>
  <inkml:trace contextRef="#ctx0" brushRef="#br0" timeOffset="122442.04">28714 16244 585 0,'0'-8'722'0,"-6"1"-39"0,6 3-131 0,-6 1-120 0,-1 3-95 0,7 0-80 0,-6 0-53 31,-1 0-32-31,7 0-21 0,0 0-19 0,0 3-24 0,0-3-27 16,7 4-24-16,-1 0-15 0,7-1-10 0,7-3-8 0,-1 0-2 15,7 0-2-15,0 0-6 0,7 0-4 0,-1-3-4 16,8-1-8-16,-1-3-10 0,-1-1-12 0,1 5-24 0,1-6-51 16,-1 3-82-16,-13-2-92 0,7 4-92 0,-14-3-122 0,0 0-173 15,1 4-89-15,-13 3-42 0,5 0 22 0</inkml:trace>
  <inkml:trace contextRef="#ctx0" brushRef="#br0" timeOffset="123090.87">29138 17313 47 0,'0'0'587'0,"-7"-4"1"0,7 4-141 16,0 0-167-16,0 0-118 0,0 0-70 0,-6 0-45 0,6 0-21 15,0 0-9-15,6-3 0 0,-6 3 4 0,7 0 12 0,6-4 15 16,0 4 18-16,7-4 19 0,-1 1 22 0,7-4 22 0,0 3 15 15,7-3 11-15,-1-1 3 0,7 1-3 0,7 0-8 0,-7-5-9 16,7 2-17-16,-1 2-18 0,8 1-19 0,-8-3-16 0,1 1-15 16,-1 2-13-16,1 0-12 0,-7 0-19 0,0 3-6 0,-1-3-13 15,-4 3-24-15,-9 0-40 0,8 1-56 0,-13-5-62 16,6 5-64-16,-6-1-42 0,-1-3-57 0,0-1-58 0,0-3-54 16,1 4-77-16,-7 0-41 0,0-1 8 0</inkml:trace>
  <inkml:trace contextRef="#ctx0" brushRef="#br0" timeOffset="123519.73">30604 16830 215 0,'0'-11'429'0,"6"7"-100"0,-6-4-116 0,0 5-83 16,0-4-51-16,-6 0-23 0,6-1-7 0,0 5 1 0,0-2 5 16,-8 1 9-16,8 2 8 0,0-3 7 0,-6 5 6 0,6-3 8 15,0 3 6-15,0 0 6 0,0 0 6 0,-6-4 3 0,6 4-2 16,0 0-3-16,0 4-9 0,0-4-10 0,0 3-4 16,0 2 12-16,0 1 15 0,6 2 12 0,-6 3 10 0,6 3 11 31,2 5 6-31,-2-1 3 0,0 5-8 0,0 5-22 0,2 2-30 0,-2 3-22 0,0 0-19 0,1 7-14 0,-1 1-11 0,1-1-5 15,0 4-5-15,-1-1-2 0,0 5-4 0,8-4-3 0,-8 0-3 16,7 0 0-16,0 0-3 0,0 0-1 0,7 0-3 16,-8-4-3-16,2-3 0 0,5-1 2 0,-6 1 0 0,0-4-2 31,7-4 0-31,-7 1 2 0,6-7-2 0,-6-2 1 0,1-3-1 16,-2 0-7-16,1-3-9 0,0-4-15 0,0 0-32 15,1-7-55-15,5-1-67 0,1-6-61 0,-1-5-47 16,8-3-32-16,-2-3-25 0,7-8-14 0,-5 0-3 0,5 1 19 15,-6-6 24-15,0 1 9 0,1-3-14 0,-1 4-36 0</inkml:trace>
  <inkml:trace contextRef="#ctx0" brushRef="#br0" timeOffset="123821.8">31612 17218 392 0,'14'-19'529'0,"-2"1"-92"0,-4 0-136 0,-2 7-104 0,0 0-59 16,-6 0-26-16,0 4-1 0,0 3 10 0,-6-3 18 0,0 7 19 15,-2-4 14-15,-4 8 7 0,-2-1-8 0,2 5-13 16,-1-1-16-16,-7 4-17 0,0 7-18 0,1-3-17 0,-7 7-17 15,0 0-12-15,6 0-8 0,-5 4-13 0,-1-4-7 0,6 7-10 16,-7-4-8-16,1 1-4 0,7-1-4 0,6-2-6 0,-6 2 1 16,5-3-1-16,8-3 0 0,0-4 0 0,6-1 0 0,0 0-1 15,0-6 0-15,6 3 3 0,7-7-1 0,0-1 0 0,0-6-1 16,13-1 0-16,-6-3 2 0,6-5 0 0,-1-2 3 0,9 0 5 16,-2-5 6-16,1-3 10 0,-1-4 9 0,1 4 6 0,-1-7 7 15,1 0 7-15,-1-4 2 0,-12 0-2 0,5-4-5 0,-11 5-6 16,-1-2-10-16,-6-2-4 0,-1 3-6 0,-12-4-10 0,-1 0-4 15,0 4-5-15,-13-3-3 0,2 3-2 0,-9-4-1 0,1 8-7 16,-6-4-7-16,-7 7-8 0,0-3-10 0,-1 7-17 16,-5 4-49-16,-7-1-78 0,7 8-87 0,-8 0-86 0,1 8-109 15,7-1-188-15,-8 4-72 0,8 7-50 0,-1-3 6 0</inkml:trace>
  <inkml:trace contextRef="#ctx0" brushRef="#br0" timeOffset="124651.64">31131 16247 121 0,'-6'-3'322'0,"-2"3"-72"16,2-4-70-16,6 0-60 0,-6 1-43 0,-1 3-26 16,7-4-13-16,-6 0-5 0,-1 1 1 0,7-5 1 0,-6 5 3 15,6-1 1-15,0-1 5 0,-7-1 4 0,7 2 6 0,0 0 5 16,0-3 3-16,-6 3 4 16,6-3 3-16,6 0 11 15,-6 3 10-15,0-3 9 0,7 0 10 0,-1-4 4 0,7 3 1 16,0-3 1-16,1 0-2 0,-2 0-6 0,8 0-6 0,-1-3-7 15,1 2-11-15,0 1-9 0,5-3-4 0,-5 3 0 16,6 0 1-16,0 0-2 0,1 0-2 0,-2 4-2 0,1-1 1 16,0-3 2-16,0 4 1 0,1 4-7 0,-1-1-10 0,0 0-5 15,-7 4-6-15,1 4-8 0,-1 0-7 0,-6 2-7 16,0 6-6-16,-7 2-5 0,2 5 0 0,-8-1 1 0,-8 7 1 16,2 2-2-16,-7 5 1 0,0-2-2 0,0 3 0 15,-7 2 0-15,-5 3-1 0,-1-2-1 0,0 1-4 0,-7 0 0 0,1-1 1 16,5 5 1-16,-5-9 4 0,6 2 6 0,-1-2 4 15,8-2 6-15,0-5 3 0,5 1 2 0,1-8 1 0,1 1 0 16,5-1-3-16,0-4-5 0,7 1-2 0,0-4-3 0,0 0-2 16,7-3 0-16,0-1 1 0,-1-3 0 0,7 0-1 0,0-1-2 15,6-3-1-15,1 0-4 0,6-3-1 0,1-1-2 0,-2-4-1 16,1 2-4-16,6-6 0 0,1 1 1 0,-7 0 1 0,14 0 0 16,-7-4-1-16,5 5-1 0,-5-5-1 0,6 0 1 15,-1 0 1-15,2 1-4 0,-1 3-3 0,-6-4-10 0,-1 1-18 16,1 3-46-16,-7-1-69 0,0 2-74 0,-7-1-67 0,1 0-77 15,0-1-93-15,-8 1-163 0,2 4-61 0,-8-4-22 0,1 8 29 16</inkml:trace>
  <inkml:trace contextRef="#ctx0" brushRef="#br0" timeOffset="125062.89">32082 16024 411 0,'0'-7'443'0,"-6"7"-139"0,6-4-125 0,-14 4-68 16,8 4-35-16,-1-1-14 0,0 1-2 0,-5 3 3 0,5 4 2 16,1-1 1-16,-1 6-2 0,0-2-6 0,7 1-5 0,0 0-8 15,0 3-7-15,7-3-5 0,0-1 1 0,-1 4 3 16,7-3 6-16,0 0 8 0,0 0 10 0,7-1 12 0,-7-3 11 16,6 0 12-16,-6 4 8 0,7-4 11 0,-7 0 7 0,0-4 1 15,0 4-2 1,0 0-7-16,-6-1-8 0,-1 2-8 0,0-4-13 0,-6 3-13 0,0-1-16 0,-6 1-10 15,0 4-13-15,-8-4-9 0,1 0-6 0,0-4-6 0,-6 4-3 16,-1 0-11-16,1-4-26 0,-1 1-49 0,-6-5-61 0,6 1-62 16,-5 0-61-16,5-4-74 15,0-4-97-15,8 0-159 0,-8-7-62 0,1 4-6 0</inkml:trace>
  <inkml:trace contextRef="#ctx0" brushRef="#br0" timeOffset="125238.12">32003 16050 699 0,'14'-19'747'0,"-1"1"-19"15,-1 7-176-15,8 0-191 0,-6 0-137 0,5 3-92 0,-6 1-56 16,6-1-25-16,-5 2-11 0,5-2-4 0,0 4-6 0,8-3-3 31,-8 4-3-31,13-4-5 0,-6 3-6 0,7-4-6 16,7 2-7-16,-8-3-2 0,7 2-25 0,-7 0-54 0,1-1-64 16,-1 2-67-16,1-6-69 0,-1 5-97 0,1-4-177 0,-7 4-81 15,0-1-42-15,1 5 9 0</inkml:trace>
  <inkml:trace contextRef="#ctx0" brushRef="#br0" timeOffset="126428.9">32309 17405 92 0,'0'-4'234'0,"7"4"-44"0,-7-3-38 0,0 3-31 16,0 0-25-16,-7-5-18 0,7 5-13 0,0-3-6 0,0 3-5 16,0 0-1-16,0 0-1 0,0 0 1 0,-6 0 1 0,6 0 0 15,0 0 0-15,0-3-3 0,0 3 0 0,0 0-3 0,0-4-1 16,0 4-4-16,0-4 1 0,0 0 2 0,0 1 3 0,0-1 4 15,6 1 6-15,-6-1 5 0,0 1 9 0,0-1 11 16,0 0 15-16,0-4 13 0,0 6 9 0,0-3 10 0,-6 1 9 16,6 1 7-16,0-1 0 0,0 4-9 0,0-4-16 0,-6 4-19 15,-1-3-17-15,7 3-20 0,-7 0-18 0,1 0-19 0,0 3-14 16,-8 1-5-16,8 0-6 0,-7 3 0 0,0 0-2 0,6 1 0 16,-5 3 1-16,-2 0 5 0,8-4 3 0,-1 4 3 0,-6 0 4 15,7 0 4-15,-1 0 4 0,7 4 2 0,-6-4 5 0,0 0-1 16,6-1 1-16,0 6-2 0,0-5-2 0,0 0-4 0,0 0-4 31,0-1-2-31,6 1-6 0,-6 0-3 0,6-3-3 0,1 3-2 16,-1-4 0-16,1 1 0 0,-1-1 1 0,7 0-2 0,1-3 0 15,-8-1 0-15,7 1 1 0,0-1 1 0,0-3-1 0,0 0 1 16,0 0-1-16,0 0 2 0,-6 4 2 0,5-4-2 0,2-4 0 16,-8 1 0-16,7-1 0 0,-7-3 0 0,2 3 0 15,-2-3-2-15,0 4 0 0,0-5-1 0,1 1 3 0,-7-1-3 16,7 5 0-16,-7-5 1 0,0 5-3 0,0-5 1 0,0 5 0 15,0-1 3-15,-7 0-3 0,7 0 0 0,-7 1-1 0,7 0 0 16,0-1 0-16,-6 0 1 0,6 1-2 0,0 3-2 0,-6-4 0 16,6 4 0-16,0 0 0 0,-6 0 1 0,6-4 0 0,0 4-2 15,0 0 0-15,0 0-2 0,0 0 1 0,0 0 2 0,0 0 0 16,0 0-1-16,0 0 1 0,0-3-1 0,0 3 2 16,0 0 0-16,0 0 0 0,0 0 0 0,0 0 0 0,0 0-1 15,0 0 2-15,0 0-1 0,0 0 0 0,0 0 0 0,0 0 0 16,0 3 0-16,0-3 0 0,0 0-1 0,0 0-5 0,0 0-1 15,-8 0-6-15,8 0-9 0,0-3-12 0,0 3-19 0,-6 0-26 16,6 0-36-16,0 3-45 0,-6 1-45 0,6 0-36 16,-7 3-28-16,7-3-24 0,0-4-20 0,-6 0-23 0,6 0-14 15,0 0-34-15,-7-4-58 0,0 4-35 0</inkml:trace>
  <inkml:trace contextRef="#ctx0" brushRef="#br0" timeOffset="129035.66">31535 17159 231 0,'0'-3'225'0,"0"3"-40"0,6-4-40 0,-6 4-38 0,0 0-30 0,6-4-18 15,-6 4-12-15,0-3-8 16,0 3 1-16,8 0-1 0,-8-4 1 0,0 4 1 0,6-4 0 0,-6 1-3 16,6-1-1-16,-6 0-3 0,6 1-6 0,-6-1-1 0,7-3-1 0,-7-1-2 15,7 1 0-15,-1 3 0 0,-6-3 1 0,0 0 1 0,7 0 10 16,-7 3 7-16,0-3 5 0,0 7 4 0,0-9 4 0,0 9 4 16,-7-3 6-16,7 0 2 0,0-1-5 0,-6 4-7 0,-1-4-10 15,0 1-6 1,1 3-6-16,-6-4-6 0,4 0-8 0,-4 4-7 0,-1-3-5 15,-1 3-1-15,-5 0-1 0,6 0-1 0,0 0 0 0,-7 0 0 0,0 3-2 0,2 5 1 0,-2-5-2 0,0 8 1 16,-5 1 0-16,5-1 0 0,-7 3 0 0,1 1-1 0,0 3 2 16,1 4-1-16,-1-4 0 0,-1 8-1 0,1-3 0 0,6-2 1 31,-5 5-2-31,5-4 2 0,8-1 2 0,-2 1 2 0,1 0 5 16,0 1 4-16,7 2 4 0,-1-3 2 0,7 1 3 0,0-2-1 15,7 1-1-15,5 0 0 0,2 0-1 0,-2 0-1 0,8-4 2 0,6 1 2 0,1-1 2 0,5-4 1 0,-6 2 0 16,7-7-1-16,-1 3-1 0,7-1-6 0,-6-7-5 0,5 3-2 15,1-3-5-15,-5-4-1 0,5 0-2 0,-1 0-1 0,-5-4 1 16,6 1 1-16,-7-5-2 0,2 1 0 0,-2-4 3 0,1 0 0 16,-7-4 2-16,-1 1 0 0,-5-1-1 0,0 0 1 0,-7-3-1 15,-1 0-1-15,-5 0-2 0,0-1-2 0,-7-3-1 32,0 0-2-32,0 1-2 0,-7-2-4 0,-6 1-4 0,7-3-4 15,-14 2-8-15,7-2-8 0,0 3-4 0,-6-4-3 0,-1 4-1 16,1 4-1-16,-1 0-6 0,0 3-14 0,1 4-21 0,5 4-24 15,-4-1-31-15,10 1-33 0,-4 3-50 0,-1 4-72 0,6 0-150 16,0 4-50-16,-5 0-33 0</inkml:trace>
  <inkml:trace contextRef="#ctx0" brushRef="#br0" timeOffset="130147.96">32505 17490 77 0,'0'-4'207'0,"-7"0"-56"16,7 4-45-16,-6-4-34 0,6 4-27 0,0 0-20 0,0 0-12 0,0 0-4 15,0 0-6-15,0 0 0 0,0 4-2 0,6-4 0 0,-6 0-1 16,0 4-1-16,7-4 2 0,-7 0 4 0,0 0 4 0,7 0 5 16,-7 0 5-16,0 0 5 0,6 0 5 0,-6 0 5 0,0 0 1 15,0 4 1-15,0-4 2 0,0 0-1 0,0 0-1 0,0 0-2 16,6-4-3-16,-6 4 2 0,0 0-3 0,0-4-1 0,0 0-1 16,0 4-4-16,0-4-4 0,-6 0 1 0,6 1 1 0,0 3 1 15,0-4 4-15,-6 1-1 0,6-1-2 0,-7 4 0 0,7-3 1 16,-7-1-3-16,7 0-4 0,-6 0-4 0,0 1-3 0,-1 0-4 15,-6-2-1-15,6 2-1 0,-5 3-2 0,5-4 0 0,-6 0 3 16,7 4-2-16,-8-3 0 0,1 3-2 0,7 0 3 16,-8 0-1-16,2 0 3 0,6 0 4 0,-8 0 2 0,8 0 0 15,-7 0 1-15,6 0 2 0,0 0 1 16,1 3 1-16,-7-3-2 0,6 4-1 0,1 0 0 0,0 4 2 0,-1-5 2 0,0 0 0 16,1 5 1-16,-1-1 2 0,1 4 3 0,0-4-1 0,-1 5 2 15,7-1 1-15,-7 0 0 0,1 0 1 0,6-1 0 0,-6 5-2 16,6-4 0-16,0 0 0 0,0 4-1 0,0-4-1 0,6 3-3 15,-6-3 0-15,6 1-2 0,1-3-2 0,0 3 0 0,-1-4-1 16,7-1 1-16,-7 0 4 0,8-3 5 0,-8 3 1 0,7-7 5 16,-6 4 5-16,5-8 4 0,2 4 6 0,-1-7 3 0,7 3 1 15,-8-7 1-15,1 4 2 0,0-4 2 0,0 0 2 0,1-1 4 16,-2-2 4-16,-5 0 8 0,0-1 15 0,5 0 8 16,-12 1 4-16,7-1-3 0,-7 1-3 0,6-1-7 0,-6 1-10 15,-6 2-15-15,6-3-21 0,-7 5-16 0,1-5-12 0,6 4-5 16,-6 0-4-16,-1 0-4 0,0 4-1 0,1-1-1 0,0-3 1 15,-2 7-2-15,2-3 2 0,0 4-1 0,-1 3 0 0,7-4-1 16,0 4 0-16,-6 0-2 0,6 0 0 0,0 4 0 0,-7-1 0 16,7 1-1-16,0 3-1 0,0 1-1 0,7-2 3 0,-7 6 1 15,6-1 0-15,1-4-1 0,-1 5 2 0,8-2 0 0,-2 1 0 16,2 0 1-16,-2-4 1 0,8 5-2 0,-7-6-1 0,7 6 3 16,-1-5 1-16,1 1 0 0,6-2 1 0,-7-2 1 0,1 4-1 15,0-5 1-15,-2 1 0 0,2 0-3 0,-7-4 0 0,7 0 0 16,-8 0 0-16,2 0 0 0,-1 0 1 0,-7-4 4 0,1 0 0 31,0 1 0-31,5-5-1 0,-5 1 2 0,0-4 0 0,-7 4 1 0,6-7-2 16,-6 2-4-16,0 1 0 0,0-3 2 0,0-1 0 0,-6-4-2 15,6 5-1-15,-7-4 0 0,-6-1 1 0,7 1-1 0,-1-4 0 16,-6 0 0-16,0 0 0 0,-1 0 0 0,2 0-1 16,-8 0 1-16,7 0-3 0,-7 4 1 0,2-1 1 0,-2 1 0 0,0 3 1 15,1 1-1-15,-1 3 1 0,1 0 1 0,5 4-1 0,-5-1 1 16,12 5-1-16,-5-1-2 0,5 0-2 0,0 4 2 15,1 0-2-15,-1 4-1 0,7 3 0 0,0 1 0 0,0 2 2 16,0 5 5-16,7 0-2 0,-7-1-1 0,6 5-2 0,8-1 0 16,-8 4 2-16,7-3-1 0,-6 2 0 0,5 1-3 0,2 0 1 15,5 0 3-15,-5-4 1 0,4 4 0 0,-4 1-1 0,5-5 0 0,1 4-3 16,0-4 1-16,-1 0-2 0,1 1 2 0,-2-1-1 0,2-4 0 16,0 2 1-16,6-2 2 0,-7 1 0 0,1-4-3 0,-1 0-4 15,1 0-14-15,-6-4-22 0,5 4-28 0,-6-4-30 0,0 1-32 16,-1-1-32-16,-4-4-29 0,-2 1-22 0,0-4-14 0,1 0-8 15,-1-4-5-15,1-3-7 0,-7 0-18 0,7 0-56 0,-7 0-105 16,-7-5-40-16</inkml:trace>
  <inkml:trace contextRef="#ctx0" brushRef="#br0" timeOffset="130418.27">32648 17354 36 0,'0'0'457'0,"6"0"-113"0,-6-4-135 16,8 4-92-16,-8-4-48 0,6 4-26 0,0-4-9 0,1 4-8 15,-1-2 0-15,1 2-1 0,0-5-2 0,5 5-1 0,2-4-3 16,-2 1-6-16,1-1-3 0,1 4-4 0,-2-4-2 0,2 1-3 15,-2 3-7-15,2-4-11 0,-1 0-16 0,-1 4-17 0,2-3-25 16,6 3-39-16,-8 0-63 0,-5 0-103 0,6 0-92 0</inkml:trace>
  <inkml:trace contextRef="#ctx0" brushRef="#br0" timeOffset="130896.9">33169 17393 322 0,'0'-3'376'0,"-6"3"-112"0,6 0-95 16,0 0-65-16,-6 0-37 0,-2 0-20 0,2 0-10 0,0 0-2 0,-1 3 0 16,-6-3-1-16,7 5-2 0,-7-2-3 0,7-3-4 0,-8 4 2 15,1-1-3-15,6 1-3 0,-5 0-2 0,5-1-1 0,1 1-1 0,-1 0 0 16,0-1-2-16,1 2-6 0,0-5-1 0,6 3 0 0,-7-3 1 16,7 0 1-1,0 3-1-15,0-3 4 0,0 0 7 0,0-3 6 0,0 3 6 0,0 0 2 0,0-3 2 0,7-2-1 16,-7 2-2-16,6-1-5 0,0-3-7 0,1-1-5 0,0 1-6 0,-1 4-3 15,7-5-4-15,-7 1 2 0,1-1 0 0,-7 5 0 0,7-4 2 16,-1 3 1-16,-6 1 0 0,0-1 0 0,6 4 1 0,-6 0-2 16,0-4 0-16,0 4-1 0,0 0-2 0,0 0-2 0,0 4 0 15,0-4-1-15,0 4 0 0,0 3-1 0,0-4 0 0,0 1 0 16,0 3 0-16,0-3 0 0,0 3-1 0,0-4 0 0,8 2 1 16,-8-2 2-16,6 1 0 0,-6-1 3 0,6 1 0 0,1-4 2 0,-1 4 3 15,-6-4 1-15,13 0-1 0,-6-4 0 0,-1 4 0 0,0-4 0 16,8 1 0-16,-8-1-1 15,1 1-2-15,-1-5 1 0,1 5-1 0,-1-1 0 0,-6-4-2 0,7 5-1 0,-7 3-1 0,6-4-1 32,-6 1-2-32,0 3-1 0,0 0-2 0,6 0 1 0,-6 0 1 15,0 0-2-15,0 3 2 0,0 4 5 0,0 1 3 0,0 2 3 16,0 5 2-16,-6-4-3 0,6 5 1 0,0-2 1 0,-6 0-2 0,6 5-3 16,0-4-3-16,0-1-1 0,-7 4-1 0,7-3-1 0,0 0 0 15,0-1-5-15,0-2-10 0,0-2-15 0,0 1-22 0,0 0-21 16,0-4-20-16,0-2-22 0,0-2-21 0,0-3-24 0,0 0-23 15,0 0-32-15,7 0-50 0,-7-3-90 0,0-2-59 0</inkml:trace>
  <inkml:trace contextRef="#ctx0" brushRef="#br0" timeOffset="131183.34">33437 16958 383 0,'0'7'400'0,"0"1"-145"0,-8 3-97 0,8 3-53 0,-6 1-22 0,6-1-6 15,-6 5 3-15,-1-1 9 0,7 1 6 0,-6-1 7 0,-1 4 10 16,7 0 16-16,-6 0 14 0,-1 3 11 0,1 1 12 0,6-1 7 16,-6 5 13-16,-2-1 11 0,2 4 1 0,0 7-13 0,-1 1-13 15,1 3-16-15,-1 4-22 0,0-1-19 0,1 1-24 0,0 3-20 16,-8-3-18-16,8-1-14 0,-7-3-12 0,6 4-7 15,-6-4-3-15,7 0-3 0,0 0-2 0,-1-4-6 0,0 1-18 16,1-2-41-16,0 2-72 0,-8-4-82 0,8-4-76 16,-1-4-71-16,1 0-78 0,-1 4-120 0,1-4-108 0,-7 1-50 15,-1-1 22-15</inkml:trace>
  <inkml:trace contextRef="#ctx0" brushRef="#br0" timeOffset="131960.84">32257 18342 90 0,'0'-4'419'0,"0"1"-105"0,0 3-110 0,0-4-79 16,-6 1-48-16,6-1-26 0,0 4-14 0,0-3-5 0,0 3-2 15,-7-4-3-15,7 0 1 0,0 4-2 0,-6 0 1 16,6-3-2-16,-6 3-2 0,6 0-2 0,-7 0-1 15,0 0 0-15,1 3 1 0,-7 1 3 0,0 3 3 16,0 0 6-16,0 4 4 0,0 5 6 0,-7-2 4 0,7 4 7 16,-6 1 3-16,6-1 5 0,-7 0 3 0,7 0 5 15,0 1 5-15,0-1 9 0,7 1 7 0,-8-1 6 16,8 0 3-16,0-3-2 0,6-1-1 0,0 1-2 16,0 0 0-16,6-3-6 0,0-3-1 0,1 0-1 15,0 1-4-15,6 1-2 0,6-4-1 0,0 0-7 0,1 5-10 16,0-5-7-16,5-3-13 0,8 3-11 0,-7-3-8 15,7-1-6-15,6 1-5 0,-6 0-4 0,6-4-3 16,-1 0 0-16,-5 0-2 0,0-4 0 0,-1 4-2 0,-6-4-2 16,0 1-9-16,-6 3-23 0,-1-4-38 0,-5 0-53 15,-8 1-56-15,7-5-50 0,-6 1-44 0,-1-1-48 0,1 1-53 16,-1 4-66-16,-6-5-101 0,6 5-26 0,-6-1 1 16</inkml:trace>
  <inkml:trace contextRef="#ctx0" brushRef="#br0" timeOffset="132594.81">32850 18358 192 0,'0'-4'462'0,"0"0"-115"0,0 1-124 0,-7 3-81 0,7 0-39 0,-6 0-18 0,0 0-5 0,-7 3 2 16,-1 5 7-16,2 2 4 0,-8 1 12 0,7 4 15 16,-7 3 14-16,0 1 14 0,2-1 18 0,-2 4 21 0,1-5 11 15,-1 3 10-15,0 2-3 0,7-4-11 0,0 0-17 16,0 4-22-16,7-7-26 0,6 3-26 0,6 1-22 0,0-5-17 15,8 1-11-15,-1-1-11 0,7-3-7 0,-2-3-4 16,9 3-2-16,5-8-4 0,1 1-4 0,6-4-1 0,0 0-9 16,6-7-1-16,2-1-9 0,-2-3-12 0,7 0-23 15,-7 0-69-15,1 0-104 0,-7-6-108 0,0 5-151 0,1-3-175 16,-8 1-110-16,-6 3-57 0,-7 0-15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9:07.22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21453 9360 161 0,'-7'-4'560'0,"-6"4"-45"0,7-3-153 0,0-1-86 0,-2 4-34 16,2-4-1-16,6 4 9 0,-6 0 9 0,6-3 1 0,0 3-7 16,0 0-17-16,0 0-29 0,0 0-42 0,0 0-46 15,0 0-40-15,0 0-26 0,6 0-14 0,0-4-9 0,8 4-5 16,-1 0-4-16,6 0 1 16,0 0-3-16,8 0-4 0,-1 0-2 0,6 0 0 0,1 0-2 0,7 0 2 0,-2 0-1 15,7 0 1-15,8 0 1 0,-1 0 4 0,7 0-1 0,6 0-1 16,6 0-1-16,1 0-1 0,6-4 1 0,7 1-1 0,-1 0 1 15,1-3-3-15,-6 3-2 0,5 0 1 0,0-5 1 16,-5 1-2-16,5 0 0 0,-5 0 0 0,-8-4-3 0,1 3 0 16,-7-3 7-16,0 4-2 0,-6-4 0 0,-8 4 5 15,-4-4 3-15,-9 0 10 0,-5 3 16 0,-1 1 18 0,-12 0 17 16,0 0 22-16,-7-2 15 0,-7 2 8 0,0 4 2 0,-12-4-8 16,0-1-12-16,-7-2-17 0,0 2-21 0,-14 1-24 0,-5-4-17 15,-1 3-14-15,-5 5-6 0,-1-5-3 0,-7 5-4 16,0-1 0-16,-6 1-1 0,13-2 1 0,-7 5 0 0,14 0-1 15,-1 0 1-15,7 0-3 0,7 0-1 0,5 0-5 0,2 0 0 16,6 5-3-16,6-2 0 0,6 4-1 0,6 1 0 16,8-1 1-16,7 0 3 0,5 4 2 0,7 1-2 0,0-2 0 15,13-2-4-15,0 2-4 0,-6 1-5 0,12 1-4 0,-5-1-5 16,-2 0-2-16,2 0 1 0,-7 0 2 0,-1 0 4 0,1 0 4 16,-14 0 4-16,1 0 3 0,-7 0 1 0,-7-4 1 15,-5 4 2-15,-8-3 2 0,-6-2 2 0,-6 6 8 0,-8-5 4 31,1 0 5-31,-19 4 5 0,-1 0 1 0,-6 0 1 0,-7 0 0 16,0 0-15-16,-5 4-35 0,-1-1-49 0,-7 1-56 16,14 1-133-16,-1-2-164 0,0 4-258 0,7-4-130 0,0 5-83 15,6 3-26-15,1 0 11 0</inkml:trace>
  <inkml:trace contextRef="#ctx0" brushRef="#br0" timeOffset="779.93">19727 12390 314 0,'-20'3'643'0,"7"-3"11"0,-6 0-157 15,-1 0-141-15,1 4-64 0,-7-4-42 0,6 0-25 0,-6 0-8 16,7 0 0-16,-1 0 4 0,0 0 1 0,1 0-20 15,6 0-38-15,0 0-27 0,7 0-21 0,-8 4-15 0,14-4-13 16,-6 0-7-16,12 3-9 0,0-3-5 0,8 4-2 16,6 3 0-16,12-3 1 0,7 4 2 0,14-5 4 0,4 0 1 0,22 5 3 15,-2-8 2-15,15 3 3 0,13-3-4 0,-2 0-4 16,15-3-2-16,-1-1-5 0,7-3-5 0,6 4-5 16,0-5-9-16,1 0-12 0,5-2-9 0,-12-1-6 0,6 0-5 15,-6-4-6-15,-7-3-3 0,1 0 0 0,-15-1-3 0,-5 1 2 16,-13-1 2-16,-14 1-2 0,-12 3 8 0,-7 1 14 0,-13-1 19 15,-13 4 15 1,-6 0 11-16,-13 0 7 0,-7 0 3 0,-13 0 2 0,-13 4-6 0,-7 3-14 0,-13 4-19 0,-5 0-16 16,-15 0-9-16,-6 4-7 0,-5 3-3 0,-8 0-2 0,0 1-1 15,7-1-1-15,0 4 1 0,13 0 0 0,6-3-3 16,14 2-2-16,5-2-1 0,14 3-1 0,7 0 0 0,19 3-1 16,6 1 0-16,14 3-1 0,13-3 0 0,6 4 0 0,13-1-3 15,7-4 3-15,6 1-3 0,6 0 0 0,8-1-2 0,-8 1 1 16,0-1 1-16,-6 1 1 0,-6-1 2 0,-7-2-2 15,-7 3 0-15,-12-4-1 0,-7-4 3 0,-6 3-2 0,-14 2 3 16,-12-1 1-16,0 3 0 0,-20 1 2 0,-7 3-1 0,-7-3-1 16,-11 4-11-16,-2-1-22 0,-12 0-39 0,0 4-61 15,0 0-78-15,-7 4-94 0,14-5-180 0,-8 5-215 0,9 0-196 32,-2 0-112-32,-6 3-40 0,6 0 17 0,-7 4 55 0</inkml:trace>
  <inkml:trace contextRef="#ctx0" brushRef="#br0" timeOffset="1639.1">17564 14068 384 0,'8'-4'281'0,"-8"4"-111"16,12-4-80-16,-6 1-48 0,1-2-25 0,6 1-16 0,0 2-7 15,1-2-7-15,-2 4-3 0,2-4-5 0,-2 0-6 16,1 4-7-16,1 0-3 0,-2 0-3 0,2-4 1 0,-2 4 2 16,1-3 8-16,1 3 7 0,-2-4 9 0,2 4 9 0,-8-3 12 15,0-1 9-15,1 1 7 0,0 3 8 0,-7-4 8 16,6 0 4-16,-6 0 2 0,-6 1 1 0,-1 3 0 0,7-3-3 15,-7-2-1-15,1 2-1 0,-7-1-1 0,6 4 1 0,-5-4 5 16,5 1 3-16,-6-1 7 0,0 1 6 0,-1 3 7 0,2-4 6 16,-1 0 7-16,-7 4 7 0,8-3 9 0,-2 3 9 15,-6-5 8-15,1 5 8 0,-1-3 7 0,8 0 11 0,-2 3 11 16,2-4 1-16,-8 4-2 0,13 0-3 0,-5-4-6 16,-2 4-9-16,8 0-2 15,0 0-20-15,-1-3-23 0,0 3-5 0,7 0-19 0,0 0-16 0,-6 0-14 0,6 0-10 16,-7 0-17-16,7 0-3 0,0 0-2 0,0 0-11 0,0 0 3 15,0 0 2-15,0 0 2 0,0 0 1 0,0 0 1 0,0 0-1 16,0 0 1-16,0 0 0 0,0 0-1 0,0 0-3 0,0 0-14 16,0 0-41-16,0 0-60 0,0 0-68 0,-6 3-69 15,6-3-82-15,0 4-155 0,-6-4-116 0,-1 4-68 0,0-1-14 16</inkml:trace>
  <inkml:trace contextRef="#ctx0" brushRef="#br0" timeOffset="3595.82">17663 14052 117 0,'0'-4'409'0,"-8"4"-98"0,2-2-111 16,0-2-73-16,0 0-42 0,-2 0-21 0,2 0-12 0,0 1-5 16,-1-1-1-16,-6 4 1 0,6 0 1 0,-5-3-5 15,6-1 0-15,-8 4-1 0,1 0 1 0,0 0 2 0,0 0 4 16,-7 0 3-16,8 0 5 0,-8 0 5 0,1 0 7 0,5 0 10 16,-6 0 13-16,1 0 13 0,-1 0 13 0,-6 0 12 15,7 0 11-15,-7 0 19 0,6 0 8 0,-6-3 5 0,1 3-5 16,-9-4-8-16,9 4-13 0,-1-4-15 0,-7 0-16 0,7 1-24 15,-6 0-19-15,-7-2-17 0,5 2-12 0,2-1-12 0,-7-3-6 16,7 7-4-16,-7-7-2 0,0 3 10 0,-1 0-8 16,1 1-5-16,1-2-3 0,-1 5-1 0,-1-3 0 15,-5 3-1-15,5-3 0 0,1 3-12 0,-6 0 7 0,5 0 3 0,1 0 1 16,-6-4-1-16,6 4 1 0,0 0 1 16,0 0 1-16,0 0 0 0,-1 0 1 15,2 0 0-15,-1 0-1 0,0 0-1 0,-1 0 2 0,1 0-1 0,7 0 2 0,-7 0-1 16,6 0 1-16,-6 0 1 0,6 4 2 0,1-4 2 0,-1 3 0 15,-6-3 2-15,7 3-2 0,-1 2 0 0,1-5 2 0,-1 3-2 16,1 1 0-16,-1 0-2 0,1-1-2 0,-2 1-3 16,2-1-1-16,-7 1-2 0,6 0-3 0,1 4 0 0,-1-5-1 15,1 0 0-15,6 5 0 0,-7-4 1 0,1-1 0 0,6 4 1 16,-7-3 1-16,1 3 3 0,5-3 2 0,-5 0 0 0,6 2 3 16,-1-2-1-16,-5 4 0 0,7-4-1 0,-2 3 2 15,-5-3-2-15,6 3-4 0,0 0 0 0,6 1-3 0,-7-5 1 16,2 5-2-16,5-1 0 0,-6 0-2 0,6 1-3 0,1-1 2 15,-1 1-2-15,2-1-1 0,-2 0 0 0,0 4 1 16,1-4 0-16,-1 0 0 0,0 4 1 0,1-3-1 0,-1-1 5 16,0 1-2-16,1 3-1 15,-1-4 0-15,2 0 0 0,4 1 0 0,-5-1 0 0,-1 0 1 0,7 1-5 0,-6-1 4 0,5 0 0 16,-5 0 1-16,-1 1-1 0,8-1 0 0,-8 0-2 16,7 4 0-16,-7-2 1 0,8-3 0 0,-2 2-1 0,1-5-2 15,0 5 1-15,0-1 0 0,7-4 2 0,-8 5-1 0,2-1-2 16,5-3 1-16,-6 3 0 0,6-3 1 0,1 3 1 15,-7-3-2-15,6 3 2 0,1 0 0 0,0 1 1 0,-8-1-1 32,8-3 1-32,-7 3-1 0,6 0 1 0,1-3-1 0,-7 3 0 15,7 0 1-15,-2-2-9 0,2 2 4 0,0 0 0 0,-1-3 1 16,1 3 1-16,-7 0 2 0,6 0-3 0,1 1 1 16,0-1 8-16,-8 1-4 0,1 3-2 0,6 0-1 15,-5 0 0-15,-1-1 0 0,-1 1 3 0,8 5-3 0,-7-6 2 16,0 5-2-16,0-4 1 0,0 4 0 0,0-1-1 0,-1 1 0 15,2-4-3-15,-1 7 2 0,0-7-1 0,6 7 2 0,-5-4 1 16,-2 2 2-16,2 2-1 0,-2 0 2 0,8-3 0 16,-7 3 0-16,-1 4-1 0,2 0 1 0,-2 1-2 0,8-2 2 15,-7 5-1-15,0-4-2 0,0 0 2 0,7 3-2 0,-8-2 1 16,8-1-1-16,-7 3 2 0,6-3 0 0,-6 4 0 16,7-4 2-16,0-1 1 0,-2 2 1 0,2-2-2 0,0 2 0 15,0-1-1-15,-2 3 0 0,8-2-1 0,-6-1-1 0,6 3 0 16,-6 1 1-16,-1-5 1 0,7 5-1 0,-6 0 0 0,6 0 0 15,0-1 0-15,-7 1-2 0,7 0 1 0,0-1-2 16,0 1 4-16,0-1-2 0,0 1 0 0,0-4-1 16,0 4 1-16,0-1 1 0,0 1-2 0,0-1 3 0,0-2-3 0,0-2 1 15,0 5 2-15,0-4 0 0,0 1 1 0,0 2-2 16,0-3 2-16,7 3-1 0,-7-2-1 0,6 2 0 0,1-3-2 16,-1 0 2-16,-6 4-4 0,6-1 0 0,8-3-2 0,-8 3 1 15,0-2 3-15,8-1 0 0,-1 0-1 0,0 3 0 16,0-2 2-16,-1-2-1 0,8 2 3 0,-6-1-1 0,5-1-3 15,-6 1 2-15,6 0 0 0,1 0 2 0,7 0 0 0,-9-3 1 16,9 3 0-16,-7-4 2 0,6 4 0 0,0-4 1 0,-7 4 2 16,7-4 1-16,0 1 0 0,0 3 0 0,1-4-2 15,-2 0 0-15,1-3-1 0,0 3 0 0,0-3-2 0,7-1-1 16,-7 4-3-16,7-2 0 0,-7-2 1 0,6 1-1 0,1 0-1 16,-1-1-1-16,1 1 0 0,-1-4-2 0,-5 4 2 0,5-1-1 15,1-2 1-15,-1 2 0 0,1-3 1 0,-1 0-2 0,1 4-1 16,-7-4 1-16,6 0 0 0,1-1-1 0,-1 1 1 0,-5 1-1 15,5-5 1-15,1 4 2 0,-1 0 0 0,1-5-1 0,-1 6 1 16,1-4 0-16,-1 3 1 0,8-4 0 0,-8 0 1 0,1 0 0 16,-1 1 0-16,7-1 1 0,-6 0-1 0,-1-3 0 0,8 0 0 15,-7-1-1-15,5 1-1 0,-5 0 0 0,-1-1-1 0,7-3 0 16,-6 4 2-16,7 0-1 0,-8-1 2 0,1-3 0 16,5 4-2-16,-5-4 0 0,-1 4 0 0,1-4 0 0,-1 3-1 15,1-3-1-15,-1 0-1 0,1 4 1 0,-1-4 1 0,1 0-1 16,-7 0 1-16,7 0-1 0,-1-4 0 0,-6 4 1 0,7 0-1 15,-7 0 0-15,7-3 0 0,-1 3 0 0,-6-4-1 0,7 0 2 16,-1 1 1-16,1-1-1 0,-1-3-1 0,8-1 1 0,-7 1-1 16,-1 0 1-16,7-4 0 0,-7 0 0 0,1 0-1 0,6-4 1 15,-7 1 4-15,2 2-3 0,5-2 0 0,-7-4 0 0,1 3-2 16,-1-3 2-16,1-1-1 0,5 5-1 0,-5-5-2 0,-1-2 1 16,1 2-1-16,0 1 0 0,-7-4 0 0,6 0 1 0,2 3 0 15,-2-2 0-15,-7-6-2 0,2 6 0 0,-1-1 1 0,0-4 2 16,0 1-1-16,-7-1 1 0,1-4 0 0,6 1 0 15,-6 4 0-15,-1-9 3 0,1 5-1 0,-1 0-1 0,1-4 0 16,0 0-2-16,-1 0 1 0,0-4 0 0,1 5 0 0,-1-5 3 16,-5 0-2-16,5-4 0 0,-6 6 0 0,0-2-1 0,7-3 0 15,-8 2 1-15,2-2 0 0,-1 3-4 0,7 2 3 16,-8-3 1-16,2 2-1 0,5-1 3 0,-6 1-1 0,0-1 2 16,0 4 2-16,6-4 2 0,-6 1-1 0,1-1 4 0,-2 0 2 15,8-3 0 1,-7 4 1-16,0-1 1 0,6-3-3 0,-5-1 1 0,-2 1 2 0,-4 0 0 0,4-1-2 0,-5 2 2 31,-1-6-1-31,1 1 2 0,0 0-1 0,-7-4 0 16,0 1 0-16,-7-4 0 0,0 3 1 0,1-3 3 0,-7 0 7 15,-1-1 9-15,-4 5 10 0,4-5 8 0,-12 5 12 0,7-1 9 16,-7 5 8-16,-1-2 6 0,-5 5 3 0,-1 3 5 16,1 0 1-16,-7 4-2 0,-1 1-7 0,1 2-5 0,-6 5-6 15,6-5-8-15,-7 8-9 0,0 0-13 0,1 0-12 0,-7 4-10 16,-1 0-5-16,2 3-9 0,-1 3-11 0,-1 2-28 0,2 2-47 15,-2 1-74-15,8 7-104 0,-7-3-115 0,13 6-201 16,7-3-250-16,5 4-181 0,1 3-108 0,6 1-35 0,1 7 30 0,-7-1 76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20:29.36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17506 9287 30 0,'0'-4'496'0,"0"4"-77"15,0 0-152-15,7 0-99 0,-1-4-54 0,0 1-26 0,1 3-7 16,6-4 0-16,0-3 9 0,1 3 5 0,4-3 6 15,9-4 4-15,-1 3 0 0,6-6-2 0,1 3 3 0,-1-7 7 16,7-2 10-16,1 3 6 0,-1-5 11 0,6 0 10 0,-5-4 7 16,5 1-1-16,-6-1-6 0,7 0-13 0,-7-3-12 15,-7 3-17-15,1 0-17 0,-7 5-14 0,-6-2-11 0,-1 5-9 16,-6 4-4-16,0-1-5 0,-7 4-6 0,-6 0-3 0,0 0-4 16,0 0-5-16,-6 4-5 0,-1-1-7 0,1 5-2 15,-7-4-7-15,6 3-2 0,-5 4-5 0,4-3-2 0,2 3-1 16,0 0 0-16,-1 3 0 0,1 1-6 0,-1-1 2 0,7 1 0 15,-6-1-2-15,6 5 3 0,0-1-2 16,0 0 2-16,0 1 1 0,6-1 0 0,-6 4 2 0,0-4-1 0,7 4 3 16,-7 0-5-16,0 0-8 0,0 4-19 0,0-3-49 0,-7 2-84 15,7 0-88-15,-6 1-82 0,6 0-93 0,-7-4-175 16,7 3-100-16,0-2-56 0,-6-6 4 0</inkml:trace>
  <inkml:trace contextRef="#ctx0" brushRef="#br0" timeOffset="747.03">17564 9792 122 0,'0'-7'438'0,"0"3"-93"0,0-3-115 16,-6-4-72-16,6 4-36 0,0-1-18 0,0-3 1 16,-6 0-2-16,6 0 6 0,0-4 9 0,-7 5 14 0,7-5 17 15,-7 0 14-15,1 0 17 0,6 1 17 0,-7-5 18 0,1 1 6 16,-7 0-3-16,6-4-12 0,1 0-20 0,-7-4-22 15,0 5-28-15,0-9-33 0,0 4-25 0,-6 1-19 0,-1-4-13 16,0-4-6-16,1 4-1 0,-1-1-2 0,1 1 3 0,-1 3-1 16,0-3 1-16,1-1 2 0,-1 1 2 0,1 0-2 15,6 3-1-15,-7 1-2 0,7-5 3 0,0 5 5 0,0-1 5 16,7-3 0-16,0 3 1 0,-2 0-1 0,2 0-1 16,0 5-2-16,-1-1-7 0,7 0-9 0,-6 3-7 0,6 1-6 0,0 4-4 15,-7 0-3-15,7-2-4 0,0 5-2 0,0 0-3 16,0 4-3-16,0-1 1 0,0 1-1 0,0 3-2 15,0 1 0-15,0-1-1 0,0 0-2 0,0 4-3 0,0 0-2 16,-6 4-2-16,6 0 0 0,0-1-3 0,0 8 0 0,0-3 1 16,0 6 0-16,0 1 2 0,-7 4 1 0,7 3 1 0,-6-4 2 15,-1 4 0-15,0 0 1 0,1-4 1 0,0-4 2 16,6 1 2-16,-7-3 1 0,0-2 1 16,7-2 5-16,-6-4 0 0,6-1 1 0,-6 1 1 0,-1-4 0 15,1 0 1-15,-1-4-1 0,0-3-2 0,1-1-3 0,0 2-1 16,-2-10-1-16,2 5-2 0,0-3-3 0,0-5-2 0,-1 5-2 0,7-5-1 15,-7 1-5-15,7 0-5 0,0 3-9 0,0-3-10 16,0 7-15-16,0-4-15 0,0 4-20 0,7 0-23 16,0 4-51-16,-1-1-82 0,6 1-73 0,2 4-60 0,6 3-57 15,5-4-90-15,1 4-156 0,1 0-73 0,5 0 4 0</inkml:trace>
  <inkml:trace contextRef="#ctx0" brushRef="#br0" timeOffset="1278.1">18079 9990 332 0,'0'0'571'0,"-6"0"-60"0,6 0-178 0,0-4-118 15,0 4-65-15,0 0-36 0,0 0-19 0,0-3-7 16,6 3 0-16,7-4-1 0,0 0-2 0,0-3-8 0,7 0-9 16,0-4-12-16,-1 3-9 0,7-3-4 0,0 1-4 0,-6-1 0 15,5-5 4-15,1 2 5 0,0 3 6 0,-6-3 12 0,-1-1 15 16,-5 4 17-16,-1 0 13 0,-7 4 9 0,1-1 1 15,-7 0-6-15,0 2-7 0,-7 2-16 0,-6 0-14 32,1 1-23-32,-15-1-18 0,7 4-15 0,-12 4-9 0,6-1-7 15,0 1-4-15,-7 0 0 0,7-1-1 0,1 0-1 0,5 5 1 16,0-4-1-16,7 0 0 0,7-4 1 0,-1 3-2 0,0-3 1 16,7 4-4-16,7-1 2 0,0-3 0 0,12 4-1 15,1-8 1-15,6 4 1 0,6-7 4 0,1 4-1 0,6-1 1 16,0 0-2-16,0 1-1 0,0-5 0 0,0 1 0 0,1 3-1 15,-8 1-2-15,7-1 0 0,-6 0 1 0,-7 1 1 16,0 3 0-16,-7-4 1 0,1 4 0 0,-8 0 2 0,-4 4 3 16,-2-4 2-16,-6 7 2 0,-6-3 5 0,-2 3 1 0,-4 8 4 15,-2-4 1-15,-11 7-2 0,-1 0-1 0,-7 4-4 0,7-4-7 16,-6 1-11-16,-1-1-22 0,7 0-73 0,0-3-103 16,0 0-102-16,13-4-136 0,-1 0-196 0,8-4-107 15,0-3-52-15,-1-1-13 0</inkml:trace>
  <inkml:trace contextRef="#ctx0" brushRef="#br0" timeOffset="24647.55">11208 5825 265 0,'-6'-8'363'15,"6"5"-128"-15,-6-5-90 0,6 5-46 0,-8-5-17 0,8 5-8 16,-6-5-1-16,6 5 4 0,-6-1 1 0,6 0 2 0,-7-3-1 15,7 4-2-15,0-1 2 0,0 0 6 0,-7 1 11 16,7-2 12-16,-6 2 19 0,6 0 20 0,0-2 18 0,0 5 8 16,0-4 0-16,-7 4-9 0,7 0-18 0,0 0-22 0,0 0-26 15,0 4-24-15,0 1-18 0,0 1-11 0,-6 2 1 16,6 3 6-16,0 4 4 0,0-4 4 0,0 3 2 0,6 1-1 16,-6 3-3-16,0-3-7 0,7-1-10 0,-1 0-11 15,-6 6-5-15,7-6-3 0,0 5-1 0,-1-1 1 0,-6-4 2 16,6 2 1-16,2-2-4 0,-2 0 3 0,6 1 0 0,-5-3 0 15,0-2 0-15,-1 1-1 16,1-3 2-16,5-2 0 0,-4 2 11 0,4-4 8 0,8-1 11 0,-1-3 14 0,13-3 13 16,1-9 9-16,13-6 3 15,6-3 3-15,6-9-1 0,8-3-6 0,-1-7-14 0,7-3-12 0,6-2-13 0,-7 1-8 16,7-3-1-16,-6-1-3 0,6 0 2 0,-6 1 2 0,-7-1 6 16,-6 0 3-16,0 5 11 0,-8 2 6 0,-5 1 6 0,-7 3 8 15,-6 5 7-15,-1 2 6 0,-6 5 6 0,-6-2-2 0,-1 6-2 16,-5-1-6-16,-2 3-5 0,2 4-9 0,-8 1-10 15,1 3-14-15,-1 0-11 0,-6 3-8 0,6 1-8 0,-6 0-7 16,0 3-6-16,7 1-8 0,-7 3-6 0,0-4-11 0,0 4-20 16,0-4-28-16,0 4-38 0,0 0-45 0,0 4-45 15,0-4-42-15,-7 4-33 0,7 3-27 0,-6 0-49 0,0 4-83 16,-1 0-65-16,1 4-43 0,-8-4-69 0,2 4-154 0,-2-1-52 31,2 4-24-31,-2-3 34 0</inkml:trace>
  <inkml:trace contextRef="#ctx0" brushRef="#br0" timeOffset="26311.46">16704 5792 56 0,'8'-4'398'15,"-8"-3"-113"-15,0 3-103 0,0 0-57 0,0-3-30 0,0 4-17 16,0-1-4-16,0 0-5 0,0 1-3 0,0-2-3 16,0 2-2-16,0 3-7 0,0-3-5 0,6 3-3 0,-6-5-4 15,0 5-2-15,0 0-4 0,0 0-3 0,0 0-2 0,0 0 0 16,0 0 3-16,6 0 9 0,-6 0 10 0,0 5 9 16,7-2 14-16,-7 0 10 0,6 2 7 0,1 2 8 0,0 0 4 15,-7 0-4-15,6 1 0 0,0-1 4 0,1 4-4 0,0-4-1 16,5 4 1-16,-12 0-1 0,7 4-3 15,0-4-5-15,-1 0-4 0,1 0-7 0,-1 1-1 0,0-2-6 0,-6 5-5 16,7-5-8-16,0 5-3 0,-7 0-4 0,0-1-6 16,6 5-6-16,-6-5-9 0,0 1-5 0,0 0-2 0,0 0 1 15,0-1-1-15,0 0 0 0,0 1 0 0,0-4-4 0,0 0-2 16,0-3 1-16,0-1-2 0,0-3-2 0,0 3 1 16,0-3-1-16,0-1 3 0,0-3 4 0,0 4 5 0,0-4 6 15,0 0 4-15,0 0 5 0,0 0 2 0,0 0 6 0,0 0 1 16,6 0 0-16,-6-4 1 0,8 4 1 0,4-7 2 0,8 0 3 15,5-4 2-15,8-4 1 0,7-11 1 0,5 1 0 16,7-5-2-16,1-3-4 0,12-3-4 0,-7-1-8 0,7-3-5 16,7 3-5-16,-7-3-5 0,6 0-4 0,1 3-2 0,-7-3-2 15,7 3-2-15,-7-3 2 0,-7 3 0 0,1 1 2 16,0-1 1-16,-7 4 3 0,0 0 5 0,-6 4 6 0,-7-1 8 16,-1 1 7-16,-4 4 9 0,-9 2 9 0,-5 5 8 0,0 0 5 15,-1 3 4-15,-6 1 0 0,-6 6-4 0,5-3-4 0,-4 4-10 16,-2 0-9-16,-6 3-9 0,6 0-12 0,-6 1-7 15,7 3-9-15,-7-4-8 0,0 4-6 0,6-4-4 0,-6 4-3 16,0 0-4-16,0 0-1 0,0 0 0 0,0 0-1 0,0 0 0 16,0 0-1-16,0 0-1 0,0 0 2 0,0 0 0 15,0 0 0-15,0 0 1 0,0 0-3 0,0 0 0 0,0 0 0 16,0 4-1-16,-6-4-5 0,6 0-8 0,0 0-11 16,0 0-23-16,0 4-31 0,0-4-40 0,-7 0-46 0,7 3-45 15,-6 5-38-15,6-5-30 0,-6 8-50 0,-2 0-91 0,2 0-71 16,0 7-58-16,-8-2-83 0,8-2-135 0,-7 4-47 15,-7 1-20-15,8-1 31 0</inkml:trace>
  <inkml:trace contextRef="#ctx0" brushRef="#br0" timeOffset="28629.06">26969 5634 329 0,'0'-3'372'0,"-7"3"-119"0,7-4-94 0,-6 0-54 0,6 4-28 15,0-3-15-15,-7 3-10 0,7-4-4 0,0 0-1 16,-6 4-5-16,6-3-3 0,0 3 0 0,-6-4-1 0,6 4 4 15,0 0 5-15,-7 0 9 0,7-5 7 0,0 5 10 0,0 0 8 16,-7 0 9-16,7-2 4 0,0 2 5 0,0 0 0 16,0 0-4-16,0 0-6 0,0 0-8 0,0 0-9 0,0 0-12 15,0 0-12-15,0 0-11 0,0 0-13 0,0 0-8 0,0 2-5 16,7-2-5-16,-7 5-3 0,0-5-3 0,0 4-1 0,0-1 1 16,0 5 0-16,7-5 0 0,-7 5 0 0,6-1 0 15,-6 0 0-15,6 4 2 0,-6 0 4 0,7 0 1 0,-1 0 2 16,-6 0 3-16,7 4 5 0,0-1 2 0,-7-2 3 0,6-1 4 15,0 3 8-15,2-3 11 0,-2 0 14 0,0 0 10 16,0 0 9 0,1 0 11-16,0-4 11 0,6 1 6 0,-7-1 5 0,8 0-2 0,-2 0-7 0,8-3-8 0,-1 0-8 0,14-4-8 15,-1 0-14-15,8-8-10 0,5 1-10 0,7-4-7 0,7-3-9 32,0-5-2-32,6 5-6 0,6-8-5 0,-6 4-1 0,7-5-1 0,-7 1-5 0,7 0-1 0,-7 0-2 15,0-3-2-15,0 3 2 0,1 0-2 0,-8-4 4 0,0 5 5 16,-12-2 7-16,-1 4 5 0,-5 2 7 0,-7 2 7 0,-1 1 4 15,-13 3 4-15,1-1 0 0,-7 5 0 0,0-1-6 16,-6 5-7-16,-1-4-6 0,0 7-11 0,-6-4-15 0,0 4-24 31,0 0-28-31,-6 4-49 0,-7 0-113 0,0 2-117 0,-14 2-134 16,9 3-224-16,-9-1-98 0,1 6-47 0,-6-2-18 0</inkml:trace>
  <inkml:trace contextRef="#ctx0" brushRef="#br0" timeOffset="41051.51">21642 6235 332 0,'0'0'303'0,"6"-4"-93"0,-6 4-75 0,6-8-44 0,-6 5-21 16,7 0-9-16,0-1-1 0,-1 0 5 0,-6 0 3 0,7 1 6 16,-1-1 2-16,-6-3 2 0,0 4 2 0,6-1 5 15,-6 4 5-15,0-4 9 0,0 1 8 0,8-2 7 0,-8 5 5 16,0 0 0-16,0-4-3 0,0 4-10 0,0 0-13 0,0 0-17 16,0 0-17-16,0 0-16 0,0 4-16 0,-8 1-8 15,8 2-5-15,-6 0 5 0,0 7 11 0,-1 1 15 0,-6 7 13 16,0 1 14-16,1 2 13 0,-2 1 14 0,-6 3 16 15,1 4 4-15,-1 4-5 0,1-5-9 0,-7 9-10 0,6-5-12 16,-12 5-9 0,6-4-16-16,-1 2-18 0,1-2-7 0,1 3-13 0,-8-2-8 0,7-3-6 0,0 2-1 0,0-4-4 15,0 1 0-15,-1-6 0 0,8 2-10 0,6-4 3 0,0-4 3 16,0-1 1-16,6 2-5 0,-5-9-17 0,12 5-46 0,-7-8-65 16,7 0-74-16,7-4-70 0,-7 0-78 0,12-3-99 0,-5-4-173 31,6-4-58-31,0-3-17 0,7-4 30 0</inkml:trace>
  <inkml:trace contextRef="#ctx0" brushRef="#br0" timeOffset="41526.58">21843 6334 42 0,'0'0'432'0,"0"-4"-84"0,-6 4-99 0,6-3-76 16,0 3-45-16,-6 0-30 0,6 0-20 0,0-4-13 0,0 4-11 0,0 0-11 16,0 4-11-16,0-4-14 0,0 3-8 0,0 5-5 15,0-1-2-15,0 4 2 0,0 0 5 0,0 7 11 16,0 0 11-16,0 1 12 0,0 6 12 0,0 1 21 15,0 0 23-15,6-1 29 0,-6 5 14 0,0-1 14 16,0 4 8-16,0-4 6 0,0 1-4 0,0-1-10 0,0 0-16 0,0-3-27 16,0 3-14-16,0-3-24 0,0-4-19 0,0 3-17 0,0-2-11 15,0-1-9-15,0-5-8 0,0 2-5 0,6-4-8 16,-6-1 8-16,0 1-20 0,0-4-53 0,7-4-71 0,-7 0-68 0,0 0-73 16,7-7-101-16,-1 0-173 0,7-7-95 0,-6 0-47 15,6-4 14-15</inkml:trace>
  <inkml:trace contextRef="#ctx0" brushRef="#br0" timeOffset="41780.28">21908 6318 144 0,'0'-10'492'0,"8"-1"-130"0,-2 4-139 15,0 0-90-15,7-5-48 0,-6 6-27 0,6 2-15 16,7-4-5-16,-8 5-4 0,8-5-3 0,-1 8-12 0,-5-3-2 15,4 3-3-15,-4 3-2 0,-1 1-2 0,0 0-1 0,-6 3 0 16,-1 1 1-16,-6 6 4 0,0-3 0 0,-6 7 0 16,-1 1 0-16,-6-1 1 0,-6 4-1 0,-1 3-1 0,-6-2-3 15,-1 2-3-15,1 1 0 0,1-1-3 0,-1-3-3 16,6 0-2-16,-6-3-13 0,13-1-20 0,-7-4-29 0,14 2-38 16,-7-9-58-16,13 0-116 0,0-3-113 0,7-4-73 0</inkml:trace>
  <inkml:trace contextRef="#ctx0" brushRef="#br0" timeOffset="42399.18">22241 6392 131 0,'-13'4'430'15,"7"0"-115"-15,-2-1-123 0,-4 1-76 0,5 4-44 0,-6-1-25 16,0 4-12-16,7 0-6 0,-8-1-3 0,8 6-4 0,-7-2-4 31,6 1-8-31,1 3-1 0,-7-3 0 0,7 3-2 0,6-3-2 0,-7-1-1 0,0 1 1 0,7 0-2 16,0-4 4-16,0 0 0 0,7-1 2 0,0 2 3 0,-1-5 3 16,1 0 3-16,5-3 3 0,-5 0 5 0,6-4 4 0,7 0 1 15,-7-4 3-15,6 0 7 0,-6 1 7 0,1-5 10 0,5-3 18 16,-6 0 28-16,0 0 37 0,-7 0 49 0,8 1 40 15,-8-6 21-15,0 2 7 0,1-1-2 0,-7 1-16 0,0-1-30 16,0 0-39-16,0 1-50 0,-7 3-44 0,7-4-30 0,-6 8-16 16,6-5-13-16,-6 5-6 0,-2 0-3 0,8 3-3 15,-6 1-5-15,6-1-1 0,-6 0-1 0,6 4-2 0,0 0 0 32,-6 4-1-32,6 0 0 0,-7 3-1 0,7 0 2 0,0 0 1 15,0 5-1-15,-7-5 6 0,7 4-3 0,7 0 0 0,-7-4-1 16,0 4 1-16,7 0-1 0,-1-3 0 0,-6-1-1 15,6 4-4-15,0-4 3 0,2 1 1 0,-2-5 1 16,0 1 0-16,1-1 1 0,-7 1-1 0,6-4 1 0,1 0-1 16,0 0 1-16,-1-4 0 0,0 1 1 0,1-1 0 0,6-3 0 15,-7 0 2-15,1-4 0 0,0 3-1 0,-1-3 1 0,1 4 0 16,-7-4-1-16,6 4 0 0,0-4 1 0,-6 4-2 16,7-1 3-16,0 1-1 0,-1 0-1 0,-6 2 0 0,0-2 0 15,6 4-2-15,2 3 0 0,-8 0 0 0,6 0-3 0,0 0-1 16,1 3-1-16,-1 4 1 0,1-2-1 0,-1 6 1 15,1 0 0-15,-1-1 2 0,0 1 1 0,2 4 1 0,-2 0 0 16,0-4 2-16,7 3-2 0,-6 1 2 0,-1-1-2 0,1 2-1 16,-1-6-6-16,1 5-10 0,0-4-14 0,-1-4-29 0,0 4-40 15,1-7-52-15,0 3-54 0,-1-3-49 0,0-4-44 16,7 0-43-16,-6-4-41 0,6-3-41 0,1-4-77 0,-2 0-60 16,1-4-8-16</inkml:trace>
  <inkml:trace contextRef="#ctx0" brushRef="#br0" timeOffset="42573.3">22735 6268 255 0,'0'-15'440'0,"-6"4"-99"0,6 0-99 0,-6 0-56 16,0 0-24-16,6 7-17 0,-8-3-13 0,8 4-12 0,0-1-10 15,0 4-18-15,0 0-18 0,0 0-20 0,0 4-20 16,0 3-19-16,0 4-8 0,8 4-3 0,-8-1-2 0,6 1 1 16,-6 7-2-16,6-4 0 0,-6 3-1 0,6 2 1 0,1-1 0 15,0 4 0-15,-1-4-1 0,7 0 0 0,-7 4 0 0,2-4 0 16,4-1 1-16,-5-2-16 0,6-1-29 0,-7-3-35 15,7-1-39-15,1-3-51 0,-8-4-82 0,7 1-153 0,-6-8-86 16,5 0-41-16</inkml:trace>
  <inkml:trace contextRef="#ctx0" brushRef="#br0" timeOffset="42843.25">22703 6415 7 0,'-6'0'497'0,"-1"-4"-90"0,7 4-141 16,-6 0-105-16,6-4-60 0,6 4-36 0,-6 0-22 0,7 0-10 15,5 0-6-15,2 0-6 0,-2 0-3 0,2 0 2 16,5-4 1-16,1 1 3 0,0 3-1 0,-1-4 1 0,1-3 3 16,6 3 4-16,-7-3 6 0,1 3 3 0,0-3 6 0,-8 3 7 15,1 1 10-15,0-1 5 0,-6 4 1 0,5-4 0 16,-12 4-6-16,8 0-5 0,-8 0-9 0,6 0-9 0,-6 0-12 16,0 4-9-16,0 0-6 0,6 3-3 0,-6 0-2 0,0 0-1 15,0 4 1-15,0 0 1 0,0 1 0 0,0 2 0 16,6 1 0-16,-6 0-1 0,0-1-1 0,0 1-2 0,8-1 0 15,-8 5-13-15,6-8-39 0,0 3-43 0,1 1-52 16,6-8-82-16,-6 0-149 0,5 1-104 0,2-5-75 0,-2-3-34 16</inkml:trace>
  <inkml:trace contextRef="#ctx0" brushRef="#br0" timeOffset="42954.78">23114 6440 475 0,'0'-4'439'0,"-7"1"-163"0,7-1-115 15,0 4-76-15,0-4-58 0,0 1-52 0,13-1-68 0,0 1-112 16,0-5-135-16,6 1-75 0</inkml:trace>
  <inkml:trace contextRef="#ctx0" brushRef="#br0" timeOffset="43732.55">23315 6436 177 0,'-12'4'495'0,"-2"3"-139"0,-5 0-139 0,6 1-86 0,6 0-47 0,-5-1-23 0,4 0-8 16,2 4-5-16,6-4-4 0,0 4-4 0,0 0-6 0,0 0-3 16,6 0-5-16,2 0-6 0,-2 0-5 0,7-4-3 15,0 1-1-15,0-1 0 0,-1 0-1 0,8-2-2 0,0-1 0 16,-1-1 0-16,1-3 1 0,6-3 2 0,-7-1 3 16,7-1 9-16,-6-2 18 0,0-4 24 0,-1 4 27 0,1-4 30 31,-1-4 42-31,-6 1 44 0,0-1 25 0,1 0 9 0,-2-3-5 15,-5 0-16-15,0-4-23 0,-1 0-28 0,-6 0-43 16,0 0-44-16,0 0-27 0,0 0-16 0,-6-4-14 0,6 4-7 16,-7 1-5-16,0-2-1 0,1 1-1 0,0 4-5 0,-1 0 0 15,0 2-4-15,1 2 0 0,-1 0-1 0,-6 3 0 0,7 3-2 16,-1 1 0-16,1 0 0 0,0 3 1 0,6 0 0 16,-8 1-1-16,2 3-1 0,6 3-1 0,-6 1 0 0,6 0-2 15,-7 3 1-15,7 4-1 0,0 0 0 0,-6 3 0 0,6 2 2 16,0-2 2-16,0 4 0 0,0 1 0 0,6-1 0 15,-6 0 0-15,0 4 1 0,7 0 0 0,-7-1 0 0,6 2-1 16,0-1 0-16,2 0 1 0,-8 4 0 0,6-4 0 0,0-1 0 16,1 6-1-16,-1-6 2 0,7 1 9 0,-6-3-5 0,6-1-4 15,0 0 0-15,0-3 0 0,0 0-2 0,6-4-2 16,1 0 1-16,-7-4-10 0,13 0 5 0,-6-3 1 0,6 0 4 16,-7-4-1-16,7-4-2 0,0 4 3 0,0-8-1 0,-6 1 2 15,-1 0-1-15,1 0 0 0,0-4-1 0,-1 4 0 16,-5-5 2-16,-2-3 0 0,-6 5 0 0,8-5 1 0,-8 0 1 15,1 1 1-15,-1-1 2 0,0 0 2 0,-6 1 0 0,8-1 3 16,-16 0 1-16,8 4 1 0,-6-3 2 0,0-1-1 16,6 4 1-16,-7 4-2 0,1-4-1 0,-8 4-1 0,8-1-1 15,-6 1-3-15,4 0-3 0,2 3 0 0,-7 0-3 16,7 4-1-16,-1 0 1 0,0 4 0 0,1 0-2 0,-7-1 1 16,13 5-1-16,-7-1-2 0,1 0 1 0,6 4-1 0,-6-4 9 15,6 4 2-15,0 1-6 0,6-2-1 0,-6-2 0 0,6 3 0 16,1-5 0-16,0 3 0 0,-1-2-7 0,0-3-1 15,8-1 6-15,-8 1 1 0,7-4 1 0,1 0 1 0,-2 0 0 16,1 0 0-16,0-4-1 0,6 4 1 0,-5-3-4 0,6-1 4 16,-8 0-1-16,8 1 0 0,-7-2 0 0,7 5 0 15,-8-4 0-15,1 1-1 0,7 3 3 0,-7 0-2 0,6 0-2 16,-5 3-2-16,-1 1 2 0,-7 1-2 0,8-2 0 0,-8 1 0 16,0 3-1-16,0 1 1 0,-6-1-1 0,8 0 4 0,-8 0-1 15,-8 4 1-15,8 0 2 0,-6 0-1 0,-6 4 1 16,-2-4 1-16,1 0-1 0,0 0 1 0,0 0-1 15,0-3-4-15,-6 2-5 0,5-2-12 0,1-1-21 0,1 0-61 16,-2-3-90-16,2-1-88 0,5-3-97 0,0 0-127 0,1-7-158 16,6 0-88-16,6 0-29 0</inkml:trace>
  <inkml:trace contextRef="#ctx0" brushRef="#br0" timeOffset="43970.67">24657 5879 547 0,'7'-7'565'0,"-1"3"-165"0,-6 1-148 0,6 3-96 15,-6 0-60-15,7 3-31 0,0 1-16 0,-7 6-2 16,6 2 5-16,-6 3 14 0,0 7 19 0,7 0 33 16,-14 3 30-16,7 5 27 0,-6 3 14 0,-8 3 5 0,-5 5-3 15,-1 2-9-15,-6 5-23 0,0 4-34 0,-6-1-37 0,-1 0-27 16,-6 1-21-16,7-1-14 0,-7 4-9 0,-1-8-6 15,1 1-4-15,1 0-1 0,5-8-7 0,1 4-36 0,-1-7-75 16,0-5-89-16,14 2-91 0,-1-6-134 0,1-1-186 0,11-6-101 16,8 1-52-16,0-3 2 0</inkml:trace>
  <inkml:trace contextRef="#ctx0" brushRef="#br0" timeOffset="46374.34">24982 6425 205 0,'0'-3'413'16,"-6"3"-98"-16,6-4-97 0,0 4-65 0,0-3-35 0,0 3-17 15,-6-4-9-15,6 0-4 0,-6 4-5 0,6-4-5 16,0 4-4-16,-8 0-4 0,8-3 1 0,-6 3 6 0,6 0 7 15,-6-4 7-15,-1 4 5 0,1 0 2 0,-8 0 0 0,8 0-4 16,-7 4-5-16,-6-1-10 0,5 1-9 0,-5 4-5 16,-7-1-3-16,6 4 6 0,-6 0 8 0,7 4 9 0,-7 3 5 15,0 0 2-15,6 0 2 0,1 1-6 0,-1-1-4 0,1 0-13 16,-1 4-16-16,7-3-18 0,6-1-12 0,-6-4-10 0,7 5-6 16,-1-1-4-16,7-3-3 0,0-1-3 0,0 1 0 15,0-4 1-15,0 0 4 0,7 1 0 0,-1-5 2 16,1 0 3-16,-1-4 1 0,8 1 3 0,-8-4-2 0,7 0 2 0,6-4 1 15,-6-3-1-15,7 0-1 0,0-4-2 0,-1 1 0 16,1-6 1-16,-8 1 5 0,2 1 2 0,-1-4 0 16,0 3 3-16,0-4 5 0,-7 1 5 0,8 1 3 0,-8 1 3 15,0-2 0-15,-6 3 1 0,7 4 1 0,-7-3-4 0,0 6-3 16,0 1-4-16,0-4-4 0,-7 7-4 0,7-3-6 0,0 3-4 16,0 1-4-16,0-1-2 0,0 4-3 0,-6 0-4 15,6 0-1-15,0 4-1 0,0-1 1 0,0 5 0 0,0-1 0 16,0 4 1-16,0 0 1 0,6 0 1 0,-6 4 0 0,0-4 0 15,7 3 0-15,0-3-3 0,-1 5-2 0,0-6-3 16,1 5-3-16,-1-5-7 0,1 5-5 0,0-4-10 0,5 0-10 16,2-4-20-16,-8 4-29 0,7-3-52 0,0-5-59 0,6 5-60 15,-5-8-60-15,5 0-72 0,1-4-116 0,0-3-126 0,-2-1-56 16,2-3 8-16</inkml:trace>
  <inkml:trace contextRef="#ctx0" brushRef="#br0" timeOffset="46613.28">25211 6180 203 0,'-7'-8'559'0,"7"2"-65"0,-7 1-139 0,7 2-97 0,-6-1-66 15,6 0-42 1,0 4-25-16,0 0-18 0,0 4-15 0,6 0-21 0,-6 4-22 0,7 3-12 0,-7 3 5 0,7 0 17 16,-1 4 22-16,1 5 28 0,-7-1 25 0,6 3 18 0,0 0 6 15,2 2-2-15,-2-1-13 0,0 3-20 0,-6 0-24 0,6-4-31 16,2 5-24-16,-2-1-17 0,0 1-12 0,1-5-7 15,6 1-2-15,-6 0-3 0,-1-5 1 0,6 2-3 0,2-2-9 16,-8-2-27-16,7-5-47 0,1-3-60 0,-2 4-67 0,8-7-63 16,-7-4-75-16,0-1-99 0,6-6-162 0,-5-1-58 15,-2-4-13-15</inkml:trace>
  <inkml:trace contextRef="#ctx0" brushRef="#br0" timeOffset="46787.55">25120 6499 503 0,'-8'0'511'0,"2"0"-161"0,6 0-129 0,0 0-80 15,6 0-49-15,8 0-30 0,-8 0-17 0,14 0-9 0,-1 3-6 16,7-3-6-16,1 0-7 0,-1 0-6 0,6 0-11 16,1 0-25-16,-1 0-33 0,1 0-51 0,6-3-70 0,-7-1-131 15,1 0-106-15,0 1-70 0</inkml:trace>
  <inkml:trace contextRef="#ctx0" brushRef="#br0" timeOffset="47756.86">25621 6433 259 0,'-14'-4'528'0,"8"0"-125"0,-7 4-139 0,0 0-92 16,0 0-54-16,7 0-32 0,0 4-18 0,-8-4-8 16,8 7-5-16,-1-3-5 0,1 6-8 0,-1-1-7 0,1 5-6 15,-1-3-3-15,1 0-2 0,6 4-3 0,0-4 0 0,-7 3-4 16,7 1-2-16,0 0-4 0,7-5-1 0,-7 5-3 0,6-3 0 15,1-2-1-15,-7 1-1 0,6-3-1 0,1-1-1 0,-7 0 3 16,6-3 1-16,-6 0 5 0,7-1 9 0,-7 1 22 16,6-4 30-16,-6 0 42 0,6-4 42 0,2 1 31 0,-8-1 16 15,6-4 6-15,0 1-1 0,1-4-19 0,-1 0-27 0,1 1-40 16,6-6-42-16,-7 2-28 0,0-1-18 0,2-3-8 16,4 3-7-16,-5 1-2 0,6-1-1 0,-6 1-2 0,-1-1-1 15,7 3-1-15,-6 2-1 0,5-1-3 0,-5 0-1 16,0 4-7-16,-1-1 1 0,1 1 0 0,-1 3-2 0,-6 0 0 15,7 1-3-15,-1 3-1 0,1-4-1 0,-1 8 5 0,0-4-2 16,-6 3-1-16,14 1 1 0,-8 3-1 0,1-3 0 16,-1 7 5-16,1 0-2 0,-1 0-2 0,1-1 0 0,-1 6 0 0,0-1 2 15,2-1-1-15,-2 4 0 0,-6-3-3 0,6 0-1 16,-6 3 1-16,0-4 0 0,0 1-2 0,0 1-1 0,7-6 2 16,-7 1 2-16,0 0 1 0,0-4 0 0,-7 1 2 0,7-1 0 15,0-3 1-15,0-1-1 0,0 1 1 0,0-4 1 16,0 4 0-16,0-4 2 0,0 3 0 0,0-6 3 0,0 3 1 15,0-4 0-15,-6 0 1 0,6 1 2 0,0-1 8 0,0-3-3 16,0-1-3-16,0-3-1 0,0 4-2 0,0-4 1 16,6 1 0-16,-6-2-1 0,0-3-9 0,7 4 4 0,-7-3 3 15,7 3 4-15,-1-4-2 0,-6 4 3 0,6-4 1 16,1 4 0-16,-7 1-2 0,6-1 1 0,1 0-1 0,0 2-1 16,-1 3-3-16,-6-2 0 0,6 1-2 0,1 3-3 0,0-3 0 15,-7 4-2-15,6 3-1 0,0-4-2 0,1 0 0 0,-1 4-1 16,1 4 0-16,0 0-1 0,-1-1 3 0,0 4-2 15,2-3 0-15,-2 3-2 0,0 1 1 0,0-2-1 0,-6 3-1 16,7 2 2-16,0 0-3 0,-7-1-1 0,6 1 0 0,-6 4 1 16,0-4-2-16,0-4 1 0,0 4-1 0,0-3 2 15,0-1 1-15,0 0 2 0,0 0 2 0,0-3-1 0,0-4 5 16,0 4 2-16,0-4 4 0,0 0-1 0,0 0 2 0,0-4 0 16,7 0 2-16,-7-3-1 0,6 0-4 0,0-4-3 0,-6 0 2 15,8 0-1-15,-2 0 0 0,0-4-2 0,8 1-2 16,-8 3 0-16,0-4 1 0,7 3 1 0,-6 2-4 0,0-1 0 15,5 0 0-15,-5 4-2 0,0-1 2 0,-1 5 1 16,-6-1 0-16,6 0-1 0,1 1 0 0,-7 3-1 0,6 3-2 16,1 1 5-16,0 3-2 0,-1 1-1 0,0 3 0 0,2 0-1 15,-8 0 1-15,12 4 0 0,-6-1 1 0,1 1-1 16,0-1-1-16,-1 1 2 0,1 0 1 0,5-4 0 0,-4 0 1 16,-2 0 0-16,6-4 1 0,-4 0 0 0,4-3 2 0,-5-1 1 15,6 1 1-15,0-8 0 0,-1 1 1 0,2-1 3 16,-1-3 8-16,0 0 6 0,0-4 10 15,-1-4 9-15,8 4 5 0,-6-4 3 0,-8-3 4 0,7 4 5 0,0-5 0 0,-6 1 1 16,-1 3-6-16,0 1-7 0,1-1-6 16,0 4-1-16,-7 0-4 0,6 0-9 0,1 4-8 0,-7 3-9 0,0 0-8 15,6 1-5-15,-6-1-4 0,7 4-3 0,-1 4-3 0,-6-1-1 32,7 1 1-32,-1 7-2 0,8-4 3 0,-8 8-1 0,0-1 3 15,1 1-1-15,-7 0 2 0,6-1 1 0,1 1 0 16,-7 4 3-16,6-5-1 0,-6 1 1 0,0-1 2 0,-6 1-3 15,6 0 1-15,-7-1 1 0,1-3-1 0,-7 0-2 16,7 5 1-16,-14-6 2 0,0 1-2 0,1 0-1 0,-1 0-7 16,-6-4-15-16,7 1-17 0,-1-5-23 0,0 5-24 0,1-8-53 15,-1 3-89-15,0-3-90 0,8-3-85 0,-1-1-106 16,6-3-174-16,7-1-79 0,0 1-31 0,7-4 19 0</inkml:trace>
  <inkml:trace contextRef="#ctx0" brushRef="#br0" timeOffset="48027.2">26891 6575 313 0,'-7'0'647'0,"7"4"5"0,-6-4-182 0,6 4-159 16,-6-1-134-16,6 1-129 0,0-4-121 0,0 4-152 0,-7-1-195 16,7 2-118-16,0-1-62 0,-7-1-37 0</inkml:trace>
  <inkml:trace contextRef="#ctx0" brushRef="#br0" timeOffset="135038.29">17330 10268 81 0,'7'4'168'0,"-1"0"-45"0,0-1-40 0,2 1-24 0,-8 0-8 16,6-4 0-16,0 3 5 0,0-3 8 0,1 0 10 0,0 0 5 15,-1 0 6-15,1 0 2 0,-7 0-1 0,6 0-1 0,-6-3-3 16,0 3-7-16,6 0-6 0,-6 0-7 15,0 0-9-15,0-4-9 0,0 4-9 0,0 0-10 0,0 0-5 16,0 0-6-16,0 0-3 0,0 0-4 0,0 0 0 0,0-4 2 0,0 4 5 16,0 0 12-16,8 0 14 0,-8 0 23 0,0 0 28 15,0-3 35-15,-8 3 38 0,8 0 40 0,0 0 32 0,0 0 16 16,0 0 1-16,0 0-6 0,0 0-21 0,0 0-29 0,0 0-36 16,0 0-39-16,0 3-36 0,0-3-28 0,0 0-18 0,0 4-14 15,0 0-8-15,0-4-5 0,0 7-2 0,8 0 2 16,-8 0 4-16,6 4 7 0,-6 0 7 0,6 5 6 0,-6-2 3 15,7 4 6-15,-7 1 3 0,0-1 3 0,0 4 3 0,0-1 2 16,0 6 0-16,0-5 0 0,0 3 0 0,-7 1-1 16,7-1-3-16,-6 0 0 0,6 2-4 0,-6-5-1 0,-2 3-4 15,8-3 0-15,-6 0 3 0,6-4 5 0,-6 5 4 16,6-5 0-16,-7 0-2 0,7 1 0 0,0-5-2 0,0 1-3 16,0-1-4-16,0 1-6 15,0-4-4-15,7 0-3 0,-7 1 0 0,12-2-2 0,-4-3-2 0,11 5-2 0,-6-6 0 16,6 2-3-16,1-1-3 0,6 1-2 15,0-1-1-15,1-3-2 0,5-1-2 0,1 2-2 0,5-2 0 0,-5-3-2 0,6 0-1 16,0-3-1-16,0-2 0 0,0 5-4 0,0-7 1 0,1 3 0 16,-8 1-3-16,1-5 0 0,-1 5 0 0,1-4-3 15,-7-1-3-15,0 1-9 0,-1 3-14 16,-5-3-24-16,0 3-33 0,-1-3-42 0,-5 4-43 0,-8-1-50 0,0-4-115 0,1-3-120 16,0 0-121-16,-7 0-195 0,0 0-57 15,-7-4-40-15,0 1-1 0</inkml:trace>
  <inkml:trace contextRef="#ctx0" brushRef="#br0" timeOffset="135434.69">17714 10129 434 0,'0'0'560'0,"6"0"-112"15,-6 0-149-15,8 0-90 0,-2 0-47 0,0 0-16 0,7 0 7 16,-6 0 14-16,6-4 17 0,0 4 16 0,6 0 9 16,-5 0-1-16,5 0-14 0,1-3-17 0,6 3-25 0,-7 0-21 15,1 0-19-15,6 3-20 0,0-3-18 0,-7 4-18 0,1 0-12 16,0-1-10-16,-1 5-6 0,1-1-4 0,-8 4-1 15,2 0 1-15,5 4 0 0,-6 0 1 0,0 7 5 0,1-1 5 16,-8 5 1-16,7 0 1 0,-7 0 1 0,1 6 2 0,-7-2-1 16,6 3 1-16,-6-1-1 0,-6 5-4 0,6-4 3 0,-7 4 8 15,-6-4 4-15,1 0 5 0,4 0 4 0,-11-4 2 16,6 0 5-16,-6-3 1 0,-1 0-2 0,0-4-7 0,1-4-9 16,-7 0-9-16,6 0-8 0,1-3-7 15,-1 0-12-15,0-4-23 0,8-4-38 0,-8 1-46 0,14-5-45 0,-7 1-102 16,6 0-130-16,7-8-132 0,0 0-176 0,0-2-105 15,7-6-63-15,-7 1-15 0,6-4 13 0</inkml:trace>
  <inkml:trace contextRef="#ctx0" brushRef="#br0" timeOffset="136131.91">17720 10628 426 0,'0'-4'545'0,"0"4"-105"0,0-4-150 0,0 4-91 15,8-3-48-15,-2 3-26 0,0-5-12 0,7 1-2 0,1 4 3 16,5-3 6-16,0 3 6 0,1 0 4 0,-1 0 0 0,7 0 6 16,1 0 6-16,-7 3 7 15,6-3 1-15,-1 4-3 0,1 1-7 0,7-2-10 0,-7 1-12 0,6 3-17 0,1-3-18 16,-1 0-17-16,8 3-13 0,-7 0-7 0,5-3-6 0,1 7-5 15,0-4-5-15,1 0-5 0,5 1-5 16,-5-1-4-16,5 0-2 0,7 4-5 0,0-3-1 0,0-1-4 0,1 0 0 16,5 5 1-16,7-6 0 0,0 2-2 0,7 3 1 0,0-4 0 15,6 4-1-15,6 0 1 0,-6 0-3 0,13 0-1 0,-6 0-2 16,6 4-2-16,-6-1-1 0,0 1-3 0,-7 1-5 16,1-6-1-16,4 5-7 0,-10-5 0 0,4 2-5 15,-4-1 2-15,-2-1-3 0,-6-2 1 0,6 3 0 0,-6-3 1 16,8-2 5-16,-8 2 1 0,0-1 1 0,-7-3-1 0,1-1-2 15,-6-3-3-15,-2 4 3 0,-5-4-1 0,-7-4 0 0,6 1 1 16,-5-1 3-16,-8 0 4 0,1 1 6 0,-1-5 5 16,-6 5 3-16,1-5 5 0,-2 1 3 0,-5 0 5 0,0-1 6 15,-1 1 4-15,1-1 2 0,-8 5 1 0,2-8 3 0,-2 7 0 16,2-3 1-16,-8 0 2 0,1 4 2 0,-1-5-1 16,-6 1 1-16,0 4 1 0,0-2-2 0,-6-2 0 0,-1 3-3 15,-6 0-6-15,0-3-6 0,-7 3-4 0,1 1-2 0,-1 3-2 16,-6-4 1-16,7 4-1 0,-1-4 0 0,0 4 1 15,8 0-1-15,-2 0-1 0,8 0 0 0,0 0-2 0,-1 0-1 16,7 0-1-16,0 0 0 0,0 0-1 0,7 4 1 16,5 0 0-16,2-4 1 0,6 3-1 0,-1 1-2 0,7-4-1 15,-6 4-3-15,6-4 0 0,6 3-4 0,-6-3-2 0,0 4-2 16,6-4-4-16,1 4-2 0,-7-1-1 0,7 1 0 0,-7 1-1 16,6-2 1-16,-6 8-3 0,1-4-1 0,-7 0 0 15,-2 4 3-15,-4-3 0 0,-1 3 1 0,-7-1-1 16,-6-2 2-16,0 6 5 0,-6-3 3 0,-7 0 4 0,-1 0 0 0,-4 0 1 15,-9 1 1-15,1-1 1 0,0-4 0 0,-7 4-6 16,1-1-16-16,-1-2-53 0,7 3-122 0,-6-7-129 0,6 3-197 16,-1-3-129-16,8-1-110 0,-7 1-52 0,6-4-18 0</inkml:trace>
  <inkml:trace contextRef="#ctx0" brushRef="#br0" timeOffset="136891.97">22547 10547 601 0,'-13'-8'652'0,"13"5"-63"0,-7 3-175 0,1 0-122 16,-1 0-53-16,7 7-22 0,-6 0-15 0,6 4-6 0,0 8-3 15,-6 3-1-15,6 0 1 0,6 7-20 0,-6 0-39 0,6 4-39 16,1 4-23-16,-1 0-12 0,1 3-10 0,-1 0-1 16,1-3-7-16,-1 3 0 0,8-3-2 0,-8-1-6 15,0-2-3-15,1-2-3 0,6-2 1 0,-13-1 5 0,6-4 8 16,1-2 8-16,-7-5 13 0,0-3 16 0,0-1 21 0,0-3 22 15,-7-3 23-15,1-1 14 0,0-4 6 0,-8 5 2 0,-5-8-2 16,6 3-7-16,-13-3-12 0,-1-3-14 0,2 3-16 16,-1-4-14-16,0 0-13 0,0 4-10 0,-1 0-10 0,1-3-9 15,-6 3-7-15,5 0-13 0,9 0-10 0,-9 3-9 0,7-3-5 16,1 8-4-16,0-5-3 0,-1 9-4 0,7-2-2 0,0 1-2 16,6 3-1-16,-5 2-1 0,12 2 1 0,-7 0-2 15,7 1 1-15,0-1 1 0,7 0-3 0,-1 1-1 0,7 2-1 16,0-5-3-16,7-2-5 0,-7 1-4 0,6-4-4 0,8 0-5 15,-8-8 0-15,7 5-3 0,0-8 1 0,0-4 2 16,0-3 4-16,0-1 4 0,0-3 3 0,0-3 3 0,-6-1 4 16,-1-4 3-16,-6 1 4 0,0 0 1 0,1 0 1 15,-2-4 3-15,-5 3-1 0,-1 1 4 0,-6 0 2 0,0-1 1 0,7 1 3 16,-7 4 2-16,-7 2 0 0,7 1 1 0,0 1 0 16,0 2 0-16,0 5-4 0,0-1-2 0,0 0-3 15,0 1-6-15,0 3-1 0,0 0-3 0,0 3-2 0,0 1-1 16,0 0 2-16,7 3 0 0,-7 4 0 0,6 3 1 0,1-2 2 15,-1 6 0-15,1-4 1 0,0 5-1 0,-1-4 1 0,0 3-4 16,1 0-3-16,6-3-6 0,-7 3-10 0,7-3-18 16,-6-4-23-16,6 4-32 0,1-4-38 15,-2 0-43-15,1-4-50 0,0 0-46 0,-6 0-63 16,5-3-115-16,2-4-94 0,-2-4-110 0,2-3-175 0,-8 0-34 0,7-4-16 0,1-1 10 16</inkml:trace>
  <inkml:trace contextRef="#ctx0" brushRef="#br0" timeOffset="137478.04">22918 10935 643 0,'-6'-14'802'0,"6"-1"25"16,0 5-143-16,0-2-153 0,-7 1-117 0,7 0-93 16,0 7-70-16,0-3-42 0,-6 3-29 0,6 0-20 0,0 1-23 15,0 3-28-15,0 0-29 0,0 3-26 0,0 1-20 0,6 0-12 16,-6 7-5-16,7 0 0 0,-1 3 1 0,0 5 2 0,2 3 1 15,-2-1 1-15,0 5 0 0,0 4-2 0,1-1-2 0,0 1-3 16,-1 2-4-16,-6-2-1 0,7 2-2 0,-1 6 0 16,-6-6-2-16,6-2-4 0,-6-1-1 0,0 0 1 15,8-3 0-15,-8 0-1 0,6-5-2 0,-6-2 1 0,0-5 0 16,0-3 5-16,6 0 13 0,-6-3 25 0,0-1 25 0,0-4 26 16,0-3 17-16,0-3 10 0,0-4 7 0,0-8 3 0,0 0-10 15,0-3-18-15,0-8-22 0,6 1-20 0,-6-5-12 16,8-2-7-16,-8-1-4 0,6-4 1 0,0 1 3 0,-6-5 0 15,7 4 0-15,6-3-2 16,-6 3 1-16,-1 4 6 0,0-3 5 0,0 6 4 0,2 1 2 0,-2 3 1 0,0 4 2 16,1 4 1-16,-7 0-3 0,7 7-8 0,-1 0-10 0,-6 0-10 15,7 7-9-15,-1 1-8 0,7 3-7 16,-6 0-4-16,5 3-2 0,2 8-4 0,-1 0 2 0,6 8 0 0,0-1 0 0,1 4 1 16,0 3 0-16,-1 5-1 0,1-1 0 0,-1 0 1 15,7 4-4-15,-6 1 0 0,6-2-3 0,-7 1-7 16,7 1-9-16,1-6-6 0,-8 6-6 0,8-9-6 0,-8 1-1 15,0-4 2-15,1-4 3 0,-7-3 6 0,7-4 9 0,-8-5 9 16,1-1 7-16,1-1 7 0,-2-8 6 0,2-4 10 0,-2-3 10 16,-5-3 13-16,0-5 12 0,6 1 15 0,-13-7 17 15,6-1 14-15,0 1 13 0,-6-5 5 0,0 1 2 0,0-1-91 16,0 1-27-16,0-4 0 0,0 4 0 0,0-1 0 0,-6 4 0 16,6 1 0-16,0 0 0 0,-6-1 0 0,6 4 0 0,0 4 0 15,0 3 0-15,0 0 0 0,6 1 0 0,-6 3 0 16,6 0 0-16,2-1 0 0,4 9-278 0,1 0-205 0,7-2-149 15,6 2-152-15,6-1-203 0,-5-3-80 0,5 7-54 0,1 0 25 32,-1 0 73-32</inkml:trace>
  <inkml:trace contextRef="#ctx0" brushRef="#br0" timeOffset="137684.37">24305 10858 498 0,'-6'0'839'16,"0"0"8"-16,6 0-10 0,-7 0-221 0,7 4-226 0,7-4-168 15,-1 0-94-15,0 0-49 0,8 0-27 0,-2 3-14 0,1 1-6 16,7-4-6-16,0 4-7 0,-1-4-2 0,7 3-9 16,-6-3-1-16,6 4-3 0,-7-4-1 0,1 4-5 0,6-4-8 15,-7 0-10-15,1 0-13 0,0 3-33 0,-1-3-65 0,-6 0-86 16,0 0-82-16,0 0-81 0,0-3-99 0,-7-1-145 0,1 4-81 15,0-4-38-15,-7 4 21 0</inkml:trace>
  <inkml:trace contextRef="#ctx0" brushRef="#br0" timeOffset="137843.4">24344 11026 646 0,'-13'4'804'0,"1"0"19"0,-2-4-114 0,8 3-181 15,0 2-154-15,6-1-125 0,-7-2-84 0,14-2-44 0,-7 5-25 16,12-2-16-16,2-3-15 0,11 4-26 0,-5-4-33 15,12-4-41-15,1 4-98 0,-1-3-124 0,8-4-119 0,-1-5-200 16,6 4-102-16,1 1-105 0,-1 0-42 0,8 0-1 16</inkml:trace>
  <inkml:trace contextRef="#ctx0" brushRef="#br0" timeOffset="138827.46">26266 10532 272 0,'0'-11'589'0,"0"3"-42"0,0 2-124 15,0-2-78-15,-6 1-30 0,6 0-19 0,0 3-12 0,0-3-4 16,0 3-6-16,-8 0-17 0,8 4-36 0,0-4-63 16,0 4-55-16,0 0-37 0,0 0-27 0,-6 4-18 0,6 0-7 0,0 4-1 15,-6 2 2-15,6 5 14 0,-7 3 0 0,1 4 2 16,-1 4 10-16,0-1 5 0,-5 9 9 0,6-2 5 16,-2 1 6-16,-4 0 3 0,5 4 5 0,-6-4 1 0,6 4-3 15,1-1-3-15,-7-3-6 0,6 0-4 0,1-4-4 0,0 1-8 16,-1-5-6-16,0-2 0 0,7-5 0 0,-6 0 0 0,6-7 5 15,-7 0 4-15,7-4 12 0,0 1 19 0,-6-1 22 32,6-7 22-32,0 0 16 0,-6 0 14 0,6-4 1 0,0-3-5 15,-8-8-13-15,8 0-17 0,-6-2-23 0,6-10-22 0,-6 6-21 16,6-9-14-16,0 1-6 0,0-4-4 0,0-4-1 16,0 1-2-16,6-1 0 0,0-3-2 0,-6-4-3 0,8 7-2 15,-2-3-2-15,0 7-2 0,-6 0-1 0,7 4-3 16,-1 7-2-16,-6-1-2 0,7 6-2 0,-7 6-2 0,7-4-2 15,-7 7-4-15,6 1-3 0,0 3-3 0,1 4-2 0,0 0 1 16,-1 4 0-16,7 3-1 0,7 5 2 0,-8 2 1 16,8 1 4-16,6 7 0 0,-7 0 1 0,7 4 1 0,1 3 0 15,-1 4 2-15,0 0 0 0,0 3 1 0,7 1 0 0,-1 3-1 16,-6-3 1-16,7 3-1 0,-7-2-3 0,7-3 1 0,-8-2-1 16,1 0 0-16,-6-7-1 0,6-1 1 0,-13-2 0 15,7-9 1-15,-8 1 2 0,2-4 2 0,-1-4 1 0,-7-3 2 16,7-4 4-16,-6-7 2 0,-1-4 6 0,8-4 12 0,-8-3 18 15,0-5 15-15,1-2 13 0,-7-1 13 0,0-7 13 16,6 0 9-16,-6 1-11 0,-6-5-101 0,6 0 0 0,0-3 0 16,0-1 0-16,-7 5 0 0,7-1 0 0,-6 5 0 0,6-5 0 15,0 8 0-15,-6-1 0 0,6 8 0 0,0 0 0 0,0 4 0 16,0 3 0-16,0 4 0 0,0 4 0 0,0-1 0 0,0 1 0 16,0 3 0-16,6 1 0 0,-6 3 0 0,6 3-172 15,1 8-268-15,-1 0-65 0,7 8-94 0,0-1-119 0,1-3-114 16,-2 3-162-16,-5 0-23 0,6 1 6 0,-7 3 43 15,1 0 54-15</inkml:trace>
  <inkml:trace contextRef="#ctx0" brushRef="#br0" timeOffset="139098.09">25881 11301 4 0,'-6'8'592'0,"-7"-1"10"0,7 3-118 16,6-1-152-16,0-2-84 0,0 0-37 0,0-3-5 15,12 3 10-15,-5 1 10 0,13-1 5 0,-1-4-1 16,7 1-17-16,6 0-34 0,1-4-40 0,7 3-36 0,5-3-29 0,1-3-19 16,5-1-10-16,8 0-6 0,0 1-4 0,-1-4-2 15,1 3-3-15,0-3-7 0,-1-1-3 0,-6 1-6 0,7 0-5 16,-7-2-2-16,-6 6-5 0,-7-4-3 0,0 3-6 0,-7 1-16 15,-6-1-34-15,1 0-89 0,-8 4-103 0,-6-3-105 0,0-1-150 16,0 1-160-16,-6 3-85 0,-7 0-43 0,0 0-5 16</inkml:trace>
  <inkml:trace contextRef="#ctx0" brushRef="#br0" timeOffset="139479.11">26278 11598 415 0,'-6'0'745'0,"0"-4"11"16,6 4-103-16,-6 0-187 0,6 0-154 15,0 4-107-15,0-4-62 0,0 7-33 0,0-3-15 0,0 7-5 0,6 1-5 16,-6 2-5-16,6 1-9 0,-6 3-16 0,0 4-14 0,6 0-9 16,-6 7-6-16,0-3-2 0,0 7 1 0,0-4-2 0,0 4-4 15,0 0-1-15,0 4-2 0,-6-4-4 0,6 0-1 16,0-4-3-16,0 4-1 0,0-7-3 0,0-1 3 15,0-3 2-15,6-4 5 16,-6 0 6-16,0-7 4 0,8 1 9 0,-8-5 10 0,0 0 14 0,6-3 15 0,0-4 15 0,1 0 10 16,6-7 8-16,0-4 3 0,-1-1 2 0,2-6-5 0,5-4-6 15,1 0-9-15,-8 0-12 0,15-3-10 0,-14-1-11 16,6-4-7-16,1 1-4 0,0 0-5 0,-1 4-2 0,1-4-4 31,0-1-2-31,-1 5-3 0,-6-1 1 0,0 4-1 0,-1-4-5 16,2 8-3-16,-8-1-4 0,8 1-5 0,-8 3-4 15,1 4 0-15,-7 0-4 0,6 0-11 0,0 4-27 0,-6 4-50 16,0-1-61-16,0 0-72 0,0 4-158 0,0-3-170 0,0 3-260 16,0 3-96-16,0-3-52 0,0 4-5 0,0-4 26 0</inkml:trace>
  <inkml:trace contextRef="#ctx0" brushRef="#br0" timeOffset="140634.43">27822 10682 343 0,'-6'-3'548'0,"-1"-1"-99"16,1 0-151-16,6 1-102 0,-6 3-59 0,-2 3-26 15,8 1-12-15,-6 3 0 0,6 1 1 0,0 6 6 0,0 5 7 16,0-1 4-16,0 8 3 0,6-1-2 0,2 5-7 0,4-1-10 15,-5 0-7-15,6 5-14 0,0-2-11 0,-7 1-12 16,8 0-9-16,-2-3-9 0,2 2-7 0,-8-2-4 0,0-1 2 16,1-4 4-16,-1-3 7 15,1 1 12-15,0-1 10 0,-7-8 9 0,6 1 11 0,-6-1 10 0,0-6 10 0,0-1 5 16,-6 1 2-16,-1-5-2 0,-6 1-4 0,6-1-4 0,-5-3-4 16,-8-3-7-16,6 3-5 0,-5-4-7 0,0-3-7 15,0 3-7-15,-1-3-1 0,6-1-5 0,-5 5-1 0,-1-4-3 16,1 3-7-16,6-3-8 0,-6 3-6 0,-1 0-6 0,6 4-6 15,-4-3-7-15,4 3-6 0,-5 3-4 0,-1 1-3 0,7 0-1 16,-6 3-1-16,6 4 0 0,-1 0 0 0,2 4 1 16,-2 3 0-16,8-1-1 0,-7 3 1 0,13 2 0 15,-6-1 0-15,6 1 0 0,0-3 0 0,0 3 1 0,6-1-1 16,1 2 1-16,-1-5 0 0,7 0 0 0,0 1-1 0,0-5-1 16,7 1-1-16,-7-4-2 0,6-4 2 0,1 0-3 0,-1-3 1 15,1-4 0-15,0-4 2 0,-1-3 1 0,1 0 0 16,-1-4 2-16,0-4 0 15,-5 1 5-15,5-5-1 0,-6-3 3 0,0 4 2 0,-7-4 4 16,8 0 7-16,-8 0 4 0,1-4 2 0,-1 4 2 0,-6 1 2 0,7-1 3 0,-7 3-1 16,0 1-1-16,0-1-5 0,0 8-5 0,6 1-3 0,-6-1-3 15,0 3-2-15,0 5-6 0,0-5-5 0,7 8-4 0,-7-3-3 16,6 3-1-16,-6 3 1 0,6 0 0 0,2 9-2 16,-2-5 0-16,0 8 3 0,1-1 1 0,6 5 1 0,-7-1 1 15,7 1 0-15,-6-1 1 0,6 4-3 0,0-4 1 16,-6 4 0-16,5-4 2 0,1 4 1 0,1-4 0 15,-2 1-1-15,2-4 0 0,-2 3 2 0,2-7-2 0,5 4 1 0,-5-4-3 32,-2-4-10-32,-5 0-14 0,6 0-20 0,0-3-29 15,-7 0-29-15,1-1-31 0,6 1-33 0,0-4-56 0,-6-4-95 16,5-3-82-16,1 0-79 0,1-4-105 0,-8-4-149 0,8 1-46 16,-2 3-9-16,-6-4 19 0</inkml:trace>
  <inkml:trace contextRef="#ctx0" brushRef="#br0" timeOffset="141063.44">28357 10949 509 0,'0'-14'702'15,"0"3"-15"-15,0 1-131 0,0 2-116 0,0 1-81 0,0-1-62 16,0 4-57-16,0 1-40 0,6-1-26 0,-6 4-37 0,0 4-42 15,0 3-33-15,6 1-28 0,-6 7-18 0,0-1-5 16,6 7-2-16,-6 5-1 0,8 4-1 0,-8-1 3 0,6 8 0 16,-6-1-2-16,6 4 1 0,-6 1-1 0,7 2-1 0,-7 2-2 15,6-5 1-15,1 1-5 0,0-1 1 0,-1-4 2 16,0 1-4-16,0-4 2 0,-6-4 3 0,8-3 2 0,-2-8 7 16,0 0 9-16,1-7 20 0,-7 1 25 0,7-5 34 0,-1-3 33 15,1 0 29-15,-1-8 22 0,7 0 17 0,0-6 10 0,0-6 4 16,7-2-4-16,0-4-16 0,-2-4-14 0,9-3-13 15,-7-1-11-15,-2-2-12 0,9-5-9 0,-7-3-13 0,-1-1-12 16,0 1-12-16,1 0-14 0,-7 0-15 0,7-1-8 16,-8 1-5-16,2 3-7 0,-8 5-6 0,7 2-3 0,-6 1-3 15,-1 7-1-15,-6-1-5 0,7 5-4 0,-7 4-3 0,6 3-7 16,-6 1-8-16,0 1-11 0,0 6-16 0,0-1-28 16,0 0-42-16,0 4-50 0,0 0-57 0,-6 8-64 0,-1 4-74 15,1 2-66-15,-7 4-92 0,6 3-118 0,-5-2-96 0,4 4-119 16,2-2-95-16,0 1-34 0,-1-3 16 0,0 2 35 15</inkml:trace>
  <inkml:trace contextRef="#ctx0" brushRef="#br0" timeOffset="147380.54">28825 10521 382 0,'0'0'369'0,"-6"-3"-98"0,6-2-83 16,-6 2-48-16,6 0-31 0,-8-1-14 0,8 0-6 0,-6 1-3 15,6-5 0-15,0 5-1 0,-6-1-4 0,6-3 3 0,0 3 18 16,0-4 18 0,0 4 19-16,0 1 14 0,-7-1 6 0,7 1 5 0,-7-1 0 0,1 0-4 0,0 4-14 0,-1-3-18 15,-6-1-16-15,0 4-15 0,0 0-11 0,0 0-7 0,0 0-2 16,0 0-11-16,0 0-4 15,-1 0-6-15,-4 0-8 0,4 0-8 0,1-4-5 16,1 4-4-16,4-3-4 0,-4 0 1 0,-1 3-2 0,0-4-1 0,0 0-1 0,-1 0-1 16,-5-3 0-16,6 3-1 0,-6-3-3 0,5 0-1 0,-12-1-2 15,7 1-1-15,-1-1-2 0,0 1 0 0,-5 0 0 0,5 0 0 16,-6 0 1-16,6 0-1 0,-5-2 1 16,5 2-2-16,0 3-2 0,8 1-2 0,-8-4-1 0,7 3-3 0,-7 0-3 15,8 4 1-15,-2-3-2 0,1 3 0 16,-6 0 0-16,6-4 0 0,-1 4 0 0,-5 4 2 0,6-4-2 0,-6 0 0 0,-1 3 1 15,7-3 0-15,-7 4-2 0,1 0 1 0,0-1-1 16,-1 4-1-16,1 1 2 0,-7 0 0 0,6-2 0 0,-6 2 1 16,7 3 0-16,-8 0-1 0,1 0 0 0,0 0 0 15,6 0 0-15,-5 0 0 0,-1 0 0 0,6 0-2 0,-6 0 0 16,7 0 0-16,-1-1 1 0,0 2 1 0,1-1-1 0,-1 0-1 16,7 0 1-16,-6-1 1 0,6 2 0 0,-1 2 2 31,2 1-1-31,-2 0-2 0,2-1 1 0,-8 5 0 0,7-1 3 15,-1 1-2-15,8-1 0 0,-6 0-2 0,-2 0 1 0,8 4 3 16,-1-4-1-16,-6 1 0 0,13-1-1 0,-7 1 1 0,1 3 0 16,6-4 1-16,-6 4-1 0,6-4-2 0,0 4 2 15,-6 1-1-15,6-2 1 0,0 1-2 0,0-4 2 0,0 4 0 16,0 0-2-16,0 1 3 0,0-1-3 0,0-1 1 0,0 5-1 16,0-4 2-16,0 3 0 0,0-3 0 0,0 4 0 15,6-4-1-15,-6 0 3 0,0 4-2 0,0-4 2 0,0 3-2 16,6-2 3-16,-6-1-1 0,6 3 1 0,1-3 1 0,0 0-1 15,-1 0 2-15,1-3 0 0,-1 2 0 0,1 1-1 0,6-3 0 16,-7 3-2-16,8-4 3 0,-8 0 0 0,7 4 0 16,-7-3-3-16,8-1 0 0,-2 0 0 0,2 0-2 0,-2 4 2 15,2-3-3-15,-1 3-3 0,-1-4 2 0,8 4 2 0,-7 0 0 16,7 0 2-16,-1-3 0 0,0 2 2 0,1 2 1 16,7-5 0-16,-1 4-2 0,-7 0-2 0,7-4 0 0,0 4-3 15,0-1 1-15,0-3-1 0,7 2 0 0,-7 2 0 0,-1-8 1 16,2 4 0-16,5 1-8 0,-6-5 5 15,0 1 0-15,7-1 0 0,-7-3 0 0,0 5 0 0,1-6 1 0,-1 1-1 16,-1-3 8-16,1 3-6 0,0-4 0 0,1-3 0 16,5 3-2-16,-6-3-1 0,1-1 0 0,-2 1 1 0,8-4 1 15,-8 4 2-15,2-4 0 0,5-4 1 0,1 4 2 0,-7 0-1 16,6-4-2-16,-5 1-1 0,5-1 2 0,-6-3-1 0,7-1-1 16,-7 5-2-16,0-5 1 0,0 1 1 0,7-4-1 15,-8 0 1-15,1 0-1 0,1 0 1 0,-1 0 0 0,0-4 1 16,0 1-1-16,-7-1 0 0,7-3 2 0,-6 0 0 0,-1-1-1 15,1-3 1-15,6 4-1 0,-6-8 2 0,-1 4 0 16,-5-3 0-16,5-1 1 0,0-3 0 0,1-1 1 0,-7 1 7 16,7-4 6-16,-8 0 9 0,1 4 4 0,1-4 5 0,-8 0 6 15,0 0 5-15,2 0 5 0,-2 0-1 0,0 4 0 0,-6-4-1 16,0 3 0-16,0 1 0 0,-6-4-3 0,0 4-2 16,-2-4-1-16,-4 4-2 0,5-1-2 15,-6 1-4-15,0 0-2 0,0 2-1 0,0-1 1 0,0-2-3 0,-7 4-1 16,7 1-3-16,-6-4-3 0,5 3-4 0,2 1-4 0,-8-1-2 15,7 1-5-15,1 2-2 0,-2-2-2 0,-6 3-1 16,7 0-1-16,1-4 0 0,-2 4 1 0,-5 4-3 0,6-4 2 16,0 3 0-16,0 1-2 0,0-1 3 0,-1 5-1 0,-5-1 1 15,6 1 1-15,0-1 2 0,1 4 2 0,-2 0 2 0,8 0 2 16,-8 0 0-16,2 0 2 0,5 4 1 0,-6 0 1 16,6-1-1-16,-5 0-1 0,-2 1-2 0,8 0-2 0,-7 3-2 15,0-3-1-15,0 3-1 0,-1-3-2 0,-4 4-3 0,4-1 0 16,-5-4 1-16,5 5-2 0,-4-1-1 0,-2 0 0 15,0 1-1-15,1 3 0 0,-7-4-3 0,-1 0-7 0,-5 4-22 16,6 0-34-16,-7 0-35 0,1 4-53 0,-7 0-53 0,6-4-117 16,1 3-135-16,-1 1-162 0,7-4-164 0,0 4-86 0,0-1-31 15,7 1 14-15</inkml:trace>
  <inkml:trace contextRef="#ctx0" brushRef="#br0" timeOffset="150395.44">23342 11712 122 0,'-7'0'491'0,"7"-3"-95"0,0 3-139 0,0-5-93 16,0 5-47-16,0-3-19 0,0 3-9 0,0 0 1 15,0-4 1-15,0 4-4 0,0 0-6 0,0 0-8 0,0 0-10 16,7 0-13-16,-7 0-9 0,6 4 18 0,0-1 37 0,1 8 50 15,-7 4 40-15,13 7 21 0,-7 0 14 0,1 11 10 0,-7 4 2 16,7 3-23-16,-1 8-39 0,-6 7-53 0,0-1-36 16,0 9-21-16,0-1-24 0,0 4-5 0,-6 0-2 0,6 3-4 15,0-6-2-15,-7 3-2 0,7-8-3 0,0 0 1 0,-7-6 14 16,7-4-1-16,-6-4 1 0,6-4 4 0,-6-7 1 16,6-4 8-16,0-7 13 0,0-2 16 0,0-11 21 0,-7 3 13 15,7-5 5-15,0-3 2 0,-7-8 2 0,-5-3-7 0,-2-5-13 16,8-2-16-16,-13-8-24 0,5 0-13 0,-5-3-9 0,6-1 1 15,-14 0 3-15,15 0 7 0,-14 5 9 0,13-1 5 16,-7 3 2-16,0 5 0 0,8 3-5 0,-8 0-9 0,7 7-9 16,-1 0-9-16,8 8-12 0,-6 3-8 0,5 4-6 0,7 8-6 15,-7-1-1-15,14 8 1 0,0-1-1 0,5 5-1 16,2-1 0-16,12 4 0 0,-1-4 1 0,1-2-1 0,7 1 1 16,7-6 1-16,-1-4 0 0,6 1 0 0,7-8 0 15,-7-8 1-15,8-3 3 0,5-7 2 0,-5-4 1 0,-2-7 4 16,1-4 6-16,1-4 8 0,-8-3 7 0,-5-1 9 0,-1-2 13 15,-13-1 12-15,0 2 8 0,-13 3 2 0,-1-5-2 16,-4 7-8-16,-8-3-7 0,0 4-10 0,-8 2-15 0,2 5-26 16,0 3-34-16,-7 4-47 0,-1 4-59 0,2 3-72 0,-2 4-68 15,2 4-81-15,-2 8-159 0,1-2-186 0,1 5-183 0,5 3-96 16,-6 1-14-16,7 6 21 0,-8-3 38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30T06:09:24.8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15865 8539 259 0,'0'0'336'0,"-7"0"-84"0,7 0-82 15,-6 0-46-15,6 0-28 0,0 0-12 0,-6 0-7 0,6 0-3 0,0 0-1 0,0 0-4 0,-8 0 2 16,8 0 3-16,0 0 10 0,0 0 6 0,0 0 7 0,-6 0 3 16,6 0 5-16,0-3 5 0,0 3 6 0,0 0 4 15,0 0-1-15,0 0-1 0,0 0 2 0,0 0 3 0,0-4 2 16,0 4 1-16,-6 0-1 0,6 0-8 0,0 0-10 0,-7 0-11 15,7 0-12-15,-7 0-14 0,1 4-11 0,0-4-11 16,-1 0-11-16,1 3-4 0,-1-3-5 0,0 0-6 0,1 4 3 16,-7-4 1-16,6 4-1 0,1-4-3 0,-7 3 0 0,6-3-9 15,-6 4 3-15,1-4 5 0,-2 3-4 0,2 1-2 16,-2-4-2-16,1 4 1 0,1 0-2 0,-2-1 7 0,2 1-5 16,-8-1-2-16,7 1-2 0,-1 3 0 0,2-3-2 15,-8 3-2-15,7 2-3 0,0-6 1 0,0 0-2 0,-1 5 1 16,2-5-2-16,-1 5-1 0,0-5-1 0,0 4 0 0,-1-3 2 31,2 4-1-31,-2-1-2 0,2 0 0 0,5-3 2 0,-6 3 1 16,0 0 1-16,1 4 0 0,-2-3 0 0,1 3 0 0,0 0 3 0,0 1-2 0,0-3 0 0,0 3 1 0,0 2 0 31,0 1 1-31,0 0-2 0,0-1 1 0,0 1 1 0,-1 0 0 16,2-1 0-16,5 1-3 0,-6 3-1 0,0-3-1 0,7-1 2 0,0 1 0 0,-8 0-3 0,8-1-1 0,-7 2 2 15,6-2 3-15,-6 0 2 0,7 5 3 0,-8-4 1 0,8-1 0 31,-7 0 3-31,6 1 2 0,-5 0-1 0,5 3-1 0,1-3-2 0,-1 3-3 0,-6-4 1 0,7 6-3 0,-1-2-2 32,0 0-1-32,-6 0-1 0,7-3 0 0,-1 3 0 15,1 0 2-15,-1 1-3 0,1-4 3 0,0 3 0 0,6 0 2 16,-8-3 2-16,2 3 0 0,0-3 3 0,6 3 1 0,-7 0 2 16,7 0 0-16,-6-2 2 0,6 2 0 0,0 0 3 15,-7 0 3-15,7-3 2 0,0 3 3 0,0 0-3 0,0-2 9 16,0 2 1-16,0-4 14 0,0 1-1 0,0 3-4 0,0-3-3 15,0-1-4-15,0-3 3 0,7 4-8 0,-7-1-4 0,0 2-11 16,6-2-2-16,1 1-2 0,-7-5-1 0,6 6-2 16,0-6 1-16,2 5-3 0,-2 0-1 0,0-4-3 0,1 3 1 15,-1-3 1-15,1 4-2 0,-1-4 1 0,1 4 1 0,-1-4-3 16,1 0 2-16,0 0 0 0,-1 3-1 0,0-3 0 16,1 0 0-16,0 4 0 0,6-4 2 0,-7 3 1 0,0-2 1 15,8 2 0-15,-8-3 1 0,8 4 2 0,-8-4-2 0,7 4 1 16,0-5 2-16,0 1-2 0,-1 4 0 0,-4-4 1 0,4 0 0 15,8 0-2-15,-7 1 2 0,-1-5 1 0,2 3-3 16,-1 2 0-16,0-6 0 0,0 6 3 0,7-5-3 0,-8 4 2 16,2-4-2-16,-2 1 0 0,8 3 0 0,-7-4 0 0,1 0-1 15,4 4-2-15,-4-4-1 0,5 2 1 0,-5-2 1 16,4-4 0-16,2 5 1 0,-7-5 0 0,7 4 0 0,0-3-1 16,-8-1 1-16,8 1-1 0,-7 0 2 0,7 0 0 15,-1-1-1-15,-6-3 1 0,6 4 0 16,-5-4 0-16,6 4 1 0,-1-4 0 0,-6 0 0 0,6 0-1 0,-5 0 1 15,5 0 0-15,1 0-1 0,-1 0 0 0,-6 0 0 0,7 0 0 16,-1 0-2-16,1 0-2 0,0-4-1 0,-1 4-1 0,0-4 1 16,0 1 0-16,-5 3-1 0,5-4 0 0,1 0 2 0,0 0 2 15,-1 1-1-15,1-1-2 0,-8 1-2 0,8-1 0 0,0-3-1 16,-7 3 0-16,6 1-3 0,0-4 3 0,-5-2-1 16,5 6 1-16,1-5 1 0,0 1-1 0,-8 4 1 0,8-5 0 15,-1 1 0-15,1 0-1 0,0-1 0 0,-8-3 2 0,8 4 0 16,-1-4 0-16,1 3 1 0,0-2-1 0,-7-1 2 15,7 4 0-15,-8-4-2 0,8 3 0 0,-7-3-1 0,0 4 1 16,0-4-2-16,0 0 0 0,0 3 1 0,0-3 0 16,-7 1 0-16,8-1 0 0,-2 3 0 0,2-3 0 0,-2 0 0 15,2 0 0-15,-1 0 0 0,-7-1 1 0,8 3-1 0,-2-3 0 16,-6-2 0-16,8 3-1 0,-1 0 1 0,-7 0 0 16,8 0 0-16,-8 0 0 0,0 0 0 0,0 3 0 0,2-2 0 15,4-1 0-15,-5 0 1 16,-1-1 1-16,-6 5-1 0,7-4 1 0,0 0-2 0,-7 4 1 0,6-4-1 0,0 0 2 0,-6-4 0 15,7 4 0-15,0 0-1 0,-7 0 1 0,6-3-1 16,-6-1 2-16,6 3-1 0,-6-2 0 0,0 3 0 0,0-4 0 16,7 1-1-16,-7 3-1 0,0-4 2 15,0 4 0-15,0-3 0 0,7-1 1 0,-7 5-1 0,0-6 0 0,0 5 1 16,0-3 1-16,0 3 3 16,0-4 1-16,0 0 0 0,0 4 2 0,0 0 4 0,0-3 3 0,0 3 3 0,-7-1 2 0,7 3 1 15,0-3 2-15,-7 1 1 0,7 0-1 0,0 0-1 0,-6 0-1 16,6-4-2-16,-6 4 2 0,6 0 2 0,-7 0-3 15,0 0 2-15,7 0 0 0,-6-1-1 0,0 3 1 16,-1-3-2-16,7 1-3 0,-7 0-3 0,1 0 2 0,-1-3 2 16,1 3 2-16,0 0 3 0,-2 0-2 0,2 0 0 0,0 0 0 15,-7-4-1-15,6 3 0 0,1 2-2 0,-1-1-3 0,1 0 0 16,0-4-1-16,-8 4 3 0,8 0-2 0,0 0 1 16,-2 1-5-16,2-1-2 0,-7 0-1 0,7 0-3 0,-1 0-1 15,0-1-1-15,1 1-1 0,0 4-1 0,0-4 2 0,-2 4 0 16,-4-4 2-16,5 0 2 0,0 4-1 0,1-4 0 15,-7 3 2-15,7-3 2 0,-8 0-1 0,8 4-3 0,-7-4-1 16,0 1 0-16,6-2-2 0,-5 1 0 0,4 3-3 0,-4-2-2 16,6-1 0-16,-8 0 0 0,8 3 0 0,-7-3 0 0,6 4 0 15,-6-1 0-15,7-2 1 16,-8 2-1-16,8 1 0 0,-7 0 1 0,7 0 0 0,-8-1 3 0,8 2-1 0,-7-3 2 16,6 2-2-16,-5 0 1 0,5-1 0 0,-6 1 0 0,6 0 0 15,-5-1-2-15,5 1-1 0,-6 0-1 0,7 3 0 16,-8-3 0-16,8 0 1 0,-1-1 0 0,-6 4-1 0,7-3 0 15,-1 4 0-15,-5-5 0 0,4 5-2 0,2-5 2 16,0 5-2-16,-1 0-2 0,1-6 3 0,-1 6-1 0,-6-1 0 31,7 0 1-31,-1 1-1 0,0-1 2 0,1 0-1 0,0-3 0 16,-1 7 0-16,0-3 1 0,1-1 0 0,0 0 0 16,-1 4 0-16,1-4-1 0,-1 4 1 0,0-3 0 0,1 3 0 15,0-4-1-15,-1 4 0 0,0-3 0 0,1-1 1 0,-1 4 0 16,1-4 0-16,-1 4 0 0,1 0 0 0,-7 0 0 0,7 0-1 15,-2 0 2-15,-4 0-2 0,5 0-1 0,-6 0 2 16,0 0 0-16,1 0 0 0,-2 0 0 0,1 0 1 0,0 4-2 16,-6-4 2-16,5 4-1 0,2-1-1 0,-8-3 0 0,7 4-2 15,0-1 1-15,-6 1-3 0,5 0-2 0,2 3-8 16,-8-3-15-16,7 3-29 0,-7 0-46 0,8 1-64 0,-2-2-61 16,8 3-77-16,6-6-149 0,0-3-154 0,6 0-231 15,8-6-106-15,4-3-26 0,9-2 26 0,-1-7 38 0</inkml:trace>
  <inkml:trace contextRef="#ctx0" brushRef="#br0" timeOffset="872.72">16594 8326 62 0,'0'-2'494'0,"0"-2"-83"0,0 4-116 15,-6-4-87-15,6 4-48 0,0 0-26 0,0-4-6 0,-7 4-2 16,7 0 0-16,0 0-5 0,0 0-10 0,0 0-14 0,0 0-14 16,0 4-14-16,0-4-18 0,0 0-13 0,0 4-12 15,0 2-8-15,0-1-4 0,0 2 2 0,-7 4 5 0,7-1 6 16,0 2 12-16,-6 2 13 0,0 1 17 0,0 4 21 0,-2-1 20 16,2-1 15-16,-7 6 7 0,6-5 0 0,-6 4-3 15,1 0-12-15,-2 0-14 0,2 4-24 0,-2-3-22 0,-5-2-17 16,13-3-12-16,-8 4-5 0,2-4-5 0,-2 1-3 0,8-5-2 15,-1 1 1-15,1-1 1 0,-1 2-3 0,7-6-2 0,-7-2-2 16,1 2-2-16,6-2-1 0,0-4 2 0,0 3-3 16,0-3-1-16,0-4 4 0,0 3 0 0,0-3 7 0,0 0-2 15,0 0 2-15,0 0 0 0,0 0 5 0,0 0-1 0,0 0 3 16,6 0 3-16,-6-3-2 0,0 3 5 0,7 0 5 16,-7-4-4-16,7 0-2 0,-1 4-1 0,1-3-6 0,-1-1-4 15,0-4-3-15,2 5-5 0,4-1-5 16,2 1 1-16,-8-1-2 0,7-3 3 0,0 3-3 0,0 1 0 0,0-1 1 15,0-3-1-15,0 2 0 0,0 2-1 0,0 0 2 0,1-5-4 16,-2 4 2-16,-6-3 0 0,14 3-1 0,-7-3 1 16,1 3 0-16,-2-3 0 0,2 3-2 0,-2-3-2 0,1 3 0 15,1 1-5-15,-2-5-6 0,2 5-7 0,-2-1-7 0,1 0-12 16,1-3-14-16,-8 4-44 0,0-1-76 0,8-4-84 0,-8 5-75 31,-6-4-81-31,6-1-109 0,-6 1-86 0,0 0-39 0,0-2 17 0,-6 6 62 0</inkml:trace>
  <inkml:trace contextRef="#ctx0" brushRef="#br0" timeOffset="1202.81">16464 8697 255 0,'7'-4'224'16,"-1"0"-46"-16,7 1-51 0,0-5-36 0,0 1-22 0,0-4-12 16,6 4-5-16,1-4-3 0,0-4-2 0,-1 4-4 0,7-7-3 15,0 3-3-15,1 1-1 0,-1-1 2 0,6-3-3 16,-6-1-1-16,7 1-1 0,-1 3 2 0,-5-3 3 0,5-1 2 15,1 1 1-15,-8 0 2 0,1 0 3 0,0 3 4 0,-6-4 0 16,-1 9-1-16,1-5-3 0,-7 7-2 0,-6-2-4 16,-1 2-6-16,1 1-15 0,-1 3-26 0,-6-3-36 0,0 4-56 15,-6-1-96-15,-1 0-162 0,1 0-99 0,-8 4-50 0</inkml:trace>
  <inkml:trace contextRef="#ctx0" brushRef="#br0" timeOffset="2088.57">15891 10433 189 0,'0'-7'356'0,"-7"4"-79"0,7-5-82 16,0 4-50-16,0-3-25 0,-6 3-3 0,6 1 7 0,0-5 15 15,-7 5 17-15,7-1 18 0,0 0 20 0,0 1 14 16,0 3 2-16,0-4-7 0,-6 0-18 0,6 4-24 0,0 0-29 16,0 0-28-16,0 4-28 0,0 0-23 0,0 3-17 0,0 4-9 15,-7 0-4-15,7 4-3 0,0-1 0 0,0 4-2 16,-6 1 1-16,6 3-1 0,-6-1-1 0,6 2-2 0,-8-1 1 16,2 3-1-16,0-3-2 0,6 1 0 0,-7-1 0 0,0-1-2 15,7 1-3-15,-6-3-1 0,6-5-3 0,-6 1 1 16,6-4 7-16,0 0 4 0,-7-7 10 0,7 3 8 0,0-3 11 15,0-1 7-15,0-3 5 0,0 0 3 0,0-3-4 0,7-5-7 16,-7 1-8-16,0-7-7 0,0-2-11 0,6-2-5 0,-6 0-7 16,6 0-2-16,1-4-3 0,-7 4 1 0,7-4 0 15,-1 3-3-15,-6 1-1 0,6-1-1 0,2 1 0 0,-2 7 0 16,-6-3 1-16,6 3-1 0,-6 3-2 0,7 1-1 0,-7 3 0 16,6 1 0-16,1-1-1 0,-1 4-1 0,7 4-3 15,-7-1 0-15,8 5 1 16,-1-1 2-16,0 3 0 0,0 6-1 0,0-6 4 0,0 5 0 0,0 4 0 15,0-1 1-15,0-1 0 0,0 3 0 0,0-2-3 0,0 0 2 0,-6-3-1 16,6 3-1-16,0-3 1 0,0-1-3 0,-1-3-4 0,2 1-6 16,-8-6-12-16,1 2-35 0,-1-1-75 0,1-3-91 15,-1-4-98-15,-6 0-122 0,0-7-125 0,7 0-72 0,-14-4-28 16,7-1 12-16</inkml:trace>
  <inkml:trace contextRef="#ctx0" brushRef="#br0" timeOffset="2342.11">15780 10580 61 0,'-7'0'436'0,"1"3"6"0,0-3 5 16,6 4-132-16,0 0-102 0,6-1-45 0,0 5-10 16,8-2 11-16,-1 6 29 0,-1-1 26 0,2 4 14 0,12 3 4 15,-7 4-9-15,7 0-29 0,0 7-36 0,0 1-35 0,7-1-45 16,-7 8-28-16,0-5-21 0,7 5-12 0,-7 0-7 15,-1 3-6-15,2-3-3 0,-1 3-3 16,0-3 1-16,-6-4-6 0,5 3 2 0,-5-2-4 0,-7-5-1 0,6 0-9 31,-5-4-30-31,-1 1-72 0,-7-5-102 0,0-1-109 0,-6-2-159 16,8-4-171-16,-16-3-91 0,8-3-39 0,-6-5 0 0</inkml:trace>
  <inkml:trace contextRef="#ctx0" brushRef="#br0" timeOffset="10487.84">32498 9133 99 0,'0'-8'449'0,"-6"5"-112"15,0-1-134-15,6-3-89 0,-7 3-47 0,0 0-22 0,7 1-7 0,-6-5 3 0,-1 5 5 16,7-4 7-16,-6 2 8 0,6-1 6 0,-6-2 9 15,6 5 8-15,-7-5 8 0,7 1 11 0,-7 0 18 0,7-5 29 16,0 5 28-16,0 0 25 0,0 3 15 0,0-3 6 0,0-1-6 16,0 2-14-16,0-2-24 0,0 4-35 0,0-3-36 15,-6 0-33-15,6-1-27 0,0 0-18 0,0-2-5 0,-6 2-4 16,-2-2-2-16,8-1 2 0,-6-1 0 0,0 1 1 0,-1 0 1 16,-6 0 0-16,6-3-1 0,-5-1-1 0,6 4 0 0,-8-3-2 15,8-1-3-15,-7 0 1 0,-1 1-2 0,8-4-1 16,-7 3-4-16,0 0-1 0,7 0 0 0,-1 1 0 0,-6-1 0 15,0-3 2-15,7 3 1 0,-8-3-1 0,8-1 1 0,-7 1 2 16,0 0 2-16,6 0 3 0,-6-1 0 0,0-3 1 16,7 8 0-16,-8-4 0 0,2-2-2 0,-1 3-1 0,0-1-3 15,0-1-1-15,-7 4-3 0,7-3-4 0,-6 0-3 16,6 0-2-16,-7 3 0 0,0-4-1 0,1 1-1 0,-7 0 0 16,6 0-1-16,1-1 1 0,-7 4 0 0,6-2 1 0,0-1 2 15,-5-2-1-15,5 2 1 0,0 0 1 0,1 3 1 16,-1-3-1-16,0 3 0 0,2 1 1 0,-2-4 1 0,1 2-1 15,-1 2-1-15,6-1 0 0,-5 1-3 0,-1-1 2 0,2 0-1 16,-2 1-1 0,0 3-1-16,1-4 0 0,-1 4 0 0,0-4 0 0,1 4-1 0,-1 0-1 0,0 1 0 0,1-2 0 15,-7-2 2-15,6 3 0 0,1 0-1 0,-7-4 1 0,6 4 2 16,-6 0 0-16,1-3 0 0,-1 2 0 0,-1 1-1 0,1-3 1 16,-6 3 0-16,6 4-1 0,-1-4-1 0,1 0 0 15,1 3 0-15,5-3 1 0,-6 4-1 0,0-1 0 0,7-2 0 16,-8 3 0-16,8-1 0 0,-8 0 0 0,8 2 0 0,-7-2 0 31,0 0 0-31,6 1 0 0,-5 0 0 0,-1 0-2 0,0 3 0 16,-1 0 2-16,7-2 0 0,-12 1-1 0,6 2 1 15,1-1 0-15,-2 4 0 0,7-4 0 0,-6 1-1 16,0 3 0-16,1 0 0 0,5-4 0 0,-6 4 1 0,-1-4 0 16,1 1-1-16,1 3 1 0,-1-4 0 0,0 4 0 0,-1-3-3 15,-5 3 2-15,-1 0-2 0,1-5 1 0,6 5 2 0,-7 0 0 16,1 0-2-16,-1 0 2 0,1 0 1 0,5 0 0 15,-5 0 2-15,6 0-3 0,0 0 0 0,-1 0 0 0,1 0 1 16,1 5-1-16,-1-5-1 0,0 0 0 0,-1 3-1 0,7-3 0 16,-5 4 0-16,5-4-2 0,0 3 1 0,2-3 1 15,-2 4 1-15,0 0-1 0,1-4 1 0,5 3 1 0,-5 1 0 16,-1 0 0-16,0-1 0 0,2 5 0 0,-2-5-2 16,1 5 0-16,-1-4 0 0,0 3-3 0,1 0 2 0,-7 0-2 0,0 5-1 15,-1-6 0-15,1 2 1 0,-6 3-1 0,6 0-1 16,0-4 0-16,-7 4-2 0,8 0-2 0,-8-3 3 0,7 3 0 15,0-4 1-15,-7 4-1 0,7 0 1 0,-7-4 1 0,7 4 1 16,0 1-1-16,0-3 0 0,1 3-1 0,5-1-2 16,-6 0 2-16,6-3 2 0,1 3 0 0,5-4 1 0,-5 4 1 15,-1 0 1-15,8-4 1 0,-2 4 2 0,-5-4 0 0,6 4-2 16,0-3 0-16,-1 4-1 0,2-6-2 0,-1 5 0 16,-7-3-2-16,7 2-2 0,0 2-2 0,0-2 0 0,0 1-1 15,0 4 2-15,-7-4-2 0,8 4 1 0,-2-4 2 16,2 3 2-16,-8 2 1 0,7-2 0 0,-7 0 1 0,8 1 3 15,-2-4 0-15,-5 4 0 0,5-1 0 0,2-3-2 0,-8 4 3 16,7-1 0-16,0 1 0 0,0 0 0 0,-7-4 0 0,8 4-1 16,-2-4 0-16,1 3-1 0,1 1-1 0,-2-1-5 15,8 1-3-15,-7-1-1 0,0 2-1 0,0 2-1 0,0-3 0 16,6-1-1-16,-5 4 2 0,-2-3 3 0,8 0 1 0,-7-1 2 16,6 1 0-16,-6-1 5 0,7 2 0 0,-8-2 1 15,8 1 1-15,0-1-1 0,-8 1 0 0,1 3 1 0,7 1-1 16,-7-5-4-16,6 4 0 0,-5 1-4 0,5-1 0 15,0 1-3-15,1-1 2 0,-1 0 0 0,1 0 1 0,6 1 0 0,-6-1 1 16,-1 1 3-16,0-1 0 0,1 4 4 0,6-4-3 16,-6 4 1-16,-2-4 2 0,2 5 0 0,0-1 1 0,-7-1 0 15,6 1 0-15,1 0-1 0,-7 0 3 0,7-4-1 0,-2 5 2 16,2-1-2-16,0 0 0 0,-1-1 0 0,0 1 0 16,1-3 0-16,6-1-2 0,0 4 1 0,-6-4-11 0,6 1 5 15,0-1 2-15,0 0 1 0,0 4-1 0,-7-4 2 0,7 1 0 16,0-1 1-16,-6 1 10 0,6-1-4 0,0 0-2 15,0 0-1-15,0 1-2 0,0-1 1 0,0 1 1 0,0-4 2 16,0 2-3-16,0 1 2 0,0 1 0 0,6-1 0 16,-6 1 0-16,7-1 0 0,-7 1-1 0,6-1-1 0,0 0 0 15,-6 0 0-15,7 1-2 0,-7-1 0 0,7 4 1 0,-1-1-1 16,-6-1 0-16,6 1 1 0,2-2 0 0,-2 2-1 0,-6-2 1 16,6-1 1-16,1 4 0 0,-1-3-1 0,1 3 0 15,-1-4 0-15,7 0 0 0,-7 4 0 0,2-4 6 0,4 0-2 16,-5 1 9-16,6 3-5 0,0-4-3 0,0 1-3 0,0-1-1 15,0 0 1-15,0-3-5 0,0 3 0 0,0-2-8 16,0 2 4-16,7-4 6 0,-8 1 1 0,2 3 1 0,-1-4 0 16,7 1 5-16,-8 3-1 0,8-3-1 0,-7-1 0 0,7 5-3 15,-8-1 0-15,8-3 1 0,-1 3-1 0,1-3-4 0,0 4 3 16,-1-5-1-16,7 4 1 0,-6-3 1 0,6 0 0 16,0-1 1-16,-1 0 0 0,2 2 0 0,-1-2 0 0,0 1 2 15,0-4-1-15,0 3 1 0,0 1-2 0,0-1 1 0,0 2-1 16,0-2 0-16,7 1-2 0,-7-4 0 0,0 3 0 15,7-3 0-15,-1 0 0 0,1 0-1 0,6 0 1 0,-1 0 0 16,2-4 3-16,-1 1-1 0,6 0-1 0,1-1-1 0,-1-4-2 31,1 1 2-31,0 0 0 0,0-1-2 0,-8 1-1 0,1 0 2 16,7-4-1-16,-7 3 2 0,-6 1 0 0,5-4-2 16,2 4 0-16,-7-4 2 0,-1 3 0 0,7-3 0 0,-6 0-1 15,-1 0 2-15,8 0 2 0,-8-3 1 0,7 3-1 0,-6-4-2 16,6 0-1-16,-7 4 1 0,8-3 1 0,-1-5-3 15,0 5 0-15,-1-5 0 0,2 5 1 0,-1-4 0 0,6-1 1 16,-5 0 1-16,5-3-1 0,1 4 1 0,-1 0 1 0,1-4-2 16,-1 4 0-16,0-1 3 0,2-3-3 0,-2 4-1 15,1-4-1-15,-1 4-1 0,7-4-2 0,-6 0-1 0,0 0 4 16,0-5-3-16,5 6 1 0,1-1 3 0,1-3 0 16,-2-1 7-16,2 0-2 0,-1 1-2 0,0-5 1 0,0 5-1 15,0-4 1-15,7-2-2 0,-8 2-2 0,-4 1-2 0,5-2-2 16,-1-3 2-16,-4 0-1 0,4 0 0 0,-5-4 0 0,-1-3-1 15,1 0 2-15,-7-4-3 0,7 0 1 0,-7 0 2 16,0-7 1-16,-7 3-1 0,7-1 1 0,-5 3-2 0,-2-2 2 16,-7 0 1-16,2 0 1 0,-8 1-1 0,8-1 0 0,-15 8 1 15,8-3-1-15,-7-2 1 0,0 8-2 0,-6-3-3 16,-1 3-5-16,0 1-13 0,-12 3-43 0,0 0-81 0,-8 0-92 16,1 0-99-16,-13 3-132 0,0 1-157 0,-6 1-99 0,-7 2-45 15,0 3 14-15</inkml:trace>
  <inkml:trace contextRef="#ctx0" brushRef="#br0" timeOffset="13472.46">27927 11415 296 0,'-7'0'231'0,"7"0"-86"0,-7 0-63 0,7 0-36 16,0 0-20-16,0 0-11 0,-6 0-6 0,6 0-4 0,0 0-1 15,-7 0-4-15,7 4-4 0,-6-1-9 0,0 1-7 0,-8 3-18 16,8 1-23-16,-8 3-34 0,2-1-42 0,-1-2-46 0,0 3-55 16</inkml:trace>
  <inkml:trace contextRef="#ctx0" brushRef="#br0" timeOffset="13980.14">27724 11598 273 0,'-6'0'430'0,"6"4"-86"0,-6-1-108 0,-1-3-77 16,0 4-42-16,1-4-21 0,0 5-3 0,-1-2 5 16,1 0 5-16,-1 1 8 0,0 0 7 0,1 0 7 0,0-1 4 15,6 1-2-15,-8 3-14 0,2-4-8 0,6 1-6 0,0 4-5 16,-6-5-4-16,0 1-4 0,6 0-1 0,-7 3-1 16,7-4 6-16,-7 1 5 0,7 0 3 0,0-1 0 0,-6 1-3 15,6-4 0-15,0 4-6 0,0-4-9 0,0 0-4 0,0 0-8 16,0 0-7-16,0-4-2 0,0 4-3 0,0-7-4 15,6-1-16-15,1-2 2 0,0-5 2 0,5-3-2 0,-6-1-1 16,8-3 0-16,-1 0 0 0,7-3 2 0,-8 3 17 16,2-4-7-16,5 1-2 0,1-5-1 0,-8 4-2 0,8-3-3 15,0 0-1-15,-1 0-6 0,7-1-6 0,-6-3-1 0,6 4-7 16,-7-4-5-16,7-4-8 0,0 5-3 0,1-2-2 16,-1-2-2-16,0-1-1 0,-1 4-1 0,-5 0-2 0,6 0 2 15,-6 0 2-15,-1 7 1 0,-5 1-1 0,-2 3 4 0,-5 4 2 16,-1-1 3-16,1 5 1 0,-7 3 2 0,0-1 2 15,0 6 0-15,-7-2 0 16,1 4 0-16,-1 0-3 0,-5 1-4 0,-2 3-3 0,-5 3-2 16,-7 1-2-16,6 3-1 0,-6 1-1 0,7 3 0 0,-7-4-1 0,6 4 2 0,0-3 1 15,1-1 0-15,6 0-1 0,6 1-2 0,-5-5 0 0,5 5 1 16,0-5-2-16,7-3-1 0,-6 4-2 0,6 0 0 0,0-4-1 16,0 3-2-16,0-3 1 0,6 4-1 0,-6-4 1 0,14 0 1 15,-8 0 0-15,7 0 0 0,-6 0 1 0,12 0 3 0,-6 0 1 16,0-4-1-16,7 4 2 0,-8 0-1 0,2 0 1 15,-1 0 1-15,-1 4-1 0,2-1 0 0,-1 1 0 0,-6 7 1 16,5-4-1 0,-5 8 1-16,-1 1 0 0,-6 2-1 0,7-1 0 0,-7 6-5 0,0-2-12 0,0 1-16 0,-7 4-24 15,7 4-24-15,0-5-47 0,-6 4-110 0,6-3-117 0,0 3-138 16,0-3-178-16,0 3-105 16,0-3-46-16,0 3-10 0</inkml:trace>
  <inkml:trace contextRef="#ctx0" brushRef="#br0" timeOffset="14440.72">27712 12569 616 0,'0'-10'633'0,"0"-2"-64"16,6 5-174-16,-6-1-128 0,0 5-79 0,0-1-48 0,0 1-15 15,0-2 1-15,0 5 2 0,0 0-3 0,0 0 14 0,0 5 2 16,0 2-9-16,0 4-19 0,0 3-19 0,0 1-20 16,0 7-12-16,0-1-1 0,0 9-16 0,6-4-12 0,-6 3-9 15,0 4-5-15,7-1-7 0,-7 2-2 0,7 3-1 16,-1-4-2-16,7 1 0 0,-7-2 0 0,8-3 0 0,-8 0 1 15,14-3 3-15,-1-4 3 0,-6 0-1 0,6 0 2 0,1-7-2 16,6-1-1-16,-6-6-2 0,6-1-2 0,0-3-3 16,0-8-3-16,6-3 3 0,1-1-14 0,-7-10 7 0,7 0 2 15,-1-4 3-15,1-8 5 0,-7 1 8 0,6-4 6 0,-5 0 10 16,5-4 24-16,-6 1-1 0,-6-1 21 0,-1 1 17 0,1 2 19 16,-7-2 14-16,0 7 12 0,-6-1-3 0,-7 5 6 15,6-1 9-15,-12 4-16 0,6 1-15 0,0 2-21 0,-7 4-21 16,0 1-18-16,1 3-14 0,-1 0-32 0,-5 0-37 0,4 3-42 15,2 0-50-15,-6 5-47 0,5-1-38 0,0 1-58 16,1 3-102-16,-1 0-90 0,1 0-77 0,-1 0-85 0,0 3-100 16,1 1-56-16,-6-1-19 0,4 9 26 0</inkml:trace>
  <inkml:trace contextRef="#ctx0" brushRef="#br0" timeOffset="14694.64">28148 12573 655 0,'-6'-4'732'0,"-1"0"18"0,7 4-150 0,0-3-135 15,0 3-105-15,0-3-106 0,-7 3-76 0,7 0-57 0,0 0-39 16,0 3-23-16,0 0-17 0,0 9-9 0,0-2-7 0,7 5 0 16,-7 4-2-16,0 2-1 0,7 1-1 0,-7 8 0 15,6-1-2-15,0 0-3 0,-6 4-3 0,7 0-5 0,6 0-2 16,-7 4-4-16,7 0 0 0,-6-5 0 0,6 9-1 0,1-5-2 16,-2 1 1-16,1 0-1 0,-6 3 0 0,6-8 2 15,-1 6-1-15,-4-2-1 0,-2-7 0 0,6 0 0 0,-5 1-1 16,0-8-1-16,-1 4-3 0,-6-8-5 0,7 1-6 0,-7-1-9 15,6-4-11-15,-6-2-22 0,0-3-40 0,0 3-60 0,0-4-68 16,7-1-59 0,-7-3-56-16,0-1-62 0,0-3-89 0,0-3-102 0,0 3-46 0,7-8 19 0</inkml:trace>
  <inkml:trace contextRef="#ctx0" brushRef="#br0" timeOffset="15107.78">28779 12441 139 0,'-6'-4'485'0,"6"0"-46"0,0 1-84 0,-6 0-57 15,6-2-11-15,0 2 9 0,-7-1 3 0,7 4 0 16,-6-4-8-16,-1 1-15 0,7-1-26 0,-7 4-44 0,7 0-57 16,-6-3-59-16,0 6-39 0,6-3-21 0,-7 7-14 0,-6 1-9 15,7 3-4-15,-1 7-2 0,-6-4 1 0,6 9-1 0,-5-1 4 16,4 3-3-16,-4 2 0 16,6 1-1-16,-1-3 0 0,0 5-1 0,7 3 1 0,-6-3 3 0,6-1-3 0,0 4 4 15,0-4 2 1,0 1 2-16,0-5 1 0,6 4 1 0,1-3 0 15,0 0-3-15,-1-4 1 0,0 0-1 0,8-4-2 0,-2-3 0 16,2-1-1-16,-1-3-2 0,-1 1 0 0,2-5-2 0,-2 0-2 0,8-7-7 0,-1 0-4 16,1-4-9-16,0-2-22 0,-1-6-31 0,7 1-44 0,-6 3-55 0,-7-2-58 0,6-1-48 31,-6 0-43-31,7-4-43 0,-14 4-34 0,8-4-40 16,-2 1-44-16,-5-1-42 0,-1 4-14 0</inkml:trace>
  <inkml:trace contextRef="#ctx0" brushRef="#br0" timeOffset="15376.38">28904 12642 398 0,'0'-10'764'0,"-7"-1"24"0,7 2-116 0,7-1-154 0,-7-1-129 16,0-3-109-16,6 2-94 0,0 1-64 0,-6 0-39 15,7-3-24-15,6 2-20 0,0-2-11 0,-7 3-9 0,8 1-8 16,5-6-5-16,-6 9-3 0,0 0-3 0,1-1 0 0,-2 5-1 15,1 3 0-15,0 0-1 0,-6 3 0 0,-1 5-1 0,0 6 1 16,-6 2 1-16,0 5-3 0,0 5 2 0,-12 4 0 16,5-2 0-16,-6 6 0 0,0-2 1 0,1 1-1 0,-2 4 0 15,1-8-1-15,0 4 1 0,0-3-2 0,0-5-2 0,6 1 6 16,-5-4-12-16,5-7-18 0,7-1-22 0,-7-3-39 16,7 0-54-16,-6-4-57 0,6-3-53 0,0-4-59 0,0-4-42 15,6-3-47-15,1-4-53 0,0-8-63 0,-1 5-55 16,0-4-2-16</inkml:trace>
  <inkml:trace contextRef="#ctx0" brushRef="#br0" timeOffset="15621.13">29112 12459 324 0,'-7'-7'782'0,"7"3"23"16,-6-3-111-16,0 3-151 0,-2 0-123 0,2 1-119 0,-7 0-113 16,7-2-74-16,-1 5-42 0,1 0-21 0,-1 0-12 15,1 0-8-15,0 5-7 0,-2-5-7 0,8 0-4 0,0 3-4 16,0 0-3-16,-6 5-2 0,6 3-2 0,6-1 2 15,-6 6-2-15,0-2 2 0,8 1 0 0,-2 3 1 0,0 0 0 16,1 4-2-16,-1-3-1 0,1 2-2 0,-1 2 2 0,7-1-1 16,-7-4-2-16,8 4 0 0,-8-4 1 0,7-3-1 15,0 3-1-15,-6-7 1 0,6 4-5 0,0-4-1 0,0-4-7 16,0 1-10-16,0-5-25 0,0-3-58 0,0 0-77 0,7-3-72 16,-8-1-60-16,8 0-61 0,-1-3-70 0,-5 0-88 15,-2-2-98-15,-5 6-28 0,6 0 31 0</inkml:trace>
  <inkml:trace contextRef="#ctx0" brushRef="#br0" timeOffset="15915.63">29294 12232 96 0,'-6'-15'814'16,"-1"1"19"-16,7 2 11 0,0 1-135 0,0 1-199 15,0 2-214-15,7-3-135 0,-1 4-75 0,0 0-39 0,2-1-21 16,-2 1-11-16,6 0-5 0,2 3-3 0,5-3-2 0,-5 3-4 16,4 1-2-16,2 3-1 0,7 0-4 0,-9 3-1 0,2 4-3 15,0 1 0-15,-7 3 2 0,1 3-5 0,-2 5-1 16,1 2-4-16,-13 9-4 0,7-1-4 0,-14 4-8 0,7 7-16 16,-13-2-26-16,1 5-32 0,-8-3-35 0,0 5-32 15,-7-1-25-15,2-1-24 0,-7 1-19 0,-1 0-15 0,0 0-13 16,-6 0-2-16,0-3-15 0,-7-1-40 0,7-4-65 0,-6-3-74 15,-1 1-31-15</inkml:trace>
  <inkml:trace contextRef="#ctx0" brushRef="#br0" timeOffset="17010.62">27126 12594 84 0,'0'-3'468'0,"-7"-1"-99"0,7 1-128 0,0-1-88 16,-7 1-46-16,7-1-18 0,0 0-4 0,0-3 4 0,0 4 11 16,0-2 5-16,0-2 3 0,0 3-4 0,7-3-8 0,0 0-9 15,-1 0-8-15,0-1-13 0,1 5-12 0,0-1-11 16,5 4-4-16,-5 0 6 0,13 7 32 0,-8 8 42 0,8 3 31 15,-7 12 21 1,7 2 12-16,0 16 7 0,-2 3 2 0,2 15-9 0,0 4-31 0,-1 7-40 16,7 7-37-16,-6 4-19 0,-1 7-12 0,7 0-11 0,-6 4-5 0,6-1-7 0,-7-2-6 15,8-4-8-15,-1-1-1 0,0-10-5 0,7 0-2 0,-7-4 1 16,6-7 1-16,-6-5-4 0,7-6-10 0,-8-4-17 0,1-4-40 16,-6-7-70-16,6-3-76 15,-7-9-74-15,8-6-77 0,-8-4-98 0,1-8-134 0,6-5-101 0,-7-6-22 0,1-6 37 16</inkml:trace>
  <inkml:trace contextRef="#ctx0" brushRef="#br0" timeOffset="17484.3">29789 11532 214 0,'0'-11'552'0,"0"4"-46"0,0-4-171 16,0 4-131-16,6 0-82 0,-6-4-39 0,0 3-5 16,7 0 21-16,-7 1 35 0,0 0 35 0,7 0 31 0,-7 3 20 15,0-3 5-15,0 3-7 0,6 4-21 0,-6 0-37 16,6 0-34-16,-6 7-33 0,8 1-20 0,-8 3-21 0,6 7-11 16,0 4-5-16,1 4-2 0,-1 7 2 0,1 3-10 0,-7 5-6 15,6 3-11-15,1 7 4 0,-7 4 0 0,6 0 0 16,0 3 0-16,2 0-1 0,-2-2 2 0,0 3-3 0,8-1 0 15,-8-3-5-15,0 0-4 0,7 0-2 0,-6-4-1 16,6 1 1-16,-7-5-1 0,8-2 1 0,-8-2 0 0,7-3 1 16,-7-3-2-16,1 0-4 0,0-8-2 0,-1 4-7 0,0-7-10 15,-6-1-19-15,8 1-31 0,-8-4-45 0,-8 0-51 16,8-4-54-16,-6 0-47 0,0 1-37 0,-1-1-36 0,0-7-32 16,1 0-35-16,0 0-41 0,-1-4-47 0,-6 1-19 0</inkml:trace>
  <inkml:trace contextRef="#ctx0" brushRef="#br0" timeOffset="17834.29">29978 12023 611 0,'-7'-22'826'0,"7"4"12"0,0 0 2 0,0-1-256 16,0 5-258-16,7-1-150 0,0 1-83 0,6 2-47 0,-7-3-22 16,7 8-12-16,0-3-6 0,1 2-6 0,-2 4-7 0,1 4-2 15,7 0-9-15,0 4-2 0,-8 4-3 0,1 2-1 16,0 5 1-16,0 4 4 0,-6 6 3 0,6-4 3 0,-13 9 6 16,6-4 1-16,-6 3 4 0,0 1 0 0,7-1-1 0,-7-7-1 15,0 3 3-15,7-3 1 0,-7-7 1 0,0-1 5 16,6 2-1-16,-6-6 3 0,0-2 3 0,6-5 3 0,1 1 3 15,-1-4-2-15,1-4-1 0,6-3-4 0,7-4 1 16,-1 0-3-16,7-8-8 0,-6 1-12 0,6 0-25 0,0-4-58 16,-1-3-77-16,2 3-79 0,-1-4-79 0,0-4-93 0,-6 5-133 15,5-4-123-15,-5 3-52 0,0 1 17 0</inkml:trace>
  <inkml:trace contextRef="#ctx0" brushRef="#br0" timeOffset="18504.09">27582 8385 190 0,'0'4'142'0,"0"3"-54"16,0 1-37-16,-8-1-22 0,8 1-11 0,-6-1-7 16,6 4-3-16,-6-4-1 0,6 3-1 0,0 6-1 0,0-2-1 15,6 5 0-15,0 3-2 0,2-4-6 0,-2 4-24 0,7 3-52 16,0 1-102-16</inkml:trace>
  <inkml:trace contextRef="#ctx0" brushRef="#br0" timeOffset="18928.23">27939 8657 148 0,'-12'-4'534'0,"-2"0"-82"0,1 0-138 16,7 4-110-16,-7-3-65 0,6-1-40 0,1 4-28 16,0 0-16-16,-2 0-6 0,2 0-7 0,0 4-9 0,-7-1-7 15,6 9-8-15,1-5-6 0,-7 7-5 0,7-3-4 0,-8 4-4 16,8 0 1-16,-1-1 0 0,0 1 0 0,1-3 2 15,0-2 1-15,6-3 2 0,-7 1 11 0,7-1 22 0,-6-4 37 16,6 1 44-16,0-4 44 0,0 4 34 0,0-8 18 0,0 4 6 16,0-4-4-16,-7-3-19 0,7 0-36 0,0-4-43 15,0 1-45-15,0-2-32 0,0-3-18 0,0 4-8 0,0-3-4 16,0 3-1-16,0 0 1 0,0 0 0 0,0 3 1 0,7 1-1 16,-7 0-2-16,0 3-3 0,6 0-1 0,1 4-3 15,-1 0-2-15,0 4 0 0,1 0-2 0,6 3-1 0,1 0 1 16,-2 1-4-16,1 3-2 0,7 3-9 0,-8-3-27 15,8 4-48-15,-6-4-58 0,5 3-59 0,-6-2-57 0,0-1-50 16,7 0-56-16,-8-4-75 0,1-4-101 0,-6-3-66 0,0 0-4 16</inkml:trace>
  <inkml:trace contextRef="#ctx0" brushRef="#br0" timeOffset="19260.46">27777 8751 237 0,'-14'5'502'0,"8"-1"-123"0,-7 3-150 0,7 0-99 0,-8 0-60 15,8 4-31-15,0 4-14 0,6-1-5 0,-7 1-5 0,14 3 2 16,-7 4 3-16,6 4 1 0,0-1 4 0,8 9 4 0,5 2 1 16,-6 1 2-16,14 6 0 0,-8 2-1 0,7 5-2 15,-6 2-2-15,6 3-2 0,-1 4-1 0,-5 3-5 16,0 1-5-16,-1-1-4 0,1-4-3 0,-8 4-1 0,8-2-2 16,-14-2-1-16,8-3-6 0,-8 0 2 0,1-7-1 0,-7-5 1 15,6-2 3-15,-12-6 3 0,6-1 6 0,-13-4 7 16,6-5 9-16,-6 1 12 0,1-8 11 0,-8 1 19 0,6-5 25 15,-5-3 19-15,-7 0 24 0,6-8 20 0,1 5 24 0,-1-8 14 16,0-4 2-16,8 0-8 0,-8 1-18 0,7-4-20 0,1-4-21 16,4 0-25-1,2 4-31-15,0-7-21 0,12 2-14 0,-6 1-9 0,14-4-7 0,-2 0-6 0,1 1-6 16,7-1-5-16,0 4-4 0,6 0-6 0,-1 0-8 0,1 0-12 0,7 5-25 16,-7-6-46-1,0 4-71-15,0 1-73 0,7 0-71 0,-7 0-83 0,0-1-133 0,0-3-132 0,-7 4-57 0,1-4 5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4T07:04:27.665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18201 9012 99 0,'0'-4'481'0,"0"4"-113"0,0-6-121 15,0 6-74-15,0-5-37 0,0 5-14 0,0 0 1 0,0-4 4 16,0 4 5-16,0 0 2 0,0 0-1 0,0 0-3 0,0 0-4 15,0 0-6-15,0 0-7 0,0 0-9 16,0 0-11-16,0 0-10 0,8 0-10 0,-8 0-9 0,0 0-11 16,0 0-12-16,0 0-12 0,0 0-10 0,9 0-8 15,-9 4-4-15,8 1-1 0,1 1 0 0,1 4 1 0,-2-6 0 16,0 12 0-16,1-8 5 0,9 12 3 0,-10-5 7 0,-1 4 13 16,13 6 14-16,-12-1 14 0,0 0 8 0,1 5 5 0,0 7 1 15,-1-8-4-15,2 6-5 0,-2-4-13 0,-8 3-13 0,9 3-14 16,-1-3-7-16,-8 1-4 0,9-4-2 0,-9 4-3 0,8-4 0 15,1-1-3-15,-9-6-2 0,9 3-1 0,0-11 0 16,-9 3-3-16,8-6 1 0,1-4 3 16,-9 2 6-16,9-5 10 0,-9-1 10 0,9-4 5 0,-1-4 3 15,0-6 3-15,-8-9 2 0,19-1-2 0,-11-5-2 0,2-3-7 16,-3-3-7-16,2-7-3 0,0 3-3 0,0-4-1 0,7 0-1 16,-6 1-3-16,-2-1-2 0,1-1-2 0,-9 1 1 0,9 1 2 15,-1-3 0-15,-8 8 1 0,9-1 4 0,-9 0 3 0,0 4-1 16,0 0 0-16,0 6-3 0,0-1 1 0,-9 7 2 0,9-2 1 15,0 6-2-15,0-1-1 0,0 5-2 0,0 0-4 0,-8 6 0 16,8-2-7-16,0 3-2 16,0 3-8-16,0-6-6 0,0 6-12 0,0 0-18 0,-9 6-17 15,9-6-28-15,0 9-65 0,-9-5-109 0,9 6-106 0,-8 0-133 16,-2 0-197-16,10-1-69 0,-8 1-44 0,0 0-13 16</inkml:trace>
  <inkml:trace contextRef="#ctx0" brushRef="#br0" timeOffset="683.51">17748 8705 162 0,'0'0'400'15,"0"0"-98"-15,0 0-89 0,0 0-64 0,0 0-39 0,0 0-25 16,0 0-15-16,0-5-11 0,0 5-7 15,0 0-8-15,10 0-4 0,-10-5-6 0,10 5-1 0,-10-5 3 16,7 10 3-16,1-5 8 16,2 0 5-16,-2-5 7 0,10 0 7 0,-11 0 8 0,12-5 7 15,6 6 8-15,-7-7 6 0,8 7 5 0,0-6 4 0,9 1 3 16,0-7 5-16,-1 6-4 0,1 2-6 0,8-7-6 0,1-1-11 16,8-2-7-16,0 3-13 0,-8-4-9 0,7 4-11 0,1-5-7 15,-8 0-3-15,9 1-3 0,-1 0-2 0,-9-1-2 0,1 5 4 16,-1-5 3-16,-9 7 5 0,1-2 6 0,-9 0 4 0,0-1 7 15,-8 7 3-15,-1 0 1 0,-9 3 0 0,2 2-1 0,-2-1-7 16,-8 0-6-16,-8 5-10 16,-2 0-9-16,-7 0-8 0,0-5-7 0,-9 10-6 0,-9-5-2 15,0 5-4-15,-9 4-2 0,11-3 1 0,-2-2-3 0,9 7 2 16,0-11 0-16,-1 3 1 0,10 3-1 0,0-6-1 0,7 4 0 0,10-4 0 0,-8 0 0 16,8 0-1-16,0 0 1 0,8-4-1 0,11 4 0 0,-1-6 1 0,7 3-1 15,10-3 2-15,-1-3 1 0,1-1 0 0,0 5-1 16,10-5 0-16,-3 0 1 15,-8 5 1-15,9-4 0 0,-8 3 0 0,-9 3 0 0,0-3 0 16,-1 6 10-16,-5 0-5 0,-3 0-5 0,0 0-2 0,-9 6 0 16,-8-3-1-16,0 3 0 0,0 3-1 0,0 1-9 0,-8 5 6 15,-9 0 5-15,0 0 2 0,-10-2 2 0,1 1 1 0,-1 8 0 16,-7-9 3-16,-1 3 0 16,9-3 0-16,-8 2-3 0,7 0-1 0,1-5 2 15,-8-1-3-15,17 1 1 0,-1-5-3 0,0 2-1 0,10-4-3 16,-9 2-17-16,17-5-52 0,-9 0-94 0,9 0-95 15,0-5-109-15,0-5-183 0,9 1-102 0,-1-1-90 0,9-5-35 16</inkml:trace>
  <inkml:trace contextRef="#ctx0" brushRef="#br0" timeOffset="2324.37">20389 6457 4 0,'0'0'274'16,"0"0"-53"-16,-8 6-45 0,8-6-39 0,0 0-31 0,0 0-23 15,0 0-20-15,-10 0-14 0,10 0-10 0,0 0-8 0,0 0-5 16,0 0-3-16,0 0-2 0,0 0 1 0,0 0 4 16,0 0 4-16,0 0 6 0,0 0 8 0,0 0 8 0,0-6 4 15,0 6 5-15,0 0 1 0,-7 0 0 0,7 0-2 0,-10 0-2 16,3 0-4-16,7 0-1 0,-10 0 0 0,0 0 6 15,10 0 7-15,-7 0 7 0,7 0 10 0,-10-4 11 0,10 4 18 16,-8 0 16-16,-1-6 10 0,9 3 4 0,-8 3 1 0,-1-5 8 16,0-5 3-16,1 5-2 0,-1-11-12 0,0 7-15 0,-8-10-14 15,8-1-10-15,-8 1-12 0,9 0-14 0,-10-2-23 16,9-3-12-16,-8 0-6 0,7 0-5 0,3-1-4 0,-11-5-5 16,10 1-4-16,-2 0-4 0,2-1 4 0,-1-3-5 15,9-8-2-15,-8 3-4 0,16-6-3 0,-8-5 0 16,17 0-1-16,1 1-1 0,0-6-1 0,8-5 1 0,9 6-2 15,-1-6 2-15,9 0 0 0,0 5-1 0,11 0 0 0,-11 1-1 16,8-1-1-16,9 0 0 0,-7 6 0 0,9-1 0 0,-2 5-1 16,1-5 1-16,0 0 0 0,-1 6-1 0,1-1 1 0,-8 6 1 15,6-8 1-15,3 7 1 0,-10 0 1 0,0 4-1 0,-9 2 1 16,2-1 2-16,-11 5-1 0,0 3-1 0,-7 3 3 16,-11 3 3-16,2 6-3 0,-1-7 0 0,-8 8-2 0,-9 2-3 15,0 1-2-15,0 1 0 0,0 4-3 0,-9 5-4 16,-8 0-2-16,-9 5 2 0,0 4-4 0,-9 1 2 0,1 4-1 15,-10 7-4-15,9-6-4 0,-8 4-2 0,8-5 0 0,1 1-2 16,-1-5 11-16,17 0-3 0,0 0-3 0,3-6-6 0,5 1-5 16,0 0-10-16,2 0-5 0,8-5-7 15,8 0-10-15,2 0 1 0,0-5 3 0,5 0 5 0,3 5 8 0,7-5 8 16,-6 1 7-16,6-2 4 0,2 2-3 0,-10-2-2 0,9 2-5 16,-9 4-7-16,1 0-6 0,-1 4-4 0,-8 2-3 15,0-2-1-15,-9 6 2 0,0 5 2 0,0-1 2 16,-9 1-3-16,0 0-13 0,1 5-18 0,-1-1-26 0,-9 1-33 15,10-7-34-15,-1 3-53 0,0-6-94 0,9-1-138 0,0-3-54 16,0-6-27-16</inkml:trace>
  <inkml:trace contextRef="#ctx0" brushRef="#br0" timeOffset="3013.27">21744 3825 390 0,'0'-10'418'16,"-9"0"-139"-16,9 7-106 0,0-3-61 0,-9 0-37 0,9 6-21 0,0 0-14 0,0 6-11 15,9 0-10-15,-9-3-8 0,9 7-5 16,-1 0-1-16,0 0 0 16,2 5-1-16,7 4 3 0,0 1 0 0,-8 3 2 0,9 2 1 0,-2 1 3 0,2-3 1 0,8 3 1 15,-9 2 2-15,1-4-2 0,7 1-2 16,-8-2-1-16,3 2-1 0,5 1-2 0,-8-8-1 0,1 3 1 0,-1-2-2 16,-8-5 3-16,-1-4 5 0,1 5 9 0,0-5 14 0,-9-6 20 0,8 1 33 15,-8 0 40-15,0 0 39 0,0-5 31 16,0 0 16-16,-8 0 1 0,-1 0-6 0,0 0-18 0,1 0-30 0,-10 0-39 15,1 0-40-15,-9 0-33 0,8 5-18 0,-9-5-12 16,10 4-8-16,-8 2-5 0,-1-2-3 0,-1 7-1 0,1-8-2 16,1 9-2-16,7-3-2 0,-7 1 0 0,6 4 0 0,3 1 0 15,-2-1 1-15,9 2-3 0,-6-3 1 0,15 2 0 16,-11 5-1-16,11-6 0 0,0 1 1 0,11 4-1 0,-11-5 1 16,15 1 2-16,-6 1 0 15,9-6 3-15,-2 0 3 0,11-1-1 0,-10-5 2 0,10-4-1 16,-1 0 1-16,8-4-1 0,-7-1-2 0,6-5 0 0,-6 0 0 0,-1-4 0 0,0 0 2 15,0-7-1-15,0 2 0 16,-8 0-1-16,-10-1-1 0,9 1 2 0,-7 0-2 0,-2-2 0 16,0 3 0-16,-8 2 1 0,0-4 1 0,0 5 2 0,-8 1 2 15,8 0 2-15,-8-1 2 16,-2 6 4-16,2-1-1 0,-1 0 3 0,1 0-1 0,-1 5 3 0,9 0-1 0,-9 0-3 0,1 1-1 16,8 4-4-16,0-6-3 15,-9 6-4-15,9 0-2 0,0 0-3 0,0 6-2 16,0-2-2-16,0 1-1 0,0 5-1 0,9 0 2 15,-9 0 2-15,0 4-2 0,8-4 3 0,1 4 1 0,-9 0 0 16,9-4 1-16,-1 5-1 0,1 1 0 0,-1-2 1 0,10 1-1 16,-10-6-1-16,10 6 0 0,-1-5 0 0,-8-1 1 0,8-3 0 15,8-2-1-15,-5 1-2 0,6 0-6 0,-10-5-18 16,11-5-24-16,-2 0-40 0,2 5-51 0,-10-10-56 0,9 1-50 16,-8-1-42-16,8 0-35 0,-9-4-35 0,1-5-53 0,-10 3-73 15,0-3-58-15,1 3-8 0</inkml:trace>
  <inkml:trace contextRef="#ctx0" brushRef="#br0" timeOffset="3361.52">22334 3971 84 0,'-17'-8'451'0,"8"-4"-88"0,0 4-108 16,1-2-73-16,0-1-38 0,8 7-19 0,-9-2-14 16,9 2-17-16,0 4-15 0,-9 0-15 0,9 0-16 0,9 0-14 15,-9 4-14-15,0 2-9 0,9 4-6 0,-1 5-3 0,0-7-2 16,1 12 0-16,0-5 2 0,0 11 1 0,-1-8-1 15,9 2 2-15,-8 4 0 0,9 0 1 0,-1 2-2 0,1 3 2 16,-3-9-2-16,3 3 0 0,1 2 1 0,-2-6-1 16,-9 1 0-16,10-1 2 0,-1-4 9 0,-8-5 24 0,8 5 36 15,-8-12 52-15,8 9 49 0,-8-12 45 0,0 3 29 16,-1-3 18-16,1-3 2 0,-1-9-17 0,9 2-30 0,-8-4-44 0,2-5-44 16,6 0-40-16,-10-6-24 0,2-4-16 0,-9-1-8 15,9 1-5-15,-1 0-2 0,-8-5-1 0,0 3-5 0,0-2-3 16,0 4-3-16,0 1-2 0,-8-2-6 0,-1-1-2 15,9 8-3-15,-9-3-6 0,2 8-2 0,-3-2-3 0,3 7-8 16,-4-3-16-16,2 1-19 0,2 5-30 16,-3 6-78-16,10-2-109 0,-8-4-101 0,-1 6-136 0,1 4-200 15,8-4-65-15,-9-2-43 0,0 1-8 0</inkml:trace>
  <inkml:trace contextRef="#ctx0" brushRef="#br0" timeOffset="3831.74">21735 3620 325 0,'-9'5'411'0,"9"-5"-138"0,-9 0-108 0,9 4-62 16,0-4-34-16,9 0-13 0,-9 6-1 0,18-6 5 16,-2-6 5-16,11 2 8 0,-1-1 9 0,8 0 10 15,2-5 10-15,7-5 6 0,-1 1 6 0,11-5 7 0,0-1 13 0,8 1 16 16,-1-7 21-16,2 8 14 0,-2-13 12 0,-9 7 3 16,9-5-4-16,-6 5-13 0,-11-6-18 0,1 6-24 0,-10 0-27 15,-7 0-22-15,0 3-23 0,-10 7-18 0,-10-6-12 0,2 11-11 16,-18-6-8-16,9 5-7 0,-7 5-5 15,-10 1-4-15,-10-2-3 0,0 12-3 0,1-2-1 0,0 1-2 16,0 0-2-16,9 5-1 16,-1 0-4-16,1-5-5 0,9 5-6 0,8-6-2 0,0 6 1 15,8-5-2-15,9 4-1 0,1-3 3 0,8-2 3 0,0 0 3 16,0-4 4-16,8 0 3 0,-8 0 1 0,2 7 3 16,-3-7 3-16,1 0 2 0,-9 0 1 0,-7 3 0 0,-2-3 1 0,-8 6 1 15,0 0-1-15,-8-3 3 0,-10 7 1 0,-9 0 1 16,1 9 1-16,-18 1 1 0,10 0-1 0,-18 4-2 0,9 1-2 15,0-1-25-15,-1-5-64 0,9 7-92 0,9-13-93 0,8 7-128 16,2-10-202-16,16-1-90 0,0-3-56 0,8-6-20 0</inkml:trace>
  <inkml:trace contextRef="#ctx0" brushRef="#br0" timeOffset="8996.94">20919 5539 252 0,'0'-4'408'0,"-9"4"-118"15,9 0-103-15,-8 0-62 0,8-6-37 0,-10 6-25 0,10 0-15 0,0 0-9 0,0 0-7 16,-8 0-8-16,8 0-4 0,0 0-7 0,0 0-2 15,0 0-4 1,-9 0 2-16,9 6 0 0,-8-2 6 0,8 1 10 16,-9 4 8-16,0 1 11 0,-9 6 9 0,2-3 10 0,6 7 6 15,-15-4 11-15,7 7 15 0,1 2 10 0,-9 4 3 16,0 5-2-16,8 1-4 0,-16-1-2 0,6 5-3 0,4 0-8 16,-10 5-16-16,-3 0-15 0,12 4-12 0,-10 3-7 0,1 1-5 15,-1-3-6-15,0 6-7 0,8-1-3 0,-7-6-5 16,8 1-2-16,0-5-3 0,0-1 0 0,1-4-1 0,7 0-2 15,1-4 0-15,-2-1-2 0,1 1 0 0,3-1-2 16,5-5-2-16,2-5-3 0,-1 0-6 0,1 1-23 0,8-5-33 16,0-10-38-16,8-1-34 0,1 1-35 0,-1-10-35 15,10-5-43-15,7-6-64 0,11-2-84 0,-2-12-82 0,1-4-37 16</inkml:trace>
  <inkml:trace contextRef="#ctx0" brushRef="#br0" timeOffset="9250.94">21275 5525 361 0,'0'-5'429'0,"0"0"-149"0,7 0-119 0,-7 5-69 0,0 5-41 16,0 0-22-16,-7 10-11 0,-2 0-5 0,9 9-1 15,-9 4-1-15,-8 2-1 0,8 5 0 0,0-2-1 0,-8 6-1 16,0 1 0-16,-1 3 1 0,1 8 0 0,-9-9 2 0,0 6-1 15,0 8 1-15,-1-2-1 0,2-2 1 0,-2 7-2 16,2-6-2-16,-1 2-2 0,9-2-1 0,-9 1 0 16,8-9-2-16,1-2-1 0,-1-4-2 0,11-5 0 0,-4 0-1 15,11-10-2-15,-7 2-4 0,14-13-12 0,4-3-18 16,-4-4-27-16,11-6-39 0,7-10-65 0,-7-9-118 0,8-1-96 16,0-10-56-16</inkml:trace>
  <inkml:trace contextRef="#ctx0" brushRef="#br0" timeOffset="9438.62">21570 5843 493 0,'-17'18'446'0,"-1"7"-147"0,-7 1-97 0,-12 7-54 16,4 1-34-16,-2 9-20 0,0 2-13 0,1 0-9 0,0 3-19 16,-11 0-8-16,10 7-13 0,9-6-11 0,-8 4-6 0,7 1-6 15,2-6-5-15,-1 7-4 0,8-7-5 0,-8-4-11 16,9-1-20-16,7-2-28 0,-7-13-36 0,10 1-44 0,-3-4-69 15,2-10-137-15,-1-5-81 0,0-7-56 0</inkml:trace>
  <inkml:trace contextRef="#ctx0" brushRef="#br0" timeOffset="9628.63">20571 5628 270 0,'-53'23'462'16,"11"2"-169"-16,-10 14-132 0,9-1-75 0,-11 7-39 0,12 0-21 16,-2 3-12-16,1 1-10 0,8 5-2 0,8-1-2 0,9 1 1 15,-7 0-8-15,17 5-16 0,-1-6-37 0,9 2-74 16,0-2-161-16,9-9-73 0,-9-6-48 0</inkml:trace>
  <inkml:trace contextRef="#ctx0" brushRef="#br0" timeOffset="10307.72">21302 6057 82 0,'-20'-4'499'0,"13"4"-85"16,-11-6-140-16,10 2-94 0,-1-2-53 0,0 3-17 0,0-3-6 15,9 0-5-15,0 3-15 0,0-8-13 0,0 7-9 0,9-6-5 16,0 0-5-16,8 0-13 0,1-4-17 0,9-1-9 16,7 0-7-16,0-3-3 0,1 2 0 0,8-4-2 0,0 1 0 15,10-6 2-15,-1 5 1 0,9-3-1 0,-1 3 0 0,10-10 0 16,8 6-1-16,8-5-2 0,11 0-1 0,-2-6 1 0,19 2 1 15,7-6 5-15,1-1 12 0,15-3 7 0,3-2 13 0,6 2 21 16,11-7 12-16,1 1 9 0,5 0 7 0,3 1-3 16,8 4-10-16,-9-5-11 0,-1 0-12 0,-6 6-18 0,-2-2-12 0,-18 7-8 15,1-2-8-15,-17 1-2 0,-10 5 0 0,-16-1 0 0,-18 11 0 16,-9 0 2-16,-16 3 1 0,-11 7 2 0,-15 0 1 0,-9 1 2 16,-9 1-3-16,-18 8 0 0,-9-2 0 0,-16 2-1 15,-9 8 0-15,-10 2-3 0,-8-2-2 0,-8 8 1 0,0-4 3 16,8 7 2-16,0-5 3 0,1 5 1 0,7-6-1 0,18 6 0 15,1-5-4-15,16-6-3 0,1 6-1 0,9 0-3 0,8 0-2 16,17-1-3-16,0-3-2 0,17-2 4 0,2 0-2 0,7-4 0 16,9 0-1-16,0 0 3 0,0 0-2 0,0 0 0 15,0 0 1-15,-8 6-4 16,-10-6 3-16,1 4-1 0,-1 2 0 0,-16 3-3 16,-1 1 2-16,1 0 0 0,-9 6 0 0,0-3 0 15,-9 2-2-15,0 5-3 0,-9-1-9 0,0 6-29 16,-9-1-40-16,10-5-42 0,-9 1-48 0,7-6-56 0,2 1-88 0,8-5-175 15,0-4-65-15,0-6-21 0</inkml:trace>
  <inkml:trace contextRef="#ctx0" brushRef="#br0" timeOffset="10863.21">26493 3908 173 0,'-8'-6'757'0,"8"2"7"0,-8 4 3 0,8 4-183 0,0 2-257 16,0-2-161-16,8 12-86 0,0-1-47 0,2-1-18 0,7 5-7 16,0 7-2-16,10-3-1 0,-3 5-1 0,3 3-3 15,-1-3 0-15,1 3 3 0,-1-1-4 0,-10-1-1 0,11-6 0 16,-10 7 1-16,0-11-2 0,1 1 2 0,-10-2 2 0,10-2 1 15,-18-1 10-15,9-5 13 0,-9 0 19 0,0 0 15 16,-9-1 9-16,-9-5 7 0,1 6 6 0,-9 0 4 0,0 0-3 16,-8-1-11-16,-1 1-15 0,-1 0-10 0,1 0-5 0,1 0-8 15,0 5-5-15,-1-6-4 0,0 6-6 0,2 0-2 16,-4 3-5-16,3 2-5 0,8 0-4 0,0-1-1 0,0 6 0 16,0-1-1-16,9 1 0 0,8 0-1 0,-8-6 0 15,17 6 0-15,-9-7 0 0,9 7 0 0,9-5 3 0,-9-1 0 16,17 1-2-16,-8-4 3 0,16-3-2 0,-7-3-1 0,8 0-1 15,0-5 0-15,0-5 1 0,0 0-2 0,8-5 0 0,-7-5-2 16,7-3 1-16,-8-9 0 0,9 3 2 0,-9-1 0 16,-9-4 1-16,10-5 0 0,-10 5 2 0,-9-7 1 0,2 3 1 15,-2-1 1-15,1 0 0 0,-9-1 0 0,0 5-2 0,0-3 0 16,0 7 1-16,-9 2-1 0,9 0 1 16,-8 4 3-16,8 0-2 0,-10 10 0 0,10-5-1 0,0 6 1 15,0-1-5-15,0 1 0 0,0 4-2 0,0 0-4 0,0 4 0 16,0 1-1-16,10-1-1 0,-2 6 1 0,-8 5 1 15,18 0 0-15,-18 0 0 0,17 3-1 0,-8-2 2 0,8 4-2 16,-9-1-4-16,10 1-6 0,-1-1-10 0,9 1-10 0,-8-1-21 0,8-5-47 16,-9 1-73-16,8 0-79 0,2-6-71 0,0 2-74 0,7-11-128 15,-8-5-126-15,9-1-67 0,-9-3-3 0</inkml:trace>
  <inkml:trace contextRef="#ctx0" brushRef="#br0" timeOffset="11370.7">27257 3898 247 0,'0'-9'702'0,"0"4"25"0,0 0-156 16,0 5-162-16,0-5-107 0,0 5-58 0,9 0-66 16,-9 5-67-16,0 0-44 0,11 9-21 0,-4 0-8 0,1 7 0 0,1 3 6 0,0 0 5 15,0 7 0-15,7 2-1 0,-6 1-4 0,-1-1-3 0,8 2-5 16,-9 4-8-16,1 0-12 0,0-4-5 15,0-1-4-15,-1 6-3 0,10-11-4 0,-10 4 1 0,0-4-1 16,2-4 2-16,-2-1 0 0,-8 0-2 0,9-8 3 0,-9-1 8 16,0-1 15-16,0-4 14 15,0-6 16-15,0 6 16 0,0-10 12 0,-9 0 8 0,9-4 5 0,-8-6-6 0,-2-6-10 16,-6-2-13-16,6-3-14 0,-6-7-15 0,-2-2-8 0,9 2 1 0,-8-11-1 16,0 3 4-16,-1-3 4 0,1 1 6 0,-1-1 6 15,3-6 5-15,4 12 4 0,-6-6 0 0,0-1 5 0,8 6 1 16,1 6-4-16,-2-3 4 0,2 11-6 0,8 2-4 0,-8 3-6 15,8-1-8-15,0 8-12 0,0-2-12 0,0 10-4 16,8 0-10-16,0 5-4 0,10 4-4 0,0 5-1 16,-2 7 1-16,4 3 1 15,4 0 1-15,2 7 0 0,1-3-1 0,7 6-4 0,-8 0-2 16,8 1-8-16,1-2-11 0,1 3-10 0,-2-3-8 0,-7 1-4 16,7-5-3-16,1-3-2 0,-1-3 4 0,-7-7 5 0,-2-3 11 15,1-3 12-15,0-4 8 0,-8-6 6 0,9-6 6 0,-2-8 8 0,1-5 6 0,-9-7 8 16,9-3 12-16,-9-5 9 0,1-5 9 15,-1-5 10-15,-8 6 6 0,-9-11 1 0,0-2-3 16,0 3-3-16,-9 0-10 0,1-1-10 0,-1 0-7 0,1 5-13 0,-19 0-20 16,10 6-37-16,0 3-51 0,-9 1-59 0,0 5-93 15,-2 4-149-15,3 5-165 0,-1 1-233 0,0-1-95 0,-9 0-42 16,1 7 1-16,-1-7 30 16</inkml:trace>
  <inkml:trace contextRef="#ctx0" brushRef="#br0" timeOffset="11664.93">25374 3522 483 0,'-9'19'415'0,"0"6"-137"0,0-1-86 0,1 1-41 0,8 0-24 15,-9 4-16-15,9 0-12 0,9 0-9 0,-9 1-9 16,8 3-10-16,10-3-11 0,-1 3-14 0,9-2-15 0,0-3-8 16,9 3-6-16,0-3-3 0,9-3-7 0,-1-6-6 0,9 1-23 15,-2-2-37-15,12-7-52 0,-1-6-86 0,18-5-192 16,-10-9-77-16,0-6-55 0</inkml:trace>
  <inkml:trace contextRef="#ctx0" brushRef="#br0" timeOffset="11878.07">28232 2706 18 0,'33'-15'582'15,"11"6"6"-15,-10 0-132 0,10 3-161 0,-10 6-92 16,1 0-65-16,-10 6-36 0,3-1-15 0,-12 8-5 0,2 2-2 16,-9 10-9-16,-1 4-15 0,-16 9-10 0,-1 7-8 0,-9 4-19 15,2 6-44-15,-12-4-60 0,3 4-71 0,-1 4-104 16,-1-5-192-16,2-5-73 0,-1-7-63 0,0 3-37 0</inkml:trace>
  <inkml:trace contextRef="#ctx0" brushRef="#br0" timeOffset="14140.25">26728 5974 519 0,'0'-4'567'16,"-8"-3"-113"-16,8 4-110 0,0-2-61 0,-10 0-21 0,10 5 0 16,0-5 0-16,0 0-15 0,0 5-24 0,0-5-30 15,10 5-26-15,-10 0-26 0,0 0-33 0,0-5-31 0,8 5-27 0,-8 0-15 0,9-5-8 16,-1 5-6-16,10 0-2 0,-10 5 0 0,10 0 1 15,-1 0 2-15,1 5 2 0,8 0 2 0,-9 4 2 0,9 1 3 16,0 4-2-16,0 7-1 0,0 1 0 0,1 3-4 0,-2 4-3 0,-7 1-5 16,9 4 0-16,-2-4-3 0,1 4-2 0,0-6-2 15,-8-4-1-15,8 6-1 0,-10-6 0 0,2-4-1 16,0-5-2-16,-2-1 3 0,4-5 6 0,-13 1 14 0,10-6 25 16,-8 2 35-16,0-7 38 0,-1-4 26 0,0-4 15 0,2-12 11 15,-1-3 2 1,-1-11-4-16,9-3-13 0,-8-6-24 0,-9-5-23 0,9-1-15 0,-9-4-10 0,0 6-8 0,-9-6 7 15,9 0 5-15,-9 0 2 0,1 6-5 0,-1-6-11 0,-8 9-7 16,7-2-8-16,-6 6-3 0,7-3-16 0,0 10-15 0,0-1-14 31,1 11-10-31,1-1-17 0,7 6-30 0,-11-1-44 0,11 5-56 0,0 6-66 16,0-2-58-16,11 6-48 0,-4 6-62 0,19-2-110 16,-1 2-97-16,2-2-127 0,8 1-106 0,8-5-51 0,0 0 2 15,-7 0 3-15</inkml:trace>
  <inkml:trace contextRef="#ctx0" brushRef="#br0" timeOffset="15145.68">28456 5618 489 0,'-8'0'600'0,"-2"0"-107"0,2 0-122 0,-9 0-77 0,7 0-28 15,-6 0-7-15,7 0-3 0,0 0-19 0,-8 0-35 0,0 4-37 16,8 2-32-16,-8-6-25 0,0 9-24 0,-1 1-28 16,-8 0-19-16,10 4-11 0,-11 5-5 0,9-4-2 15,-8 5-2-15,9 0 3 0,-1-2 0 0,-8 8 2 0,9-3 1 16,-1 2-2-16,1-1 0 0,-1 1-1 0,2 1-1 0,-2-3-4 15,9 2-2-15,0-1-6 0,1-4-1 0,8 4-4 0,0-5-2 16,0 1 1-16,0-4-1 0,8-3 2 0,1 3 0 16,0-6 2-16,-2-1 1 0,13 0 0 0,-3-4 2 0,0-5-1 15,1-5 2-15,-2 0-1 0,2-5 0 16,8 1 0-16,-9-11 1 0,1 7 5 0,-1-13 6 0,1 6 8 16,-11 2 3-16,13-7 1 0,-13 1 3 0,2 4 7 15,-9-5 7-15,0 6-2 0,9-1-4 0,-18 1-6 0,9-1 2 0,0 5 7 16,0 1 6-16,0-2 0 0,-9 8 1 0,2-2 2 0,7 0 5 15,0 5 1-15,-11-4-2 0,11 2-7 0,-9 4-12 0,9-2-7 16,0 5-8-16,0 0-8 0,0 0-9 0,0 0-6 16,0 0-5-16,0 5-2 0,0 5-1 0,0-7 0 0,9 8-1 15,2-1 1-15,-11 0 1 0,7 4 2 0,2 0 1 0,0-4 1 16,-1 5 2-16,1-5 0 0,9 6 0 0,-10-3 1 0,1-3-1 16,8 0 0-16,-8-1 0 0,-1 1-1 15,10 0 1-15,-10-5 0 0,1 0 2 0,0 0-1 0,-1 0 2 16,0-5-2-16,2 0 6 0,-2 0-1 0,1-5-1 0,-1-5 0 15,2 0-1-15,-2-5 3 0,1 0 1 0,0 1 2 0,-2 1-3 16,-7-9 2-16,10 3 1 0,-1-1 2 0,0 6 2 0,-9-5-2 16,9 3-2-16,-9 3-3 0,7-2-2 0,3 5-1 15,-10 0-2-15,0 0-1 0,8 5-2 16,-8-5-3-16,9 6 0 0,-1-1 0 0,-8 5 2 0,9-5-1 16,0 5 1-16,-1 0-2 0,2 0 2 0,-2 0 0 0,0 0 0 15,1 5 1-15,9 0-1 0,-10-1 2 0,0 2-3 16,9-2 1-16,-7 8 0 0,-2-9 1 0,11 2 0 0,-12 5-1 0,11-5 1 15,-10 5-1-15,2-5-1 0,-2-2 0 0,9 4-1 0,-17-4 0 16,10 3-2-16,-2-1 1 0,0-5-2 0,2 5-3 0,-10-5-4 16,8 0-9-16,0 0-12 15,1 0-19-15,0 0-22 0,0-5-23 0,-1 0-21 0,9-1-38 0,-8-4-75 0,9-4-82 16,-10 5-69-16,9-9-74 0,1-4-115 0,0 3-124 0,-9-1-61 16,-1-3-10-16</inkml:trace>
  <inkml:trace contextRef="#ctx0" brushRef="#br0" timeOffset="15539.84">29055 5149 333 0,'-8'4'597'16,"8"-4"-77"-16,-9 6-150 0,1-1-95 0,8-2-39 0,-10 9-15 16,10-8-19-16,-8 1-21 0,8 5-15 15,-9 0-10-15,9 4-11 0,0-5-26 0,-7 6-28 16,7 6-25-16,0-8-17 0,-10 7-10 0,10 5 0 0,-8-1 0 0,8 1 1 15,-9-1-3-15,-2 6-3 0,4-7-4 0,7 6 0 16,-8 1-2-16,-2-1-7 0,2-5-6 0,8 2-6 0,-9-3-2 16,9-3 0-16,-8-1 1 0,8 1-1 0,0-1 0 0,-8-9 4 15,8 5 1-15,0-5 6 0,0-5 5 0,0 0 4 0,8-1 4 16,-8-4 4-16,0 6 2 0,0-12-2 0,8 2-1 0,1-6-4 16,-1 0-6-16,10-9-5 0,-11-1-4 0,13 5-4 0,-12-5-4 15,2 1 1-15,-3-1 5 0,2 7 2 0,-1 3 6 0,2-6 3 16,-10 6 1-16,8 7 2 0,-8-8-1 0,0 7-4 15,0 4-5-15,0-6-4 0,0 6-7 0,9 0-4 0,-9 0-1 16,8 0-2-16,-8 0-1 0,9 6 0 0,0-2-1 16,-1 1 1-16,1 1 2 0,0-3 1 0,-1 3 0 0,10-2-1 0,-9 7 0 31,-1-6 0-31,10 0-1 0,-1 0-1 0,0-2-6 0,10 3-13 16,-11-6-14-16,11 0-29 0,-1 0-68 0,8-6-94 0,-7-2-89 15,17-7-90-15,-10-1-137 0,1-2-136 0,8-7-71 0,-9 1-20 16,1-1 33-16</inkml:trace>
  <inkml:trace contextRef="#ctx0" brushRef="#br0" timeOffset="16013.69">30142 4577 67 0,'0'0'451'15,"-10"0"-70"-15,0 0-87 0,3 0-67 0,-1 0-37 0,-2 0-9 16,2 0 10-16,-1 0 20 0,9 0 21 0,-9 0 15 16,9 0 7-16,0 0-5 0,0 0-10 0,0 0-23 0,0 0-29 15,0 0-37-15,0 5-38 0,0-5-33 0,0 0-25 16,0 0-16-16,0 4-11 0,0 2-4 0,9-2-3 0,-9 6 0 15,0 0 1-15,9 5 1 0,-9-1 4 0,8 1 0 16,2 9 3-16,-10 0 1 0,8 2-2 0,-1 3-2 0,3 0-3 16,0 0-5-16,-2 7-1 0,9-3-5 0,-8 1-3 0,8-1-3 15,0 2-3-15,-8-1 0 0,17 1-1 0,-8-1-1 16,-1 0-1-16,9 1-1 0,1-7 1 0,-2 2-2 0,-8-6 1 16,9 1 2-16,-8-6 1 0,-1-4 3 0,1 0 2 0,-2-6 4 15,-6 1 8-15,-2-10 16 0,8 0 15 0,-6-5 14 16,-2-4 15-16,1-6 12 0,2-10 10 0,-4 1 16 0,1-6 12 15,2 1-4-15,-2-6-9 0,-8-3-11 0,9-6-17 0,-9 5-11 16,0-5-10-16,0-1-19 0,-9-4-21 0,1 8-11 0,8 0-5 16,-10-3-5-16,2 5-1 0,1 1-8 0,-4 3-13 15,2 6-31-15,1 4-46 0,-2 1-49 0,3 5-60 16,-2 3-120-16,9 2-132 0,0 0-156 0,9 4-200 0,-9-5-85 16,7 6-16-16,3-2 13 0</inkml:trace>
  <inkml:trace contextRef="#ctx0" brushRef="#br0" timeOffset="16284.09">30801 4806 317 0,'-10'0'801'15,"3"-4"13"-15,-3 4-2 0,10-6-196 0,0-2-249 0,0 2-165 16,10 1-89-16,-10-5-44 0,17 0-22 0,-8 0-12 16,9 2-7-16,7-2-3 0,1 0-7 0,-1-1-5 0,2-2-6 15,7 2-2-15,1 2-2 0,-9-1-1 0,10-5 0 0,-1 6-2 16,-1-1 0-16,1-5-1 0,-1 5-3 0,1 0-1 16,-9 0-13-16,1 1-39 0,-2-1-69 0,-8 6-84 15,1-6-79-15,-1 0-83 0,-8 1-131 0,-1-6-148 0,-8 4-72 0,0 1-15 16</inkml:trace>
  <inkml:trace contextRef="#ctx0" brushRef="#br0" timeOffset="16473.39">31079 4508 564 0,'0'6'721'0,"-9"-6"-63"0,9 5-139 16,-8-5-108-16,8 0-64 0,0 0-38 0,-10 3-39 0,10-3-60 16,10 7-70-16,-10-2-50 0,8 4-31 0,-8 1-15 15,9 0-11-15,-1 4-7 0,2 5-7 0,-2 1-4 0,0 5-6 16,2-6-2-16,6 11-3 0,-7-6 0 0,0 5-4 15,8-5 1-15,0 5-2 0,-8-4-2 0,9 5-8 0,-1-6-20 16,1-4-47-16,-3 0-78 0,5-1-84 0,-2 0-82 0,-2-8-86 16,2-8-154-16,7-3-97 0,-8 0-69 0,1-3-4 0</inkml:trace>
  <inkml:trace contextRef="#ctx0" brushRef="#br0" timeOffset="16923.41">31765 4064 32 0,'-9'-4'742'16,"-1"-6"31"-16,10 5-72 0,-7 0-155 0,7 5-123 0,0 0-98 0,-9 0-104 15,9 5-80-15,9 3-45 0,-9 8-23 0,7-1-16 16,3 5-5-16,-1 0-7 0,0 3-4 0,7 3-10 0,-6-3-11 16,-2 2-6-16,9-1-7 0,-8 1 0 0,8-1-3 0,-9 1-1 15,2-1-3-15,-10-4 0 0,8 3 4 0,-8 3 5 0,-8-7 6 16,8 5 6-16,-10 1 4 0,2-1 5 0,-9 6 4 15,0-1 3-15,-10 0-4 0,11 0-4 0,-12 0-5 0,3 1-2 16,-1-2-4-16,9 3-3 0,-1-7-2 0,-8 1-3 16,18-1-2-16,-1-10-1 0,0 5-3 0,9-7-2 0,-8 1-2 15,8-3 0-15,0 0-2 0,8-5 2 0,1 0 3 0,-9-5 0 16,17 0-2-16,1-10 3 0,-2 0-1 0,4-3 0 16,5-9 0-16,1 3 2 0,0-11-1 15,-8 7 0-15,7-7 0 0,-8 1 0 0,1-5 1 0,-2 4-1 16,-6 1 0-16,7 0-3 0,-8 4 1 0,0 1 2 0,-9 3-1 15,8-3 2-15,0 10 2 0,-8 0 6 0,0-1 2 16,10 5 0-16,-10 5 1 0,0 0-3 0,0 1-1 0,7-2 1 16,-7 6-1-16,0 6-7 0,10-2-2 15,-2 1-3-15,2 5-3 0,-10 0 3 0,9 0-1 0,-2 0 0 0,11 5-4 0,-9-6 3 16,8 6-2-16,0 0 2 0,-7-6 1 0,6 5-3 0,11-4-6 16,-10 0-8-16,0-1-8 0,9-3-17 0,-8-2-23 0,-1 2-40 15,9-6-83-15,-8-6-91 0,-9 2-79 16,9-2-100-16,-2-7-138 0,-8-3-103 0,-8 2-62 0,0 0-6 15</inkml:trace>
  <inkml:trace contextRef="#ctx0" brushRef="#br0" timeOffset="17232.44">32261 4020 672 0,'0'-8'733'0,"0"-2"-98"16,0 4-150-1,0 1-105-15,0 5-56 0,0-5-54 0,8 10-64 0,0 0-54 16,0 4-33-16,10 1-28 0,-1 5-14 0,0 5-14 15,1-1-17-15,-1 6-12 0,1 5-11 0,-1-1-12 0,1-1-4 0,-1 3-2 0,0-3-3 16,1 2-1-16,-1-6 0 0,1 1 0 0,-1-1 1 0,0-10 5 0,0 5 6 0,-7-9 7 31,15 6 12-31,-16-12 21 0,7 2 19 0,4-6 23 0,-2-6 20 16,6-4 21-16,-6-10 17 0,8 1 13 0,-9-10 12 16,0-1 7-16,0-8-4 0,1-1-9 0,-10-6-11 0,10-7-10 15,-10 2-11-15,10-4-12 0,-9-3-18 0,-1-4-19 16,-8 4-12-16,10-2-8 0,-2 0-10 0,-8 1-11 0,0 4-12 15,0 0-8-15,0 5-7 0,0 4-7 0,0 7-10 0,0 4-15 16,0 5-26-16,0 4-37 0,0 5-53 0,0 1-71 16,-8 9-70-16,8 0-104 0,0 7-149 0,-10-3-160 0,10 6-199 15,-8 6-71-15,-10 3-23 0,9 1 15 0,-17 4 41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2C48-8241-C033-41C0-F392DE5B0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5012A-3B10-C7A3-14A9-EFCF946BE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5D9D6-EACA-BAA1-5526-716D8EC6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D4062-0DF4-5236-CC5A-08E91B065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939E2-55CB-C2F2-3084-034E2D24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30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B2329-4ABD-E1AE-B1BE-35D715EE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9EB09-E262-E6A3-78F7-4FBA569B2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46476-0AD6-6DD3-E31D-DF8E2142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B31F-0897-B6F3-4B80-CCB5AD94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D097-ED75-898D-BF6A-E6F55FC3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86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24E1B-5499-0FAE-CDF6-4743BC84A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07BAC-B7C2-52C0-D32E-C582D1385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5A946-0677-2CD8-556E-DE85347E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318A0-775D-32D6-A387-04A0B8F4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9BEA-A239-DDF4-D1EE-79CF0F37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6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5A72-3204-0CDA-14E6-B0A99F3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FF7F2-7A93-1766-E76E-D61318B8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C2A1-6E31-2E1E-3894-288A624B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6AB36-6C3B-6087-7EEF-99D4FB97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473A-C4D3-7FEF-2DB2-7CD38CF1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5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4931-033E-7FE7-7666-B18FC30E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96B37-5EF0-AAC9-EB67-410B7DDE0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D1BFE-944E-9175-A26E-68AEF9FC7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F8929-1A75-BAA8-3F2B-DAE084AC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06366-6B73-083F-368E-BF28D44A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996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A1921-750B-C6D3-2D94-5AAB40C4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E2D2-8C6E-B766-F95A-7922DAB74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FA28E-C0C7-0CD6-D4C5-A0B91988C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641BC-9AC6-85E0-28F2-57C62F2F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950A0-9287-366A-05C8-7C0421CE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DA8DD-3B7C-65F1-4071-8EB45A2F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90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A4AA-56D0-1C95-0170-A2BB9B23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2840F-AA52-4B20-3B19-B42B83534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92467-E112-887B-CD99-E30640E4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45E16-5421-45B8-2627-492A76B81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975E8A-EF31-500B-6A35-5548CF16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4523C-A892-3C5D-ECCF-5C71AD67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B68014-9227-BD2B-9386-24043D1B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66636D-2261-A1FF-162B-5EF8D797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57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CC5A-435C-646B-6A95-DFA97409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2E0E0-7473-3837-A110-F7E1AD714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F67DF-5889-512D-BCC4-665ED888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80CCD-0A6C-7DC9-F8B5-18F839B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3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BB817-CA49-CD6C-98AB-4BB993FA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A42BA4-F433-BF92-12A9-C8708E1A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24DD1-560B-0EC4-B3AC-A96ED84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75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AF0E-E573-03F0-92DC-7D3673D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860D-52F7-E6E7-08B4-C86DF91AF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E7CD-A016-8ABB-ABF4-0CF584210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75B29-30DD-A005-7131-5EADD268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169DC-632A-A254-4361-464651F8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132D6-C4E9-9D58-F2B8-DE11EBE3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39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25B3C-0567-F403-14B2-A32256BF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B3F61-F750-9D01-A56D-271828A67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C31AC-1170-44FC-0D1A-645EDBC34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81BF4-A231-8690-C286-44323A4B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527BC-9F05-E0F5-ED82-86B02B88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3F65F-BE2D-7361-8297-BC73A2FF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35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B3DE3-E19D-4E8D-F5F9-D3BFA836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AFAD8-9A83-49F3-A70C-8C99B3BB5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89FFE-EFEF-7DAC-A631-A594C58C0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B57A4-3C9A-4AD5-9B87-320DA9CC1F69}" type="datetimeFigureOut">
              <a:rPr lang="en-IN" smtClean="0"/>
              <a:t>03-08-2026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9B0D7-3A21-C92E-35A8-BB0A7ED66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B3A71-BABA-3FA4-646A-C4D856A35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05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4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8.e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4.xml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11" Type="http://schemas.openxmlformats.org/officeDocument/2006/relationships/customXml" Target="../ink/ink5.xml"/><Relationship Id="rId10" Type="http://schemas.openxmlformats.org/officeDocument/2006/relationships/image" Target="../media/image8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10" Type="http://schemas.openxmlformats.org/officeDocument/2006/relationships/image" Target="../media/image19.emf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22.em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7.xml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21.wmf"/><Relationship Id="rId7" Type="http://schemas.openxmlformats.org/officeDocument/2006/relationships/oleObject" Target="../embeddings/oleObject16.bin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18.png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8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0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7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12" Type="http://schemas.openxmlformats.org/officeDocument/2006/relationships/image" Target="../media/image270.e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31.wmf"/><Relationship Id="rId10" Type="http://schemas.openxmlformats.org/officeDocument/2006/relationships/customXml" Target="../ink/ink9.xml"/><Relationship Id="rId4" Type="http://schemas.openxmlformats.org/officeDocument/2006/relationships/oleObject" Target="../embeddings/oleObject23.bin"/><Relationship Id="rId9" Type="http://schemas.openxmlformats.org/officeDocument/2006/relationships/image" Target="../media/image33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31.bin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5" Type="http://schemas.openxmlformats.org/officeDocument/2006/relationships/image" Target="../media/image40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7.wmf"/><Relationship Id="rId14" Type="http://schemas.openxmlformats.org/officeDocument/2006/relationships/oleObject" Target="../embeddings/oleObject32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41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.xml"/><Relationship Id="rId5" Type="http://schemas.openxmlformats.org/officeDocument/2006/relationships/image" Target="../media/image42.wmf"/><Relationship Id="rId10" Type="http://schemas.openxmlformats.org/officeDocument/2006/relationships/image" Target="../media/image38.emf"/><Relationship Id="rId4" Type="http://schemas.openxmlformats.org/officeDocument/2006/relationships/oleObject" Target="../embeddings/oleObject34.bin"/><Relationship Id="rId9" Type="http://schemas.openxmlformats.org/officeDocument/2006/relationships/customXml" Target="../ink/ink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image" Target="../media/image43.wmf"/><Relationship Id="rId7" Type="http://schemas.openxmlformats.org/officeDocument/2006/relationships/image" Target="../media/image45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6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image" Target="../media/image47.wmf"/><Relationship Id="rId7" Type="http://schemas.openxmlformats.org/officeDocument/2006/relationships/image" Target="../media/image49.w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51.wmf"/><Relationship Id="rId5" Type="http://schemas.openxmlformats.org/officeDocument/2006/relationships/image" Target="../media/image48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5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yogesh_2501ph27@iitp.ac.i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r>
              <a:rPr lang="en-IN" sz="3200" b="1" dirty="0"/>
              <a:t>Season 5, Lecture 3 (S5,L3):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2EB362A-5841-5245-C4EC-22712F307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67590"/>
          <a:stretch/>
        </p:blipFill>
        <p:spPr>
          <a:xfrm>
            <a:off x="3269673" y="0"/>
            <a:ext cx="5954002" cy="33234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69673" y="1590675"/>
            <a:ext cx="5954002" cy="228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4830D-3B61-5DB6-CA55-0FDD745CA9E0}"/>
              </a:ext>
            </a:extLst>
          </p:cNvPr>
          <p:cNvSpPr/>
          <p:nvPr/>
        </p:nvSpPr>
        <p:spPr>
          <a:xfrm>
            <a:off x="3269673" y="1933200"/>
            <a:ext cx="5954002" cy="11637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EP2104 Thermal physics with engineering applications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</a:rPr>
              <a:t>3-1-0-4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537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D2A6DBA-D7F3-EFF2-1ADB-56428DA1478D}"/>
              </a:ext>
            </a:extLst>
          </p:cNvPr>
          <p:cNvSpPr txBox="1">
            <a:spLocks/>
          </p:cNvSpPr>
          <p:nvPr/>
        </p:nvSpPr>
        <p:spPr>
          <a:xfrm>
            <a:off x="1676400" y="18416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What is Temperature?</a:t>
            </a:r>
            <a:endParaRPr lang="en-IN" b="1" dirty="0"/>
          </a:p>
        </p:txBody>
      </p:sp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91BCE4C3-609D-C2B2-FFC4-36752C5E98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73565" y="3355748"/>
          <a:ext cx="2490351" cy="79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34680" imgH="203040" progId="Equation.DSMT4">
                  <p:embed/>
                </p:oleObj>
              </mc:Choice>
              <mc:Fallback>
                <p:oleObj name="Equation" r:id="rId2" imgW="634680" imgH="20304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91BCE4C3-609D-C2B2-FFC4-36752C5E98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3565" y="3355748"/>
                        <a:ext cx="2490351" cy="7945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69163" y="4495988"/>
            <a:ext cx="69022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400" dirty="0"/>
              <a:t>From Kinetic Theory of gases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2912266" y="249078"/>
            <a:ext cx="6225309" cy="124690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/>
              <a:t>Will deal with only gases now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3063960" y="5181480"/>
              <a:ext cx="6024240" cy="9648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4160" y="5171400"/>
                <a:ext cx="6070680" cy="100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572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0518F-F322-0EEE-922F-E37466C8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A theoretical model is required for a dilute gas  enclosed in a container</a:t>
            </a:r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3495FF97-7FD0-0717-2CB8-5934FCDE5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24" y="1957304"/>
            <a:ext cx="4979751" cy="436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63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CF728E0C-2CD9-B5E9-1538-E3167139A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2" y="1023612"/>
            <a:ext cx="6639952" cy="5821024"/>
          </a:xfrm>
          <a:prstGeom prst="rect">
            <a:avLst/>
          </a:prstGeom>
        </p:spPr>
      </p:pic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68345DBC-195D-CDE0-FFD7-E470A37B60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45958" y="2294236"/>
          <a:ext cx="3135312" cy="163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99920" imgH="419040" progId="Equation.DSMT4">
                  <p:embed/>
                </p:oleObj>
              </mc:Choice>
              <mc:Fallback>
                <p:oleObj name="Equation" r:id="rId3" imgW="799920" imgH="419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68345DBC-195D-CDE0-FFD7-E470A37B60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5958" y="2294236"/>
                        <a:ext cx="3135312" cy="16398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64145" y="397164"/>
            <a:ext cx="3954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Huge number of particles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5127480" y="255600"/>
              <a:ext cx="5596920" cy="54169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13440" y="237600"/>
                <a:ext cx="5621400" cy="544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045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7E04-6EE0-12D4-45C0-C906B63B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3701" y="686379"/>
            <a:ext cx="10515600" cy="1325563"/>
          </a:xfrm>
        </p:spPr>
        <p:txBody>
          <a:bodyPr/>
          <a:lstStyle/>
          <a:p>
            <a:r>
              <a:rPr lang="en-US" b="1" dirty="0"/>
              <a:t>What does classical gas consist of?</a:t>
            </a:r>
            <a:endParaRPr lang="en-IN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0E7B3-10B3-0B77-6B2E-8E52D4780CD9}"/>
              </a:ext>
            </a:extLst>
          </p:cNvPr>
          <p:cNvSpPr txBox="1"/>
          <p:nvPr/>
        </p:nvSpPr>
        <p:spPr>
          <a:xfrm>
            <a:off x="4916557" y="2411896"/>
            <a:ext cx="2013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Point particles</a:t>
            </a:r>
            <a:endParaRPr lang="en-IN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5E29E-FB0F-936A-0C3C-6891B640A45D}"/>
              </a:ext>
            </a:extLst>
          </p:cNvPr>
          <p:cNvSpPr txBox="1"/>
          <p:nvPr/>
        </p:nvSpPr>
        <p:spPr>
          <a:xfrm>
            <a:off x="4916557" y="3059668"/>
            <a:ext cx="2203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Non-interaction</a:t>
            </a:r>
            <a:endParaRPr lang="en-IN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C5F88-DE63-A4E5-A9FF-E1359A16FBB9}"/>
              </a:ext>
            </a:extLst>
          </p:cNvPr>
          <p:cNvSpPr txBox="1"/>
          <p:nvPr/>
        </p:nvSpPr>
        <p:spPr>
          <a:xfrm>
            <a:off x="4916557" y="3799774"/>
            <a:ext cx="2663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Only Kinetic energy</a:t>
            </a:r>
            <a:endParaRPr lang="en-IN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E8FD9-5F54-D1D9-C949-F2763AA02AE6}"/>
              </a:ext>
            </a:extLst>
          </p:cNvPr>
          <p:cNvSpPr txBox="1"/>
          <p:nvPr/>
        </p:nvSpPr>
        <p:spPr>
          <a:xfrm>
            <a:off x="4916557" y="4566845"/>
            <a:ext cx="2896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Only Elastic collisions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99726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680F-2CAB-1325-BE9B-4BC33F50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242" y="-227653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002060"/>
                </a:solidFill>
              </a:rPr>
              <a:t>Classical and Quantum gas</a:t>
            </a:r>
            <a:endParaRPr lang="en-IN" sz="6000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D276EA-DAED-22E8-AD6E-4D4CF3FCB960}"/>
              </a:ext>
            </a:extLst>
          </p:cNvPr>
          <p:cNvSpPr txBox="1"/>
          <p:nvPr/>
        </p:nvSpPr>
        <p:spPr>
          <a:xfrm>
            <a:off x="3757885" y="737707"/>
            <a:ext cx="3455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The Approximation</a:t>
            </a:r>
            <a:endParaRPr lang="en-IN" sz="3200" b="1" dirty="0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250EB706-11EE-0F32-0239-F395F7BE3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71"/>
          <a:stretch/>
        </p:blipFill>
        <p:spPr bwMode="auto">
          <a:xfrm>
            <a:off x="1993242" y="1415525"/>
            <a:ext cx="4512259" cy="291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C124DD0-EC92-C0A9-E374-D13B087D24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6750" y="1662531"/>
          <a:ext cx="5175250" cy="178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457200" progId="Equation.DSMT4">
                  <p:embed/>
                </p:oleObj>
              </mc:Choice>
              <mc:Fallback>
                <p:oleObj name="Equation" r:id="rId3" imgW="1320480" imgH="45720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C124DD0-EC92-C0A9-E374-D13B087D24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0" y="1662531"/>
                        <a:ext cx="5175250" cy="178911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A286951-5A08-CE40-B56C-F75EB3FF1B27}"/>
              </a:ext>
            </a:extLst>
          </p:cNvPr>
          <p:cNvSpPr txBox="1"/>
          <p:nvPr/>
        </p:nvSpPr>
        <p:spPr>
          <a:xfrm>
            <a:off x="2064703" y="4965170"/>
            <a:ext cx="1710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Larger T</a:t>
            </a:r>
            <a:endParaRPr lang="en-IN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83">
                <a:extLst>
                  <a:ext uri="{FF2B5EF4-FFF2-40B4-BE49-F238E27FC236}">
                    <a16:creationId xmlns:a16="http://schemas.microsoft.com/office/drawing/2014/main" id="{C22C191B-52A2-F436-F64C-9E37A19582AC}"/>
                  </a:ext>
                </a:extLst>
              </p:cNvPr>
              <p:cNvSpPr txBox="1"/>
              <p:nvPr/>
            </p:nvSpPr>
            <p:spPr bwMode="auto">
              <a:xfrm>
                <a:off x="5368925" y="4841875"/>
                <a:ext cx="2041525" cy="893763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𝑑𝐵</m:t>
                          </m:r>
                        </m:sub>
                      </m:sSub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0" name="Object 83">
                <a:extLst>
                  <a:ext uri="{FF2B5EF4-FFF2-40B4-BE49-F238E27FC236}">
                    <a16:creationId xmlns:a16="http://schemas.microsoft.com/office/drawing/2014/main" id="{C22C191B-52A2-F436-F64C-9E37A1958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8925" y="4841875"/>
                <a:ext cx="2041525" cy="8937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rrow: Right 10">
            <a:extLst>
              <a:ext uri="{FF2B5EF4-FFF2-40B4-BE49-F238E27FC236}">
                <a16:creationId xmlns:a16="http://schemas.microsoft.com/office/drawing/2014/main" id="{DA776746-0E4D-A109-C399-A5E66860BC09}"/>
              </a:ext>
            </a:extLst>
          </p:cNvPr>
          <p:cNvSpPr/>
          <p:nvPr/>
        </p:nvSpPr>
        <p:spPr>
          <a:xfrm>
            <a:off x="3962921" y="5114502"/>
            <a:ext cx="957827" cy="3476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aphicFrame>
        <p:nvGraphicFramePr>
          <p:cNvPr id="12" name="Object 83">
            <a:extLst>
              <a:ext uri="{FF2B5EF4-FFF2-40B4-BE49-F238E27FC236}">
                <a16:creationId xmlns:a16="http://schemas.microsoft.com/office/drawing/2014/main" id="{A56A2F26-2BFB-9A45-741D-448A863E28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39786" y="4841453"/>
          <a:ext cx="2835275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23600" imgH="228600" progId="Equation.DSMT4">
                  <p:embed/>
                </p:oleObj>
              </mc:Choice>
              <mc:Fallback>
                <p:oleObj name="Equation" r:id="rId7" imgW="723600" imgH="228600" progId="Equation.DSMT4">
                  <p:embed/>
                  <p:pic>
                    <p:nvPicPr>
                      <p:cNvPr id="12" name="Object 83">
                        <a:extLst>
                          <a:ext uri="{FF2B5EF4-FFF2-40B4-BE49-F238E27FC236}">
                            <a16:creationId xmlns:a16="http://schemas.microsoft.com/office/drawing/2014/main" id="{A56A2F26-2BFB-9A45-741D-448A863E28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9786" y="4841453"/>
                        <a:ext cx="2835275" cy="8953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A3A2948-F714-895B-ACBA-218E9F8DB6F5}"/>
              </a:ext>
            </a:extLst>
          </p:cNvPr>
          <p:cNvSpPr txBox="1"/>
          <p:nvPr/>
        </p:nvSpPr>
        <p:spPr>
          <a:xfrm>
            <a:off x="1904868" y="5825278"/>
            <a:ext cx="2874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Lower density</a:t>
            </a:r>
            <a:endParaRPr lang="en-IN" sz="3600" b="1" dirty="0"/>
          </a:p>
        </p:txBody>
      </p:sp>
      <p:graphicFrame>
        <p:nvGraphicFramePr>
          <p:cNvPr id="14" name="Object 83">
            <a:extLst>
              <a:ext uri="{FF2B5EF4-FFF2-40B4-BE49-F238E27FC236}">
                <a16:creationId xmlns:a16="http://schemas.microsoft.com/office/drawing/2014/main" id="{55DA0EC4-FE85-35C7-20B4-80B8B7217A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8456" y="5825278"/>
          <a:ext cx="1107045" cy="95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57200" imgH="393480" progId="Equation.DSMT4">
                  <p:embed/>
                </p:oleObj>
              </mc:Choice>
              <mc:Fallback>
                <p:oleObj name="Equation" r:id="rId9" imgW="457200" imgH="393480" progId="Equation.DSMT4">
                  <p:embed/>
                  <p:pic>
                    <p:nvPicPr>
                      <p:cNvPr id="14" name="Object 83">
                        <a:extLst>
                          <a:ext uri="{FF2B5EF4-FFF2-40B4-BE49-F238E27FC236}">
                            <a16:creationId xmlns:a16="http://schemas.microsoft.com/office/drawing/2014/main" id="{55DA0EC4-FE85-35C7-20B4-80B8B7217A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8456" y="5825278"/>
                        <a:ext cx="1107045" cy="9511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65382" y="857267"/>
            <a:ext cx="3455719" cy="1112577"/>
          </a:xfrm>
          <a:prstGeom prst="roundRect">
            <a:avLst/>
          </a:prstGeom>
          <a:solidFill>
            <a:srgbClr val="002060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Classical gas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6843" y="3916465"/>
            <a:ext cx="3455719" cy="1112577"/>
          </a:xfrm>
          <a:prstGeom prst="roundRect">
            <a:avLst/>
          </a:prstGeom>
          <a:solidFill>
            <a:srgbClr val="002060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Quantum gas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" name="Ink 3"/>
              <p14:cNvContentPartPr/>
              <p14:nvPr/>
            </p14:nvContentPartPr>
            <p14:xfrm>
              <a:off x="2736000" y="1428120"/>
              <a:ext cx="9301680" cy="53128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18720" y="1409040"/>
                <a:ext cx="9325080" cy="534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938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3" grpId="0"/>
      <p:bldP spid="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7F66D-A741-E014-E10C-6135C307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1594" y="2766218"/>
            <a:ext cx="10515600" cy="1325563"/>
          </a:xfrm>
        </p:spPr>
        <p:txBody>
          <a:bodyPr/>
          <a:lstStyle/>
          <a:p>
            <a:r>
              <a:rPr lang="en-US" dirty="0"/>
              <a:t>Will discuss on </a:t>
            </a:r>
            <a:r>
              <a:rPr lang="en-US" b="1" dirty="0"/>
              <a:t>“Classical Gas”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920355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761" y="1162099"/>
            <a:ext cx="7935602" cy="45023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5616" y="5401559"/>
            <a:ext cx="9078013" cy="433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050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>
          <a:xfrm>
            <a:off x="2466109" y="1385455"/>
            <a:ext cx="6871855" cy="7209221"/>
            <a:chOff x="5133701" y="2420888"/>
            <a:chExt cx="2714799" cy="4397571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701" y="2420888"/>
              <a:ext cx="2714799" cy="27918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239213" y="6390638"/>
              <a:ext cx="124179" cy="427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IN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23854" y="193963"/>
            <a:ext cx="46833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5400" dirty="0"/>
              <a:t>Hotter to colder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9382" y="6230483"/>
            <a:ext cx="6466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/>
              <a:t>Temperature  of atomic gas is reduced as a function of time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705975" y="2809875"/>
            <a:ext cx="2019300" cy="12096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Imaging </a:t>
            </a:r>
          </a:p>
          <a:p>
            <a:pPr algn="ctr"/>
            <a:r>
              <a:rPr lang="en-IN" dirty="0"/>
              <a:t>Of</a:t>
            </a:r>
          </a:p>
          <a:p>
            <a:pPr algn="ctr"/>
            <a:r>
              <a:rPr lang="en-IN" dirty="0"/>
              <a:t>Atomic gas</a:t>
            </a:r>
          </a:p>
        </p:txBody>
      </p:sp>
    </p:spTree>
    <p:extLst>
      <p:ext uri="{BB962C8B-B14F-4D97-AF65-F5344CB8AC3E}">
        <p14:creationId xmlns:p14="http://schemas.microsoft.com/office/powerpoint/2010/main" val="4020083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3A48-6BDC-5A45-C9B1-AA3F697E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886" y="263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/>
              <a:t>Approach of “Kinetic Theory”</a:t>
            </a:r>
            <a:endParaRPr lang="en-IN" sz="6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D9269-9707-955C-3499-31D5000E41C8}"/>
              </a:ext>
            </a:extLst>
          </p:cNvPr>
          <p:cNvSpPr txBox="1"/>
          <p:nvPr/>
        </p:nvSpPr>
        <p:spPr>
          <a:xfrm>
            <a:off x="4854268" y="2286696"/>
            <a:ext cx="2629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Gas molecules</a:t>
            </a:r>
            <a:endParaRPr lang="en-I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984F7-6E89-55A7-1106-68AECE264179}"/>
              </a:ext>
            </a:extLst>
          </p:cNvPr>
          <p:cNvSpPr txBox="1"/>
          <p:nvPr/>
        </p:nvSpPr>
        <p:spPr>
          <a:xfrm>
            <a:off x="4953046" y="1545908"/>
            <a:ext cx="2474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Distribution</a:t>
            </a:r>
            <a:endParaRPr lang="en-IN" sz="3600" b="1" dirty="0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1D725218-C5C0-D893-637F-E223F06B8C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95512" y="3031331"/>
          <a:ext cx="26892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85800" imgH="203040" progId="Equation.DSMT4">
                  <p:embed/>
                </p:oleObj>
              </mc:Choice>
              <mc:Fallback>
                <p:oleObj name="Equation" r:id="rId2" imgW="68580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1D725218-C5C0-D893-637F-E223F06B8C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512" y="3031331"/>
                        <a:ext cx="2689225" cy="7953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BCE4E699-1FC6-7486-2B3B-52D6FE0E4F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17811" y="4106982"/>
          <a:ext cx="14446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280" imgH="203040" progId="Equation.DSMT4">
                  <p:embed/>
                </p:oleObj>
              </mc:Choice>
              <mc:Fallback>
                <p:oleObj name="Equation" r:id="rId4" imgW="368280" imgH="203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BCE4E699-1FC6-7486-2B3B-52D6FE0E4F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11" y="4106982"/>
                        <a:ext cx="1444625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8385F6B-673E-2D85-BA23-FCD0773BC3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3979" y="5181046"/>
          <a:ext cx="17922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8385F6B-673E-2D85-BA23-FCD0773BC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979" y="5181046"/>
                        <a:ext cx="1792288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010595" y="5974796"/>
            <a:ext cx="6059055" cy="6834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/>
              <a:t>Classical Microscopic Theory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/>
              <p14:cNvContentPartPr/>
              <p14:nvPr/>
            </p14:nvContentPartPr>
            <p14:xfrm>
              <a:off x="4794480" y="3267720"/>
              <a:ext cx="3751920" cy="29152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72520" y="3244320"/>
                <a:ext cx="3795840" cy="296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142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378A8-2A5F-252E-48B9-1C6B79E62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/>
              <a:t>Kinetic Theory of Gases</a:t>
            </a:r>
            <a:endParaRPr lang="en-IN" sz="60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A6027-7DE0-E412-DD2D-D39D6B76D349}"/>
              </a:ext>
            </a:extLst>
          </p:cNvPr>
          <p:cNvSpPr txBox="1"/>
          <p:nvPr/>
        </p:nvSpPr>
        <p:spPr>
          <a:xfrm>
            <a:off x="71608" y="2607942"/>
            <a:ext cx="12304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400" b="1">
                <a:solidFill>
                  <a:srgbClr val="002060"/>
                </a:solidFill>
              </a:rPr>
              <a:t>“Kinetic theory of gas is a microscopic theory which concerns itself with the average motion of</a:t>
            </a:r>
          </a:p>
          <a:p>
            <a:pPr algn="just"/>
            <a:r>
              <a:rPr lang="en-US" sz="2400" b="1">
                <a:solidFill>
                  <a:srgbClr val="002060"/>
                </a:solidFill>
              </a:rPr>
              <a:t>atoms and their collisions with wall and other objects in order to calculate the equation of the </a:t>
            </a:r>
          </a:p>
          <a:p>
            <a:pPr algn="just"/>
            <a:r>
              <a:rPr lang="en-US" sz="2400" b="1">
                <a:solidFill>
                  <a:srgbClr val="002060"/>
                </a:solidFill>
              </a:rPr>
              <a:t>state for the ideal gas”</a:t>
            </a:r>
            <a:endParaRPr lang="en-IN" sz="2400" b="1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B73E5-0F47-C07A-2A64-8978F5FA3982}"/>
              </a:ext>
            </a:extLst>
          </p:cNvPr>
          <p:cNvSpPr txBox="1"/>
          <p:nvPr/>
        </p:nvSpPr>
        <p:spPr>
          <a:xfrm>
            <a:off x="71608" y="4725525"/>
            <a:ext cx="11397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Kinetic theory of gas is limited to monoatomic gas with many assumption’s made on the</a:t>
            </a:r>
          </a:p>
          <a:p>
            <a:r>
              <a:rPr lang="en-US" sz="2400" b="1">
                <a:solidFill>
                  <a:srgbClr val="002060"/>
                </a:solidFill>
              </a:rPr>
              <a:t>behavior of ideal gas</a:t>
            </a:r>
            <a:endParaRPr lang="en-IN" sz="2400" b="1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C5E589-8ED1-8F37-8D4C-A3FA4159D162}"/>
              </a:ext>
            </a:extLst>
          </p:cNvPr>
          <p:cNvSpPr txBox="1"/>
          <p:nvPr/>
        </p:nvSpPr>
        <p:spPr>
          <a:xfrm>
            <a:off x="6224094" y="1690688"/>
            <a:ext cx="5983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err="1"/>
              <a:t>Avagrado and Loschmidt – 19</a:t>
            </a:r>
            <a:r>
              <a:rPr lang="en-US" sz="2800" b="1" baseline="30000"/>
              <a:t>th</a:t>
            </a:r>
            <a:r>
              <a:rPr lang="en-US" sz="2800" b="1"/>
              <a:t> century</a:t>
            </a:r>
            <a:endParaRPr lang="en-IN" sz="2800" b="1"/>
          </a:p>
        </p:txBody>
      </p:sp>
    </p:spTree>
    <p:extLst>
      <p:ext uri="{BB962C8B-B14F-4D97-AF65-F5344CB8AC3E}">
        <p14:creationId xmlns:p14="http://schemas.microsoft.com/office/powerpoint/2010/main" val="366153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101123"/>
              </p:ext>
            </p:extLst>
          </p:nvPr>
        </p:nvGraphicFramePr>
        <p:xfrm>
          <a:off x="915223" y="440260"/>
          <a:ext cx="10107454" cy="5985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294973517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2995396812"/>
                    </a:ext>
                  </a:extLst>
                </a:gridCol>
                <a:gridCol w="1562793">
                  <a:extLst>
                    <a:ext uri="{9D8B030D-6E8A-4147-A177-3AD203B41FA5}">
                      <a16:colId xmlns:a16="http://schemas.microsoft.com/office/drawing/2014/main" val="1238410764"/>
                    </a:ext>
                  </a:extLst>
                </a:gridCol>
              </a:tblGrid>
              <a:tr h="9948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Time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11:11:55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12-12:55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3-3:55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4- 4:55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02-02:55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8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Monday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4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Tuesday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R102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7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4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Wednesday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86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Thursday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2000" b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2074633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6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26EC-2C4E-3F91-B176-695DC74F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113" y="-159081"/>
            <a:ext cx="10515600" cy="1325563"/>
          </a:xfrm>
        </p:spPr>
        <p:txBody>
          <a:bodyPr/>
          <a:lstStyle/>
          <a:p>
            <a:r>
              <a:rPr lang="en-US" b="1"/>
              <a:t>Kinetic Theory of Gas: It’s assumptions</a:t>
            </a:r>
            <a:endParaRPr lang="en-IN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F652B6-826B-6E6A-500D-07B1A4EB6E9A}"/>
              </a:ext>
            </a:extLst>
          </p:cNvPr>
          <p:cNvSpPr txBox="1"/>
          <p:nvPr/>
        </p:nvSpPr>
        <p:spPr>
          <a:xfrm>
            <a:off x="3529196" y="1128314"/>
            <a:ext cx="5510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Molecules/particles are moving in all random directions</a:t>
            </a:r>
            <a:endParaRPr lang="en-IN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684501-38B5-184B-1D56-3F997ABDA6C6}"/>
              </a:ext>
            </a:extLst>
          </p:cNvPr>
          <p:cNvSpPr txBox="1"/>
          <p:nvPr/>
        </p:nvSpPr>
        <p:spPr>
          <a:xfrm>
            <a:off x="-28718" y="1630476"/>
            <a:ext cx="12220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Treat molecules/particles as point classical particles, since size of molecules are much smaller compared to their intermolecular</a:t>
            </a:r>
          </a:p>
          <a:p>
            <a:r>
              <a:rPr lang="en-US" b="1" dirty="0"/>
              <a:t>distance</a:t>
            </a:r>
            <a:endParaRPr lang="en-IN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DD6330-1078-1664-905F-891554452AB1}"/>
              </a:ext>
            </a:extLst>
          </p:cNvPr>
          <p:cNvSpPr txBox="1"/>
          <p:nvPr/>
        </p:nvSpPr>
        <p:spPr>
          <a:xfrm>
            <a:off x="3935836" y="2120557"/>
            <a:ext cx="383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No interaction between the molecules</a:t>
            </a:r>
            <a:endParaRPr lang="en-IN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2968BB-C2B9-F307-D188-08E910E03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22018" y="2529515"/>
            <a:ext cx="3010808" cy="24407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705D0B-7651-1CF1-CEA6-9ABDA6985F4A}"/>
              </a:ext>
            </a:extLst>
          </p:cNvPr>
          <p:cNvSpPr txBox="1"/>
          <p:nvPr/>
        </p:nvSpPr>
        <p:spPr>
          <a:xfrm>
            <a:off x="4834811" y="4853606"/>
            <a:ext cx="2213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Only elastic collisions</a:t>
            </a:r>
            <a:endParaRPr lang="en-IN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775F75-4EBF-8184-E7AC-3C40AF4FB016}"/>
              </a:ext>
            </a:extLst>
          </p:cNvPr>
          <p:cNvSpPr txBox="1"/>
          <p:nvPr/>
        </p:nvSpPr>
        <p:spPr>
          <a:xfrm>
            <a:off x="7630352" y="3253276"/>
            <a:ext cx="347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Gas is under equilibrium condition</a:t>
            </a:r>
            <a:endParaRPr lang="en-IN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A7E83-9356-A215-8F1C-862F05F17D9B}"/>
              </a:ext>
            </a:extLst>
          </p:cNvPr>
          <p:cNvSpPr txBox="1"/>
          <p:nvPr/>
        </p:nvSpPr>
        <p:spPr>
          <a:xfrm>
            <a:off x="5700177" y="3158547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N</a:t>
            </a:r>
            <a:endParaRPr lang="en-IN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00BE8-7949-4DB0-3D18-267A71F5A316}"/>
              </a:ext>
            </a:extLst>
          </p:cNvPr>
          <p:cNvSpPr txBox="1"/>
          <p:nvPr/>
        </p:nvSpPr>
        <p:spPr>
          <a:xfrm>
            <a:off x="3752132" y="3343213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V</a:t>
            </a:r>
            <a:endParaRPr lang="en-IN" sz="2400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81996C-140E-C241-F055-E19D5D1EC7A5}"/>
              </a:ext>
            </a:extLst>
          </p:cNvPr>
          <p:cNvSpPr txBox="1"/>
          <p:nvPr/>
        </p:nvSpPr>
        <p:spPr>
          <a:xfrm>
            <a:off x="116560" y="3221607"/>
            <a:ext cx="32180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No forces of attraction or repulsion </a:t>
            </a:r>
          </a:p>
          <a:p>
            <a:r>
              <a:rPr lang="en-US" sz="1600" b="1"/>
              <a:t>between molecules</a:t>
            </a:r>
            <a:endParaRPr lang="en-IN" sz="1600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A8DAFB-18D2-50CA-1A4E-C765A07DB586}"/>
              </a:ext>
            </a:extLst>
          </p:cNvPr>
          <p:cNvSpPr txBox="1"/>
          <p:nvPr/>
        </p:nvSpPr>
        <p:spPr>
          <a:xfrm>
            <a:off x="622457" y="5278751"/>
            <a:ext cx="715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Uniform distribution of atoms such that N/V is a constant  (homogenous)</a:t>
            </a:r>
            <a:endParaRPr lang="en-IN" b="1"/>
          </a:p>
        </p:txBody>
      </p:sp>
      <p:graphicFrame>
        <p:nvGraphicFramePr>
          <p:cNvPr id="19" name="Object 83">
            <a:extLst>
              <a:ext uri="{FF2B5EF4-FFF2-40B4-BE49-F238E27FC236}">
                <a16:creationId xmlns:a16="http://schemas.microsoft.com/office/drawing/2014/main" id="{17694425-6DF8-2336-7DB6-C8A59E66F3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457" y="5712285"/>
          <a:ext cx="5973715" cy="1091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27120" imgH="609480" progId="Equation.DSMT4">
                  <p:embed/>
                </p:oleObj>
              </mc:Choice>
              <mc:Fallback>
                <p:oleObj name="Equation" r:id="rId3" imgW="3327120" imgH="609480" progId="Equation.DSMT4">
                  <p:embed/>
                  <p:pic>
                    <p:nvPicPr>
                      <p:cNvPr id="19" name="Object 83">
                        <a:extLst>
                          <a:ext uri="{FF2B5EF4-FFF2-40B4-BE49-F238E27FC236}">
                            <a16:creationId xmlns:a16="http://schemas.microsoft.com/office/drawing/2014/main" id="{17694425-6DF8-2336-7DB6-C8A59E66F3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457" y="5712285"/>
                        <a:ext cx="5973715" cy="109180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2B1633F2-5242-5C9B-3EAE-F54DBCF78707}"/>
              </a:ext>
            </a:extLst>
          </p:cNvPr>
          <p:cNvSpPr txBox="1"/>
          <p:nvPr/>
        </p:nvSpPr>
        <p:spPr>
          <a:xfrm>
            <a:off x="7059710" y="5935021"/>
            <a:ext cx="4601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err="1"/>
              <a:t>dV is very small compared to V, still it can have large number of molecules in dN </a:t>
            </a:r>
            <a:endParaRPr lang="en-IN" b="1"/>
          </a:p>
        </p:txBody>
      </p:sp>
      <p:sp>
        <p:nvSpPr>
          <p:cNvPr id="10" name="TextBox 9"/>
          <p:cNvSpPr txBox="1"/>
          <p:nvPr/>
        </p:nvSpPr>
        <p:spPr>
          <a:xfrm>
            <a:off x="8620193" y="4422467"/>
            <a:ext cx="1163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/>
              <a:t>No gravity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/>
              <p14:cNvContentPartPr/>
              <p14:nvPr/>
            </p14:nvContentPartPr>
            <p14:xfrm>
              <a:off x="4011480" y="1831680"/>
              <a:ext cx="6520680" cy="28490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95640" y="1805400"/>
                <a:ext cx="6557760" cy="290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2465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3" grpId="0"/>
      <p:bldP spid="18" grpId="0"/>
      <p:bldP spid="14" grpId="0"/>
      <p:bldP spid="1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B4A3-A40D-DDA0-2A41-B27C12088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70" y="0"/>
            <a:ext cx="10942983" cy="1325563"/>
          </a:xfrm>
        </p:spPr>
        <p:txBody>
          <a:bodyPr/>
          <a:lstStyle/>
          <a:p>
            <a:r>
              <a:rPr lang="en-US" b="1"/>
              <a:t>Maxwell-Boltzmann Distribution: Kinetic Theory</a:t>
            </a:r>
            <a:endParaRPr lang="en-IN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F02FCD-254B-028A-DD5F-F08C052EFD6D}"/>
              </a:ext>
            </a:extLst>
          </p:cNvPr>
          <p:cNvSpPr txBox="1"/>
          <p:nvPr/>
        </p:nvSpPr>
        <p:spPr>
          <a:xfrm>
            <a:off x="2920448" y="1033748"/>
            <a:ext cx="701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how many molecules are moving between velocities v and v + dv</a:t>
            </a:r>
            <a:endParaRPr lang="en-IN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48FAD9-C859-0C59-B651-15D1BEF7A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57401" y="2649890"/>
            <a:ext cx="3010808" cy="244071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1DC00DC-93DA-DB76-AD57-B3A2743F5D93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F03D2D-770D-BE1D-A03A-6AF0AAE8B2A4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611C744-E98B-EAF7-D342-9F357744A0C6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C93CAC3-0BA9-F6C4-FCA5-A1044846DF1F}"/>
              </a:ext>
            </a:extLst>
          </p:cNvPr>
          <p:cNvSpPr txBox="1"/>
          <p:nvPr/>
        </p:nvSpPr>
        <p:spPr>
          <a:xfrm>
            <a:off x="8812696" y="376309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</a:t>
            </a:r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2AFDB5-36F3-B9FB-380A-473A95A67E03}"/>
              </a:ext>
            </a:extLst>
          </p:cNvPr>
          <p:cNvSpPr txBox="1"/>
          <p:nvPr/>
        </p:nvSpPr>
        <p:spPr>
          <a:xfrm>
            <a:off x="5573943" y="139766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y</a:t>
            </a:r>
            <a:endParaRPr lang="en-I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0B778-BCB5-1843-1A1A-0901ECCA6E91}"/>
              </a:ext>
            </a:extLst>
          </p:cNvPr>
          <p:cNvSpPr txBox="1"/>
          <p:nvPr/>
        </p:nvSpPr>
        <p:spPr>
          <a:xfrm>
            <a:off x="3911649" y="5625469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z</a:t>
            </a:r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DCD42B-CA35-732E-4EFE-A42DAB0D5730}"/>
              </a:ext>
            </a:extLst>
          </p:cNvPr>
          <p:cNvSpPr txBox="1"/>
          <p:nvPr/>
        </p:nvSpPr>
        <p:spPr>
          <a:xfrm>
            <a:off x="8216347" y="2516289"/>
            <a:ext cx="3242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Random motion in all directions</a:t>
            </a:r>
            <a:endParaRPr lang="en-IN" b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9D9E8E-BFB0-96A5-2EB5-2B470192B2B0}"/>
              </a:ext>
            </a:extLst>
          </p:cNvPr>
          <p:cNvSpPr txBox="1"/>
          <p:nvPr/>
        </p:nvSpPr>
        <p:spPr>
          <a:xfrm>
            <a:off x="1399031" y="3429000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 molecules/particles</a:t>
            </a:r>
            <a:endParaRPr lang="en-IN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D3C46E-9007-0412-9AB5-AE31CFDD00D6}"/>
              </a:ext>
            </a:extLst>
          </p:cNvPr>
          <p:cNvSpPr txBox="1"/>
          <p:nvPr/>
        </p:nvSpPr>
        <p:spPr>
          <a:xfrm>
            <a:off x="2758052" y="5968090"/>
            <a:ext cx="492820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Velocity components are completely independent</a:t>
            </a:r>
          </a:p>
          <a:p>
            <a:r>
              <a:rPr lang="en-US" b="1"/>
              <a:t>And completely </a:t>
            </a:r>
            <a:r>
              <a:rPr lang="en-US" sz="2800" b="1"/>
              <a:t>Isotropic</a:t>
            </a:r>
            <a:endParaRPr lang="en-IN" sz="2800" b="1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6FAF19F-1DBC-CCE8-7F9D-B67FE2F7E498}"/>
              </a:ext>
            </a:extLst>
          </p:cNvPr>
          <p:cNvSpPr/>
          <p:nvPr/>
        </p:nvSpPr>
        <p:spPr>
          <a:xfrm>
            <a:off x="8309113" y="4911548"/>
            <a:ext cx="331302" cy="3340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D1B395-F961-4098-F60C-DC81D1DFA4B0}"/>
              </a:ext>
            </a:extLst>
          </p:cNvPr>
          <p:cNvCxnSpPr/>
          <p:nvPr/>
        </p:nvCxnSpPr>
        <p:spPr>
          <a:xfrm flipH="1">
            <a:off x="11184835" y="3613666"/>
            <a:ext cx="0" cy="301242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893FBFE-DF4C-415A-E579-D2F65BB1529C}"/>
              </a:ext>
            </a:extLst>
          </p:cNvPr>
          <p:cNvSpPr txBox="1"/>
          <p:nvPr/>
        </p:nvSpPr>
        <p:spPr>
          <a:xfrm>
            <a:off x="8247821" y="5880648"/>
            <a:ext cx="2981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Collisions with wall is always </a:t>
            </a:r>
          </a:p>
          <a:p>
            <a:r>
              <a:rPr lang="en-US"/>
              <a:t>Perpendicular and only linear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655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255 L -0.00052 -0.00255 C 0.00625 -0.0037 0.01315 -0.00602 0.02005 -0.00625 C 0.0306 -0.00671 0.04115 -0.00532 0.05156 -0.0044 C 0.05664 -0.00394 0.06172 -0.00301 0.0668 -0.00255 L 0.08425 -0.00046 L 0.12227 -0.00255 L 0.2224 -0.0044 L 0.2224 -0.0044 C 0.21901 -0.00509 0.21576 -0.00556 0.2125 -0.00625 C 0.21042 -0.00671 0.20821 -0.0081 0.20599 -0.0081 L 0.02656 -0.00625 C 0.02474 -0.00579 0.02305 -0.00463 0.02123 -0.0044 C -0.00091 -0.00139 0.003 -0.00278 -0.00052 -0.00255 Z" pathEditMode="relative" ptsTypes="AAAAAAAAAAAA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  <p:bldP spid="3" grpId="1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26EC-2C4E-3F91-B176-695DC74F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113" y="-175707"/>
            <a:ext cx="10515600" cy="1325563"/>
          </a:xfrm>
        </p:spPr>
        <p:txBody>
          <a:bodyPr/>
          <a:lstStyle/>
          <a:p>
            <a:r>
              <a:rPr lang="en-US" b="1"/>
              <a:t>Kinetic Theory of Gas: It’s assumptions</a:t>
            </a:r>
            <a:endParaRPr lang="en-IN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2968BB-C2B9-F307-D188-08E910E03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22018" y="1363324"/>
            <a:ext cx="3010808" cy="24407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5D1C25-E85B-1A7B-5F36-A7FEBB00C5AC}"/>
              </a:ext>
            </a:extLst>
          </p:cNvPr>
          <p:cNvSpPr txBox="1"/>
          <p:nvPr/>
        </p:nvSpPr>
        <p:spPr>
          <a:xfrm>
            <a:off x="3552911" y="4048091"/>
            <a:ext cx="4603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Velocity distribution and distribution function </a:t>
            </a:r>
            <a:endParaRPr lang="en-IN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292FB3-6642-36E3-E9EE-13A465ABC7DD}"/>
              </a:ext>
            </a:extLst>
          </p:cNvPr>
          <p:cNvSpPr txBox="1"/>
          <p:nvPr/>
        </p:nvSpPr>
        <p:spPr>
          <a:xfrm>
            <a:off x="1926493" y="4537806"/>
            <a:ext cx="9623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Kinetic theory  help us to find Maxwell-Boltzmann distribution function which is used to determine </a:t>
            </a:r>
          </a:p>
          <a:p>
            <a:r>
              <a:rPr lang="en-US" b="1" dirty="0"/>
              <a:t>Probability of  molecules/particles  are moving between velocities v and v + dv</a:t>
            </a:r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A7E83-9356-A215-8F1C-862F05F17D9B}"/>
              </a:ext>
            </a:extLst>
          </p:cNvPr>
          <p:cNvSpPr txBox="1"/>
          <p:nvPr/>
        </p:nvSpPr>
        <p:spPr>
          <a:xfrm>
            <a:off x="5700177" y="1992356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N</a:t>
            </a:r>
            <a:endParaRPr lang="en-IN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00BE8-7949-4DB0-3D18-267A71F5A316}"/>
              </a:ext>
            </a:extLst>
          </p:cNvPr>
          <p:cNvSpPr txBox="1"/>
          <p:nvPr/>
        </p:nvSpPr>
        <p:spPr>
          <a:xfrm>
            <a:off x="3609315" y="2040918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V</a:t>
            </a:r>
            <a:endParaRPr lang="en-IN" sz="2400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9F378C-5095-33E1-FB79-2740B6160D72}"/>
              </a:ext>
            </a:extLst>
          </p:cNvPr>
          <p:cNvSpPr txBox="1"/>
          <p:nvPr/>
        </p:nvSpPr>
        <p:spPr>
          <a:xfrm>
            <a:off x="3196862" y="890625"/>
            <a:ext cx="526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Molecules can have any speed’s between 0 to infinity</a:t>
            </a:r>
            <a:endParaRPr lang="en-IN" b="1"/>
          </a:p>
        </p:txBody>
      </p:sp>
    </p:spTree>
    <p:extLst>
      <p:ext uri="{BB962C8B-B14F-4D97-AF65-F5344CB8AC3E}">
        <p14:creationId xmlns:p14="http://schemas.microsoft.com/office/powerpoint/2010/main" val="347312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3A48-6BDC-5A45-C9B1-AA3F697E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886" y="263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/>
              <a:t>Approach of “Kinetic Theory”</a:t>
            </a:r>
            <a:endParaRPr lang="en-IN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984F7-6E89-55A7-1106-68AECE264179}"/>
              </a:ext>
            </a:extLst>
          </p:cNvPr>
          <p:cNvSpPr txBox="1"/>
          <p:nvPr/>
        </p:nvSpPr>
        <p:spPr>
          <a:xfrm>
            <a:off x="3248297" y="2104686"/>
            <a:ext cx="6092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Finding a Distribution Function</a:t>
            </a:r>
            <a:endParaRPr lang="en-IN" sz="3600" b="1" dirty="0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1D725218-C5C0-D893-637F-E223F06B8C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95512" y="3031331"/>
          <a:ext cx="26892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85800" imgH="203040" progId="Equation.DSMT4">
                  <p:embed/>
                </p:oleObj>
              </mc:Choice>
              <mc:Fallback>
                <p:oleObj name="Equation" r:id="rId2" imgW="68580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1D725218-C5C0-D893-637F-E223F06B8C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512" y="3031331"/>
                        <a:ext cx="2689225" cy="7953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BCE4E699-1FC6-7486-2B3B-52D6FE0E4F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17811" y="4106982"/>
          <a:ext cx="14446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280" imgH="203040" progId="Equation.DSMT4">
                  <p:embed/>
                </p:oleObj>
              </mc:Choice>
              <mc:Fallback>
                <p:oleObj name="Equation" r:id="rId4" imgW="368280" imgH="203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BCE4E699-1FC6-7486-2B3B-52D6FE0E4F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11" y="4106982"/>
                        <a:ext cx="1444625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8385F6B-673E-2D85-BA23-FCD0773BC3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3979" y="5181046"/>
          <a:ext cx="17922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8385F6B-673E-2D85-BA23-FCD0773BC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979" y="5181046"/>
                        <a:ext cx="1792288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010595" y="5974796"/>
            <a:ext cx="6059055" cy="6834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/>
              <a:t>Microscopic theory</a:t>
            </a:r>
          </a:p>
        </p:txBody>
      </p:sp>
    </p:spTree>
    <p:extLst>
      <p:ext uri="{BB962C8B-B14F-4D97-AF65-F5344CB8AC3E}">
        <p14:creationId xmlns:p14="http://schemas.microsoft.com/office/powerpoint/2010/main" val="32646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5524" y="3100013"/>
            <a:ext cx="10515600" cy="1325563"/>
          </a:xfrm>
        </p:spPr>
        <p:txBody>
          <a:bodyPr>
            <a:normAutofit/>
          </a:bodyPr>
          <a:lstStyle/>
          <a:p>
            <a:r>
              <a:rPr lang="en-IN" sz="6000" b="1" dirty="0">
                <a:solidFill>
                  <a:srgbClr val="002060"/>
                </a:solidFill>
              </a:rPr>
              <a:t>Finding a distribution function</a:t>
            </a:r>
          </a:p>
        </p:txBody>
      </p:sp>
    </p:spTree>
    <p:extLst>
      <p:ext uri="{BB962C8B-B14F-4D97-AF65-F5344CB8AC3E}">
        <p14:creationId xmlns:p14="http://schemas.microsoft.com/office/powerpoint/2010/main" val="2518198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Perpetua" pitchFamily="18" charset="0"/>
              </a:rPr>
              <a:t>Expectation or average: no of students v/s height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733800" y="4782456"/>
            <a:ext cx="4953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741060" y="1905000"/>
            <a:ext cx="0" cy="2895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93906" y="3352800"/>
            <a:ext cx="152400" cy="1429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84506" y="2743200"/>
            <a:ext cx="152400" cy="2039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753428" y="4066844"/>
            <a:ext cx="185058" cy="700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57400" y="2743200"/>
            <a:ext cx="1587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 of students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41506" y="29718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32106" y="23622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98486" y="36539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98842" y="48768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5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329542" y="5615218"/>
          <a:ext cx="7578726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82800" imgH="393700" progId="Equation.DSMT4">
                  <p:embed/>
                </p:oleObj>
              </mc:Choice>
              <mc:Fallback>
                <p:oleObj name="Equation" r:id="rId2" imgW="2082800" imgH="39370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9542" y="5615218"/>
                        <a:ext cx="7578726" cy="10541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893906" y="4876801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4.5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58016" y="485061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24800" y="4876800"/>
            <a:ext cx="812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Height</a:t>
            </a:r>
          </a:p>
        </p:txBody>
      </p:sp>
      <p:graphicFrame>
        <p:nvGraphicFramePr>
          <p:cNvPr id="98322" name="Object 18"/>
          <p:cNvGraphicFramePr>
            <a:graphicFrameLocks noChangeAspect="1"/>
          </p:cNvGraphicFramePr>
          <p:nvPr/>
        </p:nvGraphicFramePr>
        <p:xfrm>
          <a:off x="7924800" y="2743201"/>
          <a:ext cx="2189382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447" imgH="660113" progId="Equation.DSMT4">
                  <p:embed/>
                </p:oleObj>
              </mc:Choice>
              <mc:Fallback>
                <p:oleObj name="Equation" r:id="rId4" imgW="812447" imgH="660113" progId="Equation.DSMT4">
                  <p:embed/>
                  <p:pic>
                    <p:nvPicPr>
                      <p:cNvPr id="983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2743201"/>
                        <a:ext cx="2189382" cy="131127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1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Perpetua" pitchFamily="18" charset="0"/>
              </a:rPr>
              <a:t>Expectation or average position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733800" y="4782456"/>
            <a:ext cx="4953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741060" y="1905000"/>
            <a:ext cx="0" cy="2895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495800" y="3352800"/>
            <a:ext cx="152400" cy="1429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553200" y="4067628"/>
            <a:ext cx="185058" cy="700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2743200"/>
            <a:ext cx="1228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Probability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297180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0.6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359306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0.4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597025" y="5600700"/>
          <a:ext cx="876935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3000" imgH="431800" progId="Equation.DSMT4">
                  <p:embed/>
                </p:oleObj>
              </mc:Choice>
              <mc:Fallback>
                <p:oleObj name="Equation" r:id="rId2" imgW="2413000" imgH="43180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025" y="5600700"/>
                        <a:ext cx="8769350" cy="11557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495800" y="4876800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57788" y="4880430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81601" y="510540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Distance (x)</a:t>
            </a:r>
          </a:p>
        </p:txBody>
      </p:sp>
      <p:sp>
        <p:nvSpPr>
          <p:cNvPr id="4" name="AutoShape 12" descr="Image result for POKEMON RUNNING&quot;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14" descr="Image result for POKEMON RUNNING&quot;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6" descr="Image result for POKEMON RUNNING&quot;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9346" name="Picture 18" descr="C:\Users\iitp\Desktop\giphy (1)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1600200"/>
            <a:ext cx="1538012" cy="153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C:\Users\iitp\Desktop\giphy (1)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6200" y="1625428"/>
            <a:ext cx="1890988" cy="153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5791200" y="5410200"/>
            <a:ext cx="47244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99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1 -0.0037 L 0.23993 -0.015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/>
      <p:bldP spid="16" grpId="0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06D267A-5C2F-05D7-FD89-685B4D82CF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246732"/>
              </p:ext>
            </p:extLst>
          </p:nvPr>
        </p:nvGraphicFramePr>
        <p:xfrm>
          <a:off x="3684587" y="1502987"/>
          <a:ext cx="4012997" cy="3599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960" imgH="914400" progId="Equation.DSMT4">
                  <p:embed/>
                </p:oleObj>
              </mc:Choice>
              <mc:Fallback>
                <p:oleObj name="Equation" r:id="rId2" imgW="1002960" imgH="9144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06D267A-5C2F-05D7-FD89-685B4D82C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84587" y="1502987"/>
                        <a:ext cx="4012997" cy="359902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2136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BE4D7-C135-21A8-3F50-AA4BBC3FC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466" y="2634500"/>
            <a:ext cx="10515600" cy="1325563"/>
          </a:xfrm>
        </p:spPr>
        <p:txBody>
          <a:bodyPr>
            <a:noAutofit/>
          </a:bodyPr>
          <a:lstStyle/>
          <a:p>
            <a:r>
              <a:rPr lang="en-IN" b="1" dirty="0"/>
              <a:t>What type of distribution function?</a:t>
            </a:r>
            <a:br>
              <a:rPr lang="en-IN" b="1" dirty="0"/>
            </a:br>
            <a:r>
              <a:rPr lang="en-IN" b="1" dirty="0"/>
              <a:t>Will it be a classical one or Quantum mechanical one?</a:t>
            </a:r>
          </a:p>
        </p:txBody>
      </p:sp>
    </p:spTree>
    <p:extLst>
      <p:ext uri="{BB962C8B-B14F-4D97-AF65-F5344CB8AC3E}">
        <p14:creationId xmlns:p14="http://schemas.microsoft.com/office/powerpoint/2010/main" val="1186487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7C623-882E-4F78-2FD1-068F82164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6AD0-1FDA-1F27-8E7A-8A459C95B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6" y="94454"/>
            <a:ext cx="10515600" cy="1325563"/>
          </a:xfrm>
        </p:spPr>
        <p:txBody>
          <a:bodyPr/>
          <a:lstStyle/>
          <a:p>
            <a:r>
              <a:rPr lang="en-US" b="1" dirty="0">
                <a:latin typeface="Perpetua" pitchFamily="18" charset="0"/>
              </a:rPr>
              <a:t>De Broglie wave length of a man </a:t>
            </a:r>
            <a:br>
              <a:rPr lang="en-US" b="1" dirty="0">
                <a:latin typeface="Perpetua" pitchFamily="18" charset="0"/>
              </a:rPr>
            </a:br>
            <a:r>
              <a:rPr lang="en-US" b="1" dirty="0">
                <a:latin typeface="Perpetua" pitchFamily="18" charset="0"/>
              </a:rPr>
              <a:t>at room temperature</a:t>
            </a:r>
          </a:p>
        </p:txBody>
      </p:sp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0EC3016C-6909-9D03-B7C3-61624A43CD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4244" y="1803795"/>
          <a:ext cx="1584325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20700" imgH="419100" progId="Equation.DSMT4">
                  <p:embed/>
                </p:oleObj>
              </mc:Choice>
              <mc:Fallback>
                <p:oleObj name="Equation" r:id="rId2" imgW="520700" imgH="419100" progId="Equation.DSMT4">
                  <p:embed/>
                  <p:pic>
                    <p:nvPicPr>
                      <p:cNvPr id="20482" name="Object 2">
                        <a:extLst>
                          <a:ext uri="{FF2B5EF4-FFF2-40B4-BE49-F238E27FC236}">
                            <a16:creationId xmlns:a16="http://schemas.microsoft.com/office/drawing/2014/main" id="{0EC3016C-6909-9D03-B7C3-61624A43CD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4244" y="1803795"/>
                        <a:ext cx="1584325" cy="126841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4" name="Picture 4" descr="Related image">
            <a:extLst>
              <a:ext uri="{FF2B5EF4-FFF2-40B4-BE49-F238E27FC236}">
                <a16:creationId xmlns:a16="http://schemas.microsoft.com/office/drawing/2014/main" id="{19A93D9A-AD49-927C-F793-DFF7E27A2F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2628900"/>
            <a:ext cx="2095500" cy="2095501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DD1365-4578-4392-3908-16CF5BCA1002}"/>
              </a:ext>
            </a:extLst>
          </p:cNvPr>
          <p:cNvSpPr txBox="1"/>
          <p:nvPr/>
        </p:nvSpPr>
        <p:spPr>
          <a:xfrm>
            <a:off x="9007571" y="4355068"/>
            <a:ext cx="25512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Perpetua" pitchFamily="18" charset="0"/>
              </a:rPr>
              <a:t>Velocity 5m/s</a:t>
            </a:r>
          </a:p>
          <a:p>
            <a:r>
              <a:rPr lang="en-US" sz="3600" dirty="0">
                <a:latin typeface="Perpetua" pitchFamily="18" charset="0"/>
              </a:rPr>
              <a:t>Mass=70 kg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A65719-C448-C155-E836-AEBEB24BDADF}"/>
              </a:ext>
            </a:extLst>
          </p:cNvPr>
          <p:cNvSpPr txBox="1"/>
          <p:nvPr/>
        </p:nvSpPr>
        <p:spPr>
          <a:xfrm>
            <a:off x="3934889" y="4724401"/>
            <a:ext cx="4398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Perpetua" pitchFamily="18" charset="0"/>
              </a:rPr>
              <a:t>Find the De-</a:t>
            </a:r>
            <a:r>
              <a:rPr lang="en-US" sz="2400" b="1" dirty="0" err="1">
                <a:latin typeface="Perpetua" pitchFamily="18" charset="0"/>
              </a:rPr>
              <a:t>broglie</a:t>
            </a:r>
            <a:r>
              <a:rPr lang="en-US" sz="2400" b="1" dirty="0">
                <a:latin typeface="Perpetua" pitchFamily="18" charset="0"/>
              </a:rPr>
              <a:t> wavelength!</a:t>
            </a:r>
          </a:p>
        </p:txBody>
      </p:sp>
      <p:graphicFrame>
        <p:nvGraphicFramePr>
          <p:cNvPr id="20485" name="Object 5">
            <a:extLst>
              <a:ext uri="{FF2B5EF4-FFF2-40B4-BE49-F238E27FC236}">
                <a16:creationId xmlns:a16="http://schemas.microsoft.com/office/drawing/2014/main" id="{6D072A89-AAD7-488F-CD06-C0BE0FDB17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5486401"/>
          <a:ext cx="3322638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1726" imgH="203112" progId="Equation.DSMT4">
                  <p:embed/>
                </p:oleObj>
              </mc:Choice>
              <mc:Fallback>
                <p:oleObj name="Equation" r:id="rId5" imgW="1091726" imgH="203112" progId="Equation.DSMT4">
                  <p:embed/>
                  <p:pic>
                    <p:nvPicPr>
                      <p:cNvPr id="20485" name="Object 5">
                        <a:extLst>
                          <a:ext uri="{FF2B5EF4-FFF2-40B4-BE49-F238E27FC236}">
                            <a16:creationId xmlns:a16="http://schemas.microsoft.com/office/drawing/2014/main" id="{6D072A89-AAD7-488F-CD06-C0BE0FDB17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86401"/>
                        <a:ext cx="3322638" cy="61436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">
            <a:extLst>
              <a:ext uri="{FF2B5EF4-FFF2-40B4-BE49-F238E27FC236}">
                <a16:creationId xmlns:a16="http://schemas.microsoft.com/office/drawing/2014/main" id="{F89B72C9-76B9-CABC-C129-C3148DC5A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9400" y="5486401"/>
          <a:ext cx="3246438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066337" imgH="203112" progId="Equation.DSMT4">
                  <p:embed/>
                </p:oleObj>
              </mc:Choice>
              <mc:Fallback>
                <p:oleObj name="Equation" r:id="rId7" imgW="1066337" imgH="203112" progId="Equation.DSMT4">
                  <p:embed/>
                  <p:pic>
                    <p:nvPicPr>
                      <p:cNvPr id="20486" name="Object 6">
                        <a:extLst>
                          <a:ext uri="{FF2B5EF4-FFF2-40B4-BE49-F238E27FC236}">
                            <a16:creationId xmlns:a16="http://schemas.microsoft.com/office/drawing/2014/main" id="{F89B72C9-76B9-CABC-C129-C3148DC5A7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486401"/>
                        <a:ext cx="3246438" cy="61436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612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57709 -0.002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926189"/>
              </p:ext>
            </p:extLst>
          </p:nvPr>
        </p:nvGraphicFramePr>
        <p:xfrm>
          <a:off x="-1" y="0"/>
          <a:ext cx="8168641" cy="6814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508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959093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125321071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1750234889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"</a:t>
                      </a:r>
                      <a:r>
                        <a:rPr lang="en-US" sz="1400" dirty="0" err="1">
                          <a:effectLst/>
                        </a:rPr>
                        <a:t>Anirudh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Karthikeyan</a:t>
                      </a:r>
                      <a:r>
                        <a:rPr lang="en-US" sz="1400" dirty="0">
                          <a:effectLst/>
                        </a:rPr>
                        <a:t>" &lt;anirudh_2501ph19@iitp.ac.in&gt;;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2.  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"Anshita Meena" &lt;anshita_2501ph08@iitp.ac.in&gt;;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3.  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"Aritro Ghosh" &lt;aritro_2501ph03@iitp.ac.in&gt;;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4.  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"Arunya Guha" &lt;arunya_2501ph28@iitp.ac.in&gt;;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5. 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"Avala Venkata Hemanth" &lt;avala_2501ph37@iitp.ac.in&gt;;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6. 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"Ayush Kumar" &lt;ayush_2501ph24@iitp.ac.in&gt;;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7. 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"Badavath Madhulatha" &lt;badavath_2501ph38@iitp.ac.in&gt;;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r>
                        <a:rPr lang="en-US" sz="14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"Banothu Somanna" &lt;banothu_2501ph36@iitp.ac.in&gt;;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9. 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"Chenche Shankara Suman" &lt;chenche_2501ph07@iitp.ac.in&gt;;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</a:rPr>
                        <a:t>10. 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"</a:t>
                      </a:r>
                      <a:r>
                        <a:rPr lang="en-US" sz="1400" dirty="0" err="1">
                          <a:effectLst/>
                        </a:rPr>
                        <a:t>Davala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Bhuvana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Karthik</a:t>
                      </a:r>
                      <a:r>
                        <a:rPr lang="en-US" sz="1400" dirty="0">
                          <a:effectLst/>
                        </a:rPr>
                        <a:t>" &lt;davala_2501ph25@iitp.ac.in&gt;;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290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46" y="94454"/>
            <a:ext cx="10515600" cy="1325563"/>
          </a:xfrm>
        </p:spPr>
        <p:txBody>
          <a:bodyPr/>
          <a:lstStyle/>
          <a:p>
            <a:r>
              <a:rPr lang="en-US" b="1" dirty="0">
                <a:latin typeface="Perpetua" pitchFamily="18" charset="0"/>
              </a:rPr>
              <a:t>De Broglie wave length of atoms/molecules </a:t>
            </a:r>
            <a:br>
              <a:rPr lang="en-US" b="1" dirty="0">
                <a:latin typeface="Perpetua" pitchFamily="18" charset="0"/>
              </a:rPr>
            </a:br>
            <a:r>
              <a:rPr lang="en-US" b="1" dirty="0">
                <a:latin typeface="Perpetua" pitchFamily="18" charset="0"/>
              </a:rPr>
              <a:t>at room temperature</a:t>
            </a: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047841"/>
              </p:ext>
            </p:extLst>
          </p:nvPr>
        </p:nvGraphicFramePr>
        <p:xfrm>
          <a:off x="5544244" y="1803795"/>
          <a:ext cx="1584325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20700" imgH="419100" progId="Equation.DSMT4">
                  <p:embed/>
                </p:oleObj>
              </mc:Choice>
              <mc:Fallback>
                <p:oleObj name="Equation" r:id="rId2" imgW="520700" imgH="419100" progId="Equation.DSMT4">
                  <p:embed/>
                  <p:pic>
                    <p:nvPicPr>
                      <p:cNvPr id="2048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4244" y="1803795"/>
                        <a:ext cx="1584325" cy="126841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0486" name="Object 6"/>
              <p:cNvSpPr txBox="1"/>
              <p:nvPr/>
            </p:nvSpPr>
            <p:spPr bwMode="auto">
              <a:xfrm>
                <a:off x="5544244" y="3171430"/>
                <a:ext cx="3246438" cy="614363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rgbClr val="99CCFF"/>
                </a:solidFill>
                <a:miter lim="800000"/>
                <a:headEnd/>
                <a:tailEnd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𝑇𝑦𝑝𝑖𝑐𝑎𝑙</m:t>
                      </m:r>
                      <m:r>
                        <a:rPr lang="en-IN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 : </m:t>
                      </m:r>
                      <m:r>
                        <a:rPr lang="en-IN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IN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𝑎𝑝𝑝𝑟𝑜𝑥</m:t>
                      </m:r>
                      <m:r>
                        <a:rPr lang="en-IN" b="0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IN" b="0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b="0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N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IN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N" b="0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IN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048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44244" y="3171430"/>
                <a:ext cx="3246438" cy="614363"/>
              </a:xfrm>
              <a:prstGeom prst="rect">
                <a:avLst/>
              </a:prstGeom>
              <a:blipFill>
                <a:blip r:embed="rId5"/>
                <a:stretch>
                  <a:fillRect l="-374"/>
                </a:stretch>
              </a:blipFill>
              <a:ln w="9525">
                <a:solidFill>
                  <a:srgbClr val="99CC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8D28A67F-8DB6-455E-D73A-6595984E43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22" y="1671934"/>
            <a:ext cx="3414669" cy="29935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83">
                <a:extLst>
                  <a:ext uri="{FF2B5EF4-FFF2-40B4-BE49-F238E27FC236}">
                    <a16:creationId xmlns:a16="http://schemas.microsoft.com/office/drawing/2014/main" id="{511609A6-97BA-CA06-F056-49C24459C0A3}"/>
                  </a:ext>
                </a:extLst>
              </p:cNvPr>
              <p:cNvSpPr txBox="1"/>
              <p:nvPr/>
            </p:nvSpPr>
            <p:spPr bwMode="auto">
              <a:xfrm>
                <a:off x="5723718" y="3882045"/>
                <a:ext cx="1965555" cy="783415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𝑑𝐵</m:t>
                          </m:r>
                        </m:sub>
                      </m:sSub>
                    </m:oMath>
                  </m:oMathPara>
                </a14:m>
                <a:endParaRPr lang="en-IN" sz="3200" dirty="0"/>
              </a:p>
            </p:txBody>
          </p:sp>
        </mc:Choice>
        <mc:Fallback xmlns="">
          <p:sp>
            <p:nvSpPr>
              <p:cNvPr id="8" name="Object 83">
                <a:extLst>
                  <a:ext uri="{FF2B5EF4-FFF2-40B4-BE49-F238E27FC236}">
                    <a16:creationId xmlns:a16="http://schemas.microsoft.com/office/drawing/2014/main" id="{511609A6-97BA-CA06-F056-49C24459C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23718" y="3882045"/>
                <a:ext cx="1965555" cy="7834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6036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570705E7-313B-F6DE-E644-9EA64FC7F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24" y="410422"/>
            <a:ext cx="6639952" cy="58210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D8210B-FE28-D0B8-B4D2-C3F5B09762C2}"/>
              </a:ext>
            </a:extLst>
          </p:cNvPr>
          <p:cNvSpPr txBox="1"/>
          <p:nvPr/>
        </p:nvSpPr>
        <p:spPr>
          <a:xfrm>
            <a:off x="7414952" y="947651"/>
            <a:ext cx="387400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/>
              <a:t>At room temperature</a:t>
            </a:r>
          </a:p>
          <a:p>
            <a:endParaRPr lang="en-IN" b="1" dirty="0"/>
          </a:p>
          <a:p>
            <a:r>
              <a:rPr lang="en-IN" b="1" dirty="0"/>
              <a:t>Classical Theory holds good for atoms/</a:t>
            </a:r>
          </a:p>
          <a:p>
            <a:r>
              <a:rPr lang="en-IN" b="1" dirty="0"/>
              <a:t>Molecules</a:t>
            </a:r>
          </a:p>
          <a:p>
            <a:endParaRPr lang="en-IN" b="1" dirty="0"/>
          </a:p>
          <a:p>
            <a:endParaRPr lang="en-IN" b="1" dirty="0"/>
          </a:p>
          <a:p>
            <a:r>
              <a:rPr lang="en-IN" b="1" dirty="0"/>
              <a:t>Quantum effects  </a:t>
            </a:r>
          </a:p>
          <a:p>
            <a:endParaRPr lang="en-IN" b="1" dirty="0"/>
          </a:p>
          <a:p>
            <a:r>
              <a:rPr lang="en-IN" b="1" dirty="0"/>
              <a:t>Are negligible</a:t>
            </a:r>
          </a:p>
        </p:txBody>
      </p:sp>
    </p:spTree>
    <p:extLst>
      <p:ext uri="{BB962C8B-B14F-4D97-AF65-F5344CB8AC3E}">
        <p14:creationId xmlns:p14="http://schemas.microsoft.com/office/powerpoint/2010/main" val="2552661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Perpetua" pitchFamily="18" charset="0"/>
              </a:rPr>
              <a:t>De Broglie hypothesis for an electron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0400" y="1676401"/>
            <a:ext cx="37273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Perpetua" pitchFamily="18" charset="0"/>
              </a:rPr>
              <a:t>Velocity 5m/s</a:t>
            </a:r>
          </a:p>
          <a:p>
            <a:r>
              <a:rPr lang="en-US" sz="3600" b="1" dirty="0">
                <a:latin typeface="Perpetua" pitchFamily="18" charset="0"/>
              </a:rPr>
              <a:t>Mass=9.1X10</a:t>
            </a:r>
            <a:r>
              <a:rPr lang="en-US" sz="3600" b="1" baseline="30000" dirty="0">
                <a:latin typeface="Perpetua" pitchFamily="18" charset="0"/>
              </a:rPr>
              <a:t>-31</a:t>
            </a:r>
            <a:r>
              <a:rPr lang="en-US" sz="3600" b="1" dirty="0">
                <a:latin typeface="Perpetua" pitchFamily="18" charset="0"/>
              </a:rPr>
              <a:t> kg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4889" y="4724401"/>
            <a:ext cx="4398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Perpetua" pitchFamily="18" charset="0"/>
              </a:rPr>
              <a:t>Find the De-</a:t>
            </a:r>
            <a:r>
              <a:rPr lang="en-US" sz="2400" b="1" dirty="0" err="1">
                <a:latin typeface="Perpetua" pitchFamily="18" charset="0"/>
              </a:rPr>
              <a:t>broglie</a:t>
            </a:r>
            <a:r>
              <a:rPr lang="en-US" sz="2400" b="1" dirty="0">
                <a:latin typeface="Perpetua" pitchFamily="18" charset="0"/>
              </a:rPr>
              <a:t> wavelength!</a:t>
            </a: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2286000" y="5486401"/>
          <a:ext cx="3322638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91726" imgH="203112" progId="Equation.DSMT4">
                  <p:embed/>
                </p:oleObj>
              </mc:Choice>
              <mc:Fallback>
                <p:oleObj name="Equation" r:id="rId2" imgW="1091726" imgH="203112" progId="Equation.DSMT4">
                  <p:embed/>
                  <p:pic>
                    <p:nvPicPr>
                      <p:cNvPr id="204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86401"/>
                        <a:ext cx="3322638" cy="61436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6899275" y="5524501"/>
          <a:ext cx="27051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614" imgH="177723" progId="Equation.DSMT4">
                  <p:embed/>
                </p:oleObj>
              </mc:Choice>
              <mc:Fallback>
                <p:oleObj name="Equation" r:id="rId4" imgW="888614" imgH="177723" progId="Equation.DSMT4">
                  <p:embed/>
                  <p:pic>
                    <p:nvPicPr>
                      <p:cNvPr id="204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9275" y="5524501"/>
                        <a:ext cx="2705100" cy="53816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2438400" y="3429000"/>
            <a:ext cx="3810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408581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8125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Perpetua" pitchFamily="18" charset="0"/>
              </a:rPr>
              <a:t>How do we understand the motion?</a:t>
            </a:r>
          </a:p>
        </p:txBody>
      </p:sp>
      <p:pic>
        <p:nvPicPr>
          <p:cNvPr id="24578" name="Picture 2" descr="de Broglie Wave"/>
          <p:cNvPicPr>
            <a:picLocks noChangeAspect="1" noChangeArrowheads="1"/>
          </p:cNvPicPr>
          <p:nvPr/>
        </p:nvPicPr>
        <p:blipFill>
          <a:blip r:embed="rId2"/>
          <a:srcRect l="30577" r="3058"/>
          <a:stretch>
            <a:fillRect/>
          </a:stretch>
        </p:blipFill>
        <p:spPr bwMode="auto">
          <a:xfrm>
            <a:off x="1676400" y="2679700"/>
            <a:ext cx="1984866" cy="1419226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540000" y="3225800"/>
            <a:ext cx="304800" cy="304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5347800" y="2703240"/>
              <a:ext cx="6351840" cy="25131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7280" y="2684160"/>
                <a:ext cx="6376680" cy="253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452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96296E-6 L 0.67483 -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33" y="-2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2.59259E-6 L 0.67222 -0.00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11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Perpetua" pitchFamily="18" charset="0"/>
              </a:rPr>
              <a:t>Expectation value of  position of a quantum particle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133601" y="5562600"/>
          <a:ext cx="2852249" cy="869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0948" imgH="431613" progId="Equation.DSMT4">
                  <p:embed/>
                </p:oleObj>
              </mc:Choice>
              <mc:Fallback>
                <p:oleObj name="Equation" r:id="rId2" imgW="1040948" imgH="431613" progId="Equation.DSMT4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1" y="5562600"/>
                        <a:ext cx="2852249" cy="869894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50108" y="4200838"/>
            <a:ext cx="8186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Perpetua" pitchFamily="18" charset="0"/>
              </a:rPr>
              <a:t>What is the expectation value of the position of  the particle ?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943600" y="5190424"/>
          <a:ext cx="3594100" cy="1536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09700" imgH="825500" progId="Equation.DSMT4">
                  <p:embed/>
                </p:oleObj>
              </mc:Choice>
              <mc:Fallback>
                <p:oleObj name="Equation" r:id="rId4" imgW="1409700" imgH="825500" progId="Equation.DSMT4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5190424"/>
                        <a:ext cx="3594100" cy="1536951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4844473" y="2861704"/>
          <a:ext cx="36068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8614" imgH="203112" progId="Equation.DSMT4">
                  <p:embed/>
                </p:oleObj>
              </mc:Choice>
              <mc:Fallback>
                <p:oleObj name="Equation" r:id="rId6" imgW="888614" imgH="203112" progId="Equation.DSMT4">
                  <p:embed/>
                  <p:pic>
                    <p:nvPicPr>
                      <p:cNvPr id="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4473" y="2861704"/>
                        <a:ext cx="3606800" cy="81121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99CC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974273" y="1539316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Perpetua" pitchFamily="18" charset="0"/>
              </a:rPr>
              <a:t>Probability that the particle can be found in the interval dx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4357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49D22-C5E5-DF27-5E09-815E4DA9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124D-E5D5-094A-D428-4F259CF6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886" y="2631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IN" sz="6600" b="1" dirty="0"/>
              <a:t>For classical particles</a:t>
            </a:r>
            <a:br>
              <a:rPr lang="en-IN" sz="6600" b="1" dirty="0"/>
            </a:br>
            <a:r>
              <a:rPr lang="en-IN" sz="6600" b="1" dirty="0"/>
              <a:t>Kinetic Theory is “good model”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BB6077-FF40-BF85-DE81-D4B91D303D14}"/>
              </a:ext>
            </a:extLst>
          </p:cNvPr>
          <p:cNvSpPr txBox="1"/>
          <p:nvPr/>
        </p:nvSpPr>
        <p:spPr>
          <a:xfrm>
            <a:off x="3248297" y="2104686"/>
            <a:ext cx="5695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Finding Distribution function</a:t>
            </a:r>
            <a:endParaRPr lang="en-IN" sz="3600" b="1" dirty="0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8AE412DC-229C-B1D9-AFE5-D20AAADD74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95512" y="3031331"/>
          <a:ext cx="26892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85800" imgH="203040" progId="Equation.DSMT4">
                  <p:embed/>
                </p:oleObj>
              </mc:Choice>
              <mc:Fallback>
                <p:oleObj name="Equation" r:id="rId2" imgW="68580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8AE412DC-229C-B1D9-AFE5-D20AAADD74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512" y="3031331"/>
                        <a:ext cx="2689225" cy="7953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D2E34DBA-9D70-B8A6-2CEC-0B139366D6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17811" y="4106982"/>
          <a:ext cx="14446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280" imgH="203040" progId="Equation.DSMT4">
                  <p:embed/>
                </p:oleObj>
              </mc:Choice>
              <mc:Fallback>
                <p:oleObj name="Equation" r:id="rId4" imgW="368280" imgH="203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D2E34DBA-9D70-B8A6-2CEC-0B139366D6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11" y="4106982"/>
                        <a:ext cx="1444625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7D418EEC-49F4-64B4-3803-70883A0BB2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3979" y="5181046"/>
          <a:ext cx="17922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7D418EEC-49F4-64B4-3803-70883A0BB2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979" y="5181046"/>
                        <a:ext cx="1792288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8119F6A-1DBD-7AA8-903E-B1A23A5C1CD9}"/>
              </a:ext>
            </a:extLst>
          </p:cNvPr>
          <p:cNvSpPr/>
          <p:nvPr/>
        </p:nvSpPr>
        <p:spPr>
          <a:xfrm>
            <a:off x="3010595" y="5974796"/>
            <a:ext cx="6059055" cy="6834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/>
              <a:t>Microscopic theory</a:t>
            </a:r>
          </a:p>
        </p:txBody>
      </p:sp>
    </p:spTree>
    <p:extLst>
      <p:ext uri="{BB962C8B-B14F-4D97-AF65-F5344CB8AC3E}">
        <p14:creationId xmlns:p14="http://schemas.microsoft.com/office/powerpoint/2010/main" val="237155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5364" y="62606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/>
              <a:t>For convenience </a:t>
            </a:r>
            <a:endParaRPr lang="en-IN" sz="6600" b="1"/>
          </a:p>
        </p:txBody>
      </p:sp>
      <p:sp>
        <p:nvSpPr>
          <p:cNvPr id="4" name="Rectangle 3"/>
          <p:cNvSpPr/>
          <p:nvPr/>
        </p:nvSpPr>
        <p:spPr>
          <a:xfrm>
            <a:off x="1" y="1951630"/>
            <a:ext cx="12192000" cy="33709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9pPr>
          </a:lstStyle>
          <a:p>
            <a:pPr algn="ctr"/>
            <a:r>
              <a:rPr lang="en-US" sz="4800"/>
              <a:t>Position space to Velocity space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21644049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58DB8DF-1882-DD42-0292-9DF8DDD5C133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1E62007-6B5E-EB9E-7320-7E2DC4C5CDB0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6E21AA-C98F-B86E-5977-E5D3AB9F07FC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D8C22BD7-DFBA-46E7-F8B3-796F6D05B3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7470" y="3500883"/>
          <a:ext cx="6477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4880" imgH="228600" progId="Equation.DSMT4">
                  <p:embed/>
                </p:oleObj>
              </mc:Choice>
              <mc:Fallback>
                <p:oleObj name="Equation" r:id="rId2" imgW="164880" imgH="22860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D8C22BD7-DFBA-46E7-F8B3-796F6D05B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917470" y="3500883"/>
                        <a:ext cx="647700" cy="893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47CD4FDF-A497-862E-E003-9DE1F3FF90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4225" y="1171575"/>
          <a:ext cx="647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241200" progId="Equation.DSMT4">
                  <p:embed/>
                </p:oleObj>
              </mc:Choice>
              <mc:Fallback>
                <p:oleObj name="Equation" r:id="rId4" imgW="164880" imgH="24120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47CD4FDF-A497-862E-E003-9DE1F3FF9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4225" y="1171575"/>
                        <a:ext cx="6477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97E2764F-5BF6-1880-F559-DE2AD595E7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888" y="5389563"/>
          <a:ext cx="59690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2280" imgH="228600" progId="Equation.DSMT4">
                  <p:embed/>
                </p:oleObj>
              </mc:Choice>
              <mc:Fallback>
                <p:oleObj name="Equation" r:id="rId6" imgW="152280" imgH="2286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97E2764F-5BF6-1880-F559-DE2AD595E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17888" y="5389563"/>
                        <a:ext cx="596900" cy="89376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78A5229-C7FB-1196-1320-54D5009D3CBD}"/>
              </a:ext>
            </a:extLst>
          </p:cNvPr>
          <p:cNvCxnSpPr/>
          <p:nvPr/>
        </p:nvCxnSpPr>
        <p:spPr>
          <a:xfrm flipV="1">
            <a:off x="5764696" y="2478157"/>
            <a:ext cx="1431234" cy="146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C3B8E2F-7EC8-84A8-BBC0-8E44BF3B3A97}"/>
              </a:ext>
            </a:extLst>
          </p:cNvPr>
          <p:cNvCxnSpPr/>
          <p:nvPr/>
        </p:nvCxnSpPr>
        <p:spPr>
          <a:xfrm flipV="1">
            <a:off x="7195930" y="2114550"/>
            <a:ext cx="357809" cy="363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be 13">
            <a:extLst>
              <a:ext uri="{FF2B5EF4-FFF2-40B4-BE49-F238E27FC236}">
                <a16:creationId xmlns:a16="http://schemas.microsoft.com/office/drawing/2014/main" id="{7D0CE29C-5787-D81B-3BB6-13FD15FE7330}"/>
              </a:ext>
            </a:extLst>
          </p:cNvPr>
          <p:cNvSpPr/>
          <p:nvPr/>
        </p:nvSpPr>
        <p:spPr>
          <a:xfrm>
            <a:off x="7131707" y="1961325"/>
            <a:ext cx="552518" cy="530084"/>
          </a:xfrm>
          <a:prstGeom prst="cube">
            <a:avLst/>
          </a:prstGeom>
          <a:solidFill>
            <a:srgbClr val="4472C4">
              <a:alpha val="1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18" name="Object 83">
            <a:extLst>
              <a:ext uri="{FF2B5EF4-FFF2-40B4-BE49-F238E27FC236}">
                <a16:creationId xmlns:a16="http://schemas.microsoft.com/office/drawing/2014/main" id="{480452C6-19E7-3BD5-CC05-F1CBD384E1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5417373"/>
          <a:ext cx="5576888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22360" imgH="241200" progId="Equation.DSMT4">
                  <p:embed/>
                </p:oleObj>
              </mc:Choice>
              <mc:Fallback>
                <p:oleObj name="Equation" r:id="rId8" imgW="1422360" imgH="241200" progId="Equation.DSMT4">
                  <p:embed/>
                  <p:pic>
                    <p:nvPicPr>
                      <p:cNvPr id="18" name="Object 83">
                        <a:extLst>
                          <a:ext uri="{FF2B5EF4-FFF2-40B4-BE49-F238E27FC236}">
                            <a16:creationId xmlns:a16="http://schemas.microsoft.com/office/drawing/2014/main" id="{480452C6-19E7-3BD5-CC05-F1CBD384E1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6400" y="5417373"/>
                        <a:ext cx="5576888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82CEDD0-BFC8-A95D-8CA2-EFE1C222B9EB}"/>
              </a:ext>
            </a:extLst>
          </p:cNvPr>
          <p:cNvSpPr txBox="1"/>
          <p:nvPr/>
        </p:nvSpPr>
        <p:spPr>
          <a:xfrm>
            <a:off x="2404165" y="37000"/>
            <a:ext cx="8317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4000" b="1"/>
              <a:t>Let us consider a small region of space</a:t>
            </a:r>
            <a:endParaRPr lang="en-IN" sz="4000" b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Ink 2"/>
              <p14:cNvContentPartPr/>
              <p14:nvPr/>
            </p14:nvContentPartPr>
            <p14:xfrm>
              <a:off x="6389280" y="960120"/>
              <a:ext cx="5449680" cy="25358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81000" y="949680"/>
                <a:ext cx="5484960" cy="256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077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58DB8DF-1882-DD42-0292-9DF8DDD5C133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1E62007-6B5E-EB9E-7320-7E2DC4C5CDB0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6E21AA-C98F-B86E-5977-E5D3AB9F07FC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D8C22BD7-DFBA-46E7-F8B3-796F6D05B3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7470" y="3500883"/>
          <a:ext cx="6477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4880" imgH="228600" progId="Equation.DSMT4">
                  <p:embed/>
                </p:oleObj>
              </mc:Choice>
              <mc:Fallback>
                <p:oleObj name="Equation" r:id="rId2" imgW="164880" imgH="22860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D8C22BD7-DFBA-46E7-F8B3-796F6D05B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917470" y="3500883"/>
                        <a:ext cx="647700" cy="893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47CD4FDF-A497-862E-E003-9DE1F3FF90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4225" y="1171575"/>
          <a:ext cx="647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241200" progId="Equation.DSMT4">
                  <p:embed/>
                </p:oleObj>
              </mc:Choice>
              <mc:Fallback>
                <p:oleObj name="Equation" r:id="rId4" imgW="164880" imgH="24120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47CD4FDF-A497-862E-E003-9DE1F3FF9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4225" y="1171575"/>
                        <a:ext cx="6477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97E2764F-5BF6-1880-F559-DE2AD595E7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888" y="5389563"/>
          <a:ext cx="59690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2280" imgH="228600" progId="Equation.DSMT4">
                  <p:embed/>
                </p:oleObj>
              </mc:Choice>
              <mc:Fallback>
                <p:oleObj name="Equation" r:id="rId6" imgW="152280" imgH="2286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97E2764F-5BF6-1880-F559-DE2AD595E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17888" y="5389563"/>
                        <a:ext cx="596900" cy="89376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78A5229-C7FB-1196-1320-54D5009D3CBD}"/>
              </a:ext>
            </a:extLst>
          </p:cNvPr>
          <p:cNvCxnSpPr/>
          <p:nvPr/>
        </p:nvCxnSpPr>
        <p:spPr>
          <a:xfrm flipV="1">
            <a:off x="5764696" y="2478157"/>
            <a:ext cx="1431234" cy="146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C3B8E2F-7EC8-84A8-BBC0-8E44BF3B3A97}"/>
              </a:ext>
            </a:extLst>
          </p:cNvPr>
          <p:cNvCxnSpPr/>
          <p:nvPr/>
        </p:nvCxnSpPr>
        <p:spPr>
          <a:xfrm flipV="1">
            <a:off x="7195930" y="2114550"/>
            <a:ext cx="357809" cy="363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be 13">
            <a:extLst>
              <a:ext uri="{FF2B5EF4-FFF2-40B4-BE49-F238E27FC236}">
                <a16:creationId xmlns:a16="http://schemas.microsoft.com/office/drawing/2014/main" id="{7D0CE29C-5787-D81B-3BB6-13FD15FE7330}"/>
              </a:ext>
            </a:extLst>
          </p:cNvPr>
          <p:cNvSpPr/>
          <p:nvPr/>
        </p:nvSpPr>
        <p:spPr>
          <a:xfrm>
            <a:off x="7195930" y="1948073"/>
            <a:ext cx="552518" cy="530084"/>
          </a:xfrm>
          <a:prstGeom prst="cube">
            <a:avLst/>
          </a:prstGeom>
          <a:solidFill>
            <a:srgbClr val="4472C4">
              <a:alpha val="1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18" name="Object 83">
            <a:extLst>
              <a:ext uri="{FF2B5EF4-FFF2-40B4-BE49-F238E27FC236}">
                <a16:creationId xmlns:a16="http://schemas.microsoft.com/office/drawing/2014/main" id="{480452C6-19E7-3BD5-CC05-F1CBD384E1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5417373"/>
          <a:ext cx="5576888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22360" imgH="241200" progId="Equation.DSMT4">
                  <p:embed/>
                </p:oleObj>
              </mc:Choice>
              <mc:Fallback>
                <p:oleObj name="Equation" r:id="rId8" imgW="1422360" imgH="241200" progId="Equation.DSMT4">
                  <p:embed/>
                  <p:pic>
                    <p:nvPicPr>
                      <p:cNvPr id="18" name="Object 83">
                        <a:extLst>
                          <a:ext uri="{FF2B5EF4-FFF2-40B4-BE49-F238E27FC236}">
                            <a16:creationId xmlns:a16="http://schemas.microsoft.com/office/drawing/2014/main" id="{480452C6-19E7-3BD5-CC05-F1CBD384E1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6400" y="5417373"/>
                        <a:ext cx="5576888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82CEDD0-BFC8-A95D-8CA2-EFE1C222B9EB}"/>
              </a:ext>
            </a:extLst>
          </p:cNvPr>
          <p:cNvSpPr txBox="1"/>
          <p:nvPr/>
        </p:nvSpPr>
        <p:spPr>
          <a:xfrm>
            <a:off x="682942" y="229578"/>
            <a:ext cx="11081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4000" b="1"/>
              <a:t>Let us consider a small infinitesimal region of space</a:t>
            </a:r>
            <a:endParaRPr lang="en-IN" sz="4000" b="1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693227" y="2988158"/>
          <a:ext cx="595469" cy="449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6720" imgH="177480" progId="Equation.DSMT4">
                  <p:embed/>
                </p:oleObj>
              </mc:Choice>
              <mc:Fallback>
                <p:oleObj name="Equation" r:id="rId10" imgW="126720" imgH="17748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693227" y="2988158"/>
                        <a:ext cx="595469" cy="449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8148638" y="1244045"/>
          <a:ext cx="664058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3040" imgH="177480" progId="Equation.DSMT4">
                  <p:embed/>
                </p:oleObj>
              </mc:Choice>
              <mc:Fallback>
                <p:oleObj name="Equation" r:id="rId12" imgW="203040" imgH="177480" progId="Equation.DSMT4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148638" y="1244045"/>
                        <a:ext cx="664058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7873579" y="1988312"/>
          <a:ext cx="610178" cy="449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41200" imgH="177480" progId="Equation.DSMT4">
                  <p:embed/>
                </p:oleObj>
              </mc:Choice>
              <mc:Fallback>
                <p:oleObj name="Equation" r:id="rId14" imgW="241200" imgH="177480" progId="Equation.DSMT4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873579" y="1988312"/>
                        <a:ext cx="610178" cy="449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61391" y="1633890"/>
            <a:ext cx="29370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3600" b="1"/>
              <a:t>“N” molecules</a:t>
            </a:r>
          </a:p>
          <a:p>
            <a:r>
              <a:rPr lang="en-US" sz="3600" b="1"/>
              <a:t>in container</a:t>
            </a:r>
            <a:endParaRPr lang="en-IN" sz="36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F02FCD-254B-028A-DD5F-F08C052EFD6D}"/>
              </a:ext>
            </a:extLst>
          </p:cNvPr>
          <p:cNvSpPr txBox="1"/>
          <p:nvPr/>
        </p:nvSpPr>
        <p:spPr>
          <a:xfrm>
            <a:off x="0" y="3492808"/>
            <a:ext cx="701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</a:lstStyle>
          <a:p>
            <a:r>
              <a:rPr lang="en-US" sz="2000" b="1" dirty="0"/>
              <a:t>Probability of  molecules which are moving between </a:t>
            </a:r>
          </a:p>
          <a:p>
            <a:r>
              <a:rPr lang="en-US" sz="2000" b="1" dirty="0"/>
              <a:t>velocities v and v + dv?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161137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29E9-56ED-5EDF-ED86-D3DB88068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24944"/>
            <a:ext cx="10515600" cy="1325563"/>
          </a:xfrm>
        </p:spPr>
        <p:txBody>
          <a:bodyPr/>
          <a:lstStyle/>
          <a:p>
            <a:r>
              <a:rPr lang="en-US" b="1"/>
              <a:t>Maxwell’s velocity distribution function and assumption’s</a:t>
            </a:r>
            <a:endParaRPr lang="en-IN" b="1"/>
          </a:p>
        </p:txBody>
      </p:sp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354EF61-9034-BAB9-125B-CFE52C14E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9261" y="1690688"/>
          <a:ext cx="6933475" cy="692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720" imgH="241200" progId="Equation.DSMT4">
                  <p:embed/>
                </p:oleObj>
              </mc:Choice>
              <mc:Fallback>
                <p:oleObj name="Equation" r:id="rId2" imgW="2412720" imgH="241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354EF61-9034-BAB9-125B-CFE52C14E8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29261" y="1690688"/>
                        <a:ext cx="6933475" cy="69244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2E453022-6B5B-33B1-B58D-8C4D95503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893" y="3429000"/>
          <a:ext cx="11798210" cy="2348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75040" imgH="965160" progId="Equation.DSMT4">
                  <p:embed/>
                </p:oleObj>
              </mc:Choice>
              <mc:Fallback>
                <p:oleObj name="Equation" r:id="rId4" imgW="4775040" imgH="96516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2E453022-6B5B-33B1-B58D-8C4D955035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6893" y="3429000"/>
                        <a:ext cx="11798210" cy="234894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3985560" y="984600"/>
              <a:ext cx="1135440" cy="8748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78720" y="962640"/>
                <a:ext cx="1163880" cy="91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6080400" y="2863080"/>
              <a:ext cx="2432520" cy="71748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56640" y="2835720"/>
                <a:ext cx="2482920" cy="75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6084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610114"/>
              </p:ext>
            </p:extLst>
          </p:nvPr>
        </p:nvGraphicFramePr>
        <p:xfrm>
          <a:off x="-1" y="0"/>
          <a:ext cx="8575041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0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853278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087120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1209040">
                  <a:extLst>
                    <a:ext uri="{9D8B030D-6E8A-4147-A177-3AD203B41FA5}">
                      <a16:colId xmlns:a16="http://schemas.microsoft.com/office/drawing/2014/main" val="1092367964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351755251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"David Pratap Singh" &lt;david_2501ph26@iitp.ac.in&gt;;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"Deepak Kumar" &lt;deepak_2503ph03@iitp.ac.in&gt;;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"Dekka Nivas" &lt;dekka_2501ph29@iitp.ac.in&gt;;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"Gamit Marlon Maheshbhai" &lt;gamit_2501ph21@iitp.ac.in&gt;;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"Himesh Katare" &lt;himesh_2501ph33@iitp.ac.in&gt;;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"Jadhav Vedant Rajesh" &lt;jadhav_2501ph06@iitp.ac.in&gt;;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"Johaan Peter Thekkan" &lt;johaan_2501ph05@iitp.ac.in&gt;;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"Karri Akshara" &lt;karri_2501ph13@iitp.ac.in&gt;;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"Kashvi Mehta" &lt;kashvi_2501ph32@iitp.ac.in&gt;;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Kirti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Chandra" &lt;kirti_2501ph35@iitp.ac.in&gt;;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192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29E9-56ED-5EDF-ED86-D3DB88068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24944"/>
            <a:ext cx="10515600" cy="1325563"/>
          </a:xfrm>
        </p:spPr>
        <p:txBody>
          <a:bodyPr/>
          <a:lstStyle/>
          <a:p>
            <a:r>
              <a:rPr lang="en-US" b="1"/>
              <a:t>Maxwell’s velocity distribution function and assumption’s</a:t>
            </a:r>
            <a:endParaRPr lang="en-IN" b="1"/>
          </a:p>
        </p:txBody>
      </p:sp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354EF61-9034-BAB9-125B-CFE52C14E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0167" y="1548103"/>
          <a:ext cx="6933475" cy="692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720" imgH="241200" progId="Equation.DSMT4">
                  <p:embed/>
                </p:oleObj>
              </mc:Choice>
              <mc:Fallback>
                <p:oleObj name="Equation" r:id="rId2" imgW="2412720" imgH="241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354EF61-9034-BAB9-125B-CFE52C14E8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10167" y="1548103"/>
                        <a:ext cx="6933475" cy="69244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2E453022-6B5B-33B1-B58D-8C4D95503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07734" y="2396391"/>
          <a:ext cx="524192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47840" imgH="457200" progId="Equation.DSMT4">
                  <p:embed/>
                </p:oleObj>
              </mc:Choice>
              <mc:Fallback>
                <p:oleObj name="Equation" r:id="rId4" imgW="2247840" imgH="45720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2E453022-6B5B-33B1-B58D-8C4D955035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07734" y="2396391"/>
                        <a:ext cx="5241925" cy="10509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5D6D4B5-93DE-694F-0CD8-7A91464761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1469" y="3679042"/>
          <a:ext cx="9601200" cy="153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62360" imgH="888840" progId="Equation.DSMT4">
                  <p:embed/>
                </p:oleObj>
              </mc:Choice>
              <mc:Fallback>
                <p:oleObj name="Equation" r:id="rId6" imgW="5562360" imgH="8888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5D6D4B5-93DE-694F-0CD8-7A9146476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71469" y="3679042"/>
                        <a:ext cx="9601200" cy="1535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C7900F2-48B9-5DD9-9F4C-E0BC88BF37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9486" y="5445880"/>
          <a:ext cx="4374836" cy="83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70000" imgH="393480" progId="Equation.DSMT4">
                  <p:embed/>
                </p:oleObj>
              </mc:Choice>
              <mc:Fallback>
                <p:oleObj name="Equation" r:id="rId8" imgW="2070000" imgH="393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C7900F2-48B9-5DD9-9F4C-E0BC88BF37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89486" y="5445880"/>
                        <a:ext cx="4374836" cy="832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75EAC-F19A-F30E-7DC2-BB5D60C87144}"/>
              </a:ext>
            </a:extLst>
          </p:cNvPr>
          <p:cNvCxnSpPr/>
          <p:nvPr/>
        </p:nvCxnSpPr>
        <p:spPr>
          <a:xfrm>
            <a:off x="8464322" y="5861892"/>
            <a:ext cx="2601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099AE2E-DBBA-050E-0BF8-C319C8BA5A05}"/>
              </a:ext>
            </a:extLst>
          </p:cNvPr>
          <p:cNvSpPr txBox="1"/>
          <p:nvPr/>
        </p:nvSpPr>
        <p:spPr>
          <a:xfrm>
            <a:off x="11083531" y="5445880"/>
            <a:ext cx="540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4800"/>
              <a:t>A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127536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ACE6CD2-C2B6-E9D0-ED07-5CEFCC67F7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5443700" cy="155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84120" imgH="634680" progId="Equation.DSMT4">
                  <p:embed/>
                </p:oleObj>
              </mc:Choice>
              <mc:Fallback>
                <p:oleObj name="Equation" r:id="rId2" imgW="2184120" imgH="63468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ACE6CD2-C2B6-E9D0-ED07-5CEFCC67F7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5443700" cy="15574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4F0DE3-AF05-72E5-0382-2CA0E5866E81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1C5447-7E92-C639-27A2-30F74D5987EF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FF45120-1FDB-D359-6030-125180962C47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Object 83">
            <a:extLst>
              <a:ext uri="{FF2B5EF4-FFF2-40B4-BE49-F238E27FC236}">
                <a16:creationId xmlns:a16="http://schemas.microsoft.com/office/drawing/2014/main" id="{62AD700F-2336-D121-2011-05572EB52D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7470" y="3500883"/>
          <a:ext cx="6477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228600" progId="Equation.DSMT4">
                  <p:embed/>
                </p:oleObj>
              </mc:Choice>
              <mc:Fallback>
                <p:oleObj name="Equation" r:id="rId4" imgW="164880" imgH="228600" progId="Equation.DSMT4">
                  <p:embed/>
                  <p:pic>
                    <p:nvPicPr>
                      <p:cNvPr id="13" name="Object 83">
                        <a:extLst>
                          <a:ext uri="{FF2B5EF4-FFF2-40B4-BE49-F238E27FC236}">
                            <a16:creationId xmlns:a16="http://schemas.microsoft.com/office/drawing/2014/main" id="{62AD700F-2336-D121-2011-05572EB52D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17470" y="3500883"/>
                        <a:ext cx="647700" cy="893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3">
            <a:extLst>
              <a:ext uri="{FF2B5EF4-FFF2-40B4-BE49-F238E27FC236}">
                <a16:creationId xmlns:a16="http://schemas.microsoft.com/office/drawing/2014/main" id="{BEADE912-9A95-6B18-617F-CD4D8B00FE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4225" y="1171575"/>
          <a:ext cx="647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4880" imgH="241200" progId="Equation.DSMT4">
                  <p:embed/>
                </p:oleObj>
              </mc:Choice>
              <mc:Fallback>
                <p:oleObj name="Equation" r:id="rId6" imgW="164880" imgH="241200" progId="Equation.DSMT4">
                  <p:embed/>
                  <p:pic>
                    <p:nvPicPr>
                      <p:cNvPr id="14" name="Object 83">
                        <a:extLst>
                          <a:ext uri="{FF2B5EF4-FFF2-40B4-BE49-F238E27FC236}">
                            <a16:creationId xmlns:a16="http://schemas.microsoft.com/office/drawing/2014/main" id="{BEADE912-9A95-6B18-617F-CD4D8B00FE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864225" y="1171575"/>
                        <a:ext cx="6477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3">
            <a:extLst>
              <a:ext uri="{FF2B5EF4-FFF2-40B4-BE49-F238E27FC236}">
                <a16:creationId xmlns:a16="http://schemas.microsoft.com/office/drawing/2014/main" id="{95782880-E048-0F1C-5F5D-E537510CA3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888" y="5389563"/>
          <a:ext cx="59690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280" imgH="228600" progId="Equation.DSMT4">
                  <p:embed/>
                </p:oleObj>
              </mc:Choice>
              <mc:Fallback>
                <p:oleObj name="Equation" r:id="rId8" imgW="152280" imgH="228600" progId="Equation.DSMT4">
                  <p:embed/>
                  <p:pic>
                    <p:nvPicPr>
                      <p:cNvPr id="15" name="Object 83">
                        <a:extLst>
                          <a:ext uri="{FF2B5EF4-FFF2-40B4-BE49-F238E27FC236}">
                            <a16:creationId xmlns:a16="http://schemas.microsoft.com/office/drawing/2014/main" id="{95782880-E048-0F1C-5F5D-E537510CA3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17888" y="5389563"/>
                        <a:ext cx="596900" cy="89376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C8013B-4E27-08B4-F5FB-311B75176C9B}"/>
              </a:ext>
            </a:extLst>
          </p:cNvPr>
          <p:cNvCxnSpPr/>
          <p:nvPr/>
        </p:nvCxnSpPr>
        <p:spPr>
          <a:xfrm flipV="1">
            <a:off x="5764696" y="2478157"/>
            <a:ext cx="1431234" cy="146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D77FC2-EE13-BBAC-D830-CB1EFE5509DB}"/>
              </a:ext>
            </a:extLst>
          </p:cNvPr>
          <p:cNvCxnSpPr/>
          <p:nvPr/>
        </p:nvCxnSpPr>
        <p:spPr>
          <a:xfrm flipV="1">
            <a:off x="7195930" y="2114550"/>
            <a:ext cx="357809" cy="363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be 17">
            <a:extLst>
              <a:ext uri="{FF2B5EF4-FFF2-40B4-BE49-F238E27FC236}">
                <a16:creationId xmlns:a16="http://schemas.microsoft.com/office/drawing/2014/main" id="{BCE6E7BE-B004-919A-C66E-126BC15431AA}"/>
              </a:ext>
            </a:extLst>
          </p:cNvPr>
          <p:cNvSpPr/>
          <p:nvPr/>
        </p:nvSpPr>
        <p:spPr>
          <a:xfrm>
            <a:off x="7131707" y="1961325"/>
            <a:ext cx="552518" cy="530084"/>
          </a:xfrm>
          <a:prstGeom prst="cube">
            <a:avLst/>
          </a:prstGeom>
          <a:solidFill>
            <a:srgbClr val="4472C4">
              <a:alpha val="1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19" name="Object 83">
            <a:extLst>
              <a:ext uri="{FF2B5EF4-FFF2-40B4-BE49-F238E27FC236}">
                <a16:creationId xmlns:a16="http://schemas.microsoft.com/office/drawing/2014/main" id="{BD7645E9-A7E6-18A2-D135-F9D18D596A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12696" y="1643062"/>
          <a:ext cx="24892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34680" imgH="241200" progId="Equation.DSMT4">
                  <p:embed/>
                </p:oleObj>
              </mc:Choice>
              <mc:Fallback>
                <p:oleObj name="Equation" r:id="rId10" imgW="634680" imgH="241200" progId="Equation.DSMT4">
                  <p:embed/>
                  <p:pic>
                    <p:nvPicPr>
                      <p:cNvPr id="19" name="Object 83">
                        <a:extLst>
                          <a:ext uri="{FF2B5EF4-FFF2-40B4-BE49-F238E27FC236}">
                            <a16:creationId xmlns:a16="http://schemas.microsoft.com/office/drawing/2014/main" id="{BD7645E9-A7E6-18A2-D135-F9D18D596A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812696" y="1643062"/>
                        <a:ext cx="24892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128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623826"/>
              </p:ext>
            </p:extLst>
          </p:nvPr>
        </p:nvGraphicFramePr>
        <p:xfrm>
          <a:off x="-1" y="0"/>
          <a:ext cx="8067041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0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263998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995680">
                  <a:extLst>
                    <a:ext uri="{9D8B030D-6E8A-4147-A177-3AD203B41FA5}">
                      <a16:colId xmlns:a16="http://schemas.microsoft.com/office/drawing/2014/main" val="111515778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4286211563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"Krishna Mule" &lt;krishna_2501ph04@iitp.ac.in&gt;;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"Kummetha Sai Darshan Reddy" &lt;kummetha_2501ph17@iitp.ac.in&gt;;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"Maddirala Bhanu Kiran" &lt;maddirala_2501ph31@iitp.ac.in&gt;;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"Manish" &lt;manish_2501ph22@iitp.ac.in&gt;;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"Mohammad Owais Ansari" &lt;mohammad_2501ph18@iitp.ac.in&gt;;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"Muhammed Rehaan Sharafudheen" &lt;muhammed_2501ph20@iitp.ac.in&gt;;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"Nikhil" &lt;nikhil_2501ph34@iitp.ac.in&gt;;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"Poodari Shivani" &lt;poodari_2503ph04@iitp.ac.in&gt;;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"Rahul Yadav" &lt;rahul_2501ph23@iitp.ac.in&gt;;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Rohit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David Paul" &lt;rohit_2501ph11@iitp.ac.in&gt;;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14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311644"/>
              </p:ext>
            </p:extLst>
          </p:nvPr>
        </p:nvGraphicFramePr>
        <p:xfrm>
          <a:off x="-1" y="0"/>
          <a:ext cx="9265921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507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5195094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3011984498"/>
                    </a:ext>
                  </a:extLst>
                </a:gridCol>
                <a:gridCol w="1026160">
                  <a:extLst>
                    <a:ext uri="{9D8B030D-6E8A-4147-A177-3AD203B41FA5}">
                      <a16:colId xmlns:a16="http://schemas.microsoft.com/office/drawing/2014/main" val="2241407537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Ronak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Jakhar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&lt;ronak_2501ph10@iitp.ac.in&gt;;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Rudraneel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&lt;rudraneel_2501ph15@iitp.ac.in&gt;;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 Ragul Raagav" &lt;s_2503ph02@iitp.ac.in&gt;;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"Sara Khan" &lt;sara_2501ph30@iitp.ac.in&gt;;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"Shaik Jabeer Sulthan" &lt;shaik_2501ph16@iitp.ac.in&gt;;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"Shourya Sharma" &lt;shourya_2503ph01@iitp.ac.in&gt;;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"Shreyas Saraswatiprasad Waikar" &lt;shreyas_2501ph02@iitp.ac.in&gt;;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"Snehardra Das" &lt;snehardra_2501ph14@iitp.ac.in&gt;;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"Tejeswin R" &lt;tejeswin_2501ph09@iitp.ac.in&gt;;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Varkatam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Akshaya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&lt;varkatam_2501ph12@iitp.ac.in&gt;;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0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F73297-A3E0-E86F-A956-220A0186688B}"/>
              </a:ext>
            </a:extLst>
          </p:cNvPr>
          <p:cNvSpPr/>
          <p:nvPr/>
        </p:nvSpPr>
        <p:spPr>
          <a:xfrm>
            <a:off x="3500846" y="3561476"/>
            <a:ext cx="5258394" cy="13762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Attendance: 75% mandatory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370178"/>
              </p:ext>
            </p:extLst>
          </p:nvPr>
        </p:nvGraphicFramePr>
        <p:xfrm>
          <a:off x="0" y="-2"/>
          <a:ext cx="9702800" cy="2455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400">
                  <a:extLst>
                    <a:ext uri="{9D8B030D-6E8A-4147-A177-3AD203B41FA5}">
                      <a16:colId xmlns:a16="http://schemas.microsoft.com/office/drawing/2014/main" val="3474930419"/>
                    </a:ext>
                  </a:extLst>
                </a:gridCol>
                <a:gridCol w="5637040">
                  <a:extLst>
                    <a:ext uri="{9D8B030D-6E8A-4147-A177-3AD203B41FA5}">
                      <a16:colId xmlns:a16="http://schemas.microsoft.com/office/drawing/2014/main" val="3277651743"/>
                    </a:ext>
                  </a:extLst>
                </a:gridCol>
                <a:gridCol w="1209040">
                  <a:extLst>
                    <a:ext uri="{9D8B030D-6E8A-4147-A177-3AD203B41FA5}">
                      <a16:colId xmlns:a16="http://schemas.microsoft.com/office/drawing/2014/main" val="3353911587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562495736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80211620"/>
                    </a:ext>
                  </a:extLst>
                </a:gridCol>
              </a:tblGrid>
              <a:tr h="81860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869575"/>
                  </a:ext>
                </a:extLst>
              </a:tr>
              <a:tr h="8186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"Vivanshu Chauhan" &lt;vivanshu_2501ph01@iitp.ac.in&gt;;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727057"/>
                  </a:ext>
                </a:extLst>
              </a:tr>
              <a:tr h="8186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Yogesh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Kumar" </a:t>
                      </a:r>
                      <a:r>
                        <a:rPr lang="en-US" sz="14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yogesh_2501ph27@iitp.ac.in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292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218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BEE632-5098-EC50-7299-59D83315B4B0}"/>
              </a:ext>
            </a:extLst>
          </p:cNvPr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b="1" dirty="0"/>
              <a:t>Introduction to</a:t>
            </a:r>
          </a:p>
          <a:p>
            <a:pPr algn="ctr"/>
            <a:r>
              <a:rPr lang="en-IN" sz="3200" b="1" dirty="0"/>
              <a:t>Kinetic theory of gases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8238600" y="3010680"/>
              <a:ext cx="1981800" cy="348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31760" y="2990160"/>
                <a:ext cx="2008800" cy="385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4037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7E88F-5442-B757-9342-9DB00261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103" y="2655938"/>
            <a:ext cx="10515600" cy="1325563"/>
          </a:xfrm>
        </p:spPr>
        <p:txBody>
          <a:bodyPr/>
          <a:lstStyle/>
          <a:p>
            <a:r>
              <a:rPr lang="en-US" b="1" dirty="0"/>
              <a:t>Focus on “gaseous system”</a:t>
            </a:r>
            <a:endParaRPr lang="en-IN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4363200" y="3493800"/>
              <a:ext cx="4028400" cy="5119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54920" y="3474720"/>
                <a:ext cx="4055040" cy="53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4267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28152</TotalTime>
  <Words>1563</Words>
  <Application>Microsoft Office PowerPoint</Application>
  <PresentationFormat>Widescreen</PresentationFormat>
  <Paragraphs>393</Paragraphs>
  <Slides>41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Aptos</vt:lpstr>
      <vt:lpstr>Arial</vt:lpstr>
      <vt:lpstr>Calibri</vt:lpstr>
      <vt:lpstr>Calibri Light</vt:lpstr>
      <vt:lpstr>Cambria Math</vt:lpstr>
      <vt:lpstr>Perpetua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Focus on “gaseous system”</vt:lpstr>
      <vt:lpstr>PowerPoint Presentation</vt:lpstr>
      <vt:lpstr>A theoretical model is required for a dilute gas  enclosed in a container</vt:lpstr>
      <vt:lpstr>PowerPoint Presentation</vt:lpstr>
      <vt:lpstr>What does classical gas consist of?</vt:lpstr>
      <vt:lpstr>Classical and Quantum gas</vt:lpstr>
      <vt:lpstr>Will discuss on “Classical Gas”</vt:lpstr>
      <vt:lpstr>PowerPoint Presentation</vt:lpstr>
      <vt:lpstr>PowerPoint Presentation</vt:lpstr>
      <vt:lpstr>Approach of “Kinetic Theory”</vt:lpstr>
      <vt:lpstr>Kinetic Theory of Gases</vt:lpstr>
      <vt:lpstr>Kinetic Theory of Gas: It’s assumptions</vt:lpstr>
      <vt:lpstr>Maxwell-Boltzmann Distribution: Kinetic Theory</vt:lpstr>
      <vt:lpstr>Kinetic Theory of Gas: It’s assumptions</vt:lpstr>
      <vt:lpstr>Approach of “Kinetic Theory”</vt:lpstr>
      <vt:lpstr>Finding a distribution function</vt:lpstr>
      <vt:lpstr>Expectation or average: no of students v/s height</vt:lpstr>
      <vt:lpstr>Expectation or average position</vt:lpstr>
      <vt:lpstr>PowerPoint Presentation</vt:lpstr>
      <vt:lpstr>What type of distribution function? Will it be a classical one or Quantum mechanical one?</vt:lpstr>
      <vt:lpstr>De Broglie wave length of a man  at room temperature</vt:lpstr>
      <vt:lpstr>De Broglie wave length of atoms/molecules  at room temperature</vt:lpstr>
      <vt:lpstr>PowerPoint Presentation</vt:lpstr>
      <vt:lpstr>De Broglie hypothesis for an electron</vt:lpstr>
      <vt:lpstr>How do we understand the motion?</vt:lpstr>
      <vt:lpstr>Expectation value of  position of a quantum particle</vt:lpstr>
      <vt:lpstr>For classical particles Kinetic Theory is “good model”</vt:lpstr>
      <vt:lpstr>For convenience </vt:lpstr>
      <vt:lpstr>PowerPoint Presentation</vt:lpstr>
      <vt:lpstr>PowerPoint Presentation</vt:lpstr>
      <vt:lpstr>Maxwell’s velocity distribution function and assumption’s</vt:lpstr>
      <vt:lpstr>Maxwell’s velocity distribution function and assumption’s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RAGHAVAN EASWARAN</dc:creator>
  <cp:lastModifiedBy>Dr Raghavan Easwaran</cp:lastModifiedBy>
  <cp:revision>211</cp:revision>
  <dcterms:created xsi:type="dcterms:W3CDTF">2022-07-09T03:48:01Z</dcterms:created>
  <dcterms:modified xsi:type="dcterms:W3CDTF">2026-08-03T04:56:26Z</dcterms:modified>
</cp:coreProperties>
</file>