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  <p:sldMasterId id="2147483707" r:id="rId2"/>
  </p:sldMasterIdLst>
  <p:sldIdLst>
    <p:sldId id="384" r:id="rId3"/>
    <p:sldId id="261" r:id="rId4"/>
    <p:sldId id="259" r:id="rId5"/>
    <p:sldId id="262" r:id="rId6"/>
    <p:sldId id="265" r:id="rId7"/>
    <p:sldId id="268" r:id="rId8"/>
    <p:sldId id="360" r:id="rId9"/>
    <p:sldId id="271" r:id="rId10"/>
    <p:sldId id="274" r:id="rId11"/>
    <p:sldId id="277" r:id="rId12"/>
    <p:sldId id="280" r:id="rId13"/>
    <p:sldId id="370" r:id="rId14"/>
    <p:sldId id="371" r:id="rId15"/>
    <p:sldId id="372" r:id="rId16"/>
    <p:sldId id="373" r:id="rId17"/>
    <p:sldId id="374" r:id="rId18"/>
    <p:sldId id="375" r:id="rId19"/>
    <p:sldId id="376" r:id="rId20"/>
    <p:sldId id="377" r:id="rId21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/>
    <p:restoredTop sz="0"/>
  </p:normalViewPr>
  <p:slideViewPr>
    <p:cSldViewPr>
      <p:cViewPr varScale="1">
        <p:scale>
          <a:sx n="67" d="100"/>
          <a:sy n="67" d="100"/>
        </p:scale>
        <p:origin x="1244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14T10:43:51.64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8632 6672,'-25'0,"25"25,0 0,25-25,-25 25,0 0,25-1,-25 1,25 0,-25 0,0 0,24 0,-24-1,25 26,-25-25,0 0,25 24,-25-24,25 25,-25-26,0 1,25 25,-25-25,24-1,-24 26,25-25,-25 0,0-1,25 1,-25 0,25 0,-25 0,0-1,25 1</inkml:trace>
  <inkml:trace contextRef="#ctx0" brushRef="#br0" timeOffset="1298">8582 6772,'0'24,"25"-24,0-24,0 24,0 0,-1 0,1-25,0 25,0 0,0-25,-1 25,26-25,-25 25,24-25,-24 25,0-24,25-1,-25 25,24-25,-24 0,0 25,0-25,-1 25,1-24,0 24,0 0,0-25,-1 25</inkml:trace>
  <inkml:trace contextRef="#ctx0" brushRef="#br0" timeOffset="1599.21">8905 7193,'0'0,"25"0</inkml:trace>
  <inkml:trace contextRef="#ctx0" brushRef="#br0" timeOffset="1726.99">9004 7119,'50'-25,"-100"50,125-50,-51 0,1 1,0 24,0-25,0 0,-1 25,1-25,0 25,-25-25,25 25,-25-24</inkml:trace>
  <inkml:trace contextRef="#ctx0" brushRef="#br0" timeOffset="4545.15">9550 7243,'0'-25,"-25"25,0 0,0 25,1 0,-1 0,25-1,-25-24,25 25,0 0,0 0,0 0,0-1,0 1,0 0,25 0,0-25,-25 25,24-25,1 0,-25-25,25 25,0 0,0-25,-1 25,-24-25,25 25,-25-25,0 1,0-1,0 0,-25 0,25 0,-24 25,-1-24,0 24,0 0,25 24,0 1,0 0,0 0,0 0,25-25,-25-25,25 25,0-25,-1 0,1 0,-25 1,25 24,-25-25,0 0,0 0,0 0,0 50,25-25,0 0,-1 0,-24 25,25-25,0 0,0 25,0 0,-1-1,-24 1,25-25,0 25,0-25,-25 25,25-25,-1 0,-24-25,25 25</inkml:trace>
  <inkml:trace contextRef="#ctx0" brushRef="#br0" timeOffset="5141.17">10220 7119,'0'-25,"-25"25,0 0,25 25,-25-25,25 25,-25-25,25 25,-24-25,24 24,0 1,0 0,0 0,0 0,0-1,0 1,24-25,1 25,0-25,0 0,0 0,-1 0,1 0,0 0,0 0,0 0,-1-25,26 25,-25 0,0 0,-1-25,26 25,-25-24,0 24,-1-25,1 25,-25-25,25 25,-25-25,25 25,-25-25,0 1,0-1,0 0,-25 25,0-25,0 25,1 25,-1-25,0 25,25 0,-25-25,25 24,0 1,0 0,0 0,0 0,25-1,0-24,-25 25,25-25,-1 0,1 0,25 0,-25 0,-1-25,1 25,25 0,-25-24,-1 24,26-25,0 25,-26-25,26 25</inkml:trace>
  <inkml:trace contextRef="#ctx0" brushRef="#br0" timeOffset="5307.99">11361 6995,'0'25,"0"-50</inkml:trace>
  <inkml:trace contextRef="#ctx0" brushRef="#br0" timeOffset="8345.13">10195 8806,'0'-25,"-25"25,0 0,0 0,1 0,-1 0,0 0,0 0,0 0,0 0,1 0,-1 25,0-25,0 0,0 0,25 24,-24-24,-1 0,25 25,-25-25,0 0,25 25,-25-25,1 0,24 25,-25-25,25 25,-25-25,25 24,-25-24,25 25,-25-25,25 25,-24-25,-1 25,0 0,0 0,25-1,-25-24,25 25,-24-25,24 25,-25 0,25 0,0-1,-25-24,25 25,0 0,-25 0,25 0,0-1,0 1,-25-25,25 25,0 0,0 0,0-1,0 1,0 0,-24-25,24 25,0 0,0-1,0 1,0 0,0 0,0 0,0-1,0 1,0 0,0 0,0 0,0-1,0 1,24 0,-24 0,0 0,0-1,25-24,-25 25,0 0,25 0,-25 0,0 0,25-1,-25 1,0 0,25-25,-25 25,0 0,24-25,-24 24,25-24,-25 25,25 0,0 0,-25 0,25-25,-25 24,24 1,1 0,-25 0,25 0,0-25,-25 24,25 1,-1-25,-24 25,25 0,0 0,0-25,-25 24,25-24,-1 25,1-25,-25 25,25-25,0 0,-25 25,25-25,-1 0,-24 25,25-25,0 0,0 24,0-24,0 0,-1 0,1 0,0 0,0 0,0 0,-1 0,1 25,0-25,0 0,0 0,-1 0,1 0,0-25,0 25,0 0,-1 0,1 0,0 0,0 0,0-24,-1 24,1 0,0 0,0 0,0 0,-1 0,1-25,0 25,0 0,0 0,-1 0,1-25,0 25,0 0,0-25,-1 25,1 0,-25-25,25 25,0 0,0-24,-1 24,1-25,0 0,0 25,0-25,0 0,-1 1,1-1,-25 0,25 25,-25-25,25 25,-25-25,25 1,-25-1,24 25,-24-25,25 0,-25 0,25 25,-25-24,0-1,25 0,-25 0,25 25,-25-25,0 1,0-1,24 0,-24 0,0 0,0 0,0 1,0-1,0 0,0 0,0 0,0 1,0-1,0 0,0 0,0 0,0 1,0-1,0 0,0 0,0 0,-24 25,24-24,0-1,-25 0,25 0,0 0,-25 1,25-1,0 0,-25 0,25 0,0 1,-25 24,25-25,0 0,-24 0,24 0,0 1,-25 24,25-25,-25 0,0 0,0 0,1 1,-1-1,0 0,0 0,0 0,0 0,1 25,24-24,-25 24,0-25,0 25,0-25,1 25,-1 0,25-25,-25 25,0 0,0-25,1 25,-1 0,0 0,0 0,0 0,25-24,-24 24,-1 0,0 0,0 0,0 0,1 0,-1 0,0 0,0 0,0 0,1 0,-1 0,0 0,0 0,25 24,-25-24,1 0,24 25,-25-25,0 0,0 25,0-25,1 0,-1 25,0-25,0 0,25 25,-25-25,1 0,-1 24</inkml:trace>
  <inkml:trace contextRef="#ctx0" brushRef="#br0" timeOffset="9288.49">9773 9426,'-25'0,"25"25,0-50,25 25,0 0,0-25,-1 25,1 0,-25-25,25 25,0-25,0 25,-1 0,1-24,25 24,-25 0,0-25,-1 25,1 0,0 0,0-25,0 25,-1 0,1-25,0 25,0 0,0 0,-1-25,1 25,0 0,0 0,0-24,-1 24,1 0,0 0,0 0,-25-25,25 25,-1 0,1 0,0 0,-25-25,25 25,0 0,-1 0,1 0,0 0,-25-25,25 25,0 0</inkml:trace>
  <inkml:trace contextRef="#ctx0" brushRef="#br0" timeOffset="10156.92">9897 10344,'25'0,"0"0,-1 0,1 0,0-25,0 25,0 0,0 0,-25-25,24 25,1 0,0 0,0 0,0 0,-1-25,1 25,0 0,25 0,-26-25,1 25,25 0,-25-24,24 24,-24 0,0-25,24 25,-24 0,0 0,0 0,0 0,24 0,-24-25,0 25,0 0,-1 0,1 0,0 0,0 0,0 0,-1 0,1-25,0 25</inkml:trace>
  <inkml:trace contextRef="#ctx0" brushRef="#br0" timeOffset="11164.1">10492 10170,'-24'0,"24"-25,-25 25,25 25,0 0,-25-25,25 25,0-1,0 1,0 0,0 0,0 0,25-25,-25 24,25-48,-1-1,1 0,-25 0,0 0,0 1,0-1,0 0,-25 25,25-25,-24 25,-1 0,0 25,0-25,25 25,0 0,0-1,0 1,25-25,-25-25,25 25,0-24,-25-1,0 0,-25 25,0 0,25 25,-25-25,25 25,-25-1,25 1,0 0,25-25,-25-25,25 25,-25-25,0 1,0-1,0 0,-25 25</inkml:trace>
  <inkml:trace contextRef="#ctx0" brushRef="#br0" timeOffset="12383.91">10269 11584,'0'-25,"0"0,25 25,0 0,-25 25,25-25,-25 25,24-25,1 25,-25-1,25 1,-25 0,0 0,0 0,0-1,25-24,-25 25,0 0,0 0,0 0,25-1,-25 1,0 0,24-25,-24 25,25-25,0 0,-25 25,25-25,0-25,-1 25,-24-25,25 25,-25-25,25 25,-25-25,0 1,25 24,-25-25,0 0,25 0,-25 0,0 1,0-1,0 0,0 0,0 0,0 1,-25-1,25 0,-25 0,25 0,-25 25,25-24,-25 24,25-25</inkml:trace>
  <inkml:trace contextRef="#ctx0" brushRef="#br0" timeOffset="13528.05">11088 11683,'-25'0,"50"0,-1 0,1 0,0 0,0 0,0 0,0 0,-1-25,1 25,0 0,0 0,24 0,-24 0,0-25,0 25,24 0,-24 0,0 0,25 0,-26-24,1 24,25 0,-25 0,-1 0,1 0,25-25,-25 25,-1 0,26 0,-25-25,0 25,24 0,-24-25,0 25,0 0,-1 0,1 0,-25-25,25 25,0 0,0 0,-25-24,25 24,-25-25,0 0,-25 25,0 0,0 0,0 0,0 0,1 0,-1 0,0 0,0 25,0-25,50 0,0 0,0 0,0 0,-1 0,1 0,0 0,0-25,0 25,0 0,-1 0,1 0,-25 25,0 0,0-1,-25 1,1 0,-1 0,25 0,-25-25,0 24,0 1,0 0,1 0,-1 0,0-25,25 24,-25-24,25 25,-25-25,1 25,24-50</inkml:trace>
  <inkml:trace contextRef="#ctx0" brushRef="#br0" timeOffset="16572.04">16197 9302,'0'-25,"-24"25,-1 0,25-25,-25 25,0 0,25-25,-25 25,1 0,-1-24,0 24,0 0,0 0,1 0,-1 0,0 0,0 0,0 0,1 0,-1 0,0 0,25 24,-25-24,0 0,1 0,-1 0,25 25,-25-25,0 0,25 25,-25-25,25 25,-24-25,24 25,-25-25,25 24,-25-24,25 25,-25-25,25 25,-25-25,25 25,-24-25,24 25,-25-25,25 24,-25-24,0 25,0 0,0-25,1 25,-1-25,0 0,0 0,0 0,1 0,-1 0,0 0,0 0,0 0,1 0,-1 0,0 0,0-25,0 25,1 0,24-25,-25 25,0 0,0 0,0 0,1 0,-1 0,0 0,0 0,0 0,1 25,-1-25,0 0,0 0,0 25,1-25,-1 0,25 25,-25-25,0 0,25 24,-25-24,1 25,-1-25,25 25,-25-25,0 0,25 25,-25-25,0 0,25 25,-24-25,-1 0,0 24,0-24,0 0,1 25,-1-25,0 0,0 0,0 0,1 0,-1 0,0 0,0 0,0 0,1 0,-1 0,25-25,-25 25,0 0,0 0,25-24,0-1,-24 25,24-25,0 0,0 0,0 1,0-1,0 0,0 0,0 0,-25 25,25-24,-25 24,25-25,-25 25,0 0,1 0,-1 0,0 0,25 25,-25-25,0 0,1 0,24 24,-25-24,0 0,25 25,-25-25,0 25,1-25,24 25,-25-25,25 25,-25-25,25 24,-25-24,0 25,1-25,24 25,-25-25,0 25,0-25,0 25,0-25,1 0,24 24,-25-24,0 0,0 0,25-24,0-1,0 0,0 0,25 0,-25 1,25 24,-25-25,25 0,-25 0,24 0,-24 1,25-1,0 0,-25 0,25 25,-25-25,0 1,25 24,-25-25,0 50,-25-25,25 24,-25-24,25 25,-25 0,25 0,-25 0,1-25,-1 24,25 26,-25-25,0 0,0-1,25 1,-24 0,-1 0,25 0,-25-1,25 1,-25-25,25 25,0 0,-25 0,25-1,0 1,0 0,0 0,25 0,0-25,0 0,0 24,-1-24,1 0,0 0,0 0,0 0,-1 0,1 0,0 25,0-25,0 0,0 0,-1 0,1 25,0-25,-25 25</inkml:trace>
  <inkml:trace contextRef="#ctx0" brushRef="#br0" timeOffset="31074.2">16073 8086,'0'25,"0"0,0 0,0 0,0-1,0 1,0 0,0 0,0 0,0-1,0 1,0 0,0 0,0 0,0-1,25 1,-25 0,0 0,0 0,0-1,0 1,0 0,0 0,0 0,0-50,0 0,0 0,0 0,0 1,0-1,0 0,0 0,25 0,-25 1,25-1,0 0,-1 25,1-25,0 25,0 0,0 0,-25 25,24-25,-24 25,0 0,0-1,0 1,25 0,-25 0,25 0,-25-1,25 1,-25 0,25-25,-25 25,25-25,-1-25</inkml:trace>
  <inkml:trace contextRef="#ctx0" brushRef="#br0" timeOffset="31653.86">15900 8334,'0'-24,"25"24,-1 0,-24-25,25 25,0 0,0-25,0 25,-1 0,1 0,0-25,0 25,0 0,-1 0,1-25,0 25</inkml:trace>
  <inkml:trace contextRef="#ctx0" brushRef="#br0" timeOffset="32897.64">16545 8136,'0'25,"0"0,0-1,25 1,-25 0,0 0,24-25,-24 25,0-1,25-24,-25 25,0 0,25-25,-25 25,0 0,0-1,0 1,0 0,25 0,-25 0,0-1,0 1,0-50,0 1,0-1,0 0,0 0,0 0,0 1,-25 24,25-25,0 0,0 0,0 0,-25 25,25-24,0-1,0 0,0 0,0 0,0 1,25 24,-25-25,25 0,0 25,-25-25,24 25,1 0,0 0,0 0,-25 25,0 0,0 0,0-1,0 1,-25 0,0 0,0-25,25 25,-24-25,-1 24,0-24,0 0,25 25,25-25,0 0,0 0,-1 0,-24 25,25-25,0 0,0 0,0 25,-1-25,1 25,0-25,0 24,0-24,-1 25,1 0,0-25,-25 25</inkml:trace>
  <inkml:trace contextRef="#ctx0" brushRef="#br0" timeOffset="36171.17">17363 7913,'-25'-25,"1"25,-1 0,25-25,-25 25,25-25,-25 25,0-25,1 25,-1 0,25-24,-25 24,0 0,0 0,1 0,-1 0,0 0,0-25,0 25,1 0,-1 0,0 0,0 0,0 0,1 0,-1 0,0 0,0-25,0 25,1 0,-1 0,0 0,0 0,0 0,1 0,-1 0,0 0,0 0,0 25,1-25,-1 0,0 25,0-25,0 0,0 24,1-24,-1 25,-25-25,25 25,1-25,-1 25,0-25,0 25,0-25,-24 0,24 24,0 1,0-25,1 25,-26-25,25 25,0-25,1 0,-1 25,0-25,0 25,0-25,1 24,-1-24,25 25,-25-25,0 25,0-25,25 25,-24-25,24 25,-25-25,25 24,-25-24,25 25,-25-25,25 25,0 0,-25-25,25 25,-24-1,24 1,-25-25,25 25,0 0,0 0,0-1,0 1,0 0,0 0,0 0,0-1,0 1,0 0,25 0,-25 0,0-1,0 1,24-25,-24 25,0 0,25-25,-25 25,25-25,-25 24,25 1,0 0,-1 0,1-25,-25 25,25-25,0 24,0-24,-1 25,1-25,0 25,0-25,0 0,-1 25,1-25,0 0,0 25,0-25,-1 0,1 0,0 25,0-25,0 0,-1 0,1 0,0 0,25 0,-26 0,1 0,0 0,25 0,-26 0,1 0,0 0,25 0,-25 0,-1 0,26 0,-25 0,0 0,-1 0,26 0,-25-25,0 25,-1 0,1 0,25 0,-25-25,-1 25,1 0,0 0,25-25,-26 25,1 0,0 0,0-25,24 25,-24-25,0 25,0-24,0 24,-1-25,26 25,-25-25,0 0,-1 0,1 25,0-24,0-1,0 0,24 0,-24 0,0 1,0-1,0 25,-25-25,24 0,-24 0,25 1,0-1,0 0,-25 0,0 0,25 1,-25-1,0 0,0 0,0 0,0 1,0-1,-25 0,0 0,25 0,-25 1,25-1,-25 0,25 0,-24 25,24-25,-25 1,25-1,-25 25,25-25,-25 0</inkml:trace>
  <inkml:trace contextRef="#ctx0" brushRef="#br0" timeOffset="44474.71">3770 10567,'0'-25,"-24"25,24-25,0 0,0 1,0-1,0 0,0 0,24 0,-24 1,0-1,25 0,-25 0,25 25,-25-25,0 1,25 24,-25-25,25 25,-25-25,24 25,-24-25,25 25,0-25,0 25,0-24,-1 24,-24-25,25 25,0 0,0 0,0 0,-1 0,1 0,0 0,0 0,0 25,-1-25,1 0,0 24,0-24,0 0,-25 25,24-25,1 0,0 25,0-25,-25 25,25-25,-1 0,1 25,0-25,-25 24,25-24,0 0,-1 0,-24-24,0-1,0 0,25 0,-25 0,25 25,-25-24,25 24,0-25,-1 0,1 25,-25-25,25 25,0-25,0 25,0-25,-1 25,1-24,0 24,0 0,-25-25,25 25,-1 0,1 0,0-25,0 25,0 0,-1 0,1 0,0 0,0 0,0 0,-1 0,1 0,0 0,0 0,0 0,-1 0,1 0,0 0,0 0,0 25,-1-25,1 0,0 0,-25 25,25-25,0 0,-1 0,-24 24,0-48,0-1,0 0,25 25,-25-25,25 25,-25-25,25 1,0-1,-1 25,1-25,0 25,0 0,0 0,0 0,-1 0,1 25,0-25,0 0,0 25,-1-25,1 24,0 1,0-25,-25 25,25-25,-1 25,1-25,0 25,0-25,0 0,-1 0,1 0,0 0,0 0,0-25,-1 25,1 0,0 0,-25-25,25 25,0 0,-1-25,1 25,0 0,0-25,0 25,-1 0,-24-24,25 24,0-25,0 25,-25-25,25 25,-25-25,0 0,0 1,0-1,-25 25,25-25,-25 25,0-25,0 25,1 0,-1 0,0 0,0 0,0 0,1 0,-1 0,0 0,25 25,25-25,0 0,-1 0,1 0,0 0,0 0,0 0,-1 0,1 0,0 0,0 0,0 0,-1 0,1 0,0 25,0-25,-25 25,0-1,0 1,0 0,0 0,0 0,-25-1,25 1,0 0,-25 0,25 0,-25-1,1 1,24 0,-25 25,0-25,0-1,25 1,-25 0,1 0,-1 0,25-1,-25 1,0-25,25 25,-25-25,25 25,-24 0,-1-25,25 24,0-48</inkml:trace>
  <inkml:trace contextRef="#ctx0" brushRef="#br0" timeOffset="46106.68">4465 8880,'0'-25,"0"50,0 0,0 0,0-1,25-24,-25 25,0 0,0 0,24 0,-24 0,0-1,25 1,-25 0,0 0,0 0,0-1,0 1,0 0,0 0,0 0,0-1,25-24,-25 25,0 0,0 0,0 0,0-1,0-48,0-1,0 0,0 0,0 0,0 1,0-1,25 0,-25 0,0 0,25 25,-1 0,1 0,0 0,0 0,-25 25,0 0,25-25,-25 25,0 0,24-1,-24 1,0 0,25-25,0 0,0 0,0 0,0-25</inkml:trace>
  <inkml:trace contextRef="#ctx0" brushRef="#br0" timeOffset="46601.68">4242 9227,'0'-24,"24"24,1 0,0-25,0 25,0-25,-1 25,1-25,0 25,0-25,24 1,-24 24,0-25,0 25,0-25,-1 0,1 25,0-25,0 25,0-25</inkml:trace>
  <inkml:trace contextRef="#ctx0" brushRef="#br0" timeOffset="46869.49">4911 8855</inkml:trace>
  <inkml:trace contextRef="#ctx0" brushRef="#br0" timeOffset="47445.47">4911 8880,'0'0,"50"50,-50-26,25 1,0 0,-25 0,0 0,24 0,-24-1,0 1,0 0,25-25,-25 25,0 0,0-1,0 1,25 0,-25 0,0 0,0-50,0 0,-25 25,25-25,0 0,0 1,0-1,0 0,0 0,0 0,0 1,0-1,0 0,0 0,0 0,0 0,25 1,0 24,0 0,-1 0,1 0,0 0,-25 24,0 1,0 0,0 0,-25-25,25 25,-25-25,25 25,-24-1,-1-24,25 25,-25-25,0 25,50-25,0 25,0-25,-1 0,1-25,0 25,0 0,0 0,-1 0,1 0,0 0,0 0,0-25,-1 25,1 0,0 0,-25 25</inkml:trace>
  <inkml:trace contextRef="#ctx0" brushRef="#br0" timeOffset="56887.38">9302 13196,'-25'0,"0"0,25 25,-25-25,25 25,-24-25,24 25,0-1,-25-24,25 25,0 0,-25 0,25 0,0-1,0 1,0 0,0 0,0 0,25-1,-25 1,25-25,-1 0,-24 25,25-25,0 0,0 0,0-25,-1 25,1 0,-25-25,25 25,0-24,0-1,-1 0,-24 0,25 25,-25-25,0 1,0-1,0 0,0 0,0 50,0 0,0 0,0-1,0 1,25-25,-25 25,0 0,25-25,-25 25,25-1,-1 1,1-25,0 0,-25-25,25 25,0-24,-1-1,-24 0,0 0,25 0,-25 1,0-1,0 0,0 0,0 0,-25 1,25-1,-24 0,24 0,-25 25,0 0,25-25,-25 25,0 0</inkml:trace>
  <inkml:trace contextRef="#ctx0" brushRef="#br0" timeOffset="57523.73">9971 13419,'0'25,"0"0,25-25,-25 25,0 0,0-1,0 1,0 0,0 0,0 0,0-1,0 1,0 0,0 0,25-25,0 0,0 0,0 0,-1 0,1 0,0 0,0 0,0 0,-1 0,1 0,0 0,0 0,0 0,-1 0,-24 25</inkml:trace>
  <inkml:trace contextRef="#ctx0" brushRef="#br0" timeOffset="59137.35">14387 10120,'0'25,"0"0,0 0,0 0,0-1,0 1,0 0,0 0,25 0,-25-1,0 1,0 0,0 0,0 0,0-1,0 1,0 0,0 0,24 0,-24-1,0 1,0 0,0 0,25 0,-25-1,0 1,0 0,0 0,0 0,0-1,0 1,0 0,0 0,0-50,-25 25,25-25,-24 25,24-25,-25 1,0-1,25 0,-25 25,25-25,0 0,-25 25,25-24,0 48,0 1,25-25,-25 25,0 0,25-25,-25 25,25-1,-25 1,25-25,-25 25,0 0,24-25,-24 25,25-25,0 0,-25 24,25-24,-25-24,25 24,-1-25,-24 0,25 0,-25 0,0 1,0-1,0 0,0 0,0 0</inkml:trace>
  <inkml:trace contextRef="#ctx0" brushRef="#br0" timeOffset="60236.93">15528 10815,'0'-25,"-25"25,25 25,-25-25,0 0,1 25,-1-25,0 24,0-24,0 25,0-25,25 25,-24-25,24 25,-25-25,25 25,-25-25,0 24,25 1,0 0,0 0,0 0,0-1,25-24,-25 25,25-25,-25 25,25-25,-1 25,1-25,0 0,0 25,0-25,0 0,-25-25,24 25,1 0,0 0,0 0,-25-25,25 25,-1 0,1-25,0 25</inkml:trace>
  <inkml:trace contextRef="#ctx0" brushRef="#br0" timeOffset="61112.78">15801 10964,'0'-25,"-25"25,25-25,-25 25,25 25,0 0,0-1,0 1,0 0,0 0,25-25,-25 25,25-25,-25 24,24-24,1 0,0 0,0 0,0 0,-1 0,1-24,0 24,-25-25,0 0,-25 25,0-25,1 25,-1-25,0 25,0 0,0 0,1 0,-1-24,0 24,0 0,25-25,25 25,0 0,-25-25,25 25,-1 0,1-25,0 25,0 0,-25-25,25 25,-1-24,1 24,0 0,-25-25,25 25,-25 25,25-25,-25 24,0 1,0 0,24-25,-24 25,0 0,25-25,-25 24,0 1,25-25,-25 25,0 0,25-25,0 0,-1 0,1 0,-25-25,25 25,-25-25,25 0,0 1,-25-1,0 0,0 0,0 0,0 1,0-1,0 0,0 50,0 0,0-1,0 1,0 0,24 0,-24 0,25-25,-25 24,25-24,-25 25,25-25,0 0,0 0,-1 0,1-25,0 25,0 0,-25-24,25 24,-25-25</inkml:trace>
  <inkml:trace contextRef="#ctx0" brushRef="#br0" timeOffset="61628.5">16545 10864,'0'-24,"0"-1,25 25,-1 0,1 25,-25-1,25-24,-25 25,0 0,0 0,0 0,0-50,0 0,0 0,0 0,0 1,25-1,-25 0,25 0,-1 0,1 25,-25-24,25 24,0 0,0 0,-25 24,0 1,0 0,24-25,-24 25,0 0,0-1,25 1,-25 0,25 0,-25 0,25-25,-25 24,0 1,25-25,-25 25,24-25,1 25,0-25,0 0,0-25,-1 25,-24-25,25 25</inkml:trace>
  <inkml:trace contextRef="#ctx0" brushRef="#br0" timeOffset="61944.5">17090 10492,'0'0,"-24"0,24-24,0-1,0 50,0-1,24-24,-24 25,0 0,0 0,25-25,-25 25,0-1,0 1,25 0,-25 0,0 0,0-1,0 1,25 0,-25 0,0 0,0-1,25-24,-25 25,0 0,24-25,-24 25,25 0,0-25,0 0</inkml:trace>
  <inkml:trace contextRef="#ctx0" brushRef="#br0" timeOffset="62168.5">17041 10716,'25'0,"-1"-25,1 25,0 0,0-25,0 25,-1 0</inkml:trace>
  <inkml:trace contextRef="#ctx0" brushRef="#br0" timeOffset="62828.28">17413 10815,'25'-25,"-25"0,24 25,-24-25,25 25,-25-24,-25 24,1 24,-1-24,25 25,-25-25,25 25,0 0,0 0,0-1,0 1,0 0,0 0,0 0,25-25,0 24,-1-24,1-24,0 24,0 0,-25-25,25 25,-25-25,25 25,-1-25,1 0,0 1,0-1,-25 0,25 25,-25-25,0 0,0 1,-25 24,25-25,-25 25,0 0,25 49,0-24,25-25,-25 25,25-25,0 25,-25 0,24-25,-24 24,0 1,0 0,25-25,-25 25,25-25,-25 25,25-25,0 0,-1 0,1 0</inkml:trace>
  <inkml:trace contextRef="#ctx0" brushRef="#br0" timeOffset="63827.31">18355 10740,'0'25,"0"0,0 0,0 0,0-1,0 1,25 0,-25 0,25 0,-25-1,0 1,0 0,25 0,-25 0,0-1,25 1,-25 0,0 0,0 0,0-50,0 0,0 0,0 0,0 1,0-1,0 0,0 0,0 0,0-24,0 24,0 0,-25 0,25-24,0 24,0 0,0 0,0 1,0-1,0 0,0 0,25 25,-25-25,24 25,1 0,0 0,0 0,0 25,-25 0,25-25,-25 25,0 0,0-1,0 1,-25-25,25 25,-25 0,0 0,0-25,25 24,-25-24,1 0,-1 25,0-25,0 0,0 0,50 0</inkml:trace>
  <inkml:trace contextRef="#ctx0" brushRef="#br0" timeOffset="68389.08">18653 11038,'0'25,"25"-25,-25-25,25 25,-25-25,25 0,-1 1,1-1,-25 0,25 0,0 0,0 1,-1-1,-24 0,25 0,-25 0,0 1,0-1,0 0,0 0,-25 25,25-25,-24 25,24 25,0 0,24 0,1-25,0 25,0-25,0 24,-1-24,1 25,0 0,0 0,-25 0,0-1,0 1,0 0,0 0,25-25,-1 0</inkml:trace>
  <inkml:trace contextRef="#ctx0" brushRef="#br0" timeOffset="69212.3">19298 10765,'-25'0,"25"25,0 0,0 0,25-1,0-24,0 0,-1 0,1 0,0 0,-25-24,25 24,-25-25,0 0,-25 25,0-25,0 0,1 25,-1 0,0-24,0 24,0 0,1 0,24-25,24 25,1 0,0-25,0 25,0 0,-1 0,-24-25,25 25,0-25,-25 1,25 24,-25-25,0 50,25-1,-1 1,-24 0,25 0,-25 0,25-1,-25 1,0 0,25-25,-25 25,25 0,-25-1,25 1,-25 0,0 0,0 0,0-1,0 1,0 0,0 0,0-50,0 0,0 0,-25 25,25-24,0-1,0 0,-25 0,25 0,0 1,-25-1,25 0,0 0,0 0,0 1,-25-1,25 0,0 0,0 0,0 1,25 24,-25-25,25 25,0 0,0-25,-1 25,-24 25,25-25,-25 25,0-1,-25 1,1-25,24 25,-25-25,0 0,25 25,-25-25,0 25</inkml:trace>
  <inkml:trace contextRef="#ctx0" brushRef="#br0" timeOffset="70011.39">19918 10567,'-25'0,"1"0,-1 0,25 25,-25-25,25 24,-25 1,25 0,-25-25,25 25,0 0,0-1,0 1,0 0,25-25,0 0,0-25,0 25,-25-25,24 25,-24-24,25 24,-25-25,0 0,0 0,-25 25,25-25,0 50,0 0,0 0,0 0,25-25,0 0,0 0</inkml:trace>
  <inkml:trace contextRef="#ctx0" brushRef="#br0" timeOffset="70612.25">20141 10517,'0'0,"-24"0,-1 0,0 0,25 25,-25-25,25 25,0 0,-25-25,25 24,0 1,0 0,25-25,0 0,0 0,-25-25,25 25,-1-25,-24 1,0-1,0 0,0 0,0 50,25-25,-25 25,0 0,25-1,-25 1,25 0,-25 0,25 0,-25-1,24 1,-24 0,0 0,25 0,-25-1,0 1,0 0,0 0,0 0,0-1,-25 1,25 0,-24-25,-1 0,0 0,25-25,-25 25,25-25,-25 1,25-1,0 0,0 0,0 0,25 1,-25-1,25 25,0-25</inkml:trace>
  <inkml:trace contextRef="#ctx0" brushRef="#br0" timeOffset="72076.07">20489 10542,'-25'0,"25"25,-25-25,25 25,-25-25,25 24,-25-24,25 25,0 0,0 0,25-25,-25-25,0 0,25 25</inkml:trace>
  <inkml:trace contextRef="#ctx0" brushRef="#br0" timeOffset="72607.37">20439 10592,'0'0,"-25"24,25 1,-25-25,25 25,0 0,0 0,0-1,25-24,-25-24,25 24,0 0,-25-25,25 0,-25 0,0 0,0 1,0-1,0 50,0-1,0 1,0 0,0 0,24-25,1 0,-25 25,25-25,0 0,-25-25</inkml:trace>
  <inkml:trace contextRef="#ctx0" brushRef="#br0" timeOffset="72932.88">20637 10269,'0'-25,"0"50,-24-25,24 25,0 0,0 0,0-1,0 1,0 0,24 0,-24 0,0-1,0 1,0 0,0 25,25-26,-25 1,0 0,0 0,0 0,25-25,-25 24,0 1,25-25,0 0</inkml:trace>
  <inkml:trace contextRef="#ctx0" brushRef="#br0" timeOffset="73312.36">20464 10567,'25'0,"-25"-25,24 25,1 0,0 0,0 0,0 0,-1 0,1 0,0-25,0 25,0 0,0 0,-1-25,1 25,0 0,-25-24,25 24,-25 24,0 1,0 0,0 0,0 0,0-1,25 1,-1-25,-24 25,25-25,0 0</inkml:trace>
  <inkml:trace contextRef="#ctx0" brushRef="#br0" timeOffset="73455.18">20935 10443,'-25'0</inkml:trace>
  <inkml:trace contextRef="#ctx0" brushRef="#br0" timeOffset="74107.36">21059 10468,'-25'0,"25"24,0 1,0 0,0 0,0 0,25-25,-25 24,25-24,-25 25,25-25,-25 25,25-25,-25-25,-25 25,25-25,0 1,-25 24,25-25,0 0,0 0,25 25,0-25,-1 25,1 0,0 0,0 25,0 0,-25 0,24-25,-24 25,0-1,0-48,-24 24,24-25,0 0,0 0,0 0,0 1,24 24,-24-25,25 25,-25-25,25 25,0 0,0 0,-1 0,-24 25,25-25,0 25,-25-1,25-24,0 25,-1 0,1 0,0-25,0 0,0 0,-1 0</inkml:trace>
  <inkml:trace contextRef="#ctx0" brushRef="#br0" timeOffset="75293.18">16073 11782,'-24'0,"-1"0,25 25,-25-25,0 0,25 25,0-50,25 25,0 0,0 0,-1-25,1 25,25-25,-25 25,24 0,26-24,-26 24,26-25,-1 0,1 25,-1-25,25 25,0-25,1 1,-1 24,0-25,0 25,0-25,1 25,-1-25,0 25,0 0,-24-25,-1 25,1 0,-26 0,26-24,-26 24,1 0,-1 0,1-25,-25 25,0 0,-1 0,1-25</inkml:trace>
  <inkml:trace contextRef="#ctx0" brushRef="#br0" timeOffset="78754.08">10740 13295,'0'-24,"-24"24,24 24,-25-24,50 0,-1 0,1 0,0-24,0 24,0-25,-1 25,1-25,0 25,0 0,0-25,-1 25,1 0,-25-25,25 25,-50 0</inkml:trace>
  <inkml:trace contextRef="#ctx0" brushRef="#br0" timeOffset="79193.13">10765 13444,'0'25,"-25"-25,50 0,0 0,0-25,0 25,-1 0,1-25,0 25,0 0,0 0,-1-24,1 24,-25-25,25 25,0 0,0-25,-1 25,-24-25,25 25,-50 0,1 0</inkml:trace>
  <inkml:trace contextRef="#ctx0" brushRef="#br0" timeOffset="81101.27">12154 12923,'-25'0,"1"0,24 25,-25-25,25 25,-25-25,0 25,0-1,25 1,-24-25,24 25,0 0,-25-25,25 25,0-1,0 1,0 0,0 0,25 0,-25 0,24-25,1 0,0 0,0 0,0 0,-1-25,1 25,-25-25,25 25,-25-25,25 0,-25 0,0 1,0-1,0 0,0 0,-25 25,25 25,0 0,0 0,0-1,0 1,0 0,0 0,0 0,25 0,0-1,0-24,-1 0,1 0,0-24,0 24,0-25,-25 0,24 25,-24-25,0 0,25 0,-25 1,0-1,0 0,0 0,0 0,0 1,-25 24,25-25,-24 0,-1 25,25-25,-25 25,0 0</inkml:trace>
  <inkml:trace contextRef="#ctx0" brushRef="#br0" timeOffset="82025.09">12824 13146,'0'25,"-25"-25,0 0,1 0,24 25,-25-25,25 25,0 0,0 0,-25-1,25 1,0 0,0 0,0 0,0-1,25 1,-25 0,25-25,-25 25,24-25,1 0,0 0,0-25,0 25,-25-25,24 25,-24-25,25 1,-25-1,0 0,0 0,0 0,0 1,0-1,0 0,-25 25,25-25,-24 25,24-25,-25 25,0 0,0-25,0 25,1 25,-1-25</inkml:trace>
  <inkml:trace contextRef="#ctx0" brushRef="#br0" timeOffset="82765.25">13469 12973,'0'25,"25"-25,0-25,-1 25,1 0,0-25,0 25,0 0,-1 0,26-25,-25 25,0 0,24-25,-24 25,0 0,24-24,-24 24,0 0,25 0,-26-25,1 25,0 0,0 0,-25-25,-25 25,0 0</inkml:trace>
  <inkml:trace contextRef="#ctx0" brushRef="#br0" timeOffset="83489.12">14461 12601,'0'-25,"-25"25,25 25,0 0,0-1,0 1,25-25,-25 25,0 0,0 0,0-1,0 1,25-25,-25 25,0 0,25 0,-25-1,0 1,0 0,0 0,0 0,0-1,25-24</inkml:trace>
  <inkml:trace contextRef="#ctx0" brushRef="#br0" timeOffset="83965.14">14734 12576,'0'-25,"0"50,0 0,-25-25,25 25,0-1,-25-24,1 25,-1 0,0 0,0 0,0-25,1 24,-1-24,50 0,-1 0,1 0,0 0,0 0,0 25,-1-25,-24 25,25-25,0 25,0-25,-25 25,25-25,-1 24,1-24,0 0,-25 25,25-25,0 0</inkml:trace>
  <inkml:trace contextRef="#ctx0" brushRef="#br0" timeOffset="84817.23">14957 12650,'0'-24,"25"24,0 0,0 0,-1 24,-24 1,0 0,0 0,0 0,0-1,0 1,25 0,-25 0,0 0,0-1,0 1,0 0,25 0,-25 0,25-25,-25 24,25-24,-1 0,1-24,0-1,0 0,-25 0,25 25,-25-25,24 1,-24-1,0 0,0 0,0 0,0 1,0-1,0 0,0 0,0 0,0 1,-24-1</inkml:trace>
  <inkml:trace contextRef="#ctx0" brushRef="#br0" timeOffset="93887.11">9773 14759,'0'0,"0"-25,-25 50,25 0,-25-25,25 24,0 1,-24-25,24 25,-25 0,25 0,-25-1,25 1,-25 0,25 0,-25 0,25-1,-24 26,-1-25,0 0,25 24,-25-24,0 0,25 0,-24-1,-1 1,0 0,25 0,0 0,-25-25,50 0,0 0,-25 25,25-25,-1 0,1 0,0 0,-25 24,25-24,0 0,-1 0,1 0,0 0,0 0,0 0,-1 0,1 0,0 0,0 0,0 0,-1 0,1 0,0 0,0 0,0 0,-25-24,24 24,-24-25,25 25,-25-25,0 0,0 0,0 0,0 1,-25-1,25 0,0 0,-24 0,24-24,0 24,-25 0,25 0,-25-24,25 24,0 0,-25 0,25 1,-25-1,25 0,0 0,-24 25,24-25,0 1</inkml:trace>
  <inkml:trace contextRef="#ctx0" brushRef="#br0" timeOffset="94448.12">10021 14610,'-25'0,"25"-25,0 0,25 25,0 0,0 0,0 0,-1 0,1 0,0 0,0 0,-25 25,25-25,-25 25,0 0,-25 0,0-1,0 1,0-25,25 25,-24-25,-1 25,0 0,0-25</inkml:trace>
  <inkml:trace contextRef="#ctx0" brushRef="#br0" timeOffset="95094.92">11559 14759,'-25'0,"25"25,-25-25,50 0,0 0,0 0,0 0,-1-25,1 25,0 0,0-25,0 25,-1 0,1-25,0 25,0-25,0 25</inkml:trace>
  <inkml:trace contextRef="#ctx0" brushRef="#br0" timeOffset="95387.1">11534 14908,'-25'24,"1"1,-1 0,50-25,-1-25,1 25,0-25,0 25,0 0,-1-24,26 24,-25-25,0 25,-1-25,1 25,25-25,-25 25,-1 0,-24-25,25 25,0 0,0 0,-25-24</inkml:trace>
  <inkml:trace contextRef="#ctx0" brushRef="#br0" timeOffset="96787.49">13171 14610,'25'0,"-25"-25,0 50,0 0,-25 0,25-1,0 1,-25-25,25 25,0 0,-24 0,24-1,0 1,-25 0,25 0,-25 0,0-1,25 1,-25 0,25 0,-24 0,24-1,-25 1,0 0,25 0,0 0,0-1,25-24,0 0,-1 0,1 0,0 0,0 0,0 0,-1 0,1 0,0 0,0 0,0 0,0 0,-1 0,1 0,0 0,0 0,0 0,-25-24,24 24,1 0,-25-25,0 0,0 0,0 0,0 1,-25-1,25 0,-24 0,24 0,-25 1,0-26,25 25,-25-24,0 24,1 0,24 0,-25 0,0 1,25-1,-25 0,25 0,-25 25,25-25</inkml:trace>
  <inkml:trace contextRef="#ctx0" brushRef="#br0" timeOffset="97339.02">13866 14734,'0'0,"25"0,-1 0,1 0,0 0,0 0,0-25,-1 25,26 0,-25 0,0-25,24 25,-24 0,0 0,24-24,-24 24,0 0,0 0,0-25,0 25,-1 0</inkml:trace>
  <inkml:trace contextRef="#ctx0" brushRef="#br0" timeOffset="97624.08">14163 14536,'0'24,"0"1,0 0,25-25,-25 25,0 0,0-1,25 1,-25 0,0 0,25 0,-25-1,0 1,0 0,25 0,-25 0,0-1,24 1,-24 0</inkml:trace>
  <inkml:trace contextRef="#ctx0" brushRef="#br0" timeOffset="98123.84">15007 14337,'0'0,"0"-25,0 50,0 0,0 0,25 0,-25-1,0 1,0 0,24-25,-24 25,0 0,0-1,0 1,25 0,-25 0,0 0,25-25,-25 24,0 1,0 0,0 0,0 0</inkml:trace>
  <inkml:trace contextRef="#ctx0" brushRef="#br0" timeOffset="98615.07">15304 14362,'0'25,"-24"-25,24 25,-25-25,0 24,0 1,0-25,1 25,-1-25,0 0,25 25,-25-25,50 0,-25 25,25-25,0 24,-1-24,1 25,0-25,0 25,0-25,-1 0,1 25,0-25,0 0,0 0,0 25,-1-25,1 0,0 0,0 0,-25 24,0-48</inkml:trace>
  <inkml:trace contextRef="#ctx0" brushRef="#br0" timeOffset="99027.51">15577 14387,'0'-25,"0"50,25 0,0-1,0 1,-25 0,25-25,-25 25,24 0,-24-1,25-24,0 25,0 0,0-25,-25 25,24-25,1 0,0-25,-25 0,0 0,25 1,-25-1,0-25,0 25,0 1,0-26,0 25,0 0,0-24,0 24,0 0,0 0,25 0,-25 1,0-1</inkml:trace>
  <inkml:trace contextRef="#ctx0" brushRef="#br0" timeOffset="100307.05">13320 15553,'0'-25,"0"50,0-1,0 1,0 0,0 0,25 0,-25-1,0 1,25 0,-25 0,0 0,25-1,-25 1,24 0,-24 0,0 0,0-1,-24-24,-1-24,0 24,25-25,-25 25,25-25,-25 25,25-25,0 0,-24 25,48 25,1-25,-25 25,25-25,-25 25,25-25,-25 25,25-25,-25 24,24-24,1 25,0-25,-25 25,25-25,0 0,-1 0,1 0,0-25,-25 0,0 1,25-1,-25 0,0 0,0 0,0 1,0-1</inkml:trace>
  <inkml:trace contextRef="#ctx0" brushRef="#br0" timeOffset="101223.03">13022 16371,'0'-25,"-24"25,24-25,-25 25,25 25,-25-25,0 0,25 25,-25 0,1 0,24 0,0-1,-25-24,25 25,0 0,0 0,0 0,0-1,0 1,25 0,-1-25,1 0,-25-25,25 25,0-25,0 1,-1-1,-24 0,0 0,0 50,0 0,25-25,-25 25,0-1,25-24,-25 25,25-25,-25 25,25-25,-1 0,-24 25,25-25,0 0,0 0,0-25,0 25,-1-25,-24 0,0 1,0-1,0 0,0 0,-24 0,24 1,-25 24,25-25,-25 0,0 0,0 0</inkml:trace>
  <inkml:trace contextRef="#ctx0" brushRef="#br0" timeOffset="101779.02">13469 16545,'0'25,"0"-1,0 1,0 0,25-25,-25 25,0 0,25-1,-25 1,0 0,0 0,0 0,0-1,24-24,1 0,-25-24,25 24,0 0,0 0,-1 0,1 0,0 0,0 0,0 0,-1 0,1 0</inkml:trace>
  <inkml:trace contextRef="#ctx0" brushRef="#br0" timeOffset="102227.02">13767 16545,'24'0,"1"0,0 0,0 0,0 0,-1 0,1 0,0 0,0 0,0 0,-1 0,1 0,-25-25,25 25,0 0</inkml:trace>
  <inkml:trace contextRef="#ctx0" brushRef="#br0" timeOffset="102910.96">14436 16222,'0'25,"-24"-25,-1 25,0-25,25 25,-25-25,25 24,-25-24,25 25,0 0,0 0,-25-25,25 25,0 0,25-1,0 1,0-25,0 0,0 0,-1-25,1 25,-25-24,0-1,0 50,0-1,0 1,25-25,-25 25,25 0,0 0,-1-25,1 0,0 0,0 0,0 0,-1-25,1 0,-25 0,25 25,-25-25,0 1,0-1,0 0,-25 0,25 0,-25 0,25 1,-24 24</inkml:trace>
  <inkml:trace contextRef="#ctx0" brushRef="#br0" timeOffset="103223.88">14982 16371,'0'25,"-25"-25,0 0,25 25,0 0,0-1,0 1,25 0,0 0,0 0,0-1,-1-24,1 0,-25-24,25-1,-25 0,0 0,0 0,-25 1,0-1,1 0,-1 25,25-25,-25 25</inkml:trace>
  <inkml:trace contextRef="#ctx0" brushRef="#br0" timeOffset="144748.46">1761 13494,'0'-25,"-25"25,25-25,0 0,25 1,0 24,-25-25,25 25,0 0,-1-25,1 25,0-25,0 25,24 0,-24 0,0-25,25 25,-26 0,1-24,25 24,-25 0,24 0,-24-25,25 25,-1 0,1 0,-1-25,1 25,0 0,-1-25,1 25,0 0,-1-25,1 25,-25 0,24 0,1-25,-25 25,-1 0,1 0,0 0,0 0,0 0</inkml:trace>
  <inkml:trace contextRef="#ctx0" brushRef="#br0" timeOffset="145541.27">2257 16049,'-25'0,"50"0,0 0,0 0,0 0,-1 0,1 0,0 0,0 0,24 0,-24-25,25 25,-25 0,24 0,1-25,0 25,-1 0,1-25,24 25,-24-25,24 1,-24 24,24-25,-24 25,24-25,-24 25,24-25,-24 25,-1-25,1 25,-25 0,24-24,-24 24,0 0,0 0,0 0</inkml:trace>
  <inkml:trace contextRef="#ctx0" brushRef="#br0" timeOffset="146481">2356 13618,'0'0,"0"25,-24-1,24 1,-25-25,25 25,0 0,-25 0,25-1,0 1,0 0,0 0,0-50,0 0,0 0,0 1,25-1,-25 0,0 0,0 0,0 1,0-1,25 25,-25-25,0 0,0 0,0 1,0-1,0 0,24 25,1 0,0 0,0 25,-25 0,25-25,-25 24,24-24,-24 25,25-25,-25 25,25-25,-25 25,25-25,-25 25,25-25,-1 24,1 1,0 0</inkml:trace>
  <inkml:trace contextRef="#ctx0" brushRef="#br0" timeOffset="147532.23">2431 13593,'0'0,"-25"0,25 25,0 0,0-1,25-24,-25 25,25 0,-25 0,24-25,-24 25,0-1,25 1,-25 0,0 0,25 0,-25-1,25 1,-25 0,0 0,25 0,-25-1,0 1,0 0,24 0,-24 0,0-1,25 1,-25 0,0 0,25 0,-25-1,25 1,-25 0,25 0,-25 0,25 0,-25 24,24-24,-24 0,0 0,25-1,-25 26,0-25,0 0,0-1,25 1,-25 0,0 0,0 0,0-1,0 1,25 0,-25 0,0 0,0-1,25-24,-25 25,0 0,24 0,-24 0,0-1,25 1,-25 0,0 0,25 0,-25-1,0 1,25 0,-25 0,0 0,0-1,25 1,-25 0,0 0,24 0,-24 0,25-1,-25 1,0 0,25 0,-25 0,0-1,0 1,25 0,-25 0,0 0,0-1,0 1,25 0,-25 0,0 0,24-25,-24 24,0 1,25 0,-25 0,0 0,25-1,-25 1,25-25,-25 25,0 0,25 0,-25-1,0 1,24-25,-24-25,-24 25,24-24,-25 24,25-25,-25 25,0 0,0 0,25-25,-24 25,-1 0,0 0,25-25,25 25,0 0,-1 0,1 0,0 0,0 0,0 0,-25-25,24 25,1 0,-25-24,0-1,25 25,-25-25</inkml:trace>
  <inkml:trace contextRef="#ctx0" brushRef="#br0" timeOffset="148388.29">3324 14312,'-25'0,"0"0,25 25,-25-25,25 25,-24-25,24 25,0 0,-25-25,25 24,0 1,0 0,0 0,0 0,0-1,0 1,0 0,0 0,25 0,-1-1,1-24,0 0,-25-24,25 24,0-25,-25 0,24 0,-24 0,25 1,-25 48,25-24,-25 25,25 0,0 0,-1 0,1-1,0-24,0 0,0 0,-1 0,-24-24,25 24,-25-25,0 0,0 0,0 0,0 1,0-1,-25 0,1 0,-1 0,25 1,-25 24,25-25</inkml:trace>
  <inkml:trace contextRef="#ctx0" brushRef="#br0" timeOffset="148749.47">3870 14412,'0'24,"0"1,-25 0,25 0,0 0,0-1,0 1,0 0,0 0,0 0,25-1,-1 1,1-25,0 0,0 0,0-25,-1 1,1 24,-25-25,0 0,0 0,0 0,0 1,-25-1,1 25,-1 0,25-25,-25 25,0 0,0 0</inkml:trace>
  <inkml:trace contextRef="#ctx0" brushRef="#br0" timeOffset="155144.37">6077 14908</inkml:trace>
  <inkml:trace contextRef="#ctx0" brushRef="#br0" timeOffset="155616.37">6077 14908,'-25'0,"1"24,-1-24,25 25,-25-25,25 25,0 0,0 0,-25-25,25 24,0 1,0 0,0 0,0 0,0-1,0 1,0 0,25-25,0 0,0 0,-25-25,24 25,1-25,0 25,-25-24,25-1,0 0,-25 0,24 25,-24 25,0 0,0 0,0-1,25-24,-25 25,25-25,0 0,0 0,-25-25,24 25,-24-24,25-1,-25 0,25 0,-25 0,0 1,0-1,0 0,0 0,-25 0,25 1,-25 24,25-25</inkml:trace>
  <inkml:trace contextRef="#ctx0" brushRef="#br0" timeOffset="155921.37">6474 14908,'0'24,"0"1,0 0,0 0,0 0,0-1,0 1,0 0,0 0,0 0,0-1,0 1,0 0,0 0,0 0,0-1,25-24,0 0,-1 0,1 0,-25-24,25 24,0-25,0 25,-1-25</inkml:trace>
  <inkml:trace contextRef="#ctx0" brushRef="#br0" timeOffset="157084.99">4986 16867,'0'-25,"0"1,-25 24,0 0,25 24,-25-24,25 25,0 0,0 0,0 0,0-1,-24 1,24 0,0 0,0 0,0-1,0 1,0 0,0 0,0 0,24-25,-24 24,25-24,-25 25,25-25,0 0,-25-25,25 25,-1-24,-24-1,25 25,-25-25,25 25,-25-25,0 0,25 25,-25-24,0-1,0 0,-25 25,25 25,0 0,0-1,0 1,25-25,-25 25,25-25,-1 25,1-25,0 0,0-25,0 25,-1 0,-24-25,25 25,-25-25,25 1,-25-1,25 0,-25 0,0 0,0 1,0-1,0 0,-25 0,25 0,-25 1,0 24,25-25</inkml:trace>
  <inkml:trace contextRef="#ctx0" brushRef="#br0" timeOffset="157589.31">5531 16991,'0'25,"0"0,25 0,-25-1,0 1,0 0,0 0,0 0,0-1,0 1,0 0,0 0,0 0,0-1,0 1,0 0,0 0,25-25,0 0,0 0,-1 0,1 0,25-25,-25 25,-1-25,1 25,25-25,-25 25</inkml:trace>
  <inkml:trace contextRef="#ctx0" brushRef="#br0" timeOffset="158016.34">5928 16917,'-24'0,"-1"0,25 25,25-25,-1 0,1 0,0 0,0 0,0 0,-1 0,1 0,25-25,-25 25,-1 0,1 0,0 0,0-25,0 25,-1 0,1 0,0 0,-50 0</inkml:trace>
  <inkml:trace contextRef="#ctx0" brushRef="#br0" timeOffset="158917.34">6697 16669,'-25'0,"1"0,-1 0,25 25,-25-25,25 24,0 1,0 0,0 0,-25-25,25 25,0-1,0 1,0 0,0 0,0 0,0-1,0 1,25 0,-25 0,25-25,0 0,-1 0,1 0,0 0,-25-25,25 25,-25-25,25 25,-25-25,0 1,0-1,0 0,0 50,0 0,0-1,24-24,-24 25,25 0,0 0,0-25,0 0,0 0,-1 0,1 0,0 0,0-25,0 25,-1-25,1 0,-25 1,0-1,0 0,0 0,0 0,0 1,0-1,-25 0,1 0,24 0,-25 25,0-24,0 24,25 24,25-24</inkml:trace>
  <inkml:trace contextRef="#ctx0" brushRef="#br0" timeOffset="159294.13">7317 16818,'-24'0,"-1"0,25 24,0 1,-25 0,25 0,0 0,0-1,0 1,0 0,25-25,-25 25,0 0,25-25,-25 24,24-24,-24 25,25-25,0 0,0 0,-25-25,25 25,-25-24,24-1,-24 0,0 0,0 0,0 1,0-1,-24 0,-1 0,0 0,0 25,0 0</inkml:trace>
  <inkml:trace contextRef="#ctx0" brushRef="#br0" timeOffset="184249.8">13072 14436,'0'-24,"0"-1,0 0,0 0,0 0,0 0,-25 25,25-24,0-1,-25 25,25-25,0 50,-24 0,24-1,-25-24,25 25,0-50,0 1,0-1,0 0,0 0,25 50,-1-25,-24 25,0 0,0-1,0 1,0 0,0-50,0 0,-24 25,24-24,0-1,-25 25,25-25,0 0,0 0,0 1,25 24,-1 0,-24 24,25-24,-25 25,25-25</inkml:trace>
  <inkml:trace contextRef="#ctx0" brushRef="#br0" timeOffset="185473.84">12626 13891,'-25'0,"0"0,25 24,-25-24,25 25,-25-25,25 25,0 0,0 0,0-1,-24 1,24 0,0 0,0 0,24-25,1-25,0 25,0 0,-25-25,25 25,-1-25,1 25,-25-25,0 1,0 48,0 1,0 0,25-25,0 0,0 0,-1 0,1-25,0 0,-25 1,0-1,0 0,0 0,0 0,-25 25,25-24,-25 24</inkml:trace>
  <inkml:trace contextRef="#ctx0" brushRef="#br0" timeOffset="187338.01">13072 14039,'0'0,"0"25,0 0,0 0,0 0,0-1,0 1,0 0,0 0,0 0,0-1,25-24,-25-24,25 24,-1 0,1 0,-25-25,25 25,0 0</inkml:trace>
  <inkml:trace contextRef="#ctx0" brushRef="#br0" timeOffset="187793.83">13395 13990,'0'0,"24"0,1 0,0 0,-25-25,25 25,0 0,-1 0,1 0,0 0,0 0,0 0</inkml:trace>
  <inkml:trace contextRef="#ctx0" brushRef="#br0" timeOffset="188830.84">13841 13767,'-25'0,"0"0,25 24,0 1,0 0,-24-25,24 25,0 0,0-1,0 1,24 0,1-25,0 0,-25-25,25 25,0 0,-25-25,24 25,-24-24,25-1,-25 0,0 0,0 50,0 0,25-25,-25 25,25-25,0 0,-1 24,1-24,0 0,0 0,-25-24,25 24,-1 0,-24-25,25 25,0-25,-25 0,0 0,0 1,0-1,-25 0,25 0,-25 25,25-25,-24 25</inkml:trace>
  <inkml:trace contextRef="#ctx0" brushRef="#br0" timeOffset="189491.23">14436 13717,'-24'25,"24"0,-25-25,25 24,-25-24,25 25,0 0,0 0,0 0,0-1,0 1,25-25,0 0,-1 25,1-25,0 0,-25-25,25 25,0 0,-1-25,1 1,-25-1,0 0,0 0,0 0,-25 25,1 0,-1 0</inkml:trace>
  <inkml:trace contextRef="#ctx0" brushRef="#br0" timeOffset="191386.78">13097 14114,'0'0,"0"-25,0 0,0 0,-25 25,25 25,0 0,0 0,0 0,0-1,0 1,0 0,25-25,0 0,-1 0,1 0,0 0</inkml:trace>
  <inkml:trace contextRef="#ctx0" brushRef="#br0" timeOffset="-184887.65">9674 11757</inkml:trace>
  <inkml:trace contextRef="#ctx0" brushRef="#br0" timeOffset="-184803.4">9674 11757</inkml:trace>
  <inkml:trace contextRef="#ctx0" brushRef="#br0" timeOffset="-184230.77">9723 11733,'-24'0,"-1"0,0 24,0-24,0 0,25 25,-24-25,-1 0,0 25,0-25,0 25,1-25,-1 0,0 0,25 25,-25-25,0 0,1 24,-1-24,0 0,0 25,0-25,1 25,-1-25,0 0,25 25,-25-25,0 0,1 0,-1 0,0 25,0-25</inkml:trace>
  <inkml:trace contextRef="#ctx0" brushRef="#br0" timeOffset="-183794.48">9252 11609,'0'0,"25"0,-25-25,0 0,25 25,-50 0,25 25,-25-25,0 25,1-1,-1 1,0-25,0 25,0 0,25 0,-24-25,-1 24,25 1,-25-25,0 25,0 0,25 0,-25-1,1 1,24 0,-25-25,25 25,0 0,0-1,0 1,25 0,-1-25,1 0,-25 25,25-25,0 0,0 0,0 0,24 0,-24 0,0 0,24 0,-24 0,0 0,0 0,24 25</inkml:trace>
  <inkml:trace contextRef="#ctx0" brushRef="#br0" timeOffset="-181379.01">6846 9872,'0'-25,"0"1</inkml:trace>
  <inkml:trace contextRef="#ctx0" brushRef="#br0" timeOffset="-164389.3">17735 13717,'0'-25,"0"0,0 1,0-1,0 0,0 0,-24 25,24-25,0 1,-25 24,25-25,-25 0,25 0,-25 25,25-25,-25 1,1-1,-1 0,25 0,-25 25,25-25,-25 25,25-24,-25 24,25-25,-25 25,25-25,-24 25,24-25,-25 25,0-25,0 0,0 25,1-24,-1-1,0 25,0-25,0 25,25-25,-24 25,-1-25,0 25,25-24,-25 24,0-25,1 25,24-25,-25 25,0-25,0 25,25-25,-25 25,1-24,-1-1,0 25,0-25,0 0,1 25,-1-25,0 25,0-24,0 24,1-25,-1 25,0 0,0-25,0 25,1-25,-1 25,0-25,-25 25,26-24,-1-1,0 25,0-25,0 25,0-25,1 0,-26 25,25-24,0 24,1-25,-26 25,25-25,-24 25,24-25,-25 25,25-25,-24 25,24-24,-25 24,26-25,-26 25,0-25,26 25,-26 0,0-25,26 25,-26 0,0-25,1 25,24 0,-25-24,1 24,-1 0,0-25,26 25,-26 0,0-25,1 25,-1 0,1 0,-1-25,0 25,1 0,-1-25,1 25,-1 0,0-25,1 25,-1 0,1-24,-1 24,0 0,1-25,-26 25,26 0,-1 0,0-25,-24 25,24 0,-24 0,24 0,-24 0,24 0,1 0,-26 0,26 0,-26 0,26 0,-26 25,26-25,-26 0,26 0,-26 0,26 0,-26 0,1 25,24-25,-24 0,-1 0,26 0,-26 0,1 24,0-24,24 0,-24 0,-1 0,1 25,-1-25,26 0,-26 0,1 25,-1-25,1 0,0 0,24 25,-24-25,-1 25,1-25,24 25,-24-25,-1 24,1 1,24-25,-24 25,-1 0,26-25,-26 25,26-1,-26-24,1 25,24 0,-24 0,24 0,-24-1,24 1,-24 0,24 0,-24 0,24-1,-24-24,24 25,1 0,-1 0,-24 0,24-1,0 1,1 0,-1 0,1 0,-1-1,0 1,26 0,-26 0,0-25,1 25,24-1,-25 1,26 0,-26 0,25 0,-25-1,26 1,-26 0,25 0,-24 25,24-26,-25 1,25 0,1 25,-1-26,0 1,0 0,0 0,1 0,-1-1,25 1,-25 0,25 0,-25 0,0-1,25 1,0 0,-24 0,24 24,0-24,-25 0,25 0,0 0,0-1,-25 26,25-25,0 24,0-24,0 25,-25-1,25-24,0 25,0-1,0 1,0 0,-25-25,25 24,0 1,0-25,0 24,0-24,0 0,0 24,25-24,-25 0,0 0,25 0,-25-1,25 26,-25-25,25 0,-25 24,24-24,-24 0,25 0,0 24,-25-24,25 0,0 0,-1-1,1 1,0 0,0 0,0 0,-1-1,1 1,0 0,0 0,0 0,-1 0,26-25,-25 24,0 1,-1 0,1 0,25 0,-25-25,0 24,-1 1,26 0,-25 0,0-25,24 25,-24-1,0 1,24-25,-24 25,25-25,-25 25,24-25,1 25,-25-25,24 24,-24-24,25 25,-1 0,-24-25,25 25,-1-25,-24 25,25-1,-1-24,-24 25,25 0,-1-25,-24 25,25-25,-1 25,1-25,0 24,-26-24,26 25,0-25,-1 25,1-25,-1 0,1 0,0 25,-1-25,1 0,24 0,-24 0,-1 25,1-25,24 0,-24 0,0 0,24 0,-24 0,-1 0,26 0,-26 0,1 0,24 0,-24 0,0 0,24 0,-24 0,-1 0,26 0,-26-25,26 25,-26 0,1 0,24 0,-24 0,0 0,24 0,-24-25,-1 25,26 0,-26 0,1 0,-1 0,26 0,-26 0,1 0,24-25,-24 25,0 0,24 0,-24 0,-1 0,26 0,-26-25,1 25,0 0,-1 0,1 0,24 0,-24 0,-1 0,1 0,0-24,-1 24,1 0,-1 0,1 0,0-25,-1 25,1 0,-1 0,1-25,0 25,24 0,-24-25,-1 25,1 0,0-25,-26 25,26 0,0-24,-1 24,1 0,-25-25,24 25,1-25,-1 25,-24 0,25-25,-1 25,1-25,0 25,-1 0,1-24,-25 24,24-25,1 25,0-25,-1 0,1 25,-1-25,-24 25,25-24,-1-1,1 25,0-25,-26 0,26 25,0-25,-1 1,-24 24,25-25,-1 0,1 25,-1-25,-24 0,25 25,0-24,-26-1,26 25,0-25,-26 0,26 0,-25 0,0 25,24-24,-24-1,0 0,24 0,-24 0,0 1,0-1,24 0,-24-25,0 26,25-1,-26 0,1-25,0 26,25-1,-26-25,1 25,0-24,0 24,0 0,-25 0,24-24,1 24,0 0,-25 0,25-24,-25 24,0-25,25 26,-25-1,0-25,0 0,24 26,-24-26,0 25,0-24,0-1,0 25,0-24,0 24,0-25,0 25,0 1,0-26,-24 25,24-24,0 24,-25 0,25-25,0 26,-25-26,25 25,-25-24,25 24,-25-25,1 25,24-24,-25 24,0-25,25 26,-25-26,0 25,1 0,-1 0,0-24,0 24,0 0,1 0,-1 1,0-1,0 0,0 0,-24 0,24 1,0-1,0 0,1 25,-26-25,25 0,0 25,1-24,-1 24,0 0,0 0,0 0,1 0,-1 0,0 0,0 0,0 24,1 1</inkml:trace>
  <inkml:trace contextRef="#ctx0" brushRef="#br0" timeOffset="-164065.25">18132 12650,'0'-24,"0"-1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14T11:18:04.53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19521 10368,'0'-24,"0"-1,0 0,-25 0,25 0,-24 1,24-1,-25 0,25 0,-25 0,25 1,-25-1,0 0,1 0,-1 0,0 0,25 1,-25-1,0 0,1 25,-1-25,0 0,0 1,0-1,25 0,-24 25,-1-25,0 0,0 1,0-1,1 0,-1 0,0 25,0-25,0 1,1-1,-26 0,25 0,-24 0,-1 25,0-24,26-1,-26 0,0 0,1 25,-1-25,0 1,1-1,24 25,-25-25,1 0,24 25,-25-25,26 1,-26 24,0-25,26 0,-26 25,0-25,1 25,-1-25,1 25,-1 0,0 0,1-24,-26 24,26 0,-26 0,1 0,24 0,-24 0,-1 0,1 0,24 0,-24 0,24 0,-24 0,24 0,1 0,-1 0,-24 0,24 0,1 24,-1-24,25 0,-25 0,1 0,-1 0,1 25,-1-25,-24 0,24 25,0-25,-24 25,24-25,-24 25,24-25,1 24,-26-24,26 25,-1-25,-24 25,24-25,0 25,1-25,-1 25,1-25,-1 0,0 24,26-24,-26 0,0 25,26-25,-26 25,0-25,26 25,-26-25,0 25,1-1,-1 1,1 0,-26-25,26 25,-1 0,0-1,1 1,-26 0,26 0,-1 0,0-1,1 1,-1 0,1 0,24 0,-25-25,1 24,24 1,0 0,-25 0,26 0,-1-1,-25 1,25 0,1 0,-1 0,-25 0,25-1,1 1,-1 0,0 0,0 0,25-1,-25 1,1 0,24 0,-25 0,25-1,-25 1,25 0,-25 0,25 0,0-1,0 1,-25 0,25 0,0 0,0-1,0 1,0 0,0 0,0 0,0-1,0 1,0 0,0 0,25 0,0-1,-25 1,25 0,0 25,-1-26,1 1,25 0,-25 25,-1-26,26 26,-25-25,24 0,-24 24,25-24,-25 25,24-25,1-1,-1 26,1-25,0 0,-1 24,1-24,-1 0,26 0,-26-1,26 1,-26 25,26-25,-1-1,1 1,-1 0,1 0,-1 24,0-24,1 0,24 0,-25 0,1-1,24 1,-25 0,26-25,-1 25,0 0,-24-25,24 24,0-24,0 0,0 25,1-25,24 0,-25 0,0 25,0-25,25 0,-24 0,-1 0,25 0,-25 0,0 0,0 0,25 0,-24-25,-1 25,0 0,-24-25,24 25,0-24,-25 24,1-25,24 0,-25 25,-24-25,24 0,1 25,-25-24,-1-1,1 25,-1-25,1 0,0 0,-26 1,1 24,0-25,25 0,-50 0,24 0,1 1,0-1,0 0,0 0,-1 0,1-24,0 24,0 0,24 0,-24 1,0-26,25 25,-26-24,1 24,25 0,-25-25,-1 1,26 24,-25-25,0 1,0 24,-1-25,-24 1,25-1,0 0,0 26,-25-26,0 0,25 26,-25-26,0 0,0 26,0-26,0 0,0 1,0 24,-25-25,25 1,-25-1,0 1,25 24,-25-25,1 25,-26-24,25 24,-25 0,26-25,-26 26,0 24,1-25,-26 0</inkml:trace>
  <inkml:trace contextRef="#ctx0" brushRef="#br0" timeOffset="9196.89">14610 5407,'0'0,"0"-24,0-1,0 0,0 0,25 25,-25-25,0 1,0 48,0 1,0 0,0 0,0 0,0-1,-25 1,25 0,0 25,-25-26,25 26,-25 0,1-1,-1 26,0-26,0 26,0 24,1-25,-26 26,25 24,-25-25,1 0,24 25,-25 0,26-25,-26 1,25-26,0 25,1-24,-1-26,0 26,0-26,25 1,-25-1,1 1,24-25,-25 24,0-24,25 0,-25 0,25 0,0-1,0 1,-25-25,25 25</inkml:trace>
  <inkml:trace contextRef="#ctx0" brushRef="#br0" timeOffset="10355.85">19124 5333,'0'25,"-24"0,24-1,-25 1,25 0,-25 0,25 0,-25-1,0 1,1 25,-1-1,0 1,0 0,0-1,-24 26,24-1,-25 1,1 24,-1-25,1 25,-26 25,25-24,1-1,-1 0,1 25,-1-49,0 24,1 0,-1-25,25 1,-24-1,24-24,0 24,-24-24,24-1,0 1,0 0,0-26,1 26,-1-25,25 24,-25-24,25 0,-25 0,0 0,25-1</inkml:trace>
  <inkml:trace contextRef="#ctx0" brushRef="#br0" timeOffset="16538.23">14064 12799,'0'-25,"-25"25,25 25,0 0,25 0,-25 0,0-1,25 1,-25 25,0-1,25 1,-25 0,25 24,-25-24,0 24,24-24,-24 24,0-24,25 24,-25-24,0-1,0 1,0 0,25-1,-25-24,0 0,0 0,0-1,0 1,0 0,0-50,0 0,0 1,0-1,0 0,0 0,0-24,0 24,-25-25,25 1,-25-1,25 0,-24 1,24-1,0-24,-25 24,25 1,-25-1,25 0,0 1,-25-1,25 25,0-24,0 24,0 0,0 0,0 0,0 1,0-1,0 0,25 0,0 0,-25 1,25 24,-1-25,1 25,0 0,25-25,-26 25,26 0,-25-25,25 25,-26 0,26 0,0-25,-26 25,26 0,-25 0,24 0,-24-24,0 24,0 0,0 0,-25 24,-25-24</inkml:trace>
  <inkml:trace contextRef="#ctx0" brushRef="#br0" timeOffset="16794.8">14362 13072,'0'0,"-25"25,0 0,0-25,1 24,-1 1,0-25,0 25,0 0,25 0,0 0,25-25,0 0,0 0,0 0,24 0,-24 0,0 0,25 0,-1-25,-24 25,25 0,-1-25,1 25,-1 0,-24-25,25 25,-1-25,1 25,0-25,-26 25,26-24,-25 24,0-25,-1 25,1 0</inkml:trace>
  <inkml:trace contextRef="#ctx0" brushRef="#br0" timeOffset="17253.79">13717 12402,'0'0,"0"-24,-25-1,25 0,25 25,0 0,0-25,-1 25,1 0,25 0,-25 0,24 0,-24 0,25-25,-1 25,1 0,-1 0,26-24,-26 24,1-25,0 25,-1-25,1 25,0-25,-26 25,26-25,-25 25,0-25,-50 25,0 0,0 0,0 0,1 0,-1 0,0 0,0 0,0 25,1-25,-1 0,25 25,25-25,-1 0,1 0,0 0,0 0,0 0,-1 0,26 25,-25-25,0 0,-1 25,-24 0,0-1,0 1,-24 0,-1 0</inkml:trace>
  <inkml:trace contextRef="#ctx0" brushRef="#br0" timeOffset="17617.77">15677 13196,'-25'25,"0"-25,25 25,25-25,-25 25,25-25,-1 0,1 0,0 0,0-25,0 25,-1 0,1 0,0-25,0 25,0-25,24 25,-24 0,0-25,0 25,-1-25,1 25,0-24,0 24</inkml:trace>
  <inkml:trace contextRef="#ctx0" brushRef="#br0" timeOffset="17849.59">15701 13419,'0'25,"25"-25,0 0,0 0,24 0,-24 0,0 0,0 0,24-25,-24 25,0 0,25-24,-26 24,26 0,-25-25,0 25,-1 0,1 0,0-25,0 25</inkml:trace>
  <inkml:trace contextRef="#ctx0" brushRef="#br0" timeOffset="18685.53">17066 13444,'0'25,"24"-25,1 0,0 0,0 0,24 0,-24 0,25 0,-25 0,24-25,1 25,-1 0,1-25,0 25,-1 0,1-24,-25 24,24 0,-24 0,25-25,-25 25,-1 0,1 0,-50 0,25-25,-24 25</inkml:trace>
  <inkml:trace contextRef="#ctx0" brushRef="#br0" timeOffset="19438.76">18777 12973,'0'0,"0"-25,0 50,0 0,-25-1,25 1,-24 25,24-25,-25 24,0-24,0 25,0-25,1 24,-26 1,25-25,0 24,0-24,-24 25,24-26,0 1,0 0,1 0,-1-25,0 25,0-25,0 0,1 0,-1 0,0 0,25-25,0 0,0 0,0 0,0 1,0-1,0 0,0 0,25 0,-25 1,25-1,-25 0,0 0,24 0,-24 1,25-1,0 0,0 0,0 25,-25-25,24 25,1 0,0 0,0 0,0 0,-1 25,1-25,0 25,0 0,0 0,-25-1,25 1,-1 0,1 0,0 0,0-1,0 1,-1 0,1 0,0 0,-25-1,25 1,0 0,-1 0,1-25,-25 25,25-1,0-24,-25 25,25-25,-1 0</inkml:trace>
  <inkml:trace contextRef="#ctx0" brushRef="#br0" timeOffset="20190.54">19397 12849,'0'0,"0"-25,0 0,-25 25,25-25,0 50,0 0,0 0,0 0,25 24,-25-24,0 25,0-1,0 1,25-1,-25 1,0 0,25-1,-25 1,0 0,25-1,-25-24,0 25,0-26,24 26,-24-25,0 0,0-1,0 1,0 0,0 0,0-50,0 0,0 0,0 1,-24-1,24-25,0 25,0 1,0-26,0 25,0-24,0 24,0-25,0 1,0 24,0-25,0 0,0 26,0-26,0 25,24 0,-24-24,0 24,25 0,-25 0,0 1,25-1,-25 0,25 0,0 0,0 25,-1 0,1 0,0 0,0 25,0 0,-25 0,24 0,-24-1,0 1,0 0,0 0,0 0,-24-1,-1 1,0 0,0 0,25 0,-25-25,1 24,-1 1,0-25,25 25,-25-25,25 25,0 0,0 0,25-25,0 24,0 1,-1-25,1 25,25 0,-1 0,-24-1,25-24,-1 25,1 0,-25 0,24-25,-24 25,25-25,-25 0,-1 24,1-24,0 0,0 0,0 0,-1 0</inkml:trace>
  <inkml:trace contextRef="#ctx0" brushRef="#br0" timeOffset="20941.74">19149 12427,'25'0,"0"0,0 0,-1 0,1 0,0 0,25 0,-26 0,26 0,0-25,-1 25,1 0,0 0,-1 0,1 0,-25-24,24 24,-24 0,25 0,-26-25,1 25,-25-25,0 0,-25 25,1-25,-1 25,0-24,0 24,0 0,1-25,-1 25,0 0,0 0,0 0,50 0,0 25,0-25,0 0,-25 24,24-24,1 0,0 25,0-25,0 0,-25 25,24-25,-24 25,-24-25,-1 0,0 0,0 0,0 0,1 0,-1 0,0 0</inkml:trace>
  <inkml:trace contextRef="#ctx0" brushRef="#br0" timeOffset="22029.52">20513 12973,'0'-25,"25"25,0-25,0 25,0 25,-1-25,1 0,-25 25,25-25,-25 25,0-1,25-24,-25 25,0 0,0 0,0 0,0-1,0 1,25 0,-25 0,0 0,0 0,0-1,0 1,0 0,25 0,-25 0,0-1,24-24,1 0,0-24,0 24,-25-25,25 0,-25 0,24 25,-24-25,0 1,25-1,-25 0,0 0,0 0,25 0,-25 1,0-26,0 25,0 0,0-24,0 24,0 0,-25-24,25 24,0 0,-25 0,25 0,0 1</inkml:trace>
  <inkml:trace contextRef="#ctx0" brushRef="#br0" timeOffset="25534.69">21158 12229,'0'-25,"0"0,-24 0,-1 0,0 1,0 24,25-25,-25 0,1 25,24-25,-25 25,0-25,0 25,0-24,1 24,24-25,-25 25,0-25,-25 25,26-25,-1 0,-25 25,25-24,-24-1,24 0,-25 25,1-25,-1 0,0 1,1-1,-26 0,26 0,-26 0,26 25,-26-24,1-1,24 0,-24 25,0-25,-26 0,26 25,-1-24,1 24,0-25,-26 25,26 0,-25-25,0 25,-1 0,26 0,-25-25,0 25,-1 0,1 0,0 0,0 0,-1 0,26 0,-25 0,0 0,24 0,-24 0,25 0,-26 0,1 0,0 0,24 25,-24-25,0 0,0 0,0 0,-1 0,1 0,0 0,0 0,24 25,-24-25,0 0,24 0,1 25,-25-25,24 0,1 24,0-24,-1 25,1-25,-1 25,-24-25,25 0,-1 25,1-25,-1 25,1-25,0 24,-1-24,1 25,-1-25,1 25,0 0,-1-25,1 25,-1-1,1 1,24 0,-24 0,24-25,-24 25,24-1,-24 1,24 0,1 0,-26 0,26-1,-1 1,0 0,-24 0,24 0,1-1,-1 1,1 0,-1 0,0 0,1 0,-1-1,0 1,1 0,24 0,-25 0,26-1,-26 26,0-25,26 0,-26 24,25-24,-24 25,24-1,0 1,-25-1,26-24,-1 25,0-1,0 1,0 0,25-1,-24 1,24-1,0 1,0 0,0-1,24 26,-24-26,25 1,0 24,0-24,0 0,24 24,1-24,-25-1,49 1,-24-1,-1 1,26 0,-1-1,0 1,-24-1,24 1,26 0,-26-26,1 26,24 0,-25-25,25 24,1-24,-26 25,50-26,-25 1,0-25,25 25,1-25,-1 0,0 0,0 0,0 0,24 0,-24 0,25 0,0-25,-25 25,25 0,-25 0,25 0,-25 0,0 25,0-25,25 0,-25 25,0-25,25 0,-25 0,24 0,-24 0,25 0,0 0,0-25,0 25,24-25,-24 25,0-25,0 1,0-1,0 0,-1 0,-24 0,25-24,-25 24,0 0,25-25,-50 26,25-26,-24 25,-1-24,0-1,-25 25,26-24,-26-1,0 25,-24-24,24-1,1-24,-1 24,-24 0,24-24,-24 0,24-1,-24 1,0-25,-1 24,-24 1,25-1,-26-24,-24 25,0-1,0-24,0 25,-24-1,-1 1,-25-1,1 26,-26-26,1 26,-1-26,-24 26</inkml:trace>
  <inkml:trace contextRef="#ctx0" brushRef="#br0" timeOffset="84495.99">6003 12774,'0'-24,"-25"24,25-25,0 0,-25 25,0 0,1 0,-1 0,0 0,25 25,-25-25,0 0,0 0,1 25,-1-25,0 0,0 0,25 24,-25-24,1 0,24 25,-25-25,0 25,0 0,0 0,1-1,-1-24,0 25,0 0,0 0,1 0,24-1,-25 1,0 0,0 0,0 0,1-1,24 1,-25 0,0 0,25 0,-25 0,0-1,25 1,-24 0,-1 0,25 0,-25-1,25 1,-25 0,25 0,0 0,-25 24,25-24,0 0,0 0,0-1,0 26,0-25,0 0,0-1,0 1,0 0,0 0,25 0,-25-1,25 1,-25 0,25 0,-25 0,25-1,-25 1,24 0,-24 0,25 0,0-1,0 1,-25 0,25 0,-1-25,1 49,0-49,0 50,24-25,-24 0,0 0,25-1,-26 1,26 0,-25 0,24 24,-24-24,25-25,-25 25,-1 0,26-25,-25 25,0-25,24 0,-24 0,0 0,25 0,-26 0,1 0,25-25,-25 25,24-25,-24 0,25 25,-1-25,-24 1,0-1,24 25,-24-25,25 0,-25 0,-1 1,1-1,0 0,0 0,0-25,-1 26,1-1,0 0,0 0,0 0,-25 1,24-26,1 25,-25 0,25-24,-25 24,25 0,-25 0,0-24,0 24,0 0,0 0,0-24,0 24,0 0,0-24,-25 24,25 0,-25-25,25 26,-25-1,25-25,-24 25,-1-24,25 24,-25 0,0-24,0 24,25 0,-24 0,-1 0,0 0,0 1,0-1,1 0,24 0,-25 25,0-25,0 1,0 24,1-25,-1 25,0-25,0 0,0 25,1 0,-1-25,0 25,0 0,0 0,1 0,-1 0,0 0,-25 25,26-25,-1 0,-25 25,1 0,24-25,-25 25,0-1,1-24,24 25,-25 0</inkml:trace>
  <inkml:trace contextRef="#ctx0" brushRef="#br0" timeOffset="85823.97">6176 13891,'0'-25,"25"25,0 0,0 0,0 0,-1 0,1 0,0 0,0 0,0 0,-1 0,1 0,0 0,25 0,-26 0,1 0,0 0,25 0,-26 0,26 0,0 0,-26-25,26 25,0 0,-1 0,1 0,0-25,-1 25,1 0,-1 0,1 0,0-25,-1 25,1 0,-1 0,-24 0,25 0,-1-24,-24 24,25 0,-1 0,-24 0,25 0,-25-25,24 25,-24 0,25 0,-26 0,26 0,-25 0,0-25,0 25,-1 0,26 0,-25-25,0 25,-1 0,1 0,-25-25,25 25,0 0,0-24,-1 24,1-25,0 25,-25-25,0 0,0 0,0 1,-25 24,25-25,-25 25,1-25,-1 25,0 0,0 0,0 0,1 0,-1 0,0 0,50 0,0 0,-1 0,1 0,0 0,0 25,0-25,-1 0,1 0,0 0,0 0,-25 25,25-25,-1 0,1 24,0 1,0-25,-25 25,0 0,0 0,0-1,0 1,0 0,-25-25,0 25,0 0,1-1,-1-24,0 25,-25 0,26-25,-1 25,-25 0,25-25,1 24,-1-24,25 25</inkml:trace>
  <inkml:trace contextRef="#ctx0" brushRef="#br0" timeOffset="87110.8">10319 13271,'-25'0,"0"-25,0 25,1-25,-1 25,0 0,0-25,0 25,1 0,-1 0,0 0,0 0,0 25,0-25,1 0,-26 25,25-25,0 25,1-25,-26 24,25-24,0 25,-24 0,24-25,0 25,0-25,1 25,-1-1,0-24,0 0,0 25,1-25,24 25,-25-25,0 0,25 25,-25-25,0 0,1 0,-1 0,0 0,0 0,0 0,1 0,-1 0,25-25,-25 25,0 0,0 0,1 0,-1 0,0 0,0 0,0-25,0 25,1 0,-1 0,0 0,0 0,0 0,1 0,-1 0,0 0,0 0</inkml:trace>
  <inkml:trace contextRef="#ctx0" brushRef="#br0" timeOffset="87539.74">9029 13072,'0'0,"-25"0,25 25,-25-25,0 25,1-25,24 24,-25-24,-25 25,25 0,1-25,-1 25,-25 0,25 0,1-1,-26 1,25 0,0 0,1 0,-1-1,0 1,0 0,0 0,25 0,0-1,0 1,0 0,0 0,25-25,-25 25,25-1,0 1,0-25,24 25,-24 0,25 0,-1-25,1 24,-1 1,1-25,0 25,24 0,-24-25,-25 25,24-25,1 24,-1-24,-24 25</inkml:trace>
  <inkml:trace contextRef="#ctx0" brushRef="#br0" timeOffset="91341.71">5507 13990,'0'-25,"-25"25,0 0,0 0,0 0,1 0,-1 0,0 25,0-25,0 0,1 0,-26 0,25 0,-24 0,-1 25,0-25,1 0,-1 0,1 24,-1-24,0 0,1 0,24 0,-25 25,1-25,-1 0,25 0,-24 0,24 0,0 0,-25 0,26 0,-1 0,0 0,50 0</inkml:trace>
  <inkml:trace contextRef="#ctx0" brushRef="#br0" timeOffset="91617.89">4614 13767,'0'0,"0"-25,-25 25,0 25,0-25,25 24,-25-24,-24 25,24 0,0 0,0 0,1 24,-26-24,25 0,0 0,1 24,-1-24,25 0,-25 0,25-1,0 1,0 0,0 0,0 0,25-1,0-24,-1 25,1 0,25-25,-1 0,1 25,0-25,-1 0,1 0,24 0,-24 0</inkml:trace>
  <inkml:trace contextRef="#ctx0" brushRef="#br0" timeOffset="92605.89">1563 14114,'-25'0,"25"-25,-25 25,0 0,0 0,1 0,-1 0,0 0,0 0,0 0,25-25,-24 0,24 1,0-1,0 0,24 25,-24-25,0 0,25 25,0-24,0-1,0 0,-1 25,-24-25,25 0,0 25,0-24,24 24,-24-25,0 25,0-25,0 25,24 0,-24 0,0 0,25 0,-26 0,1 0,0 25,0-25,24 25,-24-25,0 24,0-24,0 25,-1 0,1-25,25 25,-25 0,-1-25,26 24,-25-24,24 25,1-25,0 0,-1 25,1-25,-1 0,1 0,25-25,-26 25,26 0,-1-25,-24 25,24-24,-24 24,24-25,-24 25,-1-25,1 25,-25-25,24 25,-24 0,0-25,0 25,-25-24,0-1,-25 25,25-25,-25 25,0 0,0 0,1-25,-1 25,-25 0,25 0,1 0,-1 0,0 0,25 25,25-25,0 0,-1 25,1-25,0 0,25 25,-26-25,26 0,-25 24,0-24,-1 0,1 25,0-25,-25 25,0 0,0 0,0-1,-25 1,0 0,1-25,-26 25,25 0,0-1,-24-24,-1 25,25 0,-24-25,24 25,-25-25,26 25,-1-25,0 24</inkml:trace>
  <inkml:trace contextRef="#ctx0" brushRef="#br0" timeOffset="97596.74">5705 15677,'-25'0,"0"0,1 0,24 24,-25-24,0 0,0 0,0 0,25 25,-24-25,-1 0,0 0,0 25,0-25,1 0,-1 0,0 0,0 0,0 0,1 0,-1 0,0 0,0 0,0 0,1 0,-1 0,0 0,0 0,-24-25,24 25,0 0,-25 0,26 0,-1 0,-25 0,25-25,0 25,1 0,-26 0,25 0,0-24,1 24,-1 0,0 0,-25 0,26-25,-1 25,0 0,0 0,-24 0,24 0,0 0,0 0,0 0,1 0,-1-25,0 25,0 0,0 0,1 0,-1 0,0 0,25-25,25 25,0 0,-25 25,24-25,1 0,0 0,0 0,24 0,-24 25,0-25,25 0,-1 0,-24 0,25 0,-1 25,-24-25,25 0,-1 0,1 24,-1-24,1 0,0 25,-1-25,26 0,-26 0,26 25,-26-25,26 0,-1 0,1 0,-26 0,26 0,-1 0,0-25,1 25,-1 0,1 0,-1 0,-24 0,-1 0,26 0,-26 0,-24 0,25 0,-1 0,1 0,-25 0,24 0,-24 0,25-25,-1 25,-24 0,25 0,-1-24,-24 24,25 0,-25-25,24 25,1-25,0 25,-26 0,26-25,0 25,-26-25,26 25,0-24,-26 24,26 0,-25-25,24 25,-24-25,0 25,25-25,-26 25,1-25,0 25,0-24,0 24,-1-25,1 0,0 25,0-25,0 25,-1-25,1 25,0 0,0-25,0 25,-1-24,1 24,0 0,0-25,0 0,-1 25,-24-25,25 25,-25-25,25 25,-25-24,0-1,-25 25,25 25,-25-25,1 24,-1-24,25 25,-25-25,25 25,-25-25,25 25,-25-25,25 25,-24-25,24 24,-25-24,0 25,0 0,0-25,25 25,-24-25,24 25,-25-25,0 0,25 25,-25-25,0 24,1-24,24 25,-25-25,0 0,25 25,-25-25,0 25,1-25,-1 25,0-25,0 24,0-24,1 25,-1-25,0 25,0-25,0 25,-24-25,24 25,0-1,0-24,1 25,-26-25,25 25,0-25,1 25,-1-25,0 25,0-25,0 0,25 24,-25-24,1 0,-1 25,0-25,0 25,0-25,-24 0,24 0,0 25,0-25,1 0,-26 0,25 25,0-25,1 0,-1 0,0 24,0-24,0 0,1 0,-1 25,0-25,0 0,0 0,-24 25,24-25,0 0,-24 0,24 0,-25 25,25-25,-24 0,24 0,-25 25,25-25,-24 0,24 0,0 0,-24 24,24-24,0 0,0 0,0 0,1 0,-1 0,0 0,0 0,0 0,1 0,-1 0,0 0,0-24,0 24,1 0,-1 0,0 0,0 0,25-25,-25 25,1-25,-1 25,25-25,-25 25,0-25,25 1,25 48,0-24,0 25,-1-25,1 25,0-25,0 0,0 25,-1-25,1 0,0 0,0 25,0-25,-1 0,26 24,-25-24,0 0,-1 25,1-25,25 0,-25 25,-1-25,1 0,25 25,-25-25,24 0,-24 0,0 0,25 0,-26 0,26 0,-25 0,24 0,-24 0,0 25,0-25,24 0,-24 0,0 0,0 0,0 0,-1 0,26-25,-25 25,0 0,-1 0,26 0,-25-25,0 25,24 0,-24 0,0 0,0-25,24 25,-24 0,0 0,0 0,-1 0,1-25,0 25,0 0,0 0,-25-24,25 24,-1 0,1 0,-25-25,25 25,0 0,0-25,-1 25,1 0,-25-25,25 25,0 0,-25-25,25 25,-1 0,-24-24,0-1,0 50,-24-25,-1 24,0-24,25 25,-25-25,0 25,1-25,-1 25,0 0,0-25,25 24,-25-24,1 25,-1-25,25 25,-25-25,0 25,0-25,25 25,-25-25,1 0,-1 24,0-24,25 25,-25-25,0 25,1-25,-1 25,0 0,0-25,0 24,1-24,-1 25,0-25,0 0,25 25,-25-25,1 0,-1 25,0-25,0 0,0 25,1-25,-1 0,0 0,0 0,0 25,1-25,-1 0,0 0,0 0,0 0,1 0,-1 0,0 0,0 0,0 0,1 0,-1 0,0 0,0 0,0 0,25 24,25-24,0 0,0 0,-25 25,25-25,-1 0,1 0,0 25,0-25,0 0,-1 25,1-25,0 0,0 0,0 0,-1 0,1 0,0 0,0 0,0 0,-1 0,1 0,0 0,0 0,0 0,-1-25,1 25,0 0,0 0,0 0,-1 0,-24-25,25 25,0 0,0 0,0-25,-1 25,1 0,0-24,0 24,0 0,-1-25,1 25,0 0,-25-25,25 25,-50 0,25 25,-25-25,0 25,1-25,24 24,-25-24,0 25,0 0,0-25,25 25,-24-25,-1 25,0-1,0-24,0 25,1-25,24 25,-25-25,0 25,0-25,25 25,-25-25,1 24,-1-24,25 25,-25-25,0 0,25 25,-25-25,1 0,-1 0,0 25,0-25,0 0,1 0,-1 0,0 25,0-25,0 0,1 0,-1 0,0 0,0 0,0 0,1 0,-1 0,50 0,-25 24,24-24,1 0,0 0,0 0,0 0,-1 0,1 0,0 0,-25 25,25-25,0 0,-1 0,1 0,0 0,0 0,0 0,-1 0,1 0,0 0,0-25,0 25,-1 0,1-24,0 24,0 0,0-25,-1 25,1-25,0 25,0-25,0 25,-1 0,-24-25,-24 25,-1 25,0-25,0 0,0 25,1-25,-1 0</inkml:trace>
  <inkml:trace contextRef="#ctx0" brushRef="#br0" timeOffset="-175790.75">4266 1067,'0'-25,"0"0,25 25,0 0,-25 25,0 0,-25-25,25 24,-25-24,25 25,-24-25,-1 25,0 0,0 0,0-25,1 24,-1 1,-25 0,1 0,24 0,-25 24,1-24,-1 0,0 0,1-1,-1 1,0 25,1-25,-1-1,25 1,-24 0,24 0,-25 0,26 0,-1-1,0-24,0 25,0 0,1 0,-1 0,25-1,0 1,0 0,0 0,0 0,0-1,25 1,-1 0,1 0,0 24,0-24,24 0,-24 25,25-26,-1 26,1-25,0 24,-1 1,26-25,-26 24,1 1,24-25,-24 24,0-24,-1 25,1-25,-25 0,24 24,-24-24,25 0,-26 0,1-1,0 1</inkml:trace>
  <inkml:trace contextRef="#ctx0" brushRef="#br0" timeOffset="-175363.41">4887 1587,'0'0,"0"-24,0-1,0 0,0 50,24-25,-24 25,0-1,25 1,-25 0,0 0,0 25,0-1,0 1,25-1,-25 1,0 0,0 24,0 0,0-24,0 24,0 1,0-26,0 26,0-26,0 1,25 0,-25-1,0 1,0-25,0 24,0-24,0 0,0 0,25 0,-25-1,0 1</inkml:trace>
  <inkml:trace contextRef="#ctx0" brushRef="#br0" timeOffset="-175018.58">4911 1786,'0'0,"0"-25,0 0,0 1,0-1,0 0,0 0,0 0,0 0,0 1,25-1,-25 0,25 25,0-25,0 0,24 25,-24-24,0 24,0 0,24 0,-24 0,25 0,-26 0,1 0,0 24,25-24,-26 25,1 0,-25 0,25 0,-25 24,25-24,-25 0,0 25,-25-26,25 26,-25-25,0 0,1 24,-1-24,0 0,-25 0,26-1,-26-24,25 25,-24 0,24-25,-25 25,25-25,1 0,-1 0</inkml:trace>
  <inkml:trace contextRef="#ctx0" brushRef="#br0" timeOffset="-174434.76">4787 1166,'0'0,"25"0,0 0,0-25,0 25,-1 0,1 0,0 0,25 0,-26 0,1 0,25-25,-25 25,24 0,-24 0,25 0,-26-25,26 25,-25 0,0-24,24 24,-24 0,0-25,0 25,-25-25,0 0,-25 0,0 25,0-24,0 24,1 0,-1 0,0 0,0 0,50 24,0-24,0 0,-1 0,1 25,0-25,0 0,0 25,-1-25,1 0,-25 25,25-25,-25 25,0-1,-25 1,0-25,25 25,-49 0,24 0,0-25</inkml:trace>
  <inkml:trace contextRef="#ctx0" brushRef="#br0" timeOffset="-173714.77">5879 2704,'0'-25,"-25"25,25-25,-25 25,0 0,0 0,1 25,-1-25,0 0,0 25,0-25,25 25,-24-25,24 24,0 1,24 0,1 0,0-25,0 25,0-25,-1 24,1-24,25 25,-25-25,0 25,-1-25,-24 25,25 0,-25-1,-25 1,25 0,-24-25,-1 25,0-25,0 25,0-25,0 24,1-24,-26 0,25 0,0 25,1-25,-1 0</inkml:trace>
  <inkml:trace contextRef="#ctx0" brushRef="#br0" timeOffset="-173259.01">6201 2927,'-25'0,"25"25,0 0,0-1,0 1,0 0,25 0,-25 24,25-24,-25 0,25 25,-25-26,25 1,-25 0,24 0,1 0,-25-1,25 1,-25 0,25-25,-25 25,0-50,-25 0,0 0,25 1,-25-1,1-25,-1 25,0 1,25-26,-25 25,25-24,0 24,0-25,0 25,0 1,0-1,0 0,25 0,0 25,-25-25,25 25,-1 0,1 0,0 0,0 0,0 0,-1 0,1 25,-25 0,0 0,0 0,0-1,-25-24,1 25,-1 0,0 0,0-25,25 25,-25-25,1 24</inkml:trace>
  <inkml:trace contextRef="#ctx0" brushRef="#br0" timeOffset="-172891.02">6672 2927,'0'0,"0"-25,-24 25,-1 25,0-25,0 0,25 25,-25-25,1 25,-1-1,25 1,0 0,25-25,-1-25,1 0,0 25,0-24,0 24,-25-25,24 0,1 25,0-25,0 0,0 25,-25 25,0 0,0 0,24 0,1-25,-25 24,25-24,0 0,0 25,0-25,-1 0</inkml:trace>
  <inkml:trace contextRef="#ctx0" brushRef="#br0" timeOffset="-172338.79">6921 1166,'0'0,"-25"0,0 0,0-25,0 25,0 0,1 0,-1 0,0 0,25 25,25-25,-25 25,25-25,-1 0,1 24,0-24,0 25,25-25,-1 25,1-25,-1 25,1-25,24 25,-24-25,24 24,-24-24,24 0,1 25,-1-25,1 25,-1-25,-24 25,24 0,-24-25,-1 24,1 1,0-25,-26 25,1 0,0 0,0-1,-25 1,25 25,-25-25,0 0,0 24,0 1,0-1,0 26,-25-26,0 26,-25-1,26 1,-26 24,0-25,1 25,-1 1,-24-26,24 25,-24-24,-1-1,26-24,-1 24,-24-24,24 24,0-49,1 25,24-1,-25-24,26 0</inkml:trace>
  <inkml:trace contextRef="#ctx0" brushRef="#br0" timeOffset="-171149.96">9153 1885,'0'25,"-25"-25,0 0,50 0,0 0,0 0,0 0,-1 0,1 0,0-25,0 25,0 0,-1 0,1 0,25 0,-25 0,24-25,-24 25,0 0,24 0,-24 0,25-24,-25 24,-1 0,1 0,0 0,-25-25,25 25,-50 0</inkml:trace>
  <inkml:trace contextRef="#ctx0" brushRef="#br0" timeOffset="-170452.98">9426 1587,'0'-24,"0"48</inkml:trace>
  <inkml:trace contextRef="#ctx0" brushRef="#br0" timeOffset="-170160.48">9475 1587,'25'25,"-50"-50,75 50,-25-25,0 25,-1-25,1 0,0 0,0 0,-25 25,25-25,-1 0,1 0,0 0,0 0,0 0,-1 0,1 0,-25 25,25-25,-25 25,0-1,0 1,0 0,0 0,0 0,0-1,0 1,0 0,-25 0,25 0,-25-1,1 26,-1-25,0 0,0-1,0 26,1-25,-1 0,0 24,0-24,0 0,1-25</inkml:trace>
  <inkml:trace contextRef="#ctx0" brushRef="#br0" timeOffset="-169556.96">11137 1290,'0'0,"0"-25,-25 25,1 0,-1 25,0-25,25 25,-25-25,25 24,-25 1,1 0,24 25,-25-26,0 1,25 25,-25-25,0 24,25 1,0-25,-24 24,24-24,0 25,0-25,0-1,0 1,24 25,-24-25,25-1,0-24,0 25,0 0,-1-25,1 0,25 25,-25-25,24 0,1 0,-25-25,24 25,-24-25,25 25,-25-25,24 1,-24 24,0-25,0 0,-1-25,1 26,0-26,-25 25,0-24,0 24,0-25,0 0,0 26,-25-26,0 25,1 0,-1-24,0 24,0 25,0-25,1 0,-26 25,25-24,0 24,1-25,-1 25,0 0,25 25,0-1</inkml:trace>
  <inkml:trace contextRef="#ctx0" brushRef="#br0" timeOffset="-169369.59">12254 1513,'0'0,"0"-25</inkml:trace>
  <inkml:trace contextRef="#ctx0" brushRef="#br0" timeOffset="-168424.83">14908 1265,'0'0,"0"-25,-25 25,25 25,0 0,0 0,0-1,0 1,25 25,-25-25,0 24,0 1,24-1,-24 26,0-25,0 24,0 0,0-24,0 24,0 1,0-1,0-24,0 24,0 1,0-26,0 1,0-1,0 1,0 0,0-1,0-24,-24 0,24 0,0 0</inkml:trace>
  <inkml:trace contextRef="#ctx0" brushRef="#br0" timeOffset="-168080.84">15032 1439,'0'0,"0"-25,-25 0,25 0,0 0,0 1,0-1,0 0,0 0,25 25,-25-25,24 25,1-24,0 24,0 0,24 0,-24 0,25 0,-1 0,1 24,0-24,-1 25,-24 0,25-25,-1 25,-24 0,0-1,0 1,-25 0,25 25,-25-26,0 1,-25 0,25 25,-25-26,-25 1,26 25,-26-25,0 0,1-1,-26 1,26 0,-1 0,0-25,1 25,-1-25</inkml:trace>
  <inkml:trace contextRef="#ctx0" brushRef="#br0" timeOffset="-167260.92">14858 819,'0'-25,"0"0,0 0,0 0,25 1,-25-1,0 0,25 0,-25 0,24 1,-24-1,25 0,-25 0,0 0,25 0,-25 1,0-1,0 0,0 50,0 0,0-1,0 1,0 0,0 0,0 0,25 0,-25-1,0 26,25-25,-25 24,24-24,-24 0,25 25,0-26</inkml:trace>
  <inkml:trace contextRef="#ctx0" brushRef="#br0" timeOffset="-166711.03">15205 645,'0'-25</inkml:trace>
  <inkml:trace contextRef="#ctx0" brushRef="#br0" timeOffset="-166464.04">15205 620,'-25'25,"1"-25,-1 25,0 0,0-1,0-24,25 25,-24-25,24 25,-25-25,25 25,0 0,25-25,-25-25,24 25,1 0,-25-25,25 25,-25-25,25 25,-25-25,25 25,-25-24,0-1,0 0,-25 25,25-25,-25 25,0 0,25 25</inkml:trace>
  <inkml:trace contextRef="#ctx0" brushRef="#br0" timeOffset="-165677.87">14858 546,'0'0,"0"25,-25-25,25 24</inkml:trace>
  <inkml:trace contextRef="#ctx0" brushRef="#br0" timeOffset="-164650.08">15949 422,'-24'0,"-1"0,25-25,0 0,25 25,-1 0,1 0,0-25,0 25,0 0,-1 0,1 0,0 0,0 0,0 0,-1 0,1 0,0 25,0-25,0 0,-1 25,1-25,-25 25,25-25,-25 24,0 1,0 0,0 0,0 0,0 0,-25-1,0-24,1 25,24 0,-25 0,-25 0,25-1,1 1,-26 0,25-25,0 25,-24 0,24-1,0 1,0-25,1 25,-1-25,0 25,0-25,25 25,25-25,0-25,0 25,-1 0,26 0,0-25,-1 25,1 0,24-25,-24 25,24 0,1-25,-1 25,1 0,-1 0,0-24,26 24,-26 0,0 0,1 0,-1 0,-24 0,24 0,-24 0,-1 0,1 0,-25 0,0 0,-1 0,1 0</inkml:trace>
  <inkml:trace contextRef="#ctx0" brushRef="#br0" timeOffset="-162346.91">14139 1141,'0'0,"24"-25,1 25,0 0,-25 25,-25 0,0 0,1-1,-1 1,0 0,0-25,-24 25,24 24,-25-24,1 0,-1 25,0-26,1 26,-26 0,26-1,-26 1,1 0,24 24,-24-24,0-1,-1 1,25-1,1 1,-1-25,1 24,24-24,0 0,0 25,0-26,1 1,24 0,0 0,24 0,1-1,0 1,0-25,0 25,24 0,-24 0,25-25,24 24,-24 1,24-25,1 25,-1-25,0 25,1 0</inkml:trace>
  <inkml:trace contextRef="#ctx0" brushRef="#br0" timeOffset="-161302.91">16743 1215,'25'25,"0"-25,24 0,-24 0,0 0,25 0,-1 25,1-25,-1 0,1 0,24 25,-24-25,24 0,-24 25,0-25,24 24,-24 1,-1-25,26 25,-26-25,-24 25,25 0,-1-1,-24 1,0-25,0 25,0 0,-25 0,24-1,-24 26,0-25,0 0,0 0,0-1,-24 26,24-25,-25 0,0 24,0-24,0 25,1-26,-26 26,25-25,-24 24,-1-24,0 25</inkml:trace>
  <inkml:trace contextRef="#ctx0" brushRef="#br0" timeOffset="-160475.15">17636 2034,'-25'25,"1"-25,-1 25,0-1,-25 1,25 25,-24-25,-1 24,1 1,-26-1,26 1,-1 0,-24-26,24 26,0 0,1-26,-1 26,1-25</inkml:trace>
  <inkml:trace contextRef="#ctx0" brushRef="#br0" timeOffset="-159660.15">17090 2927,'-24'0,"24"25,-25-25,0 25,0-25,25 24,-25-24,25 25,0 0,0 0,0 0,25-25,-25 24,25-24,-25 25,25-25,-25 25,25-25,-25 25,24-25,-24 25,25-1,0 1,-25 0,0 0,-25 0,0-25,1 0,24 24,-25-24,0 0,0 0,0 0,1 0,-1 0,0 0,0-24</inkml:trace>
  <inkml:trace contextRef="#ctx0" brushRef="#br0" timeOffset="-159176.04">17338 3125,'0'25,"0"0,0 0,0 0,0-1,0 1,0 25,0-25,0-1,0 26,0-25,0 24,0-24,0 25,0-25,25 24,-25-24,0 0,25 0,-25 0,0-1,25 1,-25 0,0 0,0-50,0 0,0 0,0 1,0-1,0 0,0-25,0 25,0 1,-25-26,25 25,0-24,0 24,0-25,0 25,0 1,25-1,-25-25,0 25,25 25,-1-24,-24-1,25 0,0 25,0 0,-25-25,25 25,0 0,-1 0,1 25,0-25,-25 25,0 0,0-1,0 1,-25-25,25 25,-25-25,1 25,-1-25,0 25,0-25,0 24,0-24</inkml:trace>
  <inkml:trace contextRef="#ctx0" brushRef="#br0" timeOffset="-158766.95">17785 3274,'-25'0,"0"0,1 25,24 0,-25-25,25 25,25-25,-1 0,1 0,0-25,0 25,-25-25,25 25,-25-25,0 50,24-25,1 0,-25 25,25-25,0 0,-25 25,25-25,-25 24,24-24,-24 25,25-25,0 0,0 0</inkml:trace>
  <inkml:trace contextRef="#ctx0" brushRef="#br0" timeOffset="-158098.96">19075 1836,'-25'0,"0"0,25 24,-25-24,50 0,0 0,0 0,0 0,-1 0,1-24,25 24,-1 0,1 0,0-25,24 25,-24 0,24-25,-24 25,24 0,1-25,-1 25,0 0,1-25,-1 25,-24 0,24 0,1-24,-26 24,1 0,-1 0,-24 0,25 0</inkml:trace>
  <inkml:trace contextRef="#ctx0" brushRef="#br0" timeOffset="-157778.96">19174 2183,'0'25,"25"-25,0-25,-1 25,1 0,25 0,-25 0,24 0,1 0,24-25,-24 25,24 0,-24 0,24 0,1 0,-1 0,1 0,24 0,-25-25,1 25,-1 0,-24 0,24 0,-24 0,24 0,-49 0,24 0,-24-25,0 25,0 0,-25-24</inkml:trace>
  <inkml:trace contextRef="#ctx0" brushRef="#br0" timeOffset="-157458.68">20389 1166,'0'0,"0"-25,0 0,0 50,-24-25,-1 25,25 0,-25-1,0 26,0 0,1-1,-26 1,25 24,-24 1,-1-1,-24 25,24 1,-24-26,24 25,-24-24,24-1,-24 25,24-49,0 24,1-24,24-1,-25 1</inkml:trace>
  <inkml:trace contextRef="#ctx0" brushRef="#br0" timeOffset="-156791">22002 1563,'0'-25,"-25"25,25-25,-25 25,0-25,1 25,-1-25,0 25,0 25,0 0,1 0,-1 0,0-1,0 26,0-25,0 25,1-1,-26 1,25 24,0-24,1-1,24 26,-25-26,25 1,0 0,0-1,25 1,-1-1,1 1,0-25,25 24,-26-24,26 0,0-25,-1 25,1-25,0 0,-1 0,1 0,-1-25,1 25,0-25,-26 0,26 1,-25-26,0 25,-1-24,1-1,0 0,-25 1,0-1,0 1,0-1,0 0,-25 26,0-26,1 0,-1 26,-25-1,25-25,-24 25,-1 1,1 24,-1-25,0 25,26 0,-1 0,-25 25</inkml:trace>
  <inkml:trace contextRef="#ctx0" brushRef="#br0" timeOffset="-156591.96">22870 2332,'0'-25,"-25"25</inkml:trace>
  <inkml:trace contextRef="#ctx0" brushRef="#br0" timeOffset="91648.88">10492 14833,'0'25,"0"0,0 0,25-25,-25 24,25-24,-25 25,0 0,25-25,-25 25,25-25,-25 25,24-1,1 1,-25 0,25-25,-25 25,25 0,-25-1,25-24,-25 25,24-25,-24 25,25-25,-25 25,25 0,-25-1,25-24,-25 25,0 0,25-25,-25 25,24-25,-24 25,0 0,25-25,-25 24,25-24,-25 25,0 0,25-25,-25 25,25-25,-25 25,0-1,24-24,-24 25,25 0,-25 0,25 0,-25-1,25-24,-25 25,25 0,-25 0,24 0,-24-1,25 1,0 0,0 0,-25 0,25-1,0 1,-25 0,24 0,1 0,-25-1,25-24,-25 25,25-25,-25 25,25 0,-25 0,24-25,-24 24,25 1,-25 0,25 0,-25 0,25-25,-25 24,25-24,-25 25,0 0,24-25,-24 25,0 0,0 0,25-25,-25 24,0 1,0 0,25-25,-25 25,0 0,25-1,-25 1,25 0,-25 0,24 0,-24-1,25 1,-25 0,25 0,-25 0,25-1,-25 1,25-25,-25 25,24 0,-24 0,25-25,-25 24,25 1,-25 0,25-25,-25 25,25 0,-1-1,1 1,-25 0,25-25,-25 25,25-25,-25 25,25-1,-1 1,1 0,0 0,0 0,-25-1,25-24,-25 25,24-25,1 25,0 0,0-25,0 25,0-1,-1-24,-24 25,25-25,0 0,-25 25,25-25,-25 25,25-25,-1 0,-24 25,25-25,0 25,0-25,0 24,-1-24,-24 25,25-25,0 0,-25 25,25-25,0 0,-1 0,1 0,0 0,-25 25,25-25,0 0,-1 0,1 0,0 0,0 0,0 0,-1 0,-24 25,25-25,0 0,0 0,0 0,-1 0,1 24,0-24,0 0,0 0,-1 0,1 0,-25 25,25-25,0 0,0 0,0 0,-1 0,1 0,0 0,0-25,0 25,-1 0,1 0,0 0,0 0,-25-24,25 24,-1 0,1 0,0 0,0-25,0 25,-1 0,1 0,0 0,0 0,-25-25,25 25,-1 0,1 0,0 0,-25-25,25 25,0 0,-1-25,1 25,0-24,0 24,0-25,-1 25,-24-25,25 25,0-25,0 0,0 25,-1-25,-24 1,25 24,0-25,0 0,0 25,-25-25,24 25,1-25,0 1,-25-1,25 25,0-25,0 0,-25 0,24 1,1 24,-25-25,25 0,0 0,-25 0,25 25,-1-24,-24-1,25 0,0 0,0 0,-25 1,25-1,-25 0,24 0,1 0,-25 1,25-1,0 0,-25 0,25-24,-1 24,-24 0,25 0,0-24,0 24,0 0,-25-25,24 26,1-1,0-25,0 25,0 0,-1-24,-24 24,25 0,0-24,0 24,-25-25,25 25,-1-24,-24 24,25-25,0 1,-25 24,25-25,0 26,-25-26,24 0,-24 26,25-26,0 0,0 26,-25-26,25 25,0-24,-1-1,-24 25,25-25,0 1,0 24,-25-25,25 26,-1-26,-24 0,25 26,-25-26,25 25,-25-24,25 24,-25 0,0-25,25 26,-25-1,0-25,24 25,-24 1,0-1,0 0,25 0,-25 0,0 1,0-1,25 0,-25 0,0 0,0 1,0-1,0 0,25 0,-25 0,0 0</inkml:trace>
  <inkml:trace contextRef="#ctx0" brushRef="#br0" timeOffset="121743.73">1339 4341,'0'-25,"0"50,0 0,0-1,0 1,25-25,-25 25,0 0,25-25,-25 25,25-25,-25 24,25-24,-25 25,24 0,-24 0,25-25,-25 25,25-25,-25 24,25-24,0 25,-25 0,24-25,-24 25,25-25,-25 25,25-25,0 24,0-24,-25 25,25-25,-25 25,24-25,1 25,0 0,-25 0,25-25,0 24,-1 1,1 0,0-25,-25 25,25-25,-25 25,25-25,-1 24,1 1,0 0,0 0,0 0,-1-1,1-24,-25 25,25-25,0 25,0 0,-1-25,1 25,0-1,0-24,-25 25,25-25,-25 25,24-25,-24 25,25 0,0-1,0 1,0 0,-1 0,1 0,0-1,0-24,-25 25,25 0,-1 0,-24 0,25-25,0 24,0-24,-25 25,25-25,0 25,-1-25,1 0,0 0,-25 25,25-25,0 0,-1 0,1-25,0 25,0 0,0 0,-25-25,24 25,1 0,0-25,0 25,-25-24,25 24,-1-25,1 0,0 0,0 0,0 1,-1-1,1 0,-25 0,25 25,-25-25,25 1,0-1,-25 0,24 25,-24-25,25 0,-25 1,25 24,-25-25,0 0,25 0,-25 0,25 25,-25-24,0-1,24 0,-24 0,25 0,-25 1,25-1,-25 0,25 0,-25-24,25 24,-1 0,-24 0,25 0,0 0,-25-24,25 24,0 0,0 0,-25 1,24-1,1 0,-25 0,25 25,-25-25,25 1,-25-1,25 0,-1 0,-24 0,25 25,-25-24,25-1,0 0,-25 0,25 0,-1 1,1-1,0 0,-25 0,25 25,-25-25,0 1</inkml:trace>
  <inkml:trace contextRef="#ctx0" brushRef="#br0" timeOffset="123123.7">1811 7516,'0'-25,"0"0,25 0,-25 1,24 24,-24-25,0 0,25 25,-25-25,0 0,25 25,-25-24,25-1,-25 0,25 0,-1 0,-24 1,0-1,25 25,-25-25,25 0,0 0,0 1,-1-1,-24 0,25 25,-25-25,25 0,0 1,0-1,-25 0,24 25,-24-25,25 0,0 25,-25-25,25 25,-25-24,25 24,-25-25,24 0,-24 0,25 25,-25-25,25 1,-25-1,25 0,0 0,-25 0,24 25,-24-24,25 24,-25-25,25 0,0 0,-25 0,25 1,-25-1,24 25,-24-25,25 25,-25-25,0 0,25 25,-25-24,25 24,-25-25,25 25,-25-25,25 25,-25-25,24 25,-24-25,25 25,0 0,-25-24,25 24,0-25,-1 25,1 0,-25-25,25 25,0-25,0 25,-25-25,24 25,1 0,0 0,0 0,0 0,-1 25,1-25,0 25,0-25,-25 25,25-25,-1 25,1-25,0 24,0-24,0 25,-1-25,-24 25,25-25,0 25,0-25,0 25,-1-25,1 24,0 1,25 0,-26-25,1 25,0 0,0-1,25 1,-26 0,26 0,-25 24,24-24,-24 0,25 0,-25 0,24-1,1 1,-25 0,24 0,-24 0,0-1,24-24,-24 25,0-25,0 25,0-25</inkml:trace>
  <inkml:trace contextRef="#ctx0" brushRef="#br0" timeOffset="135856.37">7913 13915</inkml:trace>
  <inkml:trace contextRef="#ctx0" brushRef="#br0" timeOffset="137040.81">8359 14734,'0'-25,"-25"25,25-25,0 1,0 48,0 1,0 0,0 0,0 0,0-1,0 26,0-25,0 24,25 1,-25-25,0 24,0 1,25-25,-25 24,0-24,25 25,-25-25,25-1,-25 1,24 0,-24 0,25 0,-25 0,25-25,0 24,0 1,-1-25,1 0,0 0,0 0,0-25,-1 1,1-1,-25 0,25 0,-25 0,0 0,25-24,-25 24,0-25,0 1,0-1,0 1,0-1,0-24,0 24,0 0,0 1,0-1,0 1,-25 24,25-25,0 25,0 1,0-1,-25 0,25 0</inkml:trace>
  <inkml:trace contextRef="#ctx0" brushRef="#br0" timeOffset="137501.54">9327 14089,'0'0,"0"-25,0 0,0 50,-25 0,25 0,-25 0,25 24,-25-24,25 25,-25-26,25 26,-24-25,24 25,0-26,-25 1,25 0,0-50,25 0,-25 1,0-26,24 25,-24-25,25 1,-25-1,25 1,-25 24,25-25,-25 1,25-1,-25 25,0-24,0 24,0 0,24 0,-24 0,0 1,0 48,25-24,-25 25,0 0,0 0,25 0,-25-1,0 1,0 25,0-25,25-1,-25 1,0 25,25-25,-25-1</inkml:trace>
  <inkml:trace contextRef="#ctx0" brushRef="#br0" timeOffset="138072.53">9426 14188,'0'-25,"0"50,0 0,0 0,0 0,0 24,0-24,0 25,-25-25,25 24,0 1,0-25,0 24,0 1,0-1,0 1,0 0,0-1,0 1,0-1,0 1,0 0,25 24,-25-24,0-1,25 1,-25 24,24-24,-24 0,25-1,-25 26,25-26,-25 1,25-1,-25 26,25-26,-25 1,24 0,-24 24,25-24,-25-1,0 1,25 24,-25-24,0-1,25 1,-25 0,0-1,0 1,25 0,-25-1,0 1,0-1,0-24,24 25,-24-25,0 24,0 1,0-25,0-1,0 26,25-25,-25 0,0 24,0-24,0 0,25 0,-25-1,0 1,0 0,25 0,-25 0,0-1,0 1,0 0,0 0,0 0,0-1,0 1,0 0,0 0,-25-25,25 25</inkml:trace>
  <inkml:trace contextRef="#ctx0" brushRef="#br0" timeOffset="139169.17">9897 17735,'-25'0,"50"0,-25 25,25-25,-25 25,25-25,-25 25,24-25,1 0,0 25,0-25,0 0,0 24,-1-24,1 0,25 0,-25 0,-1 0,26 0,-25 0,24 0,1 0,-25 0,24 0,1-24,0 24,-1 0,1 0,-1 0,26 0,-26 0,1-25,24 25,1 0,-26 0,26 0,-1-25,1 25,-1 0,1 0,-1-25,0 25,1 0,-1 0,1-25,-1 25,0 0,1-24,-1 24,1 0,-1 0,25-25,-24 25,-1 0,25-25,-24 25,24-25,0 25,-24-25,24 25,0-24,0 24,1-25,-1 0,0 0,0 0,-24 0,24-24,0 24,0 0,0 0,1 1,-1-1,-25 0,26 0,-26 0,25 25,-24-24,24-1,-25 0,1 0,24 0,-25 1,1-1,-1 25,1-25,-26 0,26 25,-26-25,26 25,-26-24,1 24,-25-25,24 25,-24 0,0 0,0-25,-1 25,1 0,0 0,0 0,0 0,-1 0,-24 25,25-25,-25 25,0-1,0 1,0 0,-25-25,25 25,-24-25,-1 0</inkml:trace>
  <inkml:trace contextRef="#ctx0" brushRef="#br0" timeOffset="139645.51">15726 16669,'0'0,"50"25,-25-25,-1 24,1-24,0 25,0-25,-25 25,25-25,-25 25,24 0,-24-1,0 1,0 0,0 0,0 0,0-1,0 1,-24 0</inkml:trace>
  <inkml:trace contextRef="#ctx0" brushRef="#br0" timeOffset="140129.44">13717 18256,'0'0,"-25"0,25-25,-25 25,50 0,0 0,0 0,-25 25,25-25,-1 0,-24 25,25-25,0 25,-25 0,25-25,-25 24,0 1,0 0,0 0,0 0,-25-1,0 1,0 0,1-25,24 25,-25-25</inkml:trace>
  <inkml:trace contextRef="#ctx0" brushRef="#br0" timeOffset="140313.51">14039 18207,'0'0,"0"-25,-24 25,-1 25,0-1,0-24,0 25,25 0,-24 0,-1 0,25-1,0 1,0 0,0 0,0 0,25-25,-1 24,1-24</inkml:trace>
  <inkml:trace contextRef="#ctx0" brushRef="#br0" timeOffset="142741.31">10368 14784,'0'0,"25"49,0-24,-25 0,25 0,0-1,-1 1,1 0,0 0,0 0,0-1,-1-24,1 25,25 0,-25 0,-1 0,1-1,0 1,0 0,0 25,-1-26,1 1,0 0,0 0</inkml:trace>
  <inkml:trace contextRef="#ctx0" brushRef="#br0" timeOffset="143248.47">10021 14808,'0'0,"0"-24,25 24,0 0,0 0,-1-25,26 25,-25 0,24 0,-24 0,25-25,24 25,-24 0,24-25,1 25,-1-25,0 1,26 24,-1-25,0 0,0 0,1 0,24 25,-25-24,25-1,0 0,-25 0,25 0,0 1,0-1,0 0,0 0,0 0,25 0,-25-24,0 24,25 0,-25-24,0 24,0 0,0 0,0 0,0-24,-25 49,0-25,-24 0,24 0,-25 25,-24-24,0 24,-1-25,1 25,-25-25,0 25,-1 0,1-25</inkml:trace>
  <inkml:trace contextRef="#ctx0" brushRef="#br0" timeOffset="143725.25">14734 14139,'0'0,"25"0,0 0,-1 0,1 0,0 0,0-25,0 25,-1 0,1 0,0 0,-25 25,25-25,0 0,-25 24</inkml:trace>
  <inkml:trace contextRef="#ctx0" brushRef="#br0" timeOffset="153067.34">18951 9947,'0'-25,"0"0,0 0,0 0,-25 1,25-1,-25 0,0 0,25 0,0 1,-24 24,24-25,-25 0,25 0,-25 0,0 1,25-1,-25 0,1 0,24 0,-25 25,0-24,25-1,-25 0,0 0,1 0,24 1,-25-1,0 25,0-25,0 0,0 0,25 1,-24 24,-1-25,0 0,-25 0,26 0,-1 25,0-24,0-1,-24 25,24-25,0 0,-25 0,26 25,-26-25,25 1,0-1,-24 25,24-25,0 0,-24 25,24-25,-25 1,25 24,-24-25,24 0,-25 25,1-25,24 25,-25-25,1 25,-1-24,25 24,-24-25,-1 25,25-25,-24 25,-1-25,25 25,-24-25,-1 25,25-24,-24 24,-1 0,0-25,26 25,-26-25,0 25,1-25,-26 25,26-25,-1 25,1-24,-26 24,25 0,1-25,-1 25,1 0,-26-25,26 25,-1 0,0 0,-24 0,24 0,1-25,-26 25,26 0,-26 0,26 0,-26 0,26 0,-1 0,0 25,-24-25,24 0,1 25,-1-25,1 25,-1-25,0 24,1 1,-1-25,1 25,-1 0,0 0,1-1,-26 1,26 0,-1 25,1-26,-1 1,0 0,1 0,-1 24,0-24,1 0,-1 25,25-26,-24 1,-1 25,25-25,-24 24,24-24,-25 25,26-25,-1 24,0-24,-25 25,26-1,-1 1,0-1,0 1,0 0,1-1,-1 1,0-1,0 1,0 0,1-1,24 1,-25-1,25 26,0-25,0-1,0 1,0-1,25-24,-25 25,24-1,1 1,0 0,25-26,-26 26,1-25,0 24,25-24,-26 25,1-25,25 24,-25-24,24 0,-24 24,0-24,24 0,-24 25,25-26,-1 1,-24 0,25 0,-1-25,1 25,0-1,-1-24,1 25,0 0,-1-25,26 25,-26-25,1 25,24-25,-24 25,-1-25,26 24,-26 1,1-25,24 25,-24-25,24 25,1 0,-1-25,-24 24,24-24,1 25,-1-25,25 25,-24-25,-1 25,25-25,1 25,-26-25,25 0,0 0,1 24,24-24,-25 0,0 0,0 0,25 0,-24 0,24 0,-25-24,0 24,25-25,-25 0,25 0,0 0,0-24,-24 24,24-25,0 1,0-1,-25 0,0 1,0-1,-24 1,-1-1,1 25,-26-24,1-1,-25 0,-1 1,1-1,0 1,-25 24,0-25,0 1,0-1,-25 0,25 1,-25-1,1 25,-1-24,0 24</inkml:trace>
  <inkml:trace contextRef="#ctx0" brushRef="#br0" timeOffset="154046.72">19993 9897,'-25'0,"0"0,25 25,25-25,0 0,-1 0,1 0,0 0,25 0,-1 25,1-25,-1 0,26 24,-26-24,26 0,-1 25,1-25,-1 0,1 0,-1 25,0-25,1 0,-26 0,1 0,-25 25,24-25,-24 0,0-25</inkml:trace>
  <inkml:trace contextRef="#ctx0" brushRef="#br0" timeOffset="154876.09">21654 9699,'25'-25,"-25"50,0-1,25 1,-25 25,0-25,25-1,-25 26,0-25,0 24,0 1,0 0,-25-1,25 1,-25 0,25-1,0 1,-25-1,25 1,-24-25,24 24,0-24,0 0,-25 0,25 0,0-1,0 1,0 0,-25-25,25-25,0 0,0 1,0-1,0 0,0 0,25 0,-25-24,0 24,0-25,25 26,-25-26,0 0,24 1,-24-1,25 25,-25-24,25-1,-25 0,25 26,-25-1,25-25,-25 25,25 1,-25-1,0 0,24 0,-24 0,25 1,-25-1,25 0,-25 0,25 25,-25-25,25 25,-25-24,24 24,1 0,0 0,0 24,0-24,-25 25,24-25,-24 25,0 0,0 0,0-1,0 1,-24 0,24 0,-25 0,25-1,-25 1,25 0,0 0,0 0,0-1,0 1,0 0,25 0,-25 0,25-25,-25 25,24-1,-24 1,0 0,-24-25,-1 0,0 0,0 0,0 0,1-25,-1 25,0 0,0 0</inkml:trace>
  <inkml:trace contextRef="#ctx0" brushRef="#br0" timeOffset="155431.31">22523 9798,'0'0,"-25"0,25-25,25 25,-1 0,1-25,0 25,0 0,0 0,-1 0,1 0,0 0,0-25,0 25,0 0,-1 0,1-24,0 24,0 0,0 0,-1-25,1 25,0 0,0 0,0 0,-25 25,0-1,-25 1,25 0,-25 0,25 0,-25-1,0 1,-24 25,24-25,0 24,-24-24,24 25,0-25,-25-1,25 26,1-25,-1 0,0-1,25 1,-25-25,25 25,0 0,0 0,25-25,0 24,0-24,-1 0,1 0,25 0,-25 0,24 25,1-25,0 0,-1 0,1 0,24 0</inkml:trace>
  <inkml:trace contextRef="#ctx0" brushRef="#br0" timeOffset="158283.23">22696 10492,'0'-24,"25"24,0 0,-25-25,25 25,-25-25,25 25,-25-25,0 0,24 25,-24-24,25-1,-25 0,25 25,-25-25,25 0,0-24,-25 24,24 0,1 0,-25 1,25-1,0-25,0 25,-25 0,24 1,1-1,-25 0,25 0,0-24,-25 24,25 0,-25 0,0 0,0 1,0-1,0 0,0 0,0 0,0 1,0-1,-25 25,25-25,-25 25,0 0,0 0,1 25,-1-25,0 25,0-25,0 24,1-24,24 25,-25 0,0 0,0-25,25 25,-25-1,25 1,-24 0,24 0,0 0,0-1,0 1,0 0,24 0,1 0,0-25,-25 24,25-24,0 0,-1 0,26 25,-25-25,0 0,-1 0,1 0,25 0,-25-25,-1 25,26 0,-25 0,0-24,-1 24,1 0,25-25,-25 25,-1 0,1-25,0 25,0 0,0 0,-1 0,1 0,-25 25,0 0,0-1,0 1,0 0,0 25,-25-25,25-1,0 26,0-25,0 24,0-24,0 25,0-25,0 24,0-24,0 0,0 0,0-1,25 1,-25 0,25-25,-25 25,25-25,0 0,-1 0,1 0,25 0,-25 0,-1 0,26 0,-25-25,0 25</inkml:trace>
  <inkml:trace contextRef="#ctx0" brushRef="#br0" timeOffset="159207.29">23515 9203,'0'-25,"0"0,-25 0,0 0,0 1,1 24,-1 0,0-25,-25 25,26-25,-26 25,0-25,26 25,-26-25,-24 25,24-25,0 25,1-24,-26 24,26-25,-26 25,26-25,-26 25,1 0,24 0,-24 25,24-25,-24 25,24-25,-24 24,-1 1,26 25,-26-25,1 24,0-24,-1 25,25-1,-24 1,24 0,-24-1,24 26,26-26,-26 1,0-1,26 26,-1-26,0 26,0-26,0 1,1 24,-1-24,0 25,25-1,-25-24,25 24,0-24,0 24,25-24,-25 24,25-24,0-1,24 1,-24 24,25-24,-1-1,26 1,-26 0,26-1,-26-24,26 25,-1-1,25-24,-24 0,-1 25,25-26,1 1,-1-25,0 25,0-25,0 0,1 0,24 0,-25-25,25 25,0-49,0 24,0 0,25-25,-25 1,0-1,25 0,-25 1,0-26,0 26,-25-26,0 1,0 0,-24-1,-26 1,1-25,-25 24,-25-24,0 0,-25 24,-25-24,1 25,-26-26,1 1,-25 25,0-1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1999.5116" units="1/in"/>
          <inkml:channelProperty channel="T" name="resolution" value="1" units="1/dev"/>
        </inkml:channelProperties>
      </inkml:inkSource>
      <inkml:timestamp xml:id="ts0" timeString="2023-10-13T03:42:48.68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4954 2399 148 0,'0'-3'252'250,"-8"-1"-64"-250,-18-22 442 0,20 26-624 0,6 0 2 0,0 0 3 0,0 4 1 0,0-4 3 0,0 0 1 0,0 0 0 0,0 0-2 0,-6 0 1 0,6 4 0 0,0-4 0 0,0 3 0 0,-7 0-1 0,7 6 2 0,-6-6-2 0,0 4 2 0,-2 4 0 0,2-3-1 0,0 2 0 0,-1-3-2 0,7 5 0 0,-13-1-2 0,7 0 2 0,-1 1-2 0,1-2 1 0,-1 5 1 0,-7-1-3 0,9 1 2 0,-3-1 0 0,-4 5 0 0,6-4 0 0,-1 3-2 0,-6 0-1 0,6 4-2 0,-5-3 1 0,4-2-1 0,2 2-1 0,-6-5-1 0,4 5-1 15,1-5 1-15,2-2-2 0,-2-1 1 0,7 0-2 0,-7-4 0 0,7 0 1 0,0-3 5 0,-6-1 6 0,6 1 9 0,0 0 10 0,0-4 15 0,0 4 16 16,-7-4 19-16,7 0 18 0,0 0 16 0,0 0 8 0,0-4-1 16,7 0-3-16,-7-3-10 0,0 0-14 0,6-4-15 0,-6 0-18 15,0-5-19-15,7 6-13 0,-7-9-8 0,7 4-9 16,-7-2-3-16,5-2-5 0,2 1-2 0,1-4-2 0,-2 0-3 16,0-1 0-16,0 2-1 0,2-1 0 0,4 0 0 15,-5 0 1-15,-1-4-1 0,8 5 0 0,-8-2 0 0,-1 5 0 16,2 0 0-16,1 3 1 0,-3 1 0 0,2 2-1 15,-7 5-1-15,7 0 0 0,-7 0-1 0,0 3-4 0,0 0-5 16,0 4-5-16,0-3-5 0,7 3-2 0,-7 0-3 0,0 3 0 16,0 1 1-16,6 0 2 0,-6 3 5 0,7 0 5 15,-7 0 5-15,6 5 4 0,0-1 2 0,-6 4 2 0,7-5 0 16,0-3 1-16,-1 5-1 0,0-2 1 0,-6 1-1 16,8 1-1-16,-2-5 1 0,-6 4 1 0,6 1 5 0,1-2-2 15,-7-3 0-15,6 5-3 0,-6-5 0 0,6 0 1 0,-6 0-1 16,7-3 0-16,-7 3-7 0,0-3 2 0,7-4 2 15,-7 3 2-15,0 2 1 0,0-5 0 0,0 0 0 0,0 0 1 16,0 2 1-16,0-2 0 0,0 0 0 0,0 0-1 16,0 0-1-16,0 0-5 0,0 0-11 0,0 0-19 0,0 0-22 15,0-2-25-15,0 2-32 0,0 0-27 0,0 0-22 0,5 0-25 16,-5 2-28-16,0-2-45 0,7 4-126 0,1-4-63 16,-2 0-29-16</inkml:trace>
  <inkml:trace contextRef="#ctx0" brushRef="#br0" timeOffset="984.14">6282 2443 234 0,'-7'-8'207'0,"2"6"-90"16,-2-3-53-16,1 5-25 0,6-2-10 0,-7-3-3 15,7 2 2-15,-7 3 5 0,7-4 5 0,-6 0 6 0,6 0 7 16,0 1 1-16,-6-1 1 0,6 4 0 0,0-3-2 0,-8-1-1 16,8 1-3-16,0 3-1 0,0 0-4 0,0-4-5 15,0 4-4-15,0-5-7 0,0 5-4 0,0 0-5 0,0 0-5 16,0 0-5-16,0 0 0 0,0 0-2 0,0 0 2 15,0 0 0-15,0 0 6 0,0 0 4 0,0 0 5 0,-6 5 3 16,6-5 3-16,0 4 5 0,-6-1 6 0,0 4 8 0,-1 0 5 16,-7 1 4-16,8 4 1 0,-7 1 1 0,0 6-1 15,1-1-5-15,-2 4-6 0,-5-3-7 0,5 6-6 0,-5 1-6 16,6-1-1-16,-7 4-1 0,1 1 1 0,-7-1 1 16,6 8 1-16,-6-5 0 0,7 2-2 0,-7-1 0 0,6 0-1 15,1 0-2-15,-1 0-1 0,0-3-2 0,1-5-1 0,5 0 0 16,8-2 0-16,-6-5 0 0,4-3 2 0,2 0 6 15,6-5 10-15,-6-3 17 0,6-3 26 0,0 0 36 0,0 0 29 16,6-4 20-16,0-4 9 0,8-4 4 0,-2-3-5 16,8-3-14-16,0-8-26 0,-1 4-34 0,1-9-30 0,6 2-25 15,0-4-13-15,-7 0-11 0,8-1-7 0,-1-3-2 0,-6-3-4 16,-2 3-5-16,9-4-1 0,-7 1-1 0,6-1 0 16,-7 0-3-16,1 0 0 0,-1 0-1 0,0 1 1 15,2 0 1-15,-9 7 0 0,2 0 1 0,-2 2-2 0,-5 5 2 16,0 5 1-16,-1 1 2 0,1 6-1 0,-2 2-1 0,-5 1 1 15,7 0 0-15,-7 2-2 0,0 3-2 0,7 2 1 0,-7-4 0 16,0 8-1-16,0-2 1 0,6 3-1 0,-6 2 1 16,7 4 3-16,-7 0 2 0,6 3-1 0,-6 5-1 15,6-1 1-15,2 4 0 0,-8-1 0 0,6 6 0 0,1-2-1 16,-1 1 1-16,1 0-2 0,6-1 0 0,-7 4 1 0,8-3 0 16,-8 0 1-16,7-1-1 0,0 1-2 0,-1-1-1 0,-5 2 1 15,7-6 0-15,-2 1 1 0,-5 0-1 0,6 0 0 16,-6-3 1-16,-1-5 0 0,1 1 6 0,-1 0-3 15,1-1 2-15,-2-7-4 0,2 5 0 0,-7-5-1 0,8 1 0 16,-8-2 1-16,5-2-5 0,-5 0 2 0,7-1 2 0,-7-3 1 16,0 4-1-16,7 0-7 0,-7-4-30 0,0 4-69 0,0-4-92 15,6 2-103-15,-6-2-166 0,0 0-136 0,-6-2-115 16,6-6-60-16,-14-3-11 0</inkml:trace>
  <inkml:trace contextRef="#ctx0" brushRef="#br0" timeOffset="2327.57">6178 2667 207 0,'0'0'286'0,"-6"-4"-89"0,6 4-68 0,0 0-41 16,0 0-26-16,0 0-12 0,0-3-6 0,0 3-3 0,0 0 0 15,0 0 1-15,0 0-1 0,0 3-3 0,0-3-5 16,0 0-7-16,0 0-6 0,0 4-7 0,0-4-2 0,0 3-2 16,0 1 1-16,0-1 2 0,0 5 2 0,0-1 5 0,-7 1 3 15,7-2 5-15,0 6 3 0,0-1 1 0,-7 3 1 16,7 1-1-16,0 4 1 0,-6-5 2 0,6 5-1 16,0 2-2-16,-6-2-3 0,6 2-2 0,0 2-3 0,0-1 1 15,0 3 1-15,0-3-3 0,0 4 0 0,0-3 1 0,0 2 1 16,0 0 1-16,0-3 0 0,0 4 0 0,6-1-3 0,-6 2-2 15,6-1-1-15,-6-5-2 0,7 4-2 0,0 1-2 16,-1-4-1-16,0 5 0 0,-6-2 3 0,7 0 1 16,0 0 0-16,0 1 0 0,-7 3 3 0,6-2 0 0,-6 2 2 15,6-4-1-15,-6 1 0 0,0 3 0 0,0-3 0 0,0-1 2 16,0 1 1-16,0 3 0 0,0-3-1 0,0-3-1 16,0 2 1-16,0 0 0 0,0-3-1 0,0 0-2 0,6 4-3 15,-6-4-3-15,8 1 0 0,-8-2 0 0,6 5-3 0,0-4 0 16,-6-1-1-16,7 4-2 0,0-2 2 0,-7 3 1 15,6 0-1-15,-6-5 2 0,0 5-5 0,7 0 3 0,-7-1 1 16,0 5 4-16,0-5 4 0,0 1 1 0,0-1 3 16,0 2 2-16,0 2 4 0,5-3-1 0,-5-1-3 0,7 4-3 15,-7-3-2-15,7 3-4 0,-1-3-2 0,1 4-2 0,-1-5-2 16,0 4-1-16,2 0 0 0,-8 4 0 0,6-3-1 16,1 3 0-16,-7-5 0 0,0 6 1 0,0-2-1 0,0 2 4 15,0-1-1-15,0-4 1 0,0 4 2 0,-7-4 1 16,7 1 1-16,0-1 3 0,0-4 2 0,0 4 0 0,0-2 0 15,-6-1 1-15,6 3 1 0,0 0-2 0,0 0-1 0,0 0-3 16,0 1-3-16,-8 3-2 0,8-4-4 0,-6 0-2 16,6 1-2-16,-6-1-3 0,6-4 1 0,-7 0-1 15,7-2-5-15,-6 0 3 0,6-2 1 0,-7 2 1 0,7-6 1 16,-7 2 0-16,7-4 0 0,0-1-2 0,0 1-5 0,-5-4-23 16,5 0-39-16,5 0-48 0,-5-4-53 0,7 0-60 0,6-3-104 15,0 0-181-15,1-4-94 0,-1 0-32 0</inkml:trace>
  <inkml:trace contextRef="#ctx0" brushRef="#br0" timeOffset="3311.74">6198 5660 168 0,'-7'3'302'0,"7"-3"-70"0,-7 0-66 16,7 4-47-16,0-4-35 0,0 0-25 0,0 0-17 15,0 0-10-15,0 0-4 0,0 0-5 0,7 0-1 16,-7 0 1-16,0 0 0 0,7 0 2 0,-7 0-1 0,7 0-3 16,-7 0-1-16,6 0-4 0,-6 0 0 0,6 0-2 0,-6 0 1 15,0 0 2-15,6 4 3 0,-6-4 1 0,8 4 4 0,-8-4 5 16,6 3 5-16,0 1 5 0,1-4 3 0,6 3 2 16,6-3 2-16,-6 0 2 0,6 0 5 0,8 0 6 15,-1 0 0-15,7 0-1 0,-1-3 1 0,1 3-6 0,0-4-1 16,5 4-7-16,2-3-8 0,-1-1-10 0,0 4-7 0,0-4-6 15,6 4 0-15,-6-4-3 0,7 4-4 0,0-3 1 16,-1 3 0-16,2 0 1 0,4 0-1 0,1 0 0 0,1-4-2 16,5 4 1-16,1 0 1 0,0-4 0 0,0 4 2 15,-1 0 3-15,0 0 2 0,8-3 6 0,-7 3 6 0,6-3 5 16,-7 3 8-16,7 0 6 0,0 0 2 0,7-4 0 0,-7 4 0 16,7 0-7-16,-7 0-5 0,6 0-5 0,1 0-7 15,-6 4-10-15,5-4-3 0,1 3-4 0,0-3-3 16,-7 0-1-16,6 3 0 0,-6-3-2 0,1 0-2 0,-2 4 0 15,2-4 1-15,-2 0-1 0,-4 4 2 0,-1-4 0 0,-1 0-1 16,1 0-2-16,-7 0 1 0,7 3 0 0,-1-3 0 0,1 0 1 16,-1 0-1-16,7 0-1 0,-6 0 1 0,7 0 1 15,5-3-1-15,-6 3 0 0,7-4 0 0,0 0 0 0,-1 1 0 16,0 0-2-16,-4-1-1 0,4 4 1 0,0-5 1 16,2 2 1-16,-3 0 0 0,2-1 1 0,0 0 0 0,0 4 2 15,0-3 1-15,6-5 0 0,-7 8-2 0,1-4 0 16,6 1-2-16,-6 3 0 0,0-5 0 0,0 5 0 0,-1 0-2 15,1 0 0-15,0 0-1 0,-1 0 1 0,0 0 0 0,2 0 2 16,-2 0 0-16,-6 0 0 0,14 0 0 0,-8 0 1 16,0 0 1-16,2 0 2 0,-2 0-2 0,1 0-2 0,0 0 0 15,5 0-1-15,-4 0 1 0,-3 0-2 0,3-2 1 16,-1 2-1-16,4 0 1 0,-9 0 1 0,4-4 1 0,1 4 4 16,0-3 6-16,-2 3 9 0,3-5 5 0,-1 5 4 0,-1 0 6 15,-6-3 7-15,8 3 4 0,-2 0 3 0,0 0-4 16,-5 0-4-16,6-4-3 0,-7 4-2 0,0-4-3 15,0 0-6-15,-7 2-3 0,1-3-3 0,-6 2-1 0,-1-4 6 16,-7 3 2-16,1 0 7 0,-7-3 3 0,-7 3 5 0,1-3 3 16,-7 4 6-16,-6-6 7 0,-7 6-1 0,-1 0-3 0,-4-5-5 15,-8 5-8-15,0-9-5 0,-14 4-6 0,-5-1-4 16,-1-3-12-16,-6 2-7 0,-7-2-4 0,1 5-2 16,-1-1-2-16,7 1-1 0,0 0 8 0,7 0-7 0,6 2-2 15,0 5 0-15,13 0 0 0,0 0 1 0,0 0 0 0,13 5 1 16,-7-1-7-16,7-1 3 0,6 1 3 0,1-1 0 0,0 1 1 15,-1-1-1-15,1 5 0 0,0-1 0 0,-1 0-2 16,-6 0 3-16,6 1-1 0,-6 0-1 0,0 3 2 16,1-1-1-16,-1 2 2 0,-7-1 2 0,8 4-2 0,-14-5 2 15,6 1 0-15,-6 0 0 0,-6 3 0 0,-2-2-1 0,-4 3-1 16,-9-1-8-16,2 1-36 0,-13 0-81 0,-7-1-89 0,-13-3-100 16,0 0-144-16,-14 0-151 0,-12-4-113 0,-7-3-53 15,-12-4 0-15</inkml:trace>
  <inkml:trace contextRef="#ctx0" brushRef="#br0" timeOffset="4405.21">4399 3942 235 0,'0'-4'301'0,"0"0"-100"0,0 4-63 15,7-3-32-15,-7-1-18 0,7 1-9 0,-7 3-7 16,6-4-4-16,-6 0-7 0,6 0-5 0,1-3-6 0,-1 3-4 15,1 0-9-15,-1 2-7 0,0-2-2 0,8 0-3 16,-7 4 0-16,-1-4-1 0,0 4 2 0,2 4 0 0,-8 0 7 16,6 2 4-16,0 2 4 0,1 3 5 0,-7 0 3 0,0 7 4 15,6-3 4-15,-6 6 2 0,0 2 0 0,-6 3 0 16,6-1-5-16,0 5-5 0,0-1-2 0,0 0-4 0,-7 1-7 16,7-1-3-16,0-4-4 0,0 1-3 0,0 0 1 0,0-5 2 15,0 2-1-15,0-4-1 0,0-2 3 0,0-2-1 16,0-4 0-16,0 0 2 0,0 0-5 0,0-4-2 0,0 0 0 15,0-3 5-15,0 0 8 0,0-1 13 0,0-3 18 16,0 4 21-16,7-4 28 0,-7-4 2 0,0 1-3 0,6-5-4 16,1 1-9-16,-1-7-12 0,1 2-21 0,-2-2-21 0,3-1-24 15,4-2-5-15,-5-2 2 0,0 0-2 0,0 1-3 16,-1-4-4-16,0 0-2 0,1 1-2 0,-1-2-3 16,8 0 0-16,-8-2-3 0,0 4-3 0,2-5 0 0,4 4 0 15,1 0-1-15,0 0-1 0,-6 1-1 0,5 1 1 0,2 5-1 16,-2 1 1-16,-4 0-1 0,-2 3 0 0,0 3 1 0,1 1 1 15,-1 0-2-15,1 3 1 0,0 0-2 0,-7 4 1 16,6 4 0-16,-1-4 0 0,2 8 2 0,1-1-2 16,-3 4 2-16,2 0 0 0,0 0 1 0,0 4-1 0,-1 2 3 15,1 3 1-15,-1-3-2 0,0 5 1 0,1 0-1 0,-7 1 0 16,7-2 2-16,-7 4-1 0,0 2 0 0,0-5-3 16,0 4 2-16,0-5 0 0,0 1 0 0,0 3-1 0,0-3-1 15,0-3-1-15,0-1 0 0,6-3 1 0,-6 0-1 16,0-1 1-16,0-3 0 0,6 0 0 0,2-4 1 0,-8 1 2 15,6-5 1-15,0 1 11 0,7 0-2 0,-7-1-4 0,8 0-1 16,-2-3-4-16,8-3-20 0,-6 0-55 0,11-1-78 16,0 0-89-16,3-3-91 0,-2-4-190 0,6 0-112 15,1 0-79-15,-7 0-31 0</inkml:trace>
  <inkml:trace contextRef="#ctx0" brushRef="#br0" timeOffset="8466.76">9906 6353 202 0,'6'0'139'0,"-6"0"-53"15,0-4-34-15,0 4-16 0,0 0-8 0,0 0-2 0,0-4 4 16,0 4 1-16,0 0-1 0,0 0 0 0,-6 0-3 0,6 0-2 15,0 0-6-15,-7 0-6 0,7 0-3 0,0 4-3 16,-7-4 0-16,7 0 0 0,0 0 2 0,-6 4 2 0,6-4 1 16,0 0 3-16,0 0 4 0,0 0 6 0,0 0 3 0,0 0 5 15,0 0 6-15,0 0 7 0,0 2 4 0,0-2 5 16,0 0-1-16,0 0-2 0,0 0 0 0,0 0-2 16,6 0-3-16,-6 0-1 0,0 0-3 0,0 0 0 0,0-2 3 15,0 2 1-15,0 0 6 0,0 0 3 0,0-4 7 0,0 4 7 16,0 0 7-16,0 0 7 0,0 0 7 0,0 0 7 0,0 0 7 15,0 0 8-15,0 0 4 0,0-4 1 0,0 4 0 16,0 0-1-16,7 0-2 0,-7 0-6 0,0 0-4 16,0 0-6-16,0 0-4 0,0-4-4 0,0 4-7 0,0 0-3 15,0 0-7-15,0 0-5 0,0 0-8 0,0 0-10 0,0 0-9 16,0 0-9-16,0 0-7 0,0 0-6 0,0 0-6 16,0 4-4-16,0-4-3 0,0 0-3 0,0 4 0 0,0-4-1 15,0 4 1-15,0 3 0 0,7 0 2 0,-7 4 0 16,6 0 1-16,-6-1 0 0,6 5 0 0,-6 4-1 0,7-5-1 15,0 5-2-15,-1 3 0 0,1-4 0 0,-1 4-2 0,7-1 1 16,-6 2 0-16,5 0 0 0,-5 2-1 0,6-4 1 16,0 2-1-16,0 2 2 0,0-3-3 0,-7 0 0 0,8-1-1 15,-1 2-1-15,-6-5 0 0,5 4 0 0,1-3 0 16,-6-1-1-16,6 1 1 0,-7-5 2 0,0 1 2 0,8-1 1 16,-8-3-1-16,1 0 0 0,-7-3 3 0,7-1-1 0,-1 0 6 15,-6-3 6-15,0-4 8 0,7 3 6 0,-7-6 5 16,6-1 5-16,0-3 0 0,2-4 2 0,-2-7 1 0,6 3-5 15,-6-7-2-15,8 0-2 0,-1 0-4 0,1-7-2 16,-2 3 0-16,2-3-2 0,-2-5-5 0,8 2-3 0,-7-5-8 16,1 1-3-16,-2-5-1 0,0 5-2 0,-4-4-3 0,5 3-2 15,-7-1-2-15,8-1 1 0,-8 5 2 0,0-2-3 16,-6 7 0-16,6 0-3 0,2 7-2 0,-8 0-5 0,6 3-7 16,-6 5-13-16,0 2-20 0,0 1-50 0,6 4-66 0,-6 3-67 15,7 4-62-15,-2 0-59 0,3 0-63 0,4 4-97 16,-5-1-133-16,7 1-46 0,-8 7 20 0</inkml:trace>
  <inkml:trace contextRef="#ctx0" brushRef="#br0" timeOffset="9013.51">10792 6725 340 0,'-13'-3'473'0,"0"-1"-155"16,0 4-131-16,6-3-72 0,0 3-41 0,0-4-18 15,2 4-7-15,5 0-2 0,-7 0 2 0,7-3 1 0,-8 3-1 16,8 0-3-16,0 0-9 0,0 0-7 0,8 0-5 0,-1 0-7 15,-7 0-4-15,12 0 0 0,-5-4 3 0,6 4 0 16,7 0 3-16,-7 0 2 0,7 0 0 0,-1 0 3 0,7 0 2 16,0 0 1-16,6 0 3 0,1 0 8 0,6 0 7 0,1 0 10 15,5 0 17-15,7 0 11 0,0 0 15 0,7-4 10 16,6 0 9-16,0 1 10 0,7-1 6 0,0-3 3 0,-1 4-5 16,0-6-14-16,8-1 0 0,-8 3-4 0,2-5-9 15,-8 5-13-15,0-3-11 0,-7-2-12 0,-5 2-12 0,-2-2 4 16,-11 1-15-16,-1 4-6 0,-13-4-5 0,-7-1-7 0,1 2-3 15,-7-1-3-15,-7 3-3 0,-6-2-3 0,-6-1-3 16,-7 3-6-16,-7 1-4 0,1-1 2 0,-1 2-4 0,-6 2 0 16,-1 0-1-16,9 1 0 0,-2 3-1 0,7-5 0 15,0 5-11-15,6 0 5 0,1 0 2 0,6 5 0 0,0-2 2 16,0 1 2-16,13 4-3 0,-7-6 3 0,8 6 9 0,-2-1-2 16,8 5-4-16,0-5 1 0,-8 3-3 0,9 2 0 15,-9-1 1-15,1 4-2 0,0-5 1 0,0 5-1 0,-6-3 0 16,-7 2 0-16,7-3 1 0,-7 3-2 0,-7 1 1 15,0 0 1-15,-6 0 0 0,0-1 0 0,0 1-1 0,-7-1 0 16,1 1-2-16,-7 0-7 0,6-1-24 0,1-3-65 0,-1 3-97 16,8-2-105-16,-2-5-169 0,1 4-138 0,0-7-114 15,-6 3-60-15,6-7-17 0</inkml:trace>
  <inkml:trace contextRef="#ctx0" brushRef="#br0" timeOffset="12044.04">6582 5571 133 0,'0'0'148'0,"0"4"-38"0,0-4-34 0,0 0-25 15,0 4-15-15,7-4-5 0,-7 0-4 0,7 0-1 0,-7 0 3 16,6-4 2-16,0 4 0 0,1-4 2 0,0 4-3 15,-1 0-1-15,0-2-1 0,1-3 1 0,-2 5 1 0,3 0 0 16,-1-3 0-16,-2 3 2 0,2 0-2 0,1-4 1 0,-2 4-2 16,0 0-3-16,0 0-5 0,1 0-3 0,6-3-1 15,-6 3-2-15,-1-4 2 0,8 4 0 0,-3-4 0 0,4 4 1 16,-10-4 1-16,9 1 1 0,-1-1-3 0,0 4-2 16,-1-3-2-16,2-1-3 0,-8 1-2 0,8 3-1 0,-1-4-2 15,-2-1-2-15,-2 5 0 0,2-3-1 0,3 0-1 0,-1-1 3 16,-6 4-1-16,6-4 3 0,0 1-2 0,-1 0 2 15,2-2 0-15,-1 1 1 0,-1 1-1 0,8-4 1 0,-6 3 0 16,-2 1 0-16,2-5 0 0,-1 4 3 0,-1-4 0 16,2 6-1-16,-3-5 2 0,-2 2-1 0,2-2 1 0,3-1-2 15,-1 5 1-15,0-4-5 0,1 0 1 0,-2 3 1 0,2-4-1 16,-3 1-2-16,3 0 0 0,0-1 0 0,6 1 0 16,-8 0 0-16,1 0 0 0,0-5 0 0,0 4-1 15,1-1 3-15,-2 1 3 0,2-4 1 0,-3 3 0 0,3 1 2 16,0-4 0-16,-2 1 0 0,2 5 0 0,-8-6 1 0,7 1-1 15,-7 4 2-15,8-4 1 0,-8 4 0 0,0-4-1 0,8 3 1 16,-8 0 5-16,0 1-3 0,1-3-2 0,0 2-2 16,6-3-2-16,-7 4 2 0,0-1-1 0,2-3 1 15,-2 4 0-15,6-4 1 0,-4 0 0 0,-2 3-1 0,7-2 0 16,-7-1-1-16,8-4-1 0,-8 5-2 0,6-2-2 0,-4-3-2 16,4 5 0-16,2-5-1 0,-8 4 0 0,7-3 0 15,0-1-2-15,-6 1 0 0,5-1 1 0,-4 0-1 0,4 1 0 16,1-2 1-16,-6 3-1 0,6-6 3 0,-7 4 1 15,0 1 0-15,2-1 0 0,-2 0 0 0,0-3 1 0,1 2 2 16,0 3 2-16,-1-2 3 0,0 3 0 0,-6-3 3 0,7 1 1 16,-1-1 1-16,-6 1-1 0,7-1-2 0,0 4-3 15,-7-4-2-15,6 4-1 0,0-3 4 0,-6 2-3 0,6-2-4 16,2 3 0-16,-2-3-1 0,0 3-4 0,1-4 1 16,0 5-1-16,-1-2-8 0,1-2 5 0,-1 2-1 0,0-2-2 15,2 3 2-15,-2-1 2 0,0-2 0 0,1 3-1 0,-1 0 0 16,1-3 0-16,-1 3 1 0,1-3 2 0,-7 2 0 15,6-2-1-15,1-2 1 0,-7 5 1 0,6-3-1 16,-6-1 7-16,7 1-2 0,-1-1 1 0,-6 0-1 0,6 1-3 16,2-1 0-16,-8 1-1 0,6-1-2 0,0 0-6 0,-6 1 2 15,7-5-1-15,-1 4 1 0,1 1 2 0,0-1 0 16,-7 1 2-16,6-1 0 0,0 0 1 0,2 1 1 0,-2-1 1 16,0 1 1-16,0-1 3 0,0 0 0 0,2 0 0 0,-2 1 0 15,0-1 0-15,1 1-1 0,-1-2 0 0,2 5-2 16,-2-3 0-16,0 3 0 0,0-4-1 0,2 1 0 0,-2-1-1 15,0 4 1-15,1-3 0 0,-7-1-1 0,6-1 3 16,1 2-4-16,0-1 0 0,-1 5 0 0,0-9-2 0,0 8 0 16,-6-4 0-16,7 1 0 0,0-1-4 0,-1 1 3 0,-6-1-1 15,6 5 0-15,2-6-1 0,-8 2 1 0,6-1 0 16,-6 4 0-16,7-3 1 0,-7-1 1 0,6 4 0 0,0-4 0 16,-6 1 2-16,7-1-1 0,0 0 0 0,-7 1 0 15,6-1 0-15,0 0-1 0,1-3 0 0,0 3 1 0,-1 1-1 16,1-1 0-16,-2 1 1 0,3-1-1 0,-1 0 0 0,-2 0 0 15,2 4-1-15,7-3 1 0,-8-1-1 0,0 1-1 16,1 3 0-16,-1-3 0 0,1-3 1 0,0 8 0 16,-1-2 1-16,0-1-1 0,1 1 0 0,0 0 1 0,-7 0 0 15,6 1 0-15,-6-2 0 0,6 5 0 0,-6-3-1 0,7-2 1 16,-1 1 1-16,-6 0-1 0,7 3 0 0,-7-2 0 0,7-1 0 16,-7-1 0-16,5 2 0 0,-5-1 0 0,7 0-2 15,-7-1 1-15,7 2-1 0,0-1-1 0,-7 0 1 0,6 0 2 16,0 0-1-16,-6 0 0 0,8-4 1 0,-2 4 0 15,0 0 1-15,-6 0 0 0,7-3 0 0,-1 3-1 0,1-1-1 16,-1 2 1-16,1-1 1 0,-7 0-1 0,5 0-1 16,2-1 1-16,1 2-1 0,-3-2-1 0,2 1 2 0,7 1-1 15,-8-1 0-15,7-4 1 0,-7 4 0 0,8-4 1 0,-2 1 0 16,2-1 1-16,-8 1-1 0,13 2 0 0,-12-2 0 16,5 3-1-16,3-3 1 0,-3 2-1 0,2-3 0 0,-8 5 0 15,7-1 0-15,0 0 0 0,0 3 0 0,-8-3-1 16,10-1-1-16,-3 6 0 0,2-5 0 0,-8 3 0 0,7 2 1 15,1-1 0-15,-8 2 0 0,6-2 1 0,2-1 2 0,-1 5 0 16,-2-4 1-16,4 3-1 0,5-3-2 0,-8 2 0 16,8-1 0-16,-7 2 0 0,7-3 0 0,-9 4 0 0,9-2-2 15,-6 1 1-15,-1 1 1 0,6-1 0 0,-5 4-1 16,-1-3 1-16,0 3-1 0,0 0 1 0,7 0 1 0,-9 0 1 16,4 0 0-16,4-4 1 0,1 4 1 0,-1 0-1 0,-6-3 0 15,7 3-1-15,-1 0 0 0,1 0-1 0,-1 0-1 16,1 0 0-16,-7 3 0 0,6 1 0 0,-5-4-1 15,-3 7 0-15,3-4 0 0,0 6 1 0,-2-6-1 0,2 4 1 16,-8 0 0-16,7 5 0 0,0-5 1 0,0 0-1 0,1 4 0 16,-8-4 1-16,6 5 0 0,2-6-2 0,-8 6 1 15,7-1 2-15,1-4 0 0,-8 5 0 0,6-2 2 0,-4 0-2 16,4 2-1-16,-5-5 3 0,0 8-3 0,-1-4 0 16,1-1 0-16,-1 2-1 0,0-1 1 0,1 0-1 0,0 4 0 15,5-4 0-15,-5 3 1 0,0-3 0 0,6 4 0 0,-7-1 1 16,8-3-2-16,-8 4 3 0,6-1 0 0,2 1-2 15,-8 3 3-15,7-3-1 0,0 4-2 0,-6-1 2 16,6-3 0-16,-6 2 0 0,5 2 1 0,-5-1-1 0,0 1 1 16,-1-2 2-16,7-1 1 0,-7 2 0 0,1 0 0 0,-7-3 0 15,7 0 0-15,-1-1 0 0,0 2-2 0,1-3-1 0,-7 2 0 16,7-3-2-16,-1 3 1 0,0-5-1 0,1 5 0 16,0-4 1-16,-1 3 0 0,7-3 0 0,-7 0 1 0,2 4 0 15,4-4 0-15,-5 0 0 0,0 1 0 0,-1 2 1 16,0 1 0-16,1-1-1 0,-1 1 0 0,1-1-2 0,-7 4 0 15,6-4 0-15,-6 3 0 0,7 0-1 0,-1-2 0 16,-6-1 0-16,6 1 0 0,2-4 1 0,-8 4-1 0,6-4-1 16,0 0 0-16,1 1-1 0,-7-3 1 0,7 3 0 0,-1-1 0 15,1 0 0-15,-1 0 2 0,0 3-1 0,-6-3 3 16,8 4-1-16,-2-5 4 0,0 2-2 0,0-1-3 0,0 3 1 16,-6-3-1-16,14 0 0 0,-14 1 0 0,6-5 0 15,1 5-5-15,7-2 2 0,-8-3 1 0,0 4 1 0,1 0 0 16,6 0 1-16,-7 0-1 0,1-4-1 0,6 4 1 0,-6 0-1 15,-1 0 0-15,-6 1 0 0,6-2 0 0,2 2 0 16,-3 3 0-16,2-9 1 0,-1 9-1 0,-6-4 6 0,6-4-3 16,2 4 0-16,-8 0-2 0,6 0-1 0,1 1 0 15,-7-2 0-15,6-3 1 0,1 5-5 0,0-2 4 0,-1-2 0 16,-6 3 2-16,6-3-1 0,0 2 0 0,2-2 1 0,-2 3-1 16,0-4 0-16,1 4 1 0,-2-1 0 0,3-2 3 15,-1 3-1-15,-2 5 0 0,2-7 2 0,7 7-1 16,-8-5-1-16,7 3 1 0,-6 1-4 0,6-1 1 0,-1 1-1 15,2 0 0-15,-2-1 0 0,1 5 0 0,1-4-1 0,-1 3 1 16,0-4 2-16,-1 5-2 0,2-1 1 0,-1 0-1 0,0-3 0 16,-7 3 1-16,6-3-1 0,3 0 0 0,-3-1-1 15,-5 1-6-15,6 0 3 0,0-1 3 0,-6-3 1 16,6 4 0-16,-1-5 0 0,-4 5 2 0,4-4 1 0,1 0 6 16,-7 1-4-16,8-1-1 0,-1 0-2 0,0 0 1 0,0 3-2 15,-6-3 1-15,5 1-2 0,-5 2-1 0,6 1 0 16,-6-5 0-16,4 5 0 0,-2-1 0 0,-3-2 0 0,6 2 0 15,-5 5 0-15,0-5 1 0,-1 1 0 0,1 0 1 0,5-1 1 16,-4 1 1-16,4-1 2 0,-6 1 1 0,8 0 2 16,-1-1 1-16,-1 1 1 0,2-1-1 0,-2 1 0 0,2 0-1 15,-1-4-1-15,0 4-1 0,0 4-1 0,0-5-2 16,0 1-1-16,1 0-1 0,-3-1 2 0,3 1-1 0,-7-1-1 16,6 4 1-16,-1-3-2 0,-4 3 0 0,4-3 0 0,-5 3 1 15,6 1 0-15,-6-5-1 0,5 5 0 0,-6-1-1 16,8-4 2-16,-1 5 1 0,-6-5-3 0,6 1 1 0,-7 4 0 15,7-9 0-15,-6 5 1 0,5-1-1 0,-4 1-1 16,4-4 0-16,1 4 0 0,-6-1 0 0,6-2 0 0,-7 3 1 16,8-5 0-16,-2 5 0 0,-5-4 1 0,6 4 0 0,0-4 1 15,-7 0 4-15,8-4-1 0,-2 4 1 0,2-4 0 16,-3 4 1-16,10-4-1 0,-8 0-1 0,1 1-1 16,4 0-2-16,-4-1 0 0,5-1-1 0,-5 2-1 0,4-4-2 15,9 4 1-15,-7-1 0 0,0-3 0 0,-2 2-1 0,9 3 0 16,-1-2 1-16,-6-4 0 0,5 4 2 0,1 1-1 0,0-4 0 15,0-1 2-15,1 1 1 0,-1-1-2 0,0 2 1 16,-7-3-2-16,7-2 0 0,-6 0-1 0,-1 4 0 16,1-4 1-16,6 0-1 0,-14 0 0 0,2-4-6 0,5 4-26 15,-11 0-41-15,4 0-54 0,-5-7-79 0,6 4-179 0,-13-4-115 16,0-1-83-16,0-3-47 0</inkml:trace>
  <inkml:trace contextRef="#ctx0" brushRef="#br0" timeOffset="12793.85">9136 2433 167 0,'0'0'258'0,"-6"-5"-74"0,6 5-53 15,-6-2-30-15,6 2-16 0,0-5-10 0,0 2-7 0,0-1-3 16,6 0-2-16,-6 0-6 0,0-3-3 0,6 4-7 16,-6-1-8-16,7 1-5 0,-7-6-5 0,7 6-1 0,-7 0 0 15,0-5 1-15,6 5 1 0,-6 3 1 0,0-3 1 16,0 3-4-16,0-5-4 0,0 5-8 0,0 0-4 0,0 0-5 16,0 5-7-16,0-5 0 0,-6 3 0 0,6 0 0 0,0 5 0 15,0-5 0-15,0 9-1 0,6-5-7 0,-6 0-12 16,6 4-15-16,2 1-19 0,-2-3-18 0,7 7-24 0,-7-3-22 15,1 4-21-15,-1-3-23 0,-6 1-34 0,7 2-43 16,-7-2-40-16</inkml:trace>
  <inkml:trace contextRef="#ctx0" brushRef="#br0" timeOffset="12840.74">9208 2750 250 0,'0'8'220'0,"0"3"-71"0,0-3-47 16,0-1-26-16,0 0-17 0,0 0-11 0,0 1-7 15,0 3-9-15,0-3-4 0,0-2-9 0,7-2-3 0,-7 3-3 16,6 1-9-16,8-1-13 0,-8 0-25 0,7 0-36 0,0-3-67 15,0 4-123-15,-7-4-87 0</inkml:trace>
  <inkml:trace contextRef="#ctx0" brushRef="#br0" timeOffset="12981.32">9286 3169 143 0,'-13'11'383'0,"7"3"-148"15,-7-3-103-15,5 1-57 0,3-2-30 0,-1 5-19 0,-3-4-8 16,9-1-8-16,0-1-5 0,0 1-12 0,9 0-19 0,-9 2-28 15,6-4-58-15,-1-1-111 0,3 4-99 0</inkml:trace>
  <inkml:trace contextRef="#ctx0" brushRef="#br0" timeOffset="13121.91">9286 3580 398 0,'-6'9'286'0,"-1"-1"-121"0,1 4-69 16,0-5-42-16,-1 3-21 0,7-2-15 0,-8 3-7 0,8-4-5 15,0 1-7-15,8 2-11 0,-8-2-22 0,13-5-33 16,-7 5-59-16,1-1-104 0,-1-3-95 0</inkml:trace>
  <inkml:trace contextRef="#ctx0" brushRef="#br0" timeOffset="13246.88">9280 3989 284 0,'0'11'294'0,"-7"5"-117"0,1-7-70 16,6 7-39-16,-6-5-22 0,6 0-14 0,0 3-10 0,0-3-5 15,0 1-4-15,6 2-15 0,-6-3-25 0,13 1-38 16,-7-3-71-16,1 3-129 0,0-2-85 0</inkml:trace>
  <inkml:trace contextRef="#ctx0" brushRef="#br0" timeOffset="13371.84">9267 4550 343 0,'-6'15'238'16,"6"-1"-106"-16,0 0-60 0,0 2-31 0,0-6-19 0,6 5-10 15,-6 0-14-15,6-1-11 0,1 1-24 0,-1-5-39 16,1 5-73-16,0-3-112 0</inkml:trace>
  <inkml:trace contextRef="#ctx0" brushRef="#br0" timeOffset="13481.2">9365 4953 184 0,'6'11'229'15,"-6"-4"-92"-15,0 4-56 0,0 0-29 0,0-4-17 16,6 5-11-16,2-6-3 0,-8 5-6 0,12-3-11 0,-5 4-21 15,6-6-34-15,-7 2-75 0,7-1-132 0,1 1-70 16</inkml:trace>
  <inkml:trace contextRef="#ctx0" brushRef="#br0" timeOffset="13606.18">9508 5349 43 0,'-7'7'428'0,"7"0"-137"16,0 5-138-16,0-6-95 0,0 2-69 0,7-5-69 0,-7 0-96 15,7 2-124-15,5-5-72 0</inkml:trace>
  <inkml:trace contextRef="#ctx0" brushRef="#br0" timeOffset="13746.77">9476 5667 126 0,'-7'4'270'16,"7"-4"-198"-16,0 0-205 0,0 0-144 0</inkml:trace>
  <inkml:trace contextRef="#ctx0" brushRef="#br0" timeOffset="14777.77">9235 5861 104 0,'-9'-4'220'0,"4"1"-62"16,5 3-51-16,-6 0-28 0,-1-4-17 0,7 4-8 16,0 0-5-16,-6 0-1 0,6-4 1 0,0 4-1 15,0 0-3-15,0 0-1 0,0-4-5 0,0 4 0 0,0 0 2 16,0 0 3-16,0 0 2 0,0-2 4 0,0 2 3 0,0 0 5 16,0-4 3-16,0 4 2 0,0 0 1 0,0 0 2 15,0 0 0-15,0 0-2 0,0 0 0 0,0 0-3 0,0 0-2 16,0 0-10-16,0 0-5 0,0 0-7 0,0 0-7 15,0 0-7-15,0 0-6 0,0 0-4 0,0 0-5 0,0 0 3 16,0 0-4-16,0 0 1 0,0 0-1 0,0 0 2 0,0 0 1 16,0 0 1-16,0 4-1 0,6-4 2 0,-6 2 5 15,0-2 2-15,0 4 2 0,7 0 3 0,-7 0 1 0,6 3 2 16,-6 1 5-16,5-1-2 0,4 3 0 0,-3-2 2 16,-1 3 2-16,3 4 2 0,-1-4 0 0,-1 0 2 0,0 3-4 15,1 1-1-15,-1 4-2 0,1-5-6 0,0 1-4 0,-1 2-6 16,0-1-2-16,1-1-4 0,0 0-2 0,-1 2-1 15,-6-3-1-15,7 1-1 0,-7 0-1 0,6-4-1 0,1 1 0 16,-2-2-1-16,3 0 2 0,-2 2-2 0,0-5 3 0,-6 1-1 16,8-4 6-16,-2 3 11 0,-6-3 18 0,6-4 24 15,1 4 26-15,-1-8 20 0,1 0 13 0,-1 0 8 16,1-3 3-16,-1-3 0 0,8-7-11 0,-8 3-18 0,0-4-20 16,8 0-15-16,-8-5-11 0,7-2-11 0,0 4-6 0,-6-5-7 15,5 0-7-15,2-3-6 0,-2-1-5 0,-5 1-4 0,0 4-4 16,6-8 0-16,-7 4-2 0,0-1-3 0,2 1-2 15,-2 3-2-15,-6 0-6 0,6 1-10 0,-6 3-18 16,0 3-43-16,0 2-60 0,0 2-69 0,0 0-67 0,0 4-73 16,6 4-79-16,-6 0-127 0,0-1-96 0,0 8-26 0,0 0 10 15</inkml:trace>
  <inkml:trace contextRef="#ctx0" brushRef="#br0" timeOffset="16011.85">9736 6084 17 0,'0'-2'197'15,"0"2"-45"-15,-6 0-40 0,6 0-34 0,0 0-25 0,0 0-19 16,0 0-9-16,0 0-2 0,0 0-1 0,0 0 3 0,0 0 3 15,0 0 4-15,0 0 3 0,0 0 0 0,0 2 1 16,0-2-1-16,0 0 1 0,0 0-2 0,0 0 0 16,0 0-1-16,0 0 2 0,0 4-1 0,6-4 0 0,-6 0 0 15,0 0 0-15,0 0 3 0,0 0 0 0,0 0-1 0,0 0-3 16,0 0-2-16,0 0 0 0,6 0-5 0,-6-4 0 0,0 4-7 16,0-2-3-16,7 2-3 0,-7-5 0 0,0 5 0 15,0 0-2-15,7 0 4 0,-7-3 3 0,0 3 3 0,0 0 2 16,0 0 0-16,0 0 0 0,0 0-3 0,0 0 1 15,0 0-4-15,0 0-7 0,6 0-3 0,-6 0-3 0,6 0-3 16,-6 0-1-16,0 0 0 0,7 3 0 0,0-3 0 16,-7 0 0-16,6 0 0 0,1 5 0 0,-1-5 1 0,1 2 1 15,-7-2-1-15,7 4 2 0,-1 0 1 0,0 0 2 0,-6-1 3 16,6 1 2-16,-6 4 1 0,0-6 1 0,0 3 0 16,8 2 0-16,-8-4-2 0,0 5-1 0,0-1-2 0,0-3-2 15,0 3-2-15,6-4 0 0,-6 1-2 0,0 4 1 16,0-5-1-16,0 1-1 0,0-4-1 0,-6 4 1 0,6 0 4 15,0-4 4-15,0 0 5 0,0 2 10 0,0-2 10 0,0 0 13 16,0 0 10-16,0 0 8 0,0 0 6 0,0 0 2 16,-8 0 4-16,8-2-5 0,0 2-6 0,0-4-4 0,0 0-5 15,0 4-5-15,0-4-4 0,0-2-4 0,0 1-10 16,0 1-3-16,0-3-3 0,8 0-6 0,-8-4-5 0,6 0-4 16,-6 1-4-16,6-2 0 0,1 1 1 0,-1 0 1 0,1 1 1 15,-1-2 1-15,1 5 0 0,-1-5 1 0,1 6-2 16,0-5-3-16,-1 3-1 0,0 4-2 0,8-3-2 15,-8 4-1-15,7-4-3 0,-7 3 0 0,8-4 1 0,-8 8 0 16,0-3-1-16,8-1 0 0,-8 4-2 0,0 0-2 0,8 4-3 16,-8-1-3-16,1 1-4 0,-7 0-3 0,6 0-1 0,-6 3-1 15,6 0-2-15,-6 4 0 0,-6 0-1 0,6-1 0 16,0-1 3-16,-6 1 3 0,6 2 1 0,-7-5 2 16,7 1 2-16,0-2 3 0,-6 2 1 0,6-5 3 0,0 1 2 15,0 0 0-15,0-4 2 0,0 0 1 0,0 4 2 0,0-4-1 16,0-4 3-16,6 4 1 0,-6-4-1 0,0 0 0 15,7-3-2-15,-1 3 0 0,0-2-2 0,2-2 1 0,-8 4-1 16,6 1-1-16,0-5 0 0,1 4 0 0,-7 1 1 16,7-1 0-16,-7 1-1 0,6-1 0 0,-6-1 0 0,6 5 0 15,-6 0-1-15,0 0 0 0,7 0 0 0,-7 0-1 0,6 0 2 16,-6 0-2-16,7 0 0 0,-7 5 0 0,6-5-1 16,1 4-1-16,-7-1 3 0,6 1 1 0,-6-1-3 0,6 1 2 15,-6 0 1-15,8 0 0 0,-8 3 2 0,6-4-2 16,0 2-2-16,-6 1-2 0,7-2-9 0,0 0-15 0,-7-1-22 15,6 5-26-15,1-4-24 0,5-4-29 0,-4 2-37 0,4-2-50 16,-6 0-65-16,8-2-120 0,-2 2-74 0,2-4-37 16</inkml:trace>
  <inkml:trace contextRef="#ctx0" brushRef="#br0" timeOffset="16246.18">10336 5949 415 0,'0'4'373'0,"-7"-1"-125"0,7 2-96 15,0 1-57-15,0 2-31 0,0-1-11 0,0 4-3 0,0 0 5 16,0 0 5-16,0 0 4 0,0 4 1 0,0-1-3 16,0 1-4-16,7-1-7 0,-7 1-10 0,0-1-11 0,6 1-7 15,-6 4-10-15,0-5-3 0,6 1-4 0,-6 0-1 16,8-1-4-16,-8 1-6 0,0-1-12 0,5-2-18 0,-5 3-24 15,7-5-33-15,-7-3-49 0,6 2-76 0,-6-6-130 16,0 0-85-16,0-3-46 0</inkml:trace>
  <inkml:trace contextRef="#ctx0" brushRef="#br0" timeOffset="16496.12">10297 5931 42 0,'6'-14'453'15,"-6"2"-125"-15,6 1-131 0,1 0-83 0,6 0-42 16,-6 0-23-16,-1 4-11 0,8-1-7 0,-9 2-3 0,8 2-1 16,1 0 0-16,-8 0-5 0,7 4-8 0,1 0-3 0,-8 0-4 15,0 4-3-15,0 0-1 0,2 0 1 0,-2 2 3 16,-6 2 4-16,0 3 6 0,0-4 3 0,-6 7 7 0,-2-2 6 16,-4 3 5-16,-1-1 7 0,0-3 6 0,-8 4 3 15,2-5 3-15,0 5 2 0,0-3 1 0,-7-2-5 0,6-3-2 16,0 5-6-16,7-5-12 0,-1-3-22 0,2 2-33 0,6-6-43 15,0 5-64-15,6-5-119 0,0-5-135 0,6 3-92 16,0-2-55-16</inkml:trace>
  <inkml:trace contextRef="#ctx0" brushRef="#br0" timeOffset="21120.03">12753 8315 110 0,'13'0'230'0,"0"0"-121"0,7 0-83 16,-1 5-61-16,8-5-41 0,-2 0-40 0,1 0-45 0</inkml:trace>
  <inkml:trace contextRef="#ctx0" brushRef="#br0" timeOffset="22604.3">13013 8331 84 0,'0'-4'101'16,"0"4"-34"-16,0 0-22 0,7 0-12 0,-7-4-6 16,0 4-2-16,0-3-1 0,0 3 0 0,0 0-2 15,0 0-3-15,-7-5 0 0,7 5-1 0,0 0 1 0,0 0 3 16,-6 0 3-16,6 0 1 0,-6-3 0 0,6 3 5 0,-6 0 0 16,6 0 2-16,-8 3 0 0,8-3-1 0,-6 0 1 0,0 0 0 15,6 0 3-15,-7-3-3 0,0 3-1 0,7 0 1 16,-6 0-4-16,-1 0-2 0,0 0-2 0,2 0 1 0,-2 0-2 15,-1 0 0-15,3 0 0 0,-8 0 0 0,6 0 2 16,-6 3 1-16,0-3 2 0,0 5 0 0,1-5 0 0,-3 3-1 16,3 1-3-16,-7-4 1 0,6 4 1 0,-1 2-2 15,-5-1-1-15,0-2-3 0,6 1 0 0,-8-1-2 0,8 1 1 16,-6 0-3-16,0 3-2 0,6 0-2 0,-7-3-1 0,0 3 2 16,8-2 1-16,-8 1 3 0,1 2 5 0,-1-1 4 15,0 1 4-15,1 2 4 0,-8-3 3 0,7 5 1 0,-5-2 0 16,0 2-1-16,-2-1-5 0,1 3-3 0,0 2-2 15,0-2-10-15,0 1-2 0,-1-1-2 0,2 4 0 0,-1-4-1 16,0 6-2-16,-1-3 1 0,1 6-4 0,0-5 9 0,7 4-4 16,-7-1-1-16,0-2-1 0,6 3-2 0,1 0 1 15,-7 0 1-15,6 0 2 0,0 0 0 0,1-1 2 0,5 6 0 16,-5-5 3-16,0 4 1 0,-1-5 0 0,7 4 1 16,-7 2-3-16,8-2 0 0,-1 1-1 0,-7 3-1 0,6-3 0 15,2 3-1-15,-1 5-2 0,0-5 0 0,0 0-3 0,-1 3 1 16,2 1-2-16,6 1-1 0,-8-1-1 0,8 0-1 15,-1-4 1-15,7 5 1 0,0-3 0 0,0-1-1 16,0 3 1-16,7-4 0 0,-1 5 0 0,0-5 0 0,2 4 0 16,4-4 0-16,-6 3-2 0,8-3 0 0,-1 2 2 0,-7 1 3 15,8-3 3-15,-8 4 4 0,6-3 5 0,2 3 5 0,-1-4 3 16,0 0 3-16,0 1 2 0,7-1 1 0,-1 0-1 16,1 0-2-16,6-2-4 0,0-2 0 0,0 1 3 15,7-4-2-15,-7 3-1 0,6-6-2 0,7 2 0 0,-6-6-3 16,-1 3-2-16,7-3-5 0,-6 0-5 0,6-1-3 0,0-2-2 15,0-1-3-15,0 0 0 0,-6-1-3 0,6-2 2 16,6-1 0-16,-5 4-1 0,5-8 2 0,1 6-2 0,-1-6 3 16,1 0-3-16,0 1 0 0,0 0 0 0,4 0-1 15,-3-4 0-15,-1 0-1 0,6 0 0 0,-6 0 0 0,-1-4 1 16,1 4 2-16,-1-4-1 0,0 0 4 0,1 1 1 0,-6 0 2 16,4-2-1-16,-4-2 3 0,0 3 2 0,5-3-2 15,-6 0 2-15,1-1-1 0,-3 1-3 0,-3-3 0 0,5-2 0 16,1 1 0-16,-8 0-2 0,7-1 3 0,-7-1 2 15,1-3 2-15,6 2 4 0,1-4 5 0,-8-4 5 0,7 3 5 16,0-2 2-16,-7-1 0 0,0-4-2 0,2 1-1 0,-1-2-5 16,-1-2-4-16,-6 0-1 0,7 0-6 0,-14-1-3 15,7 1-2-15,-6 0-1 0,6-4 0 0,-14-1-1 0,9 2-1 16,-9-5-5-16,2 1 1 0,-2 3 0 0,1-8 3 0,-6 5 2 16,0-4 1-16,-7 3 3 0,0-3 3 0,0 0 4 15,0 3 2-15,-7-1 2 0,7 2 0 0,-7-1-10 16,1 1 1-16,6-1-1 0,-7 4-3 0,1 1-3 0,0-5-3 15,6 4-2-15,-7-1-2 0,0 3 6 0,1-3-4 0,0-3-2 16,-8 8 1-16,7-4-2 0,1 1 8 0,0-2-5 16,-7 5-2-16,0-4-1 0,7 8 1 0,-8-4 0 0,1 3 10 15,0 0 3-15,-6 0-15 0,5 0 0 0,1 9-1 16,-6-6 1-16,0 5-1 0,-1-4 2 0,0 8-14 0,1-5 0 16,-1 4 5-16,0 1 3 0,8 3 2 0,-8-3 3 0,1 2 0 15,-1 1-1-15,0 0 2 0,1-1-5 0,-1 5 5 16,8-3 0-16,-8 2 0 0,0-3 0 0,-6 4 0 0,7-4-1 15,-1 4-2-15,-6-4 4 0,0 3-3 0,7 1 1 16,-8-4 0-16,-5 8 8 0,6-1-4 0,-7 0-2 0,7 0-1 16,-8 1-2-16,3-1 2 0,-8 4-1 0,7 0 1 0,-14 0-9 15,7 0 2-15,-1 0 3 0,-5 4 2 0,6-4 2 16,-13 3-3-16,5-3 0 0,-4 4 1 0,-1-4-2 16,-1 4 1-16,2 0-3 0,-2-1 0 0,-5-3-9 0,12 7-14 15,-6-3-27-15,12 0-45 0,2-1-56 0,5 5-59 0,6-1-57 16,8 0-69-16,0 1-113 0,5-1-114 0,8 0-66 15,0 4-10-15</inkml:trace>
  <inkml:trace contextRef="#ctx0" brushRef="#br0" timeOffset="23197.68">12121 8964 255 0,'-6'4'290'0,"-2"-4"-86"0,-4 0-68 0,12 0-43 0,-7 0-29 31,0 0-20-31,7 3-12 0,-6-3-8 0,6 0-4 0,0 0-4 0,0 5-1 0,6-5 3 0,-6 0 3 0,7 2 0 16,0-2 2-16,5 0 3 0,-4 0 1 0,4 0 1 0,1-2 0 16,7-3-1-16,-7 5 0 0,6-3-1 0,7-1 0 15,-5 1-3-15,4-1 0 0,1-4 1 0,7 5 0 0,-8-4 1 16,16 0 1-16,-9-5 4 0,6 5 5 0,8 0 7 16,0-5 4-16,6 2 2 0,0-2 4 0,0-3 0 0,1 5-3 15,5-1-2-15,-12-4-4 0,6 5-5 0,-7-2-7 0,1 1-4 16,-7 1-8-16,1 2-4 0,-8-3-2 0,1 3-3 15,-7 1-5-15,-1-1-3 0,-5 6 0 0,0-2 0 0,-7 0 1 16,0 0-2-16,-6 1-1 0,5 3 0 0,-7-4 5 16,-5 4 3-16,9 0 3 0,-9 0 1 0,6-4 0 0,-6 4-1 15,0 0-1-15,5-4-11 0,-5 4-19 0,8 0-25 0,-8-3-33 16,6-1-45-16,-6 1-67 0,7-4-132 0,-7 3-110 16,0 4-65-16,0 0-32 0</inkml:trace>
  <inkml:trace contextRef="#ctx0" brushRef="#br0" timeOffset="23791.28">12173 10132 33 0,'0'-2'216'0,"0"-3"-29"0,0 2-30 0,0-4-29 16,0 3-23-16,0 0-17 0,0-3-14 0,0 3-10 0,0-3-10 16,0 4-9-16,0-1-5 0,0 0-4 0,0 0-3 15,0 1-1-15,7-1-1 0,-7 0-3 0,6 1-4 0,-6-1-2 16,6 0-2-16,0 0-3 0,2 1-4 0,-8-2 0 16,6 3-3-16,0 2 0 0,1-4-1 0,-7 4-1 0,6-3 0 15,2 3 3-15,-2-5 3 0,0 5 3 0,1 0-1 0,-1-3 3 16,7 3 2-16,0-4 3 0,1 4 2 0,5-4-1 15,0 4-2-15,1-4-1 0,7 2 2 0,5-3-6 16,1 2 1-16,-1-1-1 0,7-3 0 0,6 3 1 0,-5-3 5 16,12 0 4-16,-7 3 5 0,8-3 9 0,-8-1 2 0,7 1 3 15,1 0 6-15,-2-1 6 0,-5-2 2 0,7 2 4 0,5 5 4 16,-6-9 7-16,0 4 2 0,-6 2 0 0,6-2-7 16,-13 5-9-16,7-1-10 0,-8-4-8 0,-5 8-13 0,-7-3-13 15,0 3-10-15,-6-4-6 0,-1 4-6 0,-5 0-4 16,-2 0-2-16,-4 0-3 0,-2 0-1 0,0 0 0 0,0 0-1 15,-6 0 0-15,7 0 0 0,-7 0-5 0,0 0-11 16,0 0-17-16,0 0-22 0,0 0-27 0,0 0-32 0,0 0-43 16,-7-3-63-16,1 3-118 0,0-4-96 0,0 1-57 15,-8-1-24-15</inkml:trace>
  <inkml:trace contextRef="#ctx0" brushRef="#br0" timeOffset="24525.49">12584 8997 14 0,'0'-7'360'0,"5"3"-97"0,-5-4-95 15,7 6-65-15,-7-3-38 0,7 2-22 0,0-4-10 16,-7 3-3-16,6 0 1 0,-6 4 0 0,6-4 1 0,-6 1 0 16,0 3-1-16,0 0-4 0,0-4 2 0,0 4-7 0,0 0-5 15,0 0-4-15,0 4 1 0,0-1-3 0,-6 1 1 0,0 0 1 16,6 3-1-16,-7 0 3 0,0 4 3 0,0 0 4 16,2 1 1-16,-2 2 1 0,-6-3 1 0,6 4-2 15,1 0 1-15,0-1-4 0,-2-3-2 0,2 3-1 0,0-2 0 16,0-1-1-16,6-5 0 0,-7 2 1 0,7 0 2 0,0-5 5 15,0 1 6-15,0 0 8 0,0-1 5 0,0-3 8 16,0 0 3-16,7-3 2 0,-1-1-1 0,0 0-5 0,0-3-5 16,2-5-8-16,4 2-6 0,1-5-5 0,-6 1 0 0,5-1 3 15,-5 1 2-15,7-1 2 0,-2-4 2 0,-4 5 1 16,-2-5-1-16,0 4 4 0,7-2-3 0,-6 2-2 0,-1 1 1 16,1-1 3-16,-7 1 1 0,5 2-1 0,2 1-1 15,-7 3-5-15,0-3-5 0,8 5-4 0,-8 2-8 0,5-4-5 16,-5 5-5-16,0-1-3 0,7 0-1 0,-7 4-1 0,7 0 0 15,0 0-1-15,-1 4 0 0,1 0 5 0,-1-1-2 16,0 5 0-16,8 2-1 0,-8-2 0 0,0 7 0 0,8-5-1 16,-8 5 2-16,7 0-4 0,-8 3 1 0,10-3 1 15,-10-1 0-15,10 5 0 0,-9-4 1 0,0-1-1 0,1 1 0 16,6 0-1-16,-7-1 0 0,1 1 1 0,-1-1 0 16,1 1-3-16,0 0-4 0,-7-4-11 0,6 3-18 0,-6-3-23 15,0 0-19-15,5 1-22 0,-5-2-17 0,0 2-15 16,0-5-13-16,-5 3-7 0,5-2 0 0,0-1-1 0,-6 1-1 15,-1-2-1-15,0 2-5 0,1-4-1 0,-1-1 2 0,1 1-3 16,-1-4 4-16,-6 0 9 0,7 0 16 0,0-4 18 0,-2 1 20 16,1-1 17-16,2-4 13 0</inkml:trace>
  <inkml:trace contextRef="#ctx0" brushRef="#br0" timeOffset="25244.07">12760 9114 147 0,'0'-3'206'0,"0"-1"-46"16,0 0-45-16,-7 0-32 0,7 2-19 0,0-3-12 16,0 2-7-16,0-4-4 0,0 3-2 0,0 0 3 0,0-3 0 15,0 3 3-15,0 1 1 0,0-1 3 0,0 1-2 0,0-1 0 16,0 0 0-16,0 4-3 0,0-4-3 0,0 1-1 0,7-1-3 16,-7 4-3-16,0-4-2 0,0 0-6 0,0 2-3 15,0-3-2-15,0 5-2 0,0-4-1 0,0 4-3 16,0 0 3-16,0-3 2 0,0 3 4 0,0 0-1 0,-7 0 1 15,7 0-2-15,0 3-2 0,0-3 1 0,0 4 2 0,0 3-2 16,0 1 0-16,0-4 2 0,0 7 1 0,-7 0 0 16,7-1 3-16,0 2-3 0,0 3-4 0,7-1-1 0,-7 1-1 15,0 3-1-15,0 0-1 0,7 1-1 0,-1-1-2 16,-6 3-1-16,6-2 0 0,1 3-1 0,-7 3-2 0,7 1-1 16,-1 1 0-16,-6 2 0 0,7-4-1 0,-7 5 0 0,0-5 2 15,6 4 1-15,-6-3-1 0,0-1-2 0,5 1-1 16,-5 1-2-16,0-6 1 0,8 4 2 0,-8-3 2 15,0-3 1-15,7 3 3 0,-7-4 2 0,0 5 2 0,5-6 2 16,-5 2 2-16,0-1-1 0,7-3-5 0,-7 3-2 0,0-4-4 16,0 1 0-16,8-1-2 0,-8-2-1 0,0 3-1 0,6-1-5 15,-6-3 0-15,0 0 0 0,0 1 1 0,6-2 0 16,-6-3-1-16,0 1-1 0,0-1 0 0,0-3 1 0,0 3 1 16,0-4 2-16,0 1 0 0,0-4 1 0,0 4 3 15,0-4 5-15,0 0 6 0,0 0 2 0,0 0 3 0,-6 0 2 16,6 0 0-16,-6-4 2 0,6 0 0 0,-8 1-3 15,1-4-2-15,2 0-2 0,-2-1-1 0,-1 1-2 0,3-4 2 16,-1-1-2-16,-1 2 1 0,1-1 3 0,-1-5 6 0,0 7 10 16,-5-7 24-16,5 5 22 0,-6 1 16 0,7-2 16 15,-1 1 10-15,-6 5 4 0,6-3-1 0,0 3-8 0,2-2-21 16,-3 5-17-16,8-1-19 0,-7 0-18 0,7 0-13 16,0 1-11-16,-5 3-7 0,5 0-4 0,0-5-5 0,0 5-8 15,0 0 1-15,5 0-1 0,-5 0 1 0,7 5 0 0,1-2-1 16,-3 1 0-16,2 0 1 0,7 3 1 0,-8 1 0 15,7 3-2-15,-7-4 2 0,8 4-1 0,-2-4 1 0,-5 4-1 16,6-4-1-16,-6 4 1 0,4-3-1 0,4 0 0 16,-10-1 0-16,10-1-2 0,-3-2 2 0,-5 0 1 0,6 0 1 15,-7-4 0-15,7 0 2 0,1 0 1 0,-3-4 1 0,-3-4-1 16,4 4 1-16,2-2 1 0,-8-5 3 0,1 3 1 16,6 1 0-16,-7-4 0 0,-6 4-1 0,8-4 3 15,-8-3-3-15,6 2-8 0,-6 1-23 0,0 0-48 0,6-1-69 16,0-1-75-16,1-3-65 0,6-1-87 0,5-2-135 0,2 0-128 15,1 2-65-15,-2-2-4 0</inkml:trace>
  <inkml:trace contextRef="#ctx0" brushRef="#br0" timeOffset="25853.3">13287 9203 46 0,'0'-4'383'0,"0"4"-87"0,0-4-92 0,0 4-62 15,0-4-37-15,0 4-19 0,0-3-9 0,0 3-4 0,0-4-1 16,0 4 0-16,5-3-3 0,-5 3-3 0,0 0-5 0,0 0-5 16,0-5-4-16,-5 5-6 0,5 0-6 0,0 5-6 15,0-5-1-15,-6 3 0 0,0 4 3 0,6-3 3 16,-14 7 8-16,8 1 4 0,-1-2 3 0,1 5 2 0,-8-1-2 16,8 1 0-16,0 3-3 0,0-3-5 0,6 4-5 0,-8-4-5 15,8 2-3-15,0-3-3 0,0 1 0 0,8 0-3 16,-8-4 0-16,6 4 0 0,0-8-1 0,0 3 0 0,1-1 1 15,6-6 1-15,0 4 0 0,1-7-1 0,-2 0 1 16,2 0 3-16,-3-7 11 0,3 4 14 0,0-6 12 0,-2 3 10 16,2 2 10-16,-2-3 8 0,-5-1 9 0,0 1 2 0,-1 0-8 15,1 0-12-15,-7-1-13 0,0 4-9 0,0-3-11 16,0 4-12-16,0-2-8 0,0 3-11 0,0 2-8 0,0-4-8 16,0 4-2-16,0 0-5 0,0 0-2 0,6 4 0 15,-6-4-1-15,6 2-3 0,-6 3 2 0,6-2 1 0,2-3 2 16,-2 4 1-16,8-1 0 0,-2-3-2 0,1 0 1 0,0-3 2 15,6 3 1-15,1-4 2 0,0-4 1 0,-7 2 0 16,7-2 5-16,0 1 5 0,-8-3 8 0,1 2 4 0,-6-4 4 16,6 1 3-16,-7 0 1 0,-6 0 0 0,6 1 0 15,-6-2 0-15,-6 2-7 0,6-1-5 0,-6 0-1 0,-1-1-5 16,1 5-3-16,-8-3-5 0,8 2-6 0,-6 1-10 0,4 0-11 16,2 0-17-16,0 2-47 0,6 1-69 0,0 1-80 15,0-1-67-15,0 1-58 0,6-1-56 0,8 0-58 0,-2 1-82 16,-6-1-91-16,14 0 0 0,-13 4 40 0</inkml:trace>
  <inkml:trace contextRef="#ctx0" brushRef="#br0" timeOffset="26087.62">13815 9074 424 0,'0'0'432'0,"-7"4"-137"0,1 3-112 0,0-3-67 16,-1 6-37-16,0-2-20 0,1 3-9 0,-1-1-2 0,1 2-2 15,0 3-2-15,6-1-5 0,-7 1-6 0,7 0-6 0,7-1-9 16,-7 1-4-16,6 0-4 0,0-4-1 0,1-1 2 15,-1 2 4-15,8-5 8 0,-2-4 13 0,2 1 22 0,-2-4 29 16,2 0 30-16,-1-4 35 0,7 1 28 0,-8-4 22 0,2-5 15 16,-2 2 4-16,-5-1-7 0,6-4-19 0,-7 0-24 15,1 1-31-15,-7-1-28 0,0-4-24 0,0 1-20 0,-7 4-16 16,-6-1-12-16,7 0-13 0,-7 1-7 0,-7-1-9 16,0 8-6-16,1-4-8 0,-1 4-20 0,1 3-40 0,0-3-77 15,-1 7-91-15,1 0-98 0,12 0-134 0,-6 0-161 0,7 0-108 16,6 0-39-16,-7 0 3 0</inkml:trace>
  <inkml:trace contextRef="#ctx0" brushRef="#br0" timeOffset="26978.04">7352 5378 232 0,'0'0'279'0,"0"3"-126"0,6-3-110 16,-6-3-106-16,11 3-140 0,-2 0-105 0</inkml:trace>
  <inkml:trace contextRef="#ctx0" brushRef="#br0" timeOffset="27118.64">7612 5327 203 0,'0'2'436'16,"0"3"-165"-16,0-2-126 0,0 1-79 0,0 0-55 0,0 0-58 15,6-1-91-15,1 4-150 0,6 0-79 0</inkml:trace>
  <inkml:trace contextRef="#ctx0" brushRef="#br0" timeOffset="29118.16">12472 11335 94 0,'0'0'335'0,"0"-5"-114"0,0 2-101 16,0-1-60-16,0 4-35 0,8-8-18 0,-2 6-9 0,0-2-4 16,1 0 1-16,6 0 5 0,-6 1 5 0,-1-1 0 15,0 0 4-15,-6 0 2 0,6 2-1 0,2 2-3 0,-2-5 0 16,-6 5-1-16,0 0 2 0,6 0 7 0,-6 0 5 0,0 0 7 15,0 0 7-15,0 0 5 0,-6 0 6 0,6 0 6 16,-6 0 2-16,6 0-1 0,-8 0-3 0,2 0 0 0,0 0-3 16,0-3 2-16,6 3-2 0,-7 0 0 0,0 0-1 15,7 0 4-15,-6 0 4 0,-1 0 5 0,7-4 2 0,0 4 3 16,-6 0 0-16,0-4-3 0,-2 4-5 0,2 0-7 0,-1 0-6 16,2 0-3-16,-3-3-1 0,1 3 0 0,2 0 3 15,-2-4 5-15,1 4 7 0,-1 0 9 0,0 0 7 0,1 0 3 16,6 0 1-16,0 0-2 0,-6 0-3 0,6 0-4 0,6 0-6 15,-6 0-8-15,6 0-4 0,1 0-8 0,0 0-6 16,6 0-6-16,-1 0-5 0,1 0-3 0,8-4-3 0,-2 4-3 16,1 0-5-16,6 0-2 0,-1 0-1 0,1 0-2 15,0 0 0-15,7 0-2 0,-8-3 0 0,9 3 0 0,-2 0 0 16,1-4 1-16,-2 4 0 0,4-3 0 0,3-1 0 0,0 0 2 16,-4 1 0-16,6-2-2 0,-2 3 0 0,7-2 0 15,-5-4-1-15,-1 5 0 0,0-5-1 0,-7 4 1 16,8-4 0-16,-7 6 1 0,-1-5 2 0,-6 2-1 0,0-2 0 15,0 3 0-15,-6 0 0 0,0-3-3 0,-8 4 1 0,1-1 0 16,0-3 0-16,-6 3 0 0,-1-3 2 0,-6 0 1 16,6-1 0-16,-12 0 1 0,6 2-1 0,-6-5 2 0,-1 3-2 15,-6-4-1-15,0 3 0 0,-7 1 0 0,0-4 0 16,2 3 1-16,-9 1 0 0,1 0 2 0,0-3-2 0,1 4 2 16,-1 0-2-16,6-1 0 0,0 5-2 0,1-5 1 0,5 5-3 15,2-1 0-15,-1 0 0 0,6 0-1 0,-1 4-2 16,8-3 4-16,-5 3-4 0,10 0 1 0,-5 0-1 15,8 0 0-15,4 0-1 0,8 0 1 0,0 0 1 0,0 0 0 16,13 0 2-16,-7 3 1 0,6-3 2 0,1 4-1 0,-1 0 0 16,1 3 0-16,-1-3 0 0,1 3 0 0,-7 1 1 0,5-1-1 15,-3 4-3-15,-2 0 1 0,-7 1 0 0,1-3 0 16,0 3-1-16,-14 3 1 0,7-1-4 0,-13-3 2 0,0 3 0 16,0-2 1-16,-13 2 2 0,-1 1 2 0,2-3 5 15,-8 2 2-15,-5-3 2 0,5 1 1 0,-8-2-1 0,10 1-1 16,-1-1-2-16,-1 2-22 0,0-1-43 0,14 0-54 15,-7 0-57-15,13-3-69 0,0 2-129 0,6-3-140 0,7 5-95 16,0-4-38-16</inkml:trace>
  <inkml:trace contextRef="#ctx0" brushRef="#br0" timeOffset="29680.53">13743 11555 119 0,'-6'-8'525'16,"6"1"-39"-16,0-1-174 0,-6 5-133 0,6 0-77 0,0-2-41 16,0 2-19-16,6-1-3 0,-6 0 9 0,0-3 12 15,0 7 9-15,6-3 4 0,-6 3 2 0,0 0-3 0,0-4-6 16,0 4-12-16,0 4-11 0,7-4-9 0,-7 3-3 0,0 8 2 16,7-4 11-16,-7 4 13 0,6 4 13 0,0 3 8 15,1 1 4-15,-1-2-3 0,1 6-5 0,6 3-8 0,0 0-14 16,0 3-12-16,0-4-13 0,7 4-10 0,-8 1-6 15,14-1-3-15,-6 0-2 0,6-4-1 0,1 1-2 0,5 0 0 16,-6-3 0-16,-1-2-1 0,9-2 1 0,-9-1-1 0,2 0-1 16,-1-2 1-16,0-7 2 0,0 7 1 0,0-9 0 15,1 0 2-15,-8 0 4 0,0-3 2 0,1-4 6 0,6 0 9 16,-13-4 13-16,6 1 20 0,1-4 22 0,-6-4 17 16,-2 0 11-16,0-8 13 0,-4 1 2 0,5-5 2 0,-7-2-3 15,0 0-13-15,-6-9-16 0,8 1-11 0,-8-3-7 0,0-1-6 16,0-3-2-16,0-4-7 0,-8 1-6 0,8-5-7 15,0 0-6-15,-6 0-9 0,6-4-7 0,6 6-11 0,-6-2-13 16,8 4-21-16,-2 3-20 0,0 5-20 0,8 2-21 0,-2 5-34 16,8 4-71-16,-1 3-92 0,7 7-83 0,1 1-88 15,-1 3-158-15,6 6-93 0,-5 2-64 0,-1 6-18 16</inkml:trace>
  <inkml:trace contextRef="#ctx0" brushRef="#br0" timeOffset="30477.21">14798 11803 357 0,'-20'-10'530'0,"9"2"-109"0,4-3-141 0,0 8-90 16,1-5-47-16,-1 4-29 0,1 1-17 0,6-2-9 0,0-1-3 16,0 6-5-16,0-3-7 0,0-5-6 0,0 8-11 15,6-4-7-15,-6 0-8 0,0 4-9 0,7 0-7 0,-7 0-5 16,6 0-4-16,-6 4-2 0,7 0 1 0,0-1 3 16,-7 2 13-16,6 1 16 0,-1 5 16 0,3 1 9 0,-1 2 2 15,-2 4 1-15,2-3 0 0,0 7-6 0,0-4-13 0,-1 4-15 16,1 1-14-16,-1-2 3 0,0 2-12 0,1-6-5 15,0 6-5-15,-1-5-1 0,8 0-3 0,-8-2-2 0,0-2 0 16,1 1-13-16,-1-5 6 0,0 1 5 0,-6-3 9 16,7-1 12-16,-7 1 19 0,7-6 19 0,-7 2 18 0,0-4 16 15,0 0 10-15,0 0 13 0,0-4-7 0,0 2-13 0,5-3-16 16,-5-2-17-16,7-4-15 0,1 0-11 0,-2 4-7 16,0-8-15-16,8 4 4 0,-8-4 2 0,0 1 1 15,7 3 3-15,-6-1 0 0,0 6-1 0,-1-2 1 0,-1 1-2 16,4-1 1-16,-3 5-2 0,-6-1-4 0,5 1-3 0,-5-1-3 15,0 4-5-15,7-3-5 0,-7 3 1 0,0 0-4 0,7 0 2 16,-7-4-1-16,0 4-2 0,7 4 0 0,-7-4 2 16,6 0 0-16,1 0 0 0,-1 3-1 0,-6-3 0 15,6 0 1-15,-6 0 0 0,8 4 0 0,-8-4 0 0,6 0-1 16,0-4 2-16,0 4 0 0,2-3-1 0,-2 3 0 0,0-4 1 16,7 0-1-16,-7 0-1 0,2 1-1 0,3-1 1 0,-3 4-4 15,-1 0-1-15,-1-4 5 0,0 1-1 0,1 3 3 16,-7-3-1-16,7 3 0 0,-1 0 0 0,-6 0 1 15,7 0 0-15,-1 0-3 0,0 3-3 0,-6 0-4 0,8 1-1 16,-2 0-1-16,0-1 0 0,-6 1-1 0,5 0 1 0,-5 0 0 16,8-1 4-16,-1 1 1 0,-7-4 0 0,0 0 3 0,0 3 2 15,5-3 0-15,-5 0 0 0,0 0 1 0,8 0-3 16,-8-3 2-16,6-1 1 0,1 4 0 0,-7-3 0 16,7-1 0-16,-7 0 2 0,6 0-1 0,0-3 2 0,0 3-2 15,2-2 0-15,-2-3 1 0,7 6-2 0,-7-5 0 0,8 5 0 16,-8-1-1-16,0 0-1 0,-1 1 1 0,4-1-3 0,-3 4 2 15,-1 0 2-15,3 0-3 0,-1 4 0 0,-1-1 2 16,7 1 0-16,-7 3 2 0,1 1 0 0,0 4 0 16,-1-2-1-16,0 1 0 0,2 4 1 0,-8-1 0 0,6 1 1 15,0-1-2-15,-6-3 0 0,7 4-2 0,-1 1-4 0,1-2-1 16,-2-3-7-16,3 3-8 0,-2-3-9 0,0-3-8 0,2-1-15 16,-2 1-36-16,0-2-57 0,8 2-72 0,-8-8-66 15,7 0-65-15,-7 0-80 0,8-8-116 0,-2 2-121 0,2-2-40 16,-8 1 19-16</inkml:trace>
  <inkml:trace contextRef="#ctx0" brushRef="#br0" timeOffset="30914.6">15790 11759 95 0,'-7'-8'533'16,"7"-1"-48"-16,-7 1-159 0,7 4-121 0,0 0-67 0,0 4-31 15,0 0-3-15,-6 0 5 0,6 8 11 0,0 0 8 0,0 1 5 16,-6 3 9-16,6 7-1 0,6-1 0 0,-6 4-18 15,0-1-20-15,0 5-20 0,6 3-13 0,-6 1-10 0,7-1-11 16,0 1-12-16,-1-1-12 0,0 3-10 0,1-5-5 16,-1 2-4-16,1 0-2 0,0 0-3 0,-1-6 0 0,0 2 0 15,2-2 0-15,-2-2 0 0,0 1-1 0,-6-7 0 0,6 4-2 16,-6-9 0-16,7 5-1 0,-7-8 0 0,0-1 2 16,7 2 1-16,-7-4 0 0,0 0 2 0,0-4 2 0,0 0 0 15,-7-4 0-15,7-2 3 0,0-2-5 0,0-3 10 16,-7-4 10-16,7 0 19 0,0-3 15 0,-6-5 10 0,0 2 6 15,6-4 3-15,-6-2 7 0,6-2-4 0,0 0-9 16,0-4-14-16,6-3-14 0,-6 2-7 0,6 1-6 0,0-3-5 16,1-1-8-16,0 4-2 0,-1 0-6 0,7-3-3 0,0 7-3 15,-6-1-4-15,13 1 1 0,-8 7-3 0,1 0 3 0,1 4-1 16,4-1-1-16,-4 8 1 0,-1-1-1 0,6 6 2 16,-6 3 1-16,1 3-1 0,-2 3-1 0,2 1-2 15,-1 3 1-15,-7 4-6 0,1 0 1 0,-7 4 2 0,0-1-2 16,-7 5 2-16,1-5 1 0,-1 4 2 0,-13 1 3 0,8-4 3 15,-8-1 0-15,-6 4-1 0,-1-3 1 0,2 0-2 0,-1-5-2 16,-7 2-10-16,1 2-22 0,6-7-42 0,-7 4-58 16,7-3-63-16,0-5-60 0,6 5-64 0,1-5-81 15,6-3-137-15,0 4-81 0,-1 1-41 0,8-5 10 0</inkml:trace>
  <inkml:trace contextRef="#ctx0" brushRef="#br0" timeOffset="32726.69">8393 8451 35 0,'0'0'152'0,"-5"5"-38"0,-2-5-28 16,-1 0-17-16,8 2-2 0,-5 3 3 0,-2-5 3 0,1 0 7 15,6 0 3-15,-7 0 0 0,0 0-1 0,7 0-5 16,-6 0-9-16,0-5-9 0,-1 5-7 0,0-2-9 0,1 2-7 16,0-5-6-16,-7 5-3 0,5 0-10 0,-4 0-2 0,5 0-4 15,-6 0-4-15,1 0-1 0,-2 0-1 0,1 5-3 16,-7-5 1-16,8 2 4 0,-8 3 0 0,1-5 3 0,5 0 0 15,-4 2 3-15,-2 3 2 0,0-2 3 0,1 1-1 16,-1 0 0-16,-6 3-1 0,0-3-3 0,-1 6-2 0,2-1-1 16,-9 1-2-16,9 5-1 0,-7-1 0 0,-2-3-2 0,-4 7-2 15,5 1 3-15,1-2 1 0,-1 3 2 0,1 2 0 16,-1 3 0-16,1-3 2 0,-1 4 2 0,7 3 1 0,-7 0 1 16,7 1 1-16,0 3-2 0,-8-4 1 0,14 4 0 0,-5 0 0 15,0-1-2-15,5 5 0 0,0-3-3 0,0 2 1 16,0 1 0-16,9-1 1 0,-9 5 1 0,6 3 1 0,2-1 0 15,5 2 1-15,1 2 2 0,-1 1-2 0,7 0 0 16,7-1 0-16,-1 1-2 0,1 0 0 0,13-1 1 0,-8 0-2 16,8-2 0-16,-1-5 1 0,7 0-1 0,0 0 3 0,1 1 5 15,-7-1 2-15,12-3 3 0,-6 0 4 0,0-1 6 16,6 0 0-16,2-3 1 0,4 0-2 0,-5-4-3 16,6 5-3-16,-1-5-6 0,9 0-2 0,-1-3-8 0,-1 3 0 15,1-7-1-15,-1 4-4 0,7-4-2 0,0 0-2 0,-6-3 2 16,6-5-1-16,-1 1 0 0,2-1-2 0,0-6 0 0,-1-1 1 15,-1 1 1-15,1-8 2 0,8 0 2 0,-9 0 3 16,1-4 1-16,1-4 0 0,-1 5 1 0,-7-5 1 16,8-3 1-16,-7-1 7 0,-1 2 1 0,1 0 0 0,-7-2 3 15,6-2 0-15,1-1-1 0,-7 1 1 0,7-1-1 0,-7-4-5 16,0 1-2-16,-2-5 3 0,4 2 4 0,-2-2 1 16,-6-2 4-16,5-8 1 0,-5 1-1 0,-7-5 1 0,0-3 2 15,-1-1 7-15,3-2 4 0,-8-2 9 0,-2-2 8 16,-4 2 7-16,5-2 6 0,-5 3 5 0,-8-3 2 0,6 2-8 15,2 5-5-15,-8-4-9 0,1 4-13 0,-1 0-6 0,1 3-9 16,0-4-6-16,-1 5-9 0,0 0-2 0,-6-1-5 16,6 4-1-16,2-1 3 0,-8-2 2 0,6 7 2 15,-6-4-7-15,0 0 5 0,0 4 0 0,0-5 1 0,0 2-1 16,0 3-3-16,-6-4 0 0,6 4-1 0,-8-1 9 0,2 4-2 16,6-3-2-16,-6 3 0 0,0-3-4 0,-1 7-1 0,0-4-3 15,1 5-1-15,-1-2-3 0,-5-2-2 0,4 3-2 16,-4 0-2-16,-2 4 1 0,8-4 1 0,-13 0-1 0,5-1 0 15,-4 2-1-15,-2 2 6 0,0-3-2 0,-6 5 0 16,0-2-2-16,0 0 1 0,0 2 1 0,0 1-1 0,0 2 0 16,-1-5-5-16,1 5 4 0,-6-1 0 0,4 4 3 15,-3 0-1-15,-2 0-2 0,-5 3 1 0,5 2 0 0,-6-2-2 16,-1 5-1-16,-5-2-3 0,-1 5-5 0,0 5-7 0,1-2-7 16,-6 1-17-16,4 4-24 0,2 2-33 0,-1-3-32 15,7 5-43-15,7-2-41 0,-8 1-37 0,14 0-39 0,1 0-55 16,-1 1-99-16,6-5-86 0,-7 3-52 0,2 2-7 15</inkml:trace>
  <inkml:trace contextRef="#ctx0" brushRef="#br0" timeOffset="33101.64">7755 8949 210 0,'0'0'415'0,"0"0"-144"0,7-3-117 0,-7 3-69 16,6-4-35-16,1 1-20 0,-1 3-11 0,1-4-2 15,-1 1-4-15,0-1 3 0,8 4 0 0,-1-4 3 0,0 4 1 16,6-4 0-16,1-3 4 0,6 3 2 0,0-2 2 15,7-6 2-15,-1 5 5 0,7-1 3 0,0-3 6 0,1 3 5 16,5-6 5-16,1 3 9 0,-1 0 9 0,8 1 4 0,-1-5 2 16,-1 4 3-16,2-1 4 0,-1 2 4 0,7-5 1 0,-8 3-5 15,-5 6-6-15,7-5-6 0,-14 3-5 0,7 1-8 16,-14 0-11-16,1 0-12 0,-7-1-10 0,-1 4-10 16,-5 4-7-16,-7-3-4 0,0-1-8 0,0 4-8 0,-8 0-10 15,4-4-17-15,-3 4-22 0,-6 0-25 0,5 0-27 0,-5 4-35 16,0 0-42-16,0-4-65 0,-5 3-129 0,-1 5-91 15,-3-4-52-15</inkml:trace>
  <inkml:trace contextRef="#ctx0" brushRef="#br0" timeOffset="33429.65">7781 10045 84 0,'-13'3'514'0,"13"5"-59"0,-6-8-164 15,6 4-119-15,0-4-71 0,6 0-44 0,7-4-23 0,0 0-11 16,7 0-3-16,0-4 3 0,5 6 4 0,1-5 4 16,7-1 0-16,7 0 4 0,-2 2 2 0,15-6 2 0,-8 5 2 15,13-1 6-15,1-2 7 0,6-1 13 0,7 3 12 0,0-3 13 16,6 0 12-16,0 1 12 0,-6 2 8 0,6-3 5 15,1 3 1-15,-9 2-5 0,-4-1-8 0,-2-1-12 0,2 4-14 16,-13-4-17-16,-1 5-16 0,-13-1-18 0,0 4-16 16,-7-3-17-16,-6 3-21 0,-6 0-21 0,-7 0-25 0,-6 0-36 15,-2 0-46-15,3-4-49 0,-8 4-52 0,0 0-72 0,-8-3-135 16,3 3-100-16,-8 0-54 0,-7 0-15 0</inkml:trace>
  <inkml:trace contextRef="#ctx0" brushRef="#br0" timeOffset="34663.72">8100 5744 100 0,'0'-3'235'0,"-6"-5"-88"0,6 4-61 0,-6 1-38 0,6-4-21 16,-7 3-12-16,7 0-4 0,-7 0-1 0,1 4 3 0,-1-3 4 15,1-1 4-15,0 4 5 0,6-4 5 0,-8 4 7 0,2-4 1 16,0 4 2-16,-1-3 1 0,7 3-1 0,0-4 1 16,-6 1 1-16,6 3-3 0,-7-4-2 0,7 1-1 15,0-1-2-15,-6 4-2 0,6-4-2 0,0 0-5 0,-7 1-2 16,7-1-1-16,0 0-4 0,0 1-1 0,-6 0-3 0,6 3-3 15,0-4-1-15,-7-1 0 0,7 2-1 0,0 3-2 16,-6-3-1-16,6 3 0 0,-7-4 1 0,7 4 4 0,-6-4 1 16,6 4 2-16,-6-3 3 0,6-1 2 0,-8 0 5 15,8 0 4-15,-6 1 4 0,0-2 2 0,6 3 1 0,-7 2 0 16,7-4 1-16,-6 1-1 0,6-2-1 0,-7 2-2 0,7 3-3 16,0-4-6-16,-7 4-1 0,7-4-4 0,0 4-5 15,0 0-2-15,0 0-5 0,0 0 2 0,0 4-2 0,0 0-6 16,0-1-1-16,0 5 0 0,0-2-1 0,0 2 1 15,0 4 0-15,0 2-5 0,0-2-1 0,7 2 3 0,-7 4 2 16,7-4 0-16,-1 5 1 0,-6-1 0 0,7 1 0 0,-1 0 0 16,0 2 1-16,-6 1 0 0,8 0-1 0,-8 0 2 15,0 3 0-15,0-2 1 0,0 2-3 0,0-3 2 0,0 0-1 16,0 0 0-16,0-4 0 0,0 5 0 0,0-5-1 16,0 0-1-16,-8-4 1 0,8 1 0 0,0-1-1 0,0-2 1 15,0-5 0-15,0 1 0 0,-6-1 0 0,6-4 3 0,0 4 5 16,0-3 10-16,0 1 11 0,0-5 14 0,0 3 17 15,0-3 18-15,0 0 17 0,-6-3 11 0,6 3 3 0,0-5-5 16,-7 1-9-16,7 1-11 0,0-4-16 0,-6 3-15 0,6 1-19 16,0-1-11-16,-7-4-8 0,7 5-5 0,-7-4-3 15,7 0-2-15,0-1-1 0,0 1-4 0,-6-1-1 16,6 2 1-16,0 1 0 0,0-2 0 0,0 4-1 0,0-1-1 16,0 0 0-16,0 0 0 0,0 4-2 0,0 0-3 0,0-3-4 15,0 3-3-15,0 0-2 0,0 3-1 0,6-3 0 16,-6 4 0-16,0 0-1 0,7 0-3 0,-7-1-4 0,7 1-4 15,-7 4-6-15,0-6-9 0,6 2-13 0,-6 4-16 16,0-5-20-16,7 1-14 0,-7 0-16 0,0 0-19 0,6-4-24 16,-6 2-33-16,6-2-52 0,-6 0-102 0,8 0-81 0,-8 0-48 15</inkml:trace>
  <inkml:trace contextRef="#ctx0" brushRef="#br0" timeOffset="35023.01">7794 6195 121 0,'-6'-4'378'16,"-1"-1"-97"-16,1 3-85 0,-1-6-51 0,7 4-27 0,-6 1-18 15,6-5-14-15,-7 4-11 0,7-3-7 0,0 4-7 16,0-1-6-16,0 1-9 0,0-1-10 0,7 0-8 0,-7 0-8 15,6 4-6-15,-6 0-3 0,7 4-4 0,-1 0-5 16,-6 3-1-16,7 4 2 0,-1-4-1 0,8 4-1 0,-8 3-1 16,0 3 1-16,1-3-1 0,0 1 1 0,5 2 0 0,-5-2-1 15,-1-1 0-15,8 1 0 0,-8-4 3 0,0 4-2 16,0-4 2-16,2-3-1 0,-2-1 0 0,0 1 5 0,-6-6 5 16,7 3 11-16,-7-2 17 0,0 1 14 0,7-4 13 15,-7 0 9-15,6-4 5 0,1-4 7 0,-1 2 1 0,0-2-1 16,8-3-1-16,-8 0-5 0,7-1-8 0,0-2-4 0,-6-1-7 15,6 1-7-15,-7 3-10 0,7-3-25 0,-7 3-48 16,2-4-47-16,-8 5-42 0,6-2-44 0,7 1-48 16,-7-3-61-16,1 2-116 0,6 5-111 0,-7 0-48 0,2-1-15 15</inkml:trace>
  <inkml:trace contextRef="#ctx0" brushRef="#br0" timeOffset="35507.28">7344 6667 244 0,'8'-7'442'0,"-2"3"-150"0,0-3-121 0,8-1-67 15,-8 5-33-15,7-1-13 0,0 1-5 0,0-1 3 0,7 4 3 16,-8 0 6-16,8 0 0 0,-1 4-3 0,1-1-7 0,-7 4-8 16,7 1-7-16,0 3-7 0,-8 4-8 0,2-1-7 0,-2 5-3 15,1 2-3-15,-6 2-4 0,0-1 0 0,-7 3-1 16,6 1-1-16,-6 3-2 0,0-4-1 0,6 5-3 15,-6-4 0-15,6-1 0 0,2 1 2 0,-2-4 3 0,0 1 4 16,8-2 9-16,-1-6 5 0,-1 3 6 0,2-7 4 0,-2-4 9 16,8 5 9-16,0-10 7 0,-1-2 3 0,1 0 2 15,0-2 11-15,-1-6 20 0,1-3 21 0,-2 0 20 0,2 0 18 16,-6-4 16-16,5-4 12 0,-5 4 2 0,5-6-7 16,-6 3-19-16,0-4-20 0,-7 4-24 0,1-4-25 0,-1 4-24 15,-6-5-17-15,0 1-12 0,0 4-7 0,0 0-6 0,-6-1-6 16,-1 4-4-16,1 1-5 0,-1-1-7 0,1 5-13 15,-1-2-22-15,7 5-62 0,-6-1-85 0,6 5-83 0,0-4-80 16,6 3-101-16,1-3-165 0,6 3-87 0,0 0-44 16,-7 4 13-16</inkml:trace>
  <inkml:trace contextRef="#ctx0" brushRef="#br0" timeOffset="35725.98">8132 6791 418 0,'0'-6'536'16,"-6"2"-144"-16,6 0-136 0,-6 4-68 0,6-3-25 0,-6 3-4 16,6 0 5-16,0 0 7 0,0 0 7 0,0 0 7 15,0 3 8-15,0 5-1 0,0 2-13 0,0 5-17 0,6 3-22 16,-6 0-19-16,0 1-19 0,6 6-18 0,-6 1-26 16,6 4-25-16,-6-1-13 0,14 4-15 0,-8 4-26 0,7-4-49 15,1 6-67-15,-2 2-73 0,2 0-72 0,5-2-99 16,-5 2-203-16,-8 3-106 0,0 0-40 0,0 0 9 0</inkml:trace>
  <inkml:trace contextRef="#ctx0" brushRef="#br0" timeOffset="36788.22">8420 10997 46 0,'-6'0'243'0,"6"4"-86"0,-8-4-68 0,8 0-40 16,-6 0-23-16,6 4-12 0,0-4-5 0,-7 0-4 0,7-4-1 16,-5 4-2-16,5 0 1 0,-7 0 3 0,7 4 5 0,-8-4 5 15,8 0 7-15,0 3 12 0,-5-3 12 0,5 0 16 16,0 0 15-16,0 4 11 0,0-4 6 0,0 0 3 0,0-4 1 15,0 4-1-15,0 0 0 0,-7-3-2 0,7 3-5 16,0-4-4-16,0 4-4 0,0-4-2 0,7 4-1 0,-7 0-3 16,0 0-5-16,0-3-5 0,0 6-3 0,0-3-3 0,0 0-1 15,0 0-2-15,0 0-3 0,0 0-4 0,0 0-5 16,0 0-5-16,0 0-6 0,0 0-3 0,0 8 1 0,5-5 3 16,-5 4 4-16,0 5 4 0,0-2 3 0,0 9 0 0,0-2 1 15,8 6-4-15,-8-1-5 0,7 4-8 0,-2-1-8 16,2 0-5-16,-1 2-6 0,8 2-3 0,-8-3-6 15,7 3 1-15,1-4-2 0,-8 2 1 0,7-2-3 0,-6 0-2 16,5-2 2-16,1-2 0 0,-6 1 3 0,5-3-2 0,2-4-1 16,-1 4 0-16,-7-9 2 0,8 1 5 0,-1 0-4 15,-7-4 1-15,7-3 3 0,-6-1 13 0,5 1 15 0,-4-4 17 16,-3-4 19-16,9-3 14 0,-7-3 19 0,5-2 13 16,-5-5 8-16,-1-2-3 0,8-3-10 0,-8-4-12 0,-6-3-14 15,6-1-12-15,2-2-20 0,-8-1-7 0,6-4-9 0,-6 0-5 16,0 5-6-16,-6-5-5 0,6 0-6 0,0 4-4 15,0-4 1-15,0 1-6 0,6 2-4 0,-6 5-6 0,6 0-9 16,0 3-10-16,1 5-14 0,6 2-40 0,-1 1-78 16,3 3-88-16,3 0-84 0,2 5-93 0,7-1-160 0,-1 3-102 15,-7 4-61-15,1 4-7 0</inkml:trace>
  <inkml:trace contextRef="#ctx0" brushRef="#br0" timeOffset="37069.42">8947 11217 10 0,'0'4'599'0,"0"0"-6"0,0 0-65 0,7-2-219 0,6 3-157 16,-6-5-86-16,4 7-48 0,-2-3-22 0,2 6-6 16,-4 1 5-16,1 0 3 0,-2 8 4 0,0-2 3 0,-6 3 1 15,7 2 1-15,-7 3 0 0,0-2-1 0,0 2 1 0,0 0 2 16,6 0 1-16,-6-2 4 0,0 0 10 0,0-2 14 15,7-3 16-15,-7 1 18 0,0-5 15 0,7 1 4 16,-1 0 14-16,0-4 9 0,1 0 0 0,0-4-9 0,4 0-7 16,4-3-14-16,-2 0-13 0,6-4-4 0,8 0-16 0,-2-4-12 15,1 0-10-15,14-3-8 0,-8 0-21 0,7-4-44 0,6 0-60 16,-5-4-64-16,5 0-75 0,-6 1-103 0,1-5-196 16,-1 5-92-16,-7-5-49 0,1 1 6 0</inkml:trace>
  <inkml:trace contextRef="#ctx0" brushRef="#br0" timeOffset="37897.35">12414 5792 177 0,'0'-4'312'16,"0"-3"-139"-16,13-1-99 0,-6 2-55 0,13-3-34 16,-2 3-20-16,9-2-16 0,5-3-20 0,1 4-33 0,-1-4-64 15,8 0-104-15</inkml:trace>
  <inkml:trace contextRef="#ctx0" brushRef="#br0" timeOffset="39553.21">10772 4565 30 0,'0'-4'202'0,"0"4"-64"0,7 0-55 0,-7 0-37 16,6 0-21-16,1-4-12 0,-1 0-6 0,0 4 0 0,2-7 0 15,-2 3 3-15,0 4 5 0,1-4 4 0,-1 2 3 16,-6-3 5-16,6 5 1 0,-6-3 2 0,0 3 0 0,0-4 1 16,0 4-2-16,0 0 2 0,0 0-1 0,0 0-1 15,0 0-1-15,0 0-5 0,0 0 1 0,0 0-3 0,0 0-3 16,0 0-2-16,0 0-4 0,0 0-5 0,0 0-3 0,0 0 2 16,0 0-4-16,0 0-2 0,7 0 0 0,-7 4-2 15,0-4 1-15,0 3 1 0,0-3 2 0,0 5-1 0,7 1-1 16,-7-2 4-16,0 3 1 0,0-3 5 0,0 4 0 15,0-1 1-15,0-4-1 0,0 4 4 0,0 1 4 0,0-5-2 16,0 5 0-16,0-5-4 0,0 6 3 0,5-3 2 0,-5-2 0 16,0 3-2-16,0 1 0 0,0 3 3 0,0-3-2 15,0 2 2-15,0 1-4 0,0-3-3 0,0 2 0 0,0 1-1 16,0 0 0-16,0 1-4 0,8-2-1 0,-8 1 0 16,0 1-1-16,7-5 1 0,-1 3 0 0,-6 2 0 0,6-1-3 15,1-1 1-15,0 5 0 0,-7-4-1 0,6 5-1 0,0-6 2 16,1 9-1-16,-7-5 2 0,6 1-1 0,1 2 2 15,0 2-3-15,-7 3 3 0,6-4-2 0,-1 0 0 0,4 4-2 16,-9-2 1-16,6 5-2 0,-1-4 0 0,-5 1 2 16,7 0 0-16,0 1 0 0,0-6 0 0,-7 5 1 0,6 1 0 15,1-5 2-15,-7 8 1 0,6-3 1 0,0-2 0 16,2 4 0-16,-2-3 1 0,6 4 1 0,2-4-2 0,-1 4-2 16,-1-5-1-16,2 2 0 0,6 2-2 0,-1-2-1 0,-6 2-1 15,13-4 0-15,-8 2 2 0,2 3 0 0,1-4-1 0,4 3 0 16,-5-3-1-16,7 0 1 0,-9 3 1 0,1-3-2 15,2 4 0-15,5 3 0 0,-7-2 0 0,1 2 1 16,5-4 0-16,-4 5 0 0,5-5-1 0,0 1 0 0,0-1 0 16,5 1 1-16,-3-4-1 0,4 0 0 0,1 4 0 0,-1-9 1 15,8 6 0-15,-1-5 0 0,6 0-1 0,-5 1 2 16,5-1 0-16,1 1 1 0,-1-1 0 0,7 0-2 0,1 0 1 16,-2-3 0-16,8 4 0 0,-7-1-2 0,7 1 0 15,6-2 0-15,0 2 0 0,0 0 0 0,7 1 0 0,-7-1 0 16,7 0 0-16,-7-1 0 0,7 1 0 0,-8 2-2 0,2 1 1 15,5-3-1-15,-6 3 2 0,8 0 2 0,-8 0-1 16,6 0-1-16,0 0 0 0,-5-1 2 0,6 5 0 16,6-3 0-16,-6-2-2 0,-1 4 0 0,8 1 0 0,-8-4 0 15,8 4 0-15,-8-1 0 0,1 1-1 0,0 0 2 0,-7-1 2 16,7 2-1-16,-8 2 3 0,2-4 1 0,5 5 1 0,-6 2 0 16,8-2 1-16,3 3-1 0,-3 0-1 0,11-1-1 15,-5 2 1-15,12-2 0 0,0 2 1 0,-7-5-1 16,9 4 0-16,-2-4-1 0,-6 0 2 0,-8-3 0 0,2 0 0 15,-1 0 0-15,0-1-1 0,-7-4 1 0,-6 2 0 0,8-4 0 16,-8-1-2-16,0 0 0 0,0 0 2 0,0-3-5 16,0 0 0-16,1-1-2 0,-2 1 0 0,2-3 0 0,-7-3-1 15,-1 3 0-15,-5-1-1 0,-8-4 0 0,-6 0 0 0,0 1 2 16,-6-1-1-16,-14-3-1 0,7 0-1 0,-12-1 1 16,-8-3-1-16,7 0-1 0,-13 0 2 0,-8-3 0 0,3-1 0 15,-1-3 2-15,-8-1 0 0,1 1 2 0,-6-4 0 16,0 0 0-16,-1-1-1 0,-6 6-1 0,-1-6 0 0,1 5 0 15,-1-4 0-15,3-3-1 0,-2 3 1 0,-1 0 1 0,7-1 0 16,-6 5 1-16,7-3-1 0,6 2-1 0,-6 4 1 16,12-3-1-16,-6 0 0 0,7 4 6 0,-1-1-3 0,0 0-6 15,1 4 2-15,6-4 1 0,-7 4 0 0,7-3 1 16,0 3 1-16,0 0-6 0,7 3 2 0,-7 1 6 0,6 0-2 16,1 3-1-16,0 0 1 0,-1 4-2 0,7 0-1 0,-6 3 1 15,5 1 0-15,-5-1 0 0,6 1 0 0,-1 4 1 16,-5-4-2-16,1-1 1 0,4 1 0 0,-6-4 0 15,1 0-1-15,-7 0 1 0,7-1 0 0,-7-2 3 0,0 3 5 16,-7-4 6-16,7-3 4 0,0 3 4 0,-7 2 4 0,1-7 0 16,0 2 3-16,6-1-3 0,-6 1-4 0,-2 0-6 0,8 0-14 15,-7-4-21-15,7 4-30 0,0-4-39 0,0 0-61 16,7 0-117-16,-7 0-114 0,8 0-76 0,-2 0-39 16</inkml:trace>
  <inkml:trace contextRef="#ctx0" brushRef="#br0" timeOffset="40490.49">18409 7953 184 0,'-6'-4'340'16,"-2"-2"-82"-16,2 2-77 0,-1-4-58 0,1 1-33 0,0 3-21 15,-2-3-11-15,3 0-6 0,-2 0-3 0,7-1-3 16,-6 0-1-16,0 1 0 0,-2 1 0 0,2-3 1 0,0 2-3 16,-1 3-1-16,0-3-3 0,-5 3-3 0,5 1-4 0,-13-1-3 15,7 4-4-15,-6 0-5 0,-1 0-3 0,1 0-1 16,-1 4-1-16,-6 3-2 0,-1 0 0 0,3 1-2 0,-3 4 1 15,1-3 1-15,-7 7 0 0,1-3-3 0,0 3 2 0,-1 3 1 16,-7-2 1-16,8 5 0 0,-7 0 1 0,0 1 2 16,-1 6 2-16,8-4 4 0,-1 5 4 0,-5 2 1 0,5 2 3 15,7-1 3-15,-7 3 1 0,7 1 0 0,0 3 0 16,0-3-3-16,-1 3-1 0,9 4-1 0,-2 0-3 0,1-1 1 16,10 2 0-16,-2 2 0 0,11 5 3 0,-6-1 2 0,12 1 1 15,0 2 4-15,-1-2 5 0,10 3 6 0,11-4 7 16,-7-3 3-16,14-1 3 0,-7-4 1 0,14 3 2 15,-1-7 1-15,6 2 0 0,1-5-2 0,6-2-1 0,6-2-4 16,1 1-2-16,13-4-3 0,-1 1-5 0,8-9-6 0,-2 1-8 16,8 1-7-16,0-9-10 0,0 5-6 0,6-5-2 15,1 1-2-15,-8-4-2 0,7-4-4 0,-6 1 1 0,0 0 0 16,-1-6 0-16,-6-2 0 0,-6-2-1 0,6-2-2 16,-6-4-1-16,-8-7 0 0,2 1 3 0,-2-5 5 0,-4-3 4 15,-1 0-1-15,-7-7 2 0,0 0 1 0,-6-5 4 0,6 2 1 16,-13-5-3-16,0-3-2 0,1-4-2 0,-8-4 1 15,-7 0-1-15,1-3-1 0,-12-7-3 0,5-1 1 16,-5-3 0-16,-8-4 8 0,0 4 7 0,-6-4 7 0,-6 0 5 16,0 4 9-16,-8-1 5 0,1 1 1 0,1 0 0 0,-8 3-6 15,-6 0-8-15,-7 4-6 0,1 1-6 0,-1-2-10 0,-13 6-5 16,1-2-3-16,-14 4-3 0,-6 0 0 0,-7 5-2 16,-6-1-3-16,0 4-4 0,-15 3-6 0,10 8-8 0,-9-1-10 15,-5 5-27-15,6 6-35 0,-1 1-38 0,7 7-39 16,8 4-35-16,5 3-33 0,13 4-30 0,7 4-26 0,6 3-17 15,20 1-23-15,-6 2-43 0,13 5-109 0,-2 0-42 0,9 3-16 16</inkml:trace>
  <inkml:trace contextRef="#ctx0" brushRef="#br0" timeOffset="40927.89">17764 8360 97 0,'0'0'399'16,"-7"0"-135"-16,1 0-111 0,6 0-61 0,0 0-34 15,-7 0-17-15,7 0-5 0,7 0 0 0,-7 0 2 16,6 0 5-16,1 0 5 0,6-4 2 0,7 0-2 0,-1 1-3 16,7-1-6-16,6-4-2 0,1 2-3 0,7-2-4 0,-2 0-1 15,7-1 0-15,2 1 3 0,5-4 1 0,-7 5 1 0,1-3 0 16,5 2-1-16,-4-3 0 0,5 4-5 0,-7-4-3 15,1 3-4-15,5 0-2 0,-4 2-4 0,-3 2-3 16,-3 0-1-16,-2-3-2 0,-1 3-1 0,-6 4-4 0,-5-4-3 16,-1 4-5-16,-6-2-13 0,-2 2-16 0,-3 2-18 0,-10-2-22 15,2 0-30-15,0 4-40 0,0-4-62 0,-1 0-107 16,-6 4-92-16,0 0-50 0</inkml:trace>
  <inkml:trace contextRef="#ctx0" brushRef="#br0" timeOffset="41271.56">17992 9191 199 0,'-7'4'391'0,"14"0"-126"0,-1-4-106 16,1 0-74-16,6 0-35 0,7 0-16 0,-1 0-9 16,1 0-1-16,12-4 1 0,-6 4 1 0,7-4 3 0,6 4 9 15,0 0-2-15,7 0-1 0,6-3-1 0,-7 3 2 0,14-4-1 16,-7 4 2-16,13-3 4 0,-7 3 3 0,8-5 6 16,-2 3 9-16,9-3 10 0,-8-2 10 0,7 3 10 15,0-3 10-15,-2 3 9 0,3-3 10 0,-8 3 7 0,1-4 2 16,-1 6-3-16,-7-6-7 0,-14 4-10 0,4-3-14 0,-10 3-14 15,-5 0-19-15,-7 2-16 0,-7-3-19 0,-5 2-43 0,-2-1-59 16,2 1-60-16,-8-1-67 0,0 0-98 0,-6-3-197 16,0 3-94-16,-6 1-54 0,0-1-5 0</inkml:trace>
  <inkml:trace contextRef="#ctx0" brushRef="#br0" timeOffset="42099.49">18839 9972 28 0,'0'-7'462'0,"0"-1"-83"0,0 1-143 0,0 3-99 15,0-3-56-15,0 4-37 0,0 3-17 0,0-5-7 16,0 1-3-16,0 4-1 0,0 0 1 0,-6 0 2 0,6 4 2 16,0 1 5-16,-7 1 5 0,7 5 0 0,-7 1 2 15,7 2 5-15,0 4 1 0,0 0 2 0,0 5-3 0,7-1-5 16,-7 4-6-16,13-1-1 0,-8 0-5 0,10 0-3 0,-3 6-3 16,8-6-3-16,-7 1-2 0,0-1-1 0,6 1-1 15,1-4-2-15,-7 4-2 0,7-4 0 0,-8 0 2 0,8-5 6 16,0-2 8-16,-7 0 11 0,7-4 13 0,-9-4 26 15,4 1 41-15,-2-5 43 0,6-3 44 0,-6-3 32 0,1-5 20 16,-2 1 6-16,1-7 0 0,0-5-13 0,0 1-31 0,1-3-36 16,-8-6-37-16,7 1-34 0,-6-3-26 0,-1-4-11 15,0 0-10-15,1 1-9 0,-1-5-6 0,1 0-11 16,0 1-8-16,-1-1-3 0,0-4-4 0,2 5-4 0,-8-1-5 16,6 4-4-16,0 4-6 0,-1 0-10 0,10 4-14 0,-10 2-26 15,3 5-18-15,12 4-45 0,-8 2-82 0,8 1-88 0,6 5-78 16,-2 1-87-16,4 2-158 0,-2 3-82 0,0 3-62 15,-6 4-9-15</inkml:trace>
  <inkml:trace contextRef="#ctx0" brushRef="#br0" timeOffset="42490.02">19589 10235 581 0,'-7'0'662'0,"7"4"-39"0,-7-4-198 16,14 0-154-16,0 0-96 0,5 0-70 0,2 0-47 0,5 0-29 16,1 0-12-16,6 0-8 0,-7 7-3 0,7-2-3 15,-6 1 0-15,0 2-2 0,-1 3 0 0,-6 3 0 16,0 1-1-16,-7-1 0 0,0 5 1 0,2-4 0 0,-8 6 0 16,0-2 0-16,-8-1 0 0,2 4 0 0,0-4 0 0,-1 1 2 15,7-1-1-15,-6 4 1 0,12-3 0 0,-6-1-2 16,13 3 1-16,-7-2 2 0,14 0-1 0,0-1 0 0,-1 1 0 15,15-2 1-15,-9-2-1 0,7 3 2 0,2-3-3 16,-2 0-1-16,-6-5 0 0,0 1 0 0,0 5-3 0,-13-6 0 16,0 1-1-16,0-3 1 0,-6 3 3 0,-7-1 8 0,-7 2 8 15,7-5 12-15,-13 3 16 0,0 2 18 0,-7-5 18 16,1 0 22-16,0 1 16 0,-1-1 7 0,-6 0 1 0,-1-3-4 16,1-1-12-16,1 2-13 0,5-5-18 0,-6 0-20 15,6 0-25-15,7 3-34 0,1-3-76 0,5 4-97 0,7-4-99 16,0-4-129-16,7 1-213 0,5 3-106 0,-5-5-61 0,13 2-15 15</inkml:trace>
  <inkml:trace contextRef="#ctx0" brushRef="#br0" timeOffset="48191.81">8009 4342 32 0,'-6'0'235'0,"6"-5"-72"0,0 5-61 15,0 0-42-15,0-4-22 0,0 4-12 0,0 0-6 16,0 0-1-16,0-3 0 0,0 3 2 0,0 0 2 0,0 0 2 16,0-5 2-16,0 5 0 0,-7 0 1 0,7 0 1 0,0 5-2 15,0-5 0-15,0 0-1 0,0 0-1 0,-6 3-4 0,6-3-2 16,0 4-1-16,0-4-1 0,0 5 1 0,0-5-1 16,0 3 1-16,0-3 1 0,0 3 1 0,0 1 2 15,0-4 1-15,0 4 2 0,0-4 0 0,0 0 3 0,0 3 2 16,0-3 2-16,0 0 1 0,0 0 1 0,0 0-2 0,0 0-3 15,0 0-3-15,0 0-5 0,0 0-5 0,0 0-4 16,0 0-7-16,0 0-3 0,0 4 1 0,0-4-3 0,-7 4-3 16,7 0-5-16,-6-1-5 0,6 1-7 0,-7-1-6 15,7 1-10-15,-6-1-9 0,0 5-7 0,6-1-6 0,-8 0-11 16,2-3-14-16,0 3-11 0,-1 1-11 0,7-1-19 0,-6 0-33 16,-1 1-48-16,7-1-57 0</inkml:trace>
  <inkml:trace contextRef="#ctx0" brushRef="#br0" timeOffset="48426.28">7775 4634 13 0,'-13'11'322'16,"6"-4"-76"-16,-5 0-76 0,4 1-46 0,2-4-33 0,6 3-25 16,-6-3-18-16,-1 0-14 0,7-2-11 0,-7 3-7 15,7-2-7-15,0 1-3 0,0-1-3 0,7 1-2 0,-7 0-4 16,7 0-6-16,-7-1-5 0,6 1-9 0,-6 4-6 16,6-2-8-16,-6-2-8 0,8 4-6 0,-8-1-1 0,6 1 2 15,-6-1 3-15,0 0 8 0,0 0 7 0,0 1 7 0,0-1 9 16,0-3 11-16,0 2 10 0,0-2 8 0,0 0 5 15,0-4 5-15,0 4 0 0,0-1 3 0,6-3-1 16,-6 4-3-16,0 0-3 0,0-4-3 0,0 4-4 0,7-4-2 16,-7 3-1-16,6 1-2 0,1-4 0 0,-1 3-3 0,1 1-1 15,-1 1-5-15,0-5-9 0,8 2-10 0,-8 2-17 0,8 0-24 16,-8-1-39-16,0 1-46 0,7 0-54 0,-6 0-52 16</inkml:trace>
  <inkml:trace contextRef="#ctx0" brushRef="#br0" timeOffset="48660.45">7899 4960 83 0,'0'4'281'15,"-8"3"-71"-15,8-3-71 0,0-1-47 0,-6 1-27 0,6 3-19 16,-6-3-15-16,6 0-9 0,-6 3-8 0,6-4-5 16,0 2-3-16,0-2-5 0,0 0-6 0,0 1-7 0,6-4-9 15,-6 4-9-15,6-1-11 0,0-3-11 0,2 5-17 0,4-5-14 16,-5 3-10-16,0-3-6 0,-1 4 3 0,1-4 5 16,-1 0 10-16,0 3 16 0,2-3 23 0,-2 5 32 0,0-3 34 15,-6 6 26-15,0-4 20 0,0 3 12 0,-6 1 10 16,0-1 5-16,-2 3-1 0,2 2-11 0,0-2-16 0,-7 1-11 15,6 0-12-15,0 0-8 0,1 4-9 0,-8-4-7 16,8 0-6-16,6 3-3 0,-6-2-3 0,6-1-7 0,0 3-5 16,6-3-11-16,-6 4-12 0,6 0-16 0,2-1-20 0,-8 5-30 15,6-4-44-15,0-1-68 0,-6 4-99 0</inkml:trace>
  <inkml:trace contextRef="#ctx0" brushRef="#br0" timeOffset="48785.61">7958 5575 226 0,'0'8'305'0,"0"0"-108"0,6-1-67 0,-6 0-43 15,6-4-25-15,-6 5-16 0,7-1-7 0,-7 1-7 16,6-2-1-16,-6-1-5 0,7 2-3 0,-7-4-2 0,6 5-5 16,-6-1-4-16,7-3-15 0,-1 3-31 0,7-3-76 15,0-1-166-15,1 1-91 0,5-1-52 0</inkml:trace>
  <inkml:trace contextRef="#ctx0" brushRef="#br0" timeOffset="49504">10642 4477 105 0,'0'0'343'0,"-7"0"-116"0,7 0-92 15,7 0-56-15,-7 0-37 0,0 0-23 0,6 0-23 0,-6 3-15 16,6-3-15-16,2 3-21 0,-2-3-31 0,0 5-52 0,1-1-77 16,0-1-100-16</inkml:trace>
  <inkml:trace contextRef="#ctx0" brushRef="#br0" timeOffset="49644.59">10753 4601 95 0,'-7'3'206'0,"7"6"-66"0,0-6-45 16,-7 4-27-16,7 0-21 0,-7-3-13 0,7 4-8 0,-5-5-4 15,5 4-2-15,0-2-4 0,0 1-2 0,0 2-3 16,0-1-5-16,5-3-9 0,-5 2-13 0,7 2-18 0,0-1-31 16,0 1-41-16,-1-4-58 0,1 3-72 0</inkml:trace>
  <inkml:trace contextRef="#ctx0" brushRef="#br0" timeOffset="49769.56">10772 4880 129 0,'-6'6'204'16,"6"2"-69"-16,0-1-44 0,0 1-32 0,-7-1-19 15,7 1-12-15,0-2-9 0,0 2-3 0,0-4-5 0,0 3-2 16,0 1-7-16,7-1-3 0,-1 0-10 0,1 0-17 0,-1 1-24 16,1-5-49-16,-1 5-71 0,0-5-98 0</inkml:trace>
  <inkml:trace contextRef="#ctx0" brushRef="#br0" timeOffset="49894.53">10818 5162 33 0,'-6'8'287'0,"-2"1"-94"16,2 3-69-16,6-2-47 0,-6 2-28 0,-1-1-21 0,1 0-10 15,-1-1-6-15,1 2-1 0,-1-1-5 0,7 0-5 16,0 1-8-16,7-3-14 0,-7 3-20 0,6-2-33 0,7-3-62 16,-6 5-94-16,-1-4-80 0</inkml:trace>
  <inkml:trace contextRef="#ctx0" brushRef="#br0" timeOffset="50003.88">10739 5646 316 0,'-7'10'237'0,"2"1"-97"0,-2 0-56 15,-1 3-34-15,8-2-22 0,0-1-15 0,0 0-15 0,8-1-24 16,-1-2-38-16,-2 3-89 0,9-3-113 0,6-1-71 0</inkml:trace>
  <inkml:trace contextRef="#ctx0" brushRef="#br0" timeOffset="50128.85">10877 5810 270 0,'-7'-4'379'16,"7"4"-227"-16,0-3-224 0,7-1-174 0,-1 1-101 0</inkml:trace>
  <inkml:trace contextRef="#ctx0" brushRef="#br0" timeOffset="58861.17">9235 2278 16 0,'-9'0'176'0,"4"4"-71"0,-1-1-45 0,-1 1-25 0,1-4-11 15,-1 4-4-15,1 0 0 0,-1 0 4 0,1-4 2 16,0 4 4-16,-2-4 1 0,2 2 3 0,6-2-3 0,-6 5 0 15,-1-5 0-15,0 0 0 0,7 0 0 0,-6 0 2 16,0 0 0-16,-2 0 2 0,8 0 4 0,-5 0 1 0,5 0 2 16,0 0 1-16,0 0 2 0,0 0 2 0,-7 0-1 0,7 0-1 15,0-5-3-15,0 3 1 0,0 2 1 0,-8-4-2 16,8 0-3-16,0-4-5 0,0 4-3 0,0-3-1 0,-5 0-1 16,5 0-3-16,0-4-3 0,0 0-2 0,0 3 2 15,0-3 1-15,0 1-1 0,0-2 2 0,0 2-1 0,0-1-1 16,0 0-2-16,0-3 0 0,5 2-5 0,3 1-2 15,-1-3-2-15,6-5-4 0,-1 4-1 0,2-4-1 0,6-2-2 16,-1-1-1-16,7 0-3 0,-6-4 3 0,6 1 0 0,-1-1-1 16,1-3 1-16,7 2 0 0,-7-2-2 0,7 4-1 15,-1 0 1-15,-6-1-3 0,7 4 0 0,-1-4-1 0,1 4 0 16,-1 1 0-16,8-2 0 0,-1 5 3 0,0-4 0 16,0 0-1-16,0 3 1 0,6-2 0 0,-5 2-1 0,5-2-1 15,-6 2 2-15,1-3-1 0,-1 5 0 0,-7 0 2 0,1 0-1 16,-7 3 4-16,0-1-1 0,0 0 1 0,-7 4-2 15,-5 4 0-15,-2-1 0 0,-6 1 0 0,2 3 3 0,-2 1-3 16,-6 0 1-16,6-2 1 0,-12 5 0 0,6-4-1 16,-6 4 1-16,-8 4-2 0,8-4-1 0,-6 5-1 0,-8-2-1 15,0 0 1-15,1 1-2 0,-1 0 1 0,0-1 0 0,-5 0-1 16,5 2 2-16,0-1 0 0,1-4 0 0,-1 3-1 16,7-3 1-16,0 4-1 0,0-4 1 0,6 0 1 0,-5 0-1 15,5 0 0-15,7 0 0 0,-6 0 0 0,6 0 0 16,0 0 0-16,0 0 0 0,0 0 0 0,0-4 0 0,6 4-1 15,7-3-1-15,-7-1 0 0,14 4 2 0,-7-5 1 0,6 2-2 16,1 0 0-16,-1 3 0 0,1-4 0 0,0 4 1 16,6-4 0-16,-7 4-1 0,1 0-1 0,-7 4 2 15,7-4 1-15,-8 4 0 0,2-4-1 0,-2 3 0 0,-6 5 0 16,2-4 2-16,-8 3-1 0,0 0-1 0,0 4 0 0,-8 0 0 16,2-1-1-16,-6 2-1 0,6-1 2 0,-14 3-2 0,7 1 1 15,-7-1 0-15,0-2 0 0,1 2 0 0,6 1 1 16,-6 3 0-16,5-3-10 0,2 0-17 0,4 3-30 0,2 1-45 15,0-5-81-15,12 1-178 0,-6-1-97 0,6 1-52 16</inkml:trace>
  <inkml:trace contextRef="#ctx0" brushRef="#br0" timeOffset="60891.95">10837 1051 85 0,'0'-4'279'0,"-6"1"-116"16,6-1-67-16,0 1-34 0,-7-2-16 0,7 5-5 0,0 0 1 15,0-2 3-15,0 2 2 0,0 0 1 0,0 0 1 0,0 0-2 16,0 0-5-16,0 2-7 0,0-2-7 0,0 8-3 16,0-4-4-16,-6 3 0 0,6 1-1 0,0 2 4 0,0 1 1 15,0 4 0-15,0 0 2 0,-6 3-1 0,6 0 0 0,0 4 0 16,0-1 2-16,0 2-1 0,0 3-4 0,0 0 0 0,-8 3 0 16,8-4-3-16,0 4-2 0,-6-3 0 0,6 3-3 15,0 0-2-15,-6-2-2 0,6 2-1 0,-7 0-3 16,7-3-1-16,-6-1-3 0,6 2 1 0,-7-2-2 0,7-2 0 15,0-2 0-15,0 1 0 0,-6 0 0 0,6-4-2 0,6-3 1 16,-6 0-1-16,7-1-1 0,-1-3-3 0,1-3-20 16,5-2-25-16,2-6-39 0,-1 0-50 0,6-2-99 0,1-10-133 15,-1 1-73-15</inkml:trace>
  <inkml:trace contextRef="#ctx0" brushRef="#br0" timeOffset="61235.62">11203 1180 360 0,'-9'0'231'0,"-2"7"-99"0,-3 0-48 0,2 0-24 16,5 8-9-16,-6-5-2 0,0 9 1 0,-1 0-2 0,2 2 2 16,6 2-3-16,-8 2-4 0,8 1-4 0,-7 3-5 0,7 0-3 15,6 2-2-15,0 1-2 0,0-3-1 0,0 4-2 16,6-4-1-16,0 1-2 0,1-4-1 0,5-1-2 0,2-4-1 15,6 2 2-15,-1-5 3 0,1 1 2 0,-1-8 2 16,8 0 3-16,-8-4 4 0,7-4 5 0,0-3 10 0,0 0 8 16,-1-7 4-16,2 0 4 0,-7-4 6 0,6-4 11 0,-6 0 12 15,-1-3 15-15,-1-3 4 0,3 2 19 0,-8-6 14 16,0 2 2-16,-6-2-3 0,-1 3-9 0,0-4-16 16,-6 1-16-16,0-1-15 0,-6 4-28 0,0-5-22 0,-1 2-11 15,-6 4-7-15,0-5-13 0,0 4-20 0,0 0-42 0,-7 3-48 16,8 2-47-16,-8-2-47 0,13 4-50 0,-6-4-60 0,0 5-87 15,7-1-153-15,6 1-58 0,-7-1-10 0</inkml:trace>
  <inkml:trace contextRef="#ctx0" brushRef="#br0" timeOffset="61704.27">11509 685 7 0,'-7'-4'126'15,"7"0"-44"-15,0 4-23 0,0-3-10 0,0 3-4 16,0-4-3-16,0 4-1 0,0 0-2 0,0-3-1 0,0-1-1 16,7 4-1-16,-7-4 0 0,0 0-1 0,0 1-2 0,0-1 3 15,0 1 5-15,6-2 4 0,-6 3 2 0,0-2 1 0,0 0 5 16,6 0 4-16,-6 1 3 0,0-5-4 0,0 4 0 0,0 2 0 16,0-4 0-16,0 4-1 0,7 2-8 0,-7-4-7 15,0 4-5-15,0 0-5 0,0 0-7 0,0 0-6 0,0 0-5 16,0 4-2-16,0-2-2 0,0 6-1 0,6 0 2 0,-6 3 3 15,7-1 3-15,-7 2 2 0,7-1 3 0,-7 7 1 0,6-3 0 16,-6-1 0-16,0 4-1 0,6 1-1 0,2-1-4 0,-8 1-2 16,6-5-3-16,-6 8-2 0,0-3 0 0,0-1-2 15,0 1 0-15,0-1 0 0,0 0 0 0,0 0-1 0,0-3-1 16,6 4-1-16,-6-2 0 0,0-2-2 0,0 4-4 0,5-4-16 16,-5-1-22-16,8 1-29 0,-8-5-39 0,13-3-53 0,-6 2-129 15,5-3-108-15,-4-6-70 0</inkml:trace>
  <inkml:trace contextRef="#ctx0" brushRef="#br0" timeOffset="61969.82">11854 674 391 0,'-13'0'309'0,"0"7"-129"0,6 0-73 0,-6 1-37 15,6-1-21-15,1 0-11 0,0 5-1 0,6-2 0 0,0 2 0 16,0-1-3-16,6-1-4 0,0 1-3 0,1 1-1 0,6-5-5 15,7 4-5-15,-1-4-4 0,1-3-3 0,-1-1 0 0,1 1 1 16,6-4 3-16,-6-4 2 0,5 1 6 0,1-1 12 0,-6-3 7 16,0-1 6-16,-1 1 5 0,1-4 2 0,-8 4 3 0,2-7 1 15,-8 2-1-15,7 1-3 0,-6-3-5 0,-7 2-2 16,0 1-4-16,0-3-1 0,0 3-8 0,-13 0-6 0,0 0-4 16,-1-1-7-16,2 6-8 0,-14-2-8 0,0 5-10 0,-1 3-13 15,1 0-12-15,1 3-14 0,-1 1-19 0,0 4-20 0,6-1-24 16,7 0-25-16,-1 4-38 0,8 3-75 0,0-3-140 0,6 4-72 15</inkml:trace>
  <inkml:trace contextRef="#ctx0" brushRef="#br0" timeOffset="62672.82">12446 1274 175 0,'-7'-7'336'16,"2"0"-116"-16,-2 3-72 0,-6 0-42 0,6 1-19 0,-5 3-8 15,-2 0-2-15,2 3-1 0,-9 1-2 0,2 4-5 16,-6 2-4-16,5 1-7 0,-6 0-7 0,-1 3-9 0,2 6-10 16,-1-6-8-16,0 5-7 0,6-5-3 0,7 4-3 0,-1-7-1 15,2 4-4-15,5-5 0 0,7 2-3 0,0-4 1 16,7-1-1-16,-1 0 1 0,8-4-1 0,-2-3-1 0,8-3 0 16,-7 0 0-16,13-1-2 0,-6-3 0 0,-1-5-2 15,1 2 2-15,-7-2-1 0,6 1-1 0,-6 0 2 0,-6 1-1 16,0-5 1-16,5 4 0 0,-12-1 1 0,0 2 0 15,0 0 0-15,0-2 2 0,-6 5-3 0,0 0 1 0,-8 2 0 16,8 2 1-16,-7-1 0 0,6 4-1 0,-6 4-1 0,7-1 0 16,-8 5 0-16,8-2 0 0,-7 6 0 0,13-1 0 15,-6-3-1-15,6 3 1 0,0-4 0 0,6 4 0 0,0-4-1 16,1 1 0-16,7-1 1 0,-2 1 0 0,1-6 1 16,7 2 0-16,0 0 0 0,-1-4 0 0,0 4 1 0,8-8-2 15,-7 4 0-15,5-4 0 0,-5 0-2 0,0-3 1 0,-2 0 0 16,-4 0 1-16,-1-4 0 0,0 0 1 0,0-1 0 15,-1-2 5-15,2-1 1 0,-8-2 7 0,1-3 4 0,-1 3 1 16,1-5 3-16,0 3 1 0,-7-3 3 0,5 1-4 0,-5-1-3 16,0-1-5-16,7 5-3 0,-7-4-4 0,0 3-3 15,0 2 0-15,0-2-4 0,0 5 0 0,-7-2 0 0,7 7 3 16,0-3 4-16,0 4 3 0,0 1 0 0,0 3 2 0,-5 1-2 16,5 0 1-16,0 3 0 0,0 0-4 0,-7 3-2 0,7 0-2 15,-7 5-1-15,7 3 1 0,-6 1 1 0,-1-3 3 0,7 11 0 16,0-3 1-16,0 2-1 0,0 0 1 0,0 2 0 15,0 1 0-15,7 3-1 0,-1-2-1 0,1-2-2 0,0 5 2 16,-2-4-2-16,2 0 1 0,7 4-1 0,-2-4-1 16,2 0-1-16,-1 0-1 0,0 0-2 0,5-3-4 0,-3-2-12 15,4 2-20-15,1-4-26 0,6-1-31 0,0-2-43 0,-2-5-65 16,3-4-150-16,0 1-98 0,-1-8-56 0</inkml:trace>
  <inkml:trace contextRef="#ctx0" brushRef="#br0" timeOffset="63188.28">12603 1209 171 0,'0'0'439'16,"-7"3"-177"-16,14-3-115 0,0 4-64 0,-1-4-36 0,8 4-18 16,-2-4-10-16,14 0-5 0,-7 0-3 0,15 0-1 15,-2 0-3-15,1-4 0 0,-1 4-4 0,7-4-2 0,-6 4 0 16,-2-3 0-16,3 0-1 0,-8-2 1 0,0 1 3 0,-6 1 6 15,-1-2 7-15,-5 3 7 0,-8-2 5 0,6 4 4 0,-12-3 2 16,8 3-1-16,-8-4-3 0,-8 4-4 0,1 0-5 16,2 4-5-16,-10-4-4 0,4 7-1 0,-2-5-2 0,-7 3 2 15,8 2 1-15,-2-2 1 0,1 1-4 0,0-2 1 16,6 3-3-16,0-4 0 0,2-3 0 0,5 5-1 0,-7-1 0 16,7-4 0-16,7 0 2 0,-7-4-2 0,5-1-1 0,9 2-2 15,-8 0 2-15,8-1-3 0,-2-3 0 0,-4-1-2 16,4 1 1-16,1 0 1 0,0 0-1 0,-6-1 1 0,-1 0-1 15,-1 4 0-15,4 2 1 0,-3-3 0 0,-1 3-1 0,-5-3 1 16,0 5 0-16,7-3-2 0,-7 3 1 0,0 3-1 0,0-3 1 16,0 5-2-16,0 2-1 0,0-5 1 0,8 6 0 15,-8 4 0-15,6-5 4 0,0 3 0 0,1-1-2 0,-1-6 2 16,8 4-2-16,-2-3 1 0,2-4 0 0,5 0-2 0,-7 0-1 16,8-4 2-16,0 0 2 0,0-2 2 0,-1 1 0 15,1-2 1-15,0 0 0 0,-1 0 2 0,-6-1-1 0,0 0 0 16,0 2 5-16,-6 1 1 0,5 3 5 0,-12-6 3 0,7 4 2 15,-7 4 1-15,7-4-1 0,-7 4-1 0,0 0-6 0,6 0-3 16,-6 0-5-16,0 0-4 0,-6 4-3 0,6 0-2 0,0-1 0 16,0 4 0-16,0-2 1 0,0 1 0 0,0 2-1 15,6 0-3-15,1-1-7 0,-1-5-15 0,0 6-18 16,0-4-20-16,8 1-28 0,0-2-33 0,-8-3-37 0,7 0-49 16,-7 0-78-16,7-3-118 0,-6 3-50 0</inkml:trace>
  <inkml:trace contextRef="#ctx0" brushRef="#br0" timeOffset="63625.68">13587 1069 64 0,'-6'-3'208'0,"6"-1"-74"0,0 4-47 0,0-3-28 16,0-1-13-16,0 4-6 0,0-4 0 0,0 4-7 0,0-4-4 15,6 1 0-15,0-1-2 0,2 1 2 0,-8-4 0 0,6-1 1 16,0 4 2-16,0-4 6 0,1 1 6 0,0 0 4 0,-1 0 6 16,-6-1 4-16,0 1 0 0,7 0-1 0,-7 4-3 15,0-5-8-15,0 4-6 0,-7 1-8 0,7-1-7 0,-6 0-11 16,-1 4-3-16,-6 0-1 0,7 4 2 0,-8 0 0 0,2 3 2 15,-2 1 3-15,0-2 2 0,3 2 0 0,4 3-2 0,0-4-3 16,1 4-3-16,0 0 0 0,6-3-3 0,0 3-1 0,6-1-3 16,-6 2-1-16,6-5 1 0,8 3-1 0,-8-1-2 15,7 1-1-15,7-3 0 0,-8 5 0 0,8-5 1 0,-7 0 1 16,7 4 0-16,0-4-2 0,-1 5 3 0,0-6 0 0,-6 6-1 16,7-5-1-16,-7 4 0 0,0-4-1 0,-7 1-1 15,1-1 0-15,-1 0 1 0,1-4 0 0,-14 6 0 0,7-2 2 16,-6-4 0-16,-7 4 1 0,0-3-2 0,-6 4 1 0,-1-5-3 15,1 1-7-15,-7-1-16 0,6 4-30 0,0-7-44 16,7 4-89-16,1-4-153 0,-2-4-92 0,8 4-52 16</inkml:trace>
  <inkml:trace contextRef="#ctx0" brushRef="#br0" timeOffset="64375.51">14173 1146 17 0,'-6'0'154'0,"0"0"-46"0,-1 0-26 15,1 5-12-15,6-5-4 0,-7 0-1 0,7 0-4 0,0 2-2 16,0-2-5-16,-7 5-5 0,7-5-3 0,0 2-5 0,7-2-3 16,-7 4-4-16,7-4-1 0,-7 4 0 0,6 0 0 0,7 0-3 15,0-4 0-15,0 0-1 0,7 4-2 0,6-4-1 16,-1 0 0-16,2 0-6 0,-2-4 0 0,2 4-3 0,5-4 0 16,1 0-4-16,-1 0-1 0,1-2 1 0,-1 1 2 0,8-2 3 15,-7 0-1-15,-1 3 5 0,1-7 0 0,-1 4 3 16,1 0 3-16,-7-4 5 0,0 3 0 0,-8-3 5 0,2 4 7 15,-6 0 2-15,-1 0 2 0,-6-1-4 0,-1 1-3 0,-6 0-8 16,-6 0-3-16,-1 3-8 0,1-4-10 0,-8 5-7 0,-5-5-4 16,6 4-2-16,-7 4 0 0,-5-2 0 0,5 2 0 0,-6 0 0 15,12 0 0-15,-5 0-1 0,6 2-4 0,6-2 1 16,1 0 0-16,6 4-1 0,0-1 1 0,6 5 0 0,1-4-1 16,6 0 2-16,6 2 1 0,-5 2 1 0,6-1-2 0,-2-3-2 15,2 4-1-15,0-1 1 0,-2 0-1 0,-3 5-1 0,-3-6-2 16,2 2-5-16,-8 3-3 0,1-4 1 0,-1 0-2 0,-6 4-3 15,0-3-3-15,-6 2-4 0,-1-3-3 0,1 5-8 16,-8-4-10-16,7-1-17 0,-5 3-29 0,4-6-40 0,8 4-75 16,0-8-144-16,0 3-71 0</inkml:trace>
  <inkml:trace contextRef="#ctx0" brushRef="#br0" timeOffset="64781.66">15280 761 9 0,'0'-6'469'0,"0"-2"-152"0,0 1-117 16,0 3-74-16,0 0-37 0,0 0-25 0,0 4-19 0,8-3-12 15,-8 6-8-15,0-3-7 0,6 8-5 0,1-4 0 0,0 7-2 16,-1-1-1-16,6 5-1 0,-4 0 2 0,4 3-3 0,1 4 0 15,1 0-1-15,-8 5-1 0,5-6-3 0,4 4 1 0,-2 5-1 16,0-5 1-16,0 4 0 0,0 1-1 0,0 3 0 16,7-4 1-16,-7 4 2 0,5-4-1 0,2 1-1 0,0-4 2 15,0-4-1-15,-1 0 2 0,7-1 2 0,1-2 5 0,-8-5 6 16,8 1 3-16,-2-4 9 0,-5-3 8 0,6-4 10 16,-6-4 17-16,-1 0 21 0,1-4 21 0,0-4 29 0,-2 1 21 15,-4-8 10-15,-1 1 7 0,-1-1 6 0,2-7 0 16,-2 0-20-16,2-1-15 0,-8 3-28 0,1-6-18 0,-1 4-16 15,-6-5-17-15,0 2-15 0,0 4-18 0,0-5-3 0,0 4-11 16,-6 0-8-16,-1 0-7 0,1 3-3 0,0 1-3 0,-2 0-13 16,2 3-33-16,0 4-58 0,-1 0-72 0,7 4-70 0,0-1-80 15,7 4-122-15,-1 2-143 0,0 2-81 0,-6 0-27 16</inkml:trace>
  <inkml:trace contextRef="#ctx0" brushRef="#br0" timeOffset="65968.88">16056 1285 161 0,'0'0'194'0,"0"0"-52"0,0 0-37 16,0 0-21-16,0 0-13 0,0 0-9 0,0 0-7 0,0 0-1 16,0 0-9-16,0 0-7 0,0 0-6 0,0 0-4 15,7 4 0-15,-7-4-4 0,7 0-1 0,-1 4-5 0,0-4 2 16,1 3 0-16,0 2 1 0,-1-2 0 0,7 3-1 0,-6-1-1 16,6 2-1-16,-7 4-2 0,7-3 1 0,0 3-2 15,-7 0 0-15,8 3-1 0,-7 1-1 0,-1-1-1 16,0 1-1-16,1 3-1 0,-7 1-2 0,7-4-2 0,-7 3-1 15,0 0-1-15,0 0 1 0,-7 1-1 0,7-5-1 0,0 1-1 16,-7-1 2-16,7-2-1 0,-6-1-1 0,6-4 2 0,0 1 5 16,0-5 11-16,0 1 13 0,0-1 13 0,0 2 12 15,0-5 5-15,0 0 4 0,0-8 2 0,0 4-6 16,0-3-7-16,6-4-6 0,-6 0-8 0,7-4-7 0,0 0-1 16,-7 1 5-16,6-1 4 0,0 0 2 0,1-3 1 0,0 3-7 15,6-2-5-15,-7-2-3 0,0 4-5 0,1-3-7 16,6-1-9-16,-7 5-3 0,1 3 3 0,0-4 4 0,-1 5 2 15,1 1 3-15,-7 3-1 0,6-2 1 0,-6 5 0 16,7 0-2-16,-7-2-5 0,0 5-5 0,6 0-6 0,-6 5-1 16,7-2 0-16,-7 0 0 0,6 5-1 0,-6-2 1 0,6 3-2 15,2-2 0-15,-8 0 0 0,6 0 1 0,0-3-1 16,-6 3 0-16,7-3 0 0,-1-1 1 0,1 2-1 0,-1-3 0 16,-6-2 2-16,6 4 0 0,1-4-2 0,-7-4 1 0,7 4 1 15,-7 0 0-15,7-2 0 0,-7 2 1 0,0 0-1 16,6-5 0-16,-6 5-1 0,0 0 1 0,0 0-3 15,0 0 0-15,0 5 3 0,6-3-1 0,-6 2 0 0,8 4-1 16,-2-1-1-16,0 1 2 0,0-1 0 0,8 0 0 0,-1 1-1 16,7-1 1-16,-8-3 0 0,8 2 1 0,-1-6 1 0,1 5 2 15,0-5-1-15,4 0-2 0,3-5 1 0,-1 2 0 16,-6-4 0-16,7 0 0 0,-1-5 1 0,-2 2-1 16,-3-2 0-16,-1-3 2 0,-1 5 1 0,1-5 2 0,-9-3 3 15,9 3 17-15,-5 1 17 0,-9-1 16 0,0 4 7 0,1-4 5 16,-1 0 3-16,-6 1 1 0,7 3-1 0,-7 0-10 15,0-1-14-15,6 2-11 0,-6 6-9 0,0-2-3 0,0 1-6 16,0 1-2-16,-6 4-5 0,6 0-6 0,-7 0-5 16,7 4-1-16,-6 4-2 0,6-1-1 0,-7 3 1 0,7 6 0 15,-6-2 1-15,6 4 2 0,-6 4-2 0,6-3 1 0,0 7 2 16,0-4-1-16,0 7-1 0,0-4-1 0,0 6 0 16,0-2-1-16,0 0 1 0,0 3-1 0,6 1-1 0,-6 0 1 15,0 0 0-15,6 1 2 0,-6 2 0 0,7-3-1 16,-1-4 0-16,-6 0 0 0,7-3 2 0,-7 0 0 0,6-5-2 15,-6-2-1-15,0 0 2 0,7-9 0 0,-7 1 1 0,0-3 5 16,0-4 3-16,0-1-1 0,0-6 3 0,-7-1 3 16,7-4 3-16,0-3 1 0,-6-3 1 0,-1-5-2 0,7 0-1 15,-6-2 2-15,-7-4-1 0,7-2-2 0,-2 2 0 16,-4-4 0-16,5-1-2 0,-6 1 1 0,7 0-2 0,-1-4-1 16,1 3-1-16,6-2-2 0,-7 2-1 0,7 1-1 0,0-4-2 15,7 4-2-15,-7-1-3 0,6 5 0 0,1 0 0 16,-1 2 0-16,-1 0-1 0,3 2-4 0,-1 6-2 0,-2-3-3 15,2 7-4-15,1 4-4 0,-2 0-3 0,0 2-1 0,7 2-3 16,-6 6-3-16,-1 2-6 0,1 2-6 0,-1 0 0 16,0 4-1-16,-6 0 0 0,0 3-2 0,0 1 3 15,-6-1 3-15,0 6 4 0,-1-6 10 0,-6 1 2 0,-6 3 4 16,5-3 3-16,-13-5 2 0,9 5 2 0,-8-3 1 0,0-2 2 16,0 2 1-16,-1-1-2 0,2-5-14 0,5 3-28 15,-6-2-34-15,6-4-42 0,8 1-46 0,-3-1-46 0,10-3-67 16,5 0-174-16,13 0-83 0,-1 0-45 0,9 0-11 15</inkml:trace>
  <inkml:trace contextRef="#ctx0" brushRef="#br0" timeOffset="66140.78">17378 1385 103 0,'-5'-4'526'0,"-1"4"-21"0,-3 0-216 0,9 4-136 15,-5-4-77-15,-1 0-45 0,6 3-34 0,0 1-37 16,0-1-54-16,0 2-119 0,0-3-122 0,0-2-97 0,0 8-50 16</inkml:trace>
  <inkml:trace contextRef="#ctx0" brushRef="#br0" timeOffset="69577.4">7618 4627 11 0,'-6'-8'148'15,"6"5"-22"-15,0 0-19 0,0-1-21 0,0-1-18 16,0 2-11-16,0 0-8 0,0-2-5 0,6 2-4 16,-6-1 0-16,7 0-7 0,0-3-5 0,-7 4-4 0,6-2-5 15,0 3-1-15,-6-2-1 0,6 4-2 0,-6-4 1 0,8 0 2 16,-8 1-1-16,0 3 3 0,0-4 0 0,0 4 0 15,0-4 5-15,0 4 1 0,0-4 1 0,0 2 0 0,-8-3 1 16,8 2-1-16,0 3 0 0,-6-4 0 0,6 1-2 16,0-1-3-16,-6 0 0 0,6-3-3 0,0 3-4 0,0 1-1 15,0-4-1-15,-6 3-3 0,6-4 2 0,0 1 1 0,-7 0 2 16,7-1 2-16,-7 1 1 0,7-4-2 0,-6 3 1 16,-1-3 3-16,1 0-1 0,0 1-1 0,-8-5-3 0,2 4 0 15,-2 0 2-15,1-4 0 0,0 4 2 0,0-1-3 16,1 3-1-16,-8-3 0 0,6 1-1 0,-5 0-2 0,6 4-3 15,-6-4-2-15,-1 4-2 0,7 0-4 0,-7-1-1 0,0 4-1 16,1-3 1-16,-1 0-1 0,2 4 0 0,4-5 2 16,0 4 0-16,2 0 1 0,-1 1 1 0,0-1 0 0,6 1 1 15,1-1-1-15,0 4 1 0,-2-4-1 0,2 4 1 0,6-4-2 16,-6 4 1-16,6 0 0 0,0 0-1 0,0 0 3 16,0 0-3-16,0 0 1 0,0 0-1 0,0-3-1 0,0 3 0 15,0 0 1-15,6 0 1 0,0 0-3 0,-6 0 0 16,8-5 0-16,4 5 0 0,-5 0 1 0,6 0-1 0,0 0 0 15,-1 0-1-15,2 0 1 0,0-2 0 0,-2 2 0 0,-6 0 0 16,8 0 0-16,-8 0-1 0,1 0 0 0,-7 0-1 16,6 0 0-16,-6 0-2 0,0 2-1 0,0-2 0 15,0 0 0-15,0 0 3 0,-6 5 0 0,-1-5 1 0,1 3-1 16,-8 1 0-16,8 0 3 0,-6 3 1 0,-8-3 0 0,6 3-1 16,0-3 0-16,3-1 0 0,4 5 1 0,0-8 0 0,1 3 0 15,0 1-1-15,-2 0-1 0,8-4 0 0,-6 0 1 16,6 3 1-16,-6-3-1 0,6 0-1 0,0 0 0 15,-7 4-1-15,7-4 0 0,0 4 1 0,-6-4-2 0,6 4 0 16,0-4 0-16,0 3 2 0,-7-3-1 0,7 0-1 0,0 0 1 16,0 4 1-16,0-4 1 0,0 0 2 0,0 0 5 15,0-4 6-15,0 4 6 0,0-3 2 0,7-5 1 0,-7 1 0 16,6-1 0-16,-6-3 0 0,7-3-6 0,5-1-5 16,-4 1-5-16,-2-5-1 0,0 2-2 0,8-6 0 0,-8 4-4 15,-1 1 1-15,9 0 0 0,-8 0 0 0,2-1 0 0,-2 5-1 16,8-1 1-16,-8-4-1 0,0 9 1 0,7-5-1 15,-6 4 1-15,-1 0-1 0,1 0 0 0,-1 4-1 0,0 3 1 16,2-4 0-16,-8 6-2 0,6 2 1 0,0 0-1 16,-1 0 1-16,4 6-2 0,-9-2 2 0,6 7-1 0,-1-3 1 15,-5 6 1-15,8 1-1 0,-8-1 1 0,6 0-1 0,-6 1 0 16,7 5 0-16,-7-6 0 0,7 3 1 0,-7-1-1 16,6-2 1-16,0-3-1 0,1 4-1 0,-7-4-14 0,7 0-22 15,-1-4-38-15,0 0-59 0,7 0-132 0,-6 1-118 16,0-8-80-16,-1 0-48 0</inkml:trace>
  <inkml:trace contextRef="#ctx0" brushRef="#br0" timeOffset="70092.92">6699 3466 113 0,'0'-4'272'0,"0"1"-94"0,0 3-58 0,0 0-32 16,0-4-15-16,0 4-6 0,0 0-3 0,0 4-1 16,0-4-4-16,-6 0-8 0,6 0-9 0,0 3-7 0,0-3-11 15,0 4-8-15,0-4-6 0,0 2 1 0,0 3 3 0,0-2 2 16,0 5 7-16,0-1 7 0,0 4 7 0,0 4 4 15,0-1 3-15,0 1-1 0,-6 7-3 0,6-1-4 0,-6 2-5 16,-2-1-6-16,1 4-5 0,7 3-3 0,-12-4-3 16,12 4-2-16,-13 2-2 0,6-3 0 0,1 1-2 0,6 0-1 15,-6-2 0-15,-1-2-3 0,7-3-1 0,-7 4 0 0,7-7 0 16,0 2-2-16,0-5 2 0,0-2-2 0,0 1-1 16,0-1 2-16,0-7-1 0,7 4-1 0,-7-3 0 0,7-5 0 15,-1 1-7-15,0-4-16 0,6 0-31 0,3-4-44 16,5-7-79-16,-8 0-155 0,14-3-95 0,-7-5-56 0</inkml:trace>
  <inkml:trace contextRef="#ctx0" brushRef="#br0" timeOffset="70452.2">7018 3367 282 0,'0'-4'425'16,"-6"4"-159"-16,0 0-115 0,-2 0-65 0,-3 4-36 0,3 3-21 16,-4 0-7-16,-1 0 0 0,0 8 2 0,0-5 2 0,-1 7 2 15,2 0 2-15,-3 2 2 0,4 3 0 0,-2-1-1 0,-1 1-4 16,8 0-1-16,0 0-2 0,-2 4-3 0,8-3-1 16,0-2-3-16,0 4-2 0,0-6-2 0,14 2 0 15,-8-1-2-15,1-3-1 0,6 2 0 0,5-9-1 0,-3 5 3 16,-3-7 2-16,8-1 7 0,0 0 0 0,-1 1 7 0,-5-8 6 15,5 0 6-15,1-4 11 0,-1-3 13 0,-6-1 8 16,7-3 6-16,-7 0 7 0,6-3 8 0,-6-1 6 0,-8-3 3 16,10-1-4-16,-10 5-12 0,-5-8-10 0,8 4-12 15,-16-1-9-15,3-4-14 0,-1 6-14 0,-8-4-9 0,1 1-11 16,-6-1-6-16,-1 2-15 0,-6 1-22 0,-1 4-30 0,7-6-30 16,-5 7-31-16,-1-3-30 0,7 7-34 0,-2-3-43 15,10-3-47-15,-3 4-100 0,8 0-88 0,-7 4-44 0</inkml:trace>
  <inkml:trace contextRef="#ctx0" brushRef="#br0" timeOffset="71686.42">7117 2938 27 0,'0'0'141'0,"0"0"-33"0,0 0-27 0,-7 0-24 15,7 0-12-15,0 0-10 0,0 0-5 0,0 0-4 16,0 0-3-16,0 0-1 0,0 0-1 0,0 0-4 16,0 0-5-16,0 0-1 0,0 0-2 0,0 0 4 0,0 0 2 15,0 0 4-15,0 0 1 0,0 0 2 0,-7 0 1 0,7 0 2 16,0 0-1-16,0 0-2 0,0-4-2 0,-6 4 1 15,6 0 1-15,0 0 2 0,0 0 2 0,-6 0 0 0,6 0 3 16,0 0-2-16,0 0 1 0,0 0-4 0,-7 0 0 16,7 0-1-16,0 0 4 0,0 0 0 0,0 0 1 0,0-3 1 15,0 3 1-15,-6 0 0 0,6 0-2 0,0-4-3 0,0 4-5 16,0 0-5-16,0 0-3 0,-7-4-3 0,7 4 1 0,0 0-1 16,0 0-1-16,0-4 1 0,0 4 0 0,-7 0 0 15,7-3 1-15,0 3 1 0,0-4-2 0,0 4 0 16,0-3-1-16,0 3 1 0,0-4-1 0,0 4 1 0,0-5 0 15,0 5-2-15,0 0-1 0,0 0-1 0,0-2 1 0,0 2-2 16,0 0 0-16,0-4 0 0,0 4-2 0,0-4 0 16,0 4-1-16,0-3 1 0,0 3 1 0,7-4 3 0,-7 4-3 15,7-4 1-15,-7 0 0 0,6 0 2 0,1 1-2 16,-1-1 1-16,0 2-3 0,1-3 0 0,0 2-1 0,4-1 0 16,-2 4 1-16,-3-4-2 0,7 4 1 0,-7 0-1 0,1 0 1 15,6 0-1-15,-7 0 0 0,0 0-1 0,2 4 0 16,-2 0-1-16,-6-1 1 0,6 4 1 0,-6 0 0 0,0-3 2 15,0 4 0-15,0-1 1 0,0 1 1 0,-6-1 1 16,6 0 0-16,-6 0 1 0,6 1 0 0,-8-1 0 0,8-3-2 16,-6-1 0-16,6 2 1 0,0-3-1 0,0 2 0 0,0-4-4 15,0 0 1-15,0 4 0 0,6 0 0 0,-6-1-1 16,14 1 1-16,-8 0-2 0,8 2 0 0,5 2 1 0,1-1 0 16,0 1 0-16,-2-1 0 0,9 5-1 0,-7-6 0 15,6 6 1-15,-7-1 0 0,1 0-1 0,-1-3 1 0,0 2-2 16,-6-3-1-16,1 5 2 0,-2-5-2 0,-4 0 2 15,-2 4-1-15,-6-4 1 0,0 0 1 0,-6 4 0 0,-8-3 1 16,1 3 1-16,-7 0 0 0,1 1 0 0,0-6 0 0,-9 5 1 16,8-3-1-16,-11-2-2 0,5 2 2 0,1-1 0 15,-3 1 0-15,3-1-1 0,-1-3 2 0,6-1-1 0,1 1 0 16,6-4-2-16,0 3-14 0,-2-3-26 0,10 0-53 16,5 0-113-16,5-3-128 0,-5-1-89 0,15-3-58 0</inkml:trace>
  <inkml:trace contextRef="#ctx0" brushRef="#br0" timeOffset="99461.09">1188 8756 133 0,'-8'-8'274'0,"8"4"-89"0,0 1-63 0,0-2-37 0,0 3-23 16,0 2-12-16,0-4-7 0,0 0-4 0,0 4-8 0,0-4-7 15,0 4-6-15,0 0-5 0,0 0-4 0,0-3-3 16,0 3-2-16,0 0-3 0,0 0 0 0,0 0 0 0,0 0-1 16,0 0-1-16,0 0 0 0,0 3 3 0,0-3 1 0,0 0-1 15,0 0 5-15,0 4 1 0,-6-4 7 0,6 0 7 16,0 0 8-16,0 4 6 0,-6-4 7 0,6 0 7 0,0 0 4 15,0 0 2-15,0 0 0 0,-7 0-3 0,7 0-1 16,0 0-5-16,-6-4-2 0,6 4-2 0,0-4-2 0,-7 4-2 16,7-3-3-16,0 3-3 0,-7-4-3 0,7 0-4 0,0 0-2 15,-6 4-3-15,6-3-1 0,0 3 0 0,0-4 0 16,0 1-1-16,-6 3 0 0,6 0-1 0,0-4 0 0,0 1 0 16,-7 3-1-16,7-4 4 0,0 4 3 0,0-4 8 15,-8 4 4-15,8 0 5 0,0-4 4 0,0 4 0 0,0 0-2 16,-5 0-5-16,5 0-6 0,-6 0-7 0,-2 4-6 0,2 0-1 15,0 0 0-15,-2 3 2 0,-3 3 2 0,-3 2 2 16,2 3 2-16,-2 2 0 0,1 2 0 0,-7-4 0 16,8 3-5-16,-3 0-4 0,4 4-4 0,4-4-3 0,-6 1-2 15,6-1 0-15,1 1-2 0,0-4-1 0,6 2-1 0,-7-2 0 16,7 3 0-16,0-3-4 0,7 0 2 0,-1-3 1 0,-6-2 0 16,6 1 0-16,7 0 1 0,-6-4 0 0,0 0-1 15,4-3 5-15,4 4-4 0,-3-8-3 0,2 0 2 16,-1 0 1-16,-1-4-3 0,2-4 2 0,6 1 0 0,-9 0 0 15,3-4 2-15,0 0 1 0,-3-4 4 0,-3 4 7 0,5 0 6 16,-7 0 12-16,1 1 15 0,0 2 13 0,-1 1 9 16,-6 3 4-16,7 0-3 0,-7 0-5 0,0 4-7 0,-7 4-11 15,7 0-15-15,-6 3-14 0,-1 5-10 0,0 2-4 16,1 1-5-16,6-1-2 0,0 5 0 0,6-1-2 0,-6 0-3 16,14-3 1-16,-8-1-1 0,7 1 2 0,7-5 0 0,-1 2 2 15,1-5 1-15,0-3 0 0,6 0 2 0,-1-8 2 16,1 0 1-16,-1-3-1 0,9-5-1 0,-8 2 0 0,0-5 2 15,-1-3 0-15,3-4 2 0,-9 0 9 0,0 0 14 16,1-7 15-16,-1 3 12 0,-5-3 9 0,-1-3 8 0,-7 1 7 16,1-1 2-16,-7-1-6 0,0 4-14 0,0-5-13 0,-7 5-9 15,1 0-10-15,-14 0-7 0,7 3-8 0,0-4-3 16,-7 8-4-16,1 0-1 0,6 5-3 0,-7-2-1 0,6 4-1 16,-4 4-5-16,5 4-14 0,7 0-34 0,-8 3-59 15,8 4-78-15,-1 8-71 0,7-1-73 0,7 0-96 0,-1 8-202 16,8-4-93-16,-2 4-32 0,1-5 26 0</inkml:trace>
  <inkml:trace contextRef="#ctx0" brushRef="#br0" timeOffset="102741.66">1865 9136 146 0,'6'-3'168'15,"-6"-2"-59"-15,6 3-42 0,-6-2-26 0,8 0-12 16,-2 0-3-16,-6-3 1 0,6 3 3 0,1 0 2 0,-7 2 6 16,6-6 1-16,1 4 2 0,0 1-3 0,-1-5-7 0,-6 4-4 15,6 1-3-15,0-1 1 0,-6 1 3 0,8-1 3 0,-8 1 7 16,6-1 6-16,-6 4 7 0,0-4 6 0,0 4 2 15,0-4 4-15,0 1-4 0,0 3 1 0,0-4-3 16,0 0-2-16,6 0-5 0,-6 2-2 0,0-3 1 0,0 1 0 16,0 1 2-16,0-1 0 0,0 4-4 0,0-3-1 0,0 3-3 15,0 0-3-15,0 0-8 0,0 0-6 0,6 0-10 16,-6 0-6-16,0 3-5 0,0 1-2 0,0-1-2 0,8 8-1 16,-8-3 1-16,0 3 0 0,0 0 0 0,0 3 1 0,0 1 0 15,0 3-1-15,0-3 3 0,0 3 1 0,0 1 2 16,-8 0 1-16,8-2 0 0,0 2 1 0,0-1 0 0,-6 1 2 15,6-2-1-15,-6 2 2 0,0-5-4 0,6 5 1 16,-8-4 0-16,2-1-1 0,6-3-1 0,-6 1 0 0,6-2 0 16,-6-3-1-16,6-3 3 0,0 4 5 0,0-5 8 0,0 1 12 15,-7-4 13-15,7 3 16 0,0-3 16 0,0 0 19 16,0 4 14-16,0-4 11 0,7 0 0 0,-7-4-3 0,0 4-11 16,0 0-16-16,6-3-17 0,0-1-18 0,8-3-18 15,-2 3-15-15,8-3-12 0,6-5-9 0,0 6-4 0,7-5-19 16,-1-1-36-16,8 2-45 0,5-2-51 0,-6 1-51 0,7 0-70 15,-8 0-112-15,2-3-148 0,-1 3-88 0,-7-3-18 16</inkml:trace>
  <inkml:trace contextRef="#ctx0" brushRef="#br0" timeOffset="103366.57">2470 8744 331 0,'0'-3'262'0,"0"3"-100"0,0 0-59 16,0-5-29-16,0 5-12 0,0 0-6 0,0 0 0 0,0-2 6 15,0 2 2-15,0 0-1 0,-5 0-3 0,5-4-5 16,0 4-2-16,0 0-4 0,0 0-2 0,0-4-7 0,0 4-3 16,0 0-4-16,0 0-2 0,0 0-5 0,0 0-4 0,0 0-5 15,0 0-4-15,0 4-2 0,0-4-3 0,0 4-1 16,0-4-2-16,0 0-1 0,0 0 0 0,0 0-1 0,5 0-2 16,-5 2 3-16,0-2-1 0,7 5 2 0,-7-5 1 15,6 3 2-15,2-3 5 0,4 0 5 0,-5 4 8 0,13-4 2 16,-8 0 7-16,8-4 3 0,-2 4 2 0,9-3 2 0,-1-2-2 15,7 3-3-15,-8-6-4 0,9 1-7 0,-8-1-4 16,6 1-5-16,1 0-4 0,-1 0-1 0,-5-1-3 0,5 1-2 16,-7-1-1-16,2 2-3 0,0-3 0 0,-1 3-1 15,0-2 1-15,-7 1-1 0,1 3 0 0,-7-3-1 0,6 2 2 16,-6-1 1-16,-6 6 3 0,6-8 9 0,-13 8 9 0,6-3 8 16,1-1 7-16,-7 4 5 0,0-4 3 0,0 4 1 15,0 0-3-15,0 0-10 0,0-4-18 0,0 4-27 16,-7 0-36-16,1 0-39 0,6 0-41 0,-6 0-45 0,-1 0-53 15,-6-2-92-15,6-3-145 0,1 2-67 0,-7-1-22 0</inkml:trace>
  <inkml:trace contextRef="#ctx0" brushRef="#br0" timeOffset="103663.23">2686 8502 81 0,'-6'0'498'16,"-1"-3"-91"-16,0 3-165 0,7-4-106 0,-6 4-61 0,6 0-30 15,0 0-17-15,0 0-6 0,0 0-2 0,0 0 1 0,0 4 1 16,6-4 1-16,1 3 2 0,0 6 0 0,-1-3 2 0,6 5 1 16,-4 1 0-16,4 2 4 0,1 1 1 0,1 2 3 15,-8 6 1-15,7-1 3 0,0 4-4 0,0-5-1 16,-6 8-5-16,6-2-4 0,-7 2-5 0,-1-4 0 0,10 5-7 15,-10-5-2-15,2 1-3 0,1-1-2 0,-2 1 1 0,0-4-1 16,1 0 0-16,-7 0-1 0,6-3-1 0,-6-5-2 16,0 1 0-16,7 0-3 0,-1-4-11 0,1-1-21 0,-1-2-31 15,0-1-49-15,8-3-83 0,-9-1-179 0,10-6-97 16,4-1-55-16</inkml:trace>
  <inkml:trace contextRef="#ctx0" brushRef="#br0" timeOffset="104038.31">3507 8426 243 0,'-7'-7'501'0,"1"3"-131"0,-1 4-158 16,1-4-97-16,-1 4-51 0,7-4-25 0,-6 4-12 0,6 0-2 16,0 0 2-16,0 4 2 0,0 0 7 0,0 0 5 15,6 3 3-15,1 3 1 0,-1 5-1 0,1-3 1 16,-1 6-1-16,7 0-1 0,-7 0-2 0,8 5-2 0,-8-2 3 16,7 2 3-16,-6 2-1 0,0-3 1 0,-1 4-2 0,0-1-5 15,1 0-2-15,0 2-2 0,-1-2-7 0,-6 1-5 16,0 0-4-16,6-5-3 0,-6 4-2 0,-6-2-1 0,6 3-2 15,0-8-1-15,-6 4-1 0,6-4-1 0,-7-4-1 16,0 5 0-16,1-4-2 0,0-1-1 0,-1-2-2 0,0 3-9 16,7-8-20-16,-6 0-27 0,6 0-29 0,0-7-35 0,6 4-52 15,-6-8-80-15,7-3-166 0,6 0-83 0,-7 0-38 16</inkml:trace>
  <inkml:trace contextRef="#ctx0" brushRef="#br0" timeOffset="104366.26">3819 8488 262 0,'-12'4'378'0,"-2"-1"-133"0,1 4-92 0,1 2-54 0,-8 1-25 16,0-3-10-16,1 5-2 0,-1-2 1 0,0 1-2 0,1 0-3 15,0 1-6-15,-1-2-4 0,1 2-5 0,5-3-5 16,2-1-6-16,5 4-6 0,-6-5-2 0,6 0-5 15,1 1-2-15,6-4-3 0,0 2-2 0,0 2-2 0,6-1-7 16,1 1 2-16,-1-1 1 0,1 3 1 0,6-2 1 0,0-1 0 16,0 5 2-16,0-2-2 0,7-3 6 0,-1 5-3 0,0-2-2 15,1 2 1-15,0-5-3 0,5 4-1 0,-5 0-3 16,6-4 0-16,1 4 0 0,-9-3 0 0,9 3 0 0,-1-5-4 16,-6 2 2-16,6-1-1 0,-7 1 0 0,1-4 0 15,0 3 0-15,-1 0-1 0,-6 1-1 0,6-5-1 0,-11 5-1 16,4-5-5-16,0 5-12 0,2-4-21 0,-8-1-30 15,8-3-41-15,-1 0-62 0,-1-3-139 0,2-1-98 0,5 0-58 16</inkml:trace>
  <inkml:trace contextRef="#ctx0" brushRef="#br0" timeOffset="105053.6">4178 8590 36 0,'-6'0'161'0,"6"-4"-36"0,0 4-26 0,-7-2-13 0,7 2-2 15,0-5-4-15,-7 5 0 0,7-3 1 0,0-1-3 16,-6 4-3-16,6 0-2 0,0-3-2 0,0 3-5 15,0-4-6-15,0 0-5 0,-7 4-2 0,7-4-3 0,0 1-3 16,0-1-2-16,0 4-2 0,0-3-2 0,7-1 1 0,-7 1 5 16,0 3 1-16,0-4 3 0,0 4 1 0,0-5-1 0,0 5-4 15,0 0-4-15,0-3-7 0,6 3-8 0,-6 0-8 16,0 0-8-16,0 0-2 0,0 0-5 0,7 0-1 16,-7 0-3-16,7 3 1 0,-1 2-1 0,0-1 5 0,1 3 6 15,6 3 3-15,-7 2 4 0,0 3 1 0,8-1 3 0,-1 3-1 16,-7 3 2-16,8 2-4 0,-2-1-5 0,2 5-3 15,-1-4-3-15,6 3-3 0,-6 2-2 0,7-6 0 0,0 5-1 16,-1 0 0-16,1-5-1 0,5 1 0 0,-6 1 0 16,8-1 0-16,-7-8 1 0,6 4 2 0,0-3 3 0,-7-4 3 15,7 0 7-15,-6-4 14 0,7-3 19 0,-2 1 14 0,-5-5 19 16,6-5 17-16,0 1 25 0,0-6 25 0,-8-2 22 16,9-3 9-16,-7-2-1 0,-1-5-4 0,1-4-10 0,-6 1-14 15,5-6-22-15,-13 2-25 0,7 0-24 0,-6-3-20 0,-7-1-16 16,0-1-9-16,0 1-9 0,-7 1-2 0,0-5-6 15,-5 0-4-15,-1 4-4 0,-1-3-2 0,-5 2-2 0,6 5-2 16,-6 0 1-16,-2 7-5 0,1 0-6 0,2 3-8 16,-2 2-15-16,8 5-22 0,-8 2-51 0,6 2-70 0,2 4-71 15,-2 4-61-15,1 0-52 0,7 4-60 0,-6 0-78 0,4 3-155 16,2 0-36-16,0 5 16 0</inkml:trace>
  <inkml:trace contextRef="#ctx0" brushRef="#br0" timeOffset="110239.81">1435 9694 7 0,'6'-4'179'16,"-6"-1"-34"-16,7 2-32 0,-7 0-30 0,6-5-21 15,1 5-8-15,-2-1-3 0,-5 0 0 0,0-3 0 0,8 3 2 16,-8-3 2-16,6 4 4 0,-6-1 1 0,6-4-2 16,-6 8-3-16,0-8-2 0,0 8-3 0,0-2-4 0,0-3-1 15,0 5-1-15,0-2-3 0,0-2-1 0,0 4-1 0,0-4 0 16,-6 4 2-16,6-4 3 0,0 4 2 0,0-4-1 15,0 4 3-15,-6-4 2 0,6 1 6 0,0-1 4 0,0 4 2 16,-8-2 1-16,8-3 2 0,0 5 3 0,0-3 1 16,0 3-5-16,0 0-6 0,0 0-8 0,0-4-8 0,-5 4-10 15,5 0-8-15,0 0-10 0,5 0-6 0,-5 0-4 0,0 0-2 16,0 4-2-16,0-1 0 0,8 2 0 0,-8 1 1 16,6 1 0-16,0 5 1 0,2-1 1 0,4 3 1 0,-5 1 0 15,6 3 3-15,-7 0 2 0,14 4 5 0,-13 0 10 16,12 0 9-16,-6 4 6 0,0 0 6 0,7 3 1 0,-8-4 2 15,8 9-2-15,-7-5-3 0,7 4-10 0,0-4-9 16,-8 3-10-16,2-3-5 0,5 2-2 0,-6-6-1 0,0 4-3 16,1-3-1-16,-2-4 1 0,1 0 0 0,-6 0 2 0,6-4 0 15,-7 0 1-15,-6 1 0 0,6-1 3 0,-6-3-1 0,7-1 3 16,-7 2 1-16,-7-6 7 0,7-2 8 0,-6 3 11 16,0-8 15-16,6 4 12 0,-13-3 17 0,6 0 14 15,0 0 11-15,-5-4 7 0,-2 0 0 0,2 0-6 0,-2 0-12 16,-5-8-14-16,-1 4-14 0,1-3-13 0,-1-5-10 0,1 6-9 15,0-5-8-15,-8-3-3 0,8 2-1 0,-1-3 0 0,-6 5 0 16,6-5-4-16,8 4-1 0,-8 1-4 0,6-2 1 16,2 5-1-16,4-1-2 0,3 5-2 0,-2-1-3 15,1 1-1-15,6-1-1 0,0 0-4 0,-7 4 0 0,14-3-2 16,-7 3-2-16,0 3-1 0,13 1-1 0,-8 0 2 0,3-1 1 16,4 1 0-16,8 3 1 0,0 0 0 0,-1 4 0 0,1-4 1 15,0 5-1-15,6-1 0 0,-1 0-1 0,-5-4-1 16,6 4-1-16,1 0-1 0,-9-3-2 0,9 3 0 15,-1-4 4-15,-6 4-3 0,6-4-1 0,-7-3 0 0,1 4 0 16,0-6 2-16,-1 2 0 0,-6-4 3 0,0 4-5 0,-1-8 4 16,2 4 1-16,-8-4 0 0,0-3 8 0,8-5-3 15,-8 6-3-15,1-8 2 0,-7-2 0 0,6-2 2 0,1 4 2 16,-7-5 0-16,7 2-5 0,-7-2 2 0,0-3 4 16,0 0 1-16,0 0 3 0,0 3-3 0,0 2-2 0,-7-2-1 15,7 4-5-15,0 5 4 0,0-2-2 0,0 1-4 0,0 4-14 16,0-1-25-16,0 5-71 0,0-2-100 0,0 3-92 15,7-5-116-15,5 2-220 0,2 5-114 0,-1-3-51 0,-7 3-10 16</inkml:trace>
  <inkml:trace contextRef="#ctx0" brushRef="#br0" timeOffset="112005.02">1480 10887 63 0,'-6'-2'264'0,"6"2"-59"0,0-5-58 15,6 5-45-15,-6-3-29 0,0 3-19 0,0-4-12 16,0 0-6-16,6 4-5 0,-6-4-3 0,0 1-5 0,0 3-1 16,0-4-3-16,0 4-2 0,0 0-4 0,0-4-3 0,0 4 0 15,0 0-1-15,0 0 1 0,0 0-2 0,0 0-1 16,0 0 0-16,0 0 0 0,0 0 1 0,0 0-1 0,0 0-1 15,0 0 3-15,0 0 1 0,0 0 3 0,8 0 2 16,-8 0 5-16,0 0 0 0,0-3 4 0,0 3 6 0,0 0 3 16,0 0 4-16,0 0 0 0,0 0 0 0,0 0 0 15,-8 0 2-15,8 0-2 0,0 0-4 0,0 0-5 0,0 0-1 16,0 0-2-16,0 0 0 0,0 0-4 0,-6 0-2 0,6 0-2 16,0 0-1-16,0 0 0 0,0-3-1 0,-6 3-1 0,6 0 0 15,-8-5-1-15,8 5 3 0,0 0-1 0,-5 0 3 16,-2-4-1-16,1 4 0 0,6 0-2 0,-7 0 0 15,1 0-2-15,6 0-2 0,-6 0-2 0,-2 0-2 0,2 4-2 16,0-4 0-16,-1 5 0 0,0-2 1 0,-5 0 1 0,5 5 1 16,1-5 2-16,-1 5 6 0,-1 4 4 0,3-6 7 15,-1 9 9-15,-3-4 6 0,-2 3 5 0,5 5 2 0,-1-1 2 16,-6 0-1-16,6 4-1 0,1 5-3 0,-8-6-9 16,8 4-6-16,0 1-6 0,0 3-3 0,-2 0-3 0,8-2-4 15,-6-2-3-15,6 1-3 0,6-1-1 0,-6-3 3 0,8-3-1 16,-2 2 2-16,6-1 1 0,2-6 0 0,-1-3 2 15,0 0-1-15,6-4 2 0,1-3 0 0,0-1-2 16,5-6 0-16,1-1-1 0,-6-3 0 0,5-4-1 0,3 0 3 16,-2-7 7-16,-7 2 11 0,1-1 16 0,-1-2 17 0,-6 1 14 15,0-1 14-15,0 1 15 0,-6 0 13 0,-1 3 7 0,0 1-5 16,-6 2-8-16,0 1-15 0,0 0-13 0,-6 4-12 16,0 3-17-16,-1 1-14 0,-6-1-16 0,7 8-10 0,-7-1-9 15,-1 5-3-15,2 2-11 0,5 2 1 0,0-1 0 16,-6 3 0-16,13 5-1 0,0-4 0 0,0 3 4 0,0-4-1 15,7 4 7-15,6-3-3 0,0-1 1 0,0-2-2 16,7-1 0-16,-1 1 1 0,0-10-1 0,1 3-1 0,6-2 1 16,1-6 0-16,-1 3-1 0,-7-7 1 0,7-1 0 0,0-4-1 15,-6 3 2-15,-1-7 2 0,1 1 3 0,-8-3 3 16,8 0 3-16,-7 0 1 0,-6-4 2 0,0 2 3 0,-1-1 0 16,0-1-2-16,-6 4-1 0,0-5 1 0,-6 6-2 15,0-5-3-15,-8 3 1 0,1-3-3 0,1 4-4 0,-8 3 0 16,6-3-3-16,-5 7-8 0,6 0-7 0,0 0-14 0,1 4-36 15,4-1-57-15,8 5-60 0,0 3-61 0,8 0-52 16,-2 0-46-16,6 0-51 0,8 3-56 0,-1 1-94 0,1 4-59 16,0-1-14-16,-1 0 15 0</inkml:trace>
  <inkml:trace contextRef="#ctx0" brushRef="#br0" timeOffset="112817.33">2256 11357 1 0,'0'0'358'0,"-6"-5"-87"0,6 5-92 16,0-2-64-16,0 2-38 0,0 0-22 0,0-4-13 15,0 4-7-15,0 0-2 0,0-4-3 0,0 4-3 0,0 0-1 16,0-4 0-16,6 4 1 0,-6-3 1 0,0 3 2 16,0 0 2-16,0 0 3 0,0-5 3 0,0 5 2 0,0 0 2 15,0 0 3-15,-6-3 4 0,6 3 4 0,0 0 3 0,0 0 4 16,0 0 5-16,-8 0 0 0,8-4 1 0,0 4-2 16,0 0-4-16,0 0-3 0,-6-2-4 0,6 2-1 15,0-6-2-15,0 6 1 0,0 0 0 0,-7 0 2 0,7-2 0 16,0 2 1-16,0 0-3 0,0 0-4 0,0 0-9 0,0 0-6 15,0 0-8-15,0 0-6 0,0 2-7 0,0-2-4 16,0 8-5-16,0 4 0 0,0-5 0 0,0 8 1 0,0-1 0 16,-6 4-1-16,6-2-1 0,0 5-1 0,0-3 5 0,-7 1-3 15,7 3 0-15,0 0-2 0,-7 0 2 0,7 0 1 16,0-1-1-16,-5-1 1 0,5 1-3 0,0-4 0 0,-7 3 1 16,7-2 0-16,-6 0 0 0,6-3-1 0,-7-1 7 15,7 1-3-15,-7-3-1 0,7-3-2 0,0-1 1 0,-6 0-1 16,6-1 3-16,0 1-3 0,0-5-4 0,0 1 3 0,0 0 3 15,0-4 4-15,0 4 5 0,0-4 2 0,6 0 0 16,-6 3 1-16,7-3 2 0,0 0 1 0,6 0-3 0,-8 0-2 16,15-3-5-16,-7-1-2 0,7 0-2 0,0 0-3 15,5-3-2-15,2 0-3 0,-2-1-17 0,8 1-29 0,-7-1-35 16,6 2-38-16,1-2-39 0,0-4-48 0,0-2-69 0,-7 3-124 16,6-4-106-16,1 1-44 0,-7-1-7 0</inkml:trace>
  <inkml:trace contextRef="#ctx0" brushRef="#br0" timeOffset="113239.11">2470 11239 329 0,'-13'0'326'0,"6"0"-123"15,-5 0-81-15,6 4-43 0,-1-4-18 0,0 4-8 0,1-4-1 16,0 0 3-16,0 3-1 0,6-3-1 0,0 0-5 0,-8 0-6 16,8 4-5-16,8-4-4 0,-8 0-4 0,0 0-2 15,6 3 0-15,0-3-1 0,0 0 1 0,1 0 0 0,6 0 0 16,-1 0-1-16,3 0-4 0,3 0-1 0,-4 0-3 15,5 0-1-15,1-3-1 0,6 3-3 0,-8-4-3 0,9 1-3 16,-1-1 1-16,1 0 0 0,-1 1 1 0,-1-2 1 0,2 3 0 16,-8-2 2-16,1 0-1 0,0 4 1 0,-1-4-3 15,-6 1-1-15,-6 3-3 0,-2 0 0 0,2-4-1 0,1 4 3 16,-8 0 4-16,6 0 3 0,-6 0 2 0,0 0 3 16,0 0-2-16,0 0 1 0,0 0-1 0,-6 0-3 0,6-4-3 15,0 4-6-15,0 0-6 0,0 0-15 0,0-4-21 0,0 2-35 16,0-4-51-16,6 4-74 0,-6-5-109 0,6-5-122 15,7 4-67-15</inkml:trace>
  <inkml:trace contextRef="#ctx0" brushRef="#br0" timeOffset="113567.23">3005 10906 377 0,'-7'-4'492'0,"7"1"-161"0,-6 3-138 0,6 0-85 0,0 0-48 15,0 0-25-15,0 0-16 0,0 0-8 0,0 0 1 0,6 3 2 16,-6 5 4-16,7-1 6 0,0 0 6 0,-1 4 2 16,1 4 1-16,-1-1 1 0,7 1-1 0,-6 3 1 0,-1 4-2 15,8-4-2-15,-8 5-1 0,-1 2 6 0,3-3 6 16,-2 0 2-16,1 4 1 0,-7-4-4 0,6 1-3 0,1 2-2 15,-7-3-5-15,6-1-6 0,-6 1-9 0,0-3-2 16,0-1-4-16,-6 1-1 0,6-1-1 0,0-3-1 0,-7-1 0 16,7-2-1-16,-6-2-3 0,6 1-1 0,0-1-2 0,0-2-5 15,-7-1-12-15,7-3-22 0,0 0-29 0,0 0-30 0,0-4-41 16,7-4-59-16,-1 0-100 0,1-3-137 0,-1-5-67 16,8-2-23-16</inkml:trace>
  <inkml:trace contextRef="#ctx0" brushRef="#br0" timeOffset="113910.82">3434 10880 378 0,'-6'-3'449'16,"-6"3"-160"-16,5 0-125 0,-6 0-76 0,0 3-39 0,-1 4-17 16,-4-3-10-16,-2 4-1 0,1 3-1 0,-7 0 1 0,6-1 0 15,-7 2-1-15,9-1 1 0,-2 3 0 0,0-3 1 16,1-4 2-16,5 4-1 0,8-3 0 0,-7-1 2 0,6-4 1 15,7 5 1-15,-6-4-1 0,6-1-3 0,0 2 0 16,0-5 1-16,0 2-2 0,6-2 2 0,-6 5 0 0,7-3 3 16,0 3 3-16,-1-2 1 0,7 1 1 0,-6 4 1 0,4-1 0 15,3-5-1-15,0 10 0 0,-8-4-7 0,14-1-4 16,-8 3-4-16,2 2-4 0,-1-5-5 0,7 4-1 16,-8 0-2-16,2 3 0 0,5-2 1 0,-6 3 0 0,6-5-2 15,-5 5 1-15,5-1 1 0,1-2-2 0,-2 2 0 0,-4-3 0 16,6 5-1-16,-1-6-3 0,-6 1 1 0,6-1 1 0,1 2-2 15,-7-1 1-15,1 1-1 0,-2-2 0 0,8-2-3 16,-7 3-2-16,0-4-5 0,0 0-17 0,0-3-23 16,6 4-27-16,-5-6-32 0,-1 2-42 0,0 0-60 0,6-4-105 15,-13 0-120-15,8 0-56 0</inkml:trace>
  <inkml:trace contextRef="#ctx0" brushRef="#br0" timeOffset="114223.4">3754 11008 63 0,'-6'-11'476'0,"6"4"-125"0,-6 0-126 0,6 3-86 0,-8 0-48 15,8 1-31-15,0 6-23 0,-6-3-12 0,6 8-6 0,0-1-3 16,0 0-3-16,0 8 2 0,0 0 1 0,0 7-1 16,6-4 3-16,-6 4-1 0,8 4-3 0,-2-5-1 0,0 6-1 15,8-2-1-15,-2 1 0 0,1-4 3 0,1-1 4 0,-2-2 5 16,8-1 7-16,-7-7 8 0,7-1 10 0,0 2 20 15,-8-9 17-15,14 2 19 0,-13-10 21 0,7 2 34 0,0-1 26 16,-8-6 26-16,8-2 20 0,-7-3 5 0,1-3-4 16,-2 0-10-16,-6-1-19 0,0-6-33 0,2-1-30 0,-2 1-32 15,-6-1-30-15,0-3-21 0,0 0-12 0,0 0-16 0,-6-1-8 16,-2 1-7-16,-4 0-4 0,6-1-8 0,-8 0-16 16,8 1-34-16,0 3-82 0,-7 5-99 0,13-4-107 0,-7 2-163 15,7 5-157-15,0-4-98 0,0 7-51 0,0 1-1 16</inkml:trace>
  <inkml:trace contextRef="#ctx0" brushRef="#br0" timeOffset="115082.53">4445 11035 306 0,'-7'0'238'16,"7"0"-96"-16,-6 0-65 0,6 0-35 0,0 0-17 0,0 0-3 16,0 0-6-16,0 0-4 0,-7 0-2 0,7 0 0 0,0 0 0 15,0 0-2-15,0 0-2 0,7 0-7 0,-7 0 0 16,0 0 1-16,0 0-2 0,0 0 0 0,0 0 1 0,0 2 0 16,0-2 3-16,0 0 5 0,0 0 5 0,0 0 3 15,0 0 5-15,0 5 3 0,0-5 4 0,0 0 2 0,0 0 5 16,0 2 0-16,0-2 0 0,0 0 2 0,-7 0 1 0,7 0 1 15,0 5 0-15,0-5 0 0,0 0-5 0,0 0-1 16,0 0-3-16,0 0-6 0,0 0-3 0,0 0-3 16,0 0-2-16,0 0 0 0,0 0 0 0,0 0 0 0,0 3 1 15,0-3 3-15,0 0 1 0,0 0-1 0,0 0 0 0,0 0 0 16,0 0-4-16,0 0-1 0,0 0-1 0,0 0-4 0,7 0-2 16,-7 0 0-16,0 0-2 0,0 0 1 0,0 0 4 15,6 0 2-15,1 0 1 0,-1 0 2 0,0-3 0 16,2 3 0-16,5 0 1 0,-1-5-3 0,2 5-2 0,5-2-1 15,1-3-2-15,0 3-1 0,-8 2-1 0,8-5 0 0,-1 5-1 16,1-3 0-16,-6 3-3 0,4-4-1 0,-5 4 0 16,1-4 0-16,-2 4-1 0,2-4 0 0,-2 4 0 0,-4 0 1 15,4 0 0-15,1-3-1 0,-6 3 2 0,6 0-1 16,-1-4 2-16,1 4-1 0,-6-3-1 0,7 3-1 0,-1-4-3 16,-7 4-11-16,7-4-17 0,-6 4-21 0,-1-3-30 0,0-1-42 15,2 0-73-15,-2-3-130 0,0 0-95 0,-6-1-49 16</inkml:trace>
  <inkml:trace contextRef="#ctx0" brushRef="#br0" timeOffset="115285.5">4608 10833 62 0,'-7'0'456'0,"7"-4"-110"0,-6 4-133 0,6 4-90 0,0-1-48 15,0 0-19-15,0 6-6 0,0-3-3 0,0 5 3 16,6 4 6-16,-6-4 4 0,7 8 3 0,-1-1 2 0,1 0-6 15,0 0-5-15,5 4-3 0,-4 0-5 0,4 5-7 0,-6-6-3 16,7 1-5-16,1 0-6 0,-2 0-8 0,2 0-7 16,-2-1-5-16,2 2-3 0,-1-1-15 0,7-3-27 0,-9-1-46 15,9-4-92-15,1-3-188 0,-2-4-100 0,1-7-54 16</inkml:trace>
  <inkml:trace contextRef="#ctx0" brushRef="#br0" timeOffset="118690.95">5012 8953 46 0,'-7'4'148'0,"-5"0"-43"0,5-1-32 15,-6-3-18-15,6 4-12 0,1-4-3 0,6 3-1 0,-6-3 4 16,6 0 5-16,-8 5 5 0,8-5 2 0,0-5-2 0,-7 5-2 16,7 0-7-16,0-3-3 0,7-1-7 0,-7 1-7 15,0-1-7-15,8 0-5 0,-8 0-5 0,0 4-1 0,0-3 0 16,6-1-2-16,-6 1-1 0,0 3-1 0,6-4 2 16,-6 4 0-16,0 0 4 0,0-3 2 0,7 3 3 0,-7 0 0 15,0-4 3-15,7 0 1 0,-7 4 0 0,6-4 4 0,-6 1-2 16,7-1 4-16,-1 0 1 0,-6 4 0 0,0-3 3 15,6 0 5-15,-6-2 5 0,7 1 3 0,-7 1-1 16,0 3-1-16,7-3-1 0,-7-1 0 0,0 0-3 0,6 0-9 16,-1 0-5-16,-5-3-5 0,8 3 0 0,-1-2-2 0,-2 2-3 15,3-4 0-15,-2 1 0 0,1 3 2 0,6-3-1 0,-7 3-1 16,8-3-3-16,-8 4-3 0,0-5 0 0,7 4-2 16,-6 1 0-16,-1-1-1 0,1 4-2 0,-1-4-2 15,-1 1 0-15,4 3 2 0,-3 0 0 0,-1 0-1 0,3 3 3 16,-1 1 2-16,-7 3 2 0,6 1 2 0,0-4 1 0,-6 6 0 15,0-3 2-15,7 5 1 0,-7 3-2 0,0-5-7 16,0 5 2-16,0-1 3 0,0 1-1 0,0-4 2 0,0 4-2 16,0-4 0-16,0 0-1 0,-7 0 5 0,7-1-5 15,0 2-3-15,0-1 1 0,0-4-3 0,0 0 0 0,0 2-2 16,0-7 1-16,0 6 0 0,0-4 0 0,0-4 2 0,0 3 6 16,0-3 11-16,0 4 15 0,0-4 21 0,0 0 26 15,0 0 29-15,0 0 22 0,0 0 18 0,0-4 2 0,0 1-6 16,0-5-8-16,0 2-11 0,0-3-17 0,0-1-24 15,0-2-22-15,0 1-13 0,7 0-10 0,-7-3-5 0,0-1-8 16,6 1-11-16,-6 3-9 0,7-3-1 0,0-1-4 0,-1-1-5 16,0 5 0-16,2-3 0 0,-2 3 0 0,0 3 0 15,-1-2 0-15,3 6 0 0,-1-3-2 0,-2 3-2 0,3 0 1 16,4 1 0-16,-4 3 2 0,-2 3 0 0,0 1-3 16,0 4 1-16,2-1 2 0,-2 0 0 0,0 0-6 0,1 4-4 15,-1 1 0-15,1 2-2 0,0-3 0 0,-7 3-4 16,6-2-1-16,-6 2 0 0,0-2 4 0,0-2 3 0,6 1 0 15,-6-3 3-15,0-1 1 0,0-4 3 0,0 2 1 0,0-3 2 16,0-2 2-16,0 4 3 0,0-4 2 0,0-4 0 0,5 2 1 16,-5-6-1-16,9 1 0 0,-3-5 0 0,-1-2-4 15,3-4 4-15,-1 4-4 0,6-5-1 0,-7 4-2 16,0 1 3-16,2-5-2 0,-2 4 1 0,0 1 1 0,0-1-2 16,1 5 0-16,0-2 0 0,-1 5 0 0,-6 0-1 0,7-1 1 15,-7 4-2-15,0 1-2 0,6 3 1 0,-6 0 1 16,0 3 0-16,7 1 2 0,-7 4-3 0,7-1-1 0,-7 3 3 15,6 2 2-15,-6 2-1 0,6 1 0 0,0-1 0 16,-6 5-1-16,8-5 1 0,-2 5 1 0,7-8 0 0,-7 4 0 16,1-1 0-16,6 1 1 0,-7-4-1 0,1 0-1 0,6 0-7 15,-7-1-27-15,8 2-49 0,-1-5-65 0,-1 1-74 16,2-1-109-16,6-4-202 0,-1-3-111 0,0 0-53 16,0 0-9-16</inkml:trace>
  <inkml:trace contextRef="#ctx0" brushRef="#br0" timeOffset="120112.49">4048 11598 196 0,'0'0'196'0,"0"0"-62"15,0 0-51-15,-6 0-35 0,6 0-20 0,0 0-6 0,0-4 0 16,-8 4 5-16,8 0 7 0,0 0 4 0,0 0 7 0,0 0 3 16,0-2 0-16,0 2-1 0,0 0-3 0,0 0-7 0,0-5-6 15,0 5-1-15,0 0-2 0,0-3-2 0,0 3 0 16,0-4-4-16,0 4 0 0,0-4 1 0,0 4 2 15,0-4-2-15,0 4 0 0,0-3-1 0,0 3 1 0,0-4 4 16,8 4 2-16,-8-3 2 0,0 3 0 0,0-4-3 0,0 1-2 16,6-1-2-16,-6 4 0 0,6-4-6 0,-6 0-5 15,6 4-4-15,-6-3-3 0,6 3-3 0,-6 0 0 0,8 0-3 16,-2 0 0-16,-6 3-2 0,6 1 1 0,1 0-2 16,0 3 2-16,0 0 1 0,-1 0-1 0,0 5 0 0,0-2 0 15,2 1 2-15,-8 5 1 0,6-2-1 0,-6 4 1 0,6-3-1 16,-6 3 1-16,0 1-1 0,0-5 1 0,0 4 0 15,0-4 0-15,0 2 2 0,0-1 0 0,0-4 2 16,0 3 2-16,0-7 6 0,0 1 3 0,0-1 9 0,0-3 11 16,0-1 17-16,0 1 23 0,0-1 15 0,0-3 8 0,0 0 2 15,7-3 1-15,-7-1-6 0,0-3-5 0,0-4-12 0,6 0-14 16,1-3-15-16,-7 3-8 0,7-8-2 0,-1 1-4 16,-6 3 0-16,6-3-6 0,1-1-8 0,-1 2-4 0,1 2-5 15,-1 0-5-15,0-3-3 0,-6 7-2 0,8-1-1 16,-2 1-2-16,-6 4-1 0,7 0-1 0,-7-1-1 0,6 5-1 15,-6 3 2-15,6 0-2 0,-6 0-2 0,7 0 1 16,-7 3-1-16,7 5 2 0,-7-1 0 0,6-2 1 0,-6 1-1 16,6 5 2-16,-6-3-1 0,0-1-1 0,8-1 2 0,-8-1-1 15,0 2 0-15,0-3 0 0,6 3 1 0,-6-3 0 16,0-4 2-16,0 4 2 0,0-4 0 0,0 3 1 0,6-3 0 16,-6-3 2-16,0 3 1 0,7-4-3 0,-7 0-1 15,5-3 1-15,-5 0-1 0,8-2-1 0,-2 3 0 0,0-5-2 16,1 3 0-16,-1-3 2 0,2 4-1 0,-2-4-1 0,0 4 0 15,-6 3 0-15,7-3 0 0,-7 4-1 0,0-1 0 16,7 4-1-16,-7-4-1 0,0 4 1 0,0 0-2 0,0 4 1 16,6 0 0-16,-6 3 1 0,6 0 1 0,-6 0-1 15,7 4 2-15,-1 0-1 0,-6 0 2 0,7 4-1 0,0-4 0 16,-1 0 0-16,0 4 0 0,1 0-1 0,-7-5-1 0,6 5 0 16,1-4-3-16,-1-1 0 0,0 2-3 0,2-1-13 15,-2 0-19-15,7 0-22 0,-7-4-24 0,2 1-26 16,-2-1-26-16,7 1-26 0,-7-2-28 0,1 2-27 0,-1-5-37 15,6 1-73-15,-4 0-112 0,-1-4-44 0</inkml:trace>
  <inkml:trace contextRef="#ctx0" brushRef="#br0" timeOffset="120346.98">4556 11668 483 0,'0'-7'413'0,"-8"3"-142"0,8-3-102 0,0 3-60 15,0 4-36-15,0 0-26 0,0 0-15 0,0 0-9 16,8 4-7-16,-1-1-1 0,-2 5 0 0,2-1 4 16,0 4 1-16,6 3 1 0,-7 1 3 0,7-1-2 0,1 6-2 15,-2 1-5-15,-4-2-2 0,4 6-4 0,-6-3-2 0,7 4 0 16,1-1-2-16,-9 1-4 0,10-4 3 0,-9 4-2 16,6-1 0-16,-4 1-3 0,-2-4 0 0,0-1-6 0,7 2-9 15,-6-5-16-15,0-3-21 0,-1 3-28 0,-1-7-35 16,2-3-53-16,6-1-98 0,-6-4-115 0,0-3-58 0</inkml:trace>
  <inkml:trace contextRef="#ctx0" brushRef="#br0" timeOffset="120612.53">4666 11661 345 0,'0'-19'467'16,"0"5"-161"-16,7-1-129 0,-1 0-72 0,8 4-35 15,-9-4-14-15,10 5-8 0,-3-1 0 0,2-4-2 0,5 8 1 16,-6-1-6-16,5 1-5 0,2 0-3 0,1 3-7 16,-2 1-6-16,-6 3-5 0,6 3-2 0,-5 4-6 0,-1 1-2 15,-7 0 1-15,0 6-2 0,1-3 0 0,-7 7 0 0,0 0-1 16,-7-4 2-16,1 6-1 0,-7 1 0 0,1-2-1 16,-2 2 0-16,-6 2-3 0,1-6 6 0,-1 3-3 0,0-3-4 15,2-2-1-15,-2 0-6 0,7-4-17 0,-1 0-23 16,2-8-34-16,6 1-71 0,6-4-130 0,-8 0-113 0,16-7-71 15</inkml:trace>
  <inkml:trace contextRef="#ctx0" brushRef="#br0" timeOffset="121143.5">5220 10686 65 0,'-6'0'381'16,"6"-4"-89"-16,-7 4-87 0,7-3-62 0,-6 3-39 0,6 0-20 15,-6-4-14-15,6 4-8 0,0 0-5 0,0-3-7 0,0 3-9 16,0 0-8-16,0 0-11 0,0 0-7 0,0 0-3 15,0 0-6-15,6 3-3 0,-6 1-3 0,0-1 1 0,6 1 4 16,-6 3 2-16,0 4 5 0,7 0 5 0,-7 1 4 16,6 2 4-16,-6 5 1 0,7-1 2 0,0 0 0 0,-7 4-1 15,6-4-3-15,8 4-4 0,-8 0-2 0,0-3-2 0,-1 3 0 16,10-4-2-16,-10 3-2 0,9 2-1 0,-8-5-1 16,8 4 4-16,-8-1-2 0,8-1-5 0,-8 1-2 15,0-2-2-15,-6-1-1 0,7 0 0 0,-7-3-2 0,6-1-5 16,-6 5 2-16,0-7 0 0,0 2 2 0,0 1 1 0,0-5-2 15,-6-2-1-15,6 2 1 0,0-2-2 0,0-1-13 0,0-3-21 16,0-1-29-16,0 2-44 0,0-5-68 0,0-5-156 16,6-2-101-16,1 0-58 0</inkml:trace>
  <inkml:trace contextRef="#ctx0" brushRef="#br0" timeOffset="121456.14">5507 10686 116 0,'-13'7'392'0,"0"1"-135"0,1 3-107 16,-8 0-59-16,0-1-31 0,1 1-12 0,5 1-1 16,-5 2 4-16,-1-3 8 0,8 1 4 0,-8-2 1 15,6 1-4-15,2 0-3 0,4-3-6 0,3-2-8 0,-2 3-9 16,-1-3-11-16,8-2-6 0,0 3-4 0,0 1-3 0,0-1-1 15,0-2 2-15,8 1 1 0,-8 5 1 0,12-3 3 0,-4 3 2 16,4-1-1-16,2-2 0 0,-2 3-1 0,8-1-1 16,0 2-5-16,-1-1-2 0,1 0-1 0,6-4-4 15,-7 4 0-15,7 0-1 0,1 1-2 0,-1-3 0 0,-6-1 3 16,5 4 0-16,-5-5-3 0,6 3 0 0,-6-2 0 0,-1-1 0 16,7 4 4-16,-6-3-4 0,-1-1-9 0,1-3-19 15,-8 3-27-15,8-4-41 0,-6 1-62 0,-2-4-108 0,8 0-126 16,-13 0-69-16</inkml:trace>
  <inkml:trace contextRef="#ctx0" brushRef="#br0" timeOffset="121768.35">5781 10778 49 0,'-6'-11'473'0,"6"8"-125"0,0-5-131 15,0 4-87-15,0 4-48 0,0 0-20 0,0 4-9 0,0 4-7 16,6 2-2-16,-6 1-2 0,6 4-2 0,0-1 2 0,2 8-1 15,-2 0-7-15,7 0-8 0,0 4-9 0,-6-1-6 16,5 1-3-16,2 3-1 0,5-3-1 0,-6-1 1 0,6 5-1 16,-5-4 2-16,5-4 5 0,-6-4 2 0,7-4 10 15,-7-3 14-15,7 0 20 0,-8-7 27 0,1 0 34 0,7-4 32 16,-7-8 32-16,0 2 26 0,0-6 14 0,0-6 7 0,0 0-2 16,7-4-17-16,-8-7-25 0,-5 2-28 0,6-2-31 15,-7-4-28-15,1 1-24 0,0-5-19 0,0 4-15 0,-7-4-9 16,0-3-12-16,0 4-6 0,0-1-7 0,0-4 0 15,0 4-2-15,0 1-8 0,0-1-24 0,6 1-49 0,-6 3-74 16,0 0-81-16,6 7-74 0,-6 0-85 0,6 5-114 16,-6-2-155-16,8 9-77 0,-2 3-5 0</inkml:trace>
  <inkml:trace contextRef="#ctx0" brushRef="#br0" timeOffset="122799.36">6373 11459 405 0,'-6'-4'360'0,"6"4"-116"0,0-4-79 16,0 4-50-16,0-3-24 0,0-1-16 0,0 2-6 16,0-4-1-16,6 4-2 0,-6-2-4 0,8 0-6 0,-2 0-5 15,-6 1-5-15,13 3-8 0,-8-4-10 0,3 4-8 0,-1 4-7 16,5-4-4-16,-5 3-4 0,6 5-2 0,0-2 0 15,-6 2 0-15,6 3 1 0,0 1-3 0,-7-1 1 0,6 3 0 16,-5 1 3-16,6-1-4 0,-6 1 1 0,0 0 0 0,6-1-1 16,-7 1 0-16,1-1 1 0,6 1-1 0,-13-3-1 15,7-3 2-15,-1 3 0 0,0-1-2 0,1-3 0 0,0-1 0 16,-1-3 3-16,-6 0 10 0,0-1 18 0,0-3 23 16,6 0 21-16,-6 0 17 0,0 0 11 0,7-3 9 0,-7-1 11 15,5-4-1-15,3-3-9 0,-8 4-9 0,7-9-6 0,-2 7-6 16,2-7-2-16,1 3 1 0,-2-3-1 0,-6 2 0 15,6 3-1-15,-6-4-4 0,6 5-8 0,1 2-7 0,-7-3-7 16,7 4-11-16,-7-1-10 0,6 1-10 0,-6 0-12 16,0 2-9-16,7 3-4 0,-7-2-3 0,6 0-2 0,-6 4-1 15,6 0-1-15,2-4 0 0,-2 4 1 0,-1-4-1 0,2 4 0 16,1 0-1-16,-3 0 1 0,2 0-1 0,6 0 0 16,-6-4 0-16,0 4 1 0,-1 0 0 0,0 0 1 0,0 0 1 15,2-3-1-15,-8 3 1 0,6 0 0 0,-6 0-2 16,6 0-2-16,-6 0 0 0,0 3 0 0,7-3-2 0,0 4 1 15,-1 4-1-15,-6 0 2 0,13-1-3 0,-8 0 2 0,4 0 1 16,2 1-1-16,3 2 1 0,-1-2-2 0,0 3 1 16,-6-4-2-16,12-3 4 0,-13 3 1 0,8-3-3 15,-1 0 1-15,-1-4 2 0,2 0 0 0,-8-4 1 0,8 0 3 16,-2-3-1-16,-5-4 1 0,6 0 3 0,-6-4-2 0,-1 4 0 16,0-8 3-16,1 5 5 0,0-3 4 0,-7-6 2 0,0 4 2 15,0-2 3-15,0-1 2 0,-7 3 4 0,7-4-1 16,-7 2-3-16,7-1-5 0,-6 4-3 0,6 0-1 15,-6 3-2-15,6 4-4 0,0 1-4 0,-7 2 0 0,7 1-2 16,0-1-1-16,0 4-3 0,0 0-1 0,0 4-1 0,0 4 2 16,0 0-1-16,0 7-3 0,0 1 0 0,7 5 2 0,-1 5 2 15,0 0-2-15,8 3 1 0,-8 4 0 0,8 2 2 16,-3 2-2-16,3-5 0 0,-1 1 0 0,0 6 0 16,1-6 0-16,-2 3-3 0,-5-2-2 0,11 0 1 0,-10-1 0 15,4-4-1-15,-4 5 1 0,4-9-3 0,-4 1 2 0,-2 1 0 16,0-6 1-16,0 2-1 0,-6-4-2 0,7-5 0 15,-7 1 0-15,0-3 4 0,0-1 0 0,0-3 3 0,0-1 0 16,-7-3 2-16,7-3 2 0,-6 3 2 0,0-7-2 16,0-5 0-16,-2 1 1 0,-4-3-1 0,4-1 2 0,-4-3 1 15,4-1 0-15,-3-3 2 0,4 0 2 0,0-3-10 0,7-4 4 16,-6-1 1-16,6 5-1 0,6-8 0 0,-6 3 0 16,7-2-3-16,6-2-1 0,0 1 9 0,-1 0-4 0,8 8-2 15,-6-4-2-15,5 3-1 0,1 7-1 0,6 1-1 0,-6 3 0 16,-1 5-1-16,1-1-2 0,-1 6 0 0,-6 3-2 15,0 2-1-15,0 2 1 0,-6 6-2 0,-7 0-1 0,0 6-1 16,-7 1 1-16,0 3-1 0,-12 3-1 0,-1-1 2 16,1 2-5-16,-7 0 3 0,-6-1-1 0,-1-2-6 0,1 4-17 15,-2-6-35-15,2 2-55 0,-7-1-64 0,5 0-61 16,3-3-65-16,-2-1-75 0,1 1-131 0,-2-1-107 0,-5-2-51 16,7-2 7-16</inkml:trace>
  <inkml:trace contextRef="#ctx0" brushRef="#br0" timeOffset="132640.79">4158 10393 94 0,'7'-7'222'0,"-7"7"-51"15,7-4-43-15,-7 0-29 0,0 4-17 0,0 0-9 0,0-4-4 16,0 4-6-16,0 0-8 0,0 0-8 0,-7 0-8 0,7-2-7 15,-7-3-6-15,1 5-3 0,-1-3-5 0,7 3 1 0,-6-4-3 16,0 4 1-16,-2-5-1 0,2 3-2 0,6 2 0 16,-6-4 0-16,0 0-4 0,-1 1-2 0,0-1 2 15,0 4 1-15,1-3 2 0,0-6-1 0,-8 7 1 0,8-3 0 16,-6 2 2-16,-2-4 0 0,-5 3 1 0,5 0-1 0,-6 0-1 16,1-3 3-16,0 4 3 0,0-4 1 0,-1-1 0 15,0 1 1-15,-6-1 1 0,7 2 3 0,-1-2 1 0,-6 0-3 16,7-3-2-16,-1 4 0 0,0 0-1 0,1-5-1 15,-7 6-2-15,6-5-3 0,-6 3-2 0,0 1-2 0,7 0-3 16,-7 3-2-16,-1-4-3 0,1 1-1 0,0-1-2 0,0 1 0 16,-1 0 0-16,2 4-1 0,-7-5 1 0,-1 4-1 15,7 1 1-15,-14-1-1 0,8 1 0 0,-1-1 1 0,-7 1 0 16,9 3 0-16,-8-4 1 0,-2 4-1 0,4-4 0 16,-2 4 1-16,0 0 0 0,-1 0 0 0,1 4-1 0,-8-4 0 15,9 7-1-15,-7-3 2 0,5 3 1 0,-5-4 0 0,7 5-1 16,-9-4 1-16,2 3 0 0,-1 1 0 0,7-2 0 15,-7 5-1-15,1-3-1 0,-1-2 0 0,1 6 1 0,5-4 0 16,1-1 0-16,-6 0 0 0,5 1-1 0,2-1 1 16,-1-3-1-16,0 3 0 0,5 0 0 0,-4 0 0 0,5 1 0 15,-6 0-1-15,7-2 0 0,-1 5-1 0,-7-3 2 16,8-2-1-16,0 6 1 0,-7-1 0 0,6 0-1 0,-6-1 0 16,7 2 1-16,-8 3-2 0,1-1 0 0,0 5 1 0,0-4 1 15,0-1 1-15,0 4-1 0,-1 0 0 0,0-3 0 16,3 4 2-16,-2-1-2 0,5 1 1 0,-5-2-2 0,7 2-2 15,-1-1 2-15,1 0 1 0,6 0-1 0,-7 1 0 16,1 0 2-16,6 3-1 0,-1-1 0 0,-5-2 1 0,6 2-1 16,0 2 0-16,-7-1 1 0,8-4-1 0,-1 8 1 0,6-9 0 15,0 6-1-15,1 2-1 0,5-2 1 0,-5-2 1 16,6 2-1-16,6-2 0 0,-5 5-1 0,4 0 1 0,2-1 0 16,6-4 0-16,-7 10 0 0,7-2-1 0,0-4 1 15,0 9-1-15,7-5 0 0,-7 0 0 0,6 5-2 0,2-3 0 16,-2 0 1-16,0 2-1 0,8-1 0 0,-1 1-1 0,-1 1 2 15,7-2-2-15,-5 1 1 0,6 0 2 0,0 4-1 16,6 0-1-16,-7-1 0 0,1 4-2 0,6 1 1 16,0-1 1-16,-7 4 0 0,7 0-1 0,-1 0 1 0,2 0 0 15,0-4 2-15,5 5 0 0,1-1-2 0,-2 4 0 0,3-5 2 16,4 1-1-16,-5 3 0 0,7-2 2 0,-1-1 1 0,-2-5 2 16,-3 2 0-16,6-4 1 0,-1-4-2 0,-2 3 1 15,3-3-2-15,0-3-1 0,-1-1 2 0,0 0-1 16,0-4-1-16,7 1 2 0,0-4 0 0,-1-3 0 0,7-1 5 15,1-3 0-15,-2 0-2 0,8-5 1 0,-7-3 4 0,7 5 0 16,6-9 1-16,0 4 2 0,-1-3 0 0,2-4 2 16,-1 3 2-16,7-3 2 0,-1 0 2 0,2 0 2 0,-2 0 3 15,0-3-2-15,8 3 0 0,-8-4-2 0,8 4 1 16,-1-3 0-16,-6 3-5 0,6-4-3 0,-6 1-2 0,-1 3 0 16,-6-4-1-16,0 0 0 0,7 0-1 0,-13 1-1 0,6 3 1 15,-6-4-2-15,0-3 2 0,-1 4-4 0,1-1-2 16,0-4-2-16,-8 5-1 0,2-5-1 0,-1 1-1 0,-1-1-1 15,-4 0-2-15,-3 2 1 0,3-5 1 0,-3-1 1 0,-3 3-2 16,4-3 2-16,-6-3-1 0,0 1 1 0,-6-1 0 16,-1-4 0-16,7 2 0 0,-6-5 0 0,-7-1 0 0,0 2 0 15,0-5-1-15,-7 0 0 0,1-4 1 0,-6 1 1 16,-2 0-1-16,-5-4 0 0,-7 3 1 0,0-1-1 0,0-3 0 16,0 1 0-16,-7-4 1 0,-5 5 0 0,4-6 0 0,-4-1 0 15,6 2 0-15,-9-3 1 0,3-1 1 0,5-3-1 16,-6 0 0-16,7 0 0 0,-6 0-2 0,4-3 2 15,2-2-2-15,6 3-1 0,-6-2 3 0,-1 0 2 0,7 1 3 16,0-1 2-16,-7 1 3 0,7 2 1 0,-6-2 3 0,6 2 3 16,-7 1 1-16,1 5-3 0,0-2-2 0,-8 0 1 0,7 2-1 15,-5-2 10-15,-8 0 1 0,7 2 0 0,-6-2 1 16,-7-2-2-16,5 2-1 0,-4-3-2 0,-8 1-1 16,1 2-10-16,-1-7-5 0,-6 8-3 0,0-4-2 0,-7 4-1 15,-6-1-3-15,-6 5 1 0,0-1 2 0,-1 4-1 0,-6 3-3 16,-8 5-5-16,2 2-11 0,-7 3-13 0,0 4-14 15,-7 2-14-15,0 3-11 0,0 4-9 0,-6 0-5 0,12 7-2 16,2 0 0-16,12 0-3 0,0 2-13 0,6 3-28 16,13-2-73-16,13 4-163 0,1 1-91 0,13 3-44 0</inkml:trace>
  <inkml:trace contextRef="#ctx0" brushRef="#br0" timeOffset="144013.19">5696 8792 211 0,'0'-4'171'0,"-6"4"-58"16,6-3-40-16,0 0-21 0,0-1-14 0,0-1-4 0,6 2-4 15,-6-4-1-15,6 3-1 0,-6-4 0 0,0 1 0 0,8 4 3 16,-8-4 4-16,6 3 2 0,-6 0 1 0,0-3 2 16,0 3 2-16,0 0 3 0,0 0 4 0,0 4 2 15,0-3-4-15,0 3 0 0,0-4-2 0,-6 4-5 0,6 0-5 16,0 0-6-16,-8 0-5 0,8 4-7 0,0-1 0 0,0 5-4 15,-6-4-1-15,6 7 1 0,6-5 0 0,-6 6 0 0,0 3 1 16,8 0-3-16,-2-1-2 0,-6 5-1 0,6-2-2 16,1 2-1-16,-1 3-1 0,1 0-1 0,6-4-1 15,-7 5-1-15,0-2 0 0,2-3-1 0,-2 4 0 0,6-3 0 16,-4-5-1-16,-8 5 0 0,6-4 1 0,0-5-1 0,1 2 2 16,-7-2 0-16,6-3 1 0,-6-3 5 0,0 0 8 15,0 0 8-15,0-1 6 0,0-3 7 0,0 0 5 0,0-3 6 16,-6-5 3-16,6 2 1 0,-7-6-2 0,7-3 1 15,-6 1 1-15,0-4-3 0,6-5-2 0,-8 1-4 0,8 0-1 16,-6-3-4-16,6-1-6 0,-6 0-7 0,6 1-8 0,0-1-3 16,0-3-1-16,0 7-4 0,0-3-2 0,0-1-2 15,6 4-1-15,0 0-1 0,2 3 1 0,-2 2-1 16,0 2-1-16,7 4-1 0,1-1 0 0,-2 4 1 0,2 2-1 16,-2 3-1-16,-5 3-1 0,6 0-1 0,-6 3 2 0,5 3-3 15,-12 6-2-15,7-1-2 0,-7 3-2 0,-7 1-7 0,-5 4-7 16,-1 2-8-16,-1 2-12 0,-12 3-11 0,7 0-10 15,-7-1-6-15,0 0-11 0,0 0-10 0,0 2-7 0,-1-5-13 16,1 4-20-16,7-9-24 0,-1 2-57 0,1-1-132 16,6-3-69-16</inkml:trace>
  <inkml:trace contextRef="#ctx0" brushRef="#br0" timeOffset="148340.24">9241 2510 126 0,'0'0'110'0,"-6"0"-31"0,6-4-24 0,-9 4-14 0,9-5-11 16,-5 2-3-16,5 3-3 0,-6 0-2 0,6-3-4 16,-7 3-2-16,7-4 1 0,0 0-1 0,-6 4 0 15,6-3 2-15,0 0-3 0,-7 3 0 0,7-5-1 0,0 1-2 16,-6 4-1-16,6-3 0 0,0-2 3 0,-7 5 0 0,7-2 3 16,0-2 2-16,-6 1 0 0,6-5 2 0,-6 4 3 0,-2-4 2 15,8 6 0-15,-6-5-2 0,6-1 0 0,-6 0-2 16,-1 1 1-16,7 0-2 0,-7 0-5 0,1-2-4 15,6 3-2-15,-6-2-3 0,-2 2-3 0,8-3-2 0,-5 2-1 16,5 0 0-16,-7 0-1 0,7-1 0 0,-8-2 0 0,8 3 0 16,-5-5 0-16,5 1-1 0,0 0 0 0,-6-1-1 15,6 2 1-15,0-5 0 0,0 4-2 0,6 1 1 0,-6-5 0 16,5 3-2-16,3 2 0 0,-1-5-1 0,6 4-2 16,-1-4-4-16,2 1-2 0,6-1-5 0,-1 1-9 0,7-1-9 15,0-3-13-15,6 3-18 0,1-7-16 0,6 3-19 0,1-2-40 16,5-5-57-16</inkml:trace>
  <inkml:trace contextRef="#ctx0" brushRef="#br0" timeOffset="150933.37">8270 2871 9 0,'0'0'23'0,"0"4"-13"0,-7 0-10 0,14-4-11 15,-7 4-14-15</inkml:trace>
  <inkml:trace contextRef="#ctx0" brushRef="#br0" timeOffset="151136.46">8303 2883 18 0,'0'-4'101'0,"6"0"-15"0,-6 4-16 16,0-4-17-16,6 1-16 0,-6 3-10 0,7-4-6 0,-7 4-3 15,7 0-1-15,-1-2-3 0,0 2-6 0,-6-5-2 16,7 5-1-16,0 0-3 0,-1 0-1 0,1-3-1 0,-7 3 1 16,5 0 0-16,-5 0 0 0,8 0-2 0,-1 0 0 0,-2 0 2 15,2 0-1-15,-1 0 0 0,-6 0-2 0,8 0 1 16,-2 0-1-16,0 0 2 0,-6-4-1 0,7 4 0 15,-1 0 0-15,-6 0 1 0,7 0 0 0,0 0 1 0,-7 0 2 16,6 0-3-16,-6 0-6 0,6 0-10 0,1 0-23 0,0 0-35 16,-7-4-71-16</inkml:trace>
  <inkml:trace contextRef="#ctx0" brushRef="#br0" timeOffset="151292.81">8420 2748 169 0,'-6'-5'155'0,"6"2"-56"16,-8 3-34-16,2-3-12 0,6-1-2 0,-7 4 1 16,7 0 0-16,-5-4 1 0,5 4 0 0,0 0-5 15,0 4-7-15,5-4-9 0,-5 7-9 0,7-4-7 0,-1 9-7 16,2-5-14-16,4 8-18 0,1-4-28 0,1 3-32 0,-2 1-54 16,2-1-114-16,-2 5-87 0</inkml:trace>
  <inkml:trace contextRef="#ctx0" brushRef="#br0" timeOffset="151449">8400 3297 258 0,'-12'18'217'0,"-3"-3"-92"15,10 3-50-15,-8-3-26 0,6-1-10 0,0 1-8 16,7-4-5-16,0-1-4 0,0 2-3 0,7-1-3 0,0 0-2 16,-1 1-7-16,6 2-17 0,3-3-25 0,3 0-41 15,-4-4-64-15,5 4-119 0,-5-4-80 0</inkml:trace>
  <inkml:trace contextRef="#ctx0" brushRef="#br0" timeOffset="151589.47">8472 3663 213 0,'-13'11'235'0,"0"-4"-88"15,0 4-52-15,-6 0-31 0,5-4-16 0,2 5-9 0,-3-1-5 16,3-1-6-16,-1 2-3 0,6-1-2 0,-5-1-3 0,5 2-3 16,0-1-4-16,7 0-13 0,0 3-12 0,-6-3-11 15,6 4-15-15,6-5-17 0,-6 2-24 0,7-1-24 0,0 1-24 16,-7-2-17-16,6 1-12 0,0-3-7 0</inkml:trace>
  <inkml:trace contextRef="#ctx0" brushRef="#br0" timeOffset="151683.23">8309 4045 143 0,'-6'10'137'0,"-7"1"-22"0,-1 0-27 0,1 0-18 15,6 1-18-15,-5-2-12 0,6-3-9 0,-8 5-8 16,8-4-7-16,-1-2-3 0,1 5-6 0,0-3-3 16,6-2-3-16,0 1-10 0,0 5-23 0,0-8-49 0,6 3-105 15,-6-3-94-15</inkml:trace>
  <inkml:trace contextRef="#ctx0" brushRef="#br0" timeOffset="151823.79">7891 4557 313 0,'-18'15'184'16,"-9"3"-79"-16,1-4-46 0,6 5-26 0,1-4-14 0,6 4-6 16,7-5-6-16,-1 3-7 0,1 2-19 0,0-4-45 15,6 3-115-15,0 1-96 0</inkml:trace>
  <inkml:trace contextRef="#ctx0" brushRef="#br0" timeOffset="151933.23">7358 5404 291 0,'-26'17'247'0,"6"-2"-109"16,7-1-58-16,1 2-34 0,4-9-21 0,8-1-13 16,0-1-17-16,14-5-30 0,5-5-71 0,7-1-140 0,5-9-85 15</inkml:trace>
  <inkml:trace contextRef="#ctx0" brushRef="#br0" timeOffset="152464.26">9723 3154 120 0,'13'3'27'16,"0"2"-166"-16</inkml:trace>
  <inkml:trace contextRef="#ctx0" brushRef="#br0" timeOffset="152604.84">10114 3396 175 0,'-7'11'305'15,"-6"0"-132"-15,13 1-74 0,-6 1-39 0,6 3-22 0,0-2-13 16,6 1-14-16,7-1-21 0,-6 1-28 0,12-1-57 15,1 1-150-15,0-4-90 0</inkml:trace>
  <inkml:trace contextRef="#ctx0" brushRef="#br0" timeOffset="152745.46">10401 3909 345 0,'-7'11'349'0,"1"0"-154"0,6 3-90 16,0-3-48-16,0 4-27 0,6-5-21 0,1 5-24 0,6-1-34 15,6-2-54-15,1-1-130 0,-2 1-99 0</inkml:trace>
  <inkml:trace contextRef="#ctx0" brushRef="#br0" timeOffset="152854.97">10798 4403 13 0,'-6'11'469'0,"-1"4"-97"0,7-4-176 0,-6 3-111 15,6 1-72-15,6-1-64 0,1 5-74 0,-1-8-143 0,8 4-93 16</inkml:trace>
  <inkml:trace contextRef="#ctx0" brushRef="#br0" timeOffset="162118.26">9235 2428 28 0,'-9'0'82'0,"9"0"-3"0,-5 0-9 0,-1 0-11 0,6 0-10 15,-7-2-7-15,7 2-3 0,-6-5-6 0,6 5-5 16,0-3-6-16,-7 3-6 0,7-4-3 0,0 4-1 16,-6-4-4-16,6 4-2 0,0-4-3 0,0 1 0 0,-7-1 0 15,7 4 4-15,-6-7 1 0,6 4 6 0,-6-1 6 0,6-4 3 16,-8 5 3-16,2-5 0 0,6 2 1 0,-6-3 2 0,-1 6-4 15,0-4-3-15,1 0-1 0,0-1-1 0,-2 1 0 16,3 0 0-16,-2-4-4 0,-1 3 0 0,3-3 1 16,-1 5 0-16,6-6-4 0,-7 1 0 0,7 0 0 0,-7-1-1 15,7-2-3-15,0 3 0 0,0-3-3 0,7 3-3 0,-7-5 1 16,7 2-2-16,-1-1 2 0,-1-2-3 0,3 1 2 0,-1 2-1 16,-2-1 0-16,9 1 4 0,-8 3-3 0,8-3 1 15,-8-1-3-15,8 3 0 0,-2-3 1 0,1 5-2 16,0-1 0-16,5-4-2 0,-3 4 0 0,-2-4 2 0,6 4-2 15,1-3 2-15,-7-1-1 0,7 1 1 0,-1 2 0 0,1-2-1 16,-8-1 1-16,8-3 0 0,0 3 0 0,-7 1-1 16,7-5 1-16,-8 1 0 0,8 0-1 0,-7 4 1 0,0-5 0 15,6 4-1-15,-5 1 1 0,-2-5-3 0,8 9 1 16,-7-5 0-16,7 0 0 0,-8 1 1 0,8 2 1 0,-7 1-2 16,7 0 0-16,0-3 0 0,-1 2-1 0,1 1 1 0,-1 0-1 15,0 1 1-15,8-5-1 0,-7 4 0 0,-2-1 0 16,9 2-1-16,-8 0 1 0,8-2 2 0,-8 1-3 0,1 3-1 15,6-3 1-15,-7 0-1 0,0 4 1 0,1-4 0 16,-1 4 1-16,-5 0 0 0,-1 0 4 0,6-2 1 0,-6 3-2 16,0-2 0-16,0 5 0 0,1-5 0 0,-2 1 0 0,-5 0 0 15,6 3-4-15,0-4 0 0,-7 5 2 0,8-5 0 16,-8 4 2-16,0 2 0 0,-6-3 1 0,6 2 0 0,-6-1 1 16,8 1 1-16,-8-1 2 0,6 4 2 0,-6-4 1 15,0 0-1-15,0 4 0 0,0-3 0 0,-6 3 1 0,6 0 0 16,-8 0-2-16,8-4-2 0,-6 4-1 0,0 0-2 15,0 0-1-15,0-3-1 0,-2 3 1 0,-4 0-1 0,-1 0 1 16,-1 0-2-16,2-4 0 0,-8 4 1 0,0 0 0 0,1 0 1 16,-1-3 0-16,-6 3 0 0,7-4-1 0,-7-1 0 0,0 5 1 15,0-3-1-15,-1 0 2 0,1-5-1 0,7 5 0 16,-1 0 0-16,0-6 2 0,2 6 0 0,4-4 1 0,1 3 1 16,0 1 1-16,6-1 3 0,1 0 3 0,0 0 0 15,6 4-1-15,-7 0-1 0,7-4 1 0,-7 4-2 0,7 0-2 16,0 0-2-16,0 0-4 0,0 0 0 0,7 0 0 0,0 4 0 15,-1-4 0-15,0 4 0 0,8-4 0 0,-1 4 0 0,7-4 0 16,-2 4 3-16,9-4-2 0,-1 3 2 0,0 1-2 16,0 3 1-16,0-4-1 0,7 1-1 0,-1 4 1 0,1-5-1 15,-1 5 0-15,1-2-1 0,-1 3 0 0,-5 1 1 0,5 1 0 16,-6 0 0-16,1 1 1 0,-8 2 1 0,0-3-2 16,-5 3 0-16,-1 1 1 0,-1-1-1 0,-4 5 0 15,-8 0 2-15,0-2-2 0,-8 2 0 0,2 3 0 0,-7-3 1 16,-7 3 1-16,1 0 0 0,-7 3 0 0,0 1 1 0,0 0-1 15,-7-1-13-15,7 1-26 0,0 3-48 0,6-4-118 0,1 1-94 16,6 0-74-16</inkml:trace>
  <inkml:trace contextRef="#ctx0" brushRef="#br0" timeOffset="169069.75">10094 3370 156 0,'-6'0'124'0,"6"0"-36"0,0-3-26 16,-6 3-17-16,6 0-9 0,0 0-3 0,-7 0 0 15,7 0 3-15,0 0 3 0,0 0 4 0,0 0 4 16,0 0-1-16,0 0-3 0,0 0-4 0,0 3-6 0,0-3-6 16,0 0-8-16,7 0-6 0,-7 0-5 0,0 0-3 0,0 0-1 15,6 0-3-15,-6 4-1 0,0-4 0 0,6 0 1 16,-6 3 0-16,0-3 0 0,0 4 0 0,7-4-1 0,-7 0 0 15,6 3 0-15,-6-3-1 0,0 4 1 0,0 0 1 16,0 0 5-16,0-1-1 0,-6 5 0 0,6-5-1 0,0 5 1 16,-7 4 0-16,7-6-1 0,0 1-2 0,0 5-4 0,0-1-1 15,0-4-6-15,0 0-8 0,0 4-11 0,7-4-15 16,-1 0-18-16,1-3-19 0,-1 0-25 0,1 0-29 0,-1-1-33 16,0 1-39-16</inkml:trace>
  <inkml:trace contextRef="#ctx0" brushRef="#br0" timeOffset="169225.96">10186 3520 32 0,'0'0'207'0,"-7"0"-48"0,1-3-47 0,-1 3-33 0,0 0-13 16,-5 0-11-16,4 0-4 0,-4 0-3 0,5 0-3 15,-6 3-5-15,0 1-3 0,-6 0-4 0,6-1-3 0,-7 0-2 16,7 5-4-16,-7 0-6 0,1-1-4 0,0 0-6 0,-1 0-2 16,1 2-1-16,5-2-3 0,-5-1 0 0,6 2-1 0,0-4-1 15,6 3-3-15,1-1-7 0,-1 0-9 0,7-4-17 16,0 2-26-16,0 0-39 0,7-4-69 0,-1 0-115 15,1 0-75-15</inkml:trace>
  <inkml:trace contextRef="#ctx0" brushRef="#br0" timeOffset="169554.01">10082 3439 206 0,'0'-3'165'0,"-7"-1"-64"0,7 4-40 15,-7-2-23-15,1 2-14 0,0 2-6 0,-8-2-5 16,8 4 0-16,-7-1-1 0,-1 1-1 0,2 4 1 0,-2 0 1 16,2-1 1-16,-8 0 1 0,7 4 2 0,-7-4 4 0,8 4 3 15,-2 0 3-15,1 0 0 0,0-4 6 0,0 4 3 16,7-3 0-16,6-1-3 0,-6 0-4 0,6 4-2 0,0-4-2 15,0 0-1-15,0 1-7 0,6 0-2 0,-6 3-2 16,6-3-1-16,1-2-2 0,6 5-1 0,0-3-1 0,7-2-1 16,-1 2 0-16,7-4-2 0,0 3-7 0,6-3-12 15,7-1-28-15,1 1-52 0,-1-4-132 0,0 0-98 0,7 0-67 16</inkml:trace>
  <inkml:trace contextRef="#ctx0" brushRef="#br0" timeOffset="169897.68">10518 3964 259 0,'-6'3'199'0,"-8"1"-85"0,2-1-49 0,5 4-26 15,-6 1-8-15,0-1-2 0,-1 1 1 0,2-2 3 16,-1 6 6-16,-7-4 2 0,6 7 1 0,-5-5-1 0,0 5-2 16,0 0-6-16,-7 0-3 0,6-1-7 0,-7 1-4 15,7 2-6-15,-4-1-3 0,4-3 0 0,0-1-1 0,7-1-2 16,-7 0-3-16,7-4-1 0,7 4 1 0,-1-3-2 0,1-1-1 15,-1-3-3-15,7 0-6 0,0-1-8 0,0 4-11 16,7-7-19-16,-1 0-27 0,1 0-39 0,6 0-68 0,-7-7-119 16,14 0-69-16</inkml:trace>
  <inkml:trace contextRef="#ctx0" brushRef="#br0" timeOffset="170085.14">10271 3993 218 0,'-14'3'192'0,"-5"5"-67"0,-1-2-38 0,0 2-19 16,1 4-8-16,6 3-2 0,-6-5-4 0,-1 5-1 0,7 0-4 16,0 3-2-16,0-4-5 0,7 6-7 0,-1-7-9 0,7 5-5 15,-7 1-3-15,14-4-3 0,0-1 0 0,-1 1-4 16,7 0-1-16,6-1-3 0,0-3 2 0,1-3-3 0,13-1-1 16,-7 0-7-16,6-4-16 0,8-3-24 0,-1-3-48 15,0-1-101-15,0 1-116 0,7-4-75 0</inkml:trace>
  <inkml:trace contextRef="#ctx0" brushRef="#br0" timeOffset="170819.34">8361 4114 160 0,'-6'-4'132'0,"-1"0"-43"0,0 1-25 15,-5-5-16-15,5 5-7 0,0-1-3 0,1 1-5 0,0-5-4 16,-1 5-1-16,1-1-2 0,-2-3-3 0,2 3-2 0,0-3 3 16,-1 2 5-16,0-1 7 0,1 2 2 0,0 0 1 15,0 1 2-15,6-5 2 0,-7 4 1 0,0 2-3 16,7-4-4-16,0 4-7 0,0-2-4 0,-6 4-5 0,6-4-5 15,0 4-5-15,0 0-3 0,0 0-3 0,0 0-2 0,0 4 1 16,0 0-1-16,0 4 0 0,6 1 2 0,-6 3 2 16,0 6 2-16,0 1 1 0,0 2 1 0,0 1-3 0,0 4 0 15,7-1 0-15,-7 5-1 0,0-4-3 0,0 3 0 16,0-3-1-16,0-1 0 0,7 1-1 0,-7-4 1 0,6 0-1 16,0-4 0-16,-6 0 0 0,6-3 1 0,1 0-2 0,-7-9 1 15,0 6 2-15,7-4 3 0,-7-5 5 0,0 1 3 16,6-4 2-16,-6 4 1 0,0-8 1 0,0 4 0 15,0-4 2-15,0-2 0 0,0 1-4 0,0-2-4 0,0-1-1 16,0 1 0-16,0-4-2 0,-6 3 0 0,6 1-4 0,-7 0-3 16,7 0-4-16,-7 3 0 0,7 0-2 0,-6 1-2 0,6-1-2 15,0 4-3-15,-6 4-2 0,6-1-8 0,-6 1-11 16,6 4-18-16,0 2-21 0,-7 5-28 0,7-4-38 16,0 7-65-16,0-3-130 0,0-1-74 0</inkml:trace>
  <inkml:trace contextRef="#ctx0" brushRef="#br0" timeOffset="171006.87">7612 4795 77 0,'0'-3'40'16,"6"-1"-55"-16,-6 0-40 0</inkml:trace>
  <inkml:trace contextRef="#ctx0" brushRef="#br0" timeOffset="171131.9">7599 4905 66 0,'-14'11'117'0,"2"-3"-58"0,-2 2-41 0,8-2-38 16,-7 3-50-16,7-4-79 0</inkml:trace>
  <inkml:trace contextRef="#ctx0" brushRef="#br0" timeOffset="171287.98">7502 5107 211 0,'0'0'162'0,"0"0"-64"0,0 0-42 0,6 3-25 16,-6-3-14-16,0 0-8 0,0 0-4 0,0 0 0 16,6 0-4-16,-6 4-1 0,6-4-10 0,1 0-23 0,0 0-50 15,-1 0-98-15,7-4-90 0</inkml:trace>
  <inkml:trace contextRef="#ctx0" brushRef="#br0" timeOffset="171412.95">7638 5125 47 0,'6'-4'233'0,"-6"0"-106"0,6 4-73 0,-6-3-54 15,14-4-53-15,-1 3-83 0,0-4-113 0</inkml:trace>
  <inkml:trace contextRef="#ctx0" brushRef="#br0" timeOffset="176068.11">6314 5496 42 0,'0'0'157'16,"0"0"-44"-16,0 0-34 0,-6 0-22 0,6 0-18 0,0 0-12 15,0 0-7-15,0 0-7 0,0 0-5 0,0 0-2 0,0 0-2 16,0 0-2-16,6 0 0 0,-6 0-2 0,0 0-1 16,0 0 1-16,0 0 1 0,0 0-1 0,0 0 0 15,0 0 0-15,0 0 1 0,0 0 0 0,0 0 2 0,0 0 2 16,0 0 4-16,0 0 5 0,0 0 5 0,0 0 4 0,0 0 2 16,0 0 5-16,8-5 3 0,-8 5 5 0,0 0-1 15,0 0 1-15,0-4-1 0,0 4-2 0,6-3 0 0,-6-2-2 16,7 3-7-16,-1-2-5 0,1 1-5 0,-7-1-6 15,13 0-3-15,-7 0-2 0,-6 0-4 0,6 0 0 0,2 2-2 16,-2-3 1-16,-6 5-1 0,6-2 1 0,-6-3 0 0,7 5 0 16,-7 0 0-16,0 0 1 0,0 0 1 0,0 0 1 15,-7 0-1-15,7 0 1 0,0 0 0 0,-6 0-1 0,6 0 0 16,-6 0 1-16,6 0 1 0,-8 0 2 0,2 0 0 16,6 0 1-16,-6 0 5 0,6 0 3 0,-7 0 6 0,7 0 1 15,0 0 3-15,0 0-1 0,0 0 3 0,0-3-2 0,7 3-3 16,-7-4-3-16,0 4-6 0,6-4-3 0,-6 4-3 15,6-4-1-15,-6 1-3 0,8-1 0 0,-8 4-1 0,6-3-1 16,-6 3-1-16,6-4 1 0,-6 4-1 0,0 0 0 16,7 0 0-16,-7-3 0 0,0 3 0 0,0 0 0 0,0 0 0 15,0 0 1-15,0-4-1 0,0 4 1 0,0 0 1 0,0 0 0 16,0-5 1-16,0 5 2 0,0 0 0 0,0 0-1 16,0-3 2-16,0 3 0 0,0 0 1 0,5-3-1 15,-5 3-2-15,0 0-1 0,0-4-1 0,8 4 1 0,-8-4-2 16,7 1 0-16,-7 3 0 0,5-8-1 0,2 4-1 0,-7 1 1 15,7-1 0-15,0 1-2 0,-1-4 2 0,0 3-1 16,1 0 0-16,0 0 1 0,-1-4 2 0,1 6-1 0,-1-3-1 16,1-1 0-16,-7 2 0 0,6 0 1 0,1 0-1 0,-7 0 0 15,5 1 0-15,-5-1 4 0,7 2-2 0,-7-3 0 16,8 2-2-16,-8-1 0 0,5-1 1 0,-5-1 0 0,7 2-1 16,0-3-5-16,-7 4 2 0,6-6 3 0,1 2 2 15,-7 0 0-15,6 0 0 0,1-1 0 0,-7-2 3 0,6 3-1 16,1-1-1-16,-7-4 0 0,7 5 1 0,-1 0-1 0,-6-4 0 15,6 4-1-15,-6-1 1 0,7 2-1 0,-7-2 1 16,7 4-1-16,-7-3-2 0,6 3 1 0,-6-3 0 0,0-1 0 16,6 1-1-16,-6 4 2 0,7-4-2 0,-7 3 1 15,0-4 1-15,5 1 0 0,-5-1-2 0,0 1 0 0,8 0 0 16,-8-1 0-16,0 1 0 0,7 0 0 0,-2-1 0 0,-5-2 0 16,0-1 0-16,7 3 0 0,-7-3 0 0,8 4 1 15,-8-4 0-15,6 4-2 0,0-5 1 0,-6 6 0 16,6-5 0-16,1 3 1 0,-7 1-1 0,7-5-1 0,-7 6 1 15,6-2 0-15,-6 1-1 0,0-1-1 0,7 1 1 0,-7 0 1 16,0 0 0-16,0-1 0 0,0 4 0 0,0-3 0 0,0-1 1 16,0 2-1-16,0-2 1 0,0 1-1 0,0 3 1 15,0-3-1-15,0 0 0 0,0 0 0 0,0-1 0 16,0 1 0-16,0-1-1 0,0 2 1 0,0-6-1 0,6 5 1 16,-6-1 0-16,0 1 1 0,0-5 0 0,0 2 0 0,0 3 1 15,6-5-1-15,-6 5-1 0,0-3-1 0,0 2 1 16,0-3-1-16,0 4 0 0,0-5 1 0,8 6-1 0,-8-2 0 15,0-3 1-15,0 4-1 0,0 0 0 0,0-5 1 16,0 5 1-16,0-1-1 0,0-2 2 0,0 3 0 0,-8-1 2 16,8 1 1-16,0-4-2 0,0 4 1 0,0-4 0 0,-6 3 2 15,6-3-3-15,0-1 0 0,0 2-2 0,0 3-1 16,0-5 0-16,0 2 1 0,6-1 1 0,-6 0-1 0,0 4 0 16,0-4 0-16,0-4 0 0,0 5 0 0,8-2 1 15,-8 1 0-15,0 0-2 0,0-1 1 0,6 2 0 0,-6-1 0 16,5-4 1-16,-5 1 0 0,0 3 2 0,0-3 1 0,7-2 1 15,-7-2-1-15,8 4 0 0,-8-5 1 0,5 4 0 16,2-3-1-16,-7 3-3 0,7-3-1 0,-1 0-1 16,1 3 0-16,-7-3 0 0,7 3-1 0,-1 1 0 0,0-1-2 15,-6-4 1-15,6 9 1 0,2-5 1 0,-8 0-1 0,6 1 1 16,0 3-1-16,-6-3 1 0,7 2 0 0,-7-3 0 16,7 1 0-16,-7 3 0 0,0-8 1 0,6 5-1 0,-6-1 1 15,0 0-1-15,0-3 0 0,0 3 0 0,0-2-2 16,0-3 1-16,0 6-1 0,0-4 0 0,0 3 2 0,0-3-2 15,0 3 2-15,0-3 1 0,0 3 0 0,0-2 1 0,0 1 0 16,0-2 0-16,-6 3 0 0,6 1 0 0,0-1-2 16,0 1 1-16,0-1-1 0,0 4 1 0,-7 0-2 0,7-1 0 15,0 3-2-15,0-3 3 0,0 1-1 0,0 0 0 0,0-1-1 16,7 5 0-16,-7-3 1 0,0-2 0 0,0 5-1 16,0-3 0-16,0 2 2 0,6-3-2 0,-6 4 1 0,0-1-1 15,0-4 2-15,0 6 0 0,0-5 0 0,7 3 0 16,-7-3-1-16,6 1 0 0,-6-2 0 0,5 2 1 0,-5-5-1 15,9 4-1-15,-3-4 2 0,-1 1 0 0,-5-1 1 0,7 0-1 16,0 1 0-16,-7 2-1 0,7-3 1 0,-7 1-1 16,6-1-4-16,-6 1 1 0,0 3 2 0,0-3 0 0,0 3-1 15,0-4 1-15,-6 3 2 0,6 2 0 0,0-1 2 16,0-4-1-16,0 5-1 0,-7-2-1 0,7 1 1 0,0 4 0 16,0-4-1-16,0 4 0 0,0-4 1 0,7 3-2 0,-7-3 1 15,6 5 1-15,1-6-1 0,-1 4-1 0,1-3 1 16,-7 1 1-16,7-1-1 0,5 3 1 0,-6-3 0 15,-6 0-1-15,8 0 0 0,-2 0 1 0,-1 1 0 0,3-1 0 16,-2 3 0-16,0-3 1 0,2-1 0 0,-8 2-1 0,6 3 5 16,-6-1-2-16,0 1-2 0,0 0 1 0,0 0-2 0,0-1 0 15,0 1 0-15,0 3 1 0,0-3-5 0,0 3 1 16,0-4 1-16,0 5 0 0,0 0 2 0,0-5-2 16,0 5 1-16,0-1-1 0,6-4 1 0,-6 0 1 0,7 2-1 15,-7-2 1-15,7 1 0 0,-1-3 0 0,0 2 0 0,1 1 1 16,0-5-1-16,-1 5 0 0,-6 0 0 0,7 0-1 15,-1-4 0-15,7 3-1 0,-13 2 0 0,7-6 0 0,-1 5 0 16,-1 0 1-16,-5 3 1 0,9-4 2 0,-9 4-1 0,6-2-1 16,-1 1 1-16,-5-2-1 0,8 4 2 0,-2-5-1 15,1 1-1-15,-1 3 0 0,-6-3 0 0,7 4 0 0,-7-6 0 16,6 6 0-16,-6 0-1 0,6-1 0 0,2 0-1 16,-8-2 2-16,6 1-2 0,0 1 1 0,-6 1-1 0,7-1 0 15,-7 1 2-15,7 3-3 0,-7-4 3 0,6 1 0 0,-6 3-1 16,5-4 0-16,3 0 1 0,-2 4-1 0,8-4 0 15,-8 1 1-15,8-2-1 0,-2 3 1 0,1-3 0 0,0 3-2 16,-6 2 1-16,5-4 1 0,2 4 0 0,-3-4 0 16,-2 4-1-16,2-4 0 0,-3 4 0 0,5 0 0 0,0 0 1 15,-7 0-1-15,1 0 1 0,6 4 0 0,0-4 0 0,-7 0 1 16,8 0 0-16,-2 0 1 0,2 4 0 0,-8-4 0 16,7 0-2-16,0 0 0 0,0 0 0 0,1 0 0 15,-2 0-1-15,2 0-1 0,-2 0-1 0,-5 4 3 0,6-4 0 16,-6 0 0-16,5 2-1 0,-6 3 1 0,2-5-1 0,-2 2 0 15,7 3 1-15,-6-2-1 0,-1 1-1 0,1 0 0 0,-7 3 2 16,6-3 1-16,0 3-1 0,1-4 0 0,0 6 2 16,-1-6 0-16,0 4 1 0,2 0 0 0,-2-4-3 15,-6 6-1-15,6-2 2 0,1 0-1 0,-1 0-1 0,1-3 1 16,-1 3-2-16,1 0 1 0,-7 0 1 0,6 1 1 0,0 0-1 16,2-1 0-16,-2 4 0 0,0-4 0 0,1 1 1 15,-7 3 1-15,7-5 0 0,-1 3-2 0,0 1 0 0,1-3 2 16,-1 5-1-16,1-2-1 0,0 1-1 0,-7 0 1 15,6 1-1-15,0-5 1 0,0 4-1 0,-6 0 1 0,8-1 0 16,-2 2 1-16,-6-1 0 0,6 0-1 0,1 0 0 0,-7-1 0 16,7 2 0-16,-1-1 1 0,-6-1-1 0,7 1 1 15,-7 1 0-15,6-2 1 0,-6 2-1 0,6 2 1 0,2-3 1 16,-8 0-2-16,6 0 0 0,0 0-1 0,1 1 1 16,-7-2 0-16,6 1 0 0,1 0 0 0,-1 3-1 0,1-2 4 15,-7-1-2-15,6 4 0 0,1-5-1 0,-1 5 0 0,1-3 0 16,-1 2-2-16,-6-3 1 0,6 0-3 0,2-1 2 15,-8 2 1-15,6-1 1 0,0-1-3 0,-6 2 2 0,7-1 0 16,-7 3 1-16,6-3 0 0,-6 0 0 0,7 1 0 16,-7-2 0-16,7 1 3 0,-1-3-1 0,-6 2-2 0,6 1 0 15,2 0 1-15,-8 1 1 0,6-5-2 0,0 5 2 16,-6-2 0-16,6 1 0 0,-6-1 1 0,6-2-2 0,-6 3 1 16,0 0-2-16,8 0 1 0,-8-4 0 0,6 8 0 0,-6-5-1 15,6 2 1-15,-6-1 0 0,7 0 1 0,-7 1-1 0,6-2 1 16,2 1-1-16,-2 4 0 0,-6-5 1 0,6 2-1 15,0-1 0-15,2 0 1 0,-2 1 0 0,7-3-2 16,-7 3 1-16,1-1 1 0,0-5-1 0,-1 6 1 0,0-1-2 16,0 0-1-16,1 0 1 0,0 0 0 0,5-4 0 0,-12 4-1 15,8 0 2-15,5-4-1 0,-7 4 1 0,0-2 0 16,1 0-1-16,0-1-1 0,-1 4 0 0,7-3 0 0,-6-1-1 16,-1 4 1-16,6-5 0 0,-4 3 0 0,4 2 0 15,-5-1 1-15,-1 0 0 0,8 0-1 0,-8-4 2 0,7 4-1 16,-6 1-1-16,6-3 1 0,-7-1-1 0,1 4 0 0,6-1 1 15,-7-1-1-15,1 1 0 0,-1 0 0 0,1 0 0 16,0 0 0-16,-2 0 0 0,2 0 0 0,0 1 0 0,0-2 0 16,-7-3-4-16,6 5 2 0,0-2 1 0,2 2-1 15,-2-5 3-15,0 4-1 0,1-4 0 0,-1 4 0 0,7-3 2 16,-6 3 0-16,-2-4 0 0,2 3-1 0,1-2-1 0,-3-1-1 16,2 1 2-16,7 4-1 0,-8-6 0 0,0 2 0 15,1 3 0-15,-1-5-1 0,1 2 0 0,0 0 2 0,-1 3-2 16,0 0 0-16,2-4 1 0,-8 4 0 0,6-4 1 15,0 4 1-15,0 0-1 0,1 0-1 0,-1-4 0 0,1 5 1 16,0-1 0-16,-2-1-1 0,-5 2 0 0,7-5 0 16,1 4 1-16,-2 0-1 0,0-4 2 0,0 4-2 0,2-3 0 15,-2 2 1-15,0 1 0 0,1 0 1 0,-1 0-2 0,1-4 1 16,0 4-1-16,-1 1 2 0,-1-5-3 0,3 5 1 0,4-6 2 16,-5 5-2-16,0-3 1 0,0 3 2 0,6-4 0 15,-7 4-2-15,8 0 4 0,-2-1-3 0,-6 2-2 16,8-1 3-16,-1 0-1 0,-2 4-1 0,4-4-1 0,-10 4 0 15,10-1 0-15,-3-3 1 0,1 3-1 0,-6 1 0 0,6 4-2 16,-7-5 2-16,8 0 0 0,-8-3 2 0,7 4-2 16,-6 0 1-16,-2 0 0 0,3-5 0 0,-2 5 2 0,0-3-2 15,1 2-1-15,0-3 0 0,-1 0 0 0,0 3 1 16,2-2 0-16,-2-1-1 0,0 0 0 0,1-1 1 0,-1 2 2 16,1-1-2-16,-1-1-1 0,1 1 1 0,-1 1-1 0,-1-2 3 15,4 1-1-15,-3 0-2 0,7 1 0 0,-6-1 0 16,5-1 1-16,1 2 1 0,1-1 1 0,-2-1-3 15,2 1 2-15,-1 1 3 0,0-2-2 0,6 1 1 0,-5 0-2 16,-2 0 0-16,8 1 0 0,-7 2 0 0,7-3-2 0,-8 1-1 16,8-2 0-16,-1 5 0 0,-5-1 1 0,6-3 1 0,-2 4 0 15,2-1 1-15,7-3-2 0,-9 4 2 0,2 1 0 16,0-2 0-16,5-3-1 0,-5 3-1 0,7-3 0 16,-8 4 0-16,0-1 0 0,8-3 0 0,-7 3 0 0,-2-2 0 15,9-1 0-15,-1 0 0 0,0 1 0 0,0-3 0 0,0 3 0 16,0-1 0-16,0 0 0 0,6 1 1 0,2-6 0 15,-9 5 1-15,7 1 1 0,2-5-1 0,-1 0 0 0,-9 4-1 16,17-4-1-16,-9 0 0 0,1-2 1 0,5 1-2 16,-5-2 0-16,7 0 0 0,-1 4-1 0,6-5 2 0,1-3 1 15,-2 4 0-15,3-4 1 0,5 0 1 0,-6 0 0 0,6 0 0 16,0 0 4-16,0-4-2 0,-1 1-2 0,3-1-4 16,-9 0-11-16,1 0-18 0,-1-4-33 0,-14 1-59 0,3 0-160 15,-14-4-92-15,-8 4-74 0</inkml:trace>
  <inkml:trace contextRef="#ctx0" brushRef="#br0" timeOffset="176583.69">7612 2380 314 0,'0'5'225'0,"13"-1"-110"15,-6-1-65-15,5 4-52 0,8 0-44 0,0 1-86 16,-1-1-129-16</inkml:trace>
  <inkml:trace contextRef="#ctx0" brushRef="#br0" timeOffset="176739.83">7599 2916 219 0,'-14'11'270'0,"8"0"-125"15,0 3-66-15,0-3-37 0,6 1-20 0,0 2-12 16,6 4-13-16,-6 0-20 0,6 1-31 0,0-1-47 0,8 4-121 15,-8 0-93-15</inkml:trace>
  <inkml:trace contextRef="#ctx0" brushRef="#br0" timeOffset="176880.42">7585 3747 82 0,'-12'19'286'0,"6"3"-112"0,-8 0-61 15,1-1-35-15,7 2-21 0,-1-2-17 0,0 5-9 16,7-3-7-16,0 2-6 0,0-3-11 0,7 3-15 0,0 1-22 15,6 4-37-15,-7-5-66 0,8 1-138 0,-2 0-77 16</inkml:trace>
  <inkml:trace contextRef="#ctx0" brushRef="#br0" timeOffset="176989.77">7709 4385 51 0,'-6'7'296'15,"0"-3"-111"-15,6 3-74 0,-7 0-44 0,7 0-25 16,0 1-16-16,0-1-9 0,0 4-7 0,7 0-7 0,-7 1-10 15,12-1-17-15,-5 4-33 0,6-1-53 0,1 1-94 0,-2 2-97 16</inkml:trace>
  <inkml:trace contextRef="#ctx0" brushRef="#br0" timeOffset="177224.09">7859 5117 35 0,'-13'33'263'0,"1"-4"-95"0,5 1-61 15,-6-4-30-15,7 3-20 0,-8-2-16 0,8 2-12 0,6-8-10 16,-7 4-6-16,7 1-5 0,0-4-8 0,7 0-12 15,-1 0-9-15,8-3-7 0,-2 0-5 0,2-2-1 16,-2 2-2-16,1-5 1 0,1 1 5 0,-2 3 9 0,2-3 12 16,-2-1 9-16,-5 1 9 0,6-1 12 0,-6 5 7 0,-1-4 12 15,0 3 11-15,2-3 10 0,-2 0 3 0,-6 2 5 16,6-1-2-16,1-1-3 0,-7-1-6 0,0 1-7 0,6-1-12 16,-6 1-8-16,0-4-7 0,7 3-7 0,-7 1-4 15,6-1-3-15,1 1-3 0,-7 4-9 0,6-5-22 0,1-3-36 16,-1 4-72-16,1-5-157 0,-1-2-90 0</inkml:trace>
  <inkml:trace contextRef="#ctx0" brushRef="#br0" timeOffset="195079.27">7325 2476 126 0,'0'0'179'0,"0"0"-45"0,-6 0-33 0,6 0-19 16,0 0-14-16,6 0-8 0,-6 0-3 0,0-4-2 0,0 4-1 16,0 0-2-16,0 0-2 0,0-3-6 0,-6 3-7 0,6 0-5 15,0 0-7-15,0 0-6 0,-7 0-6 0,7 0-6 0,-7 3-3 16,7-3 0-16,-6 4-3 0,6 1 0 0,-6 1 0 16,6-2-2-16,-6 0 0 0,6-1 1 0,0 5-1 15,0-1 1-15,6 0 0 0,-6 0-1 0,6 1-1 0,-6-1 2 16,6 5 1-16,1-6-1 0,0 2 1 0,-1 3 0 0,1-5 0 15,-7 6 0-15,6-4 0 0,0 3-1 0,2 0 0 16,-8-1 1-16,6 1-1 0,0 1 0 0,-6-2 0 0,5 1-1 16,-5 4 0-16,9-5 1 0,-9 2-1 0,6 3 1 0,-6-5-1 15,5 2-1-15,-5 2 1 0,8-3 1 0,-8 4 1 16,0-4-1-16,0 4 0 0,-8-5 1 0,8 5 1 0,0-4-1 16,0 0 1-16,-5 0-2 0,5 0 0 0,-6-1 0 15,6 6 0-15,-9-5 0 0,9 0-1 0,0 3-1 0,0-6 2 16,0 3 0-16,0 0 0 0,0-1 0 0,0 2 0 0,0 3 1 15,9-4 1-15,-9-1-1 0,0 2-1 0,0 3 0 16,0-5 1-16,6 5 0 0,-6-1-1 0,0-3 1 0,0 4-2 16,-6-5 1-16,6 5 1 0,0-3-1 0,-9 2 1 15,9 1-1-15,0-4 1 0,-5 4 0 0,5-5 0 0,0 2-1 16,-6 2 0-16,6-2 0 0,0-2-1 0,0 0 1 16,6 2 0-16,-6-4 0 0,5 3 1 0,-5 0-1 0,0 0 0 15,9-4 0-15,-9 4 1 0,0 0-1 0,6-1 0 0,-6 2 0 16,0-1-1-16,0 0 1 0,0 1 0 0,0-3-2 15,0 3 2-15,0-1 0 0,0 0 1 0,5 0-1 0,-5 3 0 16,0-3 1-16,8 0-1 0,-8 3 2 0,6-2-2 0,-6-1-1 16,7 3 1-16,0-3 0 0,-1 0 1 0,0 5-1 15,1-1 1-15,-7-1-1 0,7 0 2 0,-1 8-2 16,-6-4 0-16,6 4 0 0,-6 1 1 0,0 2 0 0,0 1-1 16,-6-1-2-16,0 1 1 0,6-1 2 0,-7 6 0 0,0-6-1 15,1 0 1-15,0 1 0 0,-1-1 1 0,0-3 2 0,7 1-1 16,0-1 0-16,-6 0 1 0,6-4 3 0,6 0 0 15,-6 0 0-15,0 1 0 0,7-4 0 0,0-1 0 16,-1 4 0-16,0-2-1 0,1 1-2 0,0-2 0 0,-1 3-2 16,0 0 3-16,-6 1-3 0,7-2 0 0,-7 0 2 0,6 0-2 15,-6 2 1-15,7-1-3 0,-7 0 1 0,0 0 2 16,7 1 2-16,-7-1 1 0,6 1 1 0,0-1 0 0,2 0 1 16,-2 0 5-16,0 5-2 0,0-2-2 0,-6 2 0 0,7-2 1 15,0 1-3-15,-1 4 0 0,1-4-2 0,-7 3-1 16,6 1 0-16,-6 3 0 0,0-2-1 0,0 2-1 0,0-4 0 15,6 0-1-15,-6 2 1 0,0-2-1 0,0-3 1 16,8 4-1-16,-8-5 0 0,0 1 1 0,6 0 1 0,0 1-1 16,-6-2 2-16,6 1 0 0,-6 0 1 0,8 1-1 0,-8-1 0 15,6 0 2-15,0 0-1 0,-6-1-1 0,7 1 1 16,-7 4-2-16,6-3 1 0,-6-2 0 0,0 1-1 0,7 4 0 16,-7-4 0-16,0 0-2 0,0 3 2 0,0-4-1 15,0 2 0-15,0 3 0 0,0-4 1 0,0-1 1 0,0 2 1 16,0-1-2-16,7-1 1 0,-7 2 1 0,0-5-2 15,0 0 2-15,6 5 0 0,-6-6 0 0,6 2 1 0,-6-1 2 16,6 1 0-16,-6-1 2 0,8 0 0 0,-8 0 2 0,6 1 0 16,0-1-1-16,1 1-1 0,0-1-2 0,-7 0 0 15,6 0 0-15,1-3-2 0,-7 4 0 0,6-2-4 0,0-2 2 16,-6-1-1-16,7 2 1 0,-7-5-2 0,7 0-1 0,-1-1 1 16,-6 2-2-16,6-5-1 0,2 1-15 0,-2-1-26 15,-6 0-44-15,6-4-101 0,1 1-125 0,-7-4-96 16,0 0-49-16</inkml:trace>
  <inkml:trace contextRef="#ctx0" brushRef="#br0" timeOffset="196157.36">6615 1238 71 0,'-7'0'162'16,"1"-3"-19"-16,0 3-18 0,-1-4-18 0,0-1-15 0,1 2-15 15,-1 0-9-15,1-1-10 0,-1 0-5 0,1 1-5 0,-1 0-2 16,7-2-4-16,-7 1 0 0,2 1 0 0,5-2 2 0,-8 3 1 16,8 2-1-16,0-4-2 0,0 4-4 0,0-3-3 15,0 3-8-15,0-4-6 0,0 4-5 0,0-4-3 0,0 0-4 16,8 0-3-16,-3 0-3 0,2 4-4 0,6-2 1 0,-6-3-2 15,6 5-1-15,-7-2 2 0,8 2 0 0,-8 2 0 0,7-2 0 16,0 5 0-16,-7 1 0 0,6 2 1 0,-4 0 0 16,4 1-1-16,3 3 1 0,-9-1-1 0,6 3 1 15,2 5-1-15,-8-4 1 0,7 6 0 0,-7-1 0 0,2 1 1 16,3 1-1-16,-4 4 0 0,1-4 1 0,-3 3 0 0,2 1-1 16,0-4-1-16,-1 4 3 0,1-1-2 0,0-3 0 0,-1 0 0 15,0 1 1-15,-6-5-1 0,6 0 0 0,2-3 1 16,-2 3-3-16,0-7 2 0,-6-1 0 0,7 2 1 15,0-1-1-15,-7-4 2 0,6 0 1 0,-6-3 7 0,7 1 8 16,-7-5 8-16,6 0 6 0,-1 0 3 0,-5-5 3 0,9-2-2 16,2-8 0-16,3 4-3 0,-1-7-8 0,0-1-8 15,-6-2-3-15,6-4-3 0,-1-2 0 0,-4-2 1 0,-2 0-1 16,-1 0-2-16,-10-4-1 0,5-1-1 0,-6 2-1 16,-2-1-2-16,-4-1 0 0,-1 1-3 0,0 0 0 0,-7 4 1 15,6 0-1-15,3-1 0 0,-9 5 0 0,7 0-2 0,-1 2-1 16,-6 5 0-16,8 0-4 0,-1 3-3 0,6 1-4 0,-6 6-11 15,6-3-16-15,2 7-16 0,5 2-20 0,0-3-22 0,0 5-26 16,5 5-44-16,2-5-85 0,-7 2-114 0,7 5-68 0</inkml:trace>
  <inkml:trace contextRef="#ctx0" brushRef="#br0" timeOffset="199250.17">7084 1571 102 0,'0'0'185'15,"0"0"-28"-15,0-4-27 0,0 4-25 0,0 0-24 16,0-3-19-16,7 3-14 0,-7-4-9 0,6 1-9 0,-6-2-3 16,6 5-3-16,1-6 1 0,0 2 1 0,-1 0-3 0,-1 1 0 15,4-1 0-15,2-4 2 0,-3 6 0 0,-2-3-3 16,1 2-4-16,-1-1 0 0,1 1 0 0,-1 3-2 16,0-4-3-16,2 4-4 0,-2-4-2 0,0 4 0 0,1 0-3 15,6 4-5-15,-8-4 0 0,3 4 0 0,-8-1 0 0,6 1 2 16,0 4 0-16,-6-2 3 0,8 2 2 0,-8-1-1 0,0 3 1 15,0 2-1-15,0-1 2 0,0-3-1 0,0 3-1 16,-8-1 0-16,8 1-3 0,0-3 1 0,0 3 1 16,-6-1 0-16,6-2 0 0,0-1 0 0,0 1-1 0,0-4-1 15,0-2 1-15,0 3 3 0,0-5 4 0,0 0 6 0,0 3 9 16,0-3 5-16,0 0 4 0,0-3 5 0,0-2 2 16,6 3-2-16,-6-2-6 0,8-4-7 0,-2-3-6 0,0 0-6 15,2 1-5-15,-2-2-4 0,6-2-4 0,-5-1-1 16,6 4 2-16,-6 0-2 0,-1-1 0 0,8 2 0 0,-14-1-1 15,6 3 2-15,0 1-1 0,-1 4 0 0,-5-1-1 0,0 1 0 16,0 3 0-16,0 3-1 0,0 1 0 0,0 4-1 16,-5-2 1-16,-1 5 2 0,0 1-1 0,6-2 0 0,-8 5 1 15,2-4 0-15,0 1 0 0,-1 2 1 0,7-7-1 16,-6 4 0-16,6-4 2 0,-7-2-1 0,7 1 2 0,0-2 1 16,0-4 4-16,0 0 2 0,0 0 0 0,7 0-1 0,-1 0 2 15,-6-8-1-15,13 6 1 0,-7-6-3 0,2 1-4 16,4-1-1-16,2-3-2 0,-8 1 0 0,7 1 0 15,-7 3 0-15,1-2-1 0,0 0 0 0,-1 1 2 0,0 4-1 16,-6-2-1-16,0 3 1 0,7-2 0 0,-7 4-1 0,0 0 1 16,0 0-1-16,0 0 0 0,0 0 0 0,0 6-2 15,0-1 1-15,7-2 1 0,-7 4 0 0,0 5 0 0,0-5 0 16,6 1 1-16,-6 2-1 0,0 1 0 0,6 1 0 0,-6-2 1 16,7-3 0-16,-7 5-1 0,6-1 0 0,-6-5-3 15,7 6-3-15,-7-5-3 0,7 4-7 0,-7 0-7 0,6-4-9 16,0 1-9-16,-6 3-13 0,8-3-9 0,-2-1-8 15,0 0-13-15,0-4-13 0,-6 1-16 0,7 0-26 0,0 0-63 16,-1-4-123-16,1-4-69 0</inkml:trace>
  <inkml:trace contextRef="#ctx0" brushRef="#br0" timeOffset="199578.22">7827 1076 312 0,'13'0'310'0,"0"-3"-140"15,7 3-73-15,-2 3-41 0,2-3-16 0,-6 4-10 0,5 4-5 16,1-5 0-16,-7 5 2 0,6-1 1 0,-6 4 0 0,-6 0 1 16,-1 4 1-16,1 2 0 0,-1 3 0 0,-12-3-2 0,-1 9-2 15,1-4-3-15,-7 0 1 0,0 7-4 0,-13-3-3 16,6 4-4-16,-6-1-5 0,-1-4-9 0,2 5-19 0,-7-1-30 16,6 0-48-16,-1 0-130 0,1-2-82 0,0-6-85 15</inkml:trace>
  <inkml:trace contextRef="#ctx0" brushRef="#br0" timeOffset="200374.9">7650 1733 8 0,'0'-4'258'15,"-6"0"-63"-15,6 0-55 0,0 2-48 0,6-7-28 16,-6 6-17-16,0-4-7 0,0-1 4 0,8 1 6 0,-8 0 0 15,6 2-2-15,-6-1-6 0,6-2-1 0,-6 1-3 0,7 3-2 16,-7-2-6-16,7 1-7 0,-7 2-6 0,0-1-3 16,6 4-1-16,-6-3-1 0,0 3-2 0,0 3-3 0,0-3-3 15,7 7-2-15,-7-2 0 0,0 1 0 0,0 5 1 16,0 1 2-16,6-2 2 0,-6 9 0 0,0-5 0 0,6 1 0 16,1 4-2-16,-7-2 0 0,7 2-1 0,-7-1 1 0,6 1-3 15,-6-2 4-15,6 6-1 0,-6-5 0 0,8 1 4 16,-8-4-1-16,6 2-1 0,-6 2 1 0,0-5-1 0,0 1-2 15,6-1-1-15,-6 1 1 0,0-3-4 0,0-2 3 16,-6-3-1-16,6 1-1 0,0-1 3 0,0-3 6 0,0 0 6 16,0 0 6-16,0-4 8 0,0 0 5 0,0 0 3 15,0 0 0-15,0-4 1 0,0 0-5 0,0-3-3 0,0-1-8 16,0-3-9-16,0-4-6 0,0 1-3 0,0-1-1 16,0-3-2-16,0 0 2 0,6-4-6 0,-6 0 1 0,0 0 1 15,7-4 0-15,-7 4 1 0,6-4 1 0,1-3-2 0,-1 4-2 16,-6-1 1-16,7 0 0 0,-1 4 0 0,0 0 0 15,-6 0 0-15,8 0 0 0,-2 5-1 0,-6 2 2 0,6 3 0 16,-6 1-1-16,7 3-2 0,-7 2-2 0,7 2 4 0,-1 0-4 16,0 4 1-16,1 0-2 0,-1 0-3 0,8 4-2 15,-8 0-1-15,0 2-1 0,0 6-4 0,8-1 1 0,-8 0 0 16,1 4 0-16,0-4 3 0,-7 0 1 0,6 0 2 16,-6-1 1-16,0 5 1 0,0-3 0 0,-6 2 2 0,-1 1 0 15,-6-5 1-15,-1 5 3 0,-4 0 0 0,-9 0-1 16,1-1 1-16,0 1-1 0,-6-1 2 0,-1 1-3 0,1-4-4 15,-1 3-6-15,7-2-9 0,0-1-11 0,-1-1-22 16,9 2-34-16,-2-9-67 0,7 5-172 0,6-1-77 0,7-7-48 16</inkml:trace>
  <inkml:trace contextRef="#ctx0" brushRef="#br0" timeOffset="-213437.85">3930 10529 123 0,'-6'0'288'0,"6"0"-66"0,0 0-67 0,0 0-50 15,0 0-29-15,-6-5-16 0,6 5-11 0,0-2-7 0,0 2-3 16,6 0-7-16,-6-4-5 0,0 0-4 0,0 4-3 0,0 0-4 16,6-4-2-16,-6 4-2 0,0 0-1 0,0 0-2 15,0-3 0-15,0 3 0 0,0 0 1 0,0 0-1 16,0 0 2-16,0 0-1 0,0 0 4 0,0 0 3 0,0 0 0 15,0 0 0-15,0-4 1 0,0 4 0 0,7-4-3 0,-7 4-1 16,6-4-2-16,1-3-2 0,-7 4 2 0,6-1 0 16,1-3-2-16,5-1 1 0,-4 1 1 0,-2 4 0 0,7-6-2 15,-6 2-2-15,6 0-3 0,-7 0-1 0,8-1 0 0,-2 1 0 16,0-1-2-16,2 2 2 0,-1-5-1 0,1 3 0 16,4-3 0-16,2 4 1 0,0-4-1 0,-1-3 2 0,1 3-2 15,0-4 2-15,5 3-2 0,-5-3 2 0,6 1-2 16,0-1 1-16,1 1 0 0,-8 3-1 0,7-3 1 0,0-2-1 15,-7 6 3-15,8-5-3 0,-8 3 2 0,1-2 1 0,-7 3-1 16,6 0 1-16,-7 1 2 0,3-2 2 0,-3 2 1 16,2 3 2-16,-8-5 0 0,0 5 0 0,7-4 1 0,-13 3 1 15,7 0-2-15,0-1 0 0,-7 1-3 0,6 0-1 16,-6 2-1-16,0 1-1 0,0-2 0 0,0 0-1 0,0 3-1 16,0 0-2-16,0 1-2 0,0-1-1 0,0 1 2 0,0-1 0 15,0 4-1-15,0-3-1 0,0 3 0 0,0-4-1 16,-6 4 0-16,6-4 1 0,0 4 0 0,0 0 0 15,0 0 0-15,0-4 4 0,0 4-2 0,0 0 0 0,0-3 0 16,0 3-2-16,0 0 0 0,0 0-3 0,0 0 1 0,0 0-4 16,0 0 3-16,0 0 1 0,0 0 0 0,0 0-2 0,0 0-5 15,0 0-6-15,0 0-9 0,0 0-10 0,0 0-14 16,0 0-19-16,0 0-25 0,0 3-37 0,0-3-67 16,-7 0-148-16,7 4-76 0,-7-4-31 0</inkml:trace>
  <inkml:trace contextRef="#ctx0" brushRef="#br0" timeOffset="-213047.48">4133 10009 370 0,'0'-5'342'0,"0"2"-120"0,0 3-92 15,0-4-50-15,0 4-27 0,0 0-14 0,0 0-6 16,0 0-6-16,0 0-6 0,0 0-5 0,0 0-4 0,-8 0-3 16,8 4-3-16,0-4-2 0,0 3 0 0,0 4 2 0,-6 1 4 15,6-1 2-15,-6 5 1 0,0 2 1 0,-1 1 3 16,0 0-1-16,-6-1 1 0,7 5-1 0,-8-2-3 16,8 6 0-16,-6-5-1 0,-2 4-1 0,1 0-2 0,-7 0-1 15,8 0-2-15,-2 4-1 0,-5-4-3 0,6-1-1 0,-6 2 0 16,5-2 2-16,-6 2-1 0,8-2-1 0,-1 1 3 0,-1-3-1 15,2-2 1-15,-2 2-1 0,8-4 1 0,0 4-2 16,-1-9-2-16,0 5 3 0,7-4 0 0,0-4 0 16,0 4 2-16,7-7 0 0,-7 3 2 0,7-4 1 0,5 2 1 15,2-5 2-15,-2 0-1 0,8 0 0 0,-1-5 0 0,7 2-2 16,1 0 1-16,5-5-2 0,1 1-3 0,7-1-7 16,-2-2-15-16,1-1-19 0,0 0-38 0,0-3-77 0,1 2-170 15,-2-3-88-15,-6 1-50 0</inkml:trace>
  <inkml:trace contextRef="#ctx0" brushRef="#br0" timeOffset="-206080.36">5331 7488 43 0,'6'-10'382'0,"8"-2"-100"16,-8 1-106-16,1 0-65 0,6-1-35 0,0 2-22 0,-7-1-12 15,8 0-5-15,-8 0-4 0,7 0 3 0,-6 0 1 16,-1 4 1-16,1-4 1 0,-1 7 0 0,-6-3 0 0,6 3-1 15,-6 1-4-15,0-1-5 0,0 4-7 0,0-4-5 0,0 4-4 16,0 0-5-16,0 4-2 0,-6 0 0 0,6-1 1 16,-6 3 2-16,-7 6 4 0,6-1 3 0,-6 0 1 0,-2 4 3 15,4 3 4-15,-2 0 0 0,-7 1 1 0,8-2 0 0,-8 6-1 16,0 3-1-16,1-4 3 0,-7 7 2 0,6 0 0 16,-6 5 0-16,0-5 1 0,-2 0 1 0,4 4-2 15,-2-3-1-15,0-1-4 0,0-4-3 0,6 4-3 0,-6-3-4 16,7 3-5-16,-1-6-1 0,1 2-3 0,4-7-1 0,3 5-2 15,5-5 1-15,-5 0-1 0,5-4-1 0,7-3-6 0,-6 1-10 16,6-1-14-16,0-3-17 0,6-6-18 0,1 2-25 16,-1 0-21-16,0-8-27 0,1 0-36 0,5-4-58 15,-5-1-98-15,1-3-78 0,-2 2-36 0</inkml:trace>
  <inkml:trace contextRef="#ctx0" brushRef="#br0" timeOffset="-205861.66">4920 7715 294 0,'0'-4'385'16,"0"4"-126"-16,0 0-109 0,-6 4-64 0,6-1-36 0,0 8-21 16,0-3-8-16,-6 4-2 0,6-3 2 0,-7 7 1 0,1 2 2 15,0 0 2-15,-2 0 3 0,2 4 0 0,-7 4 0 16,6-3-4-16,1 2-1 0,-7-4-1 0,7 6-1 16,-1-9 0-16,0 4-3 0,7-5 0 0,-7 3-1 0,7-5 2 15,0-1-4-15,0 1 1 0,0-5-2 0,0 1 0 0,7-3 0 16,0 2-2-16,0-6-3 0,6 3 0 0,-1-2-2 0,8-2-5 15,0 0-10-15,5-3-19 0,1-3-26 0,8 0-40 16,5-9-87-16,-8 5-166 0,9-8-79 0,-7 1-43 16</inkml:trace>
  <inkml:trace contextRef="#ctx0" brushRef="#br0" timeOffset="-204674.4">8661 1642 107 0,'-6'-5'273'15,"6"5"-56"-15,-7-3-62 0,0-1-43 0,0 4-27 0,2-3-16 16,-3-1-9-16,1 0-7 0,2 0-5 0,-8 1-2 16,0-5-3-16,6 8 2 0,-5-6-2 0,-8 6-5 0,6-4-2 15,2 4-3-15,-8 0-1 0,1-5-1 0,-7 5-3 16,6 5-5-16,-7-5 0 0,2 0 1 0,-1 0-1 0,0 4 3 15,0-4 0-15,-1 3-1 0,1-3 0 0,-6 0-1 16,5 0-1-16,1 0-4 0,1 0-2 0,5 3-3 0,-6-3-2 16,6 0-3-16,7 0-2 0,1 0-3 0,4 0-4 15,2 0-5-15,0 0-10 0,-1 0-12 0,7 0-17 0,0 0-14 16,0 0-18-16,0-3-23 0,7 3-28 0,-1-3-40 0,8-1-73 16,-8-4-122-16,7-3-60 0</inkml:trace>
  <inkml:trace contextRef="#ctx0" brushRef="#br0" timeOffset="-204455.75">8211 1414 47 0,'0'-8'357'0,"0"4"-91"0,0 2-95 16,0-3-54-16,0 5-32 0,0-3-19 0,0 3-13 0,0 0-11 15,0 0-7-15,0 0-9 0,0 0-6 0,-6 0-6 16,0 3-4-16,-8 4-3 0,2-3 1 0,-2 7 0 0,1-3 1 16,-7 3 0-16,2 1 0 0,-2-2 4 0,6 0 0 15,-5 2 2-15,-1 2 1 0,7-2 2 0,-6 3 0 0,12-5 1 16,-6 1 0-16,7-1-3 0,-1 2-1 0,7-1-2 15,0 0-1-15,0 1 1 0,7-6 0 0,6 5 1 0,0-3 1 16,6 3 0-16,0-3 0 0,14 2-1 0,1-3-6 0,4 1-15 16,7-2-25-16,8 2-42 0,-1-1-94 0,0 1-138 15,6-4-107-15,-5-1-53 0</inkml:trace>
  <inkml:trace contextRef="#ctx0" brushRef="#br0" timeOffset="-203237.28">5892 8066 223 0,'-7'-2'376'16,"7"-4"-95"-16,-7 6-94 0,7-2-64 0,-6-2-33 15,6 4-19-15,0-3-8 0,0 3 0 0,0-4 1 0,0 4-2 16,0-4-6-16,0 4-6 0,0-4-6 0,0 4-7 0,0-4-7 16,6 0-7-16,1 2-3 0,-7-3-2 0,7 5-2 0,-1-2 1 15,1-3 1-15,5 5 3 0,2 0 2 0,-2-3 0 16,8 3-2-16,0 3 1 0,-1-3-2 0,1 7 4 16,-1 0-2-16,1 1-2 0,0 4 1 0,-1-3 0 0,-6 7 4 15,0-1 2-15,-7-1 6 0,8 5 1 0,-14-1 5 0,0 0 4 16,0 1 3-16,-6-1 1 0,-2 3-3 0,-4 2-4 15,-8-1-7-15,-6 0-15 0,0 1-29 0,-6-2-43 0,-1 1-55 16,-7-7-82-16,8-1-175 0,-1 1-100 0,1-4-73 16,-7-4-37-16</inkml:trace>
  <inkml:trace contextRef="#ctx0" brushRef="#br0" timeOffset="-200581.65">4165 10597 305 0,'-7'-6'341'0,"1"-2"-119"0,-1 1-94 16,7-1-58-16,-6 1-29 0,6 4-15 0,-6-4-11 0,6-1-1 15,0 4 0-15,0-3 3 0,0-1 1 0,0 2 0 0,0-2-1 16,0 1 2-16,0-1 0 0,0 1 0 0,0 0-1 15,0 0-2-15,6-1 3 0,-6 4-1 0,0-2 3 0,0-3 4 16,0 2 4-16,0 0-1 0,-6 4 0 0,6-5-2 16,-8 1 0-16,2 3 2 0,6-4 1 0,-6 6-3 0,0-6 0 15,-8 4-2-15,7 1 1 0,-5-5 4 0,-2 4 1 0,2 4 0 16,-2-2-6-16,-5-3-1 0,6 5-2 0,-6-3-2 16,-8 3-1-16,8 0-6 0,0 0-3 0,-7 0-2 15,-1 3 0-15,1-3 0 0,6 5-1 0,-6-3 1 0,1-2 0 16,-9 4 1-16,9 4-2 0,-1-5-1 0,-7 5 2 0,7-2 0 15,-6 2 3-15,-1 3-2 0,7 0 1 0,-13 3 4 0,6 1 1 16,0 4 6-16,-6 3 2 0,1 4 5 0,-1 3 2 16,-1 4 2-16,1 0 7 0,7 7-5 0,-1-3-3 15,7 3-5-15,6 0-6 0,-6 4-5 0,7 0-3 0,4-3-4 16,4 3-11-16,-9-1 2 0,7 4 0 0,7-2 1 0,-8-1-1 16,8 0 1-16,0-4 1 0,-1 4 1 0,7-7 0 15,0 3 2-15,0-3 1 0,7-1-1 0,-1-3 0 0,7 1 1 16,0-5-1-16,0 0-1 0,7 0 0 0,0-2 0 15,5-2-2-15,1-7 1 0,0 4-1 0,7-7 1 0,-1-1-1 16,8-3-1-16,-1-3-2 0,0-5-2 0,7-3-1 0,-1-3-2 16,1-5 0-16,5-3-5 0,8-3 2 0,-6-5-1 15,5 1 2-15,1-4 0 0,0 1-1 0,-1-6-2 0,-5-2-1 16,4 3-1-16,-4-4-1 0,-1 1-1 0,-7-3-1 16,2-1 5-16,-9-3 5 0,1-1 8 0,1-8 14 0,-2 6 21 15,-5-10 12-15,-7 2 15 0,1-5 17 0,-2-2 8 0,-6-5 9 16,-5 1 3-16,-7-9-3 0,-1 5-11 0,-6-4-4 15,-6 4-15-15,-7-4-12 0,-1 3-10 0,-5 1-11 0,-7 3-9 16,-6 1-9-16,6 3-5 0,-15 8-8 0,9 2-20 0,-6 6-48 16,-2 2-55-16,8 8-55 0,-8 3-64 0,8 4-115 15,-1 8-144-15,7 6-87 0,1 0-33 0</inkml:trace>
  <inkml:trace contextRef="#ctx0" brushRef="#br0" timeOffset="-199972.41">3761 11657 133 0,'-7'-4'483'16,"7"4"-91"-16,0 0-125 0,-6 0-101 0,6-3-60 15,0 3-40-15,-6 0-25 0,6 3-15 0,6-3-6 0,-6 4 2 16,0 3 5-16,6 5 9 0,-6-2 6 0,0 5 8 15,7 6 7-15,-7 2 7 0,0 6 8 0,7 8 1 0,-7 3-2 16,6 4-3-16,0 4-5 0,1 2-6 0,-7 5-6 16,6 4-8-16,1 4-12 0,-7 0-10 0,7 2-8 0,-1 1-5 15,0-4-4-15,0 1-1 0,-6-9-3 0,8 1 0 0,-2-3 0 16,0-5 2-16,1-6-1 0,0-4 1 0,-7-5 0 16,6-6 6-16,-6-8 27 0,0-3 21 0,0-5 22 0,0-2 17 15,0-8 16-15,0 0 12 0,0-8 16 0,0 1 14 16,-6-7-9-16,6-1-6 0,-7-4-11 0,0 2-9 0,1-5-11 15,0-5-12-15,-2-2-12 0,2 0-18 0,-6 0-11 0,5 0-9 16,-6-1-8-16,0 5-5 0,7 3-1 0,-8 0-1 16,8 7-2-16,0 4-2 0,-2 1-10 0,2 6-4 0,0 4-4 15,-1 6-4-15,7 2-2 0,-6 11-3 0,6-2-1 16,0 9-2-16,6-4 0 0,1 7-3 0,-1-2-2 0,8 2-5 16,5-3-6-16,-6-1-2 0,13 0-3 0,-7-6 1 0,7-5-11 15,1 1 8-15,-1-4 7 0,6-8 5 0,-6 2 5 16,1-5 6-16,5-5 1 0,-5-1 2 0,-3-2 13 0,-4 1-4 15,1-4-6-15,-3 0-6 0,2 0-10 0,-7-4-14 16,-6 1-20-16,6-1-45 0,-7 1-69 0,-6-1-74 0,0 0-73 16,0-3-92-16,-6-1-159 0,6 2-90 0,-6-3-54 0,-1 3 4 15</inkml:trace>
  <inkml:trace contextRef="#ctx0" brushRef="#br0" timeOffset="-189115.59">16467 2718 303 0,'-6'-14'495'0,"0"2"-173"0,6 1-142 16,-8 0-74-16,2 1-39 0,6 2-12 0,0 4-5 16,-6 1-2-16,6-1-1 0,0 0 0 0,0 4-4 0,0-3-7 15,0 3-1-15,6 3-10 0,-6 1-10 0,6 3-6 0,2 5-3 16,4 2-3-16,-6 4-1 0,8 4 1 0,-8 4 0 16,6 7 1-16,3 4 3 0,-3 3 1 0,-6 0 2 0,8 1 0 15,-8-1 1-15,1 4-1 0,-1 0 0 0,1-5 1 16,0 9-3-16,-7-6 1 0,6 4 0 0,0-5-2 0,1 3-1 15,-7 0 0-15,7-4 0 0,-1 0-1 0,7-3-1 0,-8-4-1 16,10 0 1-16,-10-4-1 0,10-3 3 0,-9-3 5 16,6-9 15-16,-5 0 24 0,0-6 29 0,6-5 29 15,-7-3 23-15,8-8 24 0,-3-6 19 0,4-9 10 0,4-2-5 16,1-4-14-16,-1-4-19 0,-6-3-22 0,7-4-19 0,-7 3-21 16,6-4-19-16,-12 5-16 0,5-4-12 0,2-1-9 0,-8 0-16 15,1 2-23-15,-7-2-33 0,6 0-43 0,-6 5-50 16,0-1-42-16,7 1-41 0,-7 7-38 0,6 3-30 0,1 1-27 15,-1 6-32-15,8 0-82 0,-3 10-56 0,9-3-45 0,-6 4-5 16</inkml:trace>
  <inkml:trace contextRef="#ctx0" brushRef="#br0" timeOffset="-188068.94">17106 3589 441 0,'0'-7'380'15,"-7"0"-143"-15,7 0-95 0,-6-4-50 0,6 4-28 16,0-4-12-16,6 3-8 0,-6-3-5 0,7 4 1 0,-7-1-3 15,6 1-6-15,8 0-5 0,-8 0-2 0,-1 3-7 0,3 0 0 16,-2 1-4-16,7-2-3 0,-6 5-3 0,-1 0 0 16,1 0-1-16,0 5-1 0,-1 2 0 0,0 1 2 0,1-1 0 15,0 7 0-15,-7 1 1 0,6 0 1 0,-1-1 0 16,3 4 0-16,-8-2-1 0,6 2-2 0,0 1 0 0,2-5-3 16,-2 3-1-16,-1-2 0 0,4 0-1 0,-3 0 1 15,-6-5 0-15,6 5 0 0,0-3 0 0,-6-6 0 0,7 6-1 16,-7-8 0-16,7 3 1 0,-7-3 4 0,0 0 11 0,0-2 15 15,6-2 13-15,-6 0 11 0,0 0 5 0,7-2 4 16,-7-6 2-16,6 1-4 0,0-1-7 0,2-4-13 0,-2 3-10 16,5-3-7-16,-2-3-1 0,-3 4 2 0,-1 0 6 0,3-3 8 15,-2 2 4-15,1 2-1 0,0 3-1 0,-7-5-2 16,6 4-1-16,-6 2-8 0,6 3-10 0,-6-5-10 16,6 4-6-16,-6 0-3 0,0 0-2 0,8 4-2 0,-8-2-2 15,6 2 2-15,0-5-1 0,1 5 1 0,0-2 0 0,-1-3 0 16,1 1 0-16,-1 4 0 0,0-3 1 0,0-1 0 0,2 0 0 15,-2 1 0-15,-6-1 0 0,5 1 1 0,-5-1 0 16,0 4 0-16,0-4-1 0,9 4 0 0,-9 0-1 16,0 0-2-16,0 0-3 0,0 0 1 0,6 0 0 0,-6 4 1 15,0 0 1-15,6 3-1 0,1-4 3 0,-1 5 0 0,1-1 0 16,0 0-1-16,5-2 0 0,-6 1-1 0,8-2-1 16,-8 4 0-16,8-4 0 0,-8-1 0 0,1 1 2 0,5-2 0 15,-5 4 0-15,0-6 1 0,-1 2 0 0,-6-2 0 16,6 0 1-16,1 0-1 0,-7 0 0 0,7 0 1 0,-7-2 0 15,6-4 0-15,-6 0 0 0,7 3 0 0,-7-5 0 0,6 4 2 16,-6-4 0-16,7 1 1 0,-7 0-1 0,0-4-1 16,0 4 2-16,0-4-1 0,0 4-1 0,0-4-1 15,0 0 0-15,0 3 0 0,0-3 0 0,0 4 1 0,0 0 0 16,0-1 0-16,-7 0 1 0,7 2 0 0,0 3 1 0,0-1 0 16,0 0-1-16,0 0-1 0,7 4-1 0,-7-4 0 0,0 4-2 15,0 0-1-15,0 0-1 0,6 0 0 0,-6 0 1 16,7 0-1-16,-1 4 1 0,-6 0-1 0,6 4 1 0,2-1 2 15,-2 0-2-15,0 4 1 0,1 0 0 0,-1 3 2 16,1 1 1-16,-1 3 0 0,-6 0 2 0,7 2 0 0,-1 1 4 16,1 2-1-16,-7-2 0 0,7 1-2 0,-1 3 1 15,-6 1-2-15,0-5 1 0,6 10-2 0,-6-6-2 0,0 1 0 16,7-1 0-16,-7 1 0 0,0 3-1 0,7-6 0 0,-7 2 1 16,0 0 0-16,0 1-1 0,0-1 0 0,0-3 1 15,0 5 1-15,0-6 0 0,6-2 0 0,-6 4 0 0,0-10 0 16,0 3 0-16,6-2 0 0,-6-3 1 0,0-4-2 15,7 0 0-15,-7 1 1 0,0-5 1 0,0 2 2 0,0-2 1 16,6-3 0-16,-6 0-1 0,0-3 2 0,0-5-2 0,0 0 0 16,7-2 0-16,-7-5-3 0,0 1-1 0,0-6 0 15,0-1 0-15,0-1 0 0,-7-4 0 0,7 1 0 0,0-2 0 16,0-2 1-16,-6 0 0 0,6 0 0 0,0-4 0 16,0 3-1-16,0-2 0 0,0-1 0 0,0-1-1 0,0 5-1 15,6-4-2-15,1 8 1 0,0-1-2 0,-1 1 1 0,6 3 0 16,2 3-2-16,-1 2 1 0,0 1 1 0,6 5-8 15,-5 0 5-15,6 3 0 0,-1 5-1 0,0 0-2 16,0-1-2-16,1 4-6 0,-6 4-6 0,-1-4-4 0,-1 6-14 16,-4-1-6-16,-2 2-3 0,-6 0-3 0,-6 4-2 0,-2 0 0 15,-4 1-2-15,-8-2-2 0,1 2-5 0,-8 3-14 0,-5-5-20 16,0 5-35-16,-1-4-77 0,-7 3-169 0,8-7-60 16,-7 4-39-16</inkml:trace>
  <inkml:trace contextRef="#ctx0" brushRef="#br0" timeOffset="-187272.27">13385 2923 43 0,'0'-11'398'0,"-7"-1"-93"0,7 6-108 16,-6-5-64-16,6-1-33 0,0 3-20 0,0-3-7 15,0 4-4-15,0-3-6 0,0 1-4 0,6-1-2 0,1 3-4 16,-7-3-8-16,7 4-5 0,6 3-7 0,-7 1-7 15,0 3-4-15,8 0-6 0,-8 3-6 0,8 5-3 0,-8 2 2 16,7 5 1-16,-7 3-2 0,1 5 2 0,-1 6 2 0,7 0 1 16,-7 5 2-16,2-3 0 0,-8 11-1 0,6-2-1 15,-6-1-1-15,6 2 0 0,1 3-3 0,-7-3-2 0,7 2 0 16,-1-1 0-16,-1 1-1 0,3-3-1 0,5 0 1 16,-6-4 0-16,5 5-1 0,-4-8 1 0,-2 0-3 0,6-3 0 15,-5-5-1-15,6-3 0 0,-6 0-2 0,-1-7 2 16,0-4 12-16,2-1 18 0,-8-6 18 0,6 0 11 0,0-8 10 15,1 0 7-15,0-10 11 0,-1-4 3 0,7-5-2 0,-7-6-10 16,8 0-12-16,-2-8-5 0,2 1-4 0,-2-4-4 16,1-1-9-16,1 1-6 0,-2-4-8 0,2 4-7 0,-2-4-7 15,-5 3-7-15,6 1-7 0,-6 0-11 0,-1 3-12 16,0 1-18-16,2 3-21 0,-8 4-25 0,6 2-24 0,-6 6-27 16,0 2-33-16,0 8-23 0,6 4-13 0,-6 4-5 15,6 3 1-15,2 3-3 0,-2 9-33 0,7 2-87 0,-7 1-52 16,7 2-33-16</inkml:trace>
  <inkml:trace contextRef="#ctx0" brushRef="#br0" timeOffset="-186397.48">13789 3839 205 0,'-7'-11'490'0,"7"-4"-126"15,-6 8-152-15,6-4-85 0,0 4-46 0,0-1-27 0,0 2-17 16,0-2-11-16,6 4-6 0,-6 1-7 0,7 3-6 16,0 0-3-16,-1 0 0 0,0 7-1 0,8-3-1 0,-8 6 1 15,0 1 0-15,1 4-1 0,0 0 0 0,-1 3 1 16,1 1-1-16,-1-2-1 0,8 3 0 0,-8-3-1 0,0 2 1 15,0-1 0-15,2-3 1 0,-8 2-2 0,6-2 0 0,-6-3 1 16,6 2 0-16,-6-6 0 0,0 3-1 0,7-5 6 16,-7 2 4-16,0-4 13 0,0 0 15 0,0-4 9 15,6 0 6-15,-6 0 3 0,7-8 2 0,-1 0-4 0,7-2-5 16,-7-5-10-16,8 1-12 0,6-5-7 0,-7 1-3 0,-1 0-3 16,2-1 1-16,4 5 0 0,-4-5 1 0,-1 1-2 0,0-1-2 15,0 5-3-15,1-1-3 0,-2 4-1 0,-5 0-1 16,0 4-2-16,-1 0-2 0,-6-1 0 0,7 5-2 15,-1-1 0-15,-6 0 0 0,6 4 0 0,-6 0-1 0,7 0 1 16,-7 0 1-16,6 0 1 0,-6 4 0 0,7-4 0 0,-1 0 2 16,0 0-1-16,2 0 1 0,-2 0-1 0,1 0 0 15,-1 0 0-15,1 0 0 0,6 0-1 0,-7 0 0 0,0 0 0 16,2 0 0-16,-2 0 0 0,0 0 0 0,1 4 0 16,-2-1-1-16,3 1 0 0,-2 3 0 0,7 1 0 0,-6-1 0 15,6 4 1-15,-7 0 0 0,8 0 0 0,-2-1 0 0,-5-2 0 16,6-1-1-16,0 1-1 0,1 4 1 0,-2-10-2 15,0 2 0-15,2-4 2 0,-1 0 0 0,1-6 1 0,4 2 1 16,-4-4-1-16,-1-3 1 0,0 3 1 0,6-2 1 0,-5-5 1 16,-2 4 2-16,-5-4 1 0,6 1 5 0,0-1 7 15,-7 5 9-15,1-5 6 0,-7 3 4 0,7 4 1 16,-7-1 0-16,0 1 2 0,6 4-5 0,-6-4-7 0,0 8-9 16,0-3-6-16,0 3-3 0,0 3-9 0,-6 1-2 0,6 4-1 15,-7 3 1-15,7 3-1 0,-7 5-1 0,1-1 1 0,6 4 1 16,0 3 6-16,0 4-1 0,0-2-2 0,0 2-1 15,6 0 1-15,1 5-2 0,-7-5 0 0,7 4-3 16,-1 0 1-16,0-4-1 0,1 5 1 0,-1-5 2 0,1 3 0 16,-7-6 0-16,7 3-1 0,-7-7 1 0,5-1 0 0,-5 2 1 15,0-9-1-15,0 1-1 0,0-4 1 0,0-3 2 16,0-1 4-16,0-7 0 0,0 0 1 0,0-3 2 0,-5-5 2 16,5-3 0-16,-7-4 0 0,7 1 3 0,-7-5-2 15,7 1-1-15,-6-4-1 0,6 0 0 0,-7-4-3 0,7 1-1 16,-6 0-1-16,6-4-6 0,0-5 0 0,0 5-1 0,0-4 0 15,0 2-2-15,0 2-1 0,6 1 2 0,-6 2-1 16,7 4-1-16,-1 0 0 0,1 3 0 0,0 1-3 0,-2 7 1 16,3 4-1-16,-1 0-1 0,5-1 3 0,-6 8 1 15,8 0-1-15,-1 8 3 0,-7-1-1 0,1 0 1 0,6 4-1 16,-8 3-1-16,-5 6-3 0,8-5-7 0,-16 6-6 0,8-3-9 16,-5 1-9-16,-8 2-15 0,0 1-15 0,-6-2-17 15,5-3-13-15,-5 5-8 0,-1-7-11 0,0 3-10 0,1-3-11 16,6-4-12-16,-6 0-27 0,12-7-66 0,-6-4-130 15,7-4-61-15</inkml:trace>
  <inkml:trace contextRef="#ctx0" brushRef="#br0" timeOffset="-186147.54">14513 3055 65 0,'0'-7'483'0,"12"-4"-62"0,-5 7-183 16,-2 1-108-16,10-2-55 0,-3 5-31 0,2 5-15 0,-2-2-6 15,8 1 0-15,-7 7-1 0,0 0 0 0,0 3-1 0,0 1 0 16,0 7-5-16,-6 0-2 0,-2 3-2 0,-5 1-5 0,0 4-7 16,-5-1-10-16,-2 1-14 0,0-1-16 0,-6 0-23 15,7-4-32-15,0-3-58 0,-8 0-129 0,8-3-80 16,0-7-55-16</inkml:trace>
  <inkml:trace contextRef="#ctx0" brushRef="#br0" timeOffset="-185694.48">15985 2831 232 0,'6'-6'468'0,"0"2"-140"0,2-4-126 15,-8 5-69-15,0-1-40 0,-8 4-23 0,2-4-21 0,0 4-12 16,-7 4-5-16,0 0-6 0,-6-1 2 0,-1 5 0 0,0 2 1 16,-6 1 1-16,1 4 2 0,-2-1-3 0,1 5-2 0,0 3-2 15,-7-3-1-15,1 6-1 0,-1-4-3 0,-6 6-2 16,0 2-3-16,-6 0 1 0,5-3-2 0,-5 3-1 16,-1 0 0-16,1 1-1 0,-2 3 0 0,1-8-1 0,9 4 2 15,-3 0 0-15,6-2 0 0,9-5 1 0,0 4-1 0,-1-5-2 16,12-2 0-16,1-1-1 0,7 0 0 0,6-2-2 15,0 1 2-15,6-2 0 0,7-1-1 0,7 1 1 0,6-4-1 16,7 0-1-16,5 0-1 0,1-4 0 0,14 1-3 16,-1-1-1-16,7-2-2 0,-1-3-8 0,6 3-14 0,2-3-17 15,0-2-23-15,-1 4-25 0,0-4-34 0,1 0-50 0,-9 0-113 16,-4 0-104-16,-7 0-76 0,-8 0-33 0</inkml:trace>
  <inkml:trace contextRef="#ctx0" brushRef="#br0" timeOffset="-134034.78">7494 1952 180 0,'0'-3'332'0,"-6"-1"-115"0,6 1-95 0,-6 3-56 0,6-4-31 15,-7 4-16-15,0-4-10 0,7 4-2 0,-6 0-5 0,-1 4-1 16,-5-4-1-16,5 4 1 0,0-4 1 0,1 3-1 16,0 1-1-16,-8-4 0 0,8 3 0 0,-2 1 0 0,-3-4 2 15,2 3-2-15,9-3 1 0,-5 4 0 0,-1-4 2 16,6 0-1-16,0 4 0 0,0-4 1 0,6 0 1 0,-6 0 2 16,5 0 1-16,4 0 4 0,2 0 0 0,-3 0 1 0,5-4 1 15,0 4 2-15,0 0 0 0,0 0 1 0,0 0-2 16,7 0-3-16,-8 0 0 0,2 0-2 0,-2 4 0 0,2 0-2 15,-1-4-1-15,-1 0-1 0,2 3-2 0,-2-3 0 16,2 4 5-16,-8 0-1 0,7-4 1 0,-6 3 2 0,0-3 0 16,-1 0 5-16,-6 0 8 0,6 3 8 0,-6-3 0 0,0 0 7 15,0 0 3-15,0 4 4 0,0-4 4 0,-6 0-3 16,0 5-5-16,-1-5-2 0,-6 3-6 0,6 0-3 0,-5-3-2 16,-8 4-1-16,6 0 2 0,-5-4 2 0,-1 3 2 15,2-3 3-15,-9 5 1 0,1-5 2 0,0 3 2 0,-8-3 1 16,-3 0 0-16,-3 4-2 0,1-4 2 0,-6 3-3 0,-8-3 1 15,1 5-3-15,-7-5-1 0,1 2-4 0,-1-2-4 16,-6 4 5-16,0-4 2 0,0 4 2 0,6-4 5 16,-6 0 3-16,13 0 3 0,-1 0 4 0,8 0-1 0,6-4-6 15,5 4-7-15,10-4-8 0,-3 2-9 0,8 2-16 0,6-5-34 16,5-2-44-16,2 4-40 0,6-5-38 0,6-3-40 16,8 3-41-16,6-2-68 0,-7-5-122 0,7 4-68 0,-1-3-23 15</inkml:trace>
  <inkml:trace contextRef="#ctx0" brushRef="#br0" timeOffset="-133800.45">6582 1707 391 0,'0'-15'505'0,"0"4"-159"0,0 1-146 0,0-2-74 0,0 5-37 16,0-3-16-16,0 2-3 0,0 1 1 0,-6-1 2 0,6 4 0 16,-13 1-3-16,6-1-6 0,-6 4-8 0,-7 4-12 15,8 3-13-15,-14 4-10 0,6 1-8 0,-6 5-7 0,0 2-2 16,-6 3-1-16,5 3-1 0,1 1 1 0,0 0-2 15,-1-5 0-15,2 5 0 0,6 0 0 0,-1 0-1 0,7-8 1 16,-1 3-1-16,2-2 2 0,12-1-1 0,-7 1 1 0,7-5-1 16,7 1 1-16,5-1-1 0,2 1-1 0,11-4-2 15,2 0-8-15,5-3-14 0,8 3-17 0,5-8-22 16,13 1-21-16,-5-1-26 0,12-3-34 0,0 0-67 0,8-3-146 16,-2-1-71-16,-6 1-51 0</inkml:trace>
  <inkml:trace contextRef="#ctx0" brushRef="#br0" timeOffset="-131191.68">3872 14151 160 0,'-7'-3'355'0,"1"-1"-98"0,6-3-103 0,-7 4-62 16,7-1-32-16,-7-4-15 0,7 5-6 0,0-5-3 0,0 2 3 16,0-3 2-16,0 2 5 0,0-3 3 0,0 2 2 15,7-4 1-15,0 3-3 0,-7-3-3 0,6 1-2 0,1 0-3 16,-1 0-3-16,-6 4-3 0,6-1-4 0,-6 5-5 16,8 0-6-16,-8 3-2 0,0 3-1 0,0 0-4 0,-8 5-2 15,2 3-3-15,0 7-2 0,-7 1 0 0,-1 2 5 0,2 1-3 16,-2 8-2-16,-5-5-2 0,6 1-1 0,0-1-1 15,0 1 2-15,0-4-2 0,7 0-2 0,-8-7 7 16,8-1 7-16,-1-3 15 0,1-3 23 0,6-1 25 0,-7-3 26 16,7 0 18-16,0-4 15 0,7-4-1 0,-7-4-4 0,6-3-12 15,1-7-21-15,5-4-25 0,2-3-24 0,-1-1-17 0,6-4-7 16,1-3-1-16,-7 1-2 0,7-1 3 0,-1-1 1 16,-6 5 0-16,6-4 1 0,-5 1 1 0,-2 3 0 0,2 2-3 15,-1 2-1-15,-7 6 1 0,1 1-2 0,-1 3-2 16,1 1-4-16,-1 7-3 0,0-1-4 0,-6 5-3 0,8 3-4 15,-2 3-3-15,0 5-1 0,-6 3 0 0,7-1 0 16,6 5-2-16,-6 3 5 0,-1 4-15 0,8-2-20 0,-8 1-25 16,6 1-26-16,2 0-30 0,-2-3-36 0,2-2-32 0,-1 5-41 15,-1-7-21-15,2 4-27 0,-1-5-65 0,-7 4-130 16,1-7-39-16,0 4-16 0</inkml:trace>
  <inkml:trace contextRef="#ctx0" brushRef="#br0" timeOffset="-130910.42">3904 14038 337 0,'-6'-4'489'0,"0"4"-134"0,6 0-156 0,-8 0-82 16,8 8-48-16,0-4-27 0,0 2-13 0,0 6-4 0,0-1 0 16,0 3 3-16,0 5 9 0,0 3 4 0,0-1 5 15,8 8 4-15,-8 5 5 0,6 3 3 0,0 6 5 0,0 5 4 16,2 7 1-16,-2 5 1 0,0 1-1 0,-6 8-4 0,7 8-4 15,-7 4-7-15,6 3-6 0,-6 0-9 0,-6 8-7 16,6 3-5-16,0 5-4 0,0-2-3 0,0 4-2 0,-7 2-3 16,7-3-2-16,0-1-1 0,-6 3-4 0,6-5-3 15,-6-2-2-15,-2-5-1 0,8-3-1 0,-6-3-13 0,0-5-15 16,0 1-22-16,6-8-27 0,0 0-26 0,0-10-33 0,0-1-39 16,6-7-55-16,0-8-96 0,8-3-108 0,-8-7-65 0,7-3-20 15</inkml:trace>
  <inkml:trace contextRef="#ctx0" brushRef="#br0" timeOffset="-130473.11">3650 16903 108 0,'-13'0'565'0,"0"0"-9"0,7 4-113 0,-1-4-223 16,7 4-134-16,7 0-73 0,-1-2-40 0,1 2-21 0,5-1-8 15,2 5 10-15,6-4 18 0,-1 0 19 0,7 0 16 0,6 3 15 16,1-4 15-16,-1 1 12 0,14-1 17 0,7 1 13 0,-2 0 14 16,14 0 9-16,1-1 3 0,12 1 1 0,7 3 1 0,0-4-2 15,12 6-8-15,6-3-10 0,9 2-11 0,-1-1-5 16,7 1-7-16,5 0-7 0,7 1-7 0,-1-1-1 0,10 4 1 16,-3-3 0-16,14 3 2 0,0-4-1 0,6 6 14 0,7-2 18 15,0-2 16-15,13 5 9 0,7 3 4 0,6 0 0 0,6 0 5 16,7 1-1-16,7-5-11 0,6 5-24 0,6-4-20 0,1-1-16 15,6 5-6-15,0-4-6 0,6-1-11 0,1 1-9 16,0-5-6-16,0 5-3 0,-2-4-1 0,2 1 2 0,-14-2-7 16,2-3-5-16,-8 1-4 0,0-1-3 0,-14-3-5 0,-11-4 5 15,-3 0-3-15,-3 0-2 0,-15 0-1 0,-6-4 3 0,-13 1 4 16,-13-1 1-16,-6 4 2 0,-21-4-5 0,-13 0-5 0,-13 1-3 16,-11-1-2-16,-16-3-5 0,-10 0-6 0,-21-1-9 15,-13-3-4-15,-6-4-3 0,-20 5 4 0,-20-5 3 0,1 3 5 16,-21-2 3-16,-5-1 8 0,-1 1 13 0,-12-1 10 0,-1 1 8 15,6-1 3-15,-5 4 2 0,0-4 0 0,6 5-4 0,-1-2-29 16,0 1-70-16,2 4-86 0,5 0-87 0,0-4-113 0,-6 0-194 16,6 0-96-16,-12-4-56 0,0 1-5 0</inkml:trace>
  <inkml:trace contextRef="#ctx0" brushRef="#br0" timeOffset="-128910.98">3734 16929 195 0,'0'3'289'16,"-6"-3"-80"-16,6 0-80 0,0 0-59 0,0 0-35 0,6 0-20 16,-6 0-11-16,8-3-5 0,-2 3-3 0,0-5 1 15,1 2 3-15,0-1-1 0,-1 4-1 0,0-2 1 0,1-2 1 16,-7 0 1-16,6 4 2 0,1-4 1 0,0 0 1 0,-7 4 1 16,6-4 3-16,0 1 2 0,-6-1 2 0,6 4 0 0,2-4 1 15,-8 1 1-15,6 0 0 0,0 3-1 0,1-4-2 0,0-1-2 16,-1 2 1-16,-6 3-2 0,7 0 0 0,-1-3 0 15,-6 3 0-15,6 0 2 0,2 0 1 0,-8-4 4 0,6 4 2 16,0 4 3-16,-6-4 1 0,6 3 2 0,2-3 0 0,-2 0-1 16,0 0 1-16,1 3-1 0,-1-3 1 0,1 0-1 0,6 0 0 15,-7 5-1-15,8-5 3 0,-2 0-2 0,-5 0-2 0,6-5-4 16,0 5-2-16,1-3-3 0,4 3-4 0,-4-3 0 0,-2-1-2 16,9 0-2-16,-3 1 0 0,-4-1-3 0,5 0 0 15,-5 0 2-15,-2 1 2 0,8-1-3 0,-8-3 3 0,2 4 1 16,5-5 2-16,-5 1 3 0,-2 3 4 0,-4-4-1 0,4 2 2 15,-5-2 1-15,6 0-2 0,-7 1 2 0,7 0 2 0,-7-4-1 16,2 4-2-16,-2-1 1 0,0-3-1 0,1 4-2 0,0-4 2 16,5 4-4-16,-12-4-3 0,13-1-1 0,-6 2 0 15,0-1 0-15,-1 1 5 0,0-2 3 0,1-3 4 16,6 5 3-16,-7-9 4 0,0 4 7 0,8 1 4 0,-7-5 7 16,-1 2 6-16,8-2 4 0,-8-4 1 0,0 5 2 0,7-4-2 15,-6 4-3-15,6-3-5 0,0-2-9 0,-6 2-8 16,5-2-9-16,2 0-7 0,-2-2-2 0,1 4-5 0,1-1-3 15,-2 0-3-15,2-4-1 0,-2 4-1 0,1-4-1 16,1-3 1-16,-2 3 0 0,2-3 0 0,-2-1-2 0,-4 1 2 16,-2 0 2-16,7 0 0 0,-7-4 1 0,1 3-1 0,0-3 1 15,-1 1 1-15,-1-1 3 0,2 0-3 0,-7 0 0 16,13 3 1-16,-6-3 2 0,0 1-2 0,0 2 0 16,-1-3 0-16,1 0 0 0,5 4-1 0,-5-4 0 0,6 0-1 15,1-1-2-15,-2 3 3 0,-5-4-1 0,12-1 0 0,-7 3-2 16,3-3 1-16,-3 2 0 0,2 2 0 0,-1-2 0 0,-1-2-1 15,2 3 1-15,-3 0 0 0,4-3 0 0,-2 3 2 16,0 0-2-16,0-5-1 0,-7 6 1 0,8-5-1 16,-8 5 0-16,7-2 1 0,-7 5 1 0,1-3 1 0,-1 2-1 15,7 1 1-15,-8-1 0 0,4 5 2 0,2-1 0 0,-3 0 0 16,-1 1-1-16,5-1-3 0,1 3 4 0,-6-2-2 16,6 3 1-16,1-3 0 0,-8 3-1 0,5 0 0 0,4 3 0 15,-2-3-1-15,-1 0-1 0,2 4-1 0,-2 0-1 0,2-1 0 16,5 2 0-16,-5-3-2 0,-2 6 0 0,2-4 0 15,5 4 0-15,-6 2 2 0,0-2 0 0,1-1-1 0,4 4 0 16,-4-4 1-16,-1 0-1 0,0 5 1 0,6-2 0 16,-5 3 0-16,-2-3-1 0,1 1 0 0,1 3 0 0,-8 2-2 15,7 1 3-15,-6 1-1 0,5-2 1 0,2 2-1 0,-1 0 0 16,-7 4 0-16,7-3 1 0,0 3 0 0,-7-4 0 16,8 4 0-16,-8 0 0 0,7 0 0 0,-6 4-1 0,6-4 0 15,-7 3 0-15,0-3-1 0,2 4 1 0,4 3-3 16,-6-4 1-16,2 9 1 0,-8-5 1 0,6 4 1 0,0 0-1 15,1 0 1-15,-1 4-1 0,-6 2 1 0,7-1 0 0,0 5 0 16,-1 2 0-16,0-1 0 0,-6 0 0 0,7 3 0 16,0 1 3-16,-1 0-2 0,0 3 1 0,1-4-1 15,0 5 0-15,-1-4 0 0,1-1-1 0,-1 1 0 0,7-1 0 16,-6 0 0-16,5 6 0 0,2-6 0 0,-1-3 0 0,0 7 1 16,0-3 1-16,0-1-1 0,0 2 0 0,-1 1-1 0,2 1 0 15,-1 1 1-15,0-1-1 0,0 5 0 0,0-2 0 16,0 1 1-16,0 0-1 0,7 1 2 0,-14 2-1 15,7-3-1-15,0 3 0 0,0-2 0 0,1-1 0 0,-2 3 0 16,2 1 0-16,-2 0-1 0,-5-4-1 0,6 3 1 0,-1 0 1 16,-5 1 0-16,6 0 2 0,-6 0 1 0,5 0-2 15,-4 0 3-15,-2-1 0 0,7 0 0 0,-6 1-1 0,6 0 0 16,-1-1-1-16,-4 1-2 0,4-1 0 0,0 1 0 16,3 0 0-16,-3-1 0 0,8 4 0 0,-7-3-1 0,0 0 0 15,0-1 2-15,7-3 0 0,-8 4-1 0,8-4-2 0,-7 4 1 16,0-5 1-16,7 2 0 0,-7-1 0 0,7-1-2 15,-8-2 1-15,8 3 1 0,-8 0 0 0,9-3 0 0,-9 1-2 16,8-1 1-16,-1 0 1 0,7 0 0 0,-6-1 0 16,7-4 0-16,-1 0 1 0,0 2 1 0,7-6 0 0,-8 2 0 15,8-6 5-15,6 2-4 0,-6-5 0 0,5 1 0 0,8-4-2 16,-8-3 0-16,2-2-1 0,6-2 0 0,-7 0-8 0,7-4-19 16,-7 0-31-16,6-4-40 0,-5-3-42 0,-1 0-58 0,-1-4-118 15,1 0-122-15,-13-8-97 0,1 1-33 0</inkml:trace>
  <inkml:trace contextRef="#ctx0" brushRef="#br0" timeOffset="-128442.09">5410 14100 140 0,'6'0'408'0,"-6"5"-89"0,5-5-115 0,3 0-79 0,-8 0-44 15,0 3-21-15,7-3-14 0,-7 3-5 0,0 1-2 16,6 0-5-16,-6-1-5 0,7 5-3 0,-7-1-5 16,6 0-5-16,0 4-4 0,8 0-7 0,-8 3-8 0,7-2-12 15,0 3-13-15,0 3-14 0,1-3-20 0,-2 3-25 0,8 4-47 16,-7-3-79-16,0-2-120 0,0 5-68 0</inkml:trace>
  <inkml:trace contextRef="#ctx0" brushRef="#br0" timeOffset="-128317.31">5566 14752 287 0,'-6'19'500'0,"-8"-1"-117"0,8-3-151 0,-7 3-91 16,6 1-53-16,-6-2-32 0,7 2-19 0,-1 0-11 0,7-5-11 16,-7 4-2-16,7-3-5 0,7 0-4 0,-7-1-7 15,7 1-12-15,6 0-19 0,0-1-23 0,0 1-30 16,7-4-65-16,-8 4-119 0,8-4-101 0,-7 4-63 0</inkml:trace>
  <inkml:trace contextRef="#ctx0" brushRef="#br0" timeOffset="-128207.93">5527 15448 331 0,'-20'22'525'0,"7"-2"-94"16,-6 1-174-16,5-3-107 0,2 4-62 0,5 1-36 0,1-2-24 16,-1 1-16-16,7 1-15 0,0-2-15 0,7 1-18 15,-1-4-24-15,7 8-31 0,1-4-57 0,-2-1-122 0,1 6-96 16,0-5-67-16</inkml:trace>
  <inkml:trace contextRef="#ctx0" brushRef="#br0" timeOffset="-127958.08">5618 16218 451 0,'0'7'558'16,"-7"5"-65"-16,7-2-196 0,0 1-132 0,0 0-85 0,7 1-59 16,0-2-37-16,-1 1-26 0,0-3-18 0,8 2-13 15,-1-1-12-15,-1 1-6 0,2-3-1 0,-2 5 1 0,2-2 3 16,-1 1 4-16,0 0 0 0,0 3 5 0,-7 1 6 16,-6 4 16-16,6-5 22 0,-6 1 22 0,0 4 28 0,-6-5 25 15,6 1 28-15,-6-1 23 0,-1 1 20 0,1 0 15 16,-7-1 10-16,0-3 4 0,7 4 4 0,-8-4-5 0,8 0-6 15,-1 0-10-15,0 1-10 0,1-6-13 0,6 5-19 16,-6-3-16-16,6 3-18 0,6-4-13 0,-6 4-17 0,6-4-23 16,8 4-33-16,-2-4-38 0,2 1-37 0,5-1-44 0,7 0-54 15,0-3-106-15,-6 0-133 0,6 0-76 0,-7-1-19 0</inkml:trace>
  <inkml:trace contextRef="#ctx0" brushRef="#br0" timeOffset="-127395.7">4960 17394 63 0,'0'-7'574'0,"0"-1"8"0,-6 1-101 16,6 0-186-16,0-1-125 0,0 4-73 0,0 1-43 0,6-2-27 15,-6 3-14-15,6-2-8 0,1 1-5 0,-7 3-1 0,7-5 0 16,-7 5 1-16,6 5 2 0,1-2 3 0,-7 1 8 0,6 3 7 16,0 0 6-16,1 1 8 0,0 3 7 0,-7 0 3 0,6 3 2 15,-1 5 1-15,3-2-3 0,-1 2-2 0,-2 3 0 16,-5 0-2-16,8 0-3 0,-2 0 1 0,1 0-2 0,-1 4 0 16,1-4-1-16,-1 3-5 0,0-3-3 0,8 0-4 0,-8-3-3 15,7 2 0-15,0-6-3 0,-6 3-2 0,4-3-2 0,-2 0 0 16,2-4 0-16,-3 0 2 0,-1-4 10 0,-1 1 20 15,0-4 29-15,-6-2 27 0,7-2 22 0,-1-2 13 0,-6-2 9 16,7-4 6-16,0-3-3 0,-7-3-17 0,0-5-22 16,6-3-24-16,-6 0-17 0,6 1-14 0,2-6-8 0,-8 2-10 15,6-5-8-15,-6 5-4 0,6-4-8 0,-1 3-5 0,-5-3-3 16,8 3-5-16,4 1-3 0,-4 2-3 0,4 2-9 0,2 2-10 16,-2-3-14-16,8 5-25 0,-7-6-47 0,7 4-72 0,0 1-83 15,-1 7-74-15,1 0-69 0,0 1-101 0,-2 1-153 16,-4 6-58-16,5 0-6 0,-5 3 43 0</inkml:trace>
  <inkml:trace contextRef="#ctx0" brushRef="#br0" timeOffset="-127020.79">5449 17856 317 0,'-7'-4'480'0,"7"4"-104"0,-6-4-135 15,6 4-94-15,0 0-54 0,-7 0-26 0,7 0-17 0,7 0-5 16,-7 0-4-16,0-4-1 0,6 4-5 0,-6-3-3 0,7 3-3 15,-7 0-2-15,6 0 7 0,0 3 5 0,2-3 0 16,-2 8 6-16,-6-4 7 0,6 6 9 0,0 1 7 16,1 4 2-16,0 4-2 0,-7-1-2 0,6 1 1 0,1 2-7 15,-7 1-5-15,6-4-5 0,-6 5-4 16,7-1-7-16,0-5-6 0,-7 2-8 0,6-1-4 0,0-3-8 16,0-1-23-16,2 2-32 0,-8-6-38 0,6-3-41 15,7 1-39-15,-7-4-44 0,1-1-71 0,6 2-105 16,-7-5-107-16,8 0-47 0,-14-5-11 0</inkml:trace>
  <inkml:trace contextRef="#ctx0" brushRef="#br0" timeOffset="-126755.23">5572 17877 21 0,'-6'-11'557'0,"0"4"-3"0,6 4-119 16,-8-5-157-16,8 4-100 0,0 1-61 0,0-1-39 0,8 0-25 15,-2 0-19-15,0 4-13 0,7-2-9 0,-6-2-6 0,12 4-1 16,1 0 0-16,0 0-1 0,-1 0-4 0,7 4 1 0,0-2 0 16,0 2 3-16,-7 4-2 0,7-1-1 0,1 1 0 15,-7 2 1-15,-1 5 3 0,-6 0 0 0,-7 0-3 16,1 3 2-16,-14 1 1 0,7-2 2 0,-12 2 1 16,-8-1 1-16,0 0 4 0,1 0 0 0,-13 1 0 15,-1-5-1-15,1 5-2 0,-2-9-1 0,-5 5-13 0,7-3-27 16,-1-2-37-16,1-3-47 0,6-3-93 0,-1 1-190 15,9-2-101-15,-2-3-56 0,7 0-21 0</inkml:trace>
  <inkml:trace contextRef="#ctx0" brushRef="#br0" timeOffset="-122131.33">5911 17232 389 0,'0'-8'375'0,"-6"-1"-116"0,6 1-109 0,0-4-66 16,-7 5-33-16,7 0-16 0,0 0-7 0,-6-1-2 0,6 1 4 16,0 4 3-16,-7-4 3 0,7-2 1 0,-7 6 1 15,1-4-1-15,0 3-3 0,-1-2-3 0,0 1-4 0,1 1-6 16,0 1 1-16,-8-4-3 0,8 3-1 0,-7 1 0 0,7 3 1 15,-8-4 4-15,2 0 0 0,-2 0 5 0,8 4-1 0,-7 0-1 16,0 0-2-16,0-3 0 0,-1 3-3 0,2-5-3 0,-2 3-2 16,2-3-2-16,-1 5 0 0,-7-2 4 0,7-2 1 15,0 0 4-15,0 0 4 0,0 0 5 0,-6 4 3 0,5-4 1 16,-5 4 1-16,6-3-1 0,-7 3-3 0,1 0-4 0,-1 0-4 16,1 3-6-16,-7-3-3 0,6 4-3 0,-6 0-2 0,-1 0-3 15,1 0-1-15,1 2 0 0,-1-1 0 0,0 2 2 16,-1 0-1-16,-5 1-1 0,6-1 3 0,0 0 1 0,-1 0 5 15,2 1 4-15,-1-1 4 0,0 0 2 0,0 1 4 0,-1 3 2 16,0-4-1-16,2 4 0 0,0-4-3 0,-2 7-5 0,1-2-4 16,-1 5-4-16,-4 0-4 0,4 0-2 0,-5 2-2 0,-1-1-3 15,1 3-1-15,-1-1-2 0,-6 1 0 0,5 4-1 16,-4-2 0-16,6 2 0 0,-8 1-1 0,8-1 1 0,0 6 0 16,-2-6 1-16,1 4 3 0,9-3 1 0,-10-1 2 0,9 1-2 15,-2 0 3-15,8-1 3 0,-1 4 6 0,1 0 5 16,-1 0 3-16,8 5 2 0,-2-5 6 0,7 4 6 0,1 1-1 15,0-2 1-15,-2 2-2 0,8 2 0 0,0 0-3 16,0-2 0-16,8 2-2 0,-2 1-1 0,0-1 2 16,1 5 0-16,7-9 3 0,-2 6-3 0,2-1 1 0,5-5 2 15,1 1 1-15,-1 0 0 0,0-1-1 16,8-3-1-16,5 5-5 0,-6-5-4 0,6 4-2 0,1-2-4 16,6-2-7-16,-6-1-4 0,6 1-3 0,0-2-4 15,7-2-1-15,-7 1 0 0,0-1 0 0,-7-3-2 16,15 1-1-16,-9-2 0 0,0-3 1 0,3 1 0 0,-2-2-1 15,0-1 0-15,7-5-1 0,-7 0 3 0,6 0 1 16,1-4 2-16,6-3-1 0,0-4 1 0,0 0 2 16,7-4-3-16,-7-3 12 0,7 4-5 0,0-5-3 15,-1 1-1-15,0-4-2 0,1 3-2 0,-1-4 0 16,1 3 0-16,0-3-14 0,-1 1 3 0,-5 0-3 0,-1-4-5 16,-1 4-6-16,-4-3-9 0,4-1-9 0,-5 4-5 15,-1-3-10-15,2-5-4 0,-3 2-1 0,-4-3 1 16,6-1 5-16,-7-2 9 0,0-2 10 0,-1 0 4 15,2-2 12-15,0-2 7 0,-2 0 4 0,1 0 4 16,-13-4 6-16,7-4-2 0,-8 0 2 0,-5 1 2 0,-6 0 1 16,-1-5 6-16,0-3 11 0,-13 4 8 0,0-5 17 15,0-1 17-15,-13 1 17 0,6-6 12 0,-13 3 14 16,7-3 8-16,-13-1 1 0,7 2-5 0,-7-2-12 0,-1-3-13 16,-5 4-18-16,0-4-13 0,-1 4-12 0,-5 0-13 0,-2-1-12 15,-5 4-9-15,-8 5-14 0,1-2-17 0,-14 8-30 0,2 1-44 16,-7 3-61-16,-8 10-66 0,1 2-57 0,-7 4-54 15,7 1-59-15,-7 5-98 0,7 1-117 0,6 6-44 0,7-1 15 16</inkml:trace>
  <inkml:trace contextRef="#ctx0" brushRef="#br0" timeOffset="-102151.64">5866 17708 54 0,'0'-6'289'0,"0"-2"-57"16,6 1-47-16,-6-1-50 0,0 1-43 0,0-4-28 0,6 4-18 15,-6 0-13-15,0-1-8 0,7 0-4 0,0-2-5 0,-7 3-3 16,6-5 1-16,1 5-1 0,5-3 1 0,-5 2 2 16,0-3 3-16,-1 3 2 0,0-2 5 0,-6-1 2 0,7 0 4 15,0 0 4-15,-1-1 1 0,-6 2 0 0,7-5-2 0,-7 3 1 16,0-2 0-16,6-1 0 0,-6 1-3 0,0 3 1 0,-6-3 1 15,6-5 2-15,-7 5 3 0,7-1 0 0,-6 1-3 0,-1-2-2 16,0-2-1-16,1 0-5 0,-7 0 0 0,0-1 1 16,-6 1 0-16,5-4 1 0,-12 3 10 0,7 1 12 0,-7-3 11 15,0 2 7-15,0-3 10 0,0 4 11 0,-7 0 11 0,7-1 8 16,-7 4-1-16,1 1-5 0,-1 3-6 0,-5-3-8 0,5 5-11 16,-7 3-18-16,8 2-16 0,-7 4-15 0,0 0-9 0,-1 0-7 15,-5 4-7-15,6-1-4 0,0 4-1 0,0 1 1 0,0 3 1 16,0 0-2-16,-2 1-1 0,4-3 0 0,-2 7-1 15,-1 2 1-15,1 0 0 0,0 8-1 0,-1 0 0 0,2 3 3 16,-7 4-1-16,5 3 3 0,1 4 1 0,0 4 2 0,0 4 4 16,6 3 0-16,0 8 0 0,8 0 0 0,-2 3 4 0,8 7 1 15,-1 4 1-15,14 8-2 0,6 0-2 0,6-1-2 16,14 1-4-16,-1-3 0 0,21-5-11 0,5 0 7 16,7-7-6-16,13-8-6 0,0 1 0 0,14-8 1 15,-1-7 3-15,14-1 3 0,4-8 8 0,3-3-13 0,6-7 5 16,-2-6 5-16,1-5-1 0,14-10 1 0,-7 0-4 15,6-12 0-15,0-2-1 0,0-9 2 0,0-3 0 16,0-3 1-16,-5-9 4 0,-1-6 7 0,-13 0 14 16,-1-8 17-16,-6-3 15 0,-6-7 10 0,-13 0 8 15,-7-9 5-15,-7 1-3 0,-12 0-1 0,-8-4-13 0,-11 1-13 16,-14 0-16-16,-13-1-16 0,-6 0-11 0,-14 0-11 16,-14 1-6-16,-3 2-9 0,-9 2-3 0,-12 3-2 0,-15 3 1 15,2 8 3-15,-15 3 4 0,-5 7 6 0,-6 4 2 0,-7 8-7 16,0 8-28-16,-7 6-46 0,1 1-67 0,-2 9-73 0,1 5-66 15,1 5-73-15,5 2-116 0,2 4-134 0,5 4-67 0,7 0-2 16</inkml:trace>
  <inkml:trace contextRef="#ctx0" brushRef="#br0" timeOffset="-99121.09">9683 13840 204 0,'0'-3'407'0,"0"-1"-123"0,0 0-120 15,0-3-68-15,8 3-34 0,-8 1-17 0,0-4-5 16,6 3-2-16,-6-4 0 0,6 1-1 0,1-1 3 0,0-2-1 16,-1-2 0-16,1-2-2 0,-1 2-2 0,0-2-1 0,8-1 1 15,-2 1 2-15,-5-1 3 0,6-2 3 0,0 2 4 0,-6 3 6 16,6-2 13-16,-7 3 11 0,0 0 7 0,2-1 7 16,-2 5 5-16,0-3 11 0,-6 2 11 0,7 1 5 15,-7 3 0-15,0 1 0 0,0-2 1 0,-7 3-2 0,7-2-9 16,-6 4-12-16,0 0-16 0,-2 0-15 0,2 4-14 0,-6 3-13 15,5 0-10-15,-13 0-6 0,7 8 0 0,0-1-3 16,0 5 2-16,6-4 1 0,-5 3-3 0,5-3 1 0,7 3-4 16,0-3-4-16,0-1-3 0,7-3-4 0,-1 0-2 15,0-1-3-15,14 2 0 0,-7-5-1 0,0 0 0 0,14 1-1 16,-9-4-1-16,9 0 1 0,-1-4-1 0,0 4-2 0,0-4 0 16,-7 2 0-16,7 2 0 0,-6 0 0 0,-7 3-1 15,7 1 0-15,-8 3 0 0,2-1 1 0,-1 5 3 0,-6-1 0 16,5 1-2-16,1 4 1 0,0-1 0 0,0 1-2 15,1-1 1-15,-2 0 0 0,2-4-4 0,5 1 3 0,1-4 0 16,-2 1 2-16,2-4 0 0,7-6 4 0,-7-2 4 16,6 0 6-16,-1-2 8 0,1-10 7 0,1 1 8 0,-1 0 3 15,0-7 7-15,-8-1 3 0,9-2-3 0,-7-2-1 0,0 1-4 16,-7-4-4-16,6 1-7 0,-6 0-2 0,-7-4-6 0,7-2-2 16,-13 2-3-16,7 0-3 0,-7-1-2 0,0 1-3 15,-7 0-3-15,7-4-2 0,-5 8-2 0,-9-5-5 16,8 5-6-16,-8-2-7 0,8 6-8 0,-7 3-18 0,0-1-32 15,0 8-60-15,7 0-74 0,-1 8-65 0,0-1-53 0,7 4-51 16,0 0-73-16,7 7-146 0,0 0-52 0,5 1-10 0,2 3 32 16</inkml:trace>
  <inkml:trace contextRef="#ctx0" brushRef="#br0" timeOffset="-98808.68">11045 13793 413 0,'8'0'532'0,"-8"-4"-115"0,0 4-170 0,0 0-106 0,0 0-56 15,0 0-26-15,0 0-12 0,0 4-1 0,0 3-1 0,0 1 5 16,0 2 2-16,0 1 8 0,0 4 7 0,0 4 0 16,0-2-1-16,0 5-2 0,0 1 1 0,0-2-2 0,-8 5 8 15,8-4 0-15,-6 5 8 0,0-2 11 0,0 0 8 16,-2 0 4-16,2 1 3 0,0-4 5 0,-1 4-4 0,1-1-3 15,-1-3-11-15,0 1-15 0,0 2-11 0,7-6-9 0,-5 2-8 16,5-2-8-16,0-5-7 0,0 5-4 0,5-4-4 16,2-4 0-16,0-1-1 0,13 1-2 0,0-3-2 0,6-5-4 15,5 2-3-15,9-3-16 0,-1-4-33 0,12-3-57 16,3-2-74-16,3 0-69 0,3-4-67 0,-2 0-97 0,1-4-191 16,-1-4-62-16,1 2-35 0,-7-6 8 0</inkml:trace>
  <inkml:trace contextRef="#ctx0" brushRef="#br0" timeOffset="-96027.9">13268 13880 287 0,'-7'-7'274'15,"7"0"-81"-15,-6-1-67 0,6-2-40 0,0 2-21 0,0-3-8 16,0 0-4-16,0 1 0 0,0-2 1 0,0 1 0 0,6-3 0 16,-6 2-1-16,7-2-2 0,-7 2 0 0,7-2-1 0,-7-1 1 15,6 5 1-15,-6-1 4 0,0 0 4 0,6 4 2 16,-6 0 3-16,0-5 2 0,0 5 2 0,0-1 2 16,5 6 1-16,-5-3-1 0,0 2-3 0,0-1-2 0,0-1-6 15,0 5-5-15,0-3-8 0,0 3-11 0,0-3-11 0,0 3-10 16,0 3-8-16,0 0-4 0,0 2 5 0,0 2 9 15,0 4 14-15,0 8 18 0,0-1 14 0,0 7 16 0,0 5 17 16,-5-1 9-16,5 4 5 0,-6 3-2 0,0 2-7 16,-1 1-9-16,7-2-8 0,-7 3-12 0,7-3-11 0,-6 4-11 15,6-5 1-15,0 1-10 0,0-1-11 0,0 1-6 0,0 0-8 16,0-5-5-16,6 1-1 0,-6-3-3 0,0-1-17 16,7-3-14-16,-7-4-28 0,7 0-47 0,-1-5-53 15,0-2-52-15,-1-3-49 0,-5-2-53 0,15-5-74 0,-10-3-144 16,3-2-63-16,-2-2-21 0,1-3 8 0</inkml:trace>
  <inkml:trace contextRef="#ctx0" brushRef="#br0" timeOffset="-95715.64">13685 13811 482 0,'26'-15'511'0,"-6"0"-164"15,-8 9-159-15,2-2-85 0,5 0-40 0,-13 5-20 0,8-1-8 16,-14 4-1-16,6-4-2 0,0 4 2 0,-6 4 2 15,-6 0-1-15,0 4-4 0,-1-1-5 0,-6 3-3 16,0 2-4-16,-7 3-3 0,1-1-3 0,-1-3-3 0,-6 4 1 16,6 0 2-16,1-5 3 0,-1 1 4 0,2 1 4 0,-2-2 3 15,0 1 1-15,7-3 1 0,0 3-1 0,0-4-2 16,7 4-3-16,-2 0-4 0,-4-1-4 0,5-1 0 0,7 1-1 16,0 1 1-16,-6 0 1 0,12 0-1 0,-6 0 0 15,7 3 1-15,-1-2-1 0,0 3-1 0,8-1-1 0,-1-2-1 16,5 2-2-16,3 1-1 0,-2-5-1 0,1 5-2 0,6-4-2 15,1-3-1-15,-1 2-4 0,-1-3-14 0,1 1-18 16,0-2-24-16,1 2-27 0,-1-4-28 0,0 4-30 0,-1-5-42 16,9 1-78-16,-9 0-141 0,1-4-65 0,0 0-30 0</inkml:trace>
  <inkml:trace contextRef="#ctx0" brushRef="#br0" timeOffset="-95434.46">14180 13811 168 0,'0'-11'527'0,"0"4"-8"0,0 3-201 15,-7 0-157-15,7 4-83 0,0 0-43 0,0 4-21 16,0-4-11-16,0 7 4 0,0 1 7 0,0 3 7 16,0-1 5-16,7 5 3 0,-7 3 3 0,0 1 2 0,6 0 2 15,1 2-1-15,5 1-2 0,-4-3 4 0,5-2 7 0,0 2 18 16,6 0 23-16,-5-9 27 0,5 1 34 0,0 1 32 15,1-8 20-15,-1-2 16 0,7-2 7 0,1-6-9 0,-2-2-13 16,2-3-24-16,6-3-34 0,-7-5-34 0,6 0-24 0,1-2-22 16,-7-4-17-16,-1 2-12 0,1-3-9 0,-6 0-10 15,0-3-13-15,-1 4-19 0,1-8-62 0,-7-1-89 0,0 2-92 16,-6-4-90-16,-7 2-118 0,0-2-173 0,-14 3-96 16,-11 4-36-16,-16 4 29 0</inkml:trace>
  <inkml:trace contextRef="#ctx0" brushRef="#br0" timeOffset="-95137.65">11913 13961 208 0,'-14'-3'511'0,"8"-1"-60"0,6 0-182 0,-7 0-120 16,1 1-67-16,6 3-36 0,0-4-16 0,0 4-4 0,0 0 6 16,6 0 7-16,7 0 8 0,1 0 6 0,5 4 8 15,6-4 6-15,8 0 2 0,1 0-2 0,11 0 0 0,1 0 0 16,-1 0 5-16,7 0 5 0,7 0 2 0,-1-4 1 16,2 4-1-16,-3-3-5 0,2 3-9 0,0 0-13 0,-1 0-13 15,-5 0-28-15,-7 0-39 0,-1 3-47 0,-6 1-45 0,1-1-49 16,-2-3-70-16,-5 4-160 0,-8-4-85 0,2 0-75 15,-8 0-26-15</inkml:trace>
  <inkml:trace contextRef="#ctx0" brushRef="#br0" timeOffset="-94653.33">14629 14316 234 0,'-6'-7'562'15,"6"-1"-3"-15,-6 1-194 0,6 4-152 0,-7-1-86 0,7 4-51 16,7 0-31-16,-7 4-15 0,6-1 2 0,0 4 7 16,8 5 9-16,-8-1 11 0,7 0 14 0,0 4 12 15,-1 2 7-15,3 2-1 0,-3-1-7 0,2 4-14 0,-2 3-10 16,8-2-11-16,-7 3-15 0,7-1-12 0,-8 1-8 0,2 0-8 16,5-1-6-16,-6 1-13 0,0 0-23 0,1-4-30 15,-8 3-33-15,7-3-34 0,-7-4-34 0,0 1-41 0,1-4-60 16,0-4-96-16,-2-4-106 0,2 0-57 0,-7-7-11 15</inkml:trace>
  <inkml:trace contextRef="#ctx0" brushRef="#br0" timeOffset="-94465.77">14740 14415 515 0,'0'-22'626'16,"7"4"5"-16,-1 0-217 0,8 3-172 0,5 3-99 0,0 2-55 15,8-1-40-15,5 3-18 0,-6 6-6 0,12-3 6 0,-4 5 8 16,-2 5 10-16,2-3 3 0,-2 6 8 0,1-1 1 0,-7 7 0 15,-1 1-5-15,-5 4-11 0,0 0-10 0,-8 2-12 16,-5 5-6-16,-7 1-11 0,-7-2-18 0,-5 4-31 16,-8 1-42-16,-6-5-45 0,-7 0-43 0,-6 0-45 0,-8-2-64 15,3-1-93-15,-3-4-127 0,-3 1-35 0,-3-5-16 0</inkml:trace>
  <inkml:trace contextRef="#ctx0" brushRef="#br0" timeOffset="-93153.59">9866 12748 173 0,'-6'-2'309'0,"-7"-3"-73"0,7-2-72 0,-2-1-54 0,2 5-31 0,6-5-14 15,-6 2-10-15,0-3-7 0,6 6-6 0,0 0-3 16,-7-1-6-16,7 0-3 0,0 1-4 0,-7-1-5 0,7 0-2 16,-6 4-3-16,-1 0-4 0,1 0-5 0,-1 4-2 15,-6 3-2-15,0 1-1 0,0-2 1 0,-6 6-1 0,-7 6 4 16,0 0 1-16,-1 9 5 0,-5-2 1 0,-1 8 2 0,-5 3 2 15,-2 8 6-15,-5 8 2 0,5 2 2 0,-5 5 1 16,-1 10 1-16,0 6 2 0,-1 0 0 0,3 15-1 0,-2-3-3 16,6 5-4-16,3 2-2 0,4 2-2 0,1 2-1 15,12-2-3-15,0 4-1 0,7-2-1 0,7-3 0 0,12 0 0 16,7-3 1-16,7-4 3 0,11-4-1 0,16-3 4 0,12-4 4 16,12-4 2-16,14-7 2 0,19-7-1 0,7-1-4 15,19-3-11-15,7-7-18 0,13-4-24 0,7-3-24 16,5-5-27-16,8-7-33 0,5-3-35 0,1-5-74 0,7-3-140 15,5-6-66-15,-4-4-38 0</inkml:trace>
  <inkml:trace contextRef="#ctx0" brushRef="#br0" timeOffset="-92591.38">15203 13210 285 0,'-13'-7'491'0,"0"0"-131"16,5-1-158-16,3 1-89 0,-1 2-49 0,-2 3-25 0,8-2-15 15,-6 0-6-15,6 4-1 0,6-4 2 0,-6 4 7 0,8 0 7 16,3 0 9-16,4 4 10 0,4 0 10 0,7 0 9 16,0 6 9-16,13 2 8 0,1 2 3 0,11 5 1 15,2 6-2-15,-1 4-6 0,7 4-5 0,-1 8-6 0,7 3-8 16,-13 7-7-16,7 7-9 0,-7 1-9 0,-6 7-7 0,-7 3-3 16,0 2-4-16,-7 5-7 0,-12-2-4 0,0 2-3 15,-14 5-1-15,0-4-3 0,-6 0-1 0,-6-4-1 0,0-3-3 16,-14-4 1-16,6 0-1 0,-11-7-2 0,-1-5 0 15,-7-2 1-15,1-5-1 0,-8-4 1 0,1-1-2 0,-6-6-8 16,-1-7-11-16,1-3-15 0,-1-4-26 0,7-4-27 0,-1-3-32 16,8-4-30-16,-1 0-35 0,14-8-47 0,6-3-93 15,7 0-124-15,12-7-68 0,7-3-21 0</inkml:trace>
  <inkml:trace contextRef="#ctx0" brushRef="#br0" timeOffset="-92247.63">16806 13708 111 0,'0'-4'428'0,"-6"4"-90"0,6 0-112 0,0 0-83 0,0 0-48 15,0-3-24-15,6 3-14 0,-6 0-5 0,6-4-1 16,8 1-1-16,-8 3 1 0,7-4 1 0,0 1 1 16,0-1 0-16,7 0-1 0,0 0-6 0,-1 1-4 0,0-1-4 15,8 1-6-15,-1-4-4 0,6 3-4 0,1 0-6 0,6 0-4 16,-8-3-3-16,9 3-4 0,0 4-6 0,-1-4-14 0,-7 2-20 15,7-3-26-15,-8 5-27 0,3-3-38 0,-8-1-66 16,7-1-140-16,-13-1-87 0,-2 2-53 0</inkml:trace>
  <inkml:trace contextRef="#ctx0" brushRef="#br0" timeOffset="-92044.63">17151 13416 276 0,'-14'-4'520'0,"9"-4"-47"0,-1 8-203 15,-3 0-129-15,4 0-67 0,5 8-36 0,0-4-17 0,0 3-12 16,0 3-2-16,0 2 0 0,5-2 4 0,4 6 4 0,-3-2 4 16,-1 4 4-16,3 4 4 0,5-3 2 0,0 6 1 15,0 1-2-15,0 0-4 0,0 3-5 0,0 0-5 16,6 0-6-16,-5 5-12 0,6-5-16 0,-8 4-16 0,8-4-21 16,-7 1-21-16,7-5-25 0,-3 1-35 0,3-1-67 0,1-3-148 15,-2-4-67-15,1-3-42 0</inkml:trace>
  <inkml:trace contextRef="#ctx0" brushRef="#br0" timeOffset="-91779.04">17842 13170 8 0,'0'-11'547'0,"0"-1"4"0,0 5-106 0,0 7-198 0,6 0-116 16,1 7-59-16,0 1-35 0,-1 3-18 0,0 4-11 0,0 7-4 16,8-3-1-16,-8 6-2 0,1 0 2 0,0 0 1 15,6 6 3-15,-7 1 3 0,0 5 1 0,2-1 2 16,-8 5-2-16,6-1 1 0,0 4-2 0,0-4-2 0,-6 5-2 16,0-1-4-16,8-4-9 0,-8 4-11 0,0-7-12 0,0 3-19 15,6-8-18-15,-6 2-25 0,0-5-28 0,6-3-46 0,-6-1-86 16,7-6-119-16,-7-5-78 0,0-7-28 0</inkml:trace>
  <inkml:trace contextRef="#ctx0" brushRef="#br0" timeOffset="-91529.13">18292 13372 361 0,'6'-19'514'0,"-6"9"-105"0,0-2-190 0,6 5-112 16,-6-1-59-16,-6 1-33 0,6 7-15 0,-13-4-10 0,7 8-4 15,-8-4 2-15,-5 3 2 0,0 5 7 0,-1 0 3 0,1 3 5 16,-1-4 0-16,0 7 2 0,1-2 0 0,5 3 1 16,2-1 1-16,-2 1 1 0,2 2 2 0,5 2 2 0,7 0 3 15,-6-1 2-15,6 1 4 0,6-2 1 0,1 2 1 16,-1 3 0-16,0-1-4 0,14-2-2 0,-8 4-3 0,8-6-2 16,1 5-6-16,5 0-2 0,-1-4-2 0,1 4-6 0,6-4-8 15,1 1-15-15,1-5-19 0,-2 5-23 0,7-4-29 16,-7-5-53-16,1 2-111 0,-1-1-114 0,1-8-66 15</inkml:trace>
  <inkml:trace contextRef="#ctx0" brushRef="#br0" timeOffset="-91169.68">18794 13312 345 0,'-8'-3'524'15,"8"-1"-70"-15,0 4-196 0,-6 7-122 0,6 1-64 16,-6 3-34-16,6 4-18 0,-6-1-11 0,6 8-2 0,0-3-3 16,-8 6 1-16,8-3 0 0,0 7 4 0,0-3 4 0,8 4 2 15,-2-1 2-15,0 0 2 0,8 1-3 0,-2-5 3 16,1 1 5-16,1-4 4 0,4-4 5 0,-5-3 12 0,8 0 20 15,-2-5 28-15,1-6 38 0,0-1 32 0,5-6 30 16,-5-5 23-16,6 2 14 0,-6-13 1 0,5 0-10 0,0-2-23 16,3-2-30-16,-9-2-34 0,0-4-36 0,1-1-27 0,-7-2-22 15,0-2-15-15,0 1-13 0,-8-3-7 0,4 3-7 16,-3-3-3-16,-6-2-5 0,5 6-9 0,3-4-12 16,-1 6-27-16,5-3-48 0,-5 4-73 0,6 6-75 0,0 2-71 15,1-1-72-15,3 7-108 0,-2 0-136 0,-2 9-73 0,-7-3-5 16</inkml:trace>
  <inkml:trace contextRef="#ctx0" brushRef="#br0" timeOffset="-90419.94">19465 13683 277 0,'0'-4'324'0,"0"4"-79"0,0-4-83 16,0 4-60-16,0-3-36 0,0 3-18 0,0 0-11 0,0-4-4 15,0 4-4-15,0 0 0 0,0 0-2 0,0 0 0 0,0 0-3 16,0 0-3-16,0 0-2 0,0 0-5 0,0 0-2 15,0 0-3-15,0 4 1 0,0-1 5 0,-9 1 6 0,9 4 7 16,0 2 5-16,0 5 6 0,0 0 4 0,0 0-1 16,0 2 1-16,9 5-3 0,-9 1-7 0,6 2-4 0,-1 0-6 15,3 1-2-15,-1 0-3 0,-1 0-1 0,7 0-3 0,1 0-3 16,-8-1-2-16,6 0-3 0,2-2-1 0,-8-1-2 16,1-1-9-16,6 1-8 0,-6-7-19 0,-7 3-20 0,6-3-26 15,0-5-37-15,0 2-68 0,-6-4-128 0,0-1-86 16,-6-7-54-16</inkml:trace>
  <inkml:trace contextRef="#ctx0" brushRef="#br0" timeOffset="-90185.45">19295 13833 29 0,'0'-18'515'16,"0"-1"-3"-16,6 2-174 0,-6 2-154 0,14-1-82 0,-8 1-46 15,14 5-23-15,-7-1-14 0,7 3-6 0,-2 1-2 0,2 4-3 16,0-1 1-16,-1 1-1 0,6 6 2 0,-4 1-1 15,-2 3 1-15,-5 0-1 0,5 8-2 0,-6-5-1 16,0 9-1-16,1 0-1 0,-14 3-1 0,0 0 0 0,0 3-2 16,-14 1-1-16,-5 0 0 0,-1-1-6 0,-12 4-3 0,-1-3-7 15,1 0-8-15,-7-1-11 0,-1-2-12 0,1-5-19 0,0 0-19 16,0 0-27-16,0-7-56 0,6 0-118 0,1-3-85 16,-2-4-54-16</inkml:trace>
  <inkml:trace contextRef="#ctx0" brushRef="#br0" timeOffset="-89326.52">19803 12632 210 0,'-19'-7'373'0,"6"-1"-113"15,-1 0-112-15,-5 1-69 0,0 3-35 0,-1-3-20 0,1 0-11 16,-1-1-8-16,-6 1-2 0,-1 3 0 0,2-2-3 15,-1-3 4-15,-6 6-1 0,-1-4 4 0,-2 0 3 0,-2 3 3 16,-2-4 6-16,0 5 1 0,-1 3 2 0,-11-4 0 16,5 4-1-16,-13 4-1 0,-1-1-3 0,3 5 0 0,-15-1-2 15,1 4-1-15,-1 1-1 0,-7 5-3 0,1 3 2 0,0-3-3 16,-7 9 3-16,7 3 2 0,-7 3-3 0,1 6-1 16,6 6-1-16,7 4 1 0,-2 6 2 0,8 4 2 0,0 5 2 15,13 4-2-15,0 6 5 0,13 4 6 0,6-2 3 16,14 10 7-16,-1-5 0 0,14 9 1 0,12-5 2 0,7 0-2 15,7 1-4-15,6-1-3 0,13 3-4 0,7-3-5 0,5-2-4 16,14-2-4-16,14-2-4 0,0-5-1 0,4-4 0 16,16-3 0-16,-2-3 0 0,14-5 5 0,0-7 3 0,6-3 5 15,7-9 4-15,0-1 7 0,-2-9 9 0,8-7 17 16,1-7 27-16,-6-8 30 0,5-3 35 0,-6-12 33 0,0-7 29 16,-1-10 19-16,1-8 6 0,-7-7-6 0,7-8-26 15,-6-10-31-15,-1-9-36 0,0-6-37 0,-13-4-32 0,1-7-25 16,-14 0-16-16,-7-7-15 0,-11-1-5 0,-16-7-6 0,-3 0-5 15,-22-4-3-15,-7 1-5 0,-25-1-3 0,-12 4-1 0,-21 0-3 16,-19 8-5-16,-19 3-12 0,-21 3-30 0,-20 5-45 16,-11 7-52-16,-13 7-36 0,-7 3-35 0,-1 11-25 15,-6 9-22-15,7 7-12 0,6 14-4 0,7 3-10 0,13 12-65 16,13 7-68-16,5 7-51 0,2 12-27 0</inkml:trace>
  <inkml:trace contextRef="#ctx0" brushRef="#br0" timeOffset="-47507.97">5651 14141 298 0,'0'-7'248'0,"0"-2"-76"0,0 6-70 0,0 0-42 15,0-5-23-15,0 8-11 0,0-3-8 0,-7 0-4 16,7 3-3-16,-7 0-4 0,1 0-2 0,0 0 0 0,-1 3 0 16,0 0 0-16,1 1-2 0,0 0-1 0,-8-1 2 15,8 5 0-15,-1-4-1 0,1 3-1 0,0-4 1 0,-2 4-2 16,2 1-1-16,0-1 1 0,6 0-1 0,0 0-3 0,-6 1-4 15,6-1-4-15,0 1-3 0,0-2-2 0,6 6-3 16,-6-4-1-16,0 3-1 0,0 0 1 0,0-4 2 16,6 4 2-16,-6 0 4 0,0 0 1 0,-6 3 4 0,6-3 5 15,0-3 1-15,0 3 4 0,0-1 4 0,0-2 2 0,0 3 1 16,-6-3 0-16,6 3 2 0,0-4-1 0,0 4 2 0,0-4-2 16,0 0-1-16,0 0 0 0,0 1-1 0,6 3 0 15,-6-3-1-15,0-6-3 0,0 10-1 0,6-5-1 16,-6 1 0-16,6-1-1 0,-6 1-2 0,8 3 1 0,-2-1-2 15,0-2 0-15,1 3-4 0,-1-1-3 0,1 2-6 0,6-1-5 16,-7 0-3-16,1-1-4 0,0-2-5 0,5 4-3 16,-5-3-4-16,0-1-2 0,-1 4 1 0,1-5 1 0,-1 0 6 15,-6 0 6-15,6 0 6 0,1 1 11 0,-7-1 12 16,7 1 11-16,-7 3 8 0,0-4 6 0,0 4 6 0,0 0 3 16,-7-1-1-16,7 2-4 0,0-1-2 0,0 0-4 0,0 4-5 15,0-4-4-15,0 4-4 0,0-5-5 0,0 5-2 16,0-1-2-16,0-3-3 0,7 4-1 0,-7-5-4 0,6 5-1 15,0-4-7-15,-6 1-3 0,8 2-7 0,-2-3-4 16,-6 4-5-16,6-4-1 0,-6 0 4 0,7 0 0 0,-7 3 4 16,0-3 4-16,0 0 9 0,0 1 9 0,0-1 6 0,0 0 7 15,0 0 3-15,-7 0 4 0,7-1 2 0,-6 2 3 16,6-2 0-16,-6 1-2 0,6 0 0 0,0-3-6 0,-8 3 1 16,8 1-4-16,0-6 0 0,0 5-4 0,-6-3-2 0,6 3-3 15,0-4-3-15,6 0-5 0,-6 4-10 0,0-4-9 16,0 0-13-16,0 5-15 0,8-5-19 0,-8 0-19 0,6 4-24 15,-6 0-24-15,0 0-16 0,6 0-11 0</inkml:trace>
  <inkml:trace contextRef="#ctx0" brushRef="#br0" timeOffset="-47070.82">5735 15455 68 0,'7'12'211'0,"-7"-1"-19"0,0-5-28 0,0 6-46 16,0-4-45-16,6 3-30 0,-6 0-18 0,0-4-10 0,7 0-7 16,-7 1-1-16,6 2-6 0,-6-2 2 0,0 0-2 15,6 2 0-15,-6-3-3 0,0 5-3 0,0-2-5 0,8 2-6 16,-8-1-6-16,0 3-12 0,0-3-11 0,0 4-11 0,0-1-11 15,0-3-6-15,0 4-2 0,0-1 0 0,-8-3 7 16,8 4 8-16,0-1 15 0,0 2 13 0,-6-2 20 0,6 1 24 16,0-4 21-16,0 4 15 0,-6-1 11 0,6-3 8 15,0 4 4-15,6-5 1 0,-6 2-7 0,0-1-11 0,0 0-12 16,0 0-9-16,0 0-8 0,6 3-6 0,-6-3-5 0,0 4-2 16,8 0-3-16,-8-1 0 0,6 1-1 0,-6 3-2 15,6-3-1-15,-6 3 0 0,0 1-2 0,0-1 1 16,0 4-3-16,6-3-2 0,-6 2-4 0,0-3 0 0,0 5 3 15,0-1 0-15,0-4 0 0,0 1 1 0,8-2 2 0,-8 2 2 16,0-1 4-16,0 1 0 0,0-1 0 0,0 0 1 0,0 0 4 16,0 1-1-16,6-5 2 0,-6 5 0 0,0 2 1 15,6-2 1-15,-6-1-1 0,7 4-1 0,-7 0-2 16,6-3 1-16,1 2 0 0,-7 1-2 0,7 0-2 0,-1 1-1 16,0-2-1-16,1 1-2 0,0 0 1 0,-1 1-3 0,0-1-1 15,1-1 0-15,0-2 0 0,-1 2 0 0,1 2 3 0,5-2-2 16,-5 2 1-16,0-6-2 0,-1 3 0 0,0-3 0 0,1 2 1 15,0 0 1-15,-7-5-3 0,6 4 1 0,-6 0 2 16,7-2 0-16,-7 1 1 0,0-2-1 0,0 3 0 0,0-3 1 16,0 0-2-16,0-1 0 0,0-3-1 0,0 0-5 0,0-4-5 15,0 4-10-15,0-3-16 0,0 0-28 0,0-5-47 0,-7 1-94 16,7-2-104-16,0-2-58 0</inkml:trace>
  <inkml:trace contextRef="#ctx0" brushRef="#br0" timeOffset="-46227.24">5963 17841 93 0,'0'-4'294'0,"0"0"-58"16,0 4-56-16,-6-4-52 0,6 2-39 0,0 2-27 0,0-4-14 16,0 4-8-16,0 0-4 0,6-4-3 0,-6 4-2 0,0 0-2 15,0 0-2-15,7 0-1 0,-7-4-1 0,6 4-1 0,-6 0 1 16,7 0 0-16,0 0 0 0,-7 0-1 0,6 0 1 0,0 0 1 16,1 0-1-16,0 0 0 0,-1 0-2 0,6 0 1 15,-5-3 0-15,6-1-2 0,0 4 0 0,-6-4-3 0,6 0-4 16,0 1-2-16,-6 3-5 0,6-4-3 0,-7 1-10 0,8-1-8 15,-8 4-11-15,6-5-12 0,-5 3-15 0,6-6-16 0,-7 8-19 16,1-4-19-16,0 1-17 0,0-1-24 0,-1 4-25 0,0 4-29 16,-6-1-25-16,-6-3-35 0</inkml:trace>
  <inkml:trace contextRef="#ctx0" brushRef="#br0" timeOffset="-46102.21">6016 17948 340 0,'-14'10'437'0,"2"-3"-99"0,5 1-116 0,0-1-89 0,1-3-54 16,6-1-33-16,0 1-23 0,0-4-9 15,0 3-6-15,6-3-3 0,1-3-3 0,6 3-2 0,0-7-7 16,6 0-15-16,1-1-21 0,-1 1-41 0,1-5-75 16,6 2-151-16,-7-1-95 0,1 3-51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1999.5116" units="1/in"/>
          <inkml:channelProperty channel="T" name="resolution" value="1" units="1/dev"/>
        </inkml:channelProperties>
      </inkml:inkSource>
      <inkml:timestamp xml:id="ts0" timeString="2023-10-13T03:49:51.66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5234 2385 314 0,'0'-8'217'0,"-7"1"-79"16,7 0-42-16,-7-5-20 0,7 5-6 0,-6 0-2 0,6-4-5 15,-7 4-8-15,7 0-4 0,-6-4-2 0,6 3-1 32,0 0-3-32,-6 1-7 0,6 0-7 0,0 0-2 15,-7 2-3-15,7 2-3 0,0 0-4 0,-8-5-2 0,8 5-1 16,0 0 1-16,0-2 2 0,0 5-2 0,-5 0 0 0,5-4-4 16,0 4-1-16,0 0-2 0,0 0-3 0,0 0-3 15,0 4-2-15,0 1-2 0,0-2 0 0,0 4 0 0,0 0 0 16,0 5-2-16,0-2 2 0,0 5 0 0,5-3 2 0,-5 5 1 0,8 2 3 0,-8 0 0 0,7-2 1 0,-7 5 1 31,6 5 0-31,0-6 1 0,1 4 1 0,6 4-2 0,-6 1 0 0,5-1 0 0,-4 4-1 0,4 4 2 0,1-4-1 16,-1 4-1-16,2 3 0 0,0-3-1 0,-2 3-2 0,2-3-2 15,-2-1 2-15,1 5-3 0,7-9 2 0,-9 5 1 16,9 0-2-16,1-5 2 0,-8 2-1 0,7-5 4 0,-1 1-2 31,1-4 2-31,0-1-2 0,-2 0-2 0,2-3 1 0,0-4 0 16,-1-4 1-16,1 3 2 0,0-11 13 0,-1 2 22 15,1-1 28-15,0-7 20 0,-8-4 28 0,14-3 33 0,-7-3 29 0,1-10 25 0,0-2 12 0,6-3-6 0,-7-8-10 16,7-5-6-16,-6-1-18 0,-1-5-26 0,7-7-19 0,-6-4-29 31,0 0-24-31,-1-1-19 0,1-2-17 0,-8 0-12 16,2-1-13-16,-8 0-5 0,7 1-10 0,-6 3 0 0,0 0-1 0,-7 4 1 0,6-1-1 0,-6 5-2 0,0 6-2 0,0 2-6 16,0 1-12-16,0 6-34 0,0 1-50 0,-6 6-62 0,-1 4-66 15,7 2-63-15,-7 5-58 0,7 6-62 0,0 1-108 16,-6 3-98-16,-1 4-41 0,-6 4 13 0</inkml:trace>
  <inkml:trace contextRef="#ctx0" brushRef="#br0" timeOffset="7982.7">9626 4809 14 0,'0'-2'168'0,"0"2"-35"15,0-4-35-15,0 4-35 0,0-4-25 0,0 0-17 0,-8 4-6 16,8-3-1-16,0 3-1 0,0-4 3 0,0 4 1 16,-6-4 3-16,6 4 1 0,0-4 1 0,0 4-1 15,0 0-1-15,0-3-2 0,0 3-1 0,-6 0 1 0,6-4 2 16,0 4 0-16,0-3 2 0,0 3 4 0,0-4 1 0,0 1 4 16,0 3 2-16,0-4 2 0,-6 0 1 0,6 4 2 15,0-4-1-15,0 4-2 0,0-3 1 0,0 3-2 0,-8-5-4 16,8 5-3-16,0 0-3 0,0 0-4 0,0-3-2 15,0 3-5-15,-6 0-3 0,6 0-3 0,0-4-1 0,-6 4-1 16,6 0-2-16,-7-2 1 0,7 2-1 0,-6-4 2 0,6 4 1 16,-7-5 2-16,7 5 0 0,-7 0 4 0,7 0-1 15,-6-3 0-15,6 3-1 0,-6 0 0 0,0-4-2 0,6 4-2 16,-8 0-1-16,2-3-2 0,0 3 2 0,-1 0-2 16,0 0-1-16,1 0-2 0,-7 0 0 0,7 0 1 0,-8 0 1 15,8 0-2-15,0 0-1 0,-8 0 1 0,1 0 2 0,7 0 1 16,-7 3 2-16,0-3 2 0,-1 0 0 0,8 0 3 15,-8 4 0-15,9-4 0 0,-8 0-1 0,6 0 0 0,-6 3-2 16,6-3 0-16,-5 0 1 0,5 5-2 0,0-5 1 16,1 4-1-16,-7-2-2 0,7 2 0 0,-9-1 2 0,10 2-3 15,-10-2 0-15,4 1 1 0,-2 4 1 0,0-5 0 0,-6 4-3 16,5 0 1-16,-6 1-2 0,0-1 2 0,0 5 0 16,-5-6 0-16,6 5-2 0,-7 4 3 0,5-4 3 0,-4 4 0 15,-1 0 0-15,1-1 0 0,-2 1-1 0,7 0 1 16,-7-1 0-16,9 1 0 0,-2-1 0 0,0 1-1 0,2 0-1 15,3 0 1-15,-4-1 1 0,0 1-1 0,-1 3-1 16,1-3 1-16,6 3 0 0,-6 0 1 0,5 0 1 0,-6 1-1 16,8-1 0-16,-8 1-1 0,7 3-2 0,-7-4-1 0,8 3 0 15,-9 2-2-15,9 0 1 0,-1-2 0 0,-6 1-1 0,-1 3 0 16,0-3 1-16,1 8-2 0,-1-5 0 0,1 1 1 16,-1 3-2-16,0-4 0 0,1 5 3 0,0-5-1 15,-2 2 2-15,2-2 0 0,6 1 0 0,1 0 1 0,-8-1 2 16,13 1-1-16,-5 0-2 0,-2-5 1 0,2 5 0 0,4 0 1 15,2-5-1-15,-1 5 1 0,1-4 1 0,0 4-1 16,6-4 0-16,-8 3 0 0,8-2 1 0,0-2-1 0,0 2-1 16,0 2 1-16,0-2 1 0,0-2-2 0,8 4 0 15,-8-3-1-15,6 4 0 0,0 1-1 0,7-2 1 0,-5 4-2 16,-2-4 0-16,0 5 0 0,0-1 1 0,8 4 0 0,-8 1-1 16,7 3 2-16,-6-6-1 0,6 6-1 0,-1-1-1 15,-5-2 0-15,6 3 0 0,1-4 0 0,-1-1 1 16,-1 1-4-16,2 1 1 0,-2-1 3 0,8-4 0 0,-8 3 0 15,8-3 0-15,1 2 2 0,-2-2-1 0,1 0 1 0,6 1 0 16,-1-1 0-16,1 0 0 0,0 0 2 0,1 0 0 0,-1 1-1 16,-1-5 0-16,8 5 0 0,-6-5 1 0,-1 5-2 15,6-5 0-15,1 2-1 0,-1-2-1 0,1 0 1 16,-1 1 0-16,1-1-1 0,-7 1 0 0,7 0 0 0,-2 0-1 16,3 0 0-16,-2-1 0 0,8-4 0 0,-8 5 0 0,1 0 1 15,6 0 0-15,-8-4 1 0,9-4 1 0,0 4 1 16,-1-4-1-16,6 0 0 0,-5-2 0 0,5-3-1 0,1 3 0 15,-1-5 0-15,1-4-1 0,5 0 0 0,-4 1 1 16,11-5 0-16,-5-3 0 0,-2 0 1 0,2 0 0 0,5 0-1 16,-5-3 1-16,-2-1 0 0,1 0-1 0,-5 0 0 0,4-3-1 15,1 0 1-15,0 0-1 0,1-1 1 0,-1-3 4 16,0 1 3-16,0-2 1 0,-1 1 2 0,9-3 2 0,-9 3 2 16,2-4 1-16,-1 0 5 0,0 1 0 0,-6-1-1 0,6 1 1 15,0-5 0-15,-7 4-1 0,1-3-3 0,0 3-1 16,0-3-4-16,-8-4-5 0,9 0-2 0,-10 5-3 0,4-9 0 15,-2 3-2-15,0-3 0 0,0-3 0 0,-7 4 3 16,8-9 0-16,-8 5 1 0,1-4 4 0,-1 0 5 0,1 1 8 16,-7-2 6-16,0 1 7 0,7-3 9 0,-7 3 10 0,-7-4 8 15,1 4 4-15,0-3 0 0,-1-1 3 0,-6 3 0 16,0-2-5-16,-7 0-8 0,8-1-9 0,-14 0-10 16,6 1-6-16,-6-4-1 0,0-1-4 0,0 1-4 0,-6 0 0 15,-1-4-2-15,0 1 0 0,1-3-1 0,-7 0-1 0,0 0-3 16,0 0-5-16,7-2-2 0,-14-4-3 0,7 4 2 0,0-2 0 15,-7 2 4-15,7 0 1 0,-7-2 2 0,8 5 4 16,-1-2 2-16,-7 3 2 0,6-1 1 0,-4 5-2 16,4 4-2-16,-5-4-2 0,-1 3-3 0,0 4-3 0,1-1 0 15,-2 2-4-15,4-2-2 0,-10 5 0 0,1-3 0 0,0 2 0 16,0-2 0-16,-7 2-1 0,1 4-1 0,-1-3 0 16,1 3-1-16,-7 1-1 0,5-1 1 0,2 0-1 0,-2 4 1 15,3 0 0-15,-2 5-1 0,1-2-1 0,6 1 0 16,-1-1-1-16,1 4 0 0,1 1-1 0,-1-1 0 0,0 1-1 15,-1 3 1-15,8 0 1 0,-7-3 0 0,6 2 2 0,1 1 1 16,0 0-2-16,-1 1-2 0,-6-6 1 0,6 5-1 16,1 0 1-16,-1-3-1 0,1 3 1 0,-1-1 0 0,0 2 2 15,-7-1 2-15,8 0-1 0,0 0 2 0,-1 0-2 16,-5 4 1-16,5-5-3 0,0 6-2 0,1-2 1 0,-7 1-2 16,6-1-1-16,1 1 1 0,-1 3-1 0,0-4 0 0,2 6 1 15,-2-2 2-15,-7 0-1 0,8 4 1 0,0-4 1 16,-2 1-1-16,-5-1 2 0,8 0-1 0,-9 4-2 0,7-4 2 15,0 2-1-15,1-3 8 0,-7 2-1 0,7-4-4 16,-8 7-3-16,2-8 0 0,-1 8 0 0,0-4-1 0,-7 4 0 16,7-3-10-16,-13 3 2 0,7 0 4 0,-1 0 2 15,-7 3 0-15,-5-3 0 0,-1 8 1 0,7-4-3 0,-13 3 1 16,7 3 1-16,-1-2-2 0,-6 3-13 0,13 4-28 0,-8-1-35 16,16 1-42-16,-2 3-44 0,7 1-47 0,0 2-57 0,11 2-111 15,4 2-128-15,4 2-72 0,-6-2-28 0</inkml:trace>
  <inkml:trace contextRef="#ctx0" brushRef="#br0" timeOffset="8560.58">9130 5692 65 0,'-19'0'351'16,"-1"-3"-134"-16,0-1-92 0,1 4-48 0,-1 0-24 0,8-3-13 16,-3 3-3-16,4 0-2 0,-3 0 1 0,8-4 1 0,-1 4 7 15,1 0 1-15,-1 0 0 0,0-3-2 0,7 3 1 16,-6 0-3-16,6 0-2 0,0 0-3 0,0 0-6 0,0 0-4 15,0 0-4-15,6 0-4 0,1 0-3 0,0 0-2 16,6 0-2-16,-2 0-2 0,9 0-2 0,1 0 0 0,-2-4-1 16,7 4-1-16,7 0 2 0,-1-4 1 0,8 0 3 0,-1 1 1 15,0-1 3-15,13-3 4 0,-6 4 1 0,12-6 0 16,-6 3 0-16,7-2-2 0,0-3-1 0,6 4-2 0,-7 0-1 16,7 0-1-16,0-1 0 0,-6-4 1 0,6 5 3 0,-13 0 1 15,7 0 1-15,-7-1 2 0,-6 1-1 0,0 4-3 16,-8-4 0-16,2-2-4 0,-7 6-3 0,0-4-3 15,-15 3-2-15,2 1-3 0,0 0 0 0,-7-2 0 0,-1 5-1 16,-4-4-1-16,-2 4 0 0,0 0 0 0,1 0-4 0,-7 0-8 16,5 0-18-16,3 0-20 0,-8 0-29 0,0 4-43 0,0 1-82 15,0-2-166-15,-8 0-87 0,3 5-41 0</inkml:trace>
  <inkml:trace contextRef="#ctx0" brushRef="#br0" timeOffset="9044.75">9391 6986 51 0,'0'0'366'0,"6"-4"-105"0,-6 4-102 0,0 0-64 16,0-3-39-16,7 3-23 0,-7 0-16 0,6 0-6 15,1 0-8-15,-1-4 2 0,1 4 2 0,6-4 4 0,0 4 3 16,0-4 4-16,5 4 7 0,3-3-1 0,-2-1 1 0,7 4-2 15,7-3-2-15,-7-1-1 0,13 0-3 0,-7 1 1 16,15-1-4-16,-9 0 1 0,9 1 1 0,4-1 3 0,1 0 5 16,1 1 2-16,-1-1 2 0,0-4 2 0,0 5 0 15,0 0 0-15,-1-1 0 0,2-3-4 0,0 2-4 0,-15 2-2 16,9-1-3-16,-15 0-5 0,6 0-2 0,-5 4-1 0,-6-2-1 16,-1-2-1-16,-6 4 0 0,-1-4 3 0,-6 4 1 15,0 0 3-15,-7-4 10 0,0 4 2 0,2 0 4 0,-8 0 2 16,6 0 2-16,-6 0-1 0,0 0-3 0,0 0-4 15,0 0-8-15,0 0-11 0,0 0-17 0,6 0-24 0,-6 4-39 16,7-4-68-16,0 0-188 0,-1-4-87 0,7 4-65 0</inkml:trace>
  <inkml:trace contextRef="#ctx0" brushRef="#br0" timeOffset="10372.77">14304 4528 78 0,'-8'-7'256'0,"-4"-1"-88"15,6 1-58-15,-8 3-35 0,8-3-20 0,0 0-12 0,-7-1-3 16,6 5-1-16,1-5 2 0,-1 5 3 0,1-5-3 15,-2 4-5-15,-4 1-3 0,5-2-4 0,-6-1-4 16,1 6-4-16,-1-4-5 0,-7 0-4 0,0 4-5 0,1 0-3 16,-7 4-1-16,0-4 4 0,-7 4 0 0,1 2 2 0,-1 2 2 15,1 1 0-15,-8 1 1 0,7 0 1 0,-5 2 0 16,-8-1-3-16,7 4 1 0,0 0-2 0,0-1 2 0,-1 3 0 16,-5-2 2-16,5 1 2 0,2 2 2 0,-1-4-1 15,0 5 0-15,-1-1-1 0,0 1-1 0,3 2-3 0,4 2-2 16,-7-2-3-16,8 1 0 0,-7 4-1 0,6-1 0 0,-5 1 2 15,5 4-1-15,1-1 1 0,-2 0-1 0,2 4 1 16,-1 0-2-16,1 0-1 0,-2 4 0 0,9-1-1 0,-8 1 0 16,7 3 0-16,1 1 0 0,-1 2 0 0,-1-2 0 15,1 3 0-15,6 0 0 0,1-1 1 0,0-2 0 0,-1 3-2 16,1-1-1-16,-1 2 1 0,7-1 1 0,6 3-1 0,-6-2 3 16,7 2-1-16,0-4 1 0,6 6-1 0,0-6 1 15,0 5 1-15,0-4 1 0,6 0-2 0,0-1-3 0,7 1 0 16,-6 2-1-16,6-7 1 0,-7 6-1 0,8-6-1 15,-2 2 0-15,1-5 0 0,1 6 1 0,-2-6-1 0,8 3 1 16,-6-5 0-16,-2 2-1 0,8 1 0 0,-7-4 1 16,7 3-1-16,-1-3 2 0,-6 0 4 0,6 0-3 0,7 4-2 15,-6-4 1-15,-2 4-2 0,9-4 2 0,0 3-1 0,-1-3-1 16,0 3-2-16,-1 2 2 0,9-6 2 0,-2 2 1 16,-6-5 0-16,12 0-1 0,-4 0 1 0,-2 1 0 0,1-5-2 15,7 0 0-15,-2-2 0 0,-5 0 1 0,6-6 0 16,0 2 0-16,7-5-1 0,0 1-1 0,-1-1 2 0,1-3 0 15,5-3 1-15,2-2 1 0,-1 3-2 0,7-6 1 0,6 2-1 16,-6-2 3-16,5-3-2 0,2 0 1 0,5-3-2 16,-5 3 0-16,-1-5 1 0,0-2 4 0,0-1-4 0,0 2 1 15,0-5-1-15,-1-1 2 0,3 5-1 0,-9-4 2 16,0 0-1-16,0 0-5 0,2-4 4 0,-1 1 2 0,-7-6 1 16,7 3 6-16,-7-2 3 0,-1-3 1 0,2 1 3 0,-1-4 3 15,7-5 4-15,-14 1 0 0,8-2 3 0,-8 0-3 16,1-3-1-16,-1-2 0 0,1-1 0 0,-7 0 1 0,0-3-2 15,0-1-1-15,-6-3-3 0,-1 4 0 0,1-4 0 16,-1-3 2-16,1-1 5 0,-7-3 3 0,0-4 0 0,-7 0 1 16,7 3-2-16,-12-3-2 0,-1 1 0 0,0-4-4 0,-6 3-5 15,-1-5 1-15,-6 6 1 0,0-1 2 0,-6-1 3 16,6 5 4-16,-14 0 2 0,8 0-2 0,-1 3-2 16,-5 5-2-16,-2-1-5 0,1 3-4 0,0-3-4 0,0 4-1 15,0 3-4-15,-6 1-2 0,-1-1 1 0,0 1-2 0,1 2-1 16,-1-2-1-16,1 3 0 0,-1-4-2 0,-6 3 2 15,0 2-1-15,0-4-1 0,-7 2-1 0,1 1 1 0,-1 4-1 16,-7-3 1-16,-5-2-2 0,7 5 0 0,-10-4-1 16,4 4-1-16,-8 0 1 0,7-1 0 0,-8 1 2 0,1 0-2 15,7 0 0-15,-15 2 1 0,9 2 2 0,-2 0 2 0,2 2 0 16,-8 4-1-16,7-2-1 0,-7 3 2 0,7-1 2 16,-6 5-2-16,6 2-2 0,-1 1 0 0,0 8-6 0,2-5-20 15,5 8-30-15,1 8-39 0,5 0-45 0,8 3-55 0,-7 7-120 16,7 4-132-16,5 0-92 0,-5 7-41 0</inkml:trace>
  <inkml:trace contextRef="#ctx0" brushRef="#br0" timeOffset="11559.96">9925 8913 246 0,'-13'-15'274'16,"0"5"-121"-16,0-6-71 0,0 5-39 0,6 5-16 0,-6-6-4 15,7 1 1-15,-8 4 3 0,8-4 5 0,0 4 3 16,0-4 5-16,-1 0 6 0,-6 4-1 0,6-1-6 0,1-3-4 16,-1 3-6-16,-6 1-4 0,7-1-3 0,-8 6-8 0,-5-2-3 15,6 0-2-15,-6 0-2 0,-1 4 0 0,0 4-1 16,-5-4-3-16,-9 4 0 0,9 2 1 0,-7 2-1 16,-8-1-2-16,7 5 0 0,-12-2 2 0,5 5 0 0,-5 0 3 15,-1 0 2-15,-5 3 2 0,-2 1 4 0,1-2 3 0,0 5 3 16,-6 1 3-16,-1-1 8 0,-6 0 3 0,6 3 1 0,-14 1-1 15,9 0-1-15,-2-1-3 0,2 4-2 0,-2 1-6 16,1 3-5-16,-1 0-6 0,15-1-3 0,-8 5-1 16,7 3-2-16,0 2 1 0,7 1 1 0,-1 4 1 0,0 5-1 15,14-1 0-15,-8 0 0 0,8 8 1 0,-1-1 0 0,1 5-3 16,6-1-2-16,7 3 0 0,-1 2-2 0,7-5-1 16,0 5 1-16,0-2 0 0,7 1 1 0,6-1 1 0,0 2 0 15,0-5 1-15,6 3 3 0,0 2 0 0,7-4 0 16,0 3 0-16,6-5 0 0,1-1 0 0,0-2 0 0,13 5 0 15,-7-9-2-15,13 5 0 0,-7-5 0 0,14-2 0 0,-1 3-5 16,2-4 2-16,4 4 3 0,8-3-1 0,5 2 2 16,2-6-1-16,0 0-2 0,5-1 1 0,-6-3 3 0,6-3-4 15,2 3 0-15,-3-1-2 0,-4-2-1 0,0 0 0 16,-8-5 0-16,8 0 1 0,-8-7 2 0,7 1 0 0,-6-4 0 16,6-4 0-16,-6-5-1 0,6-2 1 0,-6-4 0 0,6-3-2 15,0-5-1-15,6 1 0 0,-5-4 0 0,5-4-1 16,1-3 1-16,6 0 0 0,-13-1-2 0,7-3 0 0,0 1 1 15,-7-1 0-15,0-4 1 0,0 1 0 0,0-1 1 16,-6 1 2-16,6-6 0 0,-7 2 0 0,-5 0-1 0,5-4 0 16,-5 4 2-16,-2-4-1 0,2-4-2 0,-1 3-1 0,-8-2-3 15,3-4 1-15,-2 4 1 0,2-5-1 0,-2-3 1 16,-6 0-1-16,-1-3 0 0,2-1 1 0,-7-3 3 0,-1 3-2 16,1-7 0-16,0 0 0 0,-8 0 0 0,2-3 0 15,-9 2 1-15,3-2-1 0,-8-1 0 0,0 1 1 0,0-5 0 16,0 1-1-16,-7-4 0 0,1 1 1 0,0-1 0 15,-7-5 2-15,6 6 1 0,-12-1 6 0,6-1 5 0,-7 2 4 16,0-1 4-16,1-1 3 0,-1 6 4 0,-5-6 6 0,-2 2 3 16,8-1-2-16,-7 3-3 0,0 2-1 0,0-2 0 0,-7 0-1 15,8 6-3-15,-8-2-6 0,0 0-4 0,1 4-5 16,-1-4-2-16,0 4-2 0,-5 0 0 0,-1 1-1 16,-1-5 0-16,-5 4 0 0,6 4 4 0,-13-5 2 0,5 5 2 15,-4 0-1-15,-7-1-2 0,-2 5-1 0,2-4-1 0,-7 7-1 16,-7-3-1-16,1-2-3 0,-1 5-2 0,0 4 1 15,-6-4 0-15,0 4-2 0,0-1 1 0,0 5-1 0,0 0-3 16,-1 6 1-16,1-3 0 0,0 7-2 0,0 4-1 16,0 1-1-16,6 2 1 0,0 4-5 0,7 4-11 0,7 4-29 15,-1 0-34-15,7 6-32 0,13 1-46 0,0 1-72 0,13 7-194 16,-1-2-87-16,14 5-42 0</inkml:trace>
  <inkml:trace contextRef="#ctx0" brushRef="#br0" timeOffset="12528.31">13958 8456 356 0,'-13'-8'288'0,"-6"0"-126"16,6 1-74-16,-13 0-40 0,6 3-17 0,-6-3-5 15,7 3-3-15,-14-3 2 0,7 3 5 0,0-3 5 0,-7 4 5 16,1-2 4-16,6-2 6 0,-7 7 4 0,7-4 2 0,-8 1-1 15,9-1-6-15,-1 1-4 0,0 3-6 0,1 0-2 16,-3 3-9-16,-3 4-10 0,-2 1-5 0,7 0-1 16,-15 6-3-16,10-3-3 0,-8 3 0 0,7 5-2 0,-7-2-1 15,-1 10 3-15,0-5-4 0,2 4 0 0,0 3 2 0,-9 3-1 16,9 2 1-16,-2 2 3 0,-5 4-1 0,6 5 0 0,-1-2 0 16,-6 5-2-16,8 3-1 0,-2 0 0 0,2 1-1 15,-1 0-1-15,6 2-1 0,1 1-1 0,-2 1 1 16,9 2 5-16,-1 5 0 0,6-5-1 0,7 0 0 0,-1 5-1 15,2-5 1-15,5 1 0 0,1 0 0 0,-1-1-4 0,1 1 0 16,6 3 3-16,0-4 1 0,0-3 3 0,6 4 0 16,1-4 3-16,6 0 1 0,6 0 3 0,1 0 0 0,0-4 2 15,12 5 0-15,-5-6-2 0,11 4 0 0,-5 2-1 16,6-1-1-16,7 1-1 0,-7-6-2 0,7 1-2 0,-1 1-4 16,-6 0 2-16,7-1-2 0,6-7 0 0,-8-1 1 0,3-2 2 15,12-4 4-15,-8-1 12 0,8-3 9 0,6-3 5 16,1-5 7-16,-1-3 6 0,7-1 3 0,6-2 3 0,0-4-3 15,0-4-9-15,7-1-6 0,-1-2-7 0,-5-1-4 16,6-3-5-16,-2 0-3 0,3-4-1 0,-8 0-1 0,-1 0-2 16,-4-4 0-16,4 0 3 0,-4 1-2 0,-2-5-4 0,-6 2-3 15,8-2-1-15,-8-3-2 0,0-4 1 0,0 4-5 16,0-3-1-16,-7-5-1 0,7 1 0 0,-7-1-2 0,8-6 0 16,-7-1-1-16,0 1 1 0,-2-8 2 0,3 0-2 0,-9-4 0 15,3-3 3-15,-3 0 2 0,-5-5 4 0,0 2 9 16,-7-1 11-16,6-4 16 0,-6 4 14 0,1-3 8 15,-8-1 12-15,1 0 13 0,-7 0 11 0,-1-3 2 0,-5 0-4 16,6 0-4-16,-13-4 1 0,1-4-2 0,-8 4-2 16,0-7-1-16,-6-1-4 0,7 1-4 0,-14 0-1 0,7-1-8 15,-6 2-9-15,0-2-7 0,-1 1-9 0,0-1-12 0,-6 5-9 16,7 0-9-16,-7-1-5 0,0 4 6 0,-7-3-10 16,1 2-2-16,-1 1-3 0,-6 0-3 0,-6 0 0 0,-7 5-1 15,-1-2-1-15,-11 0-9 0,-8 1 4 0,-6 4 0 0,-14 3-4 16,2 0-7-16,-17 0-13 0,5 3-17 0,-2 5-23 0,-14 0-28 15,8 2-46-15,-8 5-46 0,-5 3-42 0,4 4-38 16,3 0-35-16,-2 5-37 0,8 1-56 0,-1 2-143 16,7 7-38-16,6 3-11 0</inkml:trace>
  <inkml:trace contextRef="#ctx0" brushRef="#br0" timeOffset="13262.51">8967 9818 19 0,'-20'3'369'0,"2"-3"-116"0,-2 0-107 16,0 4-64-16,6-4-38 0,-6 4-21 0,9-1-10 0,-3 1-3 16,1-4 1-16,1 4 2 0,-2 0 5 0,8-1 3 0,-8 1 5 15,7-4 4-15,2 3 2 0,-2-3 0 0,0 0-2 16,7 4-3-16,-6-4-1 0,6 0-4 0,0 0-2 0,6 3 2 16,-6-3 2-16,7 0 6 0,5 0 2 0,3 0 3 0,3 0 1 15,2 0 2-15,7-3 0 0,4-1-6 0,3 1-5 16,4-4-8-16,9 3-4 0,-2-4-3 0,1 1-2 0,5 0-1 15,8 0 4-15,-8-4 2 0,9 3 5 0,-1-3 4 16,6 4 1-16,-8-4 3 0,9 0 7 0,-7-1 0 0,6 5 0 16,-6-3-3-16,6 2-2 0,-13 1-6 0,1-1-1 15,-8 5-3-15,1 0-7 0,-7-1-6 0,-7-1-2 0,-6 5-5 16,0 5-1-16,-7-5-5 0,-5 4-8 0,6-1-14 16,-14 0-11-16,7 1-13 0,-7 3-16 0,2-3-22 0,-8 4-25 15,0 0-25-15,-8-2-35 0,2 5-63 0,0-3-106 0,-1 3-71 16</inkml:trace>
  <inkml:trace contextRef="#ctx0" brushRef="#br0" timeOffset="13574.94">8837 11630 242 0,'7'0'407'0,"-1"0"-152"0,7 0-111 0,6 0-68 16,8 0-37-16,-1-2-19 0,0-2-7 0,7 1-5 15,5-5 1-15,1 4 5 0,6-4 7 0,1 5 12 0,7-3 8 16,12-2 3-16,0 0 4 0,7-3 3 0,6 4 1 0,7-4-1 15,6 0-2-15,0 1-10 0,7 2 0 0,6-3 2 16,0 0 0-16,1 0-4 0,-1 4 2 0,-7-4-4 0,8-1-4 16,-7 1-4-16,-1 1-6 0,-5 2-7 0,-1-3-7 15,-6 7-11-15,-8-2-20 0,2-2-25 0,-8 4-39 0,1-3-65 16,-13-4-137-16,0 0-98 0,0-1-76 0,-8-2-39 0</inkml:trace>
  <inkml:trace contextRef="#ctx0" brushRef="#br0" timeOffset="14137.3">13190 9649 213 0,'-8'0'263'0,"8"-3"-88"0,-5-1-63 0,5 1-34 16,0 3-21-16,0 0-12 0,5-4-7 0,3 0-2 0,-2 0-2 15,0 1 0-15,8-4-4 0,5 2 0 0,1-1 5 16,6-2 1-16,0 0 3 0,7-1 6 0,-1-3 2 0,7 1-1 16,1-3-3-16,5 2 0 0,-6 1-3 0,13 0 2 0,0-3 0 15,-6 3-1-15,12 0-2 0,-5-1 2 0,5 2 2 16,1-2-1-16,-8 1-3 0,8 5-4 0,-7-6-4 16,1 5-5-16,-8-4-3 0,1 3-5 0,-1 5-4 0,-5-4-6 15,-7 0-2-15,-7 3-5 0,-1 0 0 0,-5 0-2 0,-1 4-2 16,-6 0-5-16,1 0-9 0,-8 0-12 0,-6 4-13 0,7 4-19 15,-7-6-27-15,-7 6-38 0,7 3-57 0,-14-3-90 16,8 6-117-16,-7-2-58 0</inkml:trace>
  <inkml:trace contextRef="#ctx0" brushRef="#br0" timeOffset="14449.73">13301 10554 78 0,'0'7'415'16,"6"0"-143"-16,7 1-108 0,0-1-67 0,0-3-36 0,13-4-14 15,0 4-6-15,7-4 0 0,-1-4 3 0,7 4 1 16,1-4 5-16,5-3 3 0,7 3 5 0,7-3 4 16,0 0 2-16,6 0-4 0,0-1 2 0,12 1-5 0,-4 0-6 15,4 0-4-15,2-5-8 0,0 5-8 0,-8-1-3 0,8 1 2 16,-2 0 0-16,2-4 2 0,-8 3 4 0,8-3 1 15,-9 4 0-15,-4 0-1 0,-2-4-2 0,2 3-5 0,-14 1-7 16,1 4-4-16,-8-4-8 0,-5 3-3 0,-14 0-3 0,-1 0-3 16,-5 1-1-16,-15 3-6 0,10-4-14 0,-15 0-23 15,0 0-29-15,-15 4-38 0,10-7-54 0,-15 4-106 0,-5-1-136 16,-1-3-87-16,-8-1-36 0</inkml:trace>
  <inkml:trace contextRef="#ctx0" brushRef="#br0" timeOffset="16152.65">973 12514 71 0,'-14'-3'286'0,"8"-4"-69"0,-1 3-63 0,-6-4-28 0,0 1-17 15,0-3-13-15,0 2-14 0,-1-4-13 0,2 1-12 0,-2 0-11 16,2 4-9-16,4-4-14 0,-3 0-4 0,3 0-4 16,2 3-1-16,0-2 0 0,-1 3-1 0,0-5 0 0,7 2-1 15,0 3-4-15,0-5-5 0,0 2 0 0,0-2-2 0,7-6 1 16,-7 3-1-16,7-3-1 0,-1-3 0 0,0-2 2 15,2 2 2-15,-2-6-1 0,-1 2 3 0,3 0 1 0,4-5 3 16,-5 1-1-16,0-5 0 0,-2 2 1 0,10-5 0 16,-9 5-2-16,0-6-1 0,1 1-1 0,0 1-1 0,-1 0-2 15,0-1 0-15,1 0-1 0,-1 1-2 0,1-1 1 16,6 0 0-16,-8-3-1 0,10 0 0 0,-3 0-1 0,2-1 1 16,-1-3-1-16,7-3 0 0,-8 2 0 0,8 2 0 15,-7-2 1-15,7 6 0 0,-9-2 1 0,4 4 0 0,-9-4 1 16,7 5 0-16,0 3 0 0,-6-3 0 0,5 7-1 0,-4-4 1 15,4 4 1-15,1-1-1 0,-1-3 1 0,8 4 1 0,0 3-1 16,0-3 0-16,6 0 3 0,-2 2-4 0,4-1 0 16,-2 2-1-16,6 0-1 0,-5 0 0 0,11 1-1 15,-4 4 0-15,-2-6-2 0,14 5 2 0,-8-4 1 0,8 5 0 16,-1-2 1-16,2 4 0 0,-2-1 0 0,7-3 0 0,-6 5 2 16,5 0-1-16,-4 3 0 0,-2 0 0 0,1 1-1 15,-1 3 0-15,-5 0 1 0,5 4-2 0,-6-4-1 0,1 3 1 16,4 0 0-16,-3 5 0 0,-3-4 1 0,1 2 3 15,7 3-2-15,-7-2-1 0,-1 0 0 0,2 0 0 0,6 4-1 16,-7 0 1-16,7-3-2 0,-1 3-3 0,1 0 2 0,5 0 1 16,2 0 0-16,-1 0 0 0,1 0 1 0,-2 0-1 15,0 3 2-15,3-3-1 0,-3 4 0 0,-6 0 0 16,9 0 1-16,-9 3 0 0,1-4 0 0,-1 4-2 0,1 1-1 16,-1 0 0-16,-6-2 0 0,7-1 1 0,7 2 0 0,-8-3 1 15,1-1 1-15,5 1 2 0,-5-4 0 0,7 3 1 0,-2-3-2 16,1-3 1-16,1 3-2 0,-1-4-1 0,6 1 0 15,0-5-1-15,2 0 0 0,5 2-1 0,-7-5 2 0,8-1-1 16,-1 2 0-16,0-5 1 0,0 1 0 0,-7-1 0 16,-5 3-1-16,5 2 1 0,-5-5-2 0,-7 4 2 0,-1 0-1 15,-5 0 0-15,-2 4 1 0,0-5 0 0,-4 1 0 16,-2-3 2-16,1 3 1 0,-7 0-1 0,0 0-2 0,0 0 0 16,1 0 0-16,-1-4 2 0,-7 5-2 0,7-5 0 15,-6 3 0-15,-1-1 2 0,7-3 8 0,-6 2 2 0,6 3 4 16,-7-8 2-16,14 4 1 0,-7 1 0 0,0-4 1 0,6-4 1 15,1 3-6-15,7-3-3 0,-8 1-3 0,1 2-2 16,-1-3 0-16,1 4 0 0,-7-1-1 0,0 1-2 0,-7 0 0 16,1 3-2-16,0-2 0 0,-2 1 0 0,-4 2 0 0,-1-1 1 15,-7 1 0-15,1-2-1 0,0 7 1 0,-1-3-1 16,-6 1 0-16,0 0 0 0,0-1 0 0,-6 2-1 0,-1-1-1 16,0 0 2-16,-6-1-1 0,0 2 0 0,0-1 0 15,-6 3 0-15,0-2-1 0,-8 3 0 0,1-5 0 0,-6 5-2 16,-1-1 1-16,-6 1-1 0,-1 3 1 0,2-3-1 0,-7 4 1 15,-1-1-3-15,0 0 3 0,0 4-1 0,1-4 1 16,5 4 0-16,-5-3-1 0,4 3 2 0,10 0 0 16,6 0 3-16,-9 0-2 0,14 3 1 0,8-3-1 0,-7 0-2 15,13 0 1-15,-2 0-1 0,2 0 1 0,6 0 0 0,6 0 1 16,8-3 1-16,-3 3 2 0,4-4 1 0,10 1 1 0,1-2 0 16,1 3 0-16,5-6-2 0,8 4-1 0,-7 1-2 15,5-1-1-15,1 0 2 0,0 0 0 0,1 4-3 16,5 0 0-16,-5 0 1 0,-2 0 0 0,1 4 0 0,0 0 1 15,1 3-2-15,-8 1 0 0,1 3 2 0,-7 3-1 0,7 1-1 16,-14 4 1-16,0 3 0 0,1-1 0 0,-7 9 1 16,-7 2 3-16,-6 4 1 0,0 10 6 0,-6-3 1 0,-7 8 2 15,-7 1-1-15,1 3 1 0,-7-1-1 0,0 2-1 0,-7-2-1 16,1 2-4-16,-1-5 5 0,-6 3-2 0,0-6 3 16,0 0 5-16,-7 0 6 0,7-4 4 0,-7-4 3 0,7-1-1 15,-6-2-3-15,5-3 0 0,8-1-2 0,-2-4-5 16,9-4-7-16,-1-3-4 0,7 1-4 0,5-1-7 0,2-7-15 15,12-1-22-15,0 1-29 0,6-8-31 0,8 0-54 16,5-7-104-16,7-4-139 0,5-3-92 0,9-4-38 0</inkml:trace>
  <inkml:trace contextRef="#ctx0" brushRef="#br0" timeOffset="17605.24">24058 3157 322 0,'0'-11'202'0,"-6"4"-86"0,6 0-43 16,-7 0-26-16,0-1-14 0,7 1 1 0,-6 0 2 16,0 0-2-16,6-1 0 0,-7 4 1 0,1-3 0 0,-1 3-2 15,1-2 0-15,-1 1-8 0,-6 2-6 0,6-4-3 16,-5 3-4-16,-8 0-1 0,7 0-1 0,-13 4-1 0,0-3-1 16,0 3 0-16,-13 0-1 0,0 3 0 0,-1-3-1 15,-5 4 0-15,-1 0-2 0,-5 0-1 0,-2-1 1 0,7 4 0 16,-13-2 2-16,8 1 1 0,-2-2 0 0,-5 3 0 15,5-3 4-15,2 4 2 0,-8-1 2 0,7 3 1 0,6-2-1 16,-6-1-1-16,5 4 0 0,9 1 0 0,-8 2-4 0,1-3-2 16,6 4-1-16,0 3 0 0,0 0 1 0,-6 4-1 0,4-4-1 15,3 7 0-15,-1-2 0 0,-7 3 1 0,7 0 0 16,0 3-1-16,-1 0 1 0,2 1 2 0,-1 3 2 16,-7-1 3-16,7 1 0 0,0 1 1 0,-1-3 1 0,2 6 1 15,-1 0-2-15,0 1-1 0,-1 2-2 0,2-4-3 0,-1 4-2 16,-1 1 0-16,1 3 0 0,0-4-1 0,0 5 0 0,6-6 1 15,-6 6 2-15,7-6-2 0,-1 2 2 0,1 0 0 16,-1-2-2-16,1-3-1 0,-1 1-1 0,7 1 0 16,-7-2-3-16,1 0 2 0,-2-2-2 0,3-2 0 0,-3 1 0 15,2 0 1-15,-2-4-3 0,3 1 2 0,-2-1 0 0,1 1-1 16,-1-5 0-16,1 0 0 0,-1 2 0 0,1-9-1 16,6 3 3-16,-7-2-1 0,7-1 0 0,-7-3 0 0,7 0-1 15,-6-5 1-15,5 2 0 0,-6-1 0 0,8 0-2 16,-1-3 0-16,-7-2-1 0,1 2 1 0,5-1-1 0,-5-3 1 15,-1 3-1-15,0-7 1 0,1 4 0 0,0-1 0 0,-1 1 0 16,0-4 0-16,-5 0 1 0,4 0 0 0,2 0 0 16,-7 0 0-16,0 4 1 0,7-4-1 0,-8 0-1 0,1 0 0 15,7 0 0-15,-7 3 0 0,6-3 1 0,1 0 0 16,-8 4 1-16,8-4 0 0,-7 4-1 0,6-4 0 0,1 3-1 16,-1-3 0-16,-6 4 0 0,6-4-1 0,0 4 0 15,1-1-1-15,6 1 0 0,1-1 1 0,-8 2 0 0,7-2 1 16,0 0 0-16,-1 5 0 0,1-5 0 0,0 2 1 0,0 2 0 15,-7-4 0-15,7 4 1 0,-6 1-2 0,4-4-1 16,-3 3 1-16,-2 1 0 0,1-1 1 0,-2 3 0 0,3-2-6 16,-2 3 3-16,-6 0 0 0,7 0 4 0,-1 0-1 15,-6 0-1-15,5 3 1 0,3-2 2 0,-2 5 3 0,-6-2-1 16,7 4 0-16,-1 3-4 0,-6 0-1 0,-7 3 0 0,0 0 1 16,1 2-1-16,-1 2 0 0,-13 4-1 0,8-3 1 15,-1-1 1-15,-1 4 0 0,2-4 0 0,-8 3-1 0,13-3 1 16,-7 2 0-16,2-2 0 0,-1 3 0 0,5 2-1 15,2-5-1-15,-7 4 0 0,7 0 1 0,-1 0 2 0,1-1 0 16,6-1 2-16,-1-2-2 0,1 0 2 0,7-4 0 0,-1 1 0 16,7-4-1-16,0 0-1 0,6-4-1 0,1-3-1 15,-1 3 0-15,8-3 0 0,-2-4 0 0,1-1 0 0,7-1 0 16,-1 1 0-16,0-2 0 0,7-1-1 0,0 0 0 16,0-2-2-16,7-3-1 0,-7 2-9 0,13-4-13 0,0 0-24 15,7-4-39-15,0-3-72 0,5-5-160 0,-5 2-80 16,6-5-53-16</inkml:trace>
  <inkml:trace contextRef="#ctx0" brushRef="#br0" timeOffset="17964.53">18018 5133 420 0,'0'-8'391'0,"0"0"-174"0,0 5-102 15,-7-1-53-15,-6 8-28 0,7-1-15 0,-7 1-9 0,-7 3-4 16,0 1-2-16,8 3 2 0,-15 4 1 0,7-1 0 0,2 5 2 16,-9-1 1-16,1 4 2 0,0 3 1 0,0 1-1 15,-7 4-1-15,8 3-2 0,-15-4 0 0,8 4-2 16,-1-1 1-16,-5 4 0 0,5-2-1 0,-7 3 1 0,8-4 0 16,-1 4 4-16,-7-1-1 0,9 0 2 0,5-2 0 0,-7 3 1 15,1-1 1-15,4-3-2 0,3 4-1 0,-1-4-1 0,0-1-1 16,7 1-2-16,-7 0-1 0,6-3-2 0,7 3-1 15,0-4 1-15,0 0 2 0,13 0 3 0,-6-3 2 16,12 1 3-16,7 2 3 0,0-8 1 0,7 4 1 0,13-2 1 16,-1-5-1-16,7 1-1 0,6-2-3 0,14 2-2 0,-2-8-1 15,17 3-1-15,-3-2-4 0,14-5-1 0,0 3 0 16,12-5-4-16,1 2-2 0,7-2 0 0,5-3-3 0,-5 2-2 16,5-4-1-16,1 0-9 0,0 0-30 0,-1-4-77 15,-6 2-196-15,1-6-84 0,0-4-61 0</inkml:trace>
  <inkml:trace contextRef="#ctx0" brushRef="#br0" timeOffset="18870.57">20728 5206 214 0,'-7'-5'292'0,"2"-1"-115"15,-2 2-61-15,-1 0-30 0,3 1-19 0,-2-2-11 0,7 2-3 16,-6-3 1-16,6 1 2 0,0-6-2 0,0 4-9 0,0-1-9 16,-6 2-1-16,6-6 3 0,0 5 1 0,0 0-3 15,0-1-3-15,0 4-1 0,-7-3-1 0,7 4 3 16,0-2 0-16,0 3-1 0,-7-2-1 0,7 4 0 0,-6-4-2 15,6 4-1-15,-13 0-1 0,6 0-5 0,-6 4-7 0,-1 0-2 16,-5 3-3-16,0 3 0 0,-7 2 2 0,7 2 4 0,-7 1 4 16,-7 3 5-16,7 4 11 0,0 3 7 0,6 2 1 15,-7-1 3-15,2 3-2 0,6 0-2 0,-1 0-5 16,1 0-3-16,5 5-8 0,2-5-7 0,-2 0-3 0,14-4-2 16,-7 1-2-16,14 0 0 0,-7-4-1 0,14 0 0 0,-2-5 0 15,2 3-1-15,12-9-2 0,-1 0 0 0,1-7 0 16,7-1-2-16,7-3-1 0,-1-3-1 0,-1-1 1 0,2-4-4 15,5-3 1-15,-6 0-2 0,-6-3 1 0,-7 2-1 16,-1 5 5-16,-4-3 3 0,-2 2 3 0,-12 1 1 0,6 3-1 16,-7 0 0-16,-6 0 0 0,0 4-2 0,-6 4-4 0,-1 0-4 15,-6 3-3-15,0 5 0 0,1-2-1 0,-3 5-1 16,10-1 2-16,-10 5 2 0,10 0-2 0,5 2 2 0,0-3-1 16,13 1 1-16,-1 3 1 0,9-4-1 0,5-4 0 15,7 1-1-15,5-4 2 0,7-3 1 0,2-4-1 0,5-8 0 16,-1 0 1-16,-4-3 3 0,5-4 10 0,-2-7 21 0,4-1 15 15,-2-3 20-15,-8-4 19 0,3-3 20 0,-1 0 19 16,0-4 18-16,-8 0 7 0,1-3-7 0,-6 2-8 16,0-7-18-16,-8 5-14 0,-5 0-20 0,-7-5-16 0,1 1-22 15,-8 3-18-15,-6-3-12 0,-6-1-10 0,-8 1-5 0,1 4-5 16,-7-1-1-16,-5 0 0 0,-1 8-3 0,0 0-2 0,-7 3-6 16,7 5-23-16,-6 10-30 0,4-1-52 0,3 5-60 15,5 7-58-15,8 4-48 0,5 3-40 0,1 8-51 0,6-1-67 16,0 9-143-16,6-2-24 0,7 1 4 0</inkml:trace>
  <inkml:trace contextRef="#ctx0" brushRef="#br0" timeOffset="19198.79">22195 5300 376 0,'-8'-9'521'0,"8"1"-190"16,-6 4-137-16,6-1-76 0,0 5-41 0,0 0-28 16,0 0-19-16,0 5-14 0,0 7-8 0,0-3-4 0,0 7 0 15,0 2-3-15,-6 4 1 0,6 3 0 0,0 1 0 0,0 3-1 16,0 1 2-16,0 3-1 0,0 0-2 0,-6-4 1 16,6 4 0-16,0-4 1 0,0 0 0 0,6 1 1 0,-6-5 1 15,0-3 5-15,6 1 7 0,0-5 13 0,2-4 21 0,4 1 29 16,-5-4 29-16,13 0 31 0,0-7 21 0,-1-1 23 15,13-3 17-15,0-3 0 0,1-1-10 0,7-4-23 0,11-2-22 16,2-1-28-16,-1 0-24 0,13-3-24 0,0-1-21 16,0-1-11-16,8-1-11 0,-2 2-9 0,8 0-24 0,-8-3-56 15,7 7-83-15,-6-3-78 0,-7-1-114 0,-7 4-220 0,-5-4-89 16,-14 4-65-16,-13 0-28 0</inkml:trace>
  <inkml:trace contextRef="#ctx0" brushRef="#br0" timeOffset="20838.84">2640 11192 59 0,'0'0'122'0,"0"2"-19"0,-7-2-18 0,7 6-21 16,-6-6-20-16,6 2-17 0,-6 2-12 0,6 0-6 16,-6-4-5-16,-2 4-2 0,8-1-1 0,-7 1-1 0,7-4 1 15,0 4 2-15,-5-4 9 0,5 4 7 0,0-4 7 0,0 0 5 16,5 0 2-16,-5-4 3 0,0 0 1 0,0 0 0 15,0 1-2-15,7-1-6 0,-7-4-2 0,0 6 0 0,8-4 1 16,-8 4 1-16,0-2 2 0,0 4-3 0,0-3-3 16,0-2-5-16,-8 5-3 0,8 0-5 0,0 0 0 0,0-3-5 15,-7 3-1-15,7 0-1 0,0-4-1 0,-5 4 1 0,5 0 0 16,-7 0 3-16,7 0 2 0,-8 0 5 0,8-4 5 16,-5 4 4-16,5 0 4 0,-7 4 1 0,1-4 3 0,6 0-4 15,-6-4 1-15,-1 4-2 0,7 0-5 0,-7 0-3 0,1-4-4 16,6 4 1-16,-6 0 1 0,-1 0 3 0,7 0-3 15,-7 4-1-15,1-4 1 0,-1 0 2 0,1 0 3 16,6 0 4-16,-6 4 0 0,6-4 1 0,-8 0-1 0,2 0 0 16,6 4 0-16,-7-4-4 0,2 3-3 0,5-3-6 0,-8 5-4 15,1-2-2-15,2 3-3 0,-2 2 1 0,1 0 1 16,-1 3 1-16,0 4 1 0,-5 3 2 0,6 0 3 0,-8 0 7 16,1 5 9-16,6-1 3 0,0 3 6 0,-5-3 0 15,5 3 2-15,1-2 0 0,-1 2-1 0,7-2-6 0,-6-1-7 16,6-1-2-16,0 1-6 0,0 0 0 0,6-3 0 0,-6-2 0 15,7 3 2-15,-1-2-1 0,1-4 1 0,-1 1 1 16,0-4-1-16,8 0 2 0,-1-4 3 0,1 1 7 0,-2-1 5 16,1-7 8-16,7 3 6 0,0-6 6 0,-2-1 11 15,2-7 6-15,7 0 3 0,-8 1 4 0,7-9 6 0,-6-3 11 16,0 0 6-16,-2-4-2 0,2 1 2 0,0-1 12 0,-7 0-3 16,-8 1-6-16,2-1-12 0,1 1-13 0,-8 6-10 15,0-3-7-15,0 8-11 0,-8-1-19 0,8 3-6 0,-12 6-5 16,6 2-4-16,-1 4-5 0,-6 4-7 0,0 7-4 15,-1 0-2-15,8 3-3 0,-6 9 1 0,4-6 0 0,1 9-3 16,7-3 2-16,0 2 1 0,0 0 0 0,15-3 0 0,-3 4 0 16,8-3 0-16,-1-2-2 0,6 1 1 0,2-4-3 15,6-3 1-15,6-4-1 0,0-4 3 0,0 0 1 16,0-3-2-16,6-8-1 0,-5 1 0 0,-1-5 1 0,1 2-1 16,-2-6 2-16,-5-6-3 0,-2 2 3 0,-3-5 1 0,-2 4 3 15,-7-10 5-15,-6 2 2 0,0-1 7 0,-7-3 3 0,2-5 10 16,-8 5 0-16,0 0 1 0,-14 0 0 0,8 3-3 15,-14-3-2-15,1 4-4 0,-7-2-5 0,-2 6-10 16,-3-5-1-16,-2 8-14 0,1-5 3 0,-1 9 1 0,1-1 1 16,-1 1 3-16,6 3-3 0,2 3 0 0,5 1-5 0,1 3 0 15,6 1-24-15,0-1-39 0,13 4-52 0,0 4-63 0,6-1-62 16,1 1-63-16,12 0-66 0,0-1-87 0,8-3-169 16,5 0-50-16,1 0-6 0,0 0 29 0</inkml:trace>
  <inkml:trace contextRef="#ctx0" brushRef="#br0" timeOffset="21120.22">3566 11023 297 0,'-14'0'569'0,"1"4"2"0,1 4-230 16,-2-1-155-16,8 3-84 0,-1 2-42 0,1 2-23 0,-1 4-9 15,1-4-5-15,6 2 6 0,0 5 6 0,0 1 4 16,6 3 8-16,-6 2 0 0,7 6-1 0,-1-3-2 0,-6 1-3 15,7 4-7-15,-1-3-7 0,0 1-9 0,-6 3-6 0,8-7-3 16,-2 1-1-16,0 0 4 0,-6-1 7 0,7-6 10 16,-1 2 14-16,1-7 15 0,0 0 15 0,-1 1 18 0,0-5 18 15,1-3 18-15,6 0 13 0,0-4 6 0,0 0 0 16,6-7-8-16,7 0-9 0,1-7-17 0,5 0-21 0,8-8-19 16,-1-2-21-16,13-2-15 0,-7-3-16 0,14-4-20 0,6-3-43 15,0 0-65-15,7-4-80 0,6-5-82 0,6-6-94 16,2 1-168-16,-1-8-108 0,-8-1-84 0,8-2-22 0</inkml:trace>
  <inkml:trace contextRef="#ctx0" brushRef="#br0" timeOffset="22307.26">12857 406 162 0,'-12'-3'146'0,"-3"-5"-40"16,10 5-23-16,-2-5-20 0,-6 5-14 0,7 3-5 0,-7-8-4 15,6 8-4-15,-6-4-3 0,7 2-5 0,-1 2-7 0,-6 0-5 16,7 0-2-16,-7 2-1 0,6 2-3 0,-7 0 4 0,-6 0 2 16,8 3-2-16,-7 0 2 0,0 4 5 0,-1 0-1 0,-1 0 2 15,-4 1 1-15,6 1 1 0,-7 3-3 0,6 3 0 16,-7-5-1-16,9 1-3 0,-9 2-1 0,7-2 0 0,2 3-1 15,-2 1-2-15,6-2 3 0,1 3-2 0,0-3 1 0,0 6 1 16,7-1-1-16,0-4 1 0,-1 7 0 0,0-2 3 0,7 2-1 16,0-3 1-16,0 8-1 0,7-5 2 0,-7 4-1 0,7 1-3 15,-1-1-1-15,0 0-1 0,1 4 0 0,-1 1 0 16,7-2 2-16,0 5-1 0,1 0 6 0,-2 0-1 0,8 3 0 16,0 0 0-16,-7 1 0 0,7 2-2 0,-2-2-1 15,-4 3-3-15,5 4-5 0,-12-2 1 0,6 2 1 0,-1 4-2 16,-4-2-1-16,-2 2 2 0,-6 3 0 0,0-4-1 0,0 1 0 15,0-1 0-15,0 3-1 0,-6-2-1 0,6 0 1 16,-8-1 0-16,2 0 0 0,6 0 0 0,-6-3-1 0,0 0 0 16,-1 0-1-16,0-4 0 0,-6-1-1 0,7-2-1 0,-8-2 0 15,1-2 2-15,0-3 2 0,1-1 4 0,-8-1 2 16,1-6 3-16,5 4 6 0,-5-5 3 0,-7-3 2 0,6 0 3 16,-6-4-1-16,7 1-2 0,-7-5 2 0,6 1-4 15,-7-4-5-15,15 0-2 0,-8 0-3 0,8-4-2 0,-2 1-2 16,1-1-3-16,7-4-4 0,0 2-1 0,-8 1-2 0,8-6-1 15,-1 8-1-15,0-5 0 0,1-3 0 0,-7 8 0 16,7-8 1-16,6 4 0 0,-7-4-2 0,7 2-7 16,0-2-17-16,0 0-23 0,7-2-31 0,-1-2-44 0,7-4-77 15,0 1-174-15,0-3-82 0,1-5-57 0</inkml:trace>
  <inkml:trace contextRef="#ctx0" brushRef="#br0" timeOffset="22619.84">11769 2498 156 0,'0'-14'483'0,"6"2"-150"0,-6 4-156 15,8 2-82-15,-2-1-45 0,0 3-25 0,0-4-12 0,1 8-5 16,0-4-5-16,-7 4-1 0,6 0 0 0,1 4-1 16,-1 4 2-16,-6 3 3 0,0 3 1 0,7 1 1 0,-14 8 2 15,7 2 1-15,-6 0 4 0,-1 8 2 0,1 1-1 0,-8 2-1 16,2 1-1-16,-2 3 1 0,2 4 1 0,5-3-1 15,-6-2-1-15,0 2 1 0,7 0 1 0,-2-5 1 0,2 1-1 16,6-4 0-16,-6-1-1 0,12-6 2 0,-6-1 0 16,0 2 0-16,6-6 1 0,2-2 2 0,4-4 0 0,2-1 4 15,-1-3 4-15,-1 0 4 0,8-4 2 0,0-4 1 0,6 1-1 16,7-8 0-16,6 1-1 0,5-1-6 0,9-6-5 16,6-2-8-16,12-3-4 0,1 1-6 0,6-3-8 15,13-6-19-15,0 4-26 0,7-6-33 0,0-4-61 0,0-1-158 16,-7-7-94-16,0 1-82 0,-6-7-46 0</inkml:trace>
  <inkml:trace contextRef="#ctx0" brushRef="#br0" timeOffset="23307.03">13978 1235 78 0,'-6'-12'387'15,"-2"-2"-161"-15,8 2-91 0,-6 2-47 0,6 3-22 0,-6-5-10 16,6 4-5-16,0 1 1 0,-7 0 0 0,1 0 1 0,6 3-4 15,-7-3-2-15,7 3-2 0,-6-3-8 0,6 4-3 0,-7-1-3 16,1 4-6-16,6-4-3 0,-6 0 2 0,6 4 0 0,0-3 1 16,-8 3 0-16,2-4-3 0,6 4-3 0,-6 4 0 15,0-4-4-15,-2 3-2 0,2 1-2 0,0 0 1 0,-7 3 0 16,6 0 1-16,-6 4 2 0,0 0 3 0,-6 3 5 0,5 2 2 16,-5 2 2-16,6 4 2 0,0 0 0 0,-7 0 3 15,7 3-3-15,1-2-2 0,-2 2-6 0,2-2-6 0,4 2 0 16,2-4 0-16,0 2 1 0,6 0-1 0,0-3-1 15,0-1 2-15,6 0 1 0,0-2 7 0,2-2-1 0,4-1 0 16,2-2-3-16,5-1 0 0,1 0 0 0,-1-3-2 16,7-1-1-16,-6 0-3 0,6-3-4 0,-7-1 0 0,-6 1-2 15,0 0-2-15,1-4-3 0,-8 4 0 0,0-1-1 0,8 1-2 16,-14 4 0-16,6-2-1 0,-6 5 1 0,0 1 1 16,0 2-1-16,0 4 2 0,0 0 1 0,0 5 0 0,0-2 1 15,6 2-1-15,1-5 2 0,-1 0 1 0,7 4 2 16,0-7 3-16,7 3 6 0,0-7 3 0,5 0 3 0,1 1 4 15,7-10 3-15,7 2 4 0,-1-4 1 0,5-4 0 0,3-2 0 16,-3-2 0-16,3-7-1 0,5 0-1 0,-7-3-4 16,2-4-1-16,-2 0-3 0,1-3 1 0,-7-4 1 0,6 3-1 15,-5-3 1-15,-2 0 3 0,-5-5 1 0,-1 5 3 16,1-4 2-16,-13 4 4 0,6-4-1 0,-13 4 0 0,-1-4-1 16,-12 3-3-16,7-3 1 0,-14 4-1 0,7-3-4 0,-12-2-4 15,5 5-5-15,-5 0-2 0,-2 0-4 0,1-1-1 16,-6 5-3-16,6-2-4 0,-8 5 0 0,9 0-4 0,-7 4-3 15,5 0-1-15,1 4 1 0,1-1-2 0,-2 3-1 0,8 5-3 16,0 0-3-16,-1 3-5 0,-1 0-15 0,8 1-15 0,-5 6-19 16,5-3-25-16,0 8-36 0,0-1-39 0,5 4-41 0,10 0-34 15,-9 3-36-15,6-2-70 0,8 3-160 0,-7-5-58 0,1 1-15 16</inkml:trace>
  <inkml:trace contextRef="#ctx0" brushRef="#br0" timeOffset="23697.71">15737 1392 326 0,'0'-11'504'0,"0"3"-210"0,0 1-120 0,0 0-61 15,0 4-32-15,0-1-17 0,0-1-13 0,0 5-10 16,0 0-9-16,0 0-10 0,0 0-5 0,7 5-7 0,-7 2-3 16,0 0-5-16,0 4-1 0,0 4 0 0,0-1 2 0,6 5 0 15,-6 4 0-15,0-3-1 0,0 6 0 0,0 3-1 16,7 0 1-16,-7-2 1 0,7 6-2 0,-7-3 2 0,6-1 2 16,0 3 4-16,1-2 2 0,-7 2 2 0,7-3 3 15,-1 1 0-15,0-4 0 0,1 0 4 0,-1-1 0 0,1-3 4 16,0-3 7-16,-1-5 13 0,8 1 21 0,-2-4 25 0,8-5 20 15,5 3 12-15,1-6 9 0,1-3 2 0,11 0 0 16,8-3-13-16,0-2-20 0,6-2-26 0,1 0-22 0,5 0-16 16,7-5-13-16,0 5-12 0,0-3-21 0,8 2-51 15,-8 1-58-15,0 3-65 0,-7-4-99 0,-5 2-194 0,-2 2-114 16,-11 0-70-16,-16 1-20 0</inkml:trace>
  <inkml:trace contextRef="#ctx0" brushRef="#br0" timeOffset="25431.66">10524 18071 117 0,'0'-2'408'0,"0"-3"-93"0,-6 5-106 0,6-3-74 16,0 3-45-16,0 0-24 0,-6-4-14 0,6 4-8 16,0 0-2-16,0 0 3 0,0-3 3 0,0 3 0 15,6-5-2-15,-6 5-3 0,0-7-3 0,6 3-5 16,1 1-5-16,0-5-7 0,-1 4-3 0,1-2 0 0,-1-2 0 16,0 1 0-16,8-1-2 0,-8-2 0 0,8 3-2 15,-2-5-1-15,0-3-2 0,9 5-1 0,-1-5 0 16,-1-4 0-16,0 5 1 0,1-5 4 0,-1 2 3 0,8-6 4 15,-1 2 2-15,-6-5 4 0,5 0-1 0,0-3 3 0,9 0-1 16,-8-1 4-16,5-3 0 0,-4 0-1 0,6-3-1 16,7-1-3-16,-9 1-2 0,9-5-3 0,-7-3-1 0,4 0-6 15,10-4-4-15,-8 1-3 0,0-4 1 0,1-5 4 0,-1 1 6 16,0 1 6-16,-7-4 6 0,8-1 6 0,-8-3 11 0,1-1 11 16,6 1 8-16,-7-4 4 0,1 0 0 0,-1-3-1 0,1 3-4 15,-7-4-8-15,6 0-10 0,-5 0-9 0,-1-3-13 16,0 7-12-16,-7-3-9 0,1 3-5 0,0 0-3 15,6 4 0-15,-14 3-1 0,8-3-1 0,-7 3 2 0,7 5 1 16,-7-2 1-16,0 1-1 0,-7 4 0 0,7-1-2 0,-13 1 0 16,6 8 1-16,-6-5-3 0,7 4 0 0,-14 4-8 15,7-5 4-15,-6 5 4 0,0 4 3 0,-7-1 3 0,0 0 0 16,0 1 2-16,-1 0 2 0,-5 2 6 0,-1 5-3 16,8-4-3-16,-14 8-2 0,6-5-2 0,0 5-3 0,1-2-1 15,-7 5-2-15,0-3 0 0,6 3-1 0,-5 0 0 0,-2 3 2 16,1-2 0-16,0 2-2 0,0 5 1 0,-7-5 1 15,1 5-1-15,-1-1 2 0,1 4 0 0,-7-3-3 16,6 3 2-16,-6-1 2 0,0-1-2 0,0 1 1 0,-1 1 0 16,1-1 1-16,7 2 1 0,6 2 2 0,-2-3 0 0,3 1 2 15,6 2 2-15,6 0 0 0,0 2 2 0,-1 2 1 0,7-3 0 16,2 2-1-16,-1-2-1 0,6-1-2 0,-8 6-2 16,8-10 2-16,8 5-3 0,-8-3-2 0,6-2-1 0,6 1 0 15,-4-3 2-15,4-5 1 0,2 5 1 0,5-6-3 16,-6 3 3-16,0 3 0 0,7-5 1 0,-7 1 0 0,0-1-1 15,0 2 0-15,7-2 0 0,-14 0-1 0,7 4-1 16,0-3-1-16,0 0-1 0,-1 3 1 0,-4-2 0 0,3-2-1 16,4 4 0-16,-9-3 0 0,7 0 1 0,-6 0 0 0,-1 2 1 15,1-1-1-15,-1 2 2 0,0 0 1 0,-6 0 0 16,0 5 1-16,8-5 1 0,-8 7 3 0,-8-2 2 0,8 2-1 16,0 0 0-16,-6 1-3 0,0 0 1 0,6 4-1 15,-13-1-1-15,6-1-5 0,-6 2-1 0,0 0 0 0,-6 3-1 16,5-4 1-16,-5 4-2 0,-1 4 0 0,0-4 0 0,1 3 2 15,-8 0-1-15,7 2 1 0,-5 2-1 0,6 4 1 16,-7 0 0-16,-6 3-1 0,5 5-2 0,-5-1 1 0,-1 1-3 16,1 2 2-16,-1 5-1 0,1-4-1 0,-1 4 1 15,0 0 2-15,0 0 1 0,8-1 1 0,-1 0 3 0,0-2-2 16,6 2 2-16,1-7-1 0,5 4-1 0,2-7 0 0,-2-1-2 16,8 1-2-16,-1-3-3 0,7-6 0 0,-6 2 6 15,6-5-1-15,0 2-2 0,6-5 3 0,7 0 4 16,1 0 2-16,-2-8 1 0,14 0 1 0,1-6-6 0,-1-1 1 15,6-3 2-15,1 0 0 0,-1-5-3 0,1 2 2 0,6-2-1 16,-8-2 1-16,10 3-2 0,-8-4 4 0,-1 1-1 0,7 3-1 16,-7-4 0-16,-5 0-3 0,5 0 1 0,1 5-2 15,-1-4 2-15,-6 2-1 0,7 2-1 0,-7-1 0 16,0 3-2-16,0 4 0 0,-7 4 0 0,1 1 0 0,-7 2-2 16,7 1 3-16,0 3-2 0,-8 4 0 0,2 0 2 0,5 4 0 15,-6 3 0-15,6 1-1 0,-5-1 2 0,5 3-1 16,1 2 1-16,0-1 1 0,-2 4 0 0,2-1-1 0,0 1 1 15,-1-1 0-15,1 1-1 0,0 3 1 0,-1-3-3 16,1 0-2-16,-1 3-5 0,-6-4-29 0,7 6-48 0,-1-6-60 16,1 4-61-16,-1-4-77 0,1 1-150 0,0-1-113 0,6-2-94 15,-7-1-25-15</inkml:trace>
  <inkml:trace contextRef="#ctx0" brushRef="#br0" timeOffset="30164.79">9573 9825 187 0,'-6'0'169'15,"-8"0"-71"-15,8 0-42 0,0 0-23 0,0 0-9 0,-2 0-3 16,2 4-1-16,0-4 0 0,-1 0 2 0,7 0 3 0,-7 0 3 16,7 0 3-16,-6 0 1 0,-2 0 4 0,8 0 0 15,-5 0 1-15,5 0-1 0,-6-4 2 0,6 4 1 0,-7-4 0 16,7 4-1-16,-7-3-3 0,7 0-1 0,-6-1 0 15,6-1 0-15,-6 2-3 0,6 0-4 0,0 3-1 0,-7-4-4 16,7 0 0-16,-7 1-1 0,7-1 1 0,-6 4-1 0,6-4-1 16,-7 0 1-16,7 1-2 0,-6 3 2 0,6-5 1 15,-7 3-2-15,1 2-1 0,6-4-1 0,0 4-1 0,-7-3 1 16,7 3 0-16,0-4-1 0,-6 4-3 0,6-4 0 16,-6 4-4-16,-2 0 2 0,8 0-4 0,-6 0-3 0,0 4 0 15,-7 0-2-15,6 3 3 0,-6 3 1 0,7 2 0 0,-8 2 0 16,2 1 0-16,5-1 1 0,0 1 0 0,1 3 0 15,-1-2 1-15,1-3 0 0,6 3-1 0,0-5 1 0,6-1 2 16,-6 1 1-16,7-3 1 0,-1-1-1 0,1 1 0 16,6-5-1-16,0-3 1 0,0 0 0 0,7 0-2 0,-7-3-1 15,7-5 3-15,-8 1 2 0,8-4 5 0,-7-1 7 0,7 2 7 16,-8-5 13-16,2 1 14 0,-8-5 12 0,7 4 12 16,-7-3 6-16,1 0 2 0,-7 0-1 0,7-1-7 15,-7 5-8-15,-7-5-10 0,7 4-9 0,-7 5-12 0,1-5-9 16,-7 7-9-16,0-2-10 0,0 5 0 0,-7 2-4 0,1 0-5 15,-1 6-1-15,0 0 0 0,0 2-3 0,-5 2 1 16,5 0 3-16,1 4-2 0,6 0-1 0,0 0-2 0,0-4-2 16,0 5-2-16,7-5 0 0,6-1-2 0,-9 2 0 15,9 0 1-15,9-1-1 0,-9-3 1 0,6 3 1 0,-1-4 1 16,10 2 1-16,-3-5 1 0,1 0 0 0,1 0 0 0,5 0 2 16,-6-5-2-16,7 2 0 0,-7-4 0 0,-1 0 0 15,2 3 0-15,-1-4 2 0,-7 0 0 0,1 2 3 0,-1-1 4 16,1 3 2-16,-7-4 2 0,0 4 0 0,-7 1-2 0,1 3 0 15,-1 0 0-15,-6 0-3 0,1 3-4 0,-2 1-1 16,0 0-1-16,2 4-3 0,-1-4 0 0,0 3 0 0,6-5-1 16,1 3-2-16,6-2-1 0,0 1-4 0,0 0 1 15,0-4-1-15,6 4 0 0,8-4 1 0,-8 0 0 0,14-4 3 16,-7 0 1-16,7-3 2 0,-1 0 0 0,0 0 1 0,1-5 1 16,-1 1-1-16,-5-3 1 0,-3 2 1 0,3 1 2 15,-7 1 3-15,0-1 3 0,-1 3 4 0,-6 1 4 16,0-1-2-16,0 1 1 0,-6 0 0 0,-1 4-5 0,-6 3-2 15,0-4-4-15,-7 8-4 0,8-4-6 0,-8 7-11 0,0 0-26 16,1 0-38-16,-1 4-37 0,6 0-44 0,2 1-43 16,12 2-46-16,0-3-74 0,7 3-170 0,6 1-58 0,7-3-23 15</inkml:trace>
  <inkml:trace contextRef="#ctx0" brushRef="#br0" timeOffset="31070.83">13593 9400 414 0,'-12'-7'315'0,"5"-4"-119"16,0 4-78-16,1 0-41 0,-2-5-21 0,3 5-7 0,-1-1-4 15,6 6-1-15,-7-6-2 0,7 1-3 0,-7 2-4 16,7 2-3-16,-6-5-5 0,6 8-6 0,0-3-4 0,-6 3-3 15,6 3-1-15,-8-3-3 0,2 8-2 0,0 0-1 16,-1 2 0-16,1 5 0 0,-7 0 0 0,6-1 0 0,1 5 0 16,0-2-2-16,-2-2 1 0,2 4 0 0,6-5 1 15,-6 5 0-15,6-4-1 0,0-1 2 0,0-3 1 0,6 0 3 16,0-4 0-16,2 4-1 0,-2-7 1 0,7 0 1 0,0-4-1 16,0 0 1-16,7-4-1 0,-1 0 0 0,7-7 2 0,-6 0 5 15,0 1 3-15,-2-5 3 0,2 1 4 0,-1-1 3 16,-5 1 0-16,-1-3 3 0,0 3 8 0,0 3 4 15,-7 0 7-15,-6 1 2 0,0 2 1 0,0 4-3 0,-6 1-1 16,-1-1-6-16,-5 4-9 0,-8 4-12 0,0-1-11 0,1 5-6 16,-1-1-7-16,0 4-1 0,1-4-1 0,-2 4 1 15,10 0-1-15,4 1 0 0,0-2 0 0,1-3 0 0,0 5 2 16,6-4-1-16,6-1 0 0,0-4-1 0,1 1-1 16,6-1 1-16,0-3 0 0,7-3 0 0,0-1-1 0,-2 1-1 15,9-4 1-15,-7-5 2 0,-1 4 0 0,0-1 3 0,1-3 8 16,-7 1 10-16,0-3 23 0,0 2 22 0,0 1 18 15,-7-4 11-15,1 5 10 0,-7-1 6 0,0 0-7 16,-7-1-8-16,1 5-19 0,-7 0-22 0,0-1-19 0,0 1-11 16,-7 3-17-16,7 4-28 0,-6 0-50 0,0 8-58 0,-1-5-63 15,7 5-68-15,-7 4-123 0,8 2-141 0,-8 1-102 0,0 2-35 16</inkml:trace>
  <inkml:trace contextRef="#ctx0" brushRef="#br0" timeOffset="32304.91">11775 11382 117 0,'0'0'273'16,"0"0"-89"-16,8 0-71 0,-8-3-42 0,0 3-21 0,0 0-8 15,0 0-2-15,-8 0 5 0,8-4 5 0,0 4 5 16,0 0 3-16,-6 0-1 0,6-4-1 0,0 1-3 0,-6 3 0 15,6-4 0-15,0 4-2 0,-7-4-1 0,7 1 1 16,0 3 2-16,-6-5 1 0,6 3 2 0,0 2 3 0,0-4 1 16,0 0-4-16,0 4-3 0,0-4-5 0,0 1-7 15,0-5-3-15,0 4 0 0,0 2-1 0,0-4 2 0,0 6 0 16,0-2 2-16,0-2 0 0,0 4 0 0,0 0-5 0,6 0-6 16,-6-4-10-16,0 4-8 0,0 4-7 0,0-4-3 15,0 4-2-15,7-2 0 0,-7 6 0 0,0-1 0 0,6 5 0 16,-6-2 0-16,0 2 1 0,0 3-1 0,0-1 1 15,6 0-1-15,-6 1 1 0,0-3 0 0,8 2 0 0,-8-3-1 16,6 1 0-16,-6-3 1 0,6 3 0 0,-6-1 0 16,0 0-1-16,0-4 0 0,6 1 0 0,-6-1 2 0,0-3-1 15,0-1-2-15,7 1 2 0,-7 0 11 0,0-4 22 0,0 4 22 16,0-4 22-16,0-4 15 0,0 4 7 0,0-8 7 16,0 1 12-16,-7 0-3 0,7-4-15 0,0-4-18 0,0 1-12 15,-6-2-5-15,6 2 1 0,0-1-4 0,-6 1-5 16,6-5-5-16,-6 5-7 0,6-4-1 0,-8 3-9 0,2 1-7 15,6-1-6-15,-6 3-6 0,6-2-5 0,-7 6-4 16,7 1 1-16,0-1-3 0,-6 1-4 0,6 4-2 0,0 3 0 16,0-4 0-16,0 0-1 0,0 4-1 0,0 0-2 0,0 4 2 15,0 0-1-15,0 4 1 0,0 2 1 0,0 5 1 0,0-1-1 16,0 1 0-16,0 4 1 0,0-1 0 0,0-4-1 16,0 4 1-16,6 1-2 0,-6-1 0 0,0-3 0 15,0 4 1-15,7-8-2 0,-7 3 5 0,0-3-1 0,6 1-1 16,-6-2 1-16,0-3 0 0,0 1 0 0,0-4-1 0,0 3-7 15,0-7 3-15,0 3 4 0,0 1 1 0,0-4 1 16,0 0-1-16,-6-4 0 0,6 1 1 0,-7-1 8 0,1-3-3 16,6-4-3-16,-7 3 2 0,7-3 1 0,-7 0 1 15,1-3 3-15,6-2 6 0,-6 3 5 0,6-3 2 0,-8 1 1 16,8 5 1-16,0-5 1 0,-6 4 4 0,6 4 0 0,0-4-10 16,-6 8-2-16,6-5-2 0,0 5 1 0,0-1-5 15,0 4-3-15,0 0-4 0,0 0-3 0,0 4 5 0,0 7-4 16,6-4 3-16,-6 7-4 0,0 1 0 0,0 4-2 15,6-2 0-15,-6 3-2 0,8-2-1 0,-2 3 0 0,0-2-5 16,1-1 1-16,0 0 1 0,6 1-4 0,-7-2-7 0,0 3-20 16,8-6-39-16,-8 4-63 0,7-7-74 0,0 1-71 15,7-2-84-15,-7-6-154 0,7-1-103 0,-8-3-77 16,-5-3-12-16</inkml:trace>
  <inkml:trace contextRef="#ctx0" brushRef="#br0" timeOffset="33351.54">11294 9276 84 0,'-7'0'241'0,"7"0"-62"15,-7 0-54-15,7-4-36 0,-6 4-20 0,6 0-9 0,0-4-4 16,-6 4-2-16,6-4 1 0,0 4-2 0,0-3 0 15,0 3-2-15,-8-4 1 0,8 4-2 0,0-3-4 0,0 3-4 16,0-5-4-16,0 3-4 0,-6-2-2 0,6 0-3 16,6 0-1-16,-6 1-1 0,0-1-2 0,8 0-1 0,-8 0 0 15,0-3 1-15,6 4 0 0,0-1-1 0,-6 1-2 16,7-5-2-16,6 4-2 0,-6-3-3 0,-1 4-1 0,6-4-5 16,-4 2-2-16,3 1 0 0,4 1-2 0,-2-1-2 0,-7 1 1 15,7-1 0-15,0 0-2 0,1 4 1 0,-2 0-2 16,1 0 0-16,-6 4 0 0,-2-4 0 0,9 7 0 0,-7-3 1 15,0 8-1-15,-7-5 0 0,0 3 0 0,0 2-1 0,-7 3 2 16,0-1 0-16,1 3-1 0,-7-2 1 0,0 4-1 16,0 0 2-16,-1-5-1 0,2 4 2 0,-8-3-1 0,7 0-1 15,-8-1 1-15,10 1 1 0,-9-4 0 0,7-1 1 16,0 2-1-16,6-1 0 0,-5-5 0 0,4 3 0 0,-4-1 1 16,12-6-2-16,-7 5 1 0,1-2 1 0,6-5 1 0,0 3 4 15,0-3 3-15,0 4 3 0,6-4 4 0,1 0 2 16,5 0 1-16,8-4 2 0,0 1-3 0,5-2-3 15,2-2-3-15,6 0-2 0,0 4-3 0,-1-6-3 0,1 3-2 16,-1-2-5-16,7 2 1 0,-8-3-1 0,9-1 0 0,-6 3-1 16,-2-1 1-16,1-3 1 0,-7 3 0 0,-1-2 2 0,1 3-1 15,-6 3-2-15,-7 0 0 0,0 0 2 0,-6 2 0 16,-1-3 3-16,0 5-2 0,2 0 1 0,-8 0-1 16,0 0-3-16,0 0-14 0,-8 5-29 0,2-3-41 0,6 2-61 15,-6 0-134-15,-7 3-114 0,6-3-86 0,1 0-52 0</inkml:trace>
  <inkml:trace contextRef="#ctx0" brushRef="#br0" timeOffset="34413.85">16096 10462 225 0,'0'-3'363'0,"0"-5"-106"16,6 4-89-16,-6 1-58 0,0-1-28 0,0 1-13 15,7-1-10-15,-7 1-6 0,0-1-6 0,0 0-8 16,6 0-5-16,-6 4-4 0,0-3-10 0,7 3-7 0,-7-4-4 16,0 4-3-16,7 4-2 0,-1-4-3 0,-6 3 2 0,6 1 0 15,-6 4-1-15,6-1-1 0,-6 3 0 0,7-1 2 0,-7 5 0 16,0-3 0-16,7 3 1 0,-7 5 2 0,0-4 0 15,6 3 1-15,-6 0 2 0,0 4 0 0,6-3 0 0,-6 3 0 16,0-5-1-16,7 6-2 0,-7-5 0 0,0 4 0 16,0 0-2-16,7-3 0 0,-7-1-3 0,7 0 0 0,-7 0 0 15,6-3 1-15,-6 0-1 0,6-5-1 0,-6 1 0 16,0 0-1-16,7-3 1 0,-7-1-1 0,0 0 3 0,7-3 7 16,-7-1 15-16,0 2 21 0,0-5 23 0,0 3 16 0,0-6 9 15,0 3 6-15,-7-8 4 0,7 2-2 0,-7-6-7 16,7 1-8-16,-6-3-9 0,0-1 1 0,-1-4 5 0,0 1 5 15,0 0 6-15,1-4 4 0,-7-1 0 0,0 2-7 16,7-2-13-16,-7 2-11 0,6-4-12 0,-6 2-6 0,7 5-4 16,-1-1-5-16,0 4-5 0,1 1-2 0,0 3-2 15,6 0-5-15,-7 8-2 0,7-4-7 0,-7 3-7 0,7 4-6 16,0 0-2-16,0 4-2 0,0-2-1 0,7 6-1 0,-7 3 1 16,7 4 0-16,-1 3 1 0,-6 0 0 0,6 5 0 15,1-5 1-15,0 4 2 0,6 3 0 0,-7-3-1 0,1 4 1 16,0 0-2-16,-1-4-1 0,0 3-2 0,0-3-12 15,1 1-19-15,0-2-29 0,-7 1-34 0,6-3-41 0,0-5-41 16,1 1-41-16,7-4-42 0,-2-1-50 0,-5-6-108 16,12-4-102-16,-5-4-60 0,-1 1-10 0</inkml:trace>
  <inkml:trace contextRef="#ctx0" brushRef="#br0" timeOffset="34960.68">16056 8778 21 0,'-6'-5'474'0,"6"-1"-121"0,-7 2-141 16,7-3-83-16,0 2-44 0,7-2-21 0,-7 4-16 0,6-2-10 16,1-1-7-16,6 2-6 0,-7 0-2 0,8 4-2 0,-1-3-2 15,0 6-4-15,0-3-2 0,6 4-3 0,-6 4-3 16,7-1-1-16,-7 3-1 0,0 6-1 0,-6 2 2 0,-1 0 0 16,-6 4 1-16,0 4 0 0,0 3 1 0,-6 0 0 15,-1 1 0-15,-6 2 2 0,0 2-1 0,-1-5-1 0,2 4-1 16,-2-3 3-16,-4-5 1 0,11 0 4 0,-6-3 4 0,0-3 2 15,6-1 6-15,0-4 9 0,1-2 9 0,6-5 11 16,-6 1 15-16,6-1 20 0,6-4 25 0,0 1 24 0,1-4 10 16,6 0 3-16,7 0-2 0,-1-4-10 0,13-4-15 15,-5 2-21-15,12-2-30 0,0-3-26 0,7 0-19 0,0 4-15 16,5-4-14-16,1 0-28 0,7-4-50 0,-6 4-59 0,5 0-59 16,-6-3-81-16,-1-1-185 0,-4 0-95 0,-2 1-70 15,-12-5-25-15</inkml:trace>
  <inkml:trace contextRef="#ctx0" brushRef="#br0" timeOffset="36100.9">13216 5337 63 0,'-6'4'191'0,"-2"0"-26"15,2 0-34-15,-8-4-32 0,9 3-24 0,-2-3-14 16,-1 4-6-16,-3-4-1 0,3 0 2 0,2 3 2 0,0-3 2 15,0 0 0-15,-1 0-2 0,0 0-1 0,1 0-5 16,-1 0-3-16,1 0-6 0,6 0-6 0,-6 0-5 0,6 0-4 16,0 0-1-16,-8 0-5 0,8 0-2 0,0 0-5 0,0 0-1 15,8 0-1-15,-8 0-1 0,0 0 1 0,6 0 0 16,0 0 0-16,7 0 4 0,1 0 0 0,4-3-2 16,1-1 3-16,9 1-2 0,-2-5-1 0,13 1 1 0,-2 0 1 15,4-4 0-15,4-1 2 0,8 1 1 0,-1-3-1 0,0 3-1 16,6-3 0-16,1 2-3 0,0-2-3 0,6-1-2 15,-7 3-1-15,1-2 0 0,6 3-2 0,-6-3 1 0,-1 2 1 16,-5 1-1-16,-1 5 3 0,-6-6-2 0,-8 5-1 0,2 0-1 16,-7 3-1-16,-7-4-1 0,-7 8-2 0,-6-7 0 15,0 7-3-15,1-3 1 0,-9 3 1 0,2-5-2 0,-1 5 0 16,-6 5-1-16,6-5 0 0,-6 7-11 0,-6-4-20 16,6 9-33-16,0-2-58 0,0 1-119 0,-6 0-125 0,6 4-92 15,-7 1-55-15</inkml:trace>
  <inkml:trace contextRef="#ctx0" brushRef="#br0" timeOffset="36507.05">13431 7081 318 0,'0'4'286'0,"0"-1"-106"16,0-3-68-16,0 4-39 0,6-4-18 0,8 0-10 15,-2 0-2-15,1 0 0 0,13-4 4 0,0 1 2 0,-1-4 1 16,15 3-2-16,0-3-6 0,12-4-3 0,0 3-6 0,7-3-2 16,6 5-2-16,0-6-1 0,13-3-3 0,0 5 2 15,-6-2 2-15,13-3 4 0,-8 5 2 0,2-5 3 0,5 4 3 16,-6-4 0-16,1 1 1 0,-1 2-2 0,-6-3-3 16,0 5-4-16,-14-1-5 0,1 3-8 0,-15-2-7 0,-3 6-6 15,-2-3-6-15,-13-1-18 0,-7 5-24 0,1-1-43 0,-7-7-65 16,0 3-131-16,-7-6-107 0,-6-1-79 0,0 1-47 15</inkml:trace>
  <inkml:trace contextRef="#ctx0" brushRef="#br0" timeOffset="37210.03">13796 5143 231 0,'0'-7'266'0,"-7"-1"-94"0,7 1-60 0,0 0-32 0,-7 0-17 16,7-1-10-16,0 4-6 0,-6-3-6 0,6-1-2 15,-7 6-2-15,7-6-2 0,-6 4-1 0,6 1-2 0,0-1 0 16,-6 0-2-16,6 0-1 0,0 4-3 0,-7-2-1 15,7 4-2-15,-7-2-3 0,1 8-7 0,0-1-2 0,-1 1 1 16,-6-2-3-16,13 9 2 0,-7-3-1 0,1-2 2 0,6 1 2 16,0 0 2-16,0 0 0 0,6 1-1 0,1-2 3 15,-1 2 1-15,8-5 0 0,-2-3-3 0,8 0-4 0,-1-2-2 16,1-2-2-16,6 0-2 0,0-2-1 0,1-2-2 16,-1-4 4-16,-1 0 2 0,1-1 2 0,0-3 6 0,-6 1 3 15,-1 0 4-15,1 0 6 0,-8 0 9 0,-4 0 2 0,-2 0 3 16,-6-1 0-16,0 6-2 0,-6-2-2 0,-8 1-4 15,-5 3-8-15,-7 4-7 0,0 0-8 0,-7 4-5 16,1 3-3-16,-8 5-3 0,8-2-2 0,-7 1 1 0,6 4-1 16,7 4-1-16,-6-5 1 0,13 4-1 0,-1 1 1 0,6-4 1 15,2-1-1-15,12 1 2 0,0-5 2 0,0 1 1 16,6 0 2-16,8-3 1 0,5-5-1 0,0 5 0 0,1-4 0 16,-1-4-1-16,7 0 0 0,1-9 1 0,-1 3 3 0,-7-5 1 15,7-1 2-15,-6-2 4 0,6-1 6 0,-7 0 13 16,-6-2 11-16,6 3 13 0,-5-6 18 0,-8 6 12 0,1-1 9 15,-7 1 3-15,0-1-1 0,-7 3-11 0,1 2-9 16,-8-1-17-16,-5 7-17 0,0-2-17 0,-8 6-10 0,1 0-9 16,1 0-5-16,-1 2-2 0,0 6-4 0,-1-1 0 0,8 5-1 15,0 2-16-15,-1 1-27 0,13 3-39 0,-5 4-41 16,12 1-42-16,6 2-53 0,0 0-76 0,14 0-184 0,6 1-70 16,0-4-43-16,6 1-7 0</inkml:trace>
  <inkml:trace contextRef="#ctx0" brushRef="#br0" timeOffset="38069.33">13750 5191 113 0,'7'0'167'0,"-7"-4"-47"0,6 4-37 0,0 0-24 0,-6 0-17 15,0 0-10-15,7 0-10 0,-7 0-4 0,0 0-4 16,0 0-3-16,0 4 0 0,0-4-3 0,0 4 1 0,0-4 1 16,0 4 1-16,0-4 1 0,0 2 0 0,0-2-2 15,0 0 1-15,0 5-1 0,6-5 0 0,1 0-1 0,0 0-1 16,-1-5-1-16,0 5-2 0,8 0-13 0,-8-2-31 0,7-2-80 16,0 4-139-16,0-8-73 0</inkml:trace>
  <inkml:trace contextRef="#ctx0" brushRef="#br0" timeOffset="39209.61">14928 4557 226 0,'0'-4'278'0,"0"1"-113"16,-5-1-71-16,5 4-39 0,0-4-20 0,0 4-10 15,0 0-7-15,0 0-3 0,0-4-2 0,0 4-1 0,0 0-3 16,0 0-1-16,0 0 2 0,0 0 2 0,0 0 4 0,0 0 4 16,0-2 4-16,0 2 3 0,0 0 1 0,5 0 0 15,-5-5-3-15,0 5-1 0,7-3-4 0,1-1-5 0,-8 4-4 16,6-3-4-16,0 3-2 0,-6-4-2 0,7 4 1 16,-7 0-1-16,7-4 0 0,-7 4-1 0,0 0 0 0,0 0 3 15,0 0 2-15,0 0 3 0,0 0-1 0,0 0 0 0,0 0 0 16,0 0 2-16,6 0-1 0,-6 0 1 0,0 0-2 15,0 0 1-15,0 0 0 0,0 0 3 0,6 0 3 0,1 0 1 16,-1 0 0-16,8 4 2 0,-8-4-3 0,8 0-1 16,-3 0-2-16,3 4-1 0,-1-4-5 0,0 3-2 0,-7 1-3 15,8-1-2-15,-8 2-4 0,8 1 2 0,-8-2 2 0,0 3-1 16,-6 5 1-16,7-5 0 0,-7 3 2 0,-7 6 2 16,7-1 3-16,-6-1 0 0,-8 1 1 0,8 2-1 15,-6-2 1-15,-2-1 1 0,1 1-1 0,7 0 1 0,-8-3 0 16,2-2 0-16,6-2-1 0,-3-1 0 0,4-3-2 0,5 3 1 15,-6-3 1-15,6-1 1 0,0 1 4 0,0-4 4 0,0 3 10 16,6 1 8-16,-1-4 5 0,4 0 3 0,2 0 0 16,10-4 1-16,-2 1-4 0,7-4-7 0,7 3-8 0,-2-3-8 15,16-1-7-15,-3-3-4 0,10 5-2 0,-2-3-3 16,7-1-2-16,0 2-10 0,-2 1-24 0,2 0-42 0,-6 2-72 16,-1-1-182-16,-13-2-82 0,0 5-66 0,-7-1-44 15</inkml:trace>
  <inkml:trace contextRef="#ctx0" brushRef="#br0" timeOffset="39662.56">15359 6634 21 0,'0'-14'480'0,"0"3"-83"0,0 4-163 16,0-5-104-16,0 9-54 0,0-5-29 0,7 4-14 16,-7 1-8-16,0 3-4 0,0 0-1 0,0 0 3 0,7 3 3 15,-7 1 0-15,6 4 1 0,0 2 0 0,8 2-1 16,-8 3 1-16,7 2 0 0,0 2-6 0,0 0-6 0,0 2-1 15,6 1-4-15,-5 4-4 0,5-4-1 0,-7 3-4 0,8 1 0 16,0-1 0-16,0 2-2 0,-1 2-8 0,-5-4-19 16,5 5-40-16,1-5-78 0,-7 1-182 0,0-1-96 15,-1-6-53-15</inkml:trace>
  <inkml:trace contextRef="#ctx0" brushRef="#br0" timeOffset="40646.87">9795 5496 181 0,'-7'-9'162'0,"1"-1"-45"0,-1-1-30 16,7-1-16-16,-7 1-10 0,7 1 0 0,-6-2 1 0,6 2-3 15,0-1-6-15,-6 0-3 0,6 3 1 0,0 2 2 16,-7-6 1-16,7 5-4 0,-7 3-4 0,1-3-4 16,6 3-3-16,-6 0-2 0,-1 1-7 0,-6-2-5 0,6 5-3 15,1 0-2-15,-8 5-4 0,8-2-1 0,-6 5 3 0,-2-1-2 16,1 0 1-16,7 4 0 0,-8-3-2 0,2 3-1 0,6 0 0 15,-2 0 0-15,8-4 0 0,-6 4 0 0,6-4 0 16,0 0-1-16,6-2 2 0,-6-3 0 0,8 2 2 0,-2 0-2 16,0-4 0-16,0 0-3 0,8 0-2 0,-8-4 2 15,1 0-3-15,6-3 4 0,-6 5 2 0,-1-6 6 0,0 0 2 16,-6 1 7-16,0 0 2 0,6 0 2 0,-6-2 2 16,-6 6-2-16,6 0-2 0,-6-5-6 0,0 8-3 0,-1-3-6 15,7 3-3-15,-13 3-7 0,6 5 0 0,-5-2-4 0,-2 6-1 16,8-1 0-16,-8 7-2 0,8-4 0 0,0 2 0 15,6 2 0-15,0-3 0 0,6-1 1 0,8 1 2 0,-2-1 0 16,2-2 1-16,5-2 1 0,1-3 0 0,-2 1 1 16,9-4-1-16,-7-4 1 0,6 0 0 0,-14-4 2 0,8 0 1 15,0-2 4-15,-7-2 3 0,-1-3 3 0,-4 0 7 0,-2-3 14 16,0 2 7-16,-6 1 5 0,0-4 5 0,0 1 4 16,-6 3-2-16,0-1-2 0,-8-2-5 0,2 3-14 0,-8 4-8 15,0 0-7-15,1 0-9 0,-1-2-7 0,1 6-3 16,-1 3-2-16,0 0-1 0,1 0-1 0,-1 3-2 0,8 2-13 15,-2-1-25-15,2 3-37 0,4 0-41 0,8 0-52 0,0 4-82 16,0 1-196-16,8-6-90 0,4 6-47 0</inkml:trace>
  <inkml:trace contextRef="#ctx0" brushRef="#br0" timeOffset="41521.68">10903 6942 93 0,'-7'-4'271'16,"7"4"-92"-16,0-3-72 0,0-1-49 0,0 0-25 0,7 1-17 15,-7 3-7-15,0-4-4 0,6 4-3 0,-6-4 0 16,6 0 0-16,-6 4 0 0,7-3 3 0,-7 3 0 16,6-3 3-16,1-1 2 0,-7 4 3 0,7-4 1 0,-1 1 5 15,-6 3 4-15,5-5 6 0,-5 5 5 0,0-3 4 0,9-1 0 16,-9 0-2-16,0 0 3 0,6 4-4 0,-6-2-1 0,0-2-2 15,5 0-1-15,-5 0 0 0,0 1 3 0,7-1 3 16,-7 4 2-16,0-4 0 0,7 0 2 0,-7 4 0 16,0-3 0-16,0 3 0 0,7 0-1 0,-7-4-1 0,0 4-4 15,0 0-3-15,0 0-5 0,0 0-2 0,0 4-5 0,0-1-5 16,6 5-2-16,-6-1 2 0,0 5 3 0,7-2 4 16,-7 9 2-16,6-1 2 0,0 0-1 0,2 1 6 0,-2 3-4 15,0-1-4-15,0 2-4 0,2-1-5 0,-2 0-2 16,7-1-1-16,-7 1-1 0,8 0-6 0,-3 0-1 0,4 1-1 15,4-5-1-15,-6 0-8 0,6-3-21 0,6-5-36 0,-5 2-53 16,7-9-99-16,0-3-160 0,-8-3-95 0,7-9-50 16</inkml:trace>
  <inkml:trace contextRef="#ctx0" brushRef="#br0" timeOffset="41974.52">10896 5004 469 0,'0'-7'379'0,"7"3"-169"0,-1 0-99 16,0 1-53-16,7 3-29 0,1 0-14 0,-3 0-8 16,4 3-2-16,-3 1-2 0,2 3-3 0,-1 5 0 0,-7-2 0 15,8 9 1-15,-8-1 0 0,0 1 1 0,0 2-2 0,-6 5 0 16,0-4 1-16,8 3 1 0,-8-2 0 0,0-2 2 15,0-2 3-15,0 0 4 0,0-5 6 0,6-3 5 0,-6-4 8 16,0 0 7-16,6 0 7 0,-6-3 5 0,7 0 3 16,-1-4 2-16,8 0-3 0,-8 0-2 0,14 0-7 0,-1-4-7 15,1 0-7-15,-1-3-7 0,8 5-7 0,5-6-7 0,1-1-2 16,-1 3-5-16,7-2 0 0,-6 2-8 0,5-3-20 16,-5 2-28-16,0 0-46 0,-7 4-72 0,-7-5-154 0,1 1-86 15,-7 0-61-15</inkml:trace>
  <inkml:trace contextRef="#ctx0" brushRef="#br0" timeOffset="44802.16">4334 4652 84 0,'-13'0'343'15,"-6"0"-142"-15,6 5-94 0,-7-5-46 0,0 2-23 16,1 2-5-16,-7 0 5 0,6 3 8 0,-6-3 4 0,7 0 1 15,-7 2 3-15,-1-1 4 0,7-2-5 0,-4 4-3 16,-3 1-8-16,1-4-7 0,0 3-2 0,0 5-2 0,-7-6-1 16,7 5-3-16,0-3 3 0,-1 6-4 0,-5-3-3 0,0 4-5 15,5 3 0-15,-11 1-4 0,5 2-1 0,1 6-1 16,-1-6 0-16,-6 8-5 0,7 1 0 0,-1-1 0 16,0 4-2-16,0 0-1 0,1 3 1 0,5 2-1 0,-5 1 0 15,13 2 2-15,-7 0 1 0,0-2 1 0,6 5 1 0,1-3 2 16,-1 2-1-16,0 2 2 0,1-1-1 0,-1 0-1 0,1 2 0 15,-1 3-1-15,7-2 0 0,-1 1 1 0,3 0 1 16,-3 2 0-16,8-1 0 0,-7 2 1 0,6-3 2 0,1 3 1 16,-1-4 2-16,1 5-1 0,6-6-2 0,0 7-1 15,0-5 2-15,6 3-1 0,1-4-4 0,-1 5-2 0,7-5-2 16,0-3-1-16,7 3 0 0,-1-2-2 0,1-1-1 16,6 0 0-16,-6 0 0 0,11-5 0 0,-3 6-1 0,4-6 0 15,1 2 1-15,-1 0 0 0,7-2 2 0,0-2-2 0,-7 4 2 16,8-8-1-16,-1 4 3 0,0-4 0 0,0 3-2 15,0-7 1-15,0 4-3 0,0 0 1 0,1-3-1 0,5-1 1 16,-7 4 0-16,9-4-1 0,5 3 2 0,-7-1-1 16,8 1 2-16,5 1-1 0,-5 4-1 0,5-3-2 0,7-2 0 15,0-3 1-15,7 0-1 0,6 2 1 0,-1-6-2 0,3-4 1 16,5-2 2-16,-2-1 0 0,2-3 1 0,7-8 0 16,-7 0 2-16,6-3 0 0,0-4 1 0,6-4 0 0,-5-3-1 15,-1 0 0-15,0-1-1 0,0-3-1 0,0 1-1 16,-6-1-1-16,0-4-1 0,-7 1 1 0,1-1-1 0,-1-3 0 15,-6-1 0-15,-1-4 1 0,-7 2 0 0,3-1 0 0,-8-3 0 16,-8-2-1-16,1-2 1 0,-5-4-1 0,-2 1 1 16,-7-4-1-16,2-6-2 0,-7-1 0 0,-1-5 3 15,1-3 1-15,-7-5-1 0,7-1 2 0,-7-9 2 0,-1-1 1 16,1-6 3-16,-6 0 0 0,0-4 0 0,-1-3 3 0,-6-5 1 16,0 4 2-16,-8-3 3 0,4 3 4 0,-9-3 11 0,-9 7 8 15,4-4 9-15,-1 8 7 0,-8 0 6 0,-5 0 2 16,-1 6 4-16,1-2 0 0,-8 7 1 0,2-4-2 15,-1 0-6-15,0 4-3 0,-1 0-1 0,0-1-1 0,3-3-1 16,4 4-4-16,-6-4-7 0,0 3-6 0,-1 1-2 0,1 0-8 16,7 0-1-16,-7 3 2 0,6 1-4 0,-7-1-1 15,9 5 0-15,-8 2-4 0,6 8 3 0,-6 0 0 0,1 3-5 16,-2 5-6-16,1 7-3 0,-6-5-3 0,-1 9-3 16,-7-1-3-16,2 4-5 0,-8 0-1 0,-6 5-2 0,-7-2-1 15,1 9 1-15,-8-2-1 0,-5 1 2 0,-1 3 2 0,1 5 0 16,-8-1 2-16,1 0 1 0,0 4 5 0,0-4-2 15,-7 8 0-15,0-4-2 0,-6 4 0 0,0 3-5 0,0 1-15 16,-7 3-22-16,-7 1-36 0,2 2-40 0,4 4-36 16,-5 0-38-16,13 4-37 0,0 4-34 0,13-3-40 0,6 2-75 15,7 0-124-15,20-2-50 0,5 2-13 0</inkml:trace>
  <inkml:trace contextRef="#ctx0" brushRef="#br0" timeOffset="45192.51">4210 5450 256 0,'-19'8'421'0,"0"-4"-182"16,5 4-112-16,-5-1-58 0,5 3-33 0,2-6-17 15,6 4-5-15,-8-5 2 0,7 1 5 0,1 0 7 0,6-4 7 16,-6 3 4-16,6-3 4 0,-8 0 3 0,8 0 0 0,0 0-7 16,0 0-7-16,8 0-9 0,-2-3-6 0,0-1-4 15,8 0-3-15,5-2-1 0,1-3-2 0,6 1-2 0,6 2 2 16,8-5 1-16,-2-1-1 0,14-2 0 0,7 3 0 15,12-7 1-15,2 0 0 0,-2-1 2 0,14-2 0 0,-7-1 3 16,7-5 2-16,0 1 5 0,6 6 6 0,-6-6 0 16,0 4 2-16,-1-5 1 0,-6 2-1 0,1 7-3 0,-8-4-1 15,-6 7-7-15,0 1-4 0,-6-1-6 0,-13 8-14 0,-1-1-19 16,-6 4-23-16,-6 2-40 0,0 2-62 0,-14 0-133 16,1 2-124-16,-14 2-73 0</inkml:trace>
  <inkml:trace contextRef="#ctx0" brushRef="#br0" timeOffset="45567.65">4413 7132 291 0,'0'0'475'0,"-7"4"-184"0,7 0-130 0,7 0-71 16,-1-2-41-16,0 4-23 0,7-4-11 0,6 2-6 16,2-1-2-16,11-3 5 0,6 0 3 0,9-7 4 0,12 5 4 15,6-10 3-15,5 1 10 0,16-3 8 0,5-5 6 0,7 1 4 16,7-1 2-16,5-3 2 0,7 4 4 0,1-5 4 15,-1 6-5-15,0-5-5 0,1 3-6 0,-8 1-4 0,1 0-4 16,-7-1 1-16,0 5-4 0,-6-1-3 0,-6 0-5 16,-8 1-2-16,-7 6-3 0,-4-3-4 0,-8 8-5 0,-12-1-16 15,-14 0-29-15,-1 4-35 0,-5 0-39 0,-13 4-49 16,-8 0-84-16,-12-1-179 0,0 1-98 0,-18 0-44 0</inkml:trace>
  <inkml:trace contextRef="#ctx0" brushRef="#br0" timeOffset="46192.34">5651 6902 368 0,'-7'-7'349'0,"7"2"-127"0,-7 2-83 0,7-1-44 15,0 0-24-15,0 0-16 0,-6 2-10 0,6 2-6 0,0 0-5 16,-6 0-5-16,-1 2-2 0,0 2-2 0,1 4-4 16,0 0-1-16,-8-1-1 0,14 0 1 0,-6 4 0 0,-1-4 0 15,7 4 0-15,0-3-1 0,0-5 0 0,7 5 1 16,-7-5 0-16,6 4 0 0,1-3 3 0,6-4 0 0,0 0-2 15,0-4 1-15,13 1 0 0,-7-4 1 0,7-1 3 0,-6-3 2 16,6 0 5-16,1-4 5 0,-9 5 10 0,2-5 9 16,0 1 15-16,-7 2 13 0,-7 1 11 0,1-3 6 0,0 6-3 15,-7 1-3-15,-7 0-10 0,0-1-13 0,1 5-15 0,-14 3-20 16,1 0-15-16,-7 7-11 0,0-3-5 0,-7 7-6 16,7-4-1-16,0 7 0 0,0-2 0 0,0 3-1 15,7-5-1-15,-1 5-1 0,7-4-1 0,-1 0-1 0,8 0 1 16,0-4 0-16,6 1 1 0,6-1 1 0,0-3 2 0,2-1 1 15,11-3 3-15,-6 0 0 0,6 0 1 0,7-3 0 16,-6-5 0-16,6 1-1 0,1 0 0 0,-2-1-2 0,-5 1 1 16,0-4-1-16,-2 0 3 0,2 3 6 0,-7 1 8 15,-6-3 6-15,0 6 2 0,-7 0 3 0,-7 0-1 0,-6 1-1 16,-6 6-2-16,-7-3-5 0,-1 8-9 0,-5-4-5 0,-8 6-5 16,8-3-1-16,-1 1-2 0,1 3-1 0,5 0-1 15,2-4-1-15,5 4 2 0,0-3-2 0,8-1 1 0,-2-3 0 16,8 3 1-16,6-4-2 0,-6 1 4 0,12-4 3 15,0 4 0-15,8-4 1 0,-2 0 0 0,2-4 3 0,12 4-1 16,-7-4 5-16,7 1-4 0,7-1-1 0,-13-3-1 0,6 3 1 16,-7 1-7-16,1-1-21 0,-8 0-36 0,2 1-44 15,-8-1-43-15,1 4-47 0,-7 0-62 0,-7 0-97 16,1 4-157-16,-8-1-80 0,-5 1-16 0</inkml:trace>
  <inkml:trace contextRef="#ctx0" brushRef="#br0" timeOffset="-96615.54">19145 10983 119 0,'0'0'196'0,"0"0"-37"0,0 0-37 0,0 0-32 0,0 0-25 15,6 0-16-15,-6 0-9 0,0-4-5 0,0 4-4 16,0 0-1-16,0 0-2 0,0 0 0 0,0 0-2 0,0 0 0 16,-6 0-3-16,6 0-3 0,0 0-1 0,0 0-5 0,0 0 0 15,0 4-5-15,0-4 0 0,0 0-2 0,0 0 1 16,0 3 1-16,0-3 0 0,0 0 3 0,0 0 1 0,0 0 2 15,0 0 3-15,0 0 1 0,0 0 1 0,6 0 3 16,-6 0 2-16,0 0 2 0,0 0-1 0,0 4 1 0,0-4-1 16,0 0-1-16,0 0-2 0,0 0-3 0,0 0-2 0,0 0 0 15,0 0 1-15,0 0 2 0,0 0 2 0,0 0 5 16,0 0 1-16,0 0 3 0,0 0 0 0,0 0 1 0,0 0 2 16,0-4 3-16,0 4 1 0,0 0 1 0,0 0-1 15,0-3 0-15,0 3-2 0,0-4-3 0,0 0-6 0,0 4-7 16,0-3-5-16,0-1-3 0,0 0-1 0,0 0 2 0,8 1 4 15,-8-4 2-15,0 3 1 0,0 1 2 0,0-5 1 16,0 4 1-16,0-3-1 0,0 0-4 0,0 0-3 16,0-1 0-16,0 0 3 0,-8-1 11 0,8 1 5 0,0 0 2 15,0-3 0-15,0 4 1 0,0-5 0 0,0 6 5 0,-6-5-3 16,6 3-8-16,0 1-4 0,0 0 1 0,0 0-3 0,0-1-1 16,0-3-5-16,0 4-5 0,-6 0 0 0,6-1 3 15,0 0 2-15,-7-3-1 0,7 5 4 0,0-6 1 0,0 5 2 16,-6-4 1-16,6 0 0 0,0-3 2 0,0 2 3 15,0-3 2-15,0 5-1 0,-7-5 7 0,7 1 3 0,0-1 5 16,0 4 8-16,0-1-2 0,0-2-6 0,-6 3-2 16,6 0-1-16,0-3-6 0,0 3-5 0,0-1-7 0,0-2-10 15,0 3-8-15,0 0-2 0,0-4-1 0,0 4-1 16,0-4-2-16,0 5-2 0,6-5 1 0,-6 4-1 0,0-4 1 16,7 1 0-16,-7-1 0 0,6 1-2 0,1-1 0 0,-7 0 2 15,6 1-2-15,0-1 1 0,2 1 1 0,-2-2 1 16,0 2-2-16,1-4 3 0,6 7-2 0,-7-8 0 0,1 5 0 15,4-1-1-15,-2 3-1 0,-3-2-2 0,7-1 0 0,-6 5-2 16,-1-5 2-16,7 4-1 0,-7 0-1 0,8-5 2 16,-2 7-1-16,2-3 1 0,-3 2 0 0,4-2 1 0,-2 1 0 15,-1 4 0-15,8-4-2 0,-6 0 1 0,5 4 1 16,-6-1 0-16,0 2-1 0,7 1 0 0,-9 1-1 0,10 1 0 16,-8 3 1-16,7 0 1 0,-8 3 0 0,8 1-2 0,-7 4-1 15,1 3 0-15,4 0-2 0,-4 0-2 0,5 3 0 16,-5 4-4-16,-2-3 0 0,-5 4-1 0,6-1-3 15,-7 0-6-15,1 1-1 0,0 3-4 0,-7-5-1 0,0 2 2 16,-7-1-1-16,0 1 10 0,-5 3-3 0,-8-4 6 0,-6 0 3 16,-1 1 3-16,-5-2 1 0,-1-2 0 0,1 4 2 0,-7-5-8 15,0 1 6-15,-1-5 3 0,2 2 0 0,5-5 1 16,1 5 1-16,5-5 1 0,0-3 2 0,2 0-1 16,6-2 0-16,-1 3 2 0,8-5-2 0,4 3 0 0,-4-3-1 15,5 0-23-15,7 0-45 0,0 0-50 0,0-3-49 0,13-2-49 16,1 3-48-16,5-2-98 0,7-4-171 0,5 1-68 15,9-1-7-15</inkml:trace>
  <inkml:trace contextRef="#ctx0" brushRef="#br0" timeOffset="-96146.97">19354 11030 204 0,'-8'-3'482'0,"3"3"-146"15,5 0-136-15,-7-4-84 0,14 4-40 0,-7-4-22 16,5 0-14-16,9 1-4 0,0-1-5 0,-2 1-5 0,8-1-6 16,-1 0-2-16,1 4-5 0,6 0-1 0,-6 0-3 15,5 0-4-15,1 4-1 0,1 0 0 0,-1 3 0 0,-6 0 0 16,5 1 2-16,-11 7-3 0,-2-1 2 0,2 1 2 0,-8 3 3 16,0 3 0-16,-6 2 0 0,0-1-1 0,-6 3 1 15,-7 1 1-15,6-1-1 0,-5 1 0 0,-8 1-1 0,1-2 0 16,-1 1-2-16,0-4 3 0,1 0 4 0,-7-4 5 15,6 0 8-15,1 1 7 0,-1-5 2 0,5 1 2 0,4-5 2 16,-2-3 0-16,6 5-5 0,1-4-5 0,-1-5-6 0,1 1-5 16,6-1-2-16,0-3 1 0,0 4 2 0,6-4 2 15,1 0 0-15,6 0-1 0,11 0-3 0,4 0-3 16,12-4-8-16,5 1-17 0,7-1-29 0,0-3-33 0,13 0-45 16,0-4-64-16,7 0-142 0,0-5-97 0,-1-1-78 0,1-2-35 15</inkml:trace>
  <inkml:trace contextRef="#ctx0" brushRef="#br0" timeOffset="-95756.41">20136 10606 65 0,'-14'0'384'0,"1"0"-91"0,7 0-95 0,-7-4-64 15,6 4-39-15,1 0-18 0,0 0-13 0,-1 0-5 0,7 0-2 16,0 0 1-16,-7 0 3 0,7 0-1 0,0 0-4 15,0 0-3-15,0 0-5 0,0 0-6 0,0 0-6 0,7-5-7 16,0 5-8-16,5-3-7 0,-5 3-3 0,12-3-2 16,-6-1-1-16,7 4 1 0,0-4 2 0,5 1-1 0,8-1 2 15,-7-4 1-15,6 8 1 0,2-7 0 0,4 4-1 0,-5-1-1 16,0 4-2-16,6-3-1 0,-7-1-2 0,1 0-1 16,0 0-2-16,-8 4-3 0,-5 0-3 0,0 0-4 0,-1 0-14 15,-5 0-18-15,-2 0-21 0,-5 0-25 0,0 0-26 16,-1 4-37-16,-6-4-71 0,-6 4-155 0,-8-4-74 0,2 4-32 15</inkml:trace>
  <inkml:trace contextRef="#ctx0" brushRef="#br0" timeOffset="-95600.3">19992 10730 239 0,'-20'7'468'0,"1"0"-174"0,6 1-127 0,0 0-67 16,7-1-31-16,0-4-15 0,6 1-6 0,-8 0-1 0,16-1 3 15,-2 1 3-15,0-4 0 0,14 4-6 0,5-4-7 16,1 4-10-16,7-4-4 0,7-4-7 0,-2 4-5 0,8 0-6 15,12-4-9-15,-5 4-18 0,6-4-37 0,6 1-54 16,0-1-165-16,7-3-92 0,-8 0-79 0,8-1-46 0</inkml:trace>
  <inkml:trace contextRef="#ctx0" brushRef="#br0" timeOffset="-95053.64">21257 10507 314 0,'-20'3'433'0,"0"5"-178"0,6-2-111 0,3 2-58 0,-3-4-28 15,8 3-10-15,-1 1-3 0,7-5-1 0,-7 4 4 16,14-3 2-16,-7-1 0 0,7 5 0 0,4-8-3 0,4 4-4 16,-2-4-7-16,6 0-2 0,0-4-6 0,1-4-1 0,6 5 0 15,1-4 2-15,-7-4 4 0,5 0 4 0,-5 4 10 0,0-8 15 16,-8 4 11-16,8 1 4 0,-15-2 1 0,9 1-1 16,-7 3 0-16,-7-3 5 0,0 0-8 0,0 4-13 15,-7-4-12-15,1 4-8 0,-7 3-4 0,-7-4-4 0,0 8-11 16,1-2-10-16,-7 4-4 0,0 3-3 0,0 2 1 0,-7 0-2 15,7 4-4-15,0 0 1 0,-8 4-1 0,9 2 0 16,0 2-1-16,5 0-2 0,-6-1-1 0,6 4 1 0,7 0 1 16,1 4 0-16,-2-4 2 0,8 4 1 0,0-1 1 0,6-3 1 15,0 4-1-15,6 0 1 0,0-5 0 0,8 2-2 16,-2-2 0-16,1-2-1 0,7-1 0 0,6 0 0 0,-6-2 0 16,5-7 0-16,9-1 0 0,-9 0 0 0,1-4 1 15,7-4 1-15,-1 0-1 0,-7-4 0 0,9-7 3 0,-2 3 2 16,-5-6 6-16,5-1 9 0,-6-4 13 0,0 1 24 0,-6-4 18 15,-7 4 23-15,1-3 11 0,-2-2 6 0,-7 0-1 16,3 2-6-16,-8-1-12 0,0-3-24 0,-8 6-20 0,3-3-22 16,-7 4-13-16,4 3-9 0,-11-3-7 0,6 7-7 15,0 0-19-15,0 4-43 0,6 0-60 0,-5-1-60 0,12 4-49 16,0 4-41-16,0 0-45 0,12-3-66 0,2 3-134 0,-2 0-49 16,8-4-14-16,7 4 17 0</inkml:trace>
  <inkml:trace contextRef="#ctx0" brushRef="#br0" timeOffset="-94756.83">21836 10401 150 0,'-13'-4'474'0,"0"4"-148"0,-7-4-135 16,8 4-81-16,-2 0-43 0,2 0-20 0,5 4-12 0,-6 0-6 15,6-2-2-15,-5 6-2 0,5-1-2 0,0 1 0 0,1 3 2 16,0-1-3-16,-1 2-2 0,0 3-2 0,1-1-2 0,-1 1 2 15,1 4 0-15,0-2-2 0,-2 2-2 0,2-1 2 16,6 0 1-16,-6 5-2 0,0-5 0 0,6 4 0 16,-7-4-1-16,7 0 0 0,0 1-1 0,7-1 4 0,-7-4 3 15,6 2 4-15,-6-2 0 0,6-3 3 0,0 0 1 0,8 0 1 16,-1 0 3-16,0-4-5 0,6 1-4 0,1-2-6 16,6-2-12-16,0 1-19 0,1-2-31 0,-2-3-35 0,1 0-49 15,7-3-80-15,-7-6-176 0,6 3-69 0,-6-2-39 16</inkml:trace>
  <inkml:trace contextRef="#ctx0" brushRef="#br0" timeOffset="-94335">22220 10440 39 0,'-13'-3'466'0,"1"3"-106"0,-2 0-145 0,2 0-93 16,-2 3-51-16,-5 1-26 0,-1-1-11 0,0 6 0 15,1 1-1-15,0-2 2 0,-1 6-1 0,7-3-2 16,-7 4-1-16,1 3-2 0,-1 1-2 0,8-2-5 0,-2 6-3 16,2-5-2-16,-2 4-2 0,8 0 2 0,0 0 1 0,-1 0-2 15,1-1-2-15,6-2 0 0,0 4-1 0,6-5 0 0,1 0 1 16,-1 0 1-16,7 1 0 0,0-4 1 0,-1-1 1 16,8-3 0-16,0 1 0 0,7-3-1 0,-2-1-3 15,8 0-2-15,-8-4-2 0,8-1-2 0,1-3-1 0,-2 0-4 16,0 0-1-16,1-3 2 0,-7-5 0 0,-1 1 0 0,9-5 1 15,-15 2 0-15,7-5-1 0,-6 4 7 0,-2-7 10 16,-3 3 13-16,-3 0 8 0,-6-3 4 0,1 0 5 0,0 3 3 16,-1-4 5-16,-6 1 6 0,0 4-6 0,-6-1-7 0,6 1-3 15,-7-1-2-15,0 3-3 0,1 6-3 0,-1-2-6 16,2 1-9-16,5 3-7 0,-7 4-6 0,-1 0-5 0,3 0-5 16,-2 4-1-16,1 3-1 0,-1 1 1 0,0 3 1 15,7-1-1-15,0 2 4 0,0 2 2 0,0-3-1 0,7 4 2 16,0 0 2-16,-1-1 2 0,1 1-1 0,6-1 0 15,-1 1 0-15,8 3-3 0,0-7 1 0,0 4-4 0,-1-1-5 16,7 1-17-16,-1-4-27 0,8 5-35 0,0-7-42 0,-1-1-45 16,1 0-71-16,0-4-151 0,0-1-95 0,-8-3-69 15,1 0-19-15</inkml:trace>
  <inkml:trace contextRef="#ctx0" brushRef="#br0" timeOffset="-94178.83">22716 10364 481 0,'-13'-19'501'16,"-1"4"-203"-16,1 1-125 0,1 3-61 0,5 0-31 0,1 4-18 16,-1 0-9-16,7 3-7 0,0 0-8 0,0 0-17 0,7 4-27 15,6 4-41-15,7 0-46 0,-1 0-79 0,0-2-156 16,8 3-70-16,-7-2-66 0</inkml:trace>
  <inkml:trace contextRef="#ctx0" brushRef="#br0" timeOffset="-93975.77">22722 10239 178 0,'-13'0'473'0,"-7"0"-139"0,7 7-145 0,6-2-78 15,2-3-38-15,-2 6-17 0,1 3-2 0,6-1 0 0,0 5 0 16,0 0-1-16,6 3-6 0,1 1-4 0,-2 4-7 0,10 2-8 16,4-4-7-16,-6 5-5 0,6 4-5 0,-5-1-3 15,6 0 0-15,-2 0-2 0,2 4 1 0,-1-3-2 0,7 3-1 16,-6-4-2-16,7 0 1 0,-8-3-1 0,7 3-5 15,0-3-12-15,-6 0-19 0,6-9-25 0,-7 6-30 0,1-8-47 16,-8-5-82-16,2 2-145 0,-1-5-73 0,-13-3-41 0</inkml:trace>
  <inkml:trace contextRef="#ctx0" brushRef="#br0" timeOffset="-93835.16">22735 10679 260 0,'-13'-15'476'0,"7"1"-154"0,-1 3-127 0,1 3-75 0,6-3-40 16,0 0-20-16,6 4-12 0,1-1-3 0,-1 1-5 0,7 3-8 15,7 1-9-15,6-1-4 0,0 0-7 0,7 0-15 16,-1 4-24-16,6 0-34 0,3 0-53 0,-2 4-104 16,6-4-132-16,-13 0-87 0,8 4-39 0</inkml:trace>
  <inkml:trace contextRef="#ctx0" brushRef="#br0" timeOffset="-93319.66">23060 10561 343 0,'-20'4'425'15,"2"-1"-170"-15,-2 1-106 0,2 4-56 0,-2-1-34 0,7 0-10 16,-8 1-6-16,9 2-3 0,-1 2-3 0,7-1-3 0,-1 4-5 16,0-1-5-16,7 1-1 0,0-1-4 0,7 1-4 15,0 0-2-15,4-1-1 0,4 1-1 0,-3-3-2 16,8-2-1-16,-1-3-1 0,7-3-2 0,-6-4-2 0,7 0 0 16,-1 0-3-16,-1-7 1 0,-5-1-1 0,0 2 3 0,-1-6 0 15,1 1 2-15,-8 0 2 0,-5-4 4 0,0 1 6 0,-1-1 3 16,-6 1 6-16,0-1 2 0,-6 1 2 0,-1-1 1 15,0 4 0-15,-5-4-5 0,4 4-2 0,-4 0-6 16,-1-1-4-16,0 5-3 0,6 0-3 0,-5 4-4 0,-2-1-2 16,8 4-1-16,-1 0-1 0,-5 0 1 0,4 4-1 0,1 3 0 15,7-4 0-15,-5 8 0 0,5-3 3 0,5 3 1 0,-5-5-2 16,7 6 0-16,1-1 0 0,4 0 3 0,-5-3 1 16,6 3 1-16,6-4 1 0,-5 0 1 0,5 1-1 15,1-1 4-15,-1 0 0 0,0 0-2 0,1-3-1 0,0 3-2 16,-1-3-1-16,1 0-1 0,0-1-2 0,-1 0-1 0,-6 2 1 15,0-5 0-15,0 4-2 0,0-4 0 0,0 0 0 16,-6 0 1-16,-2 0 2 0,3 0 0 0,-2-4 2 0,-6-1-1 16,6 2 2-16,2 0 5 0,-8-1 18 0,6 0 16 15,-6-3 8-15,6 3 5 0,-6-3 1 0,7 0 3 0,-1 3-1 16,-6-3-3-16,7-1-19 0,-1 1-13 0,-6 4-10 0,7-4-3 16,-7 3-2-16,0 0-2 0,6 4-1 0,-6-4-2 15,0 1-2-15,0 3-1 0,7-4-4 0,-7 4-1 16,0 0-5-16,0 0-1 0,0 0 0 0,0 0-6 0,0 0-5 15,0 0-7-15,0 0-7 0,0 0-7 0,0 0-8 0,0 4-11 16,0-4-13-16,0 0-12 0,0 0-14 0,0 0-18 0,0 0-24 16,0 0-30-16,7-4-54 0,-7 4-126 0,0-4-80 15,6 4-47-15</inkml:trace>
  <inkml:trace contextRef="#ctx0" brushRef="#br0" timeOffset="-92772.92">23146 10749 69 0,'-6'0'316'0,"6"3"-69"0,0-3-71 0,-7-3-56 16,7 3-36-16,7-5-23 0,-7 2-14 0,0-1-12 0,6 0-5 15,-1-2-3-15,3-3 1 0,-1 3 2 0,-2-2 2 16,3 1 3-16,-2-4 5 0,0 4 1 0,-6-4 1 0,7 0 2 16,0-1-1-16,-7 6-1 0,0-5 0 0,0 3-2 15,0-3-3-15,0 4 3 0,-7-1 0 0,0 1-1 0,1 0-5 16,0 3-5-16,-7-4-3 0,-2 5-9 0,4-1-2 0,-3 4-7 16,-5 0-4-16,-7 0-2 0,5 4-1 0,-4-1-1 15,6 5 0-15,-7-1 5 0,6 1-2 0,7-2 0 0,-7 6-1 16,8-1 1-16,-3 4-2 0,10-5-1 0,-1 5 1 15,6 0 0-15,0-1 2 0,0 1 0 0,6-4 1 0,-1 4 1 16,3-1 2-16,4-2 1 0,2 2-1 0,-1-3-1 16,6 1-1-16,1-2 1 0,0 1-4 0,4-3 1 0,3-1-1 15,6 0-3-15,-7 0 1 0,7-2 1 0,-1-2 0 0,8 0-3 16,-1-3-3-16,7 4-5 0,-1-8-10 0,1 4-13 0,6-3-19 16,-6-5-27-16,-1 1-37 0,-5-4-69 0,-2 0-139 15,1 0-89-15,-13-7-51 0</inkml:trace>
  <inkml:trace contextRef="#ctx0" brushRef="#br0" timeOffset="-92350.99">23687 10166 317 0,'-14'7'492'0,"2"1"-160"0,-8 3-151 16,14 0-84-16,-7 7-40 0,6 0-21 0,0 0-7 15,7 1-1-15,0 2 2 0,0 1 2 0,7 1 2 0,6-1 4 16,0 0 2-16,1 3-1 0,4-3-1 0,2 1-2 16,0-5-3-16,-1 3-4 0,7-2-4 0,-12-1-5 0,5-3-5 15,-6 3-5-15,0-3-1 0,-7 2-1 0,-6 3-1 0,-6-2 1 16,0 4 1-16,-14-4-1 0,1 4 3 0,-7-1-1 16,-14 2-3-16,7 3 0 0,-5-4-1 0,-1 3-2 0,-1-3-1 15,8 4-2-15,-1-3-1 0,7-2 0 0,1 1 1 16,5 0-1-16,7-4 7 0,6-3-1 0,1-1 1 0,-1-3 7 15,14-4 2-15,-7 1 4 0,13-4 5 0,0-1 5 0,7-6-2 16,5-1 7-16,1-4 2 0,0 1 2 0,7-4-2 16,-1 0 4-16,1-3 2 0,-7-1 1 0,6 4 4 15,1-4 1-15,-7 1 0 0,0-1-1 0,1 4 4 0,-1 0 6 16,0 4 2-16,-7-1 1 0,1 1-2 0,0 0 0 0,-1 4 0 16,0-2 3-16,1 5 0 0,-1 0-6 0,8 0-6 0,-1 5-3 15,6-2-7-15,-6 4-3 0,13 0-5 0,0 1-6 16,1-1-15-16,-1 4-48 0,-1 4-72 0,2-4-76 15,-1 3-102-15,-13-2-225 0,6-1-95 0,-13-1-68 0,-11 1-36 16</inkml:trace>
  <inkml:trace contextRef="#ctx0" brushRef="#br0" timeOffset="-91788.63">20663 12250 129 0,'-6'4'501'0,"0"0"-52"0,6 0-177 16,0-2-116-16,6-2-63 0,7 0-34 0,6-2-10 0,8-2 5 15,5-4 4-15,7-3 6 0,6 0 11 0,1-3 13 16,7-2 14-16,5-2 14 0,1-2 16 0,-7-3 18 0,6-2 19 15,-5 2 17-15,-7-2 8 0,-1 2 5 0,-5-2-5 0,-15 2-11 16,1 2-20-16,-6-1-28 0,-7 0-25 0,-6 0-28 16,-1 3-23-16,-12 1-20 0,-1 0-14 0,-6 3-9 15,-7 5-6-15,1 2-6 0,-7 1-4 0,6 7-1 0,0 0-3 16,1 0 1-16,6 7-3 0,0 1-1 0,7 2 1 0,-2 5 2 16,8 0-1-16,8-1-1 0,-2 4 0 0,7-3-1 0,6 4 2 15,8-4-1-15,-1 2-1 0,0 2 2 0,-1-5 1 16,9 5 2-16,-9-5 0 0,1 1 0 0,0 4-8 15,-6-8-10-15,-1 7-7 0,-11-4-14 0,-2 1-10 0,0 0-5 16,-12-1-4-16,0-3 1 0,-2 4 0 0,-11-3 0 0,6-3-10 16,-6 3-9-16,-7-1-12 0,6-4-18 0,1-2-17 0,-1-3-19 15,0 2-20-15,7-4-14 0,7 0-9 0,-1-4-8 16,7-3-11-16,0-3-18 0,13-2-43 0,0-3-88 16,7 1-98-16,0-3-42 0</inkml:trace>
  <inkml:trace contextRef="#ctx0" brushRef="#br0" timeOffset="-91585.69">21960 11617 351 0,'-14'-12'521'0,"8"5"-141"0,-6 7-157 15,-2-4-95-15,2 8-46 0,-1-1-23 0,-7 5-6 0,6 4-3 16,-5-3 4-16,6 11 7 0,0-2 5 0,-7 4 6 0,14 3-2 16,-7 2-2-16,0-2-7 0,7 8-3 0,-1-4-8 15,7 4-9-15,0 0-4 0,0 0-8 0,0-4-2 0,13 5-2 16,0-2-5-16,0-2-4 0,7-1-5 0,-1-4-4 15,7 1-6-15,0 1-23 0,7-7-36 0,-1-2-38 0,1-2-45 16,-1-2-57-16,1-7-104 0,-7 1-152 0,0-8-85 0,-6 0-23 16</inkml:trace>
  <inkml:trace contextRef="#ctx0" brushRef="#br0" timeOffset="-91429.45">21563 11847 520 0,'-14'-11'530'0,"8"1"-174"15,0 2-149-15,6 1-84 0,6-1-46 0,0 2-27 0,8-2-16 16,-3 1-9-16,17-1-8 0,-2 5-4 0,6-1-4 16,7 4-1-16,7 0-2 0,-1 0-10 0,8 4-21 0,6-1-24 15,-7 5-31-15,7-5-49 0,-1 5-107 0,-6 2-139 0,-6-2-88 16,-1-1-36-16</inkml:trace>
  <inkml:trace contextRef="#ctx0" brushRef="#br0" timeOffset="-90913.98">22266 11811 468 0,'-32'0'498'0,"5"0"-189"0,1 3-133 0,0 1-75 15,0 4-39-15,7-1-19 0,-1 0-8 0,1 0-3 0,6 1-1 16,0 3-1-16,0-1 1 0,6 5-1 0,7-3-2 16,0 3-2-16,0-1-3 0,7 1-5 0,6-1-1 0,0-3-5 15,6 0-5-15,0-1-1 0,1-6-2 0,7 0-3 0,-1 0-1 16,-8-8 1-16,9 0 1 0,-7 0 2 0,-8-2 3 15,8-2 6-15,-7-3 3 0,-6 4 10 0,0-4 6 16,-1 0 7-16,-6 0 4 0,0 4 4 0,-6-1-4 0,6 1-3 16,-14-1-4-16,8 1-7 0,-7 3-7 0,-1 4-5 0,-5-3-6 15,6 3-4-15,0 3-1 0,-7 1-4 0,14 0 1 16,-6-1-1-16,4 5 0 0,-4-1 0 0,12 1 1 0,-7 3 2 16,7-4-3-16,0 1 4 0,7-1 1 0,-1 0 1 0,8 0 4 15,-2 1-1-15,8-5 1 0,-1 1-4 0,7 0 5 16,7-4-1-16,-1 0-3 0,0-4 0 0,1-3 1 0,0-5 7 15,0 2 10-15,-1-1 22 0,-6-4 20 0,0 0 16 16,-6-3 18-16,-1-1 14 0,0 1 9 0,2 0 5 0,-15-4 0 16,8 1-13-16,-8-2-16 0,-6-3-14 0,0 0-14 0,0 1-9 15,-6 0-11-15,-2-5-10 0,2 5-8 0,0-5-6 16,-1 1-3-16,-7 3-3 0,9 1-3 0,-2 3-3 0,0 4 1 16,1-1-3-16,-7 5 2 0,13 2-1 0,-6 5-1 15,-1-1-2-15,0 6-2 0,1 2-2 0,0 0-2 0,-1 6-4 16,0 2-2-16,1 3-2 0,-1 3-1 0,7 5-1 0,0 3 2 15,0 0-1-15,0 3 0 0,7 1 2 0,-7 3-1 16,13 1 0-16,-6-1 0 0,5 1 0 0,2 2 0 0,5 2 0 16,-6-2-4-16,6 1-4 0,7 0-8 0,-6-4-27 15,6 0-36-15,1 1-54 0,-2-4-60 0,1-1-63 0,0-3-54 16,-6-4-56-16,6-3-87 0,-7-4-142 0,-5-3-42 0,-2-5 4 16</inkml:trace>
  <inkml:trace contextRef="#ctx0" brushRef="#br0" timeOffset="-90507.82">22461 11756 57 0,'-18'-14'504'0,"3"-2"-20"16,10 5-181-16,-8 4-121 0,13-4-71 0,0 7-38 15,6-3-21-15,6 0-10 0,3 0-6 0,10 3-10 0,1 0-10 16,7 4-15-16,13-3-12 0,0 3-9 0,-1 0-9 16,7 3-8-16,7-3-7 0,-8 0-6 0,2 4-1 0,-7-4 5 15,-1 4 7-15,-6-4 7 0,-8 4 7 0,-4-4 5 0,-7 3 5 16,-7-3 5-16,1 3 7 0,-8 1 4 0,-6 0 6 15,-6-1 7-15,-1 1 6 0,0 0 8 0,-6 0 7 0,-7 3 4 16,8 0 2-16,-8 0 1 0,7 1-2 0,0 0-3 16,0-2-4-16,1 2-3 0,4-1 2 0,2-3 1 0,0 3 2 15,6 1-2-15,0-5 0 0,6 1-1 0,0-4-1 0,2 4-3 16,4-4-4-16,8-4-6 0,-7 0-7 0,7 1-4 16,-9-5-1-16,10 5 3 0,-8-5 6 0,0 1 1 15,-6-4 2-15,-1 3 1 0,0-3 2 0,-6 4 4 0,0 0 3 16,0 0-1-16,-6-1-6 0,0 4-3 0,-8 1-3 0,1-1-2 15,-7 8-2-15,2-1-4 0,-2 1-1 0,-7 4-3 0,9-1-2 16,-2 7 3-16,0-3 4 0,1 3 3 0,4 6 6 16,4-6 8-16,-3 1 5 0,8 3 7 0,-1-3 12 0,7-1 3 15,7 5 0-15,6-5 3 0,0 1-3 0,12-1-5 16,2-2-6-16,12 2-6 0,0-2-14 0,1-2-9 0,5-3-24 16,6 5-36-16,3-5-44 0,-3 1-43 0,1-2-61 15,1-2-96-15,-8 0-188 0,-6-1-82 0,1-3-35 0</inkml:trace>
  <inkml:trace contextRef="#ctx0" brushRef="#br0" timeOffset="-89867.19">21354 12990 391 0,'6'-18'360'15,"-6"3"-117"-15,7 0-83 0,-7 5-45 0,7-5-19 16,-7 7-9-16,0-2-3 0,6 2-3 0,-6 5-6 0,0-1-10 16,0 0-12-16,0 4-8 0,0 0-8 0,0 4-7 0,7 3-7 15,-7 1-5-15,0 6 2 0,0 1 4 0,6 3 2 16,-6 4 3-16,0 4 3 0,6-4 2 0,-6 3 0 0,0 1-1 16,8 4-3-16,-8-5-4 0,6 4-3 0,-6-4-2 15,6 6-6-15,1-6-3 0,0 1-3 0,-1-4-2 0,-1 0-2 16,-5 0-1-16,8-3 0 0,-2-2-1 0,-6-2 0 0,7-3-1 15,-7-2 4-15,7 1 9 0,-7-7 21 0,0 2 30 16,6-1 38-16,-6-2 33 0,-6-3 24 0,6 0 13 0,0-3 5 16,-7-4-1-16,0 3-16 0,1-7-24 0,-2-3-31 15,-3-1-28-15,4-4-17 0,-6-3-7 0,7 0-7 0,-2-4-5 16,2-3-1-16,0 4-5 0,-1-8-4 0,7-1-5 0,0 2-5 16,7-5-4-16,-1-1-3 0,0 2-4 0,8 0-2 15,-1 4-2-15,5-2-2 0,3 5-2 0,-8 0 1 0,7 3 0 16,-1 4-1-16,1 3-1 0,6 2 1 0,-7 1 0 15,1 3-1-15,6 5-1 0,-6-4 1 0,-1 9-4 0,1-5 0 16,-1 8 0-16,0 0-1 0,-5 0-1 0,-1 8 0 0,-1-5 0 16,2 5-2-16,-8-1 0 0,0 4 3 0,-6 0 0 15,0 4 0-15,-6-4-1 0,0 4-1 0,-1 2 1 0,-6-2-1 16,0 4 2-16,-7-1-3 0,1-3 1 0,0 2-2 16,-1 3 5-16,-7-6-2 0,9 1 1 0,-2-1 1 0,0-2 0 15,1 2-2-15,5-3-8 0,-5 0-15 0,6-1-24 0,6-2-32 16,1 4-39-16,0-3-48 0,-1-1-52 0,14 4-47 15,-7-5-44-15,12-3-53 0,-5-1-78 0,6 1-134 0,6-8-49 16,1 1 2-16</inkml:trace>
  <inkml:trace contextRef="#ctx0" brushRef="#br0" timeOffset="-89148.55">21908 12789 89 0,'0'0'467'16,"-6"-5"-109"-16,-1 5-139 0,1 0-92 0,-1 5-45 0,0-2-26 15,1 1-12-15,0 0-3 0,-2 3-1 0,8 4 0 0,-6-3-2 16,0 2-5-16,-1 5-5 0,7-4-3 0,0 3-5 0,0-2-2 16,0 3-2-16,7-5 0 0,5 2 0 0,-4-1 4 15,4-1 6-15,2-5 4 0,-1 1 7 0,6 2 4 16,0-8 6-16,-5 3 6 0,-2-3 5 0,8 0 2 0,-13-3 0 15,5 3 0-15,-4-8-4 0,-2 8-4 0,-6-6-7 0,0 1-8 16,0-2-9-16,0 0-8 0,-6-4-6 0,-2 3-6 16,2 0-5-16,-7-1-3 0,7 1-1 0,-1 0 1 0,0-3-2 15,1 4 2-15,6 0 0 0,0-1-2 0,0 1 0 16,0 0 0-16,6 0-1 0,1-1-1 0,6-3-2 0,0 0 0 16,7 4 0-16,-1-4 1 0,1-4 1 0,-1 4 1 0,0 0 0 15,8-4 2-15,-7 4 1 0,0 1-2 0,-2-5 0 16,2 4 2-16,-7 3 0 0,0 1 0 0,-6 0 1 15,5 0-2-15,-12 3-1 0,8 4 1 0,-8-4-2 0,0 4-1 16,0 4 1-16,0 0 0 0,0 7 1 0,-8-1 1 0,2 5 2 16,0-1 1-16,6 9 5 0,-7 0 1 0,0 2 3 0,7 0 4 15,-6 5 6-15,6 3 5 0,-7-4 5 0,7 8 2 16,0-5-1-16,0 5 1 0,0-1-1 0,0 1-3 16,0-3-7-16,0-2-3 0,0 1-5 0,0 0 1 0,7-3 4 15,-7-1-5-15,6-4-1 0,1 1-2 0,-7-1-4 0,7-6 0 16,-1 3 0-16,0-4-1 0,-6-3-7 0,8-5 3 15,-8 2 7-15,6-5 19 0,-6-3 32 0,0 0 31 0,0-1 21 16,6-6 14-16,-6 3 8 0,0-8 2 0,0-3-2 0,7 1-12 16,-7-5-25-16,0-4-26 0,0 1-20 0,0 0-11 15,0-4-9-15,6-5-1 0,-6 2-3 0,0-4-6 0,7-1-4 16,0 1-5-16,5-4-3 0,-6 0-2 0,8-3-2 16,6 0-3-16,-1 2-1 0,1-2 1 0,-1 2-2 0,1 5-3 15,0 0 5-15,5 4 0 0,-5-1-3 0,6 4-2 16,-6 3 2-16,5 5-2 0,-6-1 0 0,2 7 3 0,-1 1-9 15,-8 7 1-15,1-2-1 0,0 4-2 0,-6 2-3 0,-7-1-1 16,5 5-2-16,-5 4-1 0,-5-3-1 0,5 7 0 16,-13-1 4-16,0 3 6 0,0-4 2 0,-1 5 2 0,2-5 1 15,-9 5 3-15,2-5 1 0,0 1 1 0,6-1-8 0,-6 1-15 16,5 0-25-16,1-4-44 0,0 3-55 0,0-2-55 16,1-2-49-16,5 1-48 0,-1-7-48 0,8 3-79 0,0-7-149 15,0 5-39-15,0-5 2 0</inkml:trace>
  <inkml:trace contextRef="#ctx0" brushRef="#br0" timeOffset="-88508.28">22775 12759 17 0,'-6'-4'507'0,"-8"-3"-19"0,8 5-186 0,6 2-138 16,-7-5-74-16,0 5-41 0,1 0-16 0,-1 5-2 0,1 1 6 15,-1 1 3-15,-6 5 5 0,1-1 2 0,-3 3 0 0,3 5 2 16,6-1-6-16,-7 0-9 0,6 0-9 0,1 4-5 16,6-4-2-16,-6 1 0 0,6-1 2 0,0-3 0 0,6 0 4 15,0-4 1-15,1-1 4 0,-1 2 3 0,7-5 3 16,-1 1 1-16,3-8 4 0,4 2 3 0,-6-4 8 0,6-3 13 15,1-2 14-15,0 0 14 0,-8-4 9 0,1 0 10 0,1 0 5 16,-2-4 4-16,2 0-2 0,-8 1-6 0,8-1-9 16,-14 1-8-16,6-1-11 0,-6 0-10 0,0 5-7 0,0-5-7 15,0 7-7-15,0-2-7 0,-6 2-12 0,6 1-10 16,0 3-5-16,-8 1-4 0,8 3-5 0,0 0-3 0,-6 3-4 16,0 1-2-16,6 6-1 0,-6-1 0 0,6 1-1 0,-8 1-1 15,16 4 1-15,-8-5-1 0,6 5 2 0,0-3 2 16,0 2-1-16,8-3 0 0,-1 0 2 0,0 1 1 0,5-6-1 15,2 2 2-15,7-5-1 0,-8 1-2 0,1-8 1 16,6 1 3-16,-8-5 0 0,9 2 2 0,-7-6 6 0,7-2 5 16,-8-2 5-16,-1-2 4 0,-3 0 3 0,4-4 2 0,-6 4 0 15,0-4-3-15,1-5-5 0,-8 6-6 0,-6-4-6 16,6-4-3-16,-6 3-4 0,0-3-4 0,-6 2-1 16,0-2-1-16,-2 0 0 0,2 0 0 0,-7 0-1 0,6-1-1 15,-5 4 0-15,4 4 0 0,-4 1 1 0,-1 2-1 0,7 1 0 16,-1 7 0-16,0 1 2 0,1 2 0 0,0 1 0 0,-1 7 1 15,0 0 0-15,1 3-1 0,-1 3 0 0,1 6 1 16,0-1-1-16,-2 8 0 0,8-1-1 0,-7 4 1 16,7 0 0-16,0 3 2 0,0 2 0 0,0-2-2 0,0 0 1 15,7 1-2-15,-7 3 0 0,8-4 1 0,-2 5-1 0,0-4-2 16,7 3 2-16,-6 0-2 0,0-2-8 0,5 2-13 0,2-3-26 16,-3-1-42-16,4 0-52 0,-2 0-62 0,-7 2-61 15,14-5-57-15,-8 0-60 0,2-4-96 0,-1-7-139 16,0 3-44-16,0-3 5 0</inkml:trace>
  <inkml:trace contextRef="#ctx0" brushRef="#br0" timeOffset="-87977.16">23440 12800 173 0,'-14'-8'497'0,"0"5"-99"0,2 3-154 0,-1 0-100 0,0 0-53 16,0 0-31-16,0 3-16 0,0 1-9 0,0 0-4 15,0 3-4-15,0 1-1 0,7-2-5 0,-8 6-6 0,8-1-7 16,6 0-1-16,0-4-1 0,0 4-2 0,0-4-2 16,6 4-1-16,-1-3-1 0,4-2 2 0,2-2 1 0,4 4-1 15,-3-4 2-15,1-4-1 0,1 4 1 0,-2-4 0 0,2-4 3 16,-8 0 7-16,7 0 8 0,-6 0 4 0,6 0 2 16,-7-2 3-16,-6-2-1 0,6 1 1 0,-6-4 2 0,0 4-5 15,0 0-4-15,-6-1-1 0,6 1 1 0,0 3 2 16,-6-3 2-16,6 4-2 0,-8-1-3 0,8 4-5 0,0-5-4 15,-5 10-3-15,5-1-5 0,-7-1-2 0,1 4 0 0,-1 0-2 16,1 5 1-16,6-5 2 0,0 3 0 0,0 2 1 16,0-1 1-16,6-1-2 0,1 2-1 0,6-5 2 0,0 1 1 15,7-2-1-15,-1 3-2 0,0-6 1 0,8-3-1 0,5 0 0 16,-6-3 1-16,1-2 11 0,5-2 10 0,-7-4 9 16,9 0 7-16,-9-7 11 0,7 3 14 0,-5-3 9 15,-1-1 8-15,-6 2-7 0,0-6-5 0,-8 0-6 0,8 2-5 16,-13-1-9-16,5-4-14 0,-6 1-10 0,2-1-9 0,-8 1-6 15,0-5-5-15,-8 1-8 0,8-1-1 0,-6 1-1 16,-6 0 0-16,5 0 1 0,-6 4 0 0,0-1 1 0,7 7 2 16,-8-3 4-16,1 7-2 0,0 5-2 0,0-1 1 15,7 3-1-15,-8 4 0 0,2 4-1 0,-2 4 0 0,2 4-1 16,-2-1 3-16,-5 7-1 0,5 1 1 0,8 4 3 0,0 3 2 16,-8-1 2-16,8 1 1 0,6 4 0 0,0-1 1 15,0 5 0-15,6-4 1 0,2 3-1 0,4-3-3 0,-6 3-2 16,8-4-1-16,5 4 0 0,1-3-6 0,0 0-14 15,6-3-24-15,-1-2-35 0,1 1-42 0,1 0-44 0,-1-7-44 16,0-1-47-16,0-3-62 0,0-3-108 0,-7 0-111 0,1-8-42 16,-7 0 0-16</inkml:trace>
  <inkml:trace contextRef="#ctx0" brushRef="#br0" timeOffset="-87805.3">23837 12617 402 0,'-14'-4'454'0,"8"0"-165"0,0 0-125 15,-1 4-71-15,7-3-36 0,-7 3-17 0,7 0-6 16,7 0-4-16,-7 3 0 0,7 1-3 0,5 0-3 16,8 4-5-16,0-2-2 0,5 1-6 0,2 1-8 0,5 0-17 15,8-1-16-15,-8 0-24 0,7 4-32 0,-6-7-48 0,-1 3-80 16,1-7-130-16,-1 4-75 0</inkml:trace>
  <inkml:trace contextRef="#ctx0" brushRef="#br0" timeOffset="-87523.96">24273 12632 225 0,'-12'-5'497'0,"-8"-1"-122"0,7 2-142 0,-7 4-87 0,6 0-46 16,-5 0-23-16,0 0-13 0,6 4-4 0,-7 0-8 0,8-2-5 16,-2 5-5-16,-5 1-7 0,12 0-9 0,-6 3-7 15,0-1-6-15,6 2-5 0,1-1-2 0,6 0-1 0,0-1-1 16,0 1-1-16,0 1 0 0,6-2 2 0,1-3 1 16,6 1 0-16,0 0-2 0,7-4 0 0,-8-1 2 0,8 1-2 15,6-4 0-15,-6-4 2 0,5 1 1 0,-5-5 8 16,0 0 9-16,7 1 8 0,-9 1 4 0,2-2 8 0,0-4 5 15,-7 5 4-15,0 0 3 0,6 0-1 0,-12-1-5 0,6 5-1 16,-6-1-4-16,-1 0-4 0,-6 1-5 0,6 3-4 16,-6-4-6-16,0 4-7 0,8 4-4 0,-8-4-2 0,-8 3-3 15,8 1-2-15,0 3-1 0,0 1-1 0,0-1 0 16,-6 0 0-16,12 0-2 0,-6 1-1 0,8 4-3 16,-3-6-2-16,2 5-14 0,5 1-24 0,2-5-34 0,-1 0-41 15,7 0-43-15,0-3-57 0,-1 0-100 0,6-4-164 0,-4 0-72 16,-2 0-22-16</inkml:trace>
  <inkml:trace contextRef="#ctx0" brushRef="#br0" timeOffset="-87383.55">24632 12686 446 0,'-7'-3'429'0,"-6"-1"-162"16,7 0-112-16,-1 0-59 0,1 4-32 0,-1-3-16 16,0 3-8-16,7-4-8 0,0 4-10 0,0 0-25 15,0 0-37-15,7 0-59 0,6 0-124 0,0 0-124 0,0 0-80 16</inkml:trace>
  <inkml:trace contextRef="#ctx0" brushRef="#br0" timeOffset="-87258.58">25120 12613 43 0,'-12'-4'519'0,"4"0"4"0,-4 1-201 0,-2-1-146 15,8 2-83-15,-7-3-47 0,0 2-26 0,-1 3-33 16,3 0-39-16,2-4-85 0,-2 4-187 0,4 0-95 0,0 4-56 15</inkml:trace>
  <inkml:trace contextRef="#ctx0" brushRef="#br0" timeOffset="-71340.45">12955 14645 42 0,'6'-9'342'0,"-6"1"-96"0,7 4-84 0,-7-6-50 0,7 3-26 0,-7 2-10 0,6-2-11 0,-6-1-6 0,6 5 2 0,-6-1 1 15,0 1-1-15,0-2-1 0,0 3-4 0,0 2-9 16,0-4-6-16,0 4-6 0,0 4-6 0,0-4-2 31,0 7 7-31,0 3 10 0,0 2 11 0,-6 5 17 0,0 10 12 16,-1-2 14-16,0 8 16 0,1 3 14 0,-1 5 4 0,-5 3 7 0,-3 0-1 0,10 3-10 0,-1 2-3 0,-8-3-10 0,8 3-11 15,-1-6-14-15,1 5-15 0,6-1-16 0,-7-2-11 32,7-1-6-32,0-3-5 0,0-3-6 0,0-1-6 0,7 0-5 0,-7-4-2 0,6-3-6 0,1-1-1 0,-1-3-4 15,1-1-1-15,-7-2-3 0,7-6 0 0,-1 3-3 16,-6-6-8-16,5 1-18 0,-5-5-36 0,8 1-36 0,-1-7-51 15,-7 3-56-15,12-10-63 0,-5-1-104 0,-1-7-170 0,1-3-69 16,-7-5-21-16,7 1 2 0</inkml:trace>
  <inkml:trace contextRef="#ctx0" brushRef="#br0" timeOffset="-71043.45">12786 14459 468 0,'6'-8'452'0,"-6"6"-175"0,7-6-118 0,-1 4-66 0,7-3-29 0,-1 3-12 0,9 0-7 0,5-3-1 32,0 4 1-32,0-5 1 0,6 5 2 0,2-1 1 15,4-3-3-15,7 3-8 0,-5 1-4 0,4-1-3 0,4-3 1 0,3 2-2 0,0 2 1 0,-4 0-1 0,5-1-2 0,-6 0 0 16,-1 4-2-16,-5 0-5 0,-1 0-5 0,-7 0-4 15,1 0-4-15,-1 4-4 0,-6 0-1 0,1-1-2 0,-8 0-1 16,0 2-3-16,1 2-7 0,-7-3-16 0,0 3-18 16,0-4-20-16,-7 5-26 0,1-1-29 0,0 5-40 0,-7-6-63 31,-7 2-112-31,0 3-86 0,-12 1-45 0</inkml:trace>
  <inkml:trace contextRef="#ctx0" brushRef="#br0" timeOffset="-70856.19">12877 14837 232 0,'-26'14'412'0,"0"1"-179"0,6-4-96 0,1-1-49 0,12 2-17 0,0-4-2 0,7-2 5 16,7 2 5-16,6-4 6 0,5-1 2 0,9 2-2 15,6-5-8-15,7 0-12 0,-2 0-12 0,9-5-15 16,4 2-8-16,8-1-6 0,-2 1-4 0,3-5-2 0,-1 5 1 16,0-5-1-16,-1 0-3 0,1 1-2 0,0 4-4 0,-1-5-2 15,-13 5-3-15,8-1-6 0,-8-4-14 0,1 5-21 16,-7-1-24-16,0-3-30 0,-7 4-46 0,-6-5-68 0,1-3-133 15,-1 1-90-15,-14-2-50 0</inkml:trace>
  <inkml:trace contextRef="#ctx0" brushRef="#br0" timeOffset="-70496.86">12753 13954 200 0,'-26'-11'473'16,"13"4"-165"-16,-6 0-116 0,11 3-64 0,-4 0-39 0,12 0-23 15,-7 1-14-15,14-2-4 0,-2 2 0 0,10-1 2 16,11-2-5-16,-1 2-4 0,8-4-3 0,6-3 1 0,0 4 3 16,7-5 1-16,6-2 3 0,0 3 1 0,7-3-2 0,-7-1 0 15,7 0-2-15,-14 1-6 0,1-1-7 0,-7 4-11 16,0-1-6-16,-13 2-3 0,0 3-3 0,-7 3-3 0,-5-4-2 15,-2 5-2-15,-4 3 0 0,-2-4 4 0,0 4-3 16,-6 0-1-16,0 4-1 0,-6-1 5 0,0 5-2 0,-2-1-2 16,2 1 0-16,0 3 0 0,-2-1 0 0,8 1 0 0,0 1 1 15,0-2-6-15,0 2 3 0,0 3 1 0,0-5 1 16,0 1 0-16,8 0 0 0,-8 0 0 0,6 1 0 0,-6-2 0 16,0 5 0-16,0-3 0 0,0 2-3 0,0-3-7 15,0 7-12-15,0-3-21 0,0-1-25 0,0 1-37 0,0 3-64 16,6-2-150-16,2-3-96 0,-2 3-70 0,7 1-34 15</inkml:trace>
  <inkml:trace contextRef="#ctx0" brushRef="#br0" timeOffset="-70137.61">14069 15265 279 0,'-6'0'484'16,"-8"4"-168"-16,8-4-141 0,0 4-79 0,6-4-41 0,0 0-18 15,0 0-5-15,0 0 2 0,6 0 6 0,0 0 3 16,8-4 4-16,5 4 0 0,1-4-1 0,0 1-5 0,6-1-7 16,-1 0-10-16,7-3-7 0,2 3-2 0,-1-3-3 0,-9 4-3 15,10-5 0-15,-1 1 2 0,-1 2-4 0,0-1-1 16,1-1-1-16,0 2-3 0,-1 2-4 0,0-1-13 0,-5 0-26 16,-1 1-32-16,0-1-38 0,0 2-62 0,-6-3-94 15,-7 1-127-15,0 4-65 0</inkml:trace>
  <inkml:trace contextRef="#ctx0" brushRef="#br0" timeOffset="-69997.01">14128 15383 217 0,'-26'11'497'0,"6"-5"-112"15,1 2-152-15,5 0-99 0,2-5-53 0,5 1-23 16,7-1-5-16,0 1 2 0,0-4 7 0,7 0 8 0,11 0 3 16,2 0 3-16,7-4-5 0,-1-3-9 0,13 4-15 15,-1-5-12-15,9 0-11 0,-3 2-14 0,9-2-10 0,0-3-29 16,-1-1-41-16,7 3-55 0,6-3-119 0,-7-5-125 15,1 1-104-15,-7 2-50 0</inkml:trace>
  <inkml:trace contextRef="#ctx0" brushRef="#br0" timeOffset="-69231.56">15587 15763 209 0,'-12'4'490'0,"-2"-1"-132"0,2-3-136 0,4 0-80 16,-4 0-38-16,-1-3-18 0,6 3-7 0,1-4 4 0,-1-3 6 15,1 4 16-15,0-5 17 0,-2 1 8 0,8-1 1 0,-6-2 0 16,0-1 4-16,6 0 14 0,-7-4 17 0,7 1-4 16,-7-5-21-16,7-3-13 0,-6-3-8 0,0-1-4 15,-1-3-4-15,1 0-19 0,-1-8-21 0,-1 3-12 0,3-6-2 16,-10 1-1-16,10-3-1 0,-1-1-4 0,0-5-6 0,-1-4-8 15,7 1-7-15,-7-7-8 0,7-1-4 0,0-7-7 16,0 0-6-16,0-3-6 0,7-1-1 0,0 1-1 0,-1 0-2 16,0-2 4-16,14 5 0 0,-7 0 0 0,0 7 0 15,6 1 0-15,1 7 1 0,6-1 0 0,-6 9 0 0,5 7-1 16,2-2-7-16,-1 9 3 0,-6 4 0 0,12 2 2 0,-6 5-1 16,1 4-1-16,5-1 2 0,-6 8-1 0,0 0 8 15,6 3-4-15,-6 4 0 0,0 4-2 0,1 3-1 0,-8 3 2 16,8 2-1-16,-15 5-2 0,8 2-3 0,-7 3-1 15,-7 4 0-15,0 3-1 0,-6 0 0 0,0 5 0 0,-6-2 1 16,-6 2 3-16,-2 2 3 0,1 0 2 0,-7 5 2 0,-6-9 1 16,1 6 1-16,-1-1-1 0,-7-6-2 0,1 0 1 15,-8-2 0-15,1 1-1 0,0-5 0 0,0-4-2 0,0 1 1 16,0 1 1-16,0-10 1 0,-1 3-3 0,14-1 0 0,-6-4-1 16,13-5 1-16,-1 2-1 0,7-1-5 0,0-3-9 15,6 0-12-15,7 0-22 0,7-1-40 0,6 1-61 0,0-1-64 16,13-3-62-16,0 0-59 0,7-3-68 0,-1 3-122 15,1-4-92-15,6 4-37 0,-7 0 14 0</inkml:trace>
  <inkml:trace contextRef="#ctx0" brushRef="#br0" timeOffset="-68872.08">15790 15617 442 0,'0'0'562'0,"-7"0"-96"15,14-4-178-15,-7 2-114 0,12-4-73 0,1 0-43 0,7 2-25 16,0-3-12-16,-8 3-3 0,15 0-1 0,-15 1-2 16,14 3-1-16,-6 0-1 0,-7 0 0 0,7 3-2 0,-8 5-3 15,2-1-1-15,-8 9-3 0,1-2 2 0,0 3 1 0,-7 6 0 16,-7-1 2-16,0 3 0 0,1 1-1 0,-8-1-2 15,2 5 1-15,-8-4 0 0,7 3-2 0,-7 0 0 0,1-3 4 16,0-1 7-16,-1 1 9 0,7-4 8 0,1 0 7 16,-2-4 2-16,1 0 5 0,6-3 2 0,1 0 1 0,6-1-3 15,0-2 0-15,6-1 0 0,1 0-4 0,0-4 1 0,13 0-4 16,-2-3-3-16,9-1-6 0,-1-3-9 0,13-3-8 16,-1-1-29-16,8 1-38 0,0-4-43 0,6-5-47 0,1-2-50 15,5-1-83-15,-6-4-170 0,0-3-77 0,0-3-49 0,-5-1-16 16</inkml:trace>
  <inkml:trace contextRef="#ctx0" brushRef="#br0" timeOffset="-68575.47">16578 14338 198 0,'-7'-14'545'0,"1"3"4"0,6-1-220 0,-7 5-149 0,7 4-81 16,0 3-42-16,7 3-25 0,-7 4-13 0,13 5-3 15,-6 3 8-15,-1 2 9 0,7 10 13 0,0-2 13 0,0 8 11 16,0 3 8-16,-6 5 6 0,5 3-3 0,2 7-8 16,-2 1-9-16,2 2-12 0,-1 4-14 0,0 2-11 0,-6-2-8 15,4 1-6-15,-4 0-5 0,6-4-1 0,-6 0-3 0,5-4-1 16,-4-1-2-16,5 2 3 0,0-4-1 0,-6-4 0 15,5-1-1-15,-5-2-2 0,6-4-4 0,0 0-19 16,0-8-29-16,-6-4-37 0,5 1-43 0,2-8-46 0,-1-3-64 16,0-7-120-16,0-4-112 0,-7-8-66 0,0 0-16 0</inkml:trace>
  <inkml:trace contextRef="#ctx0" brushRef="#br0" timeOffset="-68216.19">16728 14628 149 0,'-13'-12'506'15,"6"5"-68"-15,1-3-165 0,6 2-108 0,-7-3-60 16,7 3-33-16,7-2-14 0,-7-1-3 0,6 1 2 0,1-6 4 16,-1 5-3-16,1-3 2 0,6 2 7 0,-8-6 7 0,10 5-2 15,-3-3-5-15,0-3-6 0,9-2-9 0,-8 3-4 0,6-4-4 16,1-1-6-16,-2 1-7 0,2 0-3 0,1 0 3 15,-2 1 2-15,1 2 6 0,0-4 0 0,-1 9-1 16,0-3-3-16,-7 2-1 0,9 3-1 0,-8 2-5 0,0-1-5 16,0 3-7-16,0-3-6 0,0 8-1 0,1-5-3 0,-3 8-2 15,-3-4-1-15,5 4 0 0,-7 4 2 0,1 1 6 16,-1 1 5-16,1 5 7 0,-7 8 15 0,0-1 13 0,0 3 8 16,0 6 7-16,-7 2 0 0,7 0-1 0,-6 5-2 15,-1 2-5-15,1 1-14 0,-1-1-11 0,7 1-7 0,0 3-11 16,0-3-2-16,0 3-10 0,7 0-26 0,6 1-55 0,-7-1-65 15,8 0-64-15,5-3-71 0,-1 0-122 0,2-5-145 16,-1 1-98-16,2 1-37 0,-8-5 22 0</inkml:trace>
  <inkml:trace contextRef="#ctx0" brushRef="#br0" timeOffset="-67856.75">17471 15482 389 0,'-20'2'583'0,"-7"4"-21"0,9 0-213 0,-2 2-152 0,1-1-85 16,-1 3-50-16,0 6-27 0,7-5-17 0,0 3-5 0,0 1 1 15,1 3 4-15,3 0 6 0,4 1 3 0,5-1 5 16,5 4 1-16,4-4 1 0,-3 4-2 0,13 0-4 0,-6-3-7 16,6-2-5-16,1 3-4 0,0-2-5 0,-1 0 0 15,1 1 0-15,0-5 2 0,-8 1 4 0,2-1 7 0,-8-3 6 16,1 4 5-16,-1-4 10 0,-6-4 8 0,0 4 4 0,-6 0 4 16,-1 1 0-16,-6-6-7 0,0 5-5 0,-7-3-8 15,8 3-7-15,-8-4-9 0,1 0-7 0,-1 1-7 16,0-1-5-16,1-4-15 0,5 4-31 0,2-3-41 0,6-4-50 15,-3 0-50-15,9 0-60 0,9-4-101 0,3-6-167 0,1 3-78 16,7-5-19-16</inkml:trace>
  <inkml:trace contextRef="#ctx0" brushRef="#br0" timeOffset="-67622.49">17880 15650 231 0,'-6'4'567'0,"0"-4"5"15,0 3-202-15,-1 5-155 0,0 3-92 0,7 0-47 16,0 0-17-16,0 3-2 0,-6 1 5 0,6 3 14 16,6 4 14-16,-6-3 14 0,0 3 6 0,7 3 2 0,-7 1-5 15,7-1-8-15,-7 2-10 0,6 2-16 0,0 0-17 0,0 0-15 16,2 0-13-16,-2 0-9 0,0-3-7 0,8 4-5 16,-8-5-3-16,1 0-4 0,5 1-6 0,2-3-24 0,-8-1-33 15,8-4-44-15,-8 0-46 0,7-4-50 0,0-2-53 16,0-1-84-16,-7-7-167 0,0-2-62 0,-6-2-24 0</inkml:trace>
  <inkml:trace contextRef="#ctx0" brushRef="#br0" timeOffset="-67388.24">17914 15625 364 0,'6'-14'546'16,"1"-2"-87"-16,5 1-183 0,2 4-120 0,6 0-70 15,-1 4-36-15,0 0-20 0,-6 3-11 0,7 1-5 0,-7 3-1 16,7 0-2-16,-8 3 2 0,-4 5-1 0,-2-1-3 16,0 4 2-16,-6 3 0 0,0 1 0 0,-6 7 0 0,-8-3 0 15,2 2-3-15,-1 5-1 0,-7-4 2 0,0 3-3 0,1 1 0 16,-7 0-3-16,0-4 0 0,6 4-3 0,-6-5-5 16,7 2-6-16,5-2-14 0,2 2-17 0,-2-9-28 0,8 1-34 15,-1-1-44-15,7-6-73 0,7-5-140 0,-1 1-84 16,1-4-48-16</inkml:trace>
  <inkml:trace contextRef="#ctx0" brushRef="#br0" timeOffset="-66919.38">18350 15679 32 0,'0'-7'515'0,"-6"4"-34"0,0-1-163 0,-2 4-138 0,8 0-80 16,-6 0-45-16,0 0-24 0,-1 4-14 0,0 3-7 15,1 0-3-15,0 0-2 0,-1 4 0 0,7 4-1 16,-6-1 0-16,-2 1-1 0,8 1 1 0,0-2-2 0,-6 4 2 16,6-3 0-16,6-1 3 0,-6-3 3 0,0 4 4 0,8-8 6 15,-8 4 5-15,6-3 6 0,-6-1 7 0,7-4 6 16,-1 1 4-16,0-4 2 0,1-4 3 0,6 1 3 0,-7-1 6 16,8-3 2-16,-1-4-1 0,0 0 3 0,6 0 3 0,-5 0 6 15,-2 0 3-15,8-4 7 0,-7 1 10 0,0 3 3 16,0-1 2-16,0 2-2 0,0-2-7 0,-1 5-9 0,-4 0-11 15,-2 4-13-15,1-5-20 0,-1 4-13 0,0 4-11 16,-6-3-6-16,0 3-5 0,0 0-3 0,0 3 0 0,0 1 0 16,0 0-2-16,8 3 1 0,-8-4-8 0,0 5 5 0,0-5 0 15,6 1 2-15,0 0-1 0,1-4 1 0,-1 4 1 16,7-8-3-16,-1 4 8 0,3-4-4 0,-3-3 1 0,2-1-5 16,-2 2 3-16,8-2 0 0,-7 1-7 0,1-1 5 15,-2 1 2-15,1 0 0 0,-7 3 1 0,8 0 3 0,-9 1-3 16,2-1 1-16,1 4 5 0,-2 0-2 0,0 0 0 0,-6 7-1 15,6 1 1-15,-6-1-2 0,0 4 1 0,0 4-1 16,0-1 1-16,0 1-1 0,0 3 0 0,0 1-1 16,0-5 0-16,0 5-1 0,-6-1 0 0,6-4-1 0,0 1-4 15,6 0-13-15,-6-1-30 0,8-3-43 0,-2-3-52 0,0-2-51 16,7-6-60-16,-6 0-92 0,6-6-156 0,-1-2-76 16,1-3-37-16,-6-3 0 0</inkml:trace>
  <inkml:trace contextRef="#ctx0" brushRef="#br0" timeOffset="-66419.72">19151 14500 179 0,'-6'-5'430'0,"6"3"-104"0,0-3-115 0,0 5-77 15,0 0-49-15,0 0-26 0,0 0-17 0,0 0-12 0,-6 5-4 16,6 2 3-16,-7 0 3 0,7 4 2 0,-13 4 4 0,7-1 1 15,-14 9 3-15,7-2 3 0,-7 4-3 0,1 2-5 16,-1 2-5-16,-7 4-4 0,2 3-4 0,-8 1-1 0,7-3-3 16,-6 2-3-16,-2 0-4 0,3 1-2 0,-2 0-5 15,6-4-3-15,-5-1 0 0,6-1-3 0,7-2-12 0,-1-4-22 16,8-4-31-16,-2-2-43 0,2-4-75 0,5-3-162 0,-1-10-80 16,3 2-55-16</inkml:trace>
  <inkml:trace contextRef="#ctx0" brushRef="#br0" timeOffset="-66201.03">18591 14570 442 0,'0'0'517'0,"0"2"-167"16,7 6-148-16,-2-1-92 0,3 8-52 0,4-3-29 15,9 6-9-15,-9 0-5 0,15 4 3 0,-7 4 1 0,5-4 4 16,0 3 1-16,8 5 2 0,0-5 0 0,-1 4-3 15,2 0-4-15,-2 0-5 0,7 2-4 0,-1-2-6 0,-4 0-10 16,5-3-21-16,-1-5-32 0,2 2-40 0,-7-6-82 16,4 3-171-16,-2-6-89 0,-3-3-54 0</inkml:trace>
  <inkml:trace contextRef="#ctx0" brushRef="#br0" timeOffset="-65748.01">19907 14404 534 0,'-6'0'541'0,"0"0"-145"0,-1 8-168 0,0 2-103 15,7 2-57-15,0 5-28 0,0 6-17 0,0 3-3 0,7 3 0 16,-7 4 1-16,7 4 4 0,-7 0 0 0,0 3 2 15,6 0-3-15,-6 4 0 0,6 0-2 0,-6 0-5 0,8-1-4 16,-2 2-2-16,0-5-4 0,0 0-2 0,1-2-2 16,-7-6 0-16,7-3-1 0,-1-3 0 0,1-4 1 0,-7-4 7 15,6-4 13-15,-6-2 27 0,6-6 32 0,-6 2 19 0,7-8 11 16,0 0 5-16,-1-3 1 0,0-4-3 0,2-4-4 0,4-1-1 16,1-1-19-16,1-7-14 0,-8 6-7 0,14-5-3 15,-8-3 0-15,8 5-3 0,-1-6-9 0,1 1-24 16,0 4-14-16,-1-4-7 0,1 3-5 0,-1-2-1 0,0 6-2 15,8 0-2-15,-15 5 0 0,8-1-2 0,0 3 1 0,-7 5 0 16,6-2 3-16,-6 10-2 0,-7 1-1 0,8 5-1 16,-7 1 1-16,-1 6 1 0,7 1-1 0,-6 2 1 0,-7 1-3 15,6 4 1-15,0-3 0 0,2 2 2 0,-8 0 0 16,6 0-1-16,-6 1-1 0,6-4 1 0,1 1-4 0,-7-2-14 16,5 1-17-16,3-3-25 0,-1-2-31 0,-2-1-38 0,-5-6-37 15,7 1-37-15,0-7-37 0,0 1-38 0,-1-5-69 16,0 0-152-16,8-9-50 0,-14 2-15 0</inkml:trace>
  <inkml:trace contextRef="#ctx0" brushRef="#br0" timeOffset="-65357.45">19504 14672 333 0,'-7'0'493'15,"-6"0"-164"-15,13 0-136 0,0 0-83 0,0 0-47 0,0-4-26 16,7 4-15-16,-1 0-7 0,7-4-2 0,-7 4 2 0,8-3 1 16,-2 3 1-16,8-4 0 0,0 1-2 0,-1 3 1 15,1-4-2-15,6 4-3 0,0-5-5 0,0 5-2 16,6 0-1-16,2 0-6 0,4-2-16 0,8 2-30 0,0-4-53 15,-1 1-116-15,1-1-116 0,6-4-89 0,-7 0-48 0</inkml:trace>
  <inkml:trace contextRef="#ctx0" brushRef="#br0" timeOffset="-64841.97">20677 14353 19 0,'-7'-8'512'0,"-6"1"2"0,7-1-197 16,6 6-143-16,-7 2-79 0,7 0-39 0,0 2-18 16,0 6-6-16,0 7-3 0,0-4 11 0,0 8 10 0,0 2 10 15,0 5 9-15,0 3 10 0,7 5 6 0,-1 2 0 0,-6 5 1 16,6-2-4-16,1 6-10 0,6 2-7 0,-7-3-6 16,6 4-10-16,-4 0-12 0,4-2-7 0,3 3-6 15,-3-6-4-15,-6 1-5 0,8-4-1 0,-8-3-5 0,7 4-2 16,1-7-2-16,-8-2 0 0,6-3-3 0,-4 0 0 0,-3-7 0 15,2-4 0-15,0 2 10 0,-2-11 33 0,-5 3 52 0,8-8 42 16,-8 0 26-16,0-1 17 0,0-6 11 0,0-5 4 16,0-4-5-16,0-2-30 0,-8-1-47 0,8-6-43 15,0-1-25-15,0-4-17 0,0-3-9 0,0-3-6 0,0 1-4 16,0-1-3-16,0-5-2 0,8 0 0 0,5-3-1 0,-7-4-2 16,14 3-3-16,-7-2 1 0,7 2 0 0,6-2-3 0,0 2 2 15,0 4-1-15,-7 5-2 0,14-1 1 0,-13 6 0 16,6 6 0-16,0 3-2 0,-7 7 4 0,1 3-4 15,-9 1-2-15,9 7-2 0,-12 0 1 0,5 4 0 0,-7 7-3 16,-6 0-1-16,0 7-2 0,-6 1 2 0,-7 6 3 0,0 0 1 16,-2 4-1-16,-3 1 1 0,-1-1 3 0,-1 1-1 0,1-4 2 15,-1 3 0-15,6-4 0 0,-5 0 1 0,7 1 1 16,4-3 0-16,2-1 0 0,0-4 2 0,6 0-1 16,0 0-1-16,0-3 0 0,6 0 1 0,8 0-1 0,-2-4 0 15,7 0 0-15,0-4 0 0,8 0-4 0,0-3-8 0,5-1-12 16,1-3-21-16,-1 0-31 0,8-3-52 0,-9-1-54 0,9-3-55 15,-7 0-49-15,6-4-45 0,-7-3-47 0,1-2-65 16,0-2-95-16,-8 0-53 0,-5-5-11 0</inkml:trace>
  <inkml:trace contextRef="#ctx0" brushRef="#br0" timeOffset="-64467.06">20436 14082 197 0,'-20'-7'559'0,"0"3"-4"0,7-3-203 0,7 2-133 0,-2 3-72 15,8-3-42-15,0 3-28 0,14-2-12 0,-1 0-1 16,7-4 7-16,0 4-2 0,4-3 1 0,3 0 5 0,-1 0 6 16,7-1 3-16,7 1-2 0,-8 0-7 0,1-1-15 15,-1 1-9-15,-6 0-11 0,-7 3-4 0,1-3-13 0,0 3-9 16,-14 4-7-16,7-4-4 0,-7 4 0 0,2 0-2 15,-8-3-1-15,6 3-7 0,0 0 0 0,-6 0 2 0,6 0 3 16,2 3 1-16,-3-3-2 0,9 4 0 0,-1 0 1 16,6 0 0-16,1-1 1 0,0 1 0 0,4 3 0 0,3 0 0 15,0 1 0-15,-1-1 1 0,-6 4-2 0,5 0 2 0,-5 0 0 16,0 4-2-16,-8-5 1 0,2 5 1 0,-1 0-1 16,-7-1 1-16,-6 1 1 0,0-1 0 0,-6 5 0 0,-7-4 4 15,6-1 0-15,-12 5-2 0,4-4 2 0,-4-1-5 16,7-3-4-16,-1 3-22 0,-1-6-40 0,2 3-41 0,6-4-42 15,6 1-47-15,6-4-68 0,0-1-119 0,8 1-118 0,5-1-70 16,1-3-11-16</inkml:trace>
  <inkml:trace contextRef="#ctx0" brushRef="#br0" timeOffset="-64342.09">21687 14151 75 0,'-7'-10'707'0,"7"3"18"16,-7-5 14-16,7 5-222 0,-6 0-200 0,6 4-123 0,-7-2-97 15,7 1-92-15,0 4-84 0,0 4-77 0,7 1-82 0,-7 1-158 16,6 2-117-16,1-5-105 0,-7 9-37 0,7-9-2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1999.5116" units="1/in"/>
          <inkml:channelProperty channel="T" name="resolution" value="1" units="1/dev"/>
        </inkml:channelProperties>
      </inkml:inkSource>
      <inkml:timestamp xml:id="ts0" timeString="2023-10-13T03:52:09.16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4836 3737 126 0,'-6'-7'292'0,"6"2"-125"0,0-2-80 16,0 3-40-16,0 0-22 0,0 1-10 0,6-1-1 0,-6 1 3 15,0-1 3-15,0 0 2 0,0 1 7 0,0-5 6 16,0 5 4-16,0-1 3 0,-6-3 0 0,6 3-2 0,0-4 0 15,-7 5 2-15,7-4-2 0,0 3 0 0,-7 1-1 0,7-1 1 16,0 0-4-16,0 0-3 0,-7 4-1 0,7-2-3 16,0 2-3-16,0 0-2 0,0-6-2 0,0 6-3 0,0 0 0 15,0 0-1-15,0 0-1 0,0 0-3 0,0 0 1 16,0 0-2-16,7 0-2 0,-7 6-2 0,0-4-1 0,0 2-1 16,7 4 1-16,-7 3 2 0,7 0 2 0,-7 7 4 15,0 4 3-15,0 0 4 0,0 7 1 0,0 4 4 0,-7 4 5 16,7 2-1-16,-7 2 0 0,0 3-3 0,7 4-1 0,-5 0-1 15,-3-1-3-15,8 2-3 0,0-3-3 0,0-2-3 16,0 4-2-16,0-4-1 0,0-4-1 0,0 1-1 0,8-1-1 16,-8 0-2-16,5-3-1 0,-5 3-3 0,0-7 0 15,7 0 0-15,-7 1-2 0,7-5 2 0,-7 0-1 0,7-4-1 16,-7 1 0-16,6-4 1 0,1-1 2 0,-7-2-3 16,6-4 0-16,-6-1-1 0,6-3-2 0,-6 1-5 0,7-6-11 15,-7-1-15-15,0 2-24 0,7-7-27 0,-7 0-47 0,0-4-94 16,0-6-166-16,0-2-82 0,6-3-40 0</inkml:trace>
  <inkml:trace contextRef="#ctx0" brushRef="#br0" timeOffset="359.53">4698 3601 379 0,'0'0'248'0,"-5"0"-112"15,5 0-64-15,-7 0-29 0,7 0-13 0,0 0-5 0,0 0 0 16,7 0-2-16,-7 0 3 0,5-4-4 0,2 4 4 0,7-4-4 15,-2 0-6-15,2 2-3 0,5-3 0 0,1 3 0 16,0-3 2-16,6 1 0 0,-1 1-2 0,-5-1 1 0,13 4 1 16,-7-4-2-16,0 1-3 0,0-1-3 0,7 4-1 15,-7 0 0-15,6-3-3 0,-5 3 0 0,-2 0-2 0,6 3-1 16,-3-3 1-16,-2 0 0 0,6 0-1 0,-7 4-2 0,-5-4 2 16,8 3-4-16,-10 1-15 0,2 0-29 0,-7-4-52 15,1 0-103-15,-2 3-112 0,-7-3-70 0</inkml:trace>
  <inkml:trace contextRef="#ctx0" brushRef="#br0" timeOffset="577.98">4679 4139 49 0,'-6'7'393'15,"12"5"-161"-15,-6-4-101 0,7-6-54 0,5 5-28 0,3-7-10 16,3 5-4-16,2-5 0 0,7 0 3 0,-1-5-1 0,6 3 1 15,7-3-1-15,0 3-2 0,7-6-6 0,-1 0-4 16,8 1-5-16,-7 1-3 0,10-2-4 0,-2-4-4 16,3 5-1-16,-3 0-2 0,-2-4-2 0,0 4-1 0,0-1-2 15,-6-3-2-15,-1 4-5 0,-6 0-14 0,1 0-22 0,-8-1-42 16,1 1-73-16,-7-5-144 0,-7 2-91 0</inkml:trace>
  <inkml:trace contextRef="#ctx0" brushRef="#br0" timeOffset="1015.38">4380 3249 399 0,'-6'0'271'16,"-1"0"-119"-16,0 0-65 0,7 0-36 0,0 4-19 15,0-4-11-15,0 3-2 0,7-3 4 0,0 4 6 0,5-4 2 16,1 0 6-16,7 3 1 0,-1-3 3 0,14-3-2 0,-6 3-3 16,11-4-7-16,1 1-5 0,7-4-4 0,-1-1-2 15,2 1-2-15,4-5-1 0,1 6-1 0,1-5 0 0,-2 0-1 16,2 0-1-16,-7 0-2 0,-1-1-3 0,-5 6 0 15,-2-6-3-15,-11 8-1 0,-1-3-1 0,-7 4 0 0,-6-1 0 16,-6 4-1-16,-1-4 1 0,-6 4-1 0,-6 4 1 0,-1 0 0 16,-6-1 3-16,0 1-3 0,0-1 1 0,0 4 0 15,-7-3-1-15,1 4 0 0,6-5 0 0,0 2-2 16,-1-2-1-16,2 1 1 0,5-2-1 0,-6 3 1 0,7-5 0 16,6 4 0-16,-8-1 0 0,8 5 2 0,0-5-1 0,0 5 0 15,0-5-1-15,8 5 0 0,-2-2-1 0,7 2-14 0,0-1-21 16,1 1-41-16,11-1-77 0,-5-3-165 0,11-1-91 15,3-3-46-15</inkml:trace>
  <inkml:trace contextRef="#ctx0" brushRef="#br0" timeOffset="1281.21">6439 4000 266 0,'0'0'422'0,"7"0"-175"0,-1-4-117 0,0 4-61 15,8 0-34-15,-1-3-15 0,6-1-11 0,0-4-3 0,1 6 0 16,6-6-2-16,1 4 0 0,5 1 0 0,-6-5-1 15,13 5-1-15,-6-1-1 0,-2 0-1 0,9-3-6 0,-8 3-11 16,8 1-19-16,-7-1-37 0,-1 1-58 0,-5-1-118 16,-1 0-92-16</inkml:trace>
  <inkml:trace contextRef="#ctx0" brushRef="#br0" timeOffset="1452.78">6425 4246 238 0,'-12'7'476'0,"4"0"-179"15,8-3-129-15,0 3-74 0,0-3-42 0,8 0-25 0,4-1-10 16,2 1-3-16,5-4-3 0,1 0 1 0,6 0-1 0,6-4 0 16,1 1 1-16,6-1 0 0,-1 0-1 0,9 0-4 15,-2 1-5-15,8-1-16 0,-1-3-33 0,7-4-71 16,0 4-147-16,-2-4-98 0,3-4-65 0</inkml:trace>
  <inkml:trace contextRef="#ctx0" brushRef="#br0" timeOffset="2577.51">9032 3315 201 0,'0'-6'286'0,"0"1"-102"0,0-2-66 0,7 2-33 15,-7 2-21-15,0-4-5 0,0 3-4 0,0 1-4 16,0 0-6-16,0 3-5 0,0 0-3 0,0 0-4 0,0 0-6 16,0 0-7-16,0 3-7 0,0 4-4 0,-7 0-2 0,7 1 1 15,-6 4 1-15,6 2 5 0,-6 1 0 0,-9 2 2 16,10 2 3-16,-10 3 0 0,4 0-3 0,-2 3-1 0,-1 0 1 15,-4 5-1-15,-2 0 1 0,0-1-1 0,-6 3-2 16,0 5-1-16,-6 0 2 0,-9 0-3 0,3 2-2 0,-8 6-2 16,-5-1-3-16,-2 0-3 0,0 0-1 0,2 0 0 0,-7 0 0 15,5-1 1-15,1-2-1 0,6-4 1 0,1-8 1 16,6 4 0-16,0-7 1 0,7-1 0 0,-2-6-1 16,9-1 0-16,5-4 2 0,7 1-2 0,0-8 2 0,6 5 1 15,1-5-1-15,6 0 2 0,6-2-1 0,7 1 2 0,0-2 0 16,14-4 1-16,-2 4-1 0,9-1 0 0,4-3 0 0,7 0-3 15,8 0 0-15,6 0-4 0,-1 0 0 0,7 0 0 16,0-3 0-16,8 3-2 0,-8 0 1 0,6-4-2 16,0 4 2-16,8-4 1 0,-8 4 0 0,2-3 1 0,-2 0 1 15,0 3 1-15,1-5-2 0,0 1 2 0,-13 1 0 0,6-4-2 16,-13 3 1-16,0-4-3 0,-13 5 0 0,0-5 0 16,-7 4 1-16,-5-6 3 0,-1 3 15 0,-14-8 16 0,2 1 11 15,-8-5 10-15,-6 1 7 0,0-8 7 0,-12 1 5 0,-2-8 5 16,-5 4-6-16,-1-5-11 0,-6-2-3 0,0-1 1 15,-7 0-5-15,1-3-2 0,-7-1-1 0,7 1-4 0,-1 0-4 16,-7 0-7-16,8-5-5 0,-1 5-8 0,1 0-3 16,6 3-4-16,-2 1-5 0,4 3-6 0,-2 0-1 0,6 8-4 15,0-2-6-15,0 10-10 0,8-2-22 0,-1 8-36 0,7 0-38 16,-1 4-34-16,0 3-42 0,7 1-56 0,0-1-106 16,7 4-119-16,0 0-63 0,-1 4-14 0</inkml:trace>
  <inkml:trace contextRef="#ctx0" brushRef="#br0" timeOffset="2937.05">9860 3447 74 0,'-7'-8'468'0,"1"1"-146"16,6 0-133-16,-6 0-73 0,6 2-39 0,0 2-25 16,-8 0-16-16,8 3-8 0,0 0-5 0,8 0-3 0,-8 0-4 15,6 3-4-15,0 5-1 0,1-1 0 0,6 7 0 16,0 6 0-16,0 1 0 0,0 8 1 0,7 4 1 0,-7 5 0 16,-1 6-4-16,8 2-1 0,-7 6-1 0,6 0 1 0,-5 2-2 15,5 1-2-15,-5 4 0 0,5-5-1 0,0 2-1 16,1-2 3-16,-7-2-2 0,7-1 1 0,-8-3 2 0,8-1 0 15,-7-3-1-15,1 0 1 0,4-4-1 0,-4-3 2 0,-2-4-3 16,2 1-1-16,5-5-3 0,-5-4-2 0,-2-2-10 16,2-2-14-16,-1-6-20 0,-1-5-39 0,1 2-63 15,-6-12-132-15,-1 0-96 0,0-8-63 0</inkml:trace>
  <inkml:trace contextRef="#ctx0" brushRef="#br0" timeOffset="3218.02">9795 3430 22 0,'13'-12'441'0,"-6"-3"-152"0,11 8-135 0,2-5-74 0,0 5-37 16,6 0-19-16,7 0-9 0,-1-1 1 0,7 5 0 0,6-1 3 15,-5 4 2-15,5 0 4 0,1 4 1 0,-1 3 1 16,2 4 0-16,-2 0-7 0,0 7-4 0,-5 1-3 0,-2 2-2 15,-6 2-2-15,2 6-2 0,-8-3-2 0,-6 7-1 0,-14-3 2 16,0 2 0-16,1 1 0 0,-14 0 0 0,-5-1 1 16,-8 1 0-16,1-2-1 0,-7 1-1 0,-7-3 1 15,1 0 2-15,-9-2-2 0,9-2-3 0,-7-3 0 0,1-4-3 16,5 0-2-16,7-3-10 0,0-8-30 0,-1 1-63 0,7-8-129 16,8 0-91-16,5-8-74 0</inkml:trace>
  <inkml:trace contextRef="#ctx0" brushRef="#br0" timeOffset="3624.15">9450 3040 25 0,'0'8'430'16,"6"-4"-181"-16,0 3-113 0,8-4-57 0,-3 2-31 0,10-3-13 15,12 2-3-15,-7-4 1 0,13 0 5 0,6 0 1 16,1-4 6-16,6 2-2 0,7-3-1 0,-1-2-3 0,1 0-2 16,6-1-6-16,-7 1-5 0,8-5-5 0,-7 3-2 0,-2-3-3 15,-4 1-4-15,0-1-3 0,-15 2-2 0,-5 3 2 16,-1-1 2-16,-12-3 2 0,0 8 1 0,-13-1 2 15,-7 1-2-15,0-1 3 0,-15 0-3 0,3 4-3 0,-8 4-5 16,-5 0-5-16,-9-1-1 0,10 1 0 0,-9 4 0 0,0-2-3 16,7-2 1-16,-8 3 2 0,16-3-1 0,-2 4 1 0,7-6 0 15,0 3-1-15,6-2 0 0,1 1 0 0,0-4-1 16,6 3 0-16,0 1 1 0,6 0 0 0,0-4-1 16,1 4 2-16,6-1 0 0,0 2 1 0,1-2-1 0,-2 3-6 15,8-2-11-15,-8 4-16 0,9-4-30 0,-2 3-48 0,-6-3-98 16,7 3-139-16,-1 0-75 0</inkml:trace>
  <inkml:trace contextRef="#ctx0" brushRef="#br0" timeOffset="4061.54">9136 5473 377 0,'7'0'295'0,"6"4"-128"15,1-4-79-15,11 0-42 0,1 0-21 0,-1-4-8 16,15 1 2-16,6-5 5 0,7 4 3 0,5-6 2 0,7-2 4 16,7 1 1-16,6 0 4 0,13-3-3 0,1-1-3 0,5 0-6 15,1-3-1-15,-1 3-1 0,0-2 1 0,9-3 2 16,-9 3-4-16,-6-2 1 0,1 4-1 0,-1-3-1 15,-13 3-2-15,-1 5-3 0,-4-5-4 0,-14 3-4 0,0 5-2 16,-14 0-3-16,-6 4-7 0,-7-1-15 0,-12 0-20 0,-6 4-29 16,-3-4-47-16,-11 4-91 0,-5 0-139 0,-10 4-73 0</inkml:trace>
  <inkml:trace contextRef="#ctx0" brushRef="#br0" timeOffset="4748.88">9730 5938 118 0,'-7'0'285'0,"7"-4"-91"0,-6 4-70 15,6 0-40-15,0 0-20 0,-7 0-8 0,7 0-2 16,0 0 0-16,0 0 4 0,0 0 0 0,0 0-4 0,0 0-7 16,0 0-12-16,0 0-4 0,7 0-6 0,-1 0-5 0,1-3-2 15,-1-1-3-15,7 1 3 0,6-1 1 0,1 1 6 16,7-5-4-16,5 1 0 0,0-4-2 0,7 3 0 0,0-3 0 15,7 4 1-15,-1-4 1 0,1-1-1 0,7 2-1 16,-8-5 0-16,7 4 0 0,1 1 1 0,-2-2-3 0,-5 1-2 16,7 1-2-16,-14-1-2 0,6 3-1 0,-13 0 1 0,2 1-3 15,-10 4-1-15,3-2-1 0,-7 5-2 0,-7-2-3 16,0 2 0-16,-7 0 0 0,1 2-1 0,-7 3-1 0,0-2-3 16,-7 1-9-16,1 4-13 0,0-5-21 0,-8 5-39 15,-6-5-49-15,8 0-81 0,-9 2-137 0,2-1-81 0,0 2-39 16</inkml:trace>
  <inkml:trace contextRef="#ctx0" brushRef="#br0" timeOffset="5014.42">10421 5758 411 0,'6'-3'319'0,"-6"0"-112"16,6-1-76-16,-6 4-41 0,0-4-23 0,-6 4-12 0,0 4-9 15,-1 0-4-15,0-1-5 0,-6 9-5 0,-1-2-4 16,-5 5-3-16,0-1-3 0,6 8-1 0,-13 0-1 15,6 4 0-15,1 3 0 0,-7 0 2 0,6 8 1 0,-6-1 0 16,7 2 3-16,-7 1 1 0,6 2-1 0,7 3 0 0,-7 0 1 16,14 0 0-16,-7 0-1 0,6 4-2 0,7-5 2 15,0 5-2-15,7-4 2 0,0-4 4 0,-1 1 7 0,13-4 5 16,1-1 5-16,6-4 5 0,0-2-4 0,7-1-2 0,5-4-2 16,9-2-7-16,-2-5-8 0,7-3-8 0,1 0-4 15,5-8-5-15,0 0-5 0,8-3-9 0,-7-4-17 0,-1 0-31 16,0-4-40-16,-5 1-53 0,-1-1-105 0,-8-3-162 15,-3-1-97-15,-16 1-44 0</inkml:trace>
  <inkml:trace contextRef="#ctx0" brushRef="#br0" timeOffset="5904.88">11430 6670 434 0,'-20'-3'452'0,"8"-4"-175"16,-8 3-120-16,1 1-67 0,4-1-32 0,-4 4-16 15,1 0-5-15,-2 0-1 0,7 4 3 0,-7-1-2 16,7 1-2-16,0 3 0 0,7 1-5 0,-2 2-4 0,3 1-4 15,5 4-3-15,0-4-5 0,5 4-2 0,9 2-2 0,-1-1 1 16,0 2-3-16,7 0-2 0,0 1-3 0,5-1-2 0,0 4 0 16,3-4 0-16,-2 5-1 0,0-2-3 0,0 1 2 15,-7-4-1-15,7 4 1 0,-12 0 3 0,5 0 0 16,-6-3 1-16,-6 3 1 0,-1-4-1 0,-6 0 1 0,0 1-1 16,-6-4 1-16,-1 2-3 0,-6 3 0 0,-6-6 0 0,-1 4 0 15,-6-3 1-15,6-5-1 0,-5 5 1 0,-8-3-1 0,7-2 0 16,0-3 2-16,0 1-2 0,-1-1 0 0,7-2-3 15,1-3-5-15,6-2-15 0,-6 0-22 0,13-2-31 16,-3-3-50-16,9-2-85 0,0-4-162 0,9-3-81 0,2-1-40 16</inkml:trace>
  <inkml:trace contextRef="#ctx0" brushRef="#br0" timeOffset="6108.17">11756 6821 14 0,'-6'4'477'0,"6"-1"-89"0,-7 1-145 0,0 7-99 0,1 0-54 15,6 0-27-15,0 3-13 0,0 5-7 0,0-1-1 16,0 1-3-16,6 3-5 0,1 3-5 0,0-3-7 0,-1 7-5 16,7 0-4-16,-7 1-2 0,14-1-7 0,-7 2-9 0,0-2-19 15,0 0-27-15,0-3-42 0,6 3-71 0,-5-8-125 16,-1 1-101-16,-7 1-64 0</inkml:trace>
  <inkml:trace contextRef="#ctx0" brushRef="#br0" timeOffset="6342.26">11651 6799 487 0,'8'-18'430'0,"-2"-1"-157"0,7 5-117 0,-7-1-61 0,14 4-30 15,-8 0-15-15,8 4-6 0,-6-1-2 0,5 5-1 0,1 3-1 16,-1 0-1-16,-6 7-6 0,0 1-6 0,0-1-6 16,-6 7-4-16,-1 2-5 0,-6 1-3 0,0 2-2 15,0 3-2-15,-6 0-1 0,-1-1-6 0,1 6-11 0,-1-5-14 16,1 3-13-16,-7 1-21 0,6-5-27 0,0 6-40 0,7-6-74 16,-6-3-140-16,6 1-81 0,0-4-41 0</inkml:trace>
  <inkml:trace contextRef="#ctx0" brushRef="#br0" timeOffset="6842.28">12101 6795 6 0,'-13'-4'492'0,"0"-2"-35"15,0 2-187-15,0 0-126 0,-6 4-66 0,5 4-34 0,2 0-16 16,-2-1-10-16,1 4-3 0,1 1 3 0,-2-1-2 0,8 4-5 15,0 0-2-15,-1 3-2 0,0 1-3 0,7-1 0 0,-6 1-1 16,6 4-2-16,0-4 0 0,0 3 1 0,6-3 0 16,-6-1-1-16,7 1-1 0,-7-5 0 0,7 2 0 15,-1-1 0-15,0-5 0 0,8 2 0 0,-8-4 1 0,0-1 2 16,7-3 2-16,1 0 1 0,-2 0 3 0,2-7 2 0,-1 5 3 16,0-6 4-16,6-4 4 0,-6 5-1 0,6-3 2 15,-5-5 5-15,5 3-2 0,-5 2-1 0,5-5 1 0,-6 4 1 16,7 0-5-16,-8 0 0 0,1 4-3 0,1 3-8 15,-8-4 0-15,1 8-2 0,-1-3-4 0,1 3-2 0,-7 3-2 16,0 5-1-16,6 0 1 0,-12-2 1 0,6 6 0 0,0 2-2 16,0-3 0-16,0 4-1 0,-7-4 0 0,7 0 2 15,0-1-1-15,7-2 0 0,-7-1 0 0,0-3 2 0,6-4-1 16,1 0 1-16,-1-4-1 0,8-3 0 0,-2-1 0 16,1-2-1-16,0-1-1 0,7 0 0 0,-1-4 1 0,-5 4 0 15,5-3 0-15,-6 2 0 0,6-2-1 0,1 3 1 0,-6-1 0 16,5 2 0-16,-6-1-1 0,0 3-3 0,-1 1 3 15,2 4 1-15,-1-1 0 0,0 0 0 0,-1 4 0 0,2 4 0 16,-1-4 1-16,-7 7 1 0,8 0 1 0,-1 1 0 0,-7 3 2 16,7 3 0-16,-1-3-1 0,-5 5 1 0,6-2 1 15,1 1 0-15,-1-1-2 0,0 4 1 0,0-3-4 16,6-1 0-16,-5 1-1 0,5-1-7 0,-6-2-20 0,6-1-32 16,-5 0-45-16,-1-3-73 0,0 3-126 0,-7-8-104 0,-6 4-75 15</inkml:trace>
  <inkml:trace contextRef="#ctx0" brushRef="#br0" timeOffset="42083.94">11209 5414 8 0,'-6'-7'337'0,"6"4"-100"0,-9-1-91 0,9-4-58 0,-5 5-35 16,5-1-17-16,-6-3-8 0,6 7-5 0,0-8-3 16,0 4-2-16,-7 4 3 0,7-3 0 0,0-1-1 0,-7 1-1 15,7 3-2-15,-6-4-4 0,0 4-2 0,-1 0-2 16,1 0-1-16,-1 0 0 0,-6 0 1 0,-1 4 4 0,2-4 0 15,-2 3 2-15,-5 1-2 0,-1-1 3 0,2 1 3 0,-2 4-1 16,0-5 2-16,-5 1-1 0,-2 0 1 0,1-1 2 16,-6 0 1-16,-2 2 0 0,3-1 0 0,-2-1 1 15,-7 1-1-15,8-1 2 0,-7 1 2 0,0 3 0 0,-1-3 2 16,2 3 3-16,-1 0-2 0,-2 0-3 0,3 1-2 0,-1 4-1 16,1-3-4-16,-9 3-3 0,9 3-1 0,-3 0-5 0,3 3-2 15,-7 0-1-15,5 0-1 0,1 1-1 0,-6 3-1 16,5 4 0-16,2-5-1 0,-1 5 1 0,-1 4-2 15,1-1 0-15,0 4-2 0,-7-1 3 0,14 1-1 0,-7 7 0 16,0-2-1-16,-1 5 0 0,-5-3 2 0,6 8-1 0,0-4 0 16,0 7 1-16,0-3-2 0,0 3 0 0,6 4 0 15,-6 1-1-15,5-2 1 0,9-2 1 0,-1 2-1 0,1-2 1 16,5 0 2-16,6-1 1 0,2-4 4 0,4 5 0 16,3-5 0-16,5 1 2 0,5-1-2 0,3 4 0 0,11 1-2 15,-6-1 1-15,13 4-3 0,0 1 0 0,1-1 1 0,5-1-2 16,7 1 0-16,0 3 0 0,1-3-1 0,-2 4-2 15,1 0 1-15,7 0-3 0,-1-1 0 0,2-2 0 16,4-2 0-16,1 4 1 0,1-3-1 0,6 1 1 0,-1-6-1 16,1 2 0-16,6-1 1 0,0 1 0 0,6-5-1 0,2 1 0 15,-8-5 1-15,12-2 2 0,-4-4 1 0,4-4 0 0,2-3-1 16,6-1-1-16,-8-8 2 0,15 1-2 0,-1-3 2 16,0-5-1-16,6-3 2 0,2-4 0 0,-1-7 2 15,-1 5 0-15,1-10 0 0,-7 5 2 0,7-7 1 0,-6 4 0 16,-1-5-2-16,-8 1-1 0,3 0-1 0,-2 0-1 0,1-5-1 15,-7 1 0-15,1 0-4 0,-2-3-1 0,2-1 1 16,-8-4-1-16,1 1 0 0,0-3 1 0,-7-2 1 0,-6-2 1 16,6-1 3-16,-7-7 2 0,1 0 8 0,6-7 9 0,-6 0 11 15,-1-8 8-15,1-8 10 0,0-2 12 0,0-7 11 16,-1-8 6-16,1-5 2 0,0-6 2 0,-7-8 1 0,-7 4 4 16,8-8 6-16,-15 6-5 0,1-2-4 0,-6-4-1 15,-7 5-3-15,-6-5-5 0,0 6-3 0,-14-2-6 0,0-4-8 16,-12 5-2-16,-8 3 4 0,2 0 1 0,-14 0-3 0,-7 3 0 15,-6 5-4-15,-7 3-5 0,-12 4-9 0,-8 0-4 16,-5 7-11-16,-14-1-8 0,-12 9-2 0,-14 0-10 0,-7 3-3 16,-12 7-6-16,-7 0-1 0,-6 5-6 0,-7 7 1 15,0-2 1-15,-6 9 1 0,6 4-1 0,-14-1-4 0,8 11-4 16,0 1-15-16,6 6-26 0,-1 4-45 0,10 8-59 0,3 4-63 16,8 2-64-16,7 6-84 0,5 1-182 0,7 5-77 15,7 0-49-15,-1 4-8 0</inkml:trace>
  <inkml:trace contextRef="#ctx0" brushRef="#br0" timeOffset="49816.67">9254 10397 77 0,'-19'-11'492'0,"-8"-1"-104"0,8 5-156 0,0 0-98 0,-1 0-52 16,0-1-32-16,1 1-17 0,-1-1-7 0,0 4-4 0,-6 2 0 15,7-3 2-15,-2 2 4 0,-4 3 7 0,-8 0 8 16,7 3 4-16,-6 4-1 0,-7 5 4 0,0-1 2 0,-1 4 0 15,-5 7 1-15,-7-5-7 0,7 10-4 0,-8-1-3 0,0 6-1 16,2 2 1-16,-7-2 3 0,5 8 2 0,-5 1 2 16,-1 3 3-16,0 4 2 0,0 3 2 0,-6 4 1 0,0 3-2 15,0 8-1-15,0 4-3 0,-1 3-3 0,9 4-2 16,-9 3-1-16,7 5-2 0,0 3-1 0,2 3 3 0,10 1-2 16,9 3 1-16,-1 0 1 0,13 0-1 0,12 0 2 0,8-3 2 15,6-4 4-15,12-3-1 0,13-4 5 0,9-1 8 16,12-7 8-16,7-6 8 0,4-5 2 0,16 0-1 15,-2-7-1-15,20-4-4 0,0-7-8 0,7-1-11 0,13-6-12 16,6-4-13-16,1 1-11 0,6-9-5 0,-1-6-6 0,1-2-7 16,0-5 0-16,-1-10 3 0,1 3-2 0,0-12 2 0,-7-5 2 15,7-3-2-15,-7-6 0 0,1-4 2 0,-7-9-3 16,-1-3-4-16,-12-6 1 0,0-5 0 0,-7-7-4 16,1-8 1-16,-7-3 3 0,-2-6 1 0,-4-1 1 0,-8-8 1 15,2-4 2-15,-8-5 3 0,-7-2 5 0,-6-4 1 0,-6-2 1 16,-7-2 0-16,1-2-1 0,-22-4 3 0,2-1-2 15,-13 5-4-15,-1-5 1 0,-12 9-2 0,-1-1 4 0,-13 8 2 16,-12 2 3-16,-1 5-1 0,-12 7 2 0,-13 4 2 16,-8 6 0-16,-12 9-4 0,-7 3-4 0,-7 11-8 0,-5 3-12 15,-14 5-29-15,-6 11-69 0,-1 3-86 0,2 3-80 0,-1 9-88 16,-1 1-145-16,7 9-123 0,1 0-95 0,5 9-34 16,7-6 30-16</inkml:trace>
  <inkml:trace contextRef="#ctx0" brushRef="#br0" timeOffset="50425.66">5892 11976 95 0,'19'-4'262'0,"1"0"-84"16,-8 0-60-16,8 1-34 0,-7 3-16 0,1-4-8 0,-8 4 3 16,7-3 4-16,0 3 6 0,-7-4 1 0,7 4-2 15,-6-3-1-15,6 3-5 0,-7-4 0 0,8 4-3 0,-8-4-3 16,7 0 1-16,-6 1-1 0,-1 3 4 0,1-4 1 0,-1 4 5 15,0-4 5-15,-6 4 8 0,8-3 13 0,-8 3 20 16,0 0 23-16,0 0 14 0,-8-3 7 0,2 3 0 16,-7 0-5-16,0-5-9 0,-13 1-10 0,0 1-13 0,-13 3-17 15,-7-3-9-15,-6 3-5 0,-7-5 2 0,0 2 1 0,-5-1 0 16,-8-3-6-16,-6-1-9 0,0 1-15 0,-13 0-10 0,0 0-11 16,-8-5-10-16,-11 5-10 0,-1 0-7 0,-7 0-5 15,-5-1-8-15,-1 1-3 0,0 3-2 0,-6 1 0 16,6 0 1-16,1-1 0 0,5 4 0 0,7 0 1 0,14 0 2 15,12-4 0-15,6 4 0 0,21-4-3 0,12 4-8 0,7-3-18 16,7 3-30-16,12-4-52 0,6 0-66 0,8 1-62 0,12-5-51 16,14 1-44-16,0-4-38 0,13 0-31 0,-1-1-27 15,7 2-38-15,7-5-66 0,-7 4-16 0</inkml:trace>
  <inkml:trace contextRef="#ctx0" brushRef="#br0" timeOffset="50800.71">4725 11360 7 0,'14'-14'561'16,"5"-2"13"-16,-13 7-155 0,8 1-148 0,-14 0-83 16,6 1-40-16,-6-1-23 0,-6 2-13 0,-1 1-1 0,-6 2 7 15,-6-1 2-15,-1 4-5 0,-6 0-8 0,-7 7-6 0,-6 0-10 16,-14 5-17-16,2 3-16 0,-9 2-20 0,2 5-17 16,-14 1-10-16,1 7-6 0,-7-5-2 0,-7 8 0 0,1-4-1 15,-7 5-1-15,6-2 1 0,-6 4 0 0,-8-2 2 16,8-1-1-16,0-1-3 0,7 1 0 0,-1 0 0 0,6-3 3 15,8-1 4-15,6 0 1 0,6 0 2 0,7-2-1 0,7 2 2 16,5-4-1-16,7 1-3 0,6-1-1 0,9 1-1 16,5-4-1-16,13 4 0 0,0-4 2 0,7 3-1 15,12-6 0-15,6 3 2 0,15-7-1 0,11-2 1 0,9-1-1 16,5-4-3-16,14-1-2 0,6-7 0 0,-3-4-1 0,18 1-1 16,-9-5 1-16,13-4 0 0,-6 3 1 0,6-3-1 15,0-3 2-15,-6 1 1 0,0 3 1 0,-7-4-1 0,-7 5-1 16,-5-2-2-16,-14 5 0 0,-6-1 2 0,-14 5-1 0,-5-1-3 15,-14 1-2-15,-7 3 0 0,-6 3-2 0,-6 1-2 16,-7-1-2-16,-14 5-6 0,1 3-13 0,-6-1-26 0,-7 2-33 16,-7 3-39-16,0-1-41 0,-6 1-42 0,7-5-46 15,-7 6-61-15,7-2-104 0,-1 1-88 0,-7-5-49 0,8 2-14 16</inkml:trace>
  <inkml:trace contextRef="#ctx0" brushRef="#br0" timeOffset="52659.51">9091 10565 228 0,'-6'3'237'0,"-1"5"-93"0,7-1-66 0,-7 1-31 16,7-5-11-16,0 0-1 0,0 2 13 0,0-1 9 15,0-4 9-15,0 0 10 0,0 0 6 0,0 0 2 0,0-4-3 16,0-1-7-16,0-1-10 0,0-2-6 0,0-3-6 15,0-3 4-15,0-1 1 0,0-6 6 0,-6-2 8 0,6-2 8 16,0-5 7-16,0-6 4 0,6 0 5 0,-6-12 1 0,7 0 3 16,6-11 2-16,-8 1 2 0,10-12 0 0,-2 0-5 15,-1-3-5-15,2-4-4 0,6-7-12 0,-8 3-10 0,8 1-11 16,-1-5-14-16,1 6-11 0,0-3-11 0,-1 1-7 16,-6 4-6-16,6 1-3 0,-5 6-3 0,-1 4-1 0,0 7 3 15,-8 4 4-15,-5 8 4 0,0 7 4 0,0 3 2 0,-5 8 3 16,-8 7 2-16,0 0-1 0,-7 11-4 0,-6 3-4 15,-8 5-2-15,-4 6-4 0,0 9-1 0,-8 5-2 16,-7 6-1-16,2 3-1 0,-8 0 0 0,7 3-2 0,-7-4 1 16,6 4-1-16,1-3 0 0,7-4 0 0,6-3-2 0,7-5 3 15,-1 1 1-15,13-5 0 0,8-3 0 0,-8 1 3 0,13-4-1 16,0-1 1-16,7 1 1 0,0-4-3 0,0 0 1 16,14-4-2-16,-8 1 0 0,14-1 0 0,-1 0-2 15,6 0-2-15,-5 2 2 0,7 2 0 0,-1 0-1 0,1 2 1 16,-2 2-2-16,0 4 1 0,2 7 1 0,-1-1-2 0,1 5-9 15,-1 3-20-15,0 3-40 0,-1 1-48 0,8 7-53 16,-7 4-54-16,6 0-85 0,-5 2-198 0,5 9-81 0,1-4-40 16,-1 4-4-16</inkml:trace>
  <inkml:trace contextRef="#ctx0" brushRef="#br0" timeOffset="53143.77">10518 10679 10 0,'0'-4'460'0,"-6"4"-94"0,12 4-149 0,-6-4-95 15,6 3-49-15,1 4-21 0,0-3-8 0,12 4-5 16,1-1 0-16,5 0 4 0,2-4 2 0,12 6-4 0,0-3-3 16,13-2-7-16,1 3-7 0,5-2-4 0,7-2-2 0,7-3-1 15,5 0-1-15,2-3 0 0,6-2 0 0,-8 2-1 16,8-5 0-16,-6 2 0 0,6-6-1 0,-8 1-1 0,-4 0 4 15,-2-3 5-15,-6 3 3 0,-6-4 3 0,-1 1 5 16,-11-5 6-16,-15 5 9 0,0-1 6 0,-13 0 0 0,-5 0-2 16,-8 1-4-16,-12-1-2 0,-8-3-5 0,-5 3-8 0,-7 1-6 15,-12-1-6-15,-2 4 1 0,1-1 10 0,-7 5 13 16,7 0 11-16,7 4 9 0,-1-1 2 0,7 4-1 16,7 0-1-16,5 4-7 0,8-1-12 0,0 8-14 0,6 1-15 15,6-2-6-15,14 5-4 0,-7-1-2 0,13 1-2 0,0 4-1 16,0-1-2-16,7 3-7 0,-1 2-19 0,1-2-34 0,-1 2-42 15,1-1-42-15,-7 3-52 0,0-3-64 0,-1 4-110 16,-11 0-127-16,-2-1-61 0,-4 4-15 0</inkml:trace>
  <inkml:trace contextRef="#ctx0" brushRef="#br0" timeOffset="53581.16">10531 12045 328 0,'-13'-15'407'0,"0"4"-130"0,-1 0-92 0,2 0-51 0,-1 1-22 16,0-1-3-16,-1 3 4 0,2-3 9 0,6 8 3 16,-8-4 0-16,8 3-8 0,6 0-10 0,-7 4-10 0,7 0-18 15,0 0-19-15,7 4-22 0,-1 0-14 0,14 6-11 0,0 1-4 16,4 8-3-16,10-1 1 0,5 4 1 0,6 4 1 0,8 3-1 15,5 1-1-15,8 6-1 0,-1 1 0 0,7-1 0 16,-2 5 3-16,2-2 5 0,1 2 2 0,3 0 4 16,-2-2 2-16,-3 2 4 0,0-4 1 0,2 3-1 0,-8-7-3 15,0-1-5-15,-7 2-4 0,-5-5-3 0,-8 0-1 0,1-3-3 16,-7-1 0-16,-7-2-3 0,-5-5 0 0,-1-3-2 16,-14-1-1-16,2-2 6 0,-8-6 1 0,-6-2 3 0,-6 0 0 15,-8-1 2-15,-5-3 0 0,0-3 2 0,-14-1 4 0,0-3-1 16,-6-5 3-16,0 2 9 0,-14-5 10 0,2 1 14 15,-1-5 22-15,-7 4 24 0,7-3 22 0,0 3 13 0,6 0 8 16,7 5 0-16,7-1-5 0,6 3-12 0,-1 1-20 16,15 0-27-16,4 4-22 0,8 3-19 0,8-4-16 0,11 4-10 15,1 4-12-15,12-1-3 0,1 1-9 0,5-1-18 16,7 4-40-16,-5 5-64 0,6-5-79 0,-2 3-75 0,-4 5-65 16,0-4-93-16,-1 1-147 0,-13 2-82 0,0-3-32 0,-7 8 21 15</inkml:trace>
  <inkml:trace contextRef="#ctx0" brushRef="#br0" timeOffset="54081.1">9730 12873 226 0,'-7'-22'547'0,"7"1"-25"16,-6-2-193-16,-1 5-151 0,0 4-82 0,7 2-44 16,-6 1-25-16,6 5-11 0,0-2-8 0,0 0-3 0,0 4-2 15,0 1-1-15,6 3 2 0,-6 3 1 0,7 5 5 16,0 4 8-16,-1 5 8 0,7 2 7 0,0 10 5 0,6 0 2 15,-5 7 2-15,5 9 1 0,1 2-3 0,6 4-7 0,0 5-10 16,0-1-7-16,0 3-4 0,-6 5-3 0,6-5-2 16,0 5-4-16,-7-2-2 0,7 2-1 0,-6-1 0 0,0-3-1 15,-1-4-1-15,0 0 0 0,-6-3 1 0,1-6-3 16,-8 2 2-16,0-4-1 0,1-3-1 0,-7-1 2 0,-7-8 0 16,7 2 2-16,-12-9 0 0,4 1 1 0,-4-4 0 0,-1-4 2 15,-7-3 3-15,1-5 1 0,0-2 6 0,-8-4 10 16,7-1 10-16,-6-3 19 0,0-3 21 0,7-5 24 0,-7 2 19 15,0-6 18-15,6-3 9 0,1 1 5 0,-7-1 3 16,13-2-9-16,-7-2-13 0,14 0-18 0,-8 2-14 0,8-6-13 16,0 5-15-16,6-4-17 0,6 4-11 0,0-1-10 0,8-2-11 15,5-2-16-15,1 1-28 0,12 1-59 0,-6 2-70 16,7 0-73-16,-7 2-72 0,13-2-90 0,-13 5-147 16,7-2-99-16,-13 2-59 0,-1 2 1 0</inkml:trace>
  <inkml:trace contextRef="#ctx0" brushRef="#br0" timeOffset="54377.85">8583 12855 399 0,'6'-25'577'15,"1"2"-32"-15,6 0-209 0,-8 10-154 0,10-3-84 16,-10 2-45-16,2 7-27 0,7-1-13 0,-14 1-5 0,6 3-2 16,-6 4 2-16,-6 0 2 0,-1 8 10 0,-7 3 5 0,-11 7 4 15,-1 8 4-15,-7 7 3 0,-13 7 2 0,7 8 0 16,-12 4 3-16,-2 6 0 0,1 0 1 0,-7 8 2 0,0 0 3 16,-6 3-1-16,0 6-1 0,0-2-4 0,0 0-6 15,0 0-8-15,7 0-7 0,5-7-7 0,7-3-11 0,7-9-22 16,7-3-30-16,6-6-36 0,7-9-29 0,5-2-30 0,14-9-28 15,0-7-40-15,0-7-49 0,14-3-65 0,-2-12-99 16,1-4-56-16,7-3-20 0</inkml:trace>
  <inkml:trace contextRef="#ctx0" brushRef="#br0" timeOffset="54612.23">7911 13196 11 0,'-32'7'521'0,"-1"3"-19"0,-5 9-176 0,-2 3-137 15,-5 7-79-15,-1 0-43 0,7 9-22 0,-6-1-8 0,-1-1-4 16,7 3 3-16,-7-1 8 0,13 1 9 0,-7-2 10 0,15-4 7 16,-1 1 7-16,7-5 2 0,-1 0 2 0,8-3-1 15,12-1-2-15,-8-2-10 0,16-5-4 0,-2 0-6 0,6 0-6 16,8-3-4-16,7-5-5 0,5-1-3 0,1-6-6 16,12 0-6-16,7-6-7 0,1 0-7 0,5-6-6 0,7-5-11 15,7-1-19-15,0 1-31 0,5-8-32 0,2 0-31 0,-8-3-34 16,8-5-35-16,-1-3-57 0,-6 0-105 0,-1-4-117 15,-6 1-58-15,-6 0-24 0</inkml:trace>
  <inkml:trace contextRef="#ctx0" brushRef="#br0" timeOffset="55237.2">7958 11430 430 0,'-33'-8'508'0,"7"-3"-179"0,-7 0-133 0,7 0-70 15,-6 1-25-15,5-9-6 0,-5 1 3 0,-1-9 12 0,-6 2 12 16,6-8 10-16,-6-3 10 0,1-5 4 0,-9 1 0 0,9-7-5 16,-8-2-9-16,-1-1-14 0,2-1-13 0,-6-1-14 15,5-3-23-15,-7 4-15 0,7-4-14 0,-5 4-13 0,6-4-4 16,-1 3-2-16,7 4-2 0,0-2-2 0,-2 6 1 15,10 0-1-15,-2 0-1 0,7 3-2 0,1 1-2 0,-1 3-4 16,-1 5-4-16,7 1 0 0,2 6 0 0,-2 4-2 0,5-1 1 16,-3 7-3-16,12 4 1 0,-8 0-1 0,8 3 1 15,0 5-2-15,-1-2-1 0,7 10 0 0,-7 2-1 16,7 4 3-16,0 0 0 0,0 8 1 0,-6-1 0 0,6 3-1 16,0 2 1-16,0-2 1 0,-7 1 0 0,7 1-1 0,-6-5 7 15,-1 0-3-15,1 1-2 0,-1-5 0 0,0 1-1 0,-6-4-1 16,6-1 1-16,-5-1 1 0,-1-2-6 0,0-4 4 15,0 1 0-15,-6 0 2 0,5-8 1 0,-5 4 1 0,-1-7-1 16,8 3 2-16,-8-8-3 0,7 5-1 0,0 0 11 16,0 0-5-16,5-4 0 0,-4 4 0 0,5 0 2 0,1-1 4 15,6 4 0-15,-7-3 0 0,7 3-10 0,7 0 3 16,-1 2 1-16,7 2-1 0,7 0-6 0,6 0-3 0,7 0-1 16,5 0 1-16,15 0 1 0,0 2-1 0,5 2-12 15,7 0-28-15,7 3-46 0,6 1-52 0,5-2-49 0,9 2-54 16,-7-1-66-16,7 5-115 0,-1-5-133 0,-13 1-69 0,0 3-5 15</inkml:trace>
  <inkml:trace contextRef="#ctx0" brushRef="#br0" timeOffset="57689.78">15666 11350 259 0,'19'-4'468'0,"-5"0"-152"0,-2 0-128 0,1 1-83 15,-6 3-46-15,6 0-25 0,-7 0-11 0,1 0-4 0,0 0 1 16,-1 0 1-16,-6 0 3 0,6 0 3 0,-6 0 4 0,0 0 0 16,0 0 0-16,-6 0-2 0,0 0-2 0,-1 0-1 15,-6 0-2-15,0 0-1 0,-7-5-2 0,-6 5-1 0,0-3-4 16,-7 3 2-16,-6-4-1 0,-7 4 0 0,1-2-2 16,-1-4-2-16,-14 6-3 0,10-2 0 0,-10-2-1 0,-4 4-4 15,-2 0-1-15,1-4-4 0,-6 4 0 0,0 0 1 0,-8-4 0 16,1 4 1-16,-6 0 4 0,5 4 6 0,-7-4 6 15,9 4 5-15,-1 2 3 0,-8 2 4 0,9-1 3 0,6 5 1 16,-8-2-2-16,8 6-5 0,5 2-4 0,1 1-5 0,0-2-6 16,6 3-3-16,1 1-4 0,12-4-1 0,-6 6-4 15,13 0 1-15,-1-2 0 0,8 1 1 0,7-4 0 0,5 0 0 16,0-2 1-16,1-2-1 0,12-3 1 0,-6 4-1 16,0-8 0-16,6 1-2 0,-5-2 2 0,5 2 0 0,0-5 0 15,-7 1-1-15,3 4 1 0,-9-8-1 0,0 3 0 16,1 1 1-16,-13-4-1 0,4 3 0 0,-11-3-1 0,1 4 0 15,-1-4 0-15,-14 0-1 0,1 0 1 0,-6 0-2 16,0 0 0-16,-1 0 0 0,0-4 1 0,7 1 1 0,-7-1 0 16,7 1 0-16,7-5-1 0,-2 4-9 0,9-3-20 0,5 0-22 15,7 0-25-15,-1-1-33 0,15-3-50 0,5-3-87 16,14 3-163-16,-7-4-75 0,12-4-31 0</inkml:trace>
  <inkml:trace contextRef="#ctx0" brushRef="#br0" timeOffset="57908.35">12837 11107 218 0,'0'-14'616'0,"0"-1"8"0,0 4-171 0,-12 4-177 0,-3 3-98 16,-3 4-60-16,-8 4-47 0,-6 7-34 0,-7-1-17 15,-7 5-9-15,0 4-5 0,0-1-6 0,-6 4 1 0,1 3 1 16,-2-3 1-16,7 7 2 0,-5-3 2 0,11 7 1 0,-6-2 0 16,14 0 5-16,-7-1 0 0,13 3 1 0,0 0-1 0,6-3 0 15,7 2 0-15,0 1 2 0,13-4 4 0,0 4 1 16,7-3 5-16,6 3 1 0,13-4 2 0,6 0 1 15,1 1-2-15,19-1-2 0,0 0-5 0,13-3-7 0,1 0-17 16,11-1-36-16,8-3-42 0,0 0-43 0,7-7-43 0,-1 3-63 16,0-3-105-16,-6-1-147 0,-8-3-81 0,2 0-20 15</inkml:trace>
  <inkml:trace contextRef="#ctx0" brushRef="#br0" timeOffset="61985.59">8256 15144 153 0,'-18'0'481'0,"-9"-3"-104"0,7 3-121 16,2-4-92-16,-9 4-56 0,7-4-30 0,-6 4-12 15,7 0 3-15,-1 0 14 0,8-4 21 0,-8 4 16 0,7 0 15 16,0 0 9-16,0 0 2 0,6 0-7 0,1 0-17 0,-1 0-18 16,7 0-24-16,0 0-21 0,7 4-18 0,-1 0-4 15,14 0 3-15,-1-1 11 0,14 1 12 0,6 0 16 0,13 2 12 16,13-1 8-16,6-5 5 0,20 3-4 0,8-3-13 0,5 0-13 0,14 0-15 0,-1-3-13 0,13-2-10 0,0 2-6 31,1-4-3-31,6 0-1 0,0 3 5 0,-1-4 7 0,8-2 2 16,-14 3 0-16,0-5-1 0,1-2 4 0,-14 3-2 0,-1-4-3 0,-10 1-7 0,-15 2-8 0,-6-2-4 0,-8 2-2 15,-12 2-5-15,-12-1-6 0,-7 0-1 0,-14 0-2 16,-5 0 8-16,-16 0-4 0,-4 1 0 0,-14-5-3 0,-4 4-2 31,-16-5-2-31,-5 6 0 0,-9-1-3 0,-9-4-5 0,4 8 11 0,-8-4 5 0,4 3 5 0,9 1 4 0,3 3 3 16,12 1 1-16,7 0 0 0,5 3-5 0,8 3-6 0,12 4-4 15,8 0-4-15,5 5-3 0,7-2-1 0,12 5 1 0,3-4 0 16,4 3 2-16,1 2 0 0,5-2-3 0,-5 4 3 31,0 1-1-31,0-1-2 0,-15 4 0 0,9 0-3 0,-14 0-1 16,-6-1 0-16,-1 6-1 0,-5-2-2 0,-14 1-1 0,0-1-5 0,-14 4-10 0,1-3-17 0,-13 0-43 0,0 0-77 31,-14-1-87-31,2 2-80 0,-8-6-102 0,-6-4-151 0,-6-1-105 0,-9-1-57 0,3-4-8 0</inkml:trace>
  <inkml:trace contextRef="#ctx0" brushRef="#br0" timeOffset="80699.8">12975 4381 117 0,'-7'0'353'0,"7"0"-104"15,0 4-100-15,0-4-64 0,0 0-37 0,0 0-20 16,0 0-14-16,0 0-6 0,0 3-1 0,0-3 0 0,0 0 4 15,0 0 3-15,7 4 4 0,-7-4 5 0,0 4 3 0,6-4 3 16,-6 4-2-16,0-4 0 0,6 3 0 0,-6-3 1 16,8 4 1-16,4-1 1 0,-6-3-1 0,1 4 2 0,6-1 1 15,0-3 2-15,1 4-2 0,4-4-4 0,-4 4-3 16,12-4-8-16,-7-4 2 0,6 4 0 0,9-4-1 0,-2 4-2 16,1-3 2-16,-2-1 2 0,10 1-1 0,-2-4 4 0,0 3-4 15,1 0-4-15,-2-3-2 0,8 3-1 0,-14 1-3 16,8 3-4-16,-1-4-3 0,-13 1-2 0,6 3 0 15,-5 0-1-15,-1 0 0 0,-7 0-1 0,1 3 0 0,-8-3 1 16,2 4 1-16,-2-1-3 0,2 1-7 0,-8-1-10 0,1 1-12 16,-7 4-11-16,0-1-13 0,0-4-15 0,-7 4-15 0,1 5-15 15,-8-5-16-15,2 3-26 0,-14 2-38 0,6-4-54 16,-13 3-54-16,1 0-38 0</inkml:trace>
  <inkml:trace contextRef="#ctx0" brushRef="#br0" timeOffset="80871.64">13312 4659 259 0,'-31'15'311'0,"5"-1"-72"16,-1-2-89-16,9-1-51 0,-2 0-30 0,7-3-17 0,-2 2-10 15,10-2-9-15,-1-1-4 0,6 1 0 0,6-1 3 16,-1-4 1-16,3 1 4 0,12-1-3 0,0 1-2 0,12-4-1 16,-6-4-1-16,13 1-1 0,0-4-1 0,7 0-2 15,-1-1-4-15,7-4 1 0,1-1 1 0,6-2 2 0,-2 3 2 16,2-3 2-16,0-2-1 0,-1 3-1 0,1-1-1 0,0-4-4 16,-7 9-3-16,-7-5-5 0,1 3-4 0,-13 1-11 15,-7 8-19-15,0-4-19 0,-7 7-21 0,-5-4-26 0,-8 4-48 16,1 4-115-16,-7-4-108 0,-7 0-88 0,1 0-35 15</inkml:trace>
  <inkml:trace contextRef="#ctx0" brushRef="#br0" timeOffset="81902.64">15308 3263 459 0,'0'-7'367'0,"-7"-3"-149"15,7 2-89-15,0 4-47 0,0-3-28 0,-7 4-14 16,7-2-10-16,0 3-5 0,0-2-5 0,0 0-3 0,0 4-2 16,7 0-2-16,-7 4-3 0,7 0-1 0,-1-2-3 15,0 10 1-15,0-1 1 0,2 0 4 0,-2 8 4 0,0-2 3 16,-6 6 5-16,7 6 2 0,-1 0 4 0,1 4 3 0,0 3 2 16,-1 5-1-16,-6 3-1 0,6 0-2 0,-1 4-2 15,-5-1-3-15,9 0-3 0,-3 5-4 0,-6-4-5 0,5 0-2 16,-5-1-4-16,0 1 0 0,8-5-1 0,-1-2-1 15,-7-1 0-15,0 0-2 0,6-7 0 0,-6 0 1 0,7-3-2 16,-7-5 1-16,6-3-2 0,0 0 1 0,-6-4 0 0,7-7 2 16,-7 3 11-16,0-6 20 0,7 1 31 0,-7-6 30 15,6-3 23-15,-6-3 11 0,6-2 7 0,2-7 1 0,4-2-11 16,-5-4-19-16,6 0-31 0,0-7-30 0,-1-4-22 16,2-1-11-16,-1-3-7 0,0 4-3 0,0-8-1 0,0 4 0 15,0-1-2-15,-7 2 0 0,8-1 0 0,-1 4-4 16,-7 3 0-16,7 4 1 0,-6 3-2 0,-1 1 0 0,-6 3 0 15,6 8-1-15,2 0-1 0,-2 3 2 0,0 4 0 0,1 4 0 16,6 3 1-16,-7 0-2 0,7 8 3 0,1-1 1 16,-2 6 0-16,-5-3 0 0,6 6 1 0,0 2-1 0,0-3 2 15,-6 4 2-15,5-1-3 0,2 2 2 0,-2-2 0 16,-5-3 0-16,6 0 0 0,0 1 1 0,-7-2-1 0,1-4-2 16,6-1-1-16,-7 2-11 0,2-3-12 0,4-4-10 0,-5 0-15 15,-1-4-17-15,1 0-17 0,0-3-22 0,-1-1-29 16,0-3-21-16,8-3-24 0,-2-1-24 0,-5-3-34 0,6-4-77 15,-7 0-135-15,-6-4-57 0,0-3-16 0</inkml:trace>
  <inkml:trace contextRef="#ctx0" brushRef="#br0" timeOffset="82090.1">14955 3780 27 0,'-6'-4'477'0,"6"2"-72"15,0-2-180-15,6 0-105 0,8-3-55 0,-2 3-28 0,1 0-14 16,7-4-7-16,5 4-1 0,-4-2-2 0,12-2 0 16,-1 5 1-16,1-5-1 0,5 4-1 0,1 1-5 15,6-4-2-15,1 7-5 0,1-8-8 0,5 5-14 0,-7-1-20 16,6 0-27-16,3 1-69 0,-3-1-158 0,-5 0-71 0,6-3-57 16</inkml:trace>
  <inkml:trace contextRef="#ctx0" brushRef="#br0" timeOffset="82855.72">16232 3466 225 0,'0'-4'305'0,"0"4"-89"15,0-3-80-15,-6 3-51 0,6-4-23 0,0 4-11 16,0-4-5-16,0 4-3 0,0-4-3 0,0 4-3 0,6 0 1 16,-6-4-3-16,0 4-2 0,0 0-4 0,0 0-1 0,0 0-2 15,0 0 2-15,0 0 2 0,0 0 0 0,0 0-1 16,0 0-2-16,0 0-3 0,0 0-2 0,0 0-4 0,0 0-5 15,0 0-5-15,0 0-4 0,0 0-2 0,0 4-2 16,7 0 0-16,-7 0 0 0,7 0-1 0,-1 3 2 0,1 3 1 16,-1-2 0-16,0 6 0 0,1-3 2 0,6 4 0 15,-7 3 0-15,1 0 2 0,6 2-1 0,-6 1 2 0,-1 2 4 16,1 2 1-16,-1 4 0 0,1-4-2 0,5 5 2 0,-4 3-1 16,-2-4 0-16,0 4 0 0,1 3-7 0,-1-3 2 15,1 1 0-15,-1-1 0 0,-6 3-1 0,6-3 0 0,1 0 0 16,-7-4-2-16,7 5 2 0,-7-9-1 0,0 1-1 0,0-1 0 15,0-3 1-15,0 1-2 0,0-6 3 0,0 2-1 16,0-5 0-16,0-3 0 0,0 1 2 0,0-5 5 16,0-4 9-16,0 6 16 0,0-6 15 0,0-3 17 0,0 0 11 15,0 0 9-15,0-3 3 0,0-6-5 0,0 1-6 0,0-6-13 16,0-1-14-16,0-2-15 0,0-2-11 0,0-3-7 0,-7-3-5 16,7-5-1-16,0 1-3 0,-7 0-3 0,1-1-2 15,6-2-2-15,0-1 0 0,-6-4-2 0,6 4 2 16,-7 0 0-16,7 1 1 0,0 1 0 0,7-2 1 0,-7 8 0 15,6-1 1-15,0 1 0 0,1 3-2 0,7-1 0 0,-2 5-1 16,2 4-1-16,-2-1-1 0,8 4 0 0,-8 0-2 16,8 4 1-16,-7-1-1 0,7 6-1 0,-7 2-1 0,1 0 0 15,-2 2-4-15,-5 2-1 0,0 4-2 0,-1-1-3 16,-6 0-1-16,0 4 0 0,0 4 0 0,-6-1 3 0,-8 4 1 16,2-3 2-16,-2 7 3 0,-5-3 3 0,-1-1 1 0,0 0-1 15,1 1 1-15,-1-1-1 0,2 1 0 0,4-2 1 16,-6-1-2-16,7-2 0 0,0 1 2 0,0-1-1 0,7 1 0 15,0-4 0-15,-2 3 0 0,8-3 0 0,0 4 0 16,0-5 0-16,8 2-5 0,4-1 4 0,1 1 2 0,0-2 0 16,14-2 0-16,-7-5 1 0,5 5-1 0,0-5 1 0,2 5 4 15,6-5-3-15,-1 1-2 0,1-4 0 0,-1 3-8 16,1 2-17-16,-7-2-21 0,6 0-23 0,0 1-23 0,-5 0-30 16,6-4-35-16,-7 3-55 0,6-3-131 0,-5-3-88 0,-1 3-70 15,-6-8-32-15</inkml:trace>
  <inkml:trace contextRef="#ctx0" brushRef="#br0" timeOffset="84183.36">17112 3737 188 0,'-6'0'370'0,"6"0"-123"0,-7 0-99 0,1 0-56 16,6 0-26-16,0 0-17 0,0-4-7 0,0 4-2 0,0-3-1 15,0 3-1-15,0-5-5 0,0 2-3 0,0-1-4 16,0 4-4-16,6-8-2 0,-6 8-3 0,7-3-2 0,-7-4 0 16,6 7 0-16,-6-8-1 0,5 5 0 0,4-1 0 0,-3 0 0 15,-1 1 0-15,3-1 0 0,-2-3 0 0,1 3-1 16,-1 1 2-16,1-2-1 0,-7 2 1 0,6 3 2 16,1-3-1-16,-7 3 0 0,7-4 0 0,-1 4 0 0,0-4-1 15,1 4 0-15,0 0-2 0,-1-3-3 0,-1 3 1 0,3 0-3 16,-2 0-2-16,0-4-2 0,2 4 0 0,-2 0-2 0,8 0 1 15,-8 0-2-15,0 4 0 0,0-1 1 0,1 1 1 16,0 0-2-16,-1-1-1 0,1 8 1 0,-7-4 1 16,6 4 3-16,0 4 0 0,2-1 2 0,-8 1 0 0,6 3 2 15,0 1 1-15,-1 3 1 0,4 0-1 0,-9 0 0 0,6 0-2 16,-1 3 1-16,3 1-1 0,-2 0-1 0,1 0 0 16,0 2-1-16,-1-1-1 0,-6-2-1 0,6-3 1 0,0 4-2 15,-6-4-1-15,8 0 2 0,-2-4 0 0,-6 1 2 16,6-6-1-16,-6-1 0 0,0-1-1 0,7 0 2 0,-7-4 1 15,0 1 4-15,0-8 8 0,0 3 15 0,7 1 17 0,-7-4 18 16,0 0 16-16,6 0 11 0,-6-7 10 0,7 4 11 16,-1-5 7-16,6-7-5 0,-4 4-11 0,-2-8-11 15,-1 1-11-15,4-3-6 0,-3 2-11 0,-6-3-13 0,6-3-14 16,1-1-10-16,-7-1-6 0,6 2-7 0,-6-4-4 0,7 0-5 16,-7-1-3-16,7 1 0 0,-1 0-4 0,0 0 1 0,8-1-1 15,-8 5-2-15,0 0-1 0,1 2-1 0,0 1 1 16,-1 7-2-16,1 0 0 0,-1 5-2 0,0-1 1 0,-6 7-1 15,7-2 1-15,0 0 0 0,-1 6 0 0,0-2 0 16,8 4 2-16,-1-2 1 0,0 8 0 0,0 0 0 0,-1-1 1 16,8 4 0-16,-7 4 0 0,7 3-1 0,-7 0 0 15,6 4-1-15,1 0 1 0,-7 5-2 0,0-2-1 0,6 0 3 16,-5 5-3-16,-2-1 2 0,2 4 4 0,-1-4-2 16,-7 5-1-16,0-3 2 0,2 0 0 0,-2 2-1 0,0-4 0 15,0 5 0-15,-6-9-5 0,0 4 3 0,8-7 1 0,-8 0 2 16,0 0 1-16,-8-4-1 0,8-4 1 0,0 1 0 15,0 0 1-15,0-9-2 0,0 2 1 0,0 1-3 0,0-6 1 16,0 0-5-16,0 1-23 0,0-4-46 0,0 0-58 0,0-4-50 16,0 1-46-16,0-5-54 0,-6-4-94 0,6 3-173 15,-12-11-54-15,-2 3-13 0</inkml:trace>
  <inkml:trace contextRef="#ctx0" brushRef="#br0" timeOffset="84558.3">17191 3084 364 0,'0'8'376'0,"6"-2"-163"0,-6-1-88 0,6-2-47 15,1 1-20-15,6-1-5 0,0-3-3 0,-1-3 3 0,2 3 0 16,6-7 0-16,-1 2 2 0,1-5 0 0,0 3-2 0,-3-7-4 16,11-1-2-16,-8 0-5 0,-2-3-2 0,2-1 0 15,0 1-3-15,-1-4 1 0,-5 0-1 0,-3 0-3 0,4 0 1 16,-2-1 0-16,-7 2 1 0,8-2 3 0,-14 6 3 16,6-2 0-16,-6 1-1 0,0 3 3 0,0 0 1 0,0 5 4 15,0-2 0-15,0 1-2 0,-6 5-6 0,6 2-7 0,0 0-4 16,0 0-3-16,0 4-8 0,-7 0-7 0,7 4-6 15,0 4-4-15,0 2-2 0,0 1 0 0,7 7 0 16,-1 1 0-16,0 3 2 0,8 4-2 0,5 6-17 0,1 1-29 16,6 1-40-16,6 3-47 0,7-1-77 0,0 3-210 0,1 2-92 15,-2 0-67-15,1-2-25 0</inkml:trace>
  <inkml:trace contextRef="#ctx0" brushRef="#br0" timeOffset="85636.28">1839 11382 66 0,'0'0'386'0,"-7"-3"-87"0,7 3-95 0,0-4-74 0,-6 4-42 15,6-4-21-15,-7 4-8 0,7-3-7 0,-7-1-1 16,7 4 0-16,0-4-2 0,0 1-3 0,0 3-2 0,0-5-5 16,0 5-4-16,0-2-6 0,0 2-4 0,0-4-6 15,0 4-2-15,0 0-5 0,0 0-5 0,0 4-3 0,7-4 1 16,-7 2-3-16,0 6 4 0,7 0 5 0,-7 3 5 0,0 3 5 15,0 4 3-15,0 1 5 0,0 6 4 0,-7 0 5 16,7 5 1-16,-7 0-1 0,7 2-1 0,-6 1-2 0,0 1-1 16,0-1-1-16,6 3-1 0,-8-2-4 0,8-2 0 15,0-3-4-15,-6 1 0 0,6-1 0 0,0-4 4 0,0-3 4 16,-6 1 1-16,6-5 5 0,0-4 12 0,0-2 26 16,0-1 36-16,0-5 44 0,0-2 33 0,0 0 18 0,0-8 7 15,0-2 1-15,0-2-9 0,0-11-22 0,6 5-37 0,-6-8-47 16,0-3-36-16,6-2-23 0,2-2-11 0,-8-4-7 15,6 4-5-15,-6-5 3 0,6 2-3 0,-6-1-5 0,0 0-3 16,0 1-1-16,-6-2-3 0,6 5 0 0,-6-3-2 16,-2-2-9-16,2 5 2 0,0 2 1 0,-1 6 3 0,0-1 0 15,1 4 1-15,-1 3-1 0,-5 5-1 0,4 2 0 0,8 4 0 16,-12 8 0-16,6 0 0 0,-1 7-2 0,-6 0 1 16,0 7-3-16,6 3 3 0,-6 2-1 0,7 2-2 0,6 0-3 15,0 5-8-15,0-4-16 0,6 0-22 0,1 4-33 16,6-5-60-16,6 0-71 0,1 1-70 0,0-1-61 0,12 1-76 15,-5-3-163-15,5-6-62 0,0 2-48 0,-5-4 12 0</inkml:trace>
  <inkml:trace contextRef="#ctx0" brushRef="#br0" timeOffset="86620.29">632 11290 286 0,'0'-4'351'0,"0"-3"-127"16,0 4-96-16,8-5-50 0,-8 1-25 0,7 0-11 0,-1 0-7 15,0-4-3-15,0 0 3 0,8-4 4 0,-1 5 0 16,0-5-6-16,0-1-3 0,7-2-4 0,-1 0-3 15,-6 3 0-15,6-3-1 0,1 3-3 0,0-3-1 0,-1 3 2 16,-6 0 2-16,6 5 1 0,-5-2 1 0,6 5-3 0,-8-4-1 16,1 8-3-16,-6-1-3 0,6 4-3 0,1 0-3 15,-8 7 1-15,-1 1-2 0,2 2 4 0,-7 10 0 0,0 1 2 16,0 1 2-16,0 7 2 0,-7 0 1 0,7 4-1 16,-5 4-2-16,-1 0-2 0,-8-1 1 0,8 0-1 0,-1-1 0 15,0-3 1-15,1 1 0 0,-1-6 2 0,7 2 3 0,-6-8 2 16,0 1 0-16,6-4-1 0,-7 1-1 0,7-8-2 15,-7-1-2-15,7-2-3 0,0-1-2 0,0 0 3 0,0-3 5 16,0-4 11-16,7 3 12 0,-7-3 12 0,0-3 14 16,7 3 13-16,-1-6 8 0,0-2-1 0,1-4-4 0,-1-2-9 15,8-4-11-15,-8-1-10 0,8-2-15 0,-8-1-12 0,-1-1-9 16,2-2-3-16,7 2-3 0,-8-2-4 0,-6 0 0 16,7 3-1-16,-1 0-3 0,-6 3 0 0,0 1 1 0,6 3-1 15,-6 1-2-15,0 6-1 0,0 0-1 0,8 2-3 16,-8 2 1-16,0 4-2 0,6 0-1 0,0 8-1 0,0-1 1 15,2 0 3-15,-2 7-1 0,-1 1 4 0,9 3 2 16,-8 1 0-16,8-1-2 0,-9 5 2 0,3-2 0 0,5 1 0 16,-7 0 0-16,8-1-1 0,-8 6-1 0,1-5 2 0,-1-4-1 15,0 5 1-15,2-2 0 0,-2 1-1 0,0-4-1 16,-1 0-1-16,-5 1-1 0,8-4-6 0,-1 3-16 0,-7-7-21 16,5 0-24-16,-5-4-23 0,8 0-20 0,-8-3-28 15,6 0-24-15,0-4-33 0,2-4-46 0,-2-3-123 0,-6-4-68 16,6 0-58-16,-12-4-24 0</inkml:trace>
  <inkml:trace contextRef="#ctx0" brushRef="#br0" timeOffset="86948.33">692 10744 129 0,'-7'-7'494'15,"7"0"-80"-15,0 0-184 0,0-4-100 0,0 3-52 16,0-7-28-16,7 5-14 0,-1-5-7 0,1 1 0 0,0-5 3 16,4 5 1-16,-3-6 0 0,4 3 1 0,2-5 0 0,-1 3-1 15,-6-2-3-15,5-2-3 0,2 2-3 0,-2 3 0 16,2-5-1-16,-1 1 0 0,-1 4 3 0,-5-1 1 0,0 5-2 16,-2-1 0-16,2 5-3 0,1-1 1 0,-2 3-3 15,-6 4-3-15,0 1-6 0,6-1-3 0,-6 4-4 0,0 4 0 16,0-1-3-16,0 9 0 0,0-1 0 0,7-1 1 0,-7 5 2 15,7 3 1-15,-7 1 1 0,6 2 1 0,0-2 1 16,1 3 0-16,-1 0 0 0,8 0 0 0,-8 4-1 16,8-4 0-16,-8 3-1 0,6 1-1 0,-5 0-2 0,6-1-10 15,0 1-22-15,1-1-26 0,-2 1-28 0,2 0-36 0,5-4-64 16,1-4-159-16,6 0-76 0,-7-3-67 0,1-5-29 0</inkml:trace>
  <inkml:trace contextRef="#ctx0" brushRef="#br0" timeOffset="88245.05">18357 4300 324 0,'0'-4'320'0,"0"4"-117"0,0-3-86 0,0-1-45 15,0 1-20-15,-7-1-12 0,7 1-2 0,0-1-1 0,-6 0 1 16,6 0 5-16,-6 1 3 0,6-1 3 0,0 4 0 0,-8-3-4 16,8-1-4-16,0 4-4 0,0 0-6 0,0 0-7 0,0 0-6 15,0 4-5-15,0-1-6 0,8 1-4 0,-8 3-1 16,6 4-2-16,-6 0 1 0,0 4 2 0,6 0 4 15,-6 7 2-15,0 0 2 0,0-1 1 0,0 5 1 0,0-4 1 16,0 8 1-16,0-4 0 0,0-1-2 0,0 4-2 0,0-3 1 16,0 0 0-16,0-1-1 0,0 1 0 0,0-8-1 15,0 3 2-15,0-2 4 0,7-4 3 0,-7-1 2 0,0-2 5 16,0-5 13-16,0 1 21 0,5-5 24 0,-5 1 20 16,0-4 12-16,8 0 5 0,-8-7 1 0,6-1-3 0,-6-7-7 15,6 0-14-15,1-3-15 0,-7-1-19 0,6 2-16 0,-6-5-5 16,0 0-3-16,0-1-5 0,-6-2-5 0,6 3-9 15,-7 1-10-15,1-2-5 0,0 2-2 0,-2-2-2 16,-4 0-2-16,0 6-1 0,4-2-1 0,-4 1-2 0,-2 4 1 16,8 3 0-16,-7 0 0 0,7 0-3 0,-8 8 1 0,8-6 1 15,-7 9 0-15,6 0 2 0,1 4 0 0,0 1 0 0,-1 5-1 16,0 1-4-16,7 0-18 0,0 3-22 0,0 5-28 16,0-1-27-16,7 3-29 0,0-1-25 0,5 2-22 15,-5-1-18-15,12 1-7 0,-5 0-7 0,5 0-21 0,1-4-67 16,0 2-110-16,-8-6-48 0,8 1-25 0</inkml:trace>
  <inkml:trace contextRef="#ctx0" brushRef="#br0" timeOffset="88885.52">19113 3964 7 0,'-8'0'370'0,"3"0"-95"0,-2 0-97 16,-1 0-64-16,3-4-34 0,-1 4-15 0,-1 0-6 16,7 0-3-16,-7-4 3 0,7 4 0 0,-6 0-2 0,6 0-3 15,0 0-4-15,0 0-7 0,0 0-4 0,0 0-6 0,0 0-6 16,0 0-5-16,0 0-4 0,0 0-4 0,6 0-4 0,1-3-3 16,0 3-2-16,4 0-1 0,4-4-3 0,4 4-1 15,1-4 0-15,6 4 0 0,6-3-1 0,-5 3 0 16,11 0-1-16,1 0 1 0,1 0 0 0,-1-4 1 0,6 4 0 15,1-4-1-15,-1 4 1 0,1 0 1 0,-7 0 0 0,7-3 1 16,-7 3 0-16,-6 0-1 0,-1 0-1 0,1 0 1 16,-14 0 0-16,0 0-1 0,-5 0 0 0,-1 0 0 0,0 0 4 15,-7 0 6-15,1 0 5 0,-7 0 5 0,0 0 2 16,0-4 0-16,-7 4 2 0,1 0-1 0,-7-3-2 0,6 3-7 16,-5-4-3-16,-2 0-5 0,1 0-2 0,7 4-2 0,-7-3 1 15,6 3-2-15,1-4-2 0,0 4-6 0,6 0-19 16,-8 0-25-16,8 0-31 0,0 0-57 0,0 0-146 0,8-4-90 15,-8 4-83-15</inkml:trace>
  <inkml:trace contextRef="#ctx0" brushRef="#br0" timeOffset="89479.05">20416 3418 37 0,'-7'-8'443'0,"7"5"-134"16,-6-5-132-16,6 5-71 0,0-5-33 0,0 4-19 0,0 1-8 15,0-1-6-15,0 1-2 0,0-1-2 0,0 1-5 16,0 3-5-16,0 0-5 0,0 0-5 0,6 3-5 0,-6 1-4 15,7 3-3-15,-7 0-2 0,6 1 4 0,0 3 1 16,2 4 4-16,-8 2 3 0,6 3 4 0,0 1 3 0,1 4 2 16,-2 1 3-16,-5 3 0 0,8 0 1 0,-1 6-3 0,-2 1-2 15,-5-4-2-15,7 9-4 0,-7-4-2 0,0 3-1 16,0 0-1-16,7 5-5 0,-7-6 0 0,0 1-1 0,0 4-1 16,0-3-1-16,7-5 2 0,-7 1-2 0,0-3 0 15,6-2-2-15,-6-6 1 0,0 0-1 0,6-5-1 0,-6-3 0 16,0-3 1-16,7-3 12 0,-7-3 13 0,0-1 21 0,0-4 26 15,7 1 18-15,-7-5 20 0,0 0 17 0,0-9 8 16,0 1-8-16,6 2-11 0,-6-9-19 0,7-3-25 0,-1-1-20 16,1-2-19-16,-1-4-19 0,1-1-7 0,-1-3-4 15,8 0-4-15,-9-2 1 0,9 2-1 0,-9-1-1 0,9 1 2 16,-1 0 0-16,1 0 0 0,-2 0-2 0,2 7-1 16,-2-4 0-16,8 7 0 0,-8 1 1 0,-5 7-2 0,7 0-1 15,-2 4 0-15,2 3-1 0,-8 4 2 0,7 4 0 0,1 3-2 16,-2 4 0-16,7 4 0 0,-5-1 2 0,-1 9 0 15,6-1 1-15,-5 0-1 0,-2 7 2 0,8-4 0 0,-7 6 1 16,7-2 0-16,-8 3 2 0,8-6-1 0,-7 3-1 16,1-3 0-16,4-1 1 0,-4 1 0 0,-1-4-2 0,-1-3-6 15,2-2-9-15,-1-2-15 0,0-1-17 0,-7-2-15 0,1-1-15 16,6-5-17-16,-6 2-15 0,-1-4-13 0,0 1-16 16,1-5-13-16,-7-5-9 0,7 1-17 0,-7-4-35 0,0-1-71 15,-7-3-128-15,-6-3-61 0</inkml:trace>
  <inkml:trace contextRef="#ctx0" brushRef="#br0" timeOffset="89650.89">20045 3725 293 0,'-7'-3'486'0,"-6"-1"-183"0,6 4-132 0,7-4-72 0,0 0-38 15,7 1-26-15,-1-1-13 0,8 1-8 0,5 3-1 0,0-4-2 16,7 0 0-16,1 4-1 0,12 0 1 0,-7 0-1 15,14 0-2-15,-7 0-2 0,6 4-2 0,8 0-7 16,-1-4-10-16,7 3-17 0,-7 1-24 0,5-1-53 0,-4-3-123 16,0 0-103-16,-1 0-85 0</inkml:trace>
  <inkml:trace contextRef="#ctx0" brushRef="#br0" timeOffset="89947.63">21042 3413 414 0,'0'-3'448'0,"-8"3"-196"0,2 0-116 16,6 0-60-16,0 3-30 0,0 2-15 0,6-1-5 16,2 4 1-16,-2 5 1 0,7 3 6 0,-7 1 2 0,8 5 2 15,5 4 1-15,-6 0-4 0,7 6 0 0,-7 2-3 0,-1-1-4 16,2 7-4-16,6 1 0 0,-9 3-4 0,3-1-1 15,-1 4-4-15,0 1-2 0,-7 0 0 0,8 0-4 16,-1-1 0-16,-6 4-2 0,-1-7-3 0,7 4-1 0,-7-4 1 16,-6-4-4-16,6 1-11 0,2-5-13 0,-2 1-16 0,-6-1-22 15,0-5-27-15,5 1-45 0,-5-6-93 0,-5-5-135 16,5-2-76-16,0-8-37 0</inkml:trace>
  <inkml:trace contextRef="#ctx0" brushRef="#br0" timeOffset="90307.06">21183 3737 234 0,'0'-15'487'0,"9"3"-171"16,-3 2-141-16,-1 2-74 0,9-3-38 0,-1 0-18 0,0 4-10 15,7-1-5-15,-7 2-4 0,6 2 2 0,-6 0-4 16,7 4-2-16,-6 0-4 0,-8 4-3 0,6 0-4 0,-5 7-4 16,-7-1-3-16,0 5-2 0,0 0 0 0,-7 3-1 0,1 1-1 15,0 3 0-15,-9-5 2 0,10 2-2 0,-9 3 1 0,2-4 1 16,-1 1-1-16,0-5-2 0,0 5 2 0,-1-5-1 16,2-3 0-16,-1 4 0 0,0-4 0 0,5 0 0 15,-3-4 0-15,2 1 1 0,-2-1-1 0,4-4 1 0,7 4 0 16,0-3 0-16,-7 0 2 0,7 3-2 0,0-3 4 0,7 4 1 15,0 0 5-15,-1-2 2 0,8 2 2 0,5 3 4 16,0 0-2-16,8-4 1 0,-1 4-5 0,5-4-2 0,3 4-2 16,5 1-2-16,0-6-7 0,7 5-15 0,-1 1-21 15,-5-4-33-15,5 1-76 0,1-1-185 0,-7 0-93 0,-1-4-61 16</inkml:trace>
  <inkml:trace contextRef="#ctx0" brushRef="#br0" timeOffset="90931.77">21745 3534 50 0,'-6'-10'479'0,"-1"-1"-115"0,7 3-155 16,0-2-85-16,-7 3-46 0,14-1-24 0,-7 4-12 0,7-4-8 15,-7 6-5-15,6-2-3 0,7 1-6 0,-7 3-2 16,8 0-2-16,-2 3-3 0,2 3-4 0,5 2-2 0,-6 7-2 15,6-1 0-15,1 5 0 0,0 3 0 0,-1 0-1 16,1 3 1-16,0 6-1 0,-8-3 0 0,8 5 0 0,-1-4 0 16,-5 4-3-16,-1 0 0 0,0 0 2 0,0 0-3 0,-7 4 0 15,1-4 1-15,-1 0-1 0,-6-3 0 0,0-1 0 16,0 0 0-16,0-7 2 0,0 0 4 0,0-3 4 16,-6-5 6-16,6 1 10 0,-7-7 10 0,7-2 9 0,-6-3 7 15,-1-3 5-15,1 0 2 0,-1-7 4 0,1 0 2 0,-1 0-4 16,-5-8 2-16,4 0-2 0,2-3-3 0,0 0-2 0,-1-4-4 15,1 1-3-15,-8-6-4 0,14 5-6 0,-6-3-11 16,6-1-4-16,-6-3-4 0,12 2-4 0,-6-2 0 16,0 0-3-16,6 1-4 0,1 1 0 0,0-2 0 0,6 3-1 15,-7 1-1-15,8 3-1 0,-2 3-1 0,8 2-3 0,-7 1 0 16,6 10-2-16,0-1-1 0,8 2 0 0,-7 5-2 16,6 5 1-16,0 2 1 0,-1 7 0 0,1 1 1 0,1 3 0 15,-1 8 0-15,0-5 0 0,0 8 0 0,0 0 1 16,-7 2-1-16,8 1 1 0,-7-3 1 0,-2 4 0 0,2 0-1 15,-7 1 0-15,1-1 0 0,-8-4-3 0,7 0-7 0,-6 1-11 16,-1-5-16-16,0 1-16 0,1-4-15 0,-7-8-17 16,6 5-16-16,-6-9-15 0,7 2-11 0,-7-5-19 0,7-3-27 15,-7-4-92-15,0-4-121 0,0-3-77 0,0-7-38 0</inkml:trace>
  <inkml:trace contextRef="#ctx0" brushRef="#br0" timeOffset="91259.82">21622 3162 296 0,'-14'-5'493'0,"8"2"-197"16,-1-5-118-16,7 4-61 0,0-3-27 0,0 0-18 0,0 0-11 15,7-4-5-15,6-1-7 0,-6-2-7 0,5-1-6 16,2-2-2-16,-2 2-5 0,8-3-4 0,-7-1-2 0,7-4 1 15,-8 6 1-15,2-2 0 0,-1 1 1 0,-1-5-3 0,2 2 1 16,-2-4 1-16,-4 2-1 0,-2-2-2 0,0-1-1 16,1 4 2-16,-1 1-1 0,1-2 2 0,-1 5 3 0,-6 3 2 15,7 1 5-15,-1 3 0 0,-6 0-1 0,6 3-5 16,-6 5-2-16,0-1-4 0,8 4-5 0,-8 0-6 0,6 4-6 16,0 7-4-16,8 0-2 0,-1 3 1 0,-7 5 0 15,14 2 1-15,-8 6 1 0,8 2 1 0,6 3-2 0,1 5 2 16,5 3-6-16,0 1-22 0,7 3-27 0,8 3-33 0,-3 5-41 15,3-5-58-15,4 4-145 0,-5-3-109 0,-1 3-85 0,2-3-32 16</inkml:trace>
  <inkml:trace contextRef="#ctx0" brushRef="#br0" timeOffset="91619.36">22990 4121 205 0,'-26'-4'499'0,"-1"4"-115"0,0 4-174 0,2-4-93 16,0 4-49-16,5 0-28 0,-1-1-14 0,2 4-10 0,6 0-5 15,1 1-2-15,-2 4-2 0,8-3-1 0,0 7 0 16,6 2 0-16,0-3-3 0,6 3 0 0,0 0 0 0,8 1 0 15,-2-2-1-15,1 3 0 0,1-3-1 0,-2 2-1 16,2 0 1-16,-2-2 2 0,2 2-3 0,-1-5 1 0,-7 1 2 16,1 0 0-16,0 0-1 0,-7-4 3 0,0 0 2 15,-7 0 0-15,0-4 3 0,-6 4 0 0,1-4 0 0,-8 0 2 16,6-2-1-16,-5 1-3 0,-1-2-1 0,-6 3-4 0,14-3-11 16,-8-4-11-16,7 4-18 0,0 0-23 0,6-4-36 0,0 0-75 15,7-4-167-15,7 0-82 0,0 0-46 0</inkml:trace>
  <inkml:trace contextRef="#ctx0" brushRef="#br0" timeOffset="92228.4">23126 4227 100 0,'-6'0'380'0,"0"-3"-107"0,6 3-109 0,-7 0-65 16,7-3-37-16,0 3-19 0,0 3-10 0,-7-3-7 0,7 3-4 15,0 1-5-15,-6 3-1 0,6 1-1 0,0 3 1 16,0-1 2-16,-7 5 2 0,7 3 3 0,0 1 3 0,0-1 1 16,0 4 2-16,0 0 0 0,0 0-2 0,7 4-1 15,-7-1 1-15,0 1-4 0,6 0-1 0,-6 4-2 0,0-5-1 16,0 4-3-16,7-3 0 0,-7 0-1 0,7-1-2 0,-1-4-2 15,-6 2-2-15,6-4-2 0,-6-1 0 0,7-3 1 16,-7-1 3-16,7-7 8 0,-7 4 10 0,0-7 17 0,0 0 14 16,0 0 8-16,6-8 4 0,-6 0 0 0,0 0 2 15,0-7-3-15,0 0-6 0,5-3-14 0,-5-5-13 0,-5 1-4 16,5-1-2-16,0-6-1 0,-6 4-5 0,-1-6-5 0,7 1-6 16,-7-3-6-16,1 4-2 0,0-4-3 0,6 0-6 15,0-5 0-15,0 5-1 0,0-4 1 0,0 4 0 0,6-1 0 16,-6 4 1-16,6-3-1 0,1 7 2 0,0 0 0 15,-1 5-2-15,-1-2-4 0,3 8-2 0,4 3-5 0,2 0-1 16,-8 6-1-16,8 2-2 0,-2 0-1 0,2 2 1 0,-8 6 1 16,7 4 3-16,-13-2 3 0,7 9-1 0,-7-5-2 15,0 5 0-15,-7 3-5 0,1-5-2 0,-1 6-5 16,-5 0-3-16,-8-2-5 0,6-3-7 0,2 4-5 0,-1-4-6 16,-7 1-7-16,14-1-10 0,-8-3-10 0,8 0-15 0,0-1-16 15,6-3-27-15,0-3-55 0,6-5-140 0,0 1-71 0,8-1-46 16</inkml:trace>
  <inkml:trace contextRef="#ctx0" brushRef="#br0" timeOffset="92619.03">23472 4260 277 0,'-13'-3'486'0,"0"3"-178"0,-7 0-135 15,6 3-74-15,2-3-40 0,-7 7-19 0,-1-3-9 16,7 4-5-16,0-1 0 0,-6 0-4 0,12 0-3 0,-6 1 0 15,7 0-1-15,-3-1-4 0,9 0-3 0,0 0 0 0,9-2 1 16,-3-2 3-16,7 0 0 0,-6-3 3 0,5 0 1 16,8 0-1-16,-7-3 0 0,7 0-1 0,-1-2-1 15,7-2-1-15,-6 2 0 0,6-1-1 0,-7-2-1 0,1 1 3 16,0-1 4-16,-9 1 4 0,3 4 0 0,0-1 1 0,-8 4-3 16,0-3 1-16,2 3-2 0,-8 0-5 0,6 0-5 0,-6 3-3 15,6 1-3-15,0-1-1 0,1 8-1 0,0 0 0 16,-1 1 0-16,7-2 0 0,1 5-8 0,-2 4-15 0,8-5-21 15,6 5-20-15,-1-5-24 0,2 1-23 0,5-1-26 16,-6-3-28-16,1-2-23 0,5-3-13 0,-6-6 0 0,0 4 15 16,-6-8 41-16,6 4 56 0,-6-3 51 0,-1-5 51 0,-6 4 52 15,7-4 42-15,-8 2 34 0,2-2 14 0,-1-3-4 16,-7 4-24-16,0 0-15 0,2 0-16 0,-2 3-16 0,0 0-16 16,-6 0-12-16,7 1-14 0,0 3-20 0,-7 0-28 15,6 3-40-15,-6 1-76 0,0 4-195 0,0 2-94 0,-6-3-62 16</inkml:trace>
  <inkml:trace contextRef="#ctx0" brushRef="#br0" timeOffset="93618.79">6589 14243 210 0,'7'-18'451'0,"5"-4"-116"16,-5-1-129-16,6 6-78 0,-7-5-42 0,6 3-25 0,3 2-14 16,-3-2-8-16,2 4-6 0,-2 1-3 0,2-1-4 15,-1 7-3-15,7 1-4 0,-9 3-2 0,4 4-2 0,-3 0 2 16,8 7 0-16,-7 5 3 0,-1 3 1 0,2-1 3 15,-1 8 2-15,-6 4 0 0,6 3 0 0,-2 1-4 0,-2-1-2 16,-3 4-6-16,-1-1-3 0,2-3-2 0,0-2-1 0,0-2 0 16,-1 1 1-16,-6-4 0 0,7-3 1 0,-7-5 2 15,6 1 4-15,-6-5 12 0,7-3 20 0,-7-3 32 0,7 0 30 16,-7 0 21-16,6-8 18 0,0-4 10 0,0 1 5 16,-6-11 0-16,8-1-11 0,-2 1-21 0,-1-7-22 0,3-1-19 15,-2-3-9-15,0-1-10 0,2 1-4 0,-2 0-9 0,0 0-9 16,1 2-10-16,0 6-6 0,-7 3-7 0,6-1-7 15,0 5-6-15,1 2-5 0,0 2-3 0,-1 3-4 16,7 3-2-16,0 0-1 0,0 8-2 0,1-4 0 0,5 7-1 16,0 4 4-16,-6 1 0 0,7 2 0 0,0 1-1 0,-1 2 1 15,1 2-1-15,0 3 1 0,-2-5 1 0,-4 6 0 0,5-1-3 16,1-4 1-16,-9 4-4 0,9-3-4 0,-6-2-11 16,6-2-16-16,-7 1-26 0,0-2-30 0,0-3-30 15,-7 0-32-15,8-4-29 0,-2 1-25 0,-4-5-20 0,4 2-15 16,-6-5-10-16,1-5-6 0,0-2-39 0,-1 0-85 0,-6-8-85 15,0-4-40-15</inkml:trace>
  <inkml:trace contextRef="#ctx0" brushRef="#br0" timeOffset="93884.28">6784 13518 392 0,'-7'-10'537'0,"7"-2"-73"0,0 1-209 15,0 0-119-15,7-4-65 0,0 1-29 0,6-5-16 16,0 1-4-16,-1-1 1 0,8-2 2 0,-6 3 3 0,5-4 2 16,-5 3 3-16,4 5 0 0,-4-5 0 0,5 4 2 0,-5 1 2 15,-2 3 3-15,-6 0 2 0,2 4 3 0,-2-1 0 16,-1 5-5-16,3-1-3 0,-8 4-6 0,6 0-6 16,-6 4-3-16,6-1-1 0,-6 9-1 0,8-2-1 0,-2 9 0 15,0-2 2-15,1 10-1 0,0-2-1 0,5 5-10 0,2 2-22 16,-1 2-30-16,6 2-31 0,-1 1-32 0,16 3-37 0,-2 0-40 15,2-3-82-15,5 0-162 0,6-1-49 0,-5-3-35 16</inkml:trace>
  <inkml:trace contextRef="#ctx0" brushRef="#br0" timeOffset="94227.87">7950 14705 64 0,'-12'0'516'0,"-8"7"-15"0,7-3-186 15,-1 3-137-15,2 0-79 0,-1 4-41 0,0-3-24 0,0 3-14 16,7 0-6-16,-8 4-7 0,8-1 0 0,0 4-2 0,-2-3 0 15,2 3-1-15,0-3-2 0,6 0 1 0,0 0-3 16,6-4 0-16,-6 3 0 0,6-2 0 0,-6-2-1 0,8-3 1 16,-8 5 1-16,6-5 1 0,-6 0-1 0,0 0 3 15,0-3-4-15,0 3 2 0,0-3 0 0,-6 3 0 0,-2 0 1 16,-4 1-3-16,5-1-10 0,1 0-12 0,-1-3-11 0,-6 0-22 16,7 0-30-16,0-4-50 0,-2-4-106 0,8 0-122 15,0-7-70-15,0 4-31 0</inkml:trace>
  <inkml:trace contextRef="#ctx0" brushRef="#br0" timeOffset="94899.59">7625 14698 236 0,'7'-5'368'0,"-1"-1"-98"16,0 2-104-16,0-3-68 0,2 3-38 0,-2-4-19 15,0 5-7-15,1-4-7 0,0 3 2 0,-1-1 1 16,-6 3 2-16,7 2-3 0,-7-4-4 0,0 1-3 0,0 6-4 16,0-3-4-16,0 4-1 0,0-2-3 0,0-2 1 0,-7 12 2 15,1-5 1-15,-1 8 3 0,0-1 1 0,1 1-1 16,6 0-2-16,-6 3-2 0,-2-2-1 0,8-2-5 0,0 4-2 15,0-3-5-15,0-1 0 0,0 1 0 0,8-4 2 16,-2 3-1-16,0-2 0 0,8-1 0 0,-1-1-1 0,-7 1 1 16,7 0-1-16,0 1 0 0,-7-1 0 0,8-4 0 0,-8 4 1 15,1 0 2-15,-1 0 3 0,-6 0 1 0,0 0 1 16,0 3 5-16,-6-3 2 0,-1 0 8 0,-5 1 2 16,-2 2 2-16,1-3 2 0,0-3 0 0,-6 3-2 0,5-1-2 15,-6-2-3-15,8-1-6 0,-1 0-2 0,-7-3-4 0,8-1-10 16,-2-3-15-16,8 0-13 0,-8 0-23 0,8-3-27 0,6-4-47 15,0 0-84-15,0-8-155 0,6-3-66 0,2-1-41 16</inkml:trace>
  <inkml:trace contextRef="#ctx0" brushRef="#br0" timeOffset="95118.29">8068 14404 386 0,'-7'4'534'0,"1"0"-92"0,6-1-185 16,-6 4-119-16,6 1-65 0,0 3-34 0,6-1-16 0,-6 5-7 15,6 1-3-15,1-3-2 0,-1 6-1 0,8 0 4 16,-8-1-2-16,8 3-4 0,-2 2-1 0,0 2-2 16,2-2-1-16,-1 2-1 0,7 0-1 0,-8-2-4 0,2 2-10 15,-1 0-8-15,0 2-13 0,0-5-15 0,-1 0-18 0,-5-1-19 16,6-2-20-16,-7 0-33 0,2-8-53 0,-2 3-84 0,-6-2-109 15,0-6-51-15</inkml:trace>
  <inkml:trace contextRef="#ctx0" brushRef="#br0" timeOffset="95352.61">8035 14639 420 0,'0'-19'433'16,"6"1"-147"-16,2 0-122 0,-2 0-66 0,7-5-35 15,0 5-20-15,6 0-11 0,-5-1-9 0,4 1-3 0,2-1-1 16,1 5-2-16,-9 3-1 0,8 0-3 0,-7 4-5 0,7 3-1 16,-14 1-2-16,6 3 0 0,-5 3-1 0,-7 5 0 15,0 2 0-15,0 9 1 0,-13-1 1 0,1 5 1 0,-2 2-1 16,1 1-2-16,-7-1-1 0,2 4-1 0,-9 0 1 16,13 0-5-16,-4 2-5 0,-2-2-9 0,7-4-7 0,0-3-12 15,6-3-17-15,1-1-13 0,6-3-22 0,0-7-52 0,6-2-105 16,-6-2-104-16,7-4-60 0</inkml:trace>
  <inkml:trace contextRef="#ctx0" brushRef="#br0" timeOffset="95774.45">8420 14555 289 0,'-6'7'472'0,"-2"3"-141"0,2 2-145 15,-6-1-85-15,5 3-44 0,-1-3-23 0,3 1-14 0,5-1-6 16,0 0-3-16,-7-1-1 0,14-2-1 0,-7 3-1 0,0-7-2 16,5 2 0-16,-5-1 1 0,8-2 4 0,-1-3 5 15,-2 0 4-15,-5 0 2 0,7-3 1 0,7-4 5 16,-8-1 1-16,0 1 2 0,1-5-1 0,-1 5 1 0,1-5-2 16,0-1 1-16,-1 1 1 0,7-1 0 0,-6 1-1 0,-1-3-1 15,7 5-3-15,-7 2-5 0,1-3 0 0,0 7-6 16,-2-2-5-16,-5 1-4 0,7 5-2 0,0 0-3 0,-7 0-1 15,7 0 0-15,-7 5-4 0,6-3 2 0,0 2-1 0,-6 0 0 16,8 0 2-16,-2-1 0 0,-6 1-1 0,6-4 2 16,1 4-1-16,-1-4 1 0,1 0 2 0,-1 0-1 0,1-4 0 15,5 0 0-15,-4-3 2 0,4-1-1 0,-5 1-1 16,6-4 4-16,0 4 2 0,-7 0 2 0,8 0 1 0,-8-2 2 16,0 7-1-16,2-3 0 0,-2 2 0 0,0 0-1 15,-6 3-3-15,6 3-3 0,1 0 1 0,-1 2-3 0,-6 2 2 16,7 4 0-16,-7 0-1 0,7 3-2 0,-7-3 0 0,0 4 0 15,5-5-8-15,-5 5-17 0,7 0-22 0,7-1-26 16,-2-2-39-16,2-4-86 0,5-1-176 0,-5-5-91 0,12 3-44 16</inkml:trace>
  <inkml:trace contextRef="#ctx0" brushRef="#br0" timeOffset="96368.03">10401 14246 131 0,'0'-10'527'0,"0"3"-4"16,0-5-197-16,6 4-146 0,1 2-83 0,0-2-47 0,-7 5-23 16,6-1-16-16,0 0-6 0,8 4-1 0,-8 0 1 0,7 0 1 15,-8 8 3-15,10 0 3 0,-10-1 1 0,9 7 0 16,-1 1 2-16,0 3-1 0,-6 4-1 0,6-4-4 0,-1 4-2 15,-5 4-2-15,0-4 1 0,-1 4-3 0,0-4-2 16,2 0 0-16,-3 1-1 0,-5-6 0 0,7 2-1 0,-7-1 1 16,7-4 0-16,-7-3 2 0,0 0 6 0,0-3 12 0,5-1 19 15,-5-3 27-15,0 0 34 0,0-2 34 0,-5 3 28 16,5-10 12-16,0 5 3 0,0-6-9 0,0-2-16 0,0-3-21 16,0 0-29-16,0-3-31 0,0-4-26 0,0 2-11 15,0-6-8-15,5 5-3 0,-5-6-5 0,8 5-4 0,5-4-5 16,-7 3-4-16,8-3-1 0,5 5-3 0,-6-2 1 15,0 1-2-15,7 3 2 0,-1 4-1 0,1-3-1 0,-1 6-3 16,0 1 0-16,1 3-4 0,-1 4 1 0,0 0 1 0,-4 4 1 16,4 3-1-16,-6 1 3 0,0 6 1 0,7-3 0 0,-9 4 1 15,4-1 0-15,-10 1-2 0,9 3-7 0,-1 1-18 16,-6-1-20-16,5-3-24 0,-4 3-26 0,-2-4-25 16,0 5-26-16,0-9-27 0,2 5-21 0,4-3-12 0,-5-2-8 15,-1-3-10-15,0-2-41 0,-6 2-101 0,8-7-73 0,-8 0-49 16,0-3-13-16</inkml:trace>
  <inkml:trace contextRef="#ctx0" brushRef="#br0" timeOffset="96649.36">10466 14013 133 0,'-7'-15'531'0,"7"4"2"0,0-4-192 16,7 1-156-16,-2-1-81 0,3-3-38 0,4-1-11 15,9-3 2-15,-2 1 9 0,1-2 9 0,-1 1 12 0,0 0 5 16,1 1 0-16,0-6-2 0,-1 6-9 0,1-5-9 0,0 4-7 16,-8 1-1-16,8 2-4 0,-8 4 4 0,2-3 5 15,-7 7 3-15,-1-1 1 0,7 5-1 0,-13 0-6 16,7 0-10-16,-1 3-10 0,-6 4-12 0,7-4-10 0,-7 8-7 16,6-4-6-16,-6 8-4 0,6 2-2 0,2 1-2 0,-2 4 1 15,0 4 1-15,1 3 1 0,5 0-6 0,-5 0 3 0,5 3 0 16,9 5-2-16,-8-5-21 0,6 8-41 0,1-4-57 15,7 0-64-15,-2 1-68 0,1 3-150 0,6-4-120 16,1 0-103-16,-8 1-34 0,9-9 6 0</inkml:trace>
  <inkml:trace contextRef="#ctx0" brushRef="#br0" timeOffset="96992.85">11489 14367 399 0,'-26'0'560'0,"6"5"-54"0,1 2-204 0,-1 0-131 15,7 0-78-15,0 4-45 0,7 0-23 0,-1 0-13 0,7 4-6 16,7-5-3-16,-1 5-1 0,1 1-1 0,6 2 2 15,7-4-1-15,-1 1 0 0,-1-1 0 0,10 5 1 16,-9-4-1-16,0-1-1 0,1 4 4 0,-7-3-3 0,1 0 0 16,-8 0 0-16,0-1-1 0,-1-3 0 0,-5 3 0 0,-5-2 1 15,-1 3-3-15,-8-5 3 0,2 1 1 0,-8 0-1 0,1-3 3 16,-7 3 1-16,6-4-1 0,-6 1-1 0,-1-1 0 16,8-3-2-16,-7-1-2 0,5 1-9 0,10-4-18 15,-3 0-26-15,8-4-27 0,0 1-32 0,6-1-51 0,0-7-86 16,6 0-146-16,6 0-78 0,-4 0-28 0</inkml:trace>
  <inkml:trace contextRef="#ctx0" brushRef="#br0" timeOffset="97571.09">11971 14511 267 0,'0'-7'502'0,"-6"3"-120"16,6-1-157-16,-8 3-103 0,8 2-57 0,0-5-31 0,-6 5-16 15,6 0-9-15,0 0-3 0,-6 0-4 0,6 0-2 16,0 0 6-16,0 5-1 0,-6-3-4 0,6 3-2 0,0-1 1 15,0-1-1-15,0 4 0 0,0-3 2 0,0 3-4 0,6 1 6 16,-6 0 7-16,0 2 5 0,0 1 5 0,0-1 4 16,0 5 7-16,0 0 6 0,0-1 5 0,0 6 5 15,0 1 0-15,0-2 2 0,-6 3-3 0,6 0-1 0,0-1-4 16,6 2-4-16,-6-1-5 0,0 4-6 0,0-5-4 0,0 1-4 16,0 4-4-16,0-8-3 0,0 4-2 0,6 0-3 0,-6-3-1 15,0-2-1-15,-6-2-3 0,6-1-1 0,0 1 1 16,0-7 2-16,0 3 2 0,0-7 2 0,-6 4 6 15,6-8 15-15,0 3 13 0,-7-3 6 0,0-3 5 0,7-2 8 16,-6-2 4-16,0-4 1 0,-1 0-1 0,0-4-11 0,1 1-11 16,-7-5-5-16,13-3-6 0,-6 0-7 0,-2-4-2 15,2-3-1-15,6 4-5 0,-6-5-3 0,6 1-1 0,0 0-2 16,6-1 2-16,-6 5-1 0,14-4-7 0,-8 3-3 16,7 0-1-16,0 4-1 0,0 4-1 0,7 0-2 0,-2 3 2 15,2 5-1-15,0-2-1 0,7 8-1 0,-8 1-2 0,0-1-2 16,-6 8-3-16,7-1-3 0,-14 1-6 0,8 3-8 15,-8 8-4-15,0-4-7 0,-6 4-5 0,0 3-3 0,-6 1-4 16,0-1-3-16,-8 0-1 0,1 4 0 0,-6-3 1 0,6-2 3 16,-7 2 0-16,8-1-1 0,-2-3-6 0,1-4-6 15,0 0-7-15,6 0-12 0,1-4-16 0,6-3-14 0,0 0-24 16,0-4-47-16,6-4-80 0,7-3-125 0,1-1-59 16</inkml:trace>
  <inkml:trace contextRef="#ctx0" brushRef="#br0" timeOffset="97852.24">12284 14591 499 0,'-13'8'511'0,"-7"0"-156"0,8-1-143 15,-9 3-82-15,9 2-44 0,-2-3-21 0,-5 3-12 0,12-1-4 16,-5 0-5-16,5 1-4 0,0-2-8 0,1-3-8 0,6 5-4 16,6-5-7-16,-6-4-4 0,14 1-5 0,-8-1-1 15,7-6 1-15,6 3-2 0,1-4-3 0,-1-3-9 16,1 0 0-16,6-4-1 0,-6 4 1 0,6-4-1 0,-7 0-1 15,8-1 1-15,-7 5 3 0,5-5 6 0,-5 10 2 0,0-5 3 16,-8 3 0-16,8 0 2 0,-1 4 2 0,-5 0 2 16,-2 4 1-16,2 0 0 0,-2-1 1 0,1 1-2 0,1 3-1 15,-2 0-1-15,2 0-1 0,-2 1 0 0,2 3-6 16,-8-3-7-16,7-1-18 0,0 0-20 0,-6 0-25 0,-2 4-32 16,2-7-49-16,-7 3-86 0,0-7-150 0,-7 3-73 0,2 1-37 15</inkml:trace>
  <inkml:trace contextRef="#ctx0" brushRef="#br0" timeOffset="98820.7">5401 9188 14 0,'-5'-19'486'0,"-1"5"-22"0,6-1-205 16,0 1-121-16,0-1-65 0,6 3-37 0,-1 2-15 0,4 3-9 16,2-1-4-16,-3 4-2 0,5 1-1 0,0 3 1 15,1 3 1-15,-2 1 4 0,1 7 1 0,7 3 3 0,-7 5 1 16,0 7 1-16,-1 4 1 0,2 2 1 0,-1 5-1 0,-7 3-2 16,8 8 0-16,-2-4-2 0,-5 4-1 0,6-2-2 15,-7 3-1-15,8-6-1 0,-1 2 3 0,-7-5 1 0,0-7 0 16,1-1 1-16,6-3 2 0,-7-2 0 0,-6-9-1 15,8 0 3-15,-2-6 2 0,-6-2 9 0,6-3 15 0,-6 1 10 16,7-8 7-16,-7 0 13 0,6-8 17 0,1-3 8 0,6 1 0 16,-7-9-9-16,0-4-13 0,8 2-13 0,-2-8-7 15,-4-5-15-15,4 5-16 0,1-3-9 0,-6-2-7 0,6 2-3 16,-7 2-4-16,1 5 0 0,0-1-1 0,-1 9 0 16,0 0-2-16,1 3-3 0,0 8 1 0,-1-3-2 0,1 6 2 15,5 3-1-15,2 7 0 0,-2 1-1 0,2 3 2 16,5 7 2-16,1 1 0 0,6 3 2 0,-7 3 0 0,7 1-1 15,7 3 0-15,-7 1 2 0,6-5-1 0,-6 4-1 0,7-4 0 16,0 1-1-16,-1 3-3 0,0-6-9 0,-5 3-19 0,5-4-22 16,-5-1-23-16,-7-2-21 0,6-5-21 0,-14 2-23 15,8-7-15-15,-7-1-12 0,-6 4-7 0,-1-12-29 16,-6 0-109-16,-6 0-74 0,-1-8-65 0</inkml:trace>
  <inkml:trace contextRef="#ctx0" brushRef="#br0" timeOffset="99133.11">5260 8554 355 0,'0'-4'509'0,"0"1"-124"0,0-1-181 15,0-3-97-15,6-1-52 0,7-3-27 0,-6-4-14 16,6 1-5-16,7-4 0 0,-8-1 1 0,8-6 4 0,-1 3 3 15,1-4 4-15,0 0 2 0,-9 1 2 0,10-1-4 0,-8 0 0 16,1 4-3-16,-2 1-1 0,1-1 0 0,-6 7 3 16,-1-1 4-16,1 7 0 0,-7 1 0 0,6 0 0 0,-6 5-1 15,0 3-3-15,0 3-2 0,0 5-5 0,0 7-3 16,0 3-1-16,0 3 1 0,-6 6 4 0,6-1-1 0,6 6 1 16,-6 2-1-16,7-2-2 0,0 5-2 0,5-5-2 0,2 5-2 15,-2-4-5-15,8 1 0 0,-1-2 0 0,7 5-4 16,1-4-17-16,-1 0-21 0,6-1-22 0,7 2-24 15,1-5-35-15,-1 0-58 0,6-3-143 0,1 0-69 0,-1-8-72 16</inkml:trace>
  <inkml:trace contextRef="#ctx0" brushRef="#br0" timeOffset="99476.64">6673 9082 437 0,'-7'-4'479'16,"-5"4"-197"-16,4 0-126 0,-4 0-68 0,6 0-35 0,-7 4-23 15,6-1-14-15,-5 1-5 0,5-1-4 0,0 2-1 16,7 1-1-16,-6-2-1 0,6 3-1 0,0 1 1 0,0-2-1 16,6 6-1-16,1-5 1 0,-7 4 1 0,13 0 1 0,-7 1 0 15,8-2-2-15,-2 2 1 0,0-2-1 0,8 5 1 16,-5-4-3-16,-3-1-1 0,1 5 0 0,0 0 0 15,0-4 2-15,-7 7-1 0,2-2-1 0,-2-1 2 0,-1 2 0 16,-10 2 3-16,5-1 0 0,-14 0 2 0,8 0 0 0,-13 5 1 16,-1-1 1-16,0-5-1 0,1 6 1 0,-7-5-3 0,0 4-1 15,6-3 0-15,-6-2-3 0,6-1-2 0,0-3-7 16,8-1-12-16,-1-1-11 0,0-4-15 0,13 0-19 16,-6-3-23-16,6-4-39 0,6 0-63 0,1-7-109 0,6 0-76 15,0-8-44-15</inkml:trace>
  <inkml:trace contextRef="#ctx0" brushRef="#br0" timeOffset="99960.97">7045 9206 191 0,'0'0'444'0,"-7"0"-140"0,7 0-136 0,0 4-71 0,0-1-41 16,-6 2-20-16,6 1-7 0,6 2-3 0,-6-1 0 0,7 3 2 15,-7 5 3-15,7-3 1 0,5 2-3 0,-5 4-3 16,6-2-5-16,-6 1-3 0,12 2-1 0,-12 3-6 16,4-4-3-16,9 5-2 0,-6-3 1 0,6-1-1 0,-8 4 0 15,2-5-1-15,6 4-2 0,-9-8 1 0,3 1-1 0,-8 0 1 16,2-3-3-16,4-3 1 0,-4-1-2 0,-8 0 3 15,6-4 1-15,-6-2 4 0,0 3 3 0,0-5 2 0,0 0 3 16,-6-5-1-16,6-1-1 0,-14-2 0 0,8-3-1 16,-8 0-5-16,0-4-2 0,3-2-3 0,-3-2 2 0,2 0 0 15,-2-2 0-15,1-2 1 0,0 1 1 0,-6 0-1 0,4-3 0 16,4 2 1-16,4-2-2 0,-6-1-2 0,0-3 1 16,7 3-2-16,-8 1 1 0,8 4 0 0,0-2-1 0,6 4 1 15,-7 1-2-15,7 7-1 0,0 0-3 0,0 1 0 16,0 2-1-16,7 4-1 0,-1 1 1 0,7-1-2 0,-6 0 1 15,6 4 2-15,-1 4 2 0,2 0-2 0,-3-1 0 0,4 5 1 16,-2 3-3-16,0-4-1 0,-7 4-1 0,1 3-1 16,-7 2-2-16,0-2-2 0,0 4-1 0,-7 1-1 0,1-2 0 15,-1 2-3-15,-7-1-3 0,3 4-3 0,-3-3-2 16,1-1-5-16,0 5-6 0,0-9-10 0,7 4-11 0,-8-4-13 16,8 1-21-16,6-4-39 0,0-3-68 0,0-1-137 0,0-7-59 15</inkml:trace>
  <inkml:trace contextRef="#ctx0" brushRef="#br0" timeOffset="100289">7423 9147 112 0,'-6'-3'472'0,"-1"-5"-130"0,0 5-136 0,1 3-80 16,-2-5-46-16,3 3-25 0,-1 2-19 0,-3 0-9 0,4 0-7 15,-1 2-7-15,0 3-4 0,6-2-4 0,-8 5-1 16,2-5-2-16,6 5 0 0,0-1-2 0,0-4 0 0,0 6-1 16,0-7 0-16,0 6 1 0,6-4 1 0,-6-1 1 0,8 1 1 15,-2 0 0-15,0-4-1 0,-1 0 2 0,-5 4-1 0,9-4 1 16,-3-4-1-16,-1 4 3 0,-5-4 2 0,8 4 3 16,-2-4 3-16,-6 1 5 0,7-1 5 0,-7 4 0 15,7-3 4-15,-7 3 3 0,0-5-1 0,0 5-2 0,6 0-4 16,-6-2-4-16,0 2-7 0,6 0 0 0,-6 0-7 0,7 0-4 15,0 0-1-15,-1 2-1 0,0-2-5 0,1 5-7 16,6-5-11-16,-6 3-16 0,13-3-18 0,-8 0-31 0,8 0-67 16,5-3-160-16,-5-2-69 0,6-2-56 0</inkml:trace>
  <inkml:trace contextRef="#ctx0" brushRef="#br0" timeOffset="100851.32">8061 8029 115 0,'7'0'467'15,"-7"0"-114"-15,6 4-163 0,1 0-90 0,0 0-45 16,5 4-27-16,2-1-12 0,-2 3-3 0,2 2-3 0,-2-1-2 16,9 3 2-16,-3 1-2 0,-4 3 0 0,5 0 2 0,-5 1-2 15,-2 3-2-15,8-3-1 0,-8 2 1 0,-4-3-4 16,5 1 2-16,-1-1 5 0,-5-2 0 0,0-2 2 0,-7-3 2 15,6 0 5-15,-6-4 5 0,0 0 10 0,6-3 4 16,-6 0 3-16,-6-1 4 0,6-3 1 0,-6 0 1 0,6-3-3 16,-7-1-2-16,0-4-7 0,1-2-6 0,0-1-3 0,6 0-2 15,-7-3-3-15,1-6-2 0,6 3-1 0,-8-2-3 16,8 1-1-16,8-4-2 0,-8-1-3 0,6 1-1 16,1 0 0-16,-1 1-1 0,0-6-2 0,1 10 1 0,6-3 0 15,-7 3-1-15,8-2-1 0,-1 9-1 0,-8-2 1 0,10 2-1 16,-3 2 0-16,2 5-2 0,-2 3-1 0,1 3 0 0,1 1 1 15,5 3-1-15,-6 4-2 0,6 5 1 0,0-3 1 16,2 6 1-16,-1 3 0 0,5-1 2 0,-5 6 0 16,0-1-1-16,-1 3 0 0,0 0 1 0,1-3-1 0,-1 3 0 15,1 0 0-15,-1-4-2 0,0 2-1 0,2-2-4 0,-1 1-10 16,-8-4-16-16,8-4-13 0,-7 0-17 0,0-4-20 0,-1 2-23 16,-5-5-28-16,0-4-60 0,0-4-145 0,-7-3-52 15,0-3-50-15</inkml:trace>
  <inkml:trace contextRef="#ctx0" brushRef="#br0" timeOffset="101163.75">8094 7689 25 0,'-6'-7'484'0,"6"-1"-74"16,-7 1-165-16,7 0-100 0,-7 0-51 0,7-4-26 0,7 4-15 15,-7-4-9-15,7 0-3 0,-1 0-5 0,0-4 3 16,8 0 4-16,-2 4 1 0,2-7-5 0,-2 3 0 16,1-3-5-16,7 0-3 0,-6-1-3 0,5-2-8 0,1-2-5 15,-8 5 1-15,8-4 7 0,-8 0 4 0,2 4 9 0,-7 3 8 16,-1 1 14-16,0 2 15 0,1 1 13 0,-7 0 4 16,7 4-3-16,-7 3-4 0,0 1-10 0,0 3-13 0,0 0-14 15,0 0-21-15,6 3-12 0,-6 8-8 0,0 0-5 16,6 3-1-16,1 6 1 0,-7-2 0 0,13 7 1 0,-6-3 5 15,6 4-3-15,6-1-1 0,-5 6-7 0,5-2-26 0,1 3-38 16,-1-3-41-16,7 8-44 0,-1-4-65 0,8 3-174 16,-6-2-80-16,-1-2-78 0,-1 2-26 0</inkml:trace>
  <inkml:trace contextRef="#ctx0" brushRef="#br0" timeOffset="101585.52">9293 8367 350 0,'-13'-7'492'0,"-13"3"-168"0,7 0-150 0,-8 8-77 0,1-4-43 16,0 8-24-16,6-5-12 0,-5 8-7 0,5-4-3 16,7 1-2-16,0 3-2 0,7-4-1 0,-1 4-1 0,7 0-1 15,7 0 0-15,-1 1-1 0,7-3-1 0,0 7-1 0,7-5 1 16,5-1 0-16,1 2 0 0,1-1 0 0,-1 0 1 15,0 3 2-15,-6-3-1 0,5-3 1 0,-5 2 0 16,0 1-2-16,-7 0-1 0,-7-3 1 0,1 3 0 0,-7-4 0 16,0 4-2-16,-7-3 1 0,-6 3 1 0,0-4 2 0,-6 0 0 15,5 0-1-15,-5 1 0 0,-2-1-1 0,10-3-5 0,-9-1-13 16,7 1-18-16,6-4-31 0,1 0-50 0,-1-7-106 16,7 0-105-16,0-1-82 0</inkml:trace>
  <inkml:trace contextRef="#ctx0" brushRef="#br0" timeOffset="102101.1">9469 8477 227 0,'0'0'441'0,"-7"4"-147"0,7 0-129 0,-6-4-73 0,6 3-34 15,0 4-19-15,0-3-11 0,0 3-5 0,0 1 1 16,6-1-1-16,-6 3 0 0,7 2-2 0,-7-1-2 0,0 4-3 15,7 0-1-15,-7-1-4 0,6 1 0 0,-6-1-3 0,5-3-1 16,-5 3-1-16,8-2-1 0,-8-1 1 0,0 0 0 16,6 0 2-16,-6-4 0 0,0-4 3 0,0 5 2 0,7-4 7 15,-7-1 11-15,0 1 8 0,0-4 6 0,-7 0 1 16,7-4-1-16,0 1 0 0,0-1-2 0,0-4-5 0,0-2-9 16,0-1-8-16,0 0-6 0,0-3-2 0,0-1 0 0,0 0-1 15,7-1-1-15,-7 2-1 0,0-3-1 0,0 2-2 16,7 0 1-16,-7 1-1 0,6 2-1 0,-6-2 1 0,6 2-4 15,-6 5 0-15,0 0-2 0,8 4-1 0,-8-5 0 16,0 4-1-16,6 4 0 0,-6 0-1 0,0 0 1 0,0 0 0 16,0 4 1-16,6 0 0 0,-6 0 0 0,0 3 0 0,0 0 0 15,0 0 1-15,0 1-2 0,0-1 0 0,0 0-3 16,0 1-8-16,0-4-13 0,0 3-12 0,0-4-16 16,6 4-19-16,1-3-22 0,-7 0-31 0,7 0-47 0,6-4-96 15,-7 0-104-15,0 0-76 0</inkml:trace>
  <inkml:trace contextRef="#ctx0" brushRef="#br0" timeOffset="102554.05">9788 8470 171 0,'0'0'318'0,"-6"0"-72"0,-1 0-78 0,0 0-63 0,1 3-36 15,0-3-20-15,-8 0-10 0,8 4-7 0,-7 0-4 16,7 0-1-16,-8 3-4 0,2-4 0 0,4 4-3 16,2 2-2-16,-6 1-2 0,5-3-2 0,0 1-1 0,1-1-1 15,-1 4-2-15,1-4-2 0,6 1 2 0,-6-5-2 0,6 4 0 16,0 0 0-16,6-3 5 0,-6 0-2 0,6 0 2 0,-6-4 2 15,7 3 0-15,-1-3 3 0,1-3 0 0,6 3-1 16,-7-4-3-16,8 0-2 0,-2-2-1 0,2-2-2 16,-1 1-2-16,-1-5-3 0,-5 2 0 0,6-1 0 0,0 3-1 15,-6-3 4-15,-1 0 4 0,7 0 1 0,-6 4 2 0,0-4 5 16,-7 4 0-16,6 0 2 0,0 0 1 0,-6 2-2 16,0 2-4-16,6-1-3 0,-6 0-3 0,0 4-3 0,8 0-2 15,-8 0-3-15,6 4-1 0,0 0-1 0,1-1 0 0,-1 2-1 16,1-3 1-16,6 3 0 0,0 2 0 0,6-4 0 15,1 5-1-15,-1-4 0 0,1-1 1 0,0 1 0 0,-1-1 2 16,7-3-1-16,-6 4 1 0,0-4-7 0,5 3-9 16,-5-3-15-16,0 0-20 0,-1 0-23 0,1-3-44 0,-8-1-107 15,8 1-118-15,-8-1-89 0,2-3-38 0</inkml:trace>
  <inkml:trace contextRef="#ctx0" brushRef="#br0" timeOffset="104209.9">16129 5170 336 0,'-7'0'338'0,"7"0"-134"0,-7 0-95 0,7-5-49 15,0 5-27-15,7 0-14 0,0-3-9 0,-1 3-3 16,13 0 0-16,-6-4-1 0,7 4 4 0,6 0 1 15,0-4 1-15,6 4 0 0,1 0-1 0,6 0 0 0,0 0-3 16,14-4-2-16,-8 1-2 0,13 3-1 0,8-4-2 0,0 0 2 16,10-2 2-16,4 1 1 0,5-2 2 0,6 0-1 15,6 0 5-15,7-5 3 0,14 5 1 0,-1-3 1 0,13-2-1 16,7 1-2-16,6 0 3 0,7 1 5 0,7-2 6 16,6-3 3-16,-1 5 6 0,14-5 3 0,7 4 2 0,6-3 1 15,-2 2-2-15,4-3-1 0,4 5-9 0,-6-1-7 0,7 0-6 16,-1 4-6-16,1-4-4 0,-1 3-1 0,-6-3 0 15,1 5-1-15,-2-3-3 0,-13 2 2 0,9 0-1 0,-15-1 2 16,0 1-1-16,-12-1 2 0,-7 2-1 0,-14 2 1 16,-12-3 0-16,-7 3 0 0,-12-4-1 0,-21 5-1 0,-6-4 1 15,-19 3-2-15,-6 4-1 0,-15-3-5 0,-5-1-5 0,-7 4-6 16,-13 0-10-16,-13 0-19 0,0 4-24 0,-19-1-33 16,-7 1-72-16,-13-1-172 0,-14 1-82 0,-12 3-45 0</inkml:trace>
  <inkml:trace contextRef="#ctx0" brushRef="#br0" timeOffset="105209.67">17939 5637 10 0,'0'0'291'0,"0"-3"-77"0,0 3-73 0,0 0-61 0,0 0-39 16,0 0-23-16,0 0-11 0,0 0-6 0,0 0-4 15,0 0 1-15,0 0 2 0,0 0 0 0,0 0 2 0,0 0 4 16,8 0 4-16,-8 0 6 0,0 0 6 0,0 0 5 0,0-3 3 16,0 3 4-16,0 0 1 0,0-4-1 0,0 4-1 15,0-4-2-15,0 4-3 0,0 0-3 0,0 0-2 0,0 0 0 16,0-3-2-16,0 3-2 0,0 0-3 0,0 0-2 16,0 0-1-16,0 0 1 0,0 0 0 0,0 0-3 0,0 0 0 15,0 0 0-15,0 0-2 0,0 0-2 0,0 0 0 0,0 0-1 16,0 0-5-16,0 0 2 0,0 0-1 0,0 0 0 0,0 0 4 15,0 0 0-15,0 0 1 0,0 0 2 0,0 0 3 16,0 0 0-16,0 0 2 0,0 0 2 0,0 0 0 16,0 0 2-16,0 0 2 0,0 0 0 0,6 0 1 0,-6 0 2 15,0 0 1-15,0 0-1 0,0 0 3 0,0 0-3 0,0 0-3 16,0 0 0-16,0 0-6 0,0 0 0 0,6 0-3 16,-6-4-2-16,0 4-3 0,6 0 0 0,-6 0 0 0,8 0-1 15,-8 0 0-15,6 0-1 0,-6 0-1 0,6 0 0 16,-6 0 0-16,7 0 0 0,-1 0 0 0,-6 0 1 0,13 0 2 15,-6 0-1-15,5-4 1 0,2 4 0 0,6 0 1 0,-7-4 0 16,7 1-1-16,4 3 0 0,-4-5 0 0,7 3 1 16,-1-2 1-16,7 1 1 0,-8-2 0 0,8 2-1 0,6-1-1 15,-6 0 0-15,5 0 0 0,2 2 0 0,-1-3-1 16,-1 2 1-16,3-4 2 0,4 3 2 0,-6 0 3 0,7-3 2 16,-8 3 1-16,9-3 3 0,-9 4 2 0,-5-6 6 0,-1 6 5 15,1-4-1-15,-1 3 1 0,-12 1 1 0,-1 3 2 16,-5-3 5-16,-2-2 7 0,-4 5-2 0,-2-4 0 15,0 4 1-15,-6-3-3 0,0 3-1 0,0 0-4 0,0-5-8 16,-6 5-10-16,0 0-8 0,-2-2-6 0,1 2-3 0,2 0-2 16,-2 0-2-16,0 0 0 0,1 0 1 0,0 0-3 15,-1 0-9-15,7 2-13 0,-6 3-24 0,0-2-29 0,6 1-28 16,-8 1-29-16,2 1-37 0,0 2-41 0,-8-2-97 16,2 3-124-16,-1-6-58 0,-8 4-20 0</inkml:trace>
  <inkml:trace contextRef="#ctx0" brushRef="#br0" timeOffset="105647.23">18539 5598 322 0,'-6'0'351'0,"-1"-4"-128"0,7 1-95 0,-6 3-47 0,-2-5-24 16,2 2-9-16,0 3-5 0,-1-4-1 0,1 4 0 0,-1-4 2 15,7 0 1-15,-6 4-6 0,6 0-2 0,-6 0-5 16,6 0-5-16,-7 0-2 0,7 0-4 0,-7 0-5 0,7 0-5 16,0 4-2-16,-6 0 0 0,-1 0 2 0,1 4 0 15,-7-1 2-15,6 3 1 0,-5 5 2 0,4-4 3 0,-5 7-2 16,1-3 1-16,-1 3-3 0,-6 4 1 0,5 0-3 0,1 4 0 16,-6 0 0-16,6-1-3 0,-1 1 3 0,1 3 0 15,0 1 2-15,1-1 0 0,-2 0 3 0,8-3-1 0,-1-1 1 16,1 5-1-16,6-5 0 0,0 2-2 0,0-6 0 15,6 1 1-15,1 0 0 0,6 0 4 0,6-5 6 0,1 0 6 16,6-3 1-16,7 1 0 0,-1-8 0 0,7 0 1 16,1 0-3-16,-1-7-4 0,5 0-5 0,3 0-2 0,-3-4 0 15,3 1 2-15,-2-4 4 0,1 0 4 0,-7-5 5 16,7 5 9-16,-8-3 9 0,2 2 9 0,-8-3 6 0,1-1 8 16,-8 6 12-16,2-3 17 0,-7 2 15 0,-7 0 12 0,0 0 2 15,-6 3-3-15,-1-3-9 0,-1 7-8 0,-5-7-17 0,0 7-23 16,0-5-30-16,-5 5-51 0,-1 0-72 0,-1 5-82 15,-12-2-71-15,6 1-69 0,-7 3-103 0,-6-3-181 16,0 7-77-16,-1-8-37 0,-5 4 22 0</inkml:trace>
  <inkml:trace contextRef="#ctx0" brushRef="#br0" timeOffset="107053.02">18864 6595 165 0,'-13'-5'462'0,"1"-2"-131"0,-8 3-141 0,1 0-80 0,-1 1-38 16,-12 3-20-16,5 0-8 0,1 3-4 0,0 1-1 15,-6 0 2-15,6 3-2 0,6 0-3 0,1 0-5 0,6 1-5 16,7 0-6-16,-2 3-4 0,8-1-7 0,8 2-3 0,4-1-2 16,8 4-1-16,-2-5-2 0,9 1-1 0,6 4 0 15,-1-5 1-15,1 5 0 0,-1-3 1 0,8 2-1 0,-7-3 0 16,-7 3 0-16,6-2-1 0,-13-1 0 0,7 0-1 0,-12 0 0 16,-1-1-1-16,-7-2 2 0,0-1 2 0,-6 1 3 15,-6-2 4-15,-7 2 5 0,1-1 5 0,-15 1 5 16,8 0 4-16,-8-2 5 0,-5 2 3 0,-1-1 0 0,-5 1-3 15,4-5-3-15,-5 5-4 0,7-5-4 0,-1 1-7 0,6 0-5 16,2-1-4-16,6 1-7 0,5-1-13 0,8-3-18 0,0 4-21 16,6-4-31-16,12 0-35 0,2 0-96 0,5-4-152 15,6 1-79-15,9-4-45 0</inkml:trace>
  <inkml:trace contextRef="#ctx0" brushRef="#br0" timeOffset="107256.07">18944 6752 375 0,'0'10'349'0,"0"2"-146"0,0 5-87 16,6-2-46-16,-6 0-21 0,6 3-14 0,-6 1-7 0,7 2-5 15,-1-2-4-15,0 3-5 0,1 0-3 0,5 3-2 16,3-3-3-16,-3 4-7 0,2-1-11 0,-1-3-18 0,6 1-34 15,-1-1-67-15,-3-4-147 0,4-3-79 0,-6-3-57 0</inkml:trace>
  <inkml:trace contextRef="#ctx0" brushRef="#br0" timeOffset="107506.01">19021 6777 104 0,'0'-11'460'16,"7"-1"-122"-16,0 3-148 0,6-3-86 0,-1 1-46 16,2 4-24-16,-3 3-13 0,9-3-7 0,1 7-1 0,-8-4-3 15,7 8 1-15,-8 0-4 0,8-1 0 0,-7 4-1 0,-7 4-1 16,-1 5-1-16,4-7-1 0,-9 7 0 0,0 2-2 16,-9-3 1-16,-2 3-2 0,-2-3 1 0,0 3-1 0,-6 1-3 15,-1-5-5-15,7 1-11 0,-8 3-9 0,1-7-16 16,9 0-27-16,-3 0-47 0,8-4-99 0,0-3-113 0,6-1-63 15</inkml:trace>
  <inkml:trace contextRef="#ctx0" brushRef="#br0" timeOffset="107802.9">19406 6711 350 0,'-14'0'451'0,"2"4"-179"0,-8-1-127 0,6 4-68 15,2-3-36-15,4 4-19 0,-3 0-10 0,5-1-4 0,6 0-2 16,0 0-2-16,0 1 1 0,6-5 0 0,5 5 0 16,4-5 0-16,-2 0 1 0,13 1 1 0,-6-4-3 0,5 0-1 15,1 0 0-15,-1-4-3 0,3-2 0 0,-2 2 0 0,0-3 0 16,-7 3 0-16,7-4 0 0,-12 0 3 0,5 2 3 16,-6-2 9-16,0 5 8 0,-7-5 11 0,1 4 5 15,0 1 7-15,-1-1 2 0,-6 4-1 0,6-3-3 0,-6 3-8 16,7 3-6-16,-7-3-7 0,0 4-7 0,7-1-3 0,-1 5 0 15,1-1 3-15,5 1 0 0,2 3 3 0,-2 0 0 0,8 0-3 16,6-1-1-16,1 2-2 0,5 2-8 0,1 1-19 16,-1-1-26-16,7 1-37 0,-7-1-62 0,-5 6-156 15,-1-6-90-15,-6 4-77 0,-8 1-46 0</inkml:trace>
  <inkml:trace contextRef="#ctx0" brushRef="#br0" timeOffset="109037.03">16297 8378 109 0,'-6'-4'161'0,"6"4"-21"0,-7-3-15 15,7-1-21-15,-6 1-22 0,6 3-17 0,-7-4-12 16,7 4-7-16,0-4-5 0,-6 4-1 0,6-4-4 0,-6 4-3 16,6-3-3-16,0 3-1 0,-7-4 1 0,7 4 0 0,0-3-1 15,-6 3 0-15,6-5 0 0,-7 5 0 0,7 0 0 16,0-2-2-16,-7-2-1 0,7 4-1 0,-6-4-2 0,6 4-1 16,-6 0-1-16,6-4-1 0,-7 1 0 0,7 3 0 0,-7 0 1 15,1 0-1-15,6-5-1 0,-6 5 0 0,-1 0 0 16,0 0-2-16,7 0 0 0,-7 0-1 0,7 0-1 15,-6 0 1-15,6 0 1 0,0 0 2 0,0 0 3 0,0 0 2 16,0 0 0-16,0 0-1 0,0 0-2 0,6 0-1 0,1 0 0 16,0 0-2-16,6 0-6 0,0 0-3 0,6 0-1 0,-5 0-1 15,5 0-1-15,7 0-2 0,-6 0-1 0,6 0-1 16,-1 0 2-16,8 0-3 0,-7 0 0 0,8-3 0 16,-2 3-2-16,1 0 1 0,-1-4 0 0,1 4 0 0,-1-2 0 15,6 2 1-15,-5-5 0 0,-6 2 1 0,4 3 0 0,-11-4 1 16,7 0-4-16,-14 4 1 0,0 0 0 0,0 0 1 15,-7-4-1-15,1 4 0 0,0 0-3 0,-7 0-10 0,6 0-9 16,-12 0-18-16,6 0-20 0,-7 4-23 0,-6-4-32 16,0 0-56-16,-6 4-99 0,-1-4-112 0,1 4-62 0</inkml:trace>
  <inkml:trace contextRef="#ctx0" brushRef="#br0" timeOffset="109286.84">16461 8331 5 0,'-6'4'429'0,"6"-8"-102"0,0 4-129 15,0 0-86-15,0 0-43 0,0 4-25 0,0-4-10 0,0 2-6 16,0-2-1-16,-8 5 4 0,2 2 2 0,0-4 3 0,-1 5-2 16,0 3-1-16,-6 0 3 0,7 0 0 0,-7 3-1 15,0 1 1-15,-1-1 3 0,2 1-1 0,5-1 3 16,-6 6 1-16,0-3-1 0,7 2-2 0,-8 0 0 0,8-2 0 16,-1 2-6-16,1-1-2 0,-1 3-2 0,1-1-3 0,6 2-2 15,0-4 0-15,0 4 0 0,0 0-2 0,0-5 2 16,6 6 1-16,1-4-1 0,-1 2-2 0,7-2-2 0,1 3-2 15,-1-5-3-15,6 2-2 0,0-1-2 0,8 1-3 16,-8-4-3-16,14 3-10 0,-1-3-21 0,0-5-27 0,1 1-28 16,7 0-33-16,-7 1-37 0,-1-5-69 0,1-4-141 0,-7 1-79 15,0 1-46-15</inkml:trace>
  <inkml:trace contextRef="#ctx0" brushRef="#br0" timeOffset="109599.47">16949 8836 489 0,'-13'-4'467'0,"0"0"-183"0,-7 1-119 15,1 3-60-15,0 0-30 0,-1 0-15 0,7 3-9 16,-7 1-6-16,8 0-5 0,5 3-5 0,-6 1-7 0,13-2-8 16,-7 2-7-16,7 7-5 0,7-4-3 0,-2 1 1 0,3 2-4 15,5-3 1-15,7 3-2 0,-8 1 0 0,8-1 0 16,-2 1-1-16,2 0 1 0,1-1-1 0,-2 1 1 0,-6 0-1 15,0 0 0-15,1-1 1 0,-8-3-1 0,7 3 4 16,-13-2 2-16,0-1 1 0,0 0 3 0,-8 0 2 0,-3-4 2 16,-3 4 0-16,1 1 1 0,-6-5-3 0,0 0-1 0,-8 0-2 15,8 1-3-15,-8-5-2 0,8 1-1 0,6 4-2 16,0-6-9-16,0-2-12 0,6 4-21 0,0-4-27 0,14 0-30 16,0-4-49-16,-2 2-93 0,16-6-146 0,-1 1-76 0,-1-5-33 15</inkml:trace>
  <inkml:trace contextRef="#ctx0" brushRef="#br0" timeOffset="110520.92">17223 8961 345 0,'-6'0'278'0,"6"0"-75"0,-7 0-69 15,7 0-42-15,-7 0-25 0,7 0-15 0,0 0-10 16,0 0-6-16,0 0-5 0,0 0-6 0,0 0-4 0,0 0-3 16,0 0-4-16,0 0 0 0,0 0 0 0,0 0-1 15,0 0 0-15,0 0 3 0,0 0 1 0,0 0 3 0,0 0 3 16,0 0 1-16,0 0 4 0,0 0 3 0,0 0 3 0,0 0 4 16,0 0 1-16,0 0 2 0,0 0 1 0,0 0 2 15,-6 0 0-15,6 0-3 0,0 0-2 0,0 0 0 0,0 0-5 16,0 0-3-16,0 0-3 0,0 0-2 0,0 0-3 15,0 0-4-15,0 0-4 0,0 0-3 0,0 0-3 0,0 0-2 16,0 0-3-16,0 0-1 0,0 0-2 0,0 0-1 0,0-4 1 16,0 4 0-16,0 0 1 0,0 0-1 0,0 0 0 15,0 0 0-15,0 0 0 0,0 0 0 0,0 0 2 0,0 0-1 16,0 0 3-16,0 4 0 0,0-4 2 0,0 0 4 16,0 0-1-16,0 0 2 0,0 0 1 0,0 0-1 0,0 0-1 15,0 0 0-15,0 0-3 0,0 0 2 0,0 0-3 0,0 0-2 16,0 0-2-16,0 0-1 0,0 0-1 0,0 0-1 15,0 0 0-15,0 0-3 0,0 0 0 0,0 0 2 16,0 0 0-16,0 0 1 0,-6 0 0 0,12 0 0 0,-6 0 1 16,0 0-1-16,0 0 1 0,0 0 1 0,0 0-1 0,0 0 0 15,0 0 0-15,0 0 0 0,0 0 1 0,0 0 0 0,0 0 0 16,0 0-1-16,0 0 1 0,0 0 0 0,0 0 1 16,0 0 0-16,0 0 1 0,0 0-1 0,0 0 0 15,0 0 0-15,0 0 1 0,0 0-1 0,0 0 1 0,0 0 0 16,0 0-1-16,-6 0 0 0,6 0 1 0,0 0-1 0,0-4 0 15,-7 4-1-15,7 0-1 0,0 0 0 0,-7-4 1 16,7 4 0-16,-6 0 2 0,6 0 1 0,0-4 4 0,0 4 0 16,0 0-1-16,-7 0 0 0,7 0 1 0,0 0 1 15,0 0-4-15,0 0-2 0,0 0-3 0,0 0 0 0,0 0-1 16,0 0-1-16,0 4-1 0,-6 0-1 0,6 0 1 0,0 3 0 16,0 1 0-16,0 2 1 0,6 1 0 0,-6 4 1 15,0-1 1-15,7 1 1 0,-7 4 0 0,6-5 1 0,1 4-1 16,0 1 0-16,-1 3 0 0,7-4 0 0,-6 5-1 15,-1-6-1-15,7 5 0 0,-7 0 1 0,0-3-1 0,8-1 0 16,-9 0 1-16,4 0 0 0,-3 1 0 0,0-1-1 0,0-3 0 16,1 0 0-16,0-1 0 0,-1-3 0 0,-6 0 0 15,7-4 0-15,-7 1 1 0,6-5 2 0,-6 1 6 0,0 0 9 16,0-4 6-16,0 0 5 0,0 0 2 0,0-8-1 0,-6 5 3 16,-1-9-4-16,1 5-1 0,-1-7-7 0,0-1-2 15,1 1-2-15,0-5-1 0,-9 1 0 0,4-4-2 16,-3 0 2-16,8 0-2 0,-7 0-1 0,7-4 1 0,-8 1-1 15,8-1-1-15,0-3 1 0,6-1-1 0,-7 1 0 0,7 0-2 16,7-1-2-16,-7 1-3 0,6 0-4 0,0 7-1 0,1 0-1 16,0 0-1-16,4 7-3 0,-3 0-2 0,-2 9 0 15,8-6-2-15,-3 9 2 0,4-1 0 0,-9 0 0 16,7 4 0-16,0 4 0 0,0 3 2 0,-7 1-1 0,2-2-2 16,-8 9-2-16,6-3-5 0,-6 7-2 0,0-5-4 0,0 4-6 15,-6 0-5-15,-2 0-6 0,2 1-6 0,0-1-12 16,-1 0-11-16,1-3-12 0,-1 4-13 0,0-5-17 0,1 1-13 15,0-5-15-15,6 5-12 0,0-3-16 0,6-2-41 16,0-2-81-16,1-5-106 0,0 1-55 0</inkml:trace>
  <inkml:trace contextRef="#ctx0" brushRef="#br0" timeOffset="110973.93">17508 9005 273 0,'-5'-8'449'0,"5"1"-131"0,-6-5-133 0,-2 10-73 15,8-3-39-15,-6 2-23 0,0-1-13 0,0 1-12 0,-1 3-6 16,1 3-6-16,-1 1-1 0,0 4-4 0,1-2-1 16,0 5 0-16,-2 1-2 0,2-2 0 0,0 5 0 15,6-4 2-15,-6 4-1 0,6-4 1 0,0 4 1 0,0-5 1 16,6 1 3-16,-6 0 1 0,6 1 1 0,-6-5 1 0,6 0 4 16,2 0 1-16,-2-3 5 0,0 0 4 0,1-4 7 15,0 3 4-15,6-6 5 0,-7 3 0 0,6-4 1 0,-4-3 0 16,3 3 1-16,4-3-1 0,-9-4-4 0,7 3-3 15,-6-3-4-15,0 5 0 0,5-6-1 0,-6 1-2 0,2 4-5 16,-2-4-2-16,-6 4-4 0,6 3-2 0,1-3-2 0,-7 3-3 16,0 0-3-16,7 0-4 0,-7 4-3 0,0 0-3 15,0-2-2-15,0 2 0 0,6 0-1 0,-6 2-2 0,0-2 1 16,0 0 0-16,0 4 1 0,7 0 2 0,-7 0-1 0,0-4 0 16,6 3 1-16,0 1 0 0,1 0 1 0,0-4 0 15,-1 0-1-15,7 0 0 0,-6 0 1 0,6 0 1 0,0 0-2 16,0-4-1-16,-1 4 0 0,2-4 0 0,-8 1-1 15,7 3 0-15,-6 0 1 0,6 0-1 0,-7 0 0 0,1 0-1 16,0 3 0-16,-1 1 1 0,0 0-1 0,1 0 1 0,0 3-1 16,-7 0 0-16,6 0 1 0,-6 4 1 0,0-4 0 15,0 4 0-15,6 0 1 0,-6 1 4 0,0-5-3 16,0 4 1-16,0 0-1 0,7-4-8 0,-1 5-12 0,-6-5-18 16,7-4-20-16,6 4-26 0,-1-3-24 0,2 0-28 0,-1 0-39 15,7-4-75-15,-8-4-153 0,8 4-66 0,0-4-32 0</inkml:trace>
  <inkml:trace contextRef="#ctx0" brushRef="#br0" timeOffset="111958.19">16180 7323 37 0,'-7'-3'97'0,"7"3"8"0,0-5 7 0,0 1 4 16,0 1 0-16,0-1-1 0,0 2-15 0,-6-6-18 0,6 4-18 15,0 0-9-15,0-3-6 0,0 3-3 0,6 1-4 16,-6-2-2-16,0 3-3 0,0-2 0 0,0 4-2 0,0-4-3 16,0 0 0-16,-6 4-3 0,6 0-4 0,0 0-3 0,0 0-3 15,0 0-3-15,0 0-5 0,0 0 0 0,0 0-2 16,0 0-2-16,0 0 0 0,0 8 4 0,0-4 0 0,0-2 2 16,0 6 2-16,0-1 5 0,6 5 1 0,-6-2 1 15,7 1 0-15,0 5-3 0,0-2 0 0,-7 4-2 0,6-3-2 16,0 3-3-16,1-3-3 0,0 3 1 0,-1 0-1 0,0 1-2 15,1-1 1-15,0 1-1 0,-1-1-1 0,1 4 0 16,-7-4-1-16,6 0-2 0,0 0-1 0,-6-2 1 0,7 2-1 16,-7-4-1-16,6 1 1 0,1-1 0 0,-1 1 0 15,1-4 2-15,0 4-1 0,-7-4-4 0,6 0-11 0,1 1-12 16,-7-3-17-16,6 3-21 0,-6-1-33 0,-6 0-68 0,6-4-146 16,-7-3-80-16,-6 3-52 0</inkml:trace>
  <inkml:trace contextRef="#ctx0" brushRef="#br0" timeOffset="112348.62">15373 8118 329 0,'-20'0'406'16,"7"4"-156"-16,-7-4-110 0,14 0-57 0,-7 3-30 15,6-3-14-15,1 0-9 0,6 0-4 0,0 0-1 0,0 0 3 16,13 0 0-16,0 0 2 0,7 0-3 0,5 0-3 0,1-3-4 16,14 3-1-16,-1-4-2 0,6 0-6 0,1 4-2 15,6-3-3-15,7-1-3 0,6 0 1 0,-6-4-2 0,12 6-1 16,-6-2 2-16,6 0 1 0,2-3-3 0,4-1 2 15,-4 2 1-15,4 0 2 0,2 0 1 0,0-1 0 0,-2 3 0 16,-5-4 0-16,0 2 2 0,-7 1 1 0,-6-2-1 0,-7 4 1 16,-8-1-2-16,-4 0-1 0,-8 0 1 0,-5 4 1 15,-8-3 0-15,-7 3 2 0,3 0 0 0,-9-4 0 0,-6 4 1 16,0 0-1-16,-6 0-1 0,-1 0-3 0,-6 4-4 16,6-4-10-16,-5 3-16 0,-8 1-23 0,14 0-31 0,-8-4-58 15,1 0-131-15,7 0-92 0,-1 0-78 0</inkml:trace>
  <inkml:trace contextRef="#ctx0" brushRef="#br0" timeOffset="112708.11">17947 7979 442 0,'-8'0'387'16,"2"0"-168"-16,-7 0-103 0,13 0-53 0,-6 0-28 0,-1 0-9 15,7 0-3-15,0 0-4 0,0-4-2 0,0 4 3 0,7 0 0 16,-1-3 6-16,7 3 3 0,1-4-2 0,-2 4-2 0,8-4-2 15,-1 4 0-15,7-4-1 0,0 1 5 0,1 3-1 16,-1-4 0-16,0 0-2 0,7 4-2 0,-1-4 1 16,-6 2-1-16,0 2-1 0,7-4-4 0,-8 4-6 0,1 0-5 15,-6 0-1-15,0 0-5 0,-1 0-5 0,1 0-8 0,-7 4-11 16,0-4-17-16,0 2-16 0,0-2-23 0,-6 4-33 16,-1-4-63-16,-6 0-111 0,0 0-84 0,-6 0-52 0</inkml:trace>
  <inkml:trace contextRef="#ctx0" brushRef="#br0" timeOffset="112895.37">17764 8162 96 0,'0'3'452'16,"-7"2"-138"-16,7-2-133 0,7 1-71 0,-7-4-39 16,6 2-20-16,7-2-3 0,1-2 1 0,5 2 2 0,0-4 0 15,1 4-3-15,13-3-3 0,-1-2-4 0,7 2-4 0,0-1-9 16,7-3-7-16,7 4-5 0,5-2-4 0,-6-2-5 15,6 3-13-15,7 1-18 0,-6-1-30 0,13-3-46 0,-7 3-117 16,0-3-112-16,7 0-90 0,-14 0-52 0</inkml:trace>
  <inkml:trace contextRef="#ctx0" brushRef="#br0" timeOffset="113379.7">19856 7441 6 0,'0'-5'464'0,"-7"5"-94"0,0 5-153 0,7-2-91 0,-6 0-53 16,6 5-29-16,-6-2-17 0,6 6-5 0,0-1 0 15,0 4 0-15,6 0 1 0,-6 3 2 0,6 0-1 0,1 0 1 16,0 4-1-16,5 4-2 0,-5 0-3 0,-1-1 0 0,8 1-4 16,-2-1-1-16,2 6 0 0,-8-6-4 0,7 0-1 15,0 0-2-15,0-2-1 0,-7 2-1 0,8-2 0 0,-2 2-2 16,-4-6-1-16,-2 2 0 0,0 1-1 0,-6-4 0 16,7 4 0-16,-7-3-1 0,0-2-6 0,0-1-4 0,0-1-7 15,0-1-9-15,0 1-13 0,6-8-13 0,-6 4-19 0,0-7-25 16,7-1-42-16,-7-3-85 0,7-3-124 0,-7-5-60 15</inkml:trace>
  <inkml:trace contextRef="#ctx0" brushRef="#br0" timeOffset="113739.08">19692 7407 384 0,'0'-7'370'0,"7"3"-151"0,0 1-100 0,-1-4-51 15,7 3-25-15,-7-4-8 0,8 1-6 0,6 3-1 0,-1-2-1 16,-6-2 0-16,12-1 2 0,-5 3-1 0,0-1-2 16,6 0-5-16,1-5-2 0,-2 6 1 0,1-6 1 0,6 1 1 15,-5 4 0-15,-1-4-1 0,0 3-1 0,0-3 1 0,0 5 1 16,0-2-3-16,-6 0 0 0,0 1 0 0,-2 0-1 15,-4 3 1-15,-2-3 1 0,-5 2-1 0,7 5-1 16,-2-2 1-16,-6 2-2 0,8 0-3 0,-8 0 0 0,8 2-1 16,-8 3-1-16,1-1-2 0,5 3 1 0,-5 0 1 0,-1 0 0 15,7 4 1-15,-7 0 0 0,8-3-2 0,-7 7 0 0,6-5 0 16,-7 1-3-16,1 5-2 0,-1-7-2 0,8 7 0 16,-8-5-1-16,0 3 0 0,1 1-3 0,-2 0-9 15,3-1-17-15,-1 5-25 0,5-5-35 0,2 4-70 0,-2-4-171 16,2 6-79-16,-1-6-67 0</inkml:trace>
  <inkml:trace contextRef="#ctx0" brushRef="#br0" timeOffset="114238.87">20728 7993 148 0,'-7'-3'355'0,"7"-1"-96"16,-5 4-92-16,-2-4-65 0,-1 4-34 0,-4 0-19 15,0 0-8-15,-8 0-6 0,0 0-2 0,7 0 2 0,-13 4 2 16,6-4-1-16,1 4 1 0,-7 3 0 0,6-4-1 16,1 5-1-16,0-4-2 0,4 4-2 0,3-6-5 0,0 5-2 15,4 1-5-15,2 0-3 0,0-1-3 0,6 5-1 16,0-2-2-16,6 1-1 0,0-1-2 0,8 2-2 0,-1 3-3 15,0-5 0-15,-1 9 0 0,9-5-1 0,-2 6 1 16,-6-3 0-16,7 2-3 0,-1-1 0 0,-5 4-1 0,-2-4 2 16,0 1 0-16,-4-2 0 0,5 3 0 0,-7-3 1 0,-6-2 2 15,7 0-1-15,-7-1 1 0,-7-3-2 0,1 1 3 0,-1-5 1 16,-7 3 2-16,2-2 0 0,-8-1 3 0,1-2 3 16,0 2 1-16,-8-7 0 0,8 2 0 0,-7-2-3 15,0 0 0-15,0 0-3 0,6 0-2 0,1-2-5 0,-1 2-12 16,7-7-22-16,0 2-28 0,7 2-39 0,-1-5-68 0,7-3-134 15,0 1-86-15,7 2-63 0</inkml:trace>
  <inkml:trace contextRef="#ctx0" brushRef="#br0" timeOffset="114738.77">20768 8118 47 0,'0'0'295'0,"0"0"-72"0,-7 0-66 16,7 0-48-16,0 0-34 0,-7 0-18 0,7 0-10 0,0 0-5 16,0 0-2-16,-6 0-1 0,6 0-1 0,0 0-2 0,0 0-2 15,0 0-2-15,0 0-4 0,0 0-2 0,0 0-1 0,0 0-3 16,0 4-1-16,0-4-3 0,0 0-1 0,0 3 0 15,0-3 0-15,0 7 0 0,0-3 3 0,0 3 4 16,0 1 4-16,0 3 3 0,0 0 1 0,0 3 0 0,0 1 0 16,6 4-2-16,1-1-2 0,-7 0-6 0,7 4-2 0,-1-3-4 15,1 3 0-15,5 0-2 0,-4-4-1 0,4 4-1 16,-6 0-2-16,7 0-2 0,-6-4 1 0,0 3-2 0,6-1-2 16,-6-3-3-16,5 6-6 0,-6-8-9 0,8-1-15 15,-8 1-18-15,1-5-23 0,6 1-25 0,-6-3-42 0,-1-5-80 16,-1 2-145-16,-5-5-72 0,9 0-31 0</inkml:trace>
  <inkml:trace contextRef="#ctx0" brushRef="#br0" timeOffset="114973.19">20637 8100 161 0,'7'-11'448'0,"0"0"-132"16,-1-1-139-16,7 4-80 0,0 2-39 0,0-1-22 0,0 3-13 15,-1 0-5-15,9 0-3 0,-9 4-1 0,2 0 0 16,-1 0 2-16,-1 4-2 0,2 4 0 0,-8-4 0 0,0 3-1 16,2 1-1-16,-8 2 1 0,-8 1-1 0,2 4 1 0,0-1-4 15,-8 1 0-15,-5-1 0 0,-1 5-2 0,2-4-2 16,-9 3-2-16,1-3-1 0,0-1-4 0,0 5 2 0,5-5-2 16,2 1-4-16,0-1-7 0,0-2-8 0,12-2-12 15,-6 2-12-15,13-1-24 0,0-5-47 0,7-1-94 0,-1-2-120 16,1 1-71-16</inkml:trace>
  <inkml:trace contextRef="#ctx0" brushRef="#br0" timeOffset="115426.02">21028 8140 29 0,'0'-4'430'0,"-6"4"-105"0,0 0-129 0,-1 0-87 0,0 0-47 16,1 0-26-16,-1 7-14 0,1-2-6 0,-1 1-2 0,-7 2 0 15,9 0-1-15,-1 1 2 0,-3 3-1 0,-2 3-1 16,4-5 1-16,7 2-2 0,-6 3 0 0,-1-5 0 0,7 1 1 16,0 0 1-16,0 0-1 0,-7 1 3 0,7-4 2 15,0-2 2-15,0 2 1 0,0-1 4 0,7-7 4 0,-7 4 7 16,0 0 7-16,7-4 3 0,-7-4 1 0,6 4 5 0,1-4 8 15,4-3 1-15,-2 2-3 0,-3-2-7 0,6-3-4 16,2-2-3-16,-1 1-2 0,0 0-2 0,6-3-9 0,-5 3-4 16,5-4-5-16,-7 5-2 0,7-2 1 0,-4 1-3 15,4-1-3-15,-6 3-3 0,0-3-2 0,0 5-2 0,0-1-2 16,-8 1 0-16,4 3-3 0,2 1-2 0,-11-1-1 16,14 1-1-16,-7-1 0 0,-1 4-1 0,1 0 0 0,-1 0-1 15,0 4 2-15,2-4 1 0,-2 3 0 0,7 4 0 0,-6-7 0 16,-1 4 0-16,7 3-1 0,-7-2 1 0,0 1-1 15,8-2 0-15,-9 3-1 0,4-2 0 0,3 2 1 0,-6-5 2 16,8 6 0-16,-8-4-1 0,7 4 0 0,1-5 1 16,5 5-6-16,-6-4-18 0,6 3-28 0,1 0-42 0,0-3-59 15,6-1-141-15,-1-3-105 0,-5 0-94 0,0 0-48 0</inkml:trace>
  <inkml:trace contextRef="#ctx0" brushRef="#br0" timeOffset="115566.62">21719 8041 452 0,'-6'-8'509'0,"-1"2"-179"16,7 1-135-16,0 3-72 0,-7-3-40 0,7-2-32 15,0 7-31-15,0 0-37 0,0-4-42 0,0 4-75 16,0 0-187-16,0 4-88 0,0-4-66 0</inkml:trace>
  <inkml:trace contextRef="#ctx0" brushRef="#br0" timeOffset="117331.83">11150 16702 178 0,'-13'-4'448'16,"6"0"-93"-16,-5 4-125 0,4 0-95 0,-4-4-53 0,6 4-32 16,-2 0-11-16,2 0-6 0,0-3 5 0,-1 3 6 0,1 0 10 15,6-4 9-15,-6 4 8 0,6 0 6 0,0 0-1 0,-8 0-4 16,8 0-7-16,0 0-12 0,0 4-12 0,0-4-12 16,0 0-10-16,0 0-10 0,0 3-5 0,0-3-4 0,8 4 0 15,-8-4 0-15,6 4 3 0,0 0 4 0,1-1 7 0,5 1 3 16,2-1 3-16,-2 1 2 0,8-1 0 0,0-3 1 0,-1 0 0 15,6 0-3-15,3 0-2 0,-9-3-3 0,8 3 5 0,-1-4-5 16,-1 1-2-16,0 3-2 0,-4-4-2 0,5 1-1 16,-7 3-3-16,1-4-1 0,0 0-8 0,-7 4 2 0,7 0 2 15,-8 0-7-15,2 0-9 0,5 0-17 0,-13-4-21 0,8 4-20 16,-2 0-23-16,2 0-22 0,-8 0-25 0,7 0-18 0,-13 0-10 16,7 4-15-16,-7-4-22 0,-7 8-28 0,7-5-31 0,-13 1-27 15,1 3-24-15</inkml:trace>
  <inkml:trace contextRef="#ctx0" brushRef="#br0" timeOffset="117488.12">11359 16808 87 0,'-26'7'347'0,"6"1"-27"0,1-1-56 16,-1 0-76-16,0 0-63 0,7 1-41 0,0-5-25 0,-1 5-21 16,3-5-12-16,2 5-6 0,4-4-3 0,5 2-1 0,-6-2-2 15,6 0-1-15,0-1 0 0,6 1 5 0,-6 0 2 0,5 0 2 16,4 0 2-16,2 0 0 0,3-2 1 0,-1-2 1 16,6 4-3-16,1-8-3 0,0 4-5 0,5-2-3 0,2-2-9 15,-1 0-13-15,6 0-20 0,1 0-26 0,0 0-49 0,-7-3-94 16,6 0-139-16,2 0-96 0,-2-1-46 0</inkml:trace>
  <inkml:trace contextRef="#ctx0" brushRef="#br0" timeOffset="118206.7">13170 15195 343 0,'-8'-3'325'0,"8"-1"-94"0,-5 0-85 16,-1 1-50-16,6-1-27 0,-8 2-13 0,8-3-4 0,0 5 0 16,-6-4-1-16,6 1 0 0,0 3-1 0,0-5-4 0,0 5-3 15,-6 0-7-15,6 0-6 0,0 5-4 0,0 2 0 0,0 0-3 16,0 4 3-16,-6 5 4 0,6 1 5 0,0 2 6 16,0 6 4-16,0 1 0 0,0 3 1 0,6 1 2 0,-6 3 1 15,6 0 1-15,0-1 0 0,2 4-1 0,-2 1 2 16,-1 0 1-16,3 4-1 0,-1 0-5 0,6-2-3 0,-7 2-4 15,0 0-2-15,2-2-4 0,-2-2-2 0,0 0-6 16,0 0-1-16,1-1-4 0,0-3-2 0,-1-1-3 0,-6-3-2 16,7 2-3-16,-7-6-2 0,0 1-2 0,6-4-1 15,-6-5-1-15,0-2-2 0,0-1-7 0,0-2-10 0,0-4-19 16,0-1-21-16,0-3-29 0,0-1-37 0,0-3-43 0,0-7-61 16,0 0-110-16,0-5-120 0,-6-6-64 0,-1-3-26 15</inkml:trace>
  <inkml:trace contextRef="#ctx0" brushRef="#br0" timeOffset="118597.15">13196 15166 359 0,'-6'-8'529'0,"6"-2"-92"16,-8 3-183-16,8-1-111 0,8 1-59 0,-8 0-36 0,6 0-20 15,0-5-13-15,2 5-2 0,4-3 2 0,-6-2 3 16,1 1 4-16,6 5 2 0,-6-10 3 0,6 5 1 0,0 0-1 16,-2 0-3-16,9 0-5 0,-6-4-5 0,6 5-5 15,-7-5-2-15,13 0-2 0,-6 1 0 0,-2-4 0 0,10-2 0 16,-9 6 1-16,0-4 2 0,8 4 4 0,-8-1 1 0,-1 1 0 16,3-1 2-16,6 4-2 0,-15 0-1 0,8 0-1 15,-1 4-4-15,-5-1-2 0,-2 4-3 0,2 0-1 0,-2 0 2 16,-5 8 4-16,6-4 3 0,-6 8 5 0,5 0 4 0,-5-1 4 15,0 7 6-15,5 5 6 0,-5-1 12 0,-1 4-3 16,8 3-3-16,-8 0-3 0,7 6-5 0,-6-2-2 16,5 0-7-16,-5 0-5 0,6 0-14 0,0 0 0 0,1-2 0 15,4 2-3-15,-4 0 1 0,-1-2-2 0,6-2-8 0,0 4-24 16,1-4-33-16,0 0-38 0,-1 1-42 0,7-4-63 0,0 1-126 16,1-2-111-16,-1-2-83 0,-6-1-32 0</inkml:trace>
  <inkml:trace contextRef="#ctx0" brushRef="#br0" timeOffset="119050.17">13932 16082 455 0,'-13'-4'483'0,"1"1"-149"0,-8 0-139 0,-6 3-76 16,6 3-40-16,-6 0-21 0,0 1-6 0,6 7 0 15,-6-3 4-15,0-1 7 0,7 4 2 0,-1 0-3 0,0 0-2 16,8 0-8-16,5-1-7 0,1 5-10 0,6-4-10 0,0 4-10 16,6-4-5-16,7 3-4 0,1 2-2 0,-2-2-2 15,2 1 1-15,5-5-1 0,1 5 0 0,6-3-1 0,-7-2-1 16,1 5 0-16,-1-4 0 0,-6 1 0 0,0 2 0 16,0-3 0-16,-6 3-2 0,-7 1 1 0,0 0 2 0,0-1 2 15,-13 5-1-15,-1 0 2 0,-5-5 1 0,0 4 2 0,-8-4 5 16,1 1 3-16,0-1 3 0,-6-2 2 0,5-1 2 15,-5 0 1-15,7-4-1 0,-2-3-1 0,1 4-4 0,0-8-10 16,6 0-21-16,7 0-31 0,0 0-33 0,13-5-34 16,0-2-39-16,7 0-62 0,-1 0-103 0,13-8-129 0,-5 3-60 15,6-2-17-15</inkml:trace>
  <inkml:trace contextRef="#ctx0" brushRef="#br0" timeOffset="119300.11">14043 16251 464 0,'-6'0'531'0,"-1"0"-136"0,0 3-161 16,7 1-101-16,-6 4-58 0,6 2-29 0,-6-3-8 16,6 5-1-16,0 3 5 0,0-1 7 0,0 1 7 0,6 0 10 15,-6 3 8-15,6 0-2 0,1 4-6 0,0-3-8 0,-1 2-6 16,6 1-8-16,-4 4-10 0,-2-3-10 0,7 2-10 15,0-4-6-15,0 1-2 0,1 0-2 0,-2-3-4 0,2 3-11 16,-1-3-19-16,-1-5-23 0,1 4-21 0,0-7-24 0,1 4-25 16,-8-4-28-16,1 0-32 0,-1-4-41 0,1-4-68 15,-1 1-123-15,-6-4-55 0,0 0-9 0</inkml:trace>
  <inkml:trace contextRef="#ctx0" brushRef="#br0" timeOffset="119550.08">14017 16302 288 0,'6'-19'494'0,"1"2"-129"0,0 2-154 15,5 1-92-15,-6-1-49 0,8 1-23 0,-1 2-13 16,-6 4-4-16,-1-3-1 0,1 8-1 0,-1-5 0 0,0 8-3 16,2-4-1-16,-8 4-3 0,0 4-3 0,6 0-3 0,-6 0-2 15,-6 3-1-15,6 3 0 0,-8 2-2 0,-4-1-1 0,5 3-1 16,-6 2 0-16,-6 2-1 0,5-4-2 0,-5 5 0 15,0-2 1-15,-1 0-1 0,1 0 1 0,5 2-3 16,-5-1-2-16,6 1-7 0,0-5-12 0,-1 3-15 0,8-1-18 16,0-2-20-16,6 2-27 0,0-6-45 0,6 5-77 0,0-8-151 15,2 0-69-15,4 0-25 0</inkml:trace>
  <inkml:trace contextRef="#ctx0" brushRef="#br0" timeOffset="120096.87">14440 16258 164 0,'-6'-11'491'0,"-1"4"-87"0,7 4-156 0,-5-6-113 0,-3 6-61 15,8 0-35-15,0-1-19 0,-6 4-10 0,6 0-6 16,0 0-3-16,0 0-1 0,-6 7 0 0,6-4 1 0,-7 6 1 15,0-2 1-15,7 0 1 0,-6 4 0 0,6 0 0 16,-7 3 1-16,1-3 0 0,6 1 0 0,-6 2 1 0,6-3 1 16,-7 0 2-16,7 1 1 0,0-5 3 0,-7 3 0 0,7-2 0 15,0-4 3-15,0 3 0 0,0-4 1 0,0 2 5 16,0-5 6-16,0 0 9 0,7 0 7 0,-7 0 5 0,7 0 4 16,-1-8 4-16,0 4 0 0,1-3-2 0,6-1-2 15,-6-2-2-15,-1 3-4 0,8-5-5 0,-2 1-7 0,-6 0-1 16,8-1-3-16,-1-2-2 0,-1 3-4 0,-4 0-7 0,4 1-3 15,-6 2-2-15,2 1-2 0,4 0-1 0,-5 3-3 16,-2 1-4-16,3-1-2 0,-8 4 0 0,7-5-1 16,-2 10-1-16,-5-5 0 0,7 4 1 0,-1-1 1 0,-6 1 0 15,8 3 1-15,-8-4 0 0,6 5-1 0,-6-1 1 0,6-3 0 16,-6-1-1-16,7 4 0 0,0-3-1 0,-7 0 0 16,6-4 0-16,1 4 1 0,-7-4 0 0,6 0 0 0,0-4 0 15,1 0 2-15,0 0-1 0,-1 2 1 0,0-3-2 0,1 2 1 16,-1-1-1-16,1 1 3 0,-7-1 3 0,7 0 1 15,-2 0 0-15,-5 4 1 0,0 0 0 0,0 0-1 0,0 0 1 16,8 0 4-16,-8 4 7 0,0 0 7 0,0 0 5 16,0 6 5-16,0 1 3 0,0 0 4 0,0 3-2 0,0-2-5 15,0 7-11-15,0-4-8 0,7-1-9 0,-1 1-4 0,0 0-12 16,0-5-15-16,2 5-22 0,4-4-29 0,1-4-34 16,7-3-39-16,0-1-39 0,-1 1-58 0,7-4-74 0,-6-4-153 15,0 1-49-15,-1-1-24 0</inkml:trace>
  <inkml:trace contextRef="#ctx0" brushRef="#br0" timeOffset="120518.58">15470 15192 273 0,'-6'-4'551'0,"-1"-3"-44"0,0 3-187 15,1 2-137-15,0 2-72 0,-1 2-45 0,1 2-24 0,-1 3-12 16,-6 0-3-16,-2 9 4 0,4-2 8 0,-2 1 16 16,0 7 11-16,-6 0 10 0,-1 3 11 0,0 0 4 0,1 10 3 15,-1-4-3-15,-6 6-5 0,7-4-7 0,-7 4-10 0,6 0-11 16,-6-1-9-16,7-3-6 0,-1 1-9 0,0-5-2 16,1 0-5-16,5 0-4 0,2-2-2 0,-8-2-2 0,14-3-4 15,-8 0-3-15,8-4-1 0,-1 0-7 0,7-3-8 16,-6-5-21-16,6 5-34 0,0-7-39 0,6 3-41 0,-6-8-37 15,7 1-41-15,-1 0-42 0,8-8-64 0,-8-3-116 16,-1 0-65-16,4-5-29 0,-9 1-5 0</inkml:trace>
  <inkml:trace contextRef="#ctx0" brushRef="#br0" timeOffset="120737.46">14928 15405 361 0,'0'-5'528'0,"0"-1"-120"0,0 2-159 0,0 4-101 15,0 0-60-15,0 0-35 0,7 8-17 0,1-6-4 0,-2 10 2 16,7-1 9-16,0 3 8 0,0 2 12 0,7 1 13 16,6 5 8-16,0-3 3 0,7 3-1 0,-1 0-1 0,7 0-5 15,0 0-5-15,7-4-5 0,-1 5-8 0,-5-2-9 16,5 1-8-16,1-4-6 0,-7 1-9 0,0-1-7 0,-1 0-7 16,-11-4-7-16,5 6-8 0,-6-6-21 0,-6 1-33 0,6-4-35 15,-13 0-35-15,1-4-36 0,-2 4-39 0,-5-4-67 16,-7-3-143-16,0 0-75 0,0-4-47 0,-7 0-14 0</inkml:trace>
  <inkml:trace contextRef="#ctx0" brushRef="#br0" timeOffset="121690.4">16936 14023 396 0,'-6'-2'411'0,"-7"2"-154"0,7 0-119 0,-2 0-66 15,-4 0-31-15,5 0-17 0,-6 2-6 0,7-2-1 0,-7 0 3 16,-1 4 4-16,2-1 2 0,5-3 7 0,-6 4 1 0,0 0 2 16,0 0 2-16,-1 4-2 0,1-6-2 0,1 10 0 15,-1-5 0-15,-7 4 0 0,7 3-1 0,-6 1-1 0,-2 4 0 16,9-1 0-16,-8 4 2 0,1 0 2 0,0 3 2 15,-1 1-1-15,-1 3 3 0,2 0 1 0,-1 5 3 0,2-2 2 16,-2 5 0-16,8 4 1 0,-8-4-2 0,6 6-2 0,-5 2-2 16,6-1-2-16,-6 6-3 0,-1 2-4 0,7 3-6 15,-7 3 0-15,7 0-3 0,-7 9 3 0,7-1 2 16,-6 0-2-16,6 3 2 0,6 1 2 0,1 3 0 0,0-2 3 16,6-3-4-16,0 2 1 0,6-3-4 0,0-1 4 0,8-1-1 15,-1-3 0-15,6 1-1 0,7-5-2 0,-6 1 1 0,6-8 0 16,6 0 3-16,-6-3-2 0,7-4-1 0,-1-4 2 15,7-3 0-15,1-1 3 0,-7-7 2 0,12 0 2 0,-5-2-2 16,5-5 2-16,1-4-2 0,-1-3-5 0,1-5-2 16,-2 2-4-16,9-5-10 0,-7 1-31 0,-7-6-45 0,0-2-53 15,0 5-49-15,0-10-40 0,-6 5-41 0,0-2-47 16,-8-2-71-16,0 0-121 0,-4-7-49 0,-8 3-16 0</inkml:trace>
  <inkml:trace contextRef="#ctx0" brushRef="#br0" timeOffset="123299.18">17112 14493 121 0,'0'-5'461'15,"-6"2"-107"-15,6 0-138 0,0 3-92 0,0-4-51 0,0 4-29 16,-7 0-15-16,7 0-8 0,0-4-4 0,0 4-1 0,0 0-1 16,0 0 1-16,0 0 2 0,7 0-3 0,-7 0 1 15,0 4 4-15,0 0 4 0,6 2 4 0,-1 6 3 0,4 2 4 16,-3 5 3-16,-1 3 5 0,3 3 2 0,-2 4-2 15,-6 5-3-15,7 2-5 0,-1 8-4 0,-6-1-2 0,0 6-4 16,0 2-3-16,0-4-2 0,0 5-6 0,-6-1-2 0,6-4 0 16,0 2-1-16,-7-3-1 0,7 0 1 0,0-3-1 15,-6-3-4-15,6 0 6 0,-8-6 4 0,8 3 4 0,-5-9 6 16,-1-1 5-16,-3-2 4 0,4-7 5 0,-1 1 9 16,6-5 4-16,-7-3 6 0,1 0 11 0,6-4 11 0,-7-3 8 15,7 0 3-15,0-4 3 0,0 0 0 0,-6-4-4 0,6-3-11 16,6-4-12-16,-6 0-17 0,0-3-14 0,7-5-9 15,-1 1-8-15,1-5-6 0,-1 1-3 0,8-3-4 16,-8 3-3-16,7-5-1 0,-7 6-1 0,7-5-2 0,0 1-1 16,1 3-1-16,-2 0 0 0,2 0 1 0,-3 4-1 0,3-1-2 15,6 8-2-15,-6-3 2 0,-2 6-1 0,1 1 1 0,0 3-2 16,0 4 0-16,-7 0 0 0,2 8 1 0,-2-2 3 16,0 6 1-16,-1 2-3 0,4 6 1 0,-9 1 2 15,0 1 2-15,0 0 0 0,0 4 1 0,0 4 0 0,0-5 1 16,0 4 3-16,0 0-3 0,6-3 0 0,-6-1-1 0,5 0-2 15,3-2 0-15,-2-1 2 0,1 0-1 0,0-4-2 16,-1 1-7-16,6-4-17 0,-4-5-27 0,4 2-35 0,-5-1-36 16,0-5-37-16,6-1-38 0,-1-2-35 0,2-3-49 15,-3-8-76-15,4 2-133 0,-2-5-44 0,-7-1-16 0</inkml:trace>
  <inkml:trace contextRef="#ctx0" brushRef="#br0" timeOffset="123549.12">16793 15020 301 0,'-8'-4'537'0,"3"0"-61"15,5-3-200-15,5 4-123 0,3-1-72 0,5 0-37 0,0-3-23 16,6-1-12-16,1 1-4 0,6 0-4 0,1 0 2 0,-2-4 1 15,1 3 1-15,14 2-2 0,-8-6 1 0,14 1-2 16,-9 3-9-16,10 2-14 0,-1-6-23 0,0 5-29 0,-1 0-41 16,1-1-88-16,-7-3-145 0,-1 4-91 0,-4 0-43 15</inkml:trace>
  <inkml:trace contextRef="#ctx0" brushRef="#br0" timeOffset="127345.1">15672 14661 13 0,'0'0'310'0,"-6"0"-54"0,-1 3-54 0,-6-3-56 0,0 4-47 16,0-4-33-16,-7 4-20 0,1 0-7 0,-1-1 0 0,0-3-4 15,0 4 0-15,2-4-1 0,-1 4-1 0,-1 0 0 16,6-4-1-16,-5 0-7 0,6 0-5 0,0 0-4 0,-2 0-7 16,10 0-13-16,-1 2-20 0,0-2-27 0,6 0-41 15,0 0-82-15,6 0-146 0,0-2-77 0</inkml:trace>
  <inkml:trace contextRef="#ctx0" brushRef="#br0" timeOffset="128960.08">17412 14602 93 0,'-6'5'397'0,"-1"-5"-86"0,0 0-107 15,7 0-84-15,-14 0-49 0,9 2-27 0,-1-2-14 0,-3 0-5 16,4 0-3-16,-1 0-1 0,0 0-1 0,-2 0 1 16,2 5-2-16,0-5-3 0,6 0 0 0,-7 0-4 0,7 2-2 15,0-2-2-15,-6 0-3 0,6 4-1 0,0 0-3 16,0 0-1-16,0 4 0 0,0-1 0 0,-7 0 0 0,7 4 0 16,0-4 2-16,-7 4-1 0,1 1 1 0,0-2-1 0,0 1 0 15,-8 0 1-15,8 0-1 0,-8 4-2 0,0-4-1 16,3 0 2-16,-3 0 0 0,2 0 1 0,5 0 0 0,0-3 0 15,1-2-1-15,-1 2 2 0,1-5 0 0,6 5-2 0,0-4 1 16,0-4-1-16,0 3 0 0,0 1 0 0,0-4 0 16,6 0 0-16,-6 0 1 0,7 0 0 0,-1-4 0 0,1 4 2 15,0-3-2-15,5 3 2 0,-5-4-1 0,6 4-7 16,-8-4-8-16,9 0-16 0,-8 1-27 0,8-5-54 0,0 2-105 16,-8 2-112-16,0-4-69 0</inkml:trace>
  <inkml:trace contextRef="#ctx0" brushRef="#br0" timeOffset="129819.29">18083 14826 73 0,'-13'0'300'0,"7"-4"-57"15,-1 4-62-15,-6 0-58 0,7 0-43 0,-8 0-23 16,8-4-10-16,-7 4-2 0,6 0-1 0,1-3 1 0,-1 3 3 15,1 0 3-15,0-3-1 0,6 3-2 0,0-8-2 0,0 4-6 16,0-3 0-16,0 3 0 0,6-3 0 0,-6 3 2 16,0-3 2-16,0 2 2 0,6 3 1 0,-6 2 0 0,0-4-1 15,0 4-5-15,0 0-4 0,0-3-5 0,0 3-5 16,0 0-5-16,0 0-5 0,0 3-3 0,0-3-4 0,0 0 0 16,0 4-2-16,0 3 1 0,0 4 2 0,0 0 5 15,0 8 4-15,-6 2 5 0,6 1 3 0,0 7 3 0,0 5 6 16,0-2 2-16,0 5 1 0,0 3-2 0,0 1 2 0,0 3-1 15,0-1 1-15,0 6 0 0,0-3 0 0,0 6-3 0,0-4-3 16,0 2-2-16,0-2-4 0,6-4-4 0,-6 4-2 16,0-4-4-16,7 0-3 0,-7-3-4 0,0-5 0 15,0 4-2-15,6-7-1 0,-6 4-1 0,0-7-3 0,0-1 2 16,0-4-2-16,0-4 0 0,0 2-2 0,7-5 1 0,-7-3-1 16,0-4 1-16,0 0 7 0,0-4 12 0,6-3 22 15,-6-1 29-15,0 1 27 0,0-4 24 0,7 0 16 0,-7-4 9 16,0-6 1-16,6-5-8 0,-6 0-21 0,6-3-22 15,-6-4-24-15,8 1-21 0,-8-6-13 0,0 2-9 0,0-1-5 16,0 1-5-16,0-5-4 0,0 1-4 0,0-4-5 0,0-4-3 16,0 0-4-16,0 0 0 0,0-2 1 0,6-1-1 15,-6-4 0-15,6-1 3 0,1 2 1 0,0-1-2 0,6-1 0 16,-1 2 1-16,2-1-3 0,-2 3-2 0,8 5-2 16,0-1-3-16,-7 4 3 0,7 4-1 0,-1 7 0 0,1 0-3 15,-1 3 2-15,0 2 1 0,8 2 3 0,-8 4-2 0,8 3-3 16,-8 1-2-16,6 4-4 0,-4-2-3 0,-2 5-5 15,-6 5-8-15,6-2-11 0,-12 1-7 0,6 4-5 0,-7 2-1 16,1 1 1-16,-7 0 4 0,-7 7 4 0,7 1 8 16,-12 2 9-16,-2-2 8 0,1 2 6 0,-6 6 5 0,0-5 2 15,-8 3 0-15,1-4 2 0,6 2-1 0,-6-4 0 0,1 2 3 16,-2-2 0-16,2-1 1 0,5-3 1 0,1 3 0 16,-1-4-1-16,7 1 2 0,-7-1 0 0,6 2 0 0,8-3-1 15,0 3 0-15,0-1-1 0,0-4-1 0,6 3 3 16,0 4 0-16,6-2 1 0,0-2-1 0,0 1 2 0,14-1-1 15,0 1 1-15,-1-5 3 0,7 6-2 0,1-9 1 16,-2 4-2-16,8 0-1 0,0-3 1 0,-1-2-2 0,7-2-2 16,-6 3-12-16,-1-3-22 0,1 0-39 0,0 0-54 0,0 4-54 15,-8-6-53-15,8-2-52 0,-7 0-57 0,0-2-90 0,-6-4-142 16,0 0-46-16,-8-2 3 0</inkml:trace>
  <inkml:trace contextRef="#ctx0" brushRef="#br0" timeOffset="131209.54">18982 14991 14 0,'0'-8'461'0,"0"4"-68"16,7-3-137-16,-7 4-114 0,5-1-65 0,-5-3-35 0,7 3-19 16,-7 4-6-16,8-4-4 0,-2 4-1 0,7 0 1 0,-6 0 1 15,-1 4 3-15,1 4 0 0,-1-1-2 0,0 3 1 16,8 2 1-16,-8 2-1 0,-1 1-1 0,3 3 2 0,4 1-1 15,-4 3-1-15,-2-1 3 0,7 1-3 0,-13 0-1 16,7 4-1-16,-1-1-1 0,0-2-1 0,-6-1-3 0,8 3 0 16,-8-3-1-16,0 0-1 0,0 1 1 0,6-5 4 0,-6 3 1 15,0-6 2-15,0-1 3 0,0-2 3 0,0-1 4 16,0-4 4-16,0 0 7 0,0-3 7 0,0 3 10 0,0-7 10 16,0 5 13-16,0-5 9 0,0 0 4 0,0 0 0 15,-6-5-2-15,6-2-7 0,0 0-12 0,6-4-8 0,-6-4-9 16,0 1-6-16,6-5 0 0,-6 1 1 0,7-5-2 0,-1 2 0 15,-6-5-2-15,7 4-5 0,-1-3-7 0,1 3-7 16,-1-4-8-16,-1 0-7 0,4 4-4 0,-3 0-2 0,7 4 1 16,-13 0-1-16,7 3-1 0,-1 1 0 0,0 3-2 15,1-1 1-15,-1 5-1 0,8 0-1 0,-8 3 0 0,8 0-6 16,-8 0 3-16,5 4 1 0,4 0 3 0,-2 4 0 0,-1 4 1 16,2-1 0-16,-2 4 1 0,2 0 6 0,-8 3-3 15,7 6 1-15,1-3-2 0,-8 2 3 0,0 3 0 0,-1 3 0 16,4-3 1-16,-3 3-1 0,-1 2 2 0,-5 2-2 0,8-3 0 15,-8 4-1-15,0-5-1 0,0 0 0 0,0 5-1 16,0-5 1-16,0-2 0 0,0-1-1 0,0-1 1 16,0 2-1-16,0-9-1 0,0 1-6 0,0-1-9 0,0-2-16 15,0-6-19-15,0 2-21 0,-8-1-24 0,8-3-30 0,0-4-33 16,0 0-33-16,-5-4-32 0,5-3-52 0,-6-4-77 16,-3-8-115-16,-2 1-50 0,-2-1-11 0</inkml:trace>
  <inkml:trace contextRef="#ctx0" brushRef="#br0" timeOffset="131553.43">18982 14529 420 0,'0'-4'380'0,"0"1"-110"0,0 3-97 0,0-4-54 0,-7 4-24 15,7-4-10-15,0 4-1 0,0-3 1 0,0 3 1 0,0-4 0 16,0-3-2-16,0 0-5 0,7 2-5 0,-7-5-4 16,7-2-6-16,5-3-2 0,-4 5-3 0,4-9 0 0,-5 5-2 15,6-4 0-15,0 3-1 0,0-3 1 0,0-1-1 0,0 5-2 16,-1-5-3-16,2 1-3 0,6 0-4 0,-8 0-4 16,2-1-1-16,-1 4-3 0,6-2 1 0,-6 1-2 0,1 5-1 15,-3 1 1-15,-3-2-1 0,5 5 1 0,-7 0-5 16,7 0-6-16,-6 2-7 0,0 2-5 0,-7 3-4 0,6 0-2 15,-6 3-3-15,6 2-1 0,-6 6 0 0,8-1 1 0,-8 2-1 16,0 5 0-16,0 6-8 0,0-1-23 0,0 4-30 16,6 3-40-16,0-4-45 0,-1 8-39 0,3 1-39 15,12-2-55-15,-8 5-105 0,8-4-109 0,-6 4-67 0,5-5-9 16</inkml:trace>
  <inkml:trace contextRef="#ctx0" brushRef="#br0" timeOffset="132162.46">19862 15647 308 0,'-6'-5'440'0,"6"3"-121"0,0-2-128 0,0 0-84 16,0 0-44-16,0 4-22 0,0 4-14 0,6-4-2 15,-6 8 5-15,0-6 4 0,6 10 5 0,-6-1 9 0,7 3 4 16,-7 1 3-16,6 3 2 0,1 0 0 0,-7 5-4 16,7-1-1-16,-7 3-4 0,6 1-1 0,0-4-3 0,-6 7-3 15,8-3-4-15,-8-1-5 0,6 4-4 0,-6-3-6 0,0 0-5 16,6-1-5-16,-6-3-7 0,0 4-11 0,0-4-18 15,0-3-24-15,0-5-28 0,6 1-33 0,-6-1-45 0,7-6-75 16,0-1-139-16,-1-3-82 0,1-4-48 0</inkml:trace>
  <inkml:trace contextRef="#ctx0" brushRef="#br0" timeOffset="132912.28">20396 15137 256 0,'-6'0'327'0,"-1"0"-84"0,7 0-82 0,-6 0-63 0,6 0-33 15,0 0-20-15,-8 4-9 0,8-4-4 0,-6 0-1 16,6 0-2-16,-6 3 2 0,6-3 0 0,-7 0-3 15,7 0-2-15,0 0-2 0,0 0-2 0,0 0-2 0,0 0 1 16,0 0-2-16,0 4 0 0,0-4 1 0,0 0 0 0,0 0 0 16,0 0 2-16,0 0-1 0,-6 0-1 0,6 0 1 15,0 0-1-15,0 0-1 0,0 0-1 0,0 0 0 0,0 0-1 16,0 0 3-16,0 0 0 0,0 0 2 0,0 0 0 0,0 0 1 16,0 0 0-16,0 0 0 0,0 0-1 0,0 0-1 15,0 0-2-15,0 0-3 0,0 0 0 0,6 0-3 0,-6 0-1 16,7-4-1-16,-1 4-2 0,0 0-2 0,8-3 0 15,-1 3 0-15,0 0 0 0,0 0 0 0,1-4-1 0,5 4 2 16,1-4-1-16,-1 4-1 0,0-4-3 0,8 1 1 16,-1-1-2-16,-1 1 0 0,2-1-2 0,6 1-2 0,-1-1 2 15,1-4 0-15,-1 5 3 0,1-4 2 0,-1 3 2 0,1-3 5 16,-1 3 3-16,-6-3 1 0,1 2 3 0,-1 2 1 16,-7-3 2-16,1 6 1 0,-7-8 3 0,0 8 5 15,-1-4 7-15,-4 0 10 0,-2 4 13 0,-6 0 14 0,6-4 6 16,-6 4 2-16,-6 0-2 0,6 0-6 0,-6-3-11 0,-2 3-13 15,2 0-15-15,0 0-20 0,-7 0-21 0,0 0-33 0,0 0-40 16,-1 3-44-16,2-3-44 0,6 0-55 0,-8 0-89 16,8-3-172-16,6 3-73 0,-7-4-26 0</inkml:trace>
  <inkml:trace contextRef="#ctx0" brushRef="#br0" timeOffset="135442.93">22501 14529 115 0,'7'-7'194'0,"-1"-1"0"0,0 1-15 15,1 0-20-15,-7 0-30 0,7-1-28 0,-1 1-25 16,0-1-16-16,1 1-7 0,-7 3-6 0,6-4-5 0,-6 6-3 16,7-6-1-16,0 1-3 0,-7 3-1 0,5 0-1 15,-5-2 0-15,7 1-3 0,-7 5 2 0,7-3-2 0,0-1 4 16,-7 4 0-16,0-4 2 0,6 4-1 0,0 0 0 0,-6 0 1 15,8 0 0-15,-8 0 0 0,6 4-4 0,-6 0-5 16,6-4-5-16,-6 3-2 0,7-3-5 0,-7 0-2 0,0 0-6 16,0 5-2-16,0-5-1 0,0 0 1 0,6 2-3 0,-6-2-5 15,0 4-16-15,0 0-23 0,0 0-35 0,7 3-56 16,-1-3-128-16,-6 2-107 0,0 0-84 0,0-6-52 0</inkml:trace>
  <inkml:trace contextRef="#ctx0" brushRef="#br0" timeOffset="136302.1">21537 14691 301 0,'0'-4'315'0,"0"-4"-70"16,0 5-81-16,6-5-69 0,-6 4-42 0,6 1-24 0,2-4-16 16,-2 3-6-16,0-1-4 0,7 3-2 0,-6-2 0 0,-1 1 0 15,-6 3 0-15,7-4 1 0,-1 4 3 0,-6 0 2 16,0-4 5-16,7 4 6 0,-7 0 5 0,0 0 6 0,0 0 5 15,0 0 6-15,0 0 2 0,0 0 0 0,0 0-3 16,0 0-3-16,0 0-5 0,0 4-5 0,0-4-5 0,0 0-5 16,0 0-6-16,0 0-3 0,0 0-2 0,0 4-4 15,7-4-1-15,-1 0 1 0,-6 3-1 0,6 1 1 0,8-2 0 16,-8-2 1-16,7 5-1 0,0-5 4 0,-6 4 0 0,12-8-2 16,-6 4 3-16,0 0-1 0,0-5 1 0,0 5-1 15,0 0 1-15,0 0-1 0,-7 0-1 0,14 0 1 0,-13 0-1 16,6 0-1-16,0 0-3 0,-1-2-6 0,2-2-3 15,-8 4-6-15,8-3-4 0,-8-1 0 0,1 0-2 0,-7 4-1 16,6-4 2-16,-6 0 4 0,0 0 8 0,0 2 7 0,-6-3 3 16,6-2 5-16,-7 4 1 0,1-1 7 0,-1-4 7 15,0 5 7-15,-5-4 5 0,4 2 8 0,2-1 11 0,0 2 8 16,-1-3 11-16,1 3 3 0,-1-4 6 0,1 6 5 16,-1-3 5-16,1 2-1 0,6-1-3 0,-6 4-7 0,6-4-9 15,-8 1-8-15,8 3-11 0,0 0-13 0,0 0-12 0,0 3-7 16,-6 8 0-16,6 0 1 0,-6 8 4 0,6 6 6 15,-7 8 4-15,7 4 6 0,-7 3 1 0,1 8 1 16,0 3-5-16,-1 0-4 0,1 8-3 0,-1 0-3 0,0 3-1 16,1 0-2-16,-7 0 2 0,6 4-1 0,-5-3 1 0,-2-1-1 15,8 0-3-15,-7-7-3 0,-1 1-1 0,8-6 1 0,0 1 1 16,-7-6-3-16,6-5 1 0,1 0 1 0,-1-3 1 16,1-8-1-16,-1 1-2 0,-1-5-3 0,3-7-4 15,5 1-1-15,-6-4 0 0,6-8 7 0,0 4 9 0,-6-4 14 16,6-3 16-16,0-4 16 0,0 4 11 0,0-8 3 0,0 0 1 15,6-3-5-15,-6-1-12 0,6-6-12 0,-1-1-18 16,3-3-18-16,-1-4-9 0,-1 0-6 0,7-4-4 0,1-3-3 16,-2 0 0-16,2-4-1 0,-2 0 0 0,8 0 1 15,-7 4-2-15,7-5 2 0,-8 9 1 0,2-4-1 0,5 3 0 16,-6 7 2-16,-6-3-1 0,5 7-1 0,-4 5 1 0,-2 2-1 16,0 1-1-16,1 3-1 0,-1 4-1 0,1 0 0 15,-1 4 0-15,1 3 1 0,-1 4 1 0,-6 0 0 0,6 0 1 16,2 9 1-16,-2-6 3 0,0 1-1 0,-6-1-2 15,7 4 1-15,0-3-2 0,-1 3 2 0,1-3-2 0,-1-1-1 16,0 1-5-16,1-3-11 0,0-2-26 0,-1-3-38 0,0 1-52 16,0 3-59-16,2-8-55 0,-2 1-51 0,-6-4-47 15,6 0-59-15,-6-7-88 0,0-4-97 0,0-4-33 0,-6 1 16 16</inkml:trace>
  <inkml:trace contextRef="#ctx0" brushRef="#br0" timeOffset="136489.57">21203 15093 144 0,'0'0'544'15,"-5"0"1"-15,5 0-168 0,5 0-168 0,3 0-97 0,5 0-55 16,6 0-28-16,1 0-10 0,6 0-4 0,-1 0 0 0,9 0 3 16,5 0 1-16,0 0-1 0,0 0-1 0,6-3-7 15,8 3-12-15,-1 0-17 0,0 0-22 0,0-4-29 0,0 4-38 16,0 0-77-16,-6-3-152 0,6-1-90 0,-13 0-58 15</inkml:trace>
  <inkml:trace contextRef="#ctx0" brushRef="#br0" timeOffset="137005.31">22234 14789 331 0,'-14'-7'502'0,"8"7"-117"16,-1-4-166-16,1 8-100 0,-8-4-51 0,8 7-23 0,0 1-9 15,6 3 3-15,-6 3 10 0,0 5 9 0,6-2 11 16,0 9 14-16,0 0 9 0,0 3 6 0,6 1 0 0,-6 3-1 16,6-1 1-16,-6 5 1 0,6 0-3 0,-6 3-7 15,6 0-8-15,-6 1-5 0,0-1 0 0,0 4-6 0,0 0-9 16,0-1-9-16,0-2-6 0,0 0-8 0,-6-2-4 16,6 2-8-16,0-4-8 0,-6 0-5 0,6-4-5 0,-6-4-2 15,6 0 2-15,-6-7 6 0,6-1 12 0,-8-5 14 0,8-2 18 16,-6-3 19-16,0 0 21 0,6-7 16 0,0 3 10 15,-7-7 0-15,0 0-6 0,1-3-10 0,6-5-17 0,-7 1-19 16,1-8-17-16,0 1-19 0,-2-2-13 0,8-5-9 16,-6-1-5-16,6-4-3 0,0 1 0 0,0-4-2 0,0-5 2 15,6 1-11-15,-6-3 6 0,8-1 3 0,4 0 1 16,-5-3 1-16,6 0-2 0,0 4 1 0,1-2-4 0,-8 1 11 16,6 5-6-16,8 3-3 0,-14-1-3 0,14 5-1 0,-13 3-1 15,5 7-1-15,2 1-1 0,-8 2-1 0,7 2-5 16,-6 3-2-16,0 3-2 0,-1 0-3 0,-6 4 0 0,6 4-1 15,-6 0 1-15,6-1 1 0,-6 8 3 0,0 0 2 0,-6 3 3 16,0 1 1-16,0 0 0 0,-1 3 0 0,0 0 0 16,1 1 0-16,-7-1 1 0,7 0-1 0,-2 1 2 0,2-5 1 15,-7 5 0-15,13-1 2 0,-7-4 1 0,1 1 0 16,6 0 1-16,0-1 0 0,0-2-2 0,0-1 2 0,0 0-3 16,6 0 3-16,1-1-2 0,6-2 0 0,7-1 0 0,-1 0 1 15,7 0-2-15,0-3-6 0,7 0-11 0,-1-4-27 0,8 0-43 16,-8 0-63-16,8-4-71 0,-2 4-70 0,1-6-58 15,1-2-101-15,-1 0-157 0,-7-6-55 0,1 3-19 16,-7-3 25-16</inkml:trace>
  <inkml:trace contextRef="#ctx0" brushRef="#br0" timeOffset="138020.44">22755 15016 84 0,'0'-4'491'0,"-6"-3"-73"0,6 4-144 0,0-1-117 0,0-3-64 16,6 3-39-16,0-4-24 0,8 1-11 0,-8 0-4 0,0 4 2 16,7-5 2-16,1 4 2 0,-9 1 2 0,10-1 2 0,-9 0 0 15,6 4 0-15,2 0-2 0,-8 4 1 0,7 0-3 16,1 3-2-16,-3 4 1 0,-3 3-1 0,4 1 0 15,-5 3-1-15,7 4-1 0,-8 1-3 0,1 3-1 0,-1-1 0 16,-6 0-4-16,6 5-4 0,-6-1-2 0,0 0 0 0,0 0-1 16,-6-3-2-16,6 3 0 0,0-2-2 0,-6-2 4 15,-1-3 3-15,7-1 0 0,-6-2 3 0,6-4 4 0,0-4 5 16,-7-1 11-16,7-2 13 0,0-4 16 0,0 4 25 16,0-5 25-16,0-3 16 0,0 0 7 0,7-3 3 0,-7-5-2 15,6 0-11-15,1-3-15 0,-1-3-18 0,0-4-18 0,8 2-9 16,-8-1-7-16,7-5-3 0,0 3-5 0,0-3-3 15,7 0-2-15,-8 0-4 0,2 0-7 0,5 4-7 0,-5-5-4 16,-2 2-3-16,2 4-2 0,5-3-3 0,-7 6-1 16,-4 2-2-16,4 2-1 0,-5 3-3 0,6-1-3 0,-7 4-1 15,2 1-1-15,-2 3 0 0,7 3 0 0,-7 1 1 0,1 4 0 16,6 2-3-16,-7 5 4 0,8 0 2 0,-8 3 4 16,7 0-1-16,-6 5-2 0,-1-5 0 0,7 3-3 0,-7 2 7 15,1 2-4-15,0-3-1 0,-1 0-2 0,0 5 2 0,1-6-1 16,-7 5 1-16,7-5-5 0,-1-3-17 0,1 5-29 15,-1-9-43-15,1 1-45 0,-7-1-45 0,5-6-42 16,3 0-44-16,-2-8-53 0,8-4-88 0,-8-8-116 0,0 2-41 16,1-5-9-16</inkml:trace>
  <inkml:trace contextRef="#ctx0" brushRef="#br0" timeOffset="138348.57">23126 14587 244 0,'0'-10'492'0,"-6"3"-91"15,6-1-167-15,0 1-105 0,0-1-50 0,6-3-20 16,-6 0-3-16,0 0 5 0,7-3 11 0,-7 2 12 0,7-2 3 16,-7-1 1-16,6 1-2 0,-1-1-5 0,-5 0-12 0,8-3-12 15,4 4-15-15,-4-5-10 0,-2 5-1 0,0-6 3 16,8 6 6-16,-8 3 5 0,0-3 5 0,2 7 8 0,-2-5 3 15,0 9 4-15,-6-4-1 0,7 3-7 0,-7 0-11 16,0 4-8-16,6-3-8 0,-6 3-9 0,0 0-4 0,7 3 2 16,-7 1 2-16,6 3 1 0,1 0 3 0,-7 5 0 0,11-2 1 15,-2 5 2-15,-3 0-3 0,7-1-14 0,-6 5-20 16,5-1-31-16,-5 0-32 0,6 4-40 0,0 0-43 0,-7 4-43 16,8-1-45-16,-1 5-67 0,0-1-131 0,0 1-69 15,-1 2-41-15,2 2-8 0</inkml:trace>
  <inkml:trace contextRef="#ctx0" brushRef="#br0" timeOffset="138770.28">23524 15617 480 0,'-13'-4'549'0,"-7"2"-108"16,1-4-171-16,-1 6-110 0,0 0-59 0,-5 0-30 0,5 8-8 15,-6-4 6-15,0 4 9 0,0-1 11 0,-2 1 10 16,4 2 6-16,-2 1 0 0,6 0-6 0,0 0-16 0,8 4-13 15,-1-1-15-15,6 1-13 0,7 3-14 0,-8 0-12 0,16-3-6 16,-1 7-4-16,-2-3-1 0,3-1-5 0,4 4-1 16,2 0-1-16,-2-4 0 0,2 3 0 0,-8 2-3 15,7-5 1-15,-6 4 0 0,-1-3 3 0,-6-1 0 0,0 0-1 16,0-3 1-16,-6 4 0 0,-1-4 1 0,-6-1-1 0,1-3 2 16,-8 0-1-16,0-1 0 0,1-2 2 0,-1-1-2 0,0 0 1 15,8-2-2-15,-8-3-8 0,7-2-18 0,-1 0-29 16,2 0-41-16,6 0-44 0,-3-2-44 0,18-6-60 15,-3 1-86-15,-1-5-154 0,10 2-71 0,4-1-18 0</inkml:trace>
  <inkml:trace contextRef="#ctx0" brushRef="#br0" timeOffset="139020.22">23647 15756 273 0,'-6'0'553'0,"6"0"-25"0,-6 5-183 0,-1 1-146 0,1 2-84 16,6-1-47-16,0 4-15 0,-7 4 2 0,7-1 13 15,-7 1 21-15,7 3 16 0,0 1 15 0,-6 2 7 0,6 2 3 16,0-1-9-16,0 4-16 0,0-1-19 0,6 0-23 0,-6 0-19 16,7-2-16-16,0 3-12 0,-7 0-11 0,6-5-16 15,-6 2-19-15,7-2-26 0,-1 1-32 0,-6-3-32 0,6-4-31 16,-6-1-29-16,8 1-23 0,-8-8-20 0,6 3-16 15,-6-6-35-15,6 0-76 0,-6-4-80 0,-6 0-46 0</inkml:trace>
  <inkml:trace contextRef="#ctx0" brushRef="#br0" timeOffset="139254.54">23641 15720 393 0,'6'-15'528'15,"2"4"-111"-15,4 4-167 0,-6-4-109 0,8 7-59 16,-1-3-31-16,0 7-16 0,0-4-7 0,-1 8 0 16,2-4 2-16,-8 4 2 0,-6 3 1 0,7 4 0 0,-7 0-1 15,-7 0-4-15,1 7-2 0,0-4-3 0,-2 6-5 0,-4 1-3 16,-1-3-5-16,0 1-2 0,0 3-2 0,-7-4-3 0,8 0-1 16,-8 0-2-16,7-2-5 0,-1 1-11 0,2-2-16 15,-2-4-20-15,8 1-22 0,0-2-25 0,6-3-32 16,-7 1-51-16,7-4-83 0,0 3-131 0,7-7-68 0,-7 0-21 15</inkml:trace>
  <inkml:trace contextRef="#ctx0" brushRef="#br0" timeOffset="139598.26">23934 15767 418 0,'0'-6'527'0,"0"-2"-103"0,0 4-175 16,0 0-114-16,-6 0-64 0,6 4-33 0,0 0-18 15,-6 4-7-15,-1-4-1 0,0 8 0 0,1 0 1 0,0-2 2 16,-2 5 0-16,2-3 0 0,6 6 0 0,-6-3-3 16,6 0-4-16,0 0-2 0,0-3-2 0,0 2-2 0,0-2 3 15,6-1 1-15,-6 1 5 0,6-1 8 0,2-4 8 0,-2-3 6 16,0 0 6-16,8 0 5 0,-8-3 1 0,7-1 1 16,0-3 0-16,0-1-4 0,0 1 1 0,7-3 5 15,-7-2 4-15,0 5 2 0,-1-4 4 0,8 4-1 0,-14-4-2 16,8 4-4-16,-1-1-7 0,-7 1-10 0,0 2-13 0,2 2-7 15,-2-1-7-15,-6 2-5 0,6 2-2 0,-6 0-1 0,0 2 0 16,7 2-1-16,-7-1 1 0,0 5 0 0,0 0 0 16,0 3 1-16,0 0 2 0,0 0 0 0,0 3 0 15,0-2-1-15,7 2-1 0,-1-3 1 0,-6 0-1 0,6-1-5 16,1 2-15-16,-1-1-20 0,7-5-23 0,-6 2-28 0,5 0-23 16,2-4-26-16,-8-1-26 0,8-3-25 0,-8 0-35 15,7-7-59-15,-7 3-103 0,2-8-59 0,-2 6-32 0</inkml:trace>
  <inkml:trace contextRef="#ctx0" brushRef="#br0" timeOffset="140395.07">24202 14178 196 0,'-8'-5'345'16,"8"2"-82"-16,-6-1-86 0,6 1-66 0,0-1-40 15,-6 4-18-15,6-4-9 0,-7 0-2 0,7 1 2 0,0 3 3 16,-6-4 1-16,6 4 1 0,6-3-2 0,-6-1-1 0,0 1 0 16,0 3-2-16,7-4-2 0,-7-4 0 0,0 8 0 15,6-3 2-15,-6-1 1 0,6 0 0 0,-6 4-8 16,8-3 1-16,-2 3-1 0,0-3 2 0,8 3-1 0,-1 3-1 15,-1-3 0-15,8 3-2 0,6 5 9 0,1-2-3 0,-1 3 0 16,0 1 2-16,-1 5 2 0,7 4 11 0,2-2 4 0,5 5 7 16,-6 4 9-16,-1 3 10 0,1 4 7 0,-1 4 6 15,1 4-5-15,-7 2-1 0,0 9 4 0,-6 6-3 16,-1 5-10-16,-6 2-10 0,-6 8-10 0,-7 5-11 0,-7-2-3 16,-1 5-15-16,-10 7-15 0,-2-4-4 0,0 8-3 0,-5-3-2 15,-7-2 0-15,-2-3-3 0,2 0-1 0,-1-3 2 16,-6-1-2-16,1-6-5 0,5-1-15 0,-13-4-29 0,7-2-48 15,-7-9-57-15,1 1-58 0,-1-4-60 0,0-4-81 16,-6-7-148-16,7 0-78 0,-7-4-56 0,6-3-3 0</inkml:trace>
  <inkml:trace contextRef="#ctx0" brushRef="#br0" timeOffset="145925.01">7970 3275 204 0,'-6'0'174'0,"6"0"-40"0,-6 3-33 0,6-3-28 16,-8 4-17-16,8-4-13 0,0 4-4 0,-6-1-1 0,6 0 2 16,0 6-1-16,0 2-1 0,-6-4-1 0,6 4 2 0,-7 4 0 15,1-1 0-15,-8 4-5 0,2 4-3 0,-2-3 1 16,-5 6-1-16,-7 0 2 0,-6 5-1 0,-1 0 1 0,1-1 1 15,-14 3 1-15,-1 5-2 0,2-3-3 0,-7 2-2 16,-7 1-1-16,1-4 0 0,6 3-1 0,-13-3-1 0,5 4-2 16,3-4 2-16,-2 0 1 0,0 0 0 0,7 4 0 0,-7-4-2 15,0 0-2-15,1 3 1 0,6-3 0 0,0 4 0 16,-1-1-2-16,8 1 1 0,6 3 1 0,0-3 0 16,6 4 2-16,6-5 0 0,9 0 1 0,5 4 0 0,0-2 3 15,13 2 3-15,6-3 11 0,14 3 16 0,5 0 12 0,15-3 10 16,5 3 6-16,13 0 3 0,14-3-2 0,13 3-7 0,20-3-12 15,5-1-17-15,8 1-18 0,19 3-21 0,-1-3-31 16,8-1-41-16,6 2-41 0,6-1-39 0,6-1-43 16,2 0-63-16,-1-4-143 0,-8 2-91 0,-4-5-66 0,-8-3-13 15</inkml:trace>
  <inkml:trace contextRef="#ctx0" brushRef="#br0" timeOffset="146487.29">10953 3505 136 0,'-18'0'453'15,"5"0"-169"-15,6 4-133 0,1 0-71 0,0-4-38 0,6 4-19 16,0 3-10-16,0-3-2 0,6-1 5 0,7 0 7 16,0 5 3-16,5-4 1 0,9 3 0 0,0-3 2 15,11 3 1-15,1 4-1 0,1-4-5 0,12 4-2 0,0 5-4 16,0-7-3-16,7 7-1 0,0-1-2 0,-2-1-3 0,3 4-2 15,-1-3-2-15,0 3-2 0,-1 1-1 0,1-5 0 16,-8 5 2-16,2-1-1 0,-8 0 2 0,1 1 0 0,-7 3 2 16,1-5 2-16,-15 6 2 0,1-1 4 0,-6 0 3 15,-8 4 3-15,-4 0 7 0,-8 3 3 0,-8 0 4 0,-11 0 2 16,-7 5 1-16,-12 3-1 0,-15-1-4 0,-12 4-3 0,-7 0-5 16,-12 3-7-16,-7 6-7 0,-14-2-7 0,1 7-15 15,-2 2-22-15,-3 3-31 0,-2 3-44 0,0-3-109 16,1 2-128-16,5-5-87 0,-5 0-59 0</inkml:trace>
  <inkml:trace contextRef="#ctx0" brushRef="#br0" timeOffset="147190.18">3481 3403 257 0,'19'4'257'0,"-6"-1"-115"0,1 5-65 15,-2-4-29-15,-5 6-13 0,6-3-9 0,-13 5 0 16,7 3-3-16,-7-5 2 0,-7 9 1 0,0-1 7 0,1 0 1 15,-13 4-2-15,-1 0-1 0,-13 4 0 0,-7 3-1 16,-5 1-4-16,-7 2-2 0,-13 6-4 0,-6 2-5 0,-8 3-1 16,-5 2-2-16,-7 2-3 0,-8 1 0 0,2 3 1 0,-1 0 0 15,1 0-2-15,-9 1 0 0,15-5 2 0,1 1 2 16,-2-5 2-16,14-2-1 0,0 0 1 0,13-5 0 0,13 1 2 16,-1-5-2-16,14-2-2 0,13-1-2 0,0 1-3 15,13-1 1-15,7 0 4 0,6 0-1 0,13 0 2 0,7 5 1 16,12 3 2-16,7-4 0 0,7 7 0 0,5-4-2 0,2 9-3 15,12-5-1-15,0 4-3 0,7 3-1 0,6 1-1 16,0-1 0-16,7 1 0 0,0 3-1 0,7-3 0 0,-1-5-1 16,6 6-3-16,13-9-2 0,-5 0-7 0,6-7-4 15,6 1-12-15,0-5-16 0,7-4-22 0,-7-4-36 0,1-5-89 16,5-5-143-16,-12-4-78 0</inkml:trace>
  <inkml:trace contextRef="#ctx0" brushRef="#br0" timeOffset="147596.31">5136 3315 309 0,'0'-3'441'0,"6"0"-196"0,1-2-108 0,-1 5-59 15,14 0-34-15,0 0-21 0,5 0-11 0,1 0-4 16,7 5 0-16,7-5 2 0,-2 3-1 0,15-3 1 0,-8 3 0 16,14 1 3-16,-1 3-1 0,7-3 0 0,8 4-4 0,-8-1-3 15,6 3 1-15,0-2-4 0,-5 6 1 0,-1 1-1 16,0 0 2-16,-6 3-1 0,0 4 4 0,-8-1 3 15,-5 6 3-15,-7 2 1 0,-13 4 2 0,1 7 2 0,-15 1 2 16,-5 2 1-16,-7 9 0 0,-14-1 1 0,-6 11 0 0,-12 1 2 16,-6 7-1-16,-15 3-3 0,-6 0 0 0,-12 4-1 0,-7 3-1 15,0-3-4-15,-7 4 2 0,-6 0-2 0,6-9 0 16,1 2-1-16,-1-5 0 0,0-2 1 0,5-5-3 16,4-3-3-16,11-5-13 0,-7 2-22 0,7-5-25 0,0-3-42 15,6-2-110-15,6-1-135 0,8-5-94 0,6-4-58 0</inkml:trace>
  <inkml:trace contextRef="#ctx0" brushRef="#br0" timeOffset="149111.6">21745 14284 40 0,'-6'-4'429'16,"6"0"-97"-16,0 4-126 0,0-4-93 0,0 4-50 15,0 0-24-15,0-3-10 0,0 3-3 0,0 0 2 0,0 0 4 16,0-4 4-16,0 4 3 0,0 0 0 0,0 0-1 16,0 0-6-16,0 0-5 0,0-3-7 0,0 3-5 0,0 0-5 15,0 0-3-15,0 3-4 0,0-3 1 0,0 4 3 0,-7-1 5 16,0 5 7-16,1 3 2 0,-14 3 6 0,8 1 2 16,-15 7 4-16,1 0 0 0,-6 4-2 0,-7 4-5 15,0 1-5-15,-1 0-4 0,-5 1-2 0,-1 5-3 0,-5-4-1 16,4 3-2-16,-5-2-3 0,1 3 0 0,-2-1-1 0,1-3-1 15,-1 4-1-15,8-5 1 0,-7 1-1 0,7 1 1 16,-8-5-1-16,7 0 0 0,1 4-1 0,6-4 0 0,0 1 1 16,6-1 0-16,1 0-3 0,-1 0 1 0,14 4 0 15,-1 1-1-15,7-1 2 0,6 3 0 0,7 4 0 0,0 5 3 16,14 1-1-16,5 2 0 0,7 0-3 0,0 4 0 0,13-1-2 16,7 4 0-16,-1-4-5 0,14 5 0 0,5-6-1 15,9 1-2-15,-1 1-2 0,13-5-6 0,-1 1-9 0,8-8-13 16,-1 4-22-16,0-7-38 0,0-1-83 0,1-3-167 15,-8-4-75-15,0 1-47 0</inkml:trace>
  <inkml:trace contextRef="#ctx0" brushRef="#br0" timeOffset="149564.62">23726 14430 89 0,'-13'-8'456'0,"6"6"-110"0,-6-3-145 15,7 2-89-15,6 3-46 0,-6-4-20 0,6 4-11 0,-8 0-3 16,8-4 3-16,0 4 4 0,0 0 8 0,8 0 3 16,-2 0 5-16,0 0-2 0,7 0 0 0,1 8-4 15,-2-5-4-15,14 2-6 0,-6 1-8 0,6 5-5 0,1 3-4 16,-2 5-2-16,7-1-4 0,-5 8-2 0,-1 3-1 0,0 5-1 15,-6 5 0-15,6 2 0 0,-13 7 1 0,-1 4-1 16,2-1 1-16,-8 7 0 0,-6 1-6 0,0-1 2 0,-6 1 0 16,-1-1-1-16,-6 5-1 0,-6-5 0 0,-1 0-2 15,-6-3-3-15,0 1-1 0,0-5-12 0,-1-2-17 0,2-10-17 16,-1 1-26-16,-7-6-37 0,7-5-72 0,-6-7-165 0,-1-7-72 16,1-5-58-16</inkml:trace>
  <inkml:trace contextRef="#ctx0" brushRef="#br0" timeOffset="150142.6">22045 13998 329 0,'-7'-11'548'0,"1"-1"-56"0,-1-2-193 16,1 3-117-16,6-7-59 0,6 0-37 0,1 0-18 0,-1-5-4 15,7-6 7-15,7 0 15 0,-1-7 21 0,1-5 14 16,6-3 8-16,1-4 5 0,-3-3 0 0,9 0-3 15,1-4-6-15,-2-4-14 0,7 1-21 0,0-5-15 0,0 1-12 16,6-4-11-16,1 3-8 0,0 5-11 0,-8-1-11 0,9 4-8 16,-8 5-5-16,-7 1-5 0,1 9 0 0,-7 8 0 0,-6 3 1 15,-1 6-2-15,-6 0 1 0,-6 13-2 0,-2-5-2 16,-5 11 1-16,-5 1-1 0,-2 6 0 0,-13 5-2 16,-6 7 1-16,-6 3 1 0,-8 0 0 0,2 7 2 0,-8 2-1 15,7-5-2-15,-7 4-1 0,7-1-1 0,1-4 0 0,-2-1 1 16,1-3-1-16,6-2 1 0,1-4 1 0,-1 1 1 15,1-2 1-15,5-6 1 0,1-1 3 0,0-3 1 0,7 0-1 16,-1-7 2-16,0 0 0 0,8-1 0 0,5-6 0 0,1-1 1 16,6-3-4-16,0-1 0 0,6-2 1 0,7 2-1 15,-7-3 1-15,14 0-8 0,-7 4 2 0,7-1 3 0,0 6 0 16,-2-3 1-16,2 9-1 0,7-4-2 0,-7 8-2 16,5 3 6-16,-5 3-4 0,6 0-4 0,-6 8 1 0,5 1-1 15,1 2-1-15,-6 1 0 0,7 7-7 0,-9 0-16 16,9 0-23-16,5 4-34 0,1-1-44 0,-1 0-45 0,14 5-42 15,-1-4-43-15,1-1-50 0,7-3-87 0,6-4-136 0,-14-2-38 16,6-7-14-16</inkml:trace>
  <inkml:trace contextRef="#ctx0" brushRef="#br0" timeOffset="150423.87">23746 12030 120 0,'0'-37'503'0,"-8"5"-31"0,-4 6-207 0,-8 9-119 15,-5 2-59-15,-9 7-27 0,2 8-7 0,-13 3 0 0,-1 5 6 16,0 7 5-16,0 3 2 0,1 7 2 0,-1 2 1 0,6 1-5 16,9 6-6-16,5-2-7 0,13 1-3 0,-1 0 5 15,8 1 13-15,12-5 16 0,2-4 11 0,11 0 20 16,7-6 20-16,0-1 23 0,6-7 14 0,14-3 9 0,0-5-2 16,-1-6-6-16,7-5-7 0,1 1-17 0,-1-7-19 0,-1-1-23 15,2-3-18-15,-7-7-16 0,-1 2-14 0,1-2-13 0,-13 0-9 16,-1-6-7-16,-6 6-5 0,-7-4-4 0,-5-1-4 15,-8 1-4-15,1 0-4 0,-14-1-5 0,-6 5-8 16,-6-1-9-16,-8 0-10 0,-11 8-22 0,-8-1-37 0,0 9-61 16,-12-1-65-16,-1 7-65 0,-6 4-57 0,6 8-56 0,1 2-98 15,-1 5-141-15,7 3-49 0,-7 8 0 0,5 3 28 16</inkml:trace>
  <inkml:trace contextRef="#ctx0" brushRef="#br0" timeOffset="156766.04">15028 16932 71 0,'-27'0'427'0,"-5"0"-85"0,6 4-96 0,-8-4-86 15,9 0-54-15,-1 4-32 0,0-4-15 0,-1 4-7 0,8-1-1 16,0 1 5-16,5-4 4 0,-5 3 6 0,13-3 3 0,-8 4 2 16,8-4-5-16,6 0-5 0,-6 3-9 0,6-3-9 0,-7 0-9 15,14 4-6-15,-7-4-1 0,6 4 7 0,0 0 14 0,8-1 13 16,5-3 13-16,1 4 12 0,6-4 8 0,6 4 8 15,1-4-1-15,6-4-5 0,7 4-11 0,5-4-7 0,1 1-9 16,7-1-5-16,0-4-4 0,0 1-2 0,6 4-1 0,0-4-1 16,0-5 2-16,7 4 1 0,-7-1 0 0,0 1 1 0,0 0-2 15,0 1-5-15,-6-1-6 0,-1 2-3 0,-5 2-7 0,-1-1-10 16,-7 2-10-16,-6 3-14 0,1 0-19 0,-7 0-22 16,-8 0-29-16,-6 0-38 0,2 0-37 0,-9 0-36 0,-5 3-26 15,0 2-16-15,-7-1-14 0,-7-4-6 0,0 6 4 0,-5-2 7 16,-9 3 3-16,2 1-19 0,-13 0-46 0,-1-2-86 0,-13 1-52 15,0 1-29-15</inkml:trace>
  <inkml:trace contextRef="#ctx0" brushRef="#br0" timeOffset="156953.51">14909 17111 573 0,'-65'12'594'0,"14"-5"-114"0,-2 0-156 16,15 5-114-16,-2-5-74 0,14 3-55 0,7 2-36 0,-1-4-24 16,13 1-9-16,7-1-7 0,7 0-2 0,6-1 5 0,6-3 5 15,14-2 7-15,7-2 3 0,5 0 1 0,6 0 1 0,9-2 1 16,5-2-1-16,0-3-6 0,7 3-5 0,12-4-5 15,-5 2 1-15,6-6 2 0,-3 5 6 0,4-4 5 0,-1 0 8 16,-6-1 7-16,-1 6 6 0,0-2 4 0,-13 2 0 0,-6-3-2 16,0 6-7-16,-14-4-6 0,-6 7-14 0,-6 0-17 0,-7-4-13 15,-13 4-13-15,-1 0-16 0,-5 4-21 0,-14-4-34 0,-5 3-36 16,-1 1-43-16,-20-4-67 0,0 3-134 0,-6 1-97 16,-6 1-73-16,-14-2-30 0</inkml:trace>
  <inkml:trace contextRef="#ctx0" brushRef="#br0" timeOffset="168169.7">1174 16335 306 0,'0'-6'317'0,"-6"-3"-93"0,6 1-83 0,-7 6-45 15,1-2-24-15,6 0-8 0,-7-3-3 0,7 3-3 16,-7 0-1-16,7 0 0 0,0-3-2 0,0 4-2 0,0-1-2 15,0 1 3-15,0-1 1 0,0 0 5 0,0 4 7 0,0-4 7 16,0 4 6-16,0-3 7 0,0 3 0 0,0 0-7 16,0 0-4-16,0 0-12 0,0 0-11 0,0 3-13 15,0-3-12-15,7 4-8 0,-7 0-4 0,7 3-3 0,-7 5 2 16,6 2 1-16,1 1 6 0,-1 4 5 0,-6 1 1 0,6 3 3 16,2 2 2-16,-2 5 2 0,0 3-1 0,-1 0 1 15,3 3 0-15,-8 4-2 0,7-2 0 0,-2 5 1 0,-5-3 5 16,0 1 4-16,8-1 3 0,-8 4-1 0,0-4 2 0,0-3-1 15,0 3 4-15,0-3 0 0,0-1-5 0,0-3-3 0,0 1 0 16,0-2 0-16,0-2-1 0,0-1-2 0,0-4-4 16,0-2-2-16,0-2 1 0,0-2-7 0,0 0-4 0,0-9 0 15,0 5-1-15,0-4 2 0,0-3 4 0,0-6 7 0,0 6 11 16,0-4 12-16,0-1 11 0,-8 2 8 0,8-5 2 0,0 0 4 16,0-5-6-16,0 2-11 0,0-5-13 0,-5-3-14 0,5-3-13 15,0-1-9-15,0-4-7 0,0-1-5 0,-7-3-2 0,7-2-1 16,0-2-1-16,-8-2 0 0,8 0-1 0,0-5-2 15,-5 2-1-15,5-5 0 0,-6-3-2 0,6-1-1 0,-6-2 2 16,6-1-3-16,-8-3 1 0,8-1 0 0,-6-4 0 0,0 6 1 16,6-3 2-16,-7 2-1 0,7-1 3 0,-6 4 0 15,-1 0-1-15,0 4 1 0,1 3 2 0,0-3-1 0,6 7-1 16,-7 4 0-16,7-1-1 0,-8 4 0 0,8 4 1 0,0 4 0 16,-5 0 0-16,5 3-1 0,0 4 0 0,5 0 1 15,-5-3-1-15,0 7 1 0,8-5-1 0,-1 4-1 0,-1-2 0 16,7 3 1-16,-6 3-3 0,-1 0 3 0,7-3-1 0,1 3 1 15,3 4 2-15,3-3-2 0,0 3 1 0,6 0 1 16,1 0 2-16,-1 0-3 0,5 0 0 0,3 0-1 0,-2 3 0 16,8 1 0-16,-1-4-2 0,0 3 0 0,0 1-4 15,-6 4 2-15,6-1 0 0,-7 0-1 0,1 0-1 0,-1 1-1 16,-5 3 0-16,-1-3 1 0,0-2 0 0,-7 6-1 0,1-5-1 16,0 0 0-16,-1 1 2 0,-6-1-1 0,-6-3 1 15,5 3 1-15,-6-4 2 0,2 1 3 0,-2 0 1 0,0-4 0 16,0 4-7-16,-6-4-12 0,8 3-20 0,-8-3-32 15,6 0-44-15,-6 0-56 0,0 4-57 0,0-4-52 0,6 0-45 16,-6 0-41-16,0 0-66 0,0 0-129 0,0 0-44 0,0 3-3 16</inkml:trace>
  <inkml:trace contextRef="#ctx0" brushRef="#br0" timeOffset="168450.81">1188 16486 135 0,'-8'0'460'15,"8"0"-96"-15,0 0-147 0,8 0-97 0,-2-5-53 0,0 5-27 16,-1-2-14-16,3 2-3 0,-1 0-1 0,6-5 2 0,-1 5-3 16,-4 0 2-16,4 5 1 0,8-5-2 0,-7 0 0 15,7 2-1-15,6 3 0 0,0-5-1 0,-1 3 2 0,9 1-1 16,-2-1 1-16,-7-3-1 0,15 4 0 0,-7-4-1 15,6 4-2-15,-7-4-2 0,1 4-1 0,-1-4-5 0,-6 3 0 16,7-3-2-16,-7 4-3 0,0-4-1 0,-6 3 1 0,-1-3-3 16,7 0-1-16,-12 0 1 0,5 0-2 0,-6 0-3 15,0 0-10-15,-1-3-18 0,2-1-26 0,-2 1-36 16,-4-9-66-16,-2 2-126 0,0-2-105 0,-6-2-65 0</inkml:trace>
  <inkml:trace contextRef="#ctx0" brushRef="#br0" timeOffset="168966.31">926 15453 313 0,'-12'-5'450'0,"5"5"-148"16,0-3-131-16,7 3-77 0,0-4-42 0,0 4-25 15,-6 0-10-15,6 0-6 0,0 0-2 0,6 0 1 0,-6 0 1 16,0 0 2-16,7 0 6 0,0 0 6 0,5 0 1 16,1 0 4-16,1-4 6 0,6 4 7 0,-9-3 4 0,10-1 2 15,4 0-2-15,-5 1 8 0,13-4 7 0,-7-1 9 0,0 5 5 16,7-8 3-16,4 3 8 0,-3-3 7 0,-2 5 10 15,8-6 1-15,-1 1 2 0,-6-1-3 0,-1 3-5 0,1-3-10 16,-7 1-7-16,-6 0-8 0,-1 4-1 0,-6-1-4 16,-7 5-9-16,7-5-7 0,-13 5-8 0,0-1-5 0,-6 0-9 15,-7 0-11-15,0 4-14 0,-6 0-13 0,-1 0-7 0,-6 4-4 16,-1 0-2-16,1 0-1 0,1 3 2 0,-1-3 1 16,6 2-3-16,7-1-6 0,0 2-8 0,6-3-5 15,1 3-6-15,6-4 0 0,6 5-2 0,7-1 0 0,1 0 8 16,3 0 10-16,3-3 9 0,8 4 8 0,4 0 7 0,1-1 4 15,-7-5 3-15,6 6 0 0,1 4-1 0,-7-5-1 0,0 1-1 16,-6 2-6-16,-1-2-4 0,-5 2-3 0,-8 1-4 16,0 5-4-16,-6-6 3 0,0 5 1 0,-12-1 3 15,4 5 1-15,-4-1-10 0,-8 1-19 0,1-1-22 0,-1 4-22 16,0-5-31-16,7 3-28 0,1-3-33 0,-2-2-38 0,14 4-78 16,-6-5-140-16,12-3-60 0,1 4-18 0</inkml:trace>
  <inkml:trace contextRef="#ctx0" brushRef="#br0" timeOffset="169403.71">2334 16869 282 0,'-7'0'489'0,"1"-3"-91"0,6 3-159 16,0 0-103-16,0 0-62 0,0 0-34 0,6-3-19 0,1 3-11 16,-1-4-4-16,1 4 0 0,5-4 1 0,-5 4 3 0,7-3 3 15,6-1 4-15,-8 4 3 0,8-4 4 0,-2 4 4 0,2-4 5 16,1 1 3-16,-2-1 4 0,7 1 7 0,0 3 1 16,-8-4-3-16,9 1 5 0,-1-1 1 0,1 4 0 0,-7-4-5 15,6 0-5-15,-7 1-10 0,7 3-4 0,-6 0 0 0,-1-4-12 16,1 4-5-16,-1 0-6 0,-7 0-11 0,9 4-19 0,-8-4-24 15,0 3-27-15,0-3-27 0,-7 0-31 0,8 4-44 0,-14 0-82 16,6-4-135-16,-12 4-60 0,6-1-33 0</inkml:trace>
  <inkml:trace contextRef="#ctx0" brushRef="#br0" timeOffset="169575.55">2282 17074 71 0,'-7'8'533'0,"7"-4"-16"0,0 0-157 15,7-4-154-15,-1 4-92 0,7-4-51 0,1-4-30 0,11 4-18 16,-6-4-7-16,2 0-2 0,5 1 1 0,0-4-1 0,-1 2 1 16,9 3 0-16,-9-2 0 0,1 0 1 0,7 0-2 0,-8 4-3 15,8-4-8-15,0 0-15 0,-1 1-20 0,1 3-24 0,0-4-38 16,0 2-63-16,-9-6-126 0,11 4-104 0,-10 0-66 16</inkml:trace>
  <inkml:trace contextRef="#ctx0" brushRef="#br0" timeOffset="169950.46">3193 16508 343 0,'-6'-12'518'0,"0"9"-122"16,-2-4-163-16,3 2-102 0,5 3-60 0,-6-3-34 15,6 5-17-15,0-4-11 0,0 4-2 0,0 4-1 0,6 1 3 16,-6-3 3-16,0 6 5 0,0-1 5 0,0 8 8 16,5-1 6-16,-5 9 7 0,0-2 10 0,0 5 6 0,8 0 7 15,-8 3 5-15,0 4 5 0,0 0 2 0,0 4 2 0,0 0-1 16,0-1-5-16,0 1-8 0,0 3-7 0,0-3-8 0,0 3-8 15,-8 0-10-15,8 1-8 0,0-1-8 0,0-4-4 0,0 5-4 16,0-8-3-16,0 0-2 0,0 0-1 0,8-4-2 0,-2 1 0 16,-6-4-2-16,6-6-4 0,2 3-13 0,-2-5-22 15,0 0-27-15,2 1-31 0,-2-5-33 0,0-7-38 0,7 1-48 16,-6-8-89-16,-1 0-158 0,7-3-69 0,-7-5-19 0</inkml:trace>
  <inkml:trace contextRef="#ctx0" brushRef="#br0" timeOffset="170372.26">3090 16361 334 0,'-13'-3'520'0,"13"-1"-120"16,-6-1-165-16,6 2-101 0,0 0-56 0,0-1-29 16,6-4-14-16,7 6-5 0,-7-7 4 0,1 6 9 0,6-4 4 15,0 3 9-15,0-4 3 0,0 1 1 0,5-1-4 16,-4 1-4-16,6-3-8 0,6 2-11 0,-6-3-7 0,-1 4-6 16,7-5 0-16,-6-2-1 0,6 3 1 0,-1-1 3 0,-5 2 5 15,0-5 5-15,5 4 6 0,-5 1 3 0,7-5 4 16,-8 4 3-16,0 0 2 0,1 0-4 0,7 1-4 15,-8-2-6-15,0 1-3 0,1 3-8 0,-1 1-7 0,-5-1-5 16,6 1-5-16,-8 4-2 0,-5 3-3 0,6-4-1 0,0 4 1 16,-7 4 3-16,0-1 2 0,2 4 3 0,-2 5 1 15,0-1 4-15,-6 0 2 0,7 4 2 0,-7 3 0 0,7 0-1 16,-7 1 1-16,6 2-3 0,-6 1-1 0,0 1-3 16,0 3 0-16,0-1-3 0,-6 0-2 0,6 0-3 0,0 2-8 15,0-1-18-15,0-1-40 0,0 4-50 0,0-3-48 0,6-1-59 16,0-2-102-16,1 2-177 0,6 1-97 0,-6-4-34 15</inkml:trace>
  <inkml:trace contextRef="#ctx0" brushRef="#br0" timeOffset="170825.28">3807 17199 447 0,'-7'-6'505'0,"0"-1"-132"0,1 2-158 0,-1 2-96 0,-5-1-56 15,5 0-28-15,-6 4-18 0,-7 0-7 0,7 0 0 0,-6 4 7 16,0 0 5-16,-1-1 6 0,0 4 7 0,-6 4 4 0,13-3 3 16,-7 3 1-16,8-5-3 0,5 6-4 0,0-1-4 15,1 0-8-15,6 4-6 0,0-4-2 0,6 0-3 0,1 3-3 16,0 1-2-16,5 0-1 0,2-1-4 0,-2-2 0 0,8 2 0 16,-1 5-6-16,1-5 1 0,0 1 1 0,-1 3 0 0,1 1 0 15,0-5-2-15,-8 1 1 0,8 0-1 0,-14-1 3 0,7 1-4 16,-6-4-3-16,0-1-1 0,-7 2 1 0,0-5 1 15,0 3 2-15,-7-2 0 0,-6-1 4 0,6 1 0 0,-12-1 4 16,6 0 1-16,-7 0 0 0,1-2-1 0,-7-2-1 0,6 1 0 16,0-4-2-16,-5 4-5 0,5-4-8 0,7 0-14 0,0 0-19 15,0 0-30-15,6-4-41 0,7-3-68 0,0-5-134 0,7 5-104 16,6-4-62-16,7 0-27 0</inkml:trace>
  <inkml:trace contextRef="#ctx0" brushRef="#br0" timeOffset="171075.2">4060 17353 495 0,'-6'0'515'0,"0"0"-150"0,0 0-158 16,6 0-92-16,0 0-52 0,0 4-26 0,0 1-12 0,0 1-3 15,0 2 3-15,0-2 7 0,6 6 12 0,-6-1 11 16,6 0 9-16,0 3 4 0,0 1 0 0,-6 0-1 0,8 3-7 15,-2 1-8-15,-6-1-13 0,6 0-12 0,-6 0-9 0,7 1-7 16,-7-2-4-16,7 2-3 0,0-1 0 0,-7-3-4 0,6 0 0 16,0 0-2-16,0-1-5 0,2-3-13 0,-2 3-19 0,0-2-26 15,7-1-27-15,-6-4-30 0,6-3-39 0,-7-1-69 16,7-3-121-16,-6-3-95 0,-1 3-46 0</inkml:trace>
  <inkml:trace contextRef="#ctx0" brushRef="#br0" timeOffset="171325.21">4034 17372 64 0,'8'-15'508'0,"-2"1"-26"0,0-1-178 0,6 1-135 0,2-1-73 16,-1 3-39-16,1 2-16 0,4-1-8 0,2 3 3 0,-7 1 4 16,7 0 7-16,-7 4 2 0,6-2 0 0,-5 1-2 15,-1 1-7-15,-1 3-6 0,-5 3-6 0,0-3-7 0,-1 9-6 16,0-6-3-16,-6 8-1 0,0-5-3 0,0 6-1 0,-6-1 1 15,0 4-1-15,-8 0-1 0,2-1-2 0,-1 1-1 0,-1-1-1 16,-5 5 2-16,6-4-2 0,-7-1 0 0,7 1-2 0,-7 0-1 16,8-1-8-16,-8 1-17 0,7-5-18 0,7 5-19 0,-8-7-26 15,8 3-28-15,6-4-43 0,0 0-81 0,0-3-138 16,0-1-70-16,6 1-36 0</inkml:trace>
  <inkml:trace contextRef="#ctx0" brushRef="#br0" timeOffset="171887.5">4498 17336 461 0,'-8'0'456'0,"2"-5"-161"16,-7 10-134-16,7-5-74 0,-2 7-41 0,2-5-23 0,-7 6-12 15,7 1-6-15,-1 1-2 0,1 0 1 0,0 2 0 0,-1 2 1 16,0-2 0-16,1 3 2 0,-1-1 1 0,1 1-1 0,6-1 0 15,0-3 0-15,-6 3-1 0,6 2-1 0,0-6 0 16,0 2 1-16,0-2 1 0,0 1 3 0,0-3 1 0,0-1 0 16,0 1 4-16,6-1 6 0,-6-4 4 0,0 1 9 0,0-1 13 15,0-3 10-15,0 0 13 0,6 0 10 0,1-3 6 0,-1-1 3 16,1-4 1-16,6-2-1 0,-7 3-5 0,7-5-10 0,0 2-12 16,1-1-9-16,-1-4-4 0,-1 1-3 0,2 3 0 15,5-5-2-15,-6 1 2 0,7 1 3 0,-1 3 5 0,-5-3 1 16,5 3-2-16,-6 0-3 0,0 4-9 0,1 0-7 0,-2 3-6 15,-6-1-8-15,7 2-10 0,1 3-4 0,-9 0-2 0,2 0-3 16,1 3 0-16,-2 6-1 0,0-2-1 0,0 0-3 0,-6 4 4 16,8-4 0-16,-8 5-1 0,0-2 1 0,0 1 0 15,0-1 0-15,0 2-1 0,0-4 2 0,0-1-1 0,0-3 1 16,0 2 1-16,0-1 1 0,0-5 3 0,0 0 2 0,0 0 1 16,6 0 2-16,-6-5-1 0,6 2 1 0,1-4-2 0,-1 0 0 15,1-5-1-15,0 4-2 0,-1-2 0 0,6-1 0 0,-4 1 0 16,4-2 0-16,-5 5-2 0,6-4 0 0,0 0-2 15,0-1 1-15,0 2-1 0,1 3-1 0,-2 4 0 0,1-6 1 16,0 6-1-16,6 3 1 0,-5 0-2 0,-1 0 1 0,0 3 0 16,0 1-1-16,0 4 1 0,0-1 1 0,0 3-1 0,-1 6 0 15,2-6 1-15,-7 5 1 0,-1 3-1 0,1-3-2 16,-1 0 0-16,0 3 1 0,2-4 0 0,-2 2-1 0,-6-6-5 16,0 5 2-16,6-3 2 0,-6-2 2 0,0 1 0 0,0-1 0 15,0-2-1-15,0-1-3 0,7 1-8 0,-7-4-23 0,0 3-33 16,0 1-42-16,0-6-46 0,6 6-45 0,-6-8-54 0,7 0-97 15,-1-3-164-15,-6-2-71 0,7 5-22 0</inkml:trace>
  <inkml:trace contextRef="#ctx0" brushRef="#br0" timeOffset="173434.02">5702 16394 190 0,'0'0'324'0,"0"0"-98"0,0-4-101 0,0 4-72 0,0 0-42 15,0 0-29-15,0 0-15 0,0 0-8 0,8 0-3 16,-8 0 4-16,0 0 7 0,0 0 7 0,0 0 11 0,0 0 8 15,0 0 6-15,0 0 4 0,-8 0 3 0,8 0 1 0,0 0 3 16,0 4 2-16,-6-4 4 0,6 0 4 0,0 0 5 16,0 0 2-16,0 0 3 0,0 0 4 0,0 0-1 0,0 0-1 15,0 0-2-15,0 0-4 0,0 0-3 0,0 0-3 16,0 0-3-16,0 0-4 0,0 0-3 0,0 0-1 0,0 0-2 16,0 0-1-16,0 0-2 0,0 0-3 0,0 0-1 0,0 0 0 15,0 0 0-15,0 0-1 0,0 0 0 0,0 0-1 16,-6 3-1-16,6-3 1 0,0 0 1 0,0 5 0 15,0-5 1-15,0 0 2 0,-7 0-1 0,7 0 0 0,0 0 2 16,0 0 1-16,0 0 1 0,0 0 1 0,0 0 1 0,7 0-1 16,-7 0 1-16,0 0 1 0,6 0-1 0,-6 0 0 0,0 0-1 15,6 0-2-15,-6 0-2 0,0 0 1 0,0 0-2 16,8 2-1-16,-8-2-1 0,0 0 0 0,0 0-2 16,0 0 2-16,0 0 0 0,0 0-1 0,-8 0 0 0,8 0 1 15,0 0 1-15,0 0 0 0,-6 0 1 0,6 0 0 0,0 0 0 16,0 0 3-16,0 0 2 0,0 0-1 0,0 0 2 15,0 0 1-15,0 0 0 0,0 0 1 0,0 0 3 0,0 0-1 16,0 0-1-16,0 0 2 0,6 0-3 0,-6 0 0 0,0-2-1 16,0 2-1-16,0 0-3 0,0 0-2 0,8 0-1 15,-8 0-1-15,0 0 0 0,0-5 0 0,0 5 0 0,0 0 1 16,6-3 0-16,-6 3 0 0,0 0 0 0,0-4 0 16,6 4 0-16,-6-3-1 0,0 3 1 0,7-4 2 0,-7 4 2 15,0-4 3-15,0 0 3 0,0 1 3 0,6 3 4 0,-6-4 2 16,0 4-1-16,0-3-1 0,0 3 0 0,0 0-2 15,0 0-5-15,0-4-1 0,0 4-3 0,0 0-2 0,0 0-2 16,0 0 0-16,0 0-2 0,0 0 0 0,0-3 1 16,0 3 0-16,7 0 1 0,-7-4 3 0,0 4 5 0,0-5 7 15,0 5 4-15,6-3 4 0,-6 3 3 0,0-3 4 0,0 3 2 16,0-4 1-16,7 4-1 0,-7 0-4 0,0-4-4 16,0 4-3-16,0 0-3 0,0 0-2 0,0 0-5 15,0 0-5-15,0 0-3 0,0 0-2 0,0 0-3 0,0 4-2 16,0-4 0-16,-7 0-1 0,7 4 0 0,0-1-1 0,-6 0 2 15,-1 6 1-15,1-6 0 0,-7 8 1 0,7-4 0 0,-8 4 1 16,1 3 1-16,0 1 2 0,-6-1 1 0,5 2 0 16,-5 2 2-16,6 1 1 0,-7 3 4 0,1-1 0 15,5 2 1-15,-4-2 1 0,-2 5 3 0,0-1-2 0,1-3 0 16,-7 5-2-16,6-6-1 0,1 4 0 0,-1-2-1 0,0-2-4 16,7 2-1-16,1-5-1 0,-8 1-1 0,6-5 0 0,8 1 0 15,-8-1-1-15,9-2 0 0,-2-2 1 0,-1-3 1 0,3 1 1 16,5 0 0-16,0-4 0 0,-6-2 0 0,6 2-1 15,0-1-1-15,0-3 1 0,0 5-4 0,0-2-2 0,0-3-2 16,6 0-6-16,-6 0-13 0,0 0-17 0,5 0-17 0,3-3-20 16,-1-2-24-16,-7 2-27 0,5-3-41 0,3-2-65 0,-2-4-98 15,-6 1-84-15,6 1-40 0</inkml:trace>
  <inkml:trace contextRef="#ctx0" brushRef="#br0" timeOffset="173699.78">5345 16470 253 0,'0'-3'480'0,"0"-4"-126"0,0 3-145 0,0 0-84 15,0 4-52-15,6 0-28 0,0 0-14 0,1 0-7 0,6 8-1 16,0-5 3-16,-2 1 5 0,9 3 9 0,1 0 4 0,6 5 4 16,-2-1 1-16,1 0 0 0,6 3-1 0,1-3-1 15,7 8-4-15,-1-5-7 0,-1 1-7 0,2 4-2 0,-1-5-6 16,-7 4-5-16,7 1-3 0,-6-4-6 0,-7 2 0 0,0-2-4 15,0-1 0-15,-6 5-2 0,-1-8-1 0,-5 3 3 16,-2-3 0-16,-6 1-1 0,1-2 2 0,0-2 0 0,-1-1 2 16,-6 1 0-16,0-4 1 0,0 3 0 0,0-4-2 0,-6 1-1 15,6-1-8-15,-7 1-19 0,-6-4-23 0,7 0-32 0,-7 4-44 16,0-8-81-16,-7 4-164 0,7-4-87 0,-7 1-51 0</inkml:trace>
  <inkml:trace contextRef="#ctx0" brushRef="#br0" timeOffset="174793.12">6634 16262 59 0,'-6'-4'452'0,"0"0"-101"0,-1-3-145 0,0 4-92 0,7-1-49 16,-6 1-22-16,6-1-8 0,-6-1-2 0,6 5 6 16,0-3 6-16,-7 0 7 0,7-1 6 0,0 4 1 0,0 0-2 15,0-4-5-15,0 4-8 0,0 0-6 0,0 4-7 16,0 0-6-16,7 2-2 0,-7 3-1 0,6 1 1 0,-6 1 4 16,6 7 4-16,1 1 3 0,0 6 3 0,-7 1-2 0,6 3 0 15,-6 0-5-15,0 8-5 0,0 1-4 0,0 1-5 16,-6 5-4-16,6 1-1 0,0-2-3 0,-7-3-3 0,7 4 0 15,0-4 0-15,-7 1 0 0,7-4 1 0,0-1-3 0,0 0 0 16,-6-6-2-16,6 0 1 0,0-9 4 0,0 5 0 16,0-8 2-16,0 0 6 0,0-6 8 0,0-1 18 0,0-4 26 15,0 0 32-15,0-3 33 0,6-4 33 0,-6 0 17 0,0 0 7 16,7-7-2-16,0 0-14 0,-1-8-24 0,-6 1-29 0,6-2-33 16,1-2-29-16,6-4-17 0,-6 3-6 0,-2-2-1 0,2-1 1 15,1-1 2-15,-2 2-2 0,6-4-2 0,2 2-4 16,-8-2-2-16,7 3-4 0,1-4-5 0,4 1-6 0,-5 2-2 15,7 1-2-15,-6 0-2 0,4 5-1 0,2 2-1 0,-6 1-1 16,5 2-1-16,-5 4 0 0,4 5-4 0,-4 3 1 0,-1 3 0 16,0 5 2-16,-6 4 2 0,5 2-2 0,2 3 2 0,-8 2 2 15,7 6 2-15,-7-2 1 0,0 2-1 0,2 2-4 16,-2 2 1-16,0-4 0 0,1 5 0 0,0-1 0 0,-1-4-2 16,-6 1 2-16,6 3-1 0,-6-3 0 0,0-3 0 0,7-2 1 15,-7 1-1-15,0-4-2 0,7 0 1 0,-7 1-1 0,0-8 0 16,0 3-6-16,6-7-12 0,-6 1-18 0,0-4-20 0,0-1-26 15,0 2-40-15,0-5-57 0,0 2-62 0,0-4-49 0,0-3-43 16,0-2-37-16,-6-4-63 0,6 0-103 0,-7-1-62 16,0-2-2-16</inkml:trace>
  <inkml:trace contextRef="#ctx0" brushRef="#br0" timeOffset="175011.77">6439 16588 339 0,'7'-4'531'0,"-1"1"-104"0,7-1-173 0,0 0-110 0,13 0-65 16,-7 1-37-16,14-1-19 0,0-4-7 0,6 6-2 16,-1-2 2-16,9-4 3 0,-3 5-1 0,3-1 1 0,-2 0-2 15,8 0-10-15,-8 2-21 0,1-3-33 0,-7 5-44 16,7-3-73-16,-7-1-162 0,0 1-99 0,-7-5-63 0</inkml:trace>
  <inkml:trace contextRef="#ctx0" brushRef="#br0" timeOffset="175886.64">7559 16361 344 0,'-6'-3'324'16,"6"-1"-97"-16,-6-1-88 0,-1 2-52 0,7 0-25 16,-6 3-14-16,6-4-5 0,0 4-2 0,0-4 0 0,0 4 3 15,0-4 0-15,0 4 0 0,0-2 1 0,0 2-3 16,0 0 0-16,0-5 1 0,0 5 0 0,0 0-2 0,0 0-2 15,-7 0-5-15,7 5-4 0,0-5-3 0,0 2-1 0,0 2 0 16,0 4 1-16,0-2 3 0,0 6 10 0,0-1 8 16,0 4 7-16,0 2 8 0,7 6 2 0,-7-1 0 0,0 3 1 15,0 5-1-15,0-1-5 0,0 7-8 0,0 2-7 16,0-1-6-16,-7 2-8 0,7 1-6 0,0 0-4 0,-7 5-7 16,7-5-5-16,0 0-3 0,0 1-2 0,0-5-2 0,0 1-2 15,0-1 0-15,0-2 1 0,0-5-1 0,0 0 0 0,7-3 1 16,-7-1 2-16,0-3-1 0,7-1 3 0,-7-1-1 0,6-6 1 15,-6 1 2-15,0-4 0 0,7 0 0 0,-7 0 0 0,0-8 3 16,0 4 11-16,6-3 20 0,-6-4 31 0,0 4 28 16,0-8 21-16,-6 4 14 0,6-4 6 0,0-3 3 0,0 0-5 15,-7-4-21-15,7 0-31 0,0-3-27 0,-6-1-18 0,6-4-12 16,-7 2-4-16,7-3-4 0,-7-1-7 0,7-1 3 0,0-4-2 16,-6 1-3-16,6-2-3 0,0 2-3 0,0-4-4 0,0-1-3 15,0 1-1-15,0 0 1 0,6-4 0 0,-6 3-1 16,7 1-2-16,-7-3 2 0,7 3-1 0,-1 3 2 0,1 0 0 15,5 1-1-15,-4-2 1 0,4 10 0 0,2-5 1 0,-2 3 2 16,-5 1-2-16,13 3 0 0,-8 4-1 0,2 0 0 16,5 1 0-16,-6 2-2 0,6 4-2 0,-5 1 1 0,6-1 0 15,-8 4-1-15,1 4 0 0,-6-1 0 0,6 5-3 16,-7-2 3-16,8 2 1 0,-8 3-1 0,0 4-1 0,-6-1 1 16,0 1 1-16,0 4-1 0,0-5 1 0,0 5-1 0,-6-1 2 15,0 0-2-15,-8 0 3 0,8 1-2 0,-7-4-3 0,0-1 2 16,-6 5 2-16,5-5 0 0,-6 1-1 0,1-1 2 15,-1-3-1-15,0 4 2 0,8-5 2 0,-8 2-2 0,1-1 0 16,5-4 0-16,2 1 0 0,-2 0 0 0,8 1 5 0,0-4-3 16,-1 2-2-16,1-3 0 0,6 3 0 0,0 0-2 0,0 0 1 15,6 1-1-15,1-1-7 0,5 4 6 0,-4-4 1 0,4 4 0 16,8-3 2-16,-7 3-1 0,7-4 1 0,-2 0 0 0,9 0 1 16,-7 1-3-16,-1 0 1 0,8-2-3 0,-2-1-2 15,-5 2-3-15,6-4-11 0,0 1-14 0,0 0-23 0,-1 0-33 16,2-1-37-16,-1-3-46 0,0 4-43 0,0-1-37 0,0-3-30 15,-7-3-26-15,8-1-32 0,-7 1-60 0,0-5-101 0,-2 1-37 16,-4 0 0-16</inkml:trace>
  <inkml:trace contextRef="#ctx0" brushRef="#br0" timeOffset="177089.41">7273 16053 166 0,'0'0'240'0,"-6"-4"-47"0,6 4-45 15,0-4-45-15,0 4-34 0,0-4-24 0,0 4-17 0,0 0-14 16,6-3-6-16,-6 3-4 0,0 0-4 0,0-4-2 15,0 4-3-15,0 0 2 0,0 0-2 0,0 0 3 16,0 4-2-16,6-4 0 0,-6 0 0 0,0 0 2 0,0 0 2 16,0 0 0-16,0 3 2 0,0-3 3 0,0 0 2 0,0 0 3 15,0 0 3-15,0 0 4 0,0 0 2 0,0 0 4 0,0 0 2 16,0 0 0-16,0 0-2 0,0 0-2 0,0 0-1 16,0 0-4-16,0 0-2 0,0 4-4 0,0-4-3 15,0 0 0-15,0 0 0 0,0 0 2 0,0 0 4 0,0 0 2 16,0 0 2-16,0 0 6 0,0 0 1 0,0 0 3 0,-6 0-1 15,6 0 0-15,0 0-1 0,0 0-1 0,0 0-2 0,0 0-5 16,0 0-3-16,0 0-1 0,0 0-5 0,0 0-1 16,0 0-3-16,0 0-2 0,0 0-1 0,0 0-1 0,0 0 0 15,0 0 0-15,0 0 0 0,0 0-1 0,0 4 1 16,0-4 0-16,0 0 1 0,0 0-1 0,0 0 1 0,0 0-1 16,0 0 1-16,0 0 1 0,0 0 1 0,0 0 3 15,0 0 0-15,0 0 3 0,0 0 5 0,0 0 2 0,0 0 3 16,0 0 2-16,0 0-1 0,0 0-2 0,0 0-1 0,0 0-3 15,0 0-2-15,0 0-2 0,0 0-5 0,0 0-2 16,0 0-1-16,0 0 0 0,0 0 0 0,0 0-1 0,0 0-1 16,0 0 0-16,0 0 0 0,0 0-1 0,0 0 4 15,0 0-1-15,0 0 0 0,0 0-2 0,0 0 4 0,0 0-1 16,0 0-1-16,0 4 3 0,-6-4-4 0,6 0 1 16,0 0 0-16,0 0 1 0,6 0 0 0,-6 0 0 0,0 0 1 15,0 0 0-15,0 0 2 0,0 3 1 0,0-3 4 0,6 0 2 16,-6 5 5-16,8-5 1 0,-2 3 2 0,0-3 4 15,0 4 1-15,1-4 4 0,6 0 0 0,0 4 1 0,1-4 3 16,-2 0 1-16,8 0 1 0,-1-4 1 0,1 4-1 0,0 0-2 16,5-4-1-16,1 4-2 0,0-3-4 0,7 3 0 15,-1-5 0-15,1 2 3 0,-1-1 2 0,8 0 1 16,-1 0 3-16,0-3 3 0,1 4 4 0,-8-1 4 0,7-3 7 16,-7 3 4-16,1-3 4 0,0 3 1 0,-7-3 3 0,-7 4 3 15,0-5 6-15,-5 4 2 0,-8 1 0 0,7-1-5 0,-6-3-5 16,-7 4-6-16,0-6-8 0,-7 6-9 0,-6-4-12 15,1 0-11-15,-2 3-11 0,-12-4-6 0,0 5-2 16,1-2-2-16,-15 3 0 0,7-2 2 0,-6 1 0 0,7-2-1 16,-7 2 0-16,7 3 1 0,-8-4-1 0,14 0 1 0,-1 0-1 15,2 4 1-15,5-3 3 0,0 3 0 0,14-4 0 16,-6 4 2-16,4 0 0 0,8 0 1 0,-6-3 0 0,6 3-1 16,0 0-5-16,6 0 1 0,2 0-1 0,4 0 0 15,2 0-2-15,5 0-2 0,1 3 0 0,6-3 1 0,6 0 1 16,-6 4-1-16,7-4 1 0,-1 3-2 0,1-3 2 0,-1 4 0 15,7-4 0-15,-6 4 1 0,-1 0 0 0,1-1 0 16,0 2 0-16,0-2 0 0,-8 1-2 0,1-2 1 16,6 3-1-16,-12 2 1 0,7 1 0 0,-7-1 0 0,-1 3-1 15,1-1 1-15,-8-3 2 0,1 5-2 0,-6 1-1 0,-1-5-1 16,0 3 1-16,-6 2 0 0,0-2 1 0,-6 1-1 0,0 0 0 16,-8 1 1-16,-4-2 2 0,-2 2 1 0,1-1 3 15,-1 0 1-15,-7 0 5 0,1-4 6 0,-6 4 8 16,6-4 12-16,-1-3 7 0,2 4 7 0,5-2 9 0,1-2 3 15,0 0 3-15,5-1-5 0,8-3-6 0,-7 4-8 0,6-4-5 16,0 4-7-16,7-4-6 0,-6 0-5 0,6 0-2 16,0 0 1-16,-6 0 0 0,6 0-2 0,0 0-2 0,0 0-2 15,0 0-4-15,0 0-2 0,0-4-5 0,0 4-7 0,0 0-7 16,0 0-14-16,0 0-22 0,0 0-53 0,0 0-82 16,0-4-92-16,-8 4-86 0,8-3-123 0,-6-5-166 0,0 4-85 15,0-3-38-15,-8 4 17 0</inkml:trace>
  <inkml:trace contextRef="#ctx0" brushRef="#br0" timeOffset="180057.52">4002 15475 86 0,'-7'-16'440'16,"1"2"-131"-16,-8-1-137 0,8 1-79 0,0-2-41 0,-1 6-21 15,1-1-10-15,-1 1-5 0,1 2-2 0,-1 1-2 16,1-1 0-16,-8 0-1 0,8 2 1 0,-6 1 2 0,-2-2-1 16,1 3-4-16,0 4 1 0,-6-3 0 0,5 3 0 0,-5 0 1 15,-1 0 0-15,-6 3-1 0,6 1 0 0,-5 3 1 16,-7 0 1-16,-2 5-2 0,2-1 2 0,-1 3 3 0,-6 5 0 16,0-1 3-16,-7 4 0 0,8 1 2 0,-15 6 2 0,8 0 2 15,-7 4 2-15,-1 3-3 0,2 4-1 0,-8 5-2 16,7 2-2-16,-7 11-2 0,7 2 0 0,-7 5 2 0,7 9 1 15,0 2 2-15,0 5 2 0,0 7 1 0,6 8 3 16,7 6 0-16,0 1-3 0,0 6-3 0,12 1-7 0,-6 0-1 16,15 0-5-16,-2-3-1 0,8-2-4 0,-2 2 0 0,8-4 1 15,6-1 1-15,0 1 0 0,6-5-1 0,0 4 0 16,8-6 1-16,5 4-2 0,6-8 1 0,8-5-3 16,0-7-1-16,7-3 1 0,11-4 0 0,2-6 0 15,5-1 0-15,7-8-1 0,0-3-1 0,14 0-1 0,-8-7 2 16,8 0-3-16,-1-8-1 0,6-3-2 0,-5-5-1 15,6-6-1-15,-1-4 1 0,-5-11-1 0,12-4 0 16,-6-7 3-16,6-7 0 0,6-9 3 0,1-1 5 16,-1-4 4-16,2-6 4 0,-2-2 3 0,1-4 4 15,0-7 1-15,-7-1 2 0,-1-3 3 0,1-7 4 0,-5-8 10 16,-7-7 9-16,-3-3 3 0,-2-8 3 0,-3-4 1 16,-12-7 2-16,-2-4 0 0,-3 1-7 0,-15-7-14 15,-7-1-12-15,-6-5-10 0,-13 2-6 0,1-4-6 0,-14 0-4 16,-8-1-4-16,2 1-1 0,-20-3 3 0,-2 2 3 0,-3 1 2 15,-8 4 0-15,-6-1 0 0,-7-3 0 0,-2 7 0 0,-3-4-1 16,-8 4-5-16,0 7-2 0,-14 12-9 0,-5 7-20 16,-7 7-28-16,-14 11-36 0,-6 11-48 0,-6 11-87 0,-6 7-173 15,-2 9-97-15,-11 9-49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1999.5116" units="1/in"/>
          <inkml:channelProperty channel="T" name="resolution" value="1" units="1/dev"/>
        </inkml:channelProperties>
      </inkml:inkSource>
      <inkml:timestamp xml:id="ts0" timeString="2023-10-13T03:59:09.8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5234 2831 189 0,'-7'0'485'0,"-6"0"-147"0,6 0-144 0,-5 4-83 16,5-4-46-16,7 0-23 0,-8 0-10 0,8 0-1 15,0 0 0-15,0 0 1 0,0 0 4 0,8 0 3 0,-1 0 9 16,5 0 4-16,8 4 3 0,-1-4 1 0,14 0 3 0,-1 3 4 16,14-3 6-16,7 0 3 0,-2 0-2 0,15 4-5 15,6-4-1-15,-1 0-1 0,14 0 0 0,0 4-2 0,6-4-5 16,0 0-4-16,0 0-5 0,7 0 0 0,-7-4-1 16,7 4 0-16,-7-4-2 0,7 1 3 0,-6-1 2 0,-1 0 0 15,-7 0 0-15,7 2-1 0,-6-6 0 0,-7 8-1 0,0-7-1 16,-7 3-6-16,2 4-7 0,-16-8-5 0,3 5-3 15,-7-1-4-15,-8 4-6 0,-7-3-2 0,-5-1-6 16,-1 4-3-16,-12 0-14 0,0-4-27 0,-1 4-39 0,-5 0-45 16,-8 0-44-16,0 4-46 0,2-4-56 0,-8 4-115 0,0-1-129 15,-8 4-73-15,-4 1-20 0</inkml:trace>
  <inkml:trace contextRef="#ctx0" brushRef="#br0" timeOffset="390.45">5155 5136 286 0,'-6'3'434'0,"-7"-3"-109"0,6 4-120 0,7 0-84 0,-6-1-47 15,6 1-22-15,0 0-14 0,0 0-4 0,6-1 3 0,7 4 2 16,0-3 6-16,12 4 5 0,2-1 2 0,12 1-1 16,1-1 2-16,19 0-2 0,-3 0-1 0,18 1 3 0,3-1 6 15,8 0 6-15,13 5 8 0,7-6 8 0,-2 2 4 16,15-2 4-16,-7 3 6 0,12-1 1 0,2-2-4 0,-2 1-7 15,7-3-11-15,1-4-7 0,-1 4-1 0,-6-4-8 16,0 0-8-16,-7 0-6 0,1 0-4 0,-8-4-5 0,-5 4-6 16,-8-4-4-16,-6 4-9 0,-6-4-4 0,-7 4-9 0,-12 0-18 15,-1-3-29-15,-14 3-48 0,-11 0-52 0,-1-4-52 16,-7 2-74-16,-5-3-139 0,-8-2-120 0,-12-4-69 0,-7 0-30 16</inkml:trace>
  <inkml:trace contextRef="#ctx0" brushRef="#br0" timeOffset="999.68">6536 4967 57 0,'-5'-3'492'0,"5"-1"-97"15,0 4-133-15,-8-3-110 0,8 3-64 0,0-4-33 16,0 8-17-16,-7-1-9 0,7-3-5 0,-5 7 4 0,-2 4 5 15,1-3 6-15,-1 6 2 0,-6-2 0 0,13 5-3 0,-6-2-5 16,-1 0-5-16,7 4-4 0,0-5-4 0,0 1-6 16,0-1 0-16,0 1 1 0,7-4 3 0,-1 4 0 0,1-7 4 15,6-2 4-15,0 2 7 0,-1-5 4 0,8-3 4 0,-7 0 3 16,7-3 3-16,0-5 3 0,6 2 5 0,-7-2 11 16,1-4 14-16,0 1 11 0,-2 0 13 0,-4-3 10 15,-1 3 12-15,-1 0 15 0,-4-1 6 0,-8 2-9 0,0-1-15 16,0 3-12-16,-14 1-19 0,1 4-16 0,-7 3-17 0,-6 0-24 15,-1 3-13-15,3 2-10 0,-9 5-6 0,7-3-7 0,-6 7 0 16,12 1-13-16,-6-3 3 0,13 6 1 0,-1-4-3 16,2 1-2-16,5 1-6 0,7-2-7 0,0-3-4 15,7 0 9-15,-1-4-3 0,7 0-1 0,7 1 2 0,-1-8 4 16,8 0 8-16,5-8 8 0,-6 4 4 0,7-6 4 0,-1-1 3 16,-5 0 3-16,-2-3 4 0,1-2 5 0,-6 5 4 15,0-4 6-15,-8 1 10 0,1-1 7 0,-6 4 9 0,0 1 3 16,-7-2 3-16,-7 1-2 0,7 0-3 0,-13 1-4 15,-1 2-7-15,1-3-10 0,1 3-10 0,-8 5-10 0,1-1-7 16,-1 1-5-16,0-1-9 0,-7 4-15 0,9 0-28 0,-2 4-51 16,1-4-71-16,6 3-73 0,-7 4-81 0,14-2-151 15,-8 1-122-15,9 2-88 0,-3-5-36 0,1 5 14 0</inkml:trace>
  <inkml:trace contextRef="#ctx0" brushRef="#br0" timeOffset="1468.32">8641 5150 417 0,'0'-3'531'0,"0"-1"-147"0,0 0-148 16,0 4-91-16,0-3-50 0,0 3-27 0,0 0-22 15,0 0-14-15,0 0-6 0,0 0-1 0,0 3 5 0,7 1 9 16,-7 7 15-16,7-3 12 0,-1 6 18 0,0 1 15 0,1 3 14 16,-1 1 8-16,1 7 1 0,0-6-6 0,5 6-11 0,-4 1-9 15,-2-2-18-15,0 4-12 0,0-3-12 0,7 0-12 16,-6-1-9-16,0 4-6 0,-2-6-5 0,2 2-6 15,7 1-3-15,-8-1-12 0,8 1-26 0,-8-4-48 0,13 4-64 16,-5-4-76-16,5-4-136 0,0-3-142 0,1-4-113 0,-1-8-57 16,1-3-11-16</inkml:trace>
  <inkml:trace contextRef="#ctx0" brushRef="#br0" timeOffset="2171.27">8550 2341 408 0,'6'-4'385'0,"8"1"-138"0,-8-1-99 0,7 0-56 16,7 0-30-16,-8 4-17 0,8-3-8 0,0 3-4 16,-1 3 0-16,1 1 0 0,0 0 0 0,-1 7-2 0,-6-1-3 15,-1 2-1-15,3 5-1 0,-3 2 0 0,-6 3-2 16,-6 4 0-16,0-4-2 0,-6 7-1 0,0-3 0 0,-8 4 7 15,2-1 5-15,-2-4 2 0,1 1 4 0,1 0 8 0,-2-5 5 16,8-2 8-16,-7-1 3 0,6-3 3 0,1-5 4 16,6 2 5-16,-7-5 11 0,7 0 10 0,0 1 16 0,0-5 20 15,7 1 15-15,6-4 7 0,0 0 0 0,7-4-6 16,5 1-13-16,9-5-16 0,4-3-25 0,15 3-27 0,-8-2-27 16,14-1-31-16,-1 0-55 0,6-1-74 0,2-2-74 0,7 3-70 15,-2 0-128-15,8 1-164 0,-2-2-118 0,-4 1-43 16,-8-4 2-16</inkml:trace>
  <inkml:trace contextRef="#ctx0" brushRef="#br0" timeOffset="3514.72">14011 3447 305 0,'0'-4'382'0,"0"0"-116"0,-7 1-102 0,7-1-58 0,0 2-33 16,-6-3-13-16,6 2-6 0,0 3-1 0,0-4 0 15,-7 4-1-15,7-5-3 0,0 2-6 0,0 3-1 16,0 0-5-16,0 0-9 0,0 0-7 0,0 0-6 0,0 0-5 16,0 0-3-16,0 0-2 0,0 3-4 0,7 2 0 0,-1-5 6 15,-6 7 6-15,7 0 3 0,-1 4 8 0,0 1 7 16,1 1 7-16,-7 7 10 0,7 1 11 0,-7 1 3 0,-7 4 4 16,7 4 10-16,-7-1 8 0,7 4 2 0,-6 3 4 15,0 1-2-15,-1 0 0 0,7 3-4 0,-6 4-2 0,-1 0-7 16,0 0-8-16,1 4-6 0,0-2-9 0,6 3-7 0,-8-2-10 15,8-2-3-15,0 2-4 0,0-7-6 0,0 3-5 16,0-2-4-16,0 0-4 0,8-5-2 0,-8 1-2 0,0-5-2 16,0 6 0-16,6-6-1 0,-6 1-5 0,0-3-15 15,0-1-30-15,0 0-36 0,6-3-42 0,-6-1-42 0,0-2-43 16,0-5-55-16,7 0-91 0,-7-7-154 0,0 1-64 0,0-12-13 16</inkml:trace>
  <inkml:trace contextRef="#ctx0" brushRef="#br0" timeOffset="3967.78">14055 4132 480 0,'0'-3'475'0,"0"3"-186"0,0 0-130 15,0 0-70-15,0 0-38 0,8 0-20 0,-2 0-9 0,0 0-1 16,8 0-1-16,-1 3 1 0,-1-3 1 0,2 0 0 0,6 0 1 15,-1 0-3-15,0-3-2 0,8 3-2 0,-8-4 1 16,7-4-1-16,-6 5-1 0,6-8 3 0,0 3 0 0,7-2 2 16,-8-5 1-16,1 0 0 0,0 1 0 0,-6-5 1 15,7 1 1-15,-1-1-1 0,-7-2-1 0,1-1-1 0,6-4 2 16,-14 5 5-16,8-6 6 0,-7 2 7 0,0-1 7 16,0 0 5-16,-7 1 12 0,1-2 5 0,-1 2 3 0,-6 3 3 15,7 0 3-15,-7 1 8 0,0 2 3 0,0 5 4 0,0-1 0 16,0 1 0-16,-7 2-5 0,7 1-8 0,0 4-10 0,0 0-18 15,0 3-13-15,-6 4-12 0,6 0-12 0,0 4-8 16,0 3-1-16,0 4-2 0,0 3 0 0,0 5 1 16,6-2-2-16,-6 6 3 0,0 3 1 0,7-1-2 0,-7 5-3 15,7-1 2-15,-2 4-1 0,-5 4 1 0,8 2 0 0,-1 2 1 16,-7 0-1-16,6 2 1 0,-6 2 1 0,0 2-1 16,0-3-1-16,0 1 1 0,0 2 0 0,0-7-3 0,0 3 1 15,0 3-2-15,0-7 0 0,-6 1-1 0,6-3-2 16,0 0-8-16,0-1-23 0,0-2-34 0,0-1-43 0,6-4-41 15,0-4-41-15,8 1-45 0,-2-8-72 0,1 1-150 0,7-9-80 16,5-5-44-16,-11-1-5 0</inkml:trace>
  <inkml:trace contextRef="#ctx0" brushRef="#br0" timeOffset="4248.92">15150 4158 416 0,'-6'0'545'15,"0"-4"-115"-15,-1 0-178 0,7 4-97 0,-6-4-56 0,6 4-28 16,6 0-12-16,1 0-7 0,-1-3 2 0,8 3 3 16,-3 0 6-16,10 3 1 0,5-3 0 0,1 0 0 0,5 0-3 15,1 4-3-15,5-4 1 0,1 0-4 0,1 0-3 16,5 0 0-16,-6 0-1 0,7 0-3 0,-1 0-3 0,-5 0-4 15,5 0-8-15,-6 0-5 0,1 0-8 0,-2-4-9 0,-5 4-16 16,-7 0-28-16,0 0-34 0,0 0-38 0,-7 0-33 16,-5 0-38-16,-1 0-46 0,-7-3-82 0,-6 3-134 15,-6 0-76-15,-7 0-31 0</inkml:trace>
  <inkml:trace contextRef="#ctx0" brushRef="#br0" timeOffset="4405.18">15105 4352 154 0,'-6'7'508'0,"0"-3"-86"0,6 0-166 16,0 0-103-16,6-1-52 0,0 1-23 0,8-4-7 0,-2 3 5 16,7 1 6-16,8-4 4 0,6 0-1 0,0 3-4 0,4-3-9 15,3 0-13-15,13 0-12 0,-1-3-16 0,7 3-22 16,6 0-28-16,0-4-33 0,6 1-38 0,8-1-61 0,-2 1-138 16,2-5-120-16,-2 4-90 0,2-7-45 0</inkml:trace>
  <inkml:trace contextRef="#ctx0" brushRef="#br0" timeOffset="4858.14">16682 3624 248 0,'-6'-8'519'0,"6"1"-124"0,0-1-144 16,0 0-88-16,0 4-45 0,6-3-29 0,-6 5-19 0,6-3-16 16,1 1-11-16,0 4-9 0,-1 0-4 0,1 4 1 15,6 1 3-15,-6 2 2 0,4 3 8 0,-4 5 7 16,6 3 13-16,-6 4 14 0,5 4 18 0,-4 3 7 0,-1 1 6 16,-7 7 3-16,6 2-4 0,-6 6-5 0,-6 2-12 0,6 4-15 15,-7 1-17-15,-1 3-13 0,3-1-11 0,-2 2-12 16,0 2-3-16,7-3-7 0,0-4-4 0,0 4-2 0,7-1-9 15,0-1-25-15,-2-2-36 0,3-3-40 0,5-1-41 16,0-4-37-16,-6-1-39 0,5-6-55 0,-5-7-82 0,6-3-135 16,0-4-40-16,-8-8-16 0</inkml:trace>
  <inkml:trace contextRef="#ctx0" brushRef="#br0" timeOffset="5233.06">16670 4275 227 0,'-8'-15'512'0,"1"5"-97"0,2-2-172 16,5 9-101-16,0-5-57 0,0 5-28 0,0 0-16 16,12-2-9-16,-4 5-6 0,10 0-3 0,2 0-2 15,7 5-2-15,-1-2-1 0,6-3-3 0,7 3-2 0,-6 1-2 16,5 0 0-16,2-4-2 0,-1-4 3 0,-7 4 1 0,1-4 1 16,0 1 2-16,-1 0 7 0,-7-5 2 0,2-3 2 15,0 0 0-15,-1-7-1 0,-7 3 1 0,1-4 0 0,-9-3 0 16,10 0-1-16,-8-3-3 0,0 2-3 0,0-6-2 15,-7 4 0-15,2-8-2 0,-2 4-1 0,-6-1 2 0,6-3 4 16,-6 4 9-16,-6 0 14 0,6 3 16 0,0 1 17 0,-6-1 12 16,-2 7 10-16,2 1 6 0,0 0 5 0,-1 3 4 15,1 4-3-15,-1 0-11 0,7 4-14 0,-7-1-13 0,7 6-13 16,0-4-8-16,-6 12-15 0,6-4-11 0,0 6-11 16,0 3-6-16,0 7-2 0,0 0 3 0,0 8 3 0,6 0 0 15,-6 3 3-15,7 4 0 0,-7 0 0 0,7 3 3 0,-7 5-6 16,6-1 1-16,1 4 0 0,-1-3-3 0,0 6 0 15,2-3-3-15,-2 1-2 0,0 2-3 0,-1 0-3 0,4-3-30 16,-3 4-47-16,-1-4-56 0,3 3-59 0,-2 2-57 16,1-3-79-16,0-2-157 0,-1 1-107 0,0-5-59 0,0-7-5 15</inkml:trace>
  <inkml:trace contextRef="#ctx0" brushRef="#br0" timeOffset="5514.25">17777 4509 64 0,'-7'-3'553'16,"1"6"6"-16,-7 1-144 0,6 4-184 0,-5 7-100 0,-2-1-52 15,1 3-19-15,7 6-6 0,-7 0 2 0,6 6 3 0,7 0 4 16,-6 7 0-16,12 0-2 0,-6 5-6 0,13-4-10 16,0 3-8-16,0 0-5 0,7-3-3 0,-1 0 8 0,7-5 9 15,0-2 11-15,7-4 17 0,-1-4 19 0,1-8 21 16,-1 1 19-16,8-12 18 0,-1 1 13 0,0-4 10 0,7-4 1 15,-14-3-8-15,7-4-9 0,-6-3-12 0,-1-8-21 0,-6 0-14 16,-6-1-20-16,-1-2-16 0,-5-1-12 0,-8-3-10 16,0 0-13-16,-6-4-11 0,-6 3-10 0,-14-3-28 0,1 0-33 15,-14 1-63-15,-6-1-116 0,-12 0-120 0,-2 0-183 16,-12 0-154-16,-6-4-106 0,-8 4-51 0,-6-4-13 16</inkml:trace>
  <inkml:trace contextRef="#ctx0" brushRef="#br0" timeOffset="5998.5">14740 2568 138 0,'0'-12'507'0,"7"-2"-95"0,-1 3-169 16,1 0-94-16,6-3-47 0,7 3-24 0,6-3-10 0,-1 2-5 16,9 1-3-16,-3 4 5 0,9-5 1 0,5 6 5 0,-5 1 2 15,5 3 2-15,1 4-4 0,-7 3-8 0,0 1-5 0,1 6-8 16,-8 1-7-16,-6 7-6 0,-7 2-9 0,-5-1-6 15,-8 8-6-15,-6 0-4 0,-14 5-2 0,2 3-3 0,-14 3-1 16,-7 1-10-16,-6 6-24 0,-8-4-28 0,9 5-34 16,-8-4-47-16,7 0-97 0,1-3-176 0,-1-1-87 0,5-3-56 15,2-5-18-15</inkml:trace>
  <inkml:trace contextRef="#ctx0" brushRef="#br0" timeOffset="7045.13">18468 4180 390 0,'6'0'331'0,"0"0"-132"0,7 0-83 0,6 0-46 0,2 0-23 16,-1 0-10-16,5 0-2 0,8 0 2 0,0-5 1 16,-1 5 2-16,13 0-1 0,-6-2-3 0,14 2-2 0,-7-5-2 15,12 3-4-15,-6 2-2 0,0-4-1 0,7 0-3 0,-7 0-1 16,0 0-2-16,-6 0-6 0,-1 4-6 0,1-3-11 0,-13 3-14 16,-1 0-21-16,1 0-34 0,-7-4-56 0,-6 2-113 15,-1-3-110-15,-6-2-74 0</inkml:trace>
  <inkml:trace contextRef="#ctx0" brushRef="#br0" timeOffset="7263.92">18975 3912 475 0,'-6'0'442'16,"6"0"-164"-16,-6 4-121 0,6 4-62 0,6-1-32 0,-6 4-17 15,6 0-5-15,1 3 0 0,0 4 1 0,5 5 3 0,-4-1 1 16,4 3 2-16,-5 5-3 0,6-1 1 0,0 0-2 15,-7 3-1-15,8 6-3 0,-8-5-5 0,7 0-7 0,-6 4-3 16,6-5-5-16,-7 5-5 0,1-5-5 0,-1 5-5 16,1-3-9-16,-7-1-16 0,6-1-19 0,0-3-24 0,2 2-31 15,4-6-48-15,-5-4-98 0,6 2-159 0,6-5-82 0,-5-7-29 16</inkml:trace>
  <inkml:trace contextRef="#ctx0" brushRef="#br0" timeOffset="7826.35">20513 3641 161 0,'-6'-7'549'0,"6"3"6"16,0 4-209-16,0 4-156 0,0 3-83 0,0 1-41 15,0 3-17-15,6 3-7 0,-6 1 1 0,14 6 4 0,-8-1 2 16,7 5 1-16,-6 0-1 0,6 1-5 0,7 3-6 16,-8 0-7-16,0 2-9 0,9-6-6 0,-8 4-3 0,0-4-3 15,0 1-1-15,0-1 3 0,-7-3 1 0,1-3 3 0,-7 3 6 16,0-7 12-16,0 3 11 0,-7-2 15 0,-5 1 12 16,-8-3 7-16,0 1 6 0,1 4-1 0,-8-5-2 15,-5 5-8-15,0-1-11 0,-1 0-16 0,-6 0-11 0,0 1-7 16,6 3-6-16,-6 0-4 0,7 0-3 0,6-4-3 0,-7 7 0 15,13-2 1-15,0 0-5 0,2-3-2 0,4 3-2 0,8-1 7 16,-1-4-5-16,1 1-3 0,6-2-2 0,6 2 1 16,1-4-1-16,-1-1 1 0,8-2 0 0,4-5-4 15,2 1 2-15,0-2 5 0,5-6 0 0,9 0 1 0,-9-4 0 16,15 2 1-16,-8-10 0 0,7 1 0 0,-7 0-1 0,8-8 4 16,-7 5 1-16,5-4 1 0,-5-4 0 0,6 3 1 15,-13-3 1-15,6 1 3 0,-5-1 7 0,-1 2 13 0,-7 3 10 16,1-2 16-16,-1 5 1 0,-5-1 5 0,-9 5 5 15,10 2-2-15,-9 1-3 0,0-1-18 0,-6 5-14 0,6 0-18 16,-6-2-3-16,0 5-8 0,0 5-7 0,0-2-2 0,0 4-3 16,8 0 0-16,-8 5 1 0,0-2 0 0,6 5 2 15,-6-4 2-15,13 3-1 0,-6 1-1 0,6 0 1 0,-2 0-1 16,4-1 0-16,4 1 0 0,1-4-2 0,6 0 1 16,0 0 1-16,-1-1 0 0,9-2 1 0,-2-1-1 0,1 1 0 15,6-4-2-15,-1-2-3 0,2-2-9 0,4 0-16 0,3 0-26 16,-8-2-45-16,7-2-53 0,-13-4-53 0,6-3-46 15,-7 0-37-15,-6 1-30 0,-6-9-39 0,-1 0-69 0,-5-1-124 16,-8-7-28-16,-6 1 3 0</inkml:trace>
  <inkml:trace contextRef="#ctx0" brushRef="#br0" timeOffset="8216.95">20064 3381 413 0,'-7'0'501'0,"-5"0"-174"0,5 0-132 0,7-4-71 16,-7 4-37-16,7 0-16 0,7 0-4 0,0 4 6 0,5-4 9 16,2 0 9-16,5 0 5 0,7 0 1 0,6 0-1 15,1 0-4-15,13 0-7 0,-1 0-11 0,8 0-10 0,-1-4-7 16,7 1-5-16,-1-1-2 0,1 1 2 0,6-1-1 15,-6 0-2-15,-8 0 0 0,8-3 0 0,-14 4-3 0,-5-1 2 16,-8 1 2-16,-5-5 2 0,-7 8 0 0,-9-7-2 0,3 3-4 16,-7 0-2-16,-7 1-4 0,-7 0-5 0,-7 3-12 15,3-5-10-15,-9 5-7 0,0-3-3 0,1 3-2 0,-1 0-8 16,-1 0 3-16,9 0 3 0,0 0-1 0,-2 0 0 16,8 0 0-16,0 0-1 0,-2 0 1 0,2 3 7 0,6-3-5 15,0 0-2-15,-6 5-1 0,6-2-1 0,0 0 2 0,0 5 0 16,6-5 1-16,-6 5-1 0,6 3-15 0,2-4-34 15,-2 4-47-15,0 3-49 0,8-3-42 0,-2 0-41 16,8 3-62-16,-1 3-129 0,7-8-106 0,1 7-64 0,-1-5-5 16</inkml:trace>
  <inkml:trace contextRef="#ctx0" brushRef="#br0" timeOffset="8419.81">21843 4139 101 0,'-7'-2'565'0,"1"-3"11"0,-1 2-165 15,1-1-158-15,-1-4-85 0,7 5-48 0,-6-1-29 16,6 4-21-16,-6-4-30 0,6 1-34 0,0 3-44 0,6-3-48 16,0 3-58-16,1-5-98 0,-1-2-170 0,7 4-87 0,0-5-43 15</inkml:trace>
  <inkml:trace contextRef="#ctx0" brushRef="#br0" timeOffset="8669.79">22214 3689 22 0,'0'-15'538'0,"0"1"-1"16,0 3-170-16,0 0-109 0,0 3-55 0,-7 2-32 16,7 0-24-16,0 4-18 0,0 2-19 0,0 2-22 0,0 6-27 15,7 4-22-15,-7 2-14 0,6 4-4 0,-6 4-5 16,7 8 1-16,-7 7 1 0,0-1 1 0,7 4 4 0,-7 8 1 15,6 0-1-15,0 2 4 0,2 2 2 0,-2 0 4 0,7-5 1 16,0 1 4-16,0-1 5 0,-1-3 2 0,2-4 1 16,6-3 3-16,-1 0 2 0,1-8 2 0,6 0 3 15,0-3-1-15,-1 0-5 0,8-8-1 0,0-3-7 0,6-1-6 16,6-6-9-16,1-1-11 0,0-3-18 0,0-4-39 0,5 0-49 16,-5-8-50-16,0 1-50 0,-1-3-40 0,2-5-50 15,-9-4-83-15,-5-3-155 0,-1 0-54 0,-5-7-17 0,-15-4 5 16</inkml:trace>
  <inkml:trace contextRef="#ctx0" brushRef="#br0" timeOffset="8857.2">22175 3624 242 0,'-12'-12'546'0,"-2"1"-59"16,8 3-175-16,6 2-107 0,0-6-54 0,12 5-31 15,2-1-19-15,4 1-11 0,9 4-9 0,5-5-9 0,8 8-12 16,-1-3-7-16,6 3-10 0,8 0-8 0,-1 3-9 0,0-3-8 15,6 4-7-15,8 3-4 0,-8-3-10 0,8 3-20 16,-1 0-32-16,-6 2-33 0,6 0-36 0,-13-1-46 0,-1 0-81 16,2-1-163-16,-14-1-81 0,-13 2-41 0</inkml:trace>
  <inkml:trace contextRef="#ctx0" brushRef="#br0" timeOffset="9060.29">22129 3942 133 0,'-25'7'493'0,"11"-3"-84"0,1 3-172 16,7-3-92-16,6 3-45 0,6-4-20 0,7 2-7 0,1-3-2 16,11 2-3-16,9 0-5 0,10 0-8 0,-5-1-9 0,14 1-12 15,6 0-10-15,-1 0-7 0,7-2-7 0,0-2-2 16,8 0-2-16,-3 0-2 0,10 0-1 0,-9 0 1 16,7 0-2-16,0-2-6 0,1-2-10 0,5-4-15 0,-6 1-21 15,-6-3-29-15,0-2-46 0,-7-6-89 0,0 0-167 0,-20-4-80 16,1-4-41-16</inkml:trace>
  <inkml:trace contextRef="#ctx0" brushRef="#br0" timeOffset="9359.82">22377 3176 42 0,'-32'-7'525'16,"12"3"-12"-16,0 1-194 0,8-2-118 0,5 2-60 15,0 0-34-15,14-2-15 0,0 1-8 0,11 1-10 0,2-1-9 16,13-3-13-16,-1 4-12 0,15-1-7 16,-2 0-6-16,1 0-9 0,5 1-6 0,8-1-5 0,-7 1 0 15,1-2-3-15,5 5 0 0,-5-2 0 0,-8-2-5 16,1 4-1-16,-7 0 1 0,0 0-1 0,-8 0 0 16,-4 0 0-16,0 4-1 0,-8-2 0 0,-6 3 1 0,0-2 1 15,-1 4 1-15,-4 1-2 0,-2-1 1 0,-6 0 0 0,0 0 2 16,0 5 0-16,-6-4 1 0,-2-1 1 0,3 0 1 0,-10 5 0 15,-3-6-1-15,-1 5 2 0,-1-3-3 0,1-2 0 0,-1 6-2 0,0-1-4 16,1-4-22-16,-1 0-26 16,8 4-26-16,4-3-29 0,2-1-45 0,6 3-95 0,6-5-152 15,8 2-94-15,5 1-35 0</inkml:trace>
  <inkml:trace contextRef="#ctx0" brushRef="#br0" timeOffset="9594.14">24064 3292 201 0,'0'-3'567'0,"7"-4"-21"0,-7 7-178 16,-7-7-98-16,7 4-45 0,0-2-22 0,0 1-7 15,0 1-9-15,0-1-14 0,0 1-21 0,0-1-34 0,0 4-61 16,0 0-79-16,0 0-72 0,0 4-64 0,7-1-64 0,-7 1-87 15,7 3-196-15,-7-2-64 0,0-2-32 0,-7 4 6 0</inkml:trace>
  <inkml:trace contextRef="#ctx0" brushRef="#br0" timeOffset="12655.92">15561 5777 303 0,'-6'-4'332'0,"0"4"-109"0,6-3-85 0,-8 0-49 15,2-1-23-15,0-1-13 0,-7 2-8 0,6 3-6 0,1-3-6 16,-1-1-3-16,-5 0-2 0,-2 4-1 0,8-3-2 0,-8 3-3 16,-5 0-3-16,6 3-1 0,0 1-2 0,-7 0-1 15,1 2 0-15,-1 6 0 0,-6-1 0 0,0 4 1 0,0-1 4 16,-7 8-2-16,1 0 2 0,-7 7 4 0,0 1 2 16,-7 3 0-16,1 3 0 0,-8 4 2 0,-5 5 1 0,-1 1 1 15,0 7-1-15,1 1-2 0,-7 1-1 0,6 0 0 0,-7 4-2 16,8-1-3-16,-1 1-1 0,7-4-2 0,-6 0-1 15,12-1-1-15,-6-2 0 0,6 0-2 0,8-5-1 0,4 1-2 16,2-1-1-16,-1-6-3 0,7-2-1 0,7 2-1 16,-1-8-2-16,8 0 0 0,4-4 0 0,2-7 0 0,6 5-2 15,0-6-1-15,6-6-7 0,2-1-6 0,-2 1-13 16,7-4-16-16,-6-3-22 0,6-6-23 0,6-2-42 0,-6-6-68 16,-1-2-113-16,8-3-101 0,-6-3-56 0</inkml:trace>
  <inkml:trace contextRef="#ctx0" brushRef="#br0" timeOffset="12905.85">14122 6641 222 0,'-14'-3'463'0,"1"3"-188"16,-7 3-123-16,0 5-67 0,-5 7-38 0,-1 0-20 16,0 2-9-16,-7 2-1 0,1 3-1 0,0 3 1 0,-1-2 3 15,0 6 6-15,7 0 3 0,-6 1 6 0,6-1 1 16,-1 0 3-16,8 0 3 0,-8 5 2 0,15-5 0 0,-1 0 3 15,-1 4 0-15,8-3-1 0,6-5 1 0,0 0 2 0,6-2 1 16,8-1 8-16,5-1 14 0,7-6 15 0,7 0 15 16,13-4 9-16,19-4 2 0,0-4-2 0,12 1-6 0,8-4-10 15,14-4-19-15,-2 1-26 0,14-4-27 0,0 0-45 16,6-5-49-16,-6 5-51 0,6-1-72 0,-1-2-177 0,-10 2-102 16,-9-2-92-16,-12-5-46 0</inkml:trace>
  <inkml:trace contextRef="#ctx0" brushRef="#br0" timeOffset="22934.84">6446 10239 447 0,'-7'12'365'0,"-7"-6"-127"16,2 2-94-16,4-1-49 0,-4 1-24 0,6-1-16 0,-8 0-6 16,8 0-1-16,0-3-3 0,6 0-3 0,-7-1-3 0,1 1-3 15,6-1-3-15,-7 2-4 0,7-5-2 0,0 2-3 16,0-2 1-16,0 0 1 0,-6 4 5 0,6-4 5 0,0 0 11 15,0 0 14-15,0 0 21 0,0 0 28 0,0 0 35 0,0-4 31 16,0 4 24-16,0-2 11 0,0-3-1 0,0-2-5 16,0 0-4-16,-7-4-27 0,7-1-26 0,0-2-29 15,0-3-25-15,0-2-16 0,0-3-8 0,0-4-7 0,0-3-16 16,0-4-4-16,7 0-9 0,-7-4-7 0,0 0-3 0,6-3-1 16,1-4-1-16,-7-3-3 0,6-1-2 0,1-3-3 0,-1-3-1 15,0-2 0-15,2-2-1 0,4-1-4 0,-5-3-3 16,6-1-2-16,-1 0 1 0,-5 1 2 0,7-3-1 15,5-2-2-15,-6 2-3 0,7-1 10 0,-2-1-1 0,2 2 0 16,0-1-2-16,6 4 0 0,0 3 0 0,-6 0 2 0,6 5-1 16,7-2-6-16,-7 1 0 0,7 4 2 0,-2 4-1 15,3-1-1-15,4 7 1 0,0 5-2 0,3 0 1 0,-2 7-2 16,6 0 1-16,-5 9-1 0,5 3 0 0,-5 5-1 16,5 5 0-16,-6 7-5 0,-1 3-1 0,2 8-1 0,-7 4 1 15,-1 4-2-15,-7 6-1 0,3 5 1 0,-9-1-2 0,0 8 1 16,-6-4 2-16,1 7-1 0,-14 0 1 0,0 0 1 0,-7 4 0 15,-13 1 3-15,1-1 1 0,-14-1 2 0,-6 5-1 16,0-1 1-16,-13-2-2 0,0-1 0 0,6-4 1 16,-12-3-3-16,5-5 1 0,1 1 1 0,1-8 1 0,-3 2 0 15,3-2 1-15,6-6 2 0,-2-1 1 0,9-3-2 0,-1 0 0 16,6-9 0-16,7 5-1 0,6-3-1 0,1-4-7 0,6-2-16 16,0 3-32-16,6-5-68 0,7 0-82 0,7 0-81 15,12 0-78-15,1-7-112 0,6 3-164 0,7-4-93 16,-1 5-26-16,7-5 35 0</inkml:trace>
  <inkml:trace contextRef="#ctx0" brushRef="#br0" timeOffset="23340.91">7247 10045 509 0,'-8'-11'656'0,"8"0"7"0,-5-1-195 16,10 2-191-16,3-1-110 0,4 0-64 0,16 0-41 0,-10 0-22 16,2 0-10-16,7 4-3 0,-1-1-2 0,-1 4 0 15,1 4-2-15,0 4-1 0,-6 4-2 0,-1 6-7 0,-5 1-5 16,-2 7-3-16,-5 7-2 0,0 0-1 0,-7 5 0 15,-14 2 1-15,2 5-1 0,-8-2 3 0,-13 2-1 0,1 7 0 16,-7-5 3-16,-7 1 7 0,-5 0 13 0,-2 0 18 0,1 1 19 16,7-1 20-16,-8-4 25 0,7-3 10 0,6-1 5 15,-4-3 1-15,11 0-7 0,8-7-14 0,-2-1-21 16,7-3-20-16,0-3-25 0,14-5-9 0,0 1-7 0,6-8-7 16,6 4-3-16,8-7-2 0,5 0-1 0,12-4 0 0,16 0 1 15,6-8-2-15,12-3-7 0,11-4-10 0,4 1-17 0,5-5-34 16,11-6-59-16,-3 4-74 0,4-6-67 0,8-2-60 15,-1-4-65-15,-1 1-91 0,-4-5-148 0,5-1-66 16,-7 2 8-16</inkml:trace>
  <inkml:trace contextRef="#ctx0" brushRef="#br0" timeOffset="23559.6">8641 9726 124 0,'-27'-3'599'15,"2"3"8"-15,0 0-111 0,5 0-208 0,6 0-119 0,7 0-65 16,2 0-34-16,5 3-8 0,0-3 13 0,0 0 22 16,5 0 26-16,9 5 27 0,13-5 16 0,-2 0 10 0,0-5-3 15,16 5-13-15,4-3-25 0,0-1-26 0,7 0-29 16,1 0-26-16,-1 1-20 0,7-1-18 0,0 0-30 0,-1 1-57 16,0 0-71-16,-5-6-72 0,-1 9-64 0,-7-3-74 0,1 0-118 15,-13 3-144-15,-1 0-73 0,-12 0-1 0</inkml:trace>
  <inkml:trace contextRef="#ctx0" brushRef="#br0" timeOffset="23700.43">8648 10063 605 0,'-19'11'716'0,"11"-3"8"0,8-1-207 0,8-7-161 16,4 0-107-16,8-3-84 0,13-5-56 0,5-3-23 16,9 0-14-16,4-5-6 0,1 2-3 0,13-3-4 15,8 2-7-15,3-4-6 0,10 1-19 0,-1 0-42 0,0 0-69 16,-7 3-75-16,7-1-76 0,-8-1-97 0,2 5-207 0,-14-2-98 15,-6 3-69-15,-7 0-18 0</inkml:trace>
  <inkml:trace contextRef="#ctx0" brushRef="#br0" timeOffset="28121.04">23915 3040 168 0,'13'0'163'0,"-7"-3"-59"0,7-1-39 0,-6 1-26 15,12-2-12-15,-5 1-7 0,5 2-4 0,-6-5-1 16,6 2 2-16,1-2 1 0,0-1-1 0,-7 1-1 16,7 4-1-16,-8-4-3 0,8-1-2 0,-1 4 2 0,-6-3-4 15,6 3-1-15,-5-2-3 0,-1 1-2 0,7 2-1 0,-8-1 2 16,2 1 0-16,-2-1-3 0,2 0-1 0,-2-3 2 0,2 0 0 16,5-2 4-16,-5 3 1 0,5-5 2 0,-6 3 2 15,6-3 3-15,-6 1 1 0,0-2 4 0,1 5 2 16,-8-3 0-16,1 2 1 0,-1-3 1 0,1 0-2 0,-14 4 2 15,7-1-2-15,-6-3-1 0,-1 4 1 0,-7 0-3 0,2-5 1 16,0 6 2-16,-8-2 0 0,7-3 0 0,-7 3 1 16,0 2-1-16,1-2-1 0,-7 1-1 0,0-1-4 0,6 1-4 15,-13 0-3-15,7 0-2 0,0-1-1 0,-6-3 0 16,5 4-3-16,-5-5-1 0,-1 2 2 0,1-5 3 0,-1 3 0 16,1-2 3-16,-7-1 0 0,0 1 1 0,7-4 0 0,-8 4 1 15,1-5 2-15,-7 4-2 0,7 1-1 0,-6-1-2 16,-1 1-1-16,-6-1 0 0,0 3 0 0,6 2 0 15,-6-1-4-15,-6 3 0 0,-1 1 0 0,0 0 0 0,1 4 1 16,-7-6 1-16,-1 6 2 0,1-1-2 0,0 4 1 0,0-3 1 16,0 3-1-16,0 0 1 0,6-4-2 0,0 4 0 0,1-3 0 15,5 3 1-15,-6 0-1 0,8 0-1 0,-1 3 2 16,5-3-1-16,-4 4 0 0,5-1-3 0,1 1-1 0,-1-1 1 16,1 1 1-16,-8 4-1 0,7-5 0 0,-5 5-1 15,5-2 1-15,-7 3 0 0,8 1 2 0,-7-3 1 0,0 5-3 16,0-2 1-16,-1 1 2 0,1 5-3 0,1-2 0 15,-2 1 1-15,1-1-4 0,-7 5 0 0,8-1 1 0,-8 1 0 16,-1 3-2-16,3-1 2 0,-8 1 1 0,6 4 0 0,-1-1 2 16,2 5 0-16,0-5 0 0,-1 0 0 0,7 2 1 15,0-2-1-15,6 0 0 0,-1 2 0 0,3-2 2 0,5-4-1 16,-1 6 0-16,8-2 0 0,-1 0 0 0,0-2-1 16,7 2 0-16,0 2 1 0,1 2-2 0,-1 0-1 0,6 0 0 15,-6 1 0-15,7 3 0 0,-7-1 0 0,-1 1 0 0,7 4 0 16,-6 0 2-16,7 3 1 0,-7-3-1 0,6 4 2 15,-6-2-1-15,7 2 1 0,-1 0-1 0,8-3-2 0,-8-1 1 16,7 0-2-16,6 1 2 0,-6 2-1 0,7-4 0 16,0 1 1-16,6 0 1 0,-8-1-1 0,8 4 0 0,-6 0 1 15,6 1-1-15,0-1 1 0,0 0 0 0,-6 5-2 0,6-5-1 16,-7 4 2-16,7-4 1 0,-7 4 0 0,1-3-1 16,6 2-1-16,-6 1 0 0,-1 0 1 0,1 0 1 0,-1 0 1 15,7 0 1-15,-7 0-1 0,7 3 1 0,0-2 1 16,0-2-1-16,0 5-1 0,0-4 1 0,7 4-3 0,-7-1-1 15,7 2 1-15,-1 1 0 0,7 1 0 0,-7 5 1 0,8-5 0 16,-8 4 0-16,8-4-1 0,5 4 0 0,-6-3 0 16,6 3-2-16,1-5 1 0,0 2-1 0,5-1 0 15,1-3 1-15,7 3 1 0,-7-3-1 0,14-1 2 0,-1-2 2 16,6-1-1-16,1-5 1 0,5-3 1 0,8 2-1 0,7-1 1 16,5-8 0-16,6 0 1 0,3-3-2 0,4-4-1 0,1 0 0 15,7-4 2-15,-1-4-2 0,0 2 3 0,7-6-5 16,-1-3 1-16,-6 1 1 0,7-4 2 0,0-4 1 0,0 0-2 15,-1 0 1-15,1-4-4 0,-1-4 6 0,8 1 1 16,-7-3 0-16,7-2 3 0,-2-2 1 0,-5-5 7 0,13 1 8 16,-8-3 6-16,8-2 1 0,0-3 2 0,-1-3 2 15,9-8 2-15,-8 1-1 0,6-5-3 0,0-3-7 0,0-6-4 16,-6-2-3-16,0-7-4 0,-7-3-2 0,1-7-3 0,-14-6-1 16,-1 0-4-16,1-7 3 0,-6-2 1 0,-12-7 0 15,4-1 2-15,-12 1 2 0,-6-5 1 0,-13 1 1 0,-1 4 1 16,-5-1-3-16,-15 0-3 0,-5 1-3 0,-6-1-4 15,-8 4-4-15,-12 0-5 0,-8 3-4 0,-6 10-5 0,-13-3-7 16,1 5-12-16,-13 7-14 0,-13 4-17 0,-1 7-19 0,-12 7-23 16,-8 4-19-16,-6 8-29 0,7 7-52 0,-13 0-159 15,6 6-53-15,0 5-47 0</inkml:trace>
  <inkml:trace contextRef="#ctx0" brushRef="#br0" timeOffset="29089.73">20696 5199 62 0,'-13'-4'228'16,"7"0"-49"-16,-1-3-44 0,0 2-31 0,1-2-18 0,0 0-11 16,-1 0-13-16,0-1-11 0,7 1-5 0,-6 0-5 0,6-1-4 15,-7 1-6-15,7 0-5 0,0 0-3 0,-6 3-4 16,6-4-3-16,0 5-3 0,-8-1-3 0,8 1-1 15,0-2-1-15,0 5-1 0,-5 0-1 0,5 0-1 0,0 0-3 16,-7 0 0-16,7 0-2 0,-7 5-1 0,7-2 1 0,-5 4-1 16,5-3 1-16,-8 4-1 0,2-1 2 0,6 0 0 0,0 5 4 15,-6 2 3-15,6 4 0 0,-7 1 5 0,7 3 1 16,0 3 4-16,0 4 1 0,0 4 1 0,7 1-1 16,-7 2-2-16,6 5 0 0,0-2-2 0,2 2-2 0,-3 3-3 15,2-1-2-15,0 2-1 0,6-1-1 0,-7 3-1 0,1 1-2 16,6 0 2-16,0-5-2 0,-7 5 1 0,8 0-2 15,-2-4 1-15,0 0-1 0,-4 0-2 0,4 0 0 0,-5-5 0 16,1 2 0-16,-2 0 0 0,0-5 0 0,0-4 0 16,1-1 0-16,-7-2 0 0,7-7 0 0,-7 0 0 0,0-5 4 15,0 0 6-15,-7-8 6 0,0-4 6 0,1-2 4 0,-6-3 9 16,-3-3 6-16,3-5 5 0,-8-6 0 0,8-1-1 16,-8-4 0-16,0-2-1 0,1-1 1 0,-8-4-3 0,8-1 0 15,0 2-2-15,-1 0 2 0,0 0 2 0,8-2-2 16,-9 2 1-16,9 2 0 0,4 2-2 0,-4 3-3 0,6 3-2 15,-8 0-6-15,8 9-6 0,6-6-5 0,-6 9-7 0,6-1-5 16,0 4-3-16,0 0-3 0,0 4-2 0,6 3 0 16,-6 1 0-16,14 2 0 0,-8 1 0 0,7-1-2 0,0 5 2 15,6 0-1-15,1-4-1 0,0 4 1 0,-1-4-1 0,7 0 0 16,0-4 2-16,0 0-1 0,7-3 0 0,-7 0 2 16,0-4 1-16,7 0 0 0,-7-4 0 0,7 0 0 15,-7-3-1-15,-2 0 1 0,3 0 1 0,-1-1-1 0,-6 1 0 16,-2-5-8-16,2 5-25 0,1 0-28 0,-2-4-32 0,1 0-40 15,0 1-67-15,-1-5-166 0,1-4-88 0,-1 1-64 0,0-5-24 16</inkml:trace>
  <inkml:trace contextRef="#ctx0" brushRef="#br0" timeOffset="50522.03">22494 7718 15 0,'0'-10'495'0,"-6"-1"-53"0,6 3-165 0,0 1-120 0,0 3-65 16,0 0-35-16,0 4-22 0,0 0-5 0,0 4-6 0,-7 4-3 15,7 3 1-15,-6 0 2 0,6 7 5 0,-7 5 4 0,0 2 1 16,1 0-4-16,-1 8 1 0,2 0-4 0,-2 1-2 16,-6 2-1-16,6 1-4 0,-6-1-3 0,0 5 2 0,7-5 0 15,-8 1 2-15,8-1 5 0,-7 1 5 0,7 0 4 0,-2-5 6 16,8 2 4-16,-6-5 3 0,0 0 1 0,6-3 4 31,6-1 11-31,-6 1 8 0,6-1 5 0,2-2 2 0,-2-2 6 16,7-2 7-16,0-4 5 0,6-1-1 0,8-3-13 15,-2 0-7-15,2-4-10 0,6 0-9 0,-1-3-11 0,6 0-14 0,9-4-10 0,-3-4-7 0,3 0-8 0,6-3-25 16,-8 0-35-16,7 0-44 0,-8-4-44 0,3-3-39 0,-8-1-39 31,0-4-44-31,1-2-71 0,-8-6-106 0,-6 2-81 0,0-8-30 0,-14 0-3 0</inkml:trace>
  <inkml:trace contextRef="#ctx0" brushRef="#br0" timeOffset="50694">22234 7620 525 0,'-20'-7'530'0,"7"-1"-176"0,-1 0-165 15,8 5-88-15,6-1-49 0,0 4-23 0,0-3-9 0,6 3-2 0,8-8 7 0,-1 8 4 0,7-7 5 0,6 7 5 0,7-4 1 16,-1 1 2-16,1-1 1 0,12 0-3 0,-5 0-9 16,5 1-3-16,1-1-6 0,5 1-2 0,-5-1-5 15,-1 4-2-15,1-3-11 0,1-1-18 0,-9 4-21 0,1 0-24 31,-6 0-29-31,6 0-47 0,-13 0-79 0,0 4-149 0,-6-1-100 16,-8 1-43-16</inkml:trace>
  <inkml:trace contextRef="#ctx0" brushRef="#br0" timeOffset="50865.7">22187 7891 87 0,'-12'4'533'0,"6"0"2"0,6-1-204 15,0 1-144-15,12-2-85 0,2-2-49 0,5 5-22 16,13-5-10-16,1-5-3 0,6 3-1 0,7-2-2 0,6 1-2 31,7-1-2-31,6 0-7 0,0 0-16 0,-1 0-20 0,9 0-27 0,-1 1-41 0,-7-1-83 0,-7 4-166 0,1 0-96 16,-15 0-45-16</inkml:trace>
  <inkml:trace contextRef="#ctx0" brushRef="#br0" timeOffset="51115.64">23166 8058 294 0,'0'6'535'0,"0"0"-56"0,0 2-205 16,5-1-128-16,-5 3-69 0,8 2-40 0,-2-1-17 0,-6 3-6 16,6 5-4-16,-6 0 1 0,0 2 3 0,0 4 1 15,0 2 0-15,-6 2 2 0,0 5 0 0,-2 2-2 0,-4-4-2 16,-1 5 0-16,0 0 5 0,0 0 8 0,0-1 7 0,6-3 2 16,-6-1 2-16,1-3 7 0,4-2 3 0,8-5 4 15,-7 4-4-15,7-9-5 0,0 2-2 0,0-1 3 0,7-3 6 16,1-1 5-16,11-2 4 0,-6-1 1 0,13-4-2 15,0-3-4-15,13 0-4 0,0-4-20 0,0 0-36 0,13-4-48 16,1-4-51-16,-2 1-52 0,2-3-81 0,-1-2-169 0,-7-7-108 16,1 2-65-16,-7-2-21 0</inkml:trace>
  <inkml:trace contextRef="#ctx0" brushRef="#br0" timeOffset="51959.2">22461 5136 23 0,'-6'3'222'0,"-1"-3"-71"15,2 4-64-15,5-4-37 0,-7 4-16 0,7-4-6 0,-8 3 1 16,8-3 6-16,0 4 10 0,0-4 7 0,0 0 4 15,-5 0 4-15,5 0-1 0,0 0-3 0,0-4-7 16,-7 4-3-16,7-3-8 0,-6 3-3 0,6-4-4 0,0 4-1 16,0-4-2-16,-7 4-1 0,7 0-1 0,0-3-1 0,0 3-3 15,0 0-3-15,0 0-4 0,0-3-4 0,0 3-4 16,0 0 0-16,0 0-2 0,0 3-3 0,0-3-1 0,0 3-1 16,0 1 2-16,7 3 1 0,-7 1 3 0,0 4 1 15,6 2 5-15,-6 1 1 0,0 2 5 0,7 5 3 0,-7 4 2 16,0 3 1-16,0 0 1 0,0 5 0 0,0 5 2 0,0 2 1 15,0 2 0-15,0 6-1 0,5 2-1 0,-5 4-2 16,0 3-1-16,0 5-2 0,8-1-2 0,-8 4-4 0,7 0-3 16,-2 0-4-16,2 1-2 0,-1-6-1 0,8 1-1 15,-8-3-1-15,1 1-2 0,6-6 0 0,-6-4-1 0,-1 3 1 16,0-10-1-16,1-2 1 0,0-4-1 0,-7-1 1 0,0-7 0 16,0 0 1-16,6-7-1 0,-6 0 0 0,0-3-4 15,0-4-12-15,0-1-14 0,0-7-17 0,-6 4-24 0,6-3-43 16,0-5-81-16,-7-3-165 0,0-3-87 0,1-1-35 0</inkml:trace>
  <inkml:trace contextRef="#ctx0" brushRef="#br0" timeOffset="52193.51">22064 6491 220 0,'-13'-3'499'0,"7"-1"-119"0,6 8-170 0,-7-1-94 0,7 9-54 15,7-2-29-15,-7 5-17 0,6 3-8 0,1 1-4 0,-1 3-2 16,7 3-1-16,-6-3 0 0,5 8 1 0,2-5-1 15,-1 4 0-15,7 1 1 0,-8-1 0 0,2 0 2 0,4-3 2 16,2 0 6-16,0-5 6 0,-1 2 8 0,1-9 10 0,0 1 10 16,-1-4 6-16,7-7 11 0,1-1 11 0,5-6 10 15,1-1 7-15,-1-7 11 0,7-4 4 0,1 1 1 0,-1-5 0 16,-1-3-6-16,8 0-10 0,-7 0-14 0,0-4-14 16,1 1-19-16,-8-1-30 0,1 1-43 0,-1-1-44 0,1-3-37 15,-8 0-42-15,9 0-47 0,-8-5-94 0,0 5-179 0,-2-4-82 16,-9 3-21-16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1999.5116" units="1/in"/>
          <inkml:channelProperty channel="T" name="resolution" value="1" units="1/dev"/>
        </inkml:channelProperties>
      </inkml:inkSource>
      <inkml:timestamp xml:id="ts0" timeString="2023-10-13T04:04:30.1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2718 13026 213 0,'0'0'255'15,"0"0"-65"-15,0 4-49 0,0-4-39 0,0 0-30 16,0 0-18-16,0 0-9 0,0 0-5 0,0 0-2 0,7 0 0 15,-7 0-1-15,6-4-1 0,-6 4 0 0,7-2-3 16,0-3-4-16,-1 2-2 0,-6 3-2 0,6-4-3 0,1 1-4 16,-7-1-1-16,7 4-1 0,-7 0-2 0,6-4 0 0,-6 4 0 15,6 0 3-15,-6 0 4 0,0 0 4 0,0 0 2 16,0 0 1-16,0 0 6 0,0 0 4 0,0 0 3 0,0 0 3 16,0-4 1-16,0 4 1 0,0-3 6 0,0 3 5 15,0 0 0-15,0 0 4 0,0-4 1 0,0 4 4 0,0 0 5 16,0 0-2-16,0 4-5 0,0-4-4 0,0 0-5 0,0 0-3 15,0 0-5-15,0 0-3 0,0 0-9 0,0 0 2 16,-6 0 1-16,6 0 0 0,0 0 3 0,0 3 1 16,0-3 0-16,0 0-1 0,0 0-2 0,0 4 0 0,0-4-4 15,-6 0-1-15,6 4-4 0,0-4 3 0,0 7 4 0,0-3 10 16,0 4 7-16,-7 2 5 0,7-3 5 0,0 7 8 16,0-2 4-16,0 3 2 0,0 4-2 0,0-2-3 0,0 2-2 15,0 3 1-15,0 0 1 0,7 4-6 0,-7-1-2 0,6 1-5 16,0 3-6-16,1 0-8 0,0 5-5 0,-1-2-9 15,1 2-7-15,-1 2-5 0,7 3-2 0,-6-1-2 0,5 2-3 16,-4 0-1-16,4-3-3 0,1 4-2 0,-6-1-1 16,-1-3 0-16,7 3-3 0,-7-4-2 0,2 1 1 0,-8 0 1 15,6-1-2-15,-6 1 3 0,5-3-1 0,-5 2-1 0,0-4 2 16,0 1 0-16,0-4 0 0,0 0-2 0,0 0 3 0,-5-6-3 16,5-1 1-16,0 0 1 0,0-7 0 0,0-1-2 15,0 1 3-15,0-5 2 0,0-2-1 0,0-1 2 16,0-2-1-16,0-2 3 0,0 1 3 0,0 0 4 0,0-1 0 15,0-3 1-15,0 3 3 0,0-3 2 0,0 0 0 0,0 0 0 16,0 0-1-16,0 0-3 0,0 0-2 0,0 0-4 0,0 0-3 16,0-3-1-16,5 3-2 0,-5-3-2 0,0-1-5 15,0 0-4-15,0-4-6 0,-5 1-8 0,5-3-10 16,0-2-14-16,0 1-16 0,0 0-24 0,-6-3-50 0,6-4-73 16,0-1-75-16,0-3-65 0,-8 1-80 0,8-9-98 0,0 4-153 15,0-3-66-15,-6 0 10 0</inkml:trace>
  <inkml:trace contextRef="#ctx0" brushRef="#br0" timeOffset="499.88">2972 13046 119 0,'0'0'343'0,"-6"0"-69"15,6 0-63-15,0 0-52 0,0 0-38 0,0 0-28 0,0 0-19 16,0 0-10-16,0 0-10 0,6 0-5 0,-6 0-7 0,0 3-2 15,0-3-6-15,0 0-1 0,7 0 0 0,-7 0-1 16,7 0 3-16,-1 0 4 0,0 0 2 0,1 0 7 16,0 0 9-16,6-3 6 0,0 3 5 0,0 0 4 0,7-5 1 15,-1 2 2-15,0-1 1 0,8 0-2 0,-8 0-7 0,7 2-4 16,6-6-2-16,-6 4-4 0,7 1-1 0,7-1-3 16,-8-4-4-16,7 5 1 0,0-4 0 0,0 0 0 0,7 3-1 15,-1-4 0-15,-5-3 1 0,5 5-1 0,1 1-1 16,-7-5-5-16,7 2-3 0,-7 1-7 0,-1 3-5 0,-5-4-8 15,-7 4-7-15,7-2-1 0,-14 3-6 0,0 3-4 0,1-5 2 16,-6 2-2-16,-8 3 4 0,1 0 1 0,-1-4 2 16,0 4 2-16,-6 0 1 0,8 0 3 0,-8 4-1 15,0-4-1-15,0 0-1 0,-8 0-5 0,2 3-6 0,0 2-17 16,-1-2-33-16,-6 3-44 0,0-2-49 0,-1 8-47 0,2-5-47 16,-1-3-58-16,6 3-81 0,-6 0-121 0,7-2-63 0,-8 1-18 15,-4 2 9-15</inkml:trace>
  <inkml:trace contextRef="#ctx0" brushRef="#br0" timeOffset="827.93">3389 13537 84 0,'-6'2'504'0,"6"6"-36"0,-6-4-166 16,6-1-127-16,0 1-72 0,6-4-38 0,0 4-16 0,1 0-5 15,0-4 3-15,-1 3 6 0,7-3 6 0,7 0 4 0,-8 4 2 16,8-1-3-16,0-3-2 0,-1 4-4 0,7-4-5 16,1 0-9-16,5 0-2 0,-6 3-2 0,0-3-1 0,7 0-1 15,-7 0 1-15,7 0 2 0,-1 0 5 0,1 0 1 16,-1-3 1-16,1 3-2 0,-1-4 4 0,1 4 3 0,-1-7 3 16,1 7 0-16,-1-3 5 0,0-5 7 0,-5 8 1 15,5-7-1-15,-5 3-5 0,-1 1-6 0,-7 3-8 0,0-5-9 16,2 3-10-16,-2 2-10 0,-6-4-9 0,-7 4-3 0,8-4-7 15,-8 4-9-15,1 0-23 0,-2 0-35 0,3 0-50 16,-2 0-47-16,0-4-53 0,7 4-74 0,-5-3-118 0,4-5-119 16,8 4-67-16,-7 2-15 0</inkml:trace>
  <inkml:trace contextRef="#ctx0" brushRef="#br0" timeOffset="1343.43">4908 13771 150 0,'-13'4'403'0,"7"-4"-83"0,-2 4-93 16,2-2-78-16,0-2-55 0,-1 4-33 0,0-4-21 15,7 0-10-15,0 4-4 0,-6-4 0 0,6 0 1 0,0 0 3 16,0 0 4-16,0 0 4 0,6 0 5 0,-6 0 5 0,7 0 4 15,0 0 0-15,-1 4 2 0,8-4 2 0,-8 0 3 16,7 0-2-16,-1 0-1 0,2 0-2 0,6 0-2 0,-1 0-2 16,7 0-4-16,-6 0-4 0,6 0-8 0,0 0-1 15,7-4-6-15,-8 4-5 0,6 0-2 0,4 0-7 0,-3 0-2 16,1 0 1-16,-2 0-5 0,3 0 0 0,-2 0-2 0,1-4-2 16,-7 4 3-16,7 0 2 0,-1-4 4 0,-6 4-1 15,1 0 2-15,-1-2 1 0,-1 2 4 0,-5-4-2 0,0 4-1 16,-1 0-3-16,1-4-3 0,-8 4-1 0,-5 0-2 15,6-4-1-15,1 4-6 0,-8 0-11 0,0 0-16 0,1-3-22 16,-1 3-27-16,-6 0-23 0,7 0-27 0,-7 0-29 16,0 0-30-16,0 0-41 0,-7 0-56 0,1 3-83 0,-7 1-69 15,-1 0-32-15</inkml:trace>
  <inkml:trace contextRef="#ctx0" brushRef="#br0" timeOffset="1640.24">5175 14013 270 0,'-6'3'456'0,"-8"4"-121"16,14 0-134-16,-6 1-88 0,6 0-48 0,0-4-22 0,6-2-7 16,8 3-1-16,-8-3 5 0,14 3 4 0,-1-5 5 15,7-5-1-15,0 5-2 0,7-2-4 0,-1-3-6 0,7 3-3 16,1-2-5-16,-1-4-2 0,6 4 1 0,1-3 2 16,-7 3 2-16,7-3 1 0,-1 4 0 0,-5-1-3 0,-2 0-5 15,1 0-4-15,0 1-6 0,-6 3-2 0,0-4-2 0,-8 0-1 16,1 1 0-16,1 3 0 0,-14 0 0 0,6-3 4 15,-5 3 4-15,-2 0 9 0,-6 0 11 0,1 0 15 0,0 0 16 16,-7 0 16-16,6 0 18 0,-6 0 15 0,0 0 9 16,7 0 0-16,-7 0-4 0,0 0-11 0,0 0-15 0,-7 0-16 15,7 0-18-15,0 0-16 0,0 0-14 0,0 0-11 0,0 0-11 16,0 0-10-16,0 0-17 0,0 0-26 0,0 0-36 16,0 0-41-16,0 0-44 0,0 0-36 0,7 0-33 15,-7 0-31-15,0 0-29 0,0 0-33 0,0 0-44 0,0 0-98 16,0 0-38-16</inkml:trace>
  <inkml:trace contextRef="#ctx0" brushRef="#br0" timeOffset="3514.79">7866 12533 143 0,'0'-4'472'0,"-7"-4"-100"0,7 5-146 0,-6-1-100 0,6 4-53 15,0 0-29-15,-7 0-12 0,7 0-7 0,0 7-3 16,-6 1 4-16,6 3 1 0,-6 3 2 0,6 1 6 0,0 7 1 16,-7 0 3-16,7 4 0 0,0-1 7 0,0 5 4 15,0 2 6-15,0 5 6 0,0 4 5 0,0-1 6 0,0 4 5 16,0 4-1-16,0-1-5 0,0 4-5 0,0 1-8 0,0-1-5 15,0 0-8-15,-7 0-8 0,7 5-6 0,-6-5-6 16,0 0-3-16,-2 0-3 0,2 1-5 0,0-5-5 0,-1 1-2 16,1 0-2-16,-1-8-3 0,1 0 1 0,6-7-2 15,-7 0-4-15,7-4 1 0,-6-3-7 0,6-4-16 0,0-4-19 16,0-2-26-16,0-7-24 0,6 3-26 0,-6-8-27 0,7 0-37 16,-1-8-58-16,1-4-96 0,-1-3-99 0,1-7-55 15,-1-4-18-15</inkml:trace>
  <inkml:trace contextRef="#ctx0" brushRef="#br0" timeOffset="3874.09">7625 12609 191 0,'0'-11'472'0,"0"1"-102"15,7-2-154-15,-1 1-93 0,6 5-49 0,2-6-23 0,-1 1-11 16,7 0-3-16,-8 0-1 0,8 1 1 0,0-2-1 0,-1 1-3 15,-6 5-3-15,6-6-3 0,8 1-1 0,-8 0 2 16,1 0 2-16,-1 3 2 0,1-2 3 0,0-1 2 16,-1 0 6-16,1 0 4 0,-1 0-1 0,-6 3-1 0,7-4-4 15,-1 3-2-15,-5 1-2 0,-2-3-1 0,1 3-3 0,1 6-2 16,-2-7-3-16,-4 6-1 0,4 3 1 0,-6 0 0 0,0 0 0 16,2 0 1-16,4 7 6 0,-5 0 4 0,-1 4 6 15,8 1 1-15,-8 7-1 0,0-5 10 0,2 8 7 16,-2 0 3-16,0 7-2 0,1-3-5 0,-7 3-3 0,6 0-3 15,1 0 0-15,0 5-17 0,-1-5-8 0,-6 4-8 0,6 0-7 16,0-1-3-16,1 1-4 0,0 3-2 0,-7-2-6 16,6-1-18-16,0 4-39 0,8 0-52 0,-1-1-54 0,0-3-65 15,0 3-126-15,7-3-133 0,-2 1-106 0,-3-1-40 16,3-4 11-16</inkml:trace>
  <inkml:trace contextRef="#ctx0" brushRef="#br0" timeOffset="4342.79">8414 13848 153 0,'-8'-8'516'0,"2"-3"-37"16,-1 4-164-16,2 3-126 0,-10-3-72 0,10 4-36 0,-8 3-16 15,-1-4-6-15,2 4 0 0,-8 0 5 0,7 4 2 0,-1-1-1 16,-5 1-4-16,6 3-4 0,7 0-4 0,-7 1-8 15,6 3-6-15,7-1-9 0,0 1-4 0,0 0-6 0,0 5-3 16,14-3-3-16,-8 3-2 0,13 2 0 0,-6-3-5 16,7 2 0-16,6-2-3 0,-7 0 0 0,8 3 2 0,-7-3-2 15,6 4-2-15,-14-5 1 0,8 4 6 0,-7 1 6 0,-7-5 10 16,1 5 10-16,-7-1 12 0,-7 1 11 0,1-2 7 16,0 2 5-16,-14-1 0 0,1 1-2 0,-2 2-5 15,1-2-8-15,-5-1-11 0,-1-3-8 0,-6 3-8 0,5-3-5 16,2 0-4-16,-2-4-6 0,1-1-6 0,0 1-6 0,7 0-22 15,5-6-28-15,-4 1-42 0,10-6-50 0,2 4-50 0,6-8-58 16,0 0-82-16,14-3-147 0,-2-4-79 0,0 0-39 16,8-3 3-16</inkml:trace>
  <inkml:trace contextRef="#ctx0" brushRef="#br0" timeOffset="4577.05">8720 14096 481 0,'0'0'511'0,"0"0"-131"0,0 4-149 0,0 1-84 0,0-2-39 16,0 8-13-16,0 0 9 0,0 0 13 0,0 3 18 0,6 1 25 15,-6 7 16-15,6-5 5 0,1 10-5 0,-1-1-10 16,1-1-13-16,0 1-16 0,5 3-18 0,2 1-29 0,-2-5-24 16,2 4-18-16,-1-4-11 0,0 6-10 0,5-2-10 15,-3-4-14-15,-3 5-11 0,8-5-18 0,-7 0-32 0,1 2-40 16,-2-2-51-16,-6-2-44 0,8-2-40 0,-8 1-35 0,7-7-36 15,-8 0-43-15,4-4-56 0,-9-4-93 0,0 0-30 16,0-3-7-16</inkml:trace>
  <inkml:trace contextRef="#ctx0" brushRef="#br0" timeOffset="4811.37">8720 14217 380 0,'6'-25'491'0,"7"3"-114"0,-7 3-146 15,1 5-90-15,5-1-42 0,3 1-19 0,-3 2-9 0,8 2-1 16,-7-1-1-16,0 7-2 0,0 0-4 0,7 1-5 0,-8 6-9 16,2 1-10-16,5 0-7 0,-13 7-7 0,8-4-1 15,-8 8-3-15,0-1-1 0,1 5-1 0,-7-1-1 0,0 1-1 16,0 3-2-16,0-1-1 0,-7 1-2 0,1 0-1 16,-6 0-4-16,4 0-1 0,-4-1-6 0,-1 2-7 0,6-4-13 15,-7-1-17-15,2-4-24 0,4 2-27 0,3-6-27 0,5 1-35 16,0-1-44-16,0-4-59 0,0 0-88 0,5-3-92 15,3-3-40-15</inkml:trace>
  <inkml:trace contextRef="#ctx0" brushRef="#br0" timeOffset="5373.74">9391 14178 426 0,'-14'-8'473'0,"8"1"-124"0,0 3-140 0,-2 4-87 0,3-4-48 0,-2 0-23 15,1 4-12-15,-1 0-9 0,1 4-2 0,-1 0-2 16,0 0 1-16,1-1-3 0,0 4-2 0,-8 4-1 16,8 0-1-16,-1 1 0 0,1-2 2 0,6 5 3 0,-6-1-3 15,6 2 1-15,0-2 3 0,0-3-1 0,0 3-1 0,6 1 2 16,-6-3 0-16,6-2 1 0,-6 2 4 0,7-1 2 15,-7-5 8-15,6-1 11 0,-6 2 12 0,7-3 14 0,0-1 14 16,-1-3 20-16,-6 4 18 0,6-4 15 0,8 0 9 16,-8-4 2-16,1-3-1 0,6 0-8 0,0-1-9 0,-1-6-15 15,2-1-14-15,5 0-16 0,-6 0-12 0,0 1-11 0,1 3-11 16,-2-4-7-16,2 4-10 0,-8 0-9 0,7 0-6 16,-7 4-11-16,1-1-7 0,0 5-5 0,-7-2-3 0,6 5-1 15,-6-2-4-15,6 4 0 0,-6-2 2 0,8 8-9 0,-8-4 4 16,6 4 5-16,-6-1-1 0,0 3 2 0,6-2 3 15,-6 3 0-15,0 0 1 0,0-3 8 0,6-1-4 0,-6 1-3 16,7-2-1-16,-7-2-2 0,7 0-1 0,-1-1 0 16,-6-3 0-16,13 0-1 0,-7 0 0 0,2-3 0 0,4-1 1 15,8-4 0-15,-7 1 0 0,0 0-1 0,6 0-1 0,-5-4 2 16,5 4 0-16,-6-1 0 0,6 0 0 0,1 2 1 16,0 2-1-16,-1-3-1 0,-5 7-1 0,4-4 0 0,-4 8-2 15,-1-1 1-15,0 1 0 0,-7 3 1 0,7 4 2 16,-6 4 1-16,0-4 3 0,-7 8-1 0,6-5 1 0,-6 3 0 15,6 3 1-15,-6-3-12 0,0 2 4 0,0-1 3 0,0 4 2 16,0-7-1-16,0 3 0 0,0-3 0 0,0-1-6 16,0-2 0-16,0-1-37 0,7-4-55 0,-7 0-67 0,7-3-75 15,-1 0-74-15,7-8-98 0,7 0-160 0,-8-3-97 16,14 0-43-16,-6-4 1 0</inkml:trace>
  <inkml:trace contextRef="#ctx0" brushRef="#br0" timeOffset="6487.45">10857 12634 236 0,'0'-2'310'0,"0"-3"-44"0,0 5-45 0,0-2-44 0,0-2-39 15,0 0-35-15,0 0-23 0,0 4-12 0,0-4-7 16,0 0-3-16,5 1-5 0,-5 3-4 0,0-4-5 0,8 2-3 16,-8-3-4-16,7 5-5 0,-7-3-4 0,6 3-2 0,0 0 2 15,1 0 4-15,0 3 2 0,-1 2 4 0,0 1 4 16,7 1 6-16,-6 5 9 0,0 6 6 0,4-3 4 15,-2 6 7-15,-3 4 5 0,-1 1 5 0,2 3 6 0,-7 8 2 16,7 1 2-16,-7 5 1 0,7 1-2 0,-7 4-4 0,0-1-10 16,0 4-7-16,0-3-10 0,0 3-7 0,-7-3-10 0,7 3-8 15,0-3-7-15,-7-4-8 0,7 0-2 0,0-4 0 16,-7 0 0-16,7-7-4 0,0 1 1 0,-5-5 3 16,5-4 1-16,0-2 3 0,0-5 2 0,-6-3 2 0,6-4 7 15,0-1 12-15,0-2 13 0,0-1 13 0,0-3 11 0,0-1 10 16,0-3 4-16,0-7-5 0,6-4-8 0,-6-3-13 0,12-5-16 15,-5-3-18-15,6 0-12 0,-6-4-13 0,5 1-8 16,8-1-4-16,-6-3 0 0,-2-1-1 0,7 1-2 16,0 4-1-16,2-5-3 0,-1 1 2 0,5 4 1 0,-5 2-1 15,0 5-1-15,-1-1-2 0,1 5 2 0,0-1 1 0,-1 8-1 16,1 4 0-16,-8-1 2 0,2 4-1 0,5 4 0 16,-6 3 4-16,0 4 0 0,0 0 0 0,0 7 3 0,1 1-2 15,-8-2 0-15,7 10 1 0,0-6 0 0,-8 6-1 16,9 2-1-16,-7-4 0 15,0 5 0-15,5-1-1 0,-5-4-1 0,0 4 2 16,5-3 2-16,-5 0-1 0,6-1-1 0,-6-2-2 0,5-5-3 16,2 0-3-16,-3-4-5 0,4 1-9 0,-2-4-15 0,-1-3-22 15,2-4-39-15,6-1-62 0,-1-3-64 0,-6-3-60 16,6-6-49-16,-5-1-53 0,5-1-79 0,-12-4-120 0,-1-3-65 16,-6-1-2-16,-6-2 34 0</inkml:trace>
  <inkml:trace contextRef="#ctx0" brushRef="#br0" timeOffset="6706.34">10471 13137 483 0,'-18'-4'535'0,"4"1"-118"0,2-1-165 0,6 0-100 0,-1 4-54 16,7-4-31-16,7 1-10 0,-1-1 1 0,6-3 3 0,8 4 6 15,7-1 3-15,-1 0 2 0,6 0-1 0,1 1-5 16,11-1-12-16,3 0-15 0,-3 1-11 0,10 0-9 0,-2-2-8 15,7 1-5-15,-1 1-8 0,7-2-12 0,0-1-19 16,7 3-27-16,0-2-31 0,-1-2-33 0,1 3-54 0,-6-2-81 16,5-6-168-16,-12 5-74 0,6-1-45 0</inkml:trace>
  <inkml:trace contextRef="#ctx0" brushRef="#br0" timeOffset="7331.04">12010 12775 43 0,'0'-4'522'0,"-6"0"-20"15,6 0-147-15,0 4-145 0,0-4-85 0,-7 4-46 16,14 0-21-16,-7 4-7 0,6-4 2 0,-6 8 11 0,6-1 17 16,8 4 18-16,-8 0 13 0,7 7 6 0,0 0 4 0,0 5 2 15,0-2 3-15,6 8-2 0,-5 1-7 0,5 7-5 16,1-4-6-16,-7 7-3 0,6 0-5 0,1 1-8 0,-1 3-9 15,-5 0-6-15,-1 4-7 0,0-5-8 0,0 5-6 0,0-1-8 16,-6 1-7-16,-1 0-2 0,0-1-5 0,1-3-4 16,-7 0-3-16,6-4-4 0,-6-3-3 0,7-1 0 15,-7-5 2-15,0-2 1 0,6-8-1 0,-6 1 1 0,0-4 0 16,0-3 1-16,0-3 6 0,6-2 5 0,-6-2 8 0,0-5 6 16,0 1 6-16,0-4 2 0,-6-4 1 0,6-4-1 0,-6 1-4 15,-1-7-6-15,1-5-10 0,-1-2-9 0,1-5-8 16,-7-3-6-16,6 0-5 0,1-5-1 0,-1-2-3 15,1 0-2-15,-7-10-2 0,13 7 0 0,-7-5-1 0,7 0 0 16,0 0 1-16,0 0-2 0,0 0 1 0,7 0-1 0,-1 3 1 16,7 2 0-16,-6 6 0 0,6-4 0 0,6 8-2 0,1 0 1 15,-1 3 0-15,1 4-1 0,6 3-1 0,0 1-2 16,6 3-1-16,1 4 0 0,0 4-1 0,-1 0-6 16,0 7-4-16,1 0-4 0,-6 4-3 0,-1-1-3 0,-1 8-4 15,-4 0-1-15,-2 0 2 0,-6 7 2 0,-6 1 4 0,-1 0 5 16,-6 2 3-16,-6 4 3 0,-8-3 4 0,2 4 1 15,-15 4 1-15,7-4 1 0,-12-1 0 0,7 0 1 0,-9-2 3 16,2 2-2-16,5-2 2 0,-5-6 1 0,7 5-1 16,-1-3 3-16,-1-2-1 0,7-2-1 0,2 0 0 0,4-1 2 15,1 1 3-15,6-3-1 0,0-1 4 0,1-1-2 0,12 2 3 16,1 3 3-16,7-5 3 0,-2 1 0 0,14 0-1 0,6 0 1 16,1-4 0-16,14 1 1 0,-2-1-2 0,7 0-3 15,7-4-3-15,0 2-2 0,6-1-2 0,6-4-1 16,-5 3-2-16,5-3-4 0,-7 0 4 0,2 0-8 0,-1 0-11 15,1-3-18-15,-8 3-28 0,1-4-55 0,-7-1-65 0,-6-1-72 16,-1-2-68-16,-6-3-72 0,1-3-108 0,-8-1-131 16,-5-6-64-16,-8-2-1 0,-6-2 36 0</inkml:trace>
  <inkml:trace contextRef="#ctx0" brushRef="#br0" timeOffset="8486.98">12186 12196 124 0,'-6'0'229'0,"6"0"-44"16,-7 0-45-16,7 0-37 0,-7 0-29 0,7 0-19 0,0 0-14 15,-6 0-5-15,6 0-1 0,0 0 4 0,0 0 0 0,0 0 3 16,0 0 1-16,-6 0-3 0,6 0 0 0,0-5-6 16,-7 5-3-16,7 0-3 0,-7 0 0 0,1-2 2 0,6 2-1 15,-7 0 2-15,1 0 0 0,6 0 2 0,-6-4-2 16,-2 4 1-16,2 0 2 0,6 0-1 0,-6 0 1 0,6 0 1 16,0 0 1-16,-7 0 0 0,7 0 0 0,0 0-3 0,0 0-4 15,0 0-6-15,0 0-3 0,0 0-5 0,0 0-1 16,0 4 2-16,7-4 6 0,-7 2 7 0,6 3 7 0,0-3 9 15,8 6 10-15,-1-4 9 0,7 4 13 0,-1-5 9 16,6 1 5-16,2-1 6 0,6 2 5 0,6-3 0 0,0 2 0 16,6-4 0-16,8-4-3 0,-1 4-5 0,-1-2-1 0,8-3-4 15,0 2-4-15,7-4 2 0,-8-1-1 0,8 1-2 16,-1-5 2-16,-7 6-4 0,1-6-5 0,0-1-2 0,-2 1-4 16,-4 1-4-16,-1-4-3 0,-13 5-5 0,0-2-9 15,-6 1-3-15,-14 0-7 0,1 1-7 0,-7-2-6 0,-7 1-7 16,0 0-6-16,-12 0-5 0,-6 0-2 0,-8 0-5 0,-13 3 8 15,1 2-4-15,-1-2-6 0,-12 5-3 0,-1-1-1 16,1 4-2-16,-1-4-2 0,1 4 1 0,5 0-12 0,1 4 8 16,6-4 2-16,6 0 4 0,9 4-2 0,5-4-4 15,0 0-5-15,6 3-1 0,7-3 0 0,0 4-2 0,7 0 1 16,6 0-2-16,0 2 7 0,5-2 4 0,2 3 4 0,7 4 1 16,0-3 2-16,5 4 0 0,-8-6 1 0,3 5 0 15,0 1-1-15,-1-5 0 0,-6 3 2 0,6 2 0 0,-13-2-4 16,7 1 3-16,-8-3 0 0,-6 3 1 0,8-5 0 15,-8 2 1-15,-6 1 1 0,0-3 1 0,0 1 5 0,-6 0 1 16,-8 4 1-16,2-4 0 0,-8 1-1 0,1 0 2 0,-1-1-3 16,-6 0-1-16,6 0-3 0,1-3-5 0,-2 4-11 15,1-5-38-15,9 5-79 0,4-4-83 0,1 3-77 0,6-4-96 16,6 5-170-16,1-5-106 0,13 1-71 0,-2 0-19 0</inkml:trace>
  <inkml:trace contextRef="#ctx0" brushRef="#br0" timeOffset="9408.64">13958 14089 413 0,'20'4'340'0,"-7"3"-117"0,0 1-90 0,0-1-53 0,-7 0-28 16,8-4-12-16,-8 6-5 0,0-6 0 0,0 4 4 16,2-3 2-16,-2-1 4 0,-6 1 2 0,6 0-1 15,-6 0 1-15,7-1-2 0,-7 1 0 0,0-4 0 0,0 0 3 16,0 3 2-16,0-3 12 0,0 5 3 0,0-5 10 0,0 0 9 15,0 2 14-15,0-2 14 0,0 0 16 0,0 0 18 16,0 0 12-16,0 0 16 0,0 0 6 0,0-2-1 0,0 2-4 16,0-8-9-16,0 1-9 0,0-5-19 0,0 2-18 15,0-9-20-15,0 2-10 0,7-6-7 0,-7-2-10 0,6-2-8 16,-6-2-11-16,7-3-7 0,-7-5-7 0,6-3-7 0,0-4-7 16,2-4-6-16,-8-4-6 0,6-2-4 0,7-1-3 15,-6-8-3-15,-1 5-3 0,7-8-2 0,0-4 0 0,0 4 0 16,-1-3 2-16,2-2 1 0,6 3 0 0,-1 6 2 15,1-1-2-15,-2 5 1 0,2 2-2 0,1 5-1 0,5 4-2 16,-1 2-1-16,1 5 1 0,6 0-4 0,-5-1 2 0,13 9 0 16,-8-1-2-16,7-1 3 0,0 5 0 0,6 4 2 15,-5 3-1-15,5 0 3 0,0 7 0 0,-5 1 3 0,0 3-1 16,5-1-2-16,-13 10-1 0,7-4-1 0,-5 12-4 16,-2-4-1-16,-7 6-3 0,1 7-1 0,-6-1-2 0,-1 8 0 15,-5 1-1-15,-9 2 0 0,3 4 2 0,-8 4 0 0,-8 1 1 16,-3 3 0-16,-3-6-1 0,-5 6 2 0,-7-1 0 15,-7 2 0-15,1-5 1 0,-8 0 0 0,1-1 1 0,-7-2 3 16,1-5 5-16,-7 1 0 0,7-4 0 0,-8-4 1 0,7 1 2 16,-5-1 2-16,4-7 1 0,2 0-1 0,7-1-1 15,-3-2 0-15,9-4 0 0,0 4-1 0,6-5 1 0,7-3-3 16,-2 4-2-16,15-4-6 0,-8 0-12 0,14 0-25 16,0-4-38-16,8 1-57 0,4-2-60 0,9 2-63 0,5-1-52 15,6-4-50-15,0 6-66 0,8-6-123 0,-2 4-63 16,2 1-22-16,-7 3 14 0</inkml:trace>
  <inkml:trace contextRef="#ctx0" brushRef="#br0" timeOffset="9924.21">14903 13979 157 0,'-13'-4'511'15,"7"-2"-59"-15,0 2-129 0,-2 0-112 0,8 1-67 0,-6-1-38 16,6-4-13-16,6 5-4 0,2-4 3 0,-2 3 7 15,0-3 7-15,1-1 5 0,5 0 4 0,2 5 1 0,6-3-3 16,-8-2-5-16,8 4-7 0,6-4-5 0,-8 5-11 0,9-1-5 16,0 0-2-16,-1 1-4 0,0 3-1 0,-7 0-3 15,6 3-2-15,2 1-15 0,0 3-1 0,-7 1-6 0,-3 0-4 16,3 2-6-16,-6 5-4 0,0 0-7 0,-2 3-6 16,-6 0 8-16,-6 0-9 0,0 5-2 0,-6-2 0 0,-6 4-4 15,-2 2 0-15,-5-5 1 0,-1 4 5 0,-6-1 4 0,-7 0 6 16,6-2 3-16,-4 2 4 0,-2-3 5 0,1 4 3 15,-2-7 3-15,3 2-3 0,-2-3-2 0,7 1-5 0,0-1-1 16,6-7-9-16,1 4-3 0,-1-4-6 0,7-3-3 16,6-2-3-16,1-2 0 0,0 3-3 0,6-3-2 0,-7-4 1 15,14 4 1-15,-1-4 3 0,0 0 2 0,8 0 2 0,12-4 0 16,-1 4-5-16,9-4 3 0,4-3 1 0,0 3-1 16,9-2-3-16,6-2-3 0,-3 0-4 0,10-3-4 15,-1 4 1-15,6-4-10 0,-8 3-14 0,9-2-21 0,-7-2-33 0,6 5-65 16,-6-3-77-16,0-2-73 0,-7 1-74 0,0 0-89 15,-7 1-125-15,1-5-93 0,-7 4-46 0,0-1 17 16</inkml:trace>
  <inkml:trace contextRef="#ctx0" brushRef="#br0" timeOffset="10220.94">15829 14009 385 0,'0'-8'572'0,"0"1"0"0,0-3-192 0,6 1-154 0,0-1-67 15,2 3-17-15,4-5 6 0,8 5 17 0,-1-3 14 0,1 2 14 16,6 1 6-16,0-1-8 0,-1 4-24 0,9 4-27 16,-2 0-28-16,-6 0-25 0,7 4-20 0,-1-1-14 0,-6 5-12 15,-6 0-9-15,0 6-7 0,-1 1-5 0,-6 0-7 16,-6 3-4-16,-1 4 11 0,-6 3-8 0,-6-2-3 0,-7 6-1 16,-1 0 0-16,-5 0 1 0,-7 0 5 0,6 5 6 0,-6-5-6 15,0 0 12-15,0-3 2 0,0 3 7 0,6-4 2 16,1-3 3-16,0 1 0 0,5-5-3 0,2-4-2 0,5 5-2 15,7-9 5-15,0 2 3 0,7-1 1 0,5 0 3 16,2-3-1-16,12-6-4 0,6 3-1 0,14-5-5 0,-1 0-14 16,7 0-20-16,7-7-26 0,6 2-27 0,7 2-55 15,-1-4-115-15,0 3-127 0,2-4-175 0,-8 1-144 0,-6-3-113 16,0-2-51-16,-7-3-13 0</inkml:trace>
  <inkml:trace contextRef="#ctx0" brushRef="#br0" timeOffset="16360.13">15764 12346 168 0,'0'0'357'0,"0"0"-86"0,0 0-79 15,-7 0-61-15,7 0-40 0,0 0-21 0,0 0-11 16,0 0-5-16,0 0-4 0,0 0-2 0,0 0 0 0,0-4-2 16,0 4 0-16,0-3-4 0,0 3-2 0,0-4-2 0,0 4 2 15,0 0 3-15,0 0 3 0,0-4 1 0,0 4 2 16,0-4 2-16,0 4 3 0,-7-4 3 0,7 4 3 0,0-3-1 16,0 0 1-16,0-2-1 0,0 3-3 0,7-3 1 0,-7-2 2 15,7 3 2-15,-1-3-1 0,0 0 3 0,1-1 5 16,0 0 5-16,5-2 7 0,8-1 3 0,-7 1 5 15,13-5 3-15,0 0 3 0,0 3 2 0,13-6-1 0,0 5 0 16,1-6-6-16,11-4-2 0,-4 5-8 0,11-4-6 0,1 0-7 16,-1-4-6-16,8 4-4 0,5-3-6 0,-7-1-5 0,9 4-1 15,4-4-4-15,-4 4-2 0,-1-3-4 0,-7-1-7 16,0 4-5-16,0-3-3 0,0 3 1 0,-8 0-7 16,-3-1-3-16,-2 2-3 0,-13 2-1 0,0 1 1 0,-7 0 0 15,2 2 8-15,-15 3-3 0,1 1-4 0,-14-1-3 0,0 1-1 16,-6 1 1-16,0 0-5 0,-12 0 1 0,-2 0-7 0,-5 4 1 15,-1-1 2-15,-12 5 4 0,-1-1-1 0,1 0 0 16,-7 4 0-16,-1 0-2 0,0 0-3 0,2 4 3 16,-1-4 0-16,5 4-1 0,10-4 1 0,-2 0 2 0,12 0 1 15,1 0 0-15,0 0-2 0,13 0 1 0,0 0-3 0,13 0-1 16,0-4 1-16,12 0-2 0,2 4 1 0,6-3 1 0,6-1 3 16,1 1 0-16,-2 3-3 0,8 0-1 0,0 0 3 15,-1 0-1-15,1 0 2 0,-1 3 0 0,1 4 1 16,-13 1 0-16,4 0 2 0,-3 2 0 0,-8 1-1 0,-6 0-2 15,-7 3-2-15,0-2-1 0,-6 2-1 0,-7 1 0 0,-7 0 0 16,1 3 0-16,-8-3 1 0,-6 3 2 0,2 0 1 0,-9 0 0 16,1-3 1-16,0 3 1 0,-7-3-2 0,7 4-5 15,-6-4-10-15,4-1-24 0,3 4-55 0,0-4-84 16,-1 1-83-16,6-1-86 0,0 5-119 0,6-4-165 0,3 0-71 16,-9-1-44-16,7 1 16 0</inkml:trace>
  <inkml:trace contextRef="#ctx0" brushRef="#br0" timeOffset="22436.83">10746 16863 358 0,'7'-4'403'0,"-7"4"-108"16,6-4-101-16,-6 4-69 0,7-3-42 0,-7-1-23 0,6 0-11 16,-6 0-5-16,7 1 3 0,-1-1 2 0,1 1 3 0,-7-1 1 15,6 1-2-15,0-5 1 0,2 4-2 0,-8 1 0 16,6-1 3-16,0 0 1 0,-6 0 0 0,7-2 2 0,-7 2 5 15,0-3 5-15,6-1 4 0,-6 0 5 0,0 2 5 0,6-2 12 16,-6 1 9-16,0-4 4 0,0-1-5 0,0 5 1 0,0-3-2 16,0-5-1-16,0 1-9 0,0-1-8 0,0 1-10 0,0-6-5 15,0 3 1-15,0-6-2 0,7 5-4 0,-7 0-5 16,0-5-3-16,7-2-7 0,-2 4-5 0,-5-6-4 16,8 6-7-16,-1-6-6 0,-1 2-4 0,7 0-3 0,-6-5 0 15,-1 4-2-15,7 1-2 0,-7-4 0 0,8-4-1 0,-3-1 1 16,4 2 0-16,-3-1-1 0,8-4 1 0,-1 3 1 15,1-2 4-15,0 0 2 0,-1 3 1 0,1 3 1 0,6 1 0 16,-6 0 1-16,5 7-3 0,0-4-3 0,3 4-4 16,-2 5-4-16,-6 1-2 0,6 1-3 0,-1 1-1 0,0 3-2 15,3 0-1-15,-2 4 1 0,0-1-1 0,0 1 1 0,0 4 0 32,-7 3 0-32,7-4-1 0,-6 8-2 0,-1-1 0 15,1 1-1-15,-7-1-1 0,0 5-3 0,0 3-1 0,-7 0 0 0,8 4-1 0,-14-1 2 0,6 4-1 0,-6 1-1 16,-6 3 2-16,0 3-3 0,-2 1 2 0,-4 0 3 0,-1 3 0 15,-7-7 1-15,0 4 2 0,-6-5 2 0,7 2 0 0,-7-2 5 16,-8 1 1-16,9-4-4 0,-7 1 0 0,-1-4 0 16,1-4-1-16,-1 0 0 0,1 0 2 0,-1-4 1 0,1 0-1 15,5-3 0-15,-5 0 1 0,6-1 0 0,0 1 0 16,-1-4 0-16,7-4 0 0,2 4-1 0,-2-3 3 0,7-1-1 16,-1 4 1-16,2-4 0 0,6 0-4 0,6 1-7 0,-9-1-16 15,9-3-28-15,0 4-46 0,9-1-57 0,-3-4-63 16,-1 5-57-16,2-1-46 0,13 0-54 0,-7 1-80 0,7 3-146 15,-8 0-39-15,8 0 2 0</inkml:trace>
  <inkml:trace contextRef="#ctx0" brushRef="#br0" timeOffset="22921.09">11509 16694 117 0,'-14'-7'539'0,"2"0"-6"0,5 0-147 0,0 3-161 0,1-4-98 16,6 5-52-16,0-5-28 0,0 4-11 0,6-3-3 0,1 0 1 15,6-1 3-15,0 5 2 0,0-5 1 0,6 2 1 16,1-2-4-16,0 4-3 0,6-3-5 0,-1 3-2 0,1 1-5 15,-6-1-2-15,7 4-4 0,-1 0-3 0,-7 0-2 16,1 4-3-16,-8-1-4 0,2 1-1 0,-2 3-2 0,-5 0 0 16,0 1 1-16,-7 3 3 0,0 0 2 0,0 3 2 0,-14 1 3 15,8-1 5-15,-6 5 1 0,-2-4 3 0,-5-1 6 0,-1 5 8 16,0-4 8-16,1-1 9 0,-1-3 7 0,0 3 10 16,2-2 9-16,-2-1 8 0,0 0 4 0,7-1 0 0,1-2-7 15,-2-1-6-15,8-3-10 0,-8 3-10 0,8-4-13 0,6-3-12 16,-7 5-10-16,7-1-9 0,0-4-7 0,0 3-4 0,7 0-2 15,-7-3 0-15,6 4-1 0,1-4 2 0,6 4-1 0,1-4 2 16,-2 0 0-16,1 0 0 0,7 0 0 0,-8 0 0 16,8-4 3-16,0 4-3 0,-1-4 3 0,7 4-3 0,-6-3 2 15,0 0-4-15,-1-1 1 0,1 4 0 0,-1-5-1 0,1 5 0 16,-1-3-9-16,0 3-12 0,-5-3-18 0,5 3-23 0,-5-4-30 16,-2 4-38-16,2-4-39 0,4 1-36 0,-4-1-28 15,-1 0-29-15,7 0-37 0,0-3-73 0,-8 0-119 0,1 0-37 16,0-1-7-16</inkml:trace>
  <inkml:trace contextRef="#ctx0" brushRef="#br0" timeOffset="23280.38">12160 16581 402 0,'-6'-4'592'0,"-1"-4"-6"0,7 1-189 0,-7-1-162 16,7 2-104-16,7 2-61 0,0-3-31 0,-1-1-9 0,7 2 3 16,0 1 7-16,-1-2 10 0,2 4 6 0,-1-1 6 15,7 0 2-15,-7 4-2 0,6 0-7 0,1 0-14 0,-1 4-10 16,-6 0-9-16,0 3-9 0,0 1-5 0,1-2-4 0,-8 5-3 16,0 1 1-16,-6 2-1 0,0 1 0 0,0 3 2 15,-12 0-2-15,5 1 1 0,-7-1 1 0,2 1 0 0,-1-2 1 16,-6 2 4-16,5-5 7 0,1 1 8 0,-6 0 10 0,6-5 9 15,-1 1 10-15,1 1 5 0,1-4 4 0,-2-2 0 16,8 2-4-16,0-5-8 0,-1 1-9 0,0 0-9 0,7 0-10 16,0-1-6-16,0-3-5 0,0 4-4 0,0-4-3 0,7 0 0 15,0 3 1-15,-1 1 1 0,0-4 1 0,8 0 2 0,5 0 0 16,7 0 0-16,-6 0-4 0,6-4-17 0,6 1-27 0,1 3-40 16,0-4-48-16,-1-3-52 0,0 3-47 0,8-3-51 15,-2 3-72-15,2-4-121 0,-7 2-73 0,-1-5-38 0,6 3 4 16</inkml:trace>
  <inkml:trace contextRef="#ctx0" brushRef="#br0" timeOffset="23811.51">13496 16214 247 0,'-7'0'292'0,"1"0"-73"0,-1 0-60 16,7 0-47-16,-6 0-31 0,-1 0-14 0,1-3-5 0,0 3-1 16,6 0 1-16,-8 0 4 0,2 0-2 0,6 0-3 15,-6 0-5-15,6 0-6 0,0 0-8 0,-8 0-7 0,8 0-7 16,8 3-7-16,-8-3 0 0,0 0 1 0,6 0 9 0,0 4 7 16,2-4 5-16,4 0 7 0,1 0 6 0,0 0 6 15,6-4 3-15,1 4-2 0,0-3-1 0,6 3 1 0,1-3 5 16,-2 3 9-16,7-5 8 0,2 1 11 0,5-4 11 0,-1 5 17 15,1 0 8-15,1-5 1 0,-1 1-5 0,0 3-10 16,-7 0-16-16,8 2-14 0,-8-3-17 0,-7 2-22 0,2-1-18 16,-7 4-13-16,0-3-7 0,-1 3-4 0,-6 0-2 15,0 0-1-15,-7 0-1 0,1 0 1 0,-1 0-2 0,-6 0 4 16,0 0 0-16,7 0 1 0,-7 0 0 0,0 0-2 0,0 0-2 16,0 0-8-16,0 0-17 0,0 0-31 0,0 0-43 15,0 0-50-15,0 0-50 0,0 0-47 0,0-4-54 16,-7 4-60-16,1 0-72 0,-1-4-108 0,1 4-37 0,-7 0-2 15</inkml:trace>
  <inkml:trace contextRef="#ctx0" brushRef="#br0" timeOffset="24108.31">13646 16302 446 0,'-7'4'483'0,"1"0"-139"0,6-2-140 15,0 6-88-15,6-4-52 0,1 1-27 0,5-3-12 0,2-2 0 16,6 4 2-16,-1-4 8 0,7 0 4 0,0 0 3 15,0-4 0-15,7 4-2 0,-1-2-1 0,1 2-6 0,6-5-5 16,-1 5-6-16,2-4-6 0,-7 1-4 0,5-2 0 16,1 5 2-16,-5-2 4 0,-2-2 3 0,1 4 2 0,-7-4 3 15,-1 4 6-15,2-4 6 0,-8 4 4 0,1-3 5 0,-1 3 0 16,-5 0 6-16,-2 0 8 0,1-4 7 0,-6 4 9 16,0 0 13-16,-1 0 13 0,0-4 11 0,-6 4 10 0,8 0 5 15,-8 0 1-15,0 0-4 0,0 0-7 0,5 0-16 16,-5 0-17-16,0 0-17 0,0 0-17 0,0 0-17 0,0 0-11 15,0 0-15-15,0 0-6 0,0 0-6 0,0 0-12 0,0 0-16 16,-5 0-28-16,5 0-39 0,0 0-52 0,0 0-51 16,0 4-55-16,0-4-68 0,0 0-111 0,0 0-129 15,0 0-71-15,-8 0-11 0</inkml:trace>
  <inkml:trace contextRef="#ctx0" brushRef="#br0" timeOffset="26045.39">15959 16049 318 0,'0'0'284'0,"0"0"-56"16,0-4-57-16,0 4-48 0,0 0-42 0,0 0-26 15,0-4-18-15,0 4-11 0,0 0-9 0,0 0-4 0,0 0-2 16,0 0-3-16,0 0 1 0,0 0-3 0,0 0 2 16,0 0-2-16,0 0 4 0,0 0 1 0,0 0 2 0,0 0 1 15,0 0 4-15,0 0 5 0,0 0 1 0,0 0 2 0,0 0 0 16,0 0 1-16,0 0 1 0,0 0-1 0,0 0-1 16,0 0-1-16,0 0-2 0,6 0 2 0,-6 0-1 0,0 0 1 15,7 0 4-15,0 0 1 0,-7 4 2 0,6-4 1 16,6 0 0-16,-4 4-5 0,-2-4-1 0,7 0-3 0,0 0-1 15,0 0-1-15,0 0 1 0,0 0-2 0,7 0 1 0,-7 0 2 16,7 0 2-16,-2 4 0 0,8-4 1 0,-5 0-3 16,5 0 1-16,0 3-1 0,-1-3 0 0,1 0-1 0,1 5-2 15,5-5 0-15,-6 0 0 0,6 3-2 0,-5-3-2 16,5 0-1-16,-5 4-1 0,-2-4-2 0,2 0-2 0,-8 4 0 16,7-4-3-16,-6 0-2 0,-7 3-3 0,7-3 0 0,-15 3-1 15,10 1-1-15,-9-4 0 0,0 0 0 0,0 0 4 16,1 0 5-16,-7 0 10 0,0 0 12 0,7 0 12 15,-7 0 12-15,-7 0 7 0,7 0 3 0,0 0 0 0,-7 0-4 16,1 0-7-16,-6-4-7 0,4 4-8 0,1-3-2 0,2 0-1 16,-10-1 6-16,10 0 5 0,-2 1 4 0,-5-2 3 0,5-2 0 15,0 3-3-15,1-3-5 0,0 0 3 0,6 0-12 16,-7-1-8-16,7-3-7 0,-7 1-4 0,7 2-5 16,0-3 0-16,0 1-3 0,0 1-9 0,0-1 2 0,0-5 3 15,7 3 3-15,-7 3 0 0,7-7 2 0,-1 5-1 0,-6 1 0 16,6-5 4-16,1 4 4 0,0-4 2 0,-1 4 0 15,0 0 0-15,1-3 1 0,-2-1-1 0,3 3-1 0,-1 3-3 16,5-7-5-16,-4 5-5 0,-2 1-1 0,6-2-5 16,-5 1 1-16,6 0 0 0,-6-3 0 0,6 3-2 0,0 0-1 15,-1-1 2-15,8 2-1 0,-8-2 1 0,3 5 3 0,-3-3-1 16,2 2 3-16,5-3 1 0,-6 4 0 0,5-1 0 16,-3 1 0-16,5 0 0 0,-1 3-3 0,-6-3-1 0,6 0-3 15,-5 3 0-15,5 0 0 0,-7 1-1 0,7-2-3 16,-4 5 2-16,-3-2 2 0,8 2 0 0,-7 0 1 0,0 0 0 15,-6 0 1-15,4 2-1 0,4 3 1 0,-10-2-2 0,3 5-2 16,-2-1 2-16,1 0 0 0,-1 4-2 0,1 1 1 16,-7-2 3-16,6 5 1 0,-6-1-1 0,0-2 1 0,0 3-1 15,0 2-2-15,-6-2 3 0,6 0-1 0,-7-1-1 0,1 5 1 16,-1-5 2-16,7-3-2 0,-6 5 2 0,-7-2-3 16,7 1 0-16,-3-1-1 0,-2 1 1 0,-2-4-1 15,6 4 0-15,-12-1 1 0,12-3-1 0,-6 0 2 0,-8 3 0 16,16-6 0-16,-9 3-2 0,2 0 2 0,-1-4 0 0,-1 1-2 15,2-1 0-15,5 0 0 0,1 0 1 0,-1-2-1 0,1-2 0 16,-1 0 0-16,1 1-3 0,6 0 0 0,-6-1 0 16,6-3 3-16,0 0-3 0,0 4 1 0,6 0-1 15,-6 0 0-15,6-4 2 0,1 3 0 0,6 1-1 0,0-4 0 16,-1 0 2-16,7 0 1 0,1 0 0 0,-1 0 1 0,8 0-2 16,0 0 1-16,-1 0 0 0,0-4-3 0,0 4 0 15,7 0-1-15,-7-3 1 0,-1 3 0 0,0 0 2 0,9 0-2 16,-8 0 1-16,0-4 2 0,-6 4 0 0,6 0 2 15,-7-4-2-15,1 4-2 0,-7 0 1 0,0 0 3 0,0 0-2 16,-7 0 3-16,0 0-6 0,2 0 2 0,-8 0 3 0,6 0 3 16,-6 0 1-16,0 0 0 0,0 0 1 0,0 0-1 15,0 0 6-15,0 0 0 0,-6 0 0 0,6 0-2 0,0 0-1 16,0 0-2-16,0 0-2 0,0 0 0 0,0 0-8 16,0 0-11-16,0 0-22 0,0 0-30 0,0 0-46 0,0 4-57 15,0-4-61-15,0 0-58 0,6-4-72 0,-6 0-135 0,0 1-104 16,0-1-56-16,0-3-7 0</inkml:trace>
  <inkml:trace contextRef="#ctx0" brushRef="#br0" timeOffset="26888.91">17424 15086 464 0,'-6'0'390'0,"6"-3"-117"0,-6 3-103 15,6 0-70-15,0 0-39 0,0-4-26 0,0 4-13 16,0 0-6-16,0-4-2 0,6 4 2 0,0-4-1 0,-6 4 4 16,8-3-5-16,-2 3 6 0,0-5 6 0,1 5 1 0,0-3 0 15,-1 0 0-15,1 0 1 0,-1 3 7 0,0-5 3 16,8 2 4-16,-8-1 0 0,-1 4 6 0,10-4 4 0,-9 0 2 16,1 1 1-16,6 3-1 0,-6-4-2 0,5 0-3 15,2 4-4-15,-8-3-8 0,7 3-3 0,0-4-7 0,-6 4-4 16,5 0-4-16,-5 0-7 0,0 4-5 0,5-4-2 0,-5 3-1 15,0-3-1-15,-1 4 2 0,1 0 0 0,-1-1 0 16,1 1 0-16,-7 4 1 0,6 0 0 0,-6-5 0 16,7 3 0-16,-7-1-1 0,0 2 1 0,0 1 1 0,0 2 3 15,-7-3 0-15,7 5 0 0,-6-5 1 0,6 3-1 0,-7-2 1 16,1 3-2-16,-1-1-2 0,1 2-2 0,-8-5 0 0,8 4-3 16,-7 1 1-16,0-1 1 0,0-1-1 0,0-2 1 15,0 3-2-15,-1-1 2 0,2 2 0 0,-1-5 0 16,0 3 0-16,-6-2 1 0,5 3 0 0,0-4 2 0,2 4 1 15,-1-2 0-15,0-2-1 0,6-5 1 0,1 6-1 0,0 0-3 16,-2-4 0-16,2-1-2 0,6 1-1 0,0-2-1 16,0-2 1-16,0 6 0 0,0-4 3 0,6 2 3 0,2-4 3 15,-2 4 5-15,0 0 5 0,8-4 4 0,-1 0 4 16,-1 0 2-16,8 0 3 0,0 0 0 0,-1 0-1 0,1 0-4 16,6 0-4-16,0-4-2 0,-7 4-2 0,14-4-3 0,-7 0-2 15,0 4-1-15,0-2 0 0,0-4 7 0,1 4 4 16,-1-2 5-16,-7 1 4 0,7-1 8 0,-6 0 4 0,-8 0 6 15,2 0 4-15,-1 0 3 0,-1 4 5 0,-4 0 1 16,-2-2 4-16,0-3 3 0,-6 5-2 0,6 0-1 0,-6 0-5 16,0 0-6-16,0 0-9 0,0 0-7 0,0 0-10 0,0 0-15 15,0 0-24-15,0 0-48 0,0 0-81 0,-6 0-92 16,6 0-107-16,-6-2-194 0,0 2-91 0,-8-5-88 0,1 5-39 16,-7 0 3-16</inkml:trace>
  <inkml:trace contextRef="#ctx0" brushRef="#br0" timeOffset="28263.59">15940 16500 21 0,'-8'-4'221'0,"8"4"-30"15,-6 0-32-15,0 0-32 0,6 0-27 0,-7 0-23 16,0 0-14-16,7 0-10 0,-6 0-3 0,0 0-1 0,6 0 1 16,-7 0 0-16,7 0-3 0,-6 0-2 0,6 0-2 15,-7 0-6-15,7 0-6 0,-7 0-4 0,7 0-4 0,0 0 0 16,0 0-2-16,-6 0 1 0,6 0-1 0,0 0 2 0,0 0 0 15,0 0 2-15,0 0-2 0,0 0 0 0,0 0-3 16,-6 0 1-16,6 0 3 0,0 0 1 0,0 0 3 16,0 0 2-16,0 0 3 0,0 0 1 0,0 0 2 0,0 0 0 15,0 0-2-15,0 0-2 0,0 0-3 0,0 0-3 0,0 0-3 16,0 0-1-16,0 0-2 0,0 0-3 0,6 0-3 0,-6 0 1 16,0 0-2-16,0 0 0 0,0 0 0 0,0 0 1 15,6 0 0-15,-6 0 2 0,0 0 3 0,7-3 1 16,-7 3 0-16,7 0 0 0,-7 0-1 0,6 0-1 0,1 0-4 15,-7 0-3-15,6 0-4 0,-6 0-2 0,6 0 0 0,-6 0-2 16,0 0 0-16,7 0-2 0,-7 0 0 0,7 0 2 16,-7 0 1-16,6 0 0 0,0 0 2 0,-6 0 1 0,8 0 0 15,-8 0 2-15,6 3 2 0,-6-3 2 0,6 0 3 16,-6 0 0-16,7 0 0 0,-7 0 4 0,6 0 0 0,1 0 3 16,0 0-2-16,-1 0 0 0,-6 0 0 0,6 0-3 0,0 0-1 15,2 0-4-15,-8 0-1 0,6 0-2 0,0 0-2 16,1 0 4-16,6 0 0 0,-7 0 3 0,1 0 0 0,-1 0 2 15,1 0 2-15,0-3 1 0,-1 3 2 0,7 0 1 16,-6 0 1-16,-1 0 2 0,7-4 0 0,-6 4 1 0,0 0 0 16,5 0-2-16,-6-3-1 0,8 3-5 0,-2 0-2 0,-5 0-3 15,7-5 0-15,-2 5-3 0,-5 0-2 0,6 0-1 16,0-2-1-16,0 2 0 0,0 0 0 0,0 0 0 16,0-5 2-16,0 5 3 0,0 0 8 0,7 0 5 0,-7-4 7 15,7 4 6-15,-8 0 3 0,8-3 6 0,-1 3 0 0,1-4-1 16,-6 1-3-16,4 3-4 0,2 0-3 0,-1-4-2 15,1 0-5-15,0 4-3 0,6-3-4 0,-7 3-1 0,7 0-3 16,1-4-1-16,-7 0-3 0,12 4-3 0,-6-3-1 0,7 3-3 16,-9 0 0-16,10 0 0 0,-8-5-3 0,0 5-1 15,6 0-2-15,-5 0 2 0,-1-2-1 0,0 2-1 0,-1-4-2 16,2 4-1-16,-1 0 2 0,0 0 0 0,-6-4-4 16,6 4 0-16,0 0 2 0,0 0 1 0,0-4 1 0,0 4 0 15,0 0-2-15,0 0-1 0,0-3 3 0,7 3 0 0,-7 0 0 16,0-4-9-16,7 4 6 0,-1 0 1 0,-7-4 2 15,9 4 2-15,-8-4 2 0,7 4-2 0,-1-2 0 16,-6 2 8-16,0 0-4 0,7-5-3 0,-8 5 2 0,2-3-1 16,-1 3-2-16,0-4-1 0,6 4 0 0,-5-3-1 0,5 3 0 15,1-4 0-15,5 4-1 0,-5-4 0 0,7 0 1 0,-1 4-1 16,-1-3 0-16,9-1 1 0,-2 1 1 0,-6 3 0 16,7-4-1-16,6 1 1 0,-7-1 1 0,7-1 2 15,0-1 1-15,0 2-1 0,1 0 6 0,5-2 3 0,-5 1 5 16,6-2 4-16,-1 0 3 0,1-1 4 0,0 1 2 0,-2 3-5 15,2-4 3-15,0 1 4 0,0 0 2 0,-2 0 0 16,3-1 4-16,-9 1 0 0,3 0 0 0,-9 4 7 0,1-6-6 16,-7 6-7-16,0 0-5 0,-13-1-5 0,6 0-8 15,-12 1-6-15,-1 0-4 0,1 3-3 0,-7-5-3 0,-6 5-5 16,-1 0-12-16,1 0-27 0,-7-4-69 0,-7 4-100 0,1 0-105 16,-1-3-158-16,-12-2-145 0,-1 5-106 0,-13 0-52 15,-5 0-11-15</inkml:trace>
  <inkml:trace contextRef="#ctx0" brushRef="#br0" timeOffset="29200.89">15705 16742 133 0,'0'-4'415'0,"0"4"-83"0,0-4-97 16,0 1-80-16,0 3-60 0,0 0-39 0,0-4-22 0,6 0-11 15,-6 4-3-15,7-4 0 0,-7 4 3 0,6-3 4 16,-6 3 2-16,7-4 4 0,-7 4 1 0,6-3-2 0,-6 3 0 16,0 0-5-16,0 0-1 0,0 0-1 0,0 0-4 0,0 0-1 15,0 3 0-15,-6-3 3 0,6 7 1 0,-7-3 4 0,-6 4 4 16,7-1 2-16,-8 4 1 0,2 0 2 0,-1 0-3 0,0 0-2 15,-7 3-6-15,1 1-3 0,-1 0-6 0,-6-1-5 16,-1 1-3-16,2 4-2 0,-1-1-1 0,-7 1-2 0,1-1 0 16,-8 0-1-16,8 0 0 0,-1 1 0 0,1-1 3 0,-1 0 4 15,7-2 3-15,0-7 2 0,0 7 4 0,-1-5 3 0,8-4 2 16,7 4-1-16,-8-4-1 0,6-3-3 0,8 3-2 0,0-4-3 16,-1 1-4-16,1 1-4 0,6-2-4 0,-7-3-2 15,7 0 0-15,0 3-2 0,7-3-1 0,-7 4 1 0,6-4 2 16,7 0 0-16,-7 4 2 0,8-4 2 0,-2 0 0 0,8 3 1 15,-1-3 2-15,0 0 0 0,2 0 0 0,-1 0 0 0,5-3 0 16,-5 3 0-16,5 0 0 0,3 0 1 0,-2 0-1 0,-1-4 0 16,1 4 1-16,-1 0 0 0,-4 0-1 0,5 0 1 15,1-4 1-15,-2 4 1 0,-5-3 2 0,6 3 3 0,-6-3 4 16,-1 3 2-16,1-5 0 0,-1 5 0 0,-6 0-1 0,0-4-4 16,0 4-2-16,-6 0-3 0,-1 0-2 0,0 0-1 0,-6 0 3 15,0-3 3-15,8 3 2 0,-8 0 4 0,0 0-2 16,0 0 3-16,0 0-2 0,0 0-7 0,-8 0-15 0,8 0-22 15,-6 3-28-15,6-3-32 0,-6 0-31 0,-1 0-35 0,7-3-45 16,-6 3-69-16,-1-7-112 0,1 3-92 0,6 1-46 0,-7-5-15 16</inkml:trace>
  <inkml:trace contextRef="#ctx0" brushRef="#br0" timeOffset="29607.02">15418 16848 73 0,'0'-4'509'15,"0"-3"-26"-15,0 3-142 0,0 1-145 0,0-1-91 0,7 4-52 16,-7-3-28-16,0-1-11 0,6 0-6 0,-6 4 2 0,0 0 3 15,0 0 5-15,7 0 3 0,-7 0 3 0,0 0 1 0,6 0-2 16,-6 4-1-16,6 0 0 0,1-1-2 0,0 4 0 16,-1 0 0-16,0 1 2 0,-6-1 2 0,8 4 4 0,4 1 3 15,-5 2 1-15,-1 1 4 0,1-1 5 0,-2 5 4 0,-5-1 5 16,8 0 4-16,-2 5 2 0,-6-2 0 0,6 4-3 0,-6 2-2 16,0-2-1-16,8 1-3 0,-8 3-3 0,0-3-4 0,0-1-5 15,0 1-4-15,0 0-1 0,0-4-2 0,0 3-7 16,0-7-3-16,0 5-4 0,0-4 0 0,-8-2-2 0,8 2-3 15,0-5-1-15,0 1-2 0,0-1 1 0,0-3-3 0,0 1-4 16,-6 2-10-16,6-6-16 0,0 3-27 0,0-5-32 0,0 3-30 16,6-2-32-16,-6-4-36 0,8 1-46 0,-2-4-83 0,0-4-146 15,1 1-48-15,6-1-27 0</inkml:trace>
  <inkml:trace contextRef="#ctx0" brushRef="#br0" timeOffset="30341.23">16356 16790 183 0,'0'0'374'0,"0"-4"-77"0,-6 0-80 0,6 1-71 15,0 3-54-15,-7 0-32 0,7-5-21 0,0 2-7 0,0 3-4 16,0 0-1-16,0 0 2 0,-6-4 1 0,6 4 3 0,0 0 0 16,0 0 0-16,0 0 0 0,0 0-4 0,0 0-1 0,0 0-3 15,0 0 0-15,0 0-1 0,0 0-3 0,0 0-1 0,0 0-3 16,0 0-1-16,-7 4-2 0,7-4-1 0,-6 3 0 16,-1 2 1-16,1 2 1 0,-8 1 4 0,8-2 3 0,-7 2 3 15,0-1 5-15,0 4 3 0,0 0 6 0,0 0-1 0,0 0 3 16,-6 4 4-16,5-1 2 0,1 1 0 0,0-1 2 0,0 5 2 15,1-4-2-15,-2 7-1 0,-5-5-4 0,5 6-5 16,2 2-5-16,-8-2-4 0,7 2-4 0,0 4-5 0,-6-4-5 16,5 5-4-16,-5-1-1 0,6 4-3 0,0-4-1 0,-1 5-1 15,-5-5-2-15,12 0 2 0,-5 0 1 0,5 1 1 0,1-1 5 16,-1-4 2-16,7 6 8 0,0-9 4 0,0 3 5 0,0 1 6 16,7-4 2-16,6 0 3 0,-7 0 1 0,7-4-1 0,6 4-1 15,-5-4-3-15,5 1-4 0,1-1-5 0,6 0-4 16,0-3-3-16,0 2-4 0,0-1-4 0,7 2-9 15,-1-4-15-15,8 1-30 0,-8-3-40 0,7-5-47 0,0 0-47 16,7-4-60-16,-1-3-101 0,-5 0-171 0,5 0-77 16,-5 0-34-16,-2-3 7 0</inkml:trace>
  <inkml:trace contextRef="#ctx0" brushRef="#br0" timeOffset="32684.43">16708 16999 105 0,'0'-5'518'0,"0"5"-34"0,0-4-146 15,0 1-137-15,0 0-85 0,0 3-54 0,0-4-31 0,0 4-13 16,0 0-8-16,0 0-3 0,0 0 0 0,0 0 1 0,0 0 4 16,-6 0 0-16,6 4 2 0,0-1 3 0,-7 0 1 15,0 6 1-15,-5 1 1 0,6 1 0 0,-9 0 1 0,10 3 1 16,-15 2 4-16,7 2 0 0,-7 0 5 0,-6 0 2 0,-1 4 2 16,3 0 3-16,-9 0 3 0,7 0 3 0,-7-1 3 0,0 2 2 15,8-4 5-15,-8 2 2 0,7-2 2 0,-1-5-2 0,8 2 0 16,6-2-3-16,-7 1-5 0,8-4-6 0,5 0-8 0,0 0-8 15,1-4-6-15,0 0-5 0,6 4-4 0,0-4-2 16,0 0-2-16,6 1-2 0,0-1-1 0,1-3 3 0,6 4 2 16,7-1 1-16,-7 0 0 0,6-4 2 0,7 5-1 0,0-4-1 15,0 3 0-15,7-4-1 0,-1 2-2 0,2 2-4 0,-2-3 0 16,1-1-1-16,-1 1-1 0,1-4 0 0,5 3 1 0,-6-3-2 16,1 4 0-16,0 0-1 0,-1-4 1 0,0 0 0 15,-5 0 0-15,6-4-2 0,-7 4 0 0,-1-4 2 0,2 4 0 16,-7-3 1-16,-1-1 0 0,-5 1 2 0,5-1 1 0,-7-3 9 15,-5 2 7-15,5-1 11 0,-4-2 12 0,-8-3 10 0,0 4 7 16,0-4 12-16,-8-4 6 0,3 5 0 0,-9-5 3 0,2 0-3 16,-7 1-4-16,-1-5-5 0,0 0 0 0,1 2-1 15,-2-3 1-15,-4 3 3 0,-1-2-8 0,7-3-3 0,-1 0-4 16,-6 4-4-16,7-5-7 0,-1 6-8 0,7-5-9 0,-7 3-9 16,7 5-5-16,-6-5-9 0,13 5-11 0,-9 3-10 0,10-3-17 15,-2 2-25-15,-1 4-40 0,3 1-60 0,5 0-64 0,0 4-55 16,0-1-40-16,5 4-37 0,3-4-50 0,-1 0-78 0,5 1-112 15,-4-1-24-15,-2 0 19 0</inkml:trace>
  <inkml:trace contextRef="#ctx0" brushRef="#br0" timeOffset="33059.37">16936 16863 154 0,'0'-4'429'16,"0"4"-81"-16,0-4-99 0,0 1-85 0,0 3-60 15,0-4-40-15,7 0-19 0,-1 4-9 0,1-4-6 0,-7 4-1 16,6 0 5-16,0-3 2 0,2 3 2 0,-2 0 2 0,7 0 0 16,-6 3-4-16,-2-3-4 0,9 4-5 0,-9 4-4 0,3-5-5 15,-1 5-3-15,-1-2-2 0,0 6-1 0,1-5 2 0,-7 4-1 16,0 1 0-16,0 1 4 0,0-1 0 0,-7 3 0 0,1-1-2 16,-7 1 0-16,0-1-4 0,-1 1-2 0,2 0-1 15,-1-1-6-15,-1 1-1 0,2-3-2 0,-8 2-7 0,7-3-12 16,7-4-13-16,-8 0-20 0,2 0-25 0,5-3-39 0,7 1-56 15,-8-2-91-15,8-3-128 0,0 0-69 0,0 0-27 0</inkml:trace>
  <inkml:trace contextRef="#ctx0" brushRef="#br0" timeOffset="34637.08">17497 16782 198 0,'-8'0'176'0,"8"0"-85"0,0 0-66 0,0 0-41 0,0 0-24 15,0-3-3-15,0 3 9 0,-6 0 20 0,6 0 24 0,0 0 23 16,0 0 20-16,0-5 12 0,0 5 7 0,-6 0-3 15,6 0-9-15,0 0-11 0,0 0-11 0,0 0-11 0,0 0-9 16,0 0-7-16,0 0-2 0,0 0-2 0,0 0-1 0,0 0 2 16,0 0-1-16,0 0 1 0,0 0 2 0,0 0-1 0,0 0 2 15,0 0-2-15,0 0 4 0,0 0 1 0,0 0 5 0,0 0 3 16,0 0 4-16,0 0 5 0,0 0 3 0,0 0 2 16,0-3-1-16,0 3 2 0,0 0-2 0,0 0-3 0,0 0-4 15,0 0-5-15,0 0-3 0,0 0-2 0,0 0-3 0,0 0-3 16,0 0-2-16,0 0-2 0,0 0 0 0,0 0 0 0,0 0-1 15,0 0-2-15,0 0-1 0,0 0-1 0,0 0 3 0,0 0-4 16,0 0 3-16,0 0-1 0,0 0 3 0,0 0 1 16,0 0 2-16,0 0 2 0,0 0 1 0,0 0 3 0,0 0 4 15,0 0 1-15,0 0 2 0,0 0 1 0,0 0 1 0,6 0 1 16,-6 0 0-16,0 0-1 0,6 0-2 0,-6 0-3 0,8 0-1 16,-8 0-1-16,0 0-3 0,6 0-1 0,-6 0-1 0,5 0-2 15,-5 0 0-15,9 0 1 0,-3 3 3 0,-6-3 2 16,6 5 3-16,1-5 2 0,-1 0-1 0,1 0 1 0,0 0 4 15,5 0-4-15,-6 3-2 0,8-3-2 0,-8 4-1 0,8 0-1 16,-8 0-1-16,7-2 0 0,-7 2 0 0,8 4 1 0,-8-5 0 16,7 5 4-16,-6 3 3 0,-1-4 4 0,7 4 2 0,-6 4 5 15,-1 0 6-15,1-1 4 0,-1 5 6 0,-6-1 1 16,6 4 2-16,2 0 1 0,-2-1-2 0,0 1-3 0,1 4-7 16,-1-1-6-16,1 2-6 0,-1-1-6 0,-6-1-7 0,7 4-5 15,-1-4-3-15,-6 5-1 0,0-1-1 0,0 0 0 0,0 0 0 16,-6-2-1-16,-1 2 1 0,1 0 0 0,-1 0 0 15,-6-3-2-15,7 4 1 0,-8-4 0 0,-5-1-1 0,6-4-1 16,0 2 2-16,-7-2 1 0,1-2 4 0,6-1 2 0,-6-3 4 16,5 0 4-16,-6-5 2 0,8 2 4 0,-8-1-2 0,7-5-1 15,1 2-3-15,-2-1-4 0,0-3-17 0,2 0-24 0,-1 0-32 16,7 3-38-16,-1-4-43 0,7-3-50 0,0 0-68 16,7-7-112-16,6-4-129 0,-1 0-68 0,2-3-17 0</inkml:trace>
  <inkml:trace contextRef="#ctx0" brushRef="#br0" timeOffset="35511.89">18070 16826 106 0,'-6'-3'444'0,"-1"-1"-83"16,7 0-99-16,-7 4-89 0,1-4-60 0,6 1-34 0,-6-1-20 16,6 4-6-16,0-4-6 0,0 0 0 0,0 4-3 0,0-2-5 15,0 2-4-15,0-4-5 0,6 4-4 0,0-4-7 0,1 0-3 16,6 1-3-16,-6-2-3 0,5 2 0 0,2-1-1 0,-2 0 1 15,2 1 0-15,-2 3-2 0,2-3 0 0,-7 3-1 16,5 0 0-16,-6 0-2 0,8 3-3 0,-14 0-1 0,6 1 1 16,1 0 0-16,-1 4 0 0,-6-1 3 0,0 3-3 0,0 2 4 15,0-1 0-15,-6 0 2 0,-1 3-1 0,-5-3 2 0,-2 3 0 16,2 5 2-16,-2-4 2 0,1-1 6 0,-7 1 5 0,8-3 8 16,-2 2 5-16,2-3 5 0,-1 0 6 0,-1-1 2 15,2-1 3-15,4-3-3 0,2 2-4 0,0-1-5 0,-1 1-6 16,7-5-6-16,-6 2-6 0,-1-3-7 0,7 2-4 0,0-4-4 15,0 3-4-15,0-3-2 0,7 4 0 0,-7-4 0 0,6 0 2 16,1 0 2-16,-1 0 2 0,0 0 1 0,8 0 2 0,-1 0 0 16,7-4 0-16,0 4-2 0,-2-3-1 0,8-1-2 0,-5 2-9 15,11 2-15-15,-6-5-24 0,0 2-28 0,7-1-31 16,-8 0-36-16,9-3-42 0,-2-1-70 0,-7 2-123 0,9-3-87 16,-9 3-52-16,1-2-16 0</inkml:trace>
  <inkml:trace contextRef="#ctx0" brushRef="#br0" timeOffset="35871.18">18422 17343 456 0,'-7'0'463'0,"1"0"-138"0,0 0-141 0,6-4-86 15,-8 4-49-15,8 0-24 0,0 0-12 0,8 0-3 16,-8 0-1-16,6 0 4 0,0 4 7 0,1-4 4 0,0 0 3 16,5 0 2-16,1 0-2 0,1 0 0 0,-2 0-1 0,8-4-5 15,0 4-1-15,-1 0-3 0,1-3 1 0,-1 3 2 0,1-5-1 16,5 5 2-16,-4-3 3 0,4 3 1 0,-5-4 2 0,6 0 3 15,-7 0-1-15,7 4-2 0,0-2 0 0,-6-3-3 16,0 2-4-16,5-1-2 0,-5 1-4 0,0-1-7 0,-1 4-7 16,-5-4-7-16,-2 0-10 0,2 1-10 0,-1-1-13 0,-1 4-15 15,-5-3-16-15,0-1-20 0,-2 1-29 0,-5-6-48 0,0 6-77 16,0-4-129-16,-5 0-65 0,-2-1-33 0</inkml:trace>
  <inkml:trace contextRef="#ctx0" brushRef="#br0" timeOffset="36105.5">18715 17108 266 0,'0'3'540'0,"-6"-3"-52"0,6 9-160 16,-6-3-130-16,6 2-80 0,0 3-49 0,0 0-25 0,0 3-3 15,0 2 7-15,0-3 17 0,0 6 17 0,0-1 17 0,6 1 12 16,0-1 8-16,-6 4 2 0,6-3-5 0,1-2-14 0,-1 5-19 15,1 1-20-15,0-5-18 0,-2 4-15 0,2-1-18 16,7-2-21-16,-8 3-26 0,0-3-34 0,8-1-38 0,-1 0-38 16,-7-3-36-16,8-1-46 0,-3-3-61 0,4-7-106 0,-3 0-92 15,8 0-45-15,-7-4-10 0</inkml:trace>
  <inkml:trace contextRef="#ctx0" brushRef="#br0" timeOffset="36496.03">19476 16815 6 0,'-5'-4'515'0,"5"-3"-17"0,-6 3-141 0,6 0-144 0,0 4-94 15,-9-2-54-15,9 2-32 0,9 0-13 0,-9 0-5 0,0 2 2 16,6 2 7-16,-6 4 7 0,5-1 9 0,-5 4 14 0,8 0 7 16,-1 4 6-16,-7-1-1 0,6 4 3 0,1 1-1 15,-1 2-1-15,0 2-1 0,2-1 2 0,-2-1 3 0,0 5 3 16,0-4 6-16,1 5-2 0,0-2-3 0,-1 0-3 0,-6 0-9 15,7 1-13-15,-1-4-9 0,-6 5-10 0,7-6-11 0,0 1-4 16,-7 0-8-16,6-3-3 0,0-2-3 0,-6 3-10 0,6-6-16 16,2 1-22-16,-8-1-28 0,6-2-29 0,-6 2-28 15,6-7-31-15,-6 1-29 0,7-5-24 0,-1-3-35 0,1 0-66 16,0-3-114-16,-1-5-47 0,0 1-24 0</inkml:trace>
  <inkml:trace contextRef="#ctx0" brushRef="#br0" timeOffset="36917.81">19451 16636 39 0,'-6'-7'510'16,"0"-1"-4"-16,-1 4-165 0,0-3-149 0,7 4-86 0,-6-2-47 15,12-2-24-15,-6 0-12 0,0 3-4 0,7 1 0 0,0-5 1 16,-1 4 1-16,0-3 2 0,8 4-2 0,-3-4-1 16,4-1-3-16,-2 1-4 0,7-1-5 0,-2 2-4 15,2-2-1-15,0 1-3 0,-1-1 1 0,1-3 0 0,-1 3 1 16,1 1 3-16,6 0 1 0,-6-4 1 0,-1 4 2 0,1-1 1 16,0 0 1-16,-8 6 0 0,8-6-1 0,-7 4-2 0,7-3 0 15,-8 3 0-15,-5 0-1 0,6 2 1 0,-7 2-1 16,1 0 2-16,-1-5 3 0,1 5 3 0,-7 0 5 0,7 0 3 15,-7 0 2-15,0 0 2 0,0 0 6 0,0 5 6 16,0-3 5-16,0 2 5 0,0 4 4 0,0-1 8 0,0 1 8 16,0 2 3-16,0 1 3 0,0 0-3 0,6 5-4 15,-6-6-5-15,0 5-10 0,0-1-8 0,0 5-8 0,6-4-10 16,-6 2-7-16,0-2-5 0,0 3-3 0,0 1-7 16,0 4-7-16,0-6-14 0,0 2-24 0,0-1-25 0,0 0-33 15,0 0-31-15,0 1-35 0,0-5-34 0,0 1-52 0,8 3-82 16,-8-7-140-16,6 4-58 0,-6-4-15 0</inkml:trace>
  <inkml:trace contextRef="#ctx0" brushRef="#br0" timeOffset="39042.37">20071 17456 191 0,'-7'0'488'0,"0"-4"-77"0,1 1-150 0,0-1-114 16,6 0-68-16,0 4-37 0,0-4-19 0,0-3-6 15,0 4 4-15,6-1 4 0,-6 1 7 0,6-5 9 0,-6 4 9 16,7 1 6-16,0-1 7 0,-7-3 2 0,6 4-1 0,-6-1-2 16,0-1-3-16,6 5-4 0,-6-3-3 0,0 3-1 0,0 0-5 15,0 0 0-15,-6 0-7 0,0 0-6 0,6 3-4 0,-14 6-5 16,8-2-6-16,-7 0-2 0,0 0-3 0,6 4-7 16,-5-4 1-16,4 4 0 0,-4-3-2 0,5-1-2 0,0 3 1 15,7-2-2-15,0-1 0 0,0 1 1 0,7 3 0 0,0-3 1 16,5 3-1-16,2-4 2 0,-1 4-2 0,7 0 1 0,6-1-1 15,-7 2 0-15,7-5-1 0,0 3-1 0,0 2 0 0,-7-5-1 16,7 4-1-16,-12-4 0 0,5 5-6 0,-5-5-3 16,-8 0-2-16,0 1-1 0,0-5 0 0,-6 5 2 0,-6-5 0 15,0 4 3-15,0-3 1 0,-15 0 3 0,9 3 4 0,-8-3 0 16,0 0-2-16,-5 0-2 0,5-4-3 0,-6 2-1 0,6-2-1 16,-5 5-4-16,11-5-2 0,-5 0-11 0,6 0-17 15,6 0-27-15,1 0-28 0,12-5-40 0,1-1-68 0,6-2-121 16,6-3-103-16,1-3-66 0,6 3-23 0</inkml:trace>
  <inkml:trace contextRef="#ctx0" brushRef="#br0" timeOffset="39292.41">20651 17435 362 0,'-7'2'601'0,"7"-2"0"0,-7 0-172 0,7 4-171 16,0 4-114-16,0-1-74 0,0 1-43 0,0 2-26 0,0 2-5 15,0-1 2-15,0 0 7 0,0 0 7 0,0 3 5 0,0 1 7 16,0-1 0-16,7 5 1 0,-7-1-3 0,7-3-2 0,-1 2-3 16,0 2-6-16,1 0-12 0,-7 3-20 0,7-5-23 0,-1 2-26 15,0-1-27-15,1 1-32 0,-2-4-47 0,-5-4-68 16,8-4-123-16,-8-4-83 0,0 1-48 0,0 0-14 0</inkml:trace>
  <inkml:trace contextRef="#ctx0" brushRef="#br0" timeOffset="39557.81">20436 17478 62 0,'6'-14'516'0,"-6"2"1"16,0 1-149-16,6 5-163 0,1-6-98 0,-2 5-52 0,3-4-29 15,4 4-11-15,2-4-3 0,-1 3 0 0,7 1 1 16,-7 3 3-16,0 1 3 0,6-5 1 0,-5 4 3 0,5 4 0 16,0 0-3-16,-6 0-2 0,7 0 1 0,0 0-4 0,-8 4-2 15,8 1-1-15,-8-2-4 0,3 4-2 0,-9 0 0 0,0 1-1 16,0 3-4-16,1-1 6 0,-7 2-2 0,0 3 0 0,-7-5-1 16,7 5-1-16,-6-1 0 0,-6 1 0 0,-3-4-2 15,10 4-2-15,-10-4-4 0,3 4 3 0,0-5-3 0,5 5-3 16,-6-4-6-16,0-3-11 0,6 2-13 0,1-3-17 0,-1-3-17 15,7 0-28-15,0 0-34 0,0-4-51 0,0 0-89 0,7-4-109 16,-1 0-56-16</inkml:trace>
  <inkml:trace contextRef="#ctx0" brushRef="#br0" timeOffset="39995.21">20989 17537 96 0,'-6'0'490'0,"6"0"-57"0,0-4-150 0,0 4-128 16,0 0-77-16,-7 0-45 0,7 4-23 0,0-4-12 0,0 0-3 15,0 4 2-15,-7-1 4 0,7 4 2 0,-7 0 1 16,2 1 2-16,-1-1 2 0,-3 1-1 0,4-2 0 0,-1 2-2 15,6-1-1-15,-7-3-1 0,7 4 0 0,0-5 0 0,-6-3 2 16,6 4 2-16,0-1 4 0,0-3 4 0,0 0 5 0,6 5 1 16,-6-5 3-16,0-5 1 0,7 5 1 0,-1-7-2 0,-1 4 0 15,10-1-4-15,-10-4-2 0,2 5-2 0,7-4 3 16,-8 0-1-16,7-1 3 0,-6 1 1 0,0-1 1 0,-1 4 1 16,-6 2 1-16,6-3-3 0,-6 2-2 0,6-1-4 0,-6 1-4 15,0 3-4-15,8 0-3 0,-8 0-4 0,0 0-3 0,0 3-1 16,0 1 1-16,0-1 0 0,0 4 0 0,6-3 1 15,-6 7 1-15,0-3 1 0,0-2 1 0,6 2-1 0,1 3 0 16,-7-3-3-16,6-1 1 0,0 1 1 0,-6-1 0 0,8 0 1 16,-2 0-1-16,-1-3 0 0,3 3-3 0,5-3-5 0,-7 0-13 15,8-1-18-15,-1-3-21 0,-1 0-28 0,-5-3-38 0,11-1-62 16,-3-3-100-16,-10-4-105 0,9 3-53 0</inkml:trace>
  <inkml:trace contextRef="#ctx0" brushRef="#br0" timeOffset="40448.3">20416 16349 100 0,'0'-6'538'15,"-7"-2"-17"-15,7 4-150 0,0-3-146 0,0 7-89 0,0-4-52 16,7 4-32-16,-1 0-19 0,0 4-7 0,8-4-2 15,-8 7 1-15,6-3 3 0,3 7 1 0,-3 1 1 0,-5 2-2 16,6 1-3-16,-7 0-2 0,8 6-4 0,-8-3-9 0,1 4-4 16,-1 1-2-16,1-1-3 0,-1-1 1 0,-6-2 3 15,7-1 2-15,-1 0 1 0,-6 0 5 0,6-3 8 0,-6 0 8 16,8-3 9-16,-8 2 7 0,5-3 13 0,-5 0 11 0,7-4 14 16,5 4 8-16,-4-4 8 0,-2 0 5 0,7 0 1 15,7-3-3-15,0 4-10 0,-1-5-14 0,6 1-18 0,8-4-22 16,6 0-41-16,0-4-54 0,7 1-64 0,-6-1-60 0,11 0-69 15,-4-3-109-15,4 0-169 0,-5-4-84 0,-7 3-31 0,7 1 7 16</inkml:trace>
  <inkml:trace contextRef="#ctx0" brushRef="#br0" timeOffset="41822.9">18311 15247 177 0,'7'0'271'0,"-7"3"-45"0,6-3-44 0,-6 0-40 16,0 0-30-16,6 0-28 0,-6 0-18 0,0 0-9 15,0 0-7-15,0 4-3 0,0-4-5 0,0 0-4 0,0 0-9 16,0 0 1-16,0 0-4 0,0 0-3 0,0 0-2 15,0 0-2-15,0 0-2 0,0 0 0 0,0 0 1 0,0 0-1 16,0 0 1-16,0 0 1 0,8-4 2 0,-8 1 1 0,6 3 2 16,0-4 2-16,1 1 0 0,-2-1 1 0,3-3 4 15,4 3 2-15,-5-3 3 0,-1 0 2 0,8 0 2 0,-8-2 2 16,8-2-2-16,-8 2-1 0,7 0-2 0,0-5-2 0,-6 3-1 16,5-4-2-16,8 1-4 0,-8 2-1 0,9-5-1 15,-9 2 0-15,8 1 0 0,6-6-1 0,-6 2-4 0,6-4 0 16,6 4-1-16,-6-4 2 0,0 1 2 0,6-2 1 15,1-3 1-15,7 0 5 0,-2 5 1 0,8-8 1 0,0 3 1 16,-1-4 1-16,2 1-1 0,10-1-1 0,-3-2 0 0,2 3 0 16,4-4-4-16,6 0-1 0,-7 0-6 0,6 0-2 15,-6-1-5-15,6 2-2 0,-7 2-4 0,-6 1-2 16,0-1-1-16,0 1 0 0,-6 4-1 0,-7 3-1 0,-6-4 0 16,-1 8 2-16,-6 0 0 0,-7-1 1 0,-5 4 2 0,-1 1 0 15,-7 3 0-15,1 0 0 0,-7 4 0 0,0-1-4 16,-7-3-4-16,1 8-3 0,-7-5-3 0,-1 4-4 0,-5 4-1 15,0 0 1-15,-1 0 0 0,7 0 2 0,1 0 3 16,-8 0 0-16,13 4-1 0,0-4 0 0,1 0-1 0,6 0 0 16,0 5 0-16,6-2 2 0,8 0-2 0,6 1-1 0,-2 3 3 15,9-4 2-15,-1 6 2 0,6-2 1 0,1 0 2 16,6 0-1-16,0 4 0 0,0 1-1 0,0-2 0 16,-7 5 1-16,7-1-1 0,-5 5-1 0,-9-1-1 0,-5 0-1 15,0 1 0-15,-1 3 2 0,-12 0 0 0,-1-4-1 0,-6 4 1 16,-6 0 1-16,-1-4 0 0,-6 1 0 0,-1 4-5 0,-5-6-17 15,-6 2-36-15,-2-1-45 0,1-4-50 0,0-3-72 16,0 0-138-16,7 0-109 0,-1-7-92 0,-6 0-39 0</inkml:trace>
  <inkml:trace contextRef="#ctx0" brushRef="#br0" timeOffset="43484.38">19145 12034 161 0,'-6'0'238'0,"6"0"-58"15,-7 0-57-15,7 0-42 0,0 0-31 0,0 0-16 16,0 0-12-16,0 0-6 0,0 0-1 0,0 0-1 16,0 0-1-16,0 0 3 0,0 0 4 0,0 0 1 0,0 0 4 15,0 0 3-15,0 0 3 0,0 0 1 0,0 0 3 0,-6 0-1 16,6 0-4-16,0 0 0 0,0 0-4 0,0 0-3 16,-7 0-3-16,7 0-2 15,0 0-5-15,-6 0 0 0,6 5-1 0,-8-5-2 16,8 0 1-16,-5 0 1 0,5 2 2 0,0-2 2 0,0 0 1 15,-7 0 0-15,7 0 2 0,0 0 1 0,0 0-3 0,0 0 0 16,0 0-3-16,0 0-3 0,0 0-3 0,0 0 0 16,0 0-1-16,0 0-2 0,0 0 2 0,0 0 2 0,0 0 4 15,0 0 1-15,0 0 5 0,0 0 2 0,0 4 4 0,0-4 2 16,0 0 2-16,0 0 1 0,0 0-1 0,0 0 1 16,0 0-1-16,0 0-1 0,0 0-1 0,7 0-1 0,-7 0-5 15,0 0 0-15,5 0 0 0,-5 0 0 0,8 0 0 16,-2 0-1-16,1 0 1 0,-1 0 1 0,1 0 3 0,5 0-1 15,2 0-1-15,-1 0-2 0,6 0-3 0,-1 0-3 0,-3 0-2 16,5 0-5-16,-1 3-1 0,7-3-4 0,-6 0 0 16,6 5-2-16,-1-5 1 0,1 0 0 0,-6 3-1 0,7-3-1 15,-1 0 0-15,-7 0-1 0,7 4 1 0,-12-4-1 16,4 4 1-16,-4 0 0 0,-1-4 0 0,0 3 0 0,0-3 0 16,-7 4 0-16,0-4 0 0,2 0 0 0,-8 3 0 0,6-3 1 15,-6 4 1-15,0-4 2 0,6 0 2 0,-6 0 3 16,0 0 5-16,-6 0 7 0,6 0 5 0,0 0 7 15,0 0 5-15,-6 0 6 0,6 0 2 0,-8 0 0 0,8-4-4 16,-6 4-5-16,6-3-4 0,-6 3-7 0,0-4-6 0,6 1-6 16,-7-1-1-16,0 0 6 0,1 0 7 0,6 1 7 0,-7-2 7 15,7-2 5-15,-6 0 5 0,-1 0 5 0,7 3 4 16,-7-3-3-16,7-4-8 0,-6 3-9 0,6-2-6 16,-6-1-1-16,6-1-3 0,0-2-3 0,0 3-5 0,-6-4-3 15,6 0 0-15,0 1 0 0,0-1 0 0,0-3-3 0,-8 3-3 16,8-3-2-16,0 0 2 0,0 0 0 0,0-1 2 15,0 1-1-15,0-1 4 0,0 1 2 0,8-4 4 0,-8 4-5 16,0 3 2-16,6-3-1 0,0 0-2 0,-6-1-1 16,6 4-2-16,1 1-3 0,0-1-4 0,-1 1 2 0,1-1-4 15,-7 5-2-15,13-2-1 0,-6 1-2 0,-1 0 0 0,0-1 0 16,0 5 0-16,2-3 0 0,4 2 0 0,-5-3 0 16,-1 3-1-16,8 2 0 0,-8-2-1 0,7 1 0 0,0-3 1 15,0 5 1-15,-6-2 0 0,6 3 0 0,-1-3-1 16,2 4 0-16,-2 3-1 0,2-4 1 0,-1 0 1 0,0 4 0 15,0 0-2-15,-1 0 0 0,8 0 0 0,-6 4-1 0,5-4 1 16,-6 4-1-16,6-1 0 0,-5 1-3 0,5-1 1 16,1 1-1-16,-8 0-2 0,2 4-1 0,-2-2-2 0,2-2 0 15,-1 7-4-15,-7-3-1 0,1 2 1 0,0 1 2 16,-7 1 2-16,0 1-1 0,0-1 4 0,0 3 0 0,0-1 3 16,-7 5 3-16,0-4-2 0,1 2 2 0,-1-2 2 15,1 3 1-15,0 1-1 0,-2-1 1 0,-4 1 0 0,-2-1-1 16,8 0 0-16,-7-3 2 0,0 3-1 0,0 0 0 0,7 1 0 15,-8-4 0-15,2 3 1 0,-2-4 1 0,1 1-1 0,1-1-1 16,-2 1 0-16,2-1-1 0,4-2 1 0,-4 2-1 16,5-6-1-16,1 4 0 0,-1-6 0 0,1 2-1 15,6-1 2-15,-7-3 0 0,7 0 0 0,0 3 1 0,0-4-1 16,0 1-1-16,0-1 1 0,7 5 0 0,-1-4 2 0,1-1-1 16,-1 5 0-16,7-4 0 0,1-2 1 0,-2 2-1 15,2 0 1-15,5 0-2 0,-6-1-2 0,6 1-4 0,1 0-3 16,0-4-7-16,-1 3-5 0,1 1-5 0,6-4-5 15,-7 0-4-15,1 4-3 0,0-4 1 0,-1 0-2 0,0 0 3 16,1 0 0-16,-1 0-3 0,-5 0-2 0,-1 0-5 0,-1 0-5 16,-4 0-6-16,-2 0-3 0,0 0-6 0,0 0-1 15,-6 0-3-15,7 0-1 0,-7-4-5 0,0 4-10 16,0 0-16-16,-7 0-20 0,7 0-30 0,0 0-54 0,-6-4-85 16,6 1-124-16,-6-1-78 0,6 0-24 0</inkml:trace>
  <inkml:trace contextRef="#ctx0" brushRef="#br0" timeOffset="43890.54">20357 11580 220 0,'-7'0'382'0,"7"0"-96"0,-6 0-95 16,-1 0-68-16,7 0-44 0,0 0-29 0,0 0-15 16,0 0-4-16,0 4 0 0,0-4 2 0,7 0 3 0,-1 0 5 15,1 0 2-15,-1 0 1 0,8 0 0 0,-8 0-2 0,7 0-3 16,0 0-5-16,0 0-4 0,7 0-3 0,-7 0 0 15,0 0-1-15,6 0-1 0,1 0 0 0,0 0 1 0,-1 0 1 16,1 0 3-16,0 0 1 0,-1-4 2 0,7 4-4 16,-6-4-1-16,-1 4-2 0,7-4-3 0,-6 4-3 0,-8 0-6 15,8-3-5-15,-7 3-4 0,0 0-4 0,0 0-7 0,-7 0-11 16,2 0-15-16,-2 0-17 0,0 3-20 0,-6-3-22 16,6 0-27-16,-6 4-39 0,-6 0-63 0,6-4-98 0,-12 4-88 15,-2-1-46-15</inkml:trace>
  <inkml:trace contextRef="#ctx0" brushRef="#br0" timeOffset="44062.34">20305 11737 49 0,'-13'5'448'0,"-1"-2"-91"15,2 3-127-15,6-1-95 0,-1-2-49 0,0-3-22 16,7 4-7-16,0 0-2 0,0-4 2 0,7 4 0 0,0-4 0 16,5 3-3-16,2-3-8 0,5 0-6 0,1 4-11 0,5-4-6 15,2 0-6-15,-1 0-4 0,-1 0-4 0,2 0-1 16,5 0-1-16,-6 0-1 0,7 0 0 0,-7 0-6 0,0 4-6 15,0-4-11-15,1 0-14 0,-8 3-19 0,-6-3-28 16,5 4-49-16,-3 0-75 0,-10-4-151 0,2 4-66 0,1-4-40 16</inkml:trace>
  <inkml:trace contextRef="#ctx0" brushRef="#br0" timeOffset="47592.77">21426 11214 47 0,'0'0'309'0,"7"0"-47"15,-7-4-47-15,0 4-42 0,0-4-38 0,0 0-29 0,-7 4-18 16,7-2-13-16,0-4-9 0,0 4-6 0,0 2-5 15,0-4-5-15,0 1-4 0,0-2-3 0,0 5 0 0,0-3 2 16,0-1 1-16,0 4 1 0,0-4 0 0,-7 4-2 0,7 0-3 16,0 0-2-16,0 0-8 0,0 4-5 0,0 0-2 15,0-1-3-15,7 9 1 0,-7-2 5 0,0 5 5 0,0 4 1 16,0-1 5-16,0 7 3 0,0 1 0 0,0-1-1 16,0 5-2-16,0-1-6 0,7 4-3 0,-7-4-4 0,0 5-3 15,6-5-5-15,-1 0-5 0,-5 0-2 0,8-3-3 0,-2 4-1 16,-6-5-2-16,7 1-1 0,-7-4 0 0,7-1-1 15,-1 2 2-15,-6-9-3 0,0 5 0 0,6-8-1 0,-6 0 1 16,0 0 4-16,0-4 8 0,0 1 12 0,0-5 17 16,0 1 22-16,0-1 16 0,-6-3 13 0,6 4 6 0,-6-4 0 15,-1-4-4-15,7 4-9 0,-7-3-13 0,-7-1-16 0,9 1-13 16,-1-5-10-16,-1 4-4 0,-6-3-4 0,7 3-3 16,-2 1-2-16,-4-4-5 0,5 3-5 0,1 0-5 15,-1 1-5-15,-6-1-2 0,7 0 0 0,0 4 0 0,-8 0-2 16,0 0 1-16,2 4-2 0,-1 0 0 0,0 3 3 0,0-3 0 15,-1 6 0-15,2-2-1 0,-1 3 0 0,0 0-1 0,5 3 2 16,3-3 1-16,-1 3-1 0,-3 5-2 0,4-4 1 16,5 3 1-16,0-3-1 0,0 3 1 0,0-3-2 15,5 4 0-15,4-5-1 0,-3 0 1 0,-1 1-2 0,3-4-1 16,5 0 2-16,-7-3 1 0,7 3-2 0,1-8 0 0,-2 1 0 16,2-1 3-16,-2-3 1 0,7-3 1 0,-5-1-1 15,6 1 0-15,-1-8 0 0,1 3 3 0,0 0-2 0,-8-1 2 16,8-3-3-16,-1 1 0 0,-5-4 1 0,-2 5 0 0,2-2 1 15,-2-3 0-15,-5 5 1 0,0-1 2 0,-1 0 1 16,1 0 9-16,-7-1-1 0,6 6 2 0,-6-6 1 0,0 5 1 16,6 3 2-16,-6-4 0 0,0 5 0 0,0 0-12 15,0-1 1-15,0 4-5 0,0 0-2 0,0 0 1 0,0 0-4 16,8 4-2-16,-8-1 0 0,6 0 0 0,0 5 2 16,-1 3 3-16,10-4 1 0,-9 4-2 0,7 1 0 0,1-1 3 15,-2 0-1-15,2-4-1 0,5 4-1 0,1-4 1 0,-1 1-2 16,0-1-4-16,1-3-4 0,6 0-12 0,-7-2-20 15,8-2-33-15,-1 0-44 0,0 0-47 0,7-2-47 0,-14-2-40 16,6-4-42-16,2 1-55 0,-7-4-92 0,0 0-90 0,-8-4-46 16,1 1 3-16</inkml:trace>
  <inkml:trace contextRef="#ctx0" brushRef="#br0" timeOffset="48155.36">20696 10914 199 0,'-7'0'470'0,"1"0"-112"16,6 0-140-16,-6 0-95 0,6 0-50 0,0 0-29 0,6 0-12 16,-6 0-6-16,13 0 1 0,0 3 1 0,6-3 0 15,7 0 2-15,1 0 1 0,5-3-1 0,6 3-1 0,3-4-3 16,4 0-2-16,1 0 0 0,-1-4 3 0,8 1 3 0,5 0 2 15,-5 0-1-15,4-4 2 0,-4 0 0 0,5-1 0 16,-5 2 1-16,6-1 0 0,-7-4-6 0,-2 5-1 16,-2-2-5-16,-10 1-3 0,1 1-2 0,-13-1 1 0,-6 3-3 15,-7 0-3-15,-7 2-2 0,-6-3-2 0,-6 6 0 0,-7 0-2 16,-7-1-3-16,-12 4-3 0,6 4-1 0,-7-4-1 16,-6 3 0-16,7 0-1 0,-1 2 1 0,1-1 1 0,6-4-1 15,-2 3 0-15,17-3-1 0,-3 3-3 0,2-3 1 16,4 4 0-16,8-4-1 0,8 4 0 0,-2-4 0 0,0 0 1 15,14 3 1-15,-1-3 4 0,1 0 0 0,0 0 1 0,-1 0-1 16,7 0 2-16,-12 0-2 0,3 0 0 0,-2 0-1 16,-2 5-1-16,-7-2 1 0,1-3-2 0,-7 4 2 0,0 4 0 15,-7-5 0-15,1 4 0 0,-7 0 1 0,-2 1 0 16,-2-1-1-16,3 4-6 0,-5 0-13 0,5-4-14 0,2 4-19 16,-2 1-19-16,8-2-26 0,6 1-32 0,0 0-52 0,6 0-92 15,1 0-115-15,6 1-61 0,0-2-26 0</inkml:trace>
  <inkml:trace contextRef="#ctx0" brushRef="#br0" timeOffset="48373.83">22234 11543 152 0,'0'-3'526'0,"0"-1"-1"0,6 0-185 16,-6 1-151-16,0-5-85 0,6 5-44 0,-6-1-24 16,0 0-13-16,0 4-7 0,0-3-9 0,8-1-9 0,-8 4-14 15,0-3-13-15,6 3-18 0,-6 0-19 0,6 3-30 16,-6-3-43-16,7 0-72 0,-1 4-148 0,1-4-73 0,0 0-33 16</inkml:trace>
  <inkml:trace contextRef="#ctx0" brushRef="#br0" timeOffset="48670.65">22703 11229 454 0,'0'-12'497'0,"0"5"-146"0,0 3-152 0,0 0-90 16,0 2-51-16,0 2-23 0,-7 2-14 0,7 2-8 15,0 4-3-15,0 7 1 0,-7-5 2 0,7 8 1 0,-5 1 0 16,5-1 1-16,0 9 3 0,-8-6 1 0,8 5 1 0,0 3 1 15,-7 0 2-15,7-4 3 0,0 4 7 0,0 5 2 0,-5-5 2 16,5 0 2-16,0 0 0 0,0 0 1 0,0 2 0 16,0-2-1-16,5 0 0 0,2-3-3 0,1 0 0 15,-3 0 0-15,9-5 1 0,-1 1-1 0,6-4-2 0,-5 0-3 16,6-3-4-16,5-3-2 0,-5 3-4 0,12-9-5 0,-6-2-5 16,7 3-2-16,-1-7-4 0,7 0-3 0,-6 0-5 15,-2-3-13-15,4-1-19 0,-3-3-26 0,1-1-29 0,-7-2-32 16,-1 2-37-16,-5-7-57 0,6 4-109 0,-6-7-110 15,-7 0-60-15,-2-4-23 0</inkml:trace>
  <inkml:trace contextRef="#ctx0" brushRef="#br0" timeOffset="48920.58">22468 11210 191 0,'-13'-4'495'0,"1"0"-69"0,5 2-165 0,-1-4-108 16,3 4-52-16,5 2-27 0,0-4-11 0,0 1-3 0,5-2 0 16,10-2 1-16,-3 3-4 0,8 0-5 0,-1 2-8 15,1-3-4-15,6-2-7 0,7 3-6 0,-1 4-6 0,7-3-3 16,1-1-2-16,-2-3-3 0,15 3-3 0,-9-3-2 0,3 0 1 16,5 2-1-16,-6 2-1 0,-1 0-7 0,1 3-10 15,-14-4-17-15,1 4-20 0,-2-4-22 0,-11 4-28 0,0 0-28 16,-6 0-44-16,-2 0-69 0,-4 0-124 0,-2 0-72 15,-6 0-41-15</inkml:trace>
  <inkml:trace contextRef="#ctx0" brushRef="#br0" timeOffset="49123.66">22448 11411 231 0,'-5'4'438'16,"5"3"-125"-16,0-3-115 0,5-4-69 0,2 4-35 0,13-4-17 15,-1 0-7-15,7-4-4 0,0 4-2 0,13-4-8 16,1-3-7-16,-1 3-9 0,13 0-4 0,-7 2-6 16,13-6-3-16,-5 0-6 0,5 5-5 0,-4-4-2 0,2 3-2 15,4 0-4-15,-9 1-12 0,3-1-19 0,-9 0-24 0,-5 1-30 16,-8-2-48-16,1 3-90 0,-14-6-149 0,7 1-87 16,-14-5-38-16</inkml:trace>
  <inkml:trace contextRef="#ctx0" brushRef="#br0" timeOffset="49514.18">22664 10576 363 0,'-20'-15'528'0,"1"5"-88"0,5-2-170 0,2 5-98 0,-2-1-41 15,7 2-19-15,2-2-8 0,5 5-14 0,0-1-11 16,12 0-7-16,2-2-7 0,6 1-16 0,-1 2-17 16,12-1-14-16,3-1-9 0,-2 3-4 0,8 2-2 0,-1 0 0 15,-1-4-1-15,-5 4-2 0,7 4 0 0,-8-4 0 0,-5 2-4 16,-2 3-3-16,1-1-5 0,-6 4-5 0,-8-2-2 16,2 2-1-16,-8-1-1 0,1 3 1 0,-7 2 3 0,0-1 4 15,0 3 4-15,-7-3 4 0,7 0 3 0,0 0 2 16,0 1 1-16,7-1 0 0,-7-4-1 0,0 4 1 0,6-3 1 15,-6-1-1-15,7 0 1 0,-7-4 7 0,7 1-3 0,-1 0-2 16,-6 0 0-16,0-1-1 0,6-3-3 0,-6 4 1 16,0-4 1-16,0 3-7 0,0-3 2 0,0 0 0 0,0 0-1 15,0 4-2-15,0-4-6 0,0 0-14 0,0 3-20 0,0-3-20 16,0 4-26-16,0 0-27 0,0 0-36 0,0-1-60 16,7 1-91-16,-7 0-109 0,0-1-54 0</inkml:trace>
  <inkml:trace contextRef="#ctx0" brushRef="#br0" timeOffset="49904.71">21484 12412 54 0,'0'7'474'0,"0"-4"-52"16,7 1-161-16,0-4-117 0,5 4-65 0,8-4-32 15,-1 0-14-15,14 0 0 0,-7-4-1 0,14 4 0 0,-1-4 0 16,13 1 3-16,-7-1 2 0,14 1 0 0,0-1-2 16,5 0-2-16,8-3 2 0,0 3 0 0,5-4 0 0,2 6 0 15,-8-6-1-15,15 1-5 0,-15-1-2 0,8 4-2 0,-8-4-5 16,1 6-10-16,-13-5-17 0,0 3-26 0,-8 4-29 16,-11 0-41-16,-1 0-68 0,-7-4-112 0,-12 4-108 0,-1 0-69 15,-5 0-31-15</inkml:trace>
  <inkml:trace contextRef="#ctx0" brushRef="#br0" timeOffset="50326.53">22475 12342 223 0,'0'4'479'16,"0"-2"-94"-16,-7 6-144 0,7 4-100 0,0-1-56 0,-7 3-28 15,7 5-9-15,0 2 3 0,-6 1 4 0,6 8 12 0,-7-1 8 16,7 7 7-16,-5 2 8 0,5-1 8 0,-7 2 5 15,7 9 4-15,-8-5 3 0,3 9-2 0,5 0-2 0,0-2-7 16,-7 6-10-16,7-5-9 0,0 0-8 0,0 0-10 16,7-3-10-16,-7-1-4 0,5-6-9 0,-5 0-3 0,8-5-2 15,-1-3-1-15,-7-4-5 0,5-6-3 0,-5 2-3 16,7-11-1-16,-7 5 2 0,6-8 11 0,-6-5 14 0,7 3 15 16,-7-6 11-16,7-3 6 0,-7-3 1 0,6-6-3 15,1-1-6-15,6-5-10 0,0-3-17 0,-7 0-13 0,8-4-13 16,-2 1-8-16,1-6-3 0,1-2-2 0,-2 3-3 0,2-3-3 15,-2 0-1-15,8 0-5 0,-7 4 3 0,0 2 2 16,-1 0 1-16,3 6 0 0,4-2 1 0,-6 5-1 0,0 3 0 16,7 0 2-16,-8 3-2 0,8 4-3 0,-1 4 1 0,-5 0-1 15,6 4 2-15,-2 4 0 0,2-1 1 0,-7 4-2 0,7 0 2 16,0 0 1-16,-8 4-1 0,2 0 0 0,-1-1-1 16,-1 1-1-16,2-1 0 0,-2 1-2 0,-5 0-2 15,6-1-1-15,-6-3-2 0,4 4-3 0,-2-5-4 0,2-2-11 16,-4 3-19-16,1-3-31 0,-2-1-44 0,0 0-46 0,-6-4-42 15,0 1-38-15,7 0-37 0,-7-8-41 0,0 0-67 16,6-3-121-16,-12-3-41 0,6 2-14 0,-7-3 8 0</inkml:trace>
  <inkml:trace contextRef="#ctx0" brushRef="#br0" timeOffset="50529.58">22019 12818 373 0,'-14'-7'536'0,"2"0"-58"16,5 3-189-16,7-4-123 0,7 5-62 0,-1-4-27 0,8 3-4 16,11-3 1-16,1 3 4 0,6 0 5 0,8-4 4 0,5 5 1 15,1 3-1-15,6-4-8 0,6 2-14 0,8 2-8 16,-1-5-12-16,-6 5-9 0,6 0-8 0,0 0-13 0,-6 0-32 16,0 5-44-16,-15-5-49 0,3 2-56 0,-8 2-68 15,-7-1-121-15,1 1-118 0,-13-4-78 0,-1 4-26 0</inkml:trace>
  <inkml:trace contextRef="#ctx0" brushRef="#br0" timeOffset="54231.91">19575 10968 8 0</inkml:trace>
  <inkml:trace contextRef="#ctx0" brushRef="#br0" timeOffset="55981.42">19712 11165 78 0,'-6'0'260'0,"-1"0"-47"0,0 0-52 0,1 0-44 15,6 0-35-15,-6 0-22 0,6 0-12 0,-7 0-3 16,7 0 1-16,-7 0-2 0,7 0 1 0,0 0-2 0,-6-2-4 16,6 2-1-16,0 0-4 0,0 0-5 0,0-5-3 15,-6 5-2-15,6 0-3 0,0 0-1 0,0-3 0 0,0 3-2 16,0 0-1-16,-7 0 0 0,7-4-2 0,0 4-1 0,-7 0 1 16,7 0-2-16,0-4-1 0,-6 4 0 0,6-3 0 15,-7 3 1-15,7-4 2 0,-6 0 6 0,6 1 5 16,0-1 7-16,-6 1 5 0,6-1 2 0,0-3 0 0,-8-1 0 15,8 1-3-15,0 0-2 0,-6-5-2 0,6 2-2 0,-6-1 1 16,0 0 3-16,6-1 1 0,0-2 2 0,0 3 0 0,-7-4-1 16,7-3-2-16,7 3-2 0,-7-3-4 0,0 0-2 15,6 0-6-15,0-5-1 0,0 5-3 0,8-3-1 16,-8-2-2-16,7-2-3 0,1 3-2 0,-8-4-2 0,7 4 1 16,0-4-3-16,0 1 0 0,0 3 0 0,0-4-1 0,0 1 1 15,-6-1 2-15,5 0 0 0,2 1 0 0,-1-1 2 16,-7-1 0-16,7 2-1 0,0 4-4 0,-7-6 1 0,8 6 0 15,-8-6-2-15,8 7 1 0,-2-3-2 0,-5-2 0 16,6 3-2-16,0-4 4 0,1 4-2 0,4 0-1 0,-4 0 0 16,5-4-1-16,-6 1 0 0,6 3-1 0,1-4 1 0,0 0 0 15,-1 4-1-15,7-3 0 0,-6 3 0 0,-1 0-1 16,1 4-1-16,0 0 2 0,-1-5 1 0,1 9 0 0,-1-5 0 16,0 5 0-16,8-5-1 0,-7 5 0 0,-1-1 1 15,7 1-1-15,-7 2-2 0,8-2 1 0,-8 3 0 0,7-1 1 16,0 3 0-16,1 1-1 0,-1-4 1 0,0 5-3 0,6-3 2 15,0 1-1-15,1 3-1 0,6-2-3 0,-1 1 2 16,-3 3 0-16,3-3 1 0,1 3 1 0,-6 1 1 0,5-1 0 16,-4 1 2-16,-1 3 0 0,-1-4 0 0,1 0 0 0,-7 4 0 15,5 0-1-15,3 0 1 0,-2 0-7 0,-6 0 1 16,7 0 4-16,-1 4 0 0,-5-4 1 0,5 0 0 16,1 4 0-16,5-4-1 0,-5 0 7 0,0 3-1 0,6-3 0 15,-6 4-1-15,-1-4 0 0,7 3-1 0,-6 1 0 0,-1-1 0 16,1 1-2-16,-1 0-2 0,1 0-2 0,-7 3 0 15,6-3-1-15,-5 2 1 0,-1 3 0 0,0-6 0 0,-6 4 1 16,5 0 2-16,-5 1-1 0,0-1 1 0,-1 4 0 16,1-4 0-16,0 1 0 0,-1 0 0 0,0 1-1 0,1-1 1 15,-1 0 1-15,7 3 0 0,-6-4-1 0,7 5 1 0,-9-6 1 16,8 5-1-16,-6-3-1 0,7 3 1 0,-8-4-1 16,7 4 0-16,-7 1 1 0,8-5 0 0,-8 3-1 0,1 2-1 15,-1-5 0-15,6 3 0 0,-10 2-2 0,3-1 0 16,2-4-3-16,-7 4 0 0,7 0-2 0,-7 0 1 0,0 3-2 15,6-3-4-15,-5 5 0 0,-9-7-1 0,9 7-1 0,-1-1 2 16,-7 3 0-16,2-4 1 0,4 5 1 0,-5-5 3 16,-1 5 1-16,1-5 2 0,-1 5 1 0,1-4 1 15,-2 3-1-15,2-4 0 0,1 2 1 0,-3-2 1 0,2-3 0 16,0 0 1-16,-1 3 1 0,1-3-1 0,-1 1 0 0,1-1 1 16,-1-1 0-16,1-2 0 0,0 3 1 0,-1-3-1 0,0-2 0 15,2 5 0-15,-2-3 0 0,-6-2 1 0,6 2 0 16,0-4 0-16,-6 3 0 0,7-3 0 0,-7 0 1 15,0-1 0-15,0-3 0 0,0 4 1 0,0-4-1 0,0 0 1 16,0 0 1-16,-7 0 2 0,1 0 2 0,6-4 1 0,-6 4 1 16,-8-3 4-16,8-1 4 0,0 0 7 0,-8 0 2 15,8-3 2-15,-7 4 0 0,6-4 1 0,-6-1 4 0,1-3 3 16,4 3 1-16,-4-2-1 0,5 1 4 0,1-1 1 16,-7 0 3-16,6-1 5 0,1-1 0 0,-8 1 10 0,8 0 18 15,0 3 10-15,6-2 3 0,-7 3-1 0,0-1-1 0,0 2-5 16,7 1-6-16,-5 2-19 0,5-1-23 0,0 4-16 15,0-4-12-15,0 4-6 0,0 0-5 0,0 0 1 0,0 4-2 16,5 0 2-16,-5 4-2 0,7-2 2 0,7 2 1 0,-8-1-1 16,8 3 3-16,-8-2 0 0,7 7-5 0,6-4-2 15,-7-1-5-15,3 2-6 0,-3-5-3 0,1 3-2 0,7-1-3 16,-7 1-3-16,0-2 3 0,7-4 3 0,-8 3 5 16,1-3 6-16,6-4 2 0,-4 0 6 0,3 0 14 0,2-4 3 15,-7-3 3-15,7-1 11 0,0-3 11 0,-1-1 11 0,1 2 16 16,-8-5 11-16,8 1 1 0,-7-1 8 0,0-4 2 15,-6 5-4-15,-1-3-7 0,-1 1-9 0,4-2-11 16,-9 4-13-16,0-1-14 0,0 0-14 0,0 1-28 0,-9-1-59 16,4 3-94-16,-1 5-94 0,-1 0-119 0,1 4-215 0,-1-1-78 15,0 0-63-15,1 4-27 0</inkml:trace>
  <inkml:trace contextRef="#ctx0" brushRef="#br0" timeOffset="62761.08">16949 17844 47 0,'-6'0'319'0,"-1"-3"-67"0,7 3-68 0,-6 0-63 0,-1 0-43 16,1 0-29-16,6 0-18 0,-6 0-12 0,-2 0-6 16,8 0-3-16,-7 3-3 0,7-3 0 0,-5 0-3 0,5 0-2 15,0 0 1-15,0 0 1 0,0 4 0 0,-7-4-2 0,7 0 1 16,0 0 3-16,0 0 5 0,0 0 3 0,0 0 4 15,0 0 4-15,0 0 4 0,0 0 4 0,0 0 3 0,0 4 3 16,-8-4 0-16,8 0 0 0,0 4-1 0,0-4 1 16,-5 0-1-16,5 3 4 0,0-3-1 0,0 4 1 15,-6-1 2-15,6-3 1 0,0 0 1 0,0 0 2 0,0 4 2 16,0-4 2-16,-7 0 2 0,7 0 1 16,0 3 2-16,-6-3 3 0,6 0 4 0,-7 4 4 0,7-4 3 15,0 4 5-15,-7-4 5 0,7 0 2 0,0 4 4 16,0-4 0-16,0 0-2 0,0 0-1 0,0 0 1 15,0 0 2-15,0 0 1 0,0 0 6 0,-6 0 6 0,6 0 5 16,0 0 5-16,0 0-1 0,0 0 0 16,0 0-2-16,0 0-5 0,0 0-7 0,0-4-7 0,-6 4-9 15,6 0-8-15,0 0-6 0,0 0-6 0,0 0-8 16,0 0-6-16,0 0-9 0,-7 0-8 0,7 4-4 16,0-4-4-16,0 0-4 0,0 0-4 0,0 0-2 0,0 0-1 15,0 3 1-15,7-3-1 0,-7 0 0 16,0 4 0-16,0 0-1 0,0-4 2 0,0 6-12 0,0-2 5 15,6 1 3-15,-6-2 2 0,0 4 2 0,6-3 1 16,-6 4 0-16,0-5 2 0,7 4 12 0,-7 4-5 16,0-3-4-16,7-1-3 0,-7 1-1 0,0-1-1 0,6 0-1 15,-6 4-2-15,0-4-1 0,7 4 0 0,-7-4 2 16,0 4 1-16,6 0 0 0,-6 1 0 0,0-2 0 16,5 5 1-16,-5-3-1 0,8 2 0 0,-8 1 0 15,7-1-1-15,-7 4 0 0,5-4-2 0,-5 3 1 0,7 0-1 16,-7 2 0-16,8-1 1 0,-2 0-2 0,-6 0 0 15,6 1-2-15,1-5 1 0,-7 5 0 0,6-4 0 16,-6-1-2-16,0 1 1 0,7-1-1 0,-7-3 0 16,6 0 0-16,-6-3 0 0,0 3 0 0,0-8 0 15,0 1 1-15,0-1 1 0,0 1 3 0,0 0 3 0,0-4 1 16,0 0-3-16,-6 0 1 0,-1 0 0 0,1-4-2 16,-1 4 2-16,-5-4-2 0,4-3-1 0,-4 4 0 15,-3-1 2-15,4-3 1 0,-2-1 1 0,-7 5 1 16,7-5 0-16,0 1 2 0,0 3 3 0,0-3 6 15,-1 0 2-15,9 0 4 0,-10-1 2 0,10 4 4 0,-1 1 3 16,-1-4 2-16,7 2-1 0,-7 5-5 0,7-2-4 16,-6 2-4-16,6-5-5 0,0 5-7 0,0 0-6 15,0 0-5-15,6 0-3 0,1 5-2 0,0-3-2 16,-1 3 0-16,-1 2 4 0,10-4 5 0,4 5-1 0,-6-1-1 16,6 0-1-16,1 4-1 0,0-3-1 0,-1-1 1 15,1-3-3-15,6 2-3 0,-7-1 1 0,7 2 1 16,-6-7 2-16,5 0 2 0,-6 0-3 0,8-4 4 15,-7-4 4-15,0 2 5 0,-1-2 6 0,1-3 7 16,-1 0 6-16,-6-3 5 0,0-2 8 0,1 7 0 0,-8-7 0 16,-6 2-2-16,0-2-2 0,0 6-6 0,0-5-5 15,-6 4-11-15,-1 1-17 0,7-2-31 0,-7 2-44 16,1 3-64-16,6-5-153 0,0 4-191 0,0 1-210 0,6 0-139 16,1 0-75-16,-7-1-21 0,7-3 14 0</inkml:trace>
  <inkml:trace contextRef="#ctx0" brushRef="#br0" timeOffset="71774.59">4628 3624 106 0,'0'-8'314'0,"0"4"-56"0,6 4-57 16,-6-3-51-16,0-1-38 0,0 4-28 0,6 0-15 0,-6 0-12 15,0 0-8-15,0 0-2 0,0 0-5 0,0 0-5 16,0 0-8-16,0 0-5 0,0 0-5 0,-6 4-3 0,6-1-4 16,0-3-1-16,-6 6-3 0,-1 0 0 0,0 0 1 0,1 5 1 15,-1-3 0-15,-5 3 0 0,5-1-1 0,-7 5-2 16,2-4 1-16,-1 3 1 0,0-2 2 0,0 3-1 0,6-5 1 15,-5 5-1-15,4-3 0 0,-4-2-1 0,5-3-1 16,7 1 4-16,-6-1-5 0,6 0 4 0,-8-3 4 0,8 0 7 16,0-1 12-16,0-3 15 0,0 0 15 0,0 0 11 0,8 0 15 15,-8-3 6-15,6-5 3 0,7 1 1 0,-7 0 2 16,8-4 3-16,-8-1 1 0,7-2-1 0,0 3-1 16,-6-3 1-16,6-1 1 0,-6 0 0 0,5 0-8 0,-5 4-9 15,0-3-12-15,-1 2-11 0,0 2-10 0,-6 3-10 0,7-1-7 16,-7 2-9-16,6 0-2 0,-6 0-13 0,0 6-6 0,0-3-6 15,7 3-3-15,-7 0-3 0,0 0 0 0,0 3-1 16,0 1-2-16,-7-2 2 0,7 6 3 0,0 0 0 16,0-1-2-16,0 1 1 0,0 3-1 0,7-4-1 0,-7 4-3 15,0-4-1-15,0 0-6 0,7 1-12 0,-7 2-16 0,6-2-29 16,-6-1-36-16,6 1-36 0,-6-2-34 0,8 2-32 16,-8-4-27-16,0 4-20 0,6-8-16 0,-6 3-13 0,0 1-21 15,0-4-48-15,0 0-82 0,0 0-42 0</inkml:trace>
  <inkml:trace contextRef="#ctx0" brushRef="#br0" timeOffset="72211.98">4510 3696 398 0,'-6'-4'360'0,"0"4"-103"0,-2-3-92 0,2 3-57 0,0-4-34 16,6 4-15-16,-7 0-3 0,7 0-3 0,0-4-6 0,0 4-5 15,0 0-8-15,0 0-7 0,0 0-7 0,0 0-5 0,7 0-3 16,-7 0-3-16,6 4-2 0,0-4 2 0,-6 4 2 15,8-1-1-15,-2 1 2 0,0 0 1 0,-6 3 0 16,7 0 3-16,-7 1 2 0,6 3 2 0,-6-1 0 0,7 2-1 16,-7-1 0-16,6 3-3 0,-6 1-2 0,0 0-3 0,7-1-4 15,-7 5-4-15,0-4 1 0,5 2 3 0,-5 5 3 16,0 1 3-16,0-1 3 0,0 0 4 0,0-1 1 0,-5 4 2 16,5 2 1-16,-7-5-3 0,7 4-3 0,0-1 1 15,0 2 1-15,0-2-1 0,0 0-2 0,0 1 2 0,7-1-2 16,-2 1 1-16,-5-1-2 0,8 2-2 0,-1-1-5 0,-2 3 0 15,2-4 1-15,0 0-3 0,6 0 0 0,-7 2 0 16,1 2-2-16,-1-3-2 0,-6-1 1 0,7 4-1 0,0 2 0 16,-7-2 0-16,6-4-1 0,-6 4 0 0,6 0-1 0,-6 1 1 15,8-5 0-15,-8 4-1 0,6 1 1 0,-6-4-3 16,0 0 2-16,6 3-1 0,-6-4 0 0,0 1 1 0,6 0-1 16,-6-5 0-16,0 5 0 0,0-4 0 0,7 0 1 15,-7 0-1-15,6 1 1 0,-6-6 1 0,7 3 0 0,-7-3-1 16,7 2 0-16,-7-9-1 0,5 5 0 0,-5-4-2 0,0-4 1 15,7 1-2-15,-7-1-2 0,0-3-7 0,8-1-14 16,-8 0-21-16,0-3-31 0,6-3-46 0,0 0-77 16,-6-5-145-16,6-3-101 0,2-3-66 0,-2-1-23 0</inkml:trace>
  <inkml:trace contextRef="#ctx0" brushRef="#br0" timeOffset="72993.06">2881 3920 405 0,'0'-4'376'16,"0"0"-107"-16,0 4-92 0,0-3-60 0,7-1-33 15,-7 0-19-15,0 0-11 0,6 2-4 0,-6-2 0 0,0 0 1 16,7 0 1-16,-7-4 4 0,6 5 4 0,-6-1 2 0,0 0 5 16,6 0 7-16,-6 2 13 0,0-2 18 0,0 0 15 15,8 0 13-15,-8 4 13 0,0-3 9 0,-8 3 5 0,8-4-3 16,0 4-12-16,0-4-18 0,-6 4-20 0,6 0-18 15,0 0-21-15,-6 4-19 0,-1-4-15 0,1 4-12 0,-1-1-7 16,1 5-5-16,-1 2-3 0,1-2-3 0,0 7 0 0,-2-1-1 16,1 1 3-16,7 0 0 0,-5-1 1 0,5 5-1 15,0-2 1-15,0-2-2 0,0-1-1 0,5 1-2 0,-5 1-1 16,7-2 0-16,1 1 1 0,-2-4-2 0,0 0-1 16,7 0 2-16,-6 0 0 0,6-4 1 0,-1 1 1 0,2-8-2 15,-1 3-1-15,6-3 1 0,-6-3-1 0,7 3 0 16,-7-4-1-16,7-4 0 0,-7 1 0 0,6 0 2 0,-5-4 1 15,-8 4 3-15,7-1 3 0,-7 5 2 0,-6-1 6 0,7 0 1 16,-7 1-1-16,6-1-1 0,-6 4-3 0,0 0-1 0,0 4-2 16,0-1-3-16,0 1-5 0,-6 3-1 0,6 4 0 15,0 4 0-15,0-4 0 0,0 4-1 0,0-5-8 16,6 5 2-16,1-3 0 0,6-5 0 0,0 3 0 0,0-6 0 16,5 4 1-16,2-8 3 0,0 0 5 0,0-4-1 0,0 0 1 15,5-3 1-15,-5-5 2 0,0 2 3 0,-1-5 5 16,7 1 7-16,-12-5 8 0,5 4 13 0,-6-3 11 0,0 4 9 15,-7-4 3-15,8 3 1 0,-8-5-2 0,-6 6-4 16,6-1-9-16,-6 1-13 0,-6 0-11 0,0-1-8 0,-2 1-7 16,2 2-5-16,0 5-6 0,0-3-9 0,-1 2-17 0,1 4-18 15,6-4-49-15,-7 5-72 0,0 3-77 0,1 3-68 16,6-3-61-16,0 5-76 0,0-2-100 0,0 1-112 0,6 4-33 16,-6-6 25-16</inkml:trace>
  <inkml:trace contextRef="#ctx0" brushRef="#br0" timeOffset="73243">3546 3942 45 0,'0'0'564'0,"-7"0"3"15,7 0-141-15,0 0-162 0,-6 0-103 0,6 0-59 0,0 3-26 16,-6-3-10-16,6 8-3 0,-8-5-1 0,2 8 1 0,6 1 2 16,-6-2 0-16,6 9-3 0,-7-5-9 0,7 9-10 0,-6-2-8 15,6 1-4-15,-7 0-5 0,7 5-5 0,0-6-4 16,0 1-6-16,0 0-1 0,0 0 2 0,0-4 4 0,0 0 8 15,7-3 6-15,-7-1 6 0,6 1 8 0,1 0 9 16,-1-4 7-16,0-4 5 0,8 1 1 0,-1-1-2 0,0 0-4 16,0-7-5-16,0 4-7 0,6 0-9 0,8-8-12 15,5 0-27-15,-6 1-43 0,13-5-56 0,1 2-59 0,5-6-60 16,7 1-76-16,1-4-115 0,4-3-149 0,2-1-78 0,7 2-14 16</inkml:trace>
  <inkml:trace contextRef="#ctx0" brushRef="#br0" timeOffset="73508.69">6491 3491 369 0,'0'-11'324'0,"0"-1"-152"0,0 6-106 15,0-5-57-15,-6-1-28 0,6 3-13 0,0-3 0 16,-7 4 7-16,7-3 6 0,0 4 3 0,0-1-5 0,-6 5-13 16,6-4-24-16,0 0-28 0,-7 3-42 0,7-4-51 15,0 5-59-15</inkml:trace>
  <inkml:trace contextRef="#ctx0" brushRef="#br0" timeOffset="73977.2">6275 3219 120 0,'0'-10'317'0,"0"3"-76"0,-5-1-68 0,5-3-52 15,0 4-32-15,0 0-20 0,-7 0-11 0,7-4-6 0,0 2 0 16,7 2-3-16,-7-3-3 0,0 2-3 0,0-3-3 0,0 3 2 16,0 2 2-16,5-5 3 0,-5 3 1 0,0 4 0 0,0-3 3 15,0 4 4-15,0-4 4 0,0 3-1 0,0 4-6 16,0-4-6-16,-5 4-8 0,5 0-6 0,0 4-7 16,-7 0-8-16,1 3-7 0,-1 1-5 0,-6 2-3 0,7 1-1 15,-8 4 1-15,2 3-1 0,-2-4 0 0,1 2 0 0,7 2 0 16,-8-4 1-16,8 1 0 0,0-4-1 0,0-1 1 15,-2 2 0-15,2-1 2 0,6-7 3 0,-6 3 7 0,6-4 11 16,0 1 15-16,0-4 20 0,6 0 18 0,-6 0 14 16,6-4 12-16,2-3 4 0,4 0 2 0,-6-4-4 0,8-1-7 15,-8-2-9-15,7 0-13 0,1-6-8 0,-8 6-6 0,6-4-2 16,-4 0-1-16,4-5 1 0,-5 6-3 0,0-2-7 16,6 1-3-16,-8-1-2 0,2 1 0 0,0 0-4 0,-1 6-1 15,1-2-2-15,-1 3-3 0,-6 5-2 0,6-2-1 16,-6 4-5-16,0 1-5 0,0-1-6 0,8 4-7 0,-8 0-6 15,0 0-3-15,0 0-2 0,6 4-1 0,1-1 1 0,-7 4-2 16,6 0-2-16,1 5-9 0,-1-5-20 0,1 3-22 16,-7 5-43-16,6-3-53 0,0 3-51 0,2-4-40 0,-2 3-40 15,7-3-32-15,-8 1-36 0,3-2-54 0,-1-3-74 16,-2 1-55-16,-5-2-8 0</inkml:trace>
  <inkml:trace contextRef="#ctx0" brushRef="#br0" timeOffset="74383.57">6217 3040 433 0,'-6'-7'483'0,"-7"-1"-139"16,6 4-140-16,7 2-86 0,-7 2-48 0,7-4-28 16,-6 4-14-16,6 0-6 0,-6 0 5 0,6 6 4 0,0-2 8 15,0 8 6-15,6-1 4 0,-6 3 2 0,6 1-1 16,1 4-2-16,-7-2-6 0,7 5-6 0,6 5-9 0,-7-1-4 16,0-1 0-16,8 4-2 0,-1 1 1 0,-6-1 0 0,6 8 1 15,-1-5 2-15,-5 5 6 0,-1 3 5 0,1 1 0 16,-1 2 3-16,0 1 3 0,-6 5 3 0,0-3 2 0,-6 6-5 15,0 0 3-15,6 2-11 0,-7 1-5 0,1 0-3 16,-1 0-6-16,0-1-7 0,2 2-4 0,-2-1-1 0,7-4-11 16,-6 0 3-16,6-3 2 0,0 0-1 0,0-4 3 0,0 2 1 15,0-4 0-15,0 1 1 0,0 1 1 0,0 0-2 16,0-4 1-16,0 1 1 0,6-1-2 0,-6-3 0 16,7-5-2-16,-7 5 0 0,5-3-2 0,-5-1-1 0,7-4 0 15,-7 0 0-15,0-3 0 0,7-1 0 0,-7-3 0 0,0 4 0 16,6-8 0-16,-6 1 1 0,7-1 0 0,-7-4 0 0,0-3 0 15,6 1 4-15,0-4-1 0,-6-2-2 0,8 2 0 16,-8-5 0-16,0 1 0 0,0 0 0 0,6-4 2 16,-6 4-3-16,0-4 1 0,0 0-1 0,0 0 2 0,0 0 0 15,0-4-1-15,0 4-6 0,0 0-16 0,-6-4-25 0,6 0-34 16,0-4-41-16,0 5-50 0,0-8-73 0,0 4-131 16,6-4-109-16,1 0-66 0,-7 0-27 0</inkml:trace>
  <inkml:trace contextRef="#ctx0" brushRef="#br0" timeOffset="74930.32">6811 3696 351 0,'-7'-15'506'0,"7"4"-131"0,-7 4-142 0,7-4-83 0,-6 4-37 16,6 0-6-16,0-1 11 0,-7 4 14 0,7 2 8 0,0 2 0 16,0 0-5-16,-7 0-10 0,7 2-8 0,-5 6-13 15,-10 3-12-15,10-1-13 0,-9 9-7 0,2-4-3 0,5 6-1 16,-6-1-4-16,0 1-4 0,7 2-10 0,0-2-11 15,6 1-6-15,0-4-5 0,6 5-6 0,0-6-2 0,0-1-3 16,14-2-2-16,-7 1 0 0,7-8-3 0,0 0-2 0,5 1-2 16,-5-8-1-16,6 0 3 0,-6 0 2 0,4-8 6 15,-4 5 3-15,1-4 7 0,-8-1 10 0,0 1 11 0,-6-1 10 16,-1 2 10-16,0 2 6 0,-6 0 2 0,0 0-2 16,0 1-5-16,0-2-10 0,-6 5-11 0,0 0-10 0,-1 0-11 15,0 5-9-15,1-2-10 0,-1 5-2 0,7-2-4 16,-6 2 1-16,6-1-1 0,0 1 1 0,6-1-3 0,1 0 3 15,6 1 0-15,6-5 3 0,1 1 4 0,-1-4 1 0,7 0 5 16,0-4 4-16,1-3 3 0,-1 0 2 0,0-4 8 16,0 0 4-16,-1-3 7 0,2 2 6 0,-9-7 6 0,2 1 4 15,-6 3 6-15,0-3 0 0,-2 0 0 0,-6-1-2 16,-6 2-9-16,0-5-8 0,0 7-8 0,-6-4-8 0,0 1-7 16,0 3-8-16,-2-3-11 0,2 7-17 0,-8 0-18 0,14-1-23 15,-6 6-26-15,6-1-28 0,-6 3-40 0,12 0-58 0,-6 4-67 16,6 0-57-16,8 0-45 0,0 4-35 0,-2 0-39 15,8-4-60-15,-1 0-113 0,1 4-28 0,0-4 16 16</inkml:trace>
  <inkml:trace contextRef="#ctx0" brushRef="#br0" timeOffset="75164.67">7547 3689 183 0,'-13'11'561'0,"6"-1"-18"0,-6 5-157 16,7-1-125-16,-8 2-69 0,2 3-35 0,5-5-7 0,0 4 2 15,1-3 6-15,-1 3 7 0,7 1-7 0,0-5-8 16,7 5-10-16,6-5-13 0,0 5-13 0,7-9-15 0,6 5-12 15,7-8-7-15,-1-3-2 0,7 0 4 0,0-1 0 16,0-6 4-16,0-1-7 0,-6 0-3 0,6-3-3 0,-7 0-4 16,-6-4-6-16,-6 0-11 0,-7 0-12 0,0-3-7 15,0 2 0-15,-13-7-3 0,0 5-2 0,-6-5-7 0,-1 5-2 16,-13-4-4-16,0-1-4 0,2 5-3 0,-9-5-11 0,1 5-9 16,-6 3-11-16,6-1-10 0,-7 2-19 0,1 2-25 0,-1 5-35 15,7-1-62-15,0 0-68 0,-1 4-63 0,9 0-55 16,4 4-67-16,1-4-95 0,0 4-129 0,6-1-49 15,1 1 17-15</inkml:trace>
  <inkml:trace contextRef="#ctx0" brushRef="#br0" timeOffset="78132.64">1585 469 28 0,'0'-4'349'0,"6"0"-80"16,1 1-74-16,-7-2-55 0,6 3-34 0,1-3-21 15,-1 3-15-15,-6-2-7 0,7-4-3 0,-1 4-4 0,0 0 0 16,2 1 0-16,-8-1 2 0,6 2 1 0,-6-3-2 0,6 5-5 16,-6-4-4-16,7 4-8 0,-7 0-5 0,0 0-8 0,0 4-5 15,0 1-7-15,0-3-4 0,0 5-1 0,-7 4 1 0,1 0 3 16,0 1-1-16,-2 3 2 0,-4 0 1 0,5 2 1 15,-12 5 2-15,6-3-1 0,-7 2-1 0,-6 6-2 0,7-2 2 16,-15 1-2-16,9-1-2 0,-7 1-3 0,-2 3-2 0,-6-3 1 16,9 3-1-16,-8-3-1 0,-1 3 1 0,0-7 0 0,3 3 1 15,4 2 4-15,1-6 4 0,-1 1 3 0,7-4 0 0,0 1 2 16,6-1 1-16,1-3-2 0,-1-5-1 0,7 5-1 16,6-7-4-16,1-1-2 0,-1-3 0 0,7 3 1 0,0-4-1 15,7 6 1-15,-1-6-1 0,1 4 0 0,11-3-2 0,2 3-1 16,1-3-3-16,4 0-2 0,1-1-2 0,1 4-1 0,4-3 1 15,10 3 0-15,-8-3-1 0,-1 3 0 0,7 0 0 0,-7-2 0 16,7 1 0-16,-6 2-2 0,-1-4 0 0,8 3-1 16,-9-3 0-16,3 3 0 0,-2-4-1 0,1 1 1 15,-7 1-2-15,0-2 2 0,1-3 0 0,-2 0 0 0,1 0 1 16,-6-3 2-16,0-2 3 0,-1-2 10 0,1 0 19 0,0-4 25 16,-2-5 25-16,-4 2 23 0,-1-1 21 0,-1-2 20 0,-5-6 13 15,6 5 2-15,-13-4-5 0,6 1-19 0,-6-6-18 16,0 5-17-16,0-3-17 0,-6-1-17 0,0-3-15 0,-1 0-12 15,0 0-8-15,1-1-7 0,-7-3-6 0,7 0-6 0,-8 1-4 16,8-2-5-16,-6 1-4 0,-2 0-2 0,1 0-4 0,0 4-1 16,0 3-1-16,-1-3-2 0,2 7 0 0,-1-1-7 0,6 5-9 15,1 0-24-15,-1 7-44 0,1 0-68 0,-1 4-62 16,7 0-50-16,0 7-42 0,7 0-43 0,6 0-56 0,0 3-89 16,0 5-80-16,7-5-14 0,-1 5 16 0</inkml:trace>
  <inkml:trace contextRef="#ctx0" brushRef="#br0" timeOffset="78366.82">2171 725 135 0,'0'-3'526'0,"-6"3"-53"16,6 0-172-16,0-4-123 0,0 4-70 0,0-3-38 0,6 3-19 15,0-5-5-15,1 2-2 0,0-1 0 0,6 4-3 0,-1-4-3 16,8 1-5-16,0 3-5 0,-1-4-7 0,7 4-5 16,0-4-9-16,0 4-9 0,7-3-10 0,-7 3-14 0,0 0-19 15,1 0-19-15,-1 0-23 0,-1 0-31 0,-5 3-40 0,6-3-59 16,-13 0-87-16,0 0-109 0,-1 4-51 0</inkml:trace>
  <inkml:trace contextRef="#ctx0" brushRef="#br0" timeOffset="78507.47">2106 872 283 0,'-14'4'452'0,"2"0"-139"0,6 2-133 0,-1-2-81 16,0 0-41-16,1-1-20 0,6-3-5 0,6 4 1 15,-6 0 0-15,14-4 3 0,-2 0-2 0,1 0-2 0,6-4-3 16,8 4-7-16,-1-4-6 0,7 1-8 0,-1 3-6 0,7-4-12 16,1 0-13-16,-2 0-18 0,9 2-32 0,-9-6-49 0,7 1-86 15,-5-1-145-15,-1 0-83 0</inkml:trace>
  <inkml:trace contextRef="#ctx0" brushRef="#br0" timeOffset="79101.14">3331 670 120 0,'-8'-7'490'0,"8"3"-106"0,-5-3-135 16,5 3-92-16,0-4-50 0,-6 6-21 0,6-6-2 16,0 4 8-16,0-3 15 0,-9-1 12 0,9 6 11 0,0-4 11 15,0 0 8-15,0 3 4 0,0-1-1 0,0 0-5 0,-5 0-10 16,5 0-8-16,0 0-11 0,0 4-11 0,0-2-12 0,-6 2-9 16,6-5-10-16,-6 5-9 0,-2 0-8 0,2 0-8 0,0 0-7 15,-1 0-6-15,-6 5-5 0,0-3-4 0,1 6-3 0,-8 0 0 16,0 3-1-16,1-1 1 0,-1 5 2 0,-6-1 2 15,6 1 4-15,-5 4 2 0,5-5 1 0,0 5-3 0,1-4-2 16,-1 3-4-16,7 1-2 0,0-5-5 0,6 1-5 0,-5 3-3 16,5-4-3-16,7-3 1 0,-8 4-2 0,16-4 3 0,-8 0-4 15,7 1-1-15,-2-2 0 0,9-3-12 0,-8 1 5 16,14-4-2-16,0-1 1 0,-1 1 0 0,1-4 1 0,0-4 2 16,-1 4 0-16,0-3 10 0,-6-1-5 0,7 4 1 0,-14-4-2 15,8 0-1-15,-8 4-3 0,-1-3 1 0,3 3 0 0,-8 0-2 16,0 0-1-16,0 0-1 0,0 0-1 0,0 3 0 0,0 5 0 15,0-4 1-15,-8 6-1 0,8-3-1 0,-5 8 2 0,5 0 1 16,0-1 0-16,5 1 1 0,3 1 1 0,-2-2-1 16,8 1 0-16,-2-5 1 0,8 5 1 0,0-4 0 0,-1-4-2 15,7 0 3-15,-1-2 0 0,3-5 1 0,-2 0 1 0,0-5 1 16,5-2 2-16,-4 0 4 0,-1 0 5 0,0-5 2 0,0-3 5 16,-6 5 4-16,-1-2 6 0,1-2 2 0,-7-1 2 0,0 1-1 15,-6-1-1-15,5 1 0 0,-5-1-6 0,-7 1-4 16,7-1-3-16,-7 1-7 0,-7-1-4 0,0-1-5 0,1 2-8 15,0-1-9-15,-7 1-10 0,6-1-9 0,-6 4-14 0,7 0-10 16,-8 1-18-16,8 2-38 0,6 4-73 0,-6 1-78 0,6-1-64 16,0 0-55-16,6 4-55 0,0 0-81 0,1 0-134 0,0 4-50 15,5 0 20-15</inkml:trace>
  <inkml:trace contextRef="#ctx0" brushRef="#br0" timeOffset="79366.56">3819 802 294 0,'0'0'565'0,"-6"0"-32"0,6 0-203 0,0 0-143 16,0 0-80-16,0 0-42 0,-6 4-15 0,6-4-5 0,-7 3 1 16,7 5 7-16,0-1 9 0,-7 4 3 0,1 0 0 0,-1 3-5 15,1 2-11-15,0 2-7 0,-1 4-3 0,0 0-1 0,-5 4-1 16,4-1-1-16,-4 1 3 0,-1-1 0 0,6-3 6 16,-6 4 6-16,7 0 2 0,0-1-3 0,-8-4-5 0,8 2 1 15,-1 0 3-15,0-6 4 0,1 2 0 0,6-1-3 16,-6-4-4-16,-1 1-4 0,7-3 1 0,0-3 0 0,0 3-3 15,0-1-2-15,7-3 5 0,-7-2-2 0,12 3-1 0,-5-2 0 16,12 0-5-16,1-4-4 0,0 1-4 0,13 0-6 16,-1-4-10-16,7 0-6 0,7-4-16 0,-1 0-39 0,1 1-55 15,-1-4-65-15,2 0-63 0,4-2-66 0,-5-5-101 0,-1 3-168 16,1-3-69-16,-1-5-16 0,-5 4 10 0</inkml:trace>
  <inkml:trace contextRef="#ctx0" brushRef="#br0" timeOffset="79585.25">4334 959 433 0,'-13'0'509'0,"7"0"-148"0,-2 0-146 0,8 0-86 15,-5 0-45-15,5 0-18 0,0 0-5 0,5 0 6 16,3 0 3-16,-2 5 4 0,7-5-3 0,1 0-5 0,12 0-6 15,-7 0-12-15,7-5-12 0,0 5-14 0,7 0-11 0,-1 0-8 16,1-3-16-16,6 3-21 0,-7 0-25 0,8-4-34 0,-1 1-43 16,-1-1-68-16,2 0-126 0,-2 1-113 0,2-5-63 0,0 4-24 15</inkml:trace>
  <inkml:trace contextRef="#ctx0" brushRef="#br0" timeOffset="80132.16">5449 765 410 0,'-7'-6'521'0,"7"2"-143"0,0-4-145 0,0 5-82 0,0-1-37 0,-6 0-5 15,6 0 7-15,0 0 15 0,0 1 14 0,0 0 7 16,0 3-1-16,0-4-6 0,-7 4-14 0,7 0-20 0,0 0-23 15,0 0-24-15,-8 4-21 0,3-1-15 0,-10 0-8 0,10 5-7 16,-14 3-1-16,6 1 2 0,-6-2 1 0,5 1 4 0,2 4 4 16,-8-1 0-16,7-3 1 0,-2 4 2 0,4-1 3 0,-3 2 1 15,2-5 1-15,5 3-4 0,7-3-2 0,-7 0 0 16,7 0 0-16,0 0-1 0,7 0-3 0,-7 0-3 0,7-3-2 16,5-5 0-16,2 4-2 0,-3-3-1 0,4-1-3 0,4-3-1 15,1 0-1-15,0 0 0 0,-1-3-1 0,1-1 2 0,-8 0 3 16,2 1 1-16,-3 0 5 0,-3-2 11 0,5 5 9 0,-6-3 4 15,-7 3 6-15,6-4 2 0,-6 4-1 0,0 0 0 16,0 0-7-16,0 4-10 0,0-4-9 0,0 0-8 0,0 3-7 16,-6 2 0-16,6 1-1 0,0 2-2 0,-7-1-2 0,7 1-1 15,0 2-1-15,7 2 2 0,-7-5 0 0,6 3-3 0,8-2-2 16,-8 3 0-16,13-3 2 0,-6-5 13 0,7 4-4 0,5-3-4 16,2-4-1-16,-1 0-1 0,0 0-1 0,7-4 0 15,-1 1 0-15,-6-4-9 0,7-1 7 0,-7-3 8 0,0 1 8 16,0-2 4-16,0-3 7 0,0 1 7 0,-6-1 4 0,-1 0 2 15,0 1 1-15,-5-1-1 0,-1 1-2 0,-7-1-2 0,1 0 6 16,-7-3-8-16,0 3-7 0,0-3-5 0,-7 0-8 0,-6-1-5 16,0 1-3-16,0-1-3 0,-7 5-13 0,1-5 2 0,-1 9-5 15,1-5-5-15,0 8-8 0,-1-1-14 0,7 5-24 16,-1-1-46-16,2 4-56 0,6 4-66 0,6-1-61 0,0 1-52 16,0 3-53-16,6 1-76 0,0 0-126 0,8-1-52 0,-2 3-9 15,8-2 27-15</inkml:trace>
  <inkml:trace contextRef="#ctx0" brushRef="#br0" timeOffset="80413.19">6341 806 158 0,'-6'0'526'0,"-7"3"-39"0,-1 5-193 0,1-1-138 0,0 4-75 16,-6 0-36-16,6 0-20 0,0 0-5 0,-1 3 1 15,8 1 4-15,-6 0 5 0,5 3 6 0,7-3 5 0,0 4 2 16,0-5 6-16,7 1 1 0,-1-1 3 0,6 1 3 0,2-5 9 15,6 2 7-15,-2-5 15 0,2 1 19 0,7-5 17 0,-1-3 12 16,-1 0 12-16,2-3 10 0,-2-1 3 0,8 0 6 0,-6-3-3 16,-8-5-5-16,8 6-10 0,-8-2-10 0,-6-3-14 0,6 0-12 15,-12 0-15-15,6 0-15 0,-13 1-15 0,0-2-16 16,0 1-13-16,-6-4-11 0,-1 5-6 0,-13-5-6 0,1 4-8 16,-8 1-6-16,-5-2-9 0,-1 4-10 0,-5 1-15 0,-1 0-23 15,-1 0-60-15,1 3-83 0,-6 4-78 0,5-4-74 0,7 4-97 16,1 0-182-16,6 0-84 0,0 4-49 0,7 0 20 0</inkml:trace>
  <inkml:trace contextRef="#ctx0" brushRef="#br0" timeOffset="87973.9">1050 2155 37 0,'-6'0'40'0,"6"0"-13"0,0 2-11 15,-6-2-5-15,6 0-4 0,0 0-5 0,0 0 0 0,0 0-1 16,0 0 0-16,6 0-1 0,-6 0 1 0,6 0 0 0,-6 0-1 16,0 0 1-16,6 0-1 0,-6 0 1 0,8 0-1 15,-8 0 2-15,0 0-2 0,0 0 0 0,0 0 2 16,0 4 2-16,0-4 3 0,0 0 5 0,6 0 9 0,-6 0 7 15,0 0 10-15,0 0 10 0,0 0 9 0,0 0 5 0,0 0 5 16,0 0 0-16,0 0-3 0,0 0-6 0,0 0-9 16,0 0-10-16,0 0-8 0,0-4-9 0,0 4-6 0,0 0-6 15,0 0-5-15,5-2 0 0,-5 2 1 0,0 0 2 16,0 0 1-16,8-5 2 0,-8 5 3 0,0 0 3 0,0 0 1 16,0 0 0-16,0 0 2 0,0 0 0 0,0 0 2 0,0-3 2 15,0 3 1-15,0 0 1 0,0 0 4 0,0 0 0 16,0 0-2-16,0 0 0 0,0 0-3 0,0-4-5 0,0 4 0 15,0 0-5-15,6-5-2 0,-6 5-3 0,0-3 0 0,0 3 1 16,6-3 0-16,-6 3 3 0,0-4 2 0,0 4 4 16,8-4 3-16,-8 4 3 0,0-3 2 0,0 3 0 0,0-3-1 15,6-2 1-15,-6 1-2 0,0 1-1 0,5-1 1 16,-5 1 1-16,8-1-3 0,-8 1-2 0,7-1-1 0,-1 0 0 16,0 0 1-16,1 1 2 0,0-4 2 0,-7 7 1 0,6-7 3 15,1 3 3-15,-1 4 5 0,0-8 1 0,-6 8 2 16,8-3 1-16,-2-1 1 0,-6 4 0 0,6-4 1 15,-6 4 4-15,0-4-1 0,5 4 2 0,-5 0-3 0,0 0-3 16,0 0-2-16,0 0-7 0,0 4-5 0,0-4-3 0,0 4-4 16,0 0-3-16,-5 3-2 0,-1 1 9 0,-8 2-6 0,8 5-1 15,-7-1 0-15,-7 5 0 0,8 3-3 0,-14-1 1 16,6 1-1-16,-7 5-11 0,1 2 2 0,1-3 2 16,-7 3-2-16,-2 4 0 0,-5-3 0 0,0 2 0 0,1 2-1 15,-2-2 0-15,0 1 0 0,2 0-2 0,-2-3-2 0,2-1 1 16,4 0-3-16,3-4 0 0,4-2 0 0,1-2-1 15,7-2-2-15,-7-1 2 0,12 1 0 0,2-6 0 0,-2 3 1 16,2-2-1-16,5-3 1 0,1-4 0 0,6 5 0 16,0-5 1-16,0 3 0 0,0-2-1 0,6-1-5 0,1-3 4 15,-1 4 0-15,8 0 0 0,4-6 1 0,-4 5-1 0,12-3 1 16,-7 0 0-16,7 0 4 0,1 0-3 0,-1-1-1 16,-1-3 0-16,9 4 1 0,-2-4-1 0,-6 4-1 0,7-2 1 15,6-2-2-15,-7 5-3 0,1-1-3 0,5-1-5 16,-4 1-5-16,-2-4-5 0,1 3-4 0,-1 1-5 0,1 0-2 15,-7 0-1-15,-1-1 0 0,2 1 0 0,-1-4 3 0,-6 3 1 16,0-3 4-16,-3 5 5 0,-2-5 5 0,4 0 2 16,-13 0 4-16,8 0 4 0,-8 0 4 0,0-5 3 0,8 5 3 15,-8-3 2-15,1-4 1 0,-7 3 4 0,6-7 3 0,1 4 3 16,0-4 8-16,-7-4 8 0,6 0 7 0,0-3 2 16,-6-1 8-16,0 1 3 0,5-4 4 0,-5-3 1 15,0-1 0-15,0-4-3 0,0 1-5 0,0 0-4 0,-5-4-8 16,5-3-7-16,-6 2-4 0,6-2-6 0,-6 4-7 0,-1-2-5 15,0-3-4-15,1 4-3 0,-1 4-1 0,1 0 0 0,-8-1-2 16,8 5-9-16,-6 0-6 0,-2 2-16 0,0 5-25 16,9 4-28-16,-2-1-34 0,-1 3-36 0,3 2-35 15,5 1-27-15,0 6-42 0,5-4-63 0,3 7-133 0,4-4-58 16,2 1-16-16</inkml:trace>
  <inkml:trace contextRef="#ctx0" brushRef="#br0" timeOffset="88551.9">1526 1901 119 0,'0'-3'127'0,"0"-1"-19"15,0 0-16-15,0 0-12 0,0 1-6 0,0-4-5 0,0 2-4 16,0 1-4-16,0 1 2 0,0 0-4 0,0-1 0 16,0 4-1-16,0-4-5 0,0 1-5 0,0 3-7 0,0-4-6 15,0 4-6-15,0-4-2 0,0 0-2 0,0 4 0 0,0-3 1 16,0 3 2-16,-6 0 0 0,6 0 0 0,0 0 0 16,0-4-2-16,6 4-2 0,-6-3-4 0,0 3-2 15,6-4-2-15,1 1 0 0,-1 3-2 0,8-4-1 0,-8 4-1 16,0-4 1-16,8 4-1 0,-8 0 0 0,7 0-3 0,0 0-1 15,-6 4 0-15,5 0 0 0,-4-1-1 0,-2 4 0 0,7-3 1 16,-7 7 0-16,1-4 0 0,-7 1-1 0,6 2 0 16,-6 2-1-16,0 3-1 0,0-4-1 0,0-1 0 15,0 5-1-15,-6-4 2 0,-1 0 0 0,1 4 1 0,-7-4-1 16,-1-1 1-16,2 5 1 0,-1-3 0 0,0-2 0 0,-7-3 0 16,1 5 0-16,5-1-2 0,-5-5-1 0,6 2-2 15,0-1-2-15,-1 5-7 0,2-5-12 0,4 0-22 0,3-4-32 16,5 6-53-16,0-3-112 0,5-2-120 0,9-4-83 15,0 4-40-15</inkml:trace>
  <inkml:trace contextRef="#ctx0" brushRef="#br0" timeOffset="88989.3">1891 2305 295 0,'-14'-4'379'0,"8"-4"-119"16,0 4-97-16,-1 0-66 0,0 1-33 0,1-1-16 0,0 2-9 16,6 2-3-16,0-5-3 0,-7 5-4 0,7 0-6 0,0-3-1 15,0 3-5-15,0 0-6 0,7-4-4 0,-7 4-2 16,6 0 0-16,0 0 1 0,1 0 1 0,6-5 1 0,-7 5 1 16,8-3 2-16,-1 3 3 0,0-3 1 0,0 3 2 15,7-4 0-15,-8 0 0 0,2 1 0 0,5 3 2 0,1-3-1 16,-1-2 0-16,1 1-3 0,0 1 0 0,-2-1-2 15,2 1 0-15,0-1-1 0,-1 1-2 0,7-1-3 0,-12 0 0 16,4 0-3-16,2 1-2 0,-7 3 0 0,1-4-2 16,-1 4-6-16,-7 0-4 0,7 0-11 0,-6 0-12 0,-7 0-14 15,6 0-11-15,-6 4-23 0,0-1-27 0,0 1-41 0,-6-4-51 16,-1 8-80-16,-6-5-99 0,0 1-47 0</inkml:trace>
  <inkml:trace contextRef="#ctx0" brushRef="#br0" timeOffset="89208.06">1774 2472 63 0,'-14'9'406'0,"1"-3"-105"0,7-2-112 15,0 0-74-15,-2-1-41 0,8 0-21 0,0 2-6 0,0-1-1 16,8-4 2-16,-2 3 1 0,7-3 2 0,0 0 1 16,0 0-4-16,7-3-5 0,6 3-5 0,-1-4-6 0,1-1-6 15,1 2-3-15,5 0-2 0,-6-1-3 0,7 0-1 0,-1-2-1 16,1 1-3-16,-1-2-1 0,8 0 0 0,-7 0-1 15,-1 3-2-15,0-4-1 0,-5 0-7 0,5 6-13 0,-5-3-20 16,-2 3-34-16,-6 2-56 0,8-5-110 0,-7 2-127 16,-8-1-84-16,2 0-42 0</inkml:trace>
  <inkml:trace contextRef="#ctx0" brushRef="#br0" timeOffset="91066.93">3031 2036 152 0,'-6'-2'196'15,"6"2"-45"-15,0-5-36 0,0 5-26 0,0-3-16 0,0-1-14 16,-7 4-5-16,7 0-5 0,0-3-5 0,0-2-3 0,7 5-4 16,-7 0-3-16,0 0-2 0,0-3-1 0,0 3-1 15,0 0 0-15,0 0-1 0,0 0-1 0,0 0 0 0,0 0-3 16,0-4-1-16,0 4-3 0,0 0 0 0,0 0-1 0,-7 0 0 16,7 0 0-16,0 0 1 0,0-4 1 0,0 4 0 15,0 0 0-15,0 0-1 0,0 0 1 0,0-3 1 0,0 3 1 16,0 0-2-16,0 0 2 0,-6-3 0 0,6 3-2 15,0 0-1-15,0 0-1 0,0-5-5 0,-7 5-1 0,7-4-5 16,0 4-1-16,-7-3-1 0,1 3-2 0,6 0 1 0,0 0-2 16,-6-3 2-16,6 3 1 0,-7 0 1 0,7 0-1 15,-7 0 1-15,7 0 1 0,-6 0-2 0,6 0 1 0,-7 0 0 16,0 0 0-16,7 0 1 0,-5 0 1 0,-2 0 2 16,-1 3-1-16,8-3 2 0,-5 0 0 0,-1 0 0 0,-2 3 1 15,2-3-2-15,6 0-1 0,-6 4-1 0,-1-4-1 0,1 5-2 16,-1-5 0-16,1 3 0 0,-1 4 0 0,1-3-1 15,-8 4 0-15,7-1-1 0,-5 1 1 0,-1-2 1 0,7 5 0 16,-7-3 0-16,-1 3 1 0,8 3 1 0,-7 1 0 16,0-1 2-16,0 1 2 0,0 4 4 0,-1-2 0 0,1 3 2 15,1 1 2-15,-1-3 0 0,6 1-1 0,-6 3 0 0,7-4-3 16,-1 1-2-16,0-1-2 0,7-3 0 0,0 2 0 16,0-5-2-16,0 2 2 0,7-2 3 0,-7-2 6 15,7-3 8-15,6 1 8 0,-7-4 13 0,8-1 7 0,-3-3 9 16,9-3 6-16,0-1 4 0,0-4 2 0,0 1 3 0,6-3 2 15,-7-2-7-15,6 1 0 0,-4-4-3 0,-2 5-2 16,1-5-3-16,0 1-1 0,-9 3-1 0,4-5 0 0,4 2-4 16,-13 2-5-16,8-2-4 0,-8 3 0 0,-6 0 0 15,6 4-2-15,1-4-5 0,-7 7-6 0,0-3 1 0,0 4-2 16,0-2-2-16,0 3-7 0,0 2-7 0,0-4-5 0,0 4-8 16,-7 4-4-16,7-4-5 0,-6 2-2 0,0 6 0 15,6-1 0-15,-7 1-1 0,0-1-1 0,7 4 1 0,0-4 1 16,0 4-2-16,0-3-3 0,0 3-3 0,7-4 0 15,-7 4 0-15,7-4 0 0,-1 1 6 0,0-4-1 0,8 2 1 16,-8-1 0-16,7-3 2 0,-6-2 1 0,6 0-1 0,-2 0 4 16,4 0-7-16,-2-2 3 0,-7-3 5 0,7 3 4 15,0-10 4-15,1 4 3 0,-8 1 4 0,7-3 2 0,0-2 3 16,-8-2-5-16,9 2 2 0,-8 2 1 0,-6-1-2 16,8 0-1-16,-2-1-2 0,-6-2-4 0,0 3-5 0,0 0 4 15,-6-1-6-15,-2 2-5 0,8 0-4 0,-6-2-7 0,0 5-6 16,-7-4-11-16,7 3-22 0,-1 5-44 0,0-4-68 15,1 2-74-15,0 5-63 0,6-2-60 0,0 2-75 0,6 2-128 16,0 3-87-16,8-2-39 0,-8 4 20 0</inkml:trace>
  <inkml:trace contextRef="#ctx0" brushRef="#br0" timeOffset="91879.25">3337 2305 59 0,'0'0'138'0,"0"0"-21"0,0 0-19 16,0 0-14-16,7 0-11 0,-7 0-5 0,0-4-6 15,0 4-4-15,0 0-3 0,0 0-2 0,7 0-3 0,-7-4-2 16,0 4-1-16,0 0 0 0,0-4-1 0,0 4 0 0,0 0 1 15,0 0-3-15,0-4 0 0,0 4-2 0,0 0-3 0,0 0-3 16,0 0-1-16,0 0-3 0,0-4-4 0,0 4-1 16,0 0-2-16,-7 0-3 0,7 0 0 0,0 0-2 15,0 0-2-15,0 0 0 0,0 0 0 0,0 0-3 0,0 0-2 16,0 0 1-16,0 0-5 0,0 0 1 0,0 0-1 0,0 0 1 16,0 0 0-16,0 0-1 0,0 0 4 0,0 0-2 15,0 0 1-15,0 0-4 0,0 0-2 0,0 0-1 0,0 4 2 16,0 0 0-16,0 0-1 0,-7 0 2 0,7 2 0 15,0 1 3-15,0 1 0 0,0 4 1 0,0-2-2 0,0 1-1 16,0 0-2-16,0 0 0 0,0 4-1 0,0-4 0 0,0 4 0 16,0-5-1-16,0 5-1 0,0 0-1 0,0-1 1 15,0 1-3-15,0-4 1 0,0 4-2 0,0-1 0 0,-6 1 1 16,6-3 1-16,-8 2-1 0,3-3 1 0,-1 3 0 16,6-2-1-16,-9-5 2 0,4 0-1 0,5 4 1 0,-6-7 1 15,6 3 1-15,-6 0 1 0,6-3 1 0,-8 0 3 0,8 0-3 16,0-4 2-16,0 3 0 0,0-3-2 0,-6 4 0 15,6-4 0-15,0 3 0 0,6-3 0 0,-6 4 2 0,0-4 3 16,8 3 0-16,-2-3 2 0,0 0 0 0,8 4-1 16,-3-4 0-16,3 0-2 0,12 0-2 0,-6 0-5 0,0-4-3 15,5 1-12-15,1 3-15 0,1-4-19 0,-1 4-26 16,6-3-32-16,-5-1-58 0,-1-3-93 0,0-1-151 0,-1 1-71 16,1 0-31-16</inkml:trace>
  <inkml:trace contextRef="#ctx0" brushRef="#br0" timeOffset="92785.28">3898 480 229 0,'0'-4'286'0,"0"-3"-76"16,0-1-56-16,0 0-43 0,0 1-25 0,6 1-16 0,-6-2-10 15,0 0-5-15,6 1-7 0,2 0-2 0,-2-5 0 0,0 6 4 16,1-2 0-16,-1 1-1 0,7-1 0 0,-6 6-3 0,-1-3-4 16,8 2-3-16,-8-1-8 0,0 1-3 0,1 3-5 0,0 0-5 15,-7 0-6-15,6 0-2 0,-6 3-3 0,0 1-2 16,0 4-2-16,-6-2 1 0,-1 5-2 0,0 0 2 0,1 0-1 16,-8 4-1-16,8 4 0 0,-13-6 1 0,6 7-3 0,-6 1-7 15,-1-2-12-15,0 2-20 0,1 1-28 0,-1 0-39 0,0 1-69 16,-6-1-140-16,7 0-95 0,-1 0-57 0</inkml:trace>
  <inkml:trace contextRef="#ctx0" brushRef="#br0" timeOffset="94175.58">3637 2213 53 0,'0'0'178'16,"-6"3"-33"-16,6-3-31 0,-7 0-24 0,7 0-18 0,0 0-11 15,0 0-9-15,0 0-5 0,-6 0-5 0,6 0-2 16,0 0-3-16,0 0-1 0,0 0-2 0,0 0-5 0,0 0-2 16,0 0-3-16,0 0-4 0,0 0-1 0,0 0-5 0,0 0 0 15,0 0-1-15,0 0 0 0,0 0 1 0,0 0 2 16,0 0 0-16,0 0 3 0,0 0 2 0,0-3 0 16,0 3 3-16,0 0 0 0,0 0 2 0,0 0-2 0,0 0-2 15,0 0-2-15,0 0 1 0,0 0 0 0,0 0-3 0,0 0-1 16,0 0-3-16,-7 0 0 0,7 0-3 0,0 0-1 15,0 0-3-15,0 0-3 0,0 0 0 0,0 0-1 0,0 0 0 16,0 0 0-16,0 0-1 0,0 0-1 0,0 0 0 16,0 0 2-16,0 0 0 0,0 0 1 0,0 0 1 0,0 0 1 15,0 0 2-15,0 0 3 0,0 0 1 0,0 0 0 0,0 0 1 16,0 0-3-16,0 0-1 0,0 0-2 0,0 0-1 16,0 0-2-16,0 0 0 0,0 0-2 0,0 0-2 0,0 0 0 15,0 0 0-15,0 0 0 0,0 0 0 0,0 0 0 16,0 0 1-16,0 0 1 0,0 0 2 0,0 0 0 0,0 0 3 15,0 0 2-15,0 0 1 0,0 0 2 0,0 0 2 0,0 0 0 16,0 0-1-16,0 0 2 0,0 0-1 0,0 0-2 16,0 0-1-16,0 0 1 0,0 0 1 0,7 0-1 15,-7 0 2-15,6 0 2 0,1 0 1 0,-1 0 2 0,0 0 1 16,1 0-3-16,6 0-4 0,-7 0 0 0,8-4-4 0,-8 4-2 16,7 0-2-16,0-4-3 0,0 4-1 0,1 0-1 0,5 0 4 15,-6 0-2-15,6-4-1 0,-5 4 0 0,4 0 0 16,2-3 1-16,0 3 0 0,-1-4 0 0,1 4-2 0,6 0 2 15,-6-3-2-15,-1 3 1 0,1-5-1 0,-7 5-1 16,7-2 0-16,-8 2-1 0,2 0 1 0,-8-4 0 0,0 4 2 16,0 0 2-16,2 0 4 0,-8 0 4 0,6 0 7 15,-6 0 4-15,0 0 6 0,0 0 4 0,0 0 1 0,0 0 0 16,0 0-7-16,0 0-3 0,-6 0-4 0,6 0-5 0,0-4-5 16,-8 4-6-16,8 0-3 0,0 0-3 0,-6-4-9 15,6 4-12-15,0-3-20 0,-6 3-22 0,0 0-26 0,6-5-30 16,-6 5-39-16,-2-3-56 0,8 3-97 0,-6-4-114 15,0 2-51-15</inkml:trace>
  <inkml:trace contextRef="#ctx0" brushRef="#br0" timeOffset="94550.5">3800 2055 346 0,'0'-4'364'0,"-7"-3"-92"0,7 3-85 0,0 0-58 0,-6 2-38 16,6-3-17-16,-7 2-10 0,7-1-2 0,0 1-1 15,-6-2 2-15,6 5-1 0,0-3 1 0,0 3 1 0,0-4-7 16,-6 4-7-16,6 0-8 0,0 0-7 0,0 0-8 16,0 0-5-16,0 0-7 0,0 0-2 0,6 4 1 0,-6-4-3 15,0 3 2-15,6 5-1 0,1-1 1 0,-7 0-2 0,6 1 1 16,1 7 0-16,0-4 2 0,-1 3-3 0,0 1-1 15,0 4 1-15,2-2-1 0,-2 5 0 0,0-3-2 0,1 3-1 16,0 0-2-16,-1 0 0 0,1 0-2 0,-1-4 0 0,0 5 0 16,-6-2-1-16,8-3 0 0,-8 1 0 0,6-2 1 15,0 2 0-15,-6-4-2 0,6-3 0 0,-6 1-1 16,0-1 2-16,0-1 0 0,8-4-1 0,-8 0-1 0,0 1 0 16,0-1 0-16,0-3 0 0,0-1-1 0,0 0-4 0,0 2-4 15,0-5-10-15,0 0-11 0,0 4-18 0,6-4-20 0,-6-4-18 16,0 4-26-16,6 0-42 0,1-8-69 0,-1 5-115 15,1-5-93-15,6 2-48 0</inkml:trace>
  <inkml:trace contextRef="#ctx0" brushRef="#br0" timeOffset="94894.16">4263 2026 294 0,'0'-4'464'0,"0"-4"-127"0,0 5-131 0,-7-1-86 16,7 4-45-16,0 0-25 0,0-4-14 0,0 4-8 16,0 4-1-16,7 0-5 0,-7-1 0 0,6 5-2 0,0-1-2 15,2 4 2-15,-8 0 0 0,6 1-1 0,0 2-1 0,1 1 0 16,-7 2-2-16,0 2 0 0,5 0 0 0,-5-2-1 15,0 5-2-15,0 1 1 0,-5-2-1 0,5 2 0 16,0-5-2-16,-7 4 1 0,7-3 1 0,-6 3-3 0,6-5 0 16,-6-2-2-16,6-1-1 0,-8 5-1 0,8-8-2 0,0 0-1 15,-6 1-1-15,6-2-1 0,0-2 0 0,0-1-1 16,0-3-1-16,-6-2 0 0,6 3 0 0,0-5-3 0,0 3-7 16,0-3-12-16,0 4-19 0,0-4-28 0,0 0-48 15,6-4-85-15,-6 1-157 0,6-4-85 0,-6 0-47 0</inkml:trace>
  <inkml:trace contextRef="#ctx0" brushRef="#br0" timeOffset="95269.08">4536 2048 433 0,'-13'0'367'0,"0"0"-131"0,1 3-104 15,-2 1-59-15,1 0-31 0,-1 0-16 0,-5-2-7 16,0 3-4-16,6 2-1 0,-7-4 1 0,1 1 0 0,6 0 1 16,-1 3 2-16,1-3-1 0,1-1 1 0,-1 1 1 0,6-1 0 15,1 1-1-15,0 1-1 0,-2-5 1 0,2 3 2 16,6 0-1-16,0 1 0 0,0 3 0 0,0-4 2 0,0 6-1 16,6-6 2-16,2 4-3 0,-8 0-4 0,6 1 0 15,0 0-1-15,1 3-2 0,-2-4-3 0,9 4 0 0,-1 0-1 16,-7-1-1-16,8 2-2 0,-1-1 0 0,0 4-4 0,0-5 2 15,0 1-1-15,6 1-1 0,-6-1 0 0,0-1-1 16,7 2 1-16,-7-2 2 0,7 1 0 0,-7 0 1 0,6-3-1 16,-7-2 1-16,8 3-2 0,-6-2 1 0,-1 0 0 15,0 0-2-15,0-3 0 0,0 0-1 0,1 4 0 0,-8-6 0 16,0 3 0-16,0-3-2 0,7 2 1 0,-13-4-1 0,7 4-3 16,0 0-6-16,-7-4-8 0,5 4-11 0,-5-4-15 15,0 0-19-15,7 4-28 0,-7-4-43 0,0-4-79 16,0 4-139-16,8-4-74 0</inkml:trace>
  <inkml:trace contextRef="#ctx0" brushRef="#br0" timeOffset="95644.21">4778 2073 309 0,'0'-8'447'0,"0"2"-114"0,0 2-120 15,0 0-82-15,0 1-45 0,0-1-28 0,0 0-18 16,0 4-10-16,0 0-8 0,0 4-4 0,0 0-4 16,6-1 0-16,-1 5 0 0,-5 3 0 0,7-1 3 0,1 5-1 15,-3 3-2-15,2 1-2 0,0-1-2 0,0 4-2 0,-1 0-1 16,1 4-5-16,-1-1 1 0,0 1-1 0,1 0 1 16,-7-1-1-16,7 1 0 0,-1-4 5 0,8 4 8 0,-8-4 8 15,0-1 3-15,1-2 5 0,5-1 0 0,-5-3 3 0,0-5 8 16,5 2 6-16,-4-1 4 0,4-8 8 0,2 5 19 15,-8-8 25-15,7 0 27 0,0 0 23 0,-6-4 16 0,12-3 13 16,-7-4 10-16,2-1 5 0,6-2-10 0,-8-4-20 16,8 0-20-16,-7 0-20 0,7-5-18 0,-9 2-22 0,4-2-21 15,-10-2-18-15,10 3-13 0,-9-4-9 0,0 1-10 16,-6-1-13-16,7 0-12 0,-7 4-20 0,0-3-36 0,0-1-58 16,0 4-75-16,0 3-75 0,0-3-83 0,0 5-110 0,6 2-172 15,-12 3-83-15,6 2-24 0,-7-2 27 0</inkml:trace>
  <inkml:trace contextRef="#ctx0" brushRef="#br0" timeOffset="96159.73">5461 2242 262 0,'-6'0'396'0,"6"-3"-116"0,-6 3-103 0,-1-5-69 16,7 5-32-16,0 0-16 0,-6-4 37 15,6 4-60-15,0 0-5 0,6 0-6 0,-6 0 0 16,7 0-7-16,-1 0-3 0,8 0-4 0,-2 0 0 0,1 0-1 15,0 0 1-15,7 4-1 0,-1-4 2 0,1 0 0 0,-1 0 1 16,7 5 1-16,0-5 2 0,1 0 1 0,-1 0 1 0,0 0 1 16,6 0 1-16,-5 0 2 0,5 0-1 0,1 0-2 15,-1 0 1-15,1 0 0 0,-1-5 0 0,1 5-2 16,-7-4-2-16,0 4-4 0,0-3-1 0,-7 3 0 0,1-4-5 16,-7 4-5-16,0-3-2 0,0 3-2 0,-7 0-7 0,2-4-13 15,-2 4-16-15,-6 0-21 0,0-3-25 0,0-1-39 16,0 0-62-16,0 0-97 0,-6-3-121 0,6-1-54 0</inkml:trace>
  <inkml:trace contextRef="#ctx0" brushRef="#br0" timeOffset="96425.05">5755 2026 472 0,'-7'-4'404'0,"1"1"-134"16,6-2-106-16,0 2-59 0,0 3-31 0,0-4-17 0,6 4-11 15,-6-4-2-15,7 4-1 0,-1 4-1 0,0-4 0 0,2 4 1 16,-2-1 0-16,6 5-2 0,-4-1 1 0,4 0-2 16,-5 5-3-16,-1-1 1 0,8 0-2 0,-8-1-3 0,0 9-1 15,1-5-3-15,0 5-1 0,-1-4-2 0,0 7-3 0,-6-5-5 16,7 6-4-16,0-2-1 0,-7 5-2 0,6 0-1 16,1-3-2-16,-1-2-1 0,7 1-3 0,-6 0 0 0,-1-3-2 15,7-2-2-15,-6 3-8 0,6-7-19 0,-7 6-22 16,8-8-26-16,-2 4-29 0,2-4-40 0,-2-5-62 0,8-1-109 15,-7-1-117-15,0-1-52 0</inkml:trace>
  <inkml:trace contextRef="#ctx0" brushRef="#br0" timeOffset="97206.15">6452 2007 422 0,'0'-7'508'0,"-6"-1"-144"15,6 4-129-15,0-2-70 0,0 2-32 0,-7 0-15 16,0 1-11-16,7-1-8 0,-7 4-8 0,2-4-12 0,-2 4-13 16,-1 4-14-16,3-4-14 0,-8 4-15 0,7-1-10 0,-8 5-6 15,8-5-3-15,-7 4-2 0,6 1-1 0,1-1-1 16,-1-3 1-16,7 4 1 0,-6-5 1 0,6 4-1 0,0-2 2 15,-8-3-2-15,8 2 2 0,0 0 1 0,0 0 0 0,0-1-1 16,0 1-1-16,8-4-1 0,-8 4 0 0,0-4 0 16,0 0-1-16,0 4-2 0,0-4 1 0,0 0 1 15,0 0-1-15,0 2 0 0,-8 3 3 0,8-2 1 0,0 1 1 16,-6 3-1-16,0 1 0 0,6-1-1 0,-7 3 3 0,1 2-2 16,6-1-1-16,0 4-1 0,0-5 0 0,6 2 0 0,1-1 2 15,-1 0-1-15,0 3 1 0,8-6 1 0,6 2 0 16,-7-3-1-16,7 2 0 0,-1-6 1 0,6 0 0 15,-4-3 5-15,5 0 4 0,-7-3 5 0,6 3 1 0,2-8 7 16,-7 4 12-16,6-3 19 0,-7 0 20 0,1-4 17 0,6 0 13 16,-7 1 8-16,-5-2 10 0,-2-3 9 0,8 5 0 15,-13-5-7-15,5 1-9 0,-4-2-13 0,-8 2-13 0,6 3-11 16,-6-7-10-16,0 7-10 0,-6-3-10 0,-2-1-12 16,8 3-12-16,-6-3-8 0,0 5-6 0,-1-1 1 0,-6 3-5 15,6 1-5-15,1 0-1 0,6 0-2 0,-6 3-1 0,6 0 0 16,-6 0-1-16,6 1-1 0,-8 3 3 0,8-4-1 15,0 4 0-15,0 0-2 0,0 0 0 0,0-4-1 0,0 4 0 16,0 0 0-16,0-4-4 0,0 4 1 0,0 0 2 16,0 0-2-16,0 0 2 0,0 4-2 0,8-4 0 0,-8 4 3 15,0 0 2-15,0-1-2 0,0 5-1 0,0-4 2 0,6 3 1 16,-6 3 1-16,6-2-2 0,-6 3-3 0,6-1-2 16,1 2-2-16,0-1-2 0,-1 4-3 0,1-1-1 0,-1-3-2 15,0 3 1-15,2-2 1 0,3-1 0 0,-4 3 3 16,6-3 12-16,-6 0-3 0,6-3-1 0,-6 3 2 0,6-4 0 15,-7 0-1-15,8 0 0 0,-2-2-1 0,-5 2-9 0,6-3 6 16,0 0 5-16,1-4 1 0,-3 0 2 0,3 0 1 16,-1 0 3-16,0 0 0 0,1-4-1 0,-2-4-1 0,2 5 0 15,-3-9-2-15,3 5 1 0,0-5 3 0,-2 2 1 16,-5-5 6-16,6 1 5 0,-7-1 1 0,1 1 2 0,-7-5 1 16,7 4 0-16,-7-2-1 0,-7-2-3 0,7 1-2 0,-7-1-4 15,-5-2-3-15,5 2-1 0,-12 1-1 0,5-1-1 16,-5 0-4-16,-1 2-2 0,1 2-1 0,-1 1 1 0,7 2-3 15,-6 5-3-15,4-1-6 0,4 6-9 0,4-2-14 16,7 4-28-16,-6 0-41 0,6 0-65 0,6 6-61 0,-6-2-58 16,7 4-61-16,13-1-78 0,-2 1-154 0,2-5-66 0,7 4-30 15,-1 0 15-15</inkml:trace>
  <inkml:trace contextRef="#ctx0" brushRef="#br0" timeOffset="97487.3">7443 1838 416 0,'-14'0'501'0,"2"0"-159"16,-2 4-145-16,0 0-75 0,9 0-32 0,-10 3-8 15,4 0-2-15,5 5 1 0,-8-2-1 0,8 2 0 0,-1 3-2 16,7-1-2-16,0 1-10 0,0 2-12 0,7-2-7 0,5-1-3 16,-4 1 3-16,9 1 3 0,3-6 6 0,8 1 8 15,-9-3 13-15,7-1 15 0,0-3 12 0,6 0 11 0,-5-4 8 16,-1 0 9-16,0-4 5 0,0 0 3 0,-1-3-4 0,-5 3-6 15,7-4-7-15,-8-2-11 0,-6 3-10 0,1-5-14 16,-2 2-15-16,-5-2-15 0,-7 1-13 0,0-4-12 0,-7 5-12 16,1-5-10-16,-8 0-8 0,2 1-14 0,-14 3-25 15,-1-4-63-15,-5 0-91 0,-7 4-93 0,-1 0-117 0,-5-3-208 16,-7 3-106-16,-7 0-65 0,0 3-20 0</inkml:trace>
  <inkml:trace contextRef="#ctx0" brushRef="#br0" timeOffset="99939.89">5983 2223 237 0,'-13'0'271'0,"-7"-3"-63"16,1-1-60-16,5 4-48 0,-5 0-31 0,6 0-18 0,-6 0-13 15,-1 0-5-15,7 0-4 0,-7 0-2 0,0 0 0 16,8 0 2-16,-8 4-1 0,7-1 0 0,0-3 3 16,7 4-3-16,-1-4-2 0,1 0-4 0,0 0-3 0,6 3-3 15,-8-3 1-15,8 0-1 0,8 0-2 0,-8 4 0 0,6-4 0 16,0 5 1-16,7-5-1 0,0 3-1 0,0-3-5 0,7 3-1 15,-8-3-1-15,8 4-1 0,7-4-3 0,-8 0 0 16,0 4-1-16,8-4-1 0,-8 0-1 0,0 0 1 16,8 0 0-16,-7 0 2 0,-1 0 1 0,-6 0 5 0,6 0 5 15,-6-4 9-15,0 4 12 0,-13 0 6 0,7-4 4 0,-7 4 2 16,-7 0-1-16,7-3-5 0,-13 0-6 0,-7 3-8 16,2-5-10-16,-15 5-9 0,-7 0-5 0,2 0-3 0,-8 0-1 15,-6 0 1-15,6 5 0 0,-5-5 1 0,-2 3-1 16,1 0 1-16,7-3 2 0,-1 4 2 0,7-4 1 0,6 4 3 15,7-4 3-15,6 0 2 0,8 0 3 0,-2 0 1 0,14 3-2 16,7-3 1-16,0 0-3 0,10 0-1 0,3 0-5 16,8-3-2-16,-2 3-3 0,6-4-1 0,1 0 0 0,6 1 0 15,0 0 0-15,0-2 0 0,0-2 0 0,0 3-2 0,1-3 1 16,-2 0 0-16,1-1 1 0,-6 1 1 0,6-1 5 16,-13-2 6-16,7 3 11 0,-7-1 17 0,-7-3 21 0,1 4 21 15,-7-1 16-15,0 1 10 0,-6 0-1 0,-1-1-3 16,-12 1-11-16,6 0-13 0,-14 0-20 0,1 3-23 0,-7-4-18 15,2 5-10-15,-15-4-6 0,7 2-3 0,-7 3-1 0,1-2-2 16,-8 0-2-16,8 0 1 0,-7 4 0 0,6-3 0 16,7-1 1-16,-6 4 2 0,12-4-1 0,1 4 2 15,5-4-1-15,2 4-1 0,5 0-2 0,7 0 0 0,0 0-3 16,7 0-3-16,5 0-4 0,8 4-5 0,-1-4 0 0,15 0-4 16,-9 0-2-16,7 4-3 0,2-4-2 0,-2 0 1 0,1 0 2 15,6 0 3-15,-7 0 3 0,7 0 4 0,-6-4 3 16,-1 4 3-16,1 0 5 0,-7-4 2 0,0 2 1 15,-6 2 1-15,-1-5 1 0,-6 2 1 0,0 3 3 0,-6-4 0 16,-7 4 1-16,-7 0-2 0,0 0 1 0,-12 0 0 0,0 0-1 16,-7 0-3-16,-7 4 0 0,-6-1-2 0,0 2-1 15,0 1 0-15,-7-2 0 0,7 0 0 0,-6-1-1 0,-2 5 1 16,9-4-1-16,-1-2-1 0,-1 3-2 0,1-2 1 0,7 1-1 16,6-1-1-16,-1-3 0 0,9 4 0 0,-2-4 1 15,7 0 7-15,-1 4-2 0,8-4-6 0,0 0-6 0,6 0-5 16,0 0 0-16,0 4-2 0,6-4-2 0,7 0-6 15,-6 0 2-15,6 0 5 0,0-4 5 0,0 4 3 0,7 0 0 16,-8 0 2-16,1-4-5 0,7 4 6 0,-7 0 4 16,0-4 2-16,0 4 3 0,0 0 0 0,0 0 1 0,-7 0 1 15,1 0 4-15,0 0-2 0,-1 0-2 0,-6 0-1 0,0 0-1 16,-6 0 2-16,-1 4-2 0,-6 0-1 0,0 0 1 16,-7-1 1-16,1 1 0 0,-7-1 0 0,0 1-1 0,0 3 1 15,6-2 0-15,-6 1 1 0,1-2 0 0,-2 0 0 16,6 2 0-16,1-1 0 0,9-5 1 0,-2 4 1 0,0-4-1 15,6 3-1-15,7-3 0 0,0 5 0 0,0-5 1 16,13 0-1-16,1 0-4 0,-2 0-3 0,8 0-3 0,6 0-2 16,1 0-4-16,-2-5-3 0,1 5 0 0,0-3-1 0,7-1 1 15,-7 4 3-15,6-5 4 0,1 2 3 0,-7 0 2 0,7-5 4 16,-7 5 0-16,0 0 3 0,0-2 3 0,0 1 1 16,-7 1 5-16,1 3-1 0,0-4-1 0,-7 4 0 15,-7-3-1-15,0 3-4 0,1 0-1 0,-14 0-1 0,1 3-7 16,-13 1 3-16,-1-1 0 0,0 1 2 0,-6 1 0 0,-7 1 1 15,1-2 1-15,0 3 0 0,-1-4 0 0,7 6 0 16,-7-6-2-16,1 4 1 0,6-3 0 0,-1 4 0 0,2-5 0 16,5 1 0-16,7 0 1 0,0-4 0 0,7 4 0 15,6-4 1-15,6 2-1 0,7-2 0 0,7 5-2 0,6-5 0 16,0 3-2-16,7-3-1 0,-1 0-2 0,7 0 0 0,1 0-2 16,5 0-1-16,-7 0 1 0,2-3 0 0,-1 3 2 15,0-5 2-15,0 5 1 0,-6-2 3 0,-7 2 1 0,-1-4 0 16,-5 4 2-16,-13 0-2 0,6 0 0 0,-13 0-1 15,-7 0 0-15,-6 0 1 0,0 0-2 0,-12 0 1 0,-1 4 0 16,-1-4 2-16,-5 2 0 0,-7 3 0 0,6-5 0 0,0 3-1 16,-6 1 0-16,7-1 0 0,-1 1-1 0,1-4 1 15,-1 4-1-15,7 0 1 0,0-1 0 0,6-3 0 0,1 4-1 16,-1-1 0-16,14-3-1 0,0 4 1 0,-1-1-1 16,7 1 0-16,7 1-1 0,5-2-5 0,2 0-5 0,5 1-5 15,7 0-1-15,-6-4-2 0,12 3-4 0,1 0-1 16,-7 2 0-16,6-5 3 0,1 4 7 0,-1-1 5 0,1-3 2 15,-7 5 4-15,7-5 1 0,-7 2 3 0,0-2 1 0,-7 4 1 16,1-4-1-16,0 3 0 0,-8 1 0 0,-6 0-1 0,1 0 0 16,-7 0 2-16,-7 0-2 0,-5 3-1 0,-1-5 2 15,-6 6 1-15,-8 0 0 0,1 3-1 0,0-4 1 16,-7 0 0-16,1 1 0 0,6-1 0 0,-1-3 0 0,1 2 0 16,1-1 0-16,5-1-1 0,8-1-2 0,-2 1 1 0,8-1 1 15,-1-3 1-15,7 0 0 0,0 4 1 0,7-1-1 16,5-3-1-16,8 4-2 0,0-4-3 0,-1-4-5 0,13 4-4 15,-5 0-3-15,-1 0 0 0,6-3-2 0,-5-1 3 16,-1 4 6-16,6-3 1 0,-12-1 2 0,6 4 4 0,-7-3 1 16,1 3 2-16,-7-4 2 0,0-1 1 0,-6 5-3 0,-7 0 3 15,0 0 1-15,-7 0 3 0,-6 0-3 0,0 0 0 16,-7 5-1-16,-6-1-1 0,0-1-1 0,-7 1 0 16,1 3 0-16,-1-4 5 0,1 5-3 0,6-4 1 0,-7 4 0 15,13-6-2-15,-5 5 1 0,12-3-1 0,0 0 0 0,-1 0-4 16,8-4 4-16,6 4-2 0,0-4 3 0,6 4 1 0,2-4-1 15,4 0 1-15,8 0-1 0,5 0 0 0,1 0-2 16,1-4-1-16,-1 4 1 0,6-4-1 0,1 4-1 0,-1-4-1 16,1 0 2-16,-7 0-1 0,6 2-1 0,-5-3 0 15,5 3 2-15,-5-3 0 0,-1 2 1 0,-7-1 1 0,7 0 2 16,-12 0 2-16,-2 1 2 0,2-1 1 0,-8 4 0 16,-6-3-2-16,-6-1 0 0,-2 4 0 0,-10-3-1 0,4 3-2 15,-12 0-4-15,1-4 0 0,-8-1-1 0,0 2-4 0,0 3-5 16,1-3-4-16,-1-1-13 0,7 0-20 0,0 4-25 15,0-3-46-15,6 0-84 0,1-6-163 0,6 6-83 0,7-1-44 16</inkml:trace>
  <inkml:trace contextRef="#ctx0" brushRef="#br0" timeOffset="100642.82">8309 2070 95 0,'0'-5'210'0,"0"3"-26"0,-6-2-27 0,6 4-24 0,-7-8-19 16,1 5-15-16,6-1-10 0,-8 0-3 0,8 0-7 0,-6 2-4 15,6-3-6-15,-6 2-7 0,6-1-8 0,0 4-4 16,0-3-3-16,0-2-5 0,0 5-3 0,0-3 0 0,0 3-3 16,0-4-3-16,6 4-4 0,0-4-2 0,2 1-5 15,-2 0-2-15,7 3 1 0,0-5 0 0,0 1 2 0,0 1 5 16,7 3 3-16,0-3 2 0,-2-1 3 0,2 0 1 0,0 4-2 15,6-3-3-15,0-1-4 0,-1 0-3 0,2 0-2 16,-1 4-1-16,7-3-2 0,-8-1 0 0,2 1 0 0,-1-1 0 16,7 4-2-16,-8-3-1 0,-6-1-5 0,8 0-2 15,-7 4-3-15,-7-4-7 0,7 1-3 0,-14 3-8 0,7 0-13 16,-6 0-17-16,-2-4-18 0,-5 4-18 0,7 0-19 0,-7 4-19 16,-7-4-28-16,7 3-38 0,-5 1-57 0,-2-4-105 15,-6 4-83-15,0 0-47 0</inkml:trace>
  <inkml:trace contextRef="#ctx0" brushRef="#br0" timeOffset="100830.3">8270 2106 194 0,'-7'3'454'0,"7"-3"-132"0,0 4-124 0,0 1-76 16,7-5-33-16,-1 0-15 0,0 0-5 0,8-5-1 16,-1 5 3-16,7-4-2 0,-1 1-5 0,6 3-5 0,2-4-9 15,-1 1-9-15,1-1-7 0,5 4-6 0,6-3-4 0,-5-1-4 16,7-4-4-16,-2 8-3 0,2-3-6 0,0-4-3 15,-2 7-6-15,1-7-10 0,-6 3-21 0,-2 4-29 0,-4-4-32 16,-7 0-54-16,-7 1-94 0,1-1-152 0,-8 0-77 16,-6 0-39-16</inkml:trace>
  <inkml:trace contextRef="#ctx0" brushRef="#br0" timeOffset="103251.58">3207 1886 217 0,'0'0'219'0,"0"0"-43"16,0 0-39-16,0-3-32 0,0 3-26 0,0 0-20 0,0-4-16 16,0 1-11-16,-6 3-7 0,6-5-4 0,0 1-2 15,0 4 1-15,0-3-2 0,0 0 0 0,-8-1 2 16,8 0 2-16,0 4 1 0,0-3 0 0,0-1-1 0,0 0-4 16,0 0-1-16,0 4-1 0,0-3-3 0,0 3-3 0,0-4-2 15,0 1-1-15,8-1 0 0,-2-3 2 0,0 3 2 16,2-3-1-16,4-1 2 0,1 2 2 0,7-6 1 0,-8 1-2 15,8 4-1-15,5-4-3 0,-4-4 1 0,12 4-1 16,-7-4-2-16,-1 5-1 0,8-5 0 0,0 1 0 0,0 2 1 16,6 1 0-16,-7-3-1 0,7 3 1 0,1 0 0 0,-2-3 0 15,1 2 1-15,0-3 1 0,1 4-2 0,-1 1 1 16,-7-2 0-16,7 1-1 0,1 0-1 0,-1 4 1 0,-1 0-4 16,2-1 0-16,-7 1-1 0,6 0-2 0,-1 4 0 15,8-6 0-15,-7 6-1 0,6-4 0 0,-5 0 0 0,5 4 0 16,1-2 0-16,0 1-1 0,0-4 2 0,-1 6 0 0,1-2 0 15,5 0-1-15,-5 0 0 0,7 1-1 0,-2-1 2 16,2 0 0-16,-1 4-1 0,0-4 2 0,0 4 3 0,0-2-2 16,1 2 0-16,-2 0 0 0,-5 0-1 0,7 2 1 15,-2-2-1-15,-5 4 0 0,7 0-2 0,-8 3-1 0,1-3 1 16,-1 0 1-16,1 2-1 0,-1-1 0 0,-6-2 0 16,7 1-2-16,-1 4 2 0,-5-5 0 0,5 1 1 0,-6 3-1 15,1-4 0-15,-2 2 1 0,1-1 1 0,1-1 0 0,-7 4-1 16,5-3 0-16,-5-1 0 0,-1 1 0 0,0 4 1 0,7-5-1 15,-5 1 0-15,-1 4 0 0,6-6 0 0,-7 2 0 16,7 0 0-16,-7 0 1 0,8-1 1 0,-1 1 1 16,0 0-1-16,-7 2 1 0,8-1 0 0,-7-2-1 0,-2 4-1 15,3 1 0-15,-2-4-1 0,1 3 0 0,-7 1 0 0,6-4-1 16,-12 2 0-16,5-2 1 0,2 3-2 0,-7 1 2 16,-1-4 0-16,-6 3-2 0,0 1 2 0,0-2 0 0,-6 2 0 15,5-1-1-15,-5 1 1 0,0-1 0 0,-1 0-1 16,-1 0-1-16,-5 1 1 0,9 2 0 0,-3-1-1 0,-1-3 0 15,3 5 0-15,-2-3 2 0,7 3 0 0,-6-4-2 0,5 0 2 16,-4 4-3-16,4-3 1 0,2-2-3 0,-3-2-1 16,3 4-4-16,0-1-1 0,-2-3 1 0,2 0-3 15,-2-1 3-15,2 1-2 0,-1-1-1 0,-1 1 4 0,-4-4 4 16,-2 3 2-16,0-3 0 0,-1 0 1 0,4 4 2 0,-9-4 0 16,0-4 4-16,0 4-1 0,0-3-3 0,0 3 1 0,0-7 2 15,-9 3-2-15,4-3 1 0,-1 3-2 0,0-3 0 16,-8-1 2-16,8-2 1 0,-7 2-1 0,-1-3-1 15,2 4 3-15,-2-4-2 0,-6 0 2 0,8 0-1 0,-1 1 0 16,-7 1 2-16,8-1 5 0,-8-2 2 0,7 5 1 0,0-3 1 16,-6 2 2-16,5-3 1 0,1 3 1 0,6-2-2 15,-5 3-4-15,5-1-1 0,1 1 3 0,-1 3 0 0,0 0-1 16,7-2-4-16,0 6 0 0,0-4 0 0,0 4-2 16,7 0-1-16,6 0-4 0,-6 0-1 0,12 4-1 0,-6-1 0 15,7 0 0-15,6 5-1 0,-7-5-1 0,7 5-1 0,-1-4 1 16,-5 3-4-16,8 1-1 0,-10-2 0 0,2 2-2 15,-7 3 1-15,1-5-2 0,-2-1 2 0,2-2-1 16,-8 1 1-16,-6-1 2 0,5 1 1 0,-5 4 0 0,-5-5 3 16,-1 1 1-16,-3-1 0 0,4 1 1 0,-7 1 0 0,-2-3 0 15,1 2-2-15,0 0 1 0,0 0-3 0,7-1-9 0,-8 1-19 16,2 0-29-16,4-4-55 0,8 4-95 0,-6-4-137 16,12 3-81-16,2-3-45 0</inkml:trace>
  <inkml:trace contextRef="#ctx0" brushRef="#br0" timeOffset="104017.02">9742 1523 385 0,'0'-2'383'15,"0"-3"-126"-15,0 2-99 0,0-4-57 0,0 3-26 16,7 0-13-16,-7 0-9 0,7-3-8 0,-7 4-5 16,6-1-3-16,0 1-2 0,-6-1-2 0,0-1-5 0,7 5-5 15,-7 0-7-15,0-3-4 0,0 3-2 0,7 3-3 0,-7-3-3 16,-7 5-1-16,7-1-2 0,0 3 1 0,-7 0-1 15,1 4 1-15,0 0 1 0,-8 3-1 0,2 1-1 0,-1 0 1 16,-7 3 0-16,0 1 0 0,-6 2-1 0,1 1 2 0,-1 0 0 16,-1 0-1-16,-5 4 2 0,6-4-1 0,-7 0 1 15,7 0 0-15,0-1 3 0,0 2 2 0,-1-5 0 0,2 0 2 16,5 0-1-16,0-3 2 0,1 4 0 0,6-9-1 16,0 5-2-16,0-3-1 0,5-5 2 0,8 3 0 0,-5-2 2 15,10-1 2-15,-5 1 3 0,15-2 1 0,-3-2 2 0,1 4 0 16,13-5-1-16,-6 1-2 0,13 0-3 0,-7-1-2 15,6 2-2-15,7-2-3 0,-6-3-3 0,7 4-1 0,-2-1-3 16,-5 2 1-16,6-3 0 0,-1 2-1 0,2 0 0 16,5 0-2-16,-5-1 2 0,-7 1 0 0,5 0 0 0,-5 0-2 15,0-2 1-15,-1 3 0 0,-6-2-1 0,0-3 2 0,1 4 2 16,-8-4-2-16,0 0 0 0,-6 0 2 0,0 0-1 16,0-4 0-16,-7 1 0 0,8 3 3 0,-8-5-3 0,8-1 4 15,-8 2 2-15,1-3 6 0,5-1 5 0,-4 2 7 16,-8-6 5-16,6 1 3 0,0 0 3 0,-6-4 3 0,6 1 3 15,-6-5-2-15,0 1-2 0,0-1-6 0,0-2-3 0,0-6 0 16,-6 2 1-16,0 0-3 0,0-4-2 0,-8-1-3 16,1 1 0-16,7 0 1 0,-8-4-2 0,2 0-2 15,-2 3-6-15,1 1-3 0,0 0-1 0,0 4-3 0,1-2-4 16,-2 6-2-16,2 2-3 0,-2 4-7 0,1 1-22 0,7 3-30 16,-8 3-30-16,14 4-27 0,-6 2-27 0,12 4-36 0,-6-2-54 15,14 8-108-15,-8-1-115 0,7 1-46 0,1-2-16 16</inkml:trace>
  <inkml:trace contextRef="#ctx0" brushRef="#br0" timeOffset="104766.87">9612 1531 80 0,'6'4'108'0,"-6"-4"-14"0,8 0-8 0,-8 3-9 16,0-3-9-16,6 4-5 0,-6-4-3 0,6 4-6 0,-6-4-3 16,7 4-7-16,-7-2-3 0,6-2 0 0,1 0-2 15,-7 5 0-15,7-5 3 0,-1 0 3 0,0 0 1 0,0-5 3 16,2 3-3-16,-2-2 0 0,0 0 1 0,1 0-4 16,0 1 0-16,-1-5-2 0,1-3-2 0,-1 4-2 0,0-4 2 15,1 0 0-15,6 1 0 0,-7-5-1 0,8 4-3 16,-8-4-1-16,14 0-1 0,-7 0 1 0,-1 4-4 0,2-3-2 15,-1-1-2-15,0 5-1 0,6-5 1 0,-5 4-1 0,-2 3-2 16,2-4-3-16,-1 3-1 0,-7 1-2 0,7-4-2 16,0 5-2-16,-7 0-3 0,8 4-3 0,-8-1-2 0,-6 0-3 15,6 4-2-15,-6-4-2 0,0 4-3 0,0 0-1 16,0 4 0-16,-6-4-5 0,6 8-11 0,-13-5-13 0,6 4-11 16,-5 0-16-16,5 1-16 0,-6-1-22 0,0 5-27 0,7-5-33 15,-1 0-50-15,0 1-92 0,1-1-91 0,6 0-46 16</inkml:trace>
  <inkml:trace contextRef="#ctx0" brushRef="#br0" timeOffset="105672.88">10942 1663 346 0,'-7'0'267'0,"0"-4"-95"15,7 4-67-15,-6-3-38 0,6-1-15 0,-7 4-5 0,7 0-1 16,0-4 0-16,-6 0 3 0,6 4-2 0,0-2-1 0,0 2-4 16,0 0-5-16,0-5-4 0,0 5-2 0,-6-3-1 15,6 3-1-15,0 0 0 0,0 0 1 0,0-4 0 16,0 4 0-16,0 0 1 0,0 0 0 0,0 0-1 0,0-3 0 15,0 3-1-15,0 0-3 0,0 0-3 0,6-4-3 0,0 4-3 16,1-4-2-16,-1 4-2 0,1-4-1 0,11 4-2 16,-3-3 0-16,4-1 0 0,1 4-3 0,0-4-1 0,6 4-1 15,-1-3 0-15,0 0 0 0,2-1-3 0,6 4 1 16,-7-5-1-16,7 2 1 0,-1 0 1 0,1 3 2 0,-1-4 2 16,1 0 0-16,0 4 4 0,-8-4 1 0,8 4 2 0,-13-4 1 15,0 4 5-15,-1 0 5 0,-12 0 3 0,5 0 10 16,-5 0 7-16,-1 0 7 0,1-3 2 0,-7-1 0 0,0 1-2 15,0 3-6-15,0-5-6 0,-7 3-9 0,7-2-10 0,-6 0-8 16,-1 0-3-16,1 1-3 0,0 3-1 0,-1-4 0 16,0 0-1-16,7 4 1 0,-6-4 1 0,6 4 2 0,-6 0 2 15,6-2 1-15,0 2 1 0,0 0 1 0,0 0 1 16,0 0 1-16,0 0-2 0,0 0 0 0,-7 0-2 0,7 0-2 16,0 0-1-16,0 0-3 0,0 0-3 0,0 0-2 0,0 0-1 15,0 0 1-15,0 0-1 0,0 0 0 0,0 0 0 16,0 0 0-16,0-5 3 0,0 5 1 0,0 0 0 15,0 0-1-15,0 0 2 0,0 0 0 0,0 0 0 0,0 0 0 16,0 0-3-16,0 0 1 0,0 0-2 0,0 0 2 0,0 0-2 16,0 0-1-16,0 0 1 0,0 0 0 0,0 0 0 15,0 0 1-15,0 0 0 0,0 0-2 0,0 0 1 0,0 0 3 16,0 0-1-16,0 0 2 0,0 0 2 0,0 0 2 16,0 0 4-16,0 0 0 0,7 0 2 0,-7 0-1 0,0 0-1 15,0 0-1-15,0 0-4 0,0 0-4 0,0 0-3 0,0 0-7 16,0 0-15-16,0 0-29 0,0 0-35 0,0 0-40 15,0 0-40-15,0 0-49 0,6-3-72 0,-6-1-146 0,-6 1-88 16,6-5-43-16</inkml:trace>
  <inkml:trace contextRef="#ctx0" brushRef="#br0" timeOffset="105954.07">11098 1310 360 0,'0'-2'473'0,"0"-2"-158"0,-6 4-127 0,6-3-71 0,0 3-38 16,0-5-19-16,0 5-11 0,0 0-3 0,0 5-1 15,0-5 0-15,6 3 0 0,-6 3-3 0,5 2 0 16,2 1 1-16,1 1 1 0,-2 5 0 0,7-1-2 0,-6 5 1 16,-1-2-2-16,7 6-3 0,-7 0-5 0,1-3-6 0,0 6-7 15,-1 3-5-15,-1 0-3 0,4-2-5 0,-3 2-2 0,-1 0-1 16,3 1 0-16,-8-1-1 0,6-4-2 0,1 2 0 15,-1-2-1-15,1 0 1 0,-1-2-4 0,0-2-11 16,2-2-20-16,-2-4-21 0,0 3-24 0,8-7-30 0,-8-1-41 16,7-2-70-16,-1-1-121 0,2-3-92 0,6-4-53 0</inkml:trace>
  <inkml:trace contextRef="#ctx0" brushRef="#br0" timeOffset="106204.15">11678 1308 356 0,'0'-4'486'15,"0"1"-164"-15,6-2-135 0,-6 5-70 0,0 5-36 16,7-5-15-16,-7 7-13 0,7-5 2 0,-1 10 7 0,-6-1 0 16,6 3-4-16,0 2-5 0,2 2-4 0,-2 1-6 0,-6 2-8 15,6 1-6-15,-6 3-7 0,7 1-5 0,-7 1-4 16,0 2-2-16,0-4-4 0,0 4-1 0,0-3-2 0,0 0-2 15,0-1 0-15,0 4-1 0,-7-6-1 0,7 2-2 16,0-3-8-16,-6-4-14 0,6 5-18 0,0-9-18 0,-6 1-24 16,6-1-27-16,0-2-35 0,6-5-47 0,-6 0-61 0,0-7-100 15,6 0-77-15,1-4-36 0</inkml:trace>
  <inkml:trace contextRef="#ctx0" brushRef="#br0" timeOffset="106485.2">11965 1458 124 0,'0'-19'380'0,"6"1"-96"0,-6 3-94 0,0 4-62 16,-6-3-36-16,6 3-22 0,-8 4-12 0,-4 0-12 16,6-2-9-16,-8 6-6 0,2 0-6 0,-2 3-5 15,-5 0 0-15,5 3-2 0,2 0-1 0,-8 2-2 0,14-1 2 16,-7-1 2-16,6 4 2 0,0 0 1 0,1 5-1 0,0-5 1 16,6 1 3-16,0 2 3 0,0 1-1 0,6-1-4 15,0 2-3-15,1 3-1 0,6-5-3 0,0 6-3 0,-6-2-4 16,12 4-4-16,-5-3-1 0,-2 4-1 0,1-2-2 0,7 2 0 15,-7-1 0-15,6 1 2 0,1 0-2 0,-1-2 1 16,1 2 0-16,0-1-1 0,6 0 0 0,-7 1 0 0,7-4-1 16,0-1-3-16,1 1-10 0,-8 0-13 0,6-5-16 15,2 1-29-15,-1 0-43 0,-6-4-76 0,6-3-142 0,-7-1-87 16,7 1-51-16</inkml:trace>
  <inkml:trace contextRef="#ctx0" brushRef="#br0" timeOffset="106782.17">12492 1439 342 0,'0'-8'469'0,"-6"2"-173"0,6 2-130 15,0 4-73-15,-6 0-35 0,6 0-17 0,-8 8-9 0,8-1-3 16,-6 5 2-16,6-2 0 0,0 5-1 0,0 3-1 0,0 0 1 16,0 4-4-16,0-1-1 0,6 2-3 0,-6 0 6 15,8-2 9-15,-2 2 15 0,7-6 20 0,-7-3 19 0,14 1 32 16,-8-3 31-16,8-5 35 0,7 0 25 0,-8-7 21 0,8-4 8 15,-2 1 1-15,7-8-7 0,-5 0-23 0,-1-3-28 16,6-5-30-16,-5-3-31 0,-1 4-26 0,0-8-24 16,0 4-19-16,0-4-14 0,-8 1-9 0,9-1-8 0,-7-3-5 15,-1 2-6-15,1-2-3 0,-7-3-4 0,0 3-4 0,0-4 0 16,-8 4 0-16,4-5-3 0,-3 5-7 0,-1 0-8 0,-5 2-13 16,-5 2-26-16,5 4-53 0,-15-2-83 0,4 8-89 15,-9 1-86-15,-5 3-124 0,-2 4-173 0,-12 3-92 0,0 1-37 16,-6-2 19-16</inkml:trace>
  <inkml:trace contextRef="#ctx0" brushRef="#br0" timeOffset="112030.9">17026 17090 176 0,'8'-4'191'16,"-8"4"-30"-16,7 0-34 0,-7 0-33 0,0-4-29 0,6 4-28 15,-6 0-21-15,0 0-15 0,0 0-11 0,0 0-7 16,6 0-5-16,-6 0-3 0,0 0-1 0,0 0 0 0,0 0 0 16,0 0 1-16,0 0 1 0,0 0 2 0,0 0 2 0,0 0 4 15,0 0 2-15,0 0 6 0,0 0 3 0,0 0 11 0,0 0 1 16,0 0 1-16,0 0 3 0,0 0-1 0,0 0 2 0,0 0-1 16,0 0-3-16,0 0-9 0,0 0-5 0,0 4-7 15,-6-4-9-15,6 0-10 0,0 4-10 0,-6-4-13 0,6 4-10 16,0-4-9-16,0 3-5 0,-7-3-3 0,7 4 3 0,0-4 9 15</inkml:trace>
  <inkml:trace contextRef="#ctx0" brushRef="#br0" timeOffset="112577.51">17021 17101 20 0,'0'0'86'0,"0"-4"20"0,0 4 11 0,0-3 3 0,-7 3-4 0,7 0-12 0,0 0-16 0,0 0-19 0,0 0-21 31,0 0-17-31,0 0-12 0,0 0-11 0,0 0-7 0,0 0-3 0,0 0-1 0,0 3-1 0,7-3 0 0,-7 0 0 16,0 0-1-16,0 4 2 0,0-4 0 0,-7 3 0 0,7 1-1 16,0-4 1-16,0 0 2 0,0 0-1 0,-7 3 1 0,7-3 1 15,0 4 0-15,-5-4 3 0,5 0 0 0,0 0 2 0,-7 0 0 16,7 0 0-16,-8 0 0 0,8 0 2 0,-5 0 0 15,5 0-3-15,0 0-1 0,0 0-1 0,-6 0 0 0,6 5 1 16,0-5-2-16,0 0-1 0,0 0 0 0,0 0 1 0,0 0 1 16,0 0-1-16,0 0-1 0,0 0 0 0,0 0 3 0,0 0 0 15,0 0 1-15,0 0 2 0,0 0 3 0,0 0 5 0,0 0 6 16,0 0 2-16,0 0 1 0,0 0 3 0,0 0 0 16,0 0 1-16,0 0-3 0,0 0-3 0,0 0-3 0,0 0-4 15,0 0-1-15,0 0-4 0,0 0-1 0,0 0-1 0,0 0-3 16,0 0-2-16,0 0 4 0,0 0 1 0,0 0 0 0,0 0 2 15,0 0 3-15,0 0 0 0,0 0 2 0,0 0 3 0,0 0-3 16,0 0 0-16,0 0-1 0,0 3-2 0,0-3 0 16,0 0-1-16,0 0-3 0,0 0-2 0,0 0-2 0,0 0-2 15,0 0 0-15,0 0 0 0,0 0-3 0,0 0 1 0,0 0-1 16,0 0 0-16,6 0 2 0,-6 0 0 0,0 0 0 0,0 0-1 16,0 0 1-16,0 0 1 0,0 0-1 0,0-3 1 0,0 3 0 15,0 0 0-15,0 0-1 0,0 0 1 0,0-5 1 16,0 5-1-16,0 0 2 0,-6 0 0 0,6-4 0 0,0 4 0 15,0 0 0-15,0 0 1 0,0 0-1 0,0 0-1 0,0 0-2 16,0 0-3-16,0 0 1 0,0-3-3 0,0 3-1 0,0 0-1 16,0 0-3-16,0 0-1 0,0 0 0 0,0 0-2 0,0 0-3 15,0-4-3-15,0 4-3 0,-8 0-3 0,8-3-3 16,0 3-3-16,-6 0-2 0,6 0-2 0,0-4-2 0,-6 4 1 16,6 0 2-16,0 0 2 0,0 0 4 0,-7-3 3 0,7 3 4 15,0 0 5-15,0 0 4 0,0 0 2 0,0 0-2 0,0 0-1 16,0-4-4-16,0 4-5 0,0 0-8 0,0 0-9 0,7 0-9 15,-7 0-10-15,0 0-11 0,0 0-15 0,6 4-12 16,-6-4-13-16,0 0-15 0,0 0-18 0</inkml:trace>
  <inkml:trace contextRef="#ctx0" brushRef="#br0" timeOffset="-156771.09">2848 6685 254 0,'0'-10'502'0,"0"-1"-119"0,0 3-149 0,0 1-88 15,-7-1-46-15,2 1-19 0,-2 4-8 0,-1-4 0 0,-3 3 1 16,-2 0 6-16,-1 0 13 0,-5 1 9 0,-7-2 6 16,-1 5 3-16,2 0-2 0,-8 5 1 0,1-5 2 0,-14 7 6 15,7-3-6-15,-6 7 0 0,-1-4-3 0,1 8-1 16,-8-1 3-16,7 1-5 0,1 3-6 0,-7 0-13 0,6 1-9 15,0 3-12-15,1 4-8 0,-1-1-9 0,7 4-10 0,-1 5-5 16,-5-5-6-16,6 7 0 0,7 1-2 0,0-1 1 0,-2 5 3 16,9-1-1-16,5 4 0 0,0 1 1 0,1 2 2 15,6 0-2-15,6 1 0 0,1 3-4 0,0 0-2 16,6 2-3-16,6 1-3 0,0-4-5 0,1 6-4 0,6-1-2 16,0-3-3-16,0 2-3 0,6-3-1 0,1 1 1 0,6-5-2 15,1 1 1-15,-2-8 1 0,14 4-1 0,-6-3 2 0,6-5 1 16,7 1-1-16,-1-8 0 0,1 0 1 0,-1-3 0 15,8 1-1-15,-2-10 0 0,2-3 1 0,-1-6 0 16,7-4 4-16,-7-1 2 0,-1-6 1 0,2-4 3 0,-1-8 5 16,0 0 4-16,-1-3 5 0,3-4 7 0,-9-7 0 0,1 0-1 15,-7-6 2-15,-1-1-3 0,1 0-1 0,-5-7-6 16,-8-1-4-16,0-4-7 0,-2-8-5 0,-4 1 2 0,1-3-5 16,-15-5-5-16,1-3-6 0,-7 0-3 0,0 1-2 15,-7-8-6-15,-6 3 0 0,-1 1-6 0,-6-1 0 0,-4 4 1 16,-2 3 0-16,-7 1-4 0,-6 3-3 0,0 8-5 0,-6 3-11 15,-1 5-14-15,-7 2-21 0,2 4-25 0,-2 5-32 16,0 6-41-16,9 1-43 0,-2 6-43 0,6 5-37 0,8-1-39 16,12 8-58-16,2-1-99 0,4 8-65 0,14 0-36 15,0 4 3-15</inkml:trace>
  <inkml:trace contextRef="#ctx0" brushRef="#br0" timeOffset="-156286.82">3865 6762 156 0,'-20'-14'494'16,"-6"-5"-76"-16,7 8-162 0,-1-3-110 0,8 3-55 0,-8 0-29 15,0 4-13-15,7-4-5 0,-6 3 0 0,6 5-1 0,-7-1 1 16,0 0 0-16,8 8 1 0,-8-4-2 0,1 7-4 16,-1 4-3-16,0 4-4 0,1 3-2 0,-7 0-1 15,6 12 2-15,1-1 0 0,-1 8 4 0,0 3 5 0,1 8 2 16,-1 3 7-16,0 4 1 0,8 11-1 0,-8 0-2 0,1 4-6 16,-1 2-7-16,8 3-7 0,-2-3-7 0,8 2-6 15,-1-1-8-15,7-4 1 0,0-6 0 0,13 3 0 0,-7-8 4 16,8-3 2-16,6 1 4 0,5-6 2 0,1 2 4 15,0-8-1-15,7-1 1 0,-1-5 0 0,8-6 0 0,-1-2-1 16,0-9 4-16,7-2 9 0,5-8 13 0,2-8 12 0,-1-6 15 16,7-5 17-16,6-10 20 0,-7-4 22 0,1-3 16 15,6-8 5-15,-12-4-3 0,5-3-8 0,-6-4-11 0,-6-8-17 16,-1-3-20-16,-5-3-26 0,-1-5-23 0,-14 1-19 16,2-7-14-16,-14 3-9 0,-1-4-8 0,-12 4-7 0,-12-4-6 15,-1 2-2-15,-14 1-4 0,-5 1-7 0,-14 7-7 0,1 1-7 16,-14 3-10-16,0 7-9 0,-5 4-9 0,-9 4-11 15,-4 3-11-15,-2 12-12 0,8-1-14 0,6 8-25 0,6-1-34 16,7 9-39-16,13 2-37 0,13 5-37 0,12 3-71 16,8 3-156-16,0 5-47 0,12 2-28 0,0 1 1 0</inkml:trace>
  <inkml:trace contextRef="#ctx0" brushRef="#br0" timeOffset="-155927.72">5116 6828 289 0,'-26'-7'531'0,"-6"3"-7"0,-1 1-230 16,1 6-138-16,-7 1-72 0,5 7-32 0,-5 0-12 16,7 4 1-16,-1 2 12 0,1 10 15 0,-1 2 16 0,-5 4 11 15,4 7 8-15,3 8-2 0,4 7-5 0,-5 3-9 0,6 8-15 16,-1 0-20-16,8 4-16 0,6 4-13 0,7-5-8 15,-2 3-7-15,8-1-4 0,8-6-1 0,-2 2-2 0,13-9 2 16,1 1 3-16,5-4 2 0,2-4 3 0,6-7 7 16,5-3 15-16,-6-5 21 0,15-7 25 0,-8-8 31 0,7-5 25 15,5-5 23-15,2-11 16 0,-1-4 6 0,7-7-1 0,-8-10-9 16,2-1-16-16,5-8-22 0,-5-3-18 0,-2-7-19 16,-5 3-14-16,-7-7-10 0,1-4-12 0,-1 2-11 15,-13-6-10-15,-7-3-11 0,1 0-12 0,-14 0-15 0,-6-4-18 16,0 1-20-16,-12 0-20 0,-8-5-26 0,-13 5-40 0,1 3-74 15,-7-5-79-15,-14 8-71 0,-5 2-78 0,-7 6-148 16,-9 4-82-16,-2 7-66 0,-15 4-16 0,-7 2 35 0</inkml:trace>
  <inkml:trace contextRef="#ctx0" brushRef="#br0" timeOffset="-155412.22">2347 8990 270 0,'6'-33'500'0,"0"0"-98"16,1 3-166-16,-7 1-109 0,7 7-58 0,-7 0-25 16,0 4-11-16,0 7 3 0,0-3 8 0,-7 6 7 0,0 1 6 15,7 3 7-15,-12 4 6 0,5 4 5 0,-6 6 4 16,1 2 1-16,-8 10-2 0,0-1 1 0,7 8 5 0,-7 5 0 16,1 3-2-16,0 3-5 0,6 4-10 0,-1 0-8 0,2 3-9 15,5 5-11-15,7-1-10 0,0 0-10 0,7 0-5 16,5 1-6-16,2-1-2 0,11-2-1 0,1-3-3 0,1-2-1 15,11-4 1-15,-5-6 0 0,7-5 2 0,5-3 1 0,0-5 5 16,1-2 7-16,0-7 15 0,-1-6 19 0,8-6 26 16,-2-4 29-16,2-6 26 0,-1-9 22 0,0-3 13 0,1-4 3 15,-2-6-3-15,2-2-12 0,-16-2-21 0,4 0-26 16,-8-1-28-16,-7-4-21 0,-1-2-16 0,-11 2-13 0,-8-7-9 16,-6 4-8-16,-6-2-8 0,-8-3-9 0,-5 2-5 15,-7-5-8-15,-7 6-4 0,-5 0-4 0,-8 3-4 0,0 6-3 16,-6 0-2-16,0 8-3 0,-7 4-11 0,0 3-16 0,0 4-26 15,8 7-32-15,-1-1-43 0,6 9-45 0,7-2-48 16,12 5-37-16,1 0-28 0,14 8-38 0,5-4-78 0,1 4-109 16,12-1-49-16,-6 3 3 0</inkml:trace>
  <inkml:trace contextRef="#ctx0" brushRef="#br0" timeOffset="-155084.16">3669 8569 102 0,'14'-15'670'0,"-14"1"10"16,0 2 4-16,-6 5-230 0,-8 3-188 0,-6 8-109 16,1 3-72-16,-1 5-39 0,-12 2-12 0,-1 8 5 15,1 3 12-15,-1 9 13 0,1 2 10 0,-7 4 8 0,5 8 4 16,2 7-2-16,-2 0-8 0,9 8-12 0,0-2-19 0,11 2-13 16,2 3-11-16,-2-7-9 0,14-1-4 0,14-4-4 0,-8 2 1 15,14-8-2-15,5-2-1 0,9-4 2 0,-9-6-1 16,15-3 3-16,-1-6 1 0,6-6 3 0,-6-4 4 15,13-1 9-15,-6-9 12 0,6-3 10 0,7-11 11 0,-7-1 10 16,6-6 6-16,-5-5 4 0,5-3 1 0,-5 0-3 0,-2-7-6 16,-5 3-5-16,-1 1-10 0,-12-6-10 0,0 2-3 0,-8 0-8 15,-4-3-6-15,-2-2-9 0,-12 1-4 0,-7-4-6 16,0 1-5-16,-7-1-6 0,-12 1-8 0,-2-1-3 16,-4 4-5-16,-8 1-9 0,0 6-10 0,1 0-16 0,-7 4-27 15,7 7-53-15,-7-2-72 0,12 5-68 0,1 1-61 0,6 5-61 16,14-3-97-16,0 6-147 0,12-4-65 0,0 3 2 15,8-4 43-15</inkml:trace>
  <inkml:trace contextRef="#ctx0" brushRef="#br0" timeOffset="-154787.28">4739 8598 211 0,'-20'11'671'0,"-6"3"7"0,-1 9 0 0,-5 2-241 16,6 8-200-16,-7-1-111 0,6 10-63 0,2 1-32 15,6 1-17-15,5 4-6 0,2 0 1 0,-1-1-1 0,5 1 0 16,2-1 2-16,6 1-1 0,0 4 0 0,6-8 1 0,8-1-1 16,5-2-4-16,1-4 3 0,6-5 10 0,13-6 18 15,-6-9 24-15,7 0 27 0,5-11 28 0,1-10 19 16,-1-3 15-16,7-5 12 0,1-8 0 0,-3-3-7 0,4-2-14 16,-2-9-18-16,-1 1-21 0,-5 1-14 0,0-5-14 0,-7 1-15 15,-6-5-8-15,-14 1-9 0,7 0-12 0,-12-4-11 0,-8-4-11 16,-6 0-7-16,-14-3-5 0,2 3-8 0,-8 1-8 15,1 2-10-15,-14 1-10 0,1 4-11 0,-3 4-18 16,4-1-28-16,-2 4-63 0,1 8-80 0,-2 0-71 0,9 2-66 16,6 0-88-16,6 6-165 0,0 2-60 0,7 4-37 0,6 0 20 15</inkml:trace>
  <inkml:trace contextRef="#ctx0" brushRef="#br0" timeOffset="-154521.79">5442 8275 437 0,'-13'15'614'0,"-6"1"3"0,-1 5-164 15,0 8-201-15,7 5-116 0,-7-2-68 0,8 9-34 16,-8-5-16-16,6 5-11 0,2-2-4 0,-1 5-3 0,7-3 0 16,0-1 0-16,6 0 3 0,6-2 7 0,-6-6 5 0,11-3 17 15,4-3 10-15,4-1 28 0,1-6 29 0,0-4 29 16,-1-1 27-16,7-7 22 0,-6-3 15 0,6-8 1 0,-1 1 0 15,1-8-28-15,1-4-21 0,-1 1-25 0,-6-8-25 16,-1-1-28-16,1 2-23 0,-8-5-23 0,2 0-23 0,-2-3-30 16,-5 0-79-16,-7-4-106 0,0-3-105 0,0-5-156 0,-13-3-146 15,7-4-114-15,-14-7-48 0,-6-3-10 0</inkml:trace>
  <inkml:trace contextRef="#ctx0" brushRef="#br0" timeOffset="-154053">3696 5924 147 0,'-27'3'449'0,"1"4"-127"0,1 1-143 0,-8 3-81 16,0-3-40-16,0 2-19 0,1 5-7 0,-7-1-1 0,0 1 1 15,-1 0 2-15,-6 3 1 0,9 1 5 0,-10 2 1 16,9 2 4-16,-8 2 0 0,0 8 3 0,-1 1 4 0,-3 5 1 15,4 6 3-15,-7 6 0 0,-4 3-2 0,4 5-5 0,1 3-4 16,-1 4-6-16,8 4-5 0,-1-1-7 0,7 4-5 16,7 1-3-16,6-1-3 0,13-3-4 0,-1-4-2 15,14-8 0-15,8 0-1 0,4-10 5 0,1-4 7 0,13-3 8 16,0-7 14-16,6-9 14 0,8-7 17 0,6-3 15 0,-1-8 13 16,7-7 8-16,1-4 5 0,5-7 5 0,0-7-3 0,2 0-7 15,-1-4-8-15,-1-7-13 0,-6-1-12 0,0 1-11 16,-7-1-23-16,-5-2-41 0,-7-2-57 0,-1 1-64 15,-6 1-60-15,-1-6-53 0,-5 1-57 0,0 1-91 0,-7 4-154 16,0-5-54-16,-6 4-12 0,-1 4 14 0</inkml:trace>
  <inkml:trace contextRef="#ctx0" brushRef="#br0" timeOffset="-153693.86">4731 6253 558 0,'8'-21'566'0,"-2"-2"-26"0,-12 9-252 0,6-1-140 16,-14 4-71-16,-6-1-30 0,1 9-6 0,-13-1 7 15,-1 8 13-15,-13 8 20 0,-6 6 19 0,0 3 14 0,0 13 7 16,-7 9-3-16,1 5-9 0,-1 14-12 0,0 5-17 0,0 9-15 16,14 5-19-16,-1 7-12 0,7-1-9 0,7 5-7 15,6-4-5-15,13 0-3 0,7-1-2 0,6-5-3 0,12-6-1 16,8-6 0-16,-1 0-3 0,7-7-1 0,13-9 0 15,1-7 2-15,-1-6 2 0,13-4 6 0,-1-15 7 0,8-4 12 16,6-7 17-16,1-8 15 0,6-10 15 0,-2-8 16 0,3-3 15 16,-1-8 9-16,-1-3 0 0,-5-3-8 0,-7-5-11 15,-9 0-11-15,-3 1-15 0,-3-6-24 0,-10-1-13 0,-8 3-14 16,0-7-8-16,-13 2 7 0,-6-5-15 0,-7 2-12 16,-7-4-14-16,-6 1-13 0,-7 3-24 0,-12-3-30 0,-2 7-42 15,-10 0-55-15,4 4-42 0,-11 3-35 0,5 7-25 0,-7 5-17 16,8 4-14-16,7 1-17 0,4 6-50 0,3 3-112 15,11 7-32-15,0 1-10 0</inkml:trace>
  <inkml:trace contextRef="#ctx0" brushRef="#br0" timeOffset="-153412.6">5534 6532 492 0,'-20'11'566'0,"-7"4"-10"0,-5 6-241 15,-7 9-137-15,7 2-73 0,-7 6-34 0,-1 1-14 16,6 5-3-16,3 0 2 0,5 8 0 0,0 2-2 0,7 5-4 16,5 1-6-16,8-3-6 0,6 1-9 0,0-2-10 15,11-5-7-15,9-2-2 0,14-11 6 0,-8-4 14 0,13-8 28 16,1-8 30-16,5-7 29 0,7-8 23 0,-7-6 22 0,14-8 19 16,-7-4 7-16,7-10-4 0,0-4-17 0,-1 0-23 15,1-9-20-15,-7 2-17 0,0-4-15 0,-13-1-18 16,1 1-15-16,-8-4-11 0,-13 0-11 0,-6 1-12 0,-6-2-14 15,-14-2-20-15,-6 3-22 0,-19 0-30 0,-7 0-49 0,-7-1-76 16,-12 9-85-16,-15 3-83 0,-4 4-133 0,-14 4-135 0,0 6-106 16,-22 1-42-16,-3-1 9 0</inkml:trace>
  <inkml:trace contextRef="#ctx0" brushRef="#br0" timeOffset="-67089.19">9918 7986 370 0,'0'0'309'0,"7"0"-73"0,0 0-63 0,-1-4-47 16,1 4-32-16,5 0-19 0,2-3-8 0,5-1-4 0,0 1-3 15,1 3-5-15,7-4-3 0,-1 0-3 0,-1 0-3 16,7 1-4-16,-5-1-4 0,5 0-3 0,0-2-1 0,2 2 0 16,-1 0 0-16,6-3 0 0,-7 3-1 0,1 0-1 15,-1-3-3-15,1 2-4 0,6 3-4 0,-13-2-3 0,6-3-5 16,2 3-3-16,-15 0-4 0,7 0-6 0,-6 4-9 0,-1-4-13 15,0 4-16-15,-7-3-16 0,3 3-17 0,-10-4-14 16,2 4-14-16,0 0-10 0,-7 0-8 0,-7 0-8 0,7-2-8 16,-12 2 0-16,-3 0 4 0,3 0 7 0,0 0 12 15,-8-5 14-15,0 5 21 0,1 0 33 0,-1 0 38 0,0-4 32 16,1 4 25-16,0 0 19 0,6 0 15 0,-1 0 6 16,2 0 0-16,-2 0-8 0,7 0-13 0,2 4-14 0,-2-4-9 15,-1 5 0-15,3-3-2 0,5 5-1 0,-7 1 1 0,1 0 2 16,6 3 6-16,0-1 5 0,0 2 2 0,0 3-3 0,0 2-1 15,6 2 1-15,1-1 1 0,-7 0 5 0,5 4 2 16,3 5-1-16,-1-2 2 0,-2 0-2 0,2 4 0 16,0 1-5-16,0-1-2 0,-1 1-7 0,0 2-8 0,1-2-7 15,-7 3-6-15,7-4-7 0,-1 0-6 0,1 5-4 0,-1-5-5 16,0 0-3-16,1 0-5 0,0 1-12 0,-1-1-20 16,0-4-27-16,2 5-30 0,-8-4-29 0,5-1-31 0,-10 1-49 15,5-4-68-15,-14 3-106 0,1-2-86 0,-6-2-41 16</inkml:trace>
  <inkml:trace contextRef="#ctx0" brushRef="#br0" timeOffset="-66667.25">9951 8957 230 0,'-13'0'497'0,"-7"0"-87"0,14 0-153 16,0 0-99-16,-1 0-55 0,0-4-25 0,7 4-6 0,7 0 3 16,0 0 4-16,5 0 5 0,2-4 1 0,11 4-1 0,1 0-7 15,0-3-10-15,13 3-15 0,1-4-14 0,-1 1-12 0,0-1-8 16,7 1-8-16,6-1-5 0,-7 0-11 0,7 0-15 15,1 1-17-15,-1-5-19 0,0 2-18 0,0-6-20 16,-1 5-18-16,2 3-16 0,0-7-19 0,-14 3-19 0,7 2-24 16,-8-6-25-16,-5 1-25 0,-1-3-25 0,-5-1 2 0,-1 4 23 15,-7-3 76-15,-6 3 98 0,0 0 90 0,1 3 79 16,-8-4 74-16,-6 2 62 0,0-1 31 0,-6 0 9 0,-2 0-43 16,-4 4-54-16,-1-4-39 0,-8 7-25 0,1-3-17 15,2 4-7-15,-2-1-4 0,8-1-5 0,-8 2-3 0,-1 3-5 16,9 0-9-16,5 3-10 0,1 2-11 0,6-1-11 0,0 2-11 15,6 2-7-15,1-1-5 0,5 4-4 0,9 0-2 16,5 4-1-16,-7-4-2 0,15 3-1 0,-2-2-1 0,1 2 0 16,-1 1-1-16,7-1 0 0,-7 1-1 0,-5-4-1 15,-1 7 1-15,0-4 1 0,-13 1 0 0,0 1 1 0,-7-1 0 16,-6-1 3-16,-6 1 1 0,-7 2 0 0,-6-2 2 0,-1-1 1 16,-6-2 1-16,-1 3 0 0,-5-1-2 0,-1-3 0 15,1 0-2-15,-1 1-2 0,1-2-2 0,-1-3-12 0,7 1-22 16,0-4-29-16,0 3-30 0,12-4-35 0,2-3-50 15,-1 0-88-15,13 0-168 0,0-3-77 0,6-1-29 0</inkml:trace>
  <inkml:trace contextRef="#ctx0" brushRef="#br0" timeOffset="-65901.97">11528 8825 199 0,'0'0'333'0,"-7"-4"-94"15,-5 4-80-15,12-3-53 0,-7 3-29 0,7 0-16 0,-7-4-8 16,7 4-5-16,0 0-4 0,0 0-5 0,-6 0-5 16,6 0-5-16,0 0-6 0,0 0-2 0,0 0-2 0,0 0-1 15,-6 4-1-15,-1-1 3 0,0 1-1 0,1 3-1 16,-7-3 0-16,6 3 0 0,-6 7 0 0,7-2-2 0,-8-1-2 16,2 0-1-16,5 1-2 0,1-2-1 0,-1-3-3 0,1 1 0 15,6 3 0-15,-7-4 1 0,7 0 0 0,7 1-1 16,-7-5 1-16,6 1 3 0,1-1 3 0,-1-3 5 15,7 0 1-15,1 0 1 0,-8-3 3 0,7-1 6 0,0-3 6 16,0 3 7-16,-7-3 6 0,8 0 3 0,-8 3 6 0,0-3 4 16,-6 3 4-16,7-3 0 0,-7 3 0 0,0 0-7 0,7 4-9 15,-7-3-6-15,0 3-10 0,0 0-5 0,0 0-7 16,0 0-8-16,-7 0-5 0,7 3-5 0,0 1-1 16,0 0-4-16,-7 3 0 0,7-3-2 0,7 3-2 0,-7 0 2 15,0-3-3-15,7 3 1 0,-1-3 1 0,0 0 0 0,7-1 3 16,-6-3-1-16,6 0 2 0,7-3 0 0,-9-5 0 15,10 1 5-15,-8-4 8 0,7 0 8 0,0-4 11 0,-8 0 8 16,8 1 10-16,-7-5 7 0,-1 1 8 0,2 0 4 16,-1 4 0-16,-6-5 0 0,6 0-1 0,-7 2-1 0,0 2 0 15,-6 0-1-15,8 0-1 0,-8 1 2 0,0 7-1 0,6-5-4 16,-6 9-7-16,0-5-6 0,0 5-9 0,0 3-7 16,0 0-7-16,0 3-9 0,-6 5-7 0,6-1-5 0,-8 8-1 15,8-5 0-15,0 9-3 0,-6-1 2 0,6 5-2 16,6-2-6-16,-6 2-18 0,8 2-23 0,-2 0-46 0,0-2-47 15,7 2-45-15,7-2-42 0,-1-6-40 0,0 2-37 0,8-1-45 16,-7-3-67-16,-1-4-103 0,0-4-22 0,-5-2-3 16</inkml:trace>
  <inkml:trace contextRef="#ctx0" brushRef="#br0" timeOffset="-65745.73">11736 8770 501 0,'-6'-7'501'0,"6"0"-153"16,0-1-138-16,13 4-74 0,-6-4-36 0,6 6-19 0,7-2-12 15,-2 0-7-15,15 4-5 0,-7-4-6 0,13 4-2 0,1 0-8 16,5 0-7-16,7 0-15 0,7 0-21 0,0 0-21 16,-1 4-23-16,14-4-27 0,-8 4-39 0,2 0-62 0,-8-2-108 15,1 6-120-15,-6-4-73 0,-15 4-32 0</inkml:trace>
  <inkml:trace contextRef="#ctx0" brushRef="#br0" timeOffset="-64511.59">5038 6470 161 0,'0'-11'276'0,"7"3"-90"0,6-3-74 15,-7 4-42-15,1-4-22 0,6 0-9 0,-7-1 0 16,8-2 4-16,5 3 5 0,-6-8 7 0,0 5 2 16,7-1-3-16,-9-4 0 0,4 2-1 0,4 2-1 0,-6-3-2 15,0 3-1-15,1 1-2 0,-8-1 0 0,0 5-3 0,-6-2-2 16,0 1-2-16,0 0-4 0,-6-1-5 0,0 5-5 0,-8-3-3 16,1 2-2-16,0-3 0 0,-6 3 2 0,-7-2-1 15,-1 3 0-15,1-5 2 0,-6 2 0 0,-2 3 3 16,-4-5 0-16,-1 5 3 0,0-5-2 0,-6 6 5 0,-1-2 1 15,-8 1 1-15,4-1 1 0,-10 5 1 0,2-1-2 0,0 1 0 16,-7 3-2-16,-1 0-2 0,-6 0-2 0,1 0-1 16,-8 3 3-16,2 1-1 0,-2-1 1 0,-6 1-2 0,8 4 2 15,-8-1 2-15,0-3 1 0,-6 2-1 0,-1 6-1 16,7-5-3-16,-6 1-1 0,0-1 1 0,0 5-3 0,0-2-4 16,-1 5-2-16,1-4 2 0,0 7 2 0,0-4 1 0,-1 5 2 15,8 3-1-15,0 0 2 0,5-1 0 0,0 6-1 16,1-1-4-16,0 3-3 0,7 0-3 0,-1 4-1 0,0 0-2 15,1 1-2-15,0 5-1 0,4-3-2 0,3 9-1 0,-1-6-2 16,-1 10-1-16,-5-2 0 0,5 1-1 0,1 7-1 16,0 3-1-16,0 1 2 0,6 3 2 0,1 1 0 0,-1 2-1 15,8 2-1-15,-2-2-1 0,1 4-1 0,7-6-1 16,-1 4-3-16,0-1-3 0,7-5 3 0,0 2-2 0,6-1 1 16,1-3 0-16,6-4 1 0,-1-1 1 0,7 1 1 0,2 1 1 15,3-1-1-15,3-1 4 0,6 1 0 0,6 4 2 16,0-1-1-16,0 1 0 0,6 0-1 0,6 3 1 15,3 0-1-15,-3 0-2 0,2 4-1 0,5 1 0 0,1 2 0 16,6 0-2-16,-1 1 1 0,2 0 0 0,6 0-3 0,-1-1 0 16,1-2-2-16,6 6 1 0,-1-4-1 0,8-3 1 15,0 4-3-15,0-1 0 0,6-3 4 0,-1 0 2 0,2 0-2 16,-1 0 0-16,7-4-3 0,-8 4-1 0,2-4-1 16,6 1-1-16,-7-5-3 0,7 1 1 0,-1 0 0 0,1-5-1 15,-1 2 1-15,8-6 1 0,-7 2 4 0,12-4 3 0,-6 0 1 16,6-9 1-16,2 6 1 0,4-6 3 0,1-5 3 15,0-1 2-15,7-4 0 0,0 0 3 0,6-6 2 0,1-6 5 16,-1 2 7-16,14-9 6 0,-9 2 4 0,9-5 5 16,0-3 7-16,-1-4 5 0,-1-4 0 0,9-3 5 0,-8-1-2 15,0 1-1-15,7-4-5 0,-7-4-1 0,-6 1-5 0,7 3-5 16,-8-4-5-16,1 5-7 0,-7-6-6 0,-6 2-4 16,5-1-4-16,-10 1-4 0,3-5-3 0,-10 1-2 15,4-3-3-15,-4-2 5 0,-8-3-2 0,6 0 1 0,-1-6 0 16,4-1 14-16,-9-4-5 0,6-7 0 0,-5-4 2 0,5-2-1 15,1-9 0-15,6-3 0 0,-6-9 5 0,6-1-8 16,0-2 9-16,0-6 4 0,0 3 4 0,1-4-2 0,-8 1 7 16,-5-1 7-16,-1 0 0 0,-6 1 1 0,-1-5-4 0,-6 1-2 15,0-4-4-15,-6-7-1 0,-7-1-7 0,-1-2-9 16,-5-9-2-16,-6-2-3 0,-7-5 2 0,-2-3-4 0,2-4-3 16,-13-6 0-16,-7-6-1 0,0-3 1 0,-7 1-5 15,-13-1-1-15,2 1-1 0,-9 7 3 0,-5-1 1 0,-9 8 1 16,-3 4-3-16,-15 8 1 0,-6 2 0 0,-8 8-5 0,-10 11-3 15,-8 4-8-15,-14 10-6 0,-5 9-8 0,-14 6-11 16,-1 7-13-16,2 13-28 0,-7 5-39 0,0 5-43 0,0 14-48 16,-1 4-48-16,7 8-38 0,6 3-39 0,8 7-57 15,5 8-97-15,14 7-71 0,14 0-36 0,-2 7 5 0</inkml:trace>
  <inkml:trace contextRef="#ctx0" brushRef="#br0" timeOffset="-63574.39">53 11807 234 0,'-6'4'475'0,"-7"-4"-113"0,6 3-140 0,-6-3-93 15,7 4-46-15,-2-4-22 0,2 0-9 0,0 0-2 0,0-4-1 16,6 1 1-16,-7 3 2 0,7-4-3 0,0 0-6 0,0 1-8 16,0-4-4-16,7 3-5 0,-1-3-2 0,0-1-4 15,0 1-3-15,8-4-2 0,-1 0 5 0,7 0 3 16,-8-4 5-16,8 1 5 0,6-1 0 0,0-3 5 0,1-1 2 16,5 1 5-16,1-8 3 0,5 4 5 0,2-7 6 0,11 0 6 15,2-8 9-15,6-4 12 0,6-3 15 0,6-6 12 0,2-6 9 16,11 2 3-16,1-13 7 0,6 5-1 0,6-7-3 15,8-1-7-15,-1-3-8 0,1 3-14 0,-1 1-13 16,7-5-13-16,-1 5-15 0,-5-1-11 0,-2 1-7 0,2-1-12 16,-7 0-9-16,-13 1-6 0,0 3-2 0,-14 3-5 0,-6 5-2 15,-13 9-2-15,-13 6-2 0,-6 11 0 0,-13 3-1 0,-14 3-7 16,0 6-6-16,-18 6-3 0,-8 7-7 0,-7-1-5 16,-6 12-3-16,-5 0-2 0,-1 8 3 0,-7-3 4 15,1 7 3-15,-1-1 4 0,7 3 5 0,0 0 4 0,6-3-2 16,7-1-5-16,1 1-9 0,11 3-8 0,1-6-6 0,7 2-6 15,-1 1-9-15,14-1-10 0,-1-2-4 0,7-2 2 16,7-3 7-16,-1 5 5 0,7-5 4 0,0 1 3 0,7-6 5 16,-1 6 9-16,2-4 5 0,-9 3 2 0,7 1 3 15,-5-6-4-15,-8 10 0 0,1-4-3 0,-7 3-1 0,-7 3-1 16,2 1-1-16,-16 3 0 0,2 0-4 0,-7 5-7 0,-1 2-13 16,-5 0-14-16,-6 5-17 0,-2-4-15 0,1 3-15 15,-7-4-19-15,8 1-13 0,-2 1-19 0,1-6-26 0,0 1-59 16,0-4-130-16,7-4-51 0,-1 1-33 0</inkml:trace>
  <inkml:trace contextRef="#ctx0" brushRef="#br0" timeOffset="-51702.04">3578 8697 62 0,'0'-4'268'0,"0"1"-48"0,0-1-45 0,0 0-39 15,0 4-31-15,0-4-21 0,0 1-18 0,0 3-10 0,0-4-8 16,-6 4-8-16,6-4-8 0,-6 4-6 0,-1 0-4 0,7 0-2 16,-7 0-2-16,1 0-3 0,-1 0 1 0,7 4 1 15,-6 3 3-15,-8 1 3 0,8 3 1 0,0 3 2 16,-1 5 2-16,1 2 4 0,6 6 2 0,-7 6 3 0,7 3 1 16,0 8 0-16,7 4 0 0,-1-1-1 0,7 8-3 0,1 3-2 15,5 5-4-15,1 3-3 0,12 3-5 0,1 9-1 0,-1-1-4 16,7 6-4-16,7 6-1 0,-7 2-1 0,7 5-1 15,-1 3-4-15,7 0-2 0,-7 3 0 0,8-3-1 0,-7-4 0 16,5 1-6-16,2-4-3 0,-1-5-2 0,1-10-1 16,-9-4 0-16,3-7-2 0,-2-8 0 0,-7-2 2 0,3-12 3 15,-16-1 4-15,8-10 2 0,-14-3 2 0,1-5 1 16,-7-6 4-16,0-1 8 0,-6-4 8 0,-1-3 9 0,0 0 9 16,-6-4 2-16,-6-3 3 0,0 0-1 0,-8 3-1 15,1-7-7-15,-6 5-10 0,0-5-10 0,-8 0-7 0,-5 0-4 16,6-5-1-16,-7 2-2 0,1-1-2 0,-1 0 0 0,1 0 2 15,-1 2 0-15,7 2 4 0,-7-5 1 0,7 5 2 16,6 0 1-16,1 5 2 0,0-5-1 0,5 6 0 0,1-2-3 16,7 3-3-16,0 1-4 0,6 4-1 0,0 2-4 0,6 1-3 15,0-1-6-15,1 0-7 0,6 5-7 0,6-1-10 16,1-3-9-16,0 3-9 0,12-3-7 0,-5 0-5 0,5-1-3 16,1 1 1-16,5-8 1 0,1 5 0 0,1-6-3 15,-7 2-11-15,5-5-16 0,1 1-32 0,-6-4-54 0,-1 0-94 16,-6 0-83-16,1-4-47 0</inkml:trace>
  <inkml:trace contextRef="#ctx0" brushRef="#br0" timeOffset="-44766.32">2932 15936 50 0,'0'4'132'15,"-5"-1"-20"-15,5 1-35 0,-6 3-44 0,-2 0-54 0,2 4-63 16,0 0-75-16</inkml:trace>
  <inkml:trace contextRef="#ctx0" brushRef="#br0" timeOffset="-44500.74">2757 16368 58 0,'-6'11'144'16,"0"4"-33"-16,6-5-27 0,-7 2-19 0,0-1-9 0,1 0-5 16,6-4 1-16,0 0 3 0,-7 1 7 0,7-8 7 15,0 3 5-15,0 1 3 0,0-4-3 0,0 0-4 16,0 0-7-16,0 0-9 0,0 0-12 0,7-4-10 0,-7 1-10 15,6-1-8-15,-6-3-6 0,7 3-2 0,-7 0-3 0,7-4 0 16,-1 6 1-16,-6-6-1 0,6 4-1 0,-6-3-3 0,7 3-3 16,-7 0-1-16,0 2-3 0,7-6-3 0,-7 4-8 15,0 1-9-15,0-5-11 0,0 1-10 0,0 0-15 16,0 3-20-16,0-8-23 0,0 2-31 0,0 0-34 0,0-2-45 16,0-3-55-16</inkml:trace>
  <inkml:trace contextRef="#ctx0" brushRef="#br0" timeOffset="-44235.18">2764 16141 58 0,'-7'-4'375'16,"1"0"-66"-16,6 1-77 0,-6 3-72 0,6 0-61 16,-7-4-35-16,7 4-17 0,-7 0-8 0,7-3-3 0,0 3 0 15,-6 0 2-15,6 0 2 0,0-4 3 0,0 4 4 0,0 0-4 16,0 0-1-16,0 0-4 0,0-3-1 0,0 3-4 16,0 0-4-16,0 0-3 0,0 0-4 0,6-4-1 0,1 4 3 15,0 0 1-15,-1-4 3 0,0 4 6 0,8-4 9 16,5 1 10-16,1-1 9 0,6-3 9 0,0-1 5 0,6 1 6 15,1-4 6-15,6 0 3 0,7-4 1 0,-1 1 1 0,1-1-1 16,6-3-4-16,0 3-6 0,0-4-10 0,1 5-8 16,-2-1-11-16,-5 1-10 0,-1 3-11 0,1 3-14 0,-7-3-18 15,-6 8-20-15,-1-1-26 0,-5 1-31 0,-1 3-32 0,-6 3-26 16,-8-3-29-16,8 4-22 0,-14-1-16 0,1 4-17 16,-1 1-25-16,-6-1-38 0,-6 1-80 0,-7 3-68 15,0-4-32-15</inkml:trace>
  <inkml:trace contextRef="#ctx0" brushRef="#br0" timeOffset="-44000.83">3162 16148 409 0,'-7'0'529'0,"-6"-3"-89"15,7 3-156-15,-1 0-105 0,0 0-61 0,7 0-29 16,-6 0-12-16,-1 0-4 0,7 3 4 0,-6 1 1 0,-1 4 5 16,1 6 1-16,-7 0 0 0,-2 9-4 0,4-1-2 0,-2 7-5 15,0 0-3-15,0 4 0 0,-1 4-3 0,8-4-3 16,-7 4-3-16,6-1-2 0,1-3-6 0,-1 4-3 0,0-1-5 15,7-2-7-15,0 3-6 0,0-8-7 0,7 3-8 0,0-3-3 16,-1 0-7-16,1-2-7 0,6-2-16 0,0 0-24 16,0 1-25-16,7-4-30 0,4-3-31 0,-4-2-29 0,14 3-25 15,-8-10-21-15,5 1-10 0,3-3-10 0,-2-1-23 0,1-3-37 16,-7-1-72-16,7-3-74 0,-7 0-36 0</inkml:trace>
  <inkml:trace contextRef="#ctx0" brushRef="#br0" timeOffset="-43766.45">3519 16760 427 0,'-6'-7'567'0,"-13"3"-61"0,6 0-164 0,0 4-127 16,-7 4-67-16,6 0-27 0,-4 0-7 0,5-1 4 0,6 4 4 15,-6 0 1-15,7 1 0 0,-2 0-8 0,8 2-14 0,0 1-21 16,0-3-21-16,8 3-21 0,-2 3-12 0,7-3-10 0,0 0-4 16,6 4-5-16,-5-4-3 0,5 0-2 0,7 3-1 0,-6-2-2 15,0 3 1-15,-1-5 0 0,1 5 1 0,-8 0-1 0,8 0 1 16,-14-1 1-16,8 4 0 0,-8-4 1 0,-6 6-1 15,0-3 1-15,0-2-1 0,-6 8-1 0,-1-6-2 0,-6 2-10 16,0-1-13-16,6-4-20 0,-12 5-27 0,12-4-31 0,-6-1-31 16,7-3-31-16,-8 0-28 0,14-8-20 0,-6 2-28 0,6-5-41 15,0 0-64-15,6-5-108 0,-6-1-43 0,8-5-10 16</inkml:trace>
  <inkml:trace contextRef="#ctx0" brushRef="#br0" timeOffset="-43579.08">3813 16866 263 0,'-6'0'555'0,"-8"3"-11"16,8 6-156-16,-7 1-143 0,7 1-83 0,-1 5-42 0,-6-2-14 15,7 4 1-15,-2 0 10 0,8 4 11 0,0-4 5 0,0 8-2 16,0-4-9-16,8 4-15 0,-8-4-22 0,12 3-21 0,-5-2-21 16,6 2-26-16,0 0-31 0,0 0-34 0,0 2-34 15,-1-1-37-15,8-4-31 0,0-1-29 0,-7 2-27 0,7-4-19 16,0-5-12-16,-1 1-14 0,-6-1-17 0,6-3-33 0,-5 0-54 15,-8-3-70-15,0-2-21 0</inkml:trace>
  <inkml:trace contextRef="#ctx0" brushRef="#br0" timeOffset="-43375.98">3845 17247 53 0,'-6'-23'490'0,"6"2"-53"16,-6-1-115-16,6 4-120 0,0-5-81 0,6 6-40 0,0-5-20 15,8 3-7-15,-8 2 3 0,13 1 4 0,-5-2 5 0,-2 7 1 16,8-4-1-16,0 4-6 0,-1 4-7 0,1 4-10 0,0-1-10 15,-7 0-9-15,7 4-9 0,-8 4-4 0,-6 0-4 16,8 2-2-16,-8 3-1 0,-6 5-3 0,0-3-1 0,0 7-7 16,-6 1-10-16,-8 2-14 0,8-2-15 0,-6 3-19 0,-2-5-19 15,1 2-17-15,0 0-24 0,0-2-35 0,7-1-46 0,-8-5-76 16,8-1-111-16,-1 2-47 0</inkml:trace>
  <inkml:trace contextRef="#ctx0" brushRef="#br0" timeOffset="-42876.09">4243 16924 17 0,'-13'5'504'0,"-1"-2"-24"0,2 5-128 0,-1-1-137 0,6 0-91 16,-5 0-53-16,5 1-30 0,0-1-13 0,1-3-8 0,-1 3-4 15,7 0-1-15,-6 1-1 0,6-5-1 0,0 5-1 0,0-1-2 16,6 1-3-16,-6 0 0 0,7-2-1 0,-7 1-1 0,6 5-1 15,-6-6-1-15,7-1-1 0,-7 5 1 0,7-2 1 16,-1-4 1-16,0 3 0 0,1 0 1 0,-1-4 1 0,1 1 4 16,-1 1 2-16,0-2 0 0,8-3 4 0,-7 0 1 0,5-3 6 15,-5 3 3-15,6-5 3 0,1 1-2 0,-8 1-1 0,7-4-1 16,-8 3-2-16,9-3-2 0,-8-1-3 0,1 0-1 0,-1 1 1 16,2 1 1-16,-2-2 7 0,0 0 6 0,-6 1 2 0,0 5 3 15,0-6 0-15,0 0-2 0,0 1-4 0,0-1-3 16,-6 5-8-16,0-5-8 0,-2 4-3 0,8 1-4 0,-13 0-2 15,7 3-2-15,-8-4 1 0,9 4-1 0,-8 0 2 0,7 0 0 16,-8 0 2-16,8 0 1 0,-1 0-2 0,0 0 0 0,7 0 8 16,-6 0-6-16,6 0-2 0,0 0-5 0,0 0 0 0,0 0-2 15,6 0 1-15,1-4-1 0,6 1-7 0,1 3 2 16,-2-8 3-16,0 4 1 0,2 1 0 0,-1-1-1 0,7 1 1 16,-7-1-1-16,0 1-2 0,0 3-2 0,0 0-2 0,0 0-1 15,0 3-5-15,-7 1-3 0,1-1-2 0,-1 4 0 0,-6 1 0 16,6-1 0-16,-6 4 6 0,0-4-1 0,0 4 5 0,0-3 1 15,0 3 1-15,0-4 3 0,0-2 2 0,0 1 0 16,0-3 2-16,8 1-1 0,-8 0-1 0,0 0 2 0,6 0 0 16,-6-4-1-16,7 0-1 0,-1 0-4 0,0 0-8 0,8 0-12 15,-8 0-14-15,1 0-20 0,6-4-21 0,-7 0-25 0,6 0-38 16,3-3-60-16,-10 3-105 0,9-3-96 0,-1 0-55 0,0 3-26 16</inkml:trace>
  <inkml:trace contextRef="#ctx0" brushRef="#br0" timeOffset="-42516.84">4751 16511 3 0,'-6'-7'477'15,"-8"-1"-29"-15,2 1-123 0,-2-1-126 0,7 6-76 0,2-3-39 16,-9 1-19-16,8 4-10 0,-1 0-4 0,7-3-1 0,0 3-5 15,0 3-8-15,0-3-8 0,0 4-8 0,0 1-7 16,7-3-1-16,-1 3 2 0,1-2 3 0,0 1 6 16,-2-1 8-16,10 1 10 0,-9-4 13 0,6 4 13 0,2-4 15 15,-1-4 15-15,7 0 15 0,-2 1 18 0,2-4 14 0,0-5 5 16,6 1 2-16,1 0 0 0,-2-3-9 0,7-1-8 0,-5 0-10 16,12 1-17-16,-6-1-17 0,-1 1-14 0,1-2-14 15,-7 6-12-15,7 2-10 0,-7-3-9 0,-7 3-12 16,1 6-12-16,0-2-12 0,-8 0-11 0,1 0-20 0,-1 4-25 15,-4 0-28-15,-2 0-36 0,0 0-30 0,2 4-28 0,-2 4-29 16,-6-1-26-16,0 0-15 0,0 0-7 0,0 5-6 16,-6-1-11-16,-2 3-26 0,-4-3-48 0,-1 4-81 0,-2-1-38 15,-2 5-9-15</inkml:trace>
  <inkml:trace contextRef="#ctx0" brushRef="#br0" timeOffset="-42282.34">4836 16749 174 0,'-6'8'497'0,"-1"-5"-63"0,0 0-146 0,0 1-123 15,7-4-71-15,0 4-32 0,0-4-14 0,0-4-3 16,7 4 2-16,0-4 3 0,0-2 5 0,6-2 1 0,6 1-2 16,0-4-5-16,1-4-6 0,6 1-5 0,1-5 0 0,-1 1-3 15,6-1 0-15,1-3 0 0,-1 5-3 0,-5-6-1 0,5 5 0 16,1 0-3-16,-7-1-1 0,6 5-6 0,-5-1-5 16,-10 4-3-16,11 1 1 0,-8 1-4 0,-8 6-4 0,2-4-2 15,5 7-7-15,-13 0 2 0,8 0 1 0,-8 3 1 16,0 4-1-16,-1 2 2 0,4-2-1 0,-3 3-4 0,-6 2-3 15,0 3-16-15,5-5-20 0,-5 5-22 0,8-1-23 0,-8-3-26 16,0 4-32-16,7-1-43 0,-1 1-67 0,1-3-115 16,-1-2-67-16,8-3-38 0</inkml:trace>
  <inkml:trace contextRef="#ctx0" brushRef="#br0" timeOffset="-42032.55">5826 16097 463 0,'-6'-10'656'0,"6"1"8"0,-7 3-123 0,7 2-194 15,0 0-130-15,0 4-66 0,0 4-37 0,0 3-9 0,0 0 4 16,7 4 5-16,-1 4 11 0,-6 3 7 0,7 4-2 0,0 0-15 16,-1 7-18-16,0 0-24 0,1 1-17 0,0 3-15 15,5 5-14-15,-5-6-10 0,0 9-8 0,-1-5-2 0,1 0-5 16,-1 1-2-16,0 0-8 0,8-1-19 0,-8-3-25 0,0 0-26 15,8-3-51-15,-1-1-51 0,-7-7-49 0,8 0-39 16,-2-4-29-16,2-3-22 0,-2-5-23 0,1-6-33 0,7-4-40 16,-7-4-80-16,0-2-22 0,0-10 2 0</inkml:trace>
  <inkml:trace contextRef="#ctx0" brushRef="#br0" timeOffset="-41751.22">6308 16078 107 0,'0'-14'602'0,"0"-1"10"0,0 7-81 15,-6 1-172-15,-1 7-123 0,1 4-71 0,-1 3-39 0,0 9-15 16,2 1 3-16,-8 6 7 0,6 6 8 0,0 1 4 16,7 1-4-16,-6 6-10 0,6 1-13 0,0 2-18 0,0 3-22 15,6-2-16-15,1 0-13 0,0-2-9 0,11 2-5 0,-4-4-2 16,5-4-1-16,8-4 0 0,-1-3 3 0,0-1 6 0,0-6 9 16,0-5 8-16,7-3 7 0,-7-4 7 0,7-3 6 15,-8-4 6-15,8-4 9 0,0-6 0 0,-1-5 3 0,-5-3 1 16,5-5 2-16,-7-2-3 0,1 3 0 0,-6-4-7 0,0 1-4 15,-7 0-6-15,-1-5-12 0,-4 4-12 0,-2-8-15 16,-12 3-13-16,6 1-17 0,-14-7-18 0,2 4-20 0,-2 0-24 16,-6 4-17-16,0-3-16 0,-5 1-37 0,6-1-75 15,-7 3-91-15,0-5-83 0,-1 5-103 0,1 0-149 0,0 0-79 16,-6 3-54-16,-2 0-10 0</inkml:trace>
  <inkml:trace contextRef="#ctx0" brushRef="#br0" timeOffset="-41548.32">5605 15496 346 0,'-13'-6'733'0,"0"-2"15"0,6 1 8 16,1-1-224-16,6 4-210 0,6-4-118 0,1-2-75 0,6 2-42 16,6-3-16-16,7 1-2 0,1-1 3 0,5 0 2 15,7 0 3-15,1-1-3 0,5-2-7 0,1 3-14 0,5-1-15 16,2 5-21-16,-1 0-20 0,0-4-30 0,0 4-50 0,0 0-69 15,1-1-72-15,-2 0-66 0,-5 2-61 0,7-2-80 16,-9 1-127-16,3-4-84 0,-8 4-26 0,-7-4 25 0</inkml:trace>
  <inkml:trace contextRef="#ctx0" brushRef="#br0" timeOffset="-41251.25">6556 14969 337 0,'-20'-11'675'0,"-5"3"9"0,5 1-44 0,1 3-218 0,-1 1-164 16,0 3-97-16,1 0-62 0,6 0-36 0,0 3-18 15,-1 1-9-15,2 3-5 0,-1 1-2 0,6-1-4 0,7 4-3 16,-6 0-4-16,6 0-6 0,0-1-4 0,6 2-4 0,1-1-3 16,6-4-1-16,7 1 0 0,-8-5 0 0,8 2 0 15,6-5 1-15,-7-5 3 0,8 2-1 0,-1-5 2 0,-1 1 1 16,-5-4 1-16,6-1 5 0,-12 2 9 0,5-1 14 16,-6 0 15-16,0 0 16 0,-8 4 13 0,3 3 13 0,-1-3 10 15,-7 3 3-15,0 4-6 0,5-4-9 0,-5 4-16 0,0 0-17 16,0 0-16-16,0 0-15 0,0 4-9 0,-5 7-9 15,5-3-6-15,0 6-3 0,0 1 2 0,0 2 0 0,0 2 1 16,0 3 1-16,0 0 0 0,5 4-1 0,-5-1 0 0,7 1-3 16,7 3-12-16,-8 1-14 0,7-4-27 0,7 3-54 15,0-4-68-15,6 4-74 0,-7 1-66 0,13-1-77 16,-6-4-118-16,7-2-112 0,-1-1-71 0,-5 0 1 0,5 1 38 16</inkml:trace>
  <inkml:trace contextRef="#ctx0" brushRef="#br0" timeOffset="-40626.61">7664 16031 452 0,'0'-4'416'0,"0"1"-81"0,0-5-86 0,0 4-70 0,0 1-38 16,0-1-16-16,0 1 1 0,-6-4 18 0,6 7 18 0,-8-8 8 15,8 4 5-15,-6 4-7 0,0-3-14 0,0-1-15 0,-1 4-21 16,-6 0-29-16,0 0-26 0,-1 7-17 0,2-3-11 16,-8 7 0-16,1 0 1 0,5 0 2 0,-4 3 0 15,-2 5 2-15,6-4 0 0,8 4-1 0,-1-5-4 0,1 4-6 16,6 0-9-16,6 0-6 0,7 1-7 0,1-2-5 0,-2 0-2 16,14 0-2-16,1 2 1 0,-1-5-1 0,6 4 0 15,1-3 1-15,-1-4 1 0,1 4 0 0,-1-1 1 0,-5 1-1 16,-1-3 1-16,-6-2 3 0,-1 1 3 0,-6-3 4 15,0 2 12-15,-7-3 13 0,-6 1 7 0,0-1 14 0,-6 1 7 16,-7-2 3-16,0 2 3 0,-6 3-2 0,-8-3-9 0,1-1-11 16,0 0-9-16,-6 0-15 0,-7 1-19 0,6-4-30 15,-7-1-69-15,8 1-103 0,-7 0-102 0,7-4-148 0,-1-4-159 16,1 0-108-16,4 1-59 0,3-1-13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1999.5116" units="1/in"/>
          <inkml:channelProperty channel="T" name="resolution" value="1" units="1/dev"/>
        </inkml:channelProperties>
      </inkml:inkSource>
      <inkml:timestamp xml:id="ts0" timeString="2023-10-13T04:18:32.8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2516 3531 197 0,'-6'-3'302'0,"-1"3"-112"0,1-4-85 0,0 0-44 0,-2 1-20 15,2 3-6-15,-1-4 0 0,2 4 5 0,-3-4 4 16,1 4 2-16,2-4 0 0,-2 4 0 0,1-3-3 0,-1-1-7 16,0 4-5-16,7-3-6 0,-6 3-5 0,0-4-4 15,0 1 0-15,6-1 2 0,-8 4 1 0,2-4 1 0,0 4-3 16,6-4 2-16,-7 4 2 0,0 0 2 0,7-3 2 0,-7 3 1 16,7 0 1-16,-6-5 2 0,6 5 4 0,0 0 1 15,0 0-3-15,0 0-2 0,-6 0-4 0,6 0-3 16,0 0-3-16,0 0-6 0,0 5-1 0,0-5-2 0,6 0-2 15,-6 0-1-15,6 3 1 0,-6-3 0 0,14 0 1 0,-7 0 1 16,5 0-3-16,2 0 0 0,5 0 0 0,1 0 0 0,0 0 1 16,6 0 0-16,-1-3 1 0,1-2 5 0,0 5 6 15,6-2-2-15,1 2 4 0,7 0 2 0,-2-4-1 16,8 1 1-16,0 3-1 0,7-4-6 0,4 0-5 0,2 4-1 16,0-4-2-16,6 4-2 0,1-4-2 0,5 4-1 0,-6 0-2 15,0 0 0-15,0 0 2 0,7 0-1 0,-6 0 1 16,-1 0 3-16,6 4-1 0,1-4 1 0,-1 0-2 0,2 0-2 15,4 0 1-15,2 0 0 0,-1 0-2 0,7-4 0 16,-1 4 0-16,1-4-2 0,7 4 5 0,-8-3 2 0,0 3 2 16,1-4 3-16,0 4 4 0,-1-2 1 0,1 2 1 0,-6 0 1 15,6 0-3-15,-8 0-2 0,2-5-4 0,-3 5 0 16,4 0-6-16,-9-3-1 0,8 3-2 0,-8 0-1 16,2 0 0-16,-8-4 2 0,0 4-1 0,0-5 0 0,-13 5 1 15,7-3-1-15,-14 0 1 0,1 3 1 0,-1-4-1 0,-12 0 2 16,-1 1 0-16,-6 3 1 0,-6-4-2 0,0 4 1 0,-7 0-1 15,-7-4 1-15,8 4-3 0,-8 0-1 0,-6 0-7 16,0-4-14-16,0 4-24 0,0 0-27 0,-6 0-30 0,-8 0-37 16,1 0-62-16,-13-3-132 0,0 3-101 0,-6 0-63 15,-7 0-27-15</inkml:trace>
  <inkml:trace contextRef="#ctx0" brushRef="#br0" timeOffset="578.03">2438 4231 327 0,'-6'0'325'0,"6"0"-121"16,-7-4-87-16,7 4-53 0,-7-3-23 0,7 3-14 0,-6 0-5 16,6-3 0-16,-6 3 4 0,6-5 2 0,0 5 4 0,0 0 3 15,-6-3-2-15,6 3 1 0,0 0-8 0,0 0-3 16,0 3-2-16,0-3-4 0,0 0-3 0,0 0-5 15,0 0-3-15,6 0-1 0,-6 0 2 0,6 0 0 0,0 0 0 16,8 0-2-16,4 0 0 0,2 0 1 0,7 0 1 0,-1 0 2 16,7 0-2-16,6 5 1 0,-1-5-1 0,9 3 0 15,-2-3 0-15,7 0 0 0,7 0-1 0,6 0-1 0,0 3 2 16,7-3 0-16,-1 0 2 0,7 0 1 0,1 0 2 16,-1 0-2-16,12 0 1 0,-5 0 6 0,14 0 0 0,-2 0 1 15,1 0 2-15,7-3 1 0,5 3 2 0,7 0 1 0,1-3 2 16,-1 3-3-16,7-5 1 0,-7 5-1 0,7-3 0 15,-7 3 0-15,1 0-1 0,-8-4-2 0,1 4-2 0,-1 4-5 16,-5-4-3-16,-1 3-1 0,-6-3-5 0,0 8-2 0,-7-8-1 16,-6 7-1-16,-1-3 1 0,1-1 1 0,-6 1-2 15,-2 4 1-15,-5-5 3 0,0 4-1 0,-1-7 1 0,-12 0-1 16,0 0 1-16,-1 0-2 0,-12 0 0 0,-1 0 0 16,2 4-2-16,-16-4-1 0,-4 0 0 0,-2 0-4 0,-5 0 3 15,-6 0 5-15,-8 0 4 0,7 0 2 0,-8 0 1 0,-5 0 1 16,-5-4-2-16,-1 4-7 0,-1 0-22 0,-13-3-30 15,8-1-42-15,-14 1-72 0,6-5-174 0,-14-3-93 16,9 1-66-16</inkml:trace>
  <inkml:trace contextRef="#ctx0" brushRef="#br0" timeOffset="1280.94">4993 2802 34 0,'-7'-7'464'0,"1"0"-133"16,-1-1-138-16,0 1-81 0,7 0-45 0,0 3-24 16,-6-3-13-16,6 2-2 0,0-2-2 0,0 4 0 0,0 0 0 15,0-1 3-15,-6 4-1 0,6-4-2 0,0 4-6 0,0 0-7 16,0 0-4-16,-8 0-2 0,8 4-4 0,-7-4-1 16,7 4 0-16,0 2-1 0,-5-1 1 0,5-3 2 0,0 6 0 15,0 0 3-15,0 3 2 0,0-4 1 0,5 4 2 16,2 0 2-16,1 0 3 0,-2-1 1 0,7 2 1 0,7 3 1 15,6-5-1-15,0 5 2 0,6 0 5 0,7 3 2 0,0-3 0 16,7-1 0-16,-1 5-1 0,8-2-3 0,-1 2 0 16,7 0-3-16,-8-1-5 0,15 1-2 0,-8-2-1 0,8 2 2 15,-1-1 0-15,6 1 3 0,1-5 2 0,0 4-1 16,-7-4 1-16,6 3 0 0,2 0-5 0,-2-5-1 0,0 2-1 16,-5 1 0-16,6-5-4 0,-14 1 1 0,7 4-1 0,0-5-2 15,-7 2 0-15,2-1 0 0,-2 0-1 0,-5 1-1 16,-3-2-1-16,4 1 0 0,-8 4 0 0,5-1 0 15,-11-3-2-15,-1 8 0 0,0-5 0 0,-7 1 0 0,1 4-1 16,-7-1 2-16,0 3-2 0,0-2 0 0,-6 3 1 0,-7 0 0 16,-1 3-1-16,-4-2 2 0,-2 2-1 0,-6 1 0 0,0-1 2 15,-6 5-2-15,-2-1 0 0,-4 4 1 0,-1 4 3 16,-7 0 0-16,-6 2-2 0,0 2 2 0,-7 2 0 16,1 1 1-16,-7 1 1 0,-7 6-1 0,1-4 1 0,-9 6-1 15,3 1 0-15,-9 1 1 0,-4 3-1 0,-7 5 0 0,-8 3 2 16,2-1 0-16,-8 5-2 0,-1-4 0 0,-4 4 0 15,-2-3-1-15,-5-2-3 0,-1 1 1 0,7-1-3 0,-7-2 1 16,14-5-1-16,-1 1 1 0,6-4-2 0,8-4 2 0,0-3 1 16,12 0 1-16,6-8-2 0,1 0-1 0,13 1 0 15,7-9 0-15,5 5-1 0,0-8-10 0,16 4-23 0,2-3-33 16,4-4-40-16,10 0-97 0,4-9-175 0,2 2-101 16,4-9-64-16,4 2-24 0</inkml:trace>
  <inkml:trace contextRef="#ctx0" brushRef="#br0" timeOffset="2374.65">12381 2989 427 0,'-6'-7'300'0,"0"0"-128"0,-1-1-71 16,-7 1-37-16,2-1-19 0,5 2-12 0,-12-2-6 0,6 4-2 15,-7-3-2-15,-6 3-1 0,6 0 3 0,-5 1-1 16,-8-1-2-16,7 4 0 0,-14 4 1 0,8-1 0 0,-13 1 0 15,5 4 1-15,-5-1-1 0,-1 7-1 0,-6-3 1 0,0 8 1 16,7-1-1-16,-7 1 0 0,-1 2 1 0,1 1-1 16,0 0-2-16,0 7-3 0,6-3 1 0,1 6-1 0,-1 2-3 15,7-1-1-15,0 7 0 0,6 1-1 0,1 7 0 0,6-2 0 16,0 7 0-16,6-2 0 0,7 7 0 0,7-3 0 16,-2 4-3-16,16-1-1 0,-2 1 0 0,7 3-3 15,7-3-1-15,6-5 1 0,5 2-1 0,3-1 1 0,12-8 1 16,-7-3-1-16,13 0 0 0,0-7 1 0,0-1 0 0,7-6 0 15,6-1 0-15,-7-7 0 0,7-3 2 0,0-5-2 16,8-7 1-16,-8 1 2 0,6-8 1 0,0-8 4 0,2-3 6 16,4-3 10-16,-4-8 7 0,4-4 10 0,-4-3 6 15,-2-8 6-15,0-3 7 0,-5-4 0 0,-7-4-3 0,-1-7-8 16,-12 1-6-16,-1-6-7 0,-12 3-7 0,-7-7-8 0,-7-1-9 16,-6-5-6-16,-13 5-5 0,-6-6-5 0,-13 2-3 15,-7 4-4-15,-14-2-3 0,0 2-2 0,-11 2-3 0,-7 5-1 16,-8 2-2-16,-5 2-3 0,-1 10-6 0,-6 0-6 15,6 11-9-15,-13 0-11 0,14 7-10 0,-8 1-12 0,14 9-12 16,7 2-11-16,5 7-12 0,15 3-17 0,5 4-25 0,13 4-60 16,1 8-167-16,6-3-82 0,6 10-40 0</inkml:trace>
  <inkml:trace contextRef="#ctx0" brushRef="#br0" timeOffset="2952.42">10309 3323 167 0,'-19'-4'455'16,"6"-3"-163"-16,0 4-129 0,-7-2-70 0,6 5-39 0,-4-3-24 15,4 3-10-15,-5 0-6 0,-1 3-1 0,-6 2 2 0,0 1 0 16,1 5 1-16,-1 1 0 0,-1 5-2 0,-5 5 2 16,6 4 1-16,-7 3 1 0,7 7-2 0,0 5-1 15,0 7 0-15,-7 4-1 0,7 6 3 0,0 0-4 0,0 8-3 16,7 3-2-16,-8 2-1 0,7-2-2 0,8 1 1 0,-1-1 1 16,6-3 0-16,1 0 0 0,12-4 0 0,1-3 0 15,6-5 0-15,7 2 1 0,6-5 1 0,6-3 0 0,7-4-1 16,6-7-1-16,1-1 1 0,7-6-1 0,-2-5 2 15,14-6 2-15,1-4-1 0,-1-13 2 0,6-2 3 0,8-6 9 16,-7-9 9-16,6-3 11 0,-6-9 10 0,6-5 14 0,-7-1 10 16,-5-7 8-16,-1-5 1 0,-7-2-8 0,1 0-10 15,-13-6-3-15,-1-1-10 0,-12-5-13 0,-7-3-11 16,0-4-9-16,-20 4-5 0,1-4-2 0,-14-1-2 0,-13 2-9 16,-6 0-8-16,-5-2-8 0,-15 1-11 0,1 8-9 0,-14-1-7 15,-1 9-8-15,-4 1-4 0,-3 6-12 0,3 6-11 0,-7 4-11 16,6 7-7-16,6 4-8 0,7 7-12 0,7 5-22 15,5 3-42-15,14-1-99 0,13 8-102 0,7 4-65 0,12 3-36 16</inkml:trace>
  <inkml:trace contextRef="#ctx0" brushRef="#br0" timeOffset="3467.96">12857 3468 14 0,'-6'-6'420'0,"-8"-1"-143"0,7-1-112 0,2 4-65 0,5 0-35 16,-7 1-21-16,7 3-14 0,0 0-10 0,-8 0-7 16,8 0-3-16,0 7 2 0,0 1 1 0,-5 0 1 0,-1 6 1 15,-1 4 3-15,-6 4 0 0,0 7 5 0,0 0 1 0,0 5-1 16,-6 2-1-16,-2 4 1 0,8 9-1 0,-6 1-2 16,0 1-1-16,0 13-2 0,5-6-3 0,-6 7 0 0,13 2-2 15,-5-2-3-15,5 1-3 0,7 4-1 0,0-8 1 16,7 4 0-16,5-3 1 0,2-4-1 0,13-2 1 0,-8-1 1 15,12-5 2-15,3-3-1 0,5-8 0 0,0-4 2 0,6-3-1 16,1-6 3-16,7-10 3 0,-2-5 10 0,8-5 11 16,0-11 9-16,-2-7 11 0,9-3 15 0,-2-9 21 0,3-2 20 15,-3-9 11-15,-4 2 2 0,-1-9-2 0,0 1-1 16,-8-4-10-16,-5-4-14 0,-1 1-21 0,-6-1-23 0,-6-3-17 16,-14 0-12-16,-5-4-9 0,-1-4-10 0,-20 1-5 0,-6-2-3 15,-6-1-4-15,-14 2-7 0,-6-3-6 0,-7 3-15 16,-12 0-16-16,-7 1-17 0,0 7-11 0,-8-1-13 0,-4 5-14 15,3 4-10-15,4 6-10 0,5 3-2 0,13 5-3 16,-2 3-12-16,23 8-27 0,6 4-79 0,5 3-129 0,13 3-81 16,14 8-33-16</inkml:trace>
  <inkml:trace contextRef="#ctx0" brushRef="#br0" timeOffset="3858.46">14649 3312 284 0,'-39'3'458'0,"-7"1"-192"0,-5 7-112 15,5 7-58-15,-7 1-28 0,2 10-15 0,-2 0-9 16,1 12-3-16,-1 2-3 0,9 12-5 0,-3 5-3 0,2 1-4 16,6 9-5-16,7 3-2 0,-2 4-5 0,15-1-3 0,6 2-1 15,7 0 1-15,6-10 1 0,6 6 0 0,14-8 0 16,0-4 2-16,6 0 2 0,13-7 1 0,-1 0 1 0,9-4-2 15,-2 1-1-15,7-9 2 0,1-2-1 0,5-4 0 16,7-4 0-16,0-12 2 0,0-2 9 0,7-4 11 0,-1-8 11 16,8-7 12-16,-1-4 16 0,0-4 12 0,-6-2 17 15,6-9 12-15,-6-2 6 0,-1-6 1 0,1-2 7 0,-14-3 1 16,1-5-7-16,-6 0-7 0,-15-3-17 0,-5-1-16 0,-7-6-14 16,-6 3-13-16,-14-7-21 0,-6-4-16 0,-6 1-12 15,-14-6-9-15,-12 2-2 0,-1-4-4 0,-19 0-6 0,0 3-6 16,-13 3-10-16,-1 2-15 0,-11 3-20 0,-2 2-27 15,8 9-30-15,-9 4-29 0,10 3-25 0,5 7-28 0,12 8-27 16,0 0-44-16,15 7-135 0,6 3-70 0,5 1-54 0,1 7-28 16</inkml:trace>
  <inkml:trace contextRef="#ctx0" brushRef="#br0" timeOffset="4702.01">18298 3110 123 0,'13'-14'423'0,"-6"-1"-179"16,-1 3-112-16,-6 2-56 0,0 3-29 0,0-5-14 15,0 5-9-15,0-1-2 0,-6 2 1 0,6-1 2 0,-7-1 1 16,7 4-1-16,-7-4 0 0,7 5-2 0,-6-1 0 0,0 4-3 16,-1-3-4-16,1 3-3 0,-2 0-5 0,2 0-2 15,0 0-1-15,-1 3 2 0,-6 1-1 0,1-1 1 0,-2 5 3 16,1-1-1-16,-7 5 3 0,2-1 0 0,-3-1-2 15,-5 2-1-15,0 3 2 0,1-5-1 0,-9 5-2 0,2 3 0 16,-1-3 0-16,-5-1 0 0,-1 4 1 0,-7 1 1 0,1-1 0 16,-8 5 4-16,1-6 1 0,0 5 3 0,0 0-1 15,-7 4 2-15,1-4-3 0,5 4 0 0,-7-1-3 0,10 1-1 16,-10 3-1-16,9 1-3 0,-1-1-1 0,0 4 0 0,-7-4 0 16,7 5-2-16,6-3 1 0,-6 0-1 0,6 1-1 15,8 1 0-15,4-4 2 0,3 2 0 0,4-3 0 16,1 1 1-16,6 0 2 0,1-2-2 0,6-2 0 0,6 5 3 15,1-8-2-15,6 3 0 0,0 2 0 0,6-2 0 0,1 0 2 16,6 1 4-16,-1 3-2 0,3-4 0 0,3 4-1 16,2 5 0-16,7-5-2 0,4 8-1 0,3-4-1 0,4 4 0 15,0 3 0-15,16 0 0 0,-2 4-3 0,7 0 0 16,6 4 2-16,0 0 2 0,6 0 0 0,8 2-1 0,-1-2 0 16,6 0 0-16,1-1 1 0,0 1-1 0,0-4-1 0,0 0-4 15,-1-4-2-15,1-3 0 0,0-1 0 0,-7-2 0 16,6-2-3-16,-12-2-6 0,6-9-12 0,-6 5-19 0,-7-8-23 15,0-4-38-15,0-5-74 0,-6-1-153 0,-6-8-92 16,-2-5-59-16</inkml:trace>
  <inkml:trace contextRef="#ctx0" brushRef="#br0" timeOffset="5280.07">17145 3589 123 0,'-13'0'249'0,"-2"4"-110"0,10 0-64 16,-1 0-34-16,-1 0-19 0,7-4-9 0,7 4-3 16,-7-1 4-16,6 1 7 0,8-2 13 0,-3-2 6 0,10 6 5 15,-2-6 3-15,1 0 2 0,6 0 1 0,7 0-2 16,-1-6-7-16,7 6-8 0,1-2 2 0,11-2 1 0,2 4-1 15,-1-7-2-15,7 3-1 0,6 0 0 0,0-4-2 0,13 6 0 16,-6-5-7-16,13-2-4 0,-2 2-1 0,8 0 1 16,1 0-4-16,13-4-2 0,-1 3 1 0,7-6 5 0,0 2 0 15,13 2 1-15,6-5-1 0,7 1-2 0,6-5 1 16,5 4-2-16,10 1 3 0,5-5-5 0,0 1-4 0,6 0-3 16,7 0 1-16,0-1-3 0,13 5 0 0,-8-6 2 0,2 6-3 15,-6-1-3-15,-1 1-1 0,0-1-1 0,0-2 0 16,-7 2 2-16,-6 1-1 0,-7-3-3 0,1 3 2 15,-14-1 1-15,-6 1 1 0,-7-1 1 0,-5 5 1 0,-15-5 1 16,-5 4 0-16,-8 3 1 0,-12-2-3 0,-1-1-1 0,-18 3 0 16,-8 1 0-16,-6-1-2 0,-13 4 3 0,-13-2-3 0,-6 3 0 15,0 3-6-15,-20-5-10 0,-7 5-17 0,-12 5-27 16,-8-5-42-16,-11 3-82 0,-8 1-168 0,-7-2-86 16,-12 7-42-16</inkml:trace>
  <inkml:trace contextRef="#ctx0" brushRef="#br0" timeOffset="5842.37">16746 4311 374 0,'20'0'242'0,"7"0"-105"0,6 0-63 15,-1 0-33-15,6 0-15 0,2 0-6 0,6 0 0 0,6 5 6 16,7-2 5-16,6-3 9 0,13 4 8 0,7-2 7 15,12 3 2-15,21-5 2 0,12 3-1 0,7 1-6 16,19 1-5-16,6-5-4 0,15 3-3 0,5-3-3 0,1 0-3 16,13 0-2-16,-1 0-1 0,7-3 0 0,-7 3 4 0,8-5-3 15,-1-2-4-15,-1 2-4 0,8-1-4 0,-15-2-2 16,9 5 0-16,-15-5-3 0,-5 4-6 0,-6-3-4 0,-1 4-2 16,-14-1 1-16,-5 1-1 0,-14-1-1 0,-6 0-2 15,-7 0-1-15,-19 1 0 0,-1-1 2 0,-19 1 1 0,-11-1 0 16,-10 4 0-16,-10-3 1 0,-9-1 0 0,-11 4 1 0,-8-4-1 15,-12 4-1-15,-14-4-2 0,-6 4-8 0,-12-3-19 16,-8 3-31-16,-13 0-67 0,-5-4-198 0,-21 4-110 0,-7-7-57 16</inkml:trace>
  <inkml:trace contextRef="#ctx0" brushRef="#br0" timeOffset="8951.02">2992 7250 176 0,'6'-4'134'0,"1"0"-60"0,0-2-36 0,-1 1-13 0,1 2-4 16,-1-5 5-16,7 1 11 0,-6 4 15 0,-1-5 17 15,-1 1 14-15,4 0 6 0,-3 2 5 0,-1-1 3 0,3-2-2 16,-8 4-6-16,0-3-10 0,0 1-12 0,6 0-4 16,-6 4 0-16,0-2-3 0,0 0-6 0,0 4-6 0,0-4-6 15,0 4-5-15,0 0-7 0,-6 4-8 0,6 0-6 0,0 2-4 16,0 2-3-16,-8 7 1 0,8 4 2 0,0 3 2 15,-5 4 6-15,5 5-1 0,0 4 2 0,0 3 1 0,0 4 1 16,0 5 2-16,0 5-1 0,0-1 1 0,0 7-4 16,0 1 3-16,0 0-1 0,0 3-2 0,5 0-2 0,-5 5-3 15,-5-6-2-15,5 6 0 0,0 1-1 0,0-5-1 0,0 3-1 16,-6-4-2-16,6 1-3 0,-9-5 1 0,4-2-1 16,5-2-2-16,-6-2-1 0,6-6-2 0,-7 0 0 0,7-7 0 15,0-5 3-15,7-1-2 0,-7-8-1 0,6 1 0 16,-1-8 1-16,4 1-1 0,-3-5-1 0,7-3-6 0,0-3-13 15,-7-5-21-15,7-6-36 0,1-5-56 0,-2-11-99 0,2-2-165 16,-8-8-85-16,7 0-41 0</inkml:trace>
  <inkml:trace contextRef="#ctx0" brushRef="#br0" timeOffset="9294.68">2986 7360 238 0,'-7'-11'354'0,"0"0"-129"0,-6 0-81 0,1 4-40 15,5-5-18-15,-1 6-9 0,3-6-5 0,-1 4-1 0,6 5-1 16,-8-4-1-16,2 2-6 0,6 3-5 0,0-2-12 16,0 4-8-16,0-4-8 0,6 4-6 0,-6-4-7 15,14 4-9-15,-9-3-3 0,15 3-3 0,0 0 1 0,0-4-1 16,6 4 2-16,7-4-1 0,-2 4 0 0,3-4 5 0,12 4 2 15,-7-2-3-15,6-3 3 0,7 2 1 0,1-1 3 0,-1 0 0 16,-1 1 1-16,8-1 0 0,0 1-1 0,0-5-1 16,-7 5-2-16,7-1-2 0,-8-1-1 0,-5 3-1 15,7 2-3-15,-15-5-1 0,1 5 0 0,-6 5 0 0,-1-5-3 16,-6 2-7-16,0 3-11 0,-5 2-15 0,-3-3-18 0,-4 3-29 16,-8 0-41-16,1 4-78 0,-7-4-125 0,-7 1-95 15,-5 3-44-15</inkml:trace>
  <inkml:trace contextRef="#ctx0" brushRef="#br0" timeOffset="9513.39">3005 7745 234 0,'-13'10'446'16,"0"1"-157"-16,6 1-114 0,7-2-68 0,7-3-45 0,0 5-24 16,12-5-11-16,1-3-5 0,6 2 0 0,13-6 3 15,0 4-2-15,5 0 3 0,10-4 0 0,-3-4-1 0,8 4-1 16,0-4-1-16,6 1-3 0,1 0 0 0,-1-5 2 0,6 5-3 15,0-5 1-15,-5 1 0 0,6 0-1 0,-7 3-4 16,7-3-1-16,-7-1-4 0,-6 0-3 0,-1 5 0 0,0 0-3 0,-5 0-3 0,-7-1 0 0,-1 4-3 0,-6-5-9 16,0 5-13-16,-12-3-31 0,-2-1-59 0,-5 0-115 0,-7-3-117 15,-6 0-80-15,-7 0-43 0</inkml:trace>
  <inkml:trace contextRef="#ctx0" brushRef="#br0" timeOffset="9950.79">2334 6850 210 0,'-19'-4'438'0,"11"1"-173"0,-4-1-119 0,12 1-61 0,0 3-29 0,0 0-9 0,6 0-1 0,8 0 4 0,5 3 5 15,6-3 4-15,16 0 9 0,4 0 5 0,7 0 0 0,7-3-5 32,12-1-3-32,8 4-6 0,5-7-3 0,1-1-1 15,6 1-6-15,0 0-7 0,7-5 0 0,-7 2-3 0,0-1-2 0,0 0-3 0,-6 0-4 0,-13 0-3 0,-7-1-2 0,-6 2-5 32,-7 3-5-32,-13-1-4 0,-14 4-4 0,2-3-2 0,-14 7-2 0,-6-4-1 0,-14 4 0 0,1 4 0 15,-14 0 2-15,-6 3 0 0,0-3 1 0,-13 3-3 0,6 0 2 31,-5 0-2-31,-2 5 0 0,7-9-2 0,7 5-1 0,0-4 0 0,7-2-1 0,-1 3 1 0,14-2-1 0,-7 1 1 32,13-4 1-32,0 4 1 0,0 0 0 0,0-1-1 0,13 1 2 15,-7 0 0-15,8-1-2 0,-2 0 2 0,1 1-1 0,1 0 0 0,-2 3-2 0,2-3 1 0,-8 3 0 0,0-3 0 16,1 3 0-16,-7 1 0 0,7-1-1 0,-7 4-1 0,0 0 2 16,-7-1-10-16,7 2-16 0,-7 3-23 0,7-5-24 15,0 2-22-15,0 2-46 0,7-3-81 0,0 0-155 0,6 0-89 16,-1-3-44-16</inkml:trace>
  <inkml:trace contextRef="#ctx0" brushRef="#br0" timeOffset="10278.83">4823 7972 204 0,'-14'7'472'16,"1"0"-147"-16,1-3-131 0,6 3-80 0,-1 0-46 0,0-3-24 16,7 3-10-16,7 0-5 0,-7-2 3 0,7-3 1 0,4 6 3 15,4-4 3-15,4 0 3 0,1-4-3 0,6 4-1 31,0-4-3-31,-1 0-2 0,9 3-3 0,5-3-3 0,-7 0-5 0,7-3-2 0,1 3 0 0,5-4-3 0,-6 4-1 16,7-8-4-16,-1 4-3 0,-5 4-3 0,-2-4-2 0,1 2-3 16,-6 2-11-16,-1 0-19 0,1 0-25 0,-7 0-47 31,-6 0-78-31,-8 0-150 0,-4 0-101 0,-8 0-53 0</inkml:trace>
  <inkml:trace contextRef="#ctx0" brushRef="#br0" timeOffset="10419.44">4804 8301 161 0,'0'5'504'0,"0"1"-34"0,5-3-184 0,9-3-129 0,-1 5-70 0,6-5-42 0,7 0-19 0,7-5-12 0,-1 2-7 15,15-1-5-15,-2-3 0 0,7 0-1 0,0-1-2 0,13-3 1 16,7 5-7-16,0-6-22 0,6-2-60 0,7 3-149 0,6-5-110 16,-6 2-84-16,0-1-46 0</inkml:trace>
  <inkml:trace contextRef="#ctx0" brushRef="#br0" timeOffset="10903.69">6887 7488 210 0,'0'-4'462'0,"-5"4"-139"0,5 0-135 0,0 4-81 0,-6 0-45 16,6 3-23-16,0 4-11 0,0 0-4 0,0 7 2 15,0 4 3-15,0-1 7 0,0 13 5 0,6-1 4 0,-1 7 0 16,-5 4-2-16,9 4-2 0,-3 3-1 0,-1 4-2 0,-5 3-5 15,7 1-3-15,-7 7-3 0,7-4-1 0,-7 5-4 0,7-2-5 16,6-2-4-16,-7 0-2 0,8-9-3 0,4 1-2 16,1-4-2-16,1-7-2 0,7 0-1 0,-8-4 0 15,8 1-2-15,-1-9-11 0,0-1-18 0,0-6-30 0,-1-4-57 16,2-9-113-16,-1-5-137 0,-6-7-81 0,0-7-52 0</inkml:trace>
  <inkml:trace contextRef="#ctx0" brushRef="#br0" timeOffset="11153.79">6563 7565 300 0,'-13'-19'535'16,"-1"5"-19"-16,1-1-222 0,13 1-126 0,0 3-74 0,8 0-42 16,4 0-23-16,8-4-9 0,13 4-7 0,-1-1-3 15,1-2 3-15,12 3 3 0,6 0 3 0,3 1 1 0,4-2 1 16,7 1 0-16,-1 0 0 0,9-1-1 0,4 6-3 0,3-5-3 15,-9-1 1-15,8 5-3 0,-2-3-1 0,-5 2-1 16,0-3-2-16,-7 3 2 0,0 6-1 0,-6-6-1 0,-7 4-2 16,-7 4-1-16,1 0-2 0,-7 0-7 0,-6 0-13 15,-7 0-21-15,0 4-22 0,-13 0-24 0,0 2-28 0,-6 2-44 16,-7-1-77-16,-7 1-136 0,-13-1-78 0,0 4-38 0</inkml:trace>
  <inkml:trace contextRef="#ctx0" brushRef="#br0" timeOffset="11372.32">6797 7814 143 0,'-20'10'480'0,"7"2"-105"0,6-1-155 0,2-4-94 0,5 4-54 15,12-4-27-15,1 0-13 0,7-3-5 0,0 0 0 16,12-4 1-16,6 0 5 0,9-4 2 0,6 0-1 16,5 1-1-16,7-3 0 0,7-3 1 0,5 2 2 0,2-4-2 15,0 0-3-15,6 0-3 0,6-3 0 0,-7 2-1 0,1-2-3 16,-1-1-6-16,1 1-6 0,-7-1-4 0,-6 4-3 15,-1 0-3-15,-12-1-11 0,-7 2-17 0,0 3-23 0,-19-5-35 16,0 2-75-16,-8-1-142 0,-11-4-96 0,-8 1-70 0,-12-2-36 16</inkml:trace>
  <inkml:trace contextRef="#ctx0" brushRef="#br0" timeOffset="11762.88">6485 6803 238 0,'6'0'452'0,"1"3"-155"0,6-3-127 0,7 4-69 0,5-4-38 15,8 0-16-15,6 0-3 0,6 0 1 0,1 0 2 0,7-4 8 16,4 1 2-16,10-5-1 0,4 4-2 0,0-2-2 15,8-5-5-15,-2-1-1 0,2 2 1 0,0-5-6 0,-2 3-3 16,-4-2 0-16,-2-4-3 0,-12 4-2 0,-1-1-5 0,-13 0-3 16,-12 0-2-16,-1 5 0 0,-12-2-1 0,-6 2-2 15,-8-2-1-15,-12 1-2 0,-1 4-1 0,-12 0 0 0,-8 3-5 16,1 1-4-16,-13-1-4 0,7 4-3 0,-8 0 0 16,8 4-1-16,-1-1 0 0,7-3-1 0,0 4-1 0,13-1 1 15,1-3 0-15,4 4 1 0,8-1 1 0,0 1 1 0,8 0 0 16,4 3-1-16,1-2 1 0,7-3 1 0,0 3 0 15,-2-3 1-15,9 3-1 0,-7-2 0 0,-8 1-1 0,2 0 0 16,-2 0 0-16,-5-1-1 0,-7 4 0 0,0 0 2 16,0 1-1-16,-7-1-1 0,-5 4 0 0,-2 1-15 0,2-2-29 15,-2 5-41-15,1-1-72 0,7 1-205 0,0 0-105 0,6-1-66 16,-8 1-33-16</inkml:trace>
  <inkml:trace contextRef="#ctx0" brushRef="#br0" timeOffset="12356.47">7723 8788 423 0,'-14'-3'364'15,"-5"3"-133"-15,6-3-87 0,-6 3-49 0,-1-4-24 0,0 4-11 16,1 0-2-16,-1 0-1 0,0 4-2 0,-5-1-3 15,5 0-3-15,0 5-3 0,-6-1-6 0,7 4-2 0,-7 0-5 16,6 0-3-16,-5 8-2 0,5-5 1 0,0 5 0 0,1-1 1 16,5 4 1-16,-4-1-1 0,4 1 2 0,0 0-1 15,8 4-2-15,-8 0 0 0,9-1 0 0,5 2 0 0,-6 2-1 16,6-4-1-16,6 5 0 0,-1-5 2 0,9 1 3 16,6-1 0-16,0 1-1 0,-1-1-2 0,13-2 1 0,2-1-2 15,-2-5-2-15,7 2-3 0,0-4-5 0,7-1-5 16,5-3-3-16,2-3-3 0,-1-2-6 0,7-6-16 0,0 0-29 15,-1 0-36-15,-6-3-47 0,0-4-67 0,0-3-111 16,-6 1-133-16,0-5-79 0,-8 3-34 0</inkml:trace>
  <inkml:trace contextRef="#ctx0" brushRef="#br0" timeOffset="13043.83">8173 9019 424 0,'-21'-4'490'0,"-5"1"-168"0,8 3-143 16,-2 3-74-16,-7 1-37 0,7 3-19 0,1 1-6 15,6 3-6-15,0 0-1 0,0 0 0 0,0 7 3 0,7-4-3 16,6 5-5-16,0 3-7 0,0 0-4 0,6 0-4 16,1 0-2-16,6 0-5 0,0-1-2 0,6 2-1 0,0-5 1 15,1 0 0-15,7 1-2 0,-1-1 0 0,-8-3-1 0,9-5 3 16,-1 2 0-16,-6-9 0 0,6 1 0 0,-7 0 0 16,1-4 0-16,0-4 2 0,-7 0 0 0,-1-3 2 0,-5-1 0 15,0 2 2-15,-7-2 1 0,0-7-2 0,-7 5 0 16,0-2-1-16,-5 1-2 0,-1-4-2 0,-7 5-3 0,0-5-2 15,1 1 0-15,-1 3-1 0,0 0 1 0,2-1-1 0,-3-2 0 16,9 3-2-16,4 0 1 0,-4 1 1 0,12-2 2 16,0 1 0-16,0 0-2 0,6-3 1 0,0 2 1 15,8 1 3-15,5 0-4 0,-5-3 0 0,6-1 0 0,-1 5-2 16,1-5 0-16,5 3 1 0,-6 1-1 0,2 1 2 0,-2-2-1 16,0 1 1-16,-5 5-1 0,-1-2 2 0,0 1 2 0,-1-1 3 15,-5 4 5-15,-7 1 3 0,6-1 6 0,2 4 4 16,-8-3 0-16,0 3 0 0,0 0 0 0,0 3-3 15,-8 1-4-15,2-1-6 0,6 5-5 0,-7 3-2 0,2-1-3 16,5 2 1-16,-7 3-3 0,-1-1 2 0,8 5 1 0,0-1 1 16,0 0-1-16,0 0 1 0,0 1-1 0,8 3 1 15,-1 0 1-15,-2-1 0 0,2 2 0 0,7-2-1 0,-2-2 0 16,8 3 1-16,-7-4 0 0,7 0-2 0,-1-3 1 16,1 0 0-16,-1-3 0 0,8-2 1 0,-8-3 0 0,7 1 1 15,-1-4 1-15,-4-4 1 0,4 0 0 0,1-4 2 0,0-4 2 16,-6 5 0-16,-1-9 4 0,1 5 5 0,0-3 4 15,-7-6 4-15,0 5 5 0,0-3 3 0,-8-1 6 0,3 1 2 16,-1-5 1-16,-7 4-4 0,5-2-3 0,-10-2-7 16,5 0-4-16,-7 1-2 0,-1-1-6 0,3 2-5 0,-1 3-3 15,-8-1 0-15,8 3-3 0,-1 2-1 0,-5-1-1 16,4 3-1-16,2 5-3 0,0-1-3 0,0 0-1 0,-2 4 0 16,8 4 0-16,-7 0 0 0,7-1 0 0,-5 5-1 0,5 3 0 15,0-4 1-15,5 4 1 0,-5 3 1 0,7 1 0 16,7 0-1-16,-8-1 1 0,8 1-2 0,-2-1 1 0,8 2-1 15,-7 2 0-15,7-4-1 0,-1 1 1 0,7 0-2 16,-6-1 0-16,-1-3 2 0,7 4 0 0,-1-5 0 0,-4-1-1 16,5 1-1-16,0-3 2 0,7-2-4 0,-8-5-5 0,1 0-18 15,1 0-32-15,-1-5-38 0,0 2-36 0,0-5-40 16,-7 2-49-16,7-6-72 0,-6 5-103 0,-7-4-106 0,-1 0-44 16,2-1-7-16</inkml:trace>
  <inkml:trace contextRef="#ctx0" brushRef="#br0" timeOffset="13918.6">9254 8861 42 0,'0'-10'456'0,"7"2"-116"0,-1 1-123 16,0 3-84-16,7 0-48 0,-6 4-25 0,0 4-12 0,5 0-3 15,-5 3-5-15,6 5-1 0,0 2-3 0,-6 1 0 16,6 4-3-16,-7 2-2 0,8 1-9 0,-2 0-5 0,-5 0-3 15,6 3-2-15,-7-2-3 0,1 2-2 0,-1-3-1 16,1 0-3-16,0-1 2 0,-1-2-1 0,0-4 2 0,-6-1 7 16,7-2 12-16,-7-1 18 0,7-4 19 0,-7-3 19 0,0 4 17 15,0-6 11-15,6-2 3 0,-6-2-2 0,0-3-7 16,5-2-15-16,-5-4-17 0,8 0-15 0,-2-4-15 16,1 1-8-16,0-1-7 0,-1-3-1 0,8-5-4 0,-2 2-2 15,-6 3-1-15,8-4-3 0,5-1-2 0,-5 1-1 0,-2 5 0 16,8-2-3-16,-7 1 0 0,0 3-2 0,6 0 0 0,-5 9-2 15,-2-6 1-15,2 9-4 0,-8-1-1 0,7 4-1 16,-7 4 0-16,1-1 0 0,0 9-1 0,-1-2 0 16,0 5-1-16,1-1 2 0,0 5 0 0,-1-2 0 0,1 6 0 15,6-5-1-15,-6 1 0 0,5-1 1 0,8 0 1 0,-7-3 1 16,6-1-1-16,1 1 1 0,-1-5 1 0,8 2 0 16,-1-5 1-16,0-7-1 0,6 0 0 0,-5 0-1 0,-1-7-1 15,6-5 1-15,-7 2-1 0,2-5-1 0,-1-3 0 16,0-4 0-16,-6 0 0 0,-8-4 1 0,9 1-1 0,-9-4-1 15,-5-4 0-15,0 3 1 0,-1-3 1 0,-6 0-1 0,-6-3-2 16,6 3 0-16,-7-4-1 0,7 1 2 0,-7 3 0 16,-5-4-1-16,5 3-1 0,0 2 1 0,0 3 1 0,-5 3 1 15,4 0 0-15,-4 9-1 0,6 1 2 0,-8 5-1 0,8 4 2 16,-7 4 0-16,0 3 1 0,0 7-1 0,-1 3 1 16,2 5-1-16,-1 7 0 0,-7 0 1 0,8 8 0 0,-2 2 1 15,8 1-1-15,0 8 0 0,-2-1-2 0,8 4 1 16,0 0-1-16,0 4 1 0,14-4-1 0,-8 3-1 0,14-6-1 15,-1 2 1-15,1-1 1 0,6-6-1 0,0 1 0 16,1-6-1-16,5 3 1 0,1-5 0 0,-1-7 1 0,1 0 0 16,5-3-1-16,9-5 2 0,-9-3-1 0,8-4 5 15,0-3 2-15,0-8 3 0,-1 1 1 0,1-4 9 0,-2-5 10 16,-4 2 10-16,0-5 14 0,-9-4 16 0,3 2 10 0,-8-5 15 16,-1-1 9-16,-5 1 0 0,0-3-3 0,-15-4-7 0,9 3-7 15,-14-4-13-15,7 1-7 0,-14 3-11 0,7 1-9 16,-7-1-5-16,-5 4-4 0,6 4-4 0,-8 3-6 15,-6 1-6-15,7 6-6 0,1 1-6 0,-8 3-4 0,-1 4-3 16,9 4-4-16,-7 7-1 0,0 3-1 0,5 1 1 0,1 3 1 16,0 5 0-16,7-8 1 0,-1 6 3 0,1-3-4 15,6 1 2-15,0 3 1 0,0-4-6 0,6 1 3 0,1-5 2 16,6 1 0-16,0-1 1 0,-1-3 2 0,8-3-3 16,-7-1 1-16,12 1 2 0,-4-8-3 0,5 0-2 0,0 0 0 15,1 0-2-15,-2-4 1 0,-5-4 2 0,6 5-1 0,0-1 0 16,-1-4 9-16,1 6-5 0,-6-3 0 0,7 2-3 15,-8-1-1-15,-1 1 0 0,-3 3 1 0,4 0-1 0,-6 3-7 16,6-3 3-16,-5 4 0 0,6 4 2 0,-7-2-1 16,5 2 1-16,-4-1 2 0,6 1 0 0,-1 2-1 0,1 1 1 15,-8 0 0-15,8 0-3 0,0 1-3 0,-1-5-10 0,1 0-15 16,-7 1-28-16,0-5-45 0,0 1-67 0,-7-4-70 16,-6 0-68-16,0-7-72 0,0-1-93 0,-6-3-132 0,-13-4-64 15,-1-3-13-15,-14 3 31 0</inkml:trace>
  <inkml:trace contextRef="#ctx0" brushRef="#br0" timeOffset="14090.44">9683 8671 273 0,'-6'-4'535'0,"0"-2"-32"16,12 6-211-16,0-4-131 0,14-1-70 0,0 2-39 0,13 0-19 15,-1-1-9-15,13-3-7 0,8 3-4 0,6 0-1 0,-1 0-3 16,14 1-2-16,6-2-7 0,7-1-19 0,6 3-24 15,1-5-45-15,11 0-111 0,2 2-133 0,5-6-99 16,1 1-62-16</inkml:trace>
  <inkml:trace contextRef="#ctx0" brushRef="#br0" timeOffset="14449.75">12095 7960 231 0,'-14'0'483'0,"8"0"-83"0,0 0-184 0,6 0-100 16,6-3-51-16,7 3-26 0,0 0-7 0,7-4 3 0,13 0 4 15,-1 0 5-15,0 2 7 0,14-6 5 0,0 4 2 0,6 1-4 16,13-1-6-16,-6-4-8 0,12 5-8 0,-6-2-8 0,8 3-8 16,-8-2-8-16,5 4-6 0,-4 0-7 0,-7-3-17 15,-1 3-23-15,-5 0-28 0,-8-4-51 0,-5 4-88 16,-9-4-149-16,-3 0-90 0,-16-4-45 0</inkml:trace>
  <inkml:trace contextRef="#ctx0" brushRef="#br0" timeOffset="14605.94">12870 7671 294 0,'-13'-4'480'16,"1"1"-150"-16,-3 6-143 0,10 1-80 0,-2 3-42 16,-1 4-20-16,3 8-11 0,5-1-3 0,5 5 2 0,-5 6 0 15,8 0 1-15,-1 7 1 0,5 0-4 0,2 5-4 0,-8 3-2 16,7 7-6-16,0 0-6 0,0 1-3 0,1 7-2 15,-3-1-4-15,4 1-3 0,-3-1-4 0,8-3-9 16,7 1-15-16,-2-2-30 0,6-6-75 0,10-4-177 0,4-7-87 16,0-8-65-16</inkml:trace>
  <inkml:trace contextRef="#ctx0" brushRef="#br0" timeOffset="14902.74">14969 6924 350 0,'-14'0'534'0,"2"11"-17"0,-3 3-238 0,10 8-133 16,-9 7-74-16,14 4-31 0,0 4-15 0,-6 8-9 0,12 1-1 15,-6 6 1-15,7 2 2 0,0 6 5 0,-2 2 6 0,10 4-1 16,4 0-1-16,-6 7-2 0,6-3-1 0,1-1-4 15,5-3-4-15,2 5-2 0,6-10-5 0,-7 1-3 16,7-3-3-16,-1-4 1 0,-6-4 0 0,7-3-3 0,-2-4 0 16,-3-8-10-16,4-7-16 0,-6-2-22 0,-2-9-29 0,4-11-60 15,-2-7-100-15,-6-7-161 0,0-8-86 0,-8-7-42 0</inkml:trace>
  <inkml:trace contextRef="#ctx0" brushRef="#br0" timeOffset="15105.96">14760 6964 178 0,'-26'-22'529'0,"12"0"7"16,2 4-203-16,-1 6-147 0,13 1-80 0,7 1-42 15,-1 2-20-15,14-3-7 0,5 4-5 0,0 0-4 16,16 3 2-16,4-3 3 0,0 3 5 0,15 0 1 0,5 1 1 16,6-1-2-16,1 4-3 0,6-4-2 0,1 4-6 0,5 0-6 15,1 0-6-15,-1 0-2 0,1 0-4 0,0 0 0 16,-1 0-2-16,-5 4-4 0,-8 0-5 0,1-4-12 0,-6 7-25 15,-8-3-31-15,-6 3-36 0,-13-3-65 0,0 3-110 16,-19 0-133-16,-14-3-84 0,-6 3-43 0</inkml:trace>
  <inkml:trace contextRef="#ctx0" brushRef="#br0" timeOffset="15293.51">14760 7315 308 0,'-26'12'506'0,"6"-1"-94"16,8 0-183-16,12 0-102 0,6 0-49 0,6-4-22 0,15-3-7 15,4 3-1-15,10-3 2 0,10-4 3 0,7 0 3 0,15 0 2 16,5 0-1-16,7-4-4 0,11 1-9 0,3-1-6 16,6 0-5-16,6 0-6 0,-1 1-6 0,1-5-4 15,-1 2-4-15,1-2-4 0,1-3 0 0,-2 0-4 0,-6-1-2 16,0-1-1-16,1-3-6 0,-14-3-18 0,-6 2-28 0,-7-5-30 16,-8-4-50-16,-3 1-81 0,-15-8-144 0,-6 4-101 15,-20-5-62-15</inkml:trace>
  <inkml:trace contextRef="#ctx0" brushRef="#br0" timeOffset="15652.57">14668 6349 319 0,'-25'0'493'0,"5"-4"-165"0,7 4-138 0,7-4-70 16,-1 4-41-16,7 0-23 0,7 0-10 0,6-3-3 0,6-1-1 15,13 0 4-15,2 0 0 0,11-3 0 0,6 4-1 16,9-6 0-16,-2-1-3 0,7 3-8 0,7-5-7 0,0 2-8 16,-7-1-5-16,0 0-3 0,-12-1-4 0,-2 2-2 15,-11-1 3-15,-8 3 4 0,-13 1 1 0,1 0 1 0,-14 0 0 16,2-1 1-16,-16 1 1 0,2 4-1 0,-7-6-5 0,-6 6-4 16,-1 3-1-16,7 0-3 0,-7 0-2 0,8 0 0 15,-2 0 0-15,8 3 0 0,6 6 0 0,0-3 1 0,6-2 3 16,8 6 1-16,3-1 2 0,11 1 2 0,-2-2 2 15,6 3 2-15,1-1 2 0,-1-2-1 0,-5-1-1 0,-1 1 0 16,-6-1-1-16,-1 0-2 0,1 0-2 0,-14 2-2 0,7-6-1 16,-6 4-2-16,-7 3-5 0,0 2-19 0,0-1-33 15,6 0-53-15,-6 3-144 0,6 1-124 0,2-3-102 0,-2-2-64 16</inkml:trace>
  <inkml:trace contextRef="#ctx0" brushRef="#br0" timeOffset="16214.97">16213 8584 372 0,'-13'-12'322'0,"0"9"-113"0,-1-5-70 15,2 4-38-15,-8-3-21 0,1 7-9 0,-1-3-6 16,0-1-2-16,-6 4-4 0,1 0-2 0,-1 4-1 0,6-1-2 15,-6 1-1-15,-1 3-3 0,1 1-2 0,1 2-1 16,5 1-1-16,-6 5 1 0,6 1-4 0,1 2 0 0,-1 3-3 16,1 0-4-16,6 3-1 0,0 5-1 0,0-1 1 0,6 0-5 15,1 4 0-15,6-4-2 0,6 4 2 0,1 1 3 16,6-5 1-16,6 4 1 0,1-8-1 0,12 5-1 0,1-5-4 16,6 2-2-16,7-6-5 0,13 1-4 0,-1-7-5 15,1 4-4-15,12-9-9 0,-6 1-24 0,7-3-35 0,6-1-35 16,-5-7-56-16,-3 0-97 0,2-7-162 0,-7-1-90 15,-6-3-55-15,0 1-14 0</inkml:trace>
  <inkml:trace contextRef="#ctx0" brushRef="#br0" timeOffset="16480.5">16852 8767 35 0,'-40'0'501'0,"1"3"-1"0,7 5-199 0,-7 2-131 15,7 5-68-15,5 3-37 0,1 1-14 0,6-2-9 16,1 6-4-16,6 0-7 0,6 2 2 0,7-4 0 0,0 6-1 15,7-2-1-15,13 0-5 0,-1 2-2 0,7-2-3 0,-1-4 2 16,15-2 0-16,-7-1 2 0,5-3 3 0,2-4 10 0,6-4 11 16,-7-2 11-16,0-5 20 0,-1 0 18 0,-4-9 13 15,-2 6 11-15,1-8 9 0,-14 0 7 0,1-3-2 0,0-1-6 16,-14 1-14-16,-6-5-18 0,0 1-15 0,-15-4-15 16,4-1-15-16,-15 1-20 0,-1-3-10 0,-12 3-8 0,1-4-7 15,-8 4-3-15,0-4-4 0,0 5 0 0,1-5-1 16,-2 8 0-16,16-1-1 0,-2 1-12 0,6 4-37 0,7 2-62 15,15 4-64-15,-2-2-59 0,19 3-75 0,3-1-151 0,17 1-109 16,1 0-75-16,5 0-15 0</inkml:trace>
  <inkml:trace contextRef="#ctx0" brushRef="#br0" timeOffset="16683.82">17464 8906 87 0,'-20'0'529'0,"0"0"10"16,8 0-192-16,6 0-141 0,6 0-76 0,0 0-43 0,0-3-24 15,12 3-13-15,8-5-10 0,0-2-13 0,11 4-9 0,3-5-6 16,11 4-5-16,1-3-7 0,6 3-9 0,6 0-24 16,1-2-27-16,6 2-41 0,1-7-96 0,-1 3-174 0,-6-3-96 15,-8-3-45-15</inkml:trace>
  <inkml:trace contextRef="#ctx0" brushRef="#br0" timeOffset="16871.03">18220 8584 288 0,'-13'10'482'16,"6"2"-162"-16,1 2-129 0,-8 4-73 0,8 1-35 0,6-1-17 15,0 4-6-15,0 3-4 0,6 1-3 0,8 8-1 16,-8-2-3-16,7 1-5 0,7 4-5 0,-7 3-8 0,6 0-8 15,1 4-5-15,-1 1-7 0,1-1-5 0,-6 3-7 0,-2-3-13 16,8 3-23-16,-8-3-32 0,1 1-59 0,-5-5-116 16,-2-7-122-16,0-1-79 0,-6-1-45 0</inkml:trace>
  <inkml:trace contextRef="#ctx0" brushRef="#br0" timeOffset="17074.1">18148 8700 408 0,'0'-25'509'0,"-7"2"-168"0,7 6-134 0,0-3-68 0,0 11-36 15,0-3-21-15,0 4-12 0,0 1-13 0,7 7-13 16,-7 0-14-16,7 5-9 0,6-3-8 0,-7 10-5 0,0 3-3 16,2 3-2-16,-2 0-2 0,0 8 0 0,-6-1-3 0,7 1-9 15,-7 4-18-15,6 2-28 0,1 1-47 0,-7 1-108 16,7-5-141-16,-1-4-94 0,0 5-51 0</inkml:trace>
  <inkml:trace contextRef="#ctx0" brushRef="#br0" timeOffset="18120.74">18591 9133 158 0,'12'-19'486'0,"-4"2"-124"0,4-2-128 0,2-3-83 15,-1 0-46-15,6-4-23 0,-5 0-8 0,-2-3-7 16,2 4-6-16,5-5-6 0,-6 1-3 0,-1 3-4 0,3 1-6 16,3-1-8-16,-4 4-8 0,5 0-6 0,-5 0-7 0,4 7-4 15,2 1-5-15,-6-1-2 0,-1 8-1 0,-1-1 1 16,2 8-3-16,-2 0 1 0,2 0 0 0,-8 8 0 0,1 3 1 16,5 0 0-16,-5 7-1 0,0 1 0 0,-7 3 0 0,5 0 0 15,2 3 0-15,1 0 0 0,-2 2 0 0,0-2 0 16,1 1 0-16,0-4 0 0,6-1 0 0,-7 1 1 0,7-3-1 15,0-4 0-15,0-1 2 0,7-3-1 0,-7 0-1 16,0-3 1-16,7-4 0 0,-1-4 0 0,0 0 0 0,-1-4 1 16,2-4 4-16,1 1 8 0,-2-1 8 0,-5-3 7 0,6 1 5 15,-8-2 7-15,1-3 7 0,-6 1 11 0,-2-1 6 16,3 1 7-16,-8-1 5 0,6 1 9 0,-6-1 7 16,0 4 6-16,-6 0 0 0,6 3-9 0,-8 2-9 0,8-2-15 15,-5 4-12-15,5 1-17 0,-7-1-15 0,7 8-11 0,-8-1-4 16,8 1-4-16,0 4-8 0,0 2 3 0,0 1 1 0,8 4 2 15,-1 0 1-15,-2-1 0 0,9 1-2 0,0-1 0 16,4 1 7-16,-4-1-2 0,5-2-5 0,1-1 0 16,0-4 0-16,-1 0 0 0,1-3-1 0,-8 1 2 0,2-5 0 15,-2 0 1-15,2-5 4 0,-8 1-3 0,1-3 0 0,-1-4-2 16,-6 4 1-16,7-7-2 0,-7-1-1 0,-7 0-2 16,7 1 1-16,-6-5-1 0,-1 0 1 0,1 1 0 0,-1-1 0 15,0 2 2-15,7-2 0 0,-6 5 0 0,0-5 0 16,6 4 0-16,0 1 0 0,0-1 0 0,6 1 0 0,-6 3 0 15,6-1-1-15,1 2 0 0,0-5 0 0,-1 4 1 0,1 1 0 16,-7-2 0-16,6 5 0 0,1 0-2 0,0-1 2 16,-1 1 1-16,-6 0 0 0,6 3 0 0,-6 1-1 0,0-2 0 15,0 5 1-15,0 0-1 0,0 0 0 0,0 5-1 16,-6 2-2-16,0 3 1 0,6 2 1 0,0 5-1 0,-7 2 1 16,7 3 2-16,0 0 0 0,7 7-1 0,-7 0 1 0,6 1-1 15,6 3 3-15,-4 0-2 0,4 4 0 0,1-4 0 16,1 4-1-16,-2-5 0 0,2 5 1 0,-2-4-1 0,2 0-1 15,5-4 0-15,-6 0 0 0,0-3-1 0,1-1 0 0,-2-2 2 16,-5-5 0-16,6-3-1 0,-7-5 1 0,1 1 1 16,-1 0-1-16,0-7 3 0,-6 0-1 0,8-1-1 15,-8-6 0-15,0 3 1 0,6-8 1 0,-6 2-1 0,0-3 1 16,-6-1 1-16,6-1 0 0,0 0-1 0,-8-3-1 0,8 2 1 16,-6-3-1-16,6 1-2 0,-6-1 0 0,-1-2 0 0,7 5 0 15,-6-6 0-15,6 2 0 0,0 2 0 0,-7-1 0 16,7 1 0-16,0 3 0 0,-6-3-1 0,6-1-1 15,0 0-1-15,-7 0 2 0,7 1 0 0,0 3 1 0,-6-3 1 16,6-1-1-16,-6 3 0 0,6-2 1 0,0 3 0 0,0-4 1 16,0 4-1-16,0-3-1 0,0-1 0 0,0 3 0 15,0-2 0-15,-8-1-1 0,8 5 0 0,0-5-1 0,0 4 2 16,0-3 0-16,-6-1 0 0,6 3-1 0,-6-3 1 16,6 5 1-16,-7-1 0 0,7 0-1 0,0-3-1 0,0 2 1 15,-7 1-1-15,7 1 1 0,0-1-1 0,7 0-1 0,-7-1 0 16,0 2 1-16,7-2 1 0,-7 1-1 0,6 5 1 15,0-6 0-15,-6 5 0 0,8-1 1 0,-8 1-1 0,6 4-1 16,0-1 0-16,7 1 1 0,-6 3 0 0,6 3-1 16,-1 4 0-16,8 0 4 0,0 5-2 0,-7 3 3 0,7 2-3 15,6 5-1-15,-7 1 0 0,1 2 1 0,-1 1-1 16,0-1-5-16,1 4 3 0,0 2-1 0,-7-2 1 0,0-4 0 16,-6 4 1-16,-1-3-3 0,0 0 3 0,-6-1 0 15,-6-3 0-15,0 0 1 0,-14-3 1 0,7-5 1 0,-13 1 0 16,0-4 1-16,-7 0-1 0,1-4 0 0,-1 0 1 0,1-3-1 15,-8 0-2-15,8-4-1 0,-7 0-1 0,6 0-18 16,-6 0-37-16,13-4-47 0,0 0-48 0,6-3-71 0,8 0-133 16,12-4-139-16,0-4-102 0,12 0-44 0,2-3 6 0</inkml:trace>
  <inkml:trace contextRef="#ctx0" brushRef="#br0" timeOffset="18277.03">20422 8773 217 0,'-6'-3'494'16,"-7"3"-82"-16,6-3-185 0,-6-1-105 0,-1 4-56 0,2-4-32 15,-1 4-23-15,0 0-36 0,7 0-91 0,-7 0-171 16,-1 0-105-16,2 0-53 0</inkml:trace>
  <inkml:trace contextRef="#ctx0" brushRef="#br0" timeOffset="49597.89">2145 11855 198 0,'0'-4'311'0,"0"-4"-65"0,0 1-67 16,6 4-61-16,-6-4-39 0,0 3-21 0,0-4-11 16,0 5-1-16,0-5 3 0,0 2 8 0,0-2-1 0,0 1 2 15,0 3 5-15,0-3 9 0,0-1 7 0,0 4 2 0,0-4 2 16,-6 5 2-16,6-3 4 0,0 1-1 0,-6-2-2 0,6 3-5 16,0-3-5-16,0 3-1 0,-7 4-8 0,7-3-11 15,0 3-9-15,0-4-8 0,0 4-10 0,0 4-11 16,-7-1-11-16,7 4-7 0,0 5 0 0,-7-1 1 0,7 7 6 15,-6 4 7-15,0 7 10 0,-1 0 8 0,7 4 5 0,-7 9 4 16,1-6 4-16,6 7 2 0,-6 1 1 0,6 0 0 16,-6 4 0-16,-1 4 2 0,0-4 3 0,1 2-1 0,6 2-3 15,-7-2-2-15,1 3-4 0,-1-2-3 0,0-4-5 16,1-3-9-16,0 3-7 0,-1-6-4 0,0 3-5 0,1-8-2 16,-1 5-1-16,1-9-3 0,6 6-1 0,-6-9-2 0,6 0-1 15,0-7 0-15,0 4 0 0,0-8-7 0,0-4-14 16,6 1-21-16,0-3-24 0,1-2-32 0,-1-6-39 0,8-1-39 15,-2-6-39-15,2-5-42 0,5-6-71 0,1-5-105 16,-8-2-72-16,-5-4-45 0,0-1-2 0</inkml:trace>
  <inkml:trace contextRef="#ctx0" brushRef="#br0" timeOffset="49957.02">2074 11851 155 0,'-14'-8'493'0,"8"1"-82"0,-1 4-150 0,1-1-110 16,-1 1-54-16,0 3-27 0,1-4-11 0,0 4-2 15,-1-4 1-15,0 4 1 0,7 0 0 0,-6 0-7 0,6 0-5 16,0 0-10-16,0 0-7 0,0 0-7 0,0 0-2 0,0 0 0 16,0 0 4-16,0 4 9 0,13-4 10 0,-6 0 9 0,12 0 8 15,1 4 10-15,0-4 8 0,5 0 9 0,1 0 2 16,0 0-1-16,7-4-2 0,-1 0-5 0,8 4-3 15,-8-4-5-15,7 1-7 0,0-1-8 0,1-3-5 0,-1 4-8 16,-1-1-5-16,2-4-5 0,-7 5-4 0,-1-1-3 0,1 0-2 16,-1-3-4-16,-5 3-3 0,-1 0-3 0,-7 1-4 15,7-2-3-15,-6 5 0 0,-8-3-5 0,2 0-2 0,-1 3-1 16,-7 0-2-16,7-3 1 0,-6 3-9 0,-2 0-12 0,2 0-22 16,-7 0-21-16,8 0-30 0,-8 0-36 0,6 0-35 15,-6 3-29-15,0-3-14 0,0 0-7 0,0 3 4 0,0 0 6 16,-6 5 10-16,-2 0 4 0,-4 3-16 0,-3-4-53 15,-3 8-94-15,-8-4-56 0,0 0-36 0</inkml:trace>
  <inkml:trace contextRef="#ctx0" brushRef="#br0" timeOffset="50238.2">2099 12196 231 0,'-32'18'466'0,"6"-4"-118"16,6 5-137-16,0-4-86 0,7-5-44 0,7 1-22 0,0 0-10 15,-2-4-1-15,8 2 3 0,8-2 4 0,-2-1 1 0,7-2 1 16,7 0 0-16,-1 0-5 0,7-4-3 0,6 0-6 15,1 4-3-15,7-1-6 0,-1-3-3 0,7 0-4 0,-1-3 0 16,0 3-3-16,1-4 1 0,6 0-5 0,1 0-1 16,-2 4-1-16,2-4 0 0,-1 1 0 0,-1 0 2 0,2-2 1 15,-7-2 4-15,-2 3 5 0,9 1 3 0,-15-1 0 0,9 1 0 16,-8-1 0-16,-6 0-4 0,-2 1-4 0,-4-1-6 16,-7 4-6-16,-1-4-4 0,1 4-2 0,-7-3-2 0,-7 3 0 15,8 0 0-15,-8 0 2 0,-6-5 3 0,6 5 4 16,-6 0 2-16,8 0 3 0,-8 0 0 0,-8 0-5 0,8 0-13 15,-6-2-23-15,0 2-29 0,-2-4-29 0,2 4-30 0,-8-4-27 16,3 0-29-16,-9 1-28 0,7-5-45 0,-7 2-73 16,1-2-115-16,0 1-47 0,-8-5-15 0</inkml:trace>
  <inkml:trace contextRef="#ctx0" brushRef="#br0" timeOffset="50831.81">2027 11279 353 0,'-6'0'305'0,"6"0"-80"0,-6 0-65 0,6 5-43 16,0-5-31-16,0 0-18 0,0 0-14 0,0 2-10 15,0-2-4-15,6 0 2 0,-6 4 3 0,6-4 0 0,8 4 4 16,-1-4 5-16,0 4 3 0,6-1 5 0,1 1 2 16,-1-4-3-16,7 4-3 0,7 0 4 0,-1-2-2 0,2-2 3 15,-2 6 3-15,7-6 6 0,-1 0 4 0,9 0 5 0,-8-6 5 16,7 6 0-16,-1-6 8 0,-6 2 7 0,7 0 6 15,-7-3-2-15,-1-1-4 0,2 1-3 0,-7-4-6 16,-1 4-5-16,-6 0-7 0,-7 3-7 0,-5-3-7 0,-1 3-7 16,-7-4-5-16,-6 6-7 0,0-6-6 0,-6 1-6 0,-7-1-9 15,-1 4-12-15,-5-4-8 0,-7 6-6 0,-6 2-6 16,6-4-4-16,-8 4-3 0,3-3-2 0,-2 3-1 0,7-5-2 16,0 5-3-16,6 0 0 0,1 0-6 0,12 0-7 15,-6-3-11-15,13 3-15 0,0 0-9 0,6 0-6 0,8 0-2 16,-2 3-2-16,8-3 7 0,7 0 6 0,-2 0 8 0,8 5 12 15,0-5 7-15,-1 3 3 0,1 1 1 0,6-2 0 16,-8 4 0-16,3-4 4 0,-2 6 4 0,1-4 4 0,-7 3 4 16,0-3 5-16,0 2 5 0,-6-1 2 0,-7-2 4 15,-2 1 0-15,4 3 3 0,-15-3 3 0,5 3 3 0,-5 0 4 16,-5 1 5-16,5-5 4 0,-15 8 2 0,4-3 3 0,-2-1 0 16,-7 3 1-16,0-2 0 0,1 4-5 0,-8-5-4 15,7 3-4-15,1 2-6 0,0-5-26 0,6 4-37 16,-6-4-47-16,13 1-43 0,-2 0-42 0,8 2-80 0,0-3-187 15,8-3-73-15,11 4-36 0,0-6-8 0</inkml:trace>
  <inkml:trace contextRef="#ctx0" brushRef="#br0" timeOffset="51441.07">3845 12554 252 0,'-6'0'224'0,"6"5"-37"0,0-5-36 0,-6 0-32 15,6 0-29-15,0 0-24 0,-8 0-17 0,8 0-14 0,0 0-7 16,-6 0-3-16,6 0-2 0,-6 0 0 0,6 0 0 0,-6 0-1 15,6 0 3-15,-7 0 1 0,7 0 0 0,0 0 1 0,0 0 1 16,0 0-2-16,-7 0 0 0,7 0 0 0,0 0 0 16,0 0-5-16,0 3-2 0,0-3-2 0,0 0-4 15,0 0 0-15,0 0-3 0,0 0-2 0,0 0 0 0,0 0 1 16,0 0 0-16,7 0 4 0,-7 3 2 0,7-3 0 0,-1 0 5 16,0 0 4-16,8 0 1 0,-2 0 4 0,2 0 0 15,-1 0 1-15,7-3-2 0,-2 3 0 0,2 0-2 0,0 0-2 16,5-3-3-16,-5 3-1 0,7-5-1 0,-1 5 0 15,0-4-3-15,0 4-1 0,-1-3 0 0,-5-1 0 0,7 1 0 16,-2 3 0-16,-6-4 1 0,8 1 1 0,-7-1 0 0,0 4 1 16,-1-4 1-16,0 0 1 0,-6 1 0 0,1 3-2 15,-2-4-2-15,-5 4-1 0,0 0-1 0,-1 0-1 0,-6-3-2 16,6 3-4-16,-6 0-1 0,0 0-2 0,0 0-4 16,0 0-12-16,0 0-16 0,0 0-20 0,0 0-20 0,0 0-18 15,0 3-16-15,0-3-18 0,-6 4-25 0,6-1-34 0,-6-3-62 16,-8 4-101-16,2 0-64 0,-2 0-41 0</inkml:trace>
  <inkml:trace contextRef="#ctx0" brushRef="#br0" timeOffset="51675.6">3865 12738 385 0,'-6'3'394'16,"-1"4"-118"-16,7 0-114 0,0-3-64 0,0 0-33 0,7 4-14 15,-1-4-4-15,7-4 1 0,1 3 3 0,4-3 0 16,2 0-3-16,6 0-2 0,7 0-7 0,0 0-1 0,-1-3-5 15,7-1-3-15,1 4-2 0,-1-8 1 0,-1 4 1 0,8 0 0 16,0 1 1-16,-8-3 2 0,8 1-2 0,-7 2 1 16,7-1-3-16,-7-4-2 0,-6 5-4 0,-1-1-3 0,-6 0-5 15,-6 4-2-15,-1-3-4 0,-5 3-2 0,-8-3-2 0,0 3-2 16,1 0 0-16,-1 0-2 0,-6 0-6 0,0 0-9 16,0 0-14-16,0 3-20 0,-13 0-25 0,7 1-30 0,0 0-60 15,0-1-121-15,-8 1-104 0,1-4-67 0,-7 4-38 16</inkml:trace>
  <inkml:trace contextRef="#ctx0" brushRef="#br0" timeOffset="53424.98">5585 11836 341 0,'-6'0'319'0,"6"-3"-61"0,0 3-62 15,0-4-57-15,0 4-41 0,0 0-22 0,0-3-16 16,0 3-7-16,0 0-6 0,0-4-2 0,0 4 1 0,0-4-4 16,-7 4-2-16,7 0-4 0,0-4-3 0,0 4 0 15,0 0 0-15,0 0-2 0,0-3 0 0,0 3 0 0,0 0 0 16,0 0 2-16,0 0 1 0,0 0-1 0,0 0 0 0,0 0 0 15,0 0-2-15,0 0-2 0,0 0-2 0,0 0-2 16,0 0-2-16,0 0-2 0,0 0-2 0,0 0-1 0,0 0-2 16,0 0-1-16,0 0-2 0,0 0-3 0,0 0-2 15,0 3-3-15,0-3-1 0,0 0-3 0,-6 4-1 0,6 0 0 16,0 0-1-16,0 3 1 0,-6 0 0 0,6 4 2 0,0 0 4 16,0-1 1-16,0 5 4 0,0 1 0 0,0 2 4 15,0-4 5-15,6 5 3 0,-6 3-2 0,6-1 1 0,-6 1 2 16,7 0 3-16,-1 5 6 0,1 2 1 0,0 0 2 15,-1 5 1-15,0-3 3 0,-6 6 1 0,7-1 1 0,0 5-2 16,-7 0-4-16,6-2-2 0,0 2-1 0,1 0-3 0,0-2-4 16,-1 2-5-16,1-4-3 0,-1 0-2 0,0-4-2 15,1 3-4-15,6-3-3 0,-7-4-1 0,2 1-1 16,-8-1 0-16,6-4 0 0,0 5-1 0,-6-8 2 0,0 3-1 16,7-2 1-16,-7-2 1 0,0-2 4 0,0-5 1 0,0 1 4 15,0-4 3-15,0-1 1 0,0-2 7 0,0-1 7 0,0-2 8 16,0 2 10-16,0-7 13 0,0 2 14 0,0-2 15 15,0 5 14-15,-7-5 8 0,7-5 2 0,0 5-6 16,0-6-9-16,0-2-15 0,0-3-16 0,0 0-20 0,0-3-16 16,0-1-16-16,0 1-9 0,0-5-6 0,0-2-3 0,0-2-2 15,0 1 0-15,0-3-3 0,0-1 0 0,0 4 3 16,7-7-2-16,-7 3 0 0,0 1 0 0,6-4 1 0,1 6 0 16,-7-2 0-16,6 3-2 0,1 0-1 0,-7 1 2 15,6 1 0-15,0 6 1 0,-6 2-2 0,8-2 0 0,-2 7 0 16,0-4-1-16,0 4 2 0,2 0-1 0,4 3-2 0,1 0 1 15,-6 0 0-15,6 4-1 0,0 4-1 0,0 0 1 16,7 0 1-16,-7 3-1 0,-1 0 0 0,8 4-2 0,-7 0 1 16,7 3-1-16,-7-3 0 0,0 4-2 0,0 3-2 15,0-3-1-15,-1 4 1 0,2-1 0 0,-1-4 1 0,-7 5 0 16,8-5 2-16,-8 1 2 0,0 3 1 0,1-2 3 0,0-3-1 16,-1-1 2-16,1 1-1 0,-7-1 2 0,6-1 0 15,-6 0 0-15,6-3 0 0,-6 2-1 0,8-2 0 0,-8-5-1 16,6 5 0-16,-6-4 1 0,6 3 1 0,-6-4 0 0,0-3-1 15,0 4 0-15,0-1 0 0,6-3 0 0,-6 4 1 16,0-4 0-16,0 0-3 0,7 0 1 0,-7 4 1 0,7-4 0 16,-7 0 0-16,6 0 0 0,0-4 0 0,1 4 1 15,-7 0 1-15,7 0 0 0,-7-4-2 0,7 4 1 0,-1-3 0 16,-6 3-1-16,6-4 1 0,0 4-2 0,-6 0 1 0,0 0 0 16,8-3 1-16,-8 3 1 0,0 0 0 0,0 0 2 15,0 0-2-15,0 0 0 0,6 0 0 0,-6 0 0 0,0 0-1 16,0 0-2-16,0 0 0 0,0 0 1 0,6 0-1 15,-6 0 0-15,0 3 0 0,7-3-1 0,-7 0-1 0,7 0 1 16,-7 4-2-16,0-4-1 0,6 0-1 0,1 3 2 0,-7-3-1 16,0 0 2-16,5 4 0 0,-5-4 0 0,7 0-4 15,-7 0 3-15,0 4 2 0,0-4 0 0,7 0 2 0,-7 4 0 16,0-4-2-16,0 0 2 0,0 0 6 0,0 0-3 16,6 3 0-16,-6-3-2 0,0 0 0 0,-6 0 0 0,6 0 1 15,0 0 1-15,0 0 0 0,0 0-1 0,0 0 0 0,6 0-1 16,-6 0 0-16,0 0-1 0,0 0 0 0,0 0 0 15,0 0 1-15,0 0 0 0,0 0 0 0,0 0 0 0,0 0 1 16,0 0 0-16,0 0 0 0,0 0 1 0,0 0-1 16,0 0-1-16,0 0 2 0,-6 0 0 0,6 0-2 0,0 0 1 15,0 0 0-15,0 0-1 0,6 0 1 0,-6 0 0 0,0 0 1 16,0 0 0-16,0 0 0 0,0 0 2 0,0 0 0 0,0 0 1 16,0 0-3-16,0 0 1 0,0 0 2 0,0 0 0 15,0 0 2-15,0 0-1 0,0 0 2 0,0 0 0 16,0-3 3-16,0 3-1 0,0 0-1 0,0 0 0 0,0 0 0 15,0 0-1-15,0 0-2 0,0 0-3 0,0 0 1 0,0 0-3 16,0 0 2-16,0 0-2 0,0 0-1 0,0 0-2 0,0 0 1 16,0 0 0-16,0 0 0 0,0 0 0 0,0 0-1 15,0 0 0-15,0 0 0 0,0 0-2 0,0 0-2 16,0 0-4-16,0 0-7 0,-6 0-15 0,6 0-27 0,0 0-44 16,0 0-65-16,-7 0-68 0,7 0-63 0,0-4-82 0,0 0-131 15,-7 0-96-15,2-3-69 0,-2 4-5 0</inkml:trace>
  <inkml:trace contextRef="#ctx0" brushRef="#br0" timeOffset="54034.18">5345 12320 127 0,'-8'0'439'0,"2"-3"-89"0,6-2-110 15,-6 5-88-15,6-2-51 0,0 2-26 0,0-5-19 0,0 5-9 16,0-4-5-16,6 1-6 0,0 3-9 0,2-4-6 15,-2 1-6-15,7 3-3 0,7-4 0 0,-8 4 1 0,13-4 2 16,-4 4 6-16,12-3 6 0,-7 3 4 0,13-4 1 0,-7 0 2 16,7 1 1-16,7-2-3 0,-1 3-1 0,8-6-6 15,-7 1-5-15,5 3-3 0,8-4-6 0,-7 6-13 0,1-3-18 16,-2 2-22-16,-5-1-27 0,6 1-43 0,0-5-81 16,-6 4-151-16,-7-4-74 0,0 1-51 0</inkml:trace>
  <inkml:trace contextRef="#ctx0" brushRef="#br0" timeOffset="54627.78">6504 11895 31 0,'-6'-8'509'0,"-1"1"-10"0,7 7-162 16,-6-4-145-16,6 0-85 0,-7 4-48 0,7 0-25 15,0 4-13-15,7 0-3 0,-7 3 3 0,6 4 6 0,-6 4 6 16,7 4 6-16,-1-1 7 0,6 8 3 0,-5 3 7 15,6 5 3-15,-6 2 1 0,6 1-2 0,0-1 2 0,0 7-4 16,-6 1-2-16,6 4-2 0,0 0-7 0,-6 0-5 0,5 3-5 16,-5-4-3-16,6 1 1 0,-6 0-1 0,-2-4 0 15,2 0 0-15,7-5 0 0,-8 2 0 0,0 0-1 0,1-5-3 16,0 1-4-16,-1-4-7 0,1 0-3 0,-1-3-1 16,0-5 0-16,-6 0 0 0,8-2-3 0,-2-6 1 0,-6-3-2 15,5 3 12-15,-5-7 19 0,0-6 28 0,0 3 32 16,0-3 31-16,0 0 26 0,0-4 16 0,0 0 17 0,-5-8-6 15,5 1-22-15,-6-4-30 0,6-4-33 0,-8-4-31 0,2 2-27 16,0-6-17-16,-1-2-17 0,1 0-2 0,-1-1 1 16,-6-8-3-16,7 2 0 0,-8-1-2 0,7-4-1 0,-5-4 0 15,4-2-2-15,3 2-1 0,-2-6 2 0,1 6 0 16,0-2-4-16,6 2 0 0,-7 1 1 0,7 3 2 0,0 5-3 16,7 3 3-16,-1-2-3 0,-6 9 0 0,6 1 3 0,1 5 1 15,6-1-2-15,-6 5-1 0,5 5-1 0,2 0-1 0,-2 0-3 16,8 3-2-16,-7 4-6 0,1 0-7 0,4 0-6 15,-5 8-9-15,7-1-14 0,-6 1-12 0,-8 6-12 16,6-3-6-16,-4 7-1 0,-2-3-2 0,-6 6-3 0,-6 2 0 16,6-4 5-16,-8 2 8 0,-4 5 10 0,6-5 6 0,-8 1 5 15,1 1 6-15,1-1 10 0,-3 0 11 0,4-4 8 16,-3 3 9-16,8-2 4 0,-7 3 3 0,6-4 4 0,0 0 0 16,1 5 0-16,0-5-1 0,6 0 2 0,0-4-1 15,6 5 0-15,0-4 3 0,8-1-2 0,-1 1 2 0,-1 0 1 16,14-4 1-16,1 0 0 0,-1-4 2 0,6 1 0 0,6-2 0 15,3-1 0-15,4-1 0 0,0-4-3 0,1 0-3 16,0 0-9-16,0 0-20 0,0 0-27 0,-1-4-39 16,-5-1-39-16,-2 2-37 0,1-4-36 0,-6 0-42 0,-7-5-68 15,0 2-104-15,-7-9-84 0,-5 4-31 0,-2-3-1 0</inkml:trace>
  <inkml:trace contextRef="#ctx0" brushRef="#br0" timeOffset="57408.39">8061 11866 318 0,'7'0'364'0,"-7"0"-94"0,0 3-93 0,6-3-61 0,-6 0-37 16,0 0-15-16,7-3-10 0,-7 3-3 0,0 0-3 15,0 0-3-15,0 3-8 0,7-3-4 0,-7 0-1 0,0 3-2 16,6 5-2-16,-6-4 0 0,6 7 4 0,-6-3 3 16,8 7 7-16,-2-1 5 0,0 4 3 0,-6 0 1 0,6 1 4 15,0 2 2-15,-6 5 5 0,8 0 2 0,-2-1 5 0,-6 4 2 16,6 0 4-16,1 1-1 0,-1 0 6 0,2 0 1 15,-2 1 5-15,-6-1 0 0,6-1-2 0,0 2-3 16,2-2-5-16,-2 0-4 0,0-3-7 0,1-1-8 0,-1-3-10 16,1-1-8-16,0 2-7 0,-1-5-8 0,-6-3-6 0,6-1-4 15,0 6-4-15,1-11-5 0,-7 3-15 0,7-2-32 0,-1 5-44 16,-6-7-47-16,6-1-45 0,2 0-44 0,-2 0-71 16,1-7-144-16,-1 0-85 0,7-3-58 0,0-4-12 0</inkml:trace>
  <inkml:trace contextRef="#ctx0" brushRef="#br0" timeOffset="58330.05">7977 11811 176 0,'6'0'346'16,"-6"0"-63"-16,7-4-73 0,-1 4-63 0,1-4-42 0,-1 1-30 15,7 0-16-15,-6-1-6 0,5-4-1 0,-4 5 1 16,-2-5-1-16,0 1 3 0,7-1-2 0,-6 5-1 0,0-5 0 16,-1 2 0-16,0-2-2 0,-6 0-1 0,8 4 4 0,-8-3 0 15,6 0 4-15,-6 4 3 0,0-5-1 0,0 4 2 16,6 1 2-16,-6-1 3 0,0 0 0 0,0 1-5 0,0 0-4 16,0-1-6-16,6 0-7 0,-6 0-6 0,0 1-9 15,6-1-10-15,2 0-7 0,-2 1-6 0,0-1-3 0,1-3-3 16,7-2-1-16,-2 7 2 0,2-5-3 0,-2 3 0 15,8-4 2-15,-1 0-1 0,1 1-1 0,0 0 1 0,-1 0 1 16,7-1-2-16,0 1 2 0,-6 0 2 0,5 0 1 0,-5-1-1 16,0 1 1-16,-1 3 0 0,-5 1-2 0,-2 0 2 0,1 3-1 15,1-5 3-15,-9 10 4 0,2-5 9 0,0 6 12 16,-7 2 12-16,7 3 13 0,-7 3 15 0,0 5 11 16,-7 2 7-16,7 2 0 0,0-1-5 0,-7 4-9 0,0 3-10 15,7 0-12-15,-5-4-14 0,5 9-11 0,0-5-9 0,0 0-24 16,0-4-51-16,0 2-63 0,5-2-64 0,-5-3-71 15,0-4-119-15,0 1-156 0,0-9-106 0,-5 1-40 0,-2-3 10 16</inkml:trace>
  <inkml:trace contextRef="#ctx0" brushRef="#br0" timeOffset="58970.73">6211 11279 432 0,'-6'0'378'16,"-8"0"-116"-16,1 0-95 0,7 0-53 0,-1 0-27 15,0 0-11-15,1 0-6 0,0 0-3 0,6 0 1 0,-6 0-1 16,6 0-6-16,0 0-7 0,0 0-10 0,0 0-8 16,0 0-1-16,0 0 5 0,6 5 6 0,0-3 8 0,7 2 8 15,6-4 11-15,-5 4 11 0,11 0 13 0,2-1 8 0,5 1 4 16,8 0 3-16,-1-4 1 0,5-4 9 0,3 4 5 15,5-4 4-15,7 1 0 0,-7-5-1 0,6 2-7 0,1-6-6 16,-7 5-7-16,7-4-16 0,-15 0-15 0,3 4-15 16,-8-4-16-16,-6 3-9 0,-7 1-10 0,-6 3-7 0,-8 0-5 15,-5 2-3-15,-7-4-4 0,0 4-7 0,-13-2-11 0,-7 1-12 16,0-2-12-16,-11 5-10 0,-2 0-7 0,-14 0-5 16,9 5-4-16,-8-2 4 0,0-3 8 0,1 0 9 0,0 4 10 15,4-4 7-15,10 0 2 0,5 0 5 0,6 0 1 0,1 0-6 16,12 0-1-16,0 0-3 0,7 0-1 0,7 0-2 15,0 0 3-15,12 0 1 0,1-4 3 0,13 4 3 16,-9-3 4-16,11-2 0 0,-3 5 2 0,1 0 1 0,5 0-2 16,-5 0 1-16,-1 0 1 0,-5 0 3 0,-1 0 2 0,0 0 4 15,-7 5-1-15,1-2 5 0,-8 1 3 0,-4-2-7 0,-2 4 10 16,-1 0 7-16,-5 2 7 0,-5-1 0 0,-1 1 4 16,-8 2 0-16,-5 1 0 0,-1 0 7 0,0 0-9 15,2-4-6-15,-9 4-6 0,7 0-4 0,-6-3-18 0,7 4-35 16,-1-6-55-16,-7 5-56 0,8 1-62 0,0-5-57 0,6 0-74 15,0 4-124-15,7-4-101 0,6-3-59 0,0 3 2 16</inkml:trace>
  <inkml:trace contextRef="#ctx0" brushRef="#br0" timeOffset="59751.67">8720 12888 422 0,'0'-4'407'0,"6"0"-95"0,-6 0-98 0,0 1-68 0,0-1-30 16,0 1-11-16,0-4 0 0,0 3 4 0,-6 0 5 15,0 0 6-15,-2 1 3 0,2-1-1 0,-7 0-3 0,0 1-10 16,0 3-9-16,-7 0-7 0,0 0-3 0,8 3-6 15,-8 1 0-15,1 3-5 0,5 1-7 0,2-1-7 0,-2 0-8 16,7 0-7-16,2 5-11 0,5-1-13 0,0-1-9 0,5 2-9 16,2 3-1-16,0-5-7 0,6 5 1 0,7 0-1 15,-1-4 0-15,6 3 0 0,2 1-1 0,-1-1 1 0,-6 2 1 16,7 1 3-16,-9-2-2 0,2 0 1 0,-8 0 0 16,9-5-2-16,-15 5 5 0,0-3-1 0,2-2 1 0,-8 1 5 15,0-1 9-15,-8 7 2 0,-4-7 2 0,-2-3 2 16,-5 5-1-16,-1-2 1 0,2-3-2 0,-9 5-9 0,-5-5-6 15,6 1-5-15,-1-2-6 0,-5-2-11 0,6 3-17 0,5-3-25 16,-4-4-33-16,12 4-41 0,-7-4-50 0,14 0-45 16,0-4-42-16,12 0-56 0,0-3-95 0,8-3-99 0,-2-2-56 15,8-3-7-15</inkml:trace>
  <inkml:trace contextRef="#ctx0" brushRef="#br0" timeOffset="60423.31">8994 12951 239 0,'-9'-5'457'0,"4"5"-110"0,5 0-126 0,-6-4-88 15,6 1-46-15,-7 3-24 0,7-3-9 0,0 3-4 0,0 0 0 16,-6 0-1-16,6 0-4 0,0 0-6 0,0 0-4 16,0 0-6-16,0 0-6 0,0 0-5 0,0 0-5 0,0 0-1 15,0 0-1-15,6 0 8 0,-6 0 9 0,0 3 6 16,0 0 7-16,0 1 13 0,0 4 12 0,0-1 8 0,0 0 7 16,0 5 5-16,7-5 9 0,-7 3 6 0,0 5 3 0,6-3-6 15,-6 2 7-15,5 1 2 0,-5 4-1 0,9-5-6 16,-3 4-9-16,-1 0-11 0,2 0-11 0,1 1-1 0,-2 3-12 15,0-4-8-15,1 1-4 0,-1 2-7 0,1-2-4 16,0-1-4-16,5-3 6 0,-5-1-7 0,0 5-7 0,4-4-4 16,-3-4 0-16,4 3-3 0,-4-3-4 0,4 1 0 15,-5-2-1-15,0 1-2 0,5-1-2 0,-4-2-1 0,-2-1 1 16,0 1-3-16,-6-4 1 0,7 3-1 0,-7-4-1 0,6-3 2 16,-6 4 2-16,0-4 4 0,0 3 1 0,0-3 7 15,0 0 6-15,0 0 4 0,0 0 4 0,-6-3 3 0,6-1 5 16,-7 1 1-16,7-1 0 0,-6-3-8 0,0-1-5 0,-2-2-3 15,2-1-4-15,0-4-5 0,-8 0-6 0,8-3-4 16,-8 0-3-16,9-4-1 0,-10 0 0 0,10 0-2 0,-8 0-2 16,6-4 1-16,-5 1 0 0,5-1 3 0,0 0-1 15,-6 4 0-15,7-3 2 0,0 3 1 0,-2-1 1 0,1 1-1 16,7 5-1-16,-5-2-3 0,5 1 0 0,0 3 1 0,0 0-4 16,0 4 0-16,5-3-2 0,2 3-1 0,7-1-1 15,-8 6-1-15,7-6 0 0,7 5 0 0,-7-1-1 0,0 5-1 16,7-1 0-16,-7 1 1 0,6 3 1 0,-6 0 1 15,1 3-1-15,-2 1 0 0,1-1-2 0,0 5 1 0,-6 4-1 16,-1-3-1-16,-1 3-1 0,-5 3-4 0,0-1-1 0,-5 1-2 16,-1 4-1-16,-1-5-1 0,1 4-3 0,-7 0-3 15,6 5-7-15,-5-9-11 0,-2 5-15 0,8-4-22 0,-1-1-23 16,0-3-33-16,1 3-36 0,0-7-33 0,6 5-28 16,0-5-20-16,0-3-19 0,6 0-32 0,0-4-61 0,1-4-116 15,6 4-34-15,-7-4-8 0</inkml:trace>
  <inkml:trace contextRef="#ctx0" brushRef="#br0" timeOffset="60813.84">9332 12965 287 0,'0'-8'492'0,"0"2"-96"0,0 1-136 0,-6 1-94 0,6 1-48 16,0 3-25-16,-7-3-14 0,7 3-3 0,-7 3-4 16,1-3-3-16,6 3-6 0,-6 6-8 0,-1-3-11 0,0 2-4 15,1-1-6-15,6 1-5 0,-7 2-5 0,7-3-6 16,0 1-5-16,0 3-3 0,0-3 1 0,0-2-4 0,0 2-3 15,7-5 1-15,-7 5 3 0,6-4 11 0,-6-2 9 0,14-2 10 16,-8 5 8-16,0-5 8 0,8-5 9 0,-1 5 4 16,0-2 1-16,0-5-7 0,-1-1-5 0,2 0-3 0,-1 2 1 15,0 1-3-15,-7-2 0 0,1 0 1 0,6-1-2 0,-6 5 1 16,-7-1-4-16,6 1-3 0,0-1-6 0,-6 1-9 16,0 3-8-16,0-4-7 0,0 4-4 0,0 0-5 0,7-4-5 15,-7 4-7-15,0 0-7 0,0 0-3 0,0 4-4 16,0-4 0-16,7 0-3 0,-7 4-1 0,0-4-1 0,6 3 3 15,-6-3 3-15,5 4 1 0,-5-4 4 0,8 3 3 16,-8 1-2-16,6-1 4 0,-6 1 4 0,7 0 5 0,-7 3 1 16,0 5 0-16,7-6 0 0,-7 5 1 0,6 1 5 15,-6-2-2-15,6 2-2 0,-6 2 0 0,8-2-1 0,-2 2-1 16,-6-3-8-16,6 3-17 0,0-3-23 0,1 0-26 0,6 1-32 16,0-5-37-16,-7-4-33 0,14 1-35 0,0 1-59 0,-1-10-107 15,1-2-95-15,0 0-54 0,6-1-20 0</inkml:trace>
  <inkml:trace contextRef="#ctx0" brushRef="#br0" timeOffset="61126.27">10120 12019 301 0,'0'-3'532'0,"0"-5"-36"0,7 5-187 0,-7-1-125 0,0 0-63 16,0 4-33-16,0-4-11 0,0 4 5 0,0 0 11 0,-7 4 14 15,7 0 8-15,-6 3 3 0,6 4 3 0,-7 0 6 16,1 4 2-16,-1 4-5 0,-5-1-9 0,-2 7-12 0,-6 1-8 16,1 3-7-16,-1 0-10 0,1 5-11 0,-7 3-11 0,0-1-13 15,-6 1-10-15,5 3-6 0,1-3-7 0,0 3-5 16,7-3-1-16,-7-5-7 0,12 1 0 0,-5-3 0 15,6-5-3-15,0-2-7 0,7-1-13 0,-1-5-37 0,0 2-37 16,1-9-46-16,0 2-46 0,6-1-41 0,-8-8-31 0,8 1-30 16,8 0-35-16,-8-8-38 0,6-3-68 0,0-7-65 0,1 2-28 15,0-2 6-15</inkml:trace>
  <inkml:trace contextRef="#ctx0" brushRef="#br0" timeOffset="61423.07">9626 12100 211 0,'-14'-15'493'0,"8"5"-84"16,-8 3-140-16,8-1-102 0,6 1-64 0,-6 2-30 0,-1 2-17 16,7 3-8-16,0 0-1 0,7 3-2 0,-7 2 1 15,12 2-2-15,-4 4 5 0,4 0-1 0,8 4 0 0,-1 0-1 16,7-1-7-16,0 3-7 0,7 6-7 0,6-4-5 0,1 2 0 16,5 1 0-16,1 0 1 0,-1 0 1 0,1-3 3 15,-1 2 2-15,1 2 3 0,-7 2 3 0,7-2 5 16,-1-2-3-16,-6 1 1 0,1 0-2 0,-8 0 0 0,0-3-2 15,1-2-1-15,0 2-4 0,-7-4-3 0,-8-1 2 0,2 1 0 16,-6-8 1-16,-1 5 2 0,-7-4 11 0,1-2 15 0,0-3 17 16,-7 1 16-16,0-4 11 0,6 4 7 0,-6-4 2 15,-6 4-2-15,6-4-11 0,0 0-16 0,-7-4-19 16,7 4-17-16,-7 0-18 0,7 0-18 0,-6-4-26 0,6 4-43 16,0-4-53-16,-6 4-50 0,6-3-50 0,0 3-42 0,0-4-36 15,0 2-45-15,-7-6-62 0,7 0-94 0,-7 4-40 16,7-3-12-16</inkml:trace>
  <inkml:trace contextRef="#ctx0" brushRef="#br0" timeOffset="63266.41">11365 12778 268 0,'0'0'402'0,"0"-3"-94"0,0 3-97 16,0-4-73-16,0 4-45 0,0-8-22 0,0 4-6 15,0 0 2-15,0-3 4 0,0-3 5 0,0 2 5 0,0-7 12 16,0 5 14-16,0-5 7 0,-6-4 6 0,6 2 1 15,0-3 0-15,-7-5 2 0,-1 0 3 0,3-5-3 0,-1-3-8 16,-2 1 2-16,2-5-4 0,0 0-8 0,6-3-8 16,-6-4-11-16,-1-4-13 0,7 0-13 0,-6-2-12 0,6-2-15 15,0-3-10-15,0 0-6 0,0 0-5 0,0 0-2 0,0-3-1 16,0 3-2-16,0 0-1 0,0 3-3 0,6-2-1 0,-6 2-1 16,7 5 2-16,-1 3 0 0,6-1-1 0,-4 5 2 15,3 0-2-15,4 4 3 0,4 2-1 0,-6 5 0 16,6 4-4-16,1-1 0 0,0 7 1 0,6 2-1 0,0 1 0 15,0 2 0-15,0 3 0 0,0 0 0 0,7 7 0 0,-7 1-1 16,0 3-3-16,0 0 0 0,-1 7 2 0,-5 0-1 16,0 0 0-16,-1 4 1 0,-5 4 1 0,-2 4 0 0,-5 3-1 15,0 0 2-15,-7 3-3 0,0 4 2 0,-7 2 2 16,0-2-2-16,-5 3 0 0,-8 1 2 0,-6-4-1 0,-1 5 3 16,-5-2 0-16,-1-2-2 0,-12-1-1 0,7 0 1 0,-15-3 1 15,1 0 1-15,7 0 0 0,-8-5 1 0,7 1 6 16,-5-4 7-16,11 1 3 0,1-4 0 0,0-1 1 15,7-2 10-15,6-2-2 0,-1-3-5 0,15 1-6 0,-2-4-7 16,2-1-8-16,4 1-11 0,2-4-15 0,6 3-30 0,0-3-22 16,14 0-38-16,-2 4-49 0,2-4-50 0,11-4-46 0,7 4-36 15,2-3-72-15,11-1-153 0,-6 1-56 0,7-1-24 16,-7 0 5-16</inkml:trace>
  <inkml:trace contextRef="#ctx0" brushRef="#br0" timeOffset="63735.25">11730 12686 373 0,'-14'-3'510'0,"2"-5"-97"0,6 8-161 15,-8-7-94-15,14 3-49 0,-6 4-27 0,6-7-10 0,-7 4-2 16,14-1 1-16,-7 0-3 0,6-3-4 0,8 2-10 16,-2-2-10-16,2 5-4 0,5-2-6 0,1 0-6 15,0 0-1-15,5 0 2 0,1 4 0 0,-6 0 3 0,6 0 3 16,0 4 2-16,0 0-1 0,-7 0 0 0,1 7-2 0,-7-4-5 15,0 4-2-15,0 3-4 0,1 1 3 0,-14 3 1 16,6-3 2-16,-6 7 6 0,-6-4 1 0,-2 5 5 0,2-6 6 16,-7 6 3-16,-7-2-4 0,8 2 6 0,-8-2 4 15,7 2 4-15,-6-1 7 0,-1-5 3 0,1 2 4 0,-1 0 1 16,0-2 2-16,7 2-6 0,-7-5-5 0,14-3-9 0,-6 3-9 16,-2-2-11-16,8 3-10 0,-1-8-6 0,1 5-7 15,6-5-5-15,0 0-3 0,0 0 1 0,13-3 1 16,-7 0 6-16,14-1 5 0,-1 1 0 0,7-1 1 0,0-6 1 15,13-1 0-15,1 1-4 0,5-5-13 0,7 1-26 0,0-4-38 16,7 0-56-16,0 0-64 0,-1 1-63 0,1-7-67 0,-1 0-98 16,0 3-175-16,-5-5-51 0,-8-3-27 0,-5 4 9 15</inkml:trace>
  <inkml:trace contextRef="#ctx0" brushRef="#br0" timeOffset="64109.94">12519 12642 83 0,'6'-10'523'0,"0"-1"3"0,8-1-147 16,-2 5-153-16,1-4-81 0,6 4-39 0,2-1-8 16,5 1 3-16,-7 0 10 0,6 4 13 0,-5-2 9 0,7 5 1 15,-1 5-3-15,-7-2-7 0,1 0-9 0,-2 8-12 0,2 1-11 16,-5 2-12-16,-9 5-9 0,0 2-5 0,-12 1-5 16,0 4-2-16,-9-1-4 0,3 6-3 0,-14 1-3 0,6 1-1 15,-12 0-2-15,6-1-7 0,-1 1 0 0,-5 0 0 0,7 1 2 16,-2-5 2-16,1 0 4 0,6-3 1 0,0-4 1 15,8 0 0-15,-1-4-2 0,6-3-4 0,7-1-4 0,0-3-2 16,7 1-6-16,6-5-4 0,7 0-5 0,5-2-3 16,8-2-6-16,6-3-8 0,6-3-13 0,2-2-18 0,5-2-27 15,-8 2-43-15,9-1-66 0,0-2-67 0,-8 1-62 0,1-3-63 16,-2-2-102-16,-4 1-164 0,-8-3-49 0,-5 3-12 16,-1 0 26-16</inkml:trace>
  <inkml:trace contextRef="#ctx0" brushRef="#br0" timeOffset="66546.87">17933 12310 386 0,'0'-5'392'0,"-6"1"-107"0,-1 1-102 15,7-4-65-15,-6 3-33 0,-1 0-13 0,0-3 2 0,1 3 4 16,0-4 4-16,-2 2 4 0,-4-2 12 0,6-3 12 16,-1 5 4-16,0-2-2 0,1-3-6 0,-1 0 7 0,1-1 5 15,0 1 3-15,6 1-9 0,-7-5-2 0,7 1 2 16,-7-5 7-16,7 1 6 0,0-1-6 0,-6-2-4 0,6-2-5 16,6-2-2-16,-6 0-8 0,0-2-7 0,0-2-9 0,7-3-13 15,-7-2-8-15,7 1-9 0,-7 0-5 0,6 1-2 16,0-5-8-16,-6 8-7 0,7-4-9 0,-7 0-1 15,6 3-3-15,1 1-3 0,0 0 5 0,-1 4-5 0,0-1-4 16,0-1-3-16,8 2-2 0,-8-1-3 0,8 4 1 0,-1-3-3 16,-1 2-8-16,8 1 1 0,0 5 1 0,-7-2 2 0,6 4-1 15,0 1 1-15,1 3-1 0,7 0 0 0,-7 4 2 16,-2 2 1-16,8 3 0 0,1-2 0 0,-7 4-1 16,5 4 1-16,-5-2-2 0,-1 6 0 0,0 0-2 0,2 2-2 15,-9 1-4-15,2 5-1 0,-2-2 0 0,-4 3 0 0,-8 3-1 16,0-3 0-16,0 6 2 0,-8-1 2 0,2-4 2 15,-7 3 0-15,-6 2-1 0,-2-2 3 0,-4-1 0 0,-1 1 0 16,0-2 2-16,-13-4-2 0,5 2 1 0,2-2 3 0,0-4 0 16,-1 0 1-16,7 1-1 0,1-3 1 0,-1 0-1 15,6-2 0-15,7-3 0 0,-1 3-3 0,2-3-8 0,4-4-11 16,8 3-21-16,-6-3-37 0,6 0-50 0,0 4-54 16,6-4-49-16,-6 0-39 0,14 4-33 0,-8-4-36 0,14 0-57 15,-1 0-106-15,1 0-39 0,6 0-16 0,-6 0 0 0</inkml:trace>
  <inkml:trace contextRef="#ctx0" brushRef="#br0" timeOffset="67093.7">18115 12419 406 0,'0'-4'475'0,"-6"4"-119"16,0-3-128-16,6 3-78 0,-6-4-37 0,6 4-14 15,0-4-3-15,0 4 6 0,0 0 8 0,0-3 5 0,0 3-3 16,6-4-7-16,-6 4-9 0,6-4-8 0,0 4-7 0,0-3-4 16,2 3-7-16,4-5-2 0,2 5 1 0,-1-2-1 0,-1 2 0 15,2 0-4-15,-1 0-9 0,0 0-10 0,0 2-8 16,0 3-3-16,0-2-5 0,-7 5 0 0,0-1 0 16,2 0 1-16,-8 4 0 0,0 4 0 0,-8 4 3 0,8-4-1 15,-12 2 0-15,5 5-3 0,-6-3-1 0,1-2 3 0,-8 6 4 16,7-5 6-16,-7 4-1 0,1-3 1 0,-7-1 1 15,6-4 4-15,0 5 1 0,1-2 0 0,-1-2-2 0,8 0-4 16,-8-4-1-16,7 3 2 0,6-2-6 0,-6-1-6 0,7-5-7 16,0 2-6-16,-2 0-4 0,8-4-4 0,-6 3-2 15,6-3-8-15,0-1 1 0,0 0 0 0,0 2 1 0,0-5 3 16,6 4 1-16,2-4 1 0,4 3 2 0,1-3 2 16,0 0-1-16,6 0 2 0,8-3 0 0,-1-1-2 0,0-1-3 15,0-1-2-15,7 2 0 0,-1-3-3 0,1-1 0 0,-7 4-8 16,7-4-17-16,-7 2-33 0,0 3-49 0,0-5-64 15,-7 0-64-15,7 1-55 0,-6 3-56 0,-1-3-73 0,-5 0-113 16,-2-4-77-16,8 3-38 0,-14-2 17 0</inkml:trace>
  <inkml:trace contextRef="#ctx0" brushRef="#br0" timeOffset="67437.28">18415 12529 189 0,'0'-11'532'0,"0"4"-9"0,0 0-164 16,0-1-134-16,7 4-68 0,0-3-25 0,5-1-1 15,-5 1 8-15,6 4 12 0,0-1 7 0,6 1 5 0,-6-2-3 16,7 2-9-16,-7-1-25 0,7 4-21 0,-7 4-20 16,0-1-14-16,0 2-14 0,0 2-10 0,-6 1-7 0,-2-2-6 15,2 5-2-15,-7 3 1 0,0 1-1 0,0 0 0 0,-7 3 1 16,2-3-2-16,-2 7 2 0,-1-4-3 0,-4 0 1 15,6 1 1-15,-7-1 4 0,6 1 3 0,1-2-1 0,-8 2 2 16,8 0-1-16,-7-5 0 0,7 5-3 0,-8-6-3 16,8-1-6-16,-1 3-3 0,7-5-2 0,-6-1-4 0,-1 1-3 15,7-3-3-15,0 1-3 0,0-1-2 0,7 0-1 0,-1-3-1 16,7-1-3-16,1 1-2 0,5-4-7 0,1 0-12 16,12 0-13-16,-5-4-36 0,5-3-60 0,7 0-74 0,-7 0-78 15,7-1-90-15,1-6-142 0,-1 2-115 0,-7-5-80 16,1 2-21-16,-1-3 29 0</inkml:trace>
  <inkml:trace contextRef="#ctx0" brushRef="#br0" timeOffset="67859.06">19009 11826 23 0,'-8'0'474'0,"8"0"-82"0,-7 0-108 15,7 0-95-15,-5 0-61 0,5 0-32 0,0 0-12 0,-7 3-2 16,7-3 4-16,0 0 2 0,0 0 2 0,0 0-2 15,0 0-4-15,0 4-5 0,0-4-1 0,7 0 1 0,-7 3 10 16,5 1 9-16,2-1 14 0,1 1 14 0,-2 0 11 16,7 0 11-16,-6-1 3 0,6 1-1 0,6 0-10 0,-6-1-9 15,7-3-12-15,-1 0-12 0,1 0-13 0,6 0-11 16,0 0-9-16,-2 0-7 0,11-3-7 0,-10 3-9 0,1-4-5 16,7 4-6-16,-7 0-5 0,-6-4-7 0,6 4-8 0,-7 0-5 15,-5-3-4-15,-2 3-4 0,2 0-3 0,-8 0-3 16,-1 0 1-16,-5 0-3 0,8 0-6 0,-8 0-12 0,0 0-16 15,7 0-25-15,-7 0-42 0,0 0-56 0,0 0-62 16,0 0-56-16,0 0-44 0,0 0-40 0,-7 0-52 0,-1 0-67 16,3 0-95-16,-10 3-16 0,-2-3 11 0</inkml:trace>
  <inkml:trace contextRef="#ctx0" brushRef="#br0" timeOffset="68187.25">18898 12053 248 0,'-7'3'486'0,"7"1"-110"15,-6-4-135-15,6 4-95 0,6 0-47 0,-6-4-21 0,7 3-6 16,5-3 1-16,2 0 3 0,6 0 3 0,-1 0-2 16,7 0-3-16,0 0-1 0,0 0-7 0,7 0 1 0,-2 0 3 15,3 0 3-15,5 0 1 0,-7 0 6 0,8 0 13 16,-1-3 10-16,-2 3 12 0,3 0 2 0,0 0 1 0,-7 0-5 16,-1-4 2-16,-6 4-3 0,1 0-8 0,-9 0-12 0,2 0-9 15,0 0-8-15,-13 0-7 0,5-4-2 0,2 4-5 16,-14-4-6-16,6 4-2 0,0 0-5 0,-6 0-2 15,0 0-6-15,7 0-1 0,-7 0-6 0,0 0-2 0,0 0-2 16,0 0-7-16,0 0-6 0,0 0-5 0,0 0-4 0,0 0-2 16,0 0-2-16,0 0-1 0,0 0-2 0,0 0 0 0,0 0-1 15,0 0 0-15,0 0 1 0,0 0 0 0,0 0-6 16,0 0-4-16,0 0-10 0,0 0-12 0,0 0-19 16,0 0-26-16,-7 4-38 0,7-4-47 0,0 0-45 0,-6 4-40 15,0-4-31-15,-2 0-20 0,2 0-12 0,0 0-17 0,0 4-29 16,-1-4-49-16,0 0-75 0,1 0-31 0,-7 0 1 0</inkml:trace>
  <inkml:trace contextRef="#ctx0" brushRef="#br0" timeOffset="69983.73">20774 11836 2 0,'-13'0'285'0,"6"4"-43"0,-5-4-41 16,-2 0-39-16,2 0-40 0,-3 0-34 0,3 0-18 0,6 0-12 15,-7 0-8-15,0 0-6 0,7 0-4 0,-8 0-2 16,8 0-1-16,-1 0 0 0,1 0-4 0,6 0-4 16,-8 0-2-16,8 0-2 0,0 0-1 0,-5 0-1 0,5 0-3 15,0 0-3-15,0 0-2 0,0 0-1 0,-7 0 1 0,7 0 0 16,0 0 0-16,0 0-1 0,0 0 2 0,0 0 1 15,0 0 1-15,7 0-2 0,-7 0 2 0,0 0 2 0,0 0 3 16,5 0 5-16,-5 3 7 0,8-3 9 0,-2 0 7 16,1 4 6-16,6-4 5 0,0 4 1 0,7-4-2 0,-8 0-4 15,15 0-10-15,-1 0-7 0,0 0-6 0,-1-4-4 0,1 4-4 16,6 0-5-16,1 0 0 0,1-4 0 0,-1 4 2 16,-1-3 1-16,1 3 1 0,-1-4-4 0,7 1 2 0,-7-1 6 15,1 4 4-15,-2-3 4 0,-3-1 0 0,4 4 0 16,-12-4-4-16,0 4-1 0,-8-4 4 0,1 4 5 0,1 0 9 15,-8-3 8-15,-6 3-6 0,0-4 7 0,-6 0 3 0,-2 1 2 16,-4-4 0-16,-7 3-8 0,-1 0-13 0,0-3-22 16,-6 0 9-16,1-1-1 0,-9-4 4 0,9 3 1 15,-8-3 2-15,6 1 0 0,-4 0 5 0,5 0 15 0,-1-4-2 16,7 1 2-16,2 3-3 0,-2-4-3 0,7 3-4 0,-1-1-7 16,2-3-3-16,4 2-4 0,2-1-4 0,6 1-7 15,0-1-3-15,0 1-3 0,6-5-1 0,8 5-1 0,-1-4-4 16,0-1-3-16,5 2-2 0,-3-3-1 0,11 5-8 15,-7-3 6-15,7 4 0 0,-6-1 1 0,5 1 1 0,2 3 2 16,-1-3-1-16,6 2 1 0,-7 1 7 0,3-1-5 0,4 2-3 16,1 2 3-16,-1 1 0 0,2 0-1 0,-2 3 2 15,7 1 1-15,0-5-2 0,-7 5 2 0,8 3-1 0,-1-5-1 16,0 3-1-16,-1 2 1 0,-5 0-1 0,0 0-3 0,-7 2 1 16,6 3-3-16,-6-2 4 0,-6 1-4 0,0 3 0 0,-1 0-1 15,-5 4 0-15,-2 0 0 0,-5 0 0 0,6 4 0 16,-6 1-2-16,-7-2 0 0,6 1-1 0,-12 3 2 15,6 0 0-15,0 1 1 0,-7-2 0 0,-6 5 0 0,6 1 0 16,1-1 1-16,-8-1-1 0,8 1-1 0,-7 1 0 0,0-2-3 16,7 1 1-16,-7 1 0 0,-1-2 1 0,8-2 0 15,-7 2 1-15,6-2 1 0,1-1 0 0,-7 0 1 0,7 1 1 16,6-4-1-16,-7 3 0 0,7-4-1 0,-7 1-1 16,7 0 0-16,7-5 0 0,-7 2-1 0,7-1 2 0,-1-1 1 15,1-2 0-15,5-1 0 0,2 0 3 0,-2-2-1 0,8-2 0 16,6 0-1-16,1 1 0 0,-1-4-1 0,6 0 1 0,1 0 0 15,-1 0-4-15,1-4-6 0,6 4-11 0,-7-3-15 16,1 0-27-16,7-2-47 0,-8-2-61 0,-7 0-61 16,9-5-57-16,-9 2-51 0,1-1-81 0,-6-7-146 0,0-1-62 15,-7-2-21-15,-7-1 15 0</inkml:trace>
  <inkml:trace contextRef="#ctx0" brushRef="#br0" timeOffset="70343.02">21875 10793 126 0,'14'-15'530'16,"-1"1"2"-16,-1 2-151 0,8 1-164 0,6 0-84 0,7 4-38 15,-1-1-14-15,1 5-1 0,5-1 4 0,2 4 4 0,-7 4 2 16,-1 2-5-16,-6 3-10 0,7 1-13 0,-14 5-15 0,1 3-12 15,-8 1-11-15,-5 2-10 0,0 5-4 0,-1 0-2 16,-6-1 0-16,-6 2-1 0,-1-2 2 0,0 0 5 16,1 1 2-16,0-1 9 0,0-5 2 0,-8 1 12 0,8-4 18 15,-1-1 20-15,1-1 12 0,0-4 13 0,6-4 7 0,-8 0 5 16,8 0 4-16,0-3-2 0,0 0-8 0,8-1-11 16,4-3-7-16,1 4-9 0,7-4-9 0,-1 0-9 0,14 0-7 15,0-4-13-15,-1 4-14 0,7-3-17 0,7 3-25 16,-1-4-37-16,1 0-61 0,0 1-73 0,0-1-74 0,-1 1-73 15,-5-1-108-15,-9-3-184 0,3 2-71 0,-8-1-21 0,-7 2 19 16</inkml:trace>
  <inkml:trace contextRef="#ctx0" brushRef="#br0" timeOffset="70874.14">20103 12540 70 0,'-7'3'493'0,"1"-3"-70"0,6 4-118 0,-7-4-114 16,1 0-75-16,6 0-41 0,0 3-20 0,0-3-12 15,0 0 0-15,6 0 4 0,1 0 3 0,-1 0 9 0,7 0 5 16,0 4 2-16,7-4 0 0,6 0-1 0,1 0 1 0,5 0 0 15,1-4 0-15,5 4 0 0,8-3 1 0,0-1 9 16,6 1 15-16,7-4 12 0,6 3 5 0,6-4 12 16,8 1 12-16,6-1 8 0,-2-2 4 0,9 3-7 0,5-7-11 15,2 2-7-15,5 1-8 0,-6-3-13 0,6-2-5 0,7 2-15 16,-7-1-10-16,7 1-8 0,-7 3-9 0,1-3-13 0,-2 2-6 16,-5 1-8-16,-7 0-13 0,0 1-2 0,-12-6-4 15,-1 5 0-15,-12-3 0 0,-16 3 0 0,3 3 0 16,-14-3 0-16,0 5 1 0,-13-2-1 0,0 4 1 0,-6-3 0 15,-7-1-4-15,-6 5-2 0,0-4-4 0,-1 2-8 0,-6 3-14 16,5-7-13-16,-10 6-44 0,5-1-67 0,-13 1-69 16,6 3-62-16,-6 0-54 0,1-4-61 0,-2 4-87 0,2 0-147 15,-15 4-39-15,7-4 14 0</inkml:trace>
  <inkml:trace contextRef="#ctx0" brushRef="#br0" timeOffset="71764.53">20305 13188 103 0,'20'-7'432'0,"-8"0"-75"0,8-1-94 0,-8-3-93 16,2 3-56-16,-1 1-29 0,-6 0-11 0,6 4 3 0,-7-1 10 16,0-4 13-16,2 5 15 0,-8 3 11 0,6-4 12 15,-6 4 3-15,6-3 0 0,-6 3-7 0,0 0-14 0,0 0-15 16,0 0-13-16,-6 3-8 0,6 1-5 0,-6 3-3 16,-8 4-6-16,1 1-3 0,-6-2-1 0,-2 5 1 0,-4-1-5 15,6 1-8-15,-14 4-6 0,7-1-1 0,-7 4-6 16,-5-4-3-16,-2 3-4 0,1 2-3 0,0 0-2 0,0-2-3 15,-1 4-6-15,2-2-5 0,-1-2-2 0,-1 1-3 0,8 0 1 16,-1-3 2-16,7 3 1 0,1-3 1 0,5-5-1 16,6 1 0-16,2-5-1 0,-1 1-3 0,13 0-1 0,0 0-1 15,0-3-2-15,13-1 2 0,-1-2 2 0,8-3 1 16,6-2 0-16,0 0 3 0,7 0 1 0,6-2-1 0,1-3-1 16,-2-2-3-16,7 2 0 0,2-1 1 0,-2-2 0 0,1 1 0 15,5-1-1-15,1-2 2 0,1 3 4 0,5-1 3 16,-5-3 1-16,4 1 2 0,-4 2-1 0,0 1 0 0,-9-5-2 15,3 10-3-15,-8-6-4 0,-7 4-5 0,1-1-6 16,-13 3-7-16,0-2-8 0,-8 0-6 0,2 4-11 0,-2-4-21 16,-5 4-36-16,-7 0-62 0,0 0-65 0,0-3-55 0,0 0-49 15,-7-2-55-15,0-2-74 0,-6 3-108 0,1-3-54 16,-2 0 3-16,-5 3 27 0</inkml:trace>
  <inkml:trace contextRef="#ctx0" brushRef="#br0" timeOffset="72045.59">20246 13229 238 0,'-13'-7'518'0,"0"-2"-56"0,6 3-139 15,-5 2-111-15,6 0-58 0,-8 1-24 0,8 3-6 16,-1 0 4-16,1 0 6 0,-1 0 6 0,0 7-1 0,1-3-4 16,0 2-3-16,-1 6 0 0,7 2-6 0,0 1 5 0,0-1-3 15,0 9-8-15,0-2-4 0,7 6-4 0,-7-2-9 16,6 4-13-16,-6 1-10 0,6-1-17 0,1 4-12 15,-7 4-5-15,7-1-7 0,-1-3-7 0,1 5-7 0,-1-2-4 16,-6 0-3-16,6-4-6 0,2 2-2 0,-8-1-3 0,6-4-3 16,-6 0 3-16,6 1-4 0,-6-4 0 0,0-1-4 0,6 1-3 15,-6-4-8-15,0-4-9 0,0 0-14 0,7-7-24 16,-7 5-31-16,0-7-41 0,7-1-47 0,-7 0-48 16,6-4-40-16,0-1-37 0,1-3-45 0,7 0-70 0,-2-7-116 15,2-1-36-15,-2-2-10 0,2-1 9 0</inkml:trace>
  <inkml:trace contextRef="#ctx0" brushRef="#br0" timeOffset="72545.61">21419 13357 41 0,'20'-11'639'0,"-7"4"12"0,-7-4 4 0,1 7-214 15,0 0-166-15,-1 0-90 0,0 0-47 0,-6 4-14 16,-6 0 3-16,6 4 8 0,-13 4 7 0,6-1 11 0,-7 8-9 16,-4-1-20-16,-1 5-25 0,-1 3-26 0,-7 0-24 0,0 3-16 15,2 4-9-15,0 2-18 0,-9-2-2 0,2 3-2 16,-2 5 4-16,-3-4-3 0,4 3 1 0,-7-3-2 16,9 1 0-16,-2-1-1 0,0 0 1 0,-1-4 2 0,10-3-1 15,-2-1 3-15,0-4 2 0,6 2-1 0,1-5 1 0,5 1 2 16,2-4-1-16,-2-1-3 0,1 1 0 0,7-5 0 0,6 1-1 15,0 1-1-15,0-6 1 0,6 1 2 0,7 5 2 16,1-4 1-16,-2-1 1 0,14 0-2 0,-6 0-2 16,5-2 0-16,9 1-1 0,-10-2-2 0,10 0-2 0,-1-4-3 15,0 3-2-15,6-3-4 0,-7 3-3 0,1 2-2 0,4-5-4 16,-3 0-3-16,-2 0-2 0,2 0 1 0,-3 0 1 0,3-5 4 16,-8 2 3-16,7 0 2 0,-7-1 2 0,-1 0 5 15,1 1 1-15,0-5 3 0,-6 4 1 0,-1-3 0 0,1 0 5 16,-7 0 3-16,0-4 6 0,-6-1 4 0,-1 2 0 15,1-9 3-15,-7 5 3 0,0-5 6 0,-7-2-1 0,1-2-3 16,-1-2-3-16,1 0-4 0,-9-5-7 0,-2-3 0 0,3-4-2 16,-5 0-8-16,-1 1 0 0,0-4-2 0,1 3-1 15,-2 0 0-15,3 1-1 0,-1 2-7 0,5 3-12 16,1 0-20-16,-7 2-34 0,8 4-55 0,6-1-71 0,-8 4-65 16,8 0-58-16,-8 3-62 0,8-3-94 0,-1 5-149 0,1-2-35 15,0 1 2-15,-1 3 32 0</inkml:trace>
  <inkml:trace contextRef="#ctx0" brushRef="#br0" timeOffset="72889.13">21289 12784 252 0,'6'-2'490'0,"7"-2"-91"0,-7 1-143 0,8 3-99 0,0-4-52 16,-8 4-18-16,6-4-5 0,2 4 5 0,-1 0 9 16,-1 4 8-16,2-4 7 0,-1 4 1 0,0 3-4 0,0 0-8 15,0-4-7-15,6 9-9 0,-5-5-7 0,-8 3-6 0,0 2-7 16,1 2-4-16,0 1-4 0,-7-1-2 0,-7 1-2 15,7 3-3-15,-7 1-4 0,1-1-6 0,-7 1-7 0,6-1-8 16,-5-4-5-16,5 5-7 0,-6-1-14 0,0 1-26 16,7-5-37-16,-8 1-44 0,8 0-43 0,0-1-43 0,-2-3-47 15,2-3-75-15,0-1-125 0,-1-4-75 0,7 2-37 0,-6-3-5 16</inkml:trace>
  <inkml:trace contextRef="#ctx0" brushRef="#br0" timeOffset="73404.81">21855 12741 171 0,'0'-7'548'0,"0"3"-10"16,8 0-157-16,-8-3-136 0,6 3-70 0,0 1-28 0,1-4 0 15,6 2 12-15,-6 2 13 0,5 0 12 0,2-1 2 16,-2 4-5-16,8-4-11 0,-7 4-21 0,7 0-27 15,-8 4-27-15,8-4-22 0,-7 4-16 0,0 2-8 0,0 3-6 16,-6 1-4-16,-1 1-6 0,1 7-2 0,-7-3-4 0,-7 6-2 16,7 2-3-16,-13 0-5 0,0-2-3 0,0 1-5 15,0 4 1-15,-7-4-2 0,1 3 0 0,-1 1 2 0,0-4 2 16,2 3 5-16,-2-6 0 0,1 3 6 0,5-4 2 16,2-3 2-16,-2 0-1 0,1-5 0 0,7 2 0 0,-1-5-1 15,7-4-3-15,-6 4-7 0,6-3-3 0,0 0-2 0,6-4 2 16,1 4 1-16,-1-4 0 0,7 0-2 0,7 0 2 15,0-4 1-15,5 0-2 0,7-2 0 0,-5 1-4 0,5-2-3 16,8 0-3-16,-8-1-1 0,1 1 0 0,6 0-3 16,-7 0-2-16,1-1-6 0,-1 1-6 0,-5 0-12 0,-7-1-15 15,-2 1-33-15,2 2-69 0,-6-1-81 0,-1-2-72 0,-1 1-70 16,-5-1-114-16,0 1-154 0,-1 0-78 0,-6 0-21 16,0 3 39-16</inkml:trace>
  <inkml:trace contextRef="#ctx0" brushRef="#br0" timeOffset="74529.37">22370 13635 186 0,'0'0'380'0,"0"0"-81"0,-6 0-89 16,6 0-78-16,0 0-51 0,0 0-26 0,0 0-14 15,0 0-5-15,0 0-1 0,0 0 1 0,0 0 1 0,-6 0 1 16,6 0 0-16,0 0-1 0,0 0-2 0,0 0 0 0,0 0 2 15,0 0 2-15,0 0 2 0,0 0 4 0,0 0 0 16,0 0 3-16,0 0 2 0,0 0-1 0,0 0-1 16,0 0-1-16,0 0-3 0,6-4-5 0,0 4-3 0,1-2-5 15,0-3-5-15,5 2 3 0,2-6-3 0,-1 6-2 16,7-4 1-16,-8 0 5 0,8 3 5 0,-1-4 1 0,1 1 2 16,6 0-2-16,-7-4 3 0,0 4 2 0,8 0 1 0,-1-4-3 15,0 3-1-15,1 1 6 0,-2-1 5 0,1 1 5 16,0 0 2-16,7 0 4 0,-8 3 1 0,2-4-1 0,-1 5-8 15,-6 0-7-15,-2-2-8 0,-3 1-11 0,-3 1-11 0,-5 3-7 16,0-4-10-16,-1 4-14 0,1-3-19 0,-7 3-24 16,6 0-27-16,-6 0-24 0,-6 3-23 0,6-3-22 0,-7 4-21 15,1-4-11-15,-1 3-4 0,0 1-7 0,-5 1-17 16,5-5-44-16,-6 0-69 0,0 0-94 0,0 0-35 0</inkml:trace>
  <inkml:trace contextRef="#ctx0" brushRef="#br0" timeOffset="74748.07">22501 13437 174 0,'-7'-4'500'0,"1"1"-76"0,6-1-130 0,0 1-111 0,-7 3-62 15,7-5-30-15,0 5-12 0,0 0-5 0,0-2 2 0,7 2 5 16,-7 2 6-16,6-2 12 0,1 5 5 0,0-2 0 16,5 4-3-16,-5 1 5 0,6-1-1 0,-7 4-3 15,7 1 1-15,-6 2-6 0,5-3 1 0,-5 7 2 0,7 1-1 16,-8-1-7-16,8 0-3 0,-8 4-4 0,7-1-11 0,0 2-12 15,0 0-15-15,-1 2-13 0,1-4-10 0,1 2-8 0,-1-2-7 16,-7 2-8-16,7-5-20 0,-6 4-23 0,0-4-37 16,-1 1-46-16,0-1-48 0,2-4-43 0,-2 6-41 15,0-11-34-15,0 3-41 0,7-1-71 0,-6-4-121 0,5-3-33 16,-5-4-1-16</inkml:trace>
  <inkml:trace contextRef="#ctx0" brushRef="#br0" timeOffset="75045.1">23081 13111 507 0,'0'0'582'15,"6"-3"-37"-15,-6 3-196 0,0 0-128 0,7 3-57 0,-1 1-24 16,1 3-2-16,0 4 9 0,-1 3 20 0,0 1 24 0,8 4 17 15,-8 7 0-15,7-4-19 0,-6 7-25 0,6 0-24 0,-1 4-17 16,2 4-22-16,6-5-26 0,-8 9-19 0,8-5-16 16,-1 6-12-16,-5-6-9 0,5 3-3 0,-6 2-9 0,6-5-3 15,1 1-1-15,0-1-3 0,-7-2-3 0,5-1-8 16,-4 0-13-16,6-8-19 0,-7 1-32 0,6-1-50 0,-6-5-66 16,1-3-61-16,5-5-54 0,-6-1-53 0,0-5-82 0,7-6-123 15,-8 0-58-15,-4-6-18 0,-2-5 22 0</inkml:trace>
  <inkml:trace contextRef="#ctx0" brushRef="#br0" timeOffset="75419.82">23075 13001 420 0,'-8'-4'525'0,"1"4"-89"0,7 0-167 0,0 0-103 15,0 0-48-15,0 0-19 0,7-3-4 0,-7 3 3 0,8-7-2 16,4 3 3-16,-5-3-3 0,6 3-6 0,0-3-7 16,0-1-9-16,0-3-9 0,7 1 2 0,-7-1 10 15,-1-1 6-15,2 2 11 0,-2-5 8 0,2 0-1 0,-1 1-1 16,6-1-1-16,-6 1-5 0,1-5-9 0,-3 4-6 0,4 1-11 16,-3-1-7-16,1 3-4 0,1 3-4 0,-2-3-2 0,-5 4-3 15,0-3-2-15,6 8-1 0,-13 0-4 0,6-1-5 16,1-1-5-16,-7 2-4 0,0 3-7 0,5 0-4 15,-5 0-1-15,0 3 0 0,8 2 1 0,-8 2 1 0,6 4 1 16,-6 0 1-16,6 1-1 0,-6 5 1 0,8-2-2 0,-2 3 0 16,-6 1-4-16,6 2-1 0,1 2-2 0,-1-2 1 0,1 2-1 15,6 2-4-15,-7-2-2 0,1 2-3 0,6-4-1 16,0 6-10-16,-6-2-11 0,4-2-24 0,3-2-40 16,6 4-69-16,-6-3-77 0,4-3-71 0,2-2-66 0,-1 3-96 15,1-6-162-15,0 1-61 0,-1-4-15 0,1 4 29 0</inkml:trace>
  <inkml:trace contextRef="#ctx0" brushRef="#br0" timeOffset="75810.36">23882 13576 40 0,'-12'-3'555'0,"-2"6"5"0,1-3-105 0,1 4-160 16,-2-1-100-16,-6 5-42 0,1-4-13 0,6 3 2 0,-6 0 17 16,5 5 17-16,-5-2 9 0,6 2-3 0,0-1-16 15,-1 0-25-15,2 3-25 0,6 1-27 0,6-1-28 0,0 1-22 16,0 0-16-16,6-1-10 0,0 5-3 0,0-5-3 0,2 5-3 15,4-5 3-15,1 5 0 0,1-5 0 0,-2 4-2 16,2-3 0-16,-8 1-1 0,7-2 0 0,-6-3 1 0,-7 3 1 16,6-3 3-16,-6 0 5 0,0 0 3 0,0-4 1 15,-6 4 2-15,-1-3 1 0,0-1-1 0,1 1-1 0,-8-5-4 16,2 4-6-16,6-3-5 0,-8-4-19 0,1 3-25 0,7-3-37 16,-8-3-49-16,8 3-50 0,0 0-54 0,0-4-50 15,6 4-53-15,6-7-73 0,-6 0-115 0,6-4-51 0,8 0-23 16,-8 3 9-16</inkml:trace>
  <inkml:trace contextRef="#ctx0" brushRef="#br0" timeOffset="76029.23">23987 13631 335 0,'0'0'542'16,"0"4"-58"-16,0 0-155 0,0 3-104 0,0 1-57 0,0 3-18 15,0-1 12-15,-7 2 22 0,7 5 16 0,0-2 11 16,0 4-2-16,0-1-15 0,7 1-18 0,-7 2-28 0,6 1-35 0,-6 0-34 0,7 1-22 0,-1-2-19 0,1 1-16 31,-1 1-15-31,7-2-22 0,-7 1-37 0,1 0-50 0,6-3-55 16,-7-2-56-16,8 3-48 0,-8-6-50 0,1 1-72 16,-1-5-108-16,-6 1-79 0,6-3-31 0,-12-5 13 0</inkml:trace>
  <inkml:trace contextRef="#ctx0" brushRef="#br0" timeOffset="76263.53">24019 13617 503 0,'7'-5'501'0,"-1"2"-132"0,0 3-133 0,1 0-78 0,0 3-35 31,-1 2-11-31,0-1 4 0,-6 4 7 0,0-2 7 0,0 5 0 0,-6 1-7 0,6 2-14 0,-13 1-18 0,6 2-20 15,1-2-18-15,-7 4-16 0,0-1-12 0,7 1-13 16,-7-5-19-16,6 5-25 0,0-5-30 0,1 1-33 0,0-1-35 31,-1 1-31-31,7-1-37 0,0-2-60 0,0-4-91 0,0-2-113 16,0 2-53-16,0-5-14 0</inkml:trace>
  <inkml:trace contextRef="#ctx0" brushRef="#br0" timeOffset="76669.48">24228 13609 273 0,'-7'-3'516'0,"0"3"-85"0,1 0-144 0,0 3-107 0,-2 0-58 31,2 2-27-31,0 2-11 0,-7 0-6 0,6 1-1 0,1 3 0 0,-1-1-4 0,1 2-7 0,0-1-14 0,-1 0-13 16,0 3-11-16,7-3-8 0,0 0-5 0,0 1-2 0,0-2-3 31,0-3-2-31,7 1 2 0,0 0 1 0,-1-2 2 0,0-2 3 0,7 0 4 0,0-4 3 0,0 4 2 0,1-8 4 31,-8 4 3-31,14-4 2 0,-7 0 2 0,-1-2 4 0,2 2 0 16,4-3 0-16,-4-1 1 0,-1 0-1 0,-6 2 0 16,6-6 2-16,0 5 0 0,-6-4 1 0,-1 3-2 0,0 1 4 0,1 4 4 0,0-4 6 0,-7-1 2 0,0 4-4 0,6 1-3 15,-6-1-6-15,0 4-5 0,0 0-7 0,0-3-8 31,0 3-11-31,0 3-8 0,0 1-5 0,0-1-2 0,0 1-2 16,0 4 1-16,0-1 0 0,0 0-2 0,0 0 2 0,7 1 1 0,-1 3 1 0,0-5 0 0,2 6 0 0,4-5 1 16,-6 5 0-16,8-5-1 0,-1 1-8 0,7 2-15 0,-8-6-21 15,2 3-29-15,-2 1-37 0,8-5-41 0,-8 1-43 16,2-1-36-16,-1-3-36 0,0 0-66 0,-6-3-107 16,6-4-69-16,-7-1-35 0,-6 1-4 0</inkml:trace>
  <inkml:trace contextRef="#ctx0" brushRef="#br0" timeOffset="77106.89">23485 12305 86 0,'0'-7'562'0,"0"3"11"16,0-3-114-16,0 3-151 0,6 1-78 0,1-1-21 0,0 0-2 15,5 1 8-15,2 3 9 0,5-5 4 0,-6 5-3 16,6 0-17-16,1 0-33 0,0 5-38 0,-1 2-36 0,1 4-27 15,-8 0-23-15,2 3-12 0,-8 1-10 0,1 4-8 16,-7-1-5-16,0 3-3 0,-7 6-3 0,-5-1-3 0,4-1-2 16,-4 1 1-16,-2-1 1 0,2 1 1 0,-1-7 2 31,6-2 0-31,-6 3 3 0,7-7 0 0,0-1 6 0,6 1-1 0,-8-5 1 0,8 4 0 0,8-5 4 0,-2 0 3 0,0 0 2 16,7 1 3-16,7-5-3 0,0 1 0 0,6 0 0 0,13-4 0 15,-1 0-5-15,1 3-5 0,14-3-8 0,-1-3-7 16,7 3-10-16,-1 0-10 0,1-4-16 0,6 4-30 15,-14-4-65-15,8-3-102 0,-7 3-96 0,-5-7-124 0,-2 1-198 16,-7-2-84-16,-4 2-51 0,-15-1-13 0</inkml:trace>
  <inkml:trace contextRef="#ctx0" brushRef="#br0" timeOffset="85808.24">11750 9642 181 0,'0'0'167'0,"0"0"-16"16,0 0-19-16,-7 0-21 0,7 0-20 0,0 4-19 0,0-4-16 15,0 0-9-15,0 0-10 0,0 0-4 0,0 0-6 16,0 0-1-16,0 0-1 0,0 0 1 0,0 0-1 0,0 0 0 16,0 0 0-16,0 0-1 0,0 0 4 0,0 0-4 0,0 0 2 15,0 0 1-15,0 0-2 0,0 0 0 0,0 0 0 16,0 0-2-16,0 0 0 0,0 0-2 0,-7 0-2 0,7 0-2 15,0 0-2-15,0 0-3 0,0 0-2 0,0 0-1 16,0 0-2-16,0 0 0 0,0 0-1 0,0 0-3 0,0 0 0 16,0 0 1-16,0 0 1 0,0 0-1 0,0 0-1 0,0 0-3 15,7 0 2-15,-7 0 2 0,0 0-3 0,0 0 1 16,0 0-1-16,0 0 2 0,0 0-1 0,0 0 1 0,0 0-2 16,0 0 0-16,7 0 1 0,-7 3 3 0,6-3 0 0,-6 0 1 15,7 0-1-15,5 4 2 0,-4-4 5 0,4 3 0 16,-6-3-2-16,8 4 2 0,-1-4-1 0,-7 4 0 15,7-4 2-15,0 4-2 0,1-4-1 0,-2 0 0 0,1 3 2 16,7-3-4-16,-7 0 1 0,6 4 0 0,1-4-1 0,-1 0 0 16,7 0 0-16,-6-4-1 0,6 4 0 0,-7 0 0 0,7 0 0 15,1 0 1-15,-1 0-1 0,0 0 0 0,0 0-1 16,1 0-1-16,-2 0-3 0,1 0 3 0,0 0-2 16,0 0-1-16,-6 0 0 0,7 4-1 0,-2-4 0 0,0 0-1 15,2 0 1-15,-1 0-2 0,-6 0 1 0,13 0 0 0,-8 0 0 16,1 0 0-16,0 4 2 0,1-4 0 0,4 3 0 15,-4-3 0-15,0 3 0 0,-1-3-2 0,0 5 1 0,6-1-1 16,-5-1 1-16,-2 0-1 0,8 1 0 0,0 0 0 16,-8-1 1-16,9 1 0 0,-2 0 2 0,1 0-2 0,-1-1-1 15,7 2 0-15,-8-3 0 0,9 2 0 0,0-1 2 0,-7-3 0 16,4 4 0-16,-3 0 1 0,5 0-2 0,-7 0 1 16,2 0 1-16,-2-1-1 0,1 1-3 0,-7 3 0 15,6-4 0-15,-5 5-1 0,-2-4 1 0,7 3 1 0,-5-3-1 16,-1 2 1-16,0 3 0 0,0-3 1 0,7 2-1 0,-7-5 0 15,6 5 0-15,-5-1 1 0,5 0 0 0,0 0 0 0,1 1-1 16,0-1 0-16,-1 1 0 0,0-2 1 0,1 2-1 16,0 4 0-16,-1-5 0 0,8 0 2 0,-8 5 2 15,1-6-2-15,5 5-1 0,2 1 0 0,-1-2 2 0,0 1-3 16,0-3 0-16,1 2-2 0,-1 5 0 0,-1-3 2 0,1-3 0 16,0 3 0-16,7-1 1 0,-7 0 1 0,6 4 0 15,-5-4 0-15,0 0-2 0,5 0 0 0,-6-1 0 0,0 2-1 16,6-1 0-16,2 0 0 0,-2-1 1 0,1 2 0 15,5-2 0-15,2 2 0 0,-1-1 0 0,7 0 0 0,-8 0 1 16,8-1-1-16,-7 2 0 0,7-1 1 0,-7 0 0 0,0-1 0 16,0 2-1-16,-6-2-1 0,-1 6 0 0,1-6 0 15,0 5 0-15,-8-3 0 0,2-2 0 0,-1 5 1 0,-6-4 1 16,5-1 1-16,2 2 0 0,-7-2-1 0,6-3 0 0,-7 5 1 16,7-5-1-16,1 3 1 0,-8-1-2 0,7-1 2 15,0-2 0-15,1 2 0 0,-2-1-1 0,1 1 0 0,-6-1 0 16,7-4 0-16,-8 4-1 0,1 1 0 0,-2-1 0 15,3-3-1-15,-2 3 1 0,1 0-1 0,-7 1-1 0,0-1 0 16,0-3 2-16,7 2-1 0,-7 3-1 0,-2-3 1 0,3 2 1 16,0 0 0-16,-1-1 3 0,5 1 0 0,-4-1-2 15,0 0 3-15,-1 4-2 0,-1-4-1 0,0 0 1 0,-4-3 1 16,5 3-2-16,-7 1 0 0,1-1-1 0,0-3 0 16,-7 2 1-16,7-1 1 0,-8-1 0 0,2-1-1 0,-8 0-1 15,7 1 1-15,-6 0-1 0,-1-4 0 0,7 3 0 0,-7-3 0 16,0 5-1-16,-6-5 0 0,8 0 2 0,-2 0 0 15,-1 0 2-15,-5 0 2 0,9 0 5 0,-3 0 4 16,-6-5 4-16,6 2 2 0,-6-1-1 0,7 0 4 0,-7 1 5 16,0-4 7-16,0-1 2 0,6 1-2 0,-12 3 1 0,6-7 0 15,0 0 10-15,-7 1 5 0,1-2-3 0,0-3-3 0,-8 1-1 16,0 0 1-16,2-1 0 0,-7 0-2 0,-1-4-6 16,0 5-7-16,-6-4-4 0,1 4-5 0,-9-1-4 0,2 1-4 15,-2-5-1-15,3 7-1 0,-2-3-3 0,1 1 6 16,6 3 5-16,-2 0 7 0,10 3 7 0,-1 2 6 0,6-2-2 15,-1 5 1-15,8-1-3 0,0 0-5 0,6 4-7 16,-7-4-10-16,14 4-7 0,-7 0-6 0,6 4-1 0,0-4-1 16,8 4 3-16,5 0-2 0,1-1 1 0,6 1 3 15,0 4 2-15,0-1 1 0,7 0-1 0,-2 0-2 0,3 4 0 16,5 0 1-16,-7 1 0 0,7 2 0 0,-7-3-3 0,8 3 0 16,-7 5 0-16,-1-4 2 0,1 3-2 0,-1 0-1 15,-5 0 1-15,-1 5-1 0,-7-1 1 0,1 0 0 0,-1 0 1 16,-12 3 0-16,-1 1 0 0,0 0 0 0,-6-1 1 0,-6 1-1 15,0-1-2-15,-7 1 2 0,0 0-1 0,0-4 1 16,-7 3 5-16,0-3 6 0,1-4 8 0,-1 4 11 0,-6-3 13 16,0-1 9-16,7-4 8 0,-7 1 8 0,0 0 2 15,6-1 1-15,-7-2-6 0,15-1-9 0,-8 0-11 0,6 0-10 16,3-1-9-16,-3 1-9 0,8-3-16 0,6 2-27 0,0 2-41 16,0-1-54-16,6 1-67 0,-1 2-59 0,10-3-65 15,4 3-118-15,1-3-132 0,-8 0-83 0,8 0-20 16,-6 1 19-16</inkml:trace>
  <inkml:trace contextRef="#ctx0" brushRef="#br0" timeOffset="88088.69">15855 15558 273 0,'6'-7'476'0,"-6"0"-115"15,6 0-138-15,1-1-87 0,-7 0-45 0,7 6-22 16,-7-6-7-16,6 4-1 0,-6 1 1 0,0-1-1 0,0 4-4 16,0-4-5-16,7 4-6 0,-7 0-9 0,0 0-4 0,0 4 0 15,0 0 3-15,0-1 4 0,0 5 6 0,0 3 11 16,-7 0 9-16,1 0 10 0,-1 3 7 0,-6 4 4 0,1 1-3 16,-2-1 5-16,-6 5-5 0,1 2-7 0,-1 0-5 15,-12 1-9-15,6 3-10 0,-7 1-10 0,1-1-7 0,-7 4-13 16,6 0 1-16,-7 0-3 0,2 0-2 0,-1 0 1 0,6 0-1 15,1-4 1-15,-1-4 2 0,7 1 1 0,6-4-2 16,1 0-2-16,6 0-1 0,0-8-4 0,6 5-3 16,-1-4-5-16,8 0-3 0,8-4-3 0,-1 4 0 0,6-5 0 15,0 1-1-15,12 0 1 0,-5-4 0 0,13 0 2 0,-2 1 0 16,9-1 0-16,-6-3-2 0,3 4-1 0,10-6-3 16,-8 3-6-16,0 2-9 0,6-2-11 0,-5-3-12 0,-1 2-12 15,-7 4-9-15,1-5-5 0,-1 0-4 0,1 6 4 0,-7-6 6 16,-6 1 8-16,6-1 11 0,-13 1 13 0,7-4 11 15,-8 3 10-15,-5-3 20 0,6 0 21 0,-7 0 21 0,1-3 24 16,-7-1 21-16,6 1 15 0,-6-4 18 0,-6-5 9 16,6 1 1-16,-7 0-6 0,7-3-4 0,-6-1-12 0,0 1-15 15,-1-1-12-15,-6-4-15 0,-1 0-10 0,8 2-14 0,-6-3-12 16,-2-1-12-16,1-1-11 0,1-3-9 0,-8-1 1 16,6 1-15-16,8-2-16 0,-13-2-21 0,5 4-33 0,8 0-44 15,-6 2-63-15,4-2-54 0,2 2-59 0,0 2-38 16,6-2-45-16,0 2-76 0,0-1-135 0,0 0-28 0,0 3 10 15,6 1 23-15</inkml:trace>
  <inkml:trace contextRef="#ctx0" brushRef="#br0" timeOffset="88338.63">15867 15211 264 0,'20'-16'491'0,"-1"5"-84"0,1 2-151 0,0-3-101 16,6 1-50-16,-1 0-21 0,-5 3-9 0,0 1-3 16,-1 3 0-16,1 1 0 0,0 3 2 0,-7 0-3 0,0 3-5 15,-6 1-4-15,-1-1 0 0,0 5 6 0,-6 3 3 16,0-1 4-16,0 2 0 0,-6 2 0 0,-7 2-1 0,6 2-5 16,-12 0-8-16,5-4-10 0,-5 5-10 0,6-1-11 0,-6 0-14 15,5-3-17-15,2 3-33 0,-2-2-28 0,2-7-33 16,5 7-34-16,0-5-29 0,7-3-32 0,0-1-35 0,0 0-59 15,7-3-102-15,0-1-67 0,-1-3-37 0,6 4-18 0</inkml:trace>
  <inkml:trace contextRef="#ctx0" brushRef="#br0" timeOffset="88572.95">16421 15734 298 0,'-7'4'557'0,"1"-1"-5"16,6-3-190-16,-6 0-155 0,6 4-90 0,0-4-49 0,0 0-20 15,6-4-3-15,0 4 7 0,8 0 6 0,-1-3 5 16,1-1 3-16,4 0-2 0,2 1-3 0,-1 0-11 0,7-1-12 16,1 0-15-16,-7 0-17 0,-1 4-22 0,7-3-23 0,-6-1-25 15,6 4-25-15,-7-4-24 0,1 4-26 0,0-3-24 16,-2-1-33-16,2 4-49 0,-8-4-84 0,-4 1-90 0,-1 3-44 15</inkml:trace>
  <inkml:trace contextRef="#ctx0" brushRef="#br0" timeOffset="88744.78">16343 15954 346 0,'-13'7'502'0,"0"-2"-92"0,7 1-162 0,-1-2-111 0,0 3-63 15,7-3-29-15,0 0-12 0,0 0 0 0,0-1 2 16,7 1 5-16,0-4 3 0,-1 3 0 0,7-3-2 0,7 0-6 15,0 0-9-15,-1-3-16 0,0-1-15 0,8 1-19 16,-1-1-21-16,0 0-22 0,7-3-34 0,-9-1-64 0,3 5-111 16,-1-5-105-16,0 1-65 0,1 0-33 0</inkml:trace>
  <inkml:trace contextRef="#ctx0" brushRef="#br0" timeOffset="89229.05">17228 15727 412 0,'0'-3'564'0,"0"-1"-7"15,-5 4-202-15,5-4-156 0,-6 4-81 0,6 0-42 16,-7 0-14-16,0 4 5 0,1 0 11 0,0 2 7 0,-1 5 2 16,-6 1-4-16,0 2-11 0,6 1-12 0,-12 3-14 15,4 1-15-15,4 3-16 0,-9-1 1 0,1 5 4 0,-1-3 1 16,-1 2 4-16,-3 0 7 0,4 1 9 0,0-1 15 0,1-3 16 15,-1 0 5-15,0 0 2 0,1 1 2 0,6-5 3 16,-6 0-4-16,5-3-7 0,8-5-15 0,0 5-16 0,-8-7-10 16,8-2-10-16,6 2-8 0,0 1-6 0,0-3-4 15,0 2-5-15,0-2 1 0,6 3 3 0,1-2-2 0,0-4 2 16,5 4-2-16,2 1-1 0,5-1-1 0,1 0 0 0,0-2-2 16,5 1-1-16,-5-2 0 0,6 0-3 0,-1-1-3 15,9 1 0-15,-8 0-1 0,6-4-1 0,1 0-1 0,-1 0-2 16,1 0-1-16,-2 0-1 0,3 0 1 0,-2-4 1 0,1 0 2 15,-2 1 3-15,-3-5 1 0,-2 4 2 0,0-3 2 16,-6 4 9-16,-1-4 9 0,-7-5 11 0,2 5 10 16,-9-3 6-16,4-2 15 0,-9-2 9 0,0-1 9 0,-9-4 5 15,4 4-3-15,-1-6-6 0,-8 3-6 0,2-4-6 0,-1-4-10 16,-7 4-8-16,0-4-9 0,1 1-9 0,-2-1-5 0,10-3 4 16,-9 2-8-16,0-2-8 0,1 0-5 0,-1 0-9 15,-1 0-7-15,10 3-10 0,-3-3-15 0,0 7-43 16,3-4-49-16,4 8-58 0,0 0-58 0,1 0-54 0,6 3-53 15,6 0-81-15,1 1-143 0,6-1-49 0,0 4-11 0,-1 0 17 16</inkml:trace>
  <inkml:trace contextRef="#ctx0" brushRef="#br0" timeOffset="89541.55">17939 15859 34 0,'-6'0'506'0,"-7"3"-12"0,0-3-154 0,6 0-141 0,1 0-80 16,6 0-44-16,0 0-23 0,0 0-12 0,0 0-2 15,6 0-2-15,1-3 0 0,6 3 1 0,0-4-6 0,7 0-3 16,0 1-2-16,-1 0-3 0,7-1 1 0,0-4 1 15,0 5 5-15,1-1 1 0,-3 0 2 0,3-3 1 0,-1 3-1 16,0 1 0-16,1-5-3 0,-2 5-5 0,-6-1-5 0,2 1-6 16,-2-1-4-16,0 4-3 0,-5-4-6 0,-1 0-8 15,0 4-14-15,-1 0-18 0,-5-3-20 0,7 3-21 16,-8-5-22-16,0 5-27 0,1-3-42 0,0-1-66 0,-7-3-109 16,0 4-72-16,-7-5-42 0</inkml:trace>
  <inkml:trace contextRef="#ctx0" brushRef="#br0" timeOffset="89775.79">18194 15591 34 0,'-6'0'514'0,"6"0"-17"0,0 0-146 16,6 4-137-16,-6 0-86 0,0 2-41 0,0 2-21 0,0-1-1 16,0 5 4-16,6-2 9 0,-6 5 10 0,7 4 16 15,-7-1 6-15,6 0 1 0,1 4-4 0,0 5-5 16,-1-6-6-16,0 5-4 0,7-1-4 0,-6 1-16 0,-1 3-13 15,8-3-8-15,-8 3-8 0,1-3-8 0,-1 0-7 0,0 3-6 16,1-4-11-16,0-2-2 0,-1 2-6 0,0-3-7 16,2-4-16-16,-2 5-27 0,0-6-26 0,1-3-34 0,6 6-34 15,-7-6-34-15,0-2-32 0,7-5-34 0,1 0-47 16,-1-4-81-16,0-3-97 0,0-3-43 0,0-1-10 0</inkml:trace>
  <inkml:trace contextRef="#ctx0" brushRef="#br0" timeOffset="90041.39">19021 15566 160 0,'7'0'566'0,"0"0"4"16,-1 3-123-16,1 5-165 0,-7 3-88 0,6-4-31 15,7 9-4-15,-13-2 14 0,7 1 15 0,-7 2 15 16,6 5 0-16,-6 4-2 0,0-4-23 0,0 4-30 0,0 3-30 15,0-3-26-15,0 3-22 0,0 0-20 0,0 0-5 0,0 1-16 16,0-1-5-16,0 0-9 0,0 0-2 0,0-3-6 16,0 0-4-16,0 0 0 0,-6-4-2 0,6-1-1 0,0-2-14 15,-7-1-24-15,7-3-37 0,0-4-49 0,0 1-55 16,0-6-51-16,0 2-47 0,0-5-42 0,0 0-38 0,0-6-54 16,0-4-70-16,7-3-70 0,-7-7-17 0,6 3 13 0</inkml:trace>
  <inkml:trace contextRef="#ctx0" brushRef="#br0" timeOffset="90307.15">19432 15625 168 0,'0'-8'532'0,"7"2"-16"0,-7 0-169 0,0 4-141 0,-7-2-81 16,0 0-46-16,-6 4-19 0,1 4 0 0,-2-4 3 16,-6 6 10-16,0 2 8 0,0-4 6 0,3 7 10 15,-3-3 7-15,6 3 1 0,-5-1-6 0,6 2-4 0,0-2-4 16,7-2-5-16,-3 3-6 0,4 0-12 0,-1 0-7 0,6-4-4 15,0 4 1-15,0-4 4 0,6 4 1 0,-1-4 2 0,4 5 2 16,2-5 13-16,4 4-6 0,-3-4-6 0,1 1-9 16,7 3-5-16,0-4-8 0,6 0-10 0,-7 5-7 15,7-6-18-15,-6 2 0 0,6-1-1 0,-2 4-3 0,4-4-3 16,-2 0-10-16,0 1-22 0,-6-1-36 0,6 1-51 0,-7-2-57 16,1 2-59-16,-1 0-47 0,1-4-53 0,0-1-68 15,-1-3-103-15,-6 0-73 0,6 0-24 0,-5-3 12 0</inkml:trace>
  <inkml:trace contextRef="#ctx0" brushRef="#br0" timeOffset="90588.29">19842 15569 162 0,'0'-7'594'0,"0"3"-9"0,0 1-78 0,0-1-205 16,7 4-144-16,-7 4-73 0,7-1-32 0,-7 5-4 15,0 3 19-15,0 3 25 0,0 0 21 0,0 9 10 0,0 3 1 16,-7-1-8-16,7 1-11 0,0 3-16 0,0 4-16 0,0 0-15 15,0 0-17-15,7 0-8 0,-7-4-9 0,6 4-5 16,0-7-1-16,-6 0 5 0,7-8 8 0,-1 0 18 0,-6-3 22 16,7-5 23-16,0-2 17 0,-7-8 13 0,6 0 6 15,8-8-8-15,-8-6-1 0,0-1-10 0,7-2-18 0,0-9-17 16,-6 4-11-16,5-7-6 0,2-1-7 0,-2 1 3 0,2 0-7 16,-1-1-4-16,0 0-5 0,0 1-9 0,-7 4-11 15,1-1-19-15,0 5-16 0,-1-6-22 0,0 10-21 0,-6-3-29 16,7 3-47-16,-7 3-117 0,0-2-116 0,0 6-159 15,-7-5-131-15,-5 8-104 0,-2 0-50 0,2-1-17 0</inkml:trace>
  <inkml:trace contextRef="#ctx0" brushRef="#br0" timeOffset="95274.71">13423 15665 298 0,'8'-4'300'0,"-2"0"-99"0,0 4-80 0,-6 0-54 16,0 0-33-16,0 0-18 0,0 0-8 0,0 0-4 15,0 0-3-15,0 4-1 0,0-4 3 0,0 0 0 0,0 0 0 16,0 0 1-16,0 4-2 0,0-4 0 0,0 0 1 0,0 0-2 16,0 0 1-16,0 0 0 0,0 0 1 0,0 0 3 15,0 0 3-15,0 0 4 0,0 0 3 0,0 0 3 0,0 0 6 16,-6 0 2-16,6 0 2 0,0 0 2 0,0 0-2 16,0 0 1-16,-6 0-2 0,6 0-1 0,-8 0-2 0,8 0-3 15,-6 0-1-15,0 0-3 0,0 0-1 0,-7 0-3 0,6 0 0 16,-6 0-2-16,0 0 0 0,-6 0 0 0,-1 4 2 15,7-1 1-15,-7-3 0 0,1 4 1 0,-1-1 0 0,-6 1 0 16,6 0 0-16,-5 3 0 0,5 0-1 0,-6 1 0 0,6-1 1 16,-5 4 2-16,5-4 2 0,-6 4 1 0,6 5 1 15,1-7 4-15,-1 7 0 0,0-2 2 0,0 5-2 16,0-5 1-16,9 1-2 0,-3 3-2 0,8 0-1 0,-7 4-4 16,6-3-2-16,1 3-3 0,-1 0 0 0,7 4-2 0,0-9-1 15,0 5 1-15,0 0 2 0,7-3 4 0,6-1 1 0,0 1 2 16,0-1 2-16,5-3 5 0,2 0 3 0,0-1 1 15,6-3-3-15,0 0-2 0,7 1-2 0,-8-6-4 16,9-2-4-16,-2 3-5 0,8-4-2 0,-7 2-6 0,5-1 0 16,-5-4-3-16,6 0-5 0,-7 0-15 0,1 0-20 0,5-4-25 15,-10 4-27-15,4-5-34 0,1-1-66 0,-7-2-102 16,-7-3-132-16,1 4-64 0,0-4-23 0</inkml:trace>
  <inkml:trace contextRef="#ctx0" brushRef="#br0" timeOffset="95993.08">13431 15966 224 0,'-14'0'512'0,"2"0"-40"16,-1 3-189-16,6 0-129 0,-6 5-74 0,7-1-38 15,-1 4-19-15,7 0-12 0,-7 0-5 0,7 0-2 0,0-1-3 16,0 5 0-16,7-3 2 0,0 2 1 0,-1-3 1 0,7 0 1 16,0 1 0-16,6-2 1 0,-5 1 1 0,6-3 1 0,-1-5-1 15,0 4 1-15,0-2-1 0,1-3 0 0,-6 2 1 16,-3-4 2-16,3 0 6 0,-7 0 6 0,0 0 8 15,-1 0 2-15,-6 0 0 0,0-4 1 0,0-3-1 0,0 4-3 16,-6-4-8-16,-1-1-8 0,-6 1-7 0,5-4 0 0,-3 4-2 16,-3-4-3-16,2 0 0 0,-8-1 0 0,7 2 1 15,6-2 2-15,-6 1 2 0,7 4-2 0,0-4 3 0,-2 4 2 16,2-1 1-16,6-2 2 0,6 3-1 0,2-1-2 16,-2 1-4-16,0-1-2 0,7 5-3 0,0-5 0 0,0 1 1 15,1 0-3-15,5 0 0 0,-1-1 1 0,3 1 0 0,-2 0 0 16,1 0 0-16,-7-1 0 0,7 0 0 0,-8 4 0 15,-4-3 0-15,4 4 2 0,-5-1 4 0,0 1 5 0,-7-1 6 16,6 0 4-16,-6 0 6 0,0 1 8 0,0 3 5 0,0-4 0 16,0 4-3-16,-6-4-4 0,-1 1-4 0,7 3-3 15,-7 0-6-15,1 0-5 0,0 0-4 0,-2 0 0 0,2 3-1 16,0 1-1-16,-1 0-2 0,1-1 0 0,-1 1 0 16,0 4-1-16,1-1-1 0,0 0 0 0,0 4-2 0,6 1 1 15,-8 2 0-15,2-3 1 0,0 4 1 0,6 0-2 0,0 2 2 16,0-2 1-16,0-1 0 0,0 5 2 0,0-5 0 15,6 2 0-15,0-5 0 0,2 4 2 0,-2-1-2 16,6-3-1-16,-5-4 0 0,6 4 0 0,0-4 0 0,1 1 0 16,5-5 2-16,0 1 0 0,-6-4-2 0,7 0 3 0,0-4-2 15,5 4-1-15,-11-3 0 0,5-5-1 0,0 4-1 0,-5-3 1 16,-1 0-2-16,-1 0 3 0,-4-4 7 0,-2 3 10 16,0-3 8-16,-6 4 7 0,0-4 8 0,0 3 3 15,0-3 8-15,-6 0 1 0,6 1-3 0,-6-2-8 0,-2 5-3 16,-4-3-3-16,5-2-5 0,1 5-4 0,-1-3-4 0,0 1-2 15,1 6 0-15,0-4-2 0,6 7-3 0,-7-4-5 16,7 1-4-16,-7 3-1 0,7-4-3 0,0 4-3 0,0 0-4 16,0 0-3-16,0 4-1 0,0-1 2 0,0 1 0 15,0 3 0-15,7 0 0 0,-7 1 0 0,7-1 2 0,-7 0-2 16,6 5-1-16,0-2 0 0,1-3-1 0,0 5 1 0,-1-5 0 16,1 3 0-16,5 2-1 0,-4-1 1 0,-2-3 1 15,6 2-1-15,2 1-3 0,-8 0-9 0,7-3-8 16,0 3-19-16,-6-4-26 0,5 0-31 0,-4 1-31 0,-2-1-31 15,0 1-29-15,1-6-18 0,0 2-14 0,-1 0-4 0,1 0 4 16,-1-1 4-16,-6-3-4 0,6 0-24 0,-6-3-40 0,0-5-76 16,0 4-59-16,0-3-29 0</inkml:trace>
  <inkml:trace contextRef="#ctx0" brushRef="#br0" timeOffset="96961.61">13945 16020 252 0,'0'-4'440'0,"0"-3"-109"0,0 0-125 16,0 0-90-16,7-1-49 0,-1 1-25 0,0-1-9 15,2-3-4-15,-2 4 0 0,7 0 1 0,-6 0 4 0,6-1 1 16,-7 4-2-16,7 1-2 0,0-4-3 0,-7 3-3 16,8 4-2-16,-2-3-2 0,2 3-3 0,-8 3 0 0,7-3 1 15,-7 4-1-15,2 3-1 0,-2 0 0 0,0 1 0 0,-6 3-1 16,7-1-1-16,-7 5-1 0,0-4-1 0,0 7-3 16,-7-3-1-16,7-1-3 0,-6 1-2 0,6-3 0 0,-6 2-1 15,-2-2 0-15,8-6 2 0,-6 5 2 0,6-3 2 16,-6-4 2-16,6-1 5 0,0 1 7 0,0-4 9 0,0 3 6 15,0-3 2-15,0 0 1 0,0-3 0 0,0-1-2 0,0-3-6 16,6-1-7-16,-6-3-10 0,6 0-5 0,2 1-6 16,-2-6-2-16,0 5-1 0,-6-3 0 0,7-1 0 0,0 4 2 15,-7-3 2-15,6 3 7 0,-6 3 7 0,7-3 7 0,-7 4 2 16,0 4 2-16,0-1 0 0,6 0-4 0,-6 4-4 16,0-3-7-16,0 6-8 0,-6-3-6 0,6 4-3 15,0 3-3-15,0 0-1 0,-7 4 3 0,7 0 2 0,0 1 0 16,0-2 0-16,0 1 1 0,0 4-1 0,7-5 0 0,-7 2 1 15,6-1 0-15,0-3-1 0,1 2 0 0,-1-2 0 0,1-1 0 16,5 0 0-16,2-3 1 0,-1 0 0 0,0-4-1 16,0 0 1-16,1-4 1 0,-2 4-1 0,8-7 1 15,-8 3 0-15,2-6-1 0,-1 1-1 0,0-1 0 0,0-5 0 16,0 3 0-16,-7-5 1 0,1 2-1 0,0-3 0 0,-1-1-1 16,-6-2 1-16,6 2 0 0,2-2 1 0,-8-2 0 15,0 5-1-15,0-4 0 0,0-4 0 0,0 4 0 0,-8-3-1 16,2 3 0-16,6-4 1 0,-6 0 0 0,-1 4 3 15,0 0 4-15,1 1 5 0,-1-2 8 0,-5 5 3 0,5 3 6 16,0-3 3-16,1 7 3 0,0 0 0 0,-1 0-2 0,7 1-2 16,-7 6-4-16,7-4-6 0,-7 5-3 0,7-1-6 15,0 0-2-15,0 4-4 0,0-4-3 0,0 4-3 0,0 4-2 16,0-4 0-16,0 4-1 0,0 3 3 0,0-3 0 16,0 6 0-16,0-2 2 0,0 3 2 0,0 4 1 0,0-1-2 15,-6 1 1-15,6 0 0 0,-6 3-1 0,6-3 0 0,-8 3 0 16,8 1-2-16,-5-1-1 0,5-4 1 0,0 5-1 15,-7-1 0-15,7 0 1 0,0 1-2 0,0-4 0 16,0 3 1-16,0 0 1 0,0-3-1 0,0-1 1 0,0 1-1 16,7-1 0-16,-7 1 1 0,5-3 0 0,3-3-1 0,-2 3 1 15,0-1 0-15,1-3 0 0,0-2 2 0,0-2-1 16,5 4 1-16,-5-8-1 0,0 3 4 0,5-3 0 0,1-3 2 16,-6 0 3-16,6-2 2 0,1-2 2 0,-9 0 0 15,8-4 2-15,1 3-1 0,-8-2 4 0,7-2 7 0,-7-3 10 16,2 5 7-16,-2-1-3 0,0-4 12 0,-6 5 6 0,0-2 6 15,6-2 0-15,-6 3-7 0,-6 0-9 0,6 0-9 16,0 3 6-16,-6 0-8 0,6 1-8 0,-6 5-4 0,6-6-6 16,0 4-2-16,0 4-5 0,-8-4 0 0,8 4-5 0,0 0-4 15,0 4-3-15,0-4-1 0,0 7 0 0,0-2-1 16,0 1 1-16,8 2 0 0,-8-1 0 0,6 1 0 0,-6 2 0 16,6-2 1-16,-6 3 0 0,6-4 0 0,2 4-1 15,-2-3-2-15,0-2-1 0,-6 2 1 0,7-1 0 0,-2-3-1 16,3 3-1-16,-1-3 1 0,5-1-1 0,-6-3 1 0,2 4 2 15,-2-4-1-15,7-4 1 0,0 4 2 0,-6-3 1 16,5 3-2-16,2-4 1 0,-8 1 1 0,7-1-2 16,0 0 0-16,-1-3-1 0,3 7 0 0,-9-4-2 0,6 0 1 15,2 4 0-15,-8 0 3 0,7 0 0 0,-6 4 0 0,6 0-1 16,0-4 0-16,-6 7-2 0,5-3 2 0,-5 3 0 16,6 0-3-16,0 4 1 0,-7-3 2 0,8 0 0 0,-2-1 0 15,2 3 0-15,-1-2-3 0,-1-1-5 0,2 1-16 16,-2-2-25-16,2-2-39 0,-1 1-42 0,0-2-44 0,-7-3-43 15,7 0-39-15,1-3-46 0,-3-6-72 0,4 3-132 0,-10-5-44 16,-5-1-23-16,0-2 4 0</inkml:trace>
  <inkml:trace contextRef="#ctx0" brushRef="#br0" timeOffset="97164.68">14161 15647 126 0,'-13'0'530'16,"6"-5"-9"-16,7 3-165 0,0-2-149 0,7 0-88 16,6 0-49-16,6 1-24 0,-6-5-10 0,13 4-5 0,0-4-1 15,7 2-2-15,-1 2 1 0,1-3-1 0,6 3-5 0,1 0-12 16,-2 1-19-16,7 0-30 0,-5 3-35 0,5-5-70 16,-6 2-149-16,0-1-95 0,1 0-79 0,-8 4-46 0</inkml:trace>
  <inkml:trace contextRef="#ctx0" brushRef="#br0" timeOffset="98258.21">12512 17368 414 0,'-7'-6'371'0,"1"-3"-102"0,-1 6-94 0,1-2-65 0,0 3-40 15,-2-5-21-15,8 2-9 0,-6 2-3 0,6-1-4 0,-7 4 3 16,7-4 3-16,0 0-1 0,-5 2 2 0,5 2-1 0,0-5-4 15,-8 2-3-15,8-1 2 0,0 4-5 0,-7-3-1 16,7 3-2-16,0-4-2 0,-5 4 1 0,-2 0-2 0,1 0-1 16,-1 0-2-16,0 0 0 0,-5 0-5 0,-2 4-1 0,2 3-2 15,-2-4-1-15,-5 4 1 0,6 5 1 0,-6-4 0 0,-1 6 6 16,0-2 6-16,1-2 8 0,-1 5 5 0,-7-1 4 0,15 1 4 16,-8-1 1-16,1 5 1 0,6-4-3 0,0-1-5 15,-1 5-7-15,2-4-6 0,-2 2-5 0,8-2-2 0,6 3 1 16,-6-3-2-16,6 0 1 0,0-1 1 0,6 4 1 0,-6-6 1 15,6 2 0-15,8 1-3 0,-2-4-3 0,2 0-3 0,-1 0-4 16,7-3-3-16,6-1-6 0,0 0-14 0,-1 0-23 16,2-3-32-16,5 0-30 0,1-4-30 0,-1 0-29 0,2-8-44 15,4 1-60-15,-6-5-87 0,1 2-113 0,-6-1-40 0,-1-4-10 16</inkml:trace>
  <inkml:trace contextRef="#ctx0" brushRef="#br0" timeOffset="98523.89">12596 17466 390 0,'-12'0'544'0,"-2"5"-66"0,1-2-175 0,1 1-129 16,-2 7-75-16,8-3-46 0,0 3-25 0,-1-4-13 0,7 4-6 16,0 0-2-16,0 3-1 0,0-3 0 0,7 0 0 0,-1 3 1 15,6-2 1-15,2 3 1 0,-1-5-1 0,7 2 2 0,-1-1 0 16,8 0-2-16,-2-4 1 0,0 0-1 0,2-3 0 0,0-1 1 16,-1 1 2-16,0-8 6 0,-2 4 8 0,-4-7 14 0,1 4 16 15,-2-5 13-15,1 1 19 0,-7 0 23 0,0-1 18 16,-8-2 11-16,-5-2 0 0,8 5-7 0,-16-4-11 0,3 4-15 15,-1-4-16-15,-8 3-26 0,-5 1-21 0,-1-1-17 0,-12 1-12 16,6 0-7-16,-7 0-6 0,1 3-2 0,-7-3-5 0,6 3-10 16,-7 1-18-16,7-1-18 0,8 4-25 0,-8 0-33 0,14 0-36 15,-1 0-36-15,8 0-36 0,4-3-26 0,8-1-32 16,0-1-50-16,8 2-106 0,4-4-69 0,8 3-30 0</inkml:trace>
  <inkml:trace contextRef="#ctx0" brushRef="#br0" timeOffset="98711.28">12948 17493 386 0,'0'4'573'15,"0"-4"-22"-15,0 3-192 0,0-3-151 0,0 3-95 0,0-3-54 16,0 0-26-16,7 0-13 0,-1 0-2 0,8 0 0 0,-8-3 0 16,8 3 1-16,4-3 1 0,2 3 0 0,-2-4-1 0,2 0-8 15,1 1-14-15,5 3-22 0,-1-5-24 0,2 5-26 0,-1-3-26 16,0-1-34-16,0-4-48 0,1 6-69 0,-1-6-121 15,-1 1-76-15,1-1-36 0</inkml:trace>
  <inkml:trace contextRef="#ctx0" brushRef="#br0" timeOffset="98930.17">13431 17353 498 0,'-14'0'600'0,"8"0"-5"15,0 4-206-15,-1 1-164 0,1-2-104 0,6 0-59 0,-7 5-33 16,7 3-16-16,0-4-6 0,0 4-1 0,0 4 0 0,0-5 5 15,0 9 8-15,0-2 4 0,0 3 5 0,0-3 5 16,7 6 1-16,-7-1 0 0,6 3-1 0,1 1-5 0,-1-1-8 16,0 1-5-16,0 0-5 0,2 0-7 0,-2-1 0 0,0 4 0 15,2-4-2-15,-8 2 1 0,12 2-8 0,-5-7-18 16,-7 4-29-16,6-5-29 0,1-2-32 0,-1-4-31 16,1-1-38-16,-1-3-55 0,0 1-85 0,-6-2-134 15,0-6-52-15,0-1-14 0</inkml:trace>
  <inkml:trace contextRef="#ctx0" brushRef="#br0" timeOffset="99148.59">13385 17441 393 0,'7'-14'512'16,"-7"-1"-96"-16,6 1-173 0,1 3-111 0,5 0-59 0,-6 3-34 15,8 2-16-15,0-3-6 0,-2 1-1 0,1 6 0 0,-6 2 0 16,6 0 1-16,-1 0 2 0,-4 2 2 0,-2 6-1 15,0 1-6-15,1 1-2 0,-7 0-2 0,7 6-3 0,-7-2 0 16,0 1-3-16,0 3-3 0,0-3-6 0,-7 3-4 0,7 1-13 16,-7-4-15-16,7-1-17 0,-6 1-27 0,6 0-44 0,-6-5-71 15,6-3-126-15,-8 5-82 0,8-5-51 0</inkml:trace>
  <inkml:trace contextRef="#ctx0" brushRef="#br0" timeOffset="100054.63">13672 17779 417 0,'-14'7'504'0,"2"-3"-123"0,5-4-156 0,-6 3-101 16,6-3-53-16,1 0-26 0,0 0-8 0,6-3-4 0,-6-1-1 15,6-1-1-15,6 3 0 0,-6-6-2 0,6 4-2 0,0-3-7 16,8-4-8-16,-1 4-5 0,-1-4-2 0,2 0-1 0,-1-1-2 15,0-2-1-15,0 3-1 0,0-3 8 0,-6-1-3 16,-1 4-1-16,0-1-1 0,1-2 0 0,-7-1 1 0,7 5 1 16,-14-5 2-16,7 4-6 0,0 1 4 0,-7-2 4 0,7 1 1 15,-6 4 1-15,0-4 0 0,6 4-3 0,-7-1 0 0,7 1 1 16,-7 3-1-16,7 1-2 0,0-2-1 0,-6 2-3 16,6 3-1-16,0 0 4 0,6 0-5 0,-6 0 0 0,0 0-2 15,7 3 0-15,-7 2 0 0,7-2 2 0,-1 5 0 0,-6-2-2 16,6 6 2-16,1-5 0 0,0 4 0 0,-1-3 0 0,7 2 0 15,-7 1 0-15,1 0-1 0,0-3 1 0,5-2-1 0,2 2 1 16,-8-1 1-16,7-3 0 0,0 4 1 0,0-8-1 16,-7 0 2-16,8 0 1 0,-2 0 3 0,2-4 2 0,-1 0 2 15,0 0 3-15,0-3 2 0,-1-1 4 0,2 2 10 0,-1-2 9 16,-6-3 9-16,6 0 10 0,-7 4 11 0,0-4 9 0,-6 4 5 16,0-4-1-16,0 4-7 0,0-1-8 0,-6 1-11 0,0 3-13 15,-1 1-12-15,1-2-13 0,-1 5-9 0,-6 0-3 16,7 0-3-16,-2 5-2 0,-4-2-1 0,5 1 0 0,1 3 0 15,-1 1 0-15,1-1 0 0,6 0 0 0,0 0 0 0,0 1-3 16,0 3 0-16,0-3 0 0,6-2-4 0,1-2 0 0,6 3-1 16,-7 1 0-16,0-4 1 0,8 3 1 0,-1-7 0 0,7 3 0 15,-8-3 1-15,8 0 4 0,-8-3 1 0,8 3-1 16,0-7-1-16,-7 3 0 0,7-4 1 0,-7 1 1 0,0-1 0 16,-6 1 0-16,5 0 0 0,-5 0 0 0,-1-4 0 0,1 4 0 15,-1-4 3-15,-6 3 0 0,0-3 1 0,0 3 2 0,0-2 0 16,0 3 2-16,-6-5 3 0,6 1 3 0,-7 5-1 0,7-2 2 15,-6 1 0-15,6 3 3 0,0 0 2 0,-7-3 2 0,7 3-2 16,0 4-2-16,0-3 0 0,-6 3-4 0,6-4-2 16,0 4-3-16,0 4-3 0,0-1-3 0,0 1-2 0,6 3 2 15,-6 1 0-15,7 2 1 0,-1 1 0 0,-6 4 3 0,13 0 0 16,-7 0 0-16,2 2 0 0,5 6 1 0,0-5-2 0,-7 4 5 16,7 4 2-16,1-4 1 0,-8 7 1 0,7 0-1 0,0 1 3 15,-7 3 3-15,7-1 1 0,1 5-5 0,-2-4-3 16,-5 0 0-16,6-1-3 0,0-1 2 0,-7-2-5 15,8-4-1-15,-8 1-1 0,0-7 1 0,2 3 1 16,-8-7 3-16,5-5 5 0,-5 1 13 0,0-1 20 0,7-5 21 16,-7-2 20-16,0 1 16 0,0-8 11 0,-7 4 0 15,2-8-3-15,5 2-13 0,-8-5-18 0,2-1-22 16,0-5-21-16,-1-2-17 0,-6 1-11 0,6-5-3 16,1 2-4-16,6-4-2 0,-6-2 1 0,6 5 1 0,0-4-1 15,0 1-1-15,0 4 1 0,6-6-2 0,0-2-1 0,1 3-3 16,6 4-2-16,-6-3-2 0,5-1-1 0,1 4-1 0,6 3-2 15,-5 2-2-15,-1-2 1 0,7 5 1 0,-8 3 0 0,2 3 2 16,-1 2-1-16,0 1-1 0,-1 2 1 0,1 3-4 16,-5 3-2-16,-2 2 1 0,-6 1-3 0,0 2 1 0,0 3 1 15,-6 3 2-15,-2 5-1 0,-5-4 2 0,1-1-2 0,-1 4-6 16,-6-7-5-16,-1 4-7 0,0 0-7 0,1-1-15 0,-1 1-23 16,-6-1-31-16,13 5-36 0,-7-4-44 0,8-1-42 15,-2 1-40-15,14-8-48 0,0-3-72 0,7 0-128 0,0-4-59 16,5-4-22-16,8 0 15 0</inkml:trace>
  <inkml:trace contextRef="#ctx0" brushRef="#br0" timeOffset="100538.9">15373 17427 143 0,'0'-4'648'16,"0"4"5"-16,0 0-32 0,-7 4-218 0,7-1-169 0,-7 2-111 16,7 1-69-16,-6 2-35 0,-1-1-13 0,1 3-6 0,0 2 1 15,-8-1 1-15,8 3 1 0,-7 2 0 0,0-6 2 16,0 9 0-16,-7-5 0 0,8 5 0 0,-8-1 1 0,7 0-1 16,-7 4-2-16,-6 0 1 0,6 0-1 0,1-3 2 0,-7 6 0 15,6-3 2-15,1 0 4 0,-2 0 3 0,1 0 0 0,2 0 1 16,5-3 0-16,0-2-1 0,7-2 3 15,-1 3-1-15,0-3-1 0,1-3 0 0,6-2 2 0,6 1 4 16,1 0 4-16,0-3 4 0,5-1 3 0,1 0-2 16,7-3 3-16,5-1-2 0,2 1-1 0,6 0-2 15,-1-4-4-15,1 4-5 0,6-4-6 0,-7 0-4 0,8 3-2 16,-7-3-3-16,5 0-1 0,-5 0-3 16,-2 0 0-16,-3 0 0 0,-2 0 3 0,-6 0 3 0,5 0 8 15,-5-3 15-15,-8-1 17 0,2 0 16 0,-1-3 16 16,0 3 20-16,-7-6 14 0,1 2 5 0,-7-3-2 15,0 1-10-15,0-5-15 0,0-1-18 0,-7 1-11 0,1-2-18 16,-7-2-14-16,6 1-10 0,-5-1-6 0,-8-2-4 0,7-1 0 16,-7 0-1-16,0 0-5 0,1 0-1 0,-7 0-2 15,5 0 0-15,1 0-2 0,3-1-3 0,-3 6-6 0,1-2-10 16,5 1-19-16,2-1-28 0,-2 5-51 0,8-4-68 0,-2 7-69 16,8-1-60-16,0-2-66 0,8 3-88 0,5-3-154 0,0-5-53 15,-1 4-4-15,8 1 37 0</inkml:trace>
  <inkml:trace contextRef="#ctx0" brushRef="#br0" timeOffset="100820.07">15614 16944 534 0,'6'-8'553'15,"0"-4"-90"-15,1 9-185 0,6-3-123 0,0 2-69 16,0 0-41-16,6 0-20 0,-5 4-13 0,5 4-6 0,-6 0-1 16,0 0 0-16,1 5-1 0,-2-1 2 0,-5 7 1 0,0-1-1 15,-7 5 1-15,0 0 0 0,0 2-2 0,0 1-2 0,-7 1 0 16,0-2-2-16,-5 4 0 0,-2 1-1 0,1 0-1 0,0-1-2 16,0-2-4-16,-7-2-7 0,8-2-12 0,-1 0-15 15,-7-5-19-15,7 1-23 0,0-5-34 0,0 1-59 0,0-3-104 16,6 0-107-16,1-5-61 0,0 1-33 0</inkml:trace>
  <inkml:trace contextRef="#ctx0" brushRef="#br0" timeOffset="101070.28">15972 17548 43 0,'-13'0'604'0,"0"0"3"0,7 0-38 0,6 0-214 15,0 0-158-15,6-4-97 0,0 4-58 0,7-3-30 0,1-1-14 16,4 0-5-16,9 0 3 0,-8 1 4 0,8-4 1 0,5 3 0 16,-5 1 1-16,5-1-9 0,7-1-15 0,-7 2-24 15,7 0-30-15,1-1-32 0,-8-3-45 0,1 2-68 0,-1-2-108 16,-5-1-116-16,-7 6-52 0,-2-2-15 0</inkml:trace>
  <inkml:trace contextRef="#ctx0" brushRef="#br0" timeOffset="101241.85">16129 17672 406 0,'-14'7'590'0,"8"-3"-15"16,-1 0-184-16,1 0-156 0,6-1-105 0,0 1-63 0,0 0-31 15,0-4-10-15,6 4 1 0,7-4 8 0,1 0 6 0,-2-4 4 16,8 4 1-16,6-4 0 0,7 4 0 0,-1-4-13 15,7 1-29-15,0 3-45 0,7-4-44 0,-8 0-49 0,9 0-75 16,-3-3-141-16,-5-4-113 0,2 4-75 0,-3-4-33 0</inkml:trace>
  <inkml:trace contextRef="#ctx0" brushRef="#br0" timeOffset="101960.43">17724 17497 308 0,'-6'-8'488'15,"6"5"-82"-15,0-2-148 0,0 2-113 0,-6-4-64 0,6 2-35 16,6 3-14-16,-6-2-8 0,0 0 1 0,0 4 1 0,0-4 1 16,0 4 1-16,0-3 0 0,6 3-2 0,-6 0-3 0,0 3-3 15,0-3-2-15,0 4-1 0,0 0 0 0,0 0 0 16,-6 3 2-16,6 0 3 0,0 4 4 0,-6 3-1 0,-7-2 0 16,6 2 0-16,-6 5-1 0,-7-1 1 0,8 1-1 0,-8 2 2 15,-6 2-2-15,7 2 2 0,-7-3 0 0,-1 0-1 0,1 3 2 16,0-3 6-16,0 0 6 0,-7 1 7 0,7-5 3 15,1 3-2-15,5-2 5 0,-6-1-1 0,6-3-1 0,1 3-8 16,-1-3-8-16,6 0-9 0,2-4-7 16,4 3 0-16,3-3-5 0,5-3-4 0,0 3 1 0,0-4 0 15,5 4 1-15,3-4 1 0,12 1 0 0,0-5-1 16,-2 4 0-16,9-2 1 0,5-2-3 0,1 0-2 16,5 1-1-16,2-4-1 0,-1 4-1 0,7-4-1 15,-7 0-1-15,6 0-1 0,-5-4 0 0,5 4 1 16,-6 0-2-16,1-4 0 0,-2 1 0 0,-5 0 1 0,-7-2 3 15,0 1 9-15,1 1 15 0,-15 0 15 0,8-5 18 16,-14 1 15-16,1-4 13 0,-1-3 13 0,-6-1 7 16,-6 1-2-16,-1-5-4 0,-5-4-11 0,-8 2-14 0,0-5-12 15,1 4-12-15,-1-3-11 0,-6-6-15 0,0 2-2 16,-7 0-4-16,7 0-2 0,-6 0-2 0,-1 3-3 0,7 1-1 16,-7-2-1-16,7 2-3 0,1 4-2 0,5-1-1 0,-6 3-7 15,6-3-11-15,7 8-27 0,7-5-40 0,-9 4-57 0,10 5-54 16,5 2-61-16,0 1-52 0,0 0-53 0,20 0-67 0,-7-5-124 15,7 5-56-15,6 3-14 0,0-2 21 0</inkml:trace>
  <inkml:trace contextRef="#ctx0" brushRef="#br0" timeOffset="102225.99">18350 17639 393 0,'-6'0'539'0,"0"0"-36"16,-2 4-200-16,8-4-151 0,0 0-83 0,8 0-46 0,-2-4-23 16,0 4-11-16,6-3 1 0,2-2 5 0,5 5 8 0,1-2 5 15,0-3 0-15,6 5 2 0,0-3 1 0,-1-1 0 0,8 1-3 16,0 3-4-16,0-4-7 0,0 0-10 0,-1 0-13 0,1 4-20 15,-8-3-30-15,9-4-50 0,-16 0-87 0,9-1-156 0,-7 4-82 16,6-3-34-16</inkml:trace>
  <inkml:trace contextRef="#ctx0" brushRef="#br0" timeOffset="102522.89">19054 17236 488 0,'-6'-4'562'15,"-1"1"-56"-15,7 3-192 0,0 0-142 0,0 3-83 0,0 1-43 16,0 1-23-16,7 1-12 0,-7 2-4 0,6 3 2 0,0 0 5 16,1 3 8-16,0 1 6 0,-1-1 4 0,-1 9 1 15,10-4 3-15,-2 1-2 0,-7 3-3 0,7-1-6 0,0 0-7 16,1 0-5-16,-8 4-3 0,7-4-4 0,0 3-2 0,-7 1-2 15,7-4 0-15,-8 0 1 0,4 3-1 0,-3-3 1 0,-1 4-1 16,-5-5-1-16,8 2 0 0,-8-2 0 0,0-2-2 16,0 0-7-16,0-5-16 0,0 1-22 0,0-5-21 0,-8-2-26 15,8-1-25-15,0-3-36 0,0 0-61 0,-5-8-102 16,5 0-111-16,0-3-52 0,0-3-18 0</inkml:trace>
  <inkml:trace contextRef="#ctx0" brushRef="#br0" timeOffset="102804.06">19536 17357 231 0,'0'-4'508'0,"0"4"-85"0,-6-3-150 0,0 6-120 0,-2-3-70 16,-4 4-40-16,-1 1-21 0,-7-2-13 0,0 4-3 16,1 0-3-16,-1 1 0 0,-6-1 4 0,6 4 1 0,0-4 3 15,0 4 2-15,3-4 2 0,3 4 1 0,-6-3 2 0,14 3-3 16,-7-5-1-16,7 2-1 0,-1-1 2 0,7 1 1 0,0 0 5 15,0-5 2-15,0 5 7 0,0-4 6 0,7 3 4 0,-1 0 6 16,0 0 1-16,7 1 1 0,1-1-2 0,-2 1-3 16,2 2-3-16,-3-3-6 0,9 5-5 0,0-5-4 0,0 3-6 15,0 2-4-15,-1-5-2 0,1 3-2 0,6 2-3 0,0-5-1 16,1 4-1-16,-2 0-2 0,1-4 0 0,0 5-2 0,0-5-12 16,7 3-24-16,-7 2-29 0,0-1-31 0,0-4-43 0,-7 0-66 15,8-3-116-15,-8-1-114 0,0-3-71 0,1 4-21 16</inkml:trace>
  <inkml:trace contextRef="#ctx0" brushRef="#br0" timeOffset="103116.62">20057 17522 325 0,'-6'4'525'0,"6"3"-68"0,-6-3-176 15,6 7-125-15,-7-1-73 0,7 2-41 0,0 3-21 0,0-1-10 16,7 4-5-16,-7 1-3 0,0-1-2 0,6 0 1 0,-6 4 0 16,6-3 2-16,-6 3 2 0,7-5 3 0,0 2 4 0,-7 0 7 15,12-5 12-15,-5 1 10 0,6-5 17 0,-7 2 24 16,7-5 42-16,1 1 46 0,-2-8 42 0,2 0 28 16,-1-4 18-16,-1-4 12 0,2 1-3 0,-2-3-16 0,2-9-35 15,-2 1-44-15,9-1-38 0,-9-7-30 0,2 1-27 0,-8-1-18 16,7-3-14-16,0 3-6 0,-6-7-8 0,-1 4-3 15,0-4-6-15,-6 4-7 0,0-5-6 0,-6 2-10 0,0 3-14 16,-7 0-23-16,6-5-38 0,-12 5-98 0,5-4-111 0,2 4-124 16,-9-1-223-16,15 1-90 0,-7 0-72 0,6 3-31 0,-5 0 5 15</inkml:trace>
  <inkml:trace contextRef="#ctx0" brushRef="#br0" timeOffset="113176.63">7137 9353 408 0,'-14'-4'337'0,"1"4"-120"0,0 0-85 16,0 0-50-16,0 0-26 0,0 4-13 0,0-4-5 0,-6 0-4 16,5 3-2-16,0-3-2 0,-5 4-3 0,1 0-2 0,4 0-3 15,-5-2-2-15,5 6-4 0,-4-4 0 0,-2 3-2 16,7 1-1-16,-7-1 0 0,0 3-3 0,-6 2 0 0,6 2-2 16,-5 1 2-16,-1 4-2 0,-1-2 2 0,1 10-1 15,-6-1 0-15,-1 3-1 0,1 0 1 0,-1 8 0 0,-6-5-1 16,0 8 1-16,-1 5-1 0,2-1 2 0,-8 3 5 0,-6 0 0 15,6 5 0-15,-6 3-2 0,-7 0 0 0,1 0-1 16,-7 3-1-16,-1 1-5 0,-5 0-4 0,0 7-1 0,5-4-1 16,-5 4 2-16,-1 4 1 0,0-1 1 0,1 0 2 15,-8 6 1-15,8-3-1 0,-8 6 1 0,8-2-2 0,-7 5-1 16,0 3-1-16,-1 0-1 0,-5 0-2 0,5 0-1 0,1 1-1 16,0-1 3-16,6 1 1 0,0-1 0 0,1 0 3 15,6 0-2-15,-1-4 1 0,8 5 3 0,-8-1 1 16,7 4 1-16,2-3-1 0,4-1 0 0,1 1-1 0,0-1 1 15,7-1 0-15,-8 1 1 0,14 1-2 0,-7 0 1 0,8-1-1 16,-1-4 0-16,-1 1 0 0,1 0-2 0,7-1 1 16,-1 1-3-16,1-8-1 0,-1 0-2 0,7 0 0 0,0-3 0 15,-2-4 0-15,3-4 0 0,0 1 0 0,5-1 0 0,-6-3 0 16,6-1 2-16,1 1 2 0,-1-5-1 0,1-2 0 16,-1-1 1-16,7 0 0 0,-6-3-1 0,4-4 1 0,4 4-2 15,-2-8-1-15,6 0-1 0,-6 1 0 0,7-4 0 16,-1-1 0-16,0-3 0 0,1 3 1 0,6-2 0 0,-6-1 1 15,6 0 1-15,0-4-3 0,-7 0 2 0,7-3 1 0,0-1-3 16,-7 1 1-16,7-4 0 0,0 0 1 0,0 0 0 16,-6-1 1-16,6 2 1 0,0-1-2 0,-7-1-1 0,7-2-1 15,0-1 1-15,-7 0-1 0,7 2 0 0,-5-6 0 16,5 1-2-16,-7-5-7 0,7 1-11 0,0-3-20 0,0-5-19 16,0 1-29-16,7-4-53 0,-7-4-90 0,5-3-152 0,2-4-74 15,0 0-32-15</inkml:trace>
  <inkml:trace contextRef="#ctx0" brushRef="#br0" timeOffset="113426.57">2836 14708 127 0,'-7'0'502'0,"-6"0"-26"16,0 4-183-16,0 7-136 0,0 0-72 0,0 4-40 15,-6 0-18-15,5 3-7 0,-6 0 1 0,7 0 4 0,1 5 6 16,-1-6 5-16,0 2 3 0,0 3 3 0,6-3 0 0,0-4 0 15,1-1 1-15,6 4 0 0,0-7-2 0,6 4 5 0,1-4 2 16,13-1 6-16,-7-2 5 0,12-1 5 0,2 0 0 16,-1-7-1-16,6 0-5 0,6 0-5 0,9-3-9 15,-2-5-7-15,14-3-6 0,-6-3-10 0,12-5-8 0,0-2-7 16,1-4-11-16,5-1-28 0,0-4-35 0,0-3-40 0,2 4-50 16,-2-4-78-16,-6 3-176 0,-6 5-89 0,-7 3-60 15,-6 0-16-15</inkml:trace>
  <inkml:trace contextRef="#ctx0" brushRef="#br0" timeOffset="114316.9">796 15166 24 0,'-7'-3'346'15,"1"3"-73"-15,-7-5-74 0,7 2-61 0,-1 0-46 0,0 3-27 16,0-4-14-16,2 0-9 0,-2 4-5 0,-1-3-3 15,3 3-3-15,-1-4-1 0,6 4-2 0,-7-4 0 0,0 4-1 16,7 0 0-16,-6-4-1 0,6 4 1 0,0 0-4 16,-7 0-2-16,7 0-1 0,0 0-5 0,0-3-2 0,0 3-4 15,0 3-2-15,0-3-1 0,0 0 1 0,0 4 4 0,0 0 5 16,7 3 8-16,-7 1 6 0,0-2 7 0,6 11 9 16,-6-4 10-16,7 6 3 0,-7-1 4 0,7 7 2 15,-7 1 1-15,6 7 2 0,-6 0 5 0,5 0-2 0,-5 4-1 16,0 4 0-16,8-2-1 0,-8 2-7 0,0 0-2 0,7-2-6 15,-7-2-7-15,5 0-5 0,2 0-3 0,-7-5 0 0,7 2-4 16,0-2-2-16,-1-6-4 0,-6 3-4 0,7-3-2 16,-1-4-6-16,0 0-6 0,1 0-4 0,0-4-4 0,-7 0-3 15,6-3 0-15,0-4 0 0,-6-1 0 0,0 2-2 16,8-4-4-16,-8-5-12 0,0 1-18 0,0 0-23 0,6-4-29 16,-6 0-31-16,0-4-34 0,5 0-33 0,-5-7-43 15,8-1-56-15,-8-5-81 0,0-2-104 0,0-3-42 0,0 5-5 16</inkml:trace>
  <inkml:trace contextRef="#ctx0" brushRef="#br0" timeOffset="114629.34">581 14994 343 0,'-7'-3'424'16,"7"3"-120"-16,-6-4-116 0,6 4-76 0,0-4-43 0,0 4-19 15,6-4-11-15,-6 4-7 0,7-3 1 0,0-1-1 16,5 4 0-16,1-7-3 0,1 7 0 0,6-7-3 0,6 3-4 16,-7-3-1-16,7 3-2 0,6-3-3 0,-5 4-2 0,5-5 0 15,-7 4-2-15,9-4-1 0,-2 2-2 0,-6 1-1 16,7-1-1-16,-1 1-3 0,-5 1-1 0,-1 1-2 0,0 0 0 15,-1 3 0-15,2-4-1 0,-8 4 1 0,1 0-3 16,-1 0-5-16,1 0-5 0,-7 0-8 0,-1 0-13 0,2 4-13 16,0-4-13-16,-8 3-25 0,0 0-30 0,0 1-43 15,-6 1-68-15,0 1-124 0,-6 2-66 0</inkml:trace>
  <inkml:trace contextRef="#ctx0" brushRef="#br0" timeOffset="114832.53">705 15327 158 0,'-20'11'466'0,"8"1"-90"16,-2-1-150-16,8-1-100 0,-7-2-57 0,5-1-31 0,8 1-13 16,-5-2-7-16,5-1-1 0,5 2 1 0,3-3 5 0,-1-1 5 15,5 1 2-15,2-1 3 0,5 1-2 0,1-4 1 16,6 0-1-16,0 0-5 0,-1-4 1 0,9 1-4 0,-3-1 2 16,3-3-2-16,4 0 0 0,0 0-2 0,3-5-1 15,-2 1 2-15,6-1-3 0,-5 3-5 0,-1-3-7 0,-2 4-14 16,3-1-14-16,-6 0-21 0,-2 2-22 0,1 0-35 0,-7 0-46 15,-7-1-65-15,1 0-117 0,-8-2-80 0,-4 3-48 16</inkml:trace>
  <inkml:trace contextRef="#ctx0" brushRef="#br0" timeOffset="115301.12">184 14529 426 0,'0'-4'337'0,"6"4"-120"0,-6 0-91 0,7 0-52 16,-7 4-29-16,6 0-13 0,0-1-6 0,2 2 0 0,-2-3-1 15,0 2 3-15,6 4 2 0,2-5-1 0,-1 5-1 16,7-2-3-16,0-1 4 0,-1-2 2 0,6 4 3 0,2-7 1 16,-1 4 5-16,1-4 0 0,5-4 5 0,-6 4 2 15,7-3-2-15,-1-4 2 0,-6 2 3 0,6-5 0 0,-5 3 2 16,-2-5 3-16,2 2 2 0,-1-1 3 0,-6-4 2 0,-1 3-2 16,1 2 0-16,-8-1-1 0,2 3 0 0,-8-1-5 15,0 1-6-15,-6 0-7 0,0 1-6 0,0-5-6 0,-6 5-7 16,0 4-6-16,-1-5-7 0,-6 5-3 0,7-1-4 15,-1 0-3-15,1 1-2 0,-1 3-1 0,7-4-1 0,-7 4-3 16,7 4-1-16,0-4-1 0,0 3-2 0,7 5-1 0,0-5-1 16,-1 5-2-16,1 0 0 0,-1-2 1 0,0-2 1 15,1 3 1-15,0 1 2 0,-1-2 1 0,0 2 1 16,2-4-2-16,-2 3-4 0,-1 1-8 0,-5 2-11 0,0-3-17 16,0 2-19-16,0 1-26 0,0-2-25 0,8 3-33 0,-8-3-63 15,0 2-120-15,6-3-91 0,-6 1-52 0,6-4-23 0</inkml:trace>
  <inkml:trace contextRef="#ctx0" brushRef="#br0" timeOffset="115957.15">998 16145 152 0,'-7'-4'371'0,"0"4"-75"16,7-4-77-16,-5 4-70 0,-1 0-52 0,-3 0-34 0,-2 0-21 16,4 0-12-16,0 0-6 0,-6 4-1 0,7-4 1 15,-7 4-3-15,6-1-1 0,-5 1 0 0,4-1 2 0,1 2 2 16,-5-3-1-16,5 2-2 0,1 4-2 0,0-5-1 0,-2 5-1 16,3-2 0-16,-1 2-1 0,-2 1-1 0,2 1 0 15,0 0 3-15,-1 2 2 0,7-1 6 0,-7 0 2 0,1 0 3 16,0 3 0-16,6-3 0 0,-7 3 0 0,7-2-2 0,0 3-1 15,-6-5 2-15,6 6-5 0,0-2 2 0,6 1-1 16,-6-5 2-16,0 5 3 0,0-3 4 0,7-2 1 16,-7 1 1-16,6 0 5 0,0 0 1 0,1 1 2 0,0-5 2 15,-1 0-3-15,8 4-2 0,-8-4-2 0,7-2-7 0,-7 1-5 16,7-2-6-16,-6 0-5 0,5-1-5 0,2 1-4 0,-1 0-5 16,0-4-9-16,0 4-14 0,0-2-19 0,0-2-23 15,7 0-26-15,-8 0-27 0,2 0-31 0,5 0-43 16,1 0-58-16,-8 0-108 0,7-2-88 0,-5-2-49 0,6-4-17 15</inkml:trace>
  <inkml:trace contextRef="#ctx0" brushRef="#br0" timeOffset="116785.22">1220 16291 237 0,'0'0'450'0,"-7"0"-108"0,-1 4-131 0,3-4-93 16,-1 3-56-16,6 1-29 0,-6 0-15 0,-2 2-6 0,8 2-2 15,0-4 1-15,-6 7-1 0,6 0 2 0,0 1 3 0,0-2 0 16,0 1 0-16,6 4 1 0,-6-5-2 0,8 5 0 16,-8-3 1-16,6 2 0 0,0-3-2 0,-1 0 1 0,10 1-1 15,-10-2-1-15,9 1 1 0,-8-3-1 0,8-1-1 16,-2 1-1-16,2-6 1 0,-1 2-1 0,0 0 2 0,0-4 4 15,-2 0 5-15,4 0 3 0,-10 0 4 0,10 0 5 0,-9-4 4 16,1 4 7-16,-1-4 3 0,-6 2 1 0,6-3-1 16,-6 2 3-16,-6-1 0 0,6 1-2 0,-6-5-4 0,6 1-6 15,-13 3-9-15,6-4-3 0,-6 1-8 0,7 0-6 16,-8 0-5-16,2 3-1 0,-2-3-4 0,1 3 0 0,1-3 2 16,-2 2-2-16,8 3 1 0,0-6 0 0,-2 4 1 0,8-3-2 15,0 3 2-15,0-2-2 0,8-2-1 0,-2 4-1 16,0-3-2-16,0-1 0 0,8-2-4 0,-1 3-2 15,0-2-2-15,6-1-2 0,-5 2 0 0,-3 1 0 0,10-5-1 16,-8 6 0-16,0-2 4 0,0 1 0 0,1-1 2 0,-2 1 2 16,-5 0-1-16,-1 4 3 0,1-1 1 0,-7 0 3 0,5 4 0 15,-5-4 1-15,0 4-1 0,0-3 0 0,0 3 3 16,0 0-2-16,0 0 0 0,0 0-2 0,0 0 0 0,0 0 0 16,-5 0 0-16,5 0-1 0,0 0 0 0,0 0 1 15,0 0-2-15,0 3 1 0,-7-3 0 0,7 4-1 0,0 4 1 16,0-5 1-16,-6 4 0 0,6 0 0 0,0 1 0 15,0-1-1-15,0 1-1 0,0 3 2 0,0-4 1 0,0 4 1 16,6 0-1-16,-6 1 1 0,0-2-2 0,7 1 1 0,-7 0 1 16,5 1-1-16,-5-6-1 0,8 5 0 0,-2 1 0 15,-6-5 0-15,6 0 0 0,2 0 2 0,-2 1 0 0,7-5-1 16,-6 1 0-16,-1-1-1 0,7 1 1 0,-7 1-1 16,8-5 1-16,-8 0 0 0,7 0-1 0,-6-5 0 0,6 1 0 15,-7 4 0-15,7-3 0 0,-6-4-2 0,-1 3 2 0,0-3 0 16,2 3 0-16,-2-3 0 0,0 0 0 0,1-1 0 15,-7 1 1-15,0-1 1 0,6 2-2 0,-6-6 0 16,0 1 1-16,0 4-1 0,0-4 0 0,0-1 1 0,-6 6 0 16,6-6 0-16,0 5-1 0,-7-5 0 0,7 6 0 0,-6-2 0 15,0 1 0-15,6 3 0 0,-8 0 0 0,8-3 1 0,-6 7 3 16,0-3-2-16,6-1 1 0,-7 4-1 0,7 0-1 16,0 0-2-16,0 0 0 0,0 0 0 0,0 4-2 15,-6-4-1-15,6 3 3 0,0 2 0 0,0-3 1 0,6 2 0 16,-6 4 0-16,0-5 1 0,0 5 0 0,7-2 1 0,-7 2-1 15,6 1-1-15,0-3 1 0,-6 2-1 0,8-2 0 16,-2 6 0-16,0-5 0 0,1 0 0 0,-1 1 0 0,1-1 0 16,-1 5 0-16,1-10-2 0,-1 6 0 0,8-1-5 15,-8 1-5-15,6-4-8 0,2 3-13 0,-1-4-13 0,0 1-16 16,0 0-16-16,1-1-18 0,4-3-18 0,2 4-24 0,-7-4-40 16,0 0-62-16,6 0-102 0,-11 0-73 0,4-4-37 15</inkml:trace>
  <inkml:trace contextRef="#ctx0" brushRef="#br0" timeOffset="117206.86">1832 16283 243 0,'0'-7'428'0,"7"4"-112"0,-7-1-116 0,0 1-84 0,6 3-47 15,0 0-29-15,1 0-14 0,-7 0-8 0,7 3-1 16,-1 1-1-16,0 4-3 0,-6-2 0 0,8 2-1 0,-2 3 0 16,-6 0-2-16,6 3 2 0,-6-2-2 0,0-1 2 15,7 3 2-15,-7-3 2 0,0 4 3 0,0-5 4 0,-7-2 4 16,7 3 1-16,0-3 5 0,0-1 3 0,0-4 7 0,0 5 9 16,-6-8 8-16,6 3 13 0,0 1 10 0,0-4 10 15,0 0-1-15,0-4-1 0,0 4-9 0,-6-3-10 16,6-5-12-16,0 0-15 0,0 2-14 0,0-2-13 0,0-3-7 15,0 5-1-15,6-9-3 0,-6 3-4 0,6 2-1 0,-6-1-2 16,7 3 0-16,-7 1 0 0,0-1 0 0,6 1-3 0,-6 3 1 16,0-4 1-16,7 8-3 0,-7-2 0 0,0 2-2 15,7 2 0-15,-7-2-1 0,6 5 0 0,-6 2 0 0,6 0 0 16,-6 1 3-16,6-1 1 0,2 5 2 0,-8-2-1 16,6 1 1-16,0 0 6 0,0 1-2 0,-6-2-2 0,14 1-2 15,-8-3-6-15,1 2-6 0,6-2-8 0,0-5-15 16,0 5-24-16,-6-5-19 0,6 1-22 0,7-1-21 0,-8-3-24 15,1 0-36-15,6 0-58 0,-12-3-89 0,7-1-92 0,-2 1-45 16</inkml:trace>
  <inkml:trace contextRef="#ctx0" brushRef="#br0" timeOffset="117784.85">2204 15943 159 0,'-7'-3'495'0,"-6"-1"-62"16,6 4-154-16,1 0-120 0,0 4-68 0,-8-1-34 16,8 5-15-16,0-2-5 0,-1 6 0 0,0 2 1 0,0-2 0 15,1 2 1-15,0 4-4 0,6 0-3 0,-7 1-6 0,7-1-3 16,0 4-5-16,0-3-3 0,0-1-2 0,0 3-3 16,7-2-3-16,-7 3 2 0,0 0 0 0,6-3-1 0,-6 3-1 15,6-1 0-15,-6-2-2 0,7 4 1 0,0-6-2 16,0 2-1-16,-1-1-2 0,-6 1-1 0,6-5 1 0,1 1 0 15,0-5 1-15,-1 5 0 0,0-4-1 0,1-4 1 0,0 5-1 16,-1-9 2-16,1 4 2 0,-2-3-1 0,2 0 1 16,0 0 1-16,-1-4-1 0,1-4 1 0,7 0 2 0,-8 0-1 15,0 1-3-15,7-1 2 0,-6-4-2 0,-1 1 0 16,1-4 1-16,-1 4 0 0,0-4-1 0,2-1 2 0,-8 2 1 16,6-1 0-16,-6-4 2 0,6 5 4 0,-6-2 1 0,0-2 4 15,0 2 2-15,0 2 4 0,0 2 2 0,0-3 2 16,0 3 1-16,-6 2 0 0,6-2-1 0,0 5-2 15,0-1-2-15,0 0-4 0,-6 0-6 0,6 4-4 0,0 0-3 16,-8 0-4-16,8 4-3 0,-6 0-2 0,6 0-1 0,-6 3 3 16,-1 1-1-16,1 2-1 0,6-1 0 0,0 1 0 0,-7-3 0 15,7 1-2-15,0-1 0 0,0 4-3 0,0-8-1 16,7 5-2-16,-7-4 2 0,6-1-1 0,1 1 0 16,-7-1 0-16,6 2-1 0,0-5 0 0,2 0 2 0,4 0 1 15,-5-5 0-15,6 2 0 0,-7-1 0 0,7 1 0 0,-6-5 2 16,6 4 2-16,-7 1-1 0,8-1 2 0,-8 1 0 15,0 3 0-15,1-4 0 0,0 4 1 0,-1 4 0 0,1-4-1 16,-7 7 0-16,5-4 1 0,2 1 0 0,1 4 1 16,-3-1 0-16,-5 1 0 0,7-2 2 0,-1 2-1 0,2-1-1 15,-8 1-3-15,6-1-5 0,0 4-10 0,7-8-8 0,-6 5-15 16,0-5-20-16,-1 1-17 0,7-1-21 0,-6-3-25 16,-1 4-39-16,0-8-59 0,-6 4-95 0,0-7-95 0,0 4-50 15</inkml:trace>
  <inkml:trace contextRef="#ctx0" brushRef="#br0" timeOffset="117988.11">1727 16214 471 0,'-12'-3'515'0,"-1"-5"-130"0,6 4-161 15,1 1-96-15,-1-2-50 0,1 2-27 0,6 0-13 0,0-1-4 16,6 0-4-16,1-3-2 0,6 3-3 0,6-2-6 15,1-2-4-15,6 1-5 0,1 3-2 0,-2-4-4 0,14 1-6 16,-6 0-9-16,0 0-16 0,5-4-15 0,8 3-21 16,-7-3-26-16,0 4-41 0,7-4-65 0,-7-4-113 0,-1 4-95 15,9-3-49-15</inkml:trace>
  <inkml:trace contextRef="#ctx0" brushRef="#br0" timeOffset="118440.93">2888 15833 219 0,'-7'4'425'0,"7"-4"-95"0,-6 4-107 15,6-4-80-15,-7 0-51 0,7 0-26 0,0 4-16 0,0-4-4 16,-6 0-5-16,6 3-2 0,0-3-3 0,6 0-4 0,-6 0-7 16,13 0-5-16,-6 0-1 0,6 0-2 0,-1 0-3 15,2 0 0-15,6 0 0 0,-8 0 0 0,8-3-1 16,6-1 1-16,-6 4 0 0,6-4 2 0,0 0 1 0,0 1 2 15,-7-1-1-15,7 0 2 0,-1 4 1 0,-5-3 2 0,8-1-2 16,-10 4-2-16,2-4-2 0,-1 1-1 0,-5-1-1 16,6 0 0-16,-9 1-2 0,-3-1-3 0,5 4 0 0,-6-3-2 15,5 3 0-15,-12 0 1 0,6-4 0 0,2 4 1 16,-8 0-1-16,0 0 0 0,6 0 0 0,-6 0-1 0,0 0-1 16,0 0-6-16,0 0-11 0,0 0-17 0,6 0-21 0,-6 0-22 15,0 0-22-15,0-4-32 0,7 4-44 0,-7 0-63 16,0 0-95-16,0 0-88 0,0 0-45 0</inkml:trace>
  <inkml:trace contextRef="#ctx0" brushRef="#br0" timeOffset="118753.37">3103 15976 105 0,'-7'7'453'16,"1"1"-83"-16,-2-4-127 0,3-1-100 0,5 1-59 0,0-1-31 15,0 1-13-15,0-4-8 0,5 0 0 0,9 0 0 16,-7-4-2-16,12 4 1 0,-5-3-4 0,5-4-4 0,7-1-6 15,0 4-4-15,0-7-5 0,0 5-2 0,1-3-2 0,5 3-1 16,-6-2 0-16,-1 1 0 0,-5-1-1 0,7 0 2 16,-9 6-2-16,-4-5 0 0,6 2 2 0,-14 5-2 0,7-3 0 15,-6 3 3-15,-1 0 4 0,-6 0 3 0,7 3 3 16,-7-3 3-16,0 0 1 0,0 0 2 0,-7 0 0 0,7 0 1 16,0 0-1-16,-6 5 0 0,6-5-1 0,-7 0-2 15,7 0-1-15,-6 3-2 0,6-3-1 0,-7 0-3 0,7 0-4 16,0 0-2-16,0 0-2 0,0 0-3 0,0 0 0 0,0 4 0 15,0-4-2-15,0 0-6 0,0 0-8 0,0 2-9 16,0-2-10-16,0 5-11 0,-6-5-11 0,6 3-12 0,0-3-16 16,-7 4-17-16,7 0-23 0,-7-4-31 0,7 4-48 15,-6-1-63-15,6-3-94 0,-6 4-51 0</inkml:trace>
  <inkml:trace contextRef="#ctx0" brushRef="#br0" timeOffset="120393.72">4523 15254 181 0,'-6'-4'420'0,"6"1"-95"0,-7-4-112 0,1 3-83 15,0 4-48-15,-8-7-23 0,8 3-13 0,-1 0-5 0,7 1-2 16,-6-2-2-16,-2 5 2 0,2-2-2 0,0-2-4 16,6 4-4-16,-7-3-5 0,7 3-5 0,-6 0-4 0,6 0-2 15,0 0-5-15,0 0-1 0,0 0-4 0,0 0 0 0,0 0-2 16,0 3 1-16,6 1 5 0,1 3 5 0,-7 4 4 16,6 0 3-16,0 3 4 0,2 5 2 0,-2 3 4 0,-6 3-1 15,7 1 0-15,-1 3-3 0,0 4-2 0,-6 0-4 16,8 1 0-16,-8-2-1 0,6 1-2 0,-6 4-2 0,6-3-2 15,-6-3-1-15,7 3-2 0,-7-1 2 0,0-4-4 0,0 3 1 16,0-2-2-16,0 0 1 0,0-1-2 0,0-4-2 16,-7 2 2-16,7-2-2 0,-6-4 0 0,6 2-1 15,-6-1-1-15,-2-8 1 0,8 1 2 0,-6-5 4 0,6 2 10 16,0-4 12-16,0-5 22 0,0 5 22 0,0-8 21 0,0 3 22 16,0-3 13-16,-6 0 5 0,6-3 0 0,0-5-7 0,0 0-19 15,0-3-23-15,0 0-20 0,0-3-21 0,6-1-15 16,-6-3-11-16,0 0-8 0,6 3-5 0,-6-7-4 0,8 4 2 15,-2-1-2-15,0 1 1 0,1-4-2 0,-1 4 0 16,7 0-1-16,-6-1-1 0,6 1-3 0,-6 3-7 0,5-3 2 16,2 3 0-16,-2 5-1 0,1-5 0 0,1 4-3 15,-2 3 2-15,-4 1 0 0,4 0 5 0,1 3-2 0,-7 1-5 16,8 3 1-16,-9 3 0 0,2 1 1 0,1-1 2 16,-2 8 0-16,0 0 2 0,-6 0 2 0,6 4 3 0,-6 3 2 15,8 0 2-15,-8-3-1 0,6 7 3 0,0-3-1 0,-6-1 0 16,7 0 0-16,-1-3-2 0,1 3 0 0,0 0-1 15,-1-4 0-15,-1 2 0 0,2-1-1 0,-7-5 2 0,8 1-1 16,-3 0 0-16,2 1 0 0,0-5-7 0,0 0-9 0,-7 0-19 16,6 1-20-16,1-5-23 0,-1 1-28 0,0-4-32 15,1 3-31-15,0-6-28 0,-1 3-26 0,0-7-43 16,2-1-77-16,-8 1-130 0,0-4-51 0,0 0-10 0</inkml:trace>
  <inkml:trace contextRef="#ctx0" brushRef="#br0" timeOffset="120721.66">4015 15566 369 0,'0'-4'403'0,"0"0"-126"0,0-3-115 0,0 4-68 0,7-1-36 16,-7 0-19-16,6-3-6 0,0 3-5 0,2 1 1 15,4-4-1-15,0 3 0 0,2-4-1 0,-1 5 0 0,1-5-2 16,4 2-1-16,9-2 0 0,-7 1 2 0,5-1 2 16,2 0-1-16,5-3 0 0,-5 4-1 0,5-4-1 0,7 0-3 15,-7 4-2-15,7-5-6 0,-7 6-2 0,1-2-4 0,0 5-5 16,7-5-6-16,-8 4-10 0,-6 2-12 0,7-4-12 15,-1 4-16-15,1-2-22 0,-7 1-36 0,7-5-54 0,-7 0-99 16,6 4-103-16,-6-3-55 0</inkml:trace>
  <inkml:trace contextRef="#ctx0" brushRef="#br0" timeOffset="121174.68">5195 15195 194 0,'0'0'420'0,"-7"-3"-99"0,7-1-115 0,0 4-83 0,0 0-47 16,0 0-25-16,0-4-14 0,0 4-5 0,0 0-2 15,0 0-3-15,0 0-1 0,7 0-1 0,-7 4 1 0,6-4-2 16,-6 7 3-16,6-2 4 0,1 2 6 0,-1-1 7 16,1 6 6-16,0 3 7 0,-1-1 4 0,0 5 3 0,2 3 2 15,-2-1 0-15,0 9 0 0,-1-5-5 0,3 4-3 0,4 1-5 16,-4 3-4-16,-2-4-5 0,8 5-4 0,-8-2-9 15,0-2-6-15,0 2-4 0,2-2-3 0,4-1-3 0,-5 1-4 16,-1-1-2-16,1-4-2 0,0 2-2 0,-1-2-2 0,-6-3-1 16,6 0 0-16,-1 0 0 0,-5 0 0 0,9-5-6 15,-9 3 2-15,6-3 1 0,-6-2-1 0,5 0-9 16,-5 0-16-16,8-5-23 0,-1-2-20 0,-7 3-18 0,6-8-27 16,1 1-30-16,-1-1-44 0,8-6-76 0,-8-1-130 0,0-3-61 15,0-4-38-15</inkml:trace>
  <inkml:trace contextRef="#ctx0" brushRef="#br0" timeOffset="121830.77">5279 15455 303 0,'0'0'368'0,"-8"-2"-100"0,3 2-93 0,-1-5-64 16,6 5-37-16,0-3-19 0,-6 3-9 0,6-4-7 0,0 0-1 16,0 4-1-16,6-7-4 0,-6 7-3 0,6-7-2 15,-1 3-3-15,3-3-2 0,-1 0 1 0,6 0 0 16,-7-1 0-16,8 1 1 0,-2-5 2 0,2 4 0 0,-2 2 5 16,1-5 1-16,1 3 2 0,-2 2 5 0,8-1-1 0,-7-2 2 15,7 2 3-15,-8 3 2 0,8 1-3 0,-7-1 3 0,7 4-2 16,-7 0-2-16,0 0 0 0,-1 4-3 0,2 3-3 15,-8 0-3-15,7 4-2 0,-13 4-5 0,7 0-2 0,-7 3-4 16,0 1 0-16,-7 3-3 0,7-1-2 0,-6 1-2 16,-1 1 0-16,-5-1-1 0,4 0 1 0,-4 0 2 0,-1-1 1 15,0 1 1-15,0 0 1 0,-7-3 4 0,8 3 6 16,-8-7 7-16,7-1 6 0,-7 1 7 0,5-1 2 0,4-6 4 16,5 2 3-16,-1-6-3 0,0 3-2 0,1-3-4 15,-1-4-5-15,7 4-3 0,-6-4 0 0,6 4-1 0,0-4 1 0,0 0-1 16,0-4 7-16,6 4-9 0,-6 0-9 0,7-4-5 15,-1 4-5-15,1-4-7 0,6 4-5 0,-7 0-2 16,8 0-11-16,-3 0 4 0,4 4 6 0,-2 0-1 0,-1 0 1 16,8 4 0-16,-7 1 3 0,7 3 0 0,0-1 0 0,-2 4-1 15,2-1-2-15,0-3-1 0,-1 4 2 0,1-1-1 16,6 1-1-16,-7-4-1 0,7 4-1 0,-6-4 1 0,6 0 0 16,1 0 0-16,-1-4-2 0,-1 4-8 0,-5-4-16 15,6 1-20-15,-6-1-25 0,-1 0-26 0,1 1-26 0,-8-4-26 16,2 3-23-16,-1-4-18 0,0 1-10 0,0-1-7 0,-7-3-9 15,1 4-25-15,0-8-75 0,-7 4-122 0,6-3-57 16,-6-1-14-16</inkml:trace>
  <inkml:trace contextRef="#ctx0" brushRef="#br0" timeOffset="122893.02">4823 14829 309 0,'0'0'279'0,"0"0"-80"0,0 0-68 16,0 0-49-16,0 0-30 0,0 0-13 0,0 0 0 16,0 0-1-16,7 0 0 0,-7 0 2 0,0-3-1 0,6 3 0 15,-6 0 0-15,0 0-5 0,7 0-10 0,-7 0-4 16,0 0-2-16,0 0 0 0,6 0-3 0,-6 0-1 0,6 0-1 15,-6 0 1-15,0 0-1 0,7 0-2 0,-7 3-1 0,7-3-2 16,-1 0 2-16,0 0 0 0,8 4-2 0,-8-4 0 16,1 0 3-16,5 0 2 0,2 4 0 0,-2-4 0 0,2 0 0 15,-1 0 1-15,7 0 2 0,-8 0 0 0,8 0-2 16,0-4 0-16,-1 4 1 0,1-4-1 0,6 4-1 0,0-3-1 16,-7-1 1-16,6 0 0 0,2 4 0 0,0-6-1 0,5 2-1 15,-7-4 1-15,9 5 2 0,-8-5 0 0,7 1 1 16,-1 0 1-16,-6-2 1 0,7 3 3 0,-7-2 3 0,7 1 1 15,-7-4 2-15,-1 4 1 0,1 0 1 0,0-1 0 16,1-3 0-16,-8 3-2 0,0 2-2 0,-5 2-1 0,5-3 3 16,-12 3 9-16,6-4 9 0,-7 5 7 0,-6-1 6 0,6 1 4 15,-6-1 6-15,0-1 3 0,0 3-2 0,-6-2-10 16,6 1-9-16,-6-1-8 0,-1 0-7 0,1 0-8 16,-7 0-9-16,0 0-3 0,-1 2-6 0,2-3-3 0,-8 3-3 15,1-3-1-15,-1 5-1 0,0-3 0 0,-6 3 1 0,7 0-1 16,-1-4 0-16,1 4 0 0,-1 0 1 0,0 0-1 0,8-4 1 15,-2 4 0-15,2 0 0 0,5 0 4 0,1 0-4 16,-1 0-1-16,-1-4-2 0,8 4-2 0,-5 0-1 16,5 0-2-16,5 0-2 0,3 0 0 0,-8 4-1 0,13-4 1 15,0 4 2-15,1-4 0 0,-2 0 2 0,8 4 1 0,-1-4-1 16,7 0 1-16,0 0 1 0,-6-4 1 0,6 4-3 16,0 0 3-16,0-4 1 0,0 4 0 0,0-4 0 0,7 4 0 15,-7-3 0-15,-6 3-1 0,5-4 1 0,1 4 1 16,-6 0-3-16,0 0 2 0,-1 0 0 0,1 0 1 0,-1 4-2 15,-6-1-1-15,0-3-2 0,-6 8-2 0,6-4-1 0,-7 4-2 16,1-1-3-16,0 3 0 0,-1-2 0 0,-6 3 1 16,0 0 0-16,-6 3 2 0,-1 1 3 0,0 0 2 0,1-1 0 15,-7 4 3-15,6-3 1 0,-12 4 1 0,5-5 0 16,2 5 2-16,-8-4-1 0,1-1 0 0,5 1 4 0,-5-5 1 16,6 1 2-16,-7 0 3 0,7-3 4 0,7-2 3 0,-8 3 4 15,8-6 4-15,0 5-1 0,0-8-1 0,6 3 2 16,-8 0-2-16,8-3 3 0,0 0 0 0,0 0 2 0,0 0 2 15,0 0 1-15,0 0 2 0,0 0 0 0,0-3-1 16,0 3-4-16,8 0-6 0,-8 0-6 0,0-3-5 0,6 3-5 16,-6-5-4-16,6 2-9 0,0 0-16 0,2 3-27 15,-2-5-32-15,-6 1-38 0,6 4-39 0,-6-3-36 0,7 3-40 16,-7 0-54-16,6-3-93 0,-6-1-108 0,0 4-47 0,0 0-3 16</inkml:trace>
  <inkml:trace contextRef="#ctx0" brushRef="#br0" timeOffset="124252.07">6458 15284 216 0,'-6'0'309'16,"6"0"-67"-16,-6-5-68 0,6 2-51 0,-7 3-38 16,7-3-18-16,-7-1-11 0,7 4-7 0,0-4-5 0,0 1-6 15,0 3-5-15,0-4-6 0,0 0-3 0,0 0-3 16,7 1 0-16,-7 3-2 0,0 0 0 0,7-4-2 0,-7 4 1 15,6 0 3-15,-6 4 4 0,6-4 5 0,-6 7 4 0,7-3 10 16,0 7 6-16,-1-1 10 0,1 6 6 0,-1-2 3 16,1 9 4-16,-7 2 2 0,6 1 4 0,1 3-3 0,-2 0 1 15,2 5-2-15,-7-2-3 0,8 1 1 0,-3 1-2 0,2-3-4 16,0 4-6-16,-1-3-8 0,1-3-7 0,-1 4-4 16,1-4-7-16,-1 1-8 0,1-4-9 0,0 0-6 15,-7-1-4-15,6-4-3 0,0 2-1 0,1-1-2 0,-7-4-2 16,7 0 0-16,-1 1 0 0,-6-5-1 0,0-3-4 0,6 4-8 15,-6-8-16-15,7 0-21 0,-7 1-24 0,0-5-23 0,0 2-21 16,0-2-25-16,0-3-24 0,5-3-24 0,-5-2-32 16,0-2-52-16,0-4-97 0,-5-3-73 0,-2-1-40 15</inkml:trace>
  <inkml:trace contextRef="#ctx0" brushRef="#br0" timeOffset="124626.99">6425 15225 144 0,'7'-4'442'0,"-7"4"-111"16,0-3-128-16,0-2-84 0,0 3-44 0,0 2-19 16,7-4-10-16,-7 1-4 0,7-1-2 0,-1-1-1 15,0-2-4-15,1 3-4 0,6-3-3 0,0 0-5 0,-6 0-3 16,11-4-2-16,-3 3 0 0,-3-3 2 0,8 4 0 0,-7-4 1 15,7 0 0-15,-8 0-2 0,8 1-1 0,-2 2 0 0,2-4-4 16,1 6-3-16,-9-2-1 0,2 1-3 0,-1 3-3 16,-7 0 0-16,0 1-1 0,8-1 0 0,-9 4-2 15,-5-4 3-15,7 4 1 0,1-3 3 0,-3 3 2 0,-5 0 0 16,7 0 4-16,-7 0 5 0,7 0 4 0,-1 3 3 0,-6 1 8 16,0 0 5-16,7 3 7 0,-7 1 3 0,0 3 2 15,7 3 1-15,-7 1 0 0,0-1 0 0,6 8-6 0,-6-3-6 16,0 3-4-16,6-4-5 0,-6 5-4 0,0-2-3 15,0 1-7-15,6 0-4 0,-6 0-6 0,0-4 0 0,8 5-2 16,-8-5-2-16,6 1-1 0,0-2-3 0,-6 2-6 0,7-5-16 16,0 1-25-16,-1-1-27 0,7-3-30 0,1 0-35 15,-8 1-52-15,6-4-96 0,2-6-146 0,-1 2-72 0,0-4-21 16</inkml:trace>
  <inkml:trace contextRef="#ctx0" brushRef="#br0" timeOffset="125095.77">7064 15845 96 0,'0'-4'476'0,"0"-4"-85"0,-6 5-113 0,6-1-92 16,-6 0-59-16,6 1-27 0,-7-1-9 0,7 4-5 16,-7-4-3-16,1 4-2 0,0 0 0 0,-2 0-6 15,8 0-8-15,-12 4-12 0,4 0-11 0,3-1-9 0,-1 1-8 16,-2 3-7-16,8 1-6 0,-6 2-4 0,6 1-4 0,0 1 1 15,0-2-1-15,6 5-1 0,-6-3 0 0,14 2 0 16,-9 1-1-16,3-1-1 0,4 1 2 0,-4-1-3 0,4-2 0 16,2 2-1-16,-8 1 0 0,7-1-1 0,-6 1 1 15,-1-4-1-15,1 3 2 0,-1-2 5 0,-6-1 9 0,0 4 5 16,0-5 7-16,-6 1 10 0,-1 4 6 0,-6-5 10 0,6 2 4 16,-12-1-1-16,6 0-4 0,-1 1-2 0,-6-2-6 15,9 0-6-15,-3-1-7 0,-5-2-8 0,6 0-5 0,0-4-8 16,-1 1-5-16,2 4-17 0,-3-5-24 0,10 1-33 15,-8-4-37-15,13 0-39 0,-6 0-40 0,6-4-47 0,0 1-73 16,6-5-113-16,1 1-80 0,-1-4-35 0,-1 4 0 0</inkml:trace>
  <inkml:trace contextRef="#ctx0" brushRef="#br0" timeOffset="125376.81">7202 15906 423 0,'0'-3'428'0,"0"-1"-127"16,0 4-122-16,0 0-75 0,0 0-41 0,6 4-21 0,-6-4-7 15,6 3 0-15,-6 5 6 0,7-2 6 0,0 2 8 0,-1 7 3 16,-1-4 1-16,3 4 1 0,-2-1-2 0,0 5-3 0,2-1-3 16,-2 0-5-16,0 0-4 0,2 1-2 0,-8 3-2 15,6-3 1-15,0-2 1 0,0 2-2 0,-6-1-5 0,7 0-3 16,-7-3-3-16,7 4-4 0,-1-4-5 0,-6-1-6 15,7 1-5-15,-1-5-2 0,0 5-5 0,-6-4-2 0,8-1-10 16,-2 2-17-16,0-1-17 0,-1-3-22 0,4-2-20 16,2 3-23-16,-3-6-25 0,-2 1-35 0,8-4-37 0,-8 0-58 15,0-4-81-15,-6 1-74 0,7-6-40 0</inkml:trace>
  <inkml:trace contextRef="#ctx0" brushRef="#br0" timeOffset="125595.55">7332 15928 304 0,'0'-10'432'0,"6"3"-116"0,-6-1-115 0,6 0-80 0,2 1-46 15,-2 0-21-15,5 0-12 0,-2 3-2 0,-3-4 1 0,7 5-2 16,-7-1-3-16,8 4-2 0,-8 0-1 0,0 0-5 16,-6 4-3-16,7 3-4 0,-7-3-2 0,7 7-3 0,-7-4-1 15,0 8-2-15,0-4-3 0,0 0-1 0,-7 4-2 0,7-1-1 16,-7-2-4-16,1 2-1 0,0 1-1 0,6-5-1 15,-7 5-7-15,0-4-14 0,1 3-18 0,6-3-24 0,-8 1-45 16,8-5-74-16,8 0-129 0,-8 1-86 0,0-5-55 16</inkml:trace>
  <inkml:trace contextRef="#ctx0" brushRef="#br0" timeOffset="126173.66">7585 15881 394 0,'-6'0'419'0,"0"-4"-130"15,0 4-117-15,-2 0-72 0,8-3-39 0,-6 3-20 0,6 0-11 16,0 0-6-16,0 0-4 0,-6 0-1 0,6 3-4 16,0-3-5-16,0 4-3 0,0-1-5 0,0 4 0 0,0 1 2 15,-7-1 0-15,7 5 2 0,0-5 3 0,0 0 2 16,0 4 2-16,0-3 1 0,0 2 2 0,0-2 2 0,0-1 2 15,0 0-1-15,0 1-1 0,0-4 1 0,7 3-1 0,-7-4 1 16,0 1 1-16,6-4-1 0,-6 3 2 0,0 1 3 16,0-4 3-16,6 0 7 0,-6 0 8 0,8 0 10 0,-2-4 7 15,0 1 6-15,0-1 3 0,8-3 5 0,-8-4 0 0,7 4 1 16,1-4-3-16,-2 3-5 0,2-2-5 0,-2-1-4 16,2-1-6-16,-1 2-7 0,-1-2-6 0,2 1-6 0,-8 4-8 15,0 0-4-15,2 3-6 0,-2 1-3 0,-6-1-4 16,6 0-4-16,-6 4-4 0,0 0 0 0,0 0 1 0,0 4-2 15,0 0 0-15,0-1 2 0,-6 4 1 0,6 0 2 0,-6 5 3 16,6-4-3-16,0-1-1 0,0 0 1 0,-8-4 1 16,8 1-2-16,0 0-1 0,0 0-1 0,0-1 0 15,8 1 3-15,-8-4 1 0,6 0-2 0,-6 0 1 0,6 0 1 16,7 0 1-16,-6-4 1 0,-1-3-2 0,7 3 0 0,1-3-3 16,-8 0 1-16,7 0 0 0,0-1-1 0,0 0-7 15,-7 1 4-15,8 0 0 0,-8 3 0 0,6 1 1 0,-4-1-1 16,-2 0 0-16,0 4 0 0,1-4 5 0,0 4-2 15,-1 0-1-15,1 0-1 0,-7 4-1 0,6 0 0 0,0 0 2 16,2 3 0-16,-2-4 0 0,-6 8-2 0,6-3 0 0,1 0 2 16,-7-1-1-16,6 3-1 0,1 2-5 0,-7-1-7 15,6-1-6-15,-6 1-11 0,7 0-18 0,-7-3-23 0,0 3-20 16,6-4-20-16,-6 0-20 0,7 1-18 0,-7-1-20 16,6-4-32-16,-6 1-56 0,13-1-116 0,-7-6-72 0,2-1-34 15</inkml:trace>
  <inkml:trace contextRef="#ctx0" brushRef="#br0" timeOffset="127173.26">8400 14862 269 0,'0'0'303'0,"0"0"-77"0,0 0-65 0,0 0-53 16,0 0-38-16,0-4-24 0,-7 4-15 0,7 0-9 0,0 0-9 16,0 0-1-16,0 4-1 0,0-4-3 0,0 4-2 15,0-4-2-15,0 0-1 0,0-4-1 0,0 4-2 16,0 0 0-16,0 0 1 0,0 0 1 0,0 0 0 0,0-4 0 15,7 4 0-15,-7 0 2 0,0 0 2 0,0 0 2 0,0 0 1 16,0 0 3-16,0 0 1 0,0 0 0 0,0 0 1 0,0 0 0 16,6 0-1-16,-6 0 0 0,0 0-1 0,0 0-1 15,0 0-1-15,0 0 1 0,0 0-1 0,0 0-1 0,0 0 3 16,0 0 1-16,8-3 0 0,-8 3 3 0,0 0 0 16,0 0 2-16,0 0 0 0,0 0 3 0,0 0 0 0,0 0 1 15,0 0 0-15,0 0 1 0,0 0 3 0,0 0-2 16,0-4 2-16,0 4-1 0,0 0-2 0,0 0-1 0,0 0-4 15,0 0-2-15,0 0-1 0,0 0 0 0,0 0-2 16,0 0-1-16,0 0 0 0,0 0 0 0,0 0 1 0,0 0 1 16,0 0-1-16,0 0 0 0,0 0 0 0,0 0 1 0,0 0 1 15,0 0 0-15,0 4-1 0,0-4-1 0,0 0 0 16,0 0-2-16,0 3-3 0,0-3-1 0,0 0-1 0,0 0-2 16,-8 4-2-16,8 0-1 0,0 3 0 0,-6 1 2 0,-1-2 1 15,2 9 2-15,-10-4 1 0,3 4 7 0,-1 4 2 16,0-1 2-16,0 0-1 0,0 1 2 0,-6-1 0 0,5 0 1 15,-6 4 3-15,2-3-5 0,-2 2 0 0,1 1 1 16,-1-3 0-16,0 3-1 0,1-4-1 0,-1 1-4 0,0 2-1 16,1-2-5-16,6-1-1 0,-6-3-1 0,5 3-1 15,1-4 1-15,0 1-4 0,0-1 2 0,7 2 1 0,-7-3-3 16,6-1 2-16,1-1-10 0,0 1-17 0,6-5-18 16,0 0-16-16,0 0-22 0,0-3-22 0,0 3-26 0,0-7-39 15,6 0-57-15,-6 0-105 0,6-7-84 0,-6 3-50 0</inkml:trace>
  <inkml:trace contextRef="#ctx0" brushRef="#br0" timeOffset="127454.65">7977 15054 371 0,'0'-5'451'0,"0"2"-128"0,0 3-131 15,0 0-80-15,6 0-43 0,1 0-19 0,-1 0-8 16,1 0-3-16,6 3 1 0,0 2 5 0,-1 1 1 0,2-3 5 16,5 9 1-16,-5-1-3 0,6 0 0 0,-2 0 2 0,2 3 0 15,-1 1 0-15,7 0 1 0,-6 3-4 0,0 0-1 16,-1 1-4-16,7-5-3 0,-6 5-4 0,-1-1-6 0,7 0-4 16,-6 1-8-16,0-1-4 0,-1-4-3 0,-5 5-4 15,5-2-1-15,-6 3-3 0,0-5 0 0,0 3-1 0,0-4-1 16,-7 1-5-16,1-5-15 0,-1 5-24 0,8-3-29 0,-9-4-30 15,-5-2-46-15,7 2-85 0,0-8-176 0,0 3-91 16,5-6-36-16</inkml:trace>
  <inkml:trace contextRef="#ctx0" brushRef="#br0" timeOffset="128454.25">9052 15577 299 0,'-7'0'261'0,"1"3"-59"15,6-3-58-15,-7 0-45 0,1 0-30 0,6 0-17 0,-6 0-11 16,6 0-4-16,0 0-3 0,-8 0-4 0,8 0-1 16,0 4-2-16,-7-4-2 0,7 0-3 0,0 0-3 15,-5 0-3-15,5 0-1 0,0 0 4 0,-6 0 0 0,6 0 1 16,0 0 5-16,0 0 2 0,0 0 3 0,0 0 5 0,-9 0 1 16,9 0 3-16,0 0 2 0,0 0 0 0,0 0-1 15,-5 0 0-15,5 0-1 0,0 0-2 0,0 0-2 0,0 0-2 16,0 0-1-16,0 0-4 0,-6 0-1 0,6-4-5 0,0 4-2 15,0 0-2-15,0 0-4 0,0 0-3 0,6 0-1 0,-6 0-2 16,5 0 1-16,4 0-1 0,-3 0 3 0,-1 0-2 16,10 0-1-16,-9 0 0 0,13 0 0 0,-5 0-1 15,5 0 1-15,-1-3 0 0,2 3 0 0,7 0 2 0,-8-3 0 16,8 3 0-16,-1-5 1 0,0 2-1 0,6 3-1 0,-5-4 0 16,-1 0-1-16,0 1-3 0,-1-1 2 0,8 1 0 15,-13-1 1-15,6 0 0 0,-6 4 0 0,-1-3 0 0,-6-1 2 16,0 4 11-16,-7-4 18 0,2 4 21 0,-2-3 19 15,0 3 13-15,-6-5 7 0,0 3 5 0,-6 2 0 0,0-8-5 16,-8 4-9-16,1-3-19 0,0-1-13 0,0-2-4 0,0 3 0 16,-6-5 3-16,-1 2 1 0,7-2-1 0,-7-3-4 15,8 5-2-15,-8-6-3 0,7 2-7 0,0-1-8 16,0-2-5-16,-1-3-4 0,8 2-3 0,0 0-1 0,-1-4-5 16,7 0-2-16,0-3-2 0,7 3-2 0,-1-4-2 0,0 3-2 15,1-2-1-15,6 4-4 0,-6-5 1 0,6 8-2 0,0-4 0 16,-7 3-1-16,8 4 1 0,-2-3 1 0,8 3 0 15,-7 1 1-15,7-4 0 0,-8 7 1 0,8-4 2 16,-7 4 1-16,7 0-3 0,0-1-2 0,-8 6 1 0,8-2-1 16,-1 5 0-16,-5-5 1 0,4 4-3 0,2 4-1 0,0-3 0 15,-1 6 1-15,-5 1-2 0,5 4 1 0,-6-1 0 16,0 0 1-16,7 5 0 0,-8 2 1 0,2 1 1 0,-8-1 0 16,7 5-4-16,-6 2 1 0,0-2 1 0,5 3 1 15,-6 0 1-15,2-1 0 0,-2 6 1 0,0-5-1 0,1 3 6 16,-7 1-4-16,6-5-1 0,-6 6-1 0,0-2-2 0,0-3 0 15,0 4-3-15,0-5 2 0,0 1 0 0,0 1 1 16,0-2 0-16,0-2 1 0,7-1 3 0,-7-3 0 0,0 3 1 16,6-4-1-16,-6 1-2 0,7-1 2 0,-1-2-1 15,1-1 0-15,6-3-1 0,0 3-1 0,0-8 0 0,0 5 1 16,0-5-1-16,6 1 1 0,1 0 1 0,0-4-3 0,5 3-3 16,-5-3-9-16,6-3-11 0,-6 3-13 0,5 0-18 15,-5-4-27-15,0 4-24 0,7-4-28 0,-9 1-26 0,2 3-22 16,0-8-20-16,-1 5-15 0,-5-2-11 0,-2-1-13 15,8-2-34-15,-13-3-59 0,5-1-90 0,-4-2-53 0,-8 3-22 16</inkml:trace>
  <inkml:trace contextRef="#ctx0" brushRef="#br0" timeOffset="128844.75">10016 14529 168 0,'13'-4'485'15,"0"1"-61"-15,1-1-171 0,-2 0-109 0,8 4-56 0,-1-3-25 16,1 3-12-16,-8 3-5 0,8 1-2 0,0 0-2 15,-7 3 0-15,1 0-3 0,-2 8-8 0,-6 0-6 0,0-1-5 16,-6 8-3-16,0 0-2 0,-6-1 2 0,0 6-1 0,-6 2 1 16,-2-3 2-16,1-1 4 0,0 1 5 0,0 0 9 15,-1-4 8-15,2 0 8 0,-1-4 5 0,6-3 3 0,1-5 3 16,-1 1 2-16,7 0 1 0,0-3-1 0,0-1 9 16,7 1 1-16,-1-5 2 0,1 1 5 0,6 0 4 0,7-4 4 15,-1 0-1-15,7 0-7 0,0-4-17 0,6 0-10 0,1 1-11 16,0-5-11-16,7 5-12 0,-2-4-19 0,7-1-26 15,-5 5-36-15,5-5-53 0,-6 0-58 0,0 1-63 0,1-4-95 16,-8 4-187-16,-6-1-76 0,1 1-38 0,-8 0-8 16</inkml:trace>
  <inkml:trace contextRef="#ctx0" brushRef="#br0" timeOffset="130078.89">4471 16680 11 0,'-14'0'372'16,"-5"3"-79"-16,0-3-80 0,6 4-76 0,-7-4-53 0,8 3-35 15,-8-3-19-15,6 4-8 0,1-4-1 0,7 0 0 0,-8 0 7 16,9 0 6-16,-2 0 2 0,1 0 5 0,0 0 0 0,-2 0-3 16,8 0-4-16,-6 0-6 0,6 0-7 0,0 0-7 15,-6 4-5-15,6-4-3 0,0 0-2 0,0 0-2 0,0 0-1 16,6 0 5-16,-6 0 1 0,0 0 5 0,6 4 2 0,2-4 6 15,4 3 4-15,-5-3 2 0,6 4 3 0,-1-4-3 0,1 3 3 16,1 1 0-16,6-4 1 0,-1 3-1 0,1 1 1 0,-1 0-4 16,6 0 0-16,-4-4 2 0,5 3-5 0,-7 1-3 15,6 0-2-15,2 3-4 0,-1-3-3 0,1 0 3 0,-1 2-1 16,-1-2 0-16,9 0 1 0,-2 4-1 0,1-5 1 0,-2 1 0 16,9 0-1-16,0 0-2 0,-2-2-2 0,1 2-2 15,0 0-1-15,6 0-1 0,1-4-1 0,-6 3-1 0,4-3 0 16,10 0 0-16,-9 0 3 0,1 0-1 0,6-3 0 0,0 3 1 15,0-4 0-15,1 4-3 0,-2-4 1 0,8 4-1 0,-7-4-1 16,0 4-1-16,1 0-1 0,-2 0-1 0,2 0 0 0,-1 0-1 16,0-2 0-16,0 2 1 0,0 0 0 0,0-4 1 0,0 0-1 15,6 0 1-15,2 1 0 0,-2-2 2 0,1-2 0 16,0 0 1-16,6 0-2 0,-7-1 0 0,7 1 0 0,0-4 1 16,0 3 1-16,2-2-2 0,-2-1-1 0,6 3 0 0,-6-2 1 15,7-1-1-15,-7 0 0 0,6 3 0 0,2-3 0 0,-8 1 0 16,6-2 0-16,0 2 0 0,-6-2 1 0,8 1 3 15,-8 0-1-15,6 4 0 0,-5-5 0 0,-1 2 0 0,0-1 1 16,0 3 0-16,0-2-2 0,0-1-1 0,7 0-1 16,-6-1 2-16,-1 5-1 0,0-7 0 0,0 3 0 0,7 0-1 15,-13 0 1-15,6 0 0 0,0-1 1 0,0 2 3 16,0-1 1-16,-7 0 3 0,14 0 4 0,-6-4 0 0,-1 4 1 16,-7 0-1-16,14-1 0 0,-14-2 1 0,6 3 1 0,2-3 1 15,7 3 1-15,-8-4 6 0,0 5 9 0,0-5 10 0,0 1 10 16,0 2 7-16,-7 1 10 0,8-4 4 0,-8 5 6 15,1-2 2-15,-7 1 1 0,7 0-4 0,-14 1-6 16,1-2-9-16,-1 5-9 0,-5-3-6 0,-7 1-9 0,-7 3-6 16,6-2-3-16,-13 5 1 0,-6-5 10 0,1 4 16 0,-1 4 13 15,-7-4 10-15,-6 0 8 0,7 1 3 0,-7-1-3 16,0 1-6-16,-7 3-14 0,1-4-19 0,-7 1-14 0,6 3-11 16,-5-4-8-16,-2 4-1 0,1-4-6 0,6 4-3 15,-5 0-2-15,-1 4-5 0,6-4-16 0,0 0-37 0,-5 4-61 16,5-4-77-16,-7 3-67 0,2 1-67 0,4-4-99 0,-4 3-165 15,-8-3-77-15,8 4-32 0,-8-1 22 0</inkml:trace>
  <inkml:trace contextRef="#ctx0" brushRef="#br0" timeOffset="131890.91">4536 17247 92 0,'0'-3'133'0,"-6"0"-24"16,-1-2-23-16,7 5-16 0,-6-4-13 0,-1 1-8 0,7-2-5 15,-6 5-3-15,6-2-1 0,-6-2 0 0,6 1 2 16,-8 3 2-16,8-4 3 0,0 0 4 0,0 0 1 0,0 0 4 16,0 0 2-16,0 2-4 0,0-3-1 0,0 3-2 0,0-6-2 15,0 4-2-15,0 0-2 0,8 0-3 0,-8-3-2 0,0 7 1 16,0-3 1-16,6-4-3 0,-6 3-2 0,0 4-1 0,0-5-1 15,0 5 2-15,0-3 1 0,0 3-1 0,0 0 1 0,0 0 2 16,0 0 1-16,0 0-3 0,0 0-3 0,-6 0-4 16,-2 3-7-16,2 2-5 0,-7-1-6 0,-1 6-6 0,2-3-4 15,-8 5 0-15,1 3-2 0,-7-1 0 0,0 3 0 0,-1 3-1 16,-5 2 0-16,0-1-1 0,-1 1 1 0,0 0 0 0,-6 4-2 16,6-4 1-16,-6 4 1 0,7-4 3 0,0 3 3 0,-1-6 5 15,0 3 6-15,7-3 5 0,0-5 3 0,6 4 1 16,1-4 0-16,-1-2 0 0,8-1-3 0,-2-5-5 0,8 2-5 15,0-1-4-15,-1-3-2 0,7 0-1 0,0 0 1 0,0-1 1 16,7-3 0-16,-1 4 0 0,0-4 0 0,8 3 2 0,5-6 0 16,1 3-3-16,0-4 0 0,6 1-2 0,-1-5-2 0,1 4 0 15,7-3 0-15,-1-1-1 0,-6 6-1 0,7-6 1 16,-1 1 0-16,-5-1 0 0,5 2 1 0,0 1-1 0,-5-2-1 16,5 4 0-16,-5-5 0 0,-2 4-1 0,2 1 1 0,-1-4-1 15,-7 3 1-15,1 1-1 0,-1 3-1 0,-6-4 1 0,1 4 0 16,-1-5 0-16,-7 5-1 0,0 0 0 0,2 0 1 15,-2 0 0-15,0 0 2 0,-6 0 0 0,0-3-2 0,7 3 0 16,-7 0-1-16,0 0-3 0,0 0-5 0,0 0-11 0,0 3-13 16,0-3-13-16,-7 0-16 0,7 0-17 0,0 0-20 0,-6-3-25 15,6 3-35-15,-6-3-50 0,-2 3-81 0,2-4-124 0,-7 0-47 16</inkml:trace>
  <inkml:trace contextRef="#ctx0" brushRef="#br0" timeOffset="132218.96">4289 17232 293 0,'-6'-3'505'0,"-2"-2"-79"0,-4 5-175 0,5-2-118 0,7 2-63 15,-7 2-33-15,7-2-19 0,-6 0-9 0,6 5-5 0,0-2 0 16,0 1-2-16,0 4 3 0,0-1 3 0,0 3 4 0,0 2 3 15,0 2 7-15,0 1 6 0,0 3 6 0,6 1 8 16,-6 4 5-16,7-3 1 0,-7 3 1 0,7 2 0 0,-7 1-4 16,6-1-5-16,-6 2-3 0,6-2-2 0,-6 0 1 0,8 4 4 15,-2-2-1-15,-6-2-2 0,6 1 0 0,-6 0 5 0,7-4-4 16,-7 3-6-16,0-3-5 0,0-1-9 0,0-2-2 16,5 0-1-16,-5-1-2 0,0-3-7 0,0-1 1 15,0-3 0-15,0 0-2 0,0 0 0 0,0-4-5 0,0 1-7 16,8-5-13-16,-8 1-21 0,6 0-26 0,-6-4-26 15,6 0-30-15,7-4-42 0,-5 0-68 0,4-2-133 16,2-3-95-16,-2 3-49 0,1-5-14 0</inkml:trace>
  <inkml:trace contextRef="#ctx0" brushRef="#br0" timeOffset="132640.73">5234 17108 127 0,'0'-11'463'0,"-7"8"-82"0,0-5-127 0,7 4-102 15,-6 1-62-15,6-2-30 0,-7 3-13 0,7 2-8 0,-6 0-3 16,0 0-3-16,6 0-1 0,-7 0-3 0,-1 0-4 0,8 2-2 15,-5 3-2-15,-1-2-3 0,-8 5 0 0,8-1-1 0,-1 4 3 16,1 1 3-16,-7 2 6 0,0 4 6 0,7 0 3 16,-8 0 6-16,8 5 4 0,-7-2 6 0,0 5 2 0,0 0 6 15,-2-1 3-15,-3 2 2 0,5 2 5 0,0 0 3 0,0 0 4 16,0 0 1-16,-1 5 1 0,2-1-3 0,-2-1-5 0,8 2-3 16,-7 2-4-16,7-3-7 0,0 4-6 0,-2-1-4 15,2 4-6-15,6 1-5 0,0-5-5 0,0 1-5 0,6-1-2 16,2 1 0-16,4-4 0 0,1 0 5 15,0-7 4-15,6-1 3 0,8 2 5 0,-1-10 4 0,0 2 2 16,13-5-1-16,-7 1 0 0,14-8-7 0,0-4-4 16,6 2-8-16,7-5-7 0,-7-5-16 0,7 2-35 15,0-4-60-15,-8 0-76 0,1-5-68 0,1 2-79 0,-8-1-110 16,1 3-156-16,-14-2-88 0,1 3-24 0,-7-1 27 16</inkml:trace>
  <inkml:trace contextRef="#ctx0" brushRef="#br0" timeOffset="133812.31">5475 17302 381 0,'0'0'345'0,"0"-3"-92"0,0 3-86 0,0-4-63 0,6 4-39 15,-6-4-20-15,0 0-8 0,6 4-2 0,-6 0 3 0,0-3 2 16,0 3 5-16,0 0 3 0,0 0 1 0,0 0 0 0,0 0-2 16,0 0-4-16,0 0-5 0,0 0-4 0,0 0-3 0,0 0-4 15,0 3-3-15,0 1-1 0,0 0 7 0,0 3 7 16,-6 0 4-16,6 4 4 0,-6 0 4 0,0 3 3 0,-8 3 1 15,8 0 0-15,-7 2-4 0,-2-1-4 0,4 3 0 0,-3 2 1 16,2-5 0-16,-2 4 1 0,-5 0 2 0,5 0-1 0,-4 0-2 16,-2-1-2-16,0 2-5 0,7-2-1 0,-7-2 0 0,1-4 3 15,6 3 5-15,-6-3 4 0,4-5 2 0,10 2 0 16,-10-1 0-16,10-4-4 0,-1 0-8 0,-1 0-8 0,1-3-8 16,6 0-9-16,0 0-3 0,0-1-4 0,0 1-3 0,0-4-1 15,6 4 1-15,-6-4 1 0,7 4 0 0,4-4 0 0,-2 0-1 16,10 0 1-16,-6 0 1 0,6 0 0 0,1-4 1 15,6 0-1-15,-6 4-1 0,5 0-1 0,1-4-2 0,1 4 1 16,-1 0-2-16,-6 0-1 0,6 0 0 0,-1 0 0 0,1 0 2 16,1 0-1-16,-7 0 1 0,6 0 0 0,-1 0-1 0,-5 0 0 15,0 0-2-15,6 4 0 0,-13-4-1 0,6 0-2 0,-6 0 0 16,1 0-2-16,-2 4-1 0,1-4 3 0,-6 0-1 16,-1 4 0-16,-6-4 2 0,7 0 8 0,-7 0 13 0,0 0 11 15,6 0 10-15,-6-4 6 0,-6 0 7 0,6 4 4 0,0-7 7 16,-7 3 1-16,1-4-5 0,-1 1-4 0,1 4-5 0,-1-4 1 15,1 3-1-15,-8-4 0 0,8-2-4 0,-7-1-4 0,0 0-3 16,7-1-6-16,-7-6-5 0,-1 4-6 0,2-4-6 16,-2-1-5-16,8 1-5 0,-14-4-4 0,7 3-1 0,1-3-2 15,-8 1 1-15,7-1-2 0,0-4 0 0,-7 7 0 0,7-2 1 16,1-1-4-16,-2 3-2 0,1 5-7 0,7-1-11 0,-9 4-17 16,10 0-20-16,-1-1-40 0,-3 5-53 0,9 4-52 0,-5 3-44 15,5-4-32-15,5 4-23 0,-5 0-22 0,9 0-30 0,-3 0-42 16,-1 4-85-16,3-4-22 0,-1 0-8 0</inkml:trace>
  <inkml:trace contextRef="#ctx0" brushRef="#br0" timeOffset="134171.62">5866 17551 276 0,'-14'5'495'0,"2"-5"-83"15,5 2-163-15,0 2-115 0,1-4-62 0,-1 0-35 0,1 4-18 16,6-4-8-16,0 0-3 0,0 0-2 0,0 4-1 0,0-4 4 16,6 0 5-16,1 3 5 0,-1-3 4 0,8 0 2 0,-2-3 2 15,2 3 1-15,5-4 0 0,-6 0-3 0,6 0-1 16,1 2-3-16,6-3-1 0,-6 2 2 0,-1-4 2 0,7 3 8 15,-6-4 5-15,6 5 6 0,-7-4 2 0,1 3-2 0,7-3-3 16,-9 2-3-16,2 2-6 0,-7-4-6 0,7 3-9 0,-8 4-7 16,2-3-5-16,-1-2-1 0,-6 5 0 0,6-3-5 0,-8 3-6 15,2 0-8-15,0 0-9 0,-1 0-10 0,1 0-14 0,-7 0-15 16,0 0-14-16,6 0-13 0,-6-4-17 0,-6 1-22 16,6-2-32-16,0 5-52 0,-7-2-82 0,1 2-98 0,-1-4-45 15</inkml:trace>
  <inkml:trace contextRef="#ctx0" brushRef="#br0" timeOffset="134437.26">6048 17382 385 0,'-7'-3'465'0,"7"3"-114"0,-7-3-132 0,7-1-93 0,0 4-48 16,0-4-27-16,0 4-11 0,0-3-4 0,7 3 2 0,-7 0 0 15,0 0 2-15,7 0 6 0,-1 3 8 0,-6 1 5 0,7 0 5 16,-1-1 7-16,1 5 8 0,6-1 13 0,-7 4 11 15,8 0 6-15,-8 3 2 0,7 1 1 0,1 0 3 0,-2 3-3 16,1 1-8-16,0-1-11 0,0 0-15 0,1 5-11 0,-2-6-10 16,-6 5-11-16,8-3-13 0,-1 3-10 0,-6-4-8 0,6 4-7 15,-1-4-5-15,-5 1-2 0,6-1-2 0,-1 0 0 0,-4 0 0 16,-2 1-10-16,7-1-17 0,-6-3-28 0,-1-1-36 16,1-3-34-16,-1 1-34 0,0-5-35 0,2-4-33 15,4 1-38-15,0-4-57 0,-4-4-116 0,4-3-64 0,2 0-28 16,-7-4 0-16</inkml:trace>
  <inkml:trace contextRef="#ctx0" brushRef="#br0" timeOffset="134734.25">6693 17244 474 0,'-6'0'567'0,"6"0"-36"16,-6 3-193-16,6 1-142 0,0 3-84 0,-8 1-50 0,8 3-25 16,0-1-3-16,0 2-1 0,0 3 8 0,0-5 14 0,0 9 15 15,0-5 10-15,0 1 8 0,0 4 3 0,8-2-3 0,-8 2-4 16,6 3-11-16,-6-5-12 0,6 6-18 0,-6-4-5 16,0-1-12-16,6 4-7 0,-6-4-5 0,7 1-4 0,-7-2-5 15,7 2-3-15,-7-1 0 0,0-3-7 0,0 3 3 0,0-3-2 16,0 0-3-16,0-4-14 0,0 3-21 0,0-3-23 0,0 3-28 15,0-2-30-15,0-5-27 0,-7 3-28 0,7-5-30 0,0-5-35 16,0 0-49-16,-7-5-86 0,7-1-82 0,-6-2-32 16,0-3-10-16</inkml:trace>
  <inkml:trace contextRef="#ctx0" brushRef="#br0" timeOffset="135046.5">6863 17350 152 0,'6'-7'469'15,"1"7"-75"-15,-1-4-129 0,-6 1-109 0,5 3-66 0,-5 0-36 16,0 0-17-16,0 0-9 0,0 0-2 0,-5 0-2 0,-1 7 1 16,-1-5 1-16,-6 3 3 0,6 2-1 0,-13 1 3 15,14-1 3-15,-13 3 8 0,12-1 6 0,-6-2 5 0,1 0 4 16,-3 0 2-16,10 1-1 0,-1-5-2 0,-2 4-4 0,2-2-2 16,6-3-3-16,0 2-1 0,0 4 1 0,0-5-2 0,0 5 3 15,6-4 0-15,-6 3 0 0,8-4-6 0,-2 4-5 0,-1 1-5 16,10 0-2-16,-3-5-3 0,1 5-4 0,1-1-1 15,-2 4-2-15,2-8 0 0,-2 5-3 0,8 3-2 0,-2-3-2 16,-3-2-1-16,4 2-1 0,-6-5 0 0,7 5 1 0,-1-2-3 16,1-1 2-16,-7 2-2 0,7-4-2 0,-1 1 0 0,-6 4-3 15,7-5-2-15,-7 1-2 0,-1-1-1 0,2 4-4 16,-8 1-5-16,8-4-11 0,-8 3-14 0,7-3-16 0,-7 3-16 16,1-3-22-16,-1 3-22 0,1 0-21 0,-1-3-18 0,0 0-16 15,2-4-20-15,-2 0-36 0,0-4-71 0,1 0-114 0,-7 1-56 16,7-1-22-16</inkml:trace>
  <inkml:trace contextRef="#ctx0" brushRef="#br0" timeOffset="135405.73">7214 17420 472 0,'-6'-4'506'0,"6"0"-111"0,-6 0-144 15,6 1-102-15,0 3-58 0,0 0-35 0,0 0-21 0,0 0-8 16,0 3-1-16,0 1 4 0,0 0 10 0,0 3 9 0,0 0 5 15,6 0 4-15,-6 5 0 0,6-1-2 0,-6 0-4 0,7-1-7 16,-7 2-10-16,7-2-5 0,-1 2-4 0,-1-1 2 16,3 0 0-16,-2-4 4 0,0-3 7 0,2 4 8 0,-2-6 5 15,0 2 10-15,2-4 17 0,-2 0 22 0,-6 0 23 0,6 0 23 16,0 0 16-16,1 0 11 0,0 0 3 0,-1 0-6 0,1-6-15 16,5 1-19-16,-4-5-25 0,-2-2-27 0,0 2-22 0,-1-1-18 15,4 0-12-15,-9-5-5 0,6 1-5 0,-1 1-3 0,-5 3-4 16,8-7-1-16,-8 3-2 0,6 1-3 0,-6-1-1 15,0 1-2-15,7-1-2 0,-7 1-4 0,0-2-1 0,0 2-3 16,0-5-3-16,0 9-5 0,0-6-8 0,-7 2-5 0,7-1-10 16,0 5-11-16,0-5-13 0,0 3-19 0,0 5-25 0,0 0-38 15,-6 0-45-15,6 3-52 0,0 4-40 0,-8 0-36 16,8-4-36-16,0 4-45 0,0 0-66 0,-5 4-105 0,5-4-23 16,-6 4 16-16</inkml:trace>
  <inkml:trace contextRef="#ctx0" brushRef="#br0" timeOffset="135843.1">7344 17024 485 0,'0'0'462'0,"0"0"-136"0,0 0-136 16,8-4-85-16,-2 4-48 0,0 0-21 0,8-4-10 0,-8 4 1 16,7 0 2-16,0 0 5 0,0 4 9 0,0 0 8 0,-6 0 9 15,12-1 6-15,-6 4 2 0,0 4 2 0,7 1 3 0,-8-1 1 16,2 3 0-16,5 1-1 0,-5 4-3 0,-2 1 2 0,2 6 8 15,-2-4 9-15,1 8 6 0,-6-4 5 0,0 7 8 16,-1-4 4-16,0 4 1 0,-6 0-4 0,0 0-10 0,0 3-12 16,0 1-16-16,0 0-12 0,-6-1-16 0,6 5-13 0,-6-9-8 15,-1 5-9-15,0 0 0 0,1-4 3 0,-1 3 10 16,1-3 4-16,-8 0 4 0,2-7 4 0,6 3 3 0,-8-6 3 16,8-1-3-16,-7-1-7 0,6-6-7 0,-6 3-7 15,7-7-5-15,0 0-2 0,-2 0-7 0,2-4-13 16,0 1-27-16,6-1-50 0,-7 0-64 0,7-2-72 15,0-10-71-15,0 5-101 0,0-7-181 0,7 0-91 16,-1-5-40-16,-6 2 9 0</inkml:trace>
  <inkml:trace contextRef="#ctx0" brushRef="#br0" timeOffset="136686.66">7964 16826 274 0,'0'0'371'0,"0"-3"-90"16,0 3-89-16,-6 0-72 0,6-4-49 0,0 4-27 16,0 0-16-16,0-4-5 0,6 4-1 0,-6 0 2 0,0 0 3 15,0 0 4-15,0 0 2 0,0 0 1 0,0-4 0 0,6 4-1 16,-6-3-3-16,0 3-3 0,0-4-4 0,7 4 0 0,-7-4-1 16,6 4-2-16,-6-4 3 0,7 2 1 0,-1 2-1 0,-6-4 2 15,7-4 2-15,-1 5 1 0,7-2 2 0,-6 2 3 16,5-5-3-16,-4 5 1 0,4-4 0 0,1-1-1 0,1 1 1 15,-2 0-3-15,2 3-1 0,-2-4 1 0,2 1 0 0,5 0-1 16,1 4 0-16,-8-1 0 0,8 0-1 0,-7 0-2 0,7-3 0 16,-1 7-2-16,-6-3-2 0,7-2-1 0,-7 5-3 15,0 0-3-15,-6 0-2 0,5 5-4 0,-5-2-2 0,0 1-2 16,-7-1 2-16,0 5-1 0,0-1 0 0,0 0 2 0,-7 4 1 16,0 0 1-16,1 0-1 0,-7 1 2 0,0 2-2 0,0-3 2 15,-1 3 0-15,2 1 0 0,-2-3 0 0,-4 2 4 0,4-3 3 16,1 0 0-16,1-1 2 0,-8 5 0 0,6-7 1 0,1 3-1 15,7-3 0-15,-8 2-4 0,8-2-3 0,0-1-3 16,0-3-1-16,0 3-1 0,6-3-1 0,0-1 0 0,0 1-2 16,0-1 0-16,0 1 1 0,6 0 1 0,0 0 2 0,0-4 0 15,8 0 0-15,-2 0-1 0,9 0 1 0,-3-4 0 0,2 0-1 16,0 0-1-16,5 1-1 0,1-1 0 0,1-3-3 0,5 4 1 16,-5-1 0-16,-2-4 0 0,-4 5 0 0,4-5-6 0,1 4 2 15,-6-2 1-15,-1 2 1 0,0 0 0 0,-5 0 2 16,-1 0 4-16,1 1 3 0,-2-1 9 0,-5 0 11 0,-1 4 14 15,1-3 17-15,-7 3 16 0,6 0 16 0,-6-3 13 0,0 3 9 16,0 0 8-16,0 0-4 0,0 0-9 0,0 0-14 0,0 0-13 16,0 0-15-16,0 0-15 0,0 0-11 0,0 0-10 15,0 0-10-15,0 0-7 0,0 0-3 0,0 0-4 0,0 0-7 16,0 0-3-16,0 0-12 0,0 0-18 0,0 0-23 0,0 0-33 16,0 0-42-16,0 0-39 0,0 3-45 0,0-3-36 0,-6 0-25 15,6 3-18-15,-7-3-15 0,7 4-20 0,-6-4-26 0,-7 0-46 16,7 4-74-16,-8-4-16 0</inkml:trace>
  <inkml:trace contextRef="#ctx0" brushRef="#br0" timeOffset="137639.79">8393 17522 168 0,'-12'4'482'0,"-1"-4"-71"0,6 0-142 0,1 0-115 0,-1 0-74 16,0 3-38-16,7-3-21 0,0 0-11 0,0 0-3 0,0 0 0 16,0 0 2-16,7 0 2 0,0 0 4 0,-1 0 1 15,6-3 4-15,3 3 3 0,-3 0 0 0,2-4 0 0,11 1-1 16,-5-1 0-16,6 1 0 0,0-6 2 0,0 6 0 0,7-4 3 15,-1 3 1-15,0-4 3 0,8 1 2 0,-8-1 2 0,7 2-2 16,-5-2-4-16,-2 1-3 0,7 3-3 0,-14-2-6 0,2 1-11 16,0 2-16-16,-2 3-17 0,-5 0-15 0,-9-4-16 15,9 4-21-15,-13-3-28 0,7 3-37 0,-8-4-50 0,1 4-93 16,-1-4-96-16,-6 0-55 0</inkml:trace>
  <inkml:trace contextRef="#ctx0" brushRef="#br0" timeOffset="137858.34">8614 17365 315 0,'0'0'511'0,"7"3"-81"0,-7 1-160 16,8 0-113-16,-3 2-63 0,9 3-34 0,-1 1-14 16,0-3-1-16,0 8 2 0,0-3 4 0,-7 2 6 0,8 1 3 15,-2-1 4-15,1 5-1 0,1-1-1 0,-2 0-7 0,2 0-6 16,-2 1-5-16,2-2-8 0,5 2-9 0,-5-1-7 0,-3 5-7 15,9-5-9-15,-6 4-11 0,-1-1-18 0,0-2-22 0,7-1-21 16,-8 1-25-16,2-4-24 0,5-4-34 0,-5-1-48 16,4-2-73-16,-4-4-128 0,5-4-61 0,-5 0-32 0</inkml:trace>
  <inkml:trace contextRef="#ctx0" brushRef="#br0" timeOffset="138139.6">9553 16973 476 0,'0'0'578'0,"-6"3"-32"0,6 5-198 0,-6-2-145 0,6 6-88 15,0 6-51-15,0-2-25 0,0 1-4 0,6 4 8 0,-6 2 13 16,6 3 21-16,1 0 19 0,0-1 16 0,-1 4 13 0,1 0 5 15,5 0-3-15,-4 1-10 0,4-1-15 0,-6 4-21 0,8-4-20 16,-1 1-17-16,-7-1-14 0,8 1-9 0,-2-1-9 16,2-3-5-16,-2-1-9 0,8 1-10 0,-7-4-14 0,0 3-22 15,0-2-26-15,0-5-32 0,0 4-37 0,0-3-34 0,1-2-28 16,-2-5-22-16,2-5-21 0,-2 0-34 0,-5-7-68 0,6-4-113 16,-7-3-40-16,1-4-14 0</inkml:trace>
  <inkml:trace contextRef="#ctx0" brushRef="#br0" timeOffset="138545.76">9553 16907 31 0,'-12'-8'529'0,"-2"1"1"0,2 3-126 16,5 0-169-16,0-2-105 0,7 6-57 0,-6-9-34 0,6 6-17 15,0 3-9-15,6-7-3 0,-6 3-1 0,7 1 3 0,-7-5 1 16,7 4 1-16,-1-3 1 0,0 0 1 0,8 0 0 16,-8-1-1-16,7 1-2 0,-6-1-3 0,6-2-2 0,-1-2 2 15,2 1 0-15,-2 5 4 0,2-6 0 0,-1 1 1 0,0 0 4 16,0 0 3-16,-1 1 0 0,2-2 1 0,-8 5 0 16,8-1-2-16,-1 2 1 0,-7-2-2 0,7 1-2 0,-6-1-4 15,-1 6-2-15,7-3 1 0,-6 2-2 0,-1-1 0 0,1 1-4 16,-1-2 1-16,-6 5 2 0,7 0 5 0,-7 0 8 15,7 0 8-15,-1 5 8 0,0-2 7 0,-6 1 10 0,6 4 9 16,2-2 4-16,-2 5 4 0,0 1 3 0,1 2 0 0,-1 1-3 16,1-1-3-16,-1 1-5 0,1 3-5 0,-1 0-5 15,1 1-9-15,0-1-10 0,-1 1-7 0,0-2-8 0,-6 2-6 16,7 0-4-16,0-2-7 0,-1 3-19 0,1 1-41 0,-1-3-47 16,0 1-53-16,8-5-54 0,-2 4-80 0,2-7-149 0,-2 4-103 15,8-8-65-15,-7 4-17 0</inkml:trace>
  <inkml:trace contextRef="#ctx0" brushRef="#br0" timeOffset="138967.57">10036 17529 378 0,'0'-3'478'0,"-7"-1"-109"0,1 1-126 0,-1 3-92 0,0-4-49 16,1 1-24-16,-7 3-8 0,0 0 0 0,0 0 7 15,0 3 11-15,-6-3 10 0,5 4 12 0,-5-1 8 0,6 1 4 16,0 3-3-16,0-3-6 0,0 3-13 0,-1 0-13 0,8 4-15 15,0-3-17-15,6 3-15 0,-6-5-11 0,12 6-8 0,-6-1-4 16,6-4-4-16,8 7-3 0,-2-2-2 0,1-5-2 0,0 4 0 16,7 0-3-16,-1 0 0 0,1 0-1 0,-1-3 0 15,1 3-1-15,0-1-2 0,-8 2-1 0,8-2-1 0,-7-3-1 16,-7 5 2-16,8-1 0 0,-8 0 2 0,1-4 1 0,-7 8 1 16,0-4 2-16,0-1 1 0,-7 2 1 0,1-1-1 15,-8 0-2-15,8-4-1 0,-7 4-2 0,0-4-4 0,0-3-14 16,7 3-20-16,-8-4-30 0,8 1-38 15,-7-4-41-15,13 0-40 0,-7-4-55 0,14 1-81 0,-7 0-139 16,7-5-82-16,5 1-25 0,-5-1 7 0</inkml:trace>
  <inkml:trace contextRef="#ctx0" brushRef="#br0" timeOffset="139217.34">10323 17512 175 0,'0'0'552'0,"0"-4"2"0,0 4-146 0,0 0-157 0,0 0-105 16,0 0-53-16,0 4-17 0,6-1-1 0,-6 4 12 0,0-3 21 16,7 3 26-16,-7 1 24 0,0 2 20 0,6 1 5 0,-6 4-2 15,6 0-11-15,-6 3-18 0,8-4-24 0,-8 9-27 0,5-5-27 16,2 0-20-16,-1 5-18 0,0-2-14 0,2 1-9 16,-2 0-6-16,1 4-4 0,6 0-1 0,0-5-6 0,-7 5-7 15,8-4-14-15,-2-3-20 0,0-1-34 0,-4-4-43 16,4 1-50-16,-5-4-50 0,0-3-41 0,0-5-39 15,-1 1-55-15,-6-4-92 0,0 0-101 0,0 3-34 16,0-3-2-16</inkml:trace>
  <inkml:trace contextRef="#ctx0" brushRef="#br0" timeOffset="139467.46">10336 17493 298 0,'6'-7'539'0,"-6"-1"-50"16,6 4-161-16,-6-4-129 0,8 6-80 0,-3-2-50 0,8 0-30 16,-7 0-13-16,2 1-7 0,5 3 3 0,-7 0 4 0,1 0 6 15,0 3 3-15,-1 1 6 0,0 0 1 0,-6 2-1 0,6 2-1 16,-6 4-5-16,-6-1-6 0,6 4-5 0,-6-1-11 16,-7-3-4-16,6 8-2 0,-6-5-2 0,-1 1-3 0,2 2 0 15,0-2-1-15,-2-1 0 0,1 2 2 0,0-2-2 0,0 1-4 16,0 0-10-16,6-4-16 0,-5 3-26 0,12-3-26 0,-7 0-28 15,7-7-38-15,0 3-65 0,0-7-114 0,0 0-98 16,7 0-55-16,-7-4-23 0</inkml:trace>
  <inkml:trace contextRef="#ctx0" brushRef="#br0" timeOffset="140060.84">10616 17493 294 0,'-7'-4'511'16,"-5"4"-70"-16,-2-3-160 0,8-2-121 0,-1 2-72 0,7 3-41 16,-7 0-21-16,1 0-13 0,6-4-6 0,0 4-3 0,0 0 0 15,0 0-5-15,0 0 1 0,0 0 0 0,0 0 0 16,0 0 1-16,0 4 2 0,0-4 1 0,0 3 2 0,6 2 4 15,-6-2 2-15,0 1 5 0,0 3 6 0,0 1 3 0,-6-1 4 16,6 4 1-16,-6-4 4 0,6 4 0 0,-13 1-1 0,6-2 0 16,7 5-5-16,-7-1-3 0,1-3-3 0,0 4-3 0,-1-5-5 15,0 6-1-15,0-5-3 0,7 0-2 0,-5-1-2 16,5 2-2-16,0-1 0 0,0-5 1 0,-7 2-1 0,7-1-1 16,0-3 0-16,0 0 0 0,7 0-1 0,-7-4 4 0,0 3 1 15,0-3 6-15,0 0 8 0,0 0 12 0,0 0 14 0,5-3 12 16,-5-1 10-16,7-4 8 0,0 5 5 0,0-9-1 0,5 6-3 15,-5-5-7-15,6-1-17 0,-6 2-3 0,5-5 0 0,-5 4-8 16,6-1-2-16,1 2-3 0,-2-1-3 0,0 0-3 16,-4 4 6-16,5-4-10 0,-7 3-9 0,0 5-2 0,2-5-7 15,-2 4-4-15,0 4-1 0,-6-2-3 0,7 2-2 0,-7-5-1 16,0 5-2-16,0 5 0 0,7-5-1 0,-7 0 3 0,0 2 0 16,6-2-1-16,-6 4 0 0,0-4 0 0,6 4 1 0,-6 0 3 15,0-1-1-15,7-3 0 0,-7 0-1 0,5 4 0 16,3-4 0-16,-1 0-1 0,-2 4 0 0,2-4-1 0,0 0 0 15,0 0 0-15,-1-4 1 0,1 4-1 0,-1 0 1 0,1 0-1 16,-1-4-1-16,1 4 1 0,-1 0 1 0,0 0 0 0,2 0-2 16,-2 0 2-16,0 4 0 0,-6-4 3 0,7 4 0 0,-1 0 1 15,0-4 0-15,1 2 1 0,0 3 0 0,-2 2 1 16,3-4-1-16,-1 1-2 0,-1 4 1 0,7-5-10 0,-6 4 0 16,-1 0-8-16,7-2-15 0,-7-2-24 0,8 5-33 0,-3-1-35 15,-2 0-39-15,2-3-32 0,3-4-40 0,-1 0-50 0,-6-4-76 16,-1-3-126-16,0 0-52 0,2-1-13 0</inkml:trace>
  <inkml:trace contextRef="#ctx0" brushRef="#br0" timeOffset="140654.47">10388 16433 331 0,'0'0'442'0,"0"0"-109"15,0 0-122-15,0 0-86 0,6-2-55 0,1 2-31 16,-1-4-8-16,1 4 1 0,0-4 6 0,5 0 4 0,-6 1 7 16,8-1 7-16,-1 4 6 0,0-4 2 0,-1 0-1 0,9 2-3 15,-9 2-3-15,2 0-3 0,-1 0-2 0,6 0-5 16,-6 0-2-16,1 2-1 0,-2 6 0 0,-5-1-1 0,-2 5 1 16,3-2 0-16,-2 9 0 0,-12 0 2 0,6 2-1 15,-13 4-4-15,6 4-2 0,-5-2-4 0,-2 2 0 0,1 0 1 16,-6 1 12-16,6-5 11 0,-1-3 13 0,8 4 12 15,-7-8 8-15,6 1 9 0,0-4 7 0,2-1 4 0,5-3-1 16,0 0-5-16,0-4-5 0,0 4-4 0,5-4-4 0,9-3-4 16,-7 3-7-16,12-7-10 0,1 0-10 0,-1 0-11 0,8 0-10 15,5-7-12-15,7 0-9 0,0-1-13 0,0-3-16 0,7 1-24 16,5-2-47-16,2-3-66 0,-1 1-78 0,0-1-72 0,1 1-97 16,-3-5-165-16,4 1-81 0,-8 4-66 0,-1-5-10 15,-13 1 36-15</inkml:trace>
  <inkml:trace contextRef="#ctx0" brushRef="#br0" timeOffset="150136.62">11880 15995 330 0,'-6'0'304'16,"6"-4"-88"-16,0 0-80 0,-8 4-62 0,8-4-35 0,0 1-18 16,0-1-6-16,0 4 2 0,0-4 5 0,0 1 7 15,0 0 5-15,0-2 4 0,8 1 2 0,-8 1-4 0,6 0-6 16,0-1-7-16,1-3-8 0,-1 3-5 0,1-4-3 0,0 5-3 16,5-2-1-16,-12 3 3 0,7-2-1 0,0 1 2 15,-1-2 2-15,0 2 2 0,-6-1 2 0,6 4 3 16,-6-4 1-16,8 4 3 0,-8-4 1 0,0 4-1 0,6-3-1 15,-6-1 1-15,6 1-1 0,1-1 0 0,-7-3-2 0,6 3 0 16,-6-3 3-16,7 3 4 0,-7 0 5 0,0 1 3 0,7-4 1 16,-7 3 0-16,0-3 2 0,6-1 0 0,-6 1-1 15,0 0 8-15,0-1 2 0,0-2 2 0,-6-2 2 16,6 1 9-16,-7-3 8 0,7-1 7 0,-7 1 5 0,1-1-6 16,6-4 0-16,-7 5 2 0,7-8 0 0,-6 4-3 0,6-5-8 15,-6 5-8-15,6-3-7 0,-8-2-8 0,8 1-7 16,-6-3-8-16,6-1-6 0,-6 1-6 0,6-2 0 0,-6-1 6 15,-1-1 1-15,0-6 3 0,7 6 0 0,-6-3 7 16,0-5 5-16,-1 5 2 0,0-6-2 0,1 1-3 0,-7-2 2 16,-1 3 1-16,2-6 1 0,-1-1-5 0,0 2 2 0,-7 0-3 15,1 2-1-15,-1-5-2 0,1 4-8 0,-1-1-3 16,0-3-4-16,1 1-2 0,-7 2-7 0,6-3-1 0,0 4-8 16,-5-1 2-16,5 1 3 0,0 3 1 0,1 1 2 15,-7-1 6-15,6 4 1 0,1 0 4 0,-2 4 11 0,3-1 1 16,-1 1 2-16,-1 4 2 0,7-5-1 0,-7 5-4 0,-1-2 2 15,2 2-4-15,1 0-5 0,-2 0-5 0,1-1-2 16,-1-3-2-16,0 6-1 0,-5-3 0 0,5 0-3 16,-6 1 1-16,6 4-1 0,-7-6 1 0,1 5-4 0,1 5 0 15,-1-6 0-15,0 5 0 0,-1-4 0 0,0 3-2 0,2 2 0 16,0 3 0-16,-1-6-1 0,-8 2 1 0,9 0 1 16,-1 3 1-16,0-4 0 0,-1 5 0 0,-5-1 0 0,6 5 1 15,-1-1 3-15,2-4 1 0,-7 3-1 0,-2 2 0 0,2-1 0 16,-1 0 2-16,1 4-1 0,-7-4-4 0,0 3-1 15,-1 5 0-15,-5-5-2 0,-1 8-1 0,-5-4 0 0,-2 4-2 16,1 0 0-16,-7 0 2 0,0 0 0 0,8 4-1 16,-8-4 0-16,1 4 2 0,5 0-1 0,-6-1 1 0,1-3-2 15,5 8-1-15,2-8 0 0,-8 4 2 0,7 3-1 0,-1-4 2 16,2 1 0-16,-2-1 2 0,-5 5 0 0,5-4 0 16,2 3-3-16,-1-4 1 0,-2 4-3 0,-4 5-3 0,0-5-5 15,-1 1 0-15,-7-1-1 0,8 5 0 0,0-6 0 16,-1 5-1-16,0-3 1 0,-6 3 2 0,14-4 2 0,-8 0 0 15,0 4 1-15,1-4 2 0,5 4 1 0,-6-3 1 0,7 3 1 16,-6-5 3-16,6 6 0 0,-7-1 2 0,0 0-1 16,1 1 0-16,-1-2 0 0,0 1-3 0,1 4-3 0,-1-5-3 15,-6 5-3-15,6-1-3 0,-6-2-1 0,0 2-4 16,5-2-2-16,-4 2 0 0,6 1 2 0,-7-4-1 0,0 0 4 16,6 4-3-16,-6-4 5 0,6-1 3 0,-7 1 4 0,9-3 1 15,-2 3 3-15,-7-3-3 0,8 2 3 0,-1-2 3 16,1 3 1-16,-1 0-2 0,0-1 0 0,1 2 0 15,-7-1-2-15,-1 4 6 0,1-5-6 0,-1 5-3 0,-5-1-3 16,6 5-2-16,-7-4-3 0,7-1-2 0,-6 1 0 0,-1-1 1 16,6 1 3-16,-5-5 2 0,0 6 4 0,6-6 4 15,-9 2 2-15,4-2 1 0,5 1 1 0,-7 0-1 0,7 1 0 16,0-2-1-16,0-2-1 0,0 3 1 0,0-4 0 16,6 4-1-16,-7-3-1 0,8-1 2 0,-1 0 0 0,7 1-2 15,-7-1 0-15,1-4 1 0,5 4-1 0,-6-3 3 0,8-4 2 16,-8 0-1-16,0 0 0 0,7-4 3 0,0 2-1 15,-7-3 2-15,8-2 1 0,-2 4-1 0,1-5 0 0,7 1 0 16,-8 0-2-16,8-1 9 0,-7-3-4 0,6 4-3 0,1 0-3 16,-3-5-2-16,11 4 1 0,-8 2 0 0,5-5-1 15,-5 3-8-15,5-3 3 0,1 4 2 0,0 0 2 0,0-1-1 16,0 5-1-16,0-1 0 0,0 1 1 0,-2 3 1 16,10 0 0-16,-8 0 0 0,6 0 2 0,-5 0 0 0,5 0 0 15,1 0 0-15,-3 0 0 0,4 0 0 0,-2 0 0 0,8 0 0 16,-9 0-2-16,9 3 1 0,-7-3 0 0,5 0-1 15,1 0 1-15,-6 4 0 0,5-4-1 0,-5 3 1 16,5 1-1-16,-5 0 0 0,0 0 1 0,6 3 0 0,-7 1 0 16,1-2 0-16,-1 2-1 0,0 3-3 0,-7-5 2 0,8 6 0 15,0-1 1-15,-7 0 0 0,6 0-6 0,-5 0 1 16,4 0 4-16,1-3 2 0,-5-1 0 0,5 3 1 0,-6-2-1 16,7-1-1-16,-1 1 7 0,1-4-3 0,-2 3 0 15,2-4-1-15,-1 4-2 0,1-2 0 0,-2 2-10 0,3-3 5 16,-2 2 3-16,-5 2 2 0,5 0-1 0,-7-1 1 0,8 4 1 15,-7-4 1-15,5 5 9 0,3-6-5 0,-2 5-4 16,1 1-1-16,-1-4 0 0,1 1-5 0,-2 3 2 16,8-2-1-16,1 6 1 0,-1-6 1 0,-7 1 1 0,13 5-1 15,-7-2-1-15,2-3 3 0,0 3-1 0,5-3-1 0,-1 5-1 16,2-7 1-16,-1 7-3 0,1-3 1 0,0-1-1 0,-1 3 1 16,0-4 0-16,2 4-1 0,3-5 1 0,-3 5 0 15,-2-1 1-15,8 1 0 0,-8-1 1 0,7 2 1 0,-1 2-1 16,-4 0 1-16,3 1 0 0,3-1-1 0,-1 0 1 0,0 0-1 15,7 4 1-15,-8 1-1 0,2-1 0 0,5-1 1 16,-7 2 1-16,8 2 0 0,-8-3 0 0,9 4 2 16,-2-1 0-16,1 1-1 0,-8 3 1 0,8 0 0 0,0 0 1 15,-7 5-2-15,6-2-1 0,1 5 2 0,-7 1 0 0,5 2 0 16,-4 0 1-16,-1 4-2 0,6-1 0 0,-6 5 0 16,1 0-1-16,-2-4-1 0,2 0-1 0,4 0 0 0,-4 0-2 15,5-4 1-15,1-3 0 0,-1-1 1 0,7-2 1 16,-7-2 0-16,7 1 0 0,-6-4 0 0,6 5 1 0,0-5-1 15,0 0 1-15,0 0 0 0,6 1 0 0,-6-4 1 0,7 3-1 16,-7 0 0-16,7 0 0 0,-1 2 0 0,1-2 0 16,-1 3 1-16,8 1 0 0,-8 4-1 0,0-1 0 0,8 1 1 15,-8 7 2-15,6-4 0 0,2 4-2 0,-8 4-2 16,7-4 1-16,1 3 0 0,-8 1-1 0,7-4-2 0,-6 0 0 16,6 4-1-16,-1-8 0 0,2 3 1 0,-1 1 1 0,-8-3 0 15,9 0 1-15,-1-5 0 0,1 1 0 0,-8-1 1 0,7-2 2 16,6-2 0-16,-6-2-2 0,1-1 3 0,6 0 0 0,-2-4 1 15,2 2 0-15,-1-6 0 0,1 6 0 0,6-6 0 16,-6 4 1-16,5-3 0 0,9 1-1 0,-9 2-2 0,1 1-1 16,6-1 1-16,-5 1 0 0,6 4 0 0,6-1 1 0,-6 0-2 15,6 4 1-15,0-4 1 0,-8 5 0 0,10-2-2 16,-2 5-2-16,-8-4 0 0,9 3 0 0,0 5 0 16,-9-5-2-16,3 1-1 0,5 4 0 0,-7-5 1 15,-7 5 0-15,9-4 1 0,-2-5 0 0,1 5-1 16,-2-5 0-16,-3 1 0 0,10 0 2 0,-5-4 0 0,-1 1 0 15,8-5 0-15,-1 2 0 0,7-5 0 0,6 0 1 16,-6-1-2-16,5 1 0 0,1 0-3 0,7 0-6 16,0 1-4-16,-1 2 1 0,1-3 1 0,0 4-2 15,6-1 1-15,-7 2-5 0,99 38-3 0,-46-25 5 16,-33-15 2-16,-13-10-3 0,-7-7 1 0,-11-5 1 0,5-3 0 16,-8 0 5-16,3 0 5 0,-3 0 0 0,3 0-2 0,-1 0 2 15,0 0 0-15,-1 0 1 0,1 0-1 0,-1 0-1 0,7 0-1 16,-8 0 0-16,10 0 2 0,-8 0 1 0,5 0 0 15,2 0 1-15,-1 0 1 0,7 0 0 0,0 0 0 16,-2 0 1-16,-4 0 0 0,12 0-1 0,-7 0-2 0,1 0-1 16,0 0-2-16,-7 0-3 0,1 0-2 0,-2 0 1 0,2 0-2 15,-1 0 0-15,-7 0 0 0,7 0 0 0,0 0 6 0,0 0 1 16,1 0 2-16,-1 0-1 0,1 0 4 0,4 0-1 16,-4 0 0-16,-2 0 1 0,9 0-1 0,-9 0 0 15,2 0-1-15,-1 0 2 0,0 0-1 0,0 0 1 0,-6 0 0 16,6 0 0-16,-8 0 2 0,4 0 1 0,-3 0 0 0,1 0-2 15,-1 0 1-15,1 0-1 0,-1 0 4 0,1 0-2 0,-7 0-2 16,6 0 0-16,1 0 0 0,-1 0 0 0,1 0 0 16,0 0 1-16,6 0-2 0,-6 0 0 0,6 0 0 15,0 0-1-15,7 0-8 0,-7 0 6 0,-1 0 0 0,1 0 1 16,-5 0 0-16,4 0-4 0,1 0 1 0,-5 0-2 0,-3 0 5 16,3 0-5-16,-8 0 0 0,5 0-2 0,-3 0 1 0,4 0 2 15,-5 0 0-15,5 0 1 0,-6 0 1 0,7 0 2 16,-1 0 0-16,1 0 1 0,-1 0-2 0,1 0 2 15,-2 0 1-15,-3 0 1 0,4 0 4 0,0 0 0 0,1 0-1 16,1 0-1-16,-2 0 0 0,1 0-1 0,-7 0 0 0,-1 0 0 16,9 0-2-16,-15 0 0 0,7 0 0 0,0 0-1 0,0 0 0 15,0 0-1-15,0 0 2 0,7 0 0 0,-7 0-2 16,7 0 2-16,6 0 1 0,-7 0 1 0,7 0 1 0,0 0 1 16,1 0 2-16,6 0-2 0,-7 0 1 0,6 0-1 15,-6 0 1-15,7 0-1 0,0 0 1 0,-7 0-2 0,7 0-1 16,-8 0 0-16,1 0 0 0,1 0 0 0,-8 0-1 0,0 0-4 15,-5 0-3-15,6 0-1 0,-13 0-5 0,5 0-8 16,1 0-4-16,1 0-2 0,-8 0-4 0,7 0 8 0,0 0-3 16,-6 0 0-16,6 0 2 0,0 0 7 0,6 0 5 15,-5 0 3-15,5 0 5 0,1 0-4 0,-27 0 4 0,1 0 4 16,13-3 3-16,-1-5 0 0,1-3 0 0,5-3 0 16,2-1 1-16,5-3 0 0,-5 3 2 0,-1 1-2 15,0-1 1-15,-7 1-1 0,7-2 0 0,-6 5 0 0,-7-3-2 16,6 3 2-16,-5-1-3 0,-1 2 0 0,0-1 0 15,0 0 0-15,-6 0 1 0,5 4 0 0,-5-4 0 16,0-5 1-16,-1 7 1 0,1-3 2 0,0-3 0 16,-1 1 1-16,1-1-2 0,0 0 0 0,-2 1 0 15,-4-1 1-15,5-4-3 0,-5 5-2 0,4-3 0 16,-4-3-1-16,-1 3 0 0,0-2 0 0,-1 1-1 0,2-1 0 16,-1 1 0-16,0-4 0 0,0 3 1 0,6 1 0 15,-5 0 1-15,-2 0 0 0,8-1 1 0,-8 4 0 16,2 1 1-16,-1-1 0 0,7 0-1 0,-7 5 2 15,0-5-1-15,0 4 1 0,7-1-2 0,-8 2 0 0,2-1 1 16,5-4 0-16,-6 5 2 0,0-2-2 0,7 2 1 16,-7-1 0-16,6-5 2 0,1 7-1 0,6-8 1 15,-7 7-1-15,8-5-1 0,-1 1 0 0,0-5-1 16,-1 4 0-16,1-2-1 0,1 3-1 0,-1-1 0 16,-6-4-1-16,6 4-1 0,-7 1 0 0,7-1-2 0,-6 1 0 15,-1-1-1-15,1 1 1 0,0-1-2 0,6-1 3 16,-7-2 0-16,1 4 1 0,-1-5 1 0,1 1 1 15,-7-1 2-15,6 2 3 0,1-2 1 0,-1-3 5 0,-7 3 4 16,9-2 3-16,-2-2 4 0,-5 2 6 0,5-1 5 0,7 0 1 16,-6 0 0-16,-1 0-1 0,7-4-4 0,-6 4-3 0,6 0-3 15,-7-4-6-15,7 4-6 0,0 1-4 0,1 2-2 16,-7-2-4-16,-2-1-2 0,2 3 0 0,-7-3-2 0,7 1 1 16,-8-1 0-16,2-5 0 0,-1 6-1 0,0-4 2 0,-6-1 0 15,5-3 1-15,2 2 1 0,-8-2-2 0,6-4 1 0,2 3 1 16,-1 1 1-16,0-4 4 0,0 4 3 0,1 0 4 0,-8-3-5 15,13 1 5-15,-12 2 4 0,6 0 4 0,-1-1 4 0,2 1-1 16,-8-4 2-16,0 4 1 0,8-3 9 0,-8 3 1 16,-6-5 5-16,7 5 6 0,-1-4 5 0,-6 0 4 0,0-1 1 15,0-2 1-15,0 3 1 0,0-4-1 0,0 1-2 16,0-1-6-16,0 1-6 0,0-2 2 0,0-2 0 0,0 4-2 16,-6 0-6-16,6-2-1 0,-7 1-5 0,7 5-4 0,-6-1-3 15,6 4-5-15,-6 2-1 0,-2 2-2 0,2 0-3 0,0 3-2 16,-8 4 0-16,2-1-7 0,5 1 0 0,-6 3-2 15,0 0-9-15,7 1 0 0,-8 3 1 0,8-3 0 16,-7 2-7-16,0 1-11 0,0 0-27 0,7 4-57 0,-8-4-76 16,2 4-81-16,-2-4-85 0,8 4-161 0,-14-4-108 0,7 3-89 15,-7-3-30-15,1-1 17 0</inkml:trace>
  <inkml:trace contextRef="#ctx0" brushRef="#br0" timeOffset="161681.01">15959 1546 144 0,'-13'-11'215'0,"-7"3"-133"0,7 2-128 15,-6-6-148-15</inkml:trace>
  <inkml:trace contextRef="#ctx0" brushRef="#br0" timeOffset="162290.2">11274 6301 348 0,'-6'-11'480'0,"6"3"-160"16,0-3-145-16,0 1-81 0,6 2-43 0,0-3-25 16,1 3-11-16,6-2-4 0,0 3 0 0,-1-5-2 0,2 5 5 15,6 4-1-15,-1-6 2 0,7 7 0 0,7-6 0 16,-1 4-2-16,14 1-2 0,-1-5-3 0,8 4-3 0,12-3 0 15,0-3 5-15,13 2 4 0,0-3 5 0,13-3 3 0,0-1 3 16,8 0 5-16,5-3 8 0,1 0 5 0,-2-1 3 0,8-3 5 16,-7 0 1-16,-6 5 0 0,-7-6-1 0,-6 5-5 15,-6 0-7-15,-14 2-5 0,-8 2-9 0,-11 3-8 16,-13 4-8-16,-2-1-4 0,-11 4 0 0,-6 2-1 0,0-2 0 16,-14 4-3-16,-7-4-1 0,0 4 2 0,-12 0 0 0,-1 0 1 15,1 4-2-15,-14 0-1 0,8-2 0 0,-3-2 1 16,-3 4 0-16,5 4-1 0,6-8-1 0,1 7-1 0,4-7-1 15,10 4 0-15,-10 0 2 0,15 3-3 0,0-4 1 16,0 4 3-16,0 1-1 0,0 0 1 0,9-1 1 0,-3 1 0 16,-1-1 0-16,-5 0 1 0,7 4 0 0,-7-4-2 0,8 0 1 15,-8 0-1-15,-8 5 0 0,1-1-2 0,2 0-3 16,-10 3-7-16,4-3-15 0,-2 3-18 0,-7 2-29 16,0-5-27-16,8 3-41 0,-8-7-79 0,6 1-157 0,-6-1-66 15,15-3-45-15</inkml:trace>
  <inkml:trace contextRef="#ctx0" brushRef="#br0" timeOffset="162899.26">12284 6055 237 0,'0'0'485'0,"-7"0"-129"0,1 0-147 0,6 0-89 0,-7 0-49 16,7 0-29-16,0 4-15 0,-6-4-13 0,6 0-7 16,6 0-3-16,-6 4-1 0,0-4-1 0,7 4 2 0,-7-4-1 15,6 3 0-15,7-3-1 0,-6 0 4 0,6 0 0 0,0 0-1 16,6 0 2-16,1-3 1 0,-1-1 1 0,7 0 1 16,1-3 2-16,-2 0 2 0,8-2 1 0,-6-1 4 15,5-1 3-15,1 0-1 0,-1 0 2 0,-6 0 2 0,0 4-1 16,-14-1-1-16,3 4 3 0,-3-3 2 0,-5 4 0 0,-7 3 1 15,0 0-4-15,0-4-2 0,-7 4-1 0,0 0-1 0,-6 4-7 16,1-4-5-16,-8 8-5 0,7-6-4 0,1 2-8 16,-2 4-12-16,1-5-15 0,6 1-17 0,0 4-19 15,7-5-26-15,7-3-40 0,0 0-70 0,6 0-143 0,1-3-81 16,5-5-35-16</inkml:trace>
  <inkml:trace contextRef="#ctx0" brushRef="#br0" timeOffset="163165.04">13040 5806 271 0,'-7'0'485'0,"7"-3"-136"0,-6 3-152 0,-1 0-91 0,0 0-48 16,1 0-26-16,-6 0-11 0,4 3-3 0,-11-3-1 0,6 4 0 16,-6-1 1-16,-7 1-2 0,-1 0 1 0,-5 3-1 15,-1 1-1-15,-6 2 0 0,-6-2-2 0,-9 7 0 0,4-5 4 16,-3 2 3-16,-5 2 0 0,-2 1 1 0,-4-1 1 0,-2 1 2 15,1-3 2-15,-7 2 0 0,7 1 0 0,-6-1-4 16,-1 1-2-16,-6 0-2 0,6-1-4 0,-6 1-3 0,0-1-4 16,6 1-5-16,-6 0-1 0,13-1-1 0,0 1-1 15,11-4 0-15,4-1 0 0,10-1-3 0,8-3-13 0,4 2-17 16,3-4-18-16,13-2-29 0,-1-2-44 0,13-2-86 0,-7 2-163 16,7-8-83-16,7-2-35 0</inkml:trace>
  <inkml:trace contextRef="#ctx0" brushRef="#br0" timeOffset="163539.87">11502 5685 315 0,'7'-14'519'0,"-7"3"-102"0,0 3-175 0,0 2-104 16,0-3-55-16,-7 6-34 0,-6 0-18 0,7 3-11 0,-14 0-2 15,0 6 1-15,-13 3 2 0,1 1 1 0,-7 5 1 0,-6 6 0 16,-8 2-1-16,-5 6-2 0,-1 4-1 0,0 0-3 0,-6 3-1 15,0 4 3-15,0 5 1 0,-1-5 3 0,1 0 9 16,0 1 8-16,7-5 2 0,-1 4 1 0,7-2 0 16,0-1-3-16,0-1-4 0,12-4-2 0,2 1-11 0,5 1-5 15,0-5-5-15,6 3-4 0,15-6 0 0,0 3-3 0,4-2 0 16,16-2-4-16,-2 1 2 0,6-4 2 0,14-1 3 16,1-1 7-16,5-3 3 0,15-2 6 0,4-1 2 0,13 1 7 15,3-7 2-15,11-2 0 0,0-1 0 0,13-1-2 16,1-4-9-16,4-4 3 0,9-1 0 0,0 2-4 0,-1-4 0 15,7 0-4-15,-14-1-2 0,1 1-2 0,0 0 3 0,-6 0-5 16,-9 3-6-16,-4 0-3 0,-8 4-4 0,-6 0-8 16,-6 4-13-16,-13 0-19 0,-7 3-23 0,-6-4-21 0,-1 4-20 15,-12 1-17-15,-1-1-16 0,-6 1-9 0,-7 3-6 16,-6-4-10-16,0 4-23 0,0 0-67 0,-12 0-139 0,-1-1-64 16,-6 2-28-16</inkml:trace>
  <inkml:trace contextRef="#ctx0" brushRef="#br0" timeOffset="164601.97">5761 1821 242 0,'-13'-27'157'0,"-6"6"-136"0,0-1-98 16,-8 7-63-16,1-2-43 0</inkml:trace>
  <inkml:trace contextRef="#ctx0" brushRef="#br0" timeOffset="164664.46">5279 1579 9 0,'-25'-8'81'0,"-2"1"-24"0,7 0-18 16,1 0-25-16,0 3-24 0,-1 0-28 0,0 0-44 15</inkml:trace>
  <inkml:trace contextRef="#ctx0" brushRef="#br0" timeOffset="165226.81">4875 1356 98 0,'0'-12'437'16,"0"-2"-146"-16,-6 2-118 0,6-2-61 0,0 3-29 16,0-1-17-16,0 2-9 0,0-1 0 0,0 0-3 0,0 4 0 15,0 0-3-15,0 3-5 0,0-1-8 0,0 5-6 0,0 5-5 16,6 2-6-16,-6 7-5 0,6 1-3 0,-6 7-1 0,8 4 0 15,-8 6 2-15,6 2-1 0,0 6-1 0,1 4-2 16,-7 0-2-16,6 7 1 0,0 1 2 0,1 3 0 16,0-1 1-16,-2 5 1 0,2-4 0 0,-7 4 1 0,8-1 3 15,-2-3-4-15,-6 1-1 0,6-1-2 0,1-1 0 0,-7-3-2 16,7-3 0-16,-1-5 0 0,1-6 2 0,-1-3 3 16,-6-5 7-16,6-8 12 0,-6-1 15 0,7-3 30 0,-7-5 44 15,0-1 47-15,0-5 35 0,0-1 16 0,0-5 4 16,0-8-6-16,7 1-14 0,-7-12-29 0,0 2-42 0,6-10-48 15,-6-2-36-15,5-4-19 0,3 1-12 0,-8-5-5 0,7-4-4 16,-2 1-2-16,-5 0-2 0,8-1-2 0,-2-2-2 16,1-1-2-16,6-4-1 0,-1 0 2 0,2 1-1 15,-1-5-2-15,6 1-1 0,-1 0 0 0,10 3 0 0,-2 4 3 16,6 0-1-16,-7 4-2 0,9 7 3 0,-2 0 2 0,1 11 0 16,-7 0-1-16,7 5-1 0,-7 5-1 0,0 1-2 0,-6 3 0 15,-1 5-2-15,1 6-1 0,-8 1-4 0,2 0-2 16,-1 7-1-16,-7 1-5 0,-6 2 1 0,0 1-1 15,0 2-2-15,-13 5 1 0,1 4 3 0,-8-4 1 0,0 8 5 16,-6-5 3-16,1 0 2 0,-8 4 1 0,7 1 3 0,-7 0 2 16,7-5 1-16,-6 1 0 0,12-1 0 0,-8-3 2 15,17-3-2-15,-9 2-2 0,14-6-2 0,-1 4-2 0,7-1-2 16,7-7 2-16,-1 7-1 0,8-7-2 0,-2 4 3 0,13-5 5 16,3 2-1-16,4-1 2 0,7 0 2 0,0-4-2 15,7 0 3-15,6-3-1 0,0 0-2 0,6 0-4 0,1-4-1 16,6 0-18-16,0 0-36 0,-6-4-41 0,-1 4-45 15,-5 0-41-15,-1-4-35 0,0 4-36 0,-12-4-42 0,-2 2-55 16,-5-3-142-16,-1-2-30 0,-12-1-22 0</inkml:trace>
  <inkml:trace contextRef="#ctx0" brushRef="#br0" timeOffset="165680.1">4419 1022 76 0,'0'-7'515'0,"-6"2"5"0,12-2-224 16,0 0-141-16,7 4-72 0,14-5-36 0,-2 1-20 0,8-1-7 15,12 2-2-15,8-6 1 0,-1 1 2 0,14-4 4 0,-1 1 2 16,6-1 3-16,8-2 2 0,-3-3-2 0,4 3-3 15,-2-6-1-15,0 5-4 0,1-4-4 0,-8 3-4 0,-6 2-4 16,-6-2-3-16,-7 4 0 0,-13 1 7 0,-6 3 6 0,-7 0 4 16,-14 4 2-16,-4-1 1 0,-16 4-1 0,-4 1-1 0,-8-1 0 15,-13 4-7-15,-5 4-8 0,-15-1-5 0,8 5-1 0,-14 3 0 16,7-4 0-16,-1 0 1 0,2 4-3 0,5 0 1 16,7-3-1-16,7-1-6 0,5 0-2 0,14-3-4 0,0 4 0 15,7-5 0-15,6 5 1 0,6-2-4 0,7 2 1 0,0-4 5 16,14 3 5-16,-1-3 3 0,-1 0 2 0,9-1-1 0,-9 1-2 15,7-1 3-15,2-3-1 0,-9 4-1 0,6 0-3 0,-3-1-1 16,-2 1 0-16,-6 3-1 0,-8-3 2 0,2 0-1 16,-8 3 1-16,-6-3 0 0,0 3 2 0,-6 4 2 0,-1-3 0 15,-12 3 2-15,-1-1 1 0,1 1 1 0,-7 4 1 0,0-1-1 16,-1 1-1-16,-5 3-6 0,6-3-13 0,-2 4-17 0,3-2-20 16,6 3-22-16,-1-3-26 0,8 5-32 0,5-3-61 15,-1 3-146-15,8-4-80 0,8 0-54 0</inkml:trace>
  <inkml:trace contextRef="#ctx0" brushRef="#br0" timeOffset="166289.29">15320 2000 12 0,'-19'3'520'0,"6"-3"9"0,0 0-207 0,13 0-139 0,0 0-73 15,13-3-43-15,7 3-24 0,12-3-14 0,7-6-8 16,7 3-3-16,5-2-3 0,8 1 0 0,0-1 1 16,6-2 2-16,7 3-1 0,-1-1 2 0,8 1-2 0,5-1-2 15,-6 2-3-15,8 2-4 0,5 0-3 0,0 0-4 0,6 1-2 16,-5-1-14-16,-1 4-19 0,0-4-27 0,0 0-41 16,-6 4-95-16,-7-7-158 0,-7-1-87 0,-5-2-60 0</inkml:trace>
  <inkml:trace contextRef="#ctx0" brushRef="#br0" timeOffset="166773.43">17314 1242 475 0,'-13'-7'491'0,"0"7"-216"0,7 0-129 16,0 3-67-16,-3 8-31 0,4 0-15 0,-1 8-5 0,6 3 0 15,-8 4 0-15,8 3 3 0,8 7 3 0,-8 8 1 0,6 4-3 16,-6 6-5-16,5 6-5 0,-5 5-3 0,9 1-3 15,-9-1-4-15,6 5-2 0,0-4 0 0,0 1 1 0,1-1 2 16,6-1 1-16,0-2 1 0,1-1 0 0,-2-3 2 0,2-8-2 16,-3 0-2-16,3-3-2 0,-7-9-2 0,6-5-2 15,-7-1 0-15,0-11 18 0,-6-4 34 0,8-4 45 0,-8-2 31 16,0-9 16-16,-8-3 11 0,2-3 4 0,0-9 2 16,-7-5-14-16,6-3-35 0,-7-5-49 0,3-4-29 0,2-4-15 15,-2-3-9-15,5-5-4 0,-8 0-5 0,14-2-1 0,-6-1 0 16,6 0 0-16,0-4 0 0,6 2-5 0,0-3-2 15,8 2-2-15,6-1-2 0,-1 0-3 0,1 0-1 16,6 4 0-16,0 4 0 0,-1 3-1 0,-5 5 0 0,6 3-2 16,-6 6-3-16,-7 5-7 0,-1 4-9 0,2 3-6 15,-1 3-3-15,-6 5-2 0,-1 3-1 0,1 3-1 0,-1 5 3 0,-6 3 11 16,-6 7 7-16,-1 0 8 0,1 8 5 0,-8-1 2 16,8 2 4-16,-8 2 2 0,2 0 1 0,-1-3 0 15,6 3 3-15,1 0-3 0,-1 0 2 0,7 0 0 0,0 1 0 16,0-4 0-16,7-1-2 0,-1 1 1 0,14 3 1 0,0-7-1 15,-1 4 0-15,13-1 0 0,-6-3 0 0,14 0 1 16,-1 1-1-16,6-6 1 0,7 3 0 0,1-3 0 0,-2-2-2 16,8-4 0-16,7 1 0 0,-9-6-2 0,10-2-11 15,-9 0-25-15,0-4-31 0,-5-4-38 0,-1-3-36 0,-7-1-37 16,1-3-55-16,-13-3-97 0,-7-4-151 0,0-5-71 0,-13-2-16 16</inkml:trace>
  <inkml:trace contextRef="#ctx0" brushRef="#br0" timeOffset="167132.63">16376 1117 207 0,'-14'-15'555'0,"8"1"6"0,12-1-216 0,14 1-161 0,6 6-87 16,7-3-45-16,6 1-25 0,13 2-12 0,7-4-5 0,5 3 0 15,9 1 1-15,-1-4 2 0,12 1 3 0,0 0 2 0,1 4 4 16,7-4 4-16,-9 4-1 0,10-4-3 0,-8 4-3 0,-8 0-3 15,-4-1-3-15,-8 4-3 0,-13-3-5 0,-7 3-3 0,-6 0-3 16,-13 2 3-16,-6 2 2 0,0-4-1 0,-8 4 4 16,1-4-2-16,-13 4 3 0,7 0-1 0,-14-4 1 0,1 4-4 15,-1 4 0-15,-5-4 0 0,-2 4-2 0,2 0 0 0,-2 2-2 16,8-2-1-16,-7 3-1 0,13 1-4 0,-7 3 0 0,7-4 1 16,0 0 1-16,7 1-1 0,-7 3 2 0,0-4-1 0,6 1 2 15,-6-2 2-15,7 2-1 0,-7-1 1 0,0 1-2 0,0 0 1 16,0-2 0-16,-7 2 1 0,1-1 1 0,-1 3 0 15,-12-2 0-15,-1 3-1 0,1-3 3 0,-1 2-2 0,-6-3 1 16,-6 5-1-16,5-5-2 0,1 4-8 0,0-3-13 0,1-1-18 16,5 0-18-16,6 0-22 0,2 1-25 0,5 2-45 0,7-3-106 15,0 1-125-15,7 0-89 0,-1-4-37 0</inkml:trace>
  <inkml:trace contextRef="#ctx0" brushRef="#br0" timeOffset="173521.92">6405 14221 453 0,'8'-12'405'15,"-8"6"-110"-15,7-2-104 0,-7 1-65 0,5-1-32 0,-5 1-14 16,7 4-7-16,-7-1-4 0,0 1-4 0,0 3-8 0,0 0-7 15,0 0-6-15,0 3-6 0,0 1-5 0,0 6-4 16,-7 2-3-16,7 3 1 0,-5-1 2 0,-2 8 0 16,-1 0 2-16,3 0-1 0,-2 0-2 0,-5 4-1 0,4-4 2 15,2 4 0-15,-7-1 1 0,7 4-3 0,-7-3-1 0,6-1-4 16,-7 5 0-16,8-1-2 0,-7-4 0 0,7 2-5 0,-1-6-1 16,0 4 1-16,2-2 1 0,-2-4 3 0,1 2 1 15,6-6 2-15,0 3 0 0,0-2 4 0,0-2 5 16,6-3 11-16,1 0 12 0,5-4 17 0,8 1 13 0,0-4 10 15,6-4 5-15,7-4 1 0,-1 0-3 0,13-3-10 0,1-1-14 16,0-6-21-16,12-1-17 0,-5 0-13 0,5 0-11 16,7-7-17-16,-6 5-23 0,0-2-40 0,0 1-44 0,-2 3-52 15,-4 0-47-15,-1 0-52 0,-6 1-81 0,-7 3-138 16,-8-1-63-16,-3 6-38 0,-8-5-1 0</inkml:trace>
  <inkml:trace contextRef="#ctx0" brushRef="#br0" timeOffset="174006.1">6400 14551 364 0,'-13'0'517'0,"7"0"-101"15,-2 0-159-15,2 0-112 0,6 0-60 0,-6 0-32 0,6 0-11 16,0 0-3-16,0 0-3 0,0 0 4 0,0-4 6 15,6 0 10-15,8 2 5 0,5-10 7 0,1 1 8 0,12-3 13 16,1-5 16-16,13-3 11 0,-1-7 3 0,13-1 5 16,7-2 5-16,0-10 4 0,14 3 0 0,-1-1-1 0,7-4-11 15,6 0-9-15,6-4-9 0,2 0-17 0,-3 2-12 0,3-3-14 16,6 2-13-16,-1-5-13 0,-1 4-7 0,2 2-10 0,-7-3-3 16,7 6 0-16,-2-5-3 0,-5 4-3 0,-1 3-1 15,1 1-6-15,-13 0-1 0,6 7 1 0,-12 0 0 16,-8 7-1-16,-5 1-7 0,-8 7-17 0,-12 3-22 0,-7 3-29 15,-13 5-29-15,0 4-28 0,-13 3-30 0,-1 0-28 0,-4 3-25 16,-2 4-16-16,-6 5-7 0,-6-5-2 0,6 5-12 16,-8-2-30-16,-4 1-62 0,-1 4-108 0,0-5-38 0,-6 5-10 15</inkml:trace>
  <inkml:trace contextRef="#ctx0" brushRef="#br0" timeOffset="-110321.64">24241 10161 191 0,'6'-6'496'16,"-6"-2"-98"-16,6 1-156 0,-6-1-106 0,8 1-59 0,-2 0-22 16,0 0-11-16,6-1 2 0,-4 1 2 0,-2 0 8 0,-6 0 10 15,6-1 11-15,-6 5 9 0,7-1 5 0,-7 0 1 16,7 1 3-16,-7-1-6 0,0-4-6 0,0 0-8 0,-7 6-8 16,7-5-8-16,0 2 1 0,-7-2-1 0,7 3-3 15,-6-2-1-15,6 1-3 0,-6 2-4 0,-8-4-5 0,2 3-6 16,-8-4-11-16,1 5-11 0,-1-4-6 0,-13 3-4 0,7-3-1 15,-6-1 0-15,-1 1 4 0,-6 0 7 0,0-1 9 16,0 1 7-16,0-4 7 0,-7 4 10 0,7-5 5 0,-7 2 4 16,-5-1 1-16,5-1-4 0,-7 2-5 0,2-1-6 15,-3 0-4-15,3 0-10 0,-8-1-3 0,1 6-3 0,0-5-3 16,-1 3-4-16,0 1 5 0,1-4-2 0,-7 4-2 0,-1-1 0 16,1 0-3-16,-7-1-2 0,0-3-2 0,1 4-2 15,-7-3-6-15,0 5 0 0,-7-3-1 0,0-1-1 16,-7 3-1-16,8-1-1 0,-14 1 1 0,7 0 0 0,-1 3 2 15,-5 1-1-15,0-5 1 0,5 4 2 0,-5 4 0 0,-1-3 2 16,7 3-1-16,-7-5 1 0,0 5-5 0,-7 5-1 0,8-5 2 16,-1 3-2-16,-6-3 0 0,7 4-2 0,-8 4 2 15,8-5 1-15,-1 1 2 0,-7-1 1 0,8 4-2 16,-1 1-1-16,0-4 0 0,7 3 0 0,-7 3-1 0,7-1-1 16,-1-3-1-16,1 2 0 0,0 3 0 0,7-4 0 0,-1 4 1 15,7 0 0-15,-7 1 3 0,7-3 0 0,7 3 2 16,-2 3 0-16,2-5-1 0,-1 5 0 0,7-4 2 0,5 4 2 15,2-1-2-15,-7-2-2 0,7 3-1 0,6-5 1 16,-7 5 1-16,0-1 0 0,7-2-2 0,0 2-2 0,1-2 0 16,-2-2 1-16,1 5-1 0,7-4-1 0,-2-1-1 0,9 2-1 15,-8-1-1-15,7 3 2 0,-6 1-1 0,5-4 0 16,1 4 1-16,-6 3 2 0,5-3 1 0,-5 3 3 0,-1 1 0 16,7-5-3-16,-7 5 1 0,7-5 1 0,0 4 0 0,-8-3 0 15,8 3-2-15,2 1 1 0,-3-5 1 0,6 5-1 16,-3-2-1-16,-2 2 0 0,0 0-2 0,-7 3-1 0,7-5 0 15,-2 6 0-15,-3 2 1 0,-3-2 2 0,3 6 0 16,-2-3 0-16,6 3 2 0,-4 0 3 0,4 4-4 0,1-3 0 16,0 2 2-16,1-2-2 0,4 2 0 0,2-2-1 0,-1 3 1 15,7-4-1-15,-7 4 1 0,1-3-1 0,6 2-1 16,0-3 1-16,0 5 1 0,0-5 0 0,0 4-2 16,0-4 1-16,6 8-4 0,1-4 4 0,-1 4 1 0,7 0 0 15,0-1-1-15,0 0 1 0,-1 5-1 0,14-1 0 0,-6 0 2 16,6 5-1-16,0-2 0 0,0 2-1 0,6 1 0 15,-6 6-3-15,14 0 5 0,-8 6 0 0,8-3 0 0,-8 7-1 16,7-3 0-16,0 3 1 0,0-3 1 0,0-1 0 16,0 1-1-16,7-1 0 0,-1-2-1 0,1-1 2 0,6-4 1 15,0 0-1-15,0 5 3 0,6-10 1 0,1 6 2 0,0-4 1 16,6-4 1-16,6 0 1 0,1 0 0 0,7 0 2 16,-2-1-3-16,13 1 0 0,-4 0 1 0,11 0-3 15,-5-4 1-15,5 1-2 0,2 3 1 0,-8-4-7 0,6 4 2 16,-6 0 1-16,0 4 0 0,-6 0-2 0,7 3-1 0,-15-4 0 15,8 5-1-15,0 2 1 0,-7-2-1 0,7 0-4 0,-7-2 0 16,6-2 0-16,1 0 0 0,-1-8-2 0,7 4 2 16,-6-7 1-16,7-1 1 0,-1 1 1 0,0-5-2 15,0-3-9-15,0 1 4 0,0-4 3 0,7 0 0 0,0-8 0 16,6 3 3-16,0-6 1 0,1-1 1 0,-3-2 11 0,10-1-5 16,-7 0-2-16,5 0 1 0,1 0-1 0,-1-4-4 15,0 5-1-15,2-5-1 0,-8 3 0 0,1 2 1 0,-2-5-1 16,2 3-2-16,-2 2 2 0,8-4 1 0,-6 3 1 0,-1-5 3 15,6 2-2-15,1 0 0 0,-6-1-1 0,5 0 2 16,7 0 3-16,-6 1-1 0,0 0-2 0,6-2-3 0,-7 2 0 16,8-1 1-16,-7-3 4 0,6 0 1 0,-8-2-1 15,10 6 0-15,-9-4 4 0,0-1 2 0,2 5 0 0,-1-4-1 16,-7 3-1-16,0 1-2 0,0-1-5 0,-6 0-1 0,6-3-1 16,0 3-3-16,-6 0-1 0,-1-3-1 0,2 3-2 0,-2-2 1 15,8 1-1-15,-8-2-1 0,0 0 1 0,8-4 7 16,-8 0 0-16,8-4 0 0,-1 4 0 0,6 0 3 15,-5-4 1-15,6 4-1 0,0 0-2 0,-9 0-2 0,10-4-1 16,-8 4-1-16,-1 0 3 0,3 0 1 0,-9-2-3 0,1 2 0 16,-6 0 0-16,-1 0-1 0,-7 0 3 0,7 0 0 15,-6 0-1-15,-7 0-2 0,6 0 3 0,1 0 2 0,-7 2 3 16,1-2 1-16,6 0-2 0,-8 4 3 0,1-4-1 16,7 0 0-16,0 0 0 0,-1 4-2 0,1-4-1 0,0 0-1 15,0 0 5-15,6 0-4 0,-7 0-2 0,1 0 0 0,0 0 1 16,-9 0 1-16,10 0-2 0,-9 4 0 0,3-4-7 15,-9 3 3-15,7-3 2 0,-7 0 1 0,0 0 0 0,2-3 2 16,-1-1 0-16,-9 0-1 0,11-2 1 0,-3 1 0 16,1-2-1-16,5-4-1 0,-5 4-3 0,7-4 2 0,5-1 10 15,0 2-4-15,1-2-4 0,-1-3-1 0,9 5-1 0,-10-9 0 16,9 5 1-16,-1-4-2 0,7-5-11 0,-7 1 5 16,0-3 3-16,1-4 3 0,-1 0 1 0,0-1 2 0,0-7-1 15,0 1 3-15,-7-4 2 0,1 0 1 0,-6-9 1 16,-2 3 4-16,-5-9 2 0,-2-5 4 0,-3-5 0 0,-2-6 1 15,-13-2-2-15,0-4 0 0,-7-6-4 0,-5-1 1 0,-8-8 0 16,-6 0-5-16,-6-3 0 0,-1-1-2 0,-6-3 1 16,-7 1 0-16,1 2 0 0,-1-2-5 0,-6 2-3 0,0 5-1 15,1 3-5-15,-3 0 0 0,-3 4-8 0,-2 3-11 16,-7 0-21-16,2 4-19 0,-7 0-31 0,-2 1-38 0,-5 2-39 16,-7 1-45-16,8 1-34 0,-16-2-17 0,10 0-9 0,-16 1-18 15,9 0-48-15,-7 0-94 0,-8 3-72 0,1 4-32 16,-7 4-3-16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1999.5116" units="1/in"/>
          <inkml:channelProperty channel="T" name="resolution" value="1" units="1/dev"/>
        </inkml:channelProperties>
      </inkml:inkSource>
      <inkml:timestamp xml:id="ts0" timeString="2023-10-13T04:21:33.89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1877 4282 199 0,'14'-7'171'0,"-1"-4"-112"15,-7 4-89-15,1 0-78 0,-7-5-76 0</inkml:trace>
  <inkml:trace contextRef="#ctx0" brushRef="#br0" timeOffset="390.61">1702 3846 183 0,'-7'-3'217'0,"1"-5"-64"15,-1 4-48-15,1 1-27 0,-7-4-8 0,6 3 1 0,1 0 2 16,0-3-2-16,-2 0 0 0,2-1-1 0,0 1-3 0,-1-1-4 16,7 2-4-16,-6-2-5 0,-1 1 1 0,1-1 6 15,6 4 3-15,-7-2 4 0,7 2 1 0,-6 1-4 0,6 3-4 16,0-5-9-16,0 5-9 0,-7 0-12 0,7 0-11 16,0 5-9-16,7-2-4 0,-7 3 1 0,0 10 3 0,-7-1 6 15,7 6 7-15,0 5 5 0,-7 7 6 0,1 4 6 16,0 7 7-16,-1 4 2 0,0 3 2 0,-6 4 2 0,7-1 6 15,0 5 5-15,-8 3 6 0,8 1 1 0,-8-1-2 16,8-1-2-16,-8 6 3 0,9-5-4 0,-2 5-8 0,1-9-8 16,-1 5-6-16,7-9-5 0,-6 5-4 0,6-5-3 0,-6-2-8 15,6 0-5-15,-8-6-1 0,8-1-5 0,0 0-3 0,0-6-3 16,0-3-2-16,0-2-3 0,0-5 0 0,0 0-1 16,8-7-1-16,-8-3-6 0,6-2-22 0,0-5-32 0,1-1-40 15,-7 0-40-15,6-7-46 0,1-1-53 0,-2-10-103 16,9-1-150-16,-8-6-63 0,2-4-21 0,-2-5 5 0</inkml:trace>
  <inkml:trace contextRef="#ctx0" brushRef="#br0" timeOffset="765.44">1383 3730 35 0,'12'-8'478'0,"-5"-4"-39"0,12 9-177 16,-5-4-118-16,-1-1-59 0,13 1-30 0,-6 3-12 0,6-3-3 15,6 0 3-15,1 0 1 0,-1-4 2 0,14 3-1 0,-7 1-3 16,6-1-7-16,2 0-6 0,-9 6-7 0,7-5-6 16,2 3-6-16,-9 0-3 0,8 0-2 0,-7 0-1 0,-6 4-1 15,5-4-1-15,-5 4 0 0,-7-2-2 0,6 2 6 16,-12 0-3-16,7 0-3 0,-8 0 1 0,1 2-1 0,0-2 0 16,-1 0-3-16,-6 4-8 0,-1-4-17 0,2 4-7 0,-7-4-13 15,5 4-14-15,-4 0-19 0,-8 0-36 0,0-1-54 16,0 3-101-16,-8 0-89 0,-4 4-50 0</inkml:trace>
  <inkml:trace contextRef="#ctx0" brushRef="#br0" timeOffset="999.95">1702 4195 43 0,'-13'18'475'0,"0"0"-20"0,0-3-189 0,6 3-123 0,1-3-64 15,0-1-33-15,6 1-13 0,-8-4-2 0,16-5 5 16,-8 6 9-16,6-4 9 0,0-5 9 0,7 1 5 0,0 3 5 15,7-3 1-15,-1-4 0 0,7 4-3 0,1-4-1 0,5 0-3 16,1 0-2-16,5-4 1 0,-5 0 2 0,13 4-1 16,-7-3-2-16,7-5-4 0,5 5-9 0,-4-5-6 0,5 1-8 15,-1 2-10-15,-5-1-8 0,6-2-9 0,-6 1-15 16,-7 3-24-16,1-3-25 0,-8 3-24 0,1 1-25 0,-7-1-23 16,-7 1-22-16,1-1-23 0,-8 4-32 0,2-8-52 15,-14 5-123-15,0-4-56 0,0 0-35 0</inkml:trace>
  <inkml:trace contextRef="#ctx0" brushRef="#br0" timeOffset="1468.62">1050 3466 148 0,'-6'0'505'0,"-8"-7"-10"0,8 7-205 0,0-4-133 15,-1 4-71-15,7-4-40 0,0 4-16 0,7-4-4 16,5 4 0-16,2-4 5 0,6 0 4 0,5-3 5 0,8 5 5 16,6-10 3-16,0 4 0 0,6-3-5 0,14 0-4 0,-8 0-3 15,15-3-3-15,7-1 0 0,-2-3 2 0,8 0 2 16,-8-2 2-16,8 0 10 0,-2-3 8 0,2 1 6 15,-8-3 3-15,-6 3 2 0,0-1 1 0,-12 1 0 0,-7 0 1 16,-8 5-6-16,-11-2-8 0,-8 9-4 0,-6-5-5 0,-13 3-7 16,0 2-7-16,-13 1-9 0,-6 3-7 0,-8 3-9 0,1 3-3 15,-13 0-5-15,7 0-3 0,-8 3-1 0,1 1 2 16,7-2-1-16,-7 2 0 0,13 1 2 0,-1-2-3 0,7 1 0 16,8-4-3-16,6 3-2 0,-2-3-2 0,8 4 2 15,14 0-1-15,-2-4-2 0,8 0 0 0,0 0 0 0,13 0 4 16,0 0 1-16,5 0 0 0,-5 0 0 0,6 0 1 15,-7 0 3-15,2 4 0 0,-2-4 1 0,-7 3-2 0,-5 1-1 16,0 4-2-16,-8-6-2 0,-5 6 0 0,-7 3 0 0,7-1-2 16,-14 2-2-16,0 3-7 0,1-1-12 0,0 4-28 15,-7 5-34-15,0-5-35 0,7 3-36 0,-8 6-46 0,8-6-75 16,6 1-167-16,-7 4-58 0,7-3-30 0</inkml:trace>
  <inkml:trace contextRef="#ctx0" brushRef="#br0" timeOffset="1734.21">3709 4374 297 0,'-20'4'571'0,"14"-4"7"15,-8 0-194-15,8-4-158 0,6 4-86 0,0 0-51 0,0-3-22 16,6-1-9-16,14-4 0 0,0 1 2 0,5-3 3 0,2-2 2 16,12 1 1-16,0-4-7 0,6 4-10 0,1-3-9 15,7-1-12-15,-2 1-9 0,1 2-20 0,1-2-31 0,5-1-35 16,-12 4-37-16,0 0-33 0,-1-1-29 0,-12 10-37 16,-1-5-50-16,-6 3-65 0,-13 0-116 0,-6 4-51 0,-7 4-16 15</inkml:trace>
  <inkml:trace contextRef="#ctx0" brushRef="#br0" timeOffset="1905.8">3761 4550 210 0,'-13'11'532'0,"-1"0"3"0,8-1-195 15,0 1-145-15,6 0-78 0,6-2-44 0,0 1-19 0,8-3 5 16,-1 1 11-16,6-1 8 0,14-3 8 0,-7-1 6 0,13-3-2 16,7 0-8-16,-1 0-8 0,8-3-22 0,5-4-18 15,7 3-18-15,0-4-28 0,0 1-38 0,14-3-39 16,-1 1-43-16,0-2-65 0,-6-3-144 0,6 2-98 0,-7 2-82 15,2-5-44-15</inkml:trace>
  <inkml:trace contextRef="#ctx0" brushRef="#br0" timeOffset="2374.69">6673 3678 57 0,'-12'-26'501'15,"5"0"-10"-15,-1 1-182 0,3 4-129 0,-2-6-65 0,1 5-27 16,6 0-9-16,0 4-5 0,0 0 6 0,0 4 11 0,0-2 7 16,0 5 2-16,0 1-5 0,6 6-10 0,-6-1-12 15,0 10-7-15,7-1-12 0,-7 10-15 0,5 5-8 0,3 10 7 16,-1 0 10-16,-2 11 8 0,2 8 10 0,1 6 6 15,-2 5 6-15,0 3 1 0,-6 8-2 0,6 4-11 0,1-1-2 16,0 4-5-16,-7-1-7 0,6 2-6 0,1-2-7 0,-1 2-5 16,0-2-1-16,8-2-5 0,-9-4-5 0,10-1-5 15,-3 0-2-15,8-6-3 0,-7-5 0 0,7-2-12 0,-1-5-23 16,1-3-34-16,6-9-42 0,-7 2-46 0,1-8-45 16,6-4-38-16,-6-7-44 0,5-3-62 0,-5-13-108 0,0-1-68 15,-8-5-53-15,2-11-5 0</inkml:trace>
  <inkml:trace contextRef="#ctx0" brushRef="#br0" timeOffset="2624.48">6608 3580 40 0,'-6'-16'541'0,"0"5"5"0,-1 0-97 16,7 3-205-16,0 2-111 0,0 2-57 0,7-3-22 15,5 3-1-15,2 0 6 0,5-3 7 0,13 3 13 0,1-3 10 16,7 0 6-16,-2-1 1 0,15-2-8 0,6 3-16 16,-1-5-14-16,6 1-12 0,9 5-11 0,-2-6-11 0,6-3-7 15,-4 8-7-15,4-5-5 0,-4 2-19 0,-1 3-28 0,-7-1-39 16,-6 1-40-16,-8 3-34 0,2-3-47 0,-15 4-75 0,-4 3-133 16,-9 0-80-16,-11 0-41 0,-8 3-9 0</inkml:trace>
  <inkml:trace contextRef="#ctx0" brushRef="#br0" timeOffset="2827.46">6498 4114 318 0,'-20'18'518'0,"7"0"-8"16,6 0-229-16,7-3-131 0,0 0-67 0,14 0-26 16,-1-4-5-16,13-4 10 0,6 0 17 0,1-3 16 0,13 0 15 15,5-4 8-15,8-4 2 0,6 0-5 0,7 1-10 16,6-5-16-16,7 2-20 0,0-2-18 0,6-3-14 0,6 0-11 15,-5 0-6-15,-1-1-9 0,0 2-10 0,0-5-21 0,-6 4-29 16,-13-4-33-16,0 4-30 0,-7 5-29 0,-7-6-30 16,-12 1-28-16,-6 4-37 0,-8-4-49 0,1-3-89 0,-21-1-70 15,2 1-37-15</inkml:trace>
  <inkml:trace contextRef="#ctx0" brushRef="#br0" timeOffset="3202.37">6231 3315 308 0,'0'-6'505'0,"-8"1"-100"0,8-2-174 0,8 2-103 0,-8 2-49 15,6-4-21-15,7 3-6 0,7 1 7 0,5-5 9 16,2 1 13-16,12 0 12 0,0-4 10 0,7 3 5 0,6-7-3 15,13 5-6-15,0-5-13 0,0-3-10 0,6 4-10 0,8-9-11 16,-8 5-6-16,2-5-8 0,-2 6-5 0,-6-2-4 16,-6-3-1-16,-13 7-5 0,-7 2-8 0,-7-3 0 0,-12 5-4 15,-7 1-6-15,-7-2-3 0,-12 1-5 0,-7 5-5 16,-7-2-2-16,-6 4 0 0,-8 4-4 0,3 0 1 0,-8 4 1 16,-2-1 1-16,4 4 1 0,4-3 3 0,7 4 1 15,0-5 1-15,7 1-3 0,-1 0-3 0,14 0-1 0,-1-2 0 16,0 3-3-16,7-2 0 0,7 1-1 0,0-1 2 0,5 1 2 15,2 0 3-15,-3 0 1 0,9-4 1 0,0 3 0 0,6 2 0 16,-6-2-6-16,-1 1-20 0,6-2-30 0,-5 2-32 16,7 1-39-16,0-2-45 0,5 4-79 0,-7 1-187 15,3-1-75-15,-3 0-38 0,-5 4-9 0</inkml:trace>
  <inkml:trace contextRef="#ctx0" brushRef="#br0" timeOffset="3608.52">7781 5404 315 0,'0'-9'559'0,"-6"3"2"0,-1 2-192 15,1 0-162-15,-1 1-90 0,1 3-53 0,0-3-31 16,-2 6-16-16,-4-3-4 0,5 3 2 0,-6 5 3 0,0 3 4 16,0 0 2-16,0 3 4 0,-1 4 3 0,2 1 3 0,-1 3 4 15,0 0 3-15,0 4 4 0,7-1 8 0,-8 1 14 16,2-1 12-16,4 4 7 0,2 1 5 0,0-1 2 0,-1 1 2 15,7-1 1-15,0 0-10 0,0 0-9 0,7 0-13 16,-1-2-9-16,8-5-7 0,4 4-5 0,2-5-12 0,7 2-6 16,5-9-4-16,1 1-12 0,5-1-11 0,8-7-21 0,0 1-44 15,0-5-48-15,6-3-44 0,0 0-45 0,0-3-38 16,0-5-32-16,-1-3-46 0,-4-7-66 0,-2 3-106 16,1-3-37-16,-13-4-8 0</inkml:trace>
  <inkml:trace contextRef="#ctx0" brushRef="#br0" timeOffset="4264.68">8303 5510 415 0,'-21'3'523'0,"-5"0"-81"0,1 6-177 0,5 1-109 16,-6 5-57-16,6-1-27 0,1 5-8 0,5-4 0 0,2 3 7 16,0 0 6-16,-2 0 2 0,8 5-2 0,6-2-4 0,0 4-9 15,0-2-9-15,12 3-12 0,-4 0-13 0,4-5-7 16,8 2-7-16,-1-2-5 0,1-3-3 0,6-3-1 15,0 0-3-15,6-4 2 0,-5-4-4 0,5 0 0 0,-6-7 0 16,7 0-1-16,-8-3 3 0,2-1 0 0,-1-3 3 0,-6 0 5 16,-1-4 3-16,-6 0 3 0,-6-1 0 0,-2 2 1 15,-10-5-4-15,-2 3-2 0,0-2-6 0,-12 3-10 0,-1-3-7 16,1-1-4-16,-7 0-5 0,-1 0 0 0,2 5 0 16,5-5 0-16,-6 1 4 0,7 2 3 0,-2 1 4 0,2 0 1 15,12 1-1-15,-5-2-6 0,12-2-5 0,0 2-5 0,0-2-8 16,12-1-3-16,-5 1-3 0,6-1-1 0,7-3 4 15,-1 3 5-15,7-3 6 0,-6 0 6 0,7 4 5 0,-9-5 5 16,9 4 7-16,-7 3 6 0,-1 3 7 0,0-3 9 16,-6 4 6-16,6 1 6 0,-12 4 0 0,0-1 2 0,0 1-1 15,-1 3-2-15,0 3-2 0,-6 1-4 0,8-1-1 0,-8 8-1 16,0-3 3-16,0 2 2 0,0 5 5 0,0 0 1 16,0-1 1-16,0 5-1 0,0 0-1 0,0-2-4 0,0 2-4 15,0-1-4-15,6 1-3 0,-6-1-6 0,6 0-6 16,7 0-3-16,-6 1 1 0,6-5-1 0,-1 1 0 0,1 0-2 15,1-4 0-15,-1-1 0 0,6 2-2 0,1-5 1 16,-6-4 0-16,11 2 0 0,-5-1 1 0,0-4 0 0,6-4-1 16,-7-1 3-16,7-1 0 0,-1-2 2 0,-4-3 2 0,-2-1 11 15,7-2 4-15,-6 3 8 0,-7-3 8 0,7-1 9 16,-9-3 8-16,4 3 6 0,-9-3 1 0,0 0-6 0,1-1 4 16,-7 1-5-16,6-1-5 0,-6 2-2 0,0 2-4 15,-6-4-1-15,6 5-1 0,-7 3-4 0,7-1-5 0,-6 6-1 16,6-1-5-16,-6-1-6 0,6 4-6 0,0 0-5 0,0 0-6 15,-8 4-3-15,8 0-1 0,0 4-2 0,0 0 0 16,0 3-2-16,8 0-1 0,-8 4 0 0,0 1 1 0,6 1-2 16,0 4 0-16,1-3 1 0,-1 1 2 0,8-1-2 15,-8 4 4-15,7-4 0 0,0 1 0 0,7 4 0 0,-7-4 2 16,6 2 0-16,0-2-3 0,8 4 1 0,-8-5-5 0,8 1-9 16,-1 0-19-16,-7-1-32 0,7 1-45 0,0-4-57 15,-6 4-50-15,5-8-44 0,-5 4-47 0,0-7-68 16,6 0-108-16,-7-1-62 0,-5-3-42 0,-3-3 6 0</inkml:trace>
  <inkml:trace contextRef="#ctx0" brushRef="#br0" timeOffset="5139.41">9332 5521 273 0,'0'-5'503'0,"7"-1"-60"0,-7 2-185 0,6 4-117 16,1-4-61-16,-2 4-30 0,3 4-11 0,-2 0-1 0,0-1-1 15,8 9 3-15,-8-2-1 0,7 5-4 0,-6 4-2 16,-1-2-5-16,1 5-7 0,-1 1-7 0,1-5-6 16,0 4-2-16,-7 3-4 0,6-2 1 0,-6-6 0 0,6 2-1 15,-6-1 0-15,0-3 2 0,7-4 4 0,-7 0 8 0,0-4 14 16,0 1 19-16,0-5 25 0,7 1 20 0,-7-4 11 0,0 0 5 16,6-4-2-16,-6-3-4 0,5-1-9 0,-5-2-17 15,8-1-22-15,-2 0-18 0,1-3-11 0,0-1-4 16,-1-1 1-16,0 1-4 0,2 1-3 0,4-1-3 0,-6 1-2 15,8-1-3-15,-1 1-2 0,-7 2-3 0,8 6-4 0,-8-5-3 16,0 3 0-16,8 4-2 0,-8 1-1 0,0-2 0 16,7 10-2-16,-6-5 0 0,0 7 1 0,5 1 2 0,-6-1-1 15,2 3-1-15,-2 2 1 0,7 2-1 0,-6 5-2 16,-1-5-2-16,7 5-1 0,-7-1-2 0,8-3-1 0,-2 4-2 16,8-5 0-16,-7 1 1 0,7-1 3 0,-8 1 2 0,8-8 2 15,6 3 2-15,-6-6 4 0,6 4 2 0,0-8 1 16,0 0-1-16,0-4 3 0,0-4 1 0,1-2 0 0,-1-1 1 15,-7-4 3-15,7 1 0 0,-6-1 7 0,-1-4 2 16,1 2 6-16,0-5-1 0,-8 3 3 0,-6 1 0 0,8-4-1 16,-8-1-3-16,0-2-4 0,1 4-5 0,-7-6-5 0,0-2 0 15,0 4-1-15,0-6-3 0,0 2 0 0,-7-3 0 16,7 3 0-16,-6-4 1 0,0-1 0 0,-2 3-2 0,2 0-2 16,0 2 0-16,0-1 1 0,0 5 1 0,-2 3 5 15,2 1 6-15,0 2 5 0,-1 4 4 0,7 4 2 0,-6 1-2 16,6 2 0-16,0 4-3 0,-7 1-5 0,7-1-6 15,0 4-3-15,0 4-5 0,-7 3 0 0,7 1 0 0,0 2 0 16,0 1 1-16,-6 4 0 0,6-4-1 0,0 7-1 0,0-3 1 16,0 3-1-16,-6 5 1 0,6-2 0 0,0 1-1 15,-8 0 2-15,8 5 0 0,-6-2 0 0,6 0 1 0,0 0 1 16,-6 4-2-16,6 1 0 0,0-5-1 0,0 4-1 16,0 2 0-16,0-6-1 0,0 4 0 0,0 1-7 0,6-4 3 15,0 0 2-15,2-5 1 0,-2 4 2 0,0-2-1 0,8-2 2 16,-1-2 1-16,-1-1 6 0,2-3-3 0,4 0 1 15,-4-5 0-15,6-2-1 0,6-4 2 0,-7-1 0 0,8-3-1 16,-7-3 2-16,4-1 4 0,3-4 0 0,-1-2 5 16,-6-5 10-16,6 0 7 0,0 0 2 0,-7-2 6 0,8-5 2 15,-8 3 3-15,-6-3 3 0,1 0 0 0,-2 0-8 0,-5 0-2 16,-2 1 1-16,-5-6 0 0,0 5 0 0,0 1-4 16,-5-1-3-16,5 0-3 0,-7 3-1 0,0 2-3 15,2 1-5-15,-9 5-5 0,8 1-1 0,6 1-5 0,-7 3-3 16,7-2-4-16,-7 8-3 0,7-3-2 0,0 6-3 0,0 1 0 15,0 0-2-15,0 7 2 0,0-4-1 0,7 7 7 0,-7 1-2 16,7-1-5-16,-1 2 0 0,0-3 0 0,7 7 1 16,-6-6-1-16,5 5 0 0,-4-1-3 0,5 1 3 15,-1-5 3-15,2 3 2 0,-1-1 1 0,0 2-1 0,0-3 1 16,7-4 0-16,-8 4 0 0,2-5 1 0,5 1-1 0,-6 0 1 16,0 1 0-16,1-5 0 0,5-4-6 0,-7 4-10 15,2-7-19-15,-1 5-34 0,-6-5-47 0,5-5-51 0,2 5-51 16,-2-7-45-16,-5-1-44 0,-1-2-74 0,1-1-143 15,-7-4-47-15,-7 1-16 0,1-5 9 0</inkml:trace>
  <inkml:trace contextRef="#ctx0" brushRef="#br0" timeOffset="5358.35">9788 5199 156 0,'-13'0'510'0,"6"-4"-1"16,1 4-169-16,6 0-158 0,0 0-81 0,6 0-44 0,1 0-12 15,6 0 1-15,7-4 8 0,-1 4 11 0,7 0 1 16,7-4-4-16,-1 4-6 0,7 0-8 0,1-3-7 0,5 3-11 16,1-5-5-16,-1 5-11 0,1-3-2 0,-1-1-1 15,8 4-1-15,-7-2-3 0,-1-3-6 0,1 2-14 0,-7 3-21 16,-1-4-27-16,-5 0-30 0,0 4-42 0,-13 0-81 0,0 0-177 16,-8-4-66-16,-5 4-43 0,-7 0-25 0</inkml:trace>
  <inkml:trace contextRef="#ctx0" brushRef="#br0" timeOffset="5936.26">12700 4018 225 0,'-13'-8'502'0,"-6"2"-89"0,6 2-155 0,7 0-101 0,-7-3-46 15,7 3-20-15,-2 0-5 0,8 4 1 0,-6 0-1 16,6-2-2-16,6 2-8 0,2-5-7 0,4 5-5 0,14-3-7 16,1-1-6-16,12 1-2 0,6-5 4 0,6 5 6 0,9-5 6 15,-2 1 3-15,14 0-2 0,0 0-1 0,-2-1 0 16,10 1-6-16,-2-1-8 0,0 2-8 0,7-2-8 0,-7 4-7 15,7-4-5-15,-14 1-19 0,8 3-32 0,-14 0-38 16,-7 2-41-16,1 2-40 0,-14-4-37 0,-5 4-48 0,-8-4-72 16,-5 0-138-16,-15 1-65 0,-5-5-29 0,-7 4-5 0</inkml:trace>
  <inkml:trace contextRef="#ctx0" brushRef="#br0" timeOffset="6154.9">13352 3649 474 0,'-19'-8'527'0,"-2"1"-108"0,10-1-183 15,2 6-99-15,-2-4-54 0,5 4-30 0,6 2-5 0,-7 2 3 16,14 6 10-16,-7 4 20 0,6-1 23 0,0 7 19 16,8 4 21-16,-3 7 17 0,3 0 1 0,0 8 3 15,-2 3-4-15,8 4-12 0,0 4-13 0,-7 7-16 0,5-1-19 16,10 2-17-16,-9 2-12 0,0 1-14 0,8 0-13 0,-1-5-13 16,-1 6-12-16,1-6-7 0,0 1-15 0,1 1-26 15,-7-2-43-15,6-2-53 0,-7-6-58 0,1 2-49 0,-1 0-42 16,0-8-41-16,1 1-60 0,-1-5-129 0,1-3-46 15,6-3-24-15,1-5 8 0</inkml:trace>
  <inkml:trace contextRef="#ctx0" brushRef="#br0" timeOffset="6686.12">18683 2835 1 0,'0'-8'510'0,"-7"6"2"0,7 4-165 0,-7 6-160 16,7 3-86-16,0 5-44 0,7 1-17 0,-7 9-3 0,7 3 1 16,5 4 5-16,-4 7 4 0,10 1 8 0,2 7 9 15,-1 2 6-15,7 2 2 0,-6 6-2 0,7 5-2 0,4 6 1 16,-4-2-2-16,-1 6-3 0,7 0-7 0,-1 0-4 0,-5 4-7 16,5 0-5-16,-6-4-8 0,0 0-7 0,0 0-5 15,-6-3-4-15,0 0-6 0,-1-4-4 0,0-3-3 0,-6-5-4 16,1 0 0-16,-8-7-5 0,-1 2-10 0,3-7-17 15,-8 2-21-15,0-11-24 0,0-1-21 0,0-5-24 0,0-6-21 16,-8-7-15-16,8 0-19 0,0-10-36 0,0-4-79 0,0-8-104 16,-5-4-62-16,5-7-20 0</inkml:trace>
  <inkml:trace contextRef="#ctx0" brushRef="#br0" timeOffset="6967.11">18578 3062 202 0,'-19'-7'525'0,"5"0"4"0,2 3-205 0,5 0-146 16,1 1-74-16,6-1-38 0,0 1-14 0,13-2-5 0,-1 1 3 16,15-2 4-16,-1 3 4 0,13-5 2 0,0 0 1 15,6 1-4-15,8 0-7 0,-1 0-8 0,7-1-6 0,6 1-6 16,-6-1-3-16,12 2-3 0,-6-2-3 0,14 1-1 15,-8-5 0-15,0 5 0 0,2 0-2 0,-2-4-1 0,1 4-2 16,-7-1-3-16,0 4-1 0,-12-3-3 0,-2 3-8 0,-11 2-21 16,-1-3-29-16,-13 5-30 0,0 0-25 0,-7 5-25 15,1-3-32-15,-14-2-51 0,0 7-88 0,-6-3-122 0,-12 4-69 16,-2-1-17-16</inkml:trace>
  <inkml:trace contextRef="#ctx0" brushRef="#br0" timeOffset="7170.42">18683 3649 65 0,'-7'14'496'0,"7"-3"6"15,0 0-193-15,7 0-134 0,5 0-70 0,2-8-33 0,11 5-4 16,1-4 7-16,8-1 7 0,5-3 8 0,6 0 4 16,7-3 5-16,7-1 0 0,0-4-2 0,6 5-13 0,6-4-13 15,7-1-10-15,1-3-11 0,-1 4-7 0,7-4-11 16,-7 0-8-16,0 0-8 0,7-4-5 0,-14 5-6 0,1-1-14 15,-7-5-26-15,-6 7-30 0,-7-7-31 0,-7-2-30 0,-6 3-34 16,-6-3-53-16,-7-4-80 0,-13-3-156 0,-6 2-67 16,-14-2-15-16</inkml:trace>
  <inkml:trace contextRef="#ctx0" brushRef="#br0" timeOffset="7545.13">17705 2622 156 0,'-19'-3'516'15,"-1"-4"9"-15,7 3-211 0,0 1-138 0,6-1-72 0,7 4-33 16,0-4-10-16,7 0 4 0,12-4 8 0,1 6 15 16,13-5 13-16,-1-1 10 0,14-4 5 0,12 2-5 0,1-1-8 15,13 0-12-15,-1-3-12 0,0-1-16 0,8 1-5 16,6-3-15-16,-8 0-7 0,-4-2-5 0,4 5-2 0,-4-4-2 15,-14 2-5-15,-8 2-2 0,-5 3-10 0,-13 0 3 0,-7 4-2 16,-13 0-2-16,-7-1-7 0,-12 5-6 0,-7-2 3 16,-7 3-3-16,-7 2-3 0,2 0-3 0,-14 2 0 0,6 3 6 15,-5-2-1-15,5 1 5 0,7 4-5 0,-7-5-1 0,13 1 4 16,1-1-2-16,6 1 0 0,7-1-8 0,-8 1 3 16,14 1-1-16,-6 1 2 0,6-2 0 0,0 0 0 15,0 2 1-15,0 3 1 0,6-6 3 0,1 4 0 0,-7-3 1 16,7 3-5-16,-1 1-10 0,0 0-25 0,1-1-33 0,-1-1-36 15,1 6-36-15,5-1-43 0,2 3-79 0,-1 1-168 0,-7 0-65 16,8-1-49-16,-1 1-13 0</inkml:trace>
  <inkml:trace contextRef="#ctx0" brushRef="#br0" timeOffset="8013.74">19607 4949 91 0,'-18'0'519'0,"-2"0"4"0,0 4-167 0,-5 0-158 15,5-1-86-15,-8 4-44 0,-3 4-17 0,5-3-3 16,-1 3 4-16,-5 4 8 0,6-1 7 0,1 4 5 0,-2 1 6 15,1 3 3-15,0 0 2 0,6-1-1 0,1 1 2 0,6 4-2 16,0-1-1-16,-1 2 1 0,2-1 2 0,5-1 1 16,7 0-4-16,-6 0-2 0,6 2-3 0,0-5-4 0,6 4-4 15,1-5-4-15,5 2-8 0,2-5-9 0,-1 3-5 16,6-6-7-16,8 4-6 0,-1-5-8 0,6 1-7 0,1-4-19 16,6-1-27-16,-1-2-43 0,9-1-49 0,-2 1-51 15,1-4-49-15,-1-4-51 0,1 0-70 0,-7-4-103 0,0 1-91 16,0-5-46-16,-6-4-1 0</inkml:trace>
  <inkml:trace contextRef="#ctx0" brushRef="#br0" timeOffset="8263.68">19856 5274 167 0,'-20'-3'549'0,"0"3"9"16,1 0-175-16,-1 8-156 0,0-1-85 0,1 0-45 0,6 4-18 16,-6 1-7-16,12-1-3 0,-6 3 2 0,13 1 0 0,-6 4-1 15,6-5-4-15,6 4-6 0,0 0-9 0,8 5-4 16,5-9-5-16,1 3 1 0,0 0-1 0,5-3 2 0,7-3 8 15,-5-4 9-15,5 0 12 0,2-3 13 0,4-4 14 16,-5 0 13-16,-1-4 12 0,1 1 10 0,-7-4-1 0,0-5-1 16,0 5-4-16,-7-3-11 0,1-7-15 0,-7 8-16 0,-7-7-18 15,-6 3-15-15,0-3-14 0,-6-2-13 0,-7 0-11 16,0-1-11-16,-6 1-11 0,-8 0-15 0,1 0-20 0,0 2-32 16,-6-1-49-16,5 5-62 0,1-2-64 0,7 2-60 15,-1 2-64-15,8-1-98 0,-2 3-154 0,8-2-53 0,-7 3-7 16,13-1 28-16</inkml:trace>
  <inkml:trace contextRef="#ctx0" brushRef="#br0" timeOffset="8419.92">20239 5139 16 0,'0'-3'577'0,"7"0"11"0,0-2-68 0,0-2-173 15,-1 3-105-15,6 1-56 0,2-4-35 0,6-1-23 16,-7 4-15-16,6-3-10 0,0 4-21 0,1-2-43 15,6 3-60-15,1-2-62 0,-8 0-55 0,6 0-45 0,2 4-53 16,-1-3-79-16,0-1-125 0,1 0-67 0,-3 0-24 0,-3 2-5 16</inkml:trace>
  <inkml:trace contextRef="#ctx0" brushRef="#br0" timeOffset="8638.83">20644 4964 123 0,'-7'0'549'0,"1"0"8"0,-1 0-148 0,1 0-158 0,6 3-88 16,-8 1-44-16,8 3-15 0,-5 1 0 0,5 3 5 0,0 4 19 16,0 2 14-16,5 3 10 0,-5 5 8 0,8-4-3 15,-2 9-8-15,1-1-12 0,-1 4-14 0,1 4-23 0,6-1-21 16,-7 1-18-16,8 3-23 0,-2 1-18 0,0-5-26 0,3 4-34 16,5 2-51-16,-2-6-49 0,2-4-48 0,-1 2-42 15,7-9-41-15,-6 4-37 0,0-10-49 0,-1-1-83 0,-5-7-72 16,-2 0-39-16,-5-7 3 0</inkml:trace>
  <inkml:trace contextRef="#ctx0" brushRef="#br0" timeOffset="8841.67">20748 5044 465 0,'0'-18'570'15,"0"4"-32"-15,0-1-206 0,0 7-131 0,6-3-70 0,1 4-34 16,0 3-20-16,-1 1-10 0,7-1-8 0,1 4-3 0,-2 4-3 15,7 3-3-15,-12 4-6 0,5 0-9 0,-4 8-9 16,-1-2-7-16,-1 3-7 0,-6 5-5 0,-6-4-7 16,6 5-17-16,-7 3-23 0,-1 0-31 0,-4 1-31 0,5 3-31 15,-6-4-32-15,7 0-52 0,0-2-81 0,6-5-147 0,-6-1-52 16,6-2-18-16</inkml:trace>
  <inkml:trace contextRef="#ctx0" brushRef="#br0" timeOffset="9701.04">21016 5506 201 0,'6'-4'552'0,"0"-2"4"0,0-3-166 0,2 1-128 16,4-1-60-16,1-3-28 0,7 2 3 0,-7-5 9 0,6 0 3 15,1 1 1-15,-1-5-9 0,-5 4-15 0,6-3-19 0,-9 0-21 16,3 0-32-16,-7-1-30 0,-1-4-20 0,1 3-18 0,-1 1-9 15,-6-3-7-15,-6 0-5 0,6 1-2 0,-7 1 0 16,1-2-1-16,-1 4-2 0,1 3 2 0,-2-2-2 16,3 5 2-16,5-3-1 0,-6 5-8 0,6 3 1 0,0-1-4 15,0 4-2-15,0 0-10 0,0 1-5 0,0 3-6 0,0 0-2 16,6 0 4-16,-1 3-4 0,-5 5-1 0,8 0 3 16,-2-1 6-16,1 7 7 0,6 1 2 0,-7 0 2 0,0 3-2 15,-6 0 2-15,8 0-2 0,4 5 0 0,-5-6-2 16,0 5 0-16,5-3 0 0,1-4 2 0,1 4 2 0,-3-5 4 15,10-3 3-15,-1-4 3 0,-1 0 4 0,7-3 2 0,-6-1 2 16,6-3 1-16,7-3 0 0,-7-1 3 0,-1 2 2 16,0-10 3-16,3 4 8 0,-2-3 4 0,-6 0 7 0,-8 0 5 15,1 1 3-15,1-2 1 0,-8 2 1 0,0 3-3 16,1-5-5-16,-7 4-6 0,0-1-5 0,-7 4-5 0,7-2-3 16,-6 3-4-16,0 0-2 0,-1 4-4 0,-6 0 0 0,6 4-4 15,1-4-4-15,0 8-6 0,-2-5-10 0,2 4-11 16,0 0-11-16,6 5-13 0,0-4-15 0,0 2-12 15,0 1-11-15,6-3-1 0,0-1 6 0,2 0 6 0,-2 0 10 16,7-2 12-16,0-5 15 0,-6 0 14 0,5 0 12 0,8-5 9 16,-7-2 5-16,0 0 4 0,0 0 4 0,0-5 5 15,0 2 6-15,1-5 5 0,-2 0 5 0,-5 1 2 0,6-5 2 16,-7 4 8-16,7-3 5 0,-7 3 5 0,2-2-1 0,-2-2 2 16,0 4 7-16,-6-3 10 0,7 4 2 0,-7-1-6 15,7 0-3-15,-7 4-4 0,6 0 1 0,-6 0-4 0,0 4-9 16,0 3-13-16,0-4-7 0,0 8-2 0,0 0-4 15,0 0-4-15,0 8-6 0,7-1-2 0,-7 8 0 0,0 0 1 16,0 3 2-16,6 7-1 0,-6 1 1 0,6 4 0 0,1 3 0 16,0-1 0-16,-1 5-1 0,6 0-2 0,-4 4-2 15,4-2 2-15,-5 2-1 0,6 0-1 0,0-2-2 0,7 1-1 16,-7-3-1-16,0 0 3 0,6-1-2 0,-6-2 1 16,6-1 2-16,-5-4 1 0,-1-7 2 0,7 0 3 0,-8-5 9 15,-4-2 12-15,4-3 11 0,-6-5 13 0,8-4 12 0,-2-3 10 16,-5-3 4-16,-1-8-1 0,1 0-4 0,0-3-10 15,-1-5-10-15,0-3-12 0,-6 0-12 0,0-3-8 16,8-6-6-16,-16 2-6 0,8-3-2 0,0-1-4 0,-6 0 0 16,0-4-2-16,-1 5-1 0,7-6-1 0,0 1-1 0,0 1 1 15,7 0 0-15,-1 3-2 0,0 0 0 0,8 0-2 0,5 3-1 16,-5 5 0-16,4 0-4 0,8 2-2 0,-5 5-4 16,-2 7-2-16,0 0-2 0,1 3 1 0,-8 8-1 15,8 0-2-15,-7 5 1 0,1 1 2 0,-8 5 4 0,1 4 3 16,-7 0 3-16,-7 6 0 0,1 2 1 0,-14 2 1 0,1 1-5 15,-14 7-12-15,0-4-16 0,-6 4-19 0,-6-3-25 0,-1-1-33 16,1 0-43-16,-7-3-45 0,-1 0-45 0,1-1-48 16,7-3-82-16,-8 0-173 0,2-3-48 0,-2 0-21 15,-5-5-4-15</inkml:trace>
  <inkml:trace contextRef="#ctx0" brushRef="#br0" timeOffset="10872.44">2125 8422 278 0,'-7'4'266'0,"1"-4"-40"0,-7 3-51 16,6-3-43-16,-5 4-36 0,-1-4-23 0,6 0-13 16,-6 0-11-16,0 0-4 0,6 0-3 0,-5 0-2 0,5 0 3 15,0 0 0-15,-6 0 0 0,7 0-3 0,0 0-5 0,-2 0-4 16,2 0-4-16,0 0-2 0,6 0-5 0,-6 0-3 15,6 0 0-15,-8 0 3 0,8 0 5 0,0 0 4 0,-6 0 8 16,6 0 6-16,-6 0 7 0,6 0 8 0,0 0 6 0,0 0 2 16,0 0 8-16,0 0-4 0,0 0-4 0,0 0-6 15,0 0-10-15,0 0-8 0,0 0-8 0,6 0-6 16,0 0-8-16,2 0 4 0,-2 0 7 0,6 0 1 0,8 0 4 16,7 0 2-16,-1 0 1 0,7-4 0 0,-1 1-5 0,7 3-5 15,0-4-5-15,6 1-5 0,1-1-1 0,0-4-2 0,-1 5-2 16,1-5 1-16,-1 5-2 0,1-5-6 0,0 5-2 15,0-1 0-15,-8 0-2 0,2-3-1 0,-2 4 0 16,-4-1-2-16,-2-4 0 0,-6 5 4 0,-8-1-3 0,2 4 1 16,1-3-1-16,-8-2 1 0,-7 5 1 0,1 0 2 15,-1 0 1-15,1-2 0 0,-7 2-4 0,0 0-9 0,0 2-24 16,-7-2-32-16,1 5-37 0,-7-2-37 0,0 1-33 0,-8-1-34 16,-4 1-40-16,6 0-61 0,-7 3-97 0,-7 0-70 15,1-3-28-15</inkml:trace>
  <inkml:trace contextRef="#ctx0" brushRef="#br0" timeOffset="11138.01">1832 8719 21 0,'-13'7'505'0,"0"1"1"0,1-6-152 0,12 6-154 16,-8-4-87-16,16-1-50 0,-8 2-26 0,12-5-11 0,8 0-3 16,-1 0 1-16,7-5 1 0,7 2 2 0,5-1 0 0,8-4 0 15,0 6-4-15,0-6-8 0,6-3-1 0,7 3-3 16,-8-2-1-16,8-1-1 0,-7 3 3 0,1-3 2 15,6 1 2-15,-14-1 4 0,7 3 1 0,-7-3 0 0,1 4 2 16,-8-4-2-16,-4 3-1 0,-8 5-1 0,0-5 2 0,0 4-1 16,-13 2 2-16,7-3 3 0,-15 2 4 0,2-1 8 0,1 4 10 15,-2 0 9-15,0 0 8 0,-6-3 10 0,0 3 6 16,0 0 1-16,0 0-2 0,0 0-7 0,-6 0-13 0,6 3-16 16,-6-3-28-16,-2 0-41 0,1 4-46 0,7-4-46 15,-12 3-43-15,4-3-49 0,3 0-76 0,-1 0-137 0,-1 0-71 16,1 0-41-16,-8 0-11 0</inkml:trace>
  <inkml:trace contextRef="#ctx0" brushRef="#br0" timeOffset="13059.43">3793 7899 72 0,'-6'-8'447'0,"6"0"-86"0,-7 4-123 16,1-3-96-16,6 5-52 0,0-7-28 0,-6 9-12 0,6-7-7 16,0 7-2-16,-7-4-6 0,7 1-3 0,0 3-5 15,0 0-4-15,0 0-4 0,0 0-6 0,0 3-4 0,0 1-2 16,0 3 2-16,7 4 2 0,-7 4 3 0,6 0 6 0,-6 3 4 16,6 5 4-16,1 2 3 0,-1 0 1 0,1 4-1 15,0 5-3-15,-1 3 1 0,0-1-3 0,0 5-2 16,2-1 0-16,4 3-1 0,-5 2-2 0,0-6 0 0,-1 6-2 15,1-1-3-15,-1 0-1 0,0 0-3 0,2-1-3 0,-8 1-3 16,6-3 0-16,0 3-3 0,-6-4 0 0,0-3-1 0,6-1 1 16,2-3-1-16,-8-4 0 0,6-2 4 0,-6-6 2 15,6 2 6-15,-6-9 9 0,0 1 12 0,0-5 21 16,7-3 26-16,-7 1 31 0,0-4 24 0,6-1 14 0,-6-3 8 16,0-3 9-16,7-1-11 0,-7-4-18 0,0-2-23 0,6-1-30 15,-6-7-24-15,7-1-20 0,-1-3-10 0,-6 0-19 16,6 1-1-16,2-6-4 0,-2-2-4 0,0 3-3 0,-6-3-2 15,7 4 1-15,-7-4-3 0,7 0 0 0,-7 3-1 16,6 4-1-16,-6-1 0 0,7 2-2 0,-7 2 0 0,6 0-5 16,-6 9-3-16,6-5-6 0,2 8-5 0,-8 0-1 0,6 0-1 15,0 3-1-15,0 4 2 0,8 0 2 0,-8 4 4 16,7-1 6-16,1 4 5 0,-2 0 5 0,-6 8 1 0,14-4 4 16,-7 4 0-16,1 3 2 0,-2 0 1 0,1 1-2 0,0-2-1 15,1 6-1-15,5 0-4 0,-6-6-3 0,-6 5-3 16,5-3-5-16,2-2-4 0,-1 3-7 0,0-3-11 15,-7 2-13-15,7-4-20 0,-7-1-20 0,2 1-25 0,4-4-24 16,-5-3-26-16,6-2-22 0,-7-2-19 0,1 0-33 0,6-4-68 16,-13-4-138-16,7-4-42 0,-7 2-18 0</inkml:trace>
  <inkml:trace contextRef="#ctx0" brushRef="#br0" timeOffset="13293.75">3389 8335 140 0,'-6'-4'496'0,"6"4"-5"16,-6-4-201-16,6 4-132 0,6 0-73 0,-6 0-37 0,13 0-14 16,-6 0-7-16,6-4 0 0,5 1 4 0,2-2 1 0,0 2 1 15,6-1-1-15,7 2-5 0,0-6-5 0,-1 4-7 16,7-4-5-16,1 1-10 0,5 0-13 0,1-1-14 0,5 1-19 15,2-4-24-15,-1 4-48 0,-1-8-93 0,-4 5-137 16,5-2-92-16,-13 5-33 0</inkml:trace>
  <inkml:trace contextRef="#ctx0" brushRef="#br0" timeOffset="14012.47">4758 7939 242 0,'-7'-4'489'0,"7"0"-103"0,-6 1-156 0,6 3-101 0,0-4-59 15,-6 4-33-15,6 0-16 0,0 4-4 0,0-1-1 0,6 5 1 16,-6-2 2-16,6 6 3 0,1 3 5 0,-1-1 2 16,8 8 4-16,-8-1-3 0,6 6 0 0,1 2 0 15,1 0 2-15,-7 0 1 0,6 7 3 0,-7 1 2 0,7 4 1 16,-6 3 2-16,5-3 1 0,-4 2-3 0,-2 5-2 0,7-4-4 16,-13 0-5-16,6 4-3 0,0-4-4 0,1 4-5 15,0-5-3-15,-7-3-1 0,5 1-3 0,2-1-2 0,1-4-1 16,-2-3 0-16,-6-3-3 0,6-1 1 0,1-6 1 15,-7-2 2-15,7-3 5 0,-7-7 9 0,6 1 15 0,-6-1 24 16,7-4 23-16,-7 0 23 0,0-3 24 0,0-4 17 0,0 0 13 16,0 0 3-16,0-4-7 0,0-3-17 0,0 0-20 15,0-4-20-15,0-3-23 0,0-5-17 0,0 0-18 0,0-3-10 16,0-3-9-16,0-1-7 0,0 1-1 0,-7-6-3 16,7-1-4-16,-6-1-2 0,-1 0-2 0,7-4-2 0,-7 1-2 15,1-4 0-15,0 3-1 0,6 0-1 0,-8-4 1 0,1 5-2 16,7 4 4-16,0-5 0 0,0 7 0 0,0 1 0 15,0 4 0-15,7-2 0 0,-7 2 0 0,8 4 0 0,-2 2-4 16,7 4-3-16,-6 1-1 0,6 3-6 0,-7 0-6 0,7 3-10 16,0 4-10-16,0 2-10 0,-1 2-9 0,-4 0-8 15,5 6-6-15,-7-2-1 0,1 7 2 0,-1-1 7 16,-6 6 5-16,0-5 9 0,0 7 10 0,-6 0 10 0,-1 4 8 16,1-3 5-16,-7 3 4 0,0-4 2 0,-2 4 6 0,4-4 1 15,-3 4 1-15,-5-4 0 0,6 0 2 0,0 1 2 0,-1-4 0 16,2 4 0-16,-2-5 0 0,2 1 3 0,5-1 0 15,1 1-1-15,0 0-1 0,6-1 1 0,0 3-1 16,0-1 0-16,6-5 0 0,0 8 0 0,1-9-1 0,5 5 0 16,7-1 0-16,2 1-1 0,-1-4 1 0,5 4-1 0,0-5-2 15,9 2 0-15,-2-5 3 0,1 1 0 0,-7-1 0 16,14 0-1-16,-15-3-7 0,9-1-12 0,-9 1-18 0,7 0-22 16,-6-4-24-16,-6 0-27 0,7 4-25 0,-10-4-19 15,3 0-18-15,-5-4-14 0,4 0-9 0,-13-3-42 0,8-4-87 16,-8-1-93-16,0 2-58 0,1-5-17 0</inkml:trace>
  <inkml:trace contextRef="#ctx0" brushRef="#br0" timeOffset="14637.18">4086 7478 94 0,'0'-5'453'0,"-6"2"-101"0,6 3-117 16,-6-4-94-16,6 4-52 0,0 0-29 0,-8-5-14 0,8 5-8 15,0 0-6-15,0 0-2 0,0 0-2 0,8 0 0 0,-8 5 0 16,6-5 0-16,0 0 2 0,8 0 2 0,5 4 7 16,-5-4 4-16,11 0 1 0,1-4 1 0,0 4 0 0,13-5 0 15,1 2-1-15,-2 0-1 0,9-5-5 0,-2 5-2 16,7-9-1-16,0 5-1 0,0-3 2 0,1 2 2 0,5-3 0 16,-5-3 2-16,-3 3 2 0,4-3-1 0,-8-3 2 0,-1 8-1 15,-6-2 0-15,0-1-3 0,-13 1-1 0,0 0 0 16,-6 4-1-16,-8 3-1 0,-4-4-4 0,-8 6-1 0,-8-2-5 15,-4 4-2-15,-8-4-5 0,1 8-7 0,-7-4-5 16,-7 4-2-16,1-2-1 0,-2 6-2 0,-5-1-1 0,7-3 0 16,-1 4 0-16,6-5-1 0,2 2-1 0,6 1-2 0,5-6-5 15,8 3-4-15,0 1-2 0,12 1-2 0,0-2-6 16,2 1-6-16,11 0-9 0,7-4-8 0,-1 3-10 16,9 1-7-16,-2-4-4 0,7 2-5 0,-7-2 3 0,8 5 4 15,-7-1 9-15,6 4 15 0,-7-5 11 0,1 0 9 0,-7 5 7 16,-6-5 4-16,6 5 3 0,-14-4 4 0,1 3 0 15,1 0-3-15,-8 0 7 0,-6 1 4 0,-6 2 8 0,-1-3 9 16,0 5 4-16,-6-4 6 0,-6 1 5 0,0 0 5 0,-1 2 3 16,-6-4-1-16,-1 0 0 0,8 1-3 0,-8-1-1 15,2 0-3-15,5 0-4 0,1-3-8 0,-1 4-5 0,0-5-4 16,1 1-11-16,6-1-20 0,0 4-28 0,1-3-32 16,4 0-33-16,-4 0-31 0,12-4-32 0,-7 3-48 0,7-3-79 15,7 0-148-15,-1 0-59 0,0-3-14 0</inkml:trace>
  <inkml:trace contextRef="#ctx0" brushRef="#br0" timeOffset="15543.22">5579 8037 101 0,'0'0'485'0,"0"-4"-45"0,0 4-164 0,0 0-129 16,0 4-75-16,6 0-39 0,-6 4-20 0,7-1-7 0,0 1 2 16,-1 6 7-16,0 1 10 0,8 3 4 0,-8 3 6 15,7 1 4-15,0 9 2 0,0 0 2 0,0 3 2 0,6 2-3 16,-5 5-5-16,5-4-2 0,-6 3-4 0,6 4-5 16,-5-4-3-16,-2 0-5 0,2 1-4 0,5-1-4 0,-12 0-3 15,6-3 0-15,0 3 0 0,-6-3-3 0,5-1 0 16,-5-3-1-16,0 4-1 0,6-3-1 0,-7-5-2 0,-6 0-7 15,6 0-12-15,1-4-11 0,-7-2-15 0,0-5-15 0,0 0-18 16,0-3-24-16,0-7-45 0,-7-2-75 0,1-6-143 16,0-4-65-16,-1-3-30 0</inkml:trace>
  <inkml:trace contextRef="#ctx0" brushRef="#br0" timeOffset="15918.22">5449 8093 35 0,'-13'-8'488'0,"6"4"3"0,-1 1-181 0,3-1-143 16,-1 0-73-16,6 0-36 0,0 2-17 0,0-4-4 16,0 0 0-16,0-1 1 0,0 3 3 0,6-4 1 0,7 2-2 15,-6-1-3-15,6-5-1 0,7 1-4 0,-2 0-4 16,2 0 1-16,0-4-1 0,5 0 5 0,2-2 5 0,5 2 5 15,-6-3 4-15,7-1 4 0,-1 1 5 0,-5-4 2 0,5 0 1 16,8 3 2-16,-15-2-1 0,8-1 2 0,-7 3 2 16,0 1 2-16,-6 0 3 0,-1 7 4 0,-6-1 3 0,0 5 0 15,-6 0-4-15,0 0-7 0,-7 3-9 0,6 4-10 16,-6 0-12-16,0 4-9 0,0 3-8 0,-6 0-7 0,6 8-3 16,-7 0-3-16,7 3-1 0,-7 0 1 0,7 1 2 0,0 3 0 15,0-4-2-15,7 4 0 0,-7-4-1 0,7 4 2 16,-1 0-1-16,0-3-2 0,8 2-15 0,-2-2-31 0,1 3-43 15,0 0-50-15,0-1-51 0,7 1-63 0,0-3-112 16,-7-2-140-16,-1 3-85 0,2-5-30 0,-2-1 5 0</inkml:trace>
  <inkml:trace contextRef="#ctx0" brushRef="#br0" timeOffset="16308.66">6335 8778 441 0,'-13'-5'582'0,"-1"2"-6"15,-5 3-213-15,5 0-156 0,2 3-91 0,-1 2-55 16,0 2-30-16,-1 0-15 0,2 4-9 0,6-3-5 0,-8 6-1 16,14-3-2-16,-7 4 0 0,7 3 1 0,0-3 0 0,7 4-1 15,0-5 1-15,0 4 0 0,-1 0 1 0,6-3 0 0,-4-1 0 16,4 1-1-16,-5 0 1 0,0-1 0 0,-1-2 0 16,1 3 2-16,-2-5 3 0,-5 5 3 0,0-4 6 15,0 3 8-15,-5-3 7 0,-2 3 3 0,-6 2 4 0,6-5-1 16,-5-1 2-16,-8 6-2 0,0-6-5 0,7 2-6 0,-7-5-7 15,8 3-5-15,-8-2-4 0,14-1-12 0,-7-3-23 16,6 0-32-16,0 0-35 0,1-2-41 0,6-2-51 0,6-2-84 16,1-2-165-16,0-4-64 0,6-3-34 0</inkml:trace>
  <inkml:trace contextRef="#ctx0" brushRef="#br0" timeOffset="16542.99">6556 8821 444 0,'-6'4'538'16,"-1"-4"-76"-16,7 3-182 0,-7 5-121 0,7-1-68 0,-5 5-35 15,5-2-17-15,0 5-2 0,0-1 2 0,5 5 7 16,-5 0 6-16,7-2 6 0,-7 5 1 0,7 4 0 0,6-4-6 16,-7 4-5-16,7-1-8 0,-6 2-8 0,6-2-8 15,0 0-7-15,0 2-4 0,0-6-4 0,0 4-4 0,6-2-12 16,-5-2-16-16,-2 1-19 0,2 0-24 0,-8 1-22 0,7-5-22 15,-7 3-23-15,2-2-27 0,3-1-33 0,-11 1-48 16,0-8-74-16,0 0-92 0,0-4-45 0</inkml:trace>
  <inkml:trace contextRef="#ctx0" brushRef="#br0" timeOffset="16761.68">6498 9041 230 0,'0'-22'490'0,"0"0"-78"0,6 3-153 15,1 2-102-15,-2-2-49 0,10 5-23 0,-10-1-7 0,9 0-6 16,-1 5 0-16,0 2-2 0,0 0-8 0,6 1-9 0,-5 3-11 16,-2 4-11-16,8 0-12 0,-8 4-6 0,3 0-5 0,-9 3 3 15,0 1-4-15,0 2-2 0,-6 5 0 0,-6 0 0 16,6 0 0-16,-6 3-1 0,-8 1-2 0,7-2-6 16,-5 2-3-16,-1 3-9 0,0-7-14 0,0 3-17 0,6 0-20 15,1-4-24-15,0-2-30 0,6 3-50 0,6-8-80 0,-6 0-139 16,6 0-55-16,8-3-34 0</inkml:trace>
  <inkml:trace contextRef="#ctx0" brushRef="#br0" timeOffset="17245.95">6907 8898 170 0,'-5'-4'500'0,"-10"4"-34"0,4 4-174 16,4-4-135-16,-6 5-74 0,6 1-39 0,1-2-26 15,0 3-7-15,-2 1-4 0,2-1 0 0,0 4-2 0,6 0 0 16,0-4 1-16,0 7 0 0,0-2 3 0,0-1-2 0,6 0 0 16,-6 1 0-16,6-2-1 0,-6-3 2 0,8 5 1 15,-2-5 2-15,-6 0 1 0,6 0 4 0,1-3 5 0,-7 3 6 16,7-3 8-16,-7-4 10 0,6 3 13 0,-6 2 15 16,7-5 18-16,-7 0 17 0,6 0 15 0,-1 0 7 0,-5-5 2 15,9 2-1-15,2-4-4 0,-4-1-3 0,0 1-8 0,0-4-13 16,6 4-11-16,-7-4-9 0,8 3-6 0,-8 2-8 15,0-6-9-15,8 5-14 0,-8 3-13 0,-1-4-12 0,-5 5-7 16,8-1-11-16,-8 0-4 0,6 4-2 0,-6-4-3 16,0 4 0-16,0 4 0 0,6-4 0 0,-6 4 0 0,0 0 4 15,0-1 0-15,0 1 1 0,8 0 1 0,-8 0 0 0,0-1 0 16,6 1 1-16,-6-4 0 0,6 3 2 0,-6-3-1 16,7 0-1-16,0 0 0 0,-1-3 3 0,7-1-1 15,-6 1-1-15,6-1 0 0,-7-4-1 0,7 1 1 0,0-1 1 16,-8 6-2-16,10-3-2 0,-10 2-1 0,3-1 0 0,-2 4 0 15,1 0-2-15,-1-3 0 0,-6 3 0 0,7 3 0 16,-1 1 1-16,-6-1 1 0,6 2 0 0,-6 1 2 0,0 2 0 16,8-1 0-16,-8 4 1 0,6 0-6 0,-6 0-19 15,6 0-32-15,1 1-45 0,-7-2-53 0,13 1-50 0,0 0-56 16,-1-4-84-16,2 0-153 0,6-3-61 0,-1-4-44 0,1 0-2 16</inkml:trace>
  <inkml:trace contextRef="#ctx0" brushRef="#br0" timeOffset="17980.3">7729 8799 73 0,'-13'4'514'0,"6"-4"0"0,-5 4-158 0,5-4-150 15,7 0-84-15,-6-4-41 0,-1 4-18 0,7 0-4 16,-7-4 1-16,7 4 0 0,0 0 1 0,7 4-2 0,-7-4-4 16,7 0-2-16,6 0-7 0,-1 4-3 0,2-4 0 0,6 0 3 15,5 0 8-15,1 0 5 0,7 0 6 0,-1 0 8 16,0-4 9-16,15 4 4 0,-8-4 3 0,6 1 4 0,1-1 4 15,0 0 2-15,5 1-2 0,-5 0-12 0,6-1-10 16,-6-1-10-16,0 2-13 0,-1 3-12 0,-6-3-9 0,1 3-11 16,-8-4-6-16,-6 4-5 0,1 0-3 0,-8 0-3 0,-6 0 3 15,0 0 5-15,-8 0 3 0,-5 0 4 0,0-4 3 16,-5 1 1-16,-2 3 3 0,-6-8 1 0,0 4 2 0,-7-4-4 16,-6-2 1-16,7 3 2 0,-7-8 4 0,0 1 4 15,0-1-1-15,-1 1 2 0,-6-9 0 0,15 5 0 0,-8-4-2 16,0-4-3-16,5 4-4 0,2-3-5 0,0-1-3 15,-1-8-2-15,7 5-3 0,1-3-1 0,4-5-1 0,2 1-4 16,0-5-2-16,6 4 1 0,0 0 0 0,0-2 0 16,6 5-4-16,0-2-3 0,2 3-2 0,4 0 1 0,-5 0-1 15,13 7-1-15,-8 1 1 0,8-1-1 0,-8 3 1 0,15 2 1 16,-7 4 0-16,-1-3 1 0,6 2 0 0,2 7 0 16,-7-3-2-16,6 2 5 0,0 2-1 0,-7 3-2 0,8 3 2 15,-8 0-2-15,8 0 0 0,-8 4 0 0,0 4-1 0,8 4-5 16,-8-1 2-16,0 0 1 0,1 8-1 0,-1-1 3 15,1 4-1-15,-1 1-1 0,-5 2 2 0,6-1-2 0,-8 5 2 16,2-4 0-16,-2 6 1 0,1-2 0 0,1 0 1 16,-8 2-1-16,7-2-1 0,-6 4 1 0,-2 0-1 0,-5 1-1 15,7-1 1-15,-7 1-1 0,7-1 1 0,-7-4 0 0,0 6 1 16,0-6 0-16,0 4 1 0,0-4-4 0,0 5 3 16,0-5-1-16,0 0 0 0,0 2 2 0,-7-5-1 0,7 4 2 15,7-5-1-15,-7 2 5 0,0-1-2 0,7-5 0 16,-1 2-1-16,1 0-2 0,5-5 0 0,-4 1-1 0,-2-5 1 15,6 1 0-15,2 0-1 0,-1-3 0 0,-2-2 1 0,9 2-1 16,-5-4 0-16,4-1 0 0,7-3-2 0,-6 0 0 0,6-3-2 16,6-1 1-16,1 1-1 0,-7-2 2 0,7-1-5 15,-1-2-11-15,-6 1-15 0,7-4-31 0,-7 4-52 16,-1-4-68-16,-5 0-68 0,0-3-61 0,-1-1-73 0,1-4-118 16,-7 1-110-16,0-5-59 0,-8 2-1 0</inkml:trace>
  <inkml:trace contextRef="#ctx0" brushRef="#br0" timeOffset="18417.54">8791 7311 190 0,'0'-9'535'0,"-6"-7"3"0,6 5-173 15,6 1-166-15,0-2-85 0,8 1-38 0,5 0-9 0,1-3-1 16,0 3 6-16,6 0 5 0,-1-1 4 0,1 6 3 16,7-6-6-16,-1 8-5 0,1 1-15 0,0-1-14 0,0 8-11 15,-1-1-9-15,1 1-5 0,-7 8-4 0,-7-1-5 0,1 3-4 16,0 4-2-16,-8 4-2 0,-5 1 1 0,-7 2-2 15,0 0 1-15,-7 0 2 0,1 6-2 0,-7-2 2 16,0 0-1-16,-7 0 4 0,7-3 0 0,-6 0 2 0,6 0 3 16,-7-5 4-16,7 1 8 0,6-7 10 0,-5-1 12 0,4 2 7 15,3-5 6-15,-2-1 9 0,7-2 6 0,0-1 9 0,7 0 6 16,-2 0 2-16,3-3 2 0,11 0-1 0,-6 0-1 16,13-1-6-16,0-3-5 0,7-3-8 0,-1-1-10 15,1 0-12-15,6-3-13 0,1 3-9 0,5-3-6 0,-6 0-6 16,7-1-6-16,-1 1-6 0,7 0-7 0,-6 4-27 0,6-5-46 15,0 1-67-15,-6-1-74 0,-1 5-71 0,-6-5-106 0,-6 4-202 16,-7-4-83-16,-6 5-34 0,-8 0 0 0</inkml:trace>
  <inkml:trace contextRef="#ctx0" brushRef="#br0" timeOffset="19354.88">3155 9902 63 0,'0'-4'483'0,"-7"0"-43"16,7 0-165-16,-6 4-128 0,6-2-73 0,0 2-39 0,0-4-19 16,0 4-5-16,0 0-2 0,0 0 5 0,0-3 6 15,6 3 4-15,-6 0 4 0,7 0 4 0,-7-5-1 0,7 5 0 16,-1 0 1-16,-1 0 0 0,9-3 1 0,-8 3 1 15,2 0 5-15,4 0 1 0,2 0 0 0,-8 0-2 0,7 0-6 16,0 0-4-16,0 0-4 0,-7 3-5 0,14-3-5 0,-6 0-3 16,-3 5 0-16,10-5 2 0,-2 3 3 0,1 1 1 15,6-4 5-15,7 2 4 0,-7-2 2 0,6 4 4 0,7-4 3 16,0 0-2-16,1 4 1 0,5-4 1 0,1-4 2 0,6 4 2 16,0-4 1-16,7 4-3 0,-1-2-1 0,7-2 0 15,6 1 0-15,2-5-3 0,4 4-5 0,2-4-6 16,12 1-3-16,-6 0-1 0,12-4-5 0,-5 4-3 0,6-4-3 15,6 4 1-15,-6-4 4 0,6 0 0 0,1-4 0 0,5 4 1 16,1 0 1-16,6-4 6 0,1 4 1 0,-1-4 0 16,7 1 1-16,-7 2 4 0,7-5 4 0,6 2 4 0,0 1 5 15,1-6 6-15,5 7 6 0,7-6 9 0,8 1 8 16,5-1 6-16,-1 1 5 0,3 0 6 0,12-5 0 0,-8 6-2 16,14-2-7-16,0-3-8 0,-1 3-8 0,8 2-9 0,-8-2-1 15,2-3-10-15,-1 5-6 0,0-3-7 0,7-2-4 16,-8 4-3-16,1-4-3 0,-6 4 3 0,-14-1-10 0,7 2 1 15,-13-2-5-15,-7-3 3 0,-5 7 2 0,-15 1 3 16,-6-5 3-16,-6 8-2 0,-14 0 2 0,-5-3 0 0,-15 6 3 16,-17-2 0-16,-9 3 2 0,-4-1 0 0,-15 1-1 0,-6-1-1 15,-6 4-5-15,-15-3-7 0,3 0-13 0,-8 3-19 16,-8 1-40-16,-4-1-68 0,-13 4-82 0,-2 0-76 0,-12 0-78 16,0 0-119-16,-14 0-138 0,2 0-83 0,-8 0-22 15,-7 0 32-15</inkml:trace>
  <inkml:trace contextRef="#ctx0" brushRef="#br0" timeOffset="20589.02">3266 10456 71 0,'0'-5'513'0,"6"1"-16"16,-6 1-163-16,0-1-139 0,0 4-80 0,6 0-48 16,-6-3-26-16,0 3-14 0,0 3 2 0,-6-3 5 0,6 4 7 15,-6 3 7-15,-7 4 6 0,-7 1 2 0,0 2-1 16,0 5-1-16,-5 3-8 0,-7 0-6 0,-1-1-4 0,-8 4-2 15,4 6 3-15,-2-2 4 0,0-4 5 0,-7 5 3 0,7-1 3 16,-7 0 5-16,1 1 4 0,5-5 4 0,0 1 9 16,2 0 4-16,6-4 5 0,-1 0-1 0,7-4 0 15,0-3-1-15,6-1-8 0,7-3-11 0,1 4-14 0,4-8-12 16,8 0-6-16,0 0-3 0,8 1-1 0,-2-1-3 0,13-2 3 16,1-3 3-16,12-2 0 0,-5 0 0 0,11 0-4 15,2 0-4-15,-2-2-5 0,8-3-4 0,0 2-5 0,-1-5-5 16,8 1 0-16,-2 0-2 0,2-1 1 0,-1 1 1 15,0 0-2-15,-6-1 0 0,6 1 0 0,-6-1 0 0,-7 2-10 16,0-2-16-16,-7 5-27 0,1-5-33 0,-7 4-35 0,0 4-35 16,-6-3-35-16,-7-1-31 0,0 4-15 0,-7-3-12 15,7-4-6-15,-13 3-12 0,0-7-30 0,0 3-57 0,-6 2-78 16,-7-2-32-16</inkml:trace>
  <inkml:trace contextRef="#ctx0" brushRef="#br0" timeOffset="20838.99">2932 10643 347 0,'-5'-12'535'16,"-1"9"-68"-16,6-5-172 0,-8 5-118 0,8-2-66 15,-6 2-44-15,6 0-23 0,0 3-15 0,0 3-4 0,6-3 2 16,-6 8 12-16,8-1 11 0,-2 4 12 0,-1-1 9 0,3 9 8 16,-1-1 6-16,5 4 3 0,1 4 0 0,-6 0-7 15,6 3-7-15,-7 4-5 0,8 0-4 0,-8 1-3 16,1 2-5-16,-1 0-3 0,1-3-4 0,-7 4-6 0,6 0-3 15,1-5-8-15,-7 5-6 0,6-5-6 0,-6 3-5 0,0-6-6 16,5-1-5-16,-5-1-17 0,0-2-30 0,9-4-31 16,-9-1-34-16,0-2-37 0,6-4-36 0,-1-3-36 0,3 1-43 15,5-6-68-15,0-2-132 0,7-4-44 0,-1-4-27 16,-1-2-3-16</inkml:trace>
  <inkml:trace contextRef="#ctx0" brushRef="#br0" timeOffset="21182.7">4243 10067 81 0,'-13'-4'528'0,"-7"-3"-3"0,7 7-112 0,-6 4-195 0,-1-1-113 15,1 5-58-15,-7 3-31 0,6 0-12 0,-7 7-2 0,3 1 5 16,-3-2 7-16,7 5 7 0,-6 4 6 0,0 3 3 0,1 0 4 16,-1 5 0-16,-1 5 3 0,1 2 4 0,0 3 2 15,6 4 4-15,-5 7 7 0,-1-1 10 0,-1 6 7 16,1-2 4-16,0 8 3 0,0 0-3 0,7 1-2 0,-7 2-3 16,6 0-9-16,7 1-8 0,-7-5-7 0,14-2-8 0,6-5-4 15,0-2 0-15,6-5-1 0,1-3 0 0,6-9 0 16,6 2 6-16,7-12 3 0,7 0 4 0,-1-3 2 0,8-7-4 15,-1-8-2-15,6 0-2 0,1-4-11 0,-1-3-26 0,1-1-45 16,-1-6-57-16,2-1-57 0,5 0-48 0,-7-3-63 16,1 0-105-16,-1-4-166 0,-6-5-61 0,1 2-22 0,-14-4 19 15</inkml:trace>
  <inkml:trace contextRef="#ctx0" brushRef="#br0" timeOffset="21666.85">4334 10470 196 0,'0'-4'563'0,"0"4"1"16,-7-4-125-16,7 4-197 0,0 4-117 0,0 0-66 0,0 0-35 15,-6 3-12-15,0 0 4 0,-2 4 11 0,-4 4 12 16,0 3 10-16,-2 1 5 0,-6-2 4 0,1 9 1 0,-1 0-3 15,-6 4-6-15,0-1-5 0,1 0-4 0,5 0 0 16,-13 1 6-16,13-1 9 0,-6 0 7 0,1-3 8 0,-1 3 10 16,-1-7 5-16,8 0 6 0,0 0-2 0,5 0-6 0,-6-4-11 15,14-3-9-15,-7-1-14 0,7-2-12 0,6-2-10 16,0 2-11-16,0-1-7 0,6-4-4 0,7 4-1 0,1-4-1 16,4 1 1-16,9-1-1 0,-1-3 0 0,6 2-1 0,1-1 0 15,5-2-3-15,3 1 0 0,-9-4-1 0,7 0-2 16,-1 4-3-16,9-4-1 0,-8 0-3 0,-1 0-3 0,-4-4 0 15,5 4-4-15,-7 0-2 0,1 0-2 0,-7 0 1 16,0-4 0-16,0 4 4 0,-14-3 2 0,2 3 7 16,-1-5 6-16,0 2 9 0,-7 0 15 0,-6-1 14 0,7-3 15 15,-14-1 11-15,7 1 15 0,-6-4 12 0,-1-4 8 0,1 0 0 16,-7 1-3-16,-6-1-8 0,4-7-9 0,-3 4-10 16,-2-4-15-16,-6 0-11 0,7-3-13 0,-8 3-8 0,2-4-8 15,5-3-1-15,-6 0-2 0,7 0-3 0,-2-5-2 0,1 1-1 16,8 4-3-16,6-4-3 0,-8 0-9 0,8 3-16 15,6 1-28-15,0 0-49 0,0 3-67 0,6 0-69 0,2 8-61 16,-2 0-54-16,7 0-60 0,-8 7-107 0,9 0-90 16,-1-1-52-16,1 5 21 0</inkml:trace>
  <inkml:trace contextRef="#ctx0" brushRef="#br0" timeOffset="22010.58">4796 10910 159 0,'-18'0'534'15,"4"4"1"-15,1-4-170 0,7 3-155 0,0-3-91 0,-2 0-48 16,2 0-19-16,6 0-1 0,-6 0 8 0,6 0 11 0,6 0 13 15,0 0 10-15,2-3 11 0,-2-1 4 0,7 0 2 16,7 0-5-16,-9 1-7 0,9-2-7 0,7-2-6 0,-8 5-4 16,7-3-8-16,1 2-9 0,4-5-9 0,-4 1-7 15,6 3-9-15,-2 0-8 0,3 1-10 0,-2-5-6 0,1 4-6 16,-7 1-11-16,7 0-18 0,-7-1-41 0,-6 0-41 0,6 1-42 16,-7 3-39-16,-7-4-35 0,2 0-32 0,0 0-37 15,-8 1-60-15,0-1-95 0,0-3-54 0,-12 0-22 16</inkml:trace>
  <inkml:trace contextRef="#ctx0" brushRef="#br0" timeOffset="22229.15">5096 10602 446 0,'-6'-5'541'16,"0"2"-78"-16,6 3-174 0,0-3-123 0,0 3-67 0,0 3-40 15,0 0-20-15,0 2-4 0,0 2 10 0,0 1 14 0,0 6 15 16,6-2 12-16,-6 5 7 0,6 2 6 0,-6 3 0 0,8 4-5 15,-8-4-13-15,6 3-15 0,7 4-13 0,-7-3-9 16,1 3-9-16,-1-2-6 0,1-2-6 0,4 4-3 16,-2 0-4-16,2-3-5 0,4 3-6 0,-3-3-12 0,1-2-19 15,1 3-20-15,6-1-26 0,-3-5-33 0,11 1-32 0,-8-3-35 16,6-5-40-16,-1-2-62 0,1-1-108 0,-1-5-81 16,-4-1-53-16,6-5-14 0</inkml:trace>
  <inkml:trace contextRef="#ctx0" brushRef="#br0" timeOffset="22510.41">5735 10481 541 0,'-6'0'661'0,"6"4"2"0,0-1-132 0,0 8-211 0,0 0-140 16,0 8-90-16,6-1-52 0,-6 3-25 0,7 2-5 0,-1-2 6 15,1 6 5-15,-1-2 13 0,0 0 14 0,2 1 4 16,-2 3 6-16,0 1 1 0,0-1 2 0,2 1-7 16,-2 2-3-16,0-3-15 0,-6 5-12 0,7-5-8 0,-7 0-4 15,0 4-4-15,0-3-1 0,0-6-2 0,0 7-1 0,0-6-2 16,0-3 0-16,0 4-10 0,0-9-20 0,0 3-31 16,6-3-42-16,-6-1-44 0,0-6-42 0,0 1-39 0,7-7-42 15,6 0-60-15,-7-8-97 0,8 0-82 0,-8-7-31 16,7 1-1-16</inkml:trace>
  <inkml:trace contextRef="#ctx0" brushRef="#br0" timeOffset="22791.75">6178 10620 385 0,'-6'-3'518'0,"6"-5"-87"0,-7 5-168 0,0 3-114 0,-5 0-65 15,-2 3-38-15,-5 5-18 0,-1-5-5 0,1 5 2 0,-7 3 3 16,0-5 5-16,-6 6 4 0,5 3 5 0,7-5 3 15,-6 1 2-15,7 0 2 0,-1 0 1 0,8 1-2 16,-2-2 1-16,8-3 0 0,-7 1 2 0,13 4 2 0,-7-6-3 16,7 2-4-16,7 3-5 0,-7-4-1 0,7 4-5 0,-1 0-3 15,7 0-8-15,0-1-3 0,7 5-4 0,-7-4-2 0,6 1-3 16,0-2-4-16,1 2-3 0,0 3 0 0,-1-5 0 16,7 1-7-16,-6 4 2 0,-1-5 1 0,7 2-1 15,-6-1 0-15,7 0 0 0,-9-4-9 0,8 4-13 0,1-4-15 16,-7 4-29-16,6-4-31 0,-1 0-29 0,-5 1-32 0,0-4-32 15,6 0-49-15,-7 0-84 0,-5-1-111 0,-2-3-60 16,0-3-8-16</inkml:trace>
  <inkml:trace contextRef="#ctx0" brushRef="#br0" timeOffset="23119.57">6465 10712 381 0,'-7'-4'571'0,"7"4"-3"0,-6 0-198 16,6 4-154-16,-6-1-92 0,6 5-56 0,0 2-30 0,0 1-8 16,-7 1-1-16,7 6 10 0,0-3 7 0,0 3 8 0,0 0 3 15,7 5 3-15,-7-6-1 0,6 5-5 0,0 1-10 16,-6-2-9-16,7 2-10 0,0-2-10 0,-1-2-5 0,7-1 0 16,-6 0 1-16,-1-4 13 0,1-2 11 0,5-1 15 15,-4-5 18-15,-3 2 25 0,2-4 20 0,0 0 20 0,-1 0 14 16,1-4 1-16,-1-4 1 0,1 0-8 0,-1-3-11 0,1-4-17 15,0 0-17-15,-1-3-15 0,0-1-12 0,1-4-9 16,0 1-11-16,-1 0-5 0,-6-4-4 0,6 0-5 0,-6 0-2 16,7-4-5-16,-2 0-5 0,-5 1-5 0,0-1-3 15,8-3-3-15,-8 4-3 0,0-6-1 0,0 6-5 0,0 0-2 16,-8 0-2-16,8-1-3 0,0 3-8 0,-5 5-9 0,5 0-14 16,0 3-21-16,0 1-33 0,0-1-65 0,0 4-83 15,0 3-77-15,5-2-77 0,-5 1-108 0,8 3-144 0,-1-5-74 16,-2 3-21-16,-5 4 32 0</inkml:trace>
  <inkml:trace contextRef="#ctx0" brushRef="#br0" timeOffset="24244.3">7123 9796 418 0,'5'-4'396'0,"4"8"-113"16,2-4-110-16,3 4-70 0,-1 2-37 0,6-1-19 0,-5 5-5 15,12 1-3-15,-7 4-1 0,7 7 1 0,0-1-3 0,1 6-1 16,5 6-1-16,-7-1-5 0,3 9-5 0,4 3-3 15,-6 0-4-15,1 0-5 0,-2 4-3 0,-5 0-1 16,0 2-2-16,-8-2-2 0,2 4 0 0,-8-6-2 0,-6 6 1 16,0 0-1-16,-6-6 1 0,-8 2-1 0,2 0-1 0,-15-4 0 15,7-3-1-15,-6-1 1 0,-6-7 3 0,-1 3-1 16,-7-6 0-16,3-1 1 0,-3 0 1 0,-5-7-2 0,6 4 2 16,5-7-3-16,-4-1-10 0,5-5-13 0,7-1-21 15,0-1-41-15,13-7-83 0,0-4-169 0,0-4-74 0,13-7-54 16</inkml:trace>
  <inkml:trace contextRef="#ctx0" brushRef="#br0" timeOffset="24791.05">7468 9733 151 0,'7'-7'493'16,"-7"4"-53"-16,7-5-161 0,-1 4-120 0,0-3-64 0,8 0-34 16,-2 4-11-16,-5-6-2 0,6 3 0 0,0-2 1 15,1 5 1-15,4-5 1 0,-4 4-3 0,5 4-6 16,1 0-9-16,0 0-9 0,-1 8-4 0,1-1-6 0,-8 1-4 15,2 7-3-15,-2-5-2 0,-4 9 0 0,-8-2-2 0,0 3 0 16,0 1 0-16,-8-2-1 0,2 2 5 0,-7 2 4 16,6-2 8-16,-5-2 9 0,-1-1 13 0,-1 1 18 0,8-1 16 15,-8-7 18-15,8 4 16 0,-6-5 14 0,5-3 11 0,0 1 9 16,1-4 3-16,6-1-5 0,0 1-5 0,-7-1-11 16,7-3-15-16,0 5-15 0,7-5-17 0,-7 0-15 0,6 0-16 15,8-5-13-15,-2 2-11 0,2-1-8 0,12 1-3 16,-1-1-4-16,1-4-2 0,7 5-18 0,7-4-29 0,-2 0-59 15,7-1-73-15,-5-3-68 0,6 4-75 0,-1-5-127 0,1 2-127 16,-6 3-86-16,-2-5-33 0,-5 2 21 0</inkml:trace>
  <inkml:trace contextRef="#ctx0" brushRef="#br0" timeOffset="25197.21">8029 10712 203 0,'0'0'493'0,"0"0"-92"0,-7 0-139 0,7-4-104 0,7 4-58 16,-7-4-32-16,6 1-14 0,0-1 3 0,2 0 3 0,-2 0 7 15,0 1 7-15,1-4 9 0,6 3 3 0,0-3 4 0,7 3-1 16,-2-3-5-16,2 0-5 0,7 2-3 0,5-1-5 16,-5-2-6-16,5 1-4 0,1 0-3 0,5-1 0 15,-6 1-1-15,15-1 6 0,-8 1 4 0,6 0 4 0,-5-1 1 16,5-3 4-16,-5 4-2 0,-2 0-1 0,1-1-9 0,0 1-15 15,-13-1-11-15,8 6-9 0,-15-6-8 0,1 4-8 16,-9 1-4-16,9-1-9 0,-13 4-11 0,0-4-22 0,0 4-40 16,-7-4-43-16,6 4-44 0,-6-2-40 0,0-3-38 0,0 2-35 15,-6-6-48-15,-1 3-79 0,-7-2-97 0,2 2-40 16,-7-3 3-16</inkml:trace>
  <inkml:trace contextRef="#ctx0" brushRef="#br0" timeOffset="25431.52">8373 10309 290 0,'0'0'496'0,"-5"3"-90"15,-2 1-146-15,7 4-97 0,-6-2-49 0,6 9-20 16,-7-5-6-16,7 9 8 0,0 0 8 0,-7-1 10 0,7 1 8 16,7 2 2-16,-7 2 2 0,7 2-2 0,-1-2-3 0,6 2-9 15,3 0-7-15,-10 0-6 0,16-2-10 0,-9 2-11 16,1 2-10-16,1-2-14 0,-2 1-9 0,8-5-9 0,-7 2-9 15,-7-1-10-15,8-1-11 0,-9-2-19 0,2 3-32 16,0-8-40-16,0 6-41 0,-7-6-41 0,6-3-38 0,-6 0-39 16,0-1-47-16,0-2-83 0,0-1-124 0,0-3-52 0,-6-4-9 15</inkml:trace>
  <inkml:trace contextRef="#ctx0" brushRef="#br0" timeOffset="26181.4">9436 10136 347 0,'0'-4'370'0,"-6"2"-93"0,6 2-88 0,0-5-69 0,-7 2-40 15,7 3-22-15,0-4-13 0,0 1-2 0,0 3-1 16,-6 0 1-16,6-4 2 0,0 4 2 0,0 0 0 16,0 0-1-16,0 0-1 0,0 0-5 0,0 0-2 0,0 0-4 15,0 0-2-15,6 0-2 0,-6 0 5 0,0 4 9 0,7-1 8 16,-1 4 14-16,1 4 18 0,-7 0 16 0,7 3 13 0,-1 6 12 15,0 2 8-15,1 3 6 0,0 4 6 0,-7 1-4 16,6 2-2-16,-1 4-14 0,3 2-11 0,-8-1-15 16,6 3-13-16,1-3-15 0,0 3-11 0,-1-4-10 0,0 1-15 15,2 0-1-15,-2-5-2 0,0 2 1 0,7-5-1 0,-6 4-4 16,-1-8-2-16,1 1-4 0,-1 0-3 0,0-3-2 16,2-2-4-16,-2-3-2 0,0-3-4 0,0 0 0 0,-6-5-3 15,8 1 0-15,-8 0 1 0,6-3-3 0,-6-1 0 16,0-3-3-16,0 3-4 0,6-7-3 0,-6 3-8 0,0-3-23 15,0 0-44-15,0 0-61 0,0-7-55 0,0 4-46 0,0-8-37 16,-6 0-31-16,6-4-29 0,0-3-30 0,0-8-35 16,0 4-79-16,-6-7-19 0,6-1-4 0</inkml:trace>
  <inkml:trace contextRef="#ctx0" brushRef="#br0" timeOffset="26509.4">9339 10166 88 0,'-13'-11'530'0,"6"3"6"16,0 1-150-16,1-1-158 0,6 1-90 0,0-3-49 16,6 2-23-16,1-3-8 0,6 1 3 0,-6-2 7 0,6 1 11 15,6-4 9-15,-5 5 10 0,5-5 8 0,0 1 5 0,1-1 0 16,-1 3-5-16,1-2-8 0,6-1-8 0,-7 1-7 16,7-1-4-16,-6 1-3 0,-1-2-5 0,7 3 1 15,-6-3-6-15,0 2-4 0,-1-1-2 0,1-3 1 0,0 3 2 16,-7 1-5-16,6-1 1 0,-6 1-8 0,0 2-4 0,0 1 0 15,-6 0-3-15,6 4-5 0,-13 3-9 0,7 0-5 0,-1 1-5 16,-6-1-7-16,6 4-5 0,-6 0-4 0,0 4-7 16,6-1 3-16,-6 5 2 0,0 4 6 0,0-3 5 15,0 11 6-15,8-3 4 0,-8 2 2 0,0 6 6 0,0-2-2 16,6 2-4-16,-6 4-6 0,6-3-3 0,1 7-5 0,6-4-2 16,0 0-2-16,0 4-7 0,6 1-13 0,1-1-25 0,-1-4-51 15,7 3-79-15,-6-2-79 0,6-1-72 0,-7-3-97 16,1 0-168-16,0-1-70 0,-1-7-53 0,-12 1 0 15</inkml:trace>
  <inkml:trace contextRef="#ctx0" brushRef="#br0" timeOffset="27009.28">10159 10946 272 0,'-6'-3'537'0,"-8"-1"-32"15,-5 0-163-15,6 4-120 0,-6 0-58 0,-1 0-26 0,0 4-2 16,1 0 7-16,-7 3 9 0,6 0 5 0,1 0-6 16,0 4-11-16,-1 0-15 0,7 4-21 0,0-1-26 0,13 6-25 15,-7-6-21-15,14 4-12 0,0 0-10 0,5 1-4 16,8-1-7-16,-1 4-9 0,1-3-9 0,6-2-9 0,0 5-8 15,-7 1-8-15,8-5-4 0,-1 4-3 0,0-3 2 0,-6 2 7 16,-8-3 8-16,8 1 5 0,-13-1 10 0,5 1 9 16,-4-5 6-16,-8 4 4 0,-8-3 4 0,2 3 2 0,-7-3 7 15,0-1 6-15,-6 2 5 0,-8-5 8 0,1 3 6 16,0-2 4-16,0-2-1 0,0-3-1 0,0 1-3 0,0-4-4 16,0 3-7-16,6-4-21 0,8-3-33 0,-2 4-50 0,1-4-57 15,7 0-54-15,6 0-67 0,6-4-100 0,7 1-170 16,7-8-73-16,0 3-27 0,-1-3 14 0</inkml:trace>
  <inkml:trace contextRef="#ctx0" brushRef="#br0" timeOffset="27228.21">10479 11200 319 0,'-8'0'697'15,"3"2"9"-15,5 2-13 0,-7 4-233 0,7-1-185 0,-6 3-121 16,6 6-70-16,0-2-35 0,-6 1-7 0,6 3 2 0,0-3 8 15,-8 3 7-15,8 5 6 0,0-5 2 0,0 3-3 16,0-3-4-16,0 5-9 0,0-2-12 0,8-1-10 0,-8-2-10 16,0 3-7-16,6-2-5 0,-6-1 0 0,0 0-5 15,-6-3-11-15,6 3-13 0,0-3-23 0,0 0-41 0,-8 3-52 16,8-7-54-16,0 4-50 0,0-5-42 0,-6 1-41 0,6 1-58 16,0-5-90-16,-6-4-72 0,6-3-19 0,-6 0 11 15</inkml:trace>
  <inkml:trace contextRef="#ctx0" brushRef="#br0" timeOffset="27477.92">10401 11200 301 0,'6'-12'557'0,"1"-3"5"0,0 5-169 0,-1-2-160 0,6 5-92 16,-4-4-42-16,11 4-19 0,-6 3-2 0,-1-3 6 15,2 7 6-15,-1-5 2 0,0 10-1 0,-6-5-1 0,6 7-4 16,-7 0-6-16,-6 0-8 0,6 8-9 0,-12-3-7 0,6 5-5 15,-6 3-3-15,-7-3-7 0,-1 5-10 0,-5-4-6 16,5 4-8-16,-6 0-6 0,2 0-4 0,-2 1-1 0,-6-1-3 16,13-4-9-16,-7 1-16 0,2-2-21 0,10-3-26 15,-4 1-34-15,5-3-35 0,1-2-32 0,6 2-27 0,0-5-20 16,6 1-16-16,1-1-26 0,-1-4-44 0,8-3-81 0,-2 0-62 16,0-3-31-16</inkml:trace>
  <inkml:trace contextRef="#ctx0" brushRef="#br0" timeOffset="27931.02">10785 11200 356 0,'-6'-8'517'0,"-1"4"-87"0,1-4-158 16,6 5-118-16,-7 3-65 0,1-4-40 0,-1 8-22 15,0-1-10-15,7-3-4 0,-7 8-5 0,2-2 0 0,-2 2 2 16,-1 4-2-16,3-1 1 0,5 0 0 0,-7 0-2 0,7 3 2 15,0-3 3-15,0 1 3 0,0-2 2 0,0 1 2 16,0-1 1-16,0 2 4 0,0-4 3 0,0-1 2 0,0 1-1 16,0-1 1-16,0 0-1 0,0-3 2 0,0-1 3 15,0 1 4-15,7 0 3 0,-7-4 3 0,0 0 7 0,5 3 5 16,3-6 5-16,-1 3 1 0,-2-4-1 0,9-3-6 16,-1 3-5-16,7-3-10 0,-7 0-4 0,7-1-5 0,-8-4-4 15,7 5-1-15,-5-3 4 0,6-2 6 0,-8 5 5 16,2-3 9-16,-2 2 3 0,-5 4 1 0,6 0-1 0,-13-3-4 15,7 7-6-15,-1-4-7 0,-6 1-9 0,5 3-10 0,-5 0-9 16,0-4-7-16,0 4-6 0,0 0-5 0,9 0-7 16,-9 0-4-16,0 0-1 0,6 0-3 0,-1 0-2 0,2 0 1 15,0 0 1-15,0 0 6 0,-1 0 5 0,1 0 3 0,-1 4 6 16,0-4 1-16,2 3 2 0,-2 1 0 0,0 3 2 16,0 1 1-16,2 0 1 0,-8 2 3 0,6 1-3 0,0-1 3 15,1 2 3-15,-7 3 2 0,6-5 0 0,8 6-1 16,-8-2-1-16,-1-3-1 0,10 1-1 0,-3-2-12 0,2 1-19 15,-1-3-31-15,-1 0-36 0,2-6-43 0,6 2-41 0,-9-1-53 16,10-6-79-16,-2-3-139 0,1-2-71 0,-7-4-34 16,0 1-6-16</inkml:trace>
  <inkml:trace contextRef="#ctx0" brushRef="#br0" timeOffset="28462.2">10491 9748 255 0,'-5'-4'525'0,"-2"0"-55"0,-1 1-159 0,3-1-108 0,5 4-59 32,0-2-35-32,5-3-17 0,3 2-8 0,-1-1-5 15,-2 0 7-15,16 0 5 0,-9 1 5 0,8 3 10 0,6 0 6 0,-7 3 1 0,8 1-3 0,5 0-8 0,-6 3-13 16,0 4-16-16,1 0-12 0,-1 4-17 0,0 3-11 0,-13 4-10 31,7 0-8-31,-14 4-4 0,0 4-5 0,1-1-1 16,-7 0-2-16,-7 0 1 0,-5 0 0 0,-2 5 3 0,1-9 6 15,-6 1 8-15,-1-1 16 0,6-2 16 0,-6-2 18 0,2-6 15 0,5 0 16 0,0-4 11 0,7 0 8 0,-2-4-2 16,2-3-9-16,0-1-11 0,6 1-15 0,-7-1-16 0,7 1-13 16,7-4-16-16,-7 0-12 0,6 0-7 0,8-4-6 15,5 1-6-15,0-1-2 0,8-3-3 0,-1 0-1 0,6-1 0 16,7 1 2-16,-6 0-1 0,6-1 2 0,0 1-3 0,6-4-1 15,-6 0-2-15,7-1-4 0,-8 2-8 0,9-1-9 16,-8 0-10-16,7 0-10 0,-13 4-32 0,-1-4-50 0,-7 3-62 31,2 1-58-31,-14 3-50 0,0-3-42 0,0 2-46 16,-13 3-67-16,0-2-95 0,-13 1-54 0,0 3-5 0,-8-5 19 16</inkml:trace>
  <inkml:trace contextRef="#ctx0" brushRef="#br0" timeOffset="30461.59">12792 8565 344 0,'-6'0'382'0,"-1"-4"-106"0,7 4-97 0,-7 0-75 0,7 0-48 15,-6 0-22-15,0-4-10 0,6 4-5 0,-7 0-2 16,7 0-2-16,0-3 1 0,-7 3 1 0,7 0-1 0,0 0 2 15,0 0-2-15,0 0-1 0,0 0 0 0,0 0 2 0,0 0 0 16,0 0 3-16,0 0 3 0,0 0 1 0,-6 0 3 0,6 0 4 16,0 0 2-16,0 0 1 0,0 0 2 0,0 0 0 15,0 0 2-15,-6 0-2 0,6-4-3 0,0 4-2 16,-7 0-5-16,7 0-1 0,0 0-3 0,-6-3-2 0,6 3-5 16,-7 0 1-16,7 0 0 0,0-4 1 0,0 4 0 0,-7 0 0 15,7 0-2-15,0 0-2 0,0 0 0 0,0 0-1 16,0 0 0-16,0 0 1 0,0 0-1 0,0 0 1 0,0 0 2 15,0 0 2-15,0 0 3 0,0 0 1 0,0 0 0 16,0 0 0-16,0 0 0 0,0 0 0 0,0 0 0 0,0 0-4 16,0 0-3-16,0 0-3 0,0-3-2 0,0 3-2 0,0 0-2 15,0 0 2-15,0 0-3 0,0 0-2 0,0 0 0 16,0 0 2-16,0 0 0 0,0 0 1 0,7 0 0 0,-7 0-3 16,0 0 5-16,0 0 4 0,0 0 1 0,0 0 2 15,0 0 2-15,0 0 0 0,0 0 1 0,0 0 1 0,0 0-3 16,0 0 1-16,0 0-1 0,0 0 0 0,0 0-2 0,0 0 0 15,0 0-1-15,0 0 1 0,0 0-2 0,0 0 0 16,0 0 0-16,-7 0-1 0,7 0-1 0,0 0-3 0,0 0 3 16,0 0 2-16,0 0 3 0,0 0-1 0,0 0 0 15,-7 0 1-15,7 0-3 0,0-4 2 0,-5 4-3 0,5 0-3 16,-8 0-3-16,1-5-2 0,2 5-1 0,-2-3 2 16,1 3 1-16,-1-3 1 0,1 3-3 0,-1 0 1 0,-5 0 4 15,4 0 0-15,-4-4 0 0,-2 4 1 0,7 0 2 0,-5 0 1 16,-1 0 5-16,6 0-2 0,-5 0-3 0,-2 0-1 15,2 0 0-15,5 0-2 0,0 0 1 0,1 0 1 0,-1 0 1 16,-5 0 3-16,4 0 3 0,8 0 3 0,-6 0 6 16,-1 0 5-16,7 0 4 0,-5 0 2 0,5 0 5 0,0 0 0 15,0 0 0-15,-8 0 0 0,8 0-4 0,0 0-1 0,0 0-4 16,0 0-3-16,0 0-3 0,0 0-1 0,0 0 2 16,8 0-2-16,-8-4-2 0,0 4-5 0,5 0-3 15,-5-3-1-15,7 3-2 0,7 0-2 0,5-3-4 0,1-2 0 16,6 1 1-16,-1 1-1 0,8-1-1 0,6 1-2 0,-1-4-4 15,3 3-1-15,4-4-2 0,7 5 0 0,-6-4-3 0,6 2 2 16,0-2 0-16,0 4 1 0,-1-5 3 0,9 1 1 16,-9 0 2-16,9 3 2 0,-10-3-1 0,-2 3 0 15,-3 0-1-15,-7 1-2 0,-4-1 0 0,-8 0-1 0,-1 4 0 16,-5 0-1-16,-6-3 1 0,-8 3 0 0,-1 0 3 0,3 0 3 16,-8 0 1-16,0 0 0 0,0 0 0 0,-8 0 1 15,-3 0-1-15,-3-3 1 0,2 3-1 0,-8 0 1 0,0 0 1 16,7 0 4-16,-13 0 6 0,6 0 2 0,1-5 2 15,6 5 2-15,-6 0 0 0,5 0 0 0,2 0-5 0,5 0-3 16,-6 0-5-16,5 0-4 0,3 0-3 0,-1 0-5 0,6 0-12 16,0 0-27-16,-9 0-47 0,9 0-59 0,9 5-56 15,-9-5-48-15,0 3-48 0,0-3-63 0,6 3-117 0,-6-3-87 16,0 0-57-16,0 0 7 0</inkml:trace>
  <inkml:trace contextRef="#ctx0" brushRef="#br0" timeOffset="31570.78">14505 7152 248 0,'-6'-8'421'0,"6"0"-102"0,0 1-111 0,0 3-81 16,0-4-43-16,0 6-22 0,0-6-11 0,0 1-2 0,0 3-3 15,0 0-5-15,0 0-3 0,0 1-2 0,0-4-1 0,0 7-3 16,0-4-5-16,0 4-5 0,0-4-2 0,0 4-3 16,0 0-3-16,0 0-2 0,0 0-5 0,0 4 0 0,0 0 5 15,0-1 7-15,0 8 6 0,0 0 5 0,6 3 10 0,2 5 6 16,-2 3 8-16,7 1 5 0,-8 6-3 0,3-1-4 16,4 6-3-16,-5 2-4 0,7 1-5 0,-8 4-10 0,0 2-4 15,8 1 1-15,-8 4-4 0,1 3 0 0,-1-3-1 16,0 3-2-16,1 0-1 0,0 1 2 0,-1-2-2 0,-6 2-6 15,6 0-2-15,-6-1-3 0,7-3-3 0,-7-1 0 16,0 1-1-16,6-8 2 0,-6 0-1 0,7-3 9 0,-7-4-6 16,7-4-1-16,-7-3 0 0,5-1-1 0,-5-6 1 0,8 0 1 15,-8-9 11-15,7 1 8 0,-7-3 30 0,0-1 28 16,0-7 27-16,0 3 24 0,6 1 13 0,-6-4 7 0,0-4-5 16,0 1-14-16,0-4-22 0,0-5-27 0,0 1-23 0,6 0-20 15,-6-7-16-15,6 0-9 0,-6 0-6 0,8-1-1 16,-2-3-2-16,0 1 1 0,1-2-5 0,-1 1-1 0,1 0-1 15,0-1 0-15,4 2-1 0,-3-1-3 0,4 4 0 16,2-5-1-16,-7 6 1 0,6-3 1 0,-1 7-3 0,2-3-2 16,-2 7 0-16,2-3 0 0,-1 4 1 0,-1 5-3 0,7-1-1 15,-4 4 0-15,-3 0 3 0,2 4 2 0,5-1-2 16,-6 5 0-16,0-1 1 0,1 5 1 0,4-2 1 0,-4 2-2 16,-1-3-1-16,-1 7-1 0,8-5 0 0,-6 4-1 15,5-1-2-15,-7-3-3 0,2 4-4 0,-1-4-4 0,0 3-4 16,0-2-7-16,0-4-6 0,0 2-9 0,1-3-6 0,-8 1-7 15,5-2-12-15,-3-1-17 0,-1-2-25 0,-2 1-30 16,3-4-35-16,-2 0-34 0,1-4-31 0,0-4-30 16,-7 2-49-16,0-5-86 0,0-3-100 0,-14 2-46 0,0-3-4 15</inkml:trace>
  <inkml:trace contextRef="#ctx0" brushRef="#br0" timeOffset="31789.57">14049 7590 133 0,'-6'-8'501'0,"0"5"-8"0,-1 0-194 15,0-1-133-15,7 0-68 0,0 1-32 0,0-1-14 16,7 0-2-16,6 0 3 0,-1 1 7 0,2-1 6 16,12 1 2-16,1 3 2 0,-1-4-7 0,6-3-4 0,7 7-5 15,6-8-11-15,1 5-11 0,0-1-7 0,6 4-8 0,0-3-15 16,1-1-17-16,4 4-27 0,2-3-30 0,-6 3-34 0,5 0-50 15,-5 0-93-15,-8-4-158 0,1 4-71 0,-2-4-41 16</inkml:trace>
  <inkml:trace contextRef="#ctx0" brushRef="#br0" timeOffset="32414.5">15301 7236 497 0,'-7'0'518'0,"7"0"-119"0,0 2-175 0,0 2-100 0,7 4-50 15,6 3-21-15,-1 0-5 0,2 3 3 0,5 2 5 16,1 5 9-16,6 5 5 0,-6-1 4 0,5 4 0 16,1 4 0-16,1 4-3 0,-1 4-4 0,-6 2-4 0,6 2-6 15,-7 2-5-15,1 4-5 0,-1 1-3 0,-6-5-4 0,0 4 0 16,0-2-2-16,0-3 2 0,-7-1 7 0,2-2-2 0,-2 2 2 15,0-5 3-15,1 0 2 0,-7 1 1 0,0-8-3 16,0-1-2-16,0-2-8 0,0-4 5 0,0-1 7 16,0-6 7-16,0-5 8 0,0 1 10 0,-7-1 11 0,7-6 11 15,0-1 9-15,0 0 3 0,-6-3-6 0,6-4-11 0,-6 0-13 16,-2-4-14-16,2-3-12 0,0 0-16 0,-1-4-11 0,7 0-8 16,-13-8-1-16,7 1-2 0,-1-3-6 0,1-2 0 15,-1-3-1-15,0-3 1 0,1 0-1 0,0 0-2 16,-1-8-4-16,7 4-3 0,0-7 2 0,0 3-2 0,0-3-3 15,7 0-1-15,-1-1-2 0,0 1 0 0,1-1 2 0,6 5 0 16,0 0 0-16,0 3 0 0,0 6 0 0,1 2 1 16,-2 3-4-16,8 4-1 0,-1 3-1 0,1 5 0 0,0 2-1 15,-1 4-1-15,1 1-3 0,0 3-2 0,-2 0-1 16,-4 0-1-16,-1 7-2 0,-1 4-1 0,-5 0-1 0,6 4-1 16,-7 2 2-16,-6 6 2 0,0-5 3 0,0 0 3 0,0 1 3 15,-6 3 2-15,0-4 0 0,-8 4 4 0,8-4-1 16,-7 0 3-16,0 2 0 0,6-3 1 0,1-2 0 0,-6-1 0 15,4 1 0-15,2-1 1 0,6 1 0 0,-6 0 0 16,6-4 0-16,0 3-1 0,6 1 0 0,0-3 0 0,8 2-2 16,-2-3 0-16,2 3-1 0,11-2-2 0,1-1 2 0,1 3 1 15,5-3 1-15,8-3 1 0,-1 2 2 0,0-6-1 16,-1 3 2-16,2-2 0 0,5-2-3 0,1 0 0 0,-7-3-8 16,6 0-12-16,-5 0-15 0,-1 0-22 0,-7-3-31 15,0 0-38-15,1-2-43 0,-6 2-49 0,-7-5-45 0,-1 1-39 16,-6 0-39-16,0-4-70 0,-13-3-131 0,5-1-40 0,-10-5-15 15,-2 7 16-15</inkml:trace>
  <inkml:trace contextRef="#ctx0" brushRef="#br0" timeOffset="32898.75">15144 6957 111 0,'-6'-8'500'16,"6"5"-33"-16,-7-5-168 0,7 1-116 0,0 0-56 0,7 3-27 15,-1-7-11-15,8 4-5 0,-3 0 1 0,10-1 5 16,5-4 2-16,1 6 2 0,5-5-1 0,7-1-4 0,0 2-6 15,-2-1-7-15,11 0-5 0,-2 0-4 0,-1-1-3 0,1-2 0 16,-1-1-1-16,1 5-3 0,-7-5-1 0,-7 3-1 16,1-2-4-16,-1 3 1 0,-12 0-2 0,-7 1-7 0,1-2-6 15,-8 1-6-15,-6 0-7 0,0 0-4 0,-6 4-5 16,-8 0-8-16,-6-1-8 0,1 5-2 0,-7-4-6 0,0 7-7 16,0 0-1-16,-1 0-4 0,8 0-8 0,0 0-14 0,6 2-9 15,6 3-4-15,0 2-1 0,14-3 4 0,0 3 1 16,6 0-1-16,6 4 3 0,8 0 8 0,-2-3 3 0,8 3 2 15,0-1 1-15,-1 1-1 0,1 1 3 0,-1-2 3 16,1 1 4-16,-1 0 7 0,-12-3 5 0,5 3 5 0,-11-4 3 16,6 1 2-16,-14-1 2 0,0-3 3 0,-6 2 6 15,0-2 5-15,-6 4 7 0,-7-1 5 0,0-3 1 0,-7 3 1 16,1 0-1-16,-7 1-1 0,0-1-4 0,0 0-10 0,-1 1-19 16,9-1-35-16,-2 1-49 0,6 2-44 0,1-3-51 0,7 5-78 15,6-2-180-15,0 2-71 0,6-5-52 0,1 4-13 16</inkml:trace>
  <inkml:trace contextRef="#ctx0" brushRef="#br0" timeOffset="33414.25">16604 7062 125 0,'0'-3'484'0,"0"-4"-82"0,0 3-145 0,7 4-104 0,-7 0-57 15,6 0-26-15,0 0-13 0,1 4-7 0,6 3 0 16,-6 1 0-16,5 6 4 0,2 1 6 0,5 4 4 0,-6 2 1 15,7 4 2-15,-2 4 1 0,2 1 1 0,-1 3 1 16,2 4 3-16,-8 4 2 0,6 2 1 0,-5 1 0 0,-1 4-1 16,-2 0-5-16,-3 3-4 0,4 0-4 0,-5 0-6 0,1 0-6 15,-8 5-10-15,6-9-8 0,-6 4-8 0,0-3-5 16,0-4-4-16,0 0-3 0,0-3-2 0,0-1-3 0,6-4 0 16,-6 1-3-16,7-4-8 0,-7-4-23 0,6-3-29 15,-6-1-35-15,7-2-32 0,-1-9-33 0,1 1-31 0,-1-5-38 16,0-5-57-16,2-5-103 0,-8-5-77 0,6-5-41 0,-6-5-12 15</inkml:trace>
  <inkml:trace contextRef="#ctx0" brushRef="#br0" timeOffset="33773.32">16735 7231 402 0,'0'-11'489'0,"0"4"-129"0,0-4-166 0,6 4-89 0,-6-5-44 16,5 2-19-16,10-5-8 0,-10 3 1 0,9-2 6 0,-1-1-1 15,0 1 6-15,7-1 3 0,-8 1-1 0,8-4-2 16,-2 2 0-16,-3 1-4 0,5 1-3 0,-1-1 5 0,-6 1-1 16,6-1 5-16,-5 1 8 0,5-1 7 0,-7 1 7 15,2 2 10-15,-1 2 9 0,-6 3 10 0,-1-1 5 0,0 0 1 16,1 4-4-16,0 2-8 0,-7-2-11 0,6 0-15 0,-6 4-22 15,0 0-11-15,7 0-9 0,-7 4-9 0,6 0-4 16,-6-4 2-16,7 6 7 0,-1 2 9 0,1 3 15 0,-1 0 1 16,-1 0 3-16,4 4 3 0,-3 3 2 0,-1 0-1 15,3 5-6-15,-2-6-7 0,1 9-3 0,-1-4-5 0,1 4-6 16,-1-4-3-16,-6 3-4 0,7 1-4 0,0-1-1 16,-1 2-4-16,0-1-14 0,1-1-30 0,0 0-49 0,-1 0-55 15,-6-2-57-15,5 3-53 0,3-4-52 0,-8-1-77 0,6 1-143 16,-6-3-63-16,0-2-33 0,0 0 4 0</inkml:trace>
  <inkml:trace contextRef="#ctx0" brushRef="#br0" timeOffset="34132.82">17508 7749 162 0,'-19'0'516'0,"7"3"-4"15,-7-3-186-15,5 3-134 0,-6 0-69 0,8 2-36 16,-1-2-16-16,6 1-8 0,-7 4-1 0,9-5 0 0,5 8-1 16,-6-4-4-16,6 4-5 0,0 3-3 0,0 1-2 15,6 0-4-15,-1 3-2 0,3-3-4 0,5 6-2 0,0-1-1 16,-1-3 0-16,2 6-2 0,6-5-1 0,-7 4-3 0,5-1 0 15,-4-1 0-15,0 1 1 0,-2-2 2 0,1 3 2 16,-6-4 5-16,0 1 5 0,-7-5 7 0,6 3 8 16,-12-1 7-16,-1-1 0 0,0-1-1 0,-12 1 0 0,-1-4-4 15,0 3-8-15,-5-3-6 0,-1 0-12 0,0-3-9 16,-2 4-6-16,-3-6-6 0,11 2-11 0,-6-1-21 0,7-3-31 16,4 2-45-16,4-1-52 0,3-5-50 0,2 3-45 0,12-3-64 15,-6-3-99-15,14-4-128 0,0-1-60 0,-2-4-4 16</inkml:trace>
  <inkml:trace contextRef="#ctx0" brushRef="#br0" timeOffset="34367.11">17732 7968 196 0,'0'0'537'15,"-8"4"5"-15,8-1-172 0,0 1-149 0,0 3-82 0,8 4-43 16,-8 0-14-16,6 1 0 0,0 1 9 0,7 3 9 0,-6 1 6 15,6 6 3-15,0-5 1 0,6 7-5 0,-5-3-8 16,-2 3-10-16,8 2-12 0,-7-1-10 0,-1-1-8 16,8 4-9-16,-6-3-8 0,-1 4-7 0,-1-5-8 0,2 4-5 15,-8-3-9-15,8 0-25 0,-8-1-35 0,0 1-41 0,7-4-44 16,-6 0-37-16,-1-4-37 0,1 0-38 0,-1-3-48 16,-6-3-73-16,0-9-125 0,-6 3-41 0,-1-6-7 0</inkml:trace>
  <inkml:trace contextRef="#ctx0" brushRef="#br0" timeOffset="34601.44">17855 7939 416 0,'7'-4'523'15,"-1"0"-79"-15,0 1-183 0,0 3-110 0,2 0-62 0,-2 0-34 16,0 3-17-16,-6 5-4 0,0-2 2 0,0 6 2 15,0-1-1-15,-6 0 0 0,0 3-3 0,-2 5-2 0,-4-2-5 16,-1-1-7-16,0 5-7 0,0-2-4 0,-7-1-7 16,1 4-9-16,6-4-11 0,0 1-12 0,0-4-13 0,0-1-13 15,7 1-16-15,-2-5-19 0,2 6-20 0,6-9-31 0,0-3-59 16,6 3-115-16,2-7-78 0,-2 3-48 0</inkml:trace>
  <inkml:trace contextRef="#ctx0" brushRef="#br0" timeOffset="35101.11">18207 8004 464 0,'-13'-4'515'0,"-1"4"-128"0,2 4-167 0,-1 0-94 15,-1 3-50-15,2 5-24 0,4-6-13 0,2 6-6 0,0 1-1 16,0 3-4-16,0-1-1 0,6 3-2 0,-8-3-4 15,8 3-4-15,8-4-5 0,-8 2-1 0,0-1-3 0,6-1 0 16,0-3 4-16,-6 0 6 0,6-4 9 0,0 0 13 16,2 1 15-16,-2-8 16 0,0 3 17 0,1-3 20 0,0-3 18 15,0 3 15-15,5-8 10 0,2 1 0 0,-8-5-4 0,7 2-8 16,0-5-7-16,0 1-11 0,0-1-9 0,0-4-10 16,-1 5-10-16,2-1-5 0,5-4-3 0,-5 5-5 0,-2-1-6 15,-4 1-8-15,4 3-12 0,-5-1-11 0,-2 5-9 16,3 0-10-16,-2 4-9 0,-6-1-4 0,0 0-6 0,6 4-3 15,-6 0-2-15,0 4 0 0,0-4-1 0,0 7-2 0,0 0 1 16,0 0-1-16,0 1 1 0,0 0-2 0,7 3-1 16,-7-3-1-16,6-6 0 0,2 6 0 0,-2-4-1 15,7-4 1-15,-6 3 1 0,5-3-1 0,1 0 3 0,1-3 1 16,-2-1 1-16,1 0 0 0,0-2 2 0,1-2-1 0,-8 1-1 16,7-1 2-16,1 0 0 0,-8 4 0 0,0-3-3 0,1 5 0 15,-1-3 2-15,1-2-1 0,-7 7-1 0,6-4 1 16,-6 4-1-16,0 0-1 0,7 4 3 0,-7 0-1 15,5 4 0-15,-5-1 0 0,8 3-1 0,-8 2-1 0,7 3 3 16,-2-1 0-16,2 1 0 0,0-1-2 0,6 1 1 0,0 3 1 16,0 0-2-16,0-3-18 0,1-1-57 0,4 5-89 0,2-4-92 15,-1-4-121-15,-5 0-216 0,6-4-90 0,-1-4-62 16,-6 1-25-16</inkml:trace>
  <inkml:trace contextRef="#ctx0" brushRef="#br0" timeOffset="36023.03">19171 7803 89 0,'0'0'471'0,"-6"0"-76"0,0 4-143 0,-2-4-106 0,8 3-60 16,-6 1-30-16,0-4-13 0,6 4-5 0,-7-4 1 16,7 3 0-16,0-3 2 0,0 3 4 0,0-3 6 0,0 4 3 15,7 0 7-15,-1 0 12 0,0-4 9 0,8 3 10 0,-1 1 6 16,6-4 1-16,8 0 1 0,-8 4-2 0,13-4-2 16,-6 0-10-16,7 0-3 0,-1 0-6 0,2 0-5 0,5 0 0 15,-7-4-5-15,7 4 0 0,-7-4-1 0,8 1-1 16,-7-1 2-16,-1 0 1 0,-6 0 5 0,7 1 4 0,-14-4 8 15,7 3 8-15,-12-3 6 0,-2 3 1 0,1-3-5 0,-6 0-4 16,-7-4-10-16,6-5-9 0,-12 7-15 0,-1-11-18 16,1 6-14-16,-13-8-10 0,5 3-5 0,-6-2-2 0,-5-1 1 15,5-4-4-15,-6 0 0 0,0 0 2 0,7 1-1 16,-7 0-2-16,12 0-1 0,-5-6-2 0,12 6 1 0,-6-4 0 16,13 3 1-16,0-3-1 0,0-1 1 0,13 1-1 0,0 0 0 15,0 3 1-15,7-3-3 0,0 3 0 0,5 1-4 16,1-2-3-16,0 6 1 0,1 3 0 0,-1-1-1 0,0 5 0 15,0 2 2-15,-1 2 1 0,9 6 2 0,-9-4-2 16,1 5-1-16,0 3-1 0,1 0 1 0,5 3 0 0,-6 5-4 16,7-4 2-16,-7 4 1 0,0 1 2 0,0-1 0 0,0 6 1 15,0 2 0-15,0-2 2 0,0 1-7 0,-6 3 3 16,-1 1 3-16,1 2 1 0,0 2 3 0,-7 2-1 0,-7-2 1 16,0 6 0-16,1-4 10 0,-1 5-6 0,-12-1-1 15,-1 0-2-15,1 4 0 0,-7 0 1 0,0 1-3 0,-6 2-1 16,-1-4-1-16,0 4 0 0,1-2 0 0,-1 3 1 0,8-4 0 15,-8-4-1-15,7 1 1 0,-1-1 0 0,2-4 0 16,5 0-4-16,0 1 3 0,1-4 0 0,6-3 1 0,6 3 0 16,1-7 3-16,0 2 4 0,5-2 3 0,2 0 3 15,5-4-1-15,1-4-1 0,6 0 1 0,7 1-1 0,-1-4-1 16,7-1-3-16,-1 2 0 0,2-5-7 0,-1 0-9 0,7-5-11 16,0 2-20-16,-8-1-30 0,2-4-53 0,-1-2-64 15,-7 2-63-15,0-2-51 0,-5-2-42 0,-7-3-68 16,-1-2-118-16,-5-3-78 0,-2-1-30 0,-12-1 13 0</inkml:trace>
  <inkml:trace contextRef="#ctx0" brushRef="#br0" timeOffset="36476.04">20396 6704 146 0,'0'-4'455'0,"7"0"-114"16,-1-3-136-16,1 3-86 0,-1 1-42 0,8-4-22 0,-2 2-7 15,0-1-2-15,8-2 2 0,1 5 2 0,5-5-2 16,-7 4-2-16,7-3-5 0,0 4-3 0,0-1-6 0,1 1-6 16,-1 3-3-16,-2 0-2 0,3 0 0 0,-1 3-1 0,1-3-2 15,-7 7-1-15,-2-3-2 0,-5 7 1 0,-6 0 5 16,-7 8-2-16,0-2-1 0,-7 5-1 0,-6 5 0 16,1-2 1-16,-8 0 1 0,1 5 1 0,-1-1-3 0,-7 0 6 15,7-3 6-15,2 0 9 0,-2-1 9 0,1-3 11 0,6 0 11 16,0-3 8-16,0-5 8 0,6 1 5 0,0-5 10 0,2-2 11 15,-3 0 13-15,8-1 14 0,0-4 13 0,8 1 16 16,4-4 4-16,0 4-2 0,9-4-11 0,5-4-17 16,13 4-22-16,1-4-24 0,5 1-32 0,1-4-35 0,5 3-39 15,2 0-58-15,-1 1-88 0,-7-5-93 0,8 1-100 0,-8-5-193 16,-6 5-103-16,-1-3-77 0,-11-2-32 0,-8 1 12 16</inkml:trace>
  <inkml:trace contextRef="#ctx0" brushRef="#br0" timeOffset="37319.57">14552 9220 413 0,'-20'-2'392'0,"1"-3"-123"15,5 2-112-15,2-1-72 0,-2 1-39 0,1 3-16 16,7-4-6-16,-2 4 1 0,2-4 2 0,0 0 5 0,6 1 4 15,0-1 3-15,0 1 0 0,6-4-3 0,0 2-6 16,2 1-5-16,-2 1-5 0,7-4-4 0,1 3-2 0,-2 0-2 16,2 1 0-16,-2-1 1 0,8 4 1 0,-8-4 7 0,9 4 1 15,5-3 4-15,-7 3 1 0,13-5 5 0,-5 5 2 16,11-2 7-16,2 2 1 0,12-4 4 0,6 0 6 0,7 0 7 16,14 1 8-16,6-1 3 0,12-4 5 0,8 6 1 15,12-6-3-15,6 4 3 0,8-3-5 0,6-1-1 0,6 1-3 16,7 4-1-16,7-4 5 0,5 3 3 0,8 0 5 0,5-3 6 15,15 3 4-15,-1-4-3 0,13 6-5 0,7-7-11 16,-1 6-16-16,13-4-8 0,1-1-9 0,6 1-14 0,0-5-16 16,7 2-12-16,-1-1-4 0,8-4-7 0,-1-3-7 15,0 3-17-15,-7-3-14 0,7-4-18 0,0 0-8 0,-6 0-7 16,-8 0-11-16,2 1 1 0,-8-5 4 0,-6 6 10 0,-12 3 10 16,-9-2 20-16,-11 5 14 0,-19-1 13 0,-8 1 12 15,-26-1 7-15,-7 0 4 0,-11 3 4 0,-21 3 10 16,-13-7 9-16,-13 5 11 0,-13 1 7 0,-12-2 5 0,-14 2 3 15,-7-1-3-15,-6 3-8 0,-13-3-23 0,-7 5-35 0,-6-3-45 16,-6 6-44-16,-9-1-41 0,-3 1-46 0,-2 3-70 0,-13-4-133 16,1 4-84-16,-6 0-48 0,-8 0-14 0</inkml:trace>
  <inkml:trace contextRef="#ctx0" brushRef="#br0" timeOffset="38428.65">14310 9881 300 0,'0'-8'489'0,"0"-4"-108"0,-6 5-137 0,6 0-85 16,0 4-44-16,0-1-16 0,0-4-8 0,0 5-2 15,-8 3-5-15,8-4-6 0,0 4-8 0,0 0-10 0,0 0-13 16,0 0-13-16,-5 4-11 0,5-1-9 0,-7 5-3 16,1-1 2-16,0 4 1 0,-8 0 6 0,1 1 8 0,0 1 9 15,-6 3 12-15,-1 1 7 0,0 2 13 0,-5 0 4 0,-1 2 4 16,-7 2 4-16,7-1 5 0,-7 3-2 0,-6 1-1 16,6-1-2-16,1 4-10 0,-7-4-6 0,6 2-3 0,7-1-8 15,-6-5-9-15,12 1-6 0,-6 1-8 0,13-6-6 16,0-2-4-16,0-1-2 0,13-2 1 0,0 3 0 0,6-8 6 15,1 0 2-15,12 0 7 0,1-3 3 0,6 0 2 0,13 0 1 16,0-8-2-16,7 4-5 0,5-4-4 0,2 0-7 16,-1-3-8-16,7 4-4 0,-1-6-4 0,1 3-4 15,0 2-4-15,0-3 1 0,0-5-1 0,-2 5-1 0,1 0 2 16,-5 0 1-16,0-1 0 0,-9 1 3 0,3 4 1 0,-8-4-2 16,0-1-1-16,-7 4 0 0,-12 1-1 0,6-1-2 0,-13 0-3 15,0 4-3-15,-1-4-4 0,-12 4-6 0,7-2-14 16,-7 2-31-16,0 0-44 0,-7 0-55 0,2-5-51 15,-9 5-46-15,2 0-42 0,-7-3-55 0,5-1-81 0,-6 0-128 16,1-3-22-16,-8 3 9 0</inkml:trace>
  <inkml:trace contextRef="#ctx0" brushRef="#br0" timeOffset="38678.58">14278 10067 430 0,'0'-4'505'0,"0"1"-137"15,0-1-158-15,0 4-91 0,6 0-46 0,1 0-23 16,-2 4-10-16,3-1-3 0,4 5 2 0,-5-1 10 0,7 4 9 16,-8 3 8-16,7 5 4 0,0-1 2 0,0 3 6 15,0 6-4-15,-6-1 3 0,5 3-4 0,-4 0 0 0,4 4 1 16,-6 0-2-16,0 1-5 0,2-3-7 0,5 6-3 0,-7-3-4 16,0 2-7-16,2 1-6 0,-8-1-10 0,6 1-5 15,0 0-6-15,-6-1-5 0,6-2-7 0,-6-1-17 0,0 0-20 16,8-1-30-16,-8-3-33 0,6-3-32 0,0 0-30 15,1-4-31-15,-2 0-35 0,3-8-47 0,4-3-75 0,9-3-112 16,-9-5-47-16,8-6-12 0</inkml:trace>
  <inkml:trace contextRef="#ctx0" brushRef="#br0" timeOffset="39037.71">15653 9792 383 0,'-13'-7'549'0,"-1"-1"5"16,2 0-206-16,-2 6-156 0,1 2-80 0,-6 0-42 0,6 2-18 16,-7 3-6-16,1 2 0 0,-1 4 5 0,0 3 5 0,-6 1 5 15,7 8 2-15,-2-2 0 0,-4 4-4 0,6 6-5 16,-7-2-1-16,0 7-2 0,0 4 3 0,-2 1 5 15,11 3 9-15,-16 0 5 0,7 4 8 0,0 0 2 0,-1 6 2 16,1-4 0-16,0 6-8 0,0 3-5 0,1 3-8 0,-2 0-6 16,7 8-8-16,1-4-4 0,0 0-6 0,4 0-4 15,10 0-3-15,-2-4-7 0,14 0-5 0,-2-7-5 0,16 1 1 16,-1-9 1-16,5-3 2 0,15-4 0 0,-1-7 0 16,13 0 0-16,0-7 1 0,14-1 7 0,-1-6-14 0,6-1-27 15,0-7-35-15,0 1-61 0,8-10-68 0,-7 5-73 0,6-7-81 16,-6 5-144-16,-7-10-113 0,0 5-88 0,-6-7-20 15,0 1 21-15</inkml:trace>
  <inkml:trace contextRef="#ctx0" brushRef="#br0" timeOffset="39850.25">16056 10176 304 0,'0'0'511'0,"0"-3"-92"15,0-1-160-15,0 4-101 0,0-3-54 0,7 3-25 0,-7 0-15 16,0-5-5-16,0 5-2 0,0 0 0 0,0 0-5 16,-7 0-4-16,7 0-6 0,0 0-8 0,0 0-11 15,0 5-8-15,0-5-4 0,0 3 1 0,-6 4 4 0,-1 1 5 16,1 3 11-16,-7 4 11 0,-6-1 10 0,5 1 13 0,-12 7 6 15,1-1 5-15,-2 2 3 0,1 2 1 0,-6 5 0 16,-1-4-5-16,1 6-2 0,-8-3-2 0,8 5-4 0,-1-1-5 16,-6 0-7-16,7 3-2 0,-1-2-5 0,-7-1-3 15,15-1-5-15,-7 1-5 0,-2-4-5 0,9 1-4 0,5-4-2 16,0-4-3-16,1-1-2 0,12 1-5 0,-6-2-2 0,7-6 0 16,6 1 0-16,6-1 2 0,1-3 3 0,6 0 1 15,6-1 1-15,6 2 1 0,3-5 0 0,4 0-1 16,7-3-4-16,1 0-3 0,-2-1-4 0,8 1-2 0,0 0-4 15,-1-1-2-15,7 1-3 0,-6-1 0 0,-1 1-3 0,8-4 1 16,-8 4-1-16,1-4-2 0,-1 4-2 0,1-4-2 0,-7 0 0 16,0 0 0-16,1 0 0 0,-8 0-2 0,-6-4 3 15,0 4 2-15,-6-4 3 0,-1 0 6 0,-12 1 5 0,5-4 8 16,-4-1 11-16,-2-3 14 0,0 0 13 0,-6-4 12 16,0 1 10-16,0-4 3 0,-6 0 2 0,0-5-7 0,-2 1-6 15,2-4-13-15,0 1-11 0,-1 0-11 0,-6-8-10 16,0 4-7-16,0-5-7 0,-7 1 0 0,7 1 0 0,-6-5-4 15,6 4-1-15,-6-3-3 0,-1-1-1 0,0 3 0 0,7-2 1 16,-7 3-3-16,8 4-3 0,-1-5-4 0,0 9-8 16,0-1-11-16,-1 4-25 0,2 0-39 0,-2 8-58 0,8-1-68 15,-1 4-65-15,1 0-58 0,0 7-72 0,6-4-111 16,0 8-91-16,0 0-55 0,0 0 11 0</inkml:trace>
  <inkml:trace contextRef="#ctx0" brushRef="#br0" timeOffset="40115.58">16721 10547 110 0,'-13'0'562'0,"7"0"9"0,-1 0-105 16,0 0-187-16,7 0-107 0,-6 0-60 0,12-4-27 15,1 4-11-15,0-4 0 0,6 4 3 0,0-7 1 0,12 4 0 16,2-2-5-16,-1 3-7 0,6-6-14 0,6 1-13 16,3 3-13-16,-2-4-11 0,7 1-7 0,-7 4-8 0,6-6-7 15,-5 3-17-15,5 2-26 0,-6-3-30 0,-1 4-32 0,-4-6-32 16,5 2-33-16,-7 0-48 0,-7 0-87 0,3-1-147 16,-10 1-59-16,2-3-21 0</inkml:trace>
  <inkml:trace contextRef="#ctx0" brushRef="#br0" timeOffset="40365.51">17288 10111 306 0,'-6'-8'549'16,"0"5"-28"-16,-3-1-196 0,9 4-136 0,0 0-73 0,0 4-43 15,0-1-19-15,9 5-6 0,-3 3 7 0,-6 3 9 0,6 1 12 16,7 3 12-16,-6 5 8 0,6-1 1 0,-1-1-4 15,2 5-7-15,6 0-10 0,-9 3-11 0,10-3-12 16,-8-1-14-16,7 5-9 0,-8-1-7 0,2-4-3 0,-1 5-7 16,-1-1-4-16,2 0 0 0,-8 0-3 0,-6 0-1 0,5 2-7 15,-5-2-16-15,-5 0-23 0,5 0-31 0,-6-3-32 16,-8-3-29-16,8-2-32 0,0 1-33 0,-1-4-35 0,1-4-53 16,-1-2-79-16,0-1-87 0,1-4-45 0,0-3-13 0</inkml:trace>
  <inkml:trace contextRef="#ctx0" brushRef="#br0" timeOffset="40677.98">17880 10272 185 0,'0'-4'508'0,"-6"1"-29"0,0 3-177 0,0 0-132 0,-8 3-74 15,1 1-37-15,-6 4-17 0,0-1-6 0,-1 0-2 16,0 4 1-16,-5 0 3 0,5-3 0 0,0 3-2 0,1-1 1 15,5 0-4-15,2-1-5 0,-2-1-1 0,8-2 1 16,0 2 1-16,-1-5 3 0,1 5 3 0,6-4 5 0,0 3 13 16,6 0 10-16,-6 0 3 0,13 4 3 0,-7-4 1 0,8 0 3 15,-2 5-2-15,2-1-7 0,5 0-12 0,1 1-10 16,0-2-8-16,-1 1-7 0,0-1-6 0,8 2-7 0,-8-1-7 16,7 0-3-16,0-1-1 0,0 2-1 0,0-1 0 0,7-5-1 15,-1 6 0-15,-6-4-2 0,7-1-10 0,-7 0-20 16,7 1-29-16,-15-2-30 0,9-1-31 0,-7 2-30 0,0-7-31 15,-8 3-31-15,8 1-38 0,-13-4-65 0,5 0-125 16,-5-4-50-16,-1 1-12 0</inkml:trace>
  <inkml:trace contextRef="#ctx0" brushRef="#br0" timeOffset="41006.14">18252 10378 471 0,'-6'-4'551'0,"6"-3"-85"0,0 4-171 0,0 3-117 0,0 0-62 16,0 0-36-16,0 3-16 0,0 2-6 0,0 1-1 16,6 2 2-16,1 7 3 0,-7-5-1 0,6 5-2 0,8 3-7 15,-8 0-13-15,7 1-11 0,-7-1-8 0,14 5-7 16,-14-6-5-16,14 5-1 0,-8-3-2 0,2-2 0 0,-1 3-1 16,1-2-3-16,-2-3 3 0,8-1 2 0,-7-3 6 15,0-4 8-15,-6 0 15 0,5 1 27 0,-5-4 38 0,-1-1 37 16,7-3 27-16,1-3 23 0,-8-1 11 0,7-7 5 15,1 0-3-15,-8 0-21 0,7-8-30 0,-7 2-31 0,1-5-23 16,-1-1-22-16,-6-2-15 0,7-4-15 0,-7 3-10 0,0-7-6 16,-7 3-7-16,7-2-5 0,-6-4-5 0,-1-1-3 0,1-1-2 15,-1-2 0-15,1 0-5 0,-8-1-7 0,8 5-8 16,-7-1-9-16,7 5-10 0,-2-1-13 0,8 6-18 16,-6 2-32-16,6 7-71 0,-6 0-85 0,6 4-78 0,0-1-99 15,0 4-173-15,6-1-83 0,-6 2-56 0,0 6-18 0</inkml:trace>
  <inkml:trace contextRef="#ctx0" brushRef="#br0" timeOffset="41490.28">18395 9573 361 0,'14'0'500'0,"-1"0"-93"0,0 3-184 0,13 2-108 16,-7-3-55-16,13 5-30 0,1 5-11 0,7-2-5 0,-7 5 2 15,5 4 4-15,1-1 7 0,7 8 8 0,-7-1 7 16,7 8 7-16,-1 0 6 0,1 7 6 0,0 0 5 0,6 9 4 16,-7-2 0-16,0 5-1 0,1 2-1 0,-6 5-3 0,-1-5-5 15,-7 5-5-15,1 3-2 0,-13 1-5 0,-1-1-4 16,-12 4-2-16,-2 0-4 0,-5 0-6 0,-5 0-4 15,-10-3-3-15,-2-2-5 0,-3-2-3 0,-7 0-2 0,8-8 2 16,-9-3 3-16,4-4 5 0,-2 0 4 0,0-8 6 0,6-2 4 16,-6-2 1-16,0-6 0 0,0-1-5 0,6-3-7 0,0-3-21 15,1-5-33-15,0 1-41 0,6-3-43 0,-1-5-44 16,8 0-55-16,6-7-89 0,-6 0-162 0,6-7-71 16,0-4-35-16,0-8-10 0</inkml:trace>
  <inkml:trace contextRef="#ctx0" brushRef="#br0" timeOffset="42052.62">19197 9324 284 0,'-6'-8'519'0,"-1"0"-90"16,7 2-146-16,-6 1-100 0,6 1-54 0,0 1-31 0,0-1-21 16,0 1-15-16,6-1-13 0,1 1-7 0,-7-1-6 0,6 0-2 15,7 4-3-15,-8 0-2 0,10 0-3 0,-2 0-2 16,0 4-4-16,6 3-6 0,-5 0-6 0,-2 0-3 0,2 8-2 15,-8-4-2-15,7 9 0 0,-13-3-1 0,7 5 1 16,-7 4 0-16,-7-1 1 0,-1 1 1 0,-3 4 3 16,5-1 2-16,-8-4 5 0,1 0 8 0,0-2 12 0,0 0 15 15,0-6 17-15,5 2 15 0,3-5 15 0,-1-3 14 0,-3 0 10 16,4-3 9-16,5-1 2 0,-6 0-1 0,6-3-4 0,0-1-1 16,6 1 1-16,-1-4-6 0,4 0-7 0,-3 0-8 15,14 0-11-15,-8 0-9 0,15 0-13 0,-1-4-16 0,5 1-16 16,3-1-11-16,5-3-12 0,-2 4-9 0,11-6-8 15,-3 6-18-15,1-4-27 0,-1 0-52 0,1-1-80 0,6 1-82 16,-6-4-94-16,0 0-168 0,-8-1-112 0,1 3-82 0,-6-3-33 16,-7-3 19-16</inkml:trace>
  <inkml:trace contextRef="#ctx0" brushRef="#br0" timeOffset="42380.67">19856 10433 649 0,'-14'0'656'0,"2"0"6"0,4 0-183 0,2-3-208 16,6 3-119-16,0 0-70 0,0-4-27 0,0 0 0 0,6 0 18 15,2 1 19-15,4-4 13 0,2 0 12 0,-2 3 6 16,15-7 2-16,-1 3-11 0,0 4-17 0,6-6-24 0,1 1-18 16,6 3-10-16,0-1-7 0,7 0-5 0,-1-2-1 15,1 2-1-15,-1-3-1 0,1 2-4 0,5 1-6 0,-4 0-14 16,-3 0-28-16,-3-1-41 0,-2 1-61 0,-7-1-74 16,-6 2-65-16,0-2-61 0,-6 0-94 0,-7-3-150 0,-7 4-76 15,1-7-30-15,-14 3 14 0</inkml:trace>
  <inkml:trace contextRef="#ctx0" brushRef="#br0" timeOffset="42583.75">20136 10060 473 0,'-14'3'525'0,"8"1"-114"0,6 0-170 0,-7 3-99 16,7 4-54-16,-6-4-22 0,12 8 3 0,-6-4 17 15,0 3 21-15,7 5 20 0,-1-1 17 0,1 1 8 0,6 6 3 16,-7-3-4-16,8 4-15 0,5-1-23 0,-5 4-23 15,4 1-23-15,-4 3-21 0,5-4-19 0,1 4-27 0,0 4-37 16,-1-4-45-16,-6 0-47 0,0 0-43 0,6-1-43 16,-6-1-53-16,1-6-79 0,-1 0-125 0,0-6-56 0,-7-1-26 15,7-4 3-15</inkml:trace>
  <inkml:trace contextRef="#ctx0" brushRef="#br0" timeOffset="43474.35">21067 9704 64 0,'0'-7'494'0,"-6"0"-76"0,6 2-132 0,-7-1-116 0,7 2-67 16,0 0-35-16,0 1-16 0,0-1-10 0,0 0-3 0,0 4 3 16,0-4 2-16,0 4 3 0,0-3-1 0,7 3-1 15,-7 0-4-15,0 0-8 0,6 3-9 0,-6 1-5 0,6 0-4 16,2 3 0-16,-2 4 3 0,7 4 5 0,-6-1 9 16,5 6 8-16,-5 1 8 0,6 4 5 0,0 4 4 0,0 5 2 15,0 2 3-15,1 5-3 0,-3-1-4 0,3 4-5 0,-1 0-3 16,6 4-5-16,-5-5-6 0,-1 5-5 0,0 0-4 15,6-4-3-15,-5-1-7 0,6 2-1 0,-8-1-3 0,1-8-3 16,0 5-1-16,0-4-1 0,1-5-1 0,-2 1-3 0,2-3 7 16,-8-2-4-16,7-5-7 0,-7-2-13 0,8-2-20 15,-8 0-23-15,7-9-27 0,-6 2-28 0,5-5-30 0,-5-3-29 16,6-4-32-16,0-4-45 0,1-8-74 0,-8 1-122 16,0-7-47-16,-1 0-14 0</inkml:trace>
  <inkml:trace contextRef="#ctx0" brushRef="#br0" timeOffset="43849.16">21165 9760 139 0,'-13'-16'516'0,"7"5"4"0,-1 1-182 0,1-2-136 16,-1 5-70-16,7 0-37 0,-7 0-17 0,7-1-2 0,0 1-1 15,7-4 1-15,-7 3 1 0,7 1 4 0,-1-3 6 0,7 2-1 16,-7 1-1-16,8 0-12 0,-3-4-9 0,4 3-4 15,4-3-2-15,-6 0-3 0,6 4 2 0,1-4 9 0,0-3 8 16,-1 2 6-16,1-2 3 0,0-1 0 0,-1 1 0 16,7-6-5-16,-6 3-2 0,0-2-6 0,-1 0-1 0,1 2 1 15,-8 2 2-15,2 1 0 0,-2 2 1 0,2 1 1 16,-8 5-1-16,7-2-7 0,-13 1-8 0,6 2-8 0,-6 2-9 16,8 3-8-16,-8-4-8 0,0 4-10 0,6 4-7 0,-6-4-3 15,6 8-3-15,-6-5-1 0,0 9 0 0,5-6 1 0,-5 9 1 16,8 0 2-16,-8-1 0 0,7 4 1 0,-1 1 0 15,-6-2 0-15,7 6 1 0,-1 0 0 0,1-2 0 16,6 4 0-16,-7 1-3 0,8 0-4 0,-8 4-13 0,13-1-18 16,-5 0-48-16,5 0-76 0,-6 4-82 0,7-3-76 0,-1 3-91 15,1-4-156-15,-8-4-85 0,8 5-79 0,-7-8-3 0,0-1 44 16</inkml:trace>
  <inkml:trace contextRef="#ctx0" brushRef="#br0" timeOffset="44208.37">21843 10476 508 0,'-13'-2'609'0,"-7"-2"7"0,0 4-209 16,1 0-172-16,0 4-93 0,-1-2-58 0,1 7-28 16,-1-1-16-16,7-2-6 0,-7 5-5 0,8 3-3 0,-2 1 1 15,8 0-3-15,0 3-2 0,6 4-5 0,0 1-3 0,6 3-4 16,0-1-1-16,0-4-2 0,8 5-1 0,5 3-2 16,-5-3-3-16,-2 0 0 0,2 0-2 0,-2 0 0 0,2-1-2 15,-1-4 0-15,-1 2 2 0,-5-1-1 0,0-4 2 16,-1 0 2-16,-6 1 5 0,0-5 11 0,0 1 11 0,0-3 14 15,-6 2 11-15,-1-3 12 0,-6-4 10 0,0-1 3 0,0 2-2 16,-6 0-6-16,5-4-11 0,-5-1-13 0,-1-3-13 16,8 4-25-16,-2-4-22 0,8 0-40 0,-7 0-55 15,13 0-65-15,-7 0-59 0,7-7-85 0,7-1-126 0,0 1-106 16,5-4-69-16,-6 0-12 0</inkml:trace>
  <inkml:trace contextRef="#ctx0" brushRef="#br0" timeOffset="44442.83">21980 10624 346 0,'-7'0'555'0,"-6"4"-25"0,7-1-190 0,-2 5-133 0,-4 3-78 16,6-1-42-16,-1 2-12 0,7 2 4 0,-7 1 14 15,7-1 16-15,0 4 15 0,0 5 12 0,0-5 5 0,7 4-4 16,-7 4-12-16,7-5-15 0,5 5-22 0,-6 4-19 0,2-5-21 15,4 1-23-15,2-1-11 0,-1 1-7 0,-1 0-19 0,-4-1-28 16,4-4-39-16,1 2-46 0,0-1-46 0,-6-4-35 16,6-3-43-16,-7-1-55 0,1-2-72 0,-1-1-130 15,0-7-37-15,-6-2-11 0</inkml:trace>
  <inkml:trace contextRef="#ctx0" brushRef="#br0" timeOffset="44739.73">22032 10572 103 0,'-7'-11'571'0,"7"4"6"0,0-4-90 0,0 7-196 16,0-3-124-16,7 4-68 0,-1 3-40 0,7-5-25 15,0 5-11-15,0 5-4 0,-6-2-1 0,5 1-2 0,2 3 2 16,-8 1-1-16,1 2 1 0,-1 1-1 0,1 0-3 0,-7 3 0 15,0 6-1-15,0-6 2 0,-7 5-1 0,-6-5 0 16,1 4 2-16,-2-3 2 0,1 3 1 0,-6-3-1 0,-1-1-1 16,1 2-3-16,-7-2-5 0,6 1-13 0,1-4-24 15,-7 3-33-15,12-3-34 0,-5 0-35 0,6-4-41 0,0 1-72 16,-1-1-109-16,8-3-103 0,0-4-53 0,6 3-16 0</inkml:trace>
  <inkml:trace contextRef="#ctx0" brushRef="#br0" timeOffset="45145.65">22246 10591 127 0,'-6'-4'512'0,"0"0"-24"0,-1 1-166 16,7 3-140-16,-7 0-77 0,1 3-42 0,6 1-21 0,-7 3-12 15,1 1-3-15,0-1 0 0,-2 4 0 0,2 0 0 0,0 1 1 16,6 2-5-16,-6-3-4 0,6 0-3 0,0 3 0 16,0-3 0-16,0-3 1 0,6 3 10 0,-6-4 7 15,6-4 12-15,0 5 13 0,8-5 11 0,-1-3 11 0,0 5 7 16,0-5 0-16,1-5-5 0,5 5-8 0,1-3-9 0,-2-1-8 16,2 0-10-16,0-2-5 0,-1 2 0 0,-5-4 1 15,5 1 3-15,-12 3 2 0,6 1 4 0,-8-1 0 0,-5 0-3 16,8 0-7-16,-1 4-11 0,-7 0-10 0,0-3-14 15,0 3-14-15,0 3-15 0,0-3-10 0,0 4-7 0,-7 0-2 16,7 0 0-16,-8 3 0 0,8 0 5 0,0-4 6 0,-5 6 6 16,5-3 3-16,5 2 4 0,-5 3 1 0,8-7 1 15,-1 7 3-15,-2-4 1 0,8-3 3 0,1 3 1 16,-1 1 1-16,0-5 0 0,0 4-8 0,7-3-16 0,-8-1-22 16,8 1-25-16,-8 0-28 0,9-4-28 0,-1 0-32 0,-1 0-41 15,0-8-69-15,-7 1-122 0,3-3-73 0,-3-2-37 0,-5 1-17 16</inkml:trace>
  <inkml:trace contextRef="#ctx0" brushRef="#br0" timeOffset="45614.45">22005 9060 251 0,'0'-4'538'0,"0"-3"4"0,8 3-200 16,4 0-154-16,-5 1-80 0,12 3-37 0,-6 0-18 0,7 0-1 16,0 0 0-16,-1 3 3 0,7 5 4 0,-6-4 2 15,-2 6-4-15,2 1-3 0,-7 0-8 0,7 3-6 0,-14 5-9 16,8-1-5-16,-8 4-6 0,-6 1-6 0,0-1 0 0,-6 3 5 16,-8 1 4-16,2-1 9 0,-2-2 13 0,1 2 18 15,-7 1 20-15,2-4 16 0,4 0 16 0,-5-1 8 16,6-2 5-16,0-1 2 0,-1 1-3 0,2-4-7 0,5-1-11 15,7-3-5-15,-6-4-6 0,12 4-4 0,-6 1-3 0,7-6-7 16,5 5-7-16,15-3-6 0,-7-1-6 0,12-2-12 0,7 1-10 16,1-3-13-16,5 5-8 0,7-4-7 0,0 0-9 15,6 0-12-15,1-2-14 0,-1-2-20 0,2 5-36 16,5-3-82-16,-7-2-101 0,-5 0-103 0,-1 0-161 0,-8 0-119 16,-3-2-103-16,-8-5-43 0,-8-1-5 0</inkml:trace>
  <inkml:trace contextRef="#ctx0" brushRef="#br0" timeOffset="53065.74">2001 14933 68 0,'0'-8'328'0,"0"1"-52"0,-6-1-58 15,6 5-58-15,-7-2-49 0,7-1-36 0,-6 1-23 16,0 1-10-16,-2 1-8 0,8 3-4 0,-6-3-1 0,0-1 1 15,0 0 2-15,-2 1 3 0,8-1 6 0,-6 0 2 0,6 0 5 16,-6 1 12-16,6-1 11 0,-6 4 14 0,6-3 7 16,-7 3-2-16,7 0-6 0,0 0-6 0,0 3-5 0,0 1-8 15,0 3-10-15,0 4-7 0,7 7 0 0,-7 1 6 16,0 10 9-16,6 1 7 0,0 3 5 0,0 7 1 0,-6 1-3 16,8 2-7-16,-2 6-7 0,0-3-11 0,-6 6-6 0,6 0-6 15,-6-2-5-15,0 5-5 0,0-1-6 0,0 2-4 16,0-1-3-16,0 0-2 0,0-4-6 0,0 1-7 15,8-1-12-15,-8-4-20 0,6-3-27 0,0 1-36 0,1-9-33 16,-1 0-32-16,1-7-27 0,6-2-25 0,0-8-22 0,0-5-29 16,0-7-45-16,7-7-83 0,-14-4-57 0,7-7-28 15</inkml:trace>
  <inkml:trace contextRef="#ctx0" brushRef="#br0" timeOffset="53284.54">1611 15148 224 0,'-13'-22'512'0,"0"8"-45"0,-1-5-172 0,8 9-126 0,6-2-70 16,-6 1-40-16,12 0-25 0,0 4-11 0,8-4-5 15,5 3 0-15,1-3 2 0,6 1 2 0,6 2 5 0,7-3 2 16,7 4 2-16,-1-4 0 0,14 0-3 0,-6 0-2 0,11 1-3 16,-5-5-3-16,6 4-4 0,0-5-2 0,0 6-5 15,0-1-9-15,-6 3-16 0,0 1-19 0,-7 3-20 0,1 4-23 16,-15 0-36-16,1 4-59 0,-6-1-114 0,0 5-103 15,-15 3-62-15,-3 3-31 0</inkml:trace>
  <inkml:trace contextRef="#ctx0" brushRef="#br0" timeOffset="53503.09">1767 15519 74 0,'-20'7'570'15,"0"0"-13"-15,14 0-36 0,0-3-238 0,6 0-154 0,12-4-83 16,2 0-36-16,5-4-16 0,7-3 11 0,7-1 21 0,6-2 15 15,13-2 12-15,0 1 5 0,1-1-1 0,12-2-7 16,6-1-5-16,1 1-2 0,6-1-1 0,7 1-2 16,-1-4-4-16,-5 3-4 0,5-1-2 0,1 3-2 0,0-3-5 15,-7 2-12-15,0 3-22 0,-6 0-25 0,0 0-26 0,-7 3-26 16,-6 5-24-16,-8-4-24 0,-6 7-23 0,-5-4-24 0,0 1-32 16,-9 3-40-16,-4-4-82 0,-7 0-80 0,-7 0-39 15</inkml:trace>
  <inkml:trace contextRef="#ctx0" brushRef="#br0" timeOffset="53878.21">1578 14737 515 0,'-46'-7'558'0,"14"0"-35"0,-2 0-220 0,16-1-132 16,-1 5-64-16,5-1-27 0,1 1-6 0,6-4 6 0,14-1 12 15,0-3 13-15,13-4 10 0,5 1 4 0,7-5 0 16,14 2-7-16,0-6-9 0,6 1-8 0,7-4-11 16,6 1-12-16,0-1-11 0,-7 0-7 0,1 1-11 0,-7 6-7 15,-6-3-10-15,-6 8-8 0,-8 2-11 0,-6-2-8 0,-7 6-7 16,1 1-4-16,-14 4-6 0,1-2-7 0,-7 3-7 0,0 2-13 16,-13 2-10-16,0 6-10 0,-6-1-3 0,-8 5-4 15,1-2 1-15,0 6 2 0,0-6 5 0,0 5 11 16,0-3 7-16,12-2 2 0,2-3 3 0,-2-3 4 0,14 4 3 15,8-6 2-15,-2 4 3 0,14-6 3 0,-1 0 5 0,1-6 9 16,6 4 8-16,7-6 4 0,-8 1 11 0,8 3 12 16,0-4 6-16,-1 1 6 0,-6 4 8 0,1-1-2 0,-8 0-1 15,-6 4-5-15,0 4-5 0,-1 0-10 0,-4-1-6 16,-2 2-6-16,0 1-8 0,-6 5 0 0,0 1-7 0,-6-2-19 16,6 5-32-16,0-1-38 0,0 5-35 0,0-4-41 0,0 4-51 15,13-2-91-15,0 2-157 0,-1-1-68 0,9 1-18 16</inkml:trace>
  <inkml:trace contextRef="#ctx0" brushRef="#br0" timeOffset="54159.16">4283 15097 556 0,'-14'3'623'0,"1"-3"7"16,6 4-203-16,-5-4-175 0,12 4-94 0,-7-4-44 16,7 0-9-16,0-4 7 0,0 4 14 0,7-4 18 0,5 4 12 15,2-3 11-15,6-4-2 0,4 3-14 0,9-3-25 16,7-1-24-16,12 0-21 0,0-1-23 0,7-3-18 0,-1 1-14 16,7 0-10-16,8-1-6 0,-8 2-14 0,0 3-27 0,0-1-54 15,-6 1-66-15,-2 7-68 0,-11-4-61 0,0 8-62 16,0-1-83-16,-20 1-113 0,0 0-96 0,-6 7-25 0,-14-4 22 15</inkml:trace>
  <inkml:trace contextRef="#ctx0" brushRef="#br0" timeOffset="54315.37">4360 15470 608 0,'-26'12'710'16,"-1"-4"7"-16,15-6-93 0,0 2-237 0,4 0-163 15,2-4-108-15,12 4-65 0,2-4-31 0,11 0-8 0,0 0 5 16,8-4 14-16,11 0 15 0,1-2 11 0,14-6 7 0,5 1 1 15,7-1-6-15,7-2-17 0,6-1-44 0,7 1-66 0,-1 0-72 16,8-1-69-16,0 1-78 0,-1-5-115 0,-7 3-151 16,1 2-92-16,-7-1-33 0,0 5 14 0</inkml:trace>
  <inkml:trace contextRef="#ctx0" brushRef="#br0" timeOffset="56033.88">7175 15060 282 0,'-6'3'287'0,"-7"-3"-69"0,0 5-64 0,7-2-50 16,-8-3-31-16,8 4-21 0,-1 0-10 0,-6-4-3 15,7 4-3-15,-1-1-1 0,1-3 0 0,6 0 1 16,-7 0-5-16,7 4 0 0,0-4-6 0,-7 0-5 0,7 0-1 16,7 0-4-16,-7 3 0 0,7-3 0 0,-1 0 3 0,7 0 1 15,7 4-1-15,-9-4 2 0,17 0 1 0,-9 3-1 16,14-3-2-16,-7 0-1 0,7 0-3 0,5 0-1 0,1 0 0 15,1 0-2-15,-1 0-2 0,6 0 0 0,1-3-1 16,-7 3 0-16,7-4 3 0,-1 1 1 0,1 3 2 0,-1-4 4 16,1 1 5-16,0-5 2 0,-7 4-2 0,0-4 2 0,0 5-3 15,-6 0-3-15,-1 0-1 0,-6-2-3 0,0 2-3 16,1-1-2-16,-7 0 0 0,-8 4 0 0,0-4 3 16,-4 4 6-16,4 0 3 0,-12 0 4 0,7 0 4 0,-1 0 1 15,-6 0 1-15,0 0-1 0,0 0-6 0,0 0-12 0,0 0-24 16,0 0-29-16,0 0-35 0,-6-3-47 0,6 3-75 0,-7-4-150 15,7 4-83-15,0-4-56 0,0 1-28 0</inkml:trace>
  <inkml:trace contextRef="#ctx0" brushRef="#br0" timeOffset="56564.84">9651 14470 249 0,'7'-11'573'0,"0"-3"7"0,-1 6-144 0,-6 1-183 16,6-1-110-16,0 8-62 0,-6 0-36 0,8 4-18 16,-8 4-9-16,0-1-1 0,0 11 6 0,0 1 8 0,-8 3 11 15,2 7 8-15,-6 4 7 0,-8 4 2 0,7 3 1 0,-7 8-4 16,-6-1-6-16,0 8-7 0,1 0-10 0,-9 0-7 0,2 4-4 15,-7-5-4-15,0 5-4 0,0-4-2 0,-7 0-1 16,7 0-1-16,-7-4 2 0,7-4-2 0,-7-2 2 0,6-8 5 16,-4 0 4-16,4-8 4 0,2-4 8 0,-1-3 6 15,6-3 10-15,-6-9 5 0,6-2 1 0,0-5-2 0,0-3-1 16,1-3 1-16,0-8-5 0,6 0-3 0,0-4-3 16,7-3 2-16,-1-3 3 0,7-6 3 0,0 1 2 0,6-3-1 15,1 4 1-15,6-8-3 0,0-1-1 0,6 2-9 0,1 2-5 16,6-6-6-16,5 2-4 0,-3 2-4 0,11-5-6 15,-7 5-2-15,7-2-2 0,0 5-3 0,7 0-2 0,-7 3-1 16,6 8-4-16,-5-1 1 0,4 4 0 0,-4 4-4 16,6 5-2-16,-1 6 1 0,6 0 0 0,-4 3 5 0,5 5-1 15,-1 3-2-15,2 4 0 0,6-1 7 0,-7 4 0 16,6 0-1-16,1 4-1 0,-1 0-3 0,1 5 3 0,-7-6 1 16,7 4-1-16,-1 1-4 0,-6 0 0 0,7-3 1 0,-7 2 1 15,7 0-1-15,-7-3 0 0,0 4 0 0,1-4 1 16,-2-1 0-16,-5 5-1 0,6-7-4 0,-7 3-8 0,-6-5-15 15,7 2-25-15,-7-1-41 0,0 0-54 0,-6 2-54 0,-1-5-51 16,1-1-43-16,0-3-43 0,-1-5-59 0,1 2-106 16,-8-4-59-16,2 0-23 0,-2-4 11 0</inkml:trace>
  <inkml:trace contextRef="#ctx0" brushRef="#br0" timeOffset="56924.28">10491 14757 464 0,'7'-20'593'0,"0"10"-7"0,0 3-196 0,-1-1-160 15,0 8-95-15,1 4-56 0,6 3-29 0,-6 4-8 0,5 4 0 16,2 2 12-16,-2 6 10 0,1 3 13 0,1 3 13 16,-1 4 10-16,0 3 5 0,7 5-5 0,-8-4-3 0,8 6-10 15,-2 2-11-15,9-2-10 0,-7 5-13 0,6-5-9 16,1 6-10-16,-8-6-7 0,7 6-6 0,0-9-3 0,0 0-2 15,0-4 3-15,1 1 3 0,-9-4 7 0,9-7 8 0,-7 3 9 16,6-7 11-16,-7 1 11 0,1-9 11 0,-2-3 7 16,2 0 6-16,7-8 3 0,-8-3 2 0,-1-3 2 0,10-8 1 15,-9-4 0-15,8-7-1 0,-1-3-1 0,-7-4-4 16,7-5 0-16,0-6-4 0,-6-1-11 0,5-6-9 0,-5-2-10 16,0-1-13-16,-7-5-10 0,7-3-11 0,-14-5-13 15,7 1-11-15,-13-8-12 0,7 1-18 0,-7-1-18 0,-7-3-21 16,7 3-24-16,-13-3-21 0,7 3-22 0,-8 1-32 0,-5 7-61 15,6 3-73-15,-6 7-64 0,5 5-61 0,-5 2-87 16,-1 8-155-16,-1 8-71 0,2 4-18 0,1 4 40 0</inkml:trace>
  <inkml:trace contextRef="#ctx0" brushRef="#br0" timeOffset="57158.45">10427 14209 16 0,'0'-2'182'0,"0"-5"-169"16,6 2-168-16</inkml:trace>
  <inkml:trace contextRef="#ctx0" brushRef="#br0" timeOffset="60220.48">6777 11489 245 0,'-5'0'256'0,"5"-4"-53"16,0-1-50-16,-8 5-42 0,8-2-29 0,0 2-19 0,0-5-10 16,0 5-9-16,0-2-5 0,-7 2-6 0,7-4-5 15,0 0-5-15,0 4-2 0,0 0 1 0,0 0-2 0,0-4-2 16,-5 4-4-16,5 0 0 0,0-4-4 0,0 4 0 16,-6 0-2-16,6 0-2 0,0-4 0 0,-8 4 1 0,8 0 2 15,0 0 1-15,-6 0 3 0,6-3 3 0,-6 3 1 0,6-4 3 16,-7 4 0-16,7-2 3 0,-6 2 3 0,6-6 1 15,-7 6 2-15,0-2 1 0,7 2 1 0,0-4 1 0,-6 4 0 16,6 0-2-16,0-4-1 0,-6 4 0 0,6 0-2 16,0 0 1-16,0-4 0 0,0 4 0 0,-6 0 0 0,6 0-1 15,0 0-3-15,0 0-2 0,0 0 2 0,0 0-5 0,0 0-2 16,0 0 0-16,0 0-3 0,0 0-1 0,0 0-1 16,0 0-2-16,0 0-4 0,0 0-1 0,0 0 0 0,0 0-3 15,0 0-1-15,0 4 0 0,0-4-1 0,0 4 0 16,0 2 0-16,-8 2 0 0,8 7 2 0,0-1 1 0,0 5 2 15,-7 3 2-15,7 4 1 0,0-1 1 0,-5 8 0 0,5-1 2 16,0 2-3-16,0 3 1 0,0-1-1 0,0 5-1 16,0-1-1-16,0-3-1 0,5 3-1 0,-5-3-2 15,7-1 1-15,-7-3-1 0,8 0 0 0,-2-3-2 0,0-5 2 16,-6 0-2-16,6-2 1 0,1-5 1 0,0-3-2 0,-1 0 1 16,-6-4 0-16,0-4 3 0,7 0 14 0,-7 1 17 15,0-5 14-15,6-3 15 0,-6 0 12 0,0-3 7 0,0-1 5 16,0-4 0-16,-6 0-9 0,6-1-12 0,0-3-9 0,-7-3-10 15,7 1-8-15,0-1-5 0,-6 0-3 0,-1 1 0 16,0-5-4-16,1 5 0 0,6-1-2 0,-6 0 0 0,0 1 2 16,-2 3 2-16,8 3-2 0,-7 1-1 0,2-1-1 15,5 6-5-15,-7-2-5 0,7 0-6 0,0 4-9 0,0 0-4 16,7 0-2-16,-7 4-3 0,5 0-3 0,2-2 1 0,1 2-1 16,4 0 2-16,1 3 2 0,0-3 1 0,0 0 1 15,7-1 1-15,-8-3 1 0,8 4 1 0,0-4 1 0,-1-4-1 16,-5 4 0-16,5-3 0 0,-6-1 0 0,5 0-1 15,-3 1 1-15,-3-1 1 0,2 0 1 0,-8 0 0 0,7 2 0 16,-6-6 1-16,-7 4 0 0,7 1 0 0,-7-1-1 16,6 0-10-16,-12 0-21 0,6 1-34 0,-7-1-42 0,0 1-43 15,1-1-45-15,-1 1-48 0,1 3-72 0,-1-4-125 16,0 4-71-16,0 0-48 0,2 0-10 0</inkml:trace>
  <inkml:trace contextRef="#ctx0" brushRef="#br0" timeOffset="61032.54">18246 11411 360 0,'6'0'354'0,"-6"0"-106"0,7 0-87 15,-7 0-61-15,6 0-36 0,-6 4-21 0,6-4-9 0,-6 4-6 16,8-1 0-16,-8 1-1 0,6 0-1 0,-6 0-1 16,0 4-4-16,7-2 1 0,-7 1-2 0,6 1 0 0,-6 0-1 15,6-1-1-15,-6 4 1 0,7 0-1 0,0-4 2 16,-7 4 1-16,0-3 0 0,6-2-1 0,-6 2-4 0,0-1-2 16,0-3-1-16,0 3-1 0,0-3 0 0,0-1-1 0,0-3 0 15,0 4-2-15,0-4 1 0,0 3-4 0,6-3-9 16,-6 0-14-16,8 0-26 0,-2 0-51 0,0 0-104 0,6 0-129 15,-4 0-99-15,-2 0-47 0</inkml:trace>
  <inkml:trace contextRef="#ctx0" brushRef="#br0" timeOffset="62204.14">12740 14701 105 0,'0'0'280'0,"-6"0"-52"0,6 0-54 15,-7-3-44-15,7 3-34 0,-6 0-26 0,6 0-17 0,0-5-10 16,0 5-9-16,-7 0-7 0,7 0-4 0,0-2-7 0,0 2-5 16,0 0-5-16,0 0-2 0,0-4-3 0,0 4-2 0,0-4 0 15,-7 4-2-15,7-4 2 0,0 4 1 0,0-3 0 16,0 3 2-16,-7-4 3 0,7 4 4 0,-5-4 3 16,-3 0 1-16,8 1 2 0,-7 3 2 0,2-4 3 0,-8 1 2 15,6-1 2-15,1-1-1 0,-1 3 4 0,1-2 0 0,0 1 2 16,-2-1 1-16,2 0 3 0,0 0 2 0,-1 4-2 15,7-4 1-15,-7 4-2 0,7-4-2 0,0 4 2 0,0 0-6 16,0-2-6-16,0 2-6 0,0 0-4 0,0 0-3 16,0 0 0-16,0 0-3 0,-7 0-3 0,7 0 2 0,0 0 5 15,0 0 5-15,0 0 5 0,0 0 5 0,0 0 1 0,-5 0 2 16,5 0 1-16,0 0-1 0,0 0 0 0,0 0 1 16,0-5 2-16,0 5 2 0,0 0 5 0,-7 0 3 0,7 0 5 15,0-2 5-15,0 2 3 0,0 0 3 0,0-5 2 16,-7 2 0-16,7 3-3 0,0-4-1 0,0 0-1 0,0 0 4 15,0 1 3-15,-6-1 0 0,6 1-2 0,0-4-2 0,0 3-1 16,0 0 0-16,0 0-1 0,0 1-3 0,0-1 1 16,0 0 0-16,0-2 3 0,6 6 3 0,-6-5 1 0,7 2 1 15,-7-1-5-15,7 0-5 0,-2 1-7 0,2-1-8 0,0 4-7 16,6-4-4-16,-7 4-4 0,8 0-5 0,-8 4-1 16,7 0 3-16,7 3 0 0,-8 0 2 0,1 8-2 15,1 0-2-15,-1-1 1 0,6 5 0 0,-5 2 2 0,-2 4-4 16,2-2-3-16,5 7-3 0,-6-1-1 0,-1 1 1 0,3-1-3 15,-3 3-1-15,1-2-2 0,-6-1 1 0,6 1 0 0,0-4 5 16,0-1-3-16,-8 0-2 0,10-3 2 0,-3 0-1 16,-5-3 0-16,6-2-2 0,-6 3-1 0,-1-10-5 15,0 1 5-15,2 0 0 0,-2-4 2 0,-6 0 11 0,6-3 14 16,-6 0 19-16,6-4 13 0,-6 4 13 0,0-8 6 0,7 4 1 16,-7-8-1-16,0 1-9 0,0-3-14 0,0-2-15 15,0-2-13-15,0-4-9 0,0-4-4 0,7-1-3 0,-7-2-1 16,0-1-2-16,6-3 0 0,-6-1-11 0,7-2 3 15,-1-5 0-15,-1 1-6 0,10-1 5 0,-10 0-2 0,10-4 1 16,-3 9 1-16,1-1 13 0,1 4-6 0,-2 2-4 0,2 6-1 16,5-1-3-16,-7 7 2 0,2 1-2 0,6 2-2 15,-8 6-4-15,8 2 1 0,0 4 2 0,-1 4 3 0,1 2 2 16,-1 6-1-16,1 2 0 0,0 5 2 0,6-1 2 16,-7 8 1-16,1-1 1 0,0 1-1 0,-1 3 0 0,0 1 0 15,0-1-4-15,1 4 3 0,0 0-1 0,-1-3 0 0,-5 2-2 16,6-3 1-16,-8 0-1 0,8-3 0 0,-7 4 3 15,-1-5-4-15,-4-3-4 0,4 4-6 0,-5-8-6 0,6 1-13 16,-7-1-16-16,1-4-23 0,-1-2-45 0,-6-5-55 16,7 0-56-16,0 0-61 0,-7-7-62 0,0 0-97 0,0-7-165 15,0 0-57-15,-14-8-21 0,8 1 17 0</inkml:trace>
  <inkml:trace contextRef="#ctx0" brushRef="#br0" timeOffset="62563.43">12929 13917 228 0,'-8'0'419'0,"8"-3"-94"0,0 3-90 0,-5 0-65 0,5 0-40 15,0-5-19-15,0 5-9 0,0 0-6 0,0-3-4 0,5-1 1 16,-5-2 3-16,8-2 3 0,-1-3 8 0,5 3 5 15,-5-7 3-15,6 1 2 0,0-1 9 0,1-2 5 0,-2-2 0 16,8-3 2-16,-7-3-11 0,-2 2-12 0,4-2-7 16,5-1-4-16,-8-3-10 0,1 2-5 0,1 2-12 0,-2-4-5 15,2 8 6-15,-3-6 2 0,-3 6 4 0,4 3 1 0,-4-1 1 16,-2 8-6-16,-6 0 2 0,6-1-14 0,-6 6-14 16,8 2-10-16,-8 0-13 0,0 4-10 0,0 0-8 0,6 4-5 15,0 4-4-15,-6 2-1 0,6 5 0 0,1 3 2 16,0 4-1-16,6 5 1 0,0 2-1 0,0 3-2 0,-2 1-6 15,9 4-9-15,1-1-12 0,-2 1-27 0,1-1-45 0,6 1-63 16,-1 0-68-16,-5 4-63 0,7-4-53 0,-1-1-65 16,-6-3-94-16,6 3-106 0,-7-3-42 0,1 0 7 15</inkml:trace>
  <inkml:trace contextRef="#ctx0" brushRef="#br0" timeOffset="65187.89">10309 14108 49 0,'0'-8'462'0,"-6"1"-88"0,6 0-125 0,-6 0-108 16,6-1-65-16,-7 1-37 0,7 0-19 0,0 2-10 15,0-1-6-15,0-2 0 0,-7 4 3 0,7-3 2 0,0 3 3 16,0-3 2-16,0 4 2 0,7-1 0 0,-7 0 1 16,7 0 1-16,-7 1-1 0,6-1 2 0,-6 0 1 0,6 1 0 15,-6 0 2-15,7 3 2 0,-7-5 3 0,7 1 0 0,-7 4 0 16,0 0 0-16,6 0 1 0,-6 0 0 0,0 0 1 15,0 0 1-15,0-3 3 0,0 3 4 0,0 0 4 0,0 0 5 16,0 0 6-16,0 0 3 0,0 0 4 0,0 0 2 16,0 0-1-16,0 0 0 0,0 0-2 0,0 0-3 0,7 3-4 15,-7-3-4-15,0 0-2 0,0 0 0 0,0 0 2 0,6 4 5 16,-6-4 6-16,6 5 2 0,-6-2 1 0,8-3 0 16,-3 7 0-16,-5-3-2 0,7-1-1 0,-1 5-3 15,0-4-1-15,2 6 0 0,-2-3-1 0,-6 1 1 0,7 4 1 16,-1-5 2-16,1 7 0 0,0-3-1 0,5 0 2 0,-6 4 0 15,2-1-2-15,-2 1-2 0,7 3-2 0,-8-3 1 0,10-1-3 16,-10 5-4-16,9-5-4 0,-1 5-2 0,-7-1 1 16,8 0 2-16,-1 1-1 0,-7 3-4 0,0-5-1 15,8 3-4-15,-8-3-4 0,8 6-4 0,-9-5-4 0,2 4-1 16,0-3-2-16,-2 2-3 0,9 2-1 0,-7-2-1 0,-1 1 0 16,0 0 1-16,2 0-1 0,-2 0 0 0,7 4-1 0,-6-4 0 15,-1 4-2-15,7-4 0 0,-8 3-2 0,10 1 1 16,-3 0-2-16,-5 3-2 0,6-4-1 0,0 4 0 15,0-3 0-15,-6 0 0 0,5 3-1 0,-4-3-2 0,-2 3 1 16,7-3-1-16,-7 0 1 0,7-1 1 0,-6 4-1 0,-2-3 0 16,3 0 0-16,-1-1 0 0,-1 2-1 0,7-2 0 0,-6 0-1 15,-1 5 0-15,7-5 0 0,-7 0-1 0,1 2 0 16,0-2 1-16,4 1 0 0,-2-1 1 0,-3 1 0 16,6 1 1-16,-5-6-1 0,0 5 1 0,-1-5-1 0,1 5-1 15,-1-5 1-15,-6 2-2 0,6 3 0 0,2-4 0 0,-8 0 1 16,0 0-1-16,6-1 1 0,-6 1 1 0,0 1 0 0,0-5 0 15,0 4-1-15,0-3 0 0,0-2 0 0,0-2 0 16,0 3 0-16,0-2 0 0,0-7 0 0,0 3 0 16,6-1 0-16,-6-3 0 0,0-2 0 0,0 3 0 0,0-6 0 15,0 0-1-15,0 1 1 0,0 0 0 0,0-1 2 0,0-3-1 16,0 0 1-16,0 0 1 0,0 0 3 0,6 0 0 0,-6 0 0 16,0 0-1-16,0-3 0 0,0-1 2 0,8-3-3 15,-8-1 0-15,0 1-1 0,6-4 0 0,-6 0-2 16,6-1 1-16,-6-2-1 0,7 3-1 0,-1-7 1 0,-6 3-1 15,6-2-2-15,2-2-1 0,-8 1 2 0,6-4-5 0,-1-1 5 16,2-2 0-16,7-1 2 0,-8-3 0 0,8 0 3 0,-1-5 0 16,-1 2-1-16,2-5 3 0,-3-3-2 0,4-1-1 15,4-3-3-15,-6 1-1 0,6-2 1 0,-5-2-2 16,-1-1 2-16,0 0-2 0,0-3-2 0,-1 0 1 0,2 0 0 0,-1 0 1 16,-6-1-4-16,6 0 2 0,-7 2 0 0,1-1-3 15,-1-1 2-15,1 5 3 0,-1-4-1 0,-6 2 0 0,6-2 1 16,-6 3 1-16,8 5 0 0,-8-1 2 0,0-4 1 15,6 8-2-15,-6-1 1 0,6 1-2 0,-6 3 1 0,7 1-3 16,-1-1 0-16,-6 1 1 0,7 2-1 0,-2-2 0 0,3 4 1 16,-2-2 2-16,8-2 0 0,-8 2 1 0,0 5-1 15,1-4 0-15,0 4 0 0,-1-1 0 0,0 1 0 0,1 0-1 16,-1 3-1-16,1-3-1 0,0 7 1 0,-1-4 0 16,-6 4 0-16,14 0 1 0,-8 1-1 0,-6 2-2 0,6 1 0 15,-1 3 0-15,3-4-2 0,-1 5-1 0,-7 3 0 0,6-3-1 16,1 3 1-16,-7 3 1 0,6-3 3 0,-6 5 0 15,0 1 2-15,0-2 1 0,0 4-1 0,6-1 1 16,-6 0-1-16,0 4 0 0,0-4-2 0,0 4 0 0,0 0-2 16,0-3 1-16,0 3 0 0,0 0-1 0,0 0 2 0,0 0-3 15,0 0 2-15,0 0 1 0,0 0-1 0,0 0 0 0,0 0-3 16,0 0 1-16,8 0-1 0,-8 0 0 0,0 0-1 16,0 0-1-16,0 0 0 0,0 3 1 0,0 1 2 15,0 0 1-15,6 3 1 0,-6 5-1 0,0-2 4 0,0 5 0 16,0-1 1-16,0 5 1 0,6 2 1 0,-6 2-5 0,0 2 2 15,0 5 2-15,0 2-2 0,0 1 1 0,-6 4 0 0,6 4-1 16,-6-1 0-16,-2 4 3 0,2 3-2 0,0 1 0 16,-1 0 1-16,-6 7-2 0,5-1-1 0,-3 5 4 15,-3 3 0-15,8 1-6 0,-7-1 5 0,0-3 1 0,6 3 0 16,-5-1 2-16,5-1 0 0,0-1-2 0,1-1-1 0,0 1 7 16,-1-5-5-16,-6-2-3 0,5-1 0 0,3-4 0 0,-2 1 0 15,-6-4 1-15,7-4-2 0,0 0-1 0,-8-3 0 16,8-4-2-16,-1 0-2 0,-6-4-1 0,7 1-4 15,-1-1-11-15,1-7-11 0,-9 4-23 0,10-3-48 0,-9-2-71 16,2-4-73-16,6 3-71 0,-7-5-88 0,-1-1-131 0,8-3-99 16,-8-4-65-16,8 0-2 0</inkml:trace>
  <inkml:trace contextRef="#ctx0" brushRef="#br0" timeOffset="65703.36">10394 13950 280 0,'0'-4'350'16,"-6"1"-81"-16,6-1-83 0,-8-3-74 0,8 4-45 0,-6-1-27 15,6-4-12-15,0 5-6 0,0-2 0 0,-6 2 2 16,6-1 2-16,0 2 4 0,0-6 0 0,0 4 3 0,0 0-1 15,0 0 1-15,0 1 0 0,6-1 1 0,-6 0-1 0,0 1 3 16,0 0 1-16,6-2 1 0,-6 5-1 0,0-4-2 16,0 4-2-16,0 0-3 0,8 0-4 0,-8 0-2 0,6 4-4 15,-6-4 6-15,7 8 1 0,-1-5 4 0,1 8 5 16,0 5 6-16,5-3 5 0,2 7 5 0,-2 5 3 0,8 0-5 16,-8 9 0-16,9 3-3 0,-2-1-6 0,7 8-4 0,0 4-7 15,0 3-4-15,0 0-7 0,1 4-4 0,-1 0-3 16,-2 4-3-16,3-1-3 0,0 5-4 0,-1-5-3 0,-6 5-6 15,-1-5-6-15,7 1-5 0,-6-1-8 0,-1-6-11 16,0 2-9-16,1-6-12 0,-7 0-10 0,7-4-10 0,-8-1-9 16,2-3-11-16,-8-2-10 0,7-2-15 0,-7-3-27 0,2-3-52 15,4-5-99-15,-6-3-89 0,2-3-50 0</inkml:trace>
  <inkml:trace contextRef="#ctx0" brushRef="#br0" timeOffset="66125.13">10621 14734 347 0,'14'18'403'16,"-7"8"-117"-16,5 0-115 0,2 3-64 0,-1 0-39 16,0 5-21-16,0 3-12 0,7-1-6 0,-8 0-5 0,8 1-7 15,-7 0-2-15,7 3-2 0,0-4-2 0,5 1-2 0,-5 0-1 16,6-1-2-16,0 1-4 0,0-1-1 0,1-3-4 16,-2-4-10-16,1 1-6 0,6-5-11 0,1 2-14 0,-8-9-18 15,9 1-28-15,-2-9-42 0,-7-2-72 0,9-1-126 16,-8-7-61-16</inkml:trace>
  <inkml:trace contextRef="#ctx0" brushRef="#br0" timeOffset="67827.82">15764 13829 333 0,'0'-7'292'0,"-7"0"-98"16,0 0-74-16,-6-1-42 0,7-3-19 0,-14 3-5 0,8-2 1 15,-8-2 5-15,-6-2 5 0,6-1 8 0,-6 1 2 16,0-1 2-16,-6-3 2 0,-1 0-5 0,1-1-3 0,-2 2-3 16,-6-3-2-16,9 2-6 0,-8 0-7 0,0-1-7 0,-7 2-13 15,1-2-6-15,-1 1-4 0,-7-1 2 0,-5 0-11 16,-1 2-3-16,-7-2-3 0,2 1-2 0,-14-1 4 0,6 2-3 16,-13-2-3-16,-7 0-5 0,1-3 1 0,-12 5 0 15,-1-2-1-15,-1-3 0 0,-12 4 0 0,7-5 2 0,-8 6 4 16,-5-5 2-16,-1 3 3 0,-7-3 3 0,-5 0 0 0,4 4 4 15,-10 0 0-15,-2-2 1 0,1 3-4 0,-1 3 3 16,1-5-1-16,0 4 0 0,-1 1 0 0,1-5 0 0,0 8-1 16,-7-3 0-16,6-1 0 0,-6 3-2 0,8 3 3 15,-2-3 4-15,-7 1 7 0,2 4 4 0,6 0 3 0,-7-5 2 16,-1 9 1-16,1-5 2 0,8 5-5 0,-8 0 0 0,7 3-6 16,-1-4-2-16,1 4-2 0,6 4 1 0,1-4 1 15,-3 3-1-15,4 0-2 0,4 1-3 0,1 0-6 16,0 3-2-16,6-3 2 0,0 0 4 0,1-1 1 0,5 1 3 15,1-1 4-15,6 1 0 0,-7-1 0 0,8 1 0 0,-1 4-5 16,0-5-9-16,1 5-3 0,5-2-6 0,-5 2 0 16,5 0-2-16,1 3 3 0,7-4-1 0,-2 5 3 0,2-6-2 15,-1 5 0-15,7-3 0 0,-1-1-1 0,-5 4-3 16,12-8 0-16,-6 5-1 0,6-4 1 0,0-1 1 0,8-3 1 16,-2 4 0-16,8-4 0 0,-2-4 3 0,2 4 1 0,6 0 2 15,-6-3-1-15,5-1-2 0,7 0 2 0,-6 0 1 16,6 4-1-16,1-3-1 0,0-1-2 0,-2 1-3 0,2-1 1 15,0 4 0-15,-1-3-2 0,-7-1-1 0,8 0-2 16,-7 0 1-16,7 1-1 0,-8-1 1 0,1 0-2 0,0 1 0 16,0 0-1-16,0 3 3 0,0-5 1 0,0 1 2 0,-2 1 0 15,2 3 2-15,0-3 1 0,0-1 0 0,7-3 1 16,-7 3-1-16,0 0-2 0,6-4-1 0,-6 4-1 0,0 2-1 16,-1-2 1-16,1-4-1 0,-6 5-4 0,6-1 1 15,0 0-1-15,-8 0 0 0,7 1-1 0,-4 3-1 0,-2-4 2 16,7 1 0-16,-7 3 1 0,-1-4 2 0,9 4 1 15,-2 4 1-15,2-4 0 0,-7 3 0 0,6 1-3 0,-1 3 1 16,0 4-1-16,2 1-1 0,-2 2 1 0,-5 1 0 0,5 4 0 16,1 2 0-16,0 4 3 0,-6-3 0 0,12 5 2 0,-6-1-1 15,0 3 1-15,-1-4 3 0,6 0 0 0,-4 5 1 16,6-4-3-16,0-1 1 0,-2 4-1 0,9-3-2 16,-9-1-2-16,9 2-2 0,-2-2 1 0,2-2-2 0,-1 2-1 15,6 0 0-15,-6 0 0 0,0 2 0 0,-1 2 1 0,8 0 0 16,-7 0-2-16,7 1 1 0,-2 3 4 0,9 0 1 15,-1-1 1-15,-1-3-1 0,8 5-1 0,-1-1 1 0,7 0 1 16,-7 0 0-16,7 3-1 0,1 1-1 0,5 3 0 16,-6 2 1-16,6 1 0 0,1 1-1 0,5-1 0 0,2 6 1 15,-2 2 1-15,2-3-2 0,5 6 1 0,1-3 0 0,-1 4 0 16,7 4-1-16,0 0-1 0,0 3-1 0,7 4-2 16,-1 0 2-16,1 0 0 0,5 4 1 0,8 2 1 15,-8 3 1-15,8 0 1 0,7 7 4 0,-1-6-1 0,6 6 0 16,1-3 0-16,13-1-2 0,-1-5 0 0,8-3-2 0,5-5-3 15,7 1-1-15,7-4 0 0,6-4 2 0,-1-2 1 0,14-1 1 16,1-4 2-16,0-3 2 0,6-1 1 0,6 1 1 16,-8 0-2-16,10-1-2 0,-2-2-2 0,7 2-2 15,-1 1-3-15,-5-4-3 0,5 0-3 0,1 3-2 0,-6-6 0 16,5-2 1-16,1 5 1 0,1-3 0 0,-2-5 3 0,7 5 0 16,1 0 7-16,-1-4 0 0,7-1-2 0,-1 3-1 0,7 2 0 15,0 0 2-15,1-5 0 0,12 1 2 0,1-1-7 0,6-2 4 16,-1-5-2-16,8-3 1 0,6-5 0 0,-1 2 2 15,1-9 0-15,1 1 3 0,5-8-1 0,1-4-2 0,-3-3 0 16,11-3-1-16,-9-4-1 0,0-5 3 0,1-3 0 0,0 1-3 16,5-4 4-16,-5-5 3 0,-8 6 1 0,8-5 2 0,-7-1 1 15,7 5 0-15,-8-4 2 0,2 3 3 0,5-1 0 0,0 1 2 16,0 0 1-16,7-2 1 0,1 5 3 0,-1-1 1 0,6 2-1 16,-8 1 4-16,3 2 0 0,6-2-2 0,-7 2 1 0,0 5-2 15,-7 0 0-15,1 0-3 0,0-1 2 0,-15 0-1 16,8 5 0-16,-6-3 2 0,-7 2 1 0,6-4 7 0,-6 0 3 15,0 1 0-15,0 0 2 0,-2-5 3 0,10 2 0 0,-2-5 1 16,7 1-3-16,0-1-4 0,1-6-4 0,4-2-8 16,2-3-6-16,-1-3-9 0,1-4-5 0,6 0-5 0,-1-7-3 15,-5-4-11-15,0 1 0 0,-1-6 0 0,0-2 0 0,-12 0 4 16,-1-1 2-16,-12-2 2 0,-1-1 3 0,-13-1 17 16,0 2 0-16,-12-2 6 0,-7-2-12 0,-7-1 7 0,-7 1 7 15,-6-1 10-15,-6-7 9 0,0 4-1 0,-13-8 7 0,0 1 6 16,-7 0 18-16,-7-1-1 0,1-1 3 0,-20-1 0 15,0 2-4-15,-13-3-4 0,-13 3-3 0,-6 0-7 0,-14 4-9 16,-12 4-8-16,-14 0-10 0,-13 3-18 0,-5 5-20 16,-22 6-38-16,-18 0-71 0,-13 9-85 0,-13-2-85 0,-7 4-113 15,-19 4-204-15,-1 4-67 0,-19-5-59 0,1 5-15 0</inkml:trace>
  <inkml:trace contextRef="#ctx0" brushRef="#br0" timeOffset="87292.01">10616 7425 253 0,'-7'-3'463'0,"7"3"-131"16,0-4-139-16,0 1-77 0,0-1-44 0,0 0-22 0,7 0-10 15,-7 1-6-15,0-1-3 0,5 1-3 0,-5-1-2 16,8 4-5-16,-8 0-5 0,6-3-11 0,1 3-12 15,-1 0-16-15,0 0-17 0,2-4-26 0,4 0-36 0,2 0-55 16,-2-3-78-16,0-3-112 0,3-7-66 0</inkml:trace>
  <inkml:trace contextRef="#ctx0" brushRef="#br0" timeOffset="87604.6">11548 6360 369 0,'0'-7'442'0,"6"3"-131"0,-6 0-125 0,0 0-73 16,0 1-35-16,0 3-14 0,0 0-9 0,0-4-7 16,-6 4-8-16,-1 0-3 0,0 0-4 0,1 0-4 15,-7 4-6-15,0-1-1 0,0 1-1 0,-13 6 0 0,6 2 5 16,-13 3 0-16,1 6 1 0,-7 1 4 0,0 7 6 0,-13 5 3 16,7 2 0-16,-8 5 4 0,-5 6-2 0,-1 1 2 15,-1 3 0-15,2 0-1 0,0 1-2 0,-1 3-2 0,7-4 1 16,6 0-5-16,8 1 1 0,-8-5 0 0,13 0 3 15,1-3-2-15,-1 1-2 0,1-1-4 0,-1-8-5 0,7 5 0 16,6-5-7-16,-7-3-3 0,8 0-6 0,0-1-5 0,6-1-12 16,0-6-20-16,6 1-29 0,1-1-27 0,0-3-24 15,-1-7-26-15,7 0-18 0,-7-4-20 0,1 0-18 16,6-8-12-16,-6-3-10 0,-1-7-23 0,0 0-33 0,0-8-41 16,1-4-33-16</inkml:trace>
  <inkml:trace contextRef="#ctx0" brushRef="#br0" timeOffset="87854.46">10264 6982 293 0,'7'-25'341'0,"-7"3"-77"0,6 3-82 16,-6 5-54-16,6 2-36 0,-6 1-23 0,0 5-17 0,0-2-16 15,0 4-11-15,0 1-10 0,0 3-6 0,-6 0 0 0,6 3-1 16,-6 5 0-16,-1-2-1 0,-7 6 2 0,8 3 1 16,-14-1 3-16,8 5-1 0,-8-1-4 0,-6 8 0 0,7-5 2 15,-8 10 2-15,1-6 2 0,0 4 2 0,0-4 4 16,0 5 3-16,7-5 3 0,-1-2 1 0,0 2 0 0,1-7-1 15,13 1 2-15,-8-4 4 0,8-5-1 0,6 1 3 0,-6 0 2 16,12-4 3-16,-6 0 7 0,6 2 7 0,14-2 3 16,-7-3-2-16,13-1-1 0,0 1-4 0,13-4-6 0,1 0-6 15,11 0-9-15,2-4-11 0,11 1-21 0,9-1-29 16,-2 0-31-16,14 1-35 0,-1-6-64 0,7 0-170 0,8-3-99 16,5 1-82-16,1-3-37 0</inkml:trace>
  <inkml:trace contextRef="#ctx0" brushRef="#br0" timeOffset="88448.06">16435 5990 271 0,'20'-4'392'0,"-2"-4"-158"0,-4 5-102 16,4-1-53-16,2 4-28 0,-1 0-13 0,2 0-5 15,-1 0-1-15,6 4 1 0,-7 3 2 0,6 1-4 16,2 2-2-16,-1 5-1 0,1 0-2 0,-1 7-5 0,-2 0-3 15,3 3-4-15,-1 4-3 0,1 4-3 0,-1 1-1 0,-6 3-2 16,-1-1 0-16,0 0 0 0,-6 5 0 0,7-1-1 0,-7-7 1 16,-1 3-1-16,2-2-1 0,-1-9-2 0,0 1 0 15,-7-4-1-15,1-4 1 0,0-7 9 0,-7 1 6 16,0-2 4-16,6-6 4 0,-6-4 2 0,0 0 2 0,-6-4 1 16,-1-4-1-16,0 1-7 0,1-3-6 0,0-5-4 0,-9 4-3 15,10-7 1-15,-9 3 0 0,9 4-1 0,-2-3 1 16,-1-1-1-16,3 3 2 0,5 2 0 0,0-2-2 0,5 3-2 15,10-3-3-15,-3 4-1 0,0 1-2 0,9 3-2 16,5-2-1-16,0 1-4 0,1 1-9 0,5 1-7 0,1 3-8 16,4 0-11-16,-3 0-15 0,5 0-18 0,1 0-43 0,-3 0-92 15,-3 0-143-15,-2 0-72 0,-5 0-36 0</inkml:trace>
  <inkml:trace contextRef="#ctx0" brushRef="#br0" timeOffset="97024.35">18760 13254 268 0,'-7'-3'385'0,"-5"-1"-127"0,-1 0-112 0,0 0-70 15,1 4-40-15,-2 0-22 0,1-3-14 0,-7-1-7 16,8 1-5-16,-2 3-11 0,-5-7-7 0,6-2-9 0,-7 6-9 16,1-4-6-16,-1-3-6 0,1 1-5 0,-8 1-2 15,2-2 6-15,-2 3 9 0,1-5 12 0,0 5 17 0,-1-3 17 16,9 2 15-16,-8-3 9 0,6 4 6 0,1-4-3 0,-1 4-10 16,0-4-16-16,1 3-21 0,-1-4-29 0,-6 3-27 15,7-3-26-15,-1 2-16 0,0-2-14 0,8 1-1 0</inkml:trace>
  <inkml:trace contextRef="#ctx0" brushRef="#br0" timeOffset="97367.9">17483 12588 127 0,'-19'-12'373'0,"-1"5"-85"0,-6-3-91 0,7 1-70 15,-2 2-42-15,10 4-23 0,-9-4-14 0,0 3-11 16,7-4-2-16,0 5 0 0,0-1 0 0,1 1-2 0,3 3 1 15,4 0-1-15,-1-5-4 0,-2 5-3 0,8 0-5 0,-6 0-7 16,6 0-4-16,0 0-2 0,0 5 1 0,6-5 5 0,8 3 6 16,0 1 4-16,-2-1 5 0,14 1 4 0,1 0 5 15,5-4 1-15,13 0 1 0,1 0-2 0,13 0-2 0,0-4-1 16,6 0-2-16,6-3-2 0,8 4-3 0,-2-4-2 16,8-1-1-16,-6 1-5 0,4-1-4 0,3 4 0 0,-1-3 5 15,5 0 2-15,-4-1 1 0,5 1 2 0,0 0 0 16,0-4 2-16,1 3 1 0,-1-2-3 0,0 2-4 0,-1-3-2 15,2 3-2-15,-7-2-2 0,-7-1-1 0,-6 3 0 0,0-2-1 16,-14 3-1-16,-5 3-1 0,-8-4-2 0,-6 4-1 16,-7 1-2-16,-6 0-1 0,-6-2-3 0,-7 5-2 0,0 0-1 15,-6 0-2-15,-1 0-2 0,-6 5-5 0,-6-2-14 16,-1 4-20-16,-6 1-24 0,0-1-18 0,-7 5-27 0,1 2-25 16,-7-3-34-16,6 3-46 0,-12-3-72 0,-1 4-112 0,1-4-58 15,-1 3-29-15</inkml:trace>
  <inkml:trace contextRef="#ctx0" brushRef="#br0" timeOffset="97914.67">17399 16191 2 0,'-26'0'497'0,"0"5"-30"0,6-5-161 16,1 3-134-16,-1-3-77 0,8 0-39 0,-2 4-13 15,8-4-4-15,-2 0-1 0,8-4 0 0,8 4 4 0,3-3 9 16,10-2 7-16,12 2 5 0,4-4-6 0,11 0 0 16,10-5 3-16,14 2 5 0,6-1 4 0,13 0 3 0,7 0 3 15,6-7 8-15,13 4 6 0,0-1 8 0,7-4 11 0,6 0 5 16,-5 5 6-16,5-1 3 0,6-3 2 0,-5 3-1 16,6 0-7-16,-7 5-9 0,1-5-13 0,-1 3-12 0,-6 3-14 15,-1 1-10-15,-12 0-14 0,-7-3-13 0,-5 8-10 0,-9-1-15 16,-11 1-37-16,-8 3-61 0,-12 0-71 0,-14 0-71 15,-5 0-76-15,-8-4-149 0,-12 0-134 0,-7-3-90 16,-13-4-25-16,-7-7 26 0</inkml:trace>
  <inkml:trace contextRef="#ctx0" brushRef="#br0" timeOffset="98148.83">17927 13654 63 0,'-20'6'7'0,"-7"6"-56"15</inkml:trace>
  <inkml:trace contextRef="#ctx0" brushRef="#br0" timeOffset="98773.68">17007 13925 48 0,'7'-8'460'16,"0"0"-98"-16,-7 1-130 0,5 5-91 0,10-6-56 0,-15 4-26 15,6-4-8-15,0 5-4 0,1-1 1 0,0 0 3 16,-7 1 0-16,6 3-1 0,-6 0-1 0,0 0-3 16,7 3-2-16,-14 1-3 0,7 3 5 0,-6 5 2 0,-1 2 3 15,-6 1 2-15,0 3-1 0,-7 4-1 0,-7 4-4 0,2 3-3 16,-1 1-8-16,-7-1-6 0,-5 4-4 0,5 3 0 0,-6-2 6 15,-1-3 2-15,8 3 3 0,-1-1 2 0,0-4 0 16,1 1 3-16,6-4-2 0,0-1-4 0,7-3-3 16,5-4-5-16,1 5-1 0,8-9 2 0,-3 1 0 0,8 0 1 15,0-1 3-15,8-3 0 0,4 0 1 0,0 1 0 0,9-2-1 16,5-3-3-16,0 1-4 0,12-2-2 0,2-1-4 16,0-2-1-16,5-3-5 0,1 0-1 0,-1 0-5 0,7 0 0 15,1-3-1-15,-3-2-1 0,10-1-2 0,-14-2 0 16,6 5 1-16,0-5-3 0,-6-3 2 0,-1 4-1 0,-5 0 3 15,-8-4 5-15,1 4 13 0,-1-4 11 0,-7 0 9 0,-6-5 11 16,-4 1 10-16,-2-2 8 0,-7-5 6 0,-6 0-1 16,0-4-9-16,-6 0-8 0,-7-7 1 0,-7 4-11 15,6-4-9-15,-11-1-8 0,-1 5-10 0,0-3-4 0,0 3-3 0,-7-4-5 16,7 6-11-16,0 2 2 0,1 0-3 0,-3 3-2 16,8 4-10-16,2 3-22 0,5 0-46 0,0 1-73 0,6 3-76 15,7-1-78-15,0-2-126 0,14 3-159 0,-8 0-93 16,14-4-37-16,-1 4 17 0</inkml:trace>
  <inkml:trace contextRef="#ctx0" brushRef="#br0" timeOffset="99554.95">18591 12554 120 0,'7'-7'359'0,"-2"0"-101"0,3-4-93 0,4 0-60 16,-5 4-34-16,0-4-16 0,6 3-12 0,-7-3-4 0,7 0-1 15,-6 4 0-15,0-1-1 0,-1 1-4 0,0 3-1 16,2-2-6-16,-2 1-3 0,-6 5-3 0,0 0-5 16,0 5-1-16,0-2 5 0,-6 8 3 0,-2 0 0 0,2 1 4 15,-7 5 0-15,0 2 2 0,0 3 1 0,-7-1-4 0,8 1-5 16,-8 4-3-16,7-1-1 0,-7-2-3 0,8-2 0 0,-2 2 1 16,1-5 0-16,7-4-1 0,-2 1 0 0,2-4 0 15,0-4 0-15,6 1 5 0,0-4 5 0,-7 0 3 16,7-1 6-16,7-3 4 0,-7 0 3 0,0 0-1 0,12-3-3 15,-4-5-3-15,5-4-6 0,-1-2-6 0,2-1-5 0,-1-2-4 16,6-2-3-16,1 0 0 0,-8-2-1 0,2-2-2 16,5 1 1-16,-6-3-1 0,1 4-1 0,-2-5 0 0,-4 4 0 15,4 3-2-15,-6 2 1 0,1-3 4 0,-1 6 0 16,1 3 0-16,-7 3 2 0,7 1-1 0,-7 0-2 0,5 3 1 16,-5 1 0-16,7 3-2 0,-7 3-4 0,8 1-1 0,-2 0 1 15,0 3 1-15,0 4-1 0,8 0 0 0,-8 0-1 16,7 0-2-16,-6 1-2 0,6 2-7 0,-1 1-14 0,1-5-16 15,1 5-19-15,6-4-21 0,-8-1-21 0,2 2-28 16,-8-5-43-16,8 0-62 0,-8-3-106 0,0 0-83 0,-6 0-45 16</inkml:trace>
  <inkml:trace contextRef="#ctx0" brushRef="#br0" timeOffset="99992.32">18689 12588 383 0,'-6'0'445'16,"-1"3"-155"-16,0-3-128 0,7 5-72 0,-6-3-44 0,6 2-17 15,0-1-9-15,0 5 0 0,0 0 0 0,6 3 1 16,1 3 3-16,0 1 2 0,-1-1 6 0,0 8-2 0,8 0-2 16,-8 5 0-16,7-2 2 0,0 4 3 0,-6 4 2 0,5 0 1 15,2 4 2-15,-2 2 5 0,2 2 4 0,-1 2 4 16,0 6 3-16,0 2 1 0,-1-1 1 0,1 6 0 0,-6 3-1 16,0 3-4-16,0 1-1 0,-1 6-5 0,1 0-4 15,-1 1-4-15,0 0-3 0,1 3 1 0,0 0 5 0,-1 1 4 16,0-1 5-16,8 4 6 0,-8 3 2 0,7 1 2 15,0-1 0-15,-1 1-5 0,3-1-8 0,-3 5-6 0,2 0-11 16,5-5-8-16,-6 4-4 0,0-7-5 0,0 0-4 0,7 0-1 16,-7 0-3-16,0-4 3 0,7 0 0 0,-8 0 0 15,8-2 0-15,-7-6 0 0,7 1 0 0,-1-7 1 0,-6 0 3 16,6-1-5-16,-5-2-3 0,6-6-1 0,-3 1 0 0,-2-2-1 16,-2-3-5-16,7-5 3 0,-8-1-1 0,2 0 2 15,-2-6-1-15,-5-1 1 0,6-1 0 0,-6-1-1 16,-1-6 5-16,0-4-3 0,-1 1-1 0,-5 0 0 0,9 0 1 15,-9-7-1-15,0 4 0 0,6-5 1 0,-6-3 0 0,0 0 0 16,0 1 0-16,0-6 1 0,0 2-2 0,0-1 0 0,5-3 3 16,-5 0 1-16,0-4-1 0,0 2 1 0,0-2-1 15,0 0 1-15,8 0-11 0,-8 0-19 0,0-2-33 16,7-2-42-16,-1-4-43 0,7-3-46 0,1-3-71 0,-2-1-145 16,1-6-118-16,7-2-67 0,-7-6-14 0</inkml:trace>
  <inkml:trace contextRef="#ctx0" brushRef="#br0" timeOffset="100695.11">19712 13291 130 0,'0'-15'463'0,"7"5"-104"0,-7-5-131 0,0 3-86 0,6 2-47 16,-6-1-19-16,0 3-4 0,0 1 4 0,-6 3 1 15,6 1-3-15,-7 0-6 0,1 3-6 0,-1 0-7 0,0 3-9 16,1 0-12-16,-7 5-13 0,0-2-7 0,0 6-4 0,0-1 0 16,0 4-2-16,-1-5-1 0,8 5 1 0,-6-4 1 15,12-1 1-15,0 5-1 0,0-3 0 0,0-2-1 0,0-1 1 16,6-2 0-16,0 0-2 0,0 0-1 0,2-3-2 16,-2 0 1-16,7-4-1 0,0 3 0 0,-6-6 0 0,5 3-1 15,-5 0 1-15,0 0-2 0,-1-4 2 0,-6 4-2 0,0 4 2 16,6-4-1-16,-6 3 1 0,-6 4 0 0,6 0 2 15,0 5-1-15,-6 3 1 0,6 6 1 0,0-3-1 16,0 4 1-16,6 1-1 0,0 2 2 0,8-3 1 0,-1 0 1 16,-1-4 3-16,2-3 1 0,6 0 7 0,5-8 7 0,-5 0 11 15,6-3 15-15,0-4 16 0,0 0 19 0,7-6 13 0,-7-6 15 16,6 1 13-16,-5-4 11 0,5-3 2 0,-6-1-5 16,0-2-6-16,0-2-12 0,-6 2-4 0,-1-2-17 15,-6-2-6-15,0 2-10 0,1 2-7 0,-8-1-11 0,0 0-10 16,-6 3-7-16,6-3-13 0,-6 1-1 0,0 2-13 0,-6 1-10 15,6 0-7-15,-6 0-5 0,6 3-10 0,-6 5-15 0,6-7-34 16,0 11-65-16,0-2-78 0,0 1-66 0,6 3-53 16,0 0-59-16,0 2-84 0,8-3-157 0,-2 2-55 15,2-1 8-15</inkml:trace>
  <inkml:trace contextRef="#ctx0" brushRef="#br0" timeOffset="100945.08">20428 13108 336 0,'-6'10'504'0,"0"-2"-128"15,-7 3-157-15,6 3-95 0,-6 1-52 0,-1 0-23 16,2 3-7-16,5 1-4 0,-6 2 2 0,7 1 4 0,0 0 0 16,-1 4-1-16,7-4-2 0,0 4-3 0,7-1-3 0,-1-3-1 15,0 0-2-15,7 0-2 0,6-4 2 0,2 1 7 16,-2-8 6-16,8 3 10 0,-8-6 10 0,6-4 11 16,2-4 12-16,-1 0 13 0,-6-4 13 0,5-4 17 0,2 1 15 15,-8-5 6-15,1 2 3 0,-7 0-2 0,0-6-6 0,0 2-10 16,-7-1-17-16,-6 1-23 0,-6-5-24 0,0 5-22 0,-1-1-18 15,-6-3-12-15,-7 3-13 0,1 0-19 0,-1 1-31 16,-6 3-49-16,7 0-60 0,-7 3-56 0,0 2-50 0,5 1-51 16,9-2-66-16,-1 4-105 0,6-1-105 0,1-4-50 15,0 8 12-15</inkml:trace>
  <inkml:trace contextRef="#ctx0" brushRef="#br0" timeOffset="102554.21">17783 14064 44 0,'-6'0'272'0,"-1"3"-88"0,1 1-74 16,6-4-50-16,0 4-30 0,-7 0-20 0,7-1-11 15,0 1-6-15,0-1-3 0,0 1-3 0,0-1 1 0,7 1-1 16,-7 1-2-16,0-2 1 0,6 0-2 0,-6 1 2 16,7-4 1-16,-7 4 5 0,0-4 2 0,0 0 8 0,0 0 8 15,0 3 10-15,0-3 8 0,-7 0 6 0,7 0 4 0,-6 0 1 16,6 0 4-16,-7 0 0 0,7 0-2 0,-6 0-2 16,6 0 2-16,-7 0 4 0,7 0 2 0,-6 0 4 0,6 0-3 15,0-3-2-15,0 3-4 0,0 0-5 0,0-4-7 16,0 0-6-16,0 1-1 0,0 3-1 0,0-3 2 0,0-2 1 15,0 1 1-15,6 4 2 0,-6-3 3 0,0 3 0 0,0-4-1 16,0 4-3-16,0 0-3 0,0 0-4 0,0-3-2 16,0 3-2-16,0 0-2 0,0 0-2 0,7 0-3 0,-7 0-1 15,0 0-1-15,0 0 1 0,6-4 1 0,1 4-1 16,-1-3 2-16,1-1 1 0,6 0 0 0,0-3-1 0,0 2 0 16,6 3 1-16,-6-3-4 0,7-1 1 0,0 2-1 0,-1 0-1 15,1 0 0-15,0-3-3 0,-2 3 1 0,9 2-3 16,-8-3 1-16,0 2-2 0,1-1-2 0,0 0-5 15,-1 4-11-15,-5-4-12 0,4 4-15 0,-4 0-21 0,-1 4-27 16,-6-4-33-16,0 4-44 0,-7-4-69 0,0 4-98 0,-7-1-68 16</inkml:trace>
  <inkml:trace contextRef="#ctx0" brushRef="#br0" timeOffset="102726.02">17751 14232 354 0,'-13'8'412'0,"7"-2"-129"0,-8 2-119 0,14 0-70 0,-6-1-36 16,6 0-18-16,0 1-7 0,0-5-3 0,6 4 2 0,0-2 1 15,8-3-1-15,-1 2-2 0,6-4-4 0,1 0-3 16,6 0-6-16,6 0-3 0,0-4-4 0,8 2-1 0,-1-3-5 16,0 2-6-16,7-1-10 0,-7 1-17 0,-1-5-30 15,3 4-50-15,-3 1-93 0,-5-4-150 0,-7-1-74 0,0 0-38 16</inkml:trace>
  <inkml:trace contextRef="#ctx0" brushRef="#br0" timeOffset="103350.92">18468 14023 192 0,'6'-10'445'0,"7"2"-113"0,-7 1-125 15,1 3-83-15,5-3-45 0,-4-1-23 0,-2 4-10 16,-6 1-5-16,7 0-2 0,-1 3 1 0,-6-4-3 16,0 4 0-16,0 0-5 0,0 0-4 0,0 0 0 0,-6 4 1 15,6-1-1-15,-7 0 0 0,1 6-3 0,-2-6-2 0,2 4-1 16,0 0-1-16,-1-3-8 0,1 4-5 0,-1-5-3 0,7 4-3 15,-6-7-1-15,6 4 1 0,0-1-2 0,0 1 0 16,-6-4 0-16,6 4 0 0,0-4 0 0,0 4 1 16,0-4 0-16,-7 4-1 0,7 0 2 0,0 3 2 0,-7 0 1 15,1 0 1-15,6 8 0 0,-7-5 1 0,1 5 0 0,0-1 0 16,-1 2 2-16,7 2 1 0,-7 1-1 0,7-5 1 16,0 3 2-16,7-1 1 0,0 2 2 0,-1-3 2 0,0-1-2 15,7 1-1-15,-6-3 1 0,12 2 0 0,-6-7-2 16,6 1-1-16,2-1-1 0,-1-4-2 0,5 1-2 0,-5-4 0 15,0 0 0-15,6-4-2 0,-7 1 1 0,1-4 1 0,0-1-2 16,-2 1 4-16,-5-1 4 0,1-3 1 0,-2 4 2 16,2-4 2-16,-8-3 0 0,0 3 2 0,-6-4 4 0,8 0 0 15,-8 1 0-15,0-1 3 0,-8 3 6 0,8-2 3 16,-6-1 6-16,6 5 7 0,-6-1 13 0,0 3 11 0,6-3 8 16,-8 5 0-16,8 1-3 0,0 1-5 0,-7 1-4 0,7-1-12 15,0 1-16-15,0 3-16 0,0 0-14 0,-5 0-5 16,5 0-5-16,0 0-1 0,0 3-1 0,-7 1 1 0,7-1 0 15,-7 6-1-15,7-6 2 0,-6 4-1 0,6 0 0 16,-7 1 0-16,7-1 0 0,0 0-2 0,0 0 1 0,0 1 2 16,0-4-1-16,0 3 0 0,0 1-1 0,7-2 0 15,-7 2-1-15,6 0 2 0,1-1-2 0,0-5-1 0,-2 6 0 16,2-4 3-16,7 4 0 0,-8-5 1 0,8-3 1 0,-2 0-4 16,1 0 3-16,-6 0 1 0,11-3 1 0,-3-5 0 0,-3 4 1 15,2-6-2-15,-1-2 1 0,-1 1 4 0,2 0 0 16,-2-3 0-16,-4-1 0 0,-2 1 3 0,0-5 2 15,1 4 3-15,-7 1 5 0,0-4 2 0,6 4 2 0,-6-6 2 16,-6 6 0-16,6-1-2 0,0-2 0 0,-7 2-3 0,1 0-4 16,0 4-2-16,-2-3-7 0,2 2-4 0,-7 4-5 15,6-1-26-15,1 5-41 0,-7-4-50 0,7 4-50 0,-1 0-45 16,7 1-42-16,0 3-62 0,7 0-120 0,-1 0-105 16,7 0-41-16,0 0 3 0</inkml:trace>
  <inkml:trace contextRef="#ctx0" brushRef="#br0" timeOffset="103756.98">19295 14093 383 0,'0'-4'394'16,"0"1"-127"-16,6-1-109 0,-6 1-71 0,8-1-36 15,-8 4-18-15,6-4-9 0,-6 4-6 0,6 0-1 0,-6 0 0 16,5 4 1-16,-5 0 0 0,8 3-1 0,-8 0 0 0,7 0 1 16,-7 4-1-16,5 0 2 0,-5 4-3 0,0-1-2 15,8 5 0-15,-8-5-1 0,0 5-1 0,6-5 0 16,-6 5 0-16,6-4 1 0,-6 3 1 0,8 0-1 0,-2-4 0 16,0 1-1-16,0-1 2 0,8-2 2 0,-8-1 1 0,7 0 2 15,1 0-1-15,-2-3 5 0,2-5 1 0,-3 1 3 0,4-1 1 16,-2 1-2-16,7-4 2 0,-8-4 5 0,1 4 9 15,0-3 6-15,-6-1 9 0,-1 1 10 0,1-5 8 16,0 5 7-16,-7-5 1 0,0 1-6 0,0-5-9 0,-7 5-12 16,-6-3-11-16,0-2-12 0,-1 1-12 0,-4 5-11 0,-2-6-5 15,-8 5-1-15,8-1-4 0,-4 1-3 0,-2 4-1 16,6-5-3-16,0 5-15 0,0-2-21 0,8 2-26 0,-1 0-28 16,7-1-27-16,0 0-26 0,-2 4-29 0,8 0-40 15,0-3-57-15,8 3-111 0,-2-4-72 0,0 0-31 0</inkml:trace>
  <inkml:trace contextRef="#ctx0" brushRef="#br0" timeOffset="103960.21">19816 14170 461 0,'0'0'437'16,"0"-4"-150"-16,0 4-121 0,6-3-69 0,-6 3-38 0,8 0-19 15,4-4-9-15,-5 4-5 0,12 0-1 0,-6-4-4 16,7 0-5-16,0 4-3 0,6-3-5 0,-1-1-8 0,9 4 0 16,-9-3-1-16,8 3-2 0,-7-4-6 0,0 4-10 0,6 0-20 15,-5 0-33-15,-1-3-51 0,-7 3-99 0,0 0-134 16,-5-4-71-16</inkml:trace>
  <inkml:trace contextRef="#ctx0" brushRef="#br0" timeOffset="104522.45">20239 14059 398 0,'0'-2'440'0,"0"-3"-151"0,0 3-123 0,0-2-70 15,7 4-36-15,-7 0-20 0,0 0-9 0,0 0-4 16,0 4-1-16,7-2-3 0,-7 5 0 0,0 1 0 0,-7 7 1 16,7-1 4-16,-7 1 4 0,1 8 6 0,0-2 0 0,-1 2 2 15,0 6 1-15,-5-4 0 0,6 1 2 0,-2 3-1 16,2 0-2-16,0-3-3 0,-7 4-2 0,13-5-1 0,-7 0-4 15,7 2 3-15,-7-6-4 0,7-3-2 0,0 5-3 16,0-9-1-16,7 4 1 0,-7-3 4 0,7-3 2 0,-1 2 3 16,1-3 0-16,-1 1 4 0,8-5 2 0,4-1-2 15,-4-2-4-15,5 0-2 0,1 0-9 0,0-4-4 0,6-4-5 16,-1 4-3-16,1-4-3 0,1 0-3 0,-1-2-1 0,0-1-3 16,0 2 1-16,0-2 1 0,-7-4-1 0,8 4-1 15,-8 0-1-15,-6-5-1 0,6 5 1 0,-5-3 1 0,-1-2 0 16,0 5 0-16,-7-4 0 0,1 0 1 0,6-1-2 15,-7 2 0-15,1-2 1 0,-7 3 1 0,7-3 3 0,-1 1 0 16,-6-1 2-16,0-2 5 0,6 3 11 0,-6 0 10 0,0 0 9 16,0 0 6-16,0 4 1 0,0-5 4 0,-6 5 6 15,6 4 0-15,0-2-6 0,0 3-11 0,-6-2-11 0,-1 4-4 16,7 0-6-16,-7 4-5 0,1-2-7 0,0 3-3 16,-1 2-4-16,0 1 2 0,1 3 1 0,-1 0 0 0,1 0-1 15,-2-1 2-15,8 5-7 0,-5-1 3 0,5 1 2 0,0-1-2 16,0 5 1-16,5-4 0 0,3 0 0 0,-8-1 1 15,6 1 6-15,7-1-4 0,-6-2 1 0,6-1-1 16,0-5-1-16,0 6 0 0,5-9 2 0,-3 5-2 0,5-4 2 16,-2-4 1-16,9 0 0 0,-7-4 3 0,-2 0 5 0,9 0 7 15,-7-3 7-15,-2-3 9 0,-4 2 8 0,6-3 8 0,-7-4 7 16,-2 4 4-16,4 0-1 0,-10-3-4 0,2-1-8 16,-7 0-5-16,0 4-10 0,-7-3-9 0,7-1-11 15,-11 0-15-15,2 1-33 0,-9-1-50 0,5 4-67 0,0-3-64 16,-7-2-57-16,8 6-72 0,5-5-114 0,-6 4-152 0,13 1-63 15,-7-5-3-15</inkml:trace>
  <inkml:trace contextRef="#ctx0" brushRef="#br0" timeOffset="104772.28">21328 14170 7 0,'0'3'518'0,"5"2"1"0,-5 1-156 16,0 2-153-16,0 3-89 0,0 0-44 0,0 4-17 0,-5-1-4 15,5 1-1-15,-6 7 3 0,-2-3 4 0,2 2-3 16,-7 4-1-16,7-3-3 0,0 4-2 0,-1 1-2 0,0-2-1 16,1 0 3-16,6-2 6 0,0-2 8 0,0 1 15 0,6-3 18 15,1-4 16-15,0-1 17 0,5 1 10 0,1-7-2 16,7 1-5-16,6-5-10 0,0 0-18 0,7-4-17 0,6 0-24 16,7-4-21-16,-1-2-17 0,7-1-10 0,7-1-7 15,0-4-12-15,-1 5-32 0,7-3-63 0,-6-2-68 0,0 1-67 16,-8 0-67-16,2 0-109 0,-7-3-185 0,-7 3-91 0,-1-4-20 15,-12 0 27-15</inkml:trace>
  <inkml:trace contextRef="#ctx0" brushRef="#br0" timeOffset="109286.84">16297 13848 81 0,'-6'-8'430'0,"6"-3"-99"0,0 4-116 0,-7 3-84 0,1-3-45 16,6 0-23-16,0 3-10 0,-7-3-7 0,7 3-5 15,-6-4-3-15,6 6-5 0,0-6-4 0,-6 4-2 0,6 1-3 16,0-2-3-16,0 5-1 0,0 0-3 0,0 0-3 16,0 0-2-16,0 5-2 0,6-2 1 0,-6 1 2 0,6 4 3 15,1 6 3-15,-7 4 7 0,6 4 8 0,1 3 4 0,-7 13 3 16,6-2 1-16,-6 7-2 0,0 5-5 0,-6 8-4 16,6 2-6-16,0 0-4 0,-7 1-7 0,7 3-4 0,-6 1-2 15,6-1-1-15,0 1-1 0,0-5-2 0,6 0-3 16,1 1-1-16,-1-4-8 0,1-7-13 0,6-1-19 0,0-3-20 15,0-7-26-15,6-4-38 0,8-4-80 0,-8-3-159 0,14-8-86 16,-7-7-39-16</inkml:trace>
  <inkml:trace contextRef="#ctx0" brushRef="#br0" timeOffset="109786.72">17412 13892 127 0,'0'-4'272'0,"0"-4"-69"0,0 5-63 0,0-5-45 16,6 2-23-16,-6 1-14 0,0-2-5 0,0 0-9 15,0 3-3-15,0-3-4 0,0-1-4 0,0 5-4 0,0-4-4 16,6 3-5-16,-6-3-3 0,0 3 0 0,8-3 1 0,-8 3-2 16,6-4 3-16,-6 6-2 0,6-2-1 0,-6 0-1 15,0 0 1-15,0 1 2 0,0-2 2 0,0 2 5 0,0-1 2 16,0 4 3-16,0 0 4 0,0 0-2 0,0 0-1 15,0 0-3-15,0 0-6 0,0 4-3 0,0-1-6 0,0 5-1 16,0 0 1-16,0 6 2 0,0 5 1 0,0 2 2 0,0 4 2 16,0 5 1-16,0 3 1 0,0 4-2 0,7 3-6 15,-7 8-2-15,0-1-3 0,7 5-1 0,-7 7 1 16,6-5-2-16,-6 8 0 0,7-3-2 0,-1 3-1 0,0 1-2 16,0-1-2-16,2 0-2 0,3-3-8 0,4-5-7 0,-9 2-11 15,7-5-10-15,1 1-14 0,-2-5-16 0,2-3-23 0,-2 0-32 16,-5-7-64-16,6-1-114 0,-6-7-88 0,-1 1-49 15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1999.5116" units="1/in"/>
          <inkml:channelProperty channel="T" name="resolution" value="1" units="1/dev"/>
        </inkml:channelProperties>
      </inkml:inkSource>
      <inkml:timestamp xml:id="ts0" timeString="2023-10-13T04:25:41.53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12180 9679 98 0,'6'-8'344'0,"0"1"-80"0,8-4-74 0,-8 4-58 0,7 0-40 15,-7-5-22-15,2 4-12 0,4 1-6 0,-5 1-2 0,-1-2 0 16,1 0 3-16,-1 1 1 0,1 0 1 0,-1 0 1 0,-6 2 3 16,7 2 0-16,-7-4 1 0,7 3 1 0,-7 1 4 15,0 0 4-15,6-2 6 0,-6 5 5 0,0-4 6 16,0 1 6-16,6 3 6 0,-6-4 5 0,0 1 9 0,0 3 9 16,0-4 10-16,0 1 8 0,0-1 5 0,0 0 1 0,0 0-3 15,-6 1-3-15,6-4-8 0,-6 0-7 0,-1-1-10 16,7 1-15-16,-7-5-12 0,1 5-12 0,-1-5-6 0,1 2-8 15,6 0-9-15,-7-2-14 0,1-2-7 0,-1-1-3 0,1 1-2 16,0-1-2-16,-2-4 2 0,-5 4-1 0,7-2 1 16,-8-2 2-16,2 0-2 0,6 2 0 0,-8-2 1 0,8-3 3 15,-7 0 1-15,6 0-2 0,1 0 1 0,-1 0 1 16,1 1 3-16,-8-2 3 0,8-2 2 0,0 2 0 0,-8 2-2 16,8-6-2-16,0 6-1 0,-1-4-1 0,-6 2-2 0,7-2-1 15,-7 2-3-15,-1 2-2 0,2-5 0 0,-2 4-1 16,1 0 0-16,1 0-1 0,-2 0-3 0,2 3-4 0,-2-2-3 15,-5-1-4-15,6 0 0 0,0 0-2 0,-7 0 1 16,7-4-1-16,0 4 4 0,0 0 0 0,0 0-2 0,0 1 0 16,1-1-1-16,-2-1-1 0,1 2-1 0,7-2 1 0,-8 1-7 15,2-3 2-15,-2 3 2 0,8 1 1 0,-7-2 1 16,6 1 1-16,1 0 0 0,-7-1-2 0,7 2 0 0,-2-1 1 16,2 0 1-16,0 3-2 0,0 1 0 0,-2-3 0 15,2 2 1-15,0 1 0 0,6-5-1 0,-7 5 0 0,1 0-1 16,6 0-1-16,-7-4 3 0,-1 4-2 0,3-1-2 0,-1-2 0 15,6 1-2-15,-6 2 0 0,-8-4 0 0,14 1 0 16,-6-2-2-16,-8 6 1 0,8-6 0 0,-1 1 0 0,1 4 1 16,0-4 1-16,-1 3-1 0,0 2 0 0,1-5 0 15,0 3 1-15,6 0 0 0,-7 1 1 0,0 0-1 0,7 0 0 16,-6 3 0-16,6-3 0 0,-8 0-1 0,8-1 0 0,-5 1 0 16,5-1 0-16,-7-2 0 0,7 2-2 0,-6-3 1 0,-1 0 1 15,7 4-1-15,-6-5-1 0,0 6 2 0,-2-5-2 16,8 3 1-16,-6 2 1 0,0-6-1 0,-1 0 1 15,-6-2 0-15,7 4 0 0,-1-2 0 0,1 2 1 0,-1-1-1 16,-1 3 2-16,-3 0-1 0,3 4-1 0,2-2-1 0,0 3 1 16,0-1 0-16,-1 0 0 0,-6 4-1 0,0-4-1 0,7 4 0 15,-8 0 1-15,1-3 2 0,0 2-2 0,-1 1 0 16,3 1-2-16,-9-1 0 0,6-1 1 0,2 2 0 16,-1-1 1-16,-1 0-1 0,2 3 1 0,-3-3 0 0,-4 1 1 15,7-1 1-15,-1-1-1 0,-7 4-1 0,8-1 0 0,-8 1-1 16,0-4 0-16,1 2-1 0,-1 3 0 0,0-1 1 0,-5 1 0 15,-1-1 0-15,6 2 0 0,-6-3-1 0,-7-1 0 16,7 3 2-16,0-5 0 0,0 2-1 0,-6-1 1 16,6 3-1-16,-7-2-1 0,1-2-1 0,-2 1 1 0,2 4-2 15,-8-4 0-15,8 4 0 0,-6-1-2 0,-3 1 0 0,-3 0 0 16,5-1-2-16,-8 1 1 0,9 3-1 0,-8 1-1 0,0-4 0 16,8 7 3-16,-8-8 0 0,0 4 1 0,1 1 3 15,-1-4-1-15,0 2 2 0,1-1 1 0,-1 2 0 16,1-3-2-16,5-1 2 0,-5 2 1 0,-7 1-1 0,7-2-1 15,-3 2 0-15,-3-1 0 0,6-2 1 0,-7 2-2 0,-1-3-2 16,2 2-3-16,-8 0 0 0,7 0-2 0,-7 3 0 0,-1-3-3 16,2 3-1-16,0-4 0 0,-7 6 2 0,0-6-1 15,6 1 7-15,-7-1-1 0,8 4 0 0,0-3 1 16,-1 0 1-16,6 2 1 0,2-1 2 0,-1 2 0 0,-1 0-5 16,8-2 2-16,-8 1 2 0,9 1 2 0,-3-3 0 0,2 4 0 15,6-1 1-15,-7 1 0 0,6-1 1 0,-5 4-1 0,7-4-1 16,-2 4-3-16,1 0 1 0,-6 0-1 0,5 0-1 15,-5 0 3-15,-1 0-2 0,1 0 0 0,-1 0 0 16,1 0 3-16,-8 0-1 0,8-4 0 0,-7 4 0 0,6 0-6 16,-6 0 1-16,6 4 3 0,1-4 3 0,-1 0-4 0,1 4-1 15,-1-4 1-15,1 4 0 0,-2-1-1 0,9-3 1 0,-9 4 9 16,9-1-6-16,-7 1-1 0,5-1 0 0,1-3-1 16,0 4 2-16,-1-4-1 0,2 0 0 0,-1 0-9 0,6 0 4 15,-7 0 1-15,2 0 2 0,5 0 2 0,-6 0-2 16,7 0 2-16,-8 0 1 0,1 0 1 0,7 0-2 0,-7 0 1 15,6 0-1-15,-6 0 3 0,6 0-2 0,-6 5 1 0,7-5-3 16,-7 0-1-16,6 0 1 0,-7 3-1 0,8-3 0 16,0 0-2-16,-1 0 2 0,1 3-1 0,5-3 1 15,-5 4 1-15,6-4 0 0,-7 4 2 0,7-4-1 0,-7 3 1 16,1 0-1-16,-2 2-1 0,3-1 2 0,-2-1 0 0,1 4 0 16,-7-3 0-16,7 4-1 0,-8-1-3 0,1 1 1 0,0-1 2 15,7 0-2-15,-8 0-1 0,6 1 0 0,-3 2 0 16,4-3 2-16,0 2 0 0,1-3 1 0,-1 2-1 0,1-2 2 15,-2-1 1-15,9 2-1 0,-7 0-1 0,6 0 0 16,-1-2 0-16,1 2 2 0,0 1-1 0,0-1 0 0,-7 0 0 16,6 0 1-16,2 4 0 0,0-4-1 0,-2 4 1 0,-6 0-2 15,8 0 1-15,-2 1-2 0,1 2 0 0,0-3 0 16,-6 1 0-16,5 2 0 0,1 1-2 0,1-1-1 0,-2 1 0 16,2-1 2-16,-2 1 0 0,1 3 0 0,0-3 0 0,-1-1-1 15,9 5 1-15,-8-1 0 0,-1-3 1 0,7 3 0 16,-5 0 0-16,5-3 1 0,-6 7-2 0,6-3 3 0,1-2 0 15,-7 5 1-15,6-3-1 0,1 7 1 0,-7-4-2 16,6-1 0-16,-6 4-2 0,7 2 3 0,-7-1 1 0,6-4-1 16,-6 3 1-16,7 2 2 0,-7-2-1 0,0 0-1 0,6 1 2 15,-7-4-3-15,8 3 0 0,-7 2 2 0,6-6-2 16,-6 5-1-16,7-1 2 0,-7-3 2 0,6 4 1 16,1-4 1-16,-7 4-1 0,6-4-2 0,0 3 2 0,-5-3-1 15,5 4 0-15,-6-1 0 0,0 1-1 0,0 3 0 0,-7-3 0 16,7 3 0-16,1 0 0 0,-2 0 0 0,1-2-1 0,0 2-1 15,0-4-1-15,0 6 2 0,7-6-1 0,-8 4-1 16,8-4 0-16,-8 5 1 0,8-1 2 0,0-4 1 16,-1 6 0-16,1-2-3 0,-1 0 1 0,0 0-1 0,0-1 1 15,0 7 1-15,2-6-2 0,-2 0 0 0,7 0 1 0,-6 1 0 16,-2 3 3-16,1-4 1 0,2 4-1 0,-2-3 2 0,1 2-1 16,-1 1 1-16,0 0-1 0,2-1 3 0,-2 5-3 15,-7 4-1-15,9-1 0 0,-9 0-2 0,7 1-1 16,-6 2-2-16,6 5 0 0,-5-4 1 0,5 4 0 0,-6-4 1 15,-1 0 0-15,9-1 0 0,-2-2 1 0,-6-5 0 0,6 1 0 16,1-1 0-16,-1-2 0 0,1 2-2 0,6-2 0 0,-7-2 1 16,1 1 1-16,5 1 1 0,1-5-2 0,1 0 1 15,-2 0 0-15,2-4 2 0,4 5-1 0,-4-5-1 16,6 2 0-16,6-5 0 0,-7 4 0 0,0-1-1 0,7-4 0 16,-6 2-2-16,6 3 0 0,0 0 0 0,0-5 0 0,0 4 0 15,0 2 3-15,0-2 0 0,0 1 0 0,6 3 0 0,-6-3-1 16,0 3 0-16,7 0 0 0,-7 1 1 0,7 3-4 15,-7-4 2-15,6 3 2 0,-6 2 0 0,6-1 0 16,0-4 0-16,2 4 1 0,-2-3-2 0,0-1 1 0,0 0 0 16,8 0-1-16,-8 0 0 0,7 5-2 0,1-5 0 0,-2 0-3 15,2 0 5-15,-1 1-1 0,0 3 1 0,0-4 1 0,6 4-1 16,-6-3 1-16,0-1 0 0,7 4 1 0,-7-4-1 16,6 4 1-16,-5 1-1 0,4-5 0 0,2 3 0 15,1 1 3-15,-2 0-2 0,7-1 1 0,-6 5-1 0,5-3-3 16,-6 2 0-16,8 1 1 0,-1 0-2 0,0-1 0 0,1 1 2 15,-1 0-9-15,-1-4 6 0,1 4 4 0,0 0 0 0,1-6 1 16,-1 3-1-16,6-1 0 0,-5-4 0 0,4 0 8 16,3 1-7-16,-2-1-2 0,1-4 2 0,-2 1-1 0,3-4-1 15,4-1-1-15,-4 2 4 0,5 0-1 0,0-2 3 16,-2 1-2-16,4-4-1 0,-2 0-1 0,6 1 2 0,-5 4 1 16,5-9-4-16,-5 4 1 0,5 0-1 0,-6-3 1 0,7 3-2 15,-1-3 2-15,1-1-2 0,-1 1 0 0,8 0-1 16,-7 0 2-16,5-5 1 0,-5 5 3 0,5-3 0 0,2 2 0 15,-1-3 0-15,1 0 1 0,-2 3 0 0,1-3-2 16,1 1 0-16,-1 1-2 0,0-1 0 0,7-1 0 0,-7 3 0 16,7-2 0-16,-7-1 0 0,6 3 0 0,-6-3 0 15,1 0-2-15,5 0 0 0,-5 1 1 0,-3-6-1 0,4 6 1 16,-8-1-1-16,11-1 2 0,-4 2-2 0,-7-5 3 0,5 3 1 16,2 2-1-16,-1-1 0 0,-7 0 1 0,8 0 1 15,-7 3 0-15,5-3 0 0,2 1-2 0,-8 2 0 0,7-3 0 16,1 1-1-16,-1 2-2 0,-1-3-1 0,2 0 2 15,-1 3 0-15,0-3-1 0,0 4 1 0,7 1 0 0,-7-7 0 16,0 3 1-16,0 3 0 0,6-5 0 0,-5 2 0 0,5-5 0 16,-5 3-3-16,4-2 1 0,-4-1 2 0,0 1 1 15,-1-2 1-15,7 3 0 0,-8-3 3 0,2 2-3 0,5-1 2 16,-5 1-1-16,-3-5-1 0,10 4-3 0,-1-3 0 16,-1 3 0-16,1-3-2 0,0 4 3 0,6-4 0 0,-7-1 0 15,6 1-2-15,3-4 2 0,-1 2 0 0,-1 3 0 0,0-5 0 16,0 0 0-16,0 3 0 0,0-3 0 0,-1-3 2 15,3 3 0-15,4-5 0 0,-6 5 1 0,6-2 1 0,-5 2-3 16,6-4-1-16,-2 4 0 0,3-3-1 0,-1 3 0 16,-1 0-1-16,1-4-1 0,-7 4 0 0,6 0-1 0,-5-4 2 15,6 4-1-15,-2-4 2 0,3 4 2 0,-1-4 0 0,-1 0 0 16,1 1 1-16,0-3 1 0,-1 1 0 0,8 2 0 16,-8-5-1-16,8 4-1 0,-2-3 0 0,2 0 0 0,-1 0-1 15,-6 2 0-15,-1-1-2 0,1 2 1 0,-7-3 1 16,6 3-2-16,-12-4 0 0,6 5-1 0,0-4 2 0,-6 3 0 15,0-3 3-15,0-1-1 0,-1 0 0 0,0 1 0 0,2 1 3 16,-9-6-1-16,9 5 3 0,-1-4-3 0,-8 0 0 0,8-4-2 16,-1 4-1-16,1-3 0 0,-7-5 8 0,7 4-4 15,0-2-6-15,-8-2 0 0,2 1 0 0,-1-4 0 16,-7 4 2-16,8-4-4 0,-7 0-9 0,-7 0 6 0,6-1 3 16,-5-2 1-16,-2 3 2 0,1-4 1 0,-6 4 1 0,6-3 8 15,-6-1 3-15,-1 0 1 0,1 1 0 0,-1-4 0 0,1 3 0 16,-1-4-1-16,1 5 0 0,-7-4-4 0,6-4-2 15,-5 3-3-15,5-3 0 0,-5 0 0 0,-2 1 0 16,8-1-1-16,-6-1-1 0,-2-3 0 0,0 5 1 0,2-5-1 16,-1 1-1-16,7-1 0 0,-7-3 1 0,0 3 0 0,7-3 0 15,-1-1-2-15,-6 5 0 0,6-4 2 0,2-1 0 0,-2 4 1 16,-6 0-1-16,0 0-1 0,7 1 2 0,-7 4-1 16,0-5 0-16,0 4 0 0,0-4 0 0,-6 4 3 15,0 1 1-15,5-1-1 0,-12-3 0 0,5 2 1 0,2 1-1 16,-5-4 1-16,4 5 0 0,-6-5-1 0,0 0-2 0,-1 1 3 15,7-1 0-15,-4 0 1 0,-2 1-1 0,-1-5-1 16,2 0 0-16,-2 2 0 0,2-9-3 0,-1 4 1 0,0-7 2 16,0 3 0-16,-2-3 1 0,-2-4 5 0,-3 4 1 15,-6-5 4-15,5 9 4 0,-10-4 1 0,5-1 0 0,-6 9 1 16,-3-1-1-16,4 0-2 0,-7 6-1 0,-2 2-3 0,8-1-3 16,-7 8-3-16,-7 4-5 0,8-1-16 0,-8 4-15 15,0 1-21-15,1 1-29 0,-7 3-43 0,-7 2-104 0,1 4-116 16,-8 3-141-16,-5 1-194 0,-9 0-114 0,10 3-46 0,-8 1-15 15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1999.5116" units="1/in"/>
          <inkml:channelProperty channel="T" name="resolution" value="1" units="1/dev"/>
        </inkml:channelProperties>
      </inkml:inkSource>
      <inkml:timestamp xml:id="ts0" timeString="2023-10-13T04:25:48.4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1897 2652 316 0,'-6'-7'409'0,"0"3"-116"16,-2-3-108-16,2 0-67 0,0-1-36 0,-1 1-17 15,7 0-9-15,-7-1 1 0,1 1 2 0,6 0 8 16,0 0 7-16,-6-1 12 0,6 0 14 0,0 2 11 0,0 1 8 16,0 2 1-16,0-1-6 0,-7 4-11 0,7 0-12 0,0 0-18 15,0 4-20-15,0 4-17 0,0 2-9 0,0 5-6 0,0 3 6 16,0 7 8-16,-6 5 8 0,6 7 9 0,-7 3 10 15,0 0 7-15,1 8 3 0,0-1 4 0,0 5-2 0,6 3-2 16,-8-5 1-16,8 6-3 0,0-5-5 0,0 4-5 16,0 4-4-16,0-4-9 0,0 3-2 0,0-3-7 0,0 3-10 15,0-2-7-15,0 0-2 0,-6-2-4 0,6-3-2 16,0-3-1-16,-6-1-4 0,6-3-2 0,0-4 1 0,-7 1 0 16,7-4-2-16,0-8-1 0,0 4-4 0,0-7 1 15,0-1-7-15,0-3-16 0,0-7-27 0,7-1-37 0,-7 1-45 16,6-7-50-16,0-5-46 0,2-3-45 0,-2-3-43 0,6-9-52 15,8-2-65-15,-7-8-114 0,0-4-38 0,0 1 7 16</inkml:trace>
  <inkml:trace contextRef="#ctx0" brushRef="#br0" timeOffset="281.14">1897 2612 491 0,'-12'-7'488'0,"-2"-1"-172"0,8 1-127 16,-1 0-63-16,-6 3-30 0,13-4-16 0,-6 5-10 0,6-1-5 15,0 0-1-15,6 0-5 0,0 2-5 0,8-6-9 16,6 4-10-16,-1-3-6 0,7 3 0 0,6-3 5 0,1 3 6 16,6-3 9-16,1 4 14 0,4-6 9 0,9 6 10 0,-8 0 8 15,14-5 0-15,-7 5 1 0,1 0-1 0,-1-2-8 16,-1 1-9-16,2 1-12 0,-9 3-12 0,3 0-13 0,-8 0-8 15,1 0-11-15,-8 3-16 0,1 1-23 0,-7 1-33 16,-2-2-38-16,-4 0-41 0,1 1-36 0,-2 3-37 0,-6-4-43 16,0 6-63-16,-13 1-101 0,0-3-77 0,-6 8-41 0,-7-3-3 15</inkml:trace>
  <inkml:trace contextRef="#ctx0" brushRef="#br0" timeOffset="499.85">1702 3157 371 0,'-13'12'476'0,"0"-1"-171"0,0 0-133 0,13 0-69 0,-7 0-37 16,14 0-12-16,-1-4-2 0,14 4 5 0,0-4 4 15,6-3 8-15,13 3 7 0,-1-4 5 0,8 1 4 0,0-4 1 16,12 0 0-16,-5 0 0 0,12-4 0 0,0 1-4 0,-1-1-4 16,2 1-9-16,-1-4-6 0,1 3-11 0,-2-4-9 0,-4 5-9 15,-2-1-15-15,-6-4-21 0,6 6-26 0,-11-2-31 16,5 0-31-16,-13 4-28 0,0-4-28 0,-1 1-33 15,-4-5-46-15,-2 2-64 0,-6-2-142 0,0-3-65 0,-13-1-21 16</inkml:trace>
  <inkml:trace contextRef="#ctx0" brushRef="#br0" timeOffset="984.11">1617 2147 114 0,'-6'-9'495'0,"-1"3"-92"0,1-2-142 0,-1 5-110 0,7 0-58 15,-6-2-29-15,6 1-14 0,0 1-4 0,0 3-1 16,0 0 3-16,6-4 3 0,1 4 6 0,6 0 3 0,6-3 4 16,7 3 6-16,0-4 4 0,13 1 4 0,0-1 2 0,13 0-1 15,1 0 4-15,-1 1 7 0,13-4 8 0,-6 0 11 16,6-5 6-16,0 5 4 0,0-3 4 0,-6-2 6 16,-1-3 1-16,1 5-6 0,-6-2-10 0,-8 1-16 0,-6 0-13 15,-8 0-11-15,-4 4-7 0,-7 4-12 0,-7-5-12 0,0 1-8 16,-6 3-7-16,-7 0-7 0,-7 0-5 0,-6 2-6 0,-6 2-7 15,-2-4-4-15,-4 4-5 0,-1 4 0 0,0-4-1 16,-6 2 0-16,6 6 1 0,6-8-1 0,0 4-4 16,1 3-8-16,5-7-7 0,8 4-9 0,0 0-5 0,-1-1-6 15,7 1-3-15,0-1 0 0,0 4 5 0,7-3 7 0,-7 4 10 16,12-5 7-16,-4 1 4 0,-2 3 5 0,6-4 3 16,-5 1 1-16,6 4-3 0,-6-5-1 0,-2 5-8 0,2-5-10 15,1 5-23-15,-3-1-36 0,2 0-35 0,-1 1-34 16,2-1-32-16,-2 5-29 0,0-2-33 0,1 5-44 0,-1-4-76 15,1-1-115-15,0 5-54 0,-1 4-8 0</inkml:trace>
  <inkml:trace contextRef="#ctx0" brushRef="#br0" timeOffset="1468.53">2711 4183 32 0,'0'-10'486'0,"0"3"-76"15,-5-5-131-15,-3 4-108 0,1 1-56 0,2 5-29 16,-1-6-19-16,-1 4-6 0,-6 0-5 0,0 0-1 16,6 1-4-16,-6 3-4 0,1 3-5 0,-8-3-5 0,5 4-2 15,-3 4-1-15,-2 0 0 0,1-2 1 0,-1 5 1 0,0 1 0 16,2-3 6-16,-2 7 6 0,7-2 6 0,-7 5 4 15,8-5-1-15,-2 5 1 0,1-5 3 0,6 4 7 0,0 1-2 16,1-2 0-16,0 0 0 0,-1 0-1 0,7 5 0 16,0-3-1-16,0 2-6 0,0-2-8 0,7-1-4 0,5 1-9 15,-5-1-8-15,13 0-5 0,-6 0-4 0,4-3-4 0,9 4 0 16,-2-5-2-16,8-3 0 0,0 0-7 0,6 1-13 16,1-2-28-16,-2-3-38 0,0-3-47 0,2 4-51 15,6-8-48-15,-7 0-67 0,7 0-89 0,-7 0-152 0,0-4-59 16,0 0-11-16</inkml:trace>
  <inkml:trace contextRef="#ctx0" brushRef="#br0" timeOffset="2155.88">3103 4400 217 0,'-21'-4'543'0,"1"4"-17"16,9 0-189-16,-9 4-148 0,7-1-84 0,0 1-46 0,0 3-21 15,0 0-10-15,6 4-3 0,-6-3 5 0,6 6 5 0,7-2 4 16,-5 2 2-16,5 5-2 0,0-1-1 0,5 1-1 15,2-2-4-15,6 5-6 0,-6-4-7 0,6 2-4 16,7-3-3-16,-1 5-3 0,1-7 0 0,6 4-1 0,-7-5 2 16,7-3 1-16,0 0 2 0,-1-3 4 0,3 2 2 0,-2-7 3 15,0 2 6-15,-1-5 6 0,-5 0 6 0,0 0 8 16,-7 0 7-16,0-5 12 0,0 2 9 0,-7-1 5 0,0-2 2 16,-6-2-3-16,0 1-4 0,0-5-4 0,-6 5 1 15,0-3-15-15,-7-2-13 0,6 1-5 0,-7 0-5 0,3 1 3 16,-3-2 3-16,8 1-1 0,0 1-7 0,-2 2 4 0,2-3 1 15,6 0-5-15,0-1-5 0,0 6-8 0,6-9-7 16,2 5-5-16,4-2-6 0,2 1-4 0,-3 0-5 0,3-3 3 16,6 3 0-16,-8 0 0 0,2-1 0 0,6 1 1 15,-7 0 0-15,5 0 1 0,-4 0 2 0,-1 1-1 0,0 2 0 16,0 1 2-16,0 0 0 0,-6 0 8 0,-1 3-3 16,0-4 0-16,-6 5-3 0,8 3 1 0,-8-4-1 0,6 4-2 15,-6 0-1-15,0 0-6 0,0 0 1 0,0 7 0 0,0-3 3 16,-6 4-1-16,6 2 3 0,-8-3 0 0,8 8 3 0,-6-4-1 15,6 4 1-15,0-1-1 0,0 1 0 0,0 4-1 16,0-1-2-16,0-4 2 0,6 5-4 0,-6-5-1 16,8 5 2-16,-2-5 0 0,0 4-1 0,1-2 2 0,6-6 0 15,-6 5 0-15,5-4 1 0,2 1 2 0,5-2-1 0,-6-3 1 16,6 1 3-16,1-4 0 0,0-2 2 0,-1-2 1 16,1 0 2-16,0-2 0 0,6-2 5 0,-1-4 4 0,-5 1 5 15,0-3 3-15,6-2 4 0,-7 1 6 0,-5-4 2 16,4 0 0-16,-4 4 2 0,-1-7-1 0,-7 4-2 0,7-1-6 15,-6-3-2-15,-1 3-5 0,-6 1 1 0,0-2-1 0,6 2-3 16,-12 3-2-16,6-1-1 0,0 2-2 0,-6 3-2 16,6-1-4-16,-7 1-3 0,7 3-3 0,-6 1-2 0,6-1-2 15,0 1-2-15,-7 3 0 0,7 0 0 0,-6 3-2 16,6 1 1-16,-7 3-1 0,7 0 1 0,-6 1-1 0,0-1 0 16,6 3-1-16,0 2 1 0,0-1-1 0,0 3 0 0,0-2 2 15,0-1 0-15,6 4 1 0,0 0-2 0,1-5 0 16,-1 5 2-16,1-1 1 0,6 1 0 0,-1-1-2 0,8-2-2 15,0 2-2-15,-1-2 3 0,7-2-4 0,-6 1-2 16,7 0-6-16,5-3-9 0,-6-2-15 0,6 6-29 0,-5-9-52 16,5 5-70-16,-5-4-64 0,-3-1-59 0,3 1-59 0,-1-4-73 15,-6 3-91-15,-7-3-95 0,7-3-28 0,-14 3 26 16</inkml:trace>
  <inkml:trace contextRef="#ctx0" brushRef="#br0" timeOffset="3202.42">4307 4506 207 0,'-5'-11'523'0,"5"4"-88"16,0-1-137-16,5 1-116 0,-5 0-67 0,8-1-35 0,-2 1-16 16,0 2-8-16,1-1-3 0,-1-2 1 0,2 5-1 0,-2-1-3 15,0 0-8-15,8 0-6 0,-8 4-10 0,0 0-11 16,7 0-4-16,-6 4-5 0,6 0-2 0,-7 3-3 15,7 1 2-15,-6 3-1 0,5 4 1 0,-4-4 1 0,-2 4-2 16,1-1 0-16,-1 4-1 0,0 0 0 0,2-3 0 0,-2 0 4 16,0-1-2-16,-6 1-2 0,7 0 0 0,-7-4-1 0,6-4 2 15,-6 4 1-15,0-4 4 0,7-2 7 0,-7-3 24 16,0 2 35-16,6-4 40 0,-6 4 36 0,0-4 25 16,0-4 13-16,7 0 3 0,-7 2-8 0,5-6-13 0,-5-3-27 15,8 3-33-15,-1-6-31 0,-2 2-21 0,9-2-12 0,-7-1-6 16,5 5-3-16,-5-2-9 0,-1-3-7 0,8 5-7 15,-8 3-4-15,0-1-4 0,2 1-5 0,-2 3-2 0,0 1-2 16,-6-1 0-16,6 4-2 0,-6 0-1 0,7 0-1 0,-1 7 3 16,-6-3-1-16,7 3 2 0,0 4 3 0,-7 1 0 15,5-2 1-15,10 5 5 0,-9-4-4 0,0 7 0 0,8-4-1 16,-2 1-1-16,1 0-4 0,1 0 0 0,-3-1-1 16,9 1-2-16,1-5 2 0,4 2 0 0,-5-1 0 0,6-4 3 15,0-3 1-15,1-1 2 0,-1-3 1 0,-1-3 0 0,0-1 1 16,3-3 1-16,-2-1 2 0,-6-2 1 0,5-1 1 15,-5-4 1-15,0 0 2 0,-1 1 1 0,0-5 0 0,-6 1 3 16,1-4 3-16,-8 4-2 0,8-7 0 0,-8 2 0 16,0-2-1-16,-6-5 0 0,5 4 0 0,-5-6 5 0,0 3 0 15,-5-5-2-15,5 1 1 0,0-4-4 0,-6 5 1 0,0-5 1 16,6 5-2-16,-8-2-7 0,2 5 0 0,0 3-1 16,-1 4 1-16,0 0 2 0,1 5 2 0,-1 1-2 0,1 1 3 15,0 4-3-15,6 4-1 0,0 0 0 0,-7 3-2 16,7 1-3-16,-8 3-1 0,8 0-2 0,-5 3 1 0,5 1-2 15,-6 0 0-15,6 3 0 0,-9 3 1 0,4 2 0 0,5 3 0 16,0-1-2-16,-6 5 0 0,6 3 2 0,0 0 1 16,0-1-1-16,0 2-3 0,0 2 2 0,0 1-2 0,0 3 2 15,0-3-1-15,0 3-2 0,0-4 0 0,0 5 1 16,0-1 3-16,0 1-2 0,6-1 1 0,-1-4-1 0,4 6 0 16,2-6 1-16,-3 4 3 0,5-4-4 0,0 0-1 0,0-2 0 15,0 3 0-15,7-4 2 0,-1-3-1 0,1 2 0 16,0-6-3-16,-2-1 4 0,9 1 1 0,-1-3 0 0,-6-3-1 15,6-1 0-15,-1-4 0 0,1 0 10 0,1-4-4 16,-1 0-5-16,0-4 0 0,-7 0-1 0,7-4 1 0,0 1 1 16,-6-7-1-16,-1 3-8 0,1-4 4 0,0 1 9 0,-7-5 1 15,0 1 0-15,0-4-1 0,-7 0 0 0,8 0 1 16,-8 0 1-16,-6-4 0 0,6 4-6 0,-6 1 2 0,0-1 0 16,0-1 3-16,-6 1-1 0,6 4 2 0,-6 0 2 15,-2 4-2-15,2 2 1 0,6 1-1 0,-6 5 0 0,-7-3-2 16,6 6-2-16,1 3 0 0,-7 0-3 0,7 3 1 0,-8 6-1 15,8-3 2-15,-8 5-2 0,8 4 2 0,0-1 1 16,-1 1-3-16,1 3 0 0,6-3-1 0,0 3 0 0,-7 1-1 16,14 0-2-16,-7-5-1 0,0 4-1 0,6 0 0 15,1-3 1-15,-1 0 2 0,7-1-3 0,0-2 1 0,-7-1 2 16,8-1 2-16,-1-2-2 0,0-5 3 0,6 1 1 0,-5 0 0 16,4-4 0-16,2-4 0 0,0 0 2 0,-1 1 1 15,1-5-1-15,0 2 0 0,5-3-2 0,-5-2 1 0,0 4 0 16,-1 0-1-16,1 0-1 0,-7 0 0 0,6-1 0 15,-6 1-1-15,0 3 1 0,0 0-2 0,-6 4 1 0,0 0 0 16,5 0 0-16,-5 0-2 0,0 4 1 0,-1 0 0 0,1 3-2 16,-1 1 0-16,0 2-1 0,2-3 4 0,4 4-1 15,-6 0 1-15,8 1-2 0,-2 2 1 0,-5-2 2 0,7-2-1 16,4-3-3-16,-4 5-3 0,-1-5-7 0,7 1 0 16,-1-1-21-16,-6-4-33 0,7 1-57 0,-1-4-71 0,1-4-68 15,-8 1-66-15,2-4-97 0,-1-5-164 0,-8 1-80 0,-10-7-38 16,-2 3 14-16</inkml:trace>
  <inkml:trace contextRef="#ctx0" brushRef="#br0" timeOffset="3436.83">4582 4246 241 0,'-7'4'548'0,"14"-4"0"0,-7 3-195 15,13-3-153-15,0 0-91 0,7 0-44 0,0-3-19 0,5 3-3 16,7-4 3-16,2 0 6 0,-2 0 3 0,6 1 3 0,8-1-1 16,7-3-5-16,-1 4-6 0,7-5-9 0,6 0-10 15,0 1-11-15,6 0-13 0,8-1-24 0,-8-2-29 0,1 3-33 16,6-5-34-16,1 1-70 0,-2-3-122 0,-5-1-133 16,6 1-76-16,-12-5-34 0</inkml:trace>
  <inkml:trace contextRef="#ctx0" brushRef="#br0" timeOffset="3655.36">6829 3488 380 0,'-6'-4'578'0,"0"4"-46"0,0 0-179 15,6 0-131-15,-7 0-75 0,7 0-42 0,7 0-14 16,-7 0 3-16,6 0 9 0,0 0 13 0,8 0 5 0,5 0 1 15,1 0-8-15,6 0-13 0,0 0-18 0,7 0-24 0,-1 4-21 16,7-4-27-16,0 3-29 0,0 1-39 0,-1-1-51 16,2 1-47-16,0-1-42 0,-9 1-48 0,3 0-71 0,-8 3-119 15,-7-3-98-15,-5 3-38 0,-14 1 5 0</inkml:trace>
  <inkml:trace contextRef="#ctx0" brushRef="#br0" timeOffset="3811.57">6602 3887 554 0,'-13'8'783'0,"0"2"9"0,6-3-48 0,7 1-229 16,7-4-186-16,6-1-139 0,6 1-94 0,1-4-44 0,13 0-22 16,-1 0-9-16,7-4-6 0,6 1-4 0,7-1-9 0,6 0-25 15,9-3-49-15,-3 3-75 0,9 0-72 0,-2-2-76 0,1-6-125 16,-1 4-165-16,-7 1-104 0,-4-3-37 0,-7-2 19 16</inkml:trace>
  <inkml:trace contextRef="#ctx0" brushRef="#br0" timeOffset="15371.35">8621 2652 40 0,'-7'-4'242'0,"7"4"-27"0,-5-3-28 0,5 3-26 0,-7-4-25 15,7 0-24-15,-6 1-23 0,6 3-22 0,0-4-13 16,0 1-9-16,0-2-7 0,-7 5-2 0,7-3-2 0,0 0 1 15,0 3-2-15,0-4-4 0,0 4-7 0,0 0-4 0,0 0-5 16,-6 0-4-16,6 0-4 0,0 4-4 0,0-4 0 16,0 3-1-16,-7 5 1 0,7-1 0 0,0 0 2 0,0 4 1 15,0 0 2-15,0 0 0 0,0 4 2 0,0 0 2 16,0-1 3-16,0 5 2 0,0-1 2 0,7 0 3 0,-7 4 4 16,0 4 4-16,0 3 4 0,0 0 0 0,0 4 2 0,0 1 0 15,0-3 2-15,-7 11-1 0,7-6 0 0,-6 5-1 16,6-2-3-16,0 6-1 0,0-6-1 0,0 5-3 0,0 2 1 15,0-3-1-15,0 1-1 0,6 3-1 0,1-2-1 16,-7-2-2-16,6 1-2 0,-6-3-2 0,7 3-3 0,-1-4-3 16,1-1-3-16,-7 2-1 0,5-4-1 0,2 0-1 0,1 0-1 15,-3-1 1-15,-5 1-4 0,7-5 1 0,-7-3 1 16,7 1-2-16,-7-4-1 0,0-1 0 0,7-2 0 16,-7-6 1-16,6 3 1 0,-6-11 0 0,0 7 0 0,0-9 3 15,6 0 11-15,-6 1 23 0,0-5 31 0,0 2 34 0,0-2 31 16,0-3 21-16,0-3 13 0,0-2 4 0,0-2-8 15,0-4-20-15,7 0-27 0,-7-3-32 0,0-1-32 0,0-4-20 16,0-3-13-16,6 0-6 0,-6-3-2 0,0 2-5 0,7-6-4 16,0 4-2-16,-1-8-1 0,-6 4 0 0,6-5 1 15,2 1-2-15,-2 0-2 0,0 1-2 0,0-1-1 0,1 0-1 0,-1 3-1 0,8 1 0 0,-9 4-3 0,2 0-1 32,7-2 2-32,-8 10 1 0,8-6-7 0,-8 8 2 0,0 4 3 0,7 0 1 0,-6 4-1 0,0-1-2 0,-1 8 3 0,7 0 1 15,-1 4 9-15,-5 4-2 0,7-1-1 0,-8 8 0 31,7-1 0-31,-7 4 2 0,8 4 0 0,-2 1 0 0,-5 2-3 16,6 1 1-16,-6-1-3 0,4 1 1 0,-2-1 1 16,-3 2-1-16,-1-2-1 0,10 1 0 0,-9-1-2 0,-6 1 0 15,6-3 2-15,1-2 0 0,-7 1 0 0,6-4 1 0,-6 0 1 0,0 1-1 0,7-2 2 0,-7-2-2 0,0 1-5 32,0-5-7-32,0 0-14 0,7-4-18 0,-7 0-19 15,0 1-23-15,0-5-26 0,0 1-35 0,6-4-25 0,-6 0-27 16,6 0-30-16,-6-7-43 0,7-1-92 0,0-3-122 0,-7-3-47 0,0-1-16 0</inkml:trace>
  <inkml:trace contextRef="#ctx0" brushRef="#br0" timeOffset="15621.51">8100 3282 246 0,'-6'-4'487'0,"6"4"-156"0,0 0-137 0,0 0-81 0,6 0-42 0,2 0-23 15,4 0-10-15,0 0-2 0,2-3 3 0,5 3 1 32,7-3 2-32,1-2 4 0,5 1 0 0,0 1-3 15,8-1-3-15,6 1-3 0,0-4-5 0,5 3-3 0,2-4-3 16,-1 5-6-16,-1-1-3 0,-5 1-5 0,7-2-6 0,-9 5-13 0,3 0-16 0,-8 0-20 0,7 0-26 0,-7 0-41 0,6 0-74 15,-5 0-164-15,-8-2-67 0,7 2-51 0</inkml:trace>
  <inkml:trace contextRef="#ctx0" brushRef="#br0" timeOffset="15996.35">9606 3132 175 0,'-6'-4'462'0,"-2"-3"-120"16,2 3-136-16,0 0-77 0,-1 4-49 0,1-3-29 0,-1 3-19 16,0-4-11-16,7 4-4 0,-6 4-4 0,6-4 0 15,0 7 1-15,0 1-1 0,0 2 1 0,0 1 4 0,0 5 4 16,0 2 2-16,0 4 5 0,0 0 2 0,6 7 1 15,-6 0 1-15,7 1 3 0,-7 6 2 0,0-3 2 0,7 8 4 16,-7-1 1-16,0 3 1 0,6-2 1 0,-6 2 4 31,0 6 1-31,0-6 7 0,0 1 1 0,0 5 3 0,0-2-1 16,0-4 0-16,0 5-5 0,0 0-3 0,0-4-6 0,7-1-9 0,-7 2-9 0,0-5-8 0,0-4-7 0,0 1-4 0,0 0 0 16,6-8-3-16,-6 0-1 0,0 1-6 0,6-4-13 15,-6-4-22-15,8 0-29 0,-8-5-31 0,6-2-32 31,-6-1-34-31,6-2-45 0,-6-4-80 0,0-5-153 0,0-3-50 0,0-3-27 0</inkml:trace>
  <inkml:trace contextRef="#ctx0" brushRef="#br0" timeOffset="16480.55">9501 3624 286 0,'0'-12'479'16,"7"1"-151"-16,0-1-131 0,-1 3-66 0,0-3-40 0,8-3-21 31,-8 4-7-31,14-3-5 0,-7-1-3 0,7 0-3 0,-2 5-7 0,2-5-6 0,0 4-5 0,5 0-5 0,2-1-6 0,-1 5-2 16,0 0-1-16,0 0-1 0,1 7-1 0,5-5 0 15,-6 2-2-15,0 3-1 0,7 3-1 0,-14 2-7 16,7-1-3-16,0 4-2 0,-6-2-1 0,-7 5-1 0,7 1 2 15,-8 2 0-15,-5 1 1 0,6-1 0 0,-13 4 1 0,6 1 0 16,-12-1-1-16,0 0 0 0,-1-4 0 0,-6 6-2 16,-1-3 1-16,-5-2 0 0,-7 4-1 0,0-5 0 0,-6 1 0 15,5-4-1-15,-5-1 1 0,6 5 1 0,-7-7 0 16,7 2 0-16,0-2 1 0,7 0 2 0,-1-5 1 0,7 5 1 16,0-4 1-16,0-2 0 0,-1 2-1 0,8-4-1 0,6 4-1 15,-6-4-3-15,6 4 0 0,0-1 1 0,6 5-2 16,-6-5-1-16,14 5 0 0,-2-1 2 0,2 0 2 15,-1 0-2-15,6 5 2 0,7-1-2 0,0-1 0 0,0 1 1 16,0 1 0-16,7-2 0 0,6 5 0 0,-7-3 1 0,8 2 2 16,-1-3 1-16,0 0 1 0,0 3 1 0,-6-3 0 0,-1 0 1 15,7 1 0-15,-7-2-1 0,1 2-3 0,0-1 0 16,-1 0 0-16,-6-4-2 0,1 4 0 0,-1-4 0 16,-6 1-2-16,-1-1-1 0,1 1 2 0,-8-5-6 0,2 0-11 15,-2 1-12-15,-5 0-16 0,6-4-16 0,-6 0-15 0,-1 0-22 16,-6 0-27-16,6-8-52 0,-6 2-99 0,0-2-117 15,0-7-70-15,-6 1-34 0</inkml:trace>
  <inkml:trace contextRef="#ctx0" brushRef="#br0" timeOffset="17308.4">9768 2641 183 0,'-6'0'368'0,"0"0"-114"0,6 0-87 0,0 0-55 0,0 0-37 16,-7 0-18-16,7 0-12 0,0 0-7 0,0 0-4 0,7 0-4 16,-7 0-4-16,0 4-2 0,6-4-2 0,0 0-4 0,1 3-2 15,0-3 0-15,6 4 2 0,0-4 2 0,-6 4 1 16,11-4 4-16,-4 4 5 0,5-4 2 0,1 0 1 0,6 0 0 15,0 0-1-15,7 0 2 0,-1 0-2 0,1-4-2 16,6 0-1-16,6 0 0 0,-6 1-2 0,8-5-1 0,-3 1-2 16,3-1-1-16,4 2 0 0,-5-2-1 0,-1 1-3 15,2-4-1-15,-9 4 1 0,8-5-2 0,-14 5 0 0,8-3 0 16,-8 2-2-16,-6-3 5 0,1 3 4 0,-8-2 0 16,-6 3 1-16,0-2 1 0,0 3 1 0,-6-5-4 0,-7 3 0 15,-7-4-6-15,1 6-3 0,-1-1-7 0,-12-1 0 0,-2 0-4 16,1 1-1-16,-4 5 0 0,-2-3-1 0,-1 2-1 15,-6 3-1-15,8-4 0 0,-8 4-1 0,7 0 0 0,-1 0 0 16,2 0-1-16,6 0-1 0,-1 0 1 0,7 4 2 0,0-4-2 16,6 0 1-16,1 3-3 0,6-3 2 0,0 5-1 15,0-3 4-15,13 3-4 0,-7 1 2 0,14-2 1 0,-8 4 1 16,15-4 2-16,-2 3 0 0,2-5 1 0,6 6-1 16,-7-4 3-16,6 4-2 0,1-1 0 0,-1 0-2 0,-6 1 0 15,6-1 1-15,2 4-2 0,-2-4-1 0,-6 4-1 0,0-4 0 16,1 4 0-16,-8-3 0 0,0 0 0 0,-6 1 1 15,7 3-1-15,-6-4-1 0,-8-1 2 0,-1 3-1 16,2-2 0-16,0-1 0 0,-7 1-1 0,7-1-1 0,-14 1 2 16,7-5 2-16,-7 4 0 0,0 4 2 0,2-3-1 0,-10-1 2 15,4 1 0-15,-3-2 0 0,-5 2 1 0,6 3-2 0,-6-3-1 16,4-2 1-16,-4 1 0 0,7 1 0 0,-7 0 0 16,5-1 1-16,1 0-2 0,0-3 1 0,-6 3 2 15,12-3-2-15,-7 3 2 0,2-3-3 0,-1 0 3 0,6 3-1 16,1-3-2-16,-7 0 0 0,13-4 1 0,-7 2-1 0,1-2-1 15,6 4 0-15,-6-4-1 0,6 0 1 0,0 0 1 16,0 0 0-16,0 0 0 0,0 0-1 0,0 0-1 0,0 0-6 16,0 0-13-16,0 0-15 0,0 0-19 0,0 4-17 15,0-4-15-15,0 4-18 0,-8-1-25 0,8 1-52 0,0 4-97 16,0-5-114-16,-6 2-67 0,6-3-30 0</inkml:trace>
  <inkml:trace contextRef="#ctx0" brushRef="#br0" timeOffset="18667.46">10792 4378 270 0,'0'-4'304'15,"0"4"-88"-15,6-3-74 0,-6-1-48 0,0 0-28 0,6 0-14 16,-6 4-5-16,0-3 0 0,8-1-1 0,-8 4 0 15,0-4-4-15,0 4-6 0,0 0-6 0,0-3-9 0,0 3-5 16,6 0-7-16,-6 0-4 0,0 0-4 0,0 3-1 0,6-3 0 16,-6 0 0-16,7 0 0 0,-1 4 0 0,0-4 0 15,1 4 1-15,0-1 2 0,6-3 0 0,-6 0 1 0,5 4 2 16,2-4 2-16,-2 4 3 0,8-4 3 0,-7 0 1 16,7 0 1-16,6 4 0 0,-7-4-1 0,7-4-2 0,0 4 0 15,7 0-1-15,-7-4-2 0,7 4 0 0,-1-4 2 0,1 4-1 16,-1-3 2-16,8-1 3 0,-9 0 1 0,3 4-1 15,-2-3 2-15,-5 0-3 0,-2-2-1 0,1 1 4 0,-6 1 2 16,-7-2 6-16,-6 3 10 0,5-2 6 0,-5-4 5 16,-7 1 2-16,0-1 2 0,-7-2-1 0,-5-1-2 0,-2-4-3 15,2 1-8-15,-8-5 8 0,-6 1 8 0,-1-4 4 16,8 1 0-16,-7-2 0 0,0-3-4 0,0 4-2 0,0-3-3 16,7-4-16-16,-1 4-14 0,0-2-6 0,1-2-3 15,4 3-2-15,4-3 0 0,4-1 0 0,0 1 1 0,1 4 1 16,6-5-2-16,0 5 0 0,6-4 1 0,1 2-1 0,0 6-2 15,4-5-3-15,-2 4-1 0,10-1-1 0,-6 2-1 16,0 4-1-16,7 1-2 0,-1 2-1 0,1 3 1 0,6 0-1 16,0 0 1-16,0 3 1 0,-1 1-1 0,8 0 1 0,0 0 1 15,0 3 1-15,6 0 0 0,-7 4 1 0,7-4-1 16,1 4 0-16,-8 4 1 0,1 0-1 0,-1 0 1 0,1-1 0 16,-7 4 0-16,6 4 0 0,-13-3 0 0,8 6 0 15,-7 1 0-15,-8-1-2 0,2 6-2 0,-2-3 1 0,-12 4-2 16,6 2-1-16,-6 3-2 0,-6-4 1 0,0 7 0 0,0 0 0 15,-8-2 0-15,2 5 3 0,-8-3-1 0,7 0 0 16,-7 4 0-16,1-3 3 0,6 3-2 0,-7-4 1 16,7 0 1-16,-7 0-2 0,8 1 3 0,-1-4-1 0,-1 0 1 15,2-1 0-15,4-4-1 0,2 2 1 0,0 0 0 0,0-6 1 16,6 2 0-16,0-1 0 0,0 0 0 0,0-3 0 0,6 0 1 16,0-1 1-16,0 1-1 0,8 0 0 0,-1-4 1 15,0-1-1-15,0 2 2 0,13-2 1 0,-6-3 0 16,6 1 0-16,-1-1 2 0,8-3-1 0,0 0 1 0,0-4-1 15,-1 3 0-15,7-6-1 0,0 3-2 0,1 0-3 0,-8-4-14 16,7 0-24-16,-7 1-26 0,1-1-26 0,0 0-26 16,-7 0-23-16,0-3-35 0,0 4-49 0,1-8-83 0,-9 0-121 15,2 0-48-15,-8-4-24 0</inkml:trace>
  <inkml:trace contextRef="#ctx0" brushRef="#br0" timeOffset="19464.23">12355 3096 315 0,'-7'-4'362'0,"7"4"-101"0,0-4-83 15,0 0-61-15,0 1-34 0,0-5-23 0,7 4-12 16,0-3-9-16,0 4-2 0,5-4-4 0,-4-1-2 0,4 1-3 16,8 0-5-16,-7-2-3 0,7 3-4 0,-2 3-2 0,2-5-3 15,0 0 0-15,5 4 1 0,-5 1-1 0,0-1 1 16,-1 1-2-16,1-2 0 0,0 5-2 0,-7 5 0 16,0-5-1-16,0 3-1 0,-1 4-2 0,-4 1 0 0,-3-1 1 15,-5 5 1-15,0-1 0 0,-5 3 1 0,-10 1 1 0,3 3 1 16,-7-3 4-16,0 6 2 0,-1-2-1 0,-6 3 1 0,-7-5 1 15,7 6 1-15,-7 0 0 0,0-6 0 0,8 2-1 16,-2 0 4-16,1-2 2 0,7-2 0 0,-1 0 1 16,7-4-1-16,0 0-1 0,7 0-2 0,-7-4-2 0,6 1-4 15,7-1-2-15,-6-4 0 0,6 4 4 0,0-3 6 0,6 4 7 16,1-5 7-16,0 1 2 0,12 0 3 0,-6-1-1 16,13-3-2-16,1 3-5 0,5-3-10 0,1 0-6 0,-1 0-5 15,7-3-3-15,0 3-4 0,0 0-2 0,7 0 0 16,-8-3 1-16,9 3 2 0,-9 0-2 0,8 0-1 0,-7-4 1 15,0 4 0-15,1-4 1 0,-8 4-2 0,7-3 1 0,-13 3-1 16,7-4-1-16,-13 4 2 0,-1-4-1 0,1 4 0 16,-8-4 2-16,-6 4 6 0,2 0 7 0,-2-3 3 0,-1 3 1 15,-5 0 0-15,0-4 1 0,0 4-1 0,0-3-3 16,0-1-11-16,-5 4-18 0,-1 0-23 0,-2 0-28 0,8 0-31 16,0 0-30-16,-6 0-35 0,6 0-56 0,0 0-102 0,0 0-116 15,0-3-72-15,0 3-25 0</inkml:trace>
  <inkml:trace contextRef="#ctx0" brushRef="#br0" timeOffset="22385.34">8068 5414 168 0,'-19'-7'248'0,"5"-5"-79"0,-5 6-57 0,-1-5-40 15,7 3-25-15,0-3-9 0,1 4 3 0,-2-4 4 0,1-1 8 16,0 5 4-16,0-3 2 0,-1 2 2 0,8-3 1 16,-6 4-3-16,5 0-6 0,-6-1-6 0,6 1-5 0,-5 3-3 15,5-2-6-15,0 1-3 0,1 1-4 0,0 1-2 16,6 3-3-16,-8 0-3 0,8 0-5 0,0 0-3 0,0 0-3 15,0-4-3-15,0 4-3 0,8 4-1 0,-8-4-1 0,6 3 2 16,0 1 0-16,8 1 2 0,-8-5 1 0,13 6 2 16,-5-2-1-16,4 3 1 0,2-4 0 0,7 9 0 0,-1-5 2 15,6 0-1-15,1 1 2 0,-1-4 0 0,7 4 2 16,7-6 1-16,-1 5 1 0,8-2 1 0,6 2 3 0,6-3 3 16,6 0 5-16,13-1 3 0,2 1 3 0,11 3 1 0,8 0 0 15,5-2 4-15,8 1-2 0,5-6-1 0,8 4-5 16,-1 0-2-16,14-1-5 0,-1 5-3 0,0-4-3 15,7-1-2-15,6 1-1 0,-6-1-3 0,7 1-2 0,-2 3-2 16,9-7 0-16,4 8 0 0,-3-5-2 0,4 4 1 0,-1-2-1 16,2 1 1-16,0-2-2 0,0 4 2 0,-1-1-1 0,1-3 0 15,-2 3-2-15,2 0 0 0,-2 1 0 0,-3-5 0 16,-9 5 0-16,5-5 1 0,-2 5 0 0,-9-4 0 16,-1 3 2-16,0-4-6 0,-11 1-1 0,-8 3 1 0,-6-3 1 15,-1 0 1-15,-12-4 2 0,-13 3 0 0,-1 1-1 0,-12-1-1 16,-6-3-6-16,-14 5-11 0,0-5-12 0,-13 0-17 15,-7 2-16-15,-6-2-24 0,-12 0-33 0,-1-2-60 0,-19 2-123 16,-1-5-96-16,-12 2-60 0,-20 3-37 0</inkml:trace>
  <inkml:trace contextRef="#ctx0" brushRef="#br0" timeOffset="23057.17">7891 6176 184 0,'8'-4'488'0,"-2"4"-124"16,-6-3-133-16,0 3-92 0,0 0-61 0,0 0-36 16,0 3-20-16,-14 5-9 0,8-2-3 0,-13 6 1 15,-1-1 1-15,1 4 2 0,-8 0 2 0,-5 3 5 0,-1 3-3 16,1 2 0-16,-7 2-2 0,0 2 0 0,-1 2-2 0,-5-3-1 15,-1 6-2-15,-5-2-1 0,5-1-1 0,-7-4 1 0,8 5 3 16,-1-5 1-16,1-2 2 0,6 2 2 0,-2-7 1 16,4 4 4-16,4-7-1 0,7 3-2 0,0-3-3 15,13-5-4-15,-7 2-4 0,8-1-2 0,5-5-2 0,0 2-3 16,7 0 1-16,7-4 2 0,0-1 3 0,5 5 4 0,8-8 1 16,5 0 1-16,2 0 2 0,12 0-1 0,5 0-3 15,3-4-2-15,-1 0-2 0,12 1-2 0,-5-1-3 0,4-4-1 16,-3 0-3-16,5 2-1 0,6 3 1 0,-7-5 0 15,1-4 1-15,0 5 0 0,-2 0 0 0,2 0 1 0,-7-1 2 16,7 1 0-16,-7 0-2 0,-6 0 2 0,0-1 0 0,-8 5-3 16,-5-1-4-16,0 0-4 0,-7 4-6 0,-7-3-9 15,0-1-6-15,-5 4-12 0,-7 0-13 0,-1-4-18 0,-6 4-26 16,0-4-42-16,-6 1-66 0,-7-1-106 0,-7 1-84 16,0-4-53-16</inkml:trace>
  <inkml:trace contextRef="#ctx0" brushRef="#br0" timeOffset="23322.78">7690 6411 265 0,'-13'-12'499'0,"0"2"-112"0,7-1-138 15,-2 3-88-15,2 1-50 0,0-1-27 0,0 6-16 0,6-2-9 16,-7 4-6-16,7 0-8 0,0 0-9 0,-7 0-8 0,7 4-9 16,0-2-9-16,0 6-5 0,0 3-5 0,0 4 1 15,0 4 0-15,7 1 0 0,-7 6-1 0,0 1 1 16,0 2-1-16,7 0 0 0,-7 4 0 0,0 4 0 0,0-5 0 15,0 6 0-15,-7 1 0 0,7-3 1 0,-7 5-1 0,7 0 2 16,-6-2-2-16,-1 2 1 0,7 0 1 0,-6-2 2 16,0 2 0-16,6 0-1 0,-8-4 1 0,2 2-1 0,6-3-5 15,-6 2-9-15,6-5-11 0,6-4-13 0,-6-4-13 0,6 0-14 16,2-2-20-16,4-4-25 0,-5-5-55 0,13 1-55 16,-8-8-137-16,8-3-42 0,0-4-33 0</inkml:trace>
  <inkml:trace contextRef="#ctx0" brushRef="#br0" timeOffset="23713.34">8875 6154 434 0,'-12'-4'489'0,"-7"1"-175"16,-8 3-147-16,7 0-78 0,-6 3-40 0,0 1-20 0,1 3-6 16,-8 1-2-16,7 7 1 0,-6-1 4 0,5 1 5 15,-5 6 4-15,-1 6-1 0,7-1-1 0,-6 6-2 16,6-2-1-16,-1 6-1 0,1 4-2 0,-1 1-1 0,2 3-1 16,6 0 1-16,-1 4 3 0,-7-5 3 0,15 5 0 0,-8-1-1 15,8 1 0-15,-8 3-2 0,13-3-2 0,-5 3-3 16,4-3 0-16,2 3-2 0,0-3-4 0,6-1-2 0,0 2-1 15,6-6 0-15,0 0 0 0,2 1 4 0,4-6-1 0,8-1 0 16,-7-1 1-16,13-3 2 0,-6 0 1 0,12-4 0 16,-6-3 1-16,7-1-1 0,6 1-2 0,0-4-4 0,0 0-2 15,0-3-1-15,0-2-4 0,-1 2-3 0,9-1-12 16,-8-3-14-16,0-4-23 0,-7 1-22 0,8-6-24 0,-7 2-28 16,-2-5-41-16,3 1-48 0,-8-8-122 0,0 1-90 15,-2-5-58-15,-4-2-28 0</inkml:trace>
  <inkml:trace contextRef="#ctx0" brushRef="#br0" timeOffset="24213.03">9221 6595 434 0,'5'-8'525'0,"-5"4"-116"16,0-4-176-16,0 8-107 0,0-3-55 0,0 3-35 0,-5 3-15 16,-1 1-9-16,-1 4-4 0,-6 0 0 0,0 6 4 0,1 1 1 15,-8 2-1-15,0 2 1 0,1 3 0 0,-7 0-3 16,0-1 1-16,-1 6-3 0,0-2-1 0,2 1 0 0,-1-1 1 16,1-3-1-16,-2 3 3 0,0-2 2 0,7-5 1 0,2 1 0 15,-2-1 4-15,8 0 0 0,-8-3 2 0,6-1 1 16,7 1-2-16,2 1 0 0,-2-2-2 0,0-3-2 0,7 3-1 15,0-3-4-15,7 4 1 0,0-4-2 0,-2 3-1 16,10 1 0-16,-3-5-1 0,8 2 0 0,-1-1-2 0,1 1 1 16,5-3-2-16,2 3 2 0,0-1 2 0,-2 0-3 0,1-4 0 15,6 0 0-15,1 1-2 0,-7-1-1 0,7 1 0 16,-1-4 0-16,-6-2-5 0,1 3 1 0,-1-2 3 16,0-3 0-16,-6 0 3 0,-1-3-1 0,-6 3 5 0,6-7 11 15,-5 3 23-15,-8-4 24 0,1-3 27 0,-1 0 23 0,1-3 23 16,-7-1 16-16,0-4 12 0,-7-3 0 0,-6 1-12 0,7-4-15 15,-8-2-19-15,2 1-18 0,-8-3-15 0,1 0-15 16,-1-4-10-16,0 4-5 0,1-4-6 0,-1-1-4 16,-6 2-5-16,6-1-7 0,-5 0-5 0,5 1-4 0,0 2-5 15,8-3-11-15,-8 4-9 0,7 0-15 0,7 2-19 0,-9 2-21 16,10 2-29-16,-1 6-43 0,6 2-65 0,0 4-55 16,0 0-44-16,11 4-37 0,4 0-42 0,-3 0-85 0,15 3-127 15,-8 0-44-15,-1 4 20 0</inkml:trace>
  <inkml:trace contextRef="#ctx0" brushRef="#br0" timeOffset="24478.59">9756 6865 98 0,'-7'0'532'0,"0"0"0"0,7 0-184 16,0 4-154-16,0-4-88 0,0 0-54 0,0 0-27 16,0 0-12-16,7 0 0 0,0 0 4 0,5-4 3 0,2 4 3 15,5-4 0-15,7 1-1 0,0 3-1 0,7-4-4 0,-1 4-6 16,1-4-4-16,-1 4-3 0,1 0-2 0,-1-4 0 16,2 4-2-16,-2 0-7 0,1 0-11 0,-7 0-16 0,7 0-18 15,-15 0-28-15,8 0-40 0,-5 0-58 0,-2-3-148 16,0-1-65-16,-12 1-53 0</inkml:trace>
  <inkml:trace contextRef="#ctx0" brushRef="#br0" timeOffset="24713.17">9945 6645 147 0,'-7'-4'498'0,"7"1"-54"15,-6 3-180-15,6 0-126 0,0 0-67 0,0 3-39 0,0 1-20 16,0 0-9-16,6 3 1 0,-6 1 6 0,0 3 4 15,7-1 3-15,-7 5 8 0,6 0 4 0,0 7 4 16,1-5 1-16,-7 6-2 0,13 3-2 0,-7-1-2 0,1 1-1 16,0 3-2-16,5 0-4 0,2 5-2 0,-8-1-2 0,7-1-1 15,1 2-1-15,5 2-2 0,-6-2-1 0,6-3-5 0,-6 4-2 16,6-6-11-16,1-1-13 0,0 1-14 0,-7-2-19 16,7-6-24-16,-2 2-31 0,2-4-66 0,-6-5-117 15,5-3-96-15,-5 0-59 0</inkml:trace>
  <inkml:trace contextRef="#ctx0" brushRef="#br0" timeOffset="25009.94">10766 6616 292 0,'0'-7'553'0,"0"0"0"0,0 7-205 0,-7 0-162 16,7 7-92-16,0 0-50 0,0 1-28 0,-6 6-13 0,6 1-4 16,-7 2 0-16,7 2 4 0,0 0 1 0,0 6 3 0,-7 1 3 15,7 0 1-15,0 3 2 0,0 0 2 0,0 3 4 0,0-1-4 16,0 1-1-16,0 1-1 0,0 0-1 0,0 0-1 16,7-3-1-16,-7-1-1 0,0 0-6 0,0-2 2 0,7-2 2 15,-7 0-1-15,0 1-3 0,0-4 0 0,0 0-1 16,0-4-2-16,0 0-4 0,0 1-17 0,6-8-17 0,-6 3-17 15,0-3-18-15,0-3-19 0,0-1-25 0,7-3-36 16,-7-4-51-16,6-4-97 0,1 0-93 0,-1-7-53 0</inkml:trace>
  <inkml:trace contextRef="#ctx0" brushRef="#br0" timeOffset="25322.15">11039 6803 460 0,'6'-12'456'0,"2"2"-137"0,-8 3-127 15,0-1-76-15,0 4-42 0,0 1-27 0,-8-2-20 16,2 3-11-16,0-2-5 0,-8 4-1 0,8 0-1 0,-7 4 1 16,-7-2 0-16,8 3-1 0,-3 2 2 0,-3-3 2 0,5 3 0 15,0 1 0-15,0 2 1 0,0-2 4 0,0 3 1 16,5-4 0-16,-4 4-1 0,5 0 1 0,1 0-1 0,0 0 0 16,6-1-3-16,0 5-1 0,0-3 1 0,0 2 1 0,6 1 1 15,0 3 1-15,8-3 1 0,-1 0 2 0,0 2 2 16,7-2-1-16,-1-1-1 0,1 1-1 0,6 1-2 0,-7-2-3 15,7 1-1-15,0-4-2 0,0 0-2 0,7-1 1 16,-7 2-1-16,7-1-1 0,-7-5-1 0,0 6-2 0,6-5-2 16,-5 5 0-16,-8-6-4 0,7 1-1 0,-6 2-3 0,-1-2-3 15,-6 0-9-15,0-3-13 0,0-1-13 0,0 1-18 16,-7 0-16-16,2-4-25 0,4 0-43 0,-5 0-75 16,-1-4-160-16,-6 0-76 0,7-3-40 0</inkml:trace>
  <inkml:trace contextRef="#ctx0" brushRef="#br0" timeOffset="25806.57">11509 6788 78 0,'0'-7'536'15,"-7"0"4"-15,0 3-190 0,7 0-146 0,0 0-79 16,-6 1-50-16,6-2-27 0,0 5-16 0,0 0-11 0,0-2-2 16,0 2-3-16,0 0-2 0,0 2-1 0,6-2 0 15,-6 5-4-15,7 2-4 0,0 1-3 0,-1-1-1 0,0 3 0 16,1 5 2-16,6-4-1 0,-6 8 1 0,-1-1 1 16,8 1 0-16,-2-2 0 0,-7 2 1 0,10 3 0 0,-2-4-1 15,-7 4 2-15,8 1-2 0,-2-6 2 0,2 5-1 0,-8-3 1 16,7 3-1-16,-7-4-1 0,8 0 1 0,-8-3-1 15,0 0-1-15,8-1 0 0,-8 1 1 0,0-3 5 0,8-3 7 16,-14 0 8-16,6-2 17 0,1-3 26 0,-1-1 33 16,0-3 36-16,2 4 27 0,-2-8 19 0,0 4 13 15,0-7 7-15,1 0 0 0,0-4-9 0,6 0-23 0,-7-5-30 16,-6-1-26-16,7-2-18 0,-1 1-18 0,-6-4-15 0,0-4-14 16,0 4-15-16,0-4-13 0,0 1-6 0,-6-1-1 0,-1 1-6 15,7-1 0-15,-6 0-3 0,-1 1-1 0,1-1-1 16,6 0 2-16,-7 5-2 0,7-2-2 0,-7 1 0 0,1 0-1 15,6 8 0-15,-6-1 0 0,6 1-1 0,-6 6-2 0,6-3-7 16,-8 4-10-16,8 3-17 0,0 0-25 0,0 1-35 16,0 3-36-16,0 0-42 0,0 3-48 0,0 1-45 0,0 4-37 15,0 3-33-15,8-5-44 0,-2 3-90 0,0-3-80 16,0 2-43-16,1-1 5 0</inkml:trace>
  <inkml:trace contextRef="#ctx0" brushRef="#br0" timeOffset="26649.96">12166 5982 197 0,'0'-4'364'0,"0"1"-93"0,0 3-88 0,7-4-69 16,0 4-47-16,-1-4-25 0,-6 4-11 0,12 0-4 15,-4-4-1-15,-2 4 0 0,7 0 0 0,1 0 1 0,-2 0 2 16,8 4 0-16,-7-4-3 0,7 8-1 0,-1-5-2 0,-6 5-1 15,13 3 1-15,-7-1-2 0,1 5-1 0,6-1-1 16,-7 9 0-16,1 0-1 0,6-2 1 0,-6 8-1 0,5 0 3 16,-5 8 3-16,7-1 0 0,-15 8 1 0,8 2 1 15,-14 4-1-15,8 1-2 0,-8 5-2 0,-6-2-4 0,-6 1-3 16,6 0-2-16,-14 4-3 0,8-4-1 0,-7 0 1 0,-6-4 2 16,5 4 0-16,-5-8 2 0,-1-3 3 0,1 1 2 15,-1-1 3-15,-6-8 7 0,6 1 4 0,1-4 3 16,-1-3 1-16,8-5 2 0,-8-4-3 0,0-1-1 0,7-2-1 15,0-7-1-15,0-2-8 0,1 0-4 0,-2-1-8 0,8-5-13 16,-1-3-22-16,1 0-27 0,-1 0-27 0,1-8-36 0,6 5-50 16,6-8-86-16,1-4-136 0,6 0-77 0,-7-3-42 15</inkml:trace>
  <inkml:trace contextRef="#ctx0" brushRef="#br0" timeOffset="27024.9">12589 5792 63 0,'7'-8'475'0,"0"1"-70"0,12 3-160 16,-5 1-110-16,5 3-61 0,6-3-35 0,-5 6-16 15,7-3-8-15,-1 3-6 0,0 5-2 0,-6-1-2 0,-1 1 1 16,-7 6-1-16,3 1 1 0,-3 2-1 0,-12 2-3 0,7 3 1 16,-7 0-1-16,0 0 1 0,0 4-1 0,-7-8 2 15,1 1 4-15,0-2 5 0,-2-2 9 0,1-1 5 0,2-2 9 16,-2-1 9-16,7-3 10 0,-8-5 12 0,8 1 10 16,0-1 7-16,0 2 7 0,0-3 6 0,0 2 4 0,0-4 2 15,0 0-5-15,0 0-7 0,0 0-11 0,8 0-12 0,-1-4-13 16,-2 4-13-16,10-2-12 0,4-3-10 0,0 2-7 15,1 3-6-15,6-4-6 0,0 4-4 0,6-3-16 0,1 3-25 16,-2 0-34-16,10 0-38 0,-8 0-41 0,4-4-68 16,3 4-152-16,0-4-93 0,-7 4-65 0,-1-4-27 0</inkml:trace>
  <inkml:trace contextRef="#ctx0" brushRef="#br0" timeOffset="27290.46">13027 6777 406 0,'0'0'515'15,"6"4"-118"-15,1-4-177 0,4 0-101 0,4-4-54 0,-3 4-27 16,8-3-10-16,0 3-3 0,-1-4-1 0,1 0 2 15,0 0 3-15,5 1-1 0,1 3 0 0,7-5-2 0,-2 3-5 16,3-2-3-16,-1 4-5 0,0-3-4 0,-2 3-7 16,3 0-7-16,-2-5-13 0,-5 5-20 0,-1 0-20 0,-7-3-28 15,1 3-54-15,0-4-90 0,-8 0-138 0,-6 0-77 0,1-3-40 16</inkml:trace>
  <inkml:trace contextRef="#ctx0" brushRef="#br0" timeOffset="27493.51">13301 6503 255 0,'-9'3'480'0,"4"1"-139"0,-1 3-150 0,0 4-85 15,-1 0-46-15,7 4-25 0,-7-1-11 0,7 5-4 0,0-2 1 16,-6 3 2-16,6 5 6 0,0-4 3 0,0 5-1 16,6 0 0-16,-6 4-4 0,7-1-1 0,0 4-3 0,-1-1-7 15,0 1-7-15,-1 4-8 0,10 0-10 0,-2-1-13 16,7 0-18-16,-8-2-24 0,14-5-43 0,-6 0-90 0,-1-2-144 15,7-6-65-15,-6-3-40 0</inkml:trace>
  <inkml:trace contextRef="#ctx0" brushRef="#br0" timeOffset="27790.54">13978 6242 460 0,'-6'-3'529'0,"-8"3"-79"0,8 3-209 15,6 4-115-15,-7 5-60 0,1 2-34 0,6 4-13 0,-7 1-9 16,7 3 1-16,-6 4-1 0,6-1 4 0,0 4 6 16,0 2 8-16,6 0 5 0,-6 3 5 0,0 2 3 0,7 1 3 15,-7 0 0-15,6 3-2 0,1-4-4 0,-7 5-10 16,12-4-3-16,-4 3-5 0,-2-4-1 0,7 1-3 0,0 0-3 15,0-4-3-15,-7-1-1 0,14 2 1 0,-8-5-2 16,2 0-3-16,-1 0-10 0,7-3-18 0,-8-4-21 0,2 1-19 16,-1-9-23-16,0 4-21 0,0-7-24 0,-7-4-42 0,7-2-58 15,-6-3-116-15,-1-4-71 0,-6-6-43 0</inkml:trace>
  <inkml:trace contextRef="#ctx0" brushRef="#br0" timeOffset="28149.6">13782 6198 372 0,'-6'-12'500'16,"-1"2"-130"-16,1 0-170 0,6 1-95 0,0 2-50 0,0 0-23 15,6 0-14-15,1-1-7 0,-1-2-1 0,1 3 4 16,6-5 0-16,7 1 0 0,-1-3 3 0,1-1-3 0,6 1 3 15,0-1-1-15,6 0-3 0,1 0-2 0,0-3-2 0,-1 7 0 16,-6-4 2-16,7 5-2 0,-7-2 3 0,0 2 1 16,0 3 1-16,-1-1 0 0,-4 4 3 0,-2 1-1 0,0-1 0 15,1 4-1-15,0 0-2 0,-1 4-3 0,-5 3 1 16,5 1 1-16,-6 2 1 0,0 1 3 0,0 4 4 0,-6 3 8 16,5 1 5-16,-4 2 10 0,-3 2 5 0,2 2 1 0,-1 0 1 15,-6-2 1-15,6 6-1 0,-6-4-5 0,0 0-3 16,0 6-9-16,8-2-4 0,-8 3-6 0,0-3-3 15,6 5-5-15,1 3-8 0,-7-1-16 0,6-3-27 0,8 4-33 16,-8-4-32-16,0 4-36 0,8-4-65 0,-8-4-137 0,0 0-91 16,1-4-82-16,-2-2-21 0</inkml:trace>
  <inkml:trace contextRef="#ctx0" brushRef="#br0" timeOffset="28446.44">14487 6843 269 0,'-20'-7'540'15,"7"3"-9"-15,-1 0-223 0,1 1-134 0,8 3-73 0,-3 3-47 16,2 1-23-16,0 0-12 0,-1-1-4 0,7 4 0 0,0 5 1 16,7-1 4-16,-1 3 1 0,0 1 2 0,7 3 0 0,6 4 1 15,-5 0-3-15,5 0 0 0,1 4-1 0,6-1-2 16,-6 1 2-16,-1 0 0 0,1-4 2 0,0 3 2 15,-1-3 6-15,-6 5 2 0,0-9 2 0,-7 3 4 0,1-5 9 16,-7 1 11-16,0 2 12 0,-7-5 7 0,1 2 3 0,-7-7 4 16,-6 3 2-16,-1-1-1 0,1-5-12 0,-2 6-10 15,-4-4-14-15,6-5-13 0,-7 1-12 0,6 0-17 0,7-1-30 16,-1 1-39-16,1 0-47 0,8-4-49 0,5 4-45 16,0-4-60-16,5 0-108 0,8-4-130 0,7 0-78 0,-1 0-15 15</inkml:trace>
  <inkml:trace contextRef="#ctx0" brushRef="#br0" timeOffset="28711.97">14943 7048 112 0,'-8'8'499'0,"1"-2"-14"16,2 2-193-16,5 7-125 0,-7 0-67 0,0 0-29 15,7 2-9-15,-6-3-2 0,6 5 7 0,-6 4 8 0,6-1 7 16,0-1 4-16,0 1-1 0,0 0-6 0,6 5-9 0,0-2-8 16,-6 0-10-16,14 1-11 0,-9-1-10 0,10 1-8 15,-3 0-6-15,2 0-5 0,-8 0-5 0,7-5-7 0,0 1-17 16,-6 0-22-16,4 0-25 0,-2-3-25 0,2-4-25 16,-4-1-25-16,0-3-29 0,0-4-43 0,-1-3-71 0,1-4-129 15,-7-4-58-15,0-3-17 0</inkml:trace>
  <inkml:trace contextRef="#ctx0" brushRef="#br0" timeOffset="28946.32">14969 7000 404 0,'6'-11'490'0,"0"4"-154"15,1 0-148-15,-1-1-81 0,8 5-43 0,-3-1-21 16,4 1-9-16,-10 3-8 0,16 0-3 0,-15 3 1 0,7 1 2 15,-7 3 1-15,8 4 1 0,-14 1-2 0,6-2-3 0,-6 5 1 16,0 3-2-16,-6-3-1 0,0 3-2 0,-2 0-3 0,-4 1-3 16,-1 3-2-16,-1-5-4 0,2 2-3 0,-3-1-8 15,4 1-14-15,4-1-11 0,-6-2-15 0,6-2-16 16,1 1-21-16,6-5-30 0,0 1-49 0,0-3-99 0,6 0-99 16,1-6-65-16,-1 2-29 0</inkml:trace>
  <inkml:trace contextRef="#ctx0" brushRef="#br0" timeOffset="29414.93">15326 7045 139 0,'0'-8'489'0,"-6"2"-92"0,6-2-134 0,-6 0-98 0,6 4-56 0,-6 1-34 16,6-1-23-16,-7 4-12 0,7 0-5 0,-7 4-6 15,1-1-5-15,-2 5-6 0,3-4-4 0,5 4 0 16,-7 1 1-16,-1-1 1 0,8 3-2 0,0 4 0 0,-5-4 2 15,5 0 6-15,5 0 1 0,-5 3 1 0,0-3-3 0,8 1-1 16,-1-2 2-16,-7-3 3 0,5 5 2 0,3-4-3 16,-8-1 0-16,6 0-1 0,-6 0 1 0,7-3 1 0,-7 0 0 15,7-1 0-15,-7-3 1 0,0 4 7 0,6-4 6 16,-6 0 12-16,6 3 10 0,-6-3 10 0,6-3 9 0,-6 3 12 16,8-4 12-16,-2 1 1 0,0-1 0 0,1-3-3 0,-1-2-2 15,1 2-1-15,0 1-8 0,-1-2-7 0,0 0-1 16,-1-1-2-16,4 1-2 0,-3 0-5 0,-1-3-8 15,-5 3-8-15,8 1-6 0,-1 0-7 0,-1 4-17 0,-6-5-13 16,7 4-2-16,-7 4-6 0,0-3-5 0,6-1-1 0,-6 4-1 16,0-3-1-16,0 3 0 0,0 0-1 0,6 0-3 0,-6 0-1 15,0 0 4-15,0 0-3 0,0 0 1 0,0 3-1 16,0-3 1-16,7 0 1 0,-7 4 2 0,0-4-1 0,0 0-1 16,0 0-4-16,0 3 3 0,0-3 3 0,0 0 0 15,0 0 1-15,0 0 0 0,0 0 2 0,0 0 0 0,0 0 5 16,0 0-5-16,0 0-4 0,0 0-8 0,0 0-14 15,0-3-21-15,0 3-28 0,0 0-36 0,0 0-35 0,0 0-39 16,-7 0-36-16,7 0-27 0,0-4-17 0,0 4-10 0,0-3-4 16,0 3 0-16,0-4-6 0,0 4-11 0,0-4-21 0,-6 1-41 15,6-2-54-15</inkml:trace>
  <inkml:trace contextRef="#ctx0" brushRef="#br0" timeOffset="29571.15">15105 7067 43 0,'-6'0'197'0,"-8"0"-41"0,8 0-34 0,0 0-25 15,6 0-19-15,-7-5-12 0,1 5-10 0,6-3-9 0,0 3-6 16,0 0-10-16,0 0-17 0,0 0-21 0,0 0-31 0,6 0-41 16,1 0-74-16,-1-3-125 0,-6 3-63 0</inkml:trace>
  <inkml:trace contextRef="#ctx0" brushRef="#br0" timeOffset="30024.17">15275 7085 302 0,'-15'0'396'0,"15"0"-114"0,-5 0-104 0,-1 0-68 15,0 0-34-15,-2 0-21 0,2 3-9 0,0 1-5 16,-7 0-1-16,6 0 1 0,0-1 0 0,1 9-7 16,0-6-5-16,-9 2-6 0,15-1-5 0,0 3-5 0,-5-2-2 15,5 3-3-15,5-3-1 0,-5 0 3 0,8-1 3 0,-1-5 2 16,5 3 4-16,-5-1 5 0,6-1 4 0,0-3 4 15,1 0 1-15,-2 0 1 0,8-3-1 0,-7-1 1 0,0-1 0 16,6 3-1-16,-5-5-4 0,-2-1-1 0,8 0-1 0,-7 4-3 16,-2-3 0-16,9-1-2 0,1 6-3 0,-2-2-2 15,-5 0-1-15,6 0-2 0,-8 1-1 0,1-1 0 0,7 4-1 16,-8 0-4-16,2 0-1 0,-8 0 0 0,1 0-3 16,6 4-1-16,-13-1-3 0,13 1 0 0,-7 0 0 0,1 2 0 15,-7 0 0-15,7 3 0 0,-7-1 1 0,0 0 1 0,6 3 0 16,-6 0-2-16,0 0-6 0,0-1-13 0,0 1-12 15,6-4-15-15,-6 5-15 0,0-5-16 0,7 1-14 0,-7-6-17 16,0 3-21-16,7-2-42 0,-7-3-87 0,6-3-109 16,-6-2-72-16,0 3-27 0</inkml:trace>
  <inkml:trace contextRef="#ctx0" brushRef="#br0" timeOffset="30383.7">15280 5898 385 0,'8'0'511'0,"-2"0"-64"0,1 4-218 0,6 3-116 0,-1 1-62 16,8 2-30-16,-7 1-15 0,-6 4-7 0,6-1 1 15,-7 5-1-15,-6-1 1 0,0 4 1 0,0 0-1 0,-6 4 0 16,0-1 0-16,-8 1 2 0,8-1-2 0,-7 1 0 16,-1-4 0-16,8 4 0 0,0-4 3 0,-7-4 0 0,13-4 4 15,-7 1 3-15,7-4 9 0,-6-3 11 0,6 4 14 0,6-6 16 16,1 2 20-16,0-5 15 0,11 5 11 0,2-4 5 16,7-2 1-16,5 3-5 0,7 2-9 0,-7-7-15 0,8 3-15 15,5 1-16-15,-6 0-13 0,7-4-9 0,-1 4-7 16,1-4-7-16,0 3-4 0,-7-3-6 0,6 4-5 0,1-4-5 15,-7 3-24-15,0 1-35 0,-6-1-39 0,-7 1-39 0,0 1-43 16,0-2-69-16,-13 0-151 0,1 1-81 0,-8-4-54 16,-6 0-13-16</inkml:trace>
  <inkml:trace contextRef="#ctx0" brushRef="#br0" timeOffset="34382.68">2380 9176 171 0,'-7'-2'261'16,"0"2"-52"-16,7-5-45 0,-7 1-36 0,1 4-24 0,6-3-14 15,-6-1-11-15,-1 1-6 0,7-1-6 0,-6 0-5 16,6 1-3-16,-7-1-6 0,7 0-4 0,-6-4-7 0,6 6-3 16,-6-2-5-16,6 4-1 0,0-4-3 0,0 0-3 15,-8 1-1-15,8 3-2 0,0-4-2 0,0 4-4 0,0 0-2 16,-6-4-3-16,6 4 0 0,0 0 3 0,0 0 2 0,0 0 5 16,0 0 6-16,0 0 7 0,0 0 6 0,0 0 8 15,0 0 6-15,0 0 5 0,0 0 5 0,0 0 4 0,0 0 1 16,0 0-1-16,0 0-2 0,0 0-6 0,0 0-5 15,0 0-7-15,0 0-8 0,0 0-7 0,0 0-7 0,0 0-7 16,0 0-6-16,0 0-4 0,-6 4-5 0,6-4-3 0,0 0-3 16,0 0-3-16,0 4-2 0,0-4-1 0,0 3 1 15,0 5 1-15,0-4-1 0,0 6 3 0,0-2-2 0,0 3 3 16,0-1 1-16,6 6 1 0,-6-2 0 0,6 1-1 16,-6 3 0-16,8 1 0 0,-2-2 3 0,-6 5-1 0,6 0-1 15,1 1 3-15,-1-1 1 0,-6 3 3 0,0 1 2 0,7-1 5 16,-7 1 5-16,6 0 3 0,-6 3 2 0,0-4 0 15,0 1 0-15,0 0 2 0,0-1-1 0,0-2-3 0,0-2-2 16,0 2-1-16,-6-5 0 0,6-4 1 0,0 1 2 0,0-4-1 16,0 0 0-16,0-3 1 0,0-1 0 0,0-3 1 15,0 3 3-15,0-4 0 0,0 1 1 0,0 0 1 16,0-4 2-16,0 4 0 0,0-1-2 0,0-3-3 0,0 0-3 16,0 4-3-16,0-4 0 0,0 0 3 0,0 0 4 0,0 0 4 15,0 0 3-15,0 0 0 0,0 0 2 0,0 0 0 16,0-4-4-16,0 4-19 0,0 0-42 0,0-3-63 0,0 3-64 15,0-4-58-15,0 4-63 0,0-4-96 0,0-3-175 16,-7 0-64-16,7 0-31 0,0-1 8 0</inkml:trace>
  <inkml:trace contextRef="#ctx0" brushRef="#br0" timeOffset="35460.39">1225 10078 131 0,'-5'0'130'16,"-2"0"-9"-16,-1-4-6 0,8 4-4 0,-5 0-3 0,-1 0-4 16,6-3-7-16,-6 3-8 0,-2-4-13 0,8 4-11 15,-6 0-14-15,0-4-11 0,6 4-7 0,-7-3-2 0,7 3-5 16,-6-4-6-16,6 4-2 0,-7 0-1 0,7 0-2 16,0-4-1-16,-7 4-1 0,7 0-1 0,0 0 0 0,0 0-3 15,0 0 1-15,0 0-3 0,0 0-1 0,0 0 2 0,0 0 1 16,0 0 3-16,0 0 1 0,0 0 0 0,0 0 0 15,0 0 0-15,0 0 2 0,0 0 0 0,0 0-1 0,0 0-1 16,7 4 0-16,-7-4 0 0,7 0 1 0,-1 0 0 16,1 0 0-16,-1 0-3 0,0 0 0 0,8 0 3 0,-8 0-3 15,7 0-3-15,-1 0-2 0,8 0-2 0,0 0-2 0,-6 4 1 16,5-4-3-16,1 0-3 0,-3 3 1 0,3-3 3 16,1 0 3-16,5 0 1 0,-7 0 2 0,8 0 1 15,-9-3 1-15,10 3 3 0,-2 0 2 0,-1 0 0 0,-5 3 0 16,13-3-1-16,-7 0 0 0,0 0 0 0,0-3 1 0,7 3 0 15,-1 0-3-15,1-4-1 0,5 4-1 0,1 0-2 0,1 0-1 16,-1 0-2-16,7 0-1 0,-1 4-1 0,1-4-1 16,-1 0 0-16,1 3 0 0,-7-3 0 0,6 0-1 15,1 0 0-15,-7 4 1 0,7-4 0 0,-7 4 1 0,-1-4-2 16,-5 3 0-16,7-3 1 0,-7 0 1 0,-1 4 0 0,1-4-1 16,-1 4-1-16,1-4 0 0,-1 0 0 0,1 4 0 15,-1-4 0-15,1 0 0 0,7 0 0 0,-8 3 0 0,7-3 1 16,0 0 1-16,0 0-1 0,0 0 1 0,-1 0-1 15,2-3 0-15,6 3-1 0,-7 0 1 0,0 0 0 0,1 0-1 16,-3 0 1-16,-3 0 0 0,-2 0-1 0,7 0 1 0,-6 0 0 16,0-4-1-16,0 4 1 0,-1 0-1 0,1 0 3 15,-1-4 0-15,1 4-1 0,-1 0 2 0,1 0 0 0,-1 0 1 16,7 0 2-16,-7 0-2 0,2 0-1 0,5 0 1 16,-7 0 0-16,7 0-1 0,-6 4-1 0,7-4-1 0,-2 0 0 15,1 4 0-15,-6-4-1 0,6 3-1 0,0-3 1 0,0 4-2 16,7-4 1-16,-7 3-1 0,6-3-2 0,1 4 2 15,-1-4 1-15,1 3 0 0,7-3 0 0,-2 4 2 0,2-4 3 16,-1 4 0-16,-1-4 0 0,8 4 1 0,-6-4 1 0,-1 3-1 16,7-3 1-16,-7 4 0 0,6-4 1 0,-7 3 1 15,9-3 0-15,-1 0-1 0,-1 0-1 0,1 5 1 0,0-5-2 16,6 0 1-16,-6 0-3 0,6 2-1 0,0-2-2 16,-1 0 0-16,-5 0 0 0,6 0 0 0,-6 0 1 0,-7 0-2 15,1-2 0-15,-2 2-1 0,-5 0 0 0,-1 0 0 16,-5-5 0-16,-1 5 1 0,-6-3 0 0,-7 3 2 0,0-4 1 15,0 1 2-15,-7 3 6 0,-5 0 10 0,-2-4 12 16,2 4 14-16,-8-4 20 0,1 4 21 0,-1 0 18 0,1 0 16 16,-1 0 7-16,-6-4-3 0,0 4-8 0,7-3-13 0,-7-1-18 15,0 4-19-15,0-3-20 0,0-1-17 0,0 4-11 0,0-3-9 16,0 3-8-16,0 0-12 0,-7-4-27 0,7 4-37 16,0 0-48-16,0 0-46 0,-6-4-44 0,6 4-60 15,0-4-87-15,-7 1-160 0,7-1-52 0,-13-3-10 0</inkml:trace>
  <inkml:trace contextRef="#ctx0" brushRef="#br0" timeOffset="37288.08">1253 10565 302 0,'0'0'274'0,"0"-4"-55"0,0 4-54 16,6-3-45-16,-6-1-35 0,0 4-22 0,0-3-10 0,6-1-5 16,-6 0 0-16,0 4 2 0,6-4-1 0,-6 4-4 15,0-3-1-15,0 3-3 0,8-4-2 0,-8 4-4 0,0 0-2 16,6-3-3-16,-6 3-2 0,0 0-3 0,0 0-4 0,0 0-4 15,0 0-3-15,-6 3-5 0,6-3 0 0,-8 7 1 16,8-3 4-16,-12 7 3 0,6 0 4 0,-8 0 4 0,0 4 3 16,-6 3 1-16,9 1 1 0,-9-2-4 0,1 6-2 15,-7-5-3-15,6 4-1 0,0 0-3 0,1-3-4 0,-7-1 3 16,6 0 0-16,-6 0 1 0,7 1 2 0,-7-2 1 0,6-2 1 16,1 0 3-16,-7 3 2 0,6-3-1 0,-6 0 0 15,7-4-1-15,-1 0-1 0,6 0-3 0,2-1-1 16,5 2-4-16,-6-5-2 0,6 0-4 0,0-3-2 0,2 0-1 15,5-1-4-15,-7 1 1 0,7 0-1 0,0-4 1 0,0 3 1 16,7-3 1-16,-2 0 1 0,2 4 0 0,7-4 0 16,-1 0 1-16,-1-4-1 0,14 4 0 0,-7 0-1 0,8-3-2 15,0 3-1-15,-1-4-2 0,6 0 0 0,-5 4 0 16,5 0 0-16,1-3-1 0,-1 3 0 0,1-4 1 0,-1 0 1 16,1 4 1-16,4-3 0 0,-3-1-1 0,-2 0 0 0,8 4 1 15,-7-3-1-15,-1 3-1 0,-6-4 0 0,1 4-2 16,-8-4 1-16,-1 4 0 0,2-4-2 0,-6 4 1 0,-8 0 0 15,1 0 2-15,0 0 0 0,-1 0-2 0,-6 0-5 16,6 0-12-16,-6 0-16 0,0-3-20 0,0 3-21 0,-6-3-24 16,0-1-30-16,6 4-39 0,-7-7-62 0,0-1-104 0,1 4-90 15,-8-3-50-15,8 0-21 0</inkml:trace>
  <inkml:trace contextRef="#ctx0" brushRef="#br0" timeOffset="37538.05">1103 10689 145 0,'-8'-3'465'16,"2"-4"-107"-16,6 3-126 0,-6 1-95 0,6-1-46 15,-8 4-28-15,8 0-15 0,0 0-11 0,0 0-5 0,0 0-3 16,-5 4-2-16,5 3 3 0,0 0-5 0,0 4 2 0,0 4 3 16,0 0 3-16,5 2 4 0,-5 6 0 0,0-5 2 15,0 7-3-15,8-2-1 0,-8 2-3 0,6 2-2 0,0-2 0 16,-6 0-3-16,8 0-3 0,-2 1-3 0,-1 0-1 0,3-1-2 15,-1-2-3-15,-1 2-2 0,7-3-5 0,-6 4-2 16,-1-4-3-16,1 0-3 0,-1 1-7 0,0-6-18 0,8 2-18 16,-8-1-22-16,7-4-34 0,-1 2-60 0,8-2-105 15,0-7-120-15,0 1-77 0,-1-6-33 0</inkml:trace>
  <inkml:trace contextRef="#ctx0" brushRef="#br0" timeOffset="37912.97">2106 10635 161 0,'-14'-7'495'0,"2"3"-59"0,-1 0-172 0,0 1-122 0,0 3-64 16,-7 0-33-16,0 3-17 0,1-3-4 0,-1 8-3 0,0-5 1 15,2 5 1-15,-2 3 6 0,1-4 2 0,-1 8-1 16,0-1-1-16,1 1-3 0,-1 2-1 0,0 6-1 0,1 0 2 16,-1 2-3-16,0 0 1 0,2 0 0 0,-2 5 2 15,7 0 1-15,-7 2 1 0,8-3-1 0,-2 5 0 0,1-1-1 16,0 4 0-16,0-1 0 0,7-3-1 0,-1 3-3 16,0 1-2-16,1 0 0 0,6-1-3 0,0-2 1 0,0-1-5 15,6-4-3-15,1 3-3 0,0-3 0 0,6-2-1 0,0-1-1 16,6-1-2-16,1 1 0 0,-1-4 0 0,1 0-1 15,0-1 2-15,6-2-2 0,-1-1 1 0,-5-3 0 16,6 0-4-16,0-5-5 0,0 1-11 0,1-3-16 0,-2-1-23 0,1-3-24 16,0-4-30-16,0 0-48 0,-6-4-69 0,6-3-121 15,-6-1-90-15,0-3-48 0</inkml:trace>
  <inkml:trace contextRef="#ctx0" brushRef="#br0" timeOffset="38444.08">2307 10752 390 0,'14'-8'440'0,"-8"5"-148"0,1-1-123 0,-1 0-71 0,1 4-40 15,-1-3-20-15,0 3-7 0,-6 3 0 0,0 1 3 16,0 0 3-16,-6 7 3 0,0-3 2 0,-1 6 0 0,1-3 1 16,-7 4-2-16,-1 3-4 0,2 0-3 0,-8 0-6 15,1 1-1-15,-1-1-2 0,0 5-1 0,1-6-2 0,-1 2 2 16,1-1 1-16,0 0-1 0,-2 1-1 0,2-5-2 16,0 4 0-16,-1-3 2 0,7 0-2 0,0-1 1 0,-6 1-2 15,5-1-3-15,8-2-2 0,-7 2-2 0,7-3-3 0,-2 0-4 16,2 0-3-16,6 0-1 0,0-3 1 0,0 4-1 15,0-2 2-15,0 1 0 0,6-1 1 0,2-2-1 0,-2 3 1 16,7-4 0-16,0 4-1 0,0-3 0 0,0 0 2 16,7-2-3-16,-7 2-1 0,6-5 0 0,1 5 3 0,-1-2-1 15,1 0-2-15,0-4-2 0,-1 2 0 0,-6-1 1 0,6 2 1 16,-6-5-1-16,8 3-2 0,-9-3 0 0,1-3 2 16,0 3 1-16,0-5 6 0,1-2 10 0,-8-1 11 15,0 2 13-15,7-5 14 0,-6-1 17 0,-7-2 26 0,6-4 24 16,-6 0 15-16,0-1 6 0,0-4-3 0,-6 2 5 0,-1-5-3 15,7 1-2-15,-13 3-19 0,7-7-21 0,0 2-15 0,-8 2-13 16,1 0-8-16,0-5-16 0,7 1-9 0,-7 4-14 16,-1 0-8-16,1-2-4 0,0 5-5 0,1 0-4 0,-1 1-12 15,6 6-25-15,0-3-46 0,1 7-63 0,6-1-68 16,0 5-60-16,6 0-70 0,8-1-94 0,-1 1-165 0,6 0-54 16,0 3-14-16,1 0 18 0</inkml:trace>
  <inkml:trace contextRef="#ctx0" brushRef="#br0" timeOffset="38865.86">2706 11042 269 0,'-20'0'446'0,"7"0"-114"15,-7 2-117-15,7-2-80 0,-6 0-43 0,5 5-24 16,7-5-10-16,-5 3-6 0,-1-3 0 0,6 0-2 0,1 0-5 16,0 4-4-16,6-4-6 0,-7 0-5 0,0 0-7 0,7 4-6 15,0-4-4-15,0 0-3 0,0 0-1 0,0 4 1 16,0-4 4-16,0 0 1 0,7 3 3 0,-7-3 2 0,7 4 3 15,-1-4 2-15,0 2 1 0,6-2 2 0,-4 0 0 16,11 5 0-16,-5-5 4 0,-2 3 0 0,8-3-1 0,0 0-2 16,-2 0-2-16,9 0-2 0,0 0-2 0,-8 0-4 0,7 0-4 15,0-3-4-15,-1-2-3 0,9 5-1 0,-8-2-1 16,0 2-4-16,-1-4 0 0,2 4 1 0,-1-3-3 0,0 3 0 16,0-4 1-16,-6 4-1 0,-1 0 0 0,-6-4-4 15,0 4-7-15,7 0-10 0,-14 0-17 0,1 0-21 0,0 0-25 16,-1 0-27-16,-1 0-32 0,-5-4-48 0,8 4-73 0,-8-3-138 15,0-2-65-15,-8 3-29 0</inkml:trace>
  <inkml:trace contextRef="#ctx0" brushRef="#br0" timeOffset="39147.01">2783 10899 245 0,'0'-5'456'0,"0"2"-115"0,-6-1-124 15,6 4-82-15,0-2-42 0,0 2-26 0,0 0-13 0,0 0-11 16,0 0-8-16,0 0-6 0,0 2-6 0,0-2-4 0,0 7-2 16,6-2-1-16,-6 2-3 0,7 1 2 0,-7 2 3 15,7 1 2-15,-1 4 4 0,1 3 1 0,-1-3-1 0,7 3 3 16,-6 0 5-16,5 5 0 0,2-1-1 0,-8-1-3 16,7 1-3-16,-6 4-2 0,6-4-4 0,-1 3-4 0,-4 1-4 15,-2-3-4-15,7 2-2 0,-6-3 0 0,-2 3-2 0,2-3-1 16,0 1 2-16,-1-5-3 0,8 0 0 0,-8 0-3 15,0-3-7-15,1 0-10 0,0-1-15 0,-1-3-14 0,1 1-22 16,6-6-34-16,-7 1-53 0,7-7-81 0,-8 0-148 0,10 0-74 16,-2-2-29-16</inkml:trace>
  <inkml:trace contextRef="#ctx0" brushRef="#br0" timeOffset="39475.07">3422 10873 19 0,'0'0'471'16,"0"0"-73"-16,6 0-133 0,-6 4-109 0,0-1-67 0,0 2-38 15,6 1-18-15,-6 2-8 0,8-1 0 0,-8 4 0 0,6 0 1 16,0 0 3-16,1 4-3 0,0 3 1 0,-1-4-2 15,1 5 0-15,-1-1-4 0,1 3 0 0,-1-1-1 0,1 1-3 16,-1 1 2-16,0-3-2 0,-6 2 1 0,8 1-2 0,-2-3-2 16,0-1-2-16,-6 1 1 0,0-1-1 0,0 0-1 15,0 0 1-15,0-3-1 0,0 0 0 0,-6-1 0 0,6-2-2 16,0-1-1-16,0 0-1 0,-6-4 2 0,-2 0-2 16,8 1-2-16,0-1-2 0,0-4 1 0,0 1 0 0,0-4-1 15,0 4-6-15,0-4-7 0,0 0-12 0,0 0-18 0,8 0-31 16,-8-4-51-16,6 0-77 0,0-3-138 0,1-4-82 15,-1 0-52-15</inkml:trace>
  <inkml:trace contextRef="#ctx0" brushRef="#br0" timeOffset="39865.61">3819 10931 51 0,'-6'4'403'0,"0"0"-100"0,-1 0-99 0,-6-1-75 16,0 5-49-16,0-2-27 0,0-2-15 0,-1 4-6 16,-5-1-2-16,6 0-1 0,-6 1 1 0,5-1 1 0,2 0-1 15,-2 0-1-15,8-3 1 0,-7 0-2 0,7 3-2 0,-1-2-3 16,7-3-2-16,-7 3-1 0,7-3 0 0,-6 3 0 16,6-2-2-16,0 1-1 0,0 0 0 0,0 0 2 0,0-1 0 15,6 1-1-15,-6 3-1 0,7 0-1 0,0 1 0 0,-1-1-1 16,1 3-2-16,-1-2-3 0,0 3 0 0,1 0-1 15,6-4-1-15,1 4 0 0,-2 4-2 0,1-3-1 16,-6 3 1-16,6-5 1 0,-1 5-1 0,2-4-1 0,-8 3 1 16,8-3-3-16,-2 0 3 0,-5 1 1 0,6-2 0 0,-6 1 0 15,-1-1 1-15,6-2 1 0,-4 4 0 0,-2-5-1 16,0-3 0-16,1 2-2 0,0-1-2 0,-7 2 0 0,6-7-1 16,1 4 0-16,-7-1-2 0,6 1 1 0,-6 0-2 15,0-4 2-15,6 3-6 0,-6-3-9 0,8 4-18 0,-2-4-25 16,0 0-43-16,0-4-72 0,2 1-125 0,4-1-95 0,-5-3-59 15,6 3-35-15</inkml:trace>
  <inkml:trace contextRef="#ctx0" brushRef="#br0" timeOffset="40318.74">4080 11067 432 0,'0'0'359'0,"0"0"-103"16,0-3-92-16,0 3-58 0,0 0-30 0,0-4-17 16,6 4-5-16,-6 0-3 0,0-4-5 0,0 4-4 15,0 0-4-15,0 0-4 0,0 0-7 0,7 0-7 0,-7 0-6 16,0 0-5-16,0 0-3 0,0 4 0 0,0 0-2 0,0-1-3 15,0 3 1-15,0 2 3 0,0 0 2 0,0 3 2 0,0 4 1 16,7-4 1-16,-7 7 1 0,0-4 0 0,0 5-1 16,0-2-3-16,7 3-1 0,-7-3-1 0,6 2 4 15,-6-1-4-15,6 0-2 0,-6 1-3 0,6-3 1 0,-6-2-2 16,8 1 1-16,-2-1 0 0,0-3-6 0,-6-4 3 0,7 0 2 16,-1 1 7-16,-6 0 8 0,7-6 12 0,0 2 11 15,-7-4 14-15,6 0 14 0,0 0 14 0,1-6 16 0,-1 1 12 16,1-2 23-16,-1-4 15 0,0 0 12 0,2 0 5 15,-2-3 0-15,1-5 1 0,-1 5-4 0,0-5-9 0,1-3-19 16,-7 4-20-16,0-5-13 0,0 2-12 0,0 3-9 0,0-5-12 16,0 1-9-16,-7 4-9 0,7-1-9 0,0 2-10 15,-6 2-13-15,6 1-13 0,0 2-20 0,0-3-36 0,0 8-61 16,0-4-80-16,0 4-77 0,6 0-84 0,1-1-143 16,0 5-120-16,5-5-83 0,2 1-21 0,-8 3 21 0</inkml:trace>
  <inkml:trace contextRef="#ctx0" brushRef="#br0" timeOffset="41037.25">4302 10733 385 0,'0'-3'326'0,"0"3"-91"16,0-3-80-16,0 3-52 0,0-4-27 0,0 4-14 0,0-5-8 16,0 2-2-16,0 3-4 0,5 0-2 0,-5 0-4 0,8-3-7 15,-8 3-7-15,6 0-6 0,0 0-3 0,7 0-3 16,-5 3-1-16,4-3-1 0,2 0-1 0,5 3 0 0,-6 6 2 15,0-6-1-15,6 4 1 0,0 0-2 0,-5 5-2 16,5-1-1-16,1 3 2 0,-7 1 1 0,12 3-2 0,-5 4 1 16,7 0 0-16,-1 0-2 0,1 8-1 0,-2-5 0 15,0 8-2-15,-4 0-1 0,-1 1 0 0,-1 2-1 0,1 0-1 16,-14 1-2-16,6 4 2 0,-12-1-2 0,8 0 1 16,-8 0 0-16,0 1-2 0,-8-5 0 0,8 1 1 0,-7-5 1 15,-4 2 2-15,-3-1-2 0,1-8 1 0,1 4 3 0,-8-3 2 16,-1-3 2-16,2-2 2 0,-6 1 2 0,5-4 6 15,0-3 7-15,-5 0 8 0,4-1 5 0,1-3 6 0,2 0 3 16,-2-3 0-16,8-1-1 0,-8 1-5 0,7-5-6 0,-1 1-12 16,8-4-19-16,-1 4-29 0,1-4-34 0,6-4-36 15,0 0-52-15,6 1-82 0,1-9-152 0,5 4-87 0,2-6-54 16,-1 3-15-16</inkml:trace>
  <inkml:trace contextRef="#ctx0" brushRef="#br0" timeOffset="41490.37">4739 10466 242 0,'6'-4'475'0,"0"-2"-121"16,1 1-148-16,-1 1-89 0,8-3-47 0,-3 4-24 0,4-1-12 16,4 4-6-16,-6-3-3 0,6 3-2 0,1 0-3 15,0 3-3-15,-1-3-4 0,1 7-4 0,0 0-3 0,-8 2-2 16,2 1-1-16,-8 5-2 0,1-3 0 0,-1 2 3 0,-6 3-1 15,-6 2-3-15,-1-1 3 0,1 1-1 0,-8-2 0 16,2 3 1-16,-3-2 1 0,3 0 3 0,-1-3 6 0,0-1 5 16,1-3 6-16,-2 0 5 0,1-3 8 0,6-2 5 15,1 3 7-15,0-6 4 0,6-3 1 0,0 3 1 0,0-3-1 16,0 4 1-16,0-4-1 0,0 0-3 0,6 0-3 0,7 0-5 16,0-4-4-16,1 4-4 0,5-3-4 0,7 3-3 15,0-3-6-15,7-1-3 0,-1-1-5 0,1 2-5 16,-1 3-3-16,7-3-17 0,1 3-22 0,-8-4-39 0,1 0-56 15,4 1-112-15,-9-1-164 0,4-4-105 0,-6 5-49 0,-6-1-22 16</inkml:trace>
  <inkml:trace contextRef="#ctx0" brushRef="#br0" timeOffset="42177.56">4960 11144 189 0,'0'0'296'0,"0"3"-62"0,0 1-62 0,0-4-48 0,0 4-38 16,0-4-23-16,6 0-16 0,-6 0-8 0,0 3-8 0,0-3-3 15,7 0-1-15,-7 0-4 0,7 5-1 0,-1-5 0 16,1 0-1-16,-7 0-2 0,6 2 1 0,7 2-1 0,-6-4 3 16,4 0 3-16,4 0 3 0,4 0 2 0,1 0 0 0,0 0 4 15,5 0 0-15,-5 0 1 0,11 0-3 0,-4 0-1 16,6 0-3-16,-2-4-2 0,9 2-2 0,-6-3-3 0,5 2-2 16,-2-1-2-16,3 0-2 0,-7 1-1 0,7-1-1 15,-8-3-1-15,7 7-3 0,-13-7 0 0,0 7-1 0,0-4-2 16,-7 4-1-16,1-4-2 0,-7 1 1 0,0 3-2 0,0 0 2 15,-7-5-1-15,-6 5 3 0,8 0 1 0,-2 0 0 16,-6 0-1-16,0-3 0 0,0 3-1 0,0 0-3 0,-6 0-6 16,6-3-12-16,0 3-17 0,-8 0-21 0,8-4-34 15,-6 0-57-15,6 1-98 0,-6-1-131 0,-1-4-75 0,1 5-32 16</inkml:trace>
  <inkml:trace contextRef="#ctx0" brushRef="#br0" timeOffset="42411.91">5396 10935 136 0,'-6'-4'477'0,"6"1"-104"15,0-1-124-15,0 4-91 0,-6 0-54 0,6-3-30 16,0 3-19-16,0 0-13 0,0 0-9 0,0 0-6 16,0 3-6-16,6 1-1 0,-6-1-1 0,6 5 0 0,8 3 1 15,-8-1 1-15,-1 5 0 0,10 4 1 0,-9-1-2 0,7 5-3 16,-7-6-3-16,8 4-3 0,-8 6-2 0,0-1-1 15,1-1-2-15,0 4-2 0,6-3-1 0,-7-1 0 0,1 5-1 16,6-5-1-16,-7 2-4 0,8-2-15 0,5 1-21 16,-6-4-42-16,6-1-89 0,7-2-176 0,-6-3-71 0,6-7-50 15</inkml:trace>
  <inkml:trace contextRef="#ctx0" brushRef="#br0" timeOffset="42974.28">6270 10796 371 0,'0'0'388'15,"0"0"-111"-15,0 0-102 0,0 0-72 0,0 0-42 16,0 0-22-16,0 4-8 0,5-1-2 0,-5 1 2 15,0 3 6-15,0 1 3 0,0 3 4 0,0-1 4 0,7 5 5 16,-7 4 0-16,0 3-2 0,0 0-5 0,7 0-2 0,-7 3-3 16,0-3 0-16,6 3-1 0,-6 2-3 0,7-2-1 0,-1 1 0 15,0-1 1-15,2 1-2 0,-2-1 0 0,1 6-2 16,6-10-5-16,-7 5-4 0,1-5-5 0,-1 5-4 0,8-5-5 16,-8-1-2-16,0-3-3 0,6 2-5 0,-4-4-3 15,-1-1-11-15,-2-3-15 0,9 0-18 0,-1-3-23 0,-7-4-29 16,8-2-33-16,-1-2-58 0,0-2-98 0,0-6-121 15,-1-3-67-15,-4-4-23 0</inkml:trace>
  <inkml:trace contextRef="#ctx0" brushRef="#br0" timeOffset="43349.36">6250 10715 460 0,'-7'-3'431'15,"7"-5"-135"-15,0 5-118 0,0-5-66 0,7 4-36 0,-7-3-16 16,7 0-8-16,-1 0-7 0,1 3-4 0,-2-3-3 0,2-5-2 16,6 6-1-16,-6-2-2 0,5 1-4 0,2 0-2 15,6-1-2-15,-7-4-4 0,7 6-1 0,-1-5 0 0,-6-1 0 16,6 2 3-16,1 3-1 0,0-5-2 0,-7 2-2 0,6-1 2 16,-7 0-1-16,3-1-1 0,-3 2 0 0,1-1-1 15,-6 3 1-15,6-2-1 0,-7 1-1 0,1 2-7 0,0 0 4 16,-1 4-2-16,-6-5-2 0,6 4-3 0,-6 4-4 15,7-3-1-15,-7 3 0 0,0 0 5 0,7 0-5 0,-7 3-1 16,6 1-1-16,-6 4 2 0,6-1 1 0,-6 3 2 0,0 2 2 16,7 3 2-16,-7-1 2 0,0 5 1 0,0-2 2 15,5 2 1-15,-5 3-1 0,0 0-1 0,0-3 0 0,0 3-1 16,8 0-3-16,-8 0 0 0,7-5-1 0,-2 6-1 16,2-2-9-16,7 2-14 0,-8-5-23 0,14 4-33 15,-7-4-46-15,7-3-87 0,-9-1-186 0,9 1-79 0,0-8-48 0,-13 5-29 16</inkml:trace>
  <inkml:trace contextRef="#ctx0" brushRef="#br0" timeOffset="43739.7">6869 11067 109 0,'-13'0'511'0,"6"0"5"0,-5 4-192 15,-2-4-139-15,2 2-70 0,5 3-34 0,-6-2-14 0,-1 1-1 16,1 0 5-16,6 0 8 0,-4 3 4 0,-3 0-1 16,8 1-5-16,-1-1-7 0,-6 0-12 0,6 4-6 0,7 0-9 15,-6 3-9-15,12 1-4 0,-6-1-2 0,7 2 1 16,6 5-1-16,0-2 1 0,1-1-3 0,4 0-2 0,2 5-2 15,7-5-5-15,-1 1-3 0,0 3-3 0,-2-4-2 0,3 1-9 16,0 2 1-16,-7-5 0 0,-2 1 0 0,1-3 2 16,-5 2-1-16,-8-2 1 0,2 1 3 0,-2-4 14 0,-6-4 11 15,0 4 13-15,-6 0 15 0,-8-4 13 0,0 0 8 0,-5 1 8 16,1-1-2-16,-9-2 2 0,0-3 6 0,-4 2-14 16,4-1-13-16,-5 1-13 0,6-4-8 0,-1 4-9 15,1-4-3-15,7 0-25 0,6-4-48 0,0 4-51 0,7 0-56 16,0-4-58-16,12 1-45 0,0-1-41 0,7-3-46 0,7 0-58 15,0-1-76-15,6-2-64 0,-1-1-15 0,1-4 16 0</inkml:trace>
  <inkml:trace contextRef="#ctx0" brushRef="#br0" timeOffset="43974.02">7128 11214 388 0,'-5'-8'506'0,"5"4"-132"0,-6 2-151 16,6-4-91-16,-7 6-53 0,7 0-24 0,0 0-9 15,0 6-3-15,0-4 1 0,0 6 3 0,0 3 5 16,0 4 8-16,0-4 5 0,0 7 0 0,0-4-4 0,7 8-3 16,-7-2-3-16,6 1-2 0,-6 1-5 0,5-4-3 0,4 5-3 15,-3 2-4-15,-1-4-3 0,3 1-3 0,-2 5-4 16,1-6-7-16,6 1-1 0,-1 0-7 0,-4 0-7 0,4-4-3 16,2 5-3-16,-3-5-10 0,3 0-21 0,0-3-23 15,-2-1-26-15,2 1-29 0,-2-4-27 0,-5 0-30 0,0-4-46 16,-1 1-77-16,1-5-129 0,-1-3-65 0,-6 0-20 0</inkml:trace>
  <inkml:trace contextRef="#ctx0" brushRef="#br0" timeOffset="44192.89">7169 11261 101 0,'6'-18'464'0,"1"4"-90"0,5-1-141 0,2 1-96 0,-8 2-53 16,8 1-26-16,5-1-14 0,-7 5-9 0,2 4-4 15,0-5-3-15,4 8-3 0,-4-3-3 0,-1 6-2 0,-1-3-3 16,2 4 0-16,-3 3 0 0,-2 4-2 0,-3-3-1 0,-1 3 0 16,-5 3 0-16,0 1-3 0,-5 4 1 0,-1-5-2 0,-3 4-3 15,-2 4-2-15,-3-3-2 0,2-1-4 0,-1 1-9 16,-1-1-13-16,2 0-18 0,-2-3-27 0,2-1-54 16,4-3-101-16,8 1-121 0,-6-4-80 0,6-2-37 0</inkml:trace>
  <inkml:trace contextRef="#ctx0" brushRef="#br0" timeOffset="44630.11">7553 11243 253 0,'-6'-4'490'0,"-1"-4"-107"0,1 6-144 0,6-2-95 0,-7 0-52 16,0 0-29-16,7 4-15 0,-6 0-4 0,0 4-3 15,0 0-2-15,-2 2-6 0,2 2-3 0,6 0-1 0,-6 2-2 16,-1 5-1-16,0-3-6 0,1 2-4 0,6 1-2 0,-7-1-1 16,1 1-1-16,6 0-2 0,-6-1 2 0,6 1 0 0,0-4 1 15,0-3 2-15,0 2 2 0,0-3 3 0,0 1 3 16,0-2 4-16,0 0 5 0,6-4 5 0,-6 2 6 16,6-4 6-16,1 0 3 0,-1 0 5 0,1-4 0 0,6 2 8 15,-7-4-3-15,8 0-3 0,-2 2-3 0,2-3-3 0,-1-1-2 16,-7 2-2-16,8-2 1 0,-2 0-10 0,2 1-2 15,-8 0-2-15,7 0-4 0,-7-1-5 0,1 0-6 0,6 6-4 16,-7-6-7-16,-6 4-3 0,6 1-5 0,2 3-3 16,-8-5-2-16,6 5-1 0,-6 5-3 0,6-5 1 0,-6 3 0 15,7 5 2-15,-7-4-3 0,7 3 2 0,-1 0 3 0,1 0 1 16,5 4 1-16,-5-4 0 0,6 4 0 0,1-4 0 16,5 1 3-16,0 3-1 0,-6-3-1 0,7 0 0 0,0-6-1 15,-1 5 0-15,1 1 3 0,-2-4-1 0,2 4 0 0,0-6 1 16,-7 3-2-16,1-3-9 0,-2 3-19 0,1-1-29 15,-6-1-36-15,-1-3-31 0,1 4-33 0,-7-4-42 16,0 0-57-16,6-4-84 0,-6 1-136 0,0-6-41 0,-6 2-16 16</inkml:trace>
  <inkml:trace contextRef="#ctx0" brushRef="#br0" timeOffset="44973.78">7143 10301 218 0,'0'-7'517'16,"5"0"-11"-16,-5 0-217 0,14 3-135 0,-1 0-72 0,0 4-37 15,7 0-20-15,0 4-5 0,-1 0-10 0,7 3-2 16,-6-4 0-16,6 8 0 0,-7 0-1 0,7 3 0 0,-6 2-3 15,-1 2-5-15,-5-4 3 0,-2 9 0 0,2-5 1 0,-8 4 1 16,0 0 1-16,1-5 1 0,-7 6 1 0,6-8 4 16,-6 3 2-16,0-3 6 0,0-1 2 0,0 1 3 0,7-4 6 15,-7-1 7-15,7-1 7 0,-1 2 4 0,0-8 4 0,8 5 1 16,5-1-1-16,1-3-3 0,0 0-6 0,12-4-8 16,1 0-10-16,-1 0-14 0,7-4-22 0,7 0-28 0,-7 0-30 15,7 1-33-15,-7-5-44 0,-1-3-72 0,-5-1-137 16,0 2-94-16,-7-5-55 0,-7 1-19 0</inkml:trace>
  <inkml:trace contextRef="#ctx0" brushRef="#br0" timeOffset="45426.8">6381 10074 139 0,'-8'4'220'0,"8"0"-39"16,-6-4-36-16,6 4-32 0,0-1-24 0,0-3-19 16,-6 4-12-16,6-1-9 0,0 1-3 0,0-1-3 0,0-3-1 15,6 4-1-15,-6 0 2 0,6 0 0 0,-6-4 0 0,8 3-2 16,4-3-1-16,0 4-2 0,3-4-1 0,4 0 0 16,0 0-4-16,14-4 0 0,-8 1-3 0,15 3 3 0,0-4 0 15,-2 0 0-15,9 0 0 0,4-3 0 0,1 4-2 16,1-4 0-16,6 3-2 0,-1-4-2 0,0 5-1 0,1-5-1 15,-2 1-3-15,3-1-1 0,-9 0-2 0,3 6-4 16,-15-5-3-16,-2 2-3 0,-9 2-6 0,4-1 0 0,-12 0-2 16,-1 0-1-16,-5 4-1 0,-8-2-9 0,8 2-12 0,-8-5-20 15,0 5-30-15,0 0-70 0,-6-3-165 0,7-1-73 16,-7 1-63-16,7-5-44 0</inkml:trace>
  <inkml:trace contextRef="#ctx0" brushRef="#br0" timeOffset="45801.71">8980 9986 210 0,'-13'4'447'0,"-7"-4"-132"0,8 4-138 16,6-4-78-16,-8 0-34 0,14 0-22 0,-6 0-8 0,-1 0-3 16,7 0 1-16,7 3 3 0,-1-3 2 0,8 0 2 0,-2 0 1 15,14 0 0-15,-8 0 0 0,17 0-2 0,-3-3 0 16,1 3-3-16,6-4-2 0,-1 4-5 0,2-4-2 0,-1 0-1 15,6 4-3-15,-5-3-1 0,5-1-2 0,1 4-1 0,-1-3 4 16,-6-1-4-16,7 1-3 0,-7-1 0 0,7 4-3 16,-7-4-1-16,7 4-3 0,-7-4-1 0,0 4-6 0,-1-3-4 15,-5 3-10-15,0 0-19 0,0 0-26 0,-8 3-31 16,-5-3-62-16,0 0-116 0,-8 0-119 0,-12-3-74 0,0 3-32 16</inkml:trace>
  <inkml:trace contextRef="#ctx0" brushRef="#br0" timeOffset="46036.03">9026 10239 137 0,'6'7'469'0,"7"-2"-104"0,1-3-132 0,5 2-86 0,7-4-42 16,0 0-22-16,6 0-12 0,8-4-6 0,-7 2 0 0,12 2-2 16,-6-5-4-16,7 2-2 0,6-1-2 0,-7 0-3 0,8 1-4 15,-1-1-1-15,-1 0-4 0,2 4 0 0,-1-3 2 16,0 3-2-16,-6-4-1 0,-1 4-3 0,1 0-2 0,-7 0-5 15,-7 0-6-15,-6 0-6 0,1 0-7 0,-7 4-6 16,-1-4-13-16,-6 0-17 0,0 3-23 0,-7-3-24 0,1 4-25 16,-7-4-31-16,6 4-46 0,-12-4-98 0,-1 0-139 15,1 3-63-15,-7-3-22 0</inkml:trace>
  <inkml:trace contextRef="#ctx0" brushRef="#br0" timeOffset="53409.3">13639 2985 161 0,'0'0'275'15,"0"0"-52"-15,0 0-56 0,0 0-51 0,0 0-40 16,7 0-29-16,-7 0-18 0,0 4-14 0,0-4-6 0,0 0-5 16,0 0 0-16,0 0-3 0,6 0 0 0,-6 0-1 0,0 0-1 15,0 0 1-15,0 0 0 0,0 0 0 0,0 0 3 16,0 0 2-16,0 0 2 0,0 0 2 0,0 0 2 0,0 3-1 16,0-3 0-16,0 0 0 0,0 0 2 0,0 0-1 15,0 4-2-15,0 0-1 0,6-4 0 0,-6 4 2 0,0 4-1 16,8-5-2-16,-8 1-1 0,0 2-2 0,6 2 3 0,-6-1 0 15,0 1 0-15,0 3-1 0,0-1-1 0,0-2 0 16,0 3 0-16,0-3 0 0,0 2-4 0,0 1-1 16,0 0 1-16,0-4 0 0,0 4 0 0,0 5-2 0,0-9 1 15,0 4 1-15,0 0-1 0,0 0 1 0,0 0-1 0,0 0-1 16,0-1 1-16,0 5 1 0,0-4-1 0,0 1 0 0,6-2 0 16,-6-3 0-16,0 5-2 0,7-1 1 0,-7 0 1 15,0-4 0-15,0 4 1 0,0 0 0 0,0 0-1 16,0 0 0-16,0-4 1 0,0 4 0 0,0 0-1 0,0-1 0 15,0 2 0-15,-7-1 0 0,7 0 1 0,0 1-1 0,-6-3 1 16,6 7 1-16,0-9 0 0,-6 4-1 0,6 0 1 16,0 4-1-16,-8-4-1 0,8 0 0 0,-6-1 1 0,6 1-2 15,-6 0 1-15,6 0-1 0,-7 5 0 0,1-1 0 16,6-1 0-16,-7 0 1 0,7 1 0 0,-7-1 0 0,7 5-1 16,-6-5 1-16,6 5 0 0,-6-5 2 0,6 5-1 0,-6-5-1 15,6 5 1-15,0-1-1 0,0-4 1 0,-8 1 1 16,8 3-2-16,0-2-1 0,0-1 0 0,0 2-1 0,0-2 1 15,-6 3 0-15,6-3 0 0,0 4 1 0,0-5 0 16,-6 3 2-16,6-2-1 0,0 5-1 0,-7-6 0 0,7 4 0 16,-7-3 0-16,7-1-2 0,-6 5-2 0,-2-5 0 0,8 1 0 15,-5-3 1-15,-1 2-1 0,-1 1-1 0,0-5 2 16,-5 6 0-16,4-2 3 0,-4-3-1 0,5 3-1 0,-6 1 1 16,0-1-1-16,1-3-1 0,-2 5 2 0,0-2-2 15,-4-2-1-15,5 2-1 0,-1-3 3 0,2 3-3 0,-2-3 2 16,2 4 1-16,-8-5-1 0,7 2 2 0,-2-5 1 0,10 3-1 15,-7 2 1-15,-2-4 0 0,8-1 1 0,-7 0-1 16,-1 1-1-16,8-1 1 0,-6 0 1 0,-2 0 0 0,0 1-1 16,9-4 0-16,-10 3 1 0,4 1-1 0,-3-2-1 15,2-2 0-15,-2 3-4 0,1 1 1 0,1-4-1 0,-8 3 2 16,5 0-1-16,4-4-1 0,-9 5 1 0,1-5-1 16,5 2 3-16,-5 1-1 0,6-1 1 0,-6-1 0 0,-1-1 1 15,0 0 0-15,1 5 1 0,-1-5 1 0,0 1-1 0,1 0 1 16,-7 0 1-16,6-1-2 0,1 1 0 0,-7-1 0 0,6 2 0 15,0-3 0-15,1 2 0 0,0 0 0 0,0 0 0 16,-1-1 0-16,-1 1 1 0,9 0-1 0,-8-4 0 16,8 4-1-16,-8-2 1 0,7 3 0 0,-7-2 0 0,8-3 0 15,-9 4-1-15,8-1 2 0,-6 1-1 0,6-4 2 0,-6 4 0 16,-1 0 0-16,0-1-1 0,1-3 2 0,-1 4 2 16,1-1 1-16,6 2 0 0,-7-5 0 0,1 4-1 0,5-2 2 15,-5 2 0-15,-1-4-2 0,8 3-1 0,-8 2 1 16,7-5-1-16,-7 3 1 0,8 1 0 0,-8 0-1 0,6 0 0 15,-5-1 1-15,6-3 0 0,-6 4 0 0,5-1-2 0,-5 1 1 16,6-1-2-16,-6 1 0 0,5 0 2 0,-5 0-1 16,6-1 2-16,-7 1-1 0,7 0 2 0,-7-4 2 15,8 4 2-15,-8-4 3 0,1 2-2 0,-1-2 0 0,-6 4 1 16,7-4 0-16,-1 4-1 0,-6-4-2 0,6 4-1 0,-5-4-2 16,-1 3 1-16,6-3 0 0,-8 0-1 0,3 4 0 0,-1 0-3 15,1-4 1-15,-1 4 2 0,-7-4-1 0,7 3-1 16,0-3 0-16,-7 4-2 0,7-4-1 0,0 0 2 0,-7 3 0 15,7-3-1-15,0 0 0 0,-8 4-1 0,9-4 1 16,-7 5 1-16,5-5 1 0,-5 2-1 0,-1-2 1 0,1 4-1 16,6-4 1-16,-8 4 0 0,3-4-2 0,-2 3 0 15,1 1 0-15,-1-4-1 0,1 4 0 0,-1-4 1 0,1 0 0 16,-1 4 1-16,1 0 0 0,5-4 1 0,-6 2-2 16,1-2 0-16,-7 5 0 0,6-2 0 0,1-3-1 0,-7 4-1 15,0-1 0-15,-1 1-1 0,1-4 1 0,-6 4 0 0,5 0-1 16,-5-4-1-16,5 3 0 0,-5 1 1 0,-1-4 1 15,1 4 0-15,-1-4 1 0,7 0 0 0,-6 4 0 0,-1-2 0 16,1-2 0-16,-1 4 0 0,1-4 0 0,5 0 0 16,-5 0 0-16,-1 4 0 0,1-4 0 0,-1 0 0 0,7 0 1 15,-6 0 1-15,5 0 1 0,-5 0 3 0,6 0-2 0,-1 4-1 16,-5-4 1-16,5 0-1 0,8 0-1 0,-7 3-2 16,0-3 1-16,-2 4-3 0,10-4 0 0,-2 0 1 0,-6 4 0 15,7-4 2-15,-1 0 0 0,7 0 0 0,-6-4-2 16,-1 4 1-16,7 0 0 0,-7 0 0 0,7 0 1 0,-6 0-2 15,-1 0 0-15,7 0 2 0,-6 0 0 0,5 4 0 16,1-4 1-16,0 0-2 0,1 4-1 0,4-4 1 0,-4 0 0 16,5 3-1-16,-6-3 0 0,7 0 0 0,-2 0 0 0,-5 4 0 15,8-4 1-15,-2 3 0 0,-7-3-4 0,9 4 1 0,-9 0 2 16,1-1-1-16,6 1 0 0,-6 0 1 0,1-1-1 16,-2 5 2-16,8-5 2 0,-7 4-1 0,7 1-1 15,-8-1-1-15,7 0 1 0,0 1-1 0,-5-1 1 0,5 0-1 16,1 1 0-16,0-1 0 0,-1 5-1 0,0-5 2 0,1 3-2 15,-1 2 1-15,0-2 1 0,1 1 0 0,-1 0-1 16,0 0 1-16,2 4 1 0,-2-1-2 0,1 2 0 0,-7-2-1 16,6 5-1-16,-7-5 2 0,1 4 0 0,7 1-1 15,-7-1-5-15,0 1 5 0,-8-6 1 0,9 7 1 0,-1-3 0 16,-7 2 0-16,7 0-1 0,-6 2 0 0,6-3 4 0,-7 1-3 16,1-2-1-16,4 3 0 0,-3-3 0 0,5 2 0 15,-7 3 0-15,7-4-1 0,1 5 1 0,-8-1 0 0,0 0 0 16,8-1 0-16,-2 1-1 0,-5 0 1 0,6 4 0 15,-1-4 0-15,0 4 0 0,2-1 0 0,-1-3-1 0,1 4 1 16,5-4 0-16,-7 0 0 0,8 4 1 0,0-4-1 0,-1-1 0 16,0 2 0-16,0-2 0 0,0 2 0 0,2-2-1 15,5 1 1-15,0 0 0 0,-1 0-1 0,2 0 1 0,-2-4 0 16,2 1 0-16,5 4 0 0,-6-6 0 0,0 5 1 0,7-3 0 16,-2 2-1-16,-4-2 0 0,5 4 0 0,1-6-1 15,-1 5 0-15,1-3 0 0,-1-2 0 0,1 6 0 0,-2-5-2 16,8 1 1-16,-6 3 0 0,6-4 2 0,0 3 0 15,-6-2 0-15,6 3 0 0,0 0 0 0,0 4 0 0,6-1 1 16,-6 5 0-16,0-5-1 0,6 1-1 0,-6 4 0 0,8-5 1 16,-2 4-4-16,1 0 2 0,-1 1 1 0,1-1 0 15,-1 0-2-15,1-3 0 0,-1-1 3 0,0 2-1 16,2-2 0-16,-2 1 1 0,7-4-2 0,-8 3 2 0,10 4 0 16,-10-4 0-16,9 2 0 0,-1-1 0 0,0-5 0 0,0 5-1 15,7 0-2-15,-2-1-3 0,-3 1 1 0,4 0-2 0,0 3 1 16,1-4 0-16,-1-3-2 0,7 5 0 0,-6-6 0 15,7 1 0-15,-9-3 1 0,9 3 0 0,-1-5-1 16,-1 2 1-16,2 3 1 0,-2-3 1 0,2-1 3 0,-7-4 2 16,6 1-1-16,6 3 1 0,-12-7 0 0,13 3 0 0,-8-2 1 15,1-5-1-15,0 0 0 0,1 1 0 0,5 0 0 16,-7-1-1-16,9-4 0 0,-2 5-1 0,1-5-1 0,-7 1 2 16,6 4 0-16,1-5-2 0,-2 1 2 0,-3-1-1 15,4 1-2-15,-6 3 2 0,7-3-1 0,-7 0-1 0,0 3 1 16,7-3 0-16,-7-1 0 0,0 0 2 0,-1 5-1 0,9-4 0 15,-9-1 3-15,1 1 0 0,1 3 0 0,-1 1 1 16,6-5-2-16,-6 8-1 0,1-4 1 0,-1 1 1 0,0 4 0 16,-1-5-1-16,2 3 1 0,-1-2-1 0,6 3 0 15,-6-3 1-15,1-2 0 0,-7 2-1 0,4-1-1 0,3 4 1 16,-7-4-1-16,6 1 0 0,0-1 0 0,-7 4 1 0,7-4 0 16,1 0 0-16,-1 0 0 0,0 1 0 0,7 0 2 15,-1-4-1-15,1 3 4 0,5 1-2 0,1-6 2 16,1 2 2-16,-1 4 0 0,7-5 0 0,-7 1 0 0,6 0 0 15,-5 0 0-15,-2-2 0 0,8 3-1 0,-7-2-3 0,0 5 2 16,5-1-1-16,-3-3-1 0,-2 3-3 0,0 0 0 16,-7 0 0-16,8 1 1 0,-1-1 1 0,-8-3 0 0,3 4 0 15,5-5 0-15,-6 3 3 0,0 0 1 0,-1 0 1 0,1-2 1 16,-1 3 3-16,1-3 1 0,-1 0 0 0,7 0 1 16,-7-2 0-16,8 3-2 0,-1-2-1 0,0 1-1 0,7 0-5 15,-7-1 0-15,6 1 2 0,7 0-2 0,-6-4-1 16,6 3-1-16,-6 1 2 0,6 3-2 0,0-3 1 0,0-1-1 15,1 2-1-15,-8 1 1 0,7-2 1 0,1 3-1 0,-8-3 1 16,7 4 0-16,-7 0-2 0,8-2 4 0,-7 2-3 16,-1-1-1-16,7-3 0 0,-7 2 0 0,1 2-1 0,0-1 0 15,6-3 0-15,-6 4-1 0,5-1 1 0,2 0-1 16,-1-3 1-16,1 4 0 0,12-5-1 0,-8 4 0 0,3-3-1 16,5-1-1-16,-6 5 2 0,6-4 0 0,0-1-1 0,-6 1 1 15,-1 3 3-15,1-4 0 0,6 5 5 0,-6-4 1 16,-8-1-2-16,15 2 1 0,-7 2-1 0,-8-7-2 15,14 7-2-15,-6-4 0 0,-1 1-6 0,1 4 1 0,0-5 1 16,0 1 0-16,0-1-1 0,-1 4 3 0,0-3-1 0,-5 1-2 16,4-2 1-16,-3 0 2 0,3 1 0 0,-3 0-1 0,-2-4 1 15,-1 3-1-15,8-3 2 0,-6 0 1 0,5 0 3 16,1 0-2-16,-7 0 0 0,12 0 1 0,-4-3 1 16,-1 3 2-16,6-4 0 0,0 4 0 0,0-4 1 0,0 4 1 15,0-3 0-15,0 3-1 0,-6 0-1 0,-1 0-1 0,-5 0-3 16,-1 0-2-16,-1 0-3 0,-4 0-1 0,-3 0-2 15,3 0 1-15,-2 0 0 0,-6 0-1 0,7 0 1 0,-6 0 2 16,-1 0 1-16,-1 0 2 0,8-3 1 0,-7 3 0 0,0-5 1 16,0 5 1-16,6-4 0 0,1 1 1 0,0-1 1 15,-1 1-2-15,8-1 2 0,-7 1-2 0,5-5 1 0,8 1-3 16,-7 0 1-16,7 0-3 0,-6-5-4 0,5 1-2 16,-6 0-3-16,0 0-4 0,-1 0-3 0,-4-4-1 0,-1 1 1 15,-1 3 0-15,1-4 3 0,-7 1 0 0,0 3 3 0,0 3 6 16,-6-3 3-16,6 0 3 0,-7 0 3 0,1 4 2 15,-1-4 0-15,-6 3 1 0,7-2 0 0,-7 2 0 0,7-3 3 16,-7 1 0-16,6-2-1 0,-5 1 0 0,5-1 1 16,-6 3 0-16,0-3 1 0,7-3-3 0,-7 4 0 0,-1-3-2 15,2-1-2-15,5 1-2 0,-6-1-1 0,0-1 2 16,6 3-1-16,1-5 0 0,-6 3-1 0,5 0 0 0,1-3-2 16,-1 3 0-16,1 0 3 0,-7-3-2 0,6 3-3 0,-5-2 2 15,-1 1 0-15,0 3 1 0,-6-7 3 0,-1 6 1 16,1-1-2-16,0-3 2 0,-1 3 3 0,0 1-1 0,0-2-1 15,-5 3 0-15,6-3 1 0,-1 2-2 0,-6-4 1 0,0 3-1 16,0 0 0-16,0-3 1 0,0 0 1 0,0 0-1 16,-6-1 0-16,4 1 2 0,4-1 1 0,-10-2 0 15,9 2-1-15,-7-3 2 0,6 0-2 0,0 1 1 0,0-6 1 16,0 5-4-16,0-3-1 0,0 4-1 0,-1-9-1 0,7 5-3 16,-4-5 1-16,4 0-1 0,-6-2-1 0,6 3 1 0,1-6 1 15,-6 4 3-15,-3-6 4 0,10 4 4 0,-8-4 1 16,-1 4 3-16,2-4 2 0,-1 5 6 0,-6-1 3 15,6-1 2-15,-1 1-1 0,-6-3 1 0,8 3 1 0,-9-4 9 16,4 4-3-16,-3-3-5 0,0 0-3 0,1 2-3 0,-1-3-2 16,-6 1-3-16,7 2-2 0,-7-2-11 0,7 3 1 15,-7 1-1-15,0-2-1 0,6 2-1 0,-6 2-1 0,0-3-3 16,0 4-1-16,0 0-3 0,-6-1 0 0,6 1-1 16,-7-1 0-16,7 1-2 0,-7 0 1 0,1 0 0 0,-1-5-6 15,1 5 5-15,0-4 2 0,-8 4 2 0,8 0 0 0,-2 3 2 16,2-3 0-16,-6 3 0 0,5 0 7 0,1-3-3 15,-1 7-2-15,0-4-2 0,-5 5 0 0,4-5 0 0,-4 4-1 16,-1 0 1-16,6 0-1 0,-7-1-1 0,3 6 0 0,-3-5 0 16,-6-1-2-16,8-2-1 0,-1 3-1 0,-7-4-3 15,-1 1-1-15,2-2 1 0,-1 2-2 0,-5 0 2 0,6 0 0 16,-7 2 0-16,5 1 2 0,-4 4 0 0,-1-1 1 16,7 1-1-16,-7 0-2 0,-1 3-3 0,0 1-4 0,2-1-1 15,-1 3-3-15,1-2-5 0,-2 3 1 0,-5 0 0 16,6 1 3-16,0-2 3 0,-1 2 4 0,0-2 2 0,2 1 4 15,-1 0 2-15,1 0 3 0,-2 1-1 0,1-2 0 16,0 1 0-16,0 1-1 0,-1-1 0 0,1 3 0 0,1-3-2 16,-1 1 0-16,0-2-1 0,-7 1-2 0,7 5 0 0,0-6-3 15,-7 1 1-15,0 3-1 0,8-3 0 0,-8 5 2 16,1-2 3-16,5 1 1 0,1-1 1 0,0 1 3 0,0 0 0 16,0 3 1-16,6 1 0 0,-6-5-1 0,6 4 0 15,2 1 0-15,-2-2 1 0,7 2 1 0,-7-3-1 0,0 2 1 16,8-1 0-16,-8 2 1 0,7-1 0 0,1 1 0 0,-2-1-1 15,-6 0 0-15,7 0 0 0,-6 1-1 0,6-1 0 16,0 1 1-16,-7-2 0 0,7 3 1 0,-6-2 0 0,5 0 0 16,-5 0 0-16,0 1-2 0,-1-1 2 0,-6-4 0 15,6 6-1-15,-6-3 0 0,0-2-1 0,0 0 1 0,-7-1 1 16,7 1 3-16,1 3-3 0,-10-2 0 0,11-3-1 0,-8-2-1 16,6 8 2-16,-2-8-2 0,3 4 0 0,5 0 1 15,-5-1 1-15,5 1 0 0,-1-1 0 0,2-3 0 16,0 4 1-16,-1-4 0 0,8 0 0 0,-8 1-1 0,7-2-1 15,0-2-1-15,-1-1 2 0,3 0 0 0,-3 0 0 0,1-3-1 16,0 3 0-16,6-2-1 0,-5-2 1 0,5-3 1 0,-6 3-1 16,-1-3 0-16,7 0 0 0,-5-3-1 0,-1 4 2 15,0-5-1-15,7-1 0 0,-14 2 0 0,7-1 0 16,0-3-1-16,0 0 0 0,0-5 1 0,-1 5 1 0,9-3-1 16,-10 2-1-16,10 1 1 0,-8-1 0 0,6 1 1 0,1 4 0 15,-1-1 0-15,7 1-1 0,-6-2 1 0,6 2 0 16,-6-1-1-16,6 1 1 0,-8 3 1 0,8 1 0 0,8-2 0 15,-8 2 0-15,0-2 1 0,6 5 0 0,-6-4 0 0,0 7-2 16,6-3 0-16,-6 0 1 0,0-1 0 0,7-3-1 16,-7 4 0-16,6-1 0 0,-6 1 0 0,0 0-1 0,0 4 1 15,0-5 0-15,0 4-1 0,-6-3 0 0,6 4-1 16,-7-5-2-16,1 0 2 0,6 2-1 0,-6-2 1 0,-2 1-1 16,8 3 0-16,-6-4 2 0,0 5 0 0,6-1 0 0,-6-4 0 15,-1 9-1-15,-1-5 1 0,3 4 0 0,-2-3-1 16,0 3-2-16,1-5 0 0,-1 7 1 0,-5-7 0 0,5 5-2 15,-6-3 1-15,0 3 0 0,7 3-2 0,-8-3 0 16,2 4-1-16,-2 0-1 0,2-1-1 0,-3 5 0 0,3-1-1 16,-8 1 2-16,8-1 0 0,-2-3 2 0,2 3 1 0,-1 4 2 15,-1-4 0-15,-4 4 0 0,4-3 0 0,1 3 0 16,0 0 2-16,0 3-2 0,-7-3 0 0,8 0 1 0,-2 4-1 16,1-4 1-16,-1 4 1 0,-4-4-1 0,12 2 0 15,-8-2 0-15,1 5 1 0,0-5 0 0,7 0 0 0,-1 4 1 16,-7-4 0-16,8 0 0 0,0 0-1 0,-7 0 2 0,6-4 1 15,1 4-1-15,-7 0-1 0,7 0 0 0,-8 0 0 16,8 0-1-16,-8 0 1 0,2-5-1 0,5 5-1 16,1 0 0-16,-8 0 1 0,2 0 0 0,4 0 1 0,-4 0 0 15,-1 0 0-15,6 0 0 0,-5 0 0 0,-1 0 0 0,6 0 1 16,-6 0-1-16,-1 0 0 0,8 0-1 0,-7 0 0 0,0 0 1 16,0-2 0-16,7 2-1 0,-8-4 0 0,2 4 0 15,6-4 1-15,-8 4 1 0,8 0 0 0,-7 0-1 16,6-3 0-16,-6 3 0 0,7 0-1 0,-8 0 1 0,2 0-2 15,-2 0 1-15,1 0 0 0,1 0 0 0,-8 0 1 0,7 0 0 16,-7 0 0-16,1 0 0 0,0 3-1 0,5 1-7 16,-5 0-9-16,-1-2-15 0,0 10-18 0,1-5-31 0,6 5-73 15,0-2-175-15,0 1-84 0,0 4-47 0</inkml:trace>
  <inkml:trace contextRef="#ctx0" brushRef="#br0" timeOffset="58470.78">14180 3755 49 0,'0'-4'269'0,"0"0"-35"15,-7 4-37-15,7-4-36 0,0 4-34 0,0-4-26 0,0 4-19 16,0-2-10-16,0 2-6 0,0 0-4 0,0-4-5 0,0 4-6 16,0-3-4-16,0 3-4 0,-6-5-1 0,6 5-1 0,0 0-1 15,0 0 1-15,0-3 4 0,0 3 1 0,0 0 0 16,0 0 0-16,-6 0-2 0,6 0-2 0,0 0-6 15,0 0-2-15,0 0-9 0,0 0-5 0,0 0-3 0,0 0-5 16,0 0-2-16,0 0-3 0,0 3-2 0,0-3-3 0,0 0-2 16,0 0 0-16,0 5 0 0,0-2-1 0,0 3-1 15,0 2-2-15,-7 4 2 0,7 3 2 0,0-5 1 0,-6 8 0 16,6 1 2-16,0 3 1 0,0-1 3 0,-7 2 1 16,7 6 0-16,-7 0 1 0,7 0 1 0,0 5 4 0,-6-1 0 15,6 3 1-15,0 1 1 0,0 3 1 0,-6-3 0 0,6-1 2 16,0 1-3-16,-8 3-2 0,8-2-2 0,0-2-2 15,-6-4-1-15,6 4 0 0,0-2-2 0,0-1 0 16,0-4 0-16,-6 4 0 0,6-4 0 0,0-3 0 0,0 1 0 16,0-6 3-16,0 1-1 0,0-4-1 0,0 0 0 0,0-6 3 15,0-1 2-15,0 0 7 0,0-4 12 0,0 0 10 0,0-3 17 16,0 0 16-16,0-1 11 0,0-3 5 0,-7 0 0 16,7 4-5-16,0-4-28 0,0-4-61 0,-6 4-76 0,-1-3-76 15,7-1-106-15,-7 4-217 0,-5-8-93 0,4 5-65 16,-4-8-29-16</inkml:trace>
  <inkml:trace contextRef="#ctx0" brushRef="#br0" timeOffset="61063.97">14108 8993 128 0,'0'-3'366'0,"0"3"-70"0,0 0-71 15,0-4-62-15,0 4-49 0,6-4-32 0,-6 0-11 16,0 2-11-16,0-3-3 0,0 2 0 0,-6-1 4 0,6 1 8 16,0-1 8-16,0 0 3 0,0 4-4 0,6-4-4 0,-6 1-4 15,0-4 1-15,0 3 0 0,0 1-4 0,-6-1-3 16,6 0-1-16,0 0 0 0,0 1 2 0,0 3-3 0,0-4-8 15,-6 4-7-15,6 0-12 0,0 0-9 0,0 0-10 16,0 0-7-16,0 4-7 0,0-1-3 0,0 1-3 0,0 4-3 16,0 2 1-16,0 1 1 0,0 4 2 0,0-1 2 0,0 5 3 15,0-1 0-15,0 4 2 0,0 0 0 0,0 0 0 16,6 4 1-16,-6-4 0 0,0 0-2 0,6-1-1 16,-6 2-1-16,0-2-1 0,8 2-1 0,-8-2 3 0,0 1-3 15,0 0 2-15,0-3 1 0,6-1 0 0,-6 5 1 0,0-9 1 16,0 4 0-16,0-4 0 0,6 1 1 0,-6-1 0 0,0-2-1 15,0-5 0-15,0 5-2 0,0-9 1 0,0 5 2 16,0-4 0-16,0-2 5 0,0-2 5 0,0 5 6 16,0-5 2-16,0 3 2 0,0-3 1 0,0 0-5 0,0 4-19 15,0-4-36-15,0 0-48 0,0 0-50 0,0 0-62 0,0-4-112 16,0 4-147-16,0-3-95 0,0-2-35 0</inkml:trace>
  <inkml:trace contextRef="#ctx0" brushRef="#br0" timeOffset="61673.17">12525 9639 98 0,'-13'0'235'0,"6"0"-30"0,1 0-31 0,-1 0-30 16,-5-4-26-16,4 4-22 0,2 0-19 0,-1-4-15 0,2 4-12 15,-3 0-12-15,1 0-6 0,7-4-4 0,-5 4-3 16,5 0 0-16,0 0-3 0,0 0-1 0,0 0 0 15,0 0 1-15,0 0-2 0,0 0-6 0,0 0 1 0,5 0-1 16,2 0-1-16,1 0-1 0,4 0-2 0,2 0-2 0,5 0-1 16,1 0 3-16,-2 0-6 0,9-3 1 0,-2 3 0 15,2 0 0-15,-1-5 0 0,12 5 0 0,-4 0 2 0,-2 0 1 16,8-2 3-16,-1 2-1 0,0-5 2 0,7 5-2 16,-1-2 0-16,7 2-1 0,-8-4-1 0,16 0 1 0,-1 4 2 15,-1-4-3-15,1 0 2 0,6 0 0 0,6 1 1 0,-5-3 0 16,12 1-3-16,1 2 3 0,6-1-1 0,-1-4 3 15,8 5 2-15,-1-1 4 0,6 0 2 0,7-2 0 0,1 1 5 16,-1 1 0-16,7 1-1 0,6-1-3 0,0 1-2 16,0-1-6-16,7 1-1 0,7-1-3 0,-1-4-4 0,0 5-4 15,1-4 1-15,-1 2 0 0,0-1 0 0,0 2-1 0,1-3 0 16,5 2-1-16,2-2-1 0,-2 5 2 0,8-3-3 16,-7 2-1-16,0-1 3 0,0-1 1 0,-2 5 1 0,4-3 1 15,-3 0 1-15,1-1-1 0,0 0 1 0,0 1-3 16,-7 0-2-16,0-6-1 0,0 2-2 0,-5-3 3 0,-2 2 1 15,-12-3 1-15,-7 1 0 0,0-2 2 0,-13 5 1 16,1-3-1-16,-7 2 3 0,-7 1-4 0,-13-1-1 0,0 0 0 16,-12 2 0-16,-8 1 0 0,1-2-2 0,-14 3-7 0,-8 1-14 15,-4 3-20-15,-5-4-25 0,-9 4-45 0,-12-3-95 16,-9 3-166-16,-16-4-91 0,-8 4-44 0</inkml:trace>
  <inkml:trace contextRef="#ctx0" brushRef="#br0" timeOffset="65531.46">12206 10338 24 0,'0'4'396'16,"-8"-1"-92"-16,8-3-99 0,-6 4-81 0,6-4-55 0,0 4-29 16,0-4-18-16,0 2-6 0,6-2-4 0,-6 0 0 0,8 5-2 15,-8-5 3-15,6 0 3 0,0 0 1 0,1 0 0 16,-1 0-3-16,-6 0-2 0,0 0 0 0,8 4-2 15,-8-4 0-15,0 0 0 0,-8 3 2 0,8-3 1 0,-6 5 4 16,-1-5 3-16,1 2 1 0,0-2 5 0,-8 4 4 0,8-4 3 16,0 4 5-16,-8 0 5 0,8-4 4 0,0 0 5 0,-1 0 5 15,0 0 3-15,7 0-1 0,-6 3-2 0,6-3-5 16,0 0-5-16,-7 0-6 0,7 4-5 0,0-4-6 16,0 0-2-16,0 4 2 0,0-4 5 0,0 6 5 0,0-1 6 15,0 2 7-15,0 4 5 0,7-4 2 0,-7 7 5 0,6-2 4 16,-6 3 2-16,7-1 4 0,0 5-2 0,-7-4-3 15,6 6 3-15,0-3 5 0,1 4-3 0,0 1-7 0,-1 2-7 16,0 1-6-16,0-1-5 0,2 5-3 0,-8-1-4 16,6 0-4-16,0 4-5 0,-6-3-3 0,7-1 0 0,-7 3 4 15,0 2 2-15,0-2-3 0,0-2-1 0,6-1-1 0,-6 1-1 16,0-1 2-16,8-3-6 0,-8-1-4 0,0-3-2 16,6 0-3-16,-6-1-5 0,0-5-2 0,6 3-4 0,-6-5-3 15,0-3-1-15,7 3-3 0,-7-6-1 0,6 0 1 16,-6-2 0-16,0-2 0 0,7 0 0 0,-7-1 1 0,0-3 0 15,0 4-1-15,0-4-10 0,0 0-22 0,0 0-40 0,6 0-60 16,-6-4-54-16,7 1-51 0,-7-1-54 0,13-6-71 16,-6 2-95-16,5-7-124 0,-5 1-46 0,6-2 16 0</inkml:trace>
  <inkml:trace contextRef="#ctx0" brushRef="#br0" timeOffset="66015.72">12910 10624 179 0,'0'-12'535'0,"6"6"-10"16,-1-3-177-16,-5 6-138 0,8 0-85 0,-8-1-51 16,0 0-27-16,7 4-17 0,-7-3-9 0,0 3-1 0,0 3 5 15,0 1 2-15,0 0 10 0,0 2 6 0,0 6 3 16,0-1 0-16,-7 8 3 0,-1-1 0 0,3 0-6 0,-1 0-5 15,-1 4-4-15,-6 0-3 0,0 5-1 0,0-6-2 16,0 4 1-16,-8-2 1 0,1 2 3 0,2 2 7 0,-2-2 7 16,1-4 5-16,0 5 4 0,6-4 6 0,-8-4 2 0,8 4 2 15,1-6-4-15,-1-2-9 0,6 1-8 0,-6-6-8 16,7 3-7-16,6-1-5 0,-6-3-5 0,6 3-2 0,0-4-2 16,6 4 0-16,0-4 0 0,1 0-2 0,6-3-2 15,0 3-2-15,-1 0-3 0,1-3 1 0,8 0-1 0,4 3-2 16,-5-2-3-16,6-2 0 0,-8 1-1 0,9-2 1 0,0 4-1 15,-1-4-2-15,0 2 0 0,-1 0 1 0,2 0-1 16,0-4-1-16,-2 3 1 0,1-3 0 0,-1 4 1 0,-4-4 0 16,5 0 0-16,-7 0-1 0,1 0 0 0,0 0 1 15,-7 0 0-15,-1 0 0 0,2 0 2 0,-8 0 0 0,0-4 3 16,-6 4-1-16,7 0 2 0,-7-3 1 0,7-1 1 0,-7 0 1 16,-7-2-1-16,7 0 2 0,-7 0-2 0,7-2 2 15,-6 1 0-15,0-1 1 0,0 1-3 0,-2 0 0 16,-4-4 0-16,4 4-2 0,3-4-1 0,-2 4-12 0,-1-4-26 15,3 3-45-15,-9-3-57 0,8-1-62 0,0-1-81 0,0-3-155 16,-1-1-106-16,0 2-78 0,-6-7-37 0,1 4 10 0</inkml:trace>
  <inkml:trace contextRef="#ctx0" brushRef="#br0" timeOffset="66640.64">12454 10335 432 0,'0'-9'470'0,"-8"7"-142"0,8-3-129 16,-7 2-74-16,7-1-37 0,-5 1-13 0,5-1 0 0,0 0 3 15,-7 4 5-15,7-4 1 0,0 4-8 0,0 0-4 0,-6-3-6 16,6 3-12-16,0 0-13 0,0 3-11 0,-7-3-10 16,7 4-4-16,-13 4-2 0,7-1 4 0,-8 3 3 15,2 2 4-15,-9 3 5 0,2 4 3 0,0 2 2 0,-7-3-2 16,0 8-3-16,-7-1-6 0,6 1-3 0,-11 0-1 0,5 3-5 16,1 4 0-16,-7-3 0 0,7-1 4 0,-2-4 5 15,1 1 3-15,1 0 5 0,6-5 1 0,1 2 4 0,5-5 0 16,0 1 1-16,1-5-5 0,5-3-6 0,2 0-2 15,6-4-7-15,-8 0-3 0,14 1-5 0,-6-5-1 0,6 1 1 16,0 0 6-16,6-4 5 0,0 3 6 0,8-3 9 0,-2 0 4 16,8 0 6-16,0-3 5 0,5 3-1 0,2-4-4 15,5 4-3-15,0-7-4 0,1 7-6 0,7-8-6 16,-1 4-6-16,-7 1-4 0,7 0-5 0,7-1-2 0,-7 0-3 16,0 1 1-16,7-5-1 0,-8 4-2 0,9-3 1 0,-3 0-2 15,-3 4 0-15,4-5 1 0,0 1 0 0,1-1 0 0,-7 2 1 16,1-6 1-16,-8 9-2 0,1-5 0 0,-14 4 0 15,1 0-4-15,-1 4 3 0,-7-3-17 0,-5 3-24 16,1-3-36-16,-2 3-49 0,0 0-53 0,-6 0-48 0,0-4-38 16,7-1-60-16,-7-1-67 0,-7 2-112 0,7-3-53 0,-6 3-12 15,0-4 18-15</inkml:trace>
  <inkml:trace contextRef="#ctx0" brushRef="#br0" timeOffset="67218.59">12995 10730 264 0,'-8'-3'296'0,"8"3"-77"0,-6-4-67 0,6 4-52 16,-6-5-32-16,6 5-20 0,0-3-13 0,0 3-5 0,0-3-3 15,0 3-4-15,0-4-2 0,0 4-2 0,0-4-2 0,0 4-2 16,0-3-2-16,0 3 0 0,0-4-1 0,0 0-2 0,0 4 2 16,0-4 2-16,0 1 3 0,0-1 1 0,0 1 6 15,0-1-1-15,0 1 0 0,6-1 4 0,-6-4 0 16,0 5 2-16,6-1 3 0,-6-4 1 0,0 6 0 0,0-6 1 15,8 4 3-15,-8-3 4 0,0 3 6 0,6 1 3 0,-6-5 2 16,0 5 2-16,0-1 6 0,0-1 2 0,0 5 2 16,0-3-3-16,0 0-5 0,0 3-7 0,0 0-7 0,0-4-7 15,0 4-9-15,0 0-7 0,0 0-9 0,0 0-3 16,0 4-1-16,6-1-2 0,0 0 0 0,-6 6 2 0,7 2 1 16,0 0 4-16,-1 0 1 0,-6 7 6 0,7-3-5 0,-1 2 3 15,-1 6 4-15,-5-2 0 0,9 2 1 0,-9 2-1 16,6-3 1-16,-1 4-4 0,-5-1 4 0,7 1-2 0,1 0-4 15,-2-1-3-15,0-2-1 0,-6 2 1 0,13-3-4 16,-6 0-2-16,0 4-1 0,-7-8-1 0,6 4-1 0,0-4 0 16,0 1-3-16,2-1 2 0,-2-4 0 0,-1 1 0 0,-5 0-1 15,8-3 1-15,-8-2 1 0,7 1-2 0,-7-1-1 16,5-2 1-16,-5-4-5 0,0 3-11 0,8-3-18 0,-8-1-23 16,0 1-27-16,6 0-27 0,-6-1-31 0,6-3-40 15,-6-3-74-15,8-1-134 0,-8-3-69 0,0 0-40 0,0-1-18 16</inkml:trace>
  <inkml:trace contextRef="#ctx0" brushRef="#br0" timeOffset="67687.2">13157 10147 10 0,'0'-11'495'0,"0"5"3"16,5-6-163-16,-5 5-147 0,8-1-77 0,-1 1-38 0,6 0-12 15,-1 0-2-15,-4-1 5 0,10 5 4 0,-4-1 5 0,-1 0-1 16,7 1-2-16,-3 3-9 0,3 0-12 0,1 3-12 16,-8 5-11-16,7-1-9 0,-8 4-5 0,-5 3-4 0,6 5-2 15,-13-1-2-15,7 3 0 0,-14 2-2 0,1 3 1 16,-1-1 0-16,0 5 0 0,-5-5 0 0,-2 1 1 0,2 3 2 16,-8-7 2-16,7 4 5 0,-2-4 9 0,-2 0 9 0,3-3 10 15,8-1 9-15,-7-4 6 0,-1 1 3 0,8-4 3 16,0-1-1-16,0-2-3 0,-2-1-4 0,8 1-3 0,0-4-1 15,0-4 6-15,0 3 12 0,8-3 14 0,-2 0 10 16,6 0 5-16,2-3 2 0,5-1 0 0,7 0-6 0,-1 0-11 16,9-3-17-16,-2-1-18 0,1-2-14 0,-1 3-15 15,8-1-18-15,-1-3-30 0,0 4-49 0,1-4-61 0,-8 0-62 16,1 3-57-16,-1-3-70 0,1 1-120 0,-7-2-128 0,-7 2-71 16,1-1-3-16</inkml:trace>
  <inkml:trace contextRef="#ctx0" brushRef="#br0" timeOffset="68561.98">13867 10957 165 0,'0'0'185'0,"0"0"-33"15,0 3-27-15,0-3-26 0,0 0-20 0,0 0-13 0,0 4-9 16,0-4-6-16,0 0-7 0,6 0 0 0,-6 0-3 16,0 0-2-16,0 0-2 0,0 0 3 0,0 0-1 0,0 0 0 15,0 0 3-15,0 0-2 0,0 4-2 0,0-4 0 0,0 0-4 16,-6 0-1-16,6 0-2 0,0 0-3 0,0 0-3 16,0 0-2-16,-6 4-3 0,6-4-1 0,0 0-4 15,0 0-2-15,0 0-2 0,0 0-1 0,-7 0-2 0,7 3-1 16,0-3 2-16,0 0 0 0,0 0 1 0,0 0 3 0,0 0 0 15,0 0 3-15,0 0 4 0,0 0 3 0,0 0 2 0,0 0 0 16,0 0 1-16,0 0 0 0,0 0 0 0,0 0-2 16,7 0-3-16,-7 0-2 0,0 0-3 0,0 0 1 15,0 4 0-15,0-4 1 0,0 0 2 0,6 0 0 0,-6 0 0 16,6 0 3-16,2 0 0 0,-2 0 1 0,0 0 0 0,8 0 1 16,-8 0 1-16,0 0-2 0,7 0 0 0,-6-4 0 15,6 4 0-15,-1 0 1 0,-4 0 3 0,4-3 0 0,2 3 1 16,-1 0 0-16,-1 0 1 0,2-4-1 0,-2 4-1 15,8 0-2-15,-7-4-4 0,7 4 2 0,0-4-5 0,-1 4-2 16,1-3 0-16,5 0 1 0,-6-1 2 0,8 4 0 0,-7-4 1 16,6-3-6-16,-8 3 4 0,9 0 2 0,-7 1 4 15,6-1 1-15,-7 1 2 0,1-1 1 0,-6 1-1 0,4 3 1 16,-4-4 0-16,-1 0 1 0,-1 0-1 0,-4 1-1 16,4 3 0-16,-6 0 5 0,-6-5 6 0,8 2 9 0,-8 3 7 15,6 0 6-15,-6-4 5 0,6 4 7 0,-6 0 3 0,0 0-2 16,0 0-1-16,0-2-4 0,0 2 6 0,0 0-10 15,0 0-10-15,0 0-9 0,0 0-8 0,0 0-5 0,0 0-9 16,0 0-6-16,0 0-17 0,0 0-1 0,0 0 1 16,0 0-6-16,0 0-4 0,0 0-7 0,0 0-11 0,0 0-14 15,0 2-21-15,0-2-30 0,0 0-38 0,0 0-37 16,0 0-38-16,0 0-33 0,0-2-29 0,-6 2-24 0,6-5-22 16,0 2-27-16,-6-1-34 0,6-4-58 0,-8 5-52 0,-4-1-14 15</inkml:trace>
  <inkml:trace contextRef="#ctx0" brushRef="#br0" timeOffset="68937.16">14180 10723 174 0,'0'0'397'0,"0"-5"-90"0,0 2-94 16,0 3-76-16,0 0-43 0,0-3-22 0,0 3-9 0,0-4-4 15,0 4-1-15,0 0-3 0,6 0-3 0,-6 0 0 0,0 0 1 16,7 4 2-16,-7-1 1 0,6 5 3 0,0-1 5 16,2 0 7-16,-2 8 6 0,1-3-1 0,-1 2-3 0,1 4-6 15,-1 0-4-15,1 1-5 0,5-1-8 0,-4 0-9 0,-2 4-9 16,0-3-4-16,1 2-2 0,6-2-2 0,-7-1-1 15,0 0-1-15,-6 1-1 0,7-1 0 0,0 1 1 0,0-5 4 16,-1 1 3-16,-6-1-1 0,6 1 0 0,-6-5-4 16,7 2-1-16,-7-5-1 0,0 0-2 0,7 1-5 0,-7-1-5 15,0-3-3-15,0-1-2 0,0 2-1 0,6-5-10 0,-6 2-23 16,0 2-33-16,0-4-38 0,6 0-37 0,1 0-43 16,-1 0-63-16,1-4-110 0,0 2-117 0,-1-3-65 15,0-2-16-15</inkml:trace>
  <inkml:trace contextRef="#ctx0" brushRef="#br0" timeOffset="69671.16">14943 10587 284 0,'-8'-4'411'0,"1"-3"-98"0,7-1-104 0,0 1-77 16,0 4-45-16,0-4-25 0,0 3-13 0,0 0-6 0,7-3-4 15,-7 3-2-15,8 1-5 0,-2-2-1 0,-6 3-4 16,6-2-1-16,1 0-2 0,0 0 2 0,-1 4 0 0,-6 0 5 16,13 0 3-16,-7 4 4 0,1 0 7 0,6 0 7 15,-8 3 5-15,10 3 10 0,-3 2 7 0,2 5 5 0,-1 2 3 16,-7 3 4-16,14 4 1 0,-8-1-4 0,2 1-3 0,-1 3-8 16,7 0-11-16,-9 1-7 0,4-1-6 0,-3 1-10 15,2-1-8-15,-1 0-4 0,-1-3-6 0,2 3-2 16,-8-3-4-16,7-1-3 0,-1-3-1 0,-4 1-1 0,5-1-2 15,-6-1-1-15,-1-2-2 0,0-1-1 0,0-4-1 0,2 1 0 16,-8-3-9-16,6-2-13 0,-6-3-17 0,6 5-24 0,-6-10-27 16,0 6-24-16,0-4-28 0,0-4-24 0,0 0-25 15,0 0-25-15,0-4-45 0,0-4-78 0,0 2-101 16,-6-5-47-16,0-1-17 0</inkml:trace>
  <inkml:trace contextRef="#ctx0" brushRef="#br0" timeOffset="70077.43">14994 10415 257 0,'-6'-7'472'0,"6"2"-125"0,-7-1-141 15,7 2-82-15,0 0-45 0,0 1-22 0,0-1-9 16,0 0-1-16,7 0-1 0,-1 4 0 0,1-2-1 0,6-3 0 15,-8 2-4-15,10-1-2 0,-3-1-1 0,2 3-2 0,-1-2 0 16,-1 0-1-16,2 1 0 0,-2-4-1 0,2-2 2 0,5 7 6 16,-5-6 0-16,-3 1 5 0,10-1 0 0,-8-3 4 15,0 3 0-15,6 2-2 0,-5-5-1 0,-3 3-7 0,9 2-4 16,-6-2-5-16,6 0-5 0,0 1-6 0,-8 0-2 16,8 0 1-16,-1-1-4 0,6 0 1 0,-4 2-1 0,-2-2 2 15,1 5-1-15,0-5 1 0,-1 4-1 0,-7 1-2 16,8-2-2-16,-6 3 1 0,-8 2-4 0,1 0 0 0,6 0 0 15,-7 2 3-15,1 6 5 0,-1-1 2 0,1 9 5 0,-7-5 4 16,0 7 2-16,0 4-1 0,0 0-1 0,0 0-5 16,7 3-5-16,-7-2-2 0,0 2-4 0,0 1-3 0,0-4 0 15,6 0-1-15,-6-1-2 0,6 2 2 0,-6-2-2 16,0-2 0-16,0-1-1 0,7 1-4 0,-7-2-4 0,7-2-23 16,-7-1-36-16,6 1-44 0,-6-3-45 0,7-1-43 15,-1-1-62-15,7-5-111 0,-6 2-135 0,-1-7-68 0,0 3-14 16</inkml:trace>
  <inkml:trace contextRef="#ctx0" brushRef="#br0" timeOffset="70530.3">15633 11188 242 0,'0'-3'479'0,"0"-2"-111"0,0 2-134 0,0-1-90 0,0 0-49 15,0 0-19-15,0 2-2 0,0 2 2 0,0-5 3 16,-7 5 2-16,7-3 1 0,-6 3-2 0,-7 3-2 0,6-3-7 15,-6 5-8-15,1-3-7 0,-2 6 0 0,2-1-7 0,-2 5-4 16,0-4-4-16,9 2-7 0,-2 5-3 0,1-4-5 16,6 3-8-16,0 1-11 0,0-1-1 0,6 5-1 0,6-4-1 15,2 2-1-15,0-1 0 0,5 2-2 0,-6-3 1 16,6-1-2-16,1 0 0 0,0 1 1 0,-7-1 1 0,0 1 0 16,0 1 0-16,-1-3 1 0,2-1 0 0,-8-1-2 15,1 4 1-15,-1-7-1 0,-6 2 2 0,0-3 2 0,0 1 4 16,0-1 4-16,-6 0 4 0,-7 0 3 0,7-3 1 0,-8 4 0 15,1-5 0-15,0 2-3 0,0-3-5 0,-7 2-15 0,8-4-25 16,-2 3-26-16,1-3-27 0,7 0-26 0,-7-3-29 16,6 3-32-16,7-4-45 0,-6 2-65 0,12-3-81 15,-6-6-83-15,0 4-41 0,7-4-21 0</inkml:trace>
  <inkml:trace contextRef="#ctx0" brushRef="#br0" timeOffset="70748.98">15764 11268 42 0,'0'-3'508'0,"0"-1"-2"0,0 8-162 16,0-4-146-16,0 3-82 0,0 5-40 0,0 0-12 0,6 2 2 15,-6 1 7-15,0-1 12 0,6 2 12 0,-6-1 10 16,7 3 7-16,0 2-2 0,5-2-6 0,-5 4-9 0,6 1-7 16,-6-2-12-16,5-2-12 0,2 5-12 0,-2-2-11 15,-5 0-8-15,6 1-9 0,0-5-7 0,-7 4-6 0,8-4-14 16,-2 1-25-16,-4 3-26 0,4-2-33 0,-5-7-33 0,6 7-32 15,-6-5-30-15,5 0-33 0,-6 0-33 0,-6-4-43 16,8-3-62-16,-8-1-99 0,-8-3-34 0</inkml:trace>
  <inkml:trace contextRef="#ctx0" brushRef="#br0" timeOffset="70967.67">15835 11327 188 0,'6'-14'442'0,"8"-1"-111"15,-8 3-116-15,7 2-82 0,-6 2-45 0,6 1-22 16,-1 0-10-16,-5 3-4 0,0 1 1 0,5-1 2 0,-4 4-3 16,-2 4-5-16,0-1-3 0,1 1-5 0,-1 3-7 15,-6 0-6-15,0 4-6 0,0-4-7 0,0 5-4 0,-6 3-2 16,-1-5-1-16,7 5-4 0,-6-3-4 0,0 2-9 16,-2-3-9-16,2 0-13 0,0 0-18 0,6-1-21 0,-7 2-30 15,7-5-50-15,0-3-79 0,0 2-137 0,7 0-68 0,-7-6-23 16</inkml:trace>
  <inkml:trace contextRef="#ctx0" brushRef="#br0" timeOffset="71186.52">16070 11247 437 0,'0'-8'502'0,"0"5"-136"0,0-2-152 16,0 3-92-16,0-2-51 0,0 0-29 0,0 4-15 15,0 0-8-15,0 0-4 0,0 0-2 0,0 0-1 0,0 0-5 16,6 4-4-16,-6 0-1 0,6-2-1 0,1 3-1 15,0-2 1-15,6 1-2 0,-7 0 0 0,8-1 1 0,-8 4 0 16,0-3 0-16,7 3-1 0,-6 1 1 0,5-5 0 0,-5 4 1 16,0 1 0-16,0-1-1 0,-1 1 0 0,0-2 0 15,1 2 0-15,-7-1 0 0,7 1 0 0,-1 0 0 16,0-2-1-16,1 2-4 0,0-4-9 0,6 0-16 0,-7 3-23 16,0-7-38-16,1 0-60 0,6-4-104 0,0 1-114 0,-6-5-63 15</inkml:trace>
  <inkml:trace contextRef="#ctx0" brushRef="#br0" timeOffset="71951.83">15666 9774 405 0,'-7'-5'473'16,"7"3"-140"-16,0-2-134 0,0 4-72 0,0-3-36 0,0 3-18 16,0-4-3-16,7 0 0 0,-7 4 3 0,6-4-3 0,-6 0-2 15,7 4-2-15,5-4-4 0,2 1-6 0,-1 3-8 16,0-4-5-16,6 4-4 0,1-2 2 0,0 2 0 0,-1-5-1 15,1 5-2-15,0 0-3 0,-2 0-3 0,2 5-4 16,-1-3-3-16,-5 5-4 0,-8 1-5 0,8 0-3 0,-14 3-2 16,6 3 2-16,-6 5-3 0,-6-4 1 0,-2 6-1 0,-4-3 2 15,-2 4-1-15,2 0 3 0,-8 1 6 0,7-2 2 16,-7-2 11-16,1-1 10 0,-1 0 14 0,8-4 10 16,-2-2 9-16,2 3 4 0,-2-8 0 0,8 4-2 0,-1-4-9 15,1-3-10-15,6 0-13 0,-7-1-11 0,7 1-9 0,0 0-6 16,7-4 0-16,-1 4 1 0,1-4 6 0,-1 0 1 15,8 0 1-15,5 0 2 0,0-4-2 0,1 4-3 0,7-4 0 16,-9 0-7-16,9-3-9 0,-1 3-3 0,0-3-2 0,0 3-3 16,-1 0 0-16,-5-4 1 0,0 6-5 0,-1-2 1 15,-5 1 3-15,-2-2 0 0,2 2-1 0,-1 3-13 0,-7-4-6 16,1 4-21-16,0-4-35 0,-7 4-50 0,0 0-56 16,0 0-51-16,6 0-53 0,-6 0-68 0,0 0-142 0,-6 0-65 15,6 4-36-15,-7-4 1 0</inkml:trace>
  <inkml:trace contextRef="#ctx0" brushRef="#br0" timeOffset="72561.25">16362 10620 79 0,'0'0'341'16,"0"0"-65"-16,-6 0-64 0,6 0-61 0,0 0-45 15,-6 0-31-15,6 0-22 0,0 4-12 0,0-4-7 0,0 0-2 16,0 0-6-16,0 0-2 0,0 0 0 0,0 0-4 0,0 0 0 15,0 0-3-15,0 0-1 0,0 4-2 0,0-4 0 16,0 0 1-16,0 0 1 0,0 0 0 0,0 0 3 0,0 0 2 16,0 3 3-16,0-3 4 0,6 0 6 0,-6 0 4 0,0 4 5 15,6-4 4-15,2 0 4 0,-2 0 3 0,0 0 2 16,7 0 0-16,0-4-4 0,0 4-1 0,7 0-6 0,-6-3-4 16,4 3-5-16,9-4-7 0,-7 0-6 0,-2 1-5 15,9 3-1-15,-1-5 1 0,0 2 8 0,0 0 1 0,1-1 3 16,-2 4 1-16,-5-5 3 0,6 2 1 0,-6 0-2 0,-1 3 0 15,1-4-7-15,-1 0-1 0,-6 4 4 0,-7-3 5 16,1 3 4-16,0-4 8 0,-1 4 9 0,1 0 2 0,-7 0 1 16,0-4-4-16,0 4-5 0,-7-4-7 0,7 4-9 15,-6 0-13-15,6 0-17 0,-7 0-25 0,7-3-32 0,0 3-32 16,-7 0-35-16,7 0-33 0,0 0-28 0,0 0-27 0,0 0-28 16,0-4-32-16,-6 1-48 0,6-4-91 0,-6 3-53 15,-1-4-24-15</inkml:trace>
  <inkml:trace contextRef="#ctx0" brushRef="#br0" timeOffset="72842.39">16571 10393 79 0,'0'-4'465'0,"0"1"-86"0,0 3-123 0,0-4-100 16,0 0-56-16,7 4-29 0,0 0-12 0,-7 0-4 0,6 4 0 15,0 0 0-15,1 3 1 0,0-3-1 0,-1 7 1 0,0-4 1 16,1 8 2-16,6-1 0 0,-6 1-1 0,5 2-3 15,-4 2-3-15,4-4 0 0,1 7-1 0,0-3-1 0,0-2-3 16,1 6-3-16,-3-5-3 0,-4 4 4 0,6-3 1 16,1 3-1-16,-9-5-6 0,3 2-4 0,5 0-5 0,-7-5-4 15,1 1-2-15,-7 3-9 0,7-7-5 0,-7 4-3 0,6-5 0 16,-6 2 1-16,0-5-3 0,0 3-1 0,0-1-2 16,0-6-2-16,6 4-7 0,-6-3-19 0,0-1-26 0,0 1-34 15,0 0-26-15,7 0-30 0,-7-4-30 0,0 0-46 16,0 0-78-16,0-4-143 0,0 0-48 0,0-3-25 0</inkml:trace>
  <inkml:trace contextRef="#ctx0" brushRef="#br0" timeOffset="77216.39">17640 10342 91 0,'0'0'149'0,"0"0"-14"0,0 0-17 16,0 0-18-16,-7 0-20 0,7 0-17 0,0 0-14 0,0 0-10 16,-6 0-10-16,6 0-7 0,0 3-2 0,-6-3-4 15,6 0 0-15,0 0-1 0,0 4 2 0,0-4-1 16,0 0 2-16,0 0 0 0,0 0 0 0,-7 0 3 0,7 0 0 16,0 0 4-16,0 0 1 0,0 0 2 0,0 0-2 0,0 0 0 15,0 0-2-15,0 0-1 0,0 0-4 0,0 0-2 0,0 0-2 16,0 0 0-16,0 0-1 0,0 0-2 0,0 0-2 15,0 0-1-15,0 0-1 0,0 0-1 0,0 0-4 16,0 0-2-16,0 0-1 0,0 0 0 0,0 0 0 0,0 0 0 16,0 0 0-16,0 0 0 0,0 0 0 0,0 0 0 0,0 0 0 15,0 0 0-15,0 0 0 0,0 0 0 0,0 0 1 16,0 0 0-16,0 0 3 0,0 0 0 0,0 0 0 0,0 0 0 16,0 0 1-16,0 0 0 0,0 0 1 0,0 0-4 15,0 0 0-15,0 0-1 0,0 0 0 0,0 0-1 0,0 0 0 16,0 0-1-16,0 0-1 0,0 0 2 0,0 0 0 0,0 0 0 15,0 0 0-15,0 0 2 0,0 0 0 0,0 0 1 16,0 0 2-16,0 0 2 0,0 0 0 0,0 0 0 16,0 0 0-16,0 0-1 0,0 0 2 0,0 0-1 0,0 0 0 15,0 0 0-15,0 0-1 0,0 0 1 0,0-4 1 0,0 4 1 16,0 0 0-16,0 0 0 0,0 0-1 0,0 0 4 0,0 0 1 16,0 0 1-16,0 0 1 0,0 0 0 0,0 0 0 15,0 0 1-15,0 0-1 0,0 0-3 0,0 0-1 0,0 0-2 16,0-3-2-16,-6 3-2 0,6 0-2 0,0 0-1 0,0 0-1 15,0 0-1-15,0 0 0 0,0 0-1 0,0 0 0 16,0 0 0-16,0 0-4 0,0 0 2 0,0 0 3 16,0 0 0-16,0 0-1 0,0 0 2 0,0 0-1 0,0 0 0 15,0 0 2-15,0 0 0 0,0 0-2 0,0 0 0 0,0 0 0 16,0 0 0-16,0 0 1 0,0 0 1 0,0 0-1 16,0 0 1-16,0 0-2 0,0 0 0 0,0 0-4 0,0 0-5 15,0 0-6-15,0 0-9 0,6 0-13 0,-6 0-16 16,0 0-22-16,0 0-42 0,0-4-84 0,7 1-135 0,-7-2-70 15</inkml:trace>
  <inkml:trace contextRef="#ctx0" brushRef="#br0" timeOffset="78653.38">17907 10173 62 0,'0'0'260'0,"0"0"-49"0,0 0-48 0,0 0-44 16,-7 0-33-16,7 0-28 0,0 0-20 0,0 0-13 0,0 0-9 15,0 0-6-15,0 0-2 0,0 0 2 0,0 0-3 0,0 0 0 16,0 0 0-16,0 0-1 0,0 0 1 0,0 0 2 16,0 0 2-16,0 0-1 0,0 0 5 0,0 0 2 0,0 0-2 15,0 0 4-15,0 0-1 0,0 0 0 0,0 0-3 0,0 0 1 16,0 0-2-16,0 0 0 0,0 0 0 0,0 0-1 16,0 0-1-16,0 0 1 0,0 0-1 0,0 0 0 15,0 0-1-15,0 0 0 0,0 0 1 0,0 0 1 0,0 0 0 16,0 0-1-16,0 0-2 0,0 0-1 0,0 0 1 0,0 0-3 15,0 0-1-15,0 0-3 0,0 0-1 0,0 0 0 0,0 0 0 16,0 0-2-16,0 0-3 0,0 0 0 0,0 0-2 16,0 0 2-16,0 0-3 0,0 0 1 0,0 0 0 15,0 0 1-15,0 0 0 0,0 3 1 0,0-3 2 0,0 0 0 16,0 0 1-16,7 0 0 0,-7-3-1 0,0 3 0 0,0 0-1 16,0 0 1-16,0 0 1 0,0 0 0 0,0 0 0 15,0 0-1-15,0 0 1 0,0 0 0 0,0 0 1 0,0 0 1 16,0 0-1-16,0 0 1 0,0 0-1 0,0 0-1 15,0 0 0-15,0 0 0 0,0 0-1 0,0 0-3 0,0 0-2 16,0 0-3-16,0 0-2 0,0 0-3 0,0 0-7 0,-7 0-8 16,7 0-8-16,0 0-10 0,0 0-12 0,0-4-20 15,0 4-30-15,0 0-45 0,0 0-70 0,0-3-94 16</inkml:trace>
  <inkml:trace contextRef="#ctx0" brushRef="#br0" timeOffset="83152.33">13071 10096 245 0,'-5'-3'301'16,"-10"-4"-92"-16,10 3-81 0,-1 0-57 0,6 0-33 15,-7 1-17-15,7-1-12 0,0 0-5 0,0 1-4 0,0-1-2 16,0 0 0-16,0 0-3 0,7 1 0 0,-7-2 1 15,6 5 3-15,-1-2-3 0,-5-2-4 0,9 4-7 0,-3-3-13 16,-6 3-14-16,0 0-21 0,5 0-27 0,-5 0-30 0,0 0-34 16,0 0-41-16,0 0-41 0</inkml:trace>
  <inkml:trace contextRef="#ctx0" brushRef="#br0" timeOffset="85901.67">12570 10045 103 0,'0'0'112'0,"0"-5"-7"0,0 5-9 0,0 0-11 16,0 0-13-16,0-2-15 0,0 2-14 0,0 0-23 15,0-4-14-15,7 4-17 0,-7-3-15 0,7-2-23 0,5 2-31 16,-5-1-38-16,0 0-52 0,-1-2-60 0</inkml:trace>
  <inkml:trace contextRef="#ctx0" brushRef="#br0" timeOffset="86370.31">12825 9894 127 0,'5'-4'204'0,"-5"2"-28"0,0-2-23 0,7 4-21 0,-7-3-21 16,0-2-22-16,0 2-17 0,0 3-15 0,8-4-9 16,-8 0-9-16,6 0-6 0,-6 1-5 0,6 3-2 0,-6-4-3 15,0 1 2-15,7 3-1 0,-7 0 1 0,0-4-1 0,0 4-2 16,0 0-1-16,0 0-2 0,0 0-1 0,0 0-2 16,-7 4 0-16,7-4 3 0,0 3 2 0,-6 1 0 0,0-1 2 15,-2 5 3-15,1-1 2 0,2 1 2 0,-2-2 1 16,-6 2-2-16,7 4-2 0,-7-5-1 0,6 3-2 0,-6 2-1 15,7-1 2-15,-8 0-2 0,2 0 0 0,5 3 2 0,-6 1 0 16,-1 3 1-16,1 1 2 0,1-1 1 0,-8 8 1 16,7-5 3-16,1 6 3 0,-2 2 2 0,1-4 1 0,-1 5 1 15,-5 2 1-15,6 2 1 0,1-2-1 0,-8 5 0 16,7 3 3-16,0 1 0 0,0-1 2 0,-1 4 2 0,1 3 1 16,0 1-2-16,1 0-1 0,-1 3-4 0,6 1-4 15,-6-2-5-15,7 2-2 0,0-4-6 0,-2 2-1 0,2 2 0 16,0 0 3-16,6-6 2 0,-7 7 2 0,7-2 5 0,0 3 5 15,0-7 5-15,0 6 3 0,0-2 1 0,7 1 2 0,-1-2-2 16,0-2-4-16,8 4-4 0,-2-5-7 0,8 0-4 16,-1 1-7-16,7 0-4 0,7-1-6 0,-7-2-7 15,7-5-2-15,6 4-3 0,-6-4-1 0,6-3-4 0,0-1-3 16,0 1-4-16,-6-4-6 0,6-5-8 0,0 2-12 0,0-4-12 16,-6-4-12-16,-1 0-10 0,7-3-12 0,-6-1-14 15,-2-5-15-15,-4-1-14 0,6-1-15 0,-7-3-16 0,-1-4-22 16,3-2-20-16,-10-2-40 0,9 0-71 0,-14-2-132 15,6-2-54-15,-5 0-19 0</inkml:trace>
  <inkml:trace contextRef="#ctx0" brushRef="#br0" timeOffset="90478.9">15614 10456 124 0,'-14'10'405'0,"-5"0"-87"0,-1 9-86 16,8 0-66-16,-8 6-46 0,0 4-25 0,1 5-17 15,-1 3-12-15,7-1-9 0,0 4-6 0,7-3-8 0,-1 0-6 16,14-1-6-16,-1-3-6 0,0 0-4 0,14-3-4 16,0-1-1-16,6-11 3 0,-1 0 4 0,15-7 5 0,-7-7 8 15,6-4 5-15,-1-4 4 0,8-7 4 0,0-3 6 0,0-4 3 16,-1-8 10-16,1 0 10 0,-1-7 5 0,-5 0 7 16,-2-3 7-16,1-4 3 0,-6 3 1 0,-1-4-2 0,-6 2-9 15,-5 2-10-15,-9-1-10 0,2-1-12 0,-14 3-14 0,0-1-7 16,0-1-7-16,-14 6-8 0,2-1-6 0,-15-1-6 15,1 5-5-15,-6 0-2 0,-7 7 3 0,0 4-3 16,-7 3-1-16,-7 4-1 0,2 8-1 0,-1-1 0 0,-7 8 0 16,7 2 0-16,-7 6-1 0,7 2-1 0,6 1 0 0,1 3-1 15,5 5-1-15,8-6 1 0,6 5-1 0,7-3-2 0,5 3 1 16,8-4-5-16,12 1 4 0,8-5 4 0,5 1 0 16,13-8-1-16,2 0 3 0,11-7 0 0,1-3 1 15,5-4 0-15,2-8-1 0,-1 1 0 0,0-5-1 0,6-3 3 16,-5 0 2-16,-1-4-1 0,-7 1 1 0,-5-5 6 0,-1 1 1 15,-7-1 4-15,-5 1 3 0,-2 0 0 0,-12 0-2 16,0 4-6-16,-13-5 2 0,0 5 0 0,-7-2-3 0,-5 2-2 16,-8 3-4-16,-6 1-2 0,-7 6-1 0,-6 0 6 15,1 7-3-15,-8 4-1 0,-7 4 0 0,2 8-2 0,-2 3 1 16,-12 7 1-16,7 8 0 0,-1-1-1 0,0 8 1 0,7 8-2 16,0-1 0-16,5 4 0 0,3 0-1 0,12 4-1 15,6 0 1-15,-2-2-1 0,16 2 1 0,4 0-1 0,8-4 0 16,8 4 2-16,12-8 0 0,0 0 0 0,6 1 0 15,-1-8 0-15,6-8 0 0,10 0 1 0,-8-6 1 0,6 0-2 16,-1-8 1-16,2-4 0 0,-1 0 0 0,0-3 1 0,-7-4-2 16,1 0 0-16,-7 0-1 0,0 4-8 0,-6-4-2 15,-7 4-5-15,-7-1-2 0,1 1-1 0,-14 6 1 16,1 2-2-16,-13 2 4 0,5 1 3 0,-12 7 2 0,0-4 5 16,1 8 2-16,-8-4-4 0,0 3 2 0,7 1 2 0,-6-1 2 15,6 2 2-15,-7-2-1 0,13 1-7 0,-6-1-4 16,13 1-1-16,0-7-7 0,0 3-7 0,13-5-5 0,0-2-2 15,0-1-2-15,7-2 3 0,5-1 4 0,2-4 3 0,-2 0 4 16,8-7 6-16,0 4 1 0,-1-4 2 0,1-4 0 16,0 4 2-16,-1 0 0 0,1 0-2 0,-8 0-5 0,2 0-3 15,-8 4-2-15,1 3 1 0,-1 0-1 0,-6 1 1 16,-6 3 2-16,-1 5 5 0,1-2 4 0,-1 1 5 0,-6 3 3 16,0-4 0-16,6 4 1 0,-6 1 2 0,7-2-1 0,0-2-1 15,-1 5 0-15,7-6 0 0,-7 1 1 0,14-1 0 16,-7-2 1-16,7-6 0 0,-1 2-1 0,7-1 2 0,-7-3 1 15,1-4 0-15,6-4 1 0,0 0 2 0,0-3 5 16,-6 0 4-16,6-1 6 0,-7 1 2 0,7-4 2 0,-13 0 4 16,6 4 4-16,-6-5 0 0,0 6-3 0,-6-2-5 0,0 0-3 15,-1 1-6-15,-6 5-2 0,0-4-4 0,7 4-4 16,-8 2-4-16,2 0 1 0,-2 2-1 0,1 4-2 16,-6 0 1-16,12-3-1 0,-5 5-1 0,-2 0-2 0,8-2 1 15,6 1-4-15,-8-2 1 0,16 2 3 0,-2-3-2 0,0 0 3 16,14-4 1-16,0-4 1 0,-1-3 0 0,7-2 1 0,1-4 1 15,5-6-1-15,1-3 2 0,-7 1-1 0,6-5 0 16,1-3 4-16,-7 2 5 0,0-6 8 0,-6 4 7 16,5-3 6-16,-11 3 0 0,6-6 2 0,-8 3 1 0,-5-1-5 15,-7-3-6-15,0 2-19 0,-7-2-20 0,-5-1-20 0,-8 1-14 16,0 0-15-16,-6-6-11 0,1 6-7 0,-9-4-2 16,-5 3 5-16,0 0 11 0,-7 8 13 0,1-4 14 0,-7 8 12 15,7 2 10-15,-8 5 10 0,1 4 9 0,7 6 7 0,-8 1 5 16,8 3 3-16,4 4 1 0,10 4 3 0,-2 3-1 15,6-3 0-15,2 3-4 0,6 4-6 0,-1 0-1 0,8 0-3 16,4 4-1-16,2 0-1 0,12-4 0 0,2 4 0 16,4-1-1-16,8 1 6 0,5-5-8 0,2-3 2 0,6 5-1 15,6-9 3-15,0 5-1 0,-1-5 0 0,2-3-2 16,-1 0-1-16,-6 3 6 0,-1-3-5 0,-6 0-6 0,-6 5-6 16,-1-5-2-16,-5 0-3 0,-8 4 1 0,0-4 0 0,-6 3-1 15,0 0 3-15,0 1 3 0,-6 3 4 0,0 1 3 16,-8 0 2-16,0 2 2 0,9-2-1 0,-8 3-2 0,0 0 1 15,7-1 1-15,-2-2 0 0,2-1 1 0,0 1-1 0,6-5-1 16,6 4 1-16,-6-2 3 0,6-2-2 0,8-3 0 16,-1 0 1-16,0 0 0 0,6 0-1 0,1 0 0 15,-7-3 0-15,6-2-1 0,1 5-1 0,-7 0 0 0,0 0 0 16,0 0-2-16,0 5 1 0,-6 1 0 0,-1 2 0 0,1 3 2 16,-1 1 0-16,-6 2 1 0,6 4 0 0,-6 0 0 15,0 4 0-15,0 4 0 0,0-1-1 0,8 2-4 0,-8 5-4 16,0-3-9-16,6 1-6 0,0-1-8 0,7 4-7 15,0-7-8-15,0 3-4 0,7-7-2 0,-7-1-2 0,6 2 3 16,1-9 3-16,7 1 3 0,-9-7 6 0,2-2 5 0,-1-1 4 16,1-5 5-16,0 0 5 0,-7 0 5 0,0-5 5 15,0-1 5-15,-7 2 4 0,0-3 2 0,2-1 2 0,-8-4 3 16,-8 6 0-16,8-2 2 0,-6 1-1 0,-6-1-1 16,-2 6 2-16,1 2 3 0,-7 0 4 0,1 6 5 0,0 2 4 15,-1 3 2-15,1 3 4 0,-7 1 1 0,6 7-1 0,1 0-3 16,-1 1-6-16,7 2-4 0,6 4-3 0,1-3-4 15,-1 3-4-15,14 0-4 0,-1 0-1 0,8-3-2 0,-2 0-1 16,14-4-1-16,-6 0-3 0,7-8-1 0,-2 1-2 16,1-4-1-16,6-4-1 0,-5-3 0 0,5-4 1 0,-6-4 0 15,7 1 2-15,-7-4-2 0,0-1 3 0,-6-3 2 0,-1-3 3 16,1 3-1-16,-8-4 2 0,2 4 1 0,-7-3 1 16,-7-2 1-16,6-2 0 0,-12 3 0 0,6-2 0 0,-7-2-1 15,0 1 0-15,-6 0-2 0,7-4-1 0,-8-5-4 16,2 6-2-16,6-4-3 0,-8-1-1 0,8-3-2 0,-7 0 0 15,6-2-1-15,0-2 1 0,1 5 2 0,0-7 3 16,-1 6 3-16,0-3 4 0,1 6 4 0,6 0 4 0,-7 5 6 16,7-2 5-16,0 9 6 0,-6-1 5 0,6 4 1 0,-6 4-1 15,6 0-1-15,0-1-3 0,0 5-4 0,0-1-7 16,0 4-5-16,0-4-5 0,0 4-2 0,0 0-3 0,0 0-1 16,6 0-2-16,-6 4 0 0,6-4 0 0,1 4-1 15,-1-4 0-15,1 0 0 0,6 0 1 0,-7 0 0 0,8 0-1 16,-1-4 0-16,0 0-1 0,0 4 1 0,-7-4-1 0,7 1 1 15,-6 0 0-15,-1-1 3 0,0 0 1 0,-6 1-1 16,7-1 3-16,-7 0-1 0,0 0 2 0,-7 1 0 0,7 3-1 16,-6-4-1-16,6 1 1 0,-6-1 2 0,-1 4-1 15,0-3 6-15,1-1-2 0,0 4-1 0,6-4 1 0,-6 0 2 16,-1 4-2-16,7-3 0 0,0 3-2 0,-7-5-5 0,7 2 2 16,7-3 0-16,-7 1-2 0,7 2-3 0,-7-5 0 15,6 4 0-15,0-3 1 0,0 3-1 0,1 1-3 16,0 0-4-16,-1 3-2 0,-6-5-1 0,6 5-1 0,-6 0 1 15,0 0-1-15,0 5 1 0,0-5 2 0,0 3 7 0,-6-3 2 16,6 3 3-16,-6 1 2 0,-1 0 0 0,7-4 1 0,-7 3 5 16,1 1 0-16,6-4 1 0,0 4 0 0,-6-4-1 15,6 0 1-15,0 0 0 0,0 0-2 0,6 0-1 0,-6 0-3 16,6 0-1-16,8 0 1 0,-8-4-2 0,7 0 1 16,1 1 0-16,5 3 0 0,-6-4-1 0,0-3-4 0,0 4-2 15,0-2-5-15,0 1-1 0,0 1-3 0,0 0-3 16,-6 3-4-16,-1-4-1 0,1 4-1 0,-7 0 1 0,6 0 3 15,-6 0 2-15,0 0 2 0,0 0 3 0,0 4 2 16,-6-1 4-16,6-3 4 0,-7 3 1 0,1 1 3 0,-1 1-1 16,0-2 1-16,7-3-1 0,-6 3 0 0,6-3 1 0,0 4 0 15,0-4 0-15,-7 0-1 0,7 0-1 0,7 4 2 16,-7-4 0-16,0 0 0 0,0 0-1 0,0 0-4 0,0 3-5 16,6-3-10-16,-6 0-8 0,0 4-11 0,0-4-14 15,0 0-20-15,0 0-31 0,0 0-47 0,0 0-77 0,-6 0-109 16,6 0-62-16</inkml:trace>
  <inkml:trace contextRef="#ctx0" brushRef="#br0" timeOffset="93228.08">17451 10433 175 0,'-13'0'315'0,"-1"0"-66"0,8 0-63 0,0 0-55 16,0 0-41-16,-1 0-24 0,0 0-9 0,7 0-4 0,-6-3-2 16,-2 3 1-16,8-4 0 0,0 4 1 0,-5-4-5 15,5 4-2-15,0-4-6 0,5 1-3 0,-5-1 1 16,0 1 2-16,0-4 1 0,8 3 0 0,-2 0-1 0,-6-3 1 16,7 3-1-16,0-4 0 0,-1 1-1 0,0 0-4 0,8 2 1 15,-8-1 2-15,7-5 4 0,0 8 3 0,6-8 2 0,-5 3 4 16,6 1-1-16,-8-5-3 0,8 5-3 0,-1-1-6 15,1 2-5-15,-7 2-8 0,7-3-5 0,-1 3-5 16,-6 0-4-16,7 4-3 0,-7 0-3 0,0 0 0 0,6 4 0 16,-13 3 1-16,8 1-1 0,-1 3 1 0,-7 3 0 0,1 4 2 15,-1 1 2-15,-6 3-1 0,0 4 0 0,0-1 0 16,-6 8-1-16,-1-3 1 0,-6 3 0 0,1-1-1 0,-8 5 0 16,7-4-8-16,-7 3 3 0,0-2 4 0,-6-1 0 15,1-1 0-15,-1 2-1 0,0-5 0 0,-1 0 1 0,-5-3 7 16,6-3-4-16,-1-2-3 0,-5-3-1 0,6-3-1 0,-2-4 4 15,3 3 3-15,0-6 4 0,5-1 6 0,8-3 5 16,-8-1 6-16,6-3 7 0,0 0 6 0,9-3 0 16,-1-1-2-16,-8 0-2 0,14-3-4 0,-6-4-7 0,6 0-4 15,6 0-8-15,-6 0-6 0,14-3-2 0,-8 3-5 0,-1-3-3 16,9-2-1-16,6 1-2 0,-6 4-1 0,-2 1-2 0,8 2-1 16,-1 1-1-16,1-1 0 0,0 5-2 0,-1-1 0 15,1 4 7-15,-2 4-6 0,2-1-2 0,0 5 0 16,-1-4-2-16,1 7-1 0,0-5-2 0,-7 6 1 0,7-1-5 15,-8 4 0-15,8-5 2 0,-7 5-1 0,0 0-2 0,0-1 1 16,0 5-4-16,0-5 0 0,0 1-1 0,0 3-6 16,-6-3-6-16,6 0-2 0,-7 0-7 0,1-1-9 0,-1 1-6 15,0-5-8-15,2 5-5 0,-8-7 0 0,6 3-1 0,-6-4-1 16,0 4-4-16,6-8 0 0,-6 5-2 0,0-5-4 16,0-3-8-16,0 4-8 0,7-4-13 0,-7-4-30 0,6 1-54 15,1-5-94-15,-7 1-93 0,6 0-53 0</inkml:trace>
  <inkml:trace contextRef="#ctx0" brushRef="#br0" timeOffset="94056.04">18279 10518 141 0,'0'0'192'0,"0"0"-28"0,6 0-23 15,-6 0-17-15,0 0-14 0,0 0-9 0,0 0-10 0,0 0-8 16,0 0-6-16,7 0-7 0,-7 0-6 0,0 0-7 15,0 0-4-15,0 0-5 0,0 0-3 0,0-4-3 0,0 4 0 16,0 0-3-16,0 0 0 0,0 0 1 0,0 0-1 16,0 0 0-16,0 0 1 0,0 0-1 0,0 0 1 0,0 0 5 15,0 0 0-15,0 0-3 0,-7 0-1 0,7 4 0 0,0-4-3 16,0 0-1-16,0 0-4 0,0 0-8 0,0 0-4 16,0 0-2-16,-6 0-4 0,6 4-4 0,0-4-4 0,-8 0-2 15,8 0-3-15,-6 2 0 0,0 3-1 0,-1-2-1 16,1 1 0-16,-1-1 1 0,1 1 1 0,0 0 0 0,-1 3 4 15,0-3 1-15,1-1 4 0,-7 4 4 0,7 1 2 0,-2-4 3 16,-4 3 1-16,6 0 2 0,-8 1 0 0,-5-1 0 16,5 4 0-16,2 0 0 0,-8 1-1 0,1-2 0 0,-1 5 0 15,0-1-1-15,1-3 0 0,-1 4-1 0,0 4-2 0,2-5 0 16,-2 1-1-16,0 3-2 0,7-3-1 0,-7-1-3 16,8-3 0-16,-2 4-2 0,1-5-2 0,1 2-3 15,5-5-1-15,0 4-2 0,1-3 0 0,0 2 0 0,6-3 0 16,-7-2-1-16,7 2-1 0,-7 1 0 0,7-1 0 0,0-4 1 15,0 1 0-15,7 3 0 0,-7-3 1 0,7 0 2 16,-1-1 0-16,7 1 1 0,0 0-1 0,0-1 0 0,7 0 0 16,-2 1-2-16,9 0 1 0,-7-4-1 0,12 4 0 15,-6-4-1-15,7 3 8 0,-1-3-2 0,1 4-4 0,-1-4-2 16,8 0-3-16,-7 4-4 0,-1-1-3 0,0-3-10 0,1 4-16 16,0 0-4-16,-7-1-3 0,0-3-3 0,-1 4-3 15,2 0-2-15,-8-4 0 0,1 3 9 0,-7 1 5 0,6-4 6 16,-12 3 9-16,-1-3 4 0,0 0 7 0,2 0 4 15,-2 0 8-15,-6 0 9 0,7 0 7 0,-7 0 5 0,0-3 0 16,0-1 4-16,-7 1 4 0,7-5 4 0,0 1 1 0,-6 0-1 16,-2-4 3-16,2-1-1 0,0 2 3 0,-1-5 3 15,-6-3 3-15,7 0 1 0,-7-1 0 0,6 1-1 16,-6-5-3-16,1 2 4 0,-2-4 3 0,2 2 2 0,4-3-2 16,-5-3-3-16,1 3-1 0,-1 1-2 0,0-4-3 0,7 3-3 15,-8 0-1-15,1 1 0 0,6-1 4 0,-5 8 2 0,5-3 5 16,-7 4 3-16,8 3 1 0,0-1 0 0,-1 5-4 15,1 3-6-15,-1-1-12 0,7 4-7 0,0-3-11 16,-6 7-14-16,6-3-17 0,0 3-19 0,0 0-20 0,-6 3-30 16,6 1-34-16,0 3-38 0,6 1-30 0,-6-1-25 0,6 0-19 15,1 5-17-15,-1-6-28 0,1 2-41 0,5 3-76 16,-4-7-65-16,-2 4-32 0,7-2-14 0</inkml:trace>
  <inkml:trace contextRef="#ctx0" brushRef="#br0" timeOffset="95180.78">18768 10364 129 0,'-8'0'321'16,"8"0"-63"-16,-7 0-59 0,2-4-51 0,5 4-38 15,0 0-22-15,-7-5-13 0,7 5-10 0,0 0-5 0,0 0-8 16,0 0-10-16,0 0-7 0,0 0-8 0,0 0-9 16,0 5-3-16,0-1 1 0,7 4 3 0,-7 2 2 0,0 1 3 15,5 4 4-15,-5-1 6 0,7 4 4 0,-7 4 3 0,8 1-1 16,-8 2-1-16,6 1 2 0,-6-1 0 0,0 8 2 16,6-3 0-16,-6 3 0 0,0-1-4 0,0 2 0 0,6-5-6 15,-6 4-5-15,0 0 4 0,-6 0-8 0,6-4-5 16,0 1-4-16,0-1-3 0,-6 0-4 0,6-3 0 0,0-1-1 15,0 0-7-15,-6-2 0 0,6-5 2 0,0 1-1 0,-8-1 1 16,8-4-1-16,0 1 1 0,0-3-2 0,0-6-3 16,0 2-5-16,0 0-13 0,0-5-13 0,0 1-15 0,0-2-17 15,0-2-20-15,0 0-22 0,0-2-29 0,8-2-33 16,-8-7-40-16,6-1-65 0,0 2-110 0,-6-5-61 0</inkml:trace>
  <inkml:trace contextRef="#ctx0" brushRef="#br0" timeOffset="95555.66">19048 10532 365 0,'0'-3'460'0,"-7"3"-133"0,7 0-134 16,-6 0-84-16,-1 3-48 0,-6-3-26 0,-1 4-14 0,2 3-5 15,-8-3-1-15,1 3-2 0,-1 4 2 0,-6-4 1 16,0 4 3-16,-1 0 0 0,2 1 2 0,5 2-1 0,-6-3-1 15,-1 3 2-15,8-2-1 0,0 3 0 0,-1-5-3 16,1 1-1-16,6 0-1 0,0 0-3 0,7 1-1 0,-1-2-3 16,0 2-1-16,0-1 0 0,7-1-1 0,0 1 1 0,0-3 0 15,7 3 3-15,0-1 1 0,0 2-1 0,5-1 1 16,1-5 0-16,7 6-2 0,0-1-1 0,-1-4 0 0,6 4-1 16,2-4-1-16,-1 5-2 0,1-5-1 0,-1-3-1 15,6 3 2-15,-6 0-3 0,1-3-1 0,4 3-1 0,-5-3 1 16,1 0 0-16,-7-1 0 0,-1 1-1 0,-1 0 1 0,2-1 2 15,-6 0-2-15,-1 1 0 0,0-4-6 0,-7 4-1 16,2-4 0-16,-2 4-2 0,0-4-4 0,-6 0-2 0,7 3 0 16,-7-3-1-16,0 0-3 0,0 0-6 0,0 0-5 15,6 0-9-15,-6 0-9 0,0-3-18 0,-6 3-32 0,6-4-59 16,0 0-94-16,0 0-101 0,-7-2-61 0</inkml:trace>
  <inkml:trace contextRef="#ctx0" brushRef="#br0" timeOffset="95961.84">19262 10514 158 0,'7'-7'478'0,"-7"-1"-84"0,6 4-146 0,-6 2-112 16,7 2-60-16,-7 0-35 0,7 2-15 0,-7 2-6 0,0 4-1 15,0 3 2-15,0 0 0 0,6 7 3 0,-6 0 0 16,0 4-2-16,6 0-3 0,2 4-3 0,-8 3 0 0,6-4-4 16,-6 9-2-16,6-5-2 0,-1 0-1 0,3 4 0 15,-1-4 0-15,-2 1-1 0,3-4-1 0,-2-1 0 0,0 1-1 16,2-4 1-16,4 0 1 0,-6-4 1 0,2-3 2 0,-2 0 10 16,7-5 7-16,-7 2 13 0,1-5 17 0,0-5 19 15,-1 3 22-15,0-5 14 0,-1-5 17 0,10-1 12 0,-10-1 8 16,10-4 5-16,-2-3 10 0,-1-6-3 0,-4 2-8 15,4 0-8-15,1-4-13 0,-6 0-10 0,6 1-14 0,-7-6-15 16,1 2-23-16,0 2-15 0,-1-2-11 0,0 0-8 0,-6 0-8 16,6-2-7-16,-6 2-4 0,0-1-3 0,0 0-2 15,0 1-4-15,0-1-2 0,-6 4-3 0,6 0-4 16,-6 0-11-16,6 3-19 0,-6 5-26 0,6-1-39 0,0 5-50 16,0-1-58-16,0 7-58 0,0-4-57 0,0 5-94 0,6-5-162 15,0 4-54-15,8-3-21 0,-8 4 16 0</inkml:trace>
  <inkml:trace contextRef="#ctx0" brushRef="#br0" timeOffset="97492.71">20031 10672 347 0,'-6'0'330'0,"6"3"-86"0,0-3-81 0,0 0-57 15,0 0-38-15,0 4-22 0,0-4-13 0,6 0-4 0,-6 0 1 16,7 0 2-16,0 0 0 0,-1 0-3 0,7-4-1 15,-6 4-2-15,12 0 0 0,-6 0 1 0,0-3-4 0,0 3-1 16,6 0 0-16,-5-4 1 0,5 4-2 0,-5 0 0 16,4-4-1-16,2 4-2 0,7-4 1 0,-9 4 0 0,2-3 0 15,0 3-1-15,6-4-1 0,-7 4 0 0,1-3-4 0,6-2-3 16,-7 3-2-16,1 2-2 0,0-4-3 0,-1 0-1 16,1 4-2-16,-7-4-3 0,-6 4-1 0,6 0-6 0,-7-3-10 15,1 3-13-15,-1-4-22 0,1 0-26 0,-7 1-43 0,6-5-63 16,-6 1-85-16,-6-1-109 0,6 1-58 0</inkml:trace>
  <inkml:trace contextRef="#ctx0" brushRef="#br0" timeOffset="97727.02">20116 10444 462 0,'-13'-7'480'0,"0"3"-152"0,6-3-142 15,7 3-77-15,-6 0-43 0,0 4-24 0,6 0-11 16,0 0-8-16,0 0-4 0,0 4-2 0,6 0 0 0,0 3 2 15,1 0 3-15,-1 4 3 0,7 0-1 0,-6 1 3 0,6 2 1 16,0 5 0-16,0-2-2 0,0 2-3 0,0 3-2 16,1 0 0-16,-8 0-1 0,6 0-2 0,2 4-1 0,-2-1-3 15,2-3 0-15,-7 4-5 0,5-4-1 0,-6 4-2 16,2-1-3-16,4-3-2 0,-5-4-1 0,0 4-5 0,-1 0-9 16,1-3-6-16,-7-1-9 0,6-3-13 0,0 3-16 0,1-3-19 15,-1-4-29-15,1 0-41 0,-1-4-67 0,-6 0-111 16,6-3-72-16,2-1-48 0</inkml:trace>
  <inkml:trace contextRef="#ctx0" brushRef="#br0" timeOffset="98039.45">20670 10297 275 0,'0'-3'493'0,"0"3"-116"0,0-4-146 16,0 4-104-16,0 4-59 0,7-1-33 0,-7 5-16 0,6-4-6 15,-6 6 0-15,6 1 2 0,1 4 5 0,-2 0 2 16,3 3 8-16,-1 5 6 0,-2-2-1 0,2 4 0 0,1 2-1 16,-2 6 0-16,0-4 0 0,0 3-2 0,1 6-4 0,-7-1-6 15,7-5-1-15,-7 5-1 0,0-5-3 0,0 5-1 16,0-4-2-16,0 1-2 0,0-2-2 0,0-2-1 0,-7-1-1 15,7 0-2-15,-7-3-1 0,1-1-3 0,6 0-2 16,-6 2-7-16,6-5-12 0,-6 0-14 0,6-4-17 0,0-7-16 16,0 0-19-16,6-3-24 0,-6-2-38 0,6-2-60 0,0-4-103 15,8-4-76-15,-8 0-51 0</inkml:trace>
  <inkml:trace contextRef="#ctx0" brushRef="#br0" timeOffset="98351.88">21113 10415 119 0,'-6'-4'469'0,"-1"4"-95"16,-1 4-146-16,3-1-102 0,-9 1-56 0,2 4-30 0,-1-1-13 16,-7 0-4-16,8 5-3 0,-2-2 1 0,1-2 1 0,0 6 0 15,-1-3-1-15,9 0-1 0,-1 3-2 0,-3 1-1 16,9-3-2-16,-5 5-1 0,5-2 0 0,0-1 0 0,0 6-4 15,5-2 1-15,-5-3 1 0,9 3 1 0,-3 0-1 16,-1 0 0-16,2 5 5 0,0-6-4 0,0 6-1 0,6-5 0 16,0 0-3-16,-6 1-3 0,5-2-1 0,2 2-1 0,-2 0-5 15,1-5 1-15,1 1 4 0,-3 0-1 0,10-1 0 16,-8-3 1-16,7 0 0 0,-1-4-2 0,-1 4-1 16,2-7-4-16,1 3-5 0,-2 1-6 0,1-5-10 0,0 1-10 15,-8-4-11-15,7 4-14 0,-5-8-19 0,0 0-31 0,-2 1-62 16,1-5-107-16,0 1-89 0,-6-4-55 0</inkml:trace>
  <inkml:trace contextRef="#ctx0" brushRef="#br0" timeOffset="98679.92">21009 9946 114 0,'-13'-15'510'0,"6"5"3"16,1-1-172-16,6 3-160 0,0 0-86 0,6 2-45 0,1 2-27 16,6-4-10-16,-6 5-8 0,5-1-2 0,2 4 0 0,5 0-1 15,-7 4 0-15,2 4-2 0,-1-1 3 0,0 3 0 16,0 5-2-16,-6-1 1 0,-1 5-2 0,1 3 2 16,-7 0-2-16,0-1 0 0,0 2-2 0,0-1 1 0,-7 0 0 15,7-4 0-15,0 1 1 0,-6-4 0 0,6-1 1 0,0-3 0 16,0 0 2-16,-7-1 0 0,7-2 3 0,0 0 1 0,0-5 1 15,0 0 5-15,7 2 4 0,-7-2 5 0,6 1 4 16,-6-4 3-16,13 4 1 0,-7-4-1 0,14 0-3 16,0 0-4-16,-1-4-9 0,7 4-13 0,0-4-17 0,0 1-19 15,7-2-18-15,-1 2-21 0,1 0-25 0,0-5-48 0,-1 0-89 16,-6 1-129-16,0-1-74 0,1 2-27 0</inkml:trace>
  <inkml:trace contextRef="#ctx0" brushRef="#br0" timeOffset="99054.85">21472 10532 111 0,'0'0'494'0,"-7"4"-9"0,7-1-183 0,0 5-138 15,0-4-76-15,0 3-40 0,0 3-18 0,0 2-8 16,7-1-2-16,-1 4 1 0,-6-1 0 0,6 9 1 0,8-6-1 16,-8 5-1-16,0 0-3 0,8 1-4 0,-8 2-2 15,7-3-3-15,1 0-3 0,-2 0-1 0,1-1 0 0,0-2-3 16,-6 3 2-16,6-3 3 0,0-4 4 0,-1-1 3 0,-4 1 6 16,-2-4 8-16,7-5 11 0,-7 2 15 0,8-1 20 15,-8-3 18-15,0-4 15 0,1 0 11 0,6-4 8 16,-7 1 6-16,1-5 9 0,6-2 7 0,-6-1 0 0,-1-4-6 15,0 1-7-15,1-1-7 0,6-4-6 0,-7 1-10 0,2-5-17 16,-2 2-23-16,0-1-19 0,1 0-14 0,-7-3-13 0,6 3-11 16,1-4-12-16,-7 0-15 0,6 1-23 0,-6-1-38 15,0 4-51-15,7-4-52 0,-7 4-47 0,6-3-40 16,0 3-38-16,-6 3-45 0,8-3-68 0,-2 0-129 0,0 4-21 16,-6 0 7-16</inkml:trace>
  <inkml:trace contextRef="#ctx0" brushRef="#br0" timeOffset="99320.48">21790 10161 60 0,'0'-2'482'0,"0"2"-30"16,0-4-169-16,8 8-127 0,-2-4-70 0,0 2-35 15,7 3-18-15,-6 2-5 0,-1 1-4 0,1-1-2 16,-1 3 0-16,0 6-1 0,2-2-3 0,-2 1-3 0,-6-1-3 15,6 1-4-15,1 0-1 0,0-1-2 0,-1 1 2 0,-6-5-2 16,7 2 1-16,-1-1 2 0,0 0 3 0,1-4 4 16,-7 0 6-16,7-3 5 0,-1 0 3 0,0 0 4 0,0-4-1 15,2 0-1-15,4 0-3 0,-5 0-7 0,0 0-12 16,6-8-16-16,-1 4-18 0,2 2-19 0,-1-6-19 0,0-1-29 16,6-1-37-16,-6 0-76 0,0-1-134 0,1-4-69 0,-2 0-47 15</inkml:trace>
  <inkml:trace contextRef="#ctx0" brushRef="#br0" timeOffset="99679.9">21889 9840 314 0,'6'0'466'0,"1"-4"-144"0,5 4-140 0,2 0-82 0,4 0-42 15,2 4-20-15,0 0-10 0,7-1-3 0,5 4-2 16,-6 4-2-16,7 0-2 0,6 3-1 0,-7 6-1 0,13 1-1 16,-5 5-1-16,-1-1 0 0,7 4 2 0,-1 8 4 0,-7 1 2 15,2 1 1-15,0 5 2 0,-8 4 0 0,1 0 4 0,-7 3 2 16,-6 7-1-16,-1 1 1 0,-13 1-1 0,-6 5-1 15,-6 5-4-15,-7-5-1 0,-7 9-5 0,-12-5-3 16,-1 5-4-16,-6-5-3 0,-7 1-4 0,1-4-2 0,-7-1-1 16,-1-6-1-16,2-8-1 0,4 1-2 0,3-8-2 0,-3 0-10 15,8-11-18-15,7 0-24 0,0-3-30 0,5-9-62 16,7-3-115-16,0-7-110 0,8-3-76 0,-8-8-44 0</inkml:trace>
  <inkml:trace contextRef="#ctx0" brushRef="#br0" timeOffset="100663.84">19326 9437 281 0,'-11'0'345'0,"-3"0"-96"0,2 0-89 15,-2 0-66-15,1 0-39 0,7 3-21 0,0 0-13 0,-1-3-9 16,-1 0-3-16,8 5-1 0,-5-5 10 0,5 4-2 0,0-4-1 15,5 0 2-15,-5 3 0 0,8-3 4 0,-1 0 0 16,-1 0 0-16,0 0-7 0,1 0 1 0,6 0-1 16,-6 0-1-16,5 0 0 0,-4-3-3 0,4 3-1 0,-7 0-3 15,10-4-2-15,-10 4-1 0,3 0 1 0,-2-5-3 0,8 5 1 16,-8 0-1-16,0-3 0 0,0 0 1 0,2 3-1 16,-2 0 0-16,0-4 0 0,1 4 1 0,-7 0 0 0,6 0-1 15,-6-4-1-15,7 4 1 0,-7 0 0 0,7 0 0 16,-7-3-3-16,0 3-4 0,0 0-5 0,0 0-8 0,0 0-3 15,0-3-6-15,-7 3-3 0,7-5-5 0,0 5-1 0,-7-4 3 16,1 1 5-16,6-1 7 0,-7 4 3 0,-5-3 4 16,4 3 6-16,2-4 3 0,0 4 3 0,0-3 2 15,-8 3 0-15,8 0 0 0,-2 0 1 0,8-4 5 0,-5 4 1 16,-2 0 2-16,7 0 2 0,-8-4 2 0,8 4 2 0,-5-4 2 16,5 4-1-16,0-3 0 0,0 3-1 0,0-4 1 0,0 4-2 15,0-3 1-15,0-2 0 0,0 5 0 0,0-2 1 16,0 2-1-16,5-4 0 0,-5 4-2 0,0-4 0 15,8 0-2-15,-1 1-2 0,6-1-1 0,-1 4-2 0,2-4-1 16,6 0 1-16,-1 2 2 0,7 2 0 0,0-5 2 0,13 2 3 16,-7-1 3-16,15 1 3 0,4-5 10 0,1 4 1 15,7-3 0-15,12 4 1 0,2-6 4 0,11 2 2 0,8 0 1 16,-1 4-1-16,13-5-8 0,7 1 0 0,6 0 0 16,7 0-2-16,6 3-6 0,0-4-2 0,1 1-1 0,6-1-1 15,0 1 2-15,-1-3-3 0,14-2-1 0,-6 2 0 0,12-2 1 16,-6-2 0-16,6 3-2 0,0-7 3 0,-6 3 9 15,7 1 1-15,-1-5 1 0,1 1 4 0,-8 3 0 0,1-4 2 16,-6 5 1-16,-1-1-3 0,-7-4-6 0,-5 5 1 0,-7-1-1 16,-7 5-2-16,-6-5 0 0,-6 0-2 0,-8 4 1 15,-6 1 0-15,1-2-1 0,-15 1 0 0,2 1 4 0,-9 2 3 16,-3-3 2-16,-9 3 2 0,-6 1 0 0,1 0 2 16,-8 0 2-16,1 3 4 0,-7-3 2 0,-1 3 1 0,2 0 2 15,-7-2-1-15,-2 2-1 0,3-1-3 0,-2 2-4 0,1 3-8 16,-7-3-7-16,0 3-7 0,-6 0-5 0,-1-4-4 15,-5 4-3-15,-8 0-6 0,7 0-9 0,-7 0-14 16,-6 0-24-16,7 0-24 0,-7 4-22 0,0-4-21 0,-7 3-23 16,7 5-21-16,-6-1-20 0,-1 0-18 0,1 4-26 0,0-3-63 15,-2 2-131-15,-4 1-58 0,-1-3-25 0</inkml:trace>
  <inkml:trace contextRef="#ctx0" brushRef="#br0" timeOffset="102241.74">22866 10756 55 0,'-6'0'460'0,"6"0"-88"0,0 0-137 0,0 0-104 16,6 0-54-16,0 0-31 0,7 0-13 0,1-4-6 0,-3 4 0 16,9 0 1-16,1-3 2 0,-2-2-1 0,1 2-1 0,6-1-3 15,-7 0-4-15,6 1-2 0,2 0-3 0,6-1-2 0,-7-1-2 16,-1 2-2-16,9 0 0 0,-8-1 0 0,6 0 0 16,1 1-3-16,-7-1-3 0,7 0-3 0,-7 0-8 15,0 1-8-15,-7 3-11 0,1-4-13 0,-1 1-19 0,-6-1-24 16,-6-3-49-16,-1 3-76 0,1-3-125 0,-7 0-73 0</inkml:trace>
  <inkml:trace contextRef="#ctx0" brushRef="#br0" timeOffset="102429.04">23151 10493 418 0,'-5'-5'471'0,"5"5"-167"0,-6 0-141 15,6 0-77-15,0 5-37 0,0-5-16 0,6 2-9 16,-6 6-1-16,0-4 2 0,5 7 7 0,3 0 2 0,-1-1 3 15,-2 5-2-15,3-1-2 0,-2 9-1 0,7-2-1 16,-6 2-3-16,5 2-3 0,2 1-3 0,-8 0-4 0,7-1-2 16,0 2-3-16,-6-2-3 0,4 0-4 0,4 0-6 0,-10 1-8 15,10 0-10-15,-9-3-12 0,7-2-14 0,0 1-18 16,-6 0-22-16,-1-4-42 0,7-3-70 0,0 0-142 16,-6-5-72-16,6 2-43 0</inkml:trace>
  <inkml:trace contextRef="#ctx0" brushRef="#br0" timeOffset="102710.23">23758 10198 433 0,'0'-10'512'0,"0"-2"-123"0,0 5-164 0,0 4-99 0,0 3-56 16,7 0-32-16,-7 0-11 0,7 7-3 0,-1 1 1 0,7 3 6 15,-7 7 2-15,8 0 4 0,-8 5 3 0,14 2 3 16,-14 4-3-16,14 4-5 0,-13 3-1 0,5 1-5 0,2 3-1 16,-2 4-3-16,-5 0-3 0,6 4-2 0,-7-4-3 0,1 4-2 15,-1 0-2-15,1-1-5 0,-7-3-2 0,7 0-6 16,-1 0-12-16,0 0-17 0,1-8-18 0,6 1-19 16,-6 0-24-16,-1-8-23 0,1 0-30 0,-7-7-44 0,6 1-68 15,-6-13-118-15,0 2-67 0,0-5-29 0</inkml:trace>
  <inkml:trace contextRef="#ctx0" brushRef="#br0" timeOffset="103054.13">23615 10103 450 0,'-13'-14'517'0,"7"3"-141"0,6 0-159 0,-6 0-88 15,12 0-50-15,-6 0-22 0,6 3-13 0,7-3-8 0,0 0-2 16,0 4-4-16,1 0 2 0,4-4 0 0,-4 4 0 0,12-4-6 16,-7 3-5-16,1 1-5 0,6-3-2 0,0 1-2 0,-7 3-2 15,8-2 1-15,-7 1 0 0,6-1 2 0,-7 0 4 16,0 2 0-16,1 3 2 0,-1-5 1 0,1 4 4 16,0-4-4-16,-14 5-4 0,7-1-2 0,0 1-1 0,-6 3-3 15,-1-4-1-15,0 4-3 0,1 0-5 0,0 4 3 0,-7-4 2 16,0 0 3-16,6 3 3 0,-6 1 1 0,7-1 1 15,-7 5 0-15,6-4 1 0,-6 7 0 0,6-1 1 0,-6 2-3 16,0 3 0-16,8 0 0 0,-8 2-1 0,6 2-2 16,-6 3 0-16,6-1-1 0,-6 4-2 0,7 2-2 0,0-1-17 15,-1 3-23-15,7 0-26 0,-7 1-30 0,7-1-34 0,0 4-52 16,-7-4-97-16,8 4-137 0,-8-3-76 0,-6-1-31 16</inkml:trace>
  <inkml:trace contextRef="#ctx0" brushRef="#br0" timeOffset="103444.61">24241 11052 94 0,'-7'4'471'0,"7"0"-92"0,-13 0-137 0,6 3-104 16,1 0-60-16,-8 0-32 0,8 4-16 0,-7 0-6 0,7 0-1 16,-1 4-4-16,1 3 1 0,-1-4-1 0,1 1 1 15,6 5 0-15,0-3 0 0,0 2-3 0,0-1-4 16,6 0 0-16,1 0-1 0,-1 1 0 0,1-1 1 0,-1-3 0 15,1 3 2-15,-1-3 2 0,0-1 0 0,-6 2-1 0,8-6 1 16,-8 1 0-16,0-1 0 0,0-2-1 0,0 3-2 0,-8-3-1 16,8 0 0-16,-6-6-1 0,0 3-3 0,-1 2-6 15,1-3-9-15,-1-4-13 0,1 3-14 0,-1-3-18 0,1 4-27 16,6-8-47-16,0 4-74 0,-6-7-134 0,12 2-77 16,-6-4-47-16</inkml:trace>
  <inkml:trace contextRef="#ctx0" brushRef="#br0" timeOffset="103803.85">24411 11052 125 0,'0'4'470'0,"0"0"-100"16,-8 3-138-16,8 4-96 0,0 0-58 0,0 0-28 15,0 4-13-15,0-1-8 0,0 1-1 0,0-1-1 16,8 5-1-16,-8-2-4 0,5 3-4 0,2-3-4 0,-1 2-5 15,-6-1-3-15,6 0-5 0,-6-3-6 0,8-1-2 0,-2-2-4 16,-6-1-7-16,0 1 2 0,7-10 3 0,-7 6 1 16,0-4 3-16,0-4 3 0,6 0 2 0,-6-4 4 0,0-4 7 15,0 2-1-15,7-5 1 0,-7-1 1 0,0-2 4 16,0-1 3-16,0-3 3 0,0 3 2 0,7-3 3 0,-7 0 0 16,0-1 2-16,6 5 2 0,-6-5-1 0,6 4 2 0,0 4 0 15,-6-3-2-15,8 3 0 0,-8-1 0 0,6 6-2 16,-6 2-4-16,6 0-4 0,-6 1-3 0,0-1-3 0,7 4-2 15,-7 0-3-15,5 4-3 0,3-1-1 0,-8 1-1 16,7 3 2-16,5 1-1 0,-5-1-1 0,6 0 0 0,-7 4 1 16,8-4 0-16,-1 1 1 0,-1 0-1 0,2-2-1 0,-2 5 1 15,1-3-3-15,1-4-9 0,-1 4-15 0,0-2-19 16,7-2-28-16,-8-4-47 0,8 0-83 0,-7-4-145 0,7 0-80 16,-8-6-51-16</inkml:trace>
  <inkml:trace contextRef="#ctx0" brushRef="#br0" timeOffset="104225.5">24411 9426 400 0,'5'-8'475'0,"8"1"-145"16,-7 0-139-16,15 0-79 0,-8 3-40 0,6 0-22 16,7 0-10-16,1 4-2 0,-1 0-2 0,0 0-2 15,-1 4-3-15,1 0-5 0,1 3-5 0,-8 0-2 0,0 4-5 16,1 0-4-16,-6 3 0 0,-2 5 1 0,-12 0 2 0,7 3 2 15,-14 3 3-15,1 1 2 0,-7-4 5 0,6 4 1 16,-5-1 7-16,-2-3 4 0,8 0 7 0,-7 1 6 0,5-6 6 16,3 3 2-16,-2-3 4 0,0-2 4 0,7-1 5 15,0-2 5-15,7-1 7 0,0 0 7 0,-2-1 8 0,9-2 5 16,-1-1 0-16,7 1-2 0,6-5-10 0,7 1-13 0,-1-1-17 16,7 1-22-16,0-4-39 0,7 0-44 0,-1 0-53 15,0 0-49-15,1 0-44 0,-6-4-45 0,4 1-68 0,-3-1-121 16,-9-3-97-16,1-1-46 0,-14 1-7 0</inkml:trace>
  <inkml:trace contextRef="#ctx0" brushRef="#br0" timeOffset="107943.38">21634 9767 217 0,'-12'-4'264'0,"-2"4"-40"0,1-3-35 15,7 3-31-15,-9-4-30 0,4 0-26 0,-3 0-18 16,2 4-17-16,5-4-11 0,-6 0-10 0,0 1-10 0,0 3-8 16,0-4-7-16,0 2-6 0,-8-3-6 0,10 5-3 0,-3-3 3 15,-6 3 4-15,8-4-4 0,-1 0 2 0,-1 4 0 16,2-4 2-16,-3 4 2 0,4-3 0 0,3 3-4 16,-4-4-5-16,-1 4 3 0,0-4 0 0,6 4-1 0,-5 0-2 15,4-3-2-15,-4 3 0 0,5 0-1 0,1 0-2 0,-7 0 0 16,5 0-1-16,-3 0 1 0,2 0-1 0,-2 0 1 15,-3 0-2-15,8 3 0 0,-7 1 1 0,0-4 0 0,0 4-1 16,0-1 0-16,-6 5 1 0,5-1 0 0,-5 0 0 16,-1 0 0-16,1 1 0 0,-1 4-1 0,0-5 1 0,-7 7 0 15,9-3-1-15,-8 3 0 0,0 1 1 0,0-4 0 0,-1 4 0 16,9-1 2-16,-9-2-2 0,1 3 1 0,-1-1 0 16,7 5 1-16,2-4 0 0,-8-1 0 0,6 4 2 0,1 0-2 15,-8 5 1-15,8-1 1 0,0-1 0 0,-1 1-1 16,0 4 0-16,8-4 2 0,-9 3-2 0,9 1 1 0,-1 4 2 15,0-5-1-15,-7 4-1 0,7 1 1 0,0-1-1 0,7 4 0 16,-7-4-1-16,-1 4 1 0,1 0-2 0,7-1 0 16,-7 2 1-16,7 3 1 0,-1-4 3 0,1 4 0 15,-1-4 0-15,7 3-1 0,-7 1 1 0,7-4 1 0,0 4 1 16,0-1 0-16,7-3-3 0,-7 4 0 0,7 3 1 0,-7-4 0 16,6 1 0-16,1 3 0 0,-1-3-2 0,0 0 0 0,1 0 0 15,-1 0-1-15,7-1 0 0,-7 0 2 0,2 1-1 16,5-4-1-16,0 4 0 0,0-5 0 0,-7-1 1 0,8 0 1 15,-2-1-2-15,8 3 0 0,-1-4-1 0,-5 0-1 16,5 1 1-16,1 3-1 0,-1-4-1 0,0 0 1 0,8 1-1 16,-8-1 1-16,8 0 0 0,-1 1 0 0,6-5-1 15,-5 1 1-15,5-1-3 0,1-2 1 0,-2-1 0 0,9-4 0 16,-8 3 0-16,6-2-1 0,-4-4 0 0,-1 3-5 16,0-3 3-16,-2 0-4 0,3-5-2 0,-2 2-1 0,1-2-3 15,-2-3 1-15,3 1 0 0,-8-4 2 0,6-1 1 0,1 1 1 16,-1-4 1-16,-5 0 1 0,5-4 2 0,1 1 1 15,-1-1 0-15,1-6 1 0,-1 2 1 0,-7-3 1 0,9-4 0 16,-2 1-1-16,1-2 1 0,0-2 1 0,-7 0 1 0,6-3 1 16,-6-2 3-16,1-2 3 0,-1 0 3 0,-6-6 1 15,-1 2 1-15,7-3 2 0,-13-1 1 0,6-4 2 0,1-4 2 16,-7-2-1-16,0-5 1 0,6 0 1 0,-5-2 3 16,-1-5 1-16,0-5 0 0,0-1 0 0,0-3-3 0,-7-1-1 15,1-1 1-15,-1 0 2 0,-6 0 1 0,0 0 6 0,0 3 4 16,-6-2 3-16,-1 6 2 0,1-3 2 0,-7 4-1 15,0-1-2-15,-7 4 0 0,8 0-3 0,-15 4 0 0,7 3-2 16,0 1-2-16,-5-1-4 0,-1 7-1 0,-6-2-4 16,5 6-6-16,1 1-7 0,-6 2-8 0,-1 9-9 0,1-1-13 15,-1 4-19-15,1 3-24 0,6 5-26 0,-1 3-25 0,1 4-25 16,6 3-22-16,1 8-23 0,-1 3-26 0,8 4-44 16,-2 3-81-16,8 8-78 0,0 0-42 0</inkml:trace>
  <inkml:trace contextRef="#ctx0" brushRef="#br0" timeOffset="108615.1">21342 12019 3 0,'-9'-11'485'16,"-2"0"-29"-16,3 1-151 0,2-1-125 0,0-1-68 15,6 5-34-15,-7 0-17 0,1 0-5 0,6 3-3 0,0 0-1 16,-6-3-6-16,6 7-5 0,0-4-4 0,-7 4-5 0,7 0-8 16,0 0-8-16,7 4-8 0,-7 3-4 0,0 5-2 15,6-2-1-15,0 1 3 0,1 8 0 0,5-1 2 0,-4 7 1 16,3 1 5-16,4 3 1 0,4 0 1 0,-6 5 2 16,0 7-1-16,7-2 0 0,-7 5-2 0,0 1 0 0,6 6-6 15,-5 0 0-15,-2 0-1 0,2 0-3 0,-8 4-2 0,7-4 0 16,0 5-1-16,0-5-4 0,-7-3-3 0,8 3-5 15,-3-4 0-15,4-2-3 0,-9-5-2 0,7 0 0 16,-6-7 1-16,6 1 3 0,-7-5 3 0,0-8 4 0,-6-3 3 16,8 1 9-16,-8-4 15 0,6-8 17 0,-6 5 16 0,0-9 15 15,-6-3 14-15,6 0 12 0,-8-3 13 0,2-6 5 0,0-1 2 16,-7-2-3-16,0-3-2 0,0 1-6 0,-2-4-7 16,-2 0-6-16,-3-1-6 0,0 1-8 0,1-1-10 15,-1 2-5-15,-6 2-6 0,7 0-4 0,-1 4-6 0,6 0-4 16,-5 4-6-16,6-1-7 0,0 5-7 0,7 0-9 0,0 3-8 15,-3 0-9-15,4 6-6 0,5-2-10 0,5 3-6 16,-5 5-10-16,9-5-9 0,3 3-8 0,1-2-6 0,7 3-9 16,0-3 1-16,-1-2 3 0,7-2 5 0,-6 3 8 15,6-7 9-15,0 5 9 0,-1-5 6 0,0 0 13 0,3-5 6 16,-2 2 2-16,0-5 5 0,0 2 4 0,-7-2 7 0,1 1 1 16,-7-5 5-16,7 5 0 0,-8-3-1 0,-5-2-8 15,0 1-13-15,-1 0-34 0,0 1-47 0,-6-1-43 0,0-5-42 16,0 3-45-16,0-3-63 0,0-2-106 0,0 0-109 0,0 0-53 15,0 3-9-15</inkml:trace>
  <inkml:trace contextRef="#ctx0" brushRef="#br0" timeOffset="118472.39">21713 12840 398 0,'-7'0'400'15,"0"4"-121"-15,7-4-119 0,0 0-77 0,-6 0-44 0,6 0-25 16,6 0-13-16,-6 0-6 0,0-4-4 0,7 4 0 16,0-4 1-16,-1 4 0 0,0-3 2 0,1 3 0 0,0 0-1 15,-1 0-6-15,1 0-4 0,-1 0-9 0,0 0-15 16,1 3-16-16,-7-3-25 0,7 0-31 0,-1 4-38 0,0-4-51 15,2 4-64-15,-2-4-71 0</inkml:trace>
  <inkml:trace contextRef="#ctx0" brushRef="#br0" timeOffset="118784.58">20195 13759 239 0,'-14'0'237'0,"8"0"-157"15,-7-3-128-15,6-1-96 0,0 4-59 0</inkml:trace>
  <inkml:trace contextRef="#ctx0" brushRef="#br0" timeOffset="119378.33">20136 13658 135 0,'-7'-4'243'0,"7"-4"-26"0,0 5-32 15,-7-5-37-15,7 4-40 0,0 2-34 0,0-3-19 16,-6 2-11-16,6-1-4 0,0-1-1 0,0 2-5 0,0 0 4 16,0-1 3-16,0 0 5 0,0 1-2 0,0-5-1 0,0 4-3 15,6 1-4-15,-6-4 5 0,7 3-1 0,-7-3 1 16,7-1 0-16,-1 1 5 0,0-1 2 0,1 2 3 16,-7-2 2-16,7 5-1 0,6-5 0 0,-7 2-1 0,0-2-2 15,2 4-3-15,-2-1 1 0,6 3-2 0,-5 2 1 0,0 0 0 16,5 0 11-16,-5 7 8 0,7 0 8 0,-8 0 4 0,6 8-1 15,-4-1-2-15,-2 1 0 0,0 7-2 0,1-3-13 16,0 7-12-16,-1-4-11 0,-6 3-6 0,0 1-2 16,7-4-2-16,-7 0-4 0,0-1 5 0,0 1 2 0,0-3 3 15,0-4-1-15,0-1 0 0,0-3 3 0,0-3 8 0,0-2 15 16,0 3 9-16,-7-6 12 0,7 0 13 0,0 1 14 16,0-4 6-16,0 0 1 0,0-7-6 0,7-1-14 0,-1 1-17 15,0-7-19-15,7-1-14 0,-6 1-15 0,5-5-10 16,2-3-7-16,-1 0-3 0,0 0-3 0,0 0-1 0,1 0-1 15,-2 3-2-15,0 2 0 0,3 3 0 0,-3-6 1 0,-5 6-1 16,0 2-1-16,-1 5 1 0,0 0 0 0,8 4-2 16,-14-1 0-16,6 4-1 0,1 4 1 0,-1-1 0 0,1 4 0 15,6 4 1-15,-7 0 0 0,0 3 4 0,2 3-3 0,-3 0-2 16,9-3 0-16,-1 1-3 0,-7 0-3 0,7-1-2 16,1-2-2-16,-2-1-7 0,8-5 5 0,-7 3 0 0,7-3 2 15,0-2 3-15,-2-4 1 0,2 0 1 0,7 0 1 16,-9-7 3-16,9 4-1 0,-7-9 2 0,6 1-2 0,-7 0 2 15,7-3 2-15,-6-1 1 0,-8 1 0 0,8-1 0 0,-7-4 3 16,-6 5 2-16,6-5 4 0,-13 4 3 0,0-2 3 16,0 2 4-16,0 3 0 0,-6 2 2 0,-1-1 0 0,-6 3-2 15,0 1-3-15,-1 4-3 0,-4-1-4 0,4 4-3 16,-5 4-2-16,5-1 0 0,-6 4-1 0,8 5-2 0,-1 3-1 16,0-5-1-16,-1 5-2 0,9 3-2 0,-3 0-3 0,8 1-10 15,0-1-9-15,8 5-19 0,4-6-25 0,0 2-41 0,9-5-50 16,5 1-50-16,0-5-52 0,7 2-39 0,-1-5-32 15,7-3-36-15,0-1-46 0,1-6-66 0,-1-1-74 16,-2 0-13-16,4-2 14 0</inkml:trace>
  <inkml:trace contextRef="#ctx0" brushRef="#br0" timeOffset="120018.9">21342 13533 471 0,'-28'0'560'15,"-3"0"-75"-15,5 4-165 0,-7-4-112 0,7 2-56 16,0 6-31-16,6-4-10 0,1-1-5 0,5 1-1 0,2 0-7 15,-3 0-7-15,10-1-13 0,-1 1-17 0,-2-1-17 0,8 4-16 16,8-3-10-16,-8 4-6 0,11-5-1 0,-3 5-2 16,5-2 2-16,7 3-1 0,-7-1 1 0,6 2 0 15,-1 1-1-15,2 4-2 0,-6-1-1 0,6 1-8 0,-8 3 2 16,2 0-1-16,6 4 0 0,-14-3 0 0,7 3 1 0,-7 0-2 16,8 3 0-16,-14-2 6 0,6 2-3 0,-6 1-1 0,0-4-1 15,0 3 0-15,-6 1-1 0,-2-4 2 0,2-1-1 16,0 1 1-16,-7-3-1 0,7-1 3 0,-8-2 1 15,2-2 2-15,-2-3 5 0,1 0 5 0,0-1 4 0,-1-2 7 16,3-1 4-16,-3 0 0 0,8-2 1 0,-1-3-6 0,0-2-2 16,1 0-8-16,0 0-10 0,6-2-22 0,0-3-12 15,6-2-14-15,0-4-15 0,8 0-8 0,-3 1-16 0,9-5-11 16,1 1-10-16,-2-5-2 0,7 4-5 0,0-6 1 16,1-2 7-16,-1 1 4 0,0-4 9 0,-1 1 8 0,2-4 10 15,-1 0 13-15,-6-1 10 0,6-7 7 0,-14 4 6 0,8-4 6 16,-1 1 4-16,-11 0 8 0,4 3 9 0,-7-4 14 15,-5 3 12-15,8 5 14 0,-8 0 17 0,-8 4 16 16,8-1 11-16,-5 7 7 0,-1 1 5 0,0 4 2 0,-2 3-5 16,2 0-6-16,-7 3-8 0,0 2-7 0,0 6-7 0,0 2-3 15,0 2-5-15,0 4-5 0,6 3-1 0,-7 3 0 0,3 1-3 16,4 3-7-16,0 4-4 0,1 5-6 0,6-2-7 16,-6 0-4-16,6 0-6 0,6 4-2 0,-6-2-6 15,6-1-3-15,8 3-8 0,-8-7-9 0,7 4-12 0,0-4-12 16,0-1-9-16,7-2-12 0,-1-5-10 0,1 1-5 0,0-4 0 15,5-4 13-15,-5 0 6 0,6-2 6 0,-6-5 9 16,5 0 9-16,1-5 10 0,0-2 10 0,1-4 6 0,-8 0 0 16,8-3 15-16,-8 3 8 0,0-4 8 0,0-3 3 0,-5 3 9 15,-1 1 2-15,0-5 7 0,-6 4 10 0,-7 1 10 16,0-5 12-16,0 9 12 0,0-1 14 0,-7 0 7 0,1-1 10 16,-1 10 0-16,0-3-7 0,-5 2-14 0,4 6-15 15,-4-3-16-15,-1 5-13 0,6 1-16 0,1 2-14 0,-1-1-8 16,1 3-15-16,6 2-23 0,0-1-33 0,0 0-42 0,6 3-45 15,7-3-39-15,0-3-34 0,6-2-31 0,8 3-27 16,-1-6-37-16,0-3-53 0,6 0-98 0,1-3-47 0,0-6-12 16</inkml:trace>
  <inkml:trace contextRef="#ctx0" brushRef="#br0" timeOffset="120378.18">22311 13474 357 0,'-25'3'529'16,"-1"5"-91"-16,0-2-144 0,-7 6-99 0,7-1-48 15,0 4-25-15,0 0-14 0,7-1-10 0,-1 4-8 0,7 1-11 16,0 3-11-16,0-4-13 0,13 5-17 0,0-6-17 0,0 2-15 16,6-1-13-16,7-3-13 0,0 0-8 0,6-5-12 0,1 2-13 15,7-5-9-15,-1 1-7 0,6-6-1 0,-6-2 2 16,7-2 3-16,0-2 5 0,-1-4 10 0,1-3 13 16,-7 0 12-16,6-4 16 0,-5 1 16 0,-9-5 20 0,9 1 16 15,-14-1 11-15,6 2 11 0,-5-5 16 0,-8 3 5 0,0-3 4 16,1 0 2-16,-7-3-2 0,0 2 1 0,0-2 5 15,0-1 5-15,-7 0 3 0,1 1 15 0,0-1 13 0,-1 4 12 16,0 1 8-16,1-2 2 0,0 4 2 0,-1 5-6 16,0 3-15-16,1 5-24 0,-1-2-25 0,1 4-21 0,-8 4-19 15,8 4-15-15,-1-1-13 0,2 8-12 0,-2 4 0 0,-1 0 2 16,3 3-2-16,5 5-2 0,0-6 1 0,0 10-3 16,5-2 0-16,3-4-2 0,-1 5-4 0,5 0-3 0,1-1-5 15,0 2-5-15,0-2-10 0,1-4-13 0,-2 2-22 16,8 0-24-16,-7-6-29 0,7 2-39 0,-8-1-42 0,8-4-43 15,-6-3-37-15,-2 0-31 0,8 0-25 0,-7-3-45 0,-8-4-64 16,10-1-91-16,-10 0-30 0,-5-3 4 0</inkml:trace>
  <inkml:trace contextRef="#ctx0" brushRef="#br0" timeOffset="120565.43">22207 13481 170 0,'0'-7'531'0,"7"-5"-6"16,-1 5-172-16,8 0-152 0,6 0-92 0,-1-1-51 16,1 1-26-16,5-1-12 0,8 2-3 0,0-5-2 0,-1 3-2 15,7 2-5-15,-6-2-8 0,13 1-13 0,-7-1-14 0,-1 1-18 16,2 0-23-16,-2 0-32 0,-5-2-63 0,-6 3-101 16,5 2-118-16,-13 0-63 0,0 0-30 0</inkml:trace>
  <inkml:trace contextRef="#ctx0" brushRef="#br0" timeOffset="126470.28">22559 12554 112 0,'0'-11'470'0,"-6"4"-95"0,6 0-142 0,-7-4-101 0,7 4-55 16,0 2-29-16,0 3-14 0,-6-2-3 0,6 0-1 0,0 0 2 15,0 4 0-15,0 0-4 0,0-3-4 0,0 3-6 16,0 3-5-16,0-3-1 0,0 4 2 0,-6 4 4 0,6-1 7 15,-7 7 6-15,0 1 5 0,-5 4 5 0,-2 6 7 16,1 0 2-16,-7 0-1 0,2 9-2 0,-2-2-2 0,0 2-1 16,-6-1-1-16,0 4-2 0,0-5-2 0,6 1-1 15,-6 1-7-15,1-1-3 0,-2-4-2 0,7 0-4 0,0-4-4 16,2 2-5-16,-2-1-4 0,7-9-7 0,0 2-14 16,6-5-18-16,1 1-19 0,0-5-18 0,-2-2-19 0,8-4-19 15,0-1-20-15,0 1-30 0,0-8-46 0,8-3-79 0,-8-1-118 16,0-6-55-16,0-1-17 0</inkml:trace>
  <inkml:trace contextRef="#ctx0" brushRef="#br0" timeOffset="126657.74">21810 12617 454 0,'-6'-4'502'16,"6"0"-143"-16,0 4-160 0,6 4-87 0,1 4-46 15,6-2-20-15,6 9-3 0,7-3 4 0,7 2 8 0,5 4 8 16,9 1 7-16,5 2 0 0,7 5-1 0,6-3-5 15,0 2-9-15,0 5-10 0,6-5-9 0,-5 4-11 0,6-4-6 16,-7 5-6-16,0-1-8 0,-7 0-14 0,-5 0-19 0,-2-2-22 16,-5-2-23-16,0 1-27 0,-13 0-34 0,-1-5-72 15,-5-2-140-15,-9 4-82 0,-11-6-51 0,0-2-20 0</inkml:trace>
  <inkml:trace contextRef="#ctx0" brushRef="#br0" timeOffset="138264.56">2666 14551 11 0,'-26'7'170'0,"-7"1"-12"16,1-2-21-16,-7 2-44 0,0-1-45 0,-8 1-61 0,3-1-70 16,-3 0-78-16,-5 0-87 0</inkml:trace>
  <inkml:trace contextRef="#ctx0" brushRef="#br0" timeOffset="144997.37">1917 14313 7 0,'0'0'329'16,"0"0"-70"-16,0 0-68 0,0-4-55 0,0 4-42 0,0 0-27 15,0-4-16-15,7 4-7 0,-7 0-3 0,0-4-1 16,6 2 0-16,-6-3-1 0,6 2 2 0,0-1 0 16,-6 1 1-16,8-1 0 0,-8 0 0 0,6 0 0 0,-6 1 1 15,0-1 1-15,6 1 3 0,-6-1 2 0,0 4 4 0,0-4 3 16,-6 4 3-16,6 0 2 0,0 0-1 0,-6 0-3 16,-2 0-4-16,2 0-9 0,0 0-3 0,0 0-2 0,-8 0 0 15,8 0 5-15,-7 0 9 0,7 0 11 0,-8 0 11 16,8 4 11-16,-1-4 6 0,0 0 1 0,1 0-4 0,0 4-8 15,6-4-11-15,-7 0-17 0,7 0-15 0,0 0-15 0,0 0-11 16,0 0-6-16,0 0-5 0,0 3-2 0,7-3-2 16,-1 4 2-16,7-4 2 0,0 3 1 0,1-3 1 0,5 0 1 15,1 0 2-15,6 0 0 0,-8 0 0 0,15 0-1 16,-7 0-2-16,1 0 1 0,-1-3-1 0,0 3 1 0,7-4-4 16,-7 4 1-16,0-3 1 0,-1-1-1 0,9 0 1 0,-9 1-2 15,1-2 0-15,-6 2-1 0,6 0-3 0,-7-1-5 16,1 0-14-16,0 4-14 0,-8-3-17 0,2 3-19 0,-1-4-19 15,-1 4-24-15,-4 0-20 0,4-4-17 0,-6 4-11 0,2 0-13 16,-8 0-14-16,0 0-27 0,0 4-56 0,-8-4-106 16,2 4-66-16,-6-1-30 0</inkml:trace>
  <inkml:trace contextRef="#ctx0" brushRef="#br0" timeOffset="145340.84">1727 14525 133 0,'-12'8'472'0,"-1"-5"-76"16,0 2-140-16,6-3-107 0,1 2-64 0,-1 0-29 0,7 0-18 16,0-4-8-16,0 3-2 0,0-3 2 0,7 0 5 0,-1-3 1 15,14 3 4-15,-1-4-3 0,1-4 1 0,13 6-2 16,-1-3-3-16,1-2-3 0,-1 0-7 0,7 3-2 0,-7 0-7 16,8-3-2-16,-7 4-4 0,6-1-3 0,-1-1-2 15,-5 3-1-15,7-3-1 0,-8 2-2 0,0 0 0 0,8-1 1 16,-8 0 0-16,-6 4 4 0,6-4-2 0,-5 4 1 0,-1-4 2 15,-6 4 0-15,-2-3 0 0,2 3-1 0,-7 0 0 16,1-4-3-16,-1 4 1 0,-7 0 2 0,1 0 1 0,-7 0 4 16,7 0 5-16,-7 0 6 0,0 0 5 0,0 0 4 15,0 4 3-15,0-4-1 0,-7 0 0 0,0 3-4 0,1-3-3 16,-1 4-6-16,1 0-5 0,0-4-6 0,-2 4-3 0,2-4-6 16,-1 4-14-16,2-4-16 0,5 3-23 0,-8-3-22 15,8 3-26-15,-7-3-29 0,7 0-49 0,0 0-76 16,-5 0-129-16,5 0-63 0,0 0-28 0</inkml:trace>
  <inkml:trace contextRef="#ctx0" brushRef="#br0" timeOffset="146840.49">5116 13272 184 0,'0'0'257'0,"0"4"-61"0,0-4-54 0,0 0-38 16,0 0-25-16,7 0-17 0,-7 0-10 0,0 0-8 0,0 0-4 15,0 0-8-15,0 0-5 0,0 0-6 0,0 0-6 16,0 0-6-16,0 0-5 0,0 0-4 0,0 0-1 0,6 0 0 15,-6 0-3-15,0 0 0 0,7 0-1 0,-7 0-2 16,6 0 1-16,-6 0 1 0,7 0-1 0,-7 0 0 0,6 0 0 16,-6 0 1-16,5 0 2 0,4 0 1 0,-9-4 1 0,6 4-1 15,-1-4 2-15,-5 4 0 0,8-2 0 0,-1 2-2 16,-7 0 0-16,0 0 0 0,6 0-3 0,-6-5-2 0,6 5-4 16,-6 0-2-16,0 0-2 0,7 0-6 0,-7 0-7 15,6 0-10-15,1 0-13 0,0-3-10 0,-1 3-12 0,0 0-24 16,2-4-20-16,-2 4-25 0,0-3-21 0,-1 3-25 0</inkml:trace>
  <inkml:trace contextRef="#ctx0" brushRef="#br0" timeOffset="147465.34">5625 13193 75 0,'12'0'267'0,"2"-5"-37"15,-1 5-43-15,-7-4-47 0,7 4-46 0,-6-3-44 16,5 3-20-16,-4 0-16 0,-2 0-8 0,0 0-5 0,7 0-3 15,-6 0-2-15,-1 0 3 0,1 0 3 0,-1 3-4 16,-6-3-2-16,14 0-2 0,-8 4-2 0,0-4-3 0,0 0-2 16,2 0-1-16,-2 5 2 0,0-5 1 0,1 0 4 0,-1 0-1 15,-6 0 2-15,0 0 3 0,7 0 6 0,-7 0 2 16,0 3 5-16,0-3 8 0,0 0 5 0,0 0 6 16,0 0 5-16,-7 0 2 0,7 0 2 0,-6 0-2 0,-1 0-3 15,7 0-2-15,-6 0-2 0,0 0-5 0,-2 0 1 0,8 0-1 16,-6 0 2-16,0 0 2 0,6 0 3 0,-6-3 0 15,6 3 2-15,-8 0 7 0,8 0 1 0,0-5 2 0,0 5 0 16,-6 0 0-16,6 0 1 0,0-4 3 0,0 4-2 0,0 0 2 16,0-3 0-16,0 3 1 0,-6 0 4 0,6 0 2 15,0-5 5-15,0 5 2 0,0 0 3 0,0 0 2 0,0 0 3 16,6 0 4-16,-6 0-2 0,0 0 1 0,0-2-2 16,0 2-2-16,0 0-3 0,0 0-4 0,0 0-2 0,6 0-3 15,-6 0-1-15,0 0 0 0,0 0 2 0,0 0 1 0,0 0 2 16,0-4-1-16,0 4 1 0,0 0-1 0,0 0-4 15,0 0-5-15,0 0-16 0,0 4-2 0,0-4-5 0,0 0-3 16,0 0-7-16,0 0-5 0,0 0-2 0,0 0-5 16,0 0 7-16,0 2-5 0,0-2-2 0,0 5-1 0,0-2 4 15,0 6 2-15,0-3 4 0,0 5 5 0,0 4 3 0,0-1 6 16,0 5 5-16,0 3 3 0,0 3 0 0,-6 1 1 16,6 3 0-16,0 0 1 0,0 5-5 0,0-2-5 15,0 4-3-15,0-2-5 0,0-1-5 0,0 4-1 0,0-3-1 16,6-3-5-16,-6 3 0 0,0-1 0 0,8-4 0 0,-8-4 1 15,0 5 0-15,0-4-2 0,0-5-1 0,0 5 0 0,6-4-2 16,-6-3 1-16,0-1-3 0,0-3-1 0,0-1 2 16,0 1 1-16,0-4 0 0,0-4 0 0,0 4 1 15,0-4 3-15,0-3 3 0,0-1 3 0,0 1 0 0,0-4 4 16,0 4 0-16,0 0 1 0,0-4-1 0,0 0-3 0,0 0-2 16,0 0-6-16,0 0-18 0,0 0-21 0,0-4-52 0,0 0-80 15,0 4-85-15,0-7-75 0,0 3-97 0,0-6-152 16,0 2-76-16,-6 1-64 0,6-4 3 0</inkml:trace>
  <inkml:trace contextRef="#ctx0" brushRef="#br0" timeOffset="148121.44">4256 14166 316 0,'-13'4'381'15,"7"-4"-118"-15,-1 0-111 0,1 0-76 0,-2 3-38 0,2 2-17 16,0-5-5-16,-1 0 2 0,7 0 3 0,-6 0 10 15,6 0 8-15,0 0 2 0,-7 0 3 0,7-5-2 16,0 5-3-16,0 0-8 0,0 0-4 0,0-3-8 0,7 3-6 16,-7 0-4-16,0 0-2 0,6 0 1 0,-6-4 0 0,0 4 1 15,7 0 2-15,-7-3 3 0,6 3 1 0,-6-4 3 0,6 4 0 16,2 0 1-16,-2 0-2 0,1 0 2 0,-1-4 3 16,0 4 2-16,8-4 0 0,-8 4 4 0,8-3 1 15,5 3 2-15,-6-4 3 0,6 4 2 0,1-3 1 0,6-1-2 16,0 1 2-16,0 3 0 0,7-4 1 0,0-1-3 0,5 2-4 15,1 3-3-15,0-3-2 0,7 3-3 0,-1-4-2 16,8 0-2-16,-2 4 1 0,2-3 1 0,5 0 0 0,2-2 3 16,-2 5 0-16,0-4-2 0,6 1-2 0,-4-1-1 15,6 4-3-15,-1-3-3 0,0-1-1 0,0-3-1 0,6 3 2 16,2 4 1-16,-2-7-3 0,0 2 3 0,8 3 2 0,-8-3 0 16,8 3-6-16,6-2 1 0,-8 0 1 0,8 0 1 15,0-4 4-15,7 5-3 0,-1-3 0 0,0-2 0 0,0 0 7 16,13 1 1-16,-5-1 0 0,3 2-2 0,3-3 1 15,0-1 1-15,-1 3 4 0,1-1 1 0,-2 1 2 0,9-4 1 16,-9 4-2-16,2-4-1 0,-1 3-1 0,1-2-3 0,-2 2-3 16,1-3-5-16,-5 0-3 0,5 3-1 0,-7 1-1 15,-5-4 0-15,-1 0 0 0,0 4 0 0,-6-4 2 0,-6 0 1 16,-2 0 1-16,2 3-2 0,-14-2 3 0,-7 3-2 0,1-1-1 16,-14 0-2-16,-5 2-3 0,-1 2-4 0,-13-1-6 15,0 2-6-15,-13 0-11 0,1-1-18 0,-8 0-24 16,-6 4-33-16,-6 0-30 0,-8 0-30 0,-6 0-31 0,-5 0-30 15,-1 4-39-15,-14 0-63 0,-5-4-121 0,-8 3-56 0,-5 0-24 16</inkml:trace>
  <inkml:trace contextRef="#ctx0" brushRef="#br0" timeOffset="148933.75">4307 14683 375 0,'8'-7'497'0,"-2"-1"-116"0,-6 4-143 0,6 1-95 0,-6-1-55 16,0 4-35-16,7 0-14 0,-7 0-4 0,0 0-1 16,0 0 2-16,-7 0 3 0,7 0 0 0,-6 4 1 0,-8-1 0 0,9 1-3 0,-14 4-3 0,5 3-4 0,-6 0-3 15,-5-1-1-15,-2 5-2 0,-5 3 0 0,0 1-4 0,-8 3-1 31,1 0 1-31,-6 3-4 0,5-3-1 0,-5 4 2 0,-1-1-1 0,7 1 4 0,0-4 2 0,0 4 2 0,0-8 5 32,6 4-2-32,7-4 1 0,0 2-3 0,7-11-3 0,-1 7-4 15,7-5-4-15,6-1-5 0,-5 2-5 0,5-5-4 0,7 0-1 0,0 0 1 0,0-3 0 0,7 3 1 0,-1-3 1 32,0 0-1-32,14-1 2 0,0-3 2 0,5 0 0 0,1 0 0 0,7-3-1 0,-1-1 2 0,8 0-1 0,-1-3 1 15,0-1-4-15,7 1 0 0,-7 0 1 0,7 0 0 0,-1-4-1 16,1 4-2-16,-7 0-1 0,6-1-1 0,-6 1-3 0,1-1-7 15,-2 2-6-15,-6 1-9 0,1-2-8 0,1 3-10 32,-9 0-9-32,1 1-10 0,0-1-5 0,-6 4-5 15,-1-4-6-15,-5 4-6 0,-1 0-4 0,-7-3-3 0,1 3-3 0,-1 0-7 0,-6 3-11 0,-6-3-21 0,-1 0-43 0,1 0-61 16,-7-3-108-16,-1 3-54 0</inkml:trace>
  <inkml:trace contextRef="#ctx0" brushRef="#br0" timeOffset="149183.7">4086 14921 127 0,'-12'-11'482'16,"4"0"-62"-16,2-1-133 0,-6 2-110 0,6 3-60 0,-2-5-24 16,8 5-4-16,0 0 4 0,-6 4 7 0,6-1 4 15,0 0-2-15,0 0-7 0,0 1-9 0,6 3-13 16,-6 3-14-16,8 1-15 0,-2 4-7 0,6 2-4 0,-6 5 4 16,2 0 9-16,-2 6 7 0,7 2 7 0,-6 2 3 0,0 1 3 15,-1 3 1-15,0 4 3 0,0 0 2 0,2 0-6 0,-8 4-7 16,6-1-5-16,-6 0-7 0,6 1-8 0,-6 0-5 31,0 1-7-31,0-2-10 0,0 1-5 0,0-5-4 0,0-3-2 0,0 2 0 0,0-6-3 0,0 0-2 0,0-3-8 16,0 0-19-16,0-3-25 0,0-5-29 0,0 1-32 0,0 0-35 15,0-8-32-15,7 0-30 0,-1-3-27 0,1 0-34 16,6-8-61-16,-7-4-117 0,7 5-42 0,0-9-25 0</inkml:trace>
  <inkml:trace contextRef="#ctx0" brushRef="#br0" timeOffset="149652.31">4745 15016 339 0,'6'-4'526'0,"-6"0"-54"16,7 1-177-16,-7 3-128 0,0 0-69 0,0 0-34 0,0 3-14 15,0 5 1-15,-13-1 4 0,7 1 6 0,-8 7 7 0,2-1 3 16,-3 1-4-16,-4 0-7 0,0 7-9 0,-1-5-10 15,1 6-5-15,-1-5-7 0,-6 4-5 0,7-1-1 16,-1 2 1-16,1-5 2 0,6 1 6 0,-1-1 3 0,2 0 2 16,-1-2 3-16,5 1-1 0,2-2-2 0,0-3-3 0,6 2-6 15,0-3-8-15,0 0-3 0,6 0-5 0,8-1-4 16,-8 1-2-16,7-3 1 0,7 2 0 0,-1-2 0 0,6-1 2 16,-5 1-2-16,13-2-1 0,-6 2-1 0,5 0-2 0,1-4-5 15,-1-1-5-15,1 5-7 0,5-4-7 0,-4-2-12 16,-2 3-12-16,1-2-11 0,-1-3-11 0,1 4-6 0,-7 0-4 15,0-4 1-15,0 0 4 0,0 0 10 0,-6 0 11 16,0-4 13-16,-8 4 11 0,1-4 20 0,0 4 22 0,-6-3 18 16,-1 3 13-16,-6-7 16 0,0 3 24 0,0-4 26 0,-6 1 24 15,-7-1 18-15,0-2 11 0,0-2 5 0,-7 1 4 16,7 0 1-16,-6-3-12 0,-1 3-19 0,-6-4-20 0,0 5-22 16,0-9-19-16,0 3-13 0,0-1-13 0,-1-2-14 15,1 1-7-15,-6-4-9 0,5 4-1 0,9-4-7 0,-9-4-5 16,7 5-3-16,2-4-4 0,3-2-4 0,3 5-7 0,-1 0-7 15,6 1-12-15,1-2-18 0,0 5-31 0,6-1-49 16,0 1-62-16,6 4-66 0,0-1-52 0,7-3-50 16,6 3-72-16,-4 0-118 0,3 5-68 0,-4-6-33 0,-1 1 19 15</inkml:trace>
  <inkml:trace contextRef="#ctx0" brushRef="#br0" timeOffset="150105.34">5050 14437 111 0,'0'-7'505'16,"0"-1"-9"-16,0 1-174 0,0 0-141 0,0 0-77 0,8-1-39 15,-2 1-18-15,1 0-4 0,6 0 1 0,-7-1 5 16,8 1 2-16,5 0 0 0,-6-1-1 0,6 1-6 0,-5 2-8 16,5 5-7-16,0-2-7 0,-6 4-8 0,1-2-5 15,6 8-2-15,-14-4-1 0,5 7 0 0,-3 0-1 0,-1 4 0 16,-7-1-1-16,0 5 0 0,0 3-1 0,-7-5 0 0,-1 6 0 16,-3-2 1-16,-3 2 0 0,2 0 2 0,-2-6 2 15,8 5 4-15,-7-3 9 0,0-4 6 0,0-1 5 0,7 1 6 16,-8-4 5-16,8-4 6 0,6 0 9 0,-7-3 5 15,7 3 2-15,-6-3 1 0,6-4 0 0,0 0-4 0,6 0-3 16,1 0-6-16,-1-4-9 0,8 1-10 0,-3-1-6 0,10-4-8 16,-2 1-5-16,1-5-3 0,6 6-2 0,-6-5-3 15,5 3-1-15,1-3-3 0,1 1-6 0,5-2 6 0,-7 2-3 16,3-1 1-16,4 0-1 0,-6-1-2 0,1 5-8 16,5-4-14-16,-13 0-17 0,7 4-35 0,-6-5-33 0,0 5-36 15,-1 1-33-15,1 2-33 0,-8 0-50 0,2-4-80 0,-1 5-124 16,0-1-56-16,0-4-14 0</inkml:trace>
  <inkml:trace contextRef="#ctx0" brushRef="#br0" timeOffset="150589.62">5801 14965 10 0,'-8'0'458'0,"2"0"-78"0,0 0-108 15,6 0-101-15,-6 0-63 0,6 0-34 0,0 0-14 16,-8 0-6-16,8 0-1 0,0 0 1 0,0 0-1 0,0 0-2 16,8 0-4-16,-8 0-3 0,0 0-7 0,6 0-5 15,0 0-4-15,0 0-2 0,2 0 0 0,4-3 1 0,1-1 0 16,7 4-3-16,0-4 0 0,-1 4-1 0,1-4 0 15,6 1-1-15,0-1-1 0,0 4-1 0,7-4 3 0,-8 1 2 16,8 0 4-16,0-2 3 0,0 2 1 0,-1-1 1 16,1 1-2-16,-1-5-1 0,1 5-5 0,-1-5-3 0,-6 5-6 15,7-2-4-15,-7 1-7 0,-8 1-10 0,2 0-8 0,1-1-11 16,-9 4-13-16,-5-4-11 0,6 4-12 0,-13 0-13 16,7-3-10-16,-1 3-9 0,-6 0-8 0,0 0-12 0,0 0-16 15,0 0-31-15,-6 0-55 0,-1-4-85 0,-6 0-92 16,0 0-46-16</inkml:trace>
  <inkml:trace contextRef="#ctx0" brushRef="#br0" timeOffset="150808.38">6100 14778 461 0,'-7'-7'460'0,"1"0"-117"0,0 3-124 0,6 1-75 0,0-2-35 16,-7 2-16-16,7 3-7 0,0-4 0 0,0 4-1 0,0 0-1 15,7 0-2-15,-7 4-6 0,6-1-7 0,0 2-6 16,-6 2-3-16,7 0 3 0,0 4 2 0,-1 4 1 0,1 3-1 15,-1 0-2-15,0 0-4 0,8 4-3 0,-8 1-7 0,-6-1-10 16,6 3-8-16,1-3-9 0,6 4-12 0,-7-1-24 0,1 1-28 16,0 0-39-16,0-1-38 0,5-3-38 0,-6 0-38 15,8-1-61-15,-1-4-105 0,0-4-112 0,-1-1-57 16,2 1-14-16</inkml:trace>
  <inkml:trace contextRef="#ctx0" brushRef="#br0" timeOffset="151292.57">6693 14609 198 0,'-6'-7'511'0,"0"0"-61"0,6-1-154 0,-8 5-126 0,8-1-73 16,0 1-38-16,0 3-21 0,0 0-9 0,0 3 1 15,0 4 8-15,8 1 8 0,-8 4 20 0,6 5 7 0,0 2 6 16,0-1 3-16,1 8 2 0,0-1-2 0,-1 4-4 16,7 1-3-16,-7 3-13 0,8 0-2 0,-9 0-1 0,10-1-5 15,-3 2 0-15,1-5-9 0,1 4-8 0,-2 0-9 0,-6-4-5 16,8 1-7-16,-1-5-4 0,0 4-5 0,-6-3-13 15,4-4-9-15,4 4-14 0,-10-8-19 0,2 4-18 0,7-4-21 16,-8-3-21-16,1-1-21 0,-1-3-17 0,1 0-11 0,0-4-5 16,-7-3-12-16,6 0-29 0,0-8-61 0,-6 0-109 15,0-3-56-15,0-4-30 0</inkml:trace>
  <inkml:trace contextRef="#ctx0" brushRef="#br0" timeOffset="151605">6589 14639 111 0,'0'-11'502'0,"0"-1"-32"0,0 3-160 0,0 1-130 15,7-4-74-15,-1 2-41 0,0 3-15 0,8-5-1 0,-2 1 5 16,0 0 9-16,8 0 7 0,1 4 7 0,-9-4 2 16,8-1-3-16,7 5-6 0,-9-3-8 0,2-2-10 0,7-3-6 15,-9 5-4-15,2-1-4 0,7 1-1 0,-7-2 3 0,-2 1 6 16,-4 0 5-16,5 0 6 0,-5 3 3 0,-2 2 5 15,2-2 3-15,-3 0 4 0,-3 1-2 0,-2 4-7 0,0-2-3 16,2 3-4-16,-8-2-6 0,6 4-11 0,-6 0-6 0,6 0-3 16,-6 0 1-16,0 4 5 0,0-2 4 0,0 6 5 15,0-1 5-15,0 5 6 0,0 3 1 0,0-1-4 16,0 4-5-16,7 0-7 0,-7 1-15 0,0 3-8 0,7 0-8 16,-7 0-17-16,6 0-30 0,0 4-47 0,8-1-53 0,-8 2-51 15,7-6-40-15,0 8-44 0,5-3-47 0,-3-1-67 16,-2 1-104-16,0-3-46 0,0 2-18 0,-1 1 5 0</inkml:trace>
  <inkml:trace contextRef="#ctx0" brushRef="#br0" timeOffset="151979.91">7293 15313 48 0,'-20'3'561'16,"-6"6"6"-16,0-2-82 0,7 3-189 0,-1-2-130 0,7 3-71 15,-8-3-46-15,16 2-23 0,-10 1-9 0,10-1-5 16,5 2-2-16,0-1 1 0,0 3 0 0,5 2 1 0,10 1-1 15,-2-3 0-15,6 6-3 0,-6-5-2 0,7 3-2 0,0-4-4 16,-1 4-3-16,1 1 0 0,0-4-1 0,-8 2 0 16,1-1 0-16,0-2 1 0,0 1 1 0,-7-1 2 0,2-3 1 15,-8 4 2-15,0-4 4 0,0 0 1 0,-8 0 6 16,2 0 6-16,-7 1 2 0,0-3-1 0,0-1 1 0,-7 0-3 16,0-4-4-16,8-1-12 0,-7 1-26 0,-1-1-28 0,0-3-30 15,1-3-32-15,-2-4-38 0,10-1-55 0,2-4-82 16,-2-2-105-16,4-1-58 0,0-2-29 0</inkml:trace>
  <inkml:trace contextRef="#ctx0" brushRef="#br0" timeOffset="152433.14">7488 13969 319 0,'6'-4'507'0,"-6"0"-101"0,8 4-155 0,-8-3-106 0,6 3-56 16,0-4-28-16,0 4-9 0,1 0-3 0,6 0 2 16,-6 0 4-16,5 4 4 0,-4-1 4 0,4 5 1 0,-6 2-6 15,8 1-10-15,-8 4-4 0,1 3-6 0,-7 5-5 0,0-2-6 16,0 1-5-16,0 8-3 0,0-5-1 0,-7 1 4 16,7-1 1-16,-6 1 1 0,6-1 4 0,0-2 5 0,-6-1 6 15,6-4 9-15,0-3 6 0,-8-1 2 0,8-2 3 16,0-1 5-16,0-5 1 0,0 2 0 0,0 0-2 0,0-5-3 15,8 1 0-15,-8-1-1 0,6-3-1 0,-6 0-4 0,13 0-1 16,-7 0-4-16,8-3-8 0,4-1-9 0,2-3-24 16,7 0-41-16,-8-1-54 0,8-3-54 0,5 3-50 0,-7-2-51 15,2-1-62-15,-1 0-94 0,0-1-143 0,0 2-58 16,-6-1 2-16</inkml:trace>
  <inkml:trace contextRef="#ctx0" brushRef="#br0" timeOffset="152745.34">7964 14818 6 0,'-6'4'515'0,"6"0"4"0,-8-1-142 16,8 1-156-16,-6-4-97 0,6 4-52 0,0-4-24 15,0 4-5-15,6-4 8 0,-6 0 11 0,8 0 12 16,4-4 9-16,1 4 7 0,0-4 0 0,7 0-1 0,5-3-9 16,2 3-13-16,-1-2-11 0,6 2-14 0,1-4-9 0,-1 1-12 15,8-4-4-15,-8 7-6 0,1-3-11 0,6 0-17 16,-6 0-23-16,-1-1-26 0,1 4-33 0,-7-4-26 0,6 5-31 15,-5-4-46-15,-8 3-73 0,8-3-129 0,-15-1-65 16,1 1-38-16</inkml:trace>
  <inkml:trace contextRef="#ctx0" brushRef="#br0" timeOffset="152948.51">8341 14555 507 0,'0'0'509'0,"-6"0"-143"0,6 3-144 0,0 1-79 0,-6 4-38 15,6-1-14-15,0 3 3 0,-7 5 6 0,7-3 11 0,0 6 10 16,0-5 6-16,0 10-5 0,0-4-9 0,0 2-15 16,0 5-16-16,7 0-16 0,-7 0-13 0,6 0-10 0,0 3-15 15,1-4-16-15,-7 5-21 0,7-5-24 0,-1 1-32 16,1-1-30-16,-2-3-33 0,10 0-34 0,-10 0-32 0,2-6-44 16,7-2-75-16,-8-3-141 0,0 0-53 0,7-8-25 0</inkml:trace>
  <inkml:trace contextRef="#ctx0" brushRef="#br0" timeOffset="153948.21">9762 14338 338 0,'0'-3'390'15,"-6"-2"-102"-15,6 5-99 0,0-2-69 0,0-2-37 0,-7 0-17 16,7 4-6-16,-7-4-2 0,7 4-3 0,-6-3-3 0,6 3-4 15,-6-4-6-15,-1 4-3 0,1 0-5 0,-1 0-6 0,0 4-4 16,-5-1 1-16,-2 1 1 0,2 4 3 0,-2 2 5 16,-5 2 4-16,-1 2 10 0,0 1 9 0,8-1 7 15,-8 8 6-15,1-3 4 0,5-2 4 0,2 2 0 0,5-1 1 16,0 5-6-16,1-5-8 0,6 4-5 0,6-1-7 0,1-2-5 16,6 4-6-16,7-1-8 0,-1-4-6 0,7 4-3 15,0 0-5-15,7-4-4 0,-1 3-6 0,1 2-2 0,-1-5-4 16,1 4-3-16,0-4-2 0,-8 5-4 0,2-6-2 15,-1 6-4-15,-13-5-2 0,6 1-3 0,-12-1 0 0,6-4 1 16,-13 1 0-16,0 3 2 0,0-7 6 0,-6 3 3 0,-8 1 4 16,2-4 7-16,-2-3 8 0,1-1 9 0,0 1 15 15,-6-5 12-15,-1 0 9 0,1-3 10 0,-1 0 11 0,0-3 6 16,8 0 5-16,-8-5 3 0,7 1-3 0,-7-4-5 0,8-4-3 16,4 1-5-16,2-1-21 0,0-3-5 0,6-1-10 15,0-3-11-15,6 1-11 0,0-5-8 0,8 0-6 0,-1 0-5 16,0 1 5-16,6-4-5 0,1 3-2 0,-7-3-5 15,7 0-1-15,0-1 0 0,-8 5 0 0,8-4-1 0,-7-1 0 16,0 8 2-16,-7-4 2 0,1 8-1 0,-1-5 3 0,-6 9-6 16,0-1-1-16,0 1-4 0,-6 3-5 0,-1 3-10 15,1 4-11-15,-7 2-13 0,0-3-26 0,-7 10-29 0,1-3-39 16,-1 2-36-16,7 4-34 0,-6-1-29 0,5 3-27 16,2 2-38-16,5-5-57 0,1 5-108 0,-1-6-45 0,7 6-18 15</inkml:trace>
  <inkml:trace contextRef="#ctx0" brushRef="#br0" timeOffset="154385.6">10421 14459 443 0,'6'0'578'15,"0"0"-14"-15,0 0-203 0,-6 4-146 0,8-1-91 0,-8 1-51 16,0 4-24-16,0 2-5 0,0 2 4 0,-8-1 9 15,8 3 7-15,-12 4 4 0,6 1 1 0,-8 3-6 0,1 3-9 16,-1 2-8-16,2-2-10 0,-8 5-10 0,1 2-8 0,-1-3-8 16,1 1-3-16,0 0-1 0,-2-1-4 0,1 0 0 15,2-8 2-15,4 6-2 0,-5-6 2 0,6 2 0 16,0-6 0-16,7-2-2 0,-2 3 2 0,2-7-2 0,0 4-1 16,6-7-1-16,0 3 0 0,6-5 0 0,0 2 2 0,14-4-1 15,-6 0-1-15,5 0-1 0,1-4-8 0,6 0-7 0,0 0-12 16,0 0-11-16,0 0-9 0,0-4-8 0,6 4-7 15,-5-4-4-15,5 0 1 0,-6 1 6 0,1-2 8 16,5 2 8-16,-6-3 11 0,0 1 9 0,-7-2 7 0,1-1 7 16,0 1 10-16,-7-4 12 0,-1 0 16 0,2 4 15 0,-8-8 16 15,1 4 15-15,-7-3 20 0,0-5 20 0,-7 1 20 16,1-1 12-16,0-2 3 0,-8-2-2 0,1 2-7 0,-6-4-11 16,0-5-14-16,-1 5-19 0,0-2-24 0,1-2-18 15,-7 0-17-15,0 2-13 0,6 2-10 0,-7 4-10 0,9-6-18 16,-2 10-22-16,-1-2-36 0,9 5-51 0,0-1-56 0,-2 3-55 15,14 5-46-15,-6-3-42 0,12 2-58 0,0 4-93 16,2-3-92-16,10 5-27 0,-4-4 9 0</inkml:trace>
  <inkml:trace contextRef="#ctx0" brushRef="#br0" timeOffset="154651.17">10727 14386 85 0,'0'4'549'0,"-7"-1"1"0,7 1-139 0,-8 3-163 16,8 4-103-16,-5 0-59 0,5 4-28 0,0-5-10 0,0 9 2 15,0-1 7-15,0 5 10 0,5-1 8 0,3 3 2 16,-1-3-2-16,-7 7-5 0,5-2-9 0,2 5-8 16,0-2-11-16,0 2-8 0,-1-2-10 0,-6 3-7 0,7 0-5 15,-7-4-4-15,0 0-1 0,0 0-3 0,0-3 0 0,0 0-3 16,0 0-7-16,-7-1-10 0,1-3-15 0,6 0-15 0,-7-3-22 15,7-5-19-15,-7 1-22 0,0-1-18 0,7-3-19 16,-5 0-18-16,5-3-30 0,-7-8-59 0,7 0-116 16,-8 0-65-16,8-8-38 0</inkml:trace>
  <inkml:trace contextRef="#ctx0" brushRef="#br0" timeOffset="154901.13">10968 14650 82 0,'-6'-5'513'0,"-3"10"-11"0,4-1-164 0,-8-1-142 0,0 1-85 16,0 3-44-16,0 1-17 0,0-1-2 0,0 3 2 0,-7-2 3 15,7 3 5-15,0 0 1 0,1-4-3 0,4 4-5 16,2 0-8-16,0-3-9 0,-1 3-4 0,7 0-6 0,-6 4-3 16,12-4-1-16,-6-1 0 0,7 1 2 0,-1 1 4 15,0-2 6-15,2 5 1 0,4-4 1 0,1-1 1 0,0 2-2 16,-1-1-2-16,3 4-4 0,4-4-4 0,0-4-10 15,1 4-6-15,-2 0-10 0,2 0-16 0,7-4-20 0,-8 1-24 16,1-1-28-16,0 0-26 0,-1 0-24 0,1 1-30 0,0-5-47 16,-8-3-75-16,8 4-130 0,-7-4-61 0,0 0-14 15</inkml:trace>
  <inkml:trace contextRef="#ctx0" brushRef="#br0" timeOffset="155182.47">11163 14693 84 0,'0'-2'534'0,"0"2"5"0,0 0-149 0,0 0-155 16,0 2-98-16,0 3-55 0,6 2-32 0,-6 4-12 15,0 0 0-15,7 3 1 0,0 2 3 0,-7 2 4 0,6 4-1 16,-1-4 1-16,4 4-1 0,-3-1-1 0,7 5-7 16,-7-3-3-16,7-2-5 0,6 1-4 0,-5-3-1 0,-1 3-2 15,7-8 6-15,-2 4 12 0,1-7 13 0,2 1 34 0,-1-1 35 16,-1-8 30-16,1 0 23 0,-1-3 21 0,1 0 13 15,0-3-1-15,-8-3-4 0,8-6-25 0,-7 1-30 0,0 0-28 16,0-7-24-16,1-1-25 0,-2 1-18 0,1 0-17 16,-6-4-15-16,-1-1-19 0,1-2-18 0,-1-8-21 0,-6 1-35 15,6-2-71-15,-6 1-90 0,-6-4-87 0,6-3-89 0,-6 0-124 16,-7-1-134-16,-2 1-81 0,-2 0-15 0,-3-1 38 16</inkml:trace>
  <inkml:trace contextRef="#ctx0" brushRef="#br0" timeOffset="155729.1">9462 13775 161 0,'0'0'490'0,"0"-4"-79"0,-6 4-143 0,6 0-114 0,0 0-69 15,6-4-36-15,-6 4-16 0,7 0-9 0,0 0-1 16,4-3 1-16,3 3 4 0,0-5 6 0,6 2 5 16,-2 6 6-16,9-3-2 0,-1-3 0 0,6 3-1 0,7-4 3 15,1 0 0-15,5 1 1 0,8 0 0 0,-2-1 0 0,8-1 0 16,-1 2-1-16,7 0 2 0,1-1-1 0,-1 0-1 0,6 1 0 15,2 3-2-15,-2-4 3 0,1-4 1 0,-7 8 3 16,6-3 0-16,1-1-2 0,-7 1-2 0,-6-1-6 16,0 4-7-16,-7-3-7 0,-8 3-6 0,3 0-6 0,-14 0-7 15,-1 0-4-15,-5 0-2 0,-9 0 0 0,-4 0 0 0,-1 0-1 16,-6 0-3-16,-1 0-10 0,-6 0-18 0,-6 3-25 16,-1-3-30-16,0 4-33 0,-13-4-34 0,2 3-41 0,-2 1-72 15,-7-4-142-15,1 0-71 0,-6 3-41 0,-2-3-12 16</inkml:trace>
  <inkml:trace contextRef="#ctx0" brushRef="#br0" timeOffset="157697.34">2216 16734 73 0,'0'0'480'0,"0"-3"-55"0,0 3-145 16,0 0-129-16,0 0-78 0,0 0-46 0,0 0-22 0,0-4-11 15,0 4-1-15,7 0 4 0,-7-4 5 0,6 4 9 0,1 0 6 16,-1 0 3-16,2-4 2 0,-2 4 0 0,7-3-2 0,0 3-2 16,0-4-4-16,7 4-2 0,-8-3 0 0,8-1 0 15,-1 1 2-15,7 3-2 0,-6-4 1 0,6 0 3 0,1 0 1 16,-1 1 2-16,-7-1-2 0,7 1 1 0,0-4-3 0,7 3 3 16,-7 0-1-16,0 0 2 0,0-3 0 0,7 3 3 15,-8-2 1-15,1 1 6 0,0-2 5 0,7 4 6 0,-8-5 5 16,2 4 2-16,-7 0-1 0,-1-2-1 0,1 6-5 0,-7-5-5 15,-1 2-6-15,2-1-6 0,-8 4-6 0,1 0 1 16,-7-4 2-16,7 4 4 0,-7 0 3 0,0 0 3 16,0 0 0-16,0 0-1 0,-7 0-3 0,0 0-6 0,7 4-9 15,-6-4-14-15,-1 4-18 0,-5-4-20 0,5 3-23 0,-1-3-24 16,3 5-24-16,-1-5-26 0,-2 3-35 0,2 0-56 16,0 1-86-16,-1 0-97 0,-6-4-60 0,7 3-12 0</inkml:trace>
  <inkml:trace contextRef="#ctx0" brushRef="#br0" timeOffset="157962.87">2536 16837 250 0,'0'3'490'0,"0"1"-58"0,0 0-177 0,0 0-126 0,6-1-69 16,1 1-39-16,0 0-20 0,-1-1-3 0,7-3 4 0,0 0 9 15,-1-3 9-15,9 3 8 0,-2-4 5 0,1 0 4 0,6 1-1 16,-6-1 3-16,5 0-5 0,1 0-5 0,0 1-4 0,7-4-4 15,-8 3-1-15,9 1 1 0,-8-1 0 0,0 0-5 16,6 0 3-16,-5 1 1 0,-1-1 0 0,-7 0 0 0,1 0-2 16,0 4-4-16,-9 0-1 0,3-2-3 0,-1 2-3 0,-6 0-2 15,-1 0-1-15,1 0-2 0,0 0 1 0,-7 0-1 0,0 0 1 16,0 0 0-16,0 0 1 0,-7 0-6 0,7 2-11 16,-7-2-13-16,1 0-20 0,-1 0-20 0,1 0-31 0,-1 0-53 15,1-2-88-15,6-2-147 0,-8 0-72 0,3 0-31 0</inkml:trace>
  <inkml:trace contextRef="#ctx0" brushRef="#br0" timeOffset="159587.5">5801 16354 442 0,'0'-5'500'0,"0"-1"-137"0,0 2-160 16,0 0-96-16,0 0-50 0,0 2-30 0,0-3-14 15,0 5-6-15,6-4-2 0,-6 4 1 0,0 0 0 0,0 0 1 16,0 4 3-16,0 1 7 0,0-3 4 0,0 10 5 16,-6-1 4-16,6 0 4 0,0 7 5 0,0 1 3 0,-8 2 0 15,8 1-2-15,0 0-5 0,0 4-6 0,0-1-2 0,-6 1-4 16,6-1-2-16,0-3 0 0,0 4-1 0,0-7 1 0,6 3 2 15,-6-5 3-15,0 2 4 0,0-4 2 0,0-5 1 16,0 2 5-16,0-5 15 0,0 0 26 0,8-3 35 0,-8 0 38 16,0 0 31-16,0-4 23 0,0 0 14 0,0-4 3 0,0 0-12 15,0-3-24-15,0-4-36 0,0-1-40 0,0-2-31 0,0-1-21 16,0-2-18-16,0 2-11 0,0-7-4 0,0 3-7 16,0-3-3-16,0 4-2 0,-8-5-1 0,8 2-4 15,-6-1 1-15,6 4 0 0,-6-1 1 0,6 1 2 0,-6 0 1 16,6 3 4-16,-8 0-6 0,8 4-5 0,-6 4-1 0,6 0-2 15,0-1 5-15,0 5-5 0,-6-1-5 0,6 1-7 0,0 3 1 16,0 3 3-16,0 1-1 0,-7 3 0 0,7 1-6 16,0-1 4-16,0 3 0 0,0 5 0 0,0-3-4 15,0 6-3-15,7-7-7 0,-7 8-9 0,6-5-9 0,0 4-15 16,2 0-26-16,-2 1-35 0,6-1-48 0,-4-3-53 0,4 3-50 16,-5 0-40-16,-1-3-38 0,8 3-49 0,-8-3-66 0,-6 0-99 15,0-5-24-15,0 2 5 0</inkml:trace>
  <inkml:trace contextRef="#ctx0" brushRef="#br0" timeOffset="160040.54">4686 17065 503 0,'-20'0'519'0,"8"-4"-128"0,-2 4-158 0,2 0-101 15,-2 0-58-15,1 0-34 0,7-4-13 0,0 4-1 0,-1 0 1 16,7-4 3-16,0 4 2 0,0 0 1 0,0 0 0 15,0 0 0-15,13 0-3 0,-7 0-6 0,7 0-4 0,7 0-2 16,6 0-3-16,0-4 2 0,1 4 5 0,11 0 2 0,0 0 4 16,9 0 3-16,6 0 2 0,-3 0 3 0,10 0 4 0,5 0 3 15,0-4 3-15,7 4 0 0,6 0 4 0,0-3 1 0,7 3 7 16,7-4 7-16,-1 2 3 0,0 2 8 0,6-5 2 16,7 2 2-16,-5-1 1 0,5 0-4 0,-1 0-4 0,-4 1-6 15,4-5-7-15,-5 5-8 0,1 0-5 0,-8-2-8 0,0 1-6 16,1 1-7-16,-9 3-6 0,-4-3-6 0,-9-1-4 0,-4 0-6 15,-1 4-6-15,-12-3-8 0,-7 3-13 0,-1 0-15 16,-12-4-26-16,-7 4-26 0,0 4-28 0,-12-4-26 0,-2 0-29 16,-6 0-26-16,-6 3-20 0,-6-3-20 0,-6 0-33 0,-8 0-60 15,-7 0-120-15,-11 0-46 0,-1 0-19 0</inkml:trace>
  <inkml:trace contextRef="#ctx0" brushRef="#br0" timeOffset="160634.13">4457 17412 220 0,'0'0'515'0,"0"0"-53"0,0 0-155 0,0-4-133 0,0 4-86 15,8 0-48-15,-8 0-27 0,6-3-15 0,1 3-5 0,-7 0 0 16,6 0 3-16,-6 0 4 0,0 0 4 0,6 3 3 0,-6 1 3 16,0 0 3-16,-6 0 1 0,6 3 3 0,-6 3 2 0,-7-2-1 15,5 7 2-15,-11-4-2 0,6 4-3 0,-13-1-3 0,7 5-5 16,-13-1-5-16,5 1 0 0,-5-2-1 0,-1 2-1 16,1-1-1-16,-1 1 1 0,0-1 0 0,0-4 1 0,1 1 3 15,5 0 2-15,3-4 2 0,-3 0 3 0,7-1-1 0,0-2 2 16,8-1 0-16,-1 0-2 0,6-3-2 0,-6 3-2 0,13-3-2 15,-6 0-2-15,6-1-1 0,0 1 0 0,0-4-1 0,6 4 1 16,1 0 3-16,6-2 2 0,0-2 1 0,7 0 0 16,-1 0 1-16,7 0 2 0,0 0 2 0,0-2 1 0,1 2-3 15,5-4 0-15,1 0 1 0,-1 0 5 0,7 1 0 0,-7-1 3 16,8-4 4-16,-1 5 3 0,-7-1 3 0,7 1-1 0,-7-1-2 16,1 1-5-16,0-1-1 0,-8 0-5 0,2 0-7 0,-1 4-5 15,1-3-3-15,-7 3-3 0,-8 0-8 0,1 0-7 16,0 0-8-16,-6 0-7 0,-2 0-7 0,2 0-4 0,1 0-5 15,-8 3-4-15,0-3-5 0,0-3-6 0,0 3-10 0,0-4-16 16,-8 1-26-16,1-2-46 0,2 3-70 0,-9-6-109 0,1 4-66 16,-5-3-43-16</inkml:trace>
  <inkml:trace contextRef="#ctx0" brushRef="#br0" timeOffset="160931.12">4289 17529 406 0,'0'-3'496'0,"0"-1"-107"0,6 1-144 16,-6 3-104-16,7-4-58 0,-2 4-37 0,-5-3-22 0,8 3-12 16,-8 0-5-16,6 0 0 0,-6 0 6 0,6 3 4 0,-6 1 7 15,7 3 7-15,-7 0 7 0,0 1 6 0,6 2 3 0,-6 5 4 16,0 0-2-16,8 3-2 0,-8-3-2 0,0 7-2 0,0-4-2 16,0 4-1-16,6 0-3 0,-6 3-3 0,0-3-4 15,0 4-1-15,0-4-4 0,6 4-6 0,-6-1-3 16,0-3-6-16,0 4-2 0,0-4-2 0,0 0-4 15,-6-4-2-15,6 5-1 0,0-6-2 0,0 2-9 0,-6-5-10 16,6 1-13-16,0-3-14 0,-8-2-16 0,8-3-12 16,0-3-15-16,0 0-12 0,8 0-5 0,-8-4-15 15,6-4-30-15,0 4-66 0,1-8-121 0,6 1-78 16,-7-3-41-16</inkml:trace>
  <inkml:trace contextRef="#ctx0" brushRef="#br0" timeOffset="161415.4">4973 17581 199 0,'0'0'589'0,"0"-4"2"0,0 4-117 0,0 0-193 0,0 0-138 16,7 0-82-16,-7 4-47 0,-7-4-24 0,7 4-14 0,0-2 6 15,-7 3 12-15,1 2 13 0,0 0 9 0,-9 1 8 16,3-1 4-16,5 3 3 0,-5 2-2 0,-1-1-1 0,-1 4-1 15,2-1-3-15,5 1-1 0,-12 0-1 0,6-1 0 0,-1 4 3 16,2-3 5-16,-8 4 3 0,7-1 0 0,0 0 2 16,0 0 4-16,-1-3 0 0,8-4 1 0,0 3 0 0,0 1-3 15,-2-4 2-15,1 1-1 0,7-2 0 0,0 2 1 16,0-2-2-16,0-3-1 0,7 5-4 0,-7-1-3 16,8-4-2-16,4 4-4 0,-6-4 1 0,8 1-2 15,-1-1 0-15,0 0-1 0,5 0 3 0,-3 1-1 16,4-1-2-16,1-3-1 0,6 4-4 0,-6-5-5 0,-1 1-4 15,7-1-3-15,-6-3-1 0,6 5-2 0,-7-5-3 16,1 0-3-16,6 0-2 0,-7 0-1 0,1 0-2 16,-8-5 3-16,8 2-2 0,-7 3 0 0,0-7 5 15,-6 2 5-15,-1-2 8 0,8 0 13 0,-14-5 17 16,0 2 12-16,0-1 15 0,0 0 12 0,-9-7 4 0,-2 3 9 16,4-3 3-16,-6-1 1 0,0 0-8 0,1 2-4 15,-2-2-9-15,1 1-11 0,0-1-3 0,-1 2-9 0,2-5-8 16,-1 3-11-16,0-3-8 0,6 0-9 0,1 1-6 0,0-2-1 15,-1 5-5-15,1 0-6 0,-1 0-7 0,7 3-12 0,0 0-18 16,0 1-29-16,0-1-48 0,0 1-61 0,7 6-64 16,-1-3-52-16,7 3-41 0,-7 1-47 0,14 0-68 0,-7-5-101 15,7 6-47-15,-7-5 0 0,0 3 21 0</inkml:trace>
  <inkml:trace contextRef="#ctx0" brushRef="#br0" timeOffset="161743.25">5220 17398 311 0,'-6'-4'578'0,"6"-3"4"0,0-1-172 0,0 5-170 0,0-5-109 16,6 5-64-16,1-5-31 0,0 4-18 0,-1-4-10 0,8 6 1 16,-2-5 3-16,-7 2 6 0,10 5 3 0,-2-3 3 15,-7 3 3-15,8 3-4 0,-8 2-5 0,6 2-5 0,-4 0-6 16,-2 5-3-16,0-2 0 0,1 5-3 0,-1-1 0 0,-6 1-1 15,0-1 0-15,0 1 1 0,-6 4 0 0,6-5 2 0,-7 5-1 16,1-4 4-16,0-1 0 0,-2-3 4 0,2 3 7 0,0-3 7 16,0 0 9-16,-2-3 10 0,2-2 12 0,0-1 10 15,-2-2 13-15,8 1 10 0,-5-1 6 0,5-3 3 0,-7 0 1 16,7 0-4-16,0 0-11 0,0 0-10 0,0 0-12 0,7-3-12 16,-2 3-13-16,3-4-11 0,4 1-13 0,8-2-18 0,0 3-21 15,-1-2-35-15,7 0-43 0,7 0-46 0,-1 1-43 0,1-5-38 16,0 4-38-16,6-3-53 0,-6-3-84 0,-1 2-106 0,-6 1-45 15,0 0 3-15</inkml:trace>
  <inkml:trace contextRef="#ctx0" brushRef="#br0" timeOffset="162086.91">5696 17863 392 0,'-6'0'521'0,"-1"3"-90"16,7-3-169-16,-7 0-118 0,7 0-64 0,0 0-32 0,0 0-13 15,0 0-3-15,0 0 1 0,7 0 5 0,0 0 4 16,-1 0 0-16,0 0 0 0,8-3-8 0,-1-1-8 15,6 4-3-15,-6-3-5 0,7 3-3 0,0 0-2 16,-1-4 0-16,7 0 1 0,-6 4 4 0,6-4 3 0,-1 1-2 16,1-1-2-16,1 4-2 0,-7-4 0 0,6 0-2 0,-1 2-3 15,1 2-10-15,-6-4-8 0,0 0-8 0,-1 4-9 0,1-4-14 16,-1 4-17-16,0-3-16 0,-5-1-20 0,-1 4-17 16,-1-8-35-16,-4 1-60 0,-2 0-100 0,0-4-100 0,1 3-52 15,-14-3-24-15</inkml:trace>
  <inkml:trace contextRef="#ctx0" brushRef="#br0" timeOffset="162352.47">5931 17631 158 0,'0'-2'547'16,"0"-3"3"-16,0 5-146 0,0 0-163 0,0 0-110 0,0-3-62 15,6 3-36-15,0 0-14 0,-6 3-1 0,7-3 5 0,0 0 10 16,-1 5 6-16,1-3 4 0,-1 6 10 0,1-4 8 0,0 3 1 15,-1 4-4-15,0 0-5 0,1 0-5 0,0 0-2 16,-1 3 0-16,6 1-9 0,-5 0-7 0,0 3-4 0,-1-3-1 16,1 4-1-16,-1-1-3 0,1 1-4 0,0-5 0 15,-1 4-3-15,0-4-4 0,1 1 1 0,0-1-4 0,-1-2-3 16,-6 3-3-16,7-4-11 0,-7-3-23 0,6 2-29 16,-6-3-33-16,6-3-31 0,2 0-31 0,-8-4-37 15,6 0-59-15,0 0-92 0,0 0-108 0,1 0-47 16,0 0-16-16</inkml:trace>
  <inkml:trace contextRef="#ctx0" brushRef="#br0" timeOffset="163742.78">6550 17486 202 0,'-7'0'274'0,"7"0"-46"15,0 0-48-15,0 0-44 0,0 3-36 0,0-3-30 0,0 0-21 16,0 0-16-16,0 0-7 0,0 0-7 0,0 0-3 0,0 0 0 16,0 0 0-16,0 0 1 0,0 0-3 0,0 0-2 15,0 0-2-15,0 0-1 0,0 0 0 0,0 0-1 0,0 0 0 16,0 0-1-16,0 4-1 0,0-4 2 0,0 0 3 0,0 0-1 16,0 0 1-16,0 0 2 0,0 0 0 0,0 4 1 0,0-4-1 15,0 0-1-15,0 0 0 0,0 0-2 0,0 0 0 0,0 0-3 16,0 0-1-16,-7 0-3 0,7 0 1 0,0 0 0 0,0 0-1 15,0 0 0-15,0 0 0 0,0 0 0 0,0 0 3 16,0 0 0-16,0 3 1 0,0-3 2 0,0 0 1 0,0 0 2 16,0 0 3-16,0 0 3 0,0 0 1 0,0 0 1 0,0 0 1 15,0 0 3-15,0 0 2 0,0 0 0 0,0 0 0 0,0 0 1 16,0 0-3-16,0 0-1 0,0 0 1 0,0 0-2 0,0 0 1 16,0 0-1-16,7 0 1 0,-7 0-1 0,0 0 0 15,0 0 4-15,0 0 0 0,0 0-1 0,0 0-1 0,0 0-1 16,0 0-3-16,0 0-2 0,0 0 0 0,0 0-4 0,0 0-3 15,0 0-1-15,0 0-2 0,0 0-1 0,0 0 0 0,0 0 1 16,0 0-1-16,0 0 1 0,0 0 0 0,0 0 0 0,0 0 0 16,0 0 1-16,0 0 0 0,0 0 0 0,0 0 0 15,0 0-1-15,0 0-1 0,0 0 0 0,0 0-2 0,0 0-2 16,0 0 0-16,0 0-1 0,0 3-1 0,0-3 2 0,0 0 1 16,7 5 1-16,-7-1 3 0,0-1 1 0,6 1 3 0,-6 3 0 15,0-4 1-15,7 5 5 0,-7-1 3 0,0 0 1 0,0 4 0 16,6 0 2-16,-6-3 1 0,7 3 1 0,-7-1 2 15,0 5-2-15,6-3-1 0,-6-2 1 0,7 5-1 0,0-4 1 16,-7 3 0-16,6-2 2 0,0-1-1 0,1 3-1 0,0-3-4 16,-1 0 0-16,-6 0 0 0,6 0-2 0,1-4-3 0,-2 1-2 15,3-2-2-15,-8 3 1 0,7-2 7 0,-2 0 1 0,-5 1 0 16,7-1 1-16,-7 3 1 0,0-2 3 16,0-1 4-16,8-3 0 0,-8 4-4 0,0-5-4 0,0 1 0 15,0-1-1-15,0 1-1 0,0-1 0 0,0-3-1 16,0 4-1-16,0-4 2 0,0 0 2 0,0 0 1 15,0 0-1-15,0 0-1 0,0 0-2 0,0 0-3 0,0 0-2 16,0 0-2-16,0 0-2 0,6 0-1 16,-6 0-2-16,0 0 1 0,0 0 0 0,0 0-2 0,0 0 0 15,0 0-2-15,0 0-2 0,0 0-2 0,0 0 0 16,0 0-1-16,0 0 0 0,0 0 1 0,0 0-1 16,0 0 0-16,0 0 0 0,0 0 1 0,0 0-1 0,0 0-2 15,0 0 0-15,0 0-1 0,0 0 0 0,0 0 0 16,0 0 2-16,0 0-1 0,0 0 1 0,0 0 1 15,0 0-2-15,0 0 1 0,0 0 2 0,0 0-1 16,0 0 0-16,0 0-2 0,0 0 1 0,0 0 1 16,0 0-1-16,0 0 0 0,0 0-3 0,0 0 1 0,0 0-1 15,0 0 2-15,0 0 0 0,0 0-1 0,0 0 2 16,0 0-1-16,0 0 2 0,0 0 0 0,0 0 0 16,0 0-3-16,0 0 1 0,0 0 1 0,0 0 0 15,0 0 0-15,0 0-2 0,0 4 2 0,0-4 0 16,0 0 0-16,0 0 0 0,0 4-2 0,0-4-2 0,0 0 1 15,0 0 2-15,0 0 0 0,0 0 1 0,0 0 2 16,0 0 0-16,0 0 1 0,0 0 2 0,0 0 0 16,0 0-2-16,0 0-2 0,0 0 0 0,0 0 0 15,0 0-1-15,0 0 1 0,0 0-1 0,0 0 1 16,0 0-1-16,0 0-2 0,0 0-2 0,0 0-7 0,0 0-10 16,0 0-11-16,0 0-18 0,0 0-19 0,-6 0-25 15,6 0-35-15,0-4-34 0,-8 0-38 0,8 0-34 16,0-3-48-16,0 4-65 0,8-4-115 0,-8-5-61 0,0 1-27 15</inkml:trace>
  <inkml:trace contextRef="#ctx0" brushRef="#br0" timeOffset="164164.63">6511 17324 321 0,'0'-4'509'0,"-7"4"-89"0,7-4-151 16,0 8-120-16,0-4-70 0,0 0-40 0,0 0-21 0,7-4-10 16,-2 2-3-16,-5-3 3 0,7 2 2 0,1-1 5 0,-3-3 4 15,2 3 0-15,0 0 0 0,6-3-2 0,0 4-1 0,-7-4-3 16,8-2-4-16,-8 3-1 0,7-2 0 0,0 5-2 15,-7-5 4-15,6 1 2 0,-4 0 1 0,4 3 3 0,-5-3 0 16,1 3 1-16,-2-4 0 0,0 4-3 0,0 4-3 0,1-7-1 16,0 5-5-16,-1 2-2 0,-6-5-2 0,0 5 0 0,7-3-2 15,-7 3 4-15,0 0-2 0,0 0-1 0,0 0 0 0,6 0 0 16,-6 0 2-16,0 3 5 0,0 4 2 0,0 0 4 0,0 1 8 16,0 4 6-16,0-3 3 0,0 11 3 0,0-6 2 15,0 5 0-15,0-1 2 0,0 1-2 0,0-2-4 0,6 5-3 16,-6-3-3-16,8 0 0 0,-8-2-3 0,6 2-6 0,-1-1-3 15,-5-3-1-15,7 3-4 0,1-3-4 0,-8 0-2 0,5-1-7 16,2 1-7-16,-7-4-12 0,7-1-16 0,-1 5-20 0,1-7-19 16,0-2-17-16,-1 2-20 0,0-4-21 0,0-1-36 15,8-3-56-15,-8 0-73 0,1-3-96 0,0-1-48 0,-1 1-22 16</inkml:trace>
  <inkml:trace contextRef="#ctx0" brushRef="#br0" timeOffset="164492.76">6941 17159 550 0,'0'-10'556'16,"6"1"-75"-16,1 6-185 0,0-4-133 0,-1 3-78 0,6 1-44 15,2 0-21-15,-1 3-13 0,-1 0-5 0,2 0-3 0,-8 3 1 16,8 4 1-16,-8 0-1 0,0 5 1 0,1-2 0 0,-7 9 1 15,0-2-2-15,0 3 2 0,0 1-1 0,0 1 1 0,-7 0 1 16,1 0 3-16,0 4 3 0,-1-4 4 0,0 0 7 0,1 0 5 16,0-4 10-16,-2 0 7 0,-4 1 10 0,4-4 8 15,8-5 2-15,-5 2 1 0,-1-1-2 0,6-5-2 0,-8-1-5 16,8-1-4-16,0-1-7 0,0 1-4 0,0-4-1 0,8 0-2 16,-8 0-2-16,11 0-3 0,-3-4-6 0,12 4-25 0,-8-3-41 15,14-1-50-15,-6-4-52 0,13 1-66 0,-7-5-102 0,6 2-173 16,1-5-82-16,-7 0-35 0,-1 4 12 0</inkml:trace>
  <inkml:trace contextRef="#ctx0" brushRef="#br0" timeOffset="164992.71">7364 16990 126 0,'-12'-3'472'0,"-2"3"-83"0,8 0-125 0,-7 0-107 0,-1 0-64 15,8 0-33-15,0 0-20 0,6 0-9 0,-6 0-4 16,6 0 0-16,0 0-5 0,-8 0-1 0,8 0-5 0,8 3-3 16,-8-3-2-16,6 0 2 0,0 4-2 0,7-4-1 0,0 5 3 15,0-5 1-15,7 0 5 0,0 3 1 0,5-3 2 0,8 0-2 16,-1 0 4-16,8 0 5 0,5 0 2 0,7 0 2 0,1 0 4 15,12-3 6-15,0-2 5 0,13 1 6 0,0 1 4 0,0 0 5 16,14-5 1-16,5 5 5 0,1-5 1 0,7 1-6 16,4 0-4-16,2 0-8 0,7-1-8 0,0-4-6 0,-3 3-7 15,11 1-8-15,-2-4-8 0,-2 1-6 0,8-4-2 0,-5 5-3 16,5-1-1-16,-6 0-5 0,-7 0-2 0,1-4 0 0,-1 4 1 16,1-3 2-16,-15 2 1 0,2-2 0 0,-1 3 0 15,-13-4 0-15,1 4 0 0,-8 0-5 0,-5 1-18 0,-8 2-26 16,-6-3-29-16,-6 3-30 0,-13 2-30 0,-1 2-31 0,-12-3-47 15,-13 3-83-15,-1 0-146 0,-12 0-64 0,-14 2-16 16</inkml:trace>
  <inkml:trace contextRef="#ctx0" brushRef="#br0" timeOffset="165711.06">7944 17115 264 0,'6'-4'427'16,"2"1"-92"-16,-8 3-104 0,6-4-88 0,-6 4-60 0,6-3-34 15,-6 3-20-15,0-4-7 0,7 4-2 0,-7 0 3 0,0 0 4 16,0 0 7-16,0 0 7 0,0 0 7 0,0 4 2 16,0-4-2-16,0 0-2 0,-7 0-5 0,7 0-5 0,0 0-8 15,0 3-7-15,-6-3-7 0,6 4-1 0,-6-1 0 0,-2 1 1 16,-4 4 4-16,5-1 2 0,-6 0 5 0,0 5 4 0,-1-2 5 15,-4 5 1-15,4-3 3 0,-5-3 3 0,6 7 2 0,-6-3 0 16,-1 7 3-16,7-3 5 0,-7 2 2 0,0 0 1 16,1 2-3-16,0 2-4 0,-1-1-2 0,-7 4 0 0,9-1-5 15,-9 0-5-15,1 5-6 0,6 2-3 0,-5 2 1 0,-1-5 1 16,0 7 1-16,6-2 1 0,-6 2 3 0,7 0 5 16,-9 5 2-16,8 0 3 0,3-2 3 0,-3 2 0 0,7-5 3 15,6 6 5-15,0-6 5 0,1-3-1 0,6 4-8 16,0-5 8-16,6 1 5 0,8 1 4 0,-1-2-1 15,-1-2-5-15,13 3-4 0,-5-8-2 0,14 5 5 16,-2-1-9-16,7-7-8 0,1 3-6 0,-1-3-4 16,6-3-2-16,7-5-5 0,1 1-4 0,-1-4-4 0,0-1-5 15,6 2-5-15,-5-4-12 0,-1-1-24 0,-1 0-38 16,-4 0-53-16,-3 1-66 0,-3-8-64 0,-3 3-54 16,-5-3-71-16,-1 0-115 0,-12 0-108 0,-1 0-56 0,1-3-2 15</inkml:trace>
  <inkml:trace contextRef="#ctx0" brushRef="#br0" timeOffset="167320.2">8523 17306 28 0,'-5'0'451'0,"5"0"-83"0,0 0-102 0,0-4-96 0,0 4-67 16,-7 0-38-16,7-3-22 0,0-1-11 0,0 4-4 0,0 0 3 15,0-4 4-15,0 4 5 0,0-4 9 0,7 4 7 16,-7 0 5-16,0 0 3 0,0-3 2 0,0 3 1 0,0 0 0 16,0 0-4-16,0-4-8 0,0 4-8 0,0 0-7 0,0 0-10 15,0 0-5-15,0 4-9 0,0-4-5 0,0 3-2 0,0 1 4 16,0 0 5-16,0 7 8 0,0-3 8 0,-7 6 3 15,7-3 5-15,-7 3 3 0,7 5 0 0,0-4-4 0,-6 3-6 16,6-3-6-16,-7 2-6 0,7 2-4 0,0-4 1 0,0 0 0 16,0-1-2-16,0 1 0 0,0-1-2 0,7-2 0 0,-7-2 0 15,0 1-1-15,0-3-2 0,0-1-3 0,0 1-1 0,0-1 0 16,0-4 0-16,0 1 4 0,0-1 2 0,0-3 12 16,0 0 14-16,0 0 21 0,0 0 25 0,0 0 34 0,0 0 14 15,0 0 6-15,0 4 1 0,0-8-5 0,0 1-14 0,0-4-18 16,0 0-22-16,0-5-34 0,0 1-10 0,0 0-9 0,-7-3-4 15,7-1 0-15,0 1-1 0,-6-5-3 0,6 4 1 0,-6-3 0 16,6 3-2-16,-7-3-1 0,7 3-3 0,-7-2-3 0,7 2-2 16,-6 1-2-16,6-3-2 0,0 8-2 0,-6-3-1 15,6 4-3-15,0 1 1 0,0 0-3 0,0 4-2 0,0-1-1 16,0 0-1-16,0 0-1 0,0 4-1 0,0 0-1 0,0 0-2 16,0 4 3-16,0 0 1 0,6 3 1 0,-6 5 1 0,6-2 0 15,-6 2 1-15,7 2 1 0,-7 1 1 0,7-1-1 0,-7 5-1 16,6-1-1-16,-6 1 1 0,0-5-3 0,0 3 3 0,0 3-2 15,0-6 2-15,0 5-3 0,-6-5 3 0,6 4-2 16,-7-3 1-16,0-4-1 0,7 4-1 0,-6-5-3 0,0 2-6 16,-1-2-6-16,7-3-10 0,-7 1-12 0,7-4-27 0,-6-4-44 15,6 4-57-15,0-1-59 0,0 1-47 0,0 3-45 0,6-7-64 16,1 0-104-16,6-7-93 0,-7 3-46 0,8-7 10 0</inkml:trace>
  <inkml:trace contextRef="#ctx0" brushRef="#br0" timeOffset="167773.08">8935 17544 319 0,'-14'4'444'0,"8"-1"-121"0,0 2-122 16,-1-3-91-16,1 2-51 0,-1 0-26 0,7-4-17 0,-7 4-6 15,7-1-1-15,0 1 0 0,0-4 5 0,0 4 3 16,0 0 5-16,0-2 2 0,7 3 2 0,0-5 1 0,-7 3-1 15,13 1 0-15,-7-4-3 0,8 3-1 0,-2-3-1 0,1 0 0 16,0 4 1-16,5-4-2 0,2 0 0 0,1 0 0 0,-2-4 0 16,1 4 1-16,0 0 0 0,6-3 1 0,-1 3 1 0,1-4 2 15,7 1 3-15,-7 3 6 0,7-5 1 0,-1-1 4 16,8 2 4-16,-9 0 3 0,9-3 2 0,-7 3 1 0,6 0 1 16,-7 2-3-16,2-3-4 0,-2 2-7 0,1-1-7 0,-7 4-8 15,-1-3-5-15,-5-1-6 0,0 4-4 0,-1 0-5 0,-6 0-3 16,0 0-4-16,-7 0-5 0,1 0-6 0,0 0-8 15,-1 0-7-15,0 0-8 0,-6 0-13 0,0 0-15 0,0 0-19 16,0 0-22-16,0-4-29 0,-6 0-53 0,0-3-97 0,-1 0-118 16,-6 4-62-16,0-6-27 0</inkml:trace>
  <inkml:trace contextRef="#ctx0" brushRef="#br0" timeOffset="168038.87">9352 17345 252 0,'-7'0'550'0,"7"0"-22"0,0 0-176 0,0 5-144 0,0-5-89 15,7 3-54-15,-7 1-32 0,5 4-10 0,-5-1 2 16,8 0 8-16,-2 5 16 0,-6 2 23 0,6 1 19 0,2 0 14 16,-8-1 10-16,6 3 8 0,0 3-1 0,-6 2 0 0,7-4-9 15,-1 4-15-15,1 0-14 0,-7 0-12 0,6 0-10 0,1 0-12 16,-1 0-9-16,1-1-8 0,0-2-9 0,-1 3-5 0,0-4-8 15,1 4-7-15,6-1-17 0,-8-2-31 0,3 0-47 16,-2-1-51-16,1-7-49 0,0 0-48 0,5-4-68 16,2 0-118-16,-2 1-112 0,8-4-55 0,-1-4-3 15</inkml:trace>
  <inkml:trace contextRef="#ctx0" brushRef="#br0" timeOffset="168632.28">10642 17074 399 0,'0'-7'530'0,"0"1"-77"0,0-2-170 0,0 0-122 0,-7 1-72 0,7 5-39 16,0-6-22-16,-6 4-10 0,6 0-4 0,-8 0 0 15,3 1 3-15,-9 3 6 0,9 0 7 0,-15 0 10 0,6 3 12 16,2 1 10-16,-8 0 13 0,1 3 12 0,-2 0 8 0,9 0 3 16,-8 5 1-16,8-2-4 0,-2 2-5 0,8-1-9 0,0 0-11 15,-1 3-10-15,0 1-10 0,7 0-7 0,7-1-5 0,0 5-5 16,-1-4-3-16,6 3-2 0,2-5-2 0,4 7-5 15,2-3-2-15,1-1-4 0,5 2-5 0,-1-4-2 0,1 5-3 16,-6-4-1-16,6-1-3 0,1 5 1 0,-8-4-3 0,0-1 1 16,8 1 1-16,-15 0-1 0,2-1-2 0,-1 1-2 0,-7-1-1 15,1 5-6-15,-7-4-3 0,0-1-8 0,-7 1-11 16,1 0-5-16,-7-1-6 0,-1 1 0 0,-5-5 0 0,-7 1 5 16,6 0 5-16,-6-4 12 0,-1 0 10 0,3-2 11 0,-3-5 12 15,1 3 15-15,0-6 14 0,6 3 12 0,1-5 11 0,-1-2 9 16,8 4 10-16,-2-4 8 0,8-1 1 0,0 1-11 0,6 0-12 15,0-4-11-15,6 0-10 0,6-1-12 0,2-2-11 16,-1-1-12-16,7 1-7 0,-1-1-4 0,7 1-1 0,-6-6-4 16,6 6 2-16,-1-3-1 0,2-2-1 0,6 1-1 0,-7-4 3 15,-7-1 5-15,6 1 6 0,-4 0 8 0,-2 0 4 0,-6 1 4 16,0-1 5-16,1 0 5 0,-8-1 1 0,0 5-2 0,-6 0-5 16,0 0-6-16,-6 3-5 0,0 0-5 0,-8 1-6 0,1 3-6 15,0 0-1-15,-6-1-3 0,-2 6-2 0,1-2-7 16,2 4-9-16,-2 0-22 0,0 4-31 0,1 0-40 0,0 0-49 15,5 4-52-15,1-4-45 0,1 4-34 0,5-4-30 0,7 4-38 16,0-4-65-16,0 4-99 0,7-4-33 0,5 0 7 0</inkml:trace>
  <inkml:trace contextRef="#ctx0" brushRef="#br0" timeOffset="169069.65">11228 16990 63 0,'13'-3'659'0,"0"0"5"16,1-1 3-16,-8 0-220 0,7 1-178 0,-6 3-122 0,6 3-78 16,-7-3-44-16,0 4-22 0,0 0-8 0,2 2 0 15,-2-2 6-15,-6 7 5 0,0-3 2 0,-6 7 5 0,-2-1 1 16,2 5 2-16,0-1 0 0,-7 0-2 0,-7 8-4 0,8-4-1 16,-8 3-2-16,0-2-2 0,-5 2 0 0,5-2-3 0,0-3-1 15,1-1 4-15,-1 3-3 0,-6-4 1 0,12-2 0 16,-5 1 0-16,7-5 0 0,-2 2 1 0,2-2 0 0,4-2-1 15,-4 1 1-15,12 0-1 0,-7-4-2 0,7 0-1 0,0 1 0 16,0-1 0-16,7 1 0 0,-1-4 0 0,0-2 0 0,8 3 0 16,6 2 1-16,-8-7 1 0,15 3 2 0,-1 2-2 0,0-5-1 15,6 3 1-15,-5-3-1 0,5 0 0 0,1-3-1 0,-1 3-3 16,1 0 2-16,-1-5 0 0,1 2 1 0,-7-1 1 16,0 1 0-16,0-4 1 0,0 3 2 0,-7-4 6 0,8-3 3 15,-7 5 13-15,-8-6 14 0,1 1 11 0,0-3 13 0,-6-2 13 16,-1 2 10-16,-6-4 5 0,0-1 3 0,-6 2-6 0,-1-2-11 15,-6-3 3-15,0 4-13 0,1-1-8 0,-8-2-9 0,0 1-4 16,1-1-5-16,-7 3-3 0,6-4-3 0,-6 3-11 16,7 1 3-16,-1 0-2 0,0 0-5 0,7-1-4 0,0 5-4 15,0 2-8-15,-1-2-13 0,8 6-27 0,0-2-44 0,6 2-59 16,0 1-65-16,6 3-59 0,8 0-47 0,-3 1-41 0,4-1-55 16,4 1-84-16,1-1-96 0,0 1-32 0,-1-1 19 15</inkml:trace>
  <inkml:trace contextRef="#ctx0" brushRef="#br0" timeOffset="169350.84">11716 16915 196 0,'-6'0'560'0,"6"-4"3"0,0 4-167 0,-6 0-151 16,6 0-93-16,0 0-62 0,0 4-41 0,0-2-22 0,0 5-3 15,0 1 5-15,0 4 13 0,6-2 19 0,-6 9 12 0,0-5 13 16,0 4 9-16,6 5 3 0,-6-2-1 0,0 2-12 16,8 2-9-16,-8 4-19 0,0-3-16 0,6 0-12 0,-6-1-7 15,0 1-7-15,6 0-5 0,-6-1-4 0,7-3-3 0,-7 0 0 16,0-1-1-16,0 2-1 0,0-4-4 0,0-1-7 0,-7 0-15 16,7 0-18-16,-6-3-26 0,6-5-27 0,0 5-27 0,-6-3-28 15,6-5-24-15,0 1-18 0,0-4-13 0,0-4-24 16,0-4-44-16,0-1-71 0,0-1-82 0,0-2-37 0</inkml:trace>
  <inkml:trace contextRef="#ctx0" brushRef="#br0" timeOffset="169616.48">11860 17108 118 0,'0'-11'506'0,"6"4"-52"16,2-1-136-16,-8 0-125 0,0 1-81 0,6 5-48 0,-6-2-28 15,0 0-16-15,0 4-7 0,0-4 1 0,0 4-5 0,-6 4 2 16,-2-4 1-16,2 4 5 0,0 2 0 0,-1-1 4 0,-6 2 3 15,7 4 2-15,-7-4 3 0,6 4 4 0,-6-4 2 0,7 4 2 16,0-3 2-16,-2 3 3 0,2-4 1 0,0 0-1 16,-1 4 1-16,7-3 2 0,-6 0 3 0,6 1 2 0,0-1 0 15,0 4 1-15,0-5 2 0,0 3-1 0,6 2-1 0,-6-5-5 16,7 3-6-16,-1 2-5 0,8-1-4 0,-8 0-6 0,6 0-8 16,2-3-4-16,-1 2-4 0,0 2-3 0,6-3-5 0,-5 3-12 15,5-1-14-15,1 0-20 0,-1-3-20 0,0 3-21 16,1-4-20-16,-1 0-22 0,1 1-17 0,0-5-13 0,6-3-11 15,-7 0-22-15,1 0-39 0,0 0-80 0,-1-3-89 0,-6-1-47 16</inkml:trace>
  <inkml:trace contextRef="#ctx0" brushRef="#br0" timeOffset="169944.53">12304 17036 483 0,'0'-12'546'0,"0"1"-93"0,0 0-161 0,0 3-112 0,0 4-64 15,0 1-40-15,0 0-24 0,0 3-12 0,0-4-7 0,0 8-1 16,0-4 1-16,0 6 6 0,0 3 14 0,0-3 11 0,0 9 7 16,0-4 4-16,-7 7-3 0,7 0-4 0,0 1-8 15,-7 3-11-15,7-4-16 0,0 5-12 0,0-6-8 0,0 3-3 16,0-3 0-16,0-2 0 0,0-1 6 0,7 1 9 0,-7-4 16 16,7-3 22-16,-7-1 25 0,6-3 27 0,-6-1 25 0,6 1 17 15,-6-4 8-15,7 0 2 0,-1-4-10 0,1-3-14 0,-7-5-22 16,12 2-23-16,-5 0-25 0,0-7-16 0,6 0-12 15,-7-2-10-15,2 5-6 0,4-4-7 0,-6-1-5 0,8-3-5 16,-8 1-3-16,6-1-2 0,-5 3-5 0,6-3-3 0,-6 0-4 16,7 0-3-16,-8 4-7 0,7-4-9 0,-7 7-11 0,1-2-17 15,0 1-30-15,-1 1-47 0,0 5-59 0,0 2-61 0,2 1-51 16,-8 0-44-16,6 3-42 0,-6 0-52 0,6 0-69 16,-6 4-85-16,-6 0-9 0,6 4 23 0</inkml:trace>
  <inkml:trace contextRef="#ctx0" brushRef="#br0" timeOffset="170538.06">10505 17902 279 0,'-14'0'420'0,"9"0"-104"0,-2 0-113 16,-1 0-77-16,3 0-42 0,-2 0-16 0,1 0-2 15,0 0 7-15,-2 0 6 0,8 0 7 0,-6 0 4 0,6 0 1 16,-6 0-6-16,6 0-7 0,0 0-10 0,0 4-9 16,0-4-8-16,0 0-7 0,6 0-6 0,0-4-5 15,2 4 0-15,4 0-1 0,0 0 0 0,8-3 0 16,13 0-1-16,-6 3-1 0,11-4 1 0,2-3 3 15,12 3 6-15,-1-4 7 0,9 5 7 0,5-8 9 0,0 4 10 16,13-4 13-16,0-1 13 0,1-2 7 0,5 3 1 16,8 0-3-16,-1-1-6 0,6 2-13 0,1-1-9 0,-1-4-11 15,2 5-12-15,5-2-14 0,1-3-6 0,-2 5-6 0,1-1-5 16,-6 0 5-16,7 0-4 0,-8 4-4 0,-6-4-4 0,8 0 1 16,-15-1-3-16,1 5 0 0,0-4-2 0,-9 4 1 0,-2 0 0 15,-3 0 0-15,-12 3 1 0,-2-4-1 0,-3 5-1 16,-9-5 0-16,-13 4 1 0,1 2 0 0,-7-3 8 0,-6 2 6 15,-7 3 6-15,0-4 1 0,-8 1 1 0,-5-1-1 0,0 4-2 16,0-4-10-16,-5 0-16 0,-1 1-20 0,-8-4-29 0,2 3-33 16,-8 1-50-16,0-1-54 0,1 4-55 0,-7 0-43 0,6 0-44 15,-6 0-50-15,0-5-66 0,0 5-114 0,0-3-36 0,-6 0-1 16,5-1 19-16</inkml:trace>
  <inkml:trace contextRef="#ctx0" brushRef="#br0" timeOffset="178458.1">11103 17980 35 0,'-5'-3'328'0,"5"3"-86"0,-6 0-81 16,-2-4-65-16,8 4-36 0,0 0-18 0,-6 0-5 0,6-4 1 15,0 4 1-15,0 0 0 0,0-4 1 16,0 4 1-16,0-3-2 0,0 3-2 0,0 0-6 0,0-4-4 15,6 4-1-15,-6 0-1 0,0 0 1 0,0 0 0 16,0 0-2-16,0 0-2 0,0 0-2 0,-6 0-2 16,6 0-3-16,0 4-2 0,0-4-6 0,0 0 0 0,0 0 0 15,-6 3 0-15,6-3 0 0,0 4 4 0,0-4 5 16,0 4 6-16,0 0 9 0,-7-1 10 0,7 1 6 16,-6 3 2-16,0 4 1 0,-8-4-2 0,2 4-3 15,-2 1-6-15,1-2-4 0,0 5-7 0,-6-3-4 16,-1-2 0-16,0 5-2 0,7-4-1 0,-6 3 0 0,0-3 0 15,-8 3-1-15,8 1-5 0,0-1-1 16,-1 3-5-16,0-8-2 0,1 7-1 0,-2-5-1 0,1-1-2 16,8 2-1-16,0-2-2 0,5 1 0 0,-6-3-1 15,7-1 1-15,-2 0-1 0,2-4-2 0,6 2-1 16,0-1 1-16,0-1-2 0,0 1 2 0,0-4 1 0,6 3 1 16,2-3 1-16,-2 0 2 0,7 0 0 15,6-3 1-15,-7-1 2 0,8 4-3 0,1-3 1 0,-2-1-2 16,7-1-2-16,-6 2-1 0,5 0 1 0,2-1 0 15,-8-3 1-15,7 3 0 0,1 0-1 0,-1 0 1 16,-7 1 2-16,1-1-2 0,6 1-1 0,-6-1-2 0,-8 1-5 16,7 3-5-16,-5-4-6 0,-9 4-3 0,2 0-7 15,1 0-1-15,-2-4-1 0,0 4-4 0,-6 0 1 16,0-4-2-16,7 4-4 0,-7 0-6 0,0 0-10 16,0 0-16-16,0 0-27 0,-7-3-45 0,1 3-75 15,0 0-116-15,-2-4-81 0,1 1-36 0</inkml:trace>
  <inkml:trace contextRef="#ctx0" brushRef="#br0" timeOffset="178770.5">10987 18090 399 0,'0'-4'436'0,"0"1"-118"0,0 3-124 16,0-4-82-16,0 4-49 0,0 0-31 0,0 0-14 15,0 0-7-15,7 0 0 0,-7 4 5 0,0-1 5 16,0 5 5-16,0-2 4 0,0 2 7 0,-7 3 2 16,7 4 1-16,0-1 3 0,0 1-1 0,0 4 3 0,0-2 1 15,0 3-2-15,7-3-1 0,-7 5-1 0,0 0-1 16,-7 1-5-16,7 2-3 0,0-4-8 0,0 2-3 16,-7 3-3-16,7-4-5 0,0-1-2 0,0-2-2 15,0-1-2-15,0 1-2 0,0-5-2 0,0 1-2 16,7-5-2-16,-7 2 0 0,0-5-2 0,0 0-6 0,0 1-13 15,0-5-17-15,7 1-17 0,-7-4-18 0,0 0-19 16,6 0-30-16,-6 0-46 0,7-4-74 0,-7 1-127 16,6-5-77-16,0 1-35 0</inkml:trace>
  <inkml:trace contextRef="#ctx0" brushRef="#br0" timeOffset="179410.97">11580 18123 174 0,'0'-4'519'0,"0"0"-15"0,0 4-182 0,5-3-144 0,-5-1-86 16,0 4-53-16,0-3-20 0,0 3-10 0,0 0-2 15,0 0 0-15,0 0 2 0,8 0 1 0,-8 0 2 16,0 0 4-16,0 3-4 0,-8 1-3 0,8-1-4 0,0 1-2 15,-5 4 1-15,5-1 0 0,-6 0 1 16,0 0 0-16,-2 4-2 0,2 0 1 0,-7-3 3 0,0 4 1 16,0 2 1-16,0-3 2 0,0 0 0 0,0-1 1 15,0 5 3-15,-7-4 1 0,7 0 1 0,-7 4-2 16,1 0 0-16,0-5 0 0,6 5 2 0,-7-1 1 0,0 1 0 16,1 0 0-16,-1-1 2 0,8-2 3 15,-8 2 2-15,7-3 2 0,0 0-1 0,5 0-1 0,-3-3-1 16,2-1-4-16,4 1-2 0,5-2-4 0,-6-2 0 15,6 0-1-15,0 4 0 0,0-5 1 0,0 1 1 16,0-4 1-16,0 2 4 0,6 3 0 0,-1-2 0 0,4-3-1 16,-3 4 5-16,7 0-4 0,-7-4-2 0,7 4 0 15,0-4-5-15,7 3-2 0,-7 1-1 0,7 0-3 16,-8-4-8-16,8 3 1 0,0 0 2 0,-1-3-2 16,1 5 0-16,0-2 0 0,5 1 1 0,-5 0-1 15,6-1-2-15,-6-3-1 0,5 0-1 0,-5 4-1 0,0-4-2 16,-1 3-5-16,1-3-3 0,-8 0-3 0,2 0-2 15,-2 0 1-15,-4 4 1 0,-2-4 5 0,0 0 9 16,-6 0 11-16,7-4 7 0,-7 4 8 0,0-3 6 16,0-1 5-16,-7 1 6 0,1-5 9 0,0 0 6 15,-2 2 7-15,2-2 12 0,-6-3 10 0,4-1 8 0,-4 3 12 16,-1-7 7-16,6 2 5 0,-6-5-1 0,7 5-1 16,-8-4-11-16,8-1-10 0,0 1-8 0,-1 3-15 15,7-2-17-15,-7-6-16 0,7 5-13 0,0-4-11 16,0 3-5-16,0 1-4 0,0 4-6 0,7-5-6 15,-7 8-13-15,7-3-20 0,-7 2-29 0,6 5-34 0,-6 0-41 16,6-1-42-16,2 1-36 0,-8 0-29 0,6 0-19 16,0 3-13-16,7 0-21 0,-6 0-56 0,6 4-124 15,-1-3-43-15,2 3-6 0</inkml:trace>
  <inkml:trace contextRef="#ctx0" brushRef="#br0" timeOffset="179786.02">11769 17943 263 0,'-6'-10'535'0,"6"-2"-42"0,0 5-173 0,0-1-131 15,0 1-74-15,6 0-43 0,0 3-27 0,2-3-14 16,-2 3-7-16,6 0-4 0,-5 4-4 0,6 0 1 15,0 0-1-15,-6 4-2 0,-1 0-1 0,1 3-3 0,-1 4-3 16,0 1-2-16,2-2-1 0,-8 5-1 0,0-1 1 16,-8 5-1-16,2-4-3 0,0 3 1 0,-7 0 0 15,6 0 2-15,-12-2-1 0,12 1 2 0,-6-5 2 16,1 3 3-16,-2-5 7 0,8 1 4 0,-7-3 6 16,6-1 4-16,7 0 3 0,-7-4 4 0,7 1 1 0,0 1-1 15,0-5-4-15,0 3-1 0,0-3-3 0,7 0-2 16,0-3-3-16,6 3-2 0,-1-5-2 0,8 1-1 15,-7 1-3-15,13-1-4 0,-6-3-8 0,6 0-10 16,0 3-12-16,7-3-17 0,-7-5-20 0,6 6-23 16,-5-2-22-16,5 1-28 0,0-3-30 0,1 2-50 0,-7 1-90 15,0 2-121-15,-1-2-63 0,2 3-27 0</inkml:trace>
  <inkml:trace contextRef="#ctx0" brushRef="#br0" timeOffset="180129.56">12127 18310 281 0,'-12'0'500'16,"-2"3"-101"-16,1-3-156 0,6 0-105 0,1 0-59 0,0 0-29 16,6 0-10-16,0 0 0 0,0 0 2 0,0 0 1 15,6 0 4-15,7 0 2 0,0 0-1 0,1-3-7 16,-2 3-8-16,15-4-7 0,-8 4-9 0,6-3-4 16,2-1-3-16,-1-1-4 0,0 2-3 0,1 0-2 15,5-1 0-15,-6 0-1 0,1 1-2 0,5 3-8 0,-7-4-14 16,1 0-14-16,-6 0-17 0,7 1-20 0,-15-1-25 15,8 1-41-15,-7 3-65 0,0-4-98 0,-6 4-81 16,-2-3-60-16</inkml:trace>
  <inkml:trace contextRef="#ctx0" brushRef="#br0" timeOffset="180363.87">12401 18163 467 0,'-6'-4'509'0,"6"4"-137"0,0 0-147 15,0 0-95-15,6 0-52 0,-6 0-25 0,0 4-9 16,6-4 2-16,1 4 11 0,-7-1 13 0,7 5 7 16,-1-1 5-16,1 4-1 0,-2-3-5 0,2 3-7 0,1 0-9 15,4-1-12-15,-6 2-15 0,2 2-9 0,-2-3-7 16,0 4-5-16,1 0-3 0,-1 2-4 0,1-2-12 16,0-1-14-16,-1 2-16 0,0-2-19 0,0 1-18 15,2-4-19-15,-2-4-16 0,7 4-17 0,-7-3-11 16,1-1-19-16,5-4-34 0,-5 5-69 0,7-8-119 0,-2 4-61 15,-4-8-27-15</inkml:trace>
  <inkml:trace contextRef="#ctx0" brushRef="#br0" timeOffset="180629.58">12910 17943 416 0,'-7'5'564'0,"0"1"-2"15,1 2-213-15,-1-1-154 0,7 8-95 0,-6-5-51 0,6 9-23 16,0-5-3-16,6 5 7 0,-6-1 7 0,0 1 9 16,7 3 7-16,-7-4 3 0,6 3 0 0,1 2-4 15,0 0-8-15,4-2-8 0,-3 1-10 0,4-4-11 16,-5 4-8-16,6-7-15 0,1 3-24 0,-2-4-27 0,-4-2-30 15,4-4-32-15,-6-1-34 0,8 0-53 0,-8-4-91 16,1 1-135-16,4-4-67 0,-2 0-21 0</inkml:trace>
  <inkml:trace contextRef="#ctx0" brushRef="#br0" timeOffset="181004.34">12896 17902 331 0,'-6'-6'540'0,"6"2"-28"0,-7-3-199 0,7 3-141 16,0 0-86-16,7 0-47 0,-7 1-25 0,6-1-12 15,1-3-3-15,6 4 2 0,-8 3 4 0,10-4 0 16,-3 0 1-16,1 0 1 0,1-3-2 0,-2 3 1 0,8 0-2 15,0 2 0-15,-1-2 2 0,1 0 0 0,0-3 2 0,-8 3 0 16,8-4 0-16,-7 5 1 0,-7-1 0 0,8 1 0 0,-8-1-2 16,-1 4 0-16,3-5-2 0,-1 5 0 0,-2 0 4 15,-5 0 7-15,8 0 8 0,-8 5 6 0,0-1 7 0,0-1 5 16,0 4 6-16,-8 5 2 0,3-5 3 0,5 7-4 0,-7-3-5 16,-1 1-4-16,3 2-5 0,-1 1-5 0,6-1-4 15,-8 1-3-15,8 0-7 0,-6-1-9 0,6 1-21 16,0 0-31-16,0-1-33 0,0 1-36 0,6-4-43 15,2 3-86-15,-2-3-178 0,7 5-86 0,-6-6-37 16,6 1-8-16</inkml:trace>
  <inkml:trace contextRef="#ctx0" brushRef="#br0" timeOffset="181348.15">13307 18233 81 0,'-15'0'510'0,"4"0"-9"0,-2 3-169 0,6 1-140 15,1 4-87-15,-1-1-48 0,1-4-29 0,-1 4-12 16,7 5-6-16,0-5-3 0,0 3-1 0,7 2 1 15,-7 2 1-15,6-2 1 0,1-2 0 0,-7 5 2 16,6-3 2-16,8-2 3 0,-14 5 4 0,12-4 1 0,-12-1 5 16,5 2 3-16,-5-1 6 0,9-4 5 0,-9 4 1 15,-9-4 1-15,9 0-1 0,-5 1-1 0,-1-1-4 16,-7 1-8-16,0-4-5 0,0 3-11 0,-1-4-15 16,-4 1-20-16,4 0-21 0,-5-4-27 0,-1-4-31 15,6 4-49-15,2-4-92 0,-1 1-163 0,0-2-73 0,6-1-28 16</inkml:trace>
  <inkml:trace contextRef="#ctx0" brushRef="#br0" timeOffset="181629.23">13593 17815 301 0,'8'4'486'0,"-8"0"-70"16,0 0-178-16,0 2-122 0,0-2-70 0,0 7-38 15,0-3-9-15,-8 6 1 0,2-3 5 0,0 0 4 16,-1 3 3-16,0 1 2 0,1-3 2 0,-2 3 3 16,8-5-3-16,0 1-1 0,0 0 1 0,0 0 1 15,0-4-2-15,8 1 3 0,-2-1-1 0,1-3-1 0,0-1 1 16,-1 0-3-16,8-3-2 0,-2 0-5 0,1 0-7 15,7 0-11-15,-8-3-16 0,8 0-15 0,-6-1-25 16,5-3-51-16,-6-1-87 0,0 1-146 0,0 0-70 16,0 0-40-16</inkml:trace>
  <inkml:trace contextRef="#ctx0" brushRef="#br0" timeOffset="182129.28">13359 16976 140 0,'7'-3'479'0,"-1"-1"-72"0,0 0-153 0,1 0-115 16,0 4-65-16,-1-3-35 0,1 3-18 0,5 0-6 0,-6 0-2 15,8 0 3-15,0 0 4 0,-2 0 4 0,1 3 6 0,0 1 3 16,0 4 4-16,7-5 0 0,-7 5 2 0,13-2-1 0,-6 3-3 15,6 1-2-15,0 1-3 0,-1 5-3 0,2-3-4 16,5 5 0-16,1 1-2 0,-7 3-1 0,13 7 2 0,-6 0 3 16,0 4 3-16,5 4 4 0,1 4 2 0,1 2 0 0,-1 2-1 15,-7 6-1-15,7-1-4 0,-6 6-5 0,-1 3-2 16,-6-1-4-16,-6 1-4 0,0 3-2 0,-14 5-3 0,1-2 0 16,-7 1-1-16,-7-1 0 0,-6 2 1 0,-6-1 1 15,-8-3 5-15,2-5 5 0,-14 0 4 0,-1-7 1 16,-5 1-2-16,-1-8 0 0,0 0-7 0,-6-8-15 0,0-3-29 15,0 0-30-15,0-6-36 0,0-10-38 16,6 2-62-16,-6-5-133 0,0-3-100 0,6-7-67 0,-6-4-33 16</inkml:trace>
  <inkml:trace contextRef="#ctx0" brushRef="#br0" timeOffset="183019.51">11169 16621 36 0,'-6'-4'434'0,"6"4"-78"0,-6 0-110 15,6 0-101-15,0 0-69 0,0 0-39 0,0 4-21 0,0-4-12 16,6 3-7-16,-6 2-2 0,6-5 1 0,1 3 5 0,6 1 0 16,-8-1 2-16,10 2 1 0,4-5 2 0,-6 2-4 15,6 2 2-15,1-4 1 0,7 4-3 0,-1-4 2 0,0 0 0 16,-7-4 1-16,13 4-1 0,-5 0 6 0,-1-4 0 16,6 2 3-16,1 2 4 0,7-5 5 0,-8 2 1 0,13-1 3 15,1 1 3-15,6-2 1 0,0-2 6 0,7 0 0 0,6-1-2 16,0 1-1-16,7 0 1 0,6 0-1 0,6-5-1 15,8 5-1-15,5-1-6 0,1-2-1 0,7-1-1 16,6 3-2-16,-2-2-5 0,2 3 0 0,8-5-2 0,-2 2-3 16,-2 3-1-16,10-5-5 0,-7 1-3 0,-1 0-3 0,7-1-2 15,-13 2-5-15,6-1-4 0,-7 1-1 0,2-5 0 0,-8 3 2 16,0-2 0-16,-6 2 4 0,-7 2 1 0,6-5 3 16,-12 8 3-16,0-4 1 0,0 0 5 0,-7 3 1 15,-6 2 0-15,-7-2 1 0,0 1 1 0,-6 3 1 0,-7 0 0 16,-8 0 0-16,-4 1-2 0,-6-1-2 0,-9 4-2 0,-5-3 0 15,0 3-2-15,-8 0-3 0,-12 0-6 0,0 0-12 16,-6 0-13-16,-8 0-20 0,-6 0-26 0,-5 0-51 0,-1 3-100 16,-13-3-122-16,-2 0-82 0,-3 0-40 0</inkml:trace>
  <inkml:trace contextRef="#ctx0" brushRef="#br0" timeOffset="187581.12">10779 15405 308 0,'-7'-7'358'0,"7"3"-95"0,-6 0-94 0,-1 0-63 16,7 1-33-16,-6-1-19 0,6 0-7 0,0 4-6 16,-7-4-4-16,7 4-2 0,0 0-4 0,0 0-5 0,0-2-5 15,0 2-4-15,0 0-7 0,0 0-3 0,0 0-5 16,0 0-2-16,0 2-1 0,0-2 1 0,0 4 1 0,-7 4 3 16,7-1 3-16,-7 8 4 0,2-1 6 0,-2 4 3 15,-1 4 2-15,-4 1 1 0,0 6 2 0,-2 0-2 0,2 0-1 16,-2 7-1-16,1-1-1 0,-1 4-4 0,9-2-1 0,-9 0-2 15,9 3-1-15,-9 0-1 0,1-3 1 0,6 4-3 0,1-5-3 16,0 0-3-16,-1 1 0 0,1-4-1 0,-1 1 0 16,0-2 0-16,1-3-3 0,0 0 2 0,-1 2-1 15,0-6 1-15,0 0-1 0,2-2 1 0,5-2-1 0,-7-3 0 16,-1 1 1-16,3-4 0 0,5-1-3 0,0 1-8 0,-7-8-13 16,7 5-17-16,0-6-19 0,0-2-29 0,-6 0-49 15,6-1-97-15,0-3-121 0,0-3-77 0,-6-5-30 0</inkml:trace>
  <inkml:trace contextRef="#ctx0" brushRef="#br0" timeOffset="187815.28">10186 16049 364 0,'0'-4'498'0,"0"0"-131"0,6 4-159 0,-6 0-99 15,6 4-55-15,8 4-30 0,-8 0-17 0,0 3-7 0,8-1 1 16,-8 9 1-16,7-1-1 0,1 0 0 0,-8 0 1 0,7 4 0 15,-6 0 0-15,-1 4 1 0,7 0 1 0,0-1-1 16,-6-3 0-16,5 4 0 0,1-1-1 0,0-2 3 16,-7-5 2-16,8 4 2 0,-1-7 0 0,1-1 6 0,-2 1 3 15,2-4 3-15,5 1 3 0,1-5-3 0,-1-4-2 0,7 1-3 16,6-1-8-16,2-6-15 0,4-1-19 0,8-4-23 0,0-3-31 16,6 1-63-16,-7-5-131 0,8 1-94 0,-2-5-60 15</inkml:trace>
  <inkml:trace contextRef="#ctx0" brushRef="#br0" timeOffset="196313.33">14232 15712 336 0,'-6'-3'354'16,"6"-1"-115"-16,-7 0-100 0,7 4-63 0,0 0-35 0,-6-3-19 15,6 3-9-15,0-4-4 0,-8 4 1 0,2 0 4 16,6 0 3-16,-6-4 4 0,6 4 5 0,0 0 5 0,-7 0 2 16,7 0 3-16,0 0-2 0,0 0-1 0,0 0-3 15,0 0-4-15,0 0-5 0,0 0-2 0,0 0-6 0,0 0-3 16,0 0-3-16,0 0-2 0,0 0-3 0,0 0 0 0,7 0 1 15,-7 0 0-15,0 0 3 0,6 0 1 0,-6 4 5 16,14-4 3-16,-8 0 3 0,7 0 2 0,0-4 0 0,0 4 0 16,7 0 2-16,-7-3-1 0,12-1 5 0,-4 4-4 0,5-4-1 15,-7 1-1-15,7-1 0 0,6 4-2 0,-5-7-2 16,5 7 0-16,-6-8-7 0,6 5 3 0,1 3-1 0,0-7 2 16,-1 2 2-16,0 3 2 0,1-2-1 0,0 0 1 15,-8 0 0-15,2 4-3 0,0-3 0 0,-8-2-2 0,0 2-2 16,-5 3 2-16,-1 0 1 0,-1-4 3 0,-5 4 10 0,0 0 9 15,-7 0 11-15,5 0 8 0,-5 0 7 0,0 0 1 16,0 0-1-16,0 0-6 0,0 0-7 0,0 0-13 16,-5 0-12-16,5 0-15 0,-7 0-11 0,0 0-11 0,7 0-12 15,-6 0-11-15,0 0-15 0,-1 0-14 0,1 0-16 0,0 4-17 16,-2-4-15-16,2 3-13 0,0 2-19 0,-1-5-27 0,-6 3-55 16,7-3-93-16,-7 4-78 0,-1-4-41 0</inkml:trace>
  <inkml:trace contextRef="#ctx0" brushRef="#br0" timeOffset="196610.06">14167 15884 41 0,'6'0'442'0,"7"0"-98"0,-6 0-121 0,13 0-92 0,-1 0-56 16,1 0-28-16,6-3-13 0,0-1-7 0,0 4-1 0,7-3 3 15,-1-1 4-15,7 0 4 0,0-3 4 0,1 3 1 16,4-3 2-16,-4 4-1 0,6-5 1 0,-2 4-4 16,9-3-3-16,-7 3-4 0,0 1-6 0,0-1-3 0,-8 0-5 15,1 1-5-15,-6-1-2 0,-2 0-3 0,-4 4-2 0,0 0-2 16,-7 0-3-16,-8 0 1 0,2-3 1 0,-2 3 3 0,-5 0 3 16,-1 0 6-16,-6 0 6 0,6 0 4 0,-6 0 3 15,0 0 0-15,0 0-2 0,0 0-4 0,-6 0-11 16,6 0-17-16,-6 0-16 0,6 0-20 0,-7 0-18 0,1 0-17 15,6 0-23-15,-6 0-32 0,6 0-60 0,-8-4-111 0,8 4-91 16,-6 0-48-16</inkml:trace>
  <inkml:trace contextRef="#ctx0" brushRef="#br0" timeOffset="199515.63">16421 15346 235 0,'0'-8'308'0,"0"4"-87"0,7 2-79 15,-7-5-64-15,7 2-39 0,-7 1-20 0,6-3-9 16,-6 3-2-16,6-3 4 0,2 4 8 0,-8-5 7 0,6 0 4 16,-6 2 4-16,6 2 4 0,-6-3 1 0,6-1-1 0,-6 1-5 15,7 0-6-15,-7 3-2 0,7-3-3 0,-7 3-3 16,0-3 2-16,6 2 1 0,-6 3 3 0,0-2 2 16,0-3 1-16,0 7 2 0,0-5-1 0,0 2-1 0,0-1-1 15,0 0-2-15,0 4-2 0,0-3 0 0,0 3 2 0,0 0-2 16,0 0-1-16,0 0-3 0,-6 0-5 0,6 0-3 0,0 0-5 15,0 3-4-15,0 1-4 0,0 3 2 0,0 2 2 16,-7 0 3-16,7 7 0 0,-7 2 3 0,7 0 4 16,-6 1 3-16,6 6 0 0,0-2 1 0,0 2 0 0,0-3-1 15,0 4 4-15,0-1-1 0,6 0-3 0,-6 2-2 0,0-2-1 16,7-3-1-16,-7 4-1 0,7-1 0 0,-7-2-2 16,0 2-1-16,6-3 0 0,-6 0-1 0,0 0-2 0,0-4-1 15,0 0-1-15,0 1 1 0,0-1-2 0,0-3-1 16,0-4-1-16,0 4 0 0,0-4 0 0,0-4 0 0,0 0 0 15,0 1-3-15,0-4-8 0,0-1-12 0,0 0-17 0,0 1-17 16,0-4-26-16,0 0-36 0,0 0-78 0,0 0-167 16,-6-7-68-16,6 4-37 0</inkml:trace>
  <inkml:trace contextRef="#ctx0" brushRef="#br0" timeOffset="199843.68">15997 15976 93 0,'0'0'501'0,"8"0"-24"0,-8 0-178 16,6 0-138-16,7-4-82 0,0 4-44 0,6 0-24 0,7-3-11 15,-6 0-2-15,7-2 4 0,5 5 4 0,1-4 5 16,-1 1 4-16,7-4 4 0,0 3 2 0,7 1 2 0,-1-1 1 15,7-4-1-15,6 5-2 0,2-2-1 0,-2-1-4 0,7 3 0 16,-7-5-2-16,8 0-1 0,-7 4 0 0,6-3-2 16,-6 4 0-16,-7-4 0 0,0 3-1 0,0 0 0 0,-6 0-2 15,-7 1-2-15,1-1-2 0,-8 4-1 0,-7-4-1 16,0 4-1-16,-5-3-1 0,-6 3 1 0,0 0-1 0,-2 0 0 16,-6 0-4-16,2 0-7 0,-2-3-12 0,-6 3-17 0,6 0-23 15,-6-4-34-15,0 0-58 0,0 0-104 0,0 1-112 16,-6-5-63-16,0 5-35 0</inkml:trace>
  <inkml:trace contextRef="#ctx0" brushRef="#br0" timeOffset="200421.67">16173 16621 251 0,'0'0'302'15,"7"-4"-53"-15,-7 4-56 0,0-4-52 0,7 1-45 16,-7 3-32-16,0-3-19 0,0 3-10 0,7 0-2 16,-7-5 1-16,0 5 1 0,0 0 2 0,0-3 1 0,0 3-2 15,0 0-3-15,0 0-4 0,0 3-7 0,-7-3-5 0,7 5-6 16,-7-5-4-16,0 6-3 0,1 2-3 0,-7 0-1 16,0-1 0-16,-6 3 2 0,-1 2-2 0,7 3 4 0,-6-5 0 15,-1 1 2-15,1 4 1 0,-7-1 0 0,6 1 3 0,0-4 0 16,1 3 1-16,-1 2 1 0,0-1 1 0,1-1-1 0,-1-3-2 15,2 3-1-15,4 1 0 0,-6 0-3 0,7-4-3 0,-6-1-1 16,12 1-1-16,-5-3 0 0,5 0-1 0,0-4 0 16,1-2-2-16,6 5 0 0,-7-2 2 0,7-2 0 0,0-3 1 15,0 4 2-15,0 0 2 0,7-4 2 0,-7 4 2 0,6-4 1 16,1 3 0-16,6-3 1 0,0 0 1 0,0 0-2 0,0 0-1 16,7 0-2-16,0-3 0 0,-2 3-1 0,9-4-1 0,-1 0-2 15,0 0 0-15,0 1-1 0,7-2-1 0,-7-2 2 16,-1 5-2-16,1-6 0 0,7 4 0 0,-7 0-1 0,0 0 1 15,1 1-1-15,-8-1 1 0,7 0-2 0,-6-2 1 0,-1 2-1 16,0-1 1-16,-5 2 0 0,5 3-1 0,-6-3 1 0,-6-1-6 16,5 0-3-16,-4 1-11 0,-2 3-8 0,0-4-14 0,-6 4-18 15,7-4-27-15,-7 0-42 0,0 1-63 0,0-1-110 16,0 1-87-16,-7-4-54 0</inkml:trace>
  <inkml:trace contextRef="#ctx0" brushRef="#br0" timeOffset="200702.86">16161 16690 298 0,'6'-3'489'0,"-6"-1"-122"0,0 1-145 15,0 3-95-15,6-5-55 0,-6 5-35 0,7-2-18 16,0 2-10-16,-7 0-4 0,7 0-1 0,-1 0 0 0,-6 2 0 16,6 3 0-16,1-2 3 0,0 4 2 0,-1 5 1 0,7-5-1 15,-6 7 0-15,-1 1 1 0,1 0-1 0,-1-1 2 0,0 9 0 16,1-5 0-16,-1 4 2 0,1 0 0 0,-1 4 1 15,1-1-1-15,0 1 0 0,-7-1-2 0,6 1 0 0,-6-1-1 16,7 1-5-16,-7 0 1 0,0-1-1 0,0 1-1 0,0 0 0 16,0-1 0-16,0-3-1 0,0 0-1 0,-7-1 1 0,7-1-2 15,0-3 0-15,-6-1-1 0,6-2-1 0,0 1 0 0,-7-5 0 16,7-2-2-16,0-1-1 0,0 1-3 0,0-2-4 16,-7-1-7-16,7-5-11 0,0 3-15 0,0-6-20 0,0 3-30 15,0-7-52-15,0 0-83 0,0-1-131 0,7-4-64 0,-7 2-30 16</inkml:trace>
  <inkml:trace contextRef="#ctx0" brushRef="#br0" timeOffset="201202.81">16702 16757 133 0,'6'-8'514'0,"1"1"-43"16,-7 3-158-16,6 0-134 0,1 1-80 0,-7 3-44 0,0 0-27 15,0 0-13-15,7 3-8 0,-7 1-1 0,-7 3-1 16,7 1 1-16,0-1-1 0,-7 4 0 0,1 4-1 0,-1-1 1 16,1 1-1-16,-1 3-2 0,0 1 1 0,-5-2-1 0,-2 2-1 15,2 0 3-15,5-2-1 0,-6 3 2 0,0-3 2 0,0 2 1 16,6 0 0-16,-5-5 0 0,5 1 0 0,0-1-1 0,1 1 2 16,-7 0 3-16,5-1 2 0,2-3 1 0,6 3 0 0,-6-2 0 15,6-1 1-15,0 0 2 0,0 0-3 0,0-1-4 16,0 2-5-16,6-2-1 0,-6 1-3 0,14 1 2 0,-8-1-2 15,1 3 1-15,6-3 0 0,0 0-2 0,0 1 1 0,0-5 2 16,0 0-2-16,7 4-1 0,-8-7-1 0,8 3 0 0,0 1 0 16,-7-6 0-16,7 2-1 0,-9 0 0 0,9 0-1 0,-6-1 1 15,6-3 0-15,-8 5 1 0,2-5-1 0,-2 0 1 16,2 0 1-16,-1 0-1 0,-7 0 1 0,-1 0 4 0,3 0 0 16,-1-5-2-16,-2 2 1 0,2-1 2 0,-7-4 2 0,8 1 2 15,-8-3 3-15,6-2-1 0,-6 2 8 0,0-1 9 0,0-4 4 16,0-4 6-16,0 5 14 0,-6-5 9 0,6 1 3 0,-8-4 2 15,-4 0-1-15,5-4-4 0,-1 5-2 0,-3-4-3 16,-2-2-12-16,-1 2-8 0,2-1-4 0,-2-3 1 0,2 3 2 16,-3-3 4-16,-4 4 1 0,6-1-1 0,1 0-1 0,-1 4-1 15,0 0-1-15,0 3-5 0,6 1-7 0,-6 4-9 0,7-1-12 16,0 4-24-16,-2 4-37 0,8-1-43 0,-7 1-41 0,7-1-38 16,0 6-40-16,0-6-57 0,7 4-78 0,1 1-141 15,-2-1-50-15,6 0-5 0</inkml:trace>
  <inkml:trace contextRef="#ctx0" brushRef="#br0" timeOffset="201702.84">16884 16266 203 0,'-8'-8'509'0,"3"1"-78"0,-1 3-154 0,-1-3-116 15,7 4-67-15,0 3-36 0,-6-4-22 0,12-1-13 0,-6 5-5 16,7-3-5-16,-1 3-2 0,-1-3-4 0,3 3 1 0,4 0-3 16,3 0-3-16,-3 0 1 0,8 0-1 0,-1 3-1 15,-5-3-1-15,5 3 0 0,-7 6-3 0,2-6 1 0,-1 4 0 16,-6 4-3-16,-1-3 1 0,0 2-1 0,-6 5-1 16,0-4 1-16,0 7 2 0,-6-3-1 0,0-1 1 0,-9 2 2 15,10-2 0-15,-9-3 1 0,2 3 2 0,-1-2 2 0,7-1 3 16,-8-5 4-16,1 2 7 0,7 0 5 0,-1-5 7 15,-6 1 8-15,7 0 8 0,0-1 9 0,6-3 7 0,-8 4 5 16,8-4 0-16,0 0 0 0,0 0-6 0,0 0-5 16,8-4-10-16,-2 1-11 0,0 3-11 0,7-8-9 0,0 5-6 15,6-5-5-15,-5 0-2 0,6 6-3 0,4-6 0 0,-3 1-1 16,5 3 1-16,0-6-6 0,1 2-5 0,-2 1-12 16,8-1-19-16,-7 1-19 0,0 0-24 0,0 3-26 15,6-3-32-15,-5-1-45 0,-1 5-81 0,-6-5-139 0,5 4-69 16,-11-3-21-16</inkml:trace>
  <inkml:trace contextRef="#ctx0" brushRef="#br0" timeOffset="202530.68">17347 16738 97 0,'-6'-4'295'0,"6"1"-50"15,0 3-49-15,-8-4-47 0,8 4-42 0,0-4-29 0,0 4-21 16,-6 0-13-16,6-4-4 0,0 4-8 0,0-3-2 0,0 3 0 16,0 0-2-16,0-4-2 0,0 4-3 0,0 0-1 0,0 0-3 15,0 0-2-15,0-3-3 0,6 3-1 0,-6 0 1 0,0 0 2 16,0 0 0-16,0 0 0 0,0 0-1 0,8 0 1 15,-8 0-1-15,0 0-3 0,0 0 0 0,0 0-3 0,0 0 1 16,0 0-1-16,0 3 0 0,6-3 0 0,-6 4 2 0,0-1 2 16,0 1 2-16,6 0 1 0,-6 3 1 0,5 1-1 0,-5-1 3 15,9 1 1-15,-9-2-1 0,6 5 1 0,-1 1 0 16,3 2 1-16,-2-3 1 0,-6 4-1 0,7-1 0 0,0 1-2 16,-1 4 2-16,-6-1-1 0,6 1-3 0,-6 2-1 0,6 1-1 15,-6-3-2-15,8 2 0 0,-8 1-2 0,6-2 0 0,-6 1-4 16,0 1 0-16,0-4 1 0,0 5 0 0,0-6 0 0,0 2 3 15,0-1 2-15,0 1 0 0,0-5 2 0,6 1 1 16,-6-1 0-16,0-3-2 0,0 0-1 0,0-3-3 0,0-1 0 16,0-3 2-16,0-1 3 0,0 1 4 0,0-1 7 0,0-3 11 15,0 4 8-15,0-4 9 0,0 0 8 0,0 0 9 0,0 0 4 16,0 0 5-16,0 0 2 0,0 0 0 0,0-4 2 0,0 4-2 16,0 0-1-16,0 0-4 0,0-3-4 0,0 3-6 15,0 0-7-15,0 0-9 0,0-4-8 0,0 4-10 0,0 0-8 16,0 0-7-16,0 0-5 0,0 0-6 0,0-3-5 0,0 3-2 15,0-4-2-15,0 4-1 0,0-3-7 0,0-1-5 0,0 4-12 16,0-5-10-16,0 2-16 0,0 0-19 0,0 3-28 0,0-4-30 16,0 4-28-16,-6-4-27 0,6 1-19 0,0 0-16 15,-6-6-15-15,6 1-14 0,-8 6-27 0,2-5-32 0,6-1-57 16,-6 0-67-16,-7-3-24 0</inkml:trace>
  <inkml:trace contextRef="#ctx0" brushRef="#br0" timeOffset="203077.29">17412 16617 206 0,'-6'-4'480'0,"-8"-2"-106"0,8 1-141 0,-2 2-104 15,8-1-57-15,-5 4-32 0,5-4-14 0,0 4-9 0,0-3-4 16,-6 3 0-16,6 0 1 0,6 0-2 0,-6-4-2 16,5 4 0-16,3 0-3 0,-2 0 0 0,1-3-3 0,6 3 2 15,-7 0-1-15,8 0 2 0,-8-4 0 0,7 4 2 16,0-4 4-16,-6 4 2 0,5-4 5 0,2 1 1 0,-3-1 1 16,4 1 2-16,-2-4 2 0,0 3 1 0,0-4-1 0,-1 5 0 15,2-5-1-15,-1 4 2 0,0-3-1 0,-6 4-1 16,5-1 0-16,-5-3-1 0,6 3-1 0,-7 0-3 15,-6 1-3-15,7-1-2 0,0 1-2 0,-1 3-2 0,-6-5-3 16,7 5-2-16,-1-2-1 0,1 2-3 0,-7-5 1 0,6 5-1 16,-6 0-2-16,7 0-1 0,-7 0 1 0,6 0 0 15,-6 0 1-15,0 0-1 0,6 5 1 0,-6-3 0 0,8 3 2 16,-8 2-1-16,6 0 0 0,-6 4 0 0,6 1 1 16,1-2-2-16,-7 5 3 0,6-4-2 0,1 3 0 0,-7 1 2 15,6 4-1-15,1-5 2 0,-1 1-3 0,1-1 1 0,-7 1-1 16,7 0 0-16,-7-1 1 0,6 1 0 0,-6-1 2 0,0 1-1 15,0-4 0-15,0 3 3 0,0-3 0 0,0 5-1 0,0-6-1 16,0-2-1-16,0 3 0 0,-6-4-1 0,6-3 0 16,0 3 0-16,0-4 3 0,0 1 1 0,0 0 1 0,0 0 5 15,0-4 2-15,0 3 3 0,0-3 3 0,0 0-1 0,0 0 0 16,0 0-3-16,0 0-3 0,0 0-5 0,0 0-12 0,0 0-14 16,0 0-22-16,0 0-28 0,0 0-29 0,0-3-33 0,0-1-56 15,0-4-91-15,0 1-144 0,0 0-72 0,0 0-20 16</inkml:trace>
  <inkml:trace contextRef="#ctx0" brushRef="#br0" timeOffset="203420.97">17933 16365 52 0,'0'-11'532'0,"0"0"5"15,0 3-152-15,0-3-157 0,6 7-96 0,2-4-59 16,-2 2-33-16,6-2-18 0,2 5-8 0,5-1-5 0,1 0 0 16,-8 0-2-16,15 4 0 0,-7 0 0 0,0 0 0 15,4 4-3-15,-4 4 0 0,1-1-2 0,-9 1-1 0,8 2-1 16,-14 5-4-16,7-1 0 0,-6 2-2 0,-7 2-2 0,7 1-2 16,-14-2 0-16,7 5 0 0,-7-3 1 0,-6 0 1 15,7-5 1-15,-8 1 3 0,2 0 3 0,-1-5 5 0,-1 1 9 16,2-1 8-16,-2-2 11 0,8-4 12 0,-6 3 11 15,4-3 13-15,2-4 11 0,0 4 8 0,6-4-1 0,-7 0-6 16,7 0-11-16,7 0-10 0,-7 0-10 0,12 0-16 0,-4-4-17 16,10 0-20-16,2 0-24 0,7 1-28 0,-1-4-31 15,6 0-35-15,0 3-43 0,1-7-74 0,6 3-137 16,-6 2-96-16,-1-2-59 0,1 1-18 0</inkml:trace>
  <inkml:trace contextRef="#ctx0" brushRef="#br0" timeOffset="205748.54">18220 15434 294 0,'-7'-4'504'16,"-6"4"-75"-16,7-4-184 0,0 4-117 0,-2-3-62 0,2 3-35 16,0 0-18-16,6 0-6 0,-6 0-1 0,-1 0 4 0,0 0 4 15,0 0 3-15,7 0 4 0,-6 0-1 0,6 0 0 16,0 0-1-16,-6 0-5 0,6 0-4 0,0 3-5 0,0-3-4 16,6 4-2-16,-6-4-1 0,0 4 0 0,0-1 2 15,0 1 0-15,6 0 3 0,-6 4 5 0,0-6 2 0,0 6 2 16,0-1-1-16,0 5 1 0,0-4-1 0,0 2 1 0,0-3 0 15,0 5-2-15,-6-5 1 0,6 4 3 0,0 0 5 16,-6-1 1-16,6-2 1 0,0 3 1 0,0 0 0 0,-8 4 0 16,8-5 1-16,-6 5 3 0,0-1 1 0,-6 1 1 15,-2 4 1-15,-5-1 5 0,5 0 1 0,-12 4 1 0,7 0-1 16,-7 0 0-16,6 0-2 0,-6-3 0 0,7-1-1 0,-7 4-4 16,6-7-1-16,0-1-4 0,1 1 0 0,6 0-3 15,-6-5-2-15,5-2-4 0,8 3-3 0,-7-4-1 0,6-4-3 16,1 6-5-16,6-6-13 0,-7-3-21 0,7 3-21 0,0 1-21 15,0-4-21-15,7 4-23 0,-1-1-27 0,1-3-45 16,6 0-69-16,0-3-107 0,0-1-75 0,-7 0-37 0</inkml:trace>
  <inkml:trace contextRef="#ctx0" brushRef="#br0" timeOffset="206045.34">17653 15683 63 0,'0'-7'490'0,"-6"0"-56"0,-1-1-141 15,7 1-126-15,0 0-74 0,0 2-43 0,7-1-21 0,-7 2-12 16,6 0-5-16,0-4-1 0,1 5-3 0,0 3-1 0,-1 0 0 16,1 0-1-16,6 0 0 0,-7 8 0 0,1-1-2 15,5 1 1-15,-4 2 2 0,4 1 2 0,1 4 4 0,-6-1 2 16,12 1 3-16,-5 4 0 0,5-5 2 0,0 9 1 0,1-6 1 15,5 2-3-15,2 3-1 0,-1 0-3 0,6-1-4 16,-5 1-1-16,5-3-2 0,1-2-2 0,-1 3-2 16,0-3 0-16,2-2-3 0,-9 0 1 0,2 0-1 0,-1-5-2 15,0 5-7-15,-6-4-9 0,-1 0-14 0,1-4-22 0,0 1-38 16,-8 0-83-16,8-5-148 0,-8-3-97 0,9 0-48 16</inkml:trace>
  <inkml:trace contextRef="#ctx0" brushRef="#br0" timeOffset="206498.45">19326 14998 200 0,'0'-11'512'0,"8"3"-36"15,-1 1-188-15,-7 0-133 0,5 0-72 0,3-1-40 0,-2 5-18 16,-6-5-8-16,6 5 2 0,-6 0 4 0,0 3 8 0,8-5 4 16,-8 5 4-16,0 0 2 0,0 0-2 0,-8 0-4 15,8 5-5-15,-6 1-7 0,-8 5-5 0,9 1-2 0,-10 2-3 16,4 4 1-16,-3 4 1 0,2 0 1 0,-2 3 2 15,-5 9-2-15,6-2 0 0,-6 5-2 0,-1 4-2 0,0 6 0 16,1 1 0-16,-1 7 1 0,7 4-1 0,-6 3 1 0,-1 4-1 16,1 3-1-16,-1 5 0 0,1 2-1 0,5 6-3 15,-6-2-1-15,8 4-3 0,5 0 0 0,0-3-1 0,1 3 0 16,6-3 2-16,6-1-1 0,1-3 1 0,5 0 2 16,-5-4 0-16,13 0 0 0,0 2-1 0,-1-10 0 0,6 0-2 15,3 1-1-15,-2-3-1 0,13-5-1 0,-7-3-1 0,8 1 0 16,-1-8-3-16,-2-2 0 0,3 0-6 0,0-7-11 0,5-3-11 15,-5-2-14-15,-1-2-18 0,6-6-20 0,-5-4-26 16,-1-3-46-16,6-8-88 0,-6-5-154 0,0 2-72 0,0-8-33 16</inkml:trace>
  <inkml:trace contextRef="#ctx0" brushRef="#br0" timeOffset="207216.98">19484 15515 210 0,'-8'-8'511'0,"3"5"-63"0,5-1-165 15,0 0-123-15,-6 0-71 0,12 2-41 0,-6 2-24 16,0 0-12-16,5 2-6 0,3-2-3 0,-8 8 2 16,7-1 2-16,-1 5 5 0,1-2 7 0,-1 5 5 0,0 3 3 15,2 0 2-15,-2 5-1 0,0 2 0 0,0 1-1 0,1-1-6 16,-7 1-4-16,7 3-2 0,-1 4-4 0,-6-3-1 0,7-1-1 16,-7 0 0-16,0 0-2 0,6-2 1 0,-6-2-1 15,0 0-3-15,7-3 1 0,-7 0-1 0,0-3-1 0,0-5 1 16,0-3 0-16,7 1 5 0,-7-5 11 0,0 0 18 15,0-4 25-15,0 1 29 0,0-4 29 0,0 0 18 0,0 0 11 16,0-7 0-16,0 0-5 0,6 0-16 0,-6-9-21 16,0 2-27-16,0-1-24 0,0-6-15 0,0 2-6 0,0-3-1 15,0 0 2-15,0-4-1 0,0 1 1 0,-6-1 0 0,6 1 0 16,-7-5-2-16,7 0-1 0,-7 1-11 0,7 0 4 16,-6 0-1-16,6 0 2 0,-7 0 3 0,1 3 2 0,6 1 4 15,-7 2 0-15,0 1 8 0,7 4-3 0,-6 3-2 16,6 3 2-16,-6 3-4 0,6 1 1 0,0 0-11 0,-6 4-4 15,6 2-6-15,0 4-6 0,0 2-4 0,0 4-6 0,0 3-1 16,6 3-10-16,-6 1 6 0,6 7 1 0,-6-3 2 0,6 7 0 16,-6-5 0-16,0 9 2 0,0-5 2 0,0 4 0 15,0 1-1-15,0-1-2 0,0 3-2 0,0-2-1 16,-6 0-2-16,6-1-4 0,-6 3-9 0,0-3-9 0,6-2-15 16,-8 2-19-16,2-3-32 0,6-1-47 0,-6 1-50 0,-1-7-48 15,1 2-40-15,-1-6-41 0,7 0-54 0,0-5-94 16,0 2-100-16,0-9-42 0,0 1 13 0</inkml:trace>
  <inkml:trace contextRef="#ctx0" brushRef="#br0" timeOffset="208091.74">20175 15730 271 0,'-7'0'341'0,"7"0"-102"0,0 0-88 0,0 0-58 16,-6 0-35-16,6 0-19 0,0 0-6 0,0 0 0 16,0 0 0-16,0 0 1 0,0 0 0 0,0 0-2 0,0 0-4 15,0 0-5-15,0 0-5 0,6 0-2 0,-6 0-3 0,0 0 0 16,0 0 1-16,7 0 3 0,-7 0 3 0,6 4 3 15,-6-4 4-15,6 0 2 0,-6 0 5 0,14 0 2 0,-8-4 4 16,7 4-1-16,-6 0 4 0,5-3 1 0,9 3-1 16,-9-3-2-16,8 3-5 0,6-4-5 0,-7 4-4 0,7-4-4 15,1 4-6-15,-1-4-5 0,0 4-3 0,7 0-2 16,-1 0-1-16,-6-3-2 0,13 3 0 0,-6 0-2 0,-1-4 2 16,1 4-1-16,6-4 2 0,-6 4 5 0,-1 0 1 0,1-3-2 15,-8-1 2-15,2 4 0 0,-8 0 0 0,1 0-1 16,0-4-1-16,-7 4-1 0,-7 0 10 0,-1 0 11 0,4-3 8 15,-9 3 3-15,0 0 3 0,-9 0 0 0,4 0 0 16,-8 0-3-16,0 0-9 0,-6 3-11 0,-1-3-10 0,-6 4-6 16,-7-4-3-16,1 0-1 0,-1 0-1 0,1 4-3 0,-7-4 0 15,6 0 0-15,-1 3 4 0,2-3 1 0,0 0 3 16,6 0 0-16,7 0 2 0,-2 0 1 0,1 0 0 0,8 0-1 16,0 0 0-16,4 0-2 0,2 0-3 0,0 0-1 15,6 0-2-15,0 4-1 0,0-4 0 0,0 4-1 0,12-4-1 16,-4 0 0-16,4 3 1 0,8-3 2 0,-1 0 1 0,7 0-1 15,1 0 0-15,-1 0 1 0,6 0-1 0,1 0-1 16,-1 0-1-16,1 0-2 0,-1 0-1 0,8 0-2 16,-7 0 1-16,-2 0 0 0,-4 0 0 0,-2 0 1 0,2 0 2 15,-1 0 1-15,-6 0-1 0,-1 0 3 0,-6 0 0 0,0 0 0 16,-6 0 0-16,0 0 0 0,-1 0 0 0,-6 0 2 0,0 0 0 16,0 0 1-16,0 0 0 0,-6 0 0 0,-1 0 0 15,0-3-1-15,1 3 0 0,-7 0 0 0,6-4 0 16,-7 4 0-16,-6 0 1 0,9 0 1 0,-2-4 0 0,-1 4 1 15,2 0 1-15,-2 0 1 0,-5 0 0 0,11 0 2 0,-4 0-1 16,5 0 1-16,2 0-1 0,5 0-1 0,-8 0-1 16,8 0-4-16,0 0-2 0,0 0-4 0,0 0 1 0,0 0-1 15,0 0 1-15,8 0 0 0,-3 0-1 0,-5 0 4 16,7 0 0-16,5 0 2 0,-4 0-1 0,-1 0-2 0,5 0-3 16,-6 4-7-16,2-4-10 0,4 0-15 0,-5 0-15 0,0 0-17 15,-1 0-20-15,1 0-30 0,4 0-61 0,-11-4-93 16,9 4-135-16,-3-3-65 0,-1-1-30 0</inkml:trace>
  <inkml:trace contextRef="#ctx0" brushRef="#br0" timeOffset="210185">21706 15148 101 0,'0'-4'469'0,"0"4"-108"0,0 0-123 16,0-3-100-16,7 3-63 0,-7-4-36 0,6 0-16 0,0 4-6 16,-6-4 1-16,7 1-1 0,0-1 3 0,-1 4 2 15,1-3 0-15,-1-1 2 0,-6 1 1 0,6 3 0 0,-6 0 2 16,0-4 3-16,0 4 0 0,0-4-2 0,0 4 1 0,-6-4-1 16,0 4-2-16,-1 0-6 0,-6 4-5 0,0 0-4 15,-7 0-3-15,1-1 3 0,-7 4-1 0,6 0 3 0,-6 5 4 16,0-1 4-16,1-5 2 0,5 6 4 0,0-5-1 0,1 4-2 15,5-4-3-15,2 2-3 0,5 0-5 0,0-1-4 16,7 4-4-16,-6-2-8 0,12 1 2 0,1 0 2 16,0 0 1-16,5 4 1 0,8-4 1 0,0 3 1 0,5-3 0 15,8 4 5-15,-7 0-2 0,6-1-3 0,8-2-4 0,-7 5-1 16,6-1 0-16,-7-2-2 0,1 4-2 0,-1-3-1 16,1 4-1-16,-7-5-2 0,-6 1-2 0,-2 3 0 0,-4 1-2 15,-8-5 0-15,1 4-1 0,-7 1 1 0,-7-1 1 16,-5-3 3-16,-2 3 0 0,-5-3 2 0,-7-1 1 0,0 1 2 15,0-4 2-15,-7 0 3 0,-6 0 5 0,7-8 11 0,-8 5 6 16,1-8 14-16,7 0 11 0,-7 0 11 0,7-4 12 16,-1-3 15-16,0 0 8 0,7-1 7 0,5-3 4 0,3 0-6 15,5-3-6-15,-1 3-8 0,8-7-12 0,6-1-15 16,0 2-13-16,6-3-15 0,2-2-10 0,4 1-7 0,2-1-3 16,-3 0-1-16,10 0-3 0,-2-5-1 0,1 6 0 0,0-1-2 15,-1 0 1-15,1-5 1 0,-1 10-1 0,1-4-2 16,-7-2 0-16,0 5 2 0,-1-4 1 0,-4 3 0 15,-2 5-1-15,-6-2 1 0,6 3 5 0,-6 1 2 0,0 1 2 16,-6 4-1-16,0 3-1 0,6-4 0 0,-8 5-1 0,2 0-2 16,-6 3-10-16,5 0-17 0,0 0-24 0,-6 3-26 0,7 0-34 15,-1 2-36-15,-1-2-33 0,8 1-32 0,-5 1-32 16,5-3-49-16,0 5-79 0,0-3-118 0,0-4-45 16,5 4-11-16</inkml:trace>
  <inkml:trace contextRef="#ctx0" brushRef="#br0" timeOffset="210669.48">22187 15170 400 0,'8'0'503'0,"-2"0"-136"0,-6 0-157 0,6 0-98 0,1 5-59 16,-7-3-31-16,6 2-16 0,-6 3-8 0,0-3-1 15,7 4 1-15,-7-1 1 0,0-1 1 0,-7 6 0 0,7-1 0 16,-6 0 1-16,6 0 1 0,-7 0 1 0,1 4-1 0,-8-4 5 16,2 3-2-16,0 2 0 0,-2-3 1 0,-6 3 0 0,7 1 3 15,-7-5 2-15,1 5 2 0,0-1-2 0,-1-2 5 16,7-3 1-16,-7 1 1 0,8-2 0 0,-1 2 0 16,-1-3-3-16,8-1-1 0,0 0-2 0,-2-1-4 0,8-3-1 15,-6 4 0-15,6-6-2 0,0 6 0 0,6-4 0 0,2 3 0 16,-2 1-1-16,7-5 1 0,0 4 1 0,6 1-1 15,1 0-1-15,6-5 5 0,0 4-3 0,1-3-2 0,5-1-1 16,1 1-1-16,-1 0 0 0,1 0-2 0,-1-2 0 16,1-2-6-16,-1 0 3 0,-5 0 1 0,5 0 1 0,-6 0 0 15,1 0 0-15,-2-2 1 0,1 2 0 0,-6-4 0 0,0 0 0 16,-8 0 1-16,1-3 4 0,1 3 4 0,-2-2 5 16,-5-2 3-16,0-3 3 0,-7 0 6 0,0 0 9 0,0-3 11 15,0-1 6-15,-7-5 7 0,0 3 2 0,0-2 5 0,2 1 10 16,-9-4 8-16,8 0 4 0,-7-1 1 0,0 6 3 15,0-4 1-15,-7-2 1 0,7 5 0 0,0-1-9 0,-7 1-8 16,8 4-14-16,-1-1-13 0,0 4-14 0,-1 4-20 16,2-5-34-16,5 8-45 0,0 1-57 0,1-1-44 0,6 2-40 15,-6 2-56-15,6 0-94 0,0 0-165 0,6 0-63 0,-6 2-9 16</inkml:trace>
  <inkml:trace contextRef="#ctx0" brushRef="#br0" timeOffset="211169.14">22761 15144 306 0,'-6'0'312'0,"0"-3"-61"0,6 3-56 0,-7-4-49 16,0 4-36-16,7-4-24 0,-6 0-14 0,-1 4-3 16,7-3-1-16,0-1-1 0,-6 4 0 0,6-3-5 0,0 3-4 15,0 0-7-15,0-4-6 0,0 4-10 0,0 0-7 0,0-3-7 16,0 3-6-16,0 0-3 0,6 0-5 0,-6 0-3 15,0 0 0-15,0 0-2 0,7 3 0 0,-7 1 0 0,6-1-1 16,-6 4-1-16,7 1 1 0,0-1 7 0,-7 1-5 0,6 6 1 16,0-3-1-16,2 4-2 0,-2 0 2 0,0 3 1 15,0 0 0-15,1 1-5 0,-1 3 1 0,1-1 3 16,0 6-1-16,-2-5 1 0,2 3 1 0,7-4-2 0,-8 5-2 16,0-4 2-16,2 0 1 0,-2 0-1 0,-6-3 0 0,6-1-2 15,-6 1 1-15,0-5 0 0,0 1 1 0,0-1-1 0,0-2 4 16,0-2 1-16,-6-3 2 0,6 1 5 0,0 0 4 15,-6-2 4-15,-2-1 8 0,8-2 10 0,-6 1 7 16,0-4 10-16,6 0 6 0,-6 0-1 0,6 0-2 0,-8 0-5 16,8-4-31-16,-7 1-37 0,2-2-37 0,5-1-37 0,-7-2-38 15,7 0-43-15,7-1-62 0,-7-7-88 0,5 1-129 16,2 1-52-16,-7-4-15 0</inkml:trace>
  <inkml:trace contextRef="#ctx0" brushRef="#br0" timeOffset="211513">23075 15141 182 0,'0'-4'472'0,"6"0"-116"16,-6 0-131-16,0 4-91 0,6 0-54 0,-6 0-33 0,0 0-20 16,-6 0-9-16,6 4-5 0,-6 0-1 0,-2 0 1 0,1 3-1 15,-4 3 0-15,-3-2-2 0,8 3-1 0,-7 0-4 16,-1 1-2-16,2-1 0 0,-2-1-3 0,2-2 1 0,-1 3 2 15,-1-4 0-15,7 0 1 0,-5 1 2 0,4-1 0 16,3-3-1-16,-1 2 2 0,-1-1 1 0,0 2-1 0,7-3-2 16,-6 3 1-16,6-4-1 0,0 5-2 0,0-1 3 0,0 0 1 15,6 0 0-15,1 5 1 0,0-4 2 0,4 1-1 16,9 3-1-16,1-1 2 0,-2 1-2 0,7-2-2 16,0 1-2-16,1 0 0 0,5 0-2 0,1-4-1 0,-1 4-1 15,7-3 0-15,-7 0 0 0,1-1 0 0,-2 1 0 0,4-2-4 16,-10-2 2-16,1 0 1 0,1 3 1 0,-9-3 0 0,2 0-2 15,-6-2-1-15,-1 3 2 0,0-5 2 0,-7 3 0 16,1-3-4-16,-7 0-6 0,0 0-11 0,-7 0-14 16,1 0-22-16,6-3-36 0,-7-2-62 0,-6 3-116 0,7-6-97 15,0 1-56-15</inkml:trace>
  <inkml:trace contextRef="#ctx0" brushRef="#br0" timeOffset="211887.73">23485 15152 120 0,'-7'-8'558'0,"1"5"6"0,6-1-147 0,0 4-176 0,0 0-115 15,6 0-64-15,-6 0-38 0,7 4-22 0,-1 3-12 0,8-3-2 16,-8 7 4-16,7 1 3 0,-6-3 1 0,4 7 2 0,-3-3 1 15,5 10 0-15,0-5 1 0,1 4-1 0,-8 0 0 16,6 5 1-16,-5-2 1 0,6 4 0 0,-6-3 0 16,-1-1 0-16,8-2 0 0,-8 2 0 0,0-3 0 0,8-3 0 15,-8-5 0-15,0 1 1 0,1-5 5 0,-1 1 9 0,-6-3 17 16,7-1 27-16,-7-3 26 0,7-4 21 0,-1 0 23 0,0-8 17 16,0-3 22-16,8 0 15 0,-8-3 7 0,8-1-6 15,-1-7-7-15,-1 5-9 0,2-6-12 0,-8 1-14 0,8-4-22 16,-2 1-22-16,1 0-23 0,-6-2-21 0,0 1-18 15,5-3-14-15,-6 7-11 0,2-3-18 0,-2-2-31 0,0 6-73 16,1-1-94-16,0 4-96 0,-1-5-142 0,0 6-161 16,1-2-116-16,-1 5-53 0,-6-2-10 0</inkml:trace>
  <inkml:trace contextRef="#ctx0" brushRef="#br0" timeOffset="-214391.01">21706 16041 114 0,'0'4'334'0,"0"-4"-58"16,-7 0-55-16,7 0-51 0,0-4-42 0,-6 4-31 15,6 0-21-15,0 0-13 0,0 0-8 0,-6 0-2 0,6 0-2 16,0-3-2-16,0 3 0 0,0 0 1 0,0-4 0 0,-7 4 2 16,7 0-1-16,0 0-2 0,0-3-2 0,0 3-4 15,0 0-6-15,0 0-5 0,0 0-6 0,0 0-8 0,0 0-4 16,0 0-1-16,0 0-5 0,0 0 1 0,0 0-2 0,0-4-1 0,7 4 0 0,-1 0 0 0,7-3-2 0,0 3 0 15,7-4 0-15,-1 4 0 0,1-4 2 0,6 4 0 16,6-4 0-16,1 1 1 0,6 3-1 0,-1-4 0 0,9 1-2 31,5 3 1-31,7-4-2 0,0 1 0 0,5 3-1 0,2 0-1 0,5-4-1 0,1 0 0 0,6 4-1 0,7-4 1 32,-8 4 1-32,8 0 0 0,0-3 2 0,6-1 0 0,1 0 0 0,-7 1 1 0,6 3-1 0,-6-3-1 0,6-2-2 0,-13 5-2 15,0-4-1-15,0 4 1 0,-6 0-1 0,-7-3 1 31,-6 3 0-31,-7 0-2 0,-7 3 1 0,-6-3 0 16,1 0 1-16,-8 0 0 0,1 4-1 0,-7-4 1 0,-7 0 0 0,-5 5 2 0,-2-5 0 0,2 0 1 0,-8 0 5 0,0 0 13 31,1 0 10-31,-7 0 5 0,0 0 5 0,0-5 4 16,0 5 4-16,0-4 5 0,-7 1 6 0,7 0-5 0,-6-1-5 16,6 0-6-16,-6 1-4 0,-1-1-1 0,7 4-4 15,-7-4-9-15,7 0-18 0,-6 4-24 0,6 0-27 0,-6-3-31 0,6 3-32 0,0 0-30 0,-8 0-33 0,2 0-53 0,0 0-80 16,-1 0-145-16,1 0-56 0,-8 0-25 0</inkml:trace>
  <inkml:trace contextRef="#ctx0" brushRef="#br0" timeOffset="-212578.79">21908 16383 253 0,'0'-4'496'0,"0"0"-92"0,0 1-155 15,0-1-118-15,0 1-64 0,0-1-34 0,0 4-18 16,0 0-7-16,0 0-2 0,0-3 0 0,0 3 3 0,0 0 1 16,0 0 2-16,-6 0-1 0,6 0 1 0,0 3-3 15,0-3-2-15,-7 4-1 0,7-1-2 0,-6 1-2 0,-1 3 3 16,-6-3-1-16,7 7 1 0,-8-3 1 0,-5 2 1 16,6 1 0-16,-6-1 0 0,-1 6 0 0,0-2 0 0,1 2-2 15,-7-2 2-15,0 4-1 0,-1-4-1 0,1 5 1 0,0-4 2 16,0 3 1-16,1-4 2 0,-2 2 2 0,7-2 1 15,-6 1 0-15,14-5 2 0,-8 2-1 0,7-1-2 0,0-5 0 16,6 6-5-16,1-5-1 0,0 1-2 0,-2-5-3 0,2 1-1 16,6 3-1-16,0-4 0 0,6 1 1 0,-6 0 0 15,8 0 1-15,4-1 0 0,-5 1 1 0,6-4 0 0,0 4 0 16,7-4 1-16,-1 0-2 0,0 0 1 0,1 0-2 0,7-4 0 16,-2 4-1-16,-5-4 2 0,6 1-1 0,0 3-1 0,0-4-2 15,-7 0 1-15,7 0 0 0,-6 1 0 0,6-1 1 0,-7 1-1 16,-5 3 0-16,5-4-2 0,-6 1 2 0,6-1 0 15,-11 0 1-15,4 4 0 0,-5 0-2 0,0-4-1 0,-1 4-3 16,1 0 3-16,-7 0-6 0,6-3-6 0,-6 3-7 0,0 0-11 16,0-4-13-16,0 4-14 0,0-3-20 0,-6 3-36 0,6-5-45 15,0 3-55-15,-7-2-83 0,1 0-89 0,-1-3-42 0</inkml:trace>
  <inkml:trace contextRef="#ctx0" brushRef="#br0" timeOffset="-212266.51">21725 16525 63 0,'0'-7'506'0,"-6"4"-49"16,0-4-132-16,-1-1-129 0,7 4-78 0,0-3-44 15,-7 4-21-15,7-2-8 0,0 3-4 0,0-3-2 0,0 5-3 16,-6 0-3-16,6 0-1 0,0 0-6 0,0 0-5 16,6 5-11-16,-6 2-4 0,0 0-2 0,7 0-1 0,0 8 1 15,-1-1-2-15,-6 1 1 0,6 3 0 0,1 4 7 0,0 1-3 16,-1 2 0-16,1 1 0 0,-1 3-1 0,0-4 1 15,1 5 1-15,-7-1 0 0,7 0-7 0,-1 1 2 0,0 3 2 16,-6-4-1-16,0-4 0 0,8 5-1 0,-2-1-2 0,-6-3 0 16,0 0 0-16,6-5 0 0,-6 4-1 0,0-2 0 0,0-5-1 15,0 1 1-15,0-4 1 0,0 2-1 0,0-5 0 0,0-2 0 16,0 1 0-16,0-3 0 0,0 0 2 0,0-5 0 0,0 1-2 16,0-2-5-16,0-2-11 0,0 0-15 0,0 0-14 15,7-6-18-15,-7-1-22 0,6-1-29 0,-6-2-41 0,7-5-54 16,-1 0-67-16,-6 1-115 0,7-1-51 0</inkml:trace>
  <inkml:trace contextRef="#ctx0" brushRef="#br0" timeOffset="-211751">22169 16636 340 0,'6'-4'514'0,"-6"4"-110"15,0-3-154-15,6 3-112 0,-6 0-67 0,0 0-39 0,0 3-23 16,6-3-8-16,-6 4-4 0,-6 4 1 0,6-6 3 16,-6 10 2-16,6-5 1 0,-12 3 1 0,4 5 1 0,2-3 1 15,-7-2 0-15,0 5 0 0,0 0 1 0,-1 0 0 0,2-1 1 16,-1 5 2-16,0-5 0 0,-7 1 2 0,7-1 3 0,1 1 5 16,-2 0 3-16,1 0 0 0,0-1 2 0,6-7-3 15,-5 5 3-15,4-2-3 0,2-2-4 0,0-1-7 0,0 1-5 16,-1-5-2-16,7 4 0 0,-7-3 0 0,7-1 0 0,7 5 1 15,-7-4 1-15,0-1 1 0,7 5 2 0,5-5 1 0,-6 0 1 16,8 1-3-16,6 1 0 0,-7-2-2 0,7 0 0 0,-1 5-1 16,0-8-2-16,1 3-1 0,-1 1-1 0,7 0-1 15,-6-4 0-15,7 4 0 0,-9-1-1 0,8 2 0 0,-6-3 0 16,-1 2 0-16,1-1 1 0,0 1 0 0,-7 0 0 0,6 0 0 16,-6 0 0-16,1 0-1 0,-8-4 0 0,1 2 0 0,-1-2 0 15,0 5 1-15,1-5 7 0,-7 0 12 0,7 0 11 16,-7-5 8-16,0 5 5 0,0-2 8 0,0-2 6 0,-7-4 5 15,7 0 4-15,0-1 5 0,-7-3 10 0,1 1 8 0,0 0 6 16,6-1 5-16,-7-2 4 0,1-1 1 0,-2 1-5 0,2-1-10 16,-7 0-15-16,6-3-12 0,1 3-9 0,-6-3-8 0,5 0-5 15,-6 0-7-15,6-1-2 0,-5 2-2 0,-2-6-5 0,1 5-3 16,6-4-1-16,-6 0-1 0,7 3-7 0,-8-2-4 16,8 2-1-16,0 1-3 0,0 3-8 0,0 0-16 0,-2 1-32 15,2 7-41-15,0-1-48 0,6 1-53 0,-7 3-49 0,7 1-45 16,0-2-50-16,0 3-67 0,7 2-113 0,-7-4-42 15,6 4-7-15</inkml:trace>
  <inkml:trace contextRef="#ctx0" brushRef="#br0" timeOffset="-211266.75">22384 16273 409 0,'0'-7'511'0,"-7"-1"-134"0,7 4-154 0,0 1-98 0,0-4-53 16,0 3-27-16,0 1-13 0,0-1-4 0,0-1 0 0,0 5 0 15,7-3 0-15,-7 0-1 0,6-1-1 0,0 0-4 16,1 4-2-16,0-3-6 0,6 3-6 0,-8 0-1 16,10 0-1-16,-10 0-3 0,8 3 0 0,-6 1-1 0,6 0 0 15,-6 2 1-15,-1-1-2 0,1 2 0 0,0 4-1 0,-1 0 1 16,-6 0 0-16,0-1 0 0,0 5 0 0,0-1-1 16,-6-2 0-16,6 7 0 0,-7-4 0 0,-6-1 0 0,6 1 2 15,1 0-1-15,-8-5-1 0,8 5 3 0,-6-4 2 0,5 0 2 16,-1-4 0-16,3 4 3 0,-8-8 2 0,6 6 4 15,7-7 5-15,-7 3 6 0,1-2 5 0,6-3 5 0,0 4 7 16,0-4 4-16,0 0 3 0,0 0-1 0,0 0-3 16,6 0-4-16,1 0-7 0,-7-4-7 0,13 1-8 0,-6-2-7 15,6-2-4-15,6 3-4 0,-6-3-3 0,7 0-2 16,0 0 0-16,-1-1-1 0,7 0 0 0,-6 2-1 0,6-2-1 16,-6 1 0-16,-1-1-4 0,0 1-12 0,0 0-19 0,1 4-23 15,0-5-27-15,-1 4-32 0,1 1-53 0,0-4-81 16,-1 3-155-16,-6 1-66 0,-6-6-37 0</inkml:trace>
  <inkml:trace contextRef="#ctx0" brushRef="#br0" timeOffset="-207970.64">22910 16763 479 0,'0'-6'517'0,"-5"2"-145"0,5-4-149 0,0 5-92 0,0 3-53 15,0-4-30-15,0 0-14 0,0 4-12 0,0 0-6 0,0 0-4 16,0 0-1-16,0 0 4 0,0 4 13 0,0 0 9 0,5 3 10 16,-5 1 7-16,8 2 6 0,-1 2 5 0,-2 3 8 15,2 2-4-15,0-2-11 0,0 3-8 0,6 4-8 0,-7 0-3 16,0 1-2-16,2 2-4 0,-2 0-6 0,6 1-1 0,-5 0-1 16,-7 3-2-16,7-4-2 0,-1 2-3 0,1-1-5 0,-7-1-2 15,6 0-2-15,-6-2-1 0,5-1-1 0,-5-1-2 16,9-2-2-16,-9-1 0 0,0-4 0 0,6 1-2 0,-6-1 0 15,0-2-2-15,0-4-6 0,0 1-16 0,0-1-21 0,0 1-26 16,0-6-29-16,0 0-27 0,5 1-25 0,-5-4-38 0,15-4-61 16,-9-2-104-16,0-3-74 0,1 1-55 0,-1-1-16 0</inkml:trace>
  <inkml:trace contextRef="#ctx0" brushRef="#br0" timeOffset="-207642.59">23524 16646 383 0,'-7'-2'607'0,"1"2"-8"0,0 0-171 15,-1 2-194-15,7 6-119 0,0-1-71 0,0 7-44 0,7 1-21 16,-1 0-6-16,0 3 7 0,1 1 12 0,0-1 8 0,-1 4 7 15,-1 4 6-15,-5-1 5 0,8 1 4 0,-2 3 1 16,8 0 3-16,-8 1 0 0,0-1-3 0,2 0-2 0,-2 2-5 16,0-2-3-16,0 0-1 0,1 0-2 0,0-3-1 0,-1-1 0 15,-6-4 2-15,7 6 2 0,-7-5 1 0,6-5 2 0,-6 2 1 16,0-4-1-16,6 4 1 0,-6-9-2 0,0 5-2 0,0-4-4 16,8 1-1-16,-8-6-5 0,6 5-14 0,-6-8-17 15,0 6-21-15,0-2-22 0,6-4-26 0,-6-3-25 0,6-3-34 16,2-1-41-16,-2-3-57 0,0-4-96 0,1 0-84 0,-1-1-47 15</inkml:trace>
  <inkml:trace contextRef="#ctx0" brushRef="#br0" timeOffset="-207095.85">22742 16999 164 0,'-13'0'495'0,"6"0"-78"16,-6 0-144-16,13 0-117 0,-6 0-71 0,6-5-39 0,-7 5-22 15,7 5-8-15,0-5-3 0,0 0 6 0,0 0 3 16,7 0 6-16,-7 0 6 0,6-5 4 0,1 5 3 0,6-4 1 15,7 4 0-15,-8-3-3 0,14 0-3 0,-6-1-2 0,7 0-2 16,5 1-1-16,-6-5-2 0,7 4 3 0,6-3 1 0,-7 4 7 16,7-4 3-16,1-1 5 0,-1 4 1 0,-7-4 1 0,7 5 0 15,1-3-3-15,-8 2-8 0,1 0-6 0,-1 0-9 16,-6 0-8-16,-7 0-9 0,-5 4-8 0,-1 0-10 0,0-3-4 16,-13 3-4-16,5 0-6 0,-10 3-8 0,-2-3-7 0,-12 4-6 15,-1 0-4-15,-6 0-3 0,0 0 1 0,-7 2-1 0,-6-2 6 16,7-1 5-16,-7 2 9 0,-1-2 8 0,1 1 9 0,1 0 6 15,-2 0 6-15,1-4 3 0,6 3-2 0,1-3-6 16,-1 4-12-16,1-4-18 0,6 0-21 0,6 3-32 0,7-3-57 16,7 0-87-16,-8-3-146 0,14 3-72 0,0-4-27 0</inkml:trace>
  <inkml:trace contextRef="#ctx0" brushRef="#br0" timeOffset="-206455.37">23381 16632 111 0,'0'0'321'0,"0"0"-48"0,0 0-50 0,0-3-52 16,0 3-44-16,0-5-36 0,0 2-25 0,6-1-17 16,-6 0-9-16,7 1-2 0,-1 0 0 0,-6 3 2 0,7-5-1 15,-2 2 0-15,3-1-1 0,-2 0-5 0,0 1-1 0,8-4-8 16,-8 3-5-16,7 0-5 0,0 0-3 0,0 1 0 0,1-1 0 15,-8 1 0-15,14-2 1 0,-9-1 0 0,3 6 1 16,6-8 1-16,-6 5 0 0,-2-1 1 0,8 0 2 16,-1 0-1-16,1 2 2 0,-8-3-2 0,8-2 0 0,0 4-1 15,-7-1-1-15,7 0-3 0,-8 0 0 0,2 1-1 0,-8-1 2 16,7 4 0-16,-7-3-1 0,1 3-1 0,0 0-1 0,-1 0-1 16,-6 0-1-16,0 0-1 0,6 0 2 0,-6 0 4 15,0 3 6-15,8 1 4 0,-8 3 4 0,0 1 4 16,0-1 2-16,0 1 4 0,6-2 0 0,-6 5-2 0,0 1-5 15,0-2-3-15,0 1-5 0,0 4-1 0,0-1-5 0,0 1-4 16,0 0-14-16,6-1-23 0,-6 5-24 0,0-4-26 0,7-1-30 16,-1 4-36-16,1-3-61 0,0 0-98 0,-1 0-119 0,0-1-70 15,0 1-20-15</inkml:trace>
  <inkml:trace contextRef="#ctx0" brushRef="#br0" timeOffset="-206111.67">23908 17353 56 0,'-6'0'510'0,"-8"0"-63"16,8 0-114-16,0 0-124 0,-7 4-84 0,6-4-53 15,1 5-29-15,-1-2-15 0,1 0-6 0,0 5-2 0,-2-5 3 16,2 5 5-16,6 3 3 0,0-4 6 0,-6 4 2 0,6 0 1 16,0-1-3-16,6 5-2 0,-6-1-3 0,6-2-8 0,2 3-3 15,-2 0-7-15,0 3-1 0,1-7-5 0,6 8 1 0,-6-9 2 16,-1 5 1-16,0-4 1 0,0-1 3 0,2 2 0 16,-2-2 0-16,-6-3 0 0,6 5-2 0,-6-5-2 0,0 1 0 15,-6-5-3-15,0 5 0 0,-2-5-2 0,2 4-8 0,-13-3-14 16,6 0-18-16,-6 0-22 0,5-4-22 0,-6 0-27 0,8-4-37 15,-1-4-62-15,-1-2-87 0,2-1-129 0,4-4-54 0,2 1-25 16</inkml:trace>
  <inkml:trace contextRef="#ctx0" brushRef="#br0" timeOffset="-201925.11">23941 16306 278 0,'0'0'421'16,"-7"-4"-106"-16,7 4-111 0,0-4-86 0,-6 4-52 0,6 0-26 15,0 0-9-15,0-3-5 0,0 3 3 0,0 0 3 0,0 0-1 16,0 0 2-16,0 0 2 0,0 0-2 0,0 0-3 16,6 0-2-16,-6 0-3 0,0 0-2 0,0 0-2 0,7-4-1 15,-7 4-1-15,0 0 1 0,6-4 0 0,-6 4 1 16,0-4 2-16,7 4 0 0,-7-2 0 0,7 2 0 0,-1-5-2 15,0 2-3-15,1-1-4 0,0 1-3 0,-1 3-4 16,1-4-2-16,6 0-1 0,-7 4-1 0,1-4 0 0,-1 4-1 16,7-3-1-16,-6 3 0 0,-1 3 0 0,0-3 1 0,1 4-2 15,0 4 0-15,-1-5 0 0,-6 4 2 0,0 4 0 16,0-3 2-16,0 3-1 0,-6 3 1 0,-1-3 0 0,0 4 0 16,1 0-1-16,-7-1 1 0,0 1-1 0,0-1 2 15,0 1 0-15,0-1-1 0,0-2 4 0,0-1 3 0,0 0 1 16,0 1 2-16,6-5 1 0,1 0-1 0,0 0 0 0,-1-3-1 15,0 0-3-15,7-1-1 0,-6 1-2 0,6-1-1 16,0-3 3-16,0 0 2 0,0 0 7 0,6 5 10 0,1-5 9 16,0 0 10-16,5 0 5 0,1-5 4 0,7 2 0 15,6-1-2-15,0 1-8 0,13-5-10 0,-6 4-10 0,6-3-17 16,0-1-24-16,6 1-32 0,-6 0-35 0,7 0-32 0,-7-4-42 16,1 3-67-16,-2-2-114 0,-5-2-125 0,0-3-63 15,-1 5-20-15</inkml:trace>
  <inkml:trace contextRef="#ctx0" brushRef="#br0" timeOffset="-201112.88">24364 14752 196 0,'0'0'224'0,"-6"0"-24"16,0-3-34-16,6 3-36 0,-7 0-38 0,0-4-29 16,7 4-20-16,-6 0-13 0,6 0-5 0,-6-4-1 0,6 4 1 15,-7 0 2-15,7 0-1 0,0 0-2 0,-7 0-1 16,0 0 0-16,7 0-1 0,0 0 1 0,-6 0 2 0,6 0 3 16,0 0 4-16,0 0 5 0,0 0 2 0,0 0 2 0,0 0 0 15,0 0 1-15,0 0-1 0,0 0-1 0,0 0 1 16,0 0 1-16,0 0 2 0,0 0 1 0,0 0-2 0,0 0-1 15,0 0 0-15,0 0-5 0,0 0-4 0,0 0-4 16,0 0-6-16,0 0-6 0,6 0-6 0,-6 0-4 0,0 4-3 16,7 0 1-16,-7-1-3 0,7 2 1 0,0 2 0 0,-1 0-1 15,7 4 4-15,-6 0 2 0,5 4 1 0,2 3 0 16,-1 0 0-16,-1 0 1 0,8 4 0 0,0 1-1 0,-1-2-1 16,1 5-1-16,0-1-2 0,4 1 1 0,3 3-2 15,-7 5 2-15,6-2 0 0,0 5 0 0,1 1 1 0,-3 5 0 16,3 1 3-16,-7 3 2 0,6 7 1 0,0 2 1 0,-7 3-3 15,8 3 0-15,-1 1-1 0,-6 6-1 0,5 0-5 16,-5 5-2-16,-7 2-1 0,6 5-1 0,-5 0 0 16,-2 3-1-16,-5 4 1 0,-1-1 2 0,-6 5 3 0,0 4-3 15,0-1-1-15,-6-3 0 0,-1 0 0 0,-5-5 0 0,-2 1-1 16,-5-6-2-16,6-3 0 0,-7-6 5 0,-5-3 4 0,-2-4 4 16,1-3 4-16,-6-1 5 0,-1-8 4 0,-7-1 3 0,2-3 4 15,-1 2-1-15,-7-8-3 0,-6-1-5 0,0 2-16 16,-1-8-31-16,2-5-40 0,-1-6-54 0,-1 0-108 15,1-4-183-15,6-1-108 0,1-6-60 0,6-7-23 16</inkml:trace>
  <inkml:trace contextRef="#ctx0" brushRef="#br0" timeOffset="-195942.22">17086 16917 95 0,'0'-2'129'0,"0"2"7"16,-6 0 5-16,6 0 0 0,0-4-12 0,0 4-16 15,0 0-15-15,0 0-19 0,0 0-17 0,0 0-16 0,0 0-13 16,0 0-12-16,0 0-5 0,0 0-6 0,0 0-3 0,0 0-1 16,-7 0-1-16,7 0-1 0,-6 0 0 0,6 0 1 0,-7 0-2 15,0 4 3-15,1-4 2 0,0 0 3 0,-1 0 1 0,-1 2 2 16,3-2 3-16,-2 0 4 0,0 0 3 0,2 4 1 15,-2-4 3-15,7 0-1 0,-8 3-1 0,3-3-2 0,5 0-3 16,0 0-3-16,-6 5-5 0,6-5-3 0,0 0-6 0,0 0-2 16,0 0-1-16,6 0 1 0,-6 0 1 0,0 0-1 0,5 0 0 15,3 0 1-15,-1 0 1 0,-2 0 0 0,2-5-2 0,5 5 0 16,3 0 0-16,-9 0-1 0,7 0-3 0,0-3 2 16,7-1 0-16,-7 4 0 0,-2 0 0 0,4-2 0 0,4 2 0 15,-6-4 0-15,0 4 4 0,1-4-4 0,5 4 2 0,-6-4-1 16,0 4 0-16,7-4 0 0,-9 4-1 0,4-4 1 0,4 1-1 15,-6 3 0-15,0-4 0 0,1 0 0 0,-8 1 0 0,5 3-1 16,-2-3 2-16,-3 3-1 0,-1 0-2 0,-5-4-4 16,8 4-6-16,-8 0-6 0,0-5-10 0,-8 5-10 0,8 0-15 15,-5 0-19-15,-1 0-23 0,6 0-31 0,-14 0-45 0,8 0-59 16,0 0-85-16,-8 0-62 0</inkml:trace>
  <inkml:trace contextRef="#ctx0" brushRef="#br0" timeOffset="-195614">17086 16826 1 0,'-6'0'443'0,"6"-3"-93"0,-7 3-107 15,7-4-93-15,0 4-68 0,0 0-35 0,0 0-21 0,0 0-8 16,0 0-2-16,0 0 0 0,0 0 0 0,0 0 2 0,7 0 2 16,-7 0 0-16,0 0-2 0,6 4-1 0,-6-1-3 0,7-3-1 15,-1 4 4-15,1 3 3 0,-1 0 2 0,-1 1 0 16,4 3 3-16,-3 0 1 0,7 3 4 0,-7-3 0 0,1 7-2 16,-1 1-1-16,1-1-1 0,6 4-2 0,-6 1-2 0,-1-2-1 15,0 4-3-15,-6-3-2 0,7 5-6 0,0-1-4 0,-7-1-2 16,0 0-3-16,6 0-7 0,-6-2-13 0,0 0-15 0,5-6-23 15,-5 2-35-15,8-5-74 0,-8 1-151 0,0-5-70 16,6-2-48-16</inkml:trace>
  <inkml:trace contextRef="#ctx0" brushRef="#br0" timeOffset="-190005.94">18155 15951 9 0,'-7'0'68'0,"7"3"-20"16,-7-3-16-16,7 3-10 0,-6 1-8 0,0-4-6 16,6 5-2-16,-8-5 3 0,2 3 6 0,6-3 9 15,-6 0 9-15,6 3 9 0,-6-3 10 0,6 0 5 0,-6 0 4 16,-2 4 1-16,8-4-2 0,-6 0-8 0,0 0-3 0,6 4-6 15,-7-4-5-15,1 0-2 0,6 0-1 0,-7 0 0 16,7 0 1-16,-7 0 3 0,7 3 0 0,0-3 1 0,0 0 1 16,-6 0 0-16,6 0-1 0,0 0-3 0,0 0-1 15,0 0-2-15,0 0-2 0,0 0-1 0,0 0 0 0,0 0 2 16,0 0 0-16,0 0 1 0,0 0 2 0,0 0 2 0,0-3 1 16,0 3 1-16,0 0 0 0,6-4-5 0,-6 4-4 15,0 0-4-15,0 0-3 0,0 0-8 0,0 0-4 0,7 0-5 16,-7 0-3-16,0 0-3 0,0 0 1 0,7 0-2 15,-7 0 0-15,0 0-1 0,6 0 1 0,-6 4 0 0,7-4 0 16,-1 3 0-16,0-3-1 0,2 4 1 0,-2 0 1 0,0 3 2 16,6 0 0-16,-4 0 0 0,4 1 1 0,2 3 2 15,-1-1 2-15,-1 5 3 0,8 1-2 0,-7-1 1 0,1 2-1 16,5-2 1-16,-6 7 0 0,7-3-2 0,-7 2 0 16,-1 1-1-16,8 0-1 0,-6 4 1 0,5-4-1 0,0 3 1 15,-6 1 0-15,7 4-1 0,-7-1 1 0,6 0 0 16,-6 4 1-16,7 3 0 0,-7 1 1 0,6 4 2 0,-5 2-1 15,5-1 1-15,-5 4-2 0,-2-2-1 0,-5 4-2 0,6 0 0 16,0 0-4-16,-8-2-2 0,3 6 1 0,-1 0-1 0,-2-1-1 16,2 0 0-16,-7-3 1 0,0-2 1 0,0 3 1 15,0-6 1-15,-7-2-1 0,2 0 1 0,-10-2 1 0,3-2 1 16,-7 1 1-16,0-2-1 0,-8-3 1 0,1 0 0 0,-13 0 0 16,7-1 1-16,-8-3-1 0,-5 1-2 0,-1-1-4 0,-6-6-11 15,6 2-13-15,1-7-20 0,-1 5-24 0,1-6-36 16,5-2-70-16,8-1-147 0,-1-2-85 0,7-1-60 15,-7-3-27-15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14T10:48:33.09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5407 3597,'0'-25,"-24"25,24-25,0 50,24-25,-24 25,0-1,25 1,-25 0,0 0,25 0,-25 24,25 1,-25-25,0 24,25 1,-25 24,0-24,0 0,0-1,0 1,24-1,-24 1,0-25,0 24,0-24,0 25,0-25,0-1,0 1,0 0,0 0,25-25</inkml:trace>
  <inkml:trace contextRef="#ctx0" brushRef="#br0" timeOffset="335.51">5407 3621,'25'-24,"0"24,0 0,0-25,-1 25,1 0,0-25,0 25,24-25,-24 0,0 25,25-24,-26-1,1 25,25-25,-25 0,0 25,-1-25,1 25,0 0,-25-24,25 24,0 0</inkml:trace>
  <inkml:trace contextRef="#ctx0" brushRef="#br0" timeOffset="568.5">5705 3994,'-25'24,"50"-24,0-24,0 24,-1 0,1-25,0 25,0 0,0-25,0 25,-1 0,1-25,0 25,0-25,0 25,-1 0,26-24,-25 24,0-25</inkml:trace>
  <inkml:trace contextRef="#ctx0" brushRef="#br0" timeOffset="871.5">6499 3795,'25'0,"-1"0,1 0,0-25,0 25,0 0,-1-24,1 24,25 0,-25-25,-1 25,26 0,-25-25,0 25,24-25,-24 25,0 0,0-25,0 25,-1 0</inkml:trace>
  <inkml:trace contextRef="#ctx0" brushRef="#br0" timeOffset="1092.75">6722 3994,'-25'24,"0"1,25 0,0 0,0 0,25-25,0 0,0 0,0 0,-1-25,1 25,25 0,-25-25,0 0,24 25,-24-25,25 1,-26 24,26-25,-25 0,24 25,-24-25,0 25</inkml:trace>
  <inkml:trace contextRef="#ctx0" brushRef="#br0" timeOffset="1947.41">5184 3175,'0'0,"50"-25,-25 0,24 25,1-24,-25-1,24 0,1 0,-1 25,1-25,0 1,-26-1,26 25,-25-25,0 25,-1-25,1 25,0-25,-50 25,0 0,1 0,24-24,-25 24,0 0,0 0,0 24,1-24,-1 0,0 0,25-24,25 24,0 0,-1-25,1 25,0 0,0 0,0 0,-1-25,1 25,-25 25,25-25,-25 25,0-1,-25-24,25 25,-25-25,1 25,-1 0</inkml:trace>
  <inkml:trace contextRef="#ctx0" brushRef="#br0" timeOffset="4562.03">9054 3349,'0'-25,"-25"25,25-25,0 50,0 0,0-1,0 1,0 0,-25 0,25 0,-25-1,25 1,-25 25,1-25,-1 24,0 1,-25 0,26-1,-26 1,0-1,26 26,-26-26,0 1,1 0,-1 24,25-49,-24 24,24 1,0-25,0 0,1-1,-1 1,0-25,25 25,25-25,0 0,-1-25,1 25,0 0,0 0,0-25,-1 25,26 0,0-24,-1 24,-24-25,25 25,-1-25,1 25,-1 0,1-25,0 25,-1 0,1-25,0 25,-26 0,26-24,-25 24,0 0,24 0,-24-25,0 25,0 0,-25-25,0 0,0 0,0 1,0-1,-25 0,25-25,-25 26,25-26,-25 25,25-24,-25-1,25 25,0-24,-24 24,24-25,-25 25,25-24,0 24,-25 0,25 0,-25 0,25 1,-25 24,25-25</inkml:trace>
  <inkml:trace contextRef="#ctx0" brushRef="#br0" timeOffset="4937.29">9649 3349,'-25'0,"25"24,0 1,25-25,-25 25,0 0,25 0,-25 24,0-24,25 0,-25 0,0 24,0-24,24 25,-24-1,0 1,0-25,25 49,-25-24,0-1,0 1,0 0,0-1,0 1,0-25,0 24,0-24,0 0,0 0,0-1,25-24,-25 25</inkml:trace>
  <inkml:trace contextRef="#ctx0" brushRef="#br0" timeOffset="5250.61">9624 3572,'0'0,"-25"0,25-25,0 0,0 0,0 1,0-1,0 0,25 0,0 0,-25 1,25 24,-25-25,25 25,-1-25,1 25,0-25,0 25,0 0,-1 0,1 0,0 0,0 25,0-25,-1 25,1-25,0 25,-25-1,25-24,-25 25,0 0,0 0,0 0,-25-1,25 1,-25-25,25 25,-25 0,1-25,-1 25,0-1,0-24,0 25,1-25,-1 0,25 25,-25-25</inkml:trace>
  <inkml:trace contextRef="#ctx0" brushRef="#br0" timeOffset="5906.1">9277 3001,'0'0,"25"25,0-25,-1 0,1-25,0 25,0 0,0 0,24-24,-24 24,25 0,-26-25,26 25,0-25,-26 25,26-25,0 25,-26-25,1 25,25-24,-25 24,-1-25,1 25,0 0,-25-25,-25 25,0 0,1 0,-1 0,0 25,0-25,0 0,1 0,-1 25,0-25,0 0,50-25,0 25,0 0,-1-25,1 25,25 0,-25 0,-1-25,26 25,-25 0,0 0,0 0,24 0,-24 25,0-25,-25 25,0 0,-25-1,0-24,25 25,-25-25,1 25,-1 0,0-25</inkml:trace>
  <inkml:trace contextRef="#ctx0" brushRef="#br0" timeOffset="6521.26">9079 5184,'-25'0,"25"-25,-25 25,50 0,0 0,-1 0,1-24,0 24,0 0,0-25,24 25,-24 0,25-25,-1 25,1-25,-1 0,26 1,-26-1,26 25,-26-25,1 0,24 0,-24 1,0-1,-26 25,26-25,-25 25,25-25,-26 25,1 0</inkml:trace>
  <inkml:trace contextRef="#ctx0" brushRef="#br0" timeOffset="7529.84">9624 5482,'0'-25,"0"0,0 50,0 0,-25-25,25 25,0-1,-24-24,24 25,0 0,0-50,0 0,0 1,0 48,0 1,0 0,0 0,0 0,-25-1,25 1,-25 0,25 0,-25 0,25-1,-25 26,1-25,-1 25,0-1,0 1,0-1,1-24,-1 25,0-1,0 1,25-25,-25 0,1-1,24 1,0 0,24-50,1 25,0 0,0-25,0 25,-1 0,1-24,0 24,0 0,0-25,-1 25,1 0,0-25,0 25,0 0,-1 0,1-25,0 25,0 0,0-25,-1 25,1 0,0 0,0-24,0 24,-25-25,0 0,0 0,-25 25,25-25,-25 1,25-1,-25 0,25 0,-25 0,1 1,24-26,-25 25,0-25,25 26,-25-26,25 25,-25-24,25 24,0 0,0 0,0 0,0 1</inkml:trace>
  <inkml:trace contextRef="#ctx0" brushRef="#br0" timeOffset="8186.41">10021 5333,'0'-25,"0"50,0 0,0 0,0-1,0 1,0 0,0 0,0 0,0-1,25 1,-25 0,0 0,0 24,0-24,0 0,0 0,0 0,0-1,0 1,0 0,25 0,-25 0,0 0,25-1,-25 1,0 0,24 0,-24 0,25 24,-25-24,25 0,-25 0,25-1,-25 1,25-25,-25 25,24 0,1-25,0 0,0 0,0 0,-1-25,-24 0</inkml:trace>
  <inkml:trace contextRef="#ctx0" brushRef="#br0" timeOffset="8506.41">9823 5904,'24'0,"1"0,-25-25,25 25,0 0,0-25,-1 25,1-25,25 25,-25-25,0 25,24-25,-24 1,25 24,-26-25,1 0</inkml:trace>
  <inkml:trace contextRef="#ctx0" brushRef="#br0" timeOffset="43342">10765 8260,'-25'0,"1"0,24-25,-25 25,0 0,0 0,0 0,1 0,-1 0,0 0,0 0,0 0,1 0,-1 0,0 0,0 0,0 0,1 0,-1 0,0 0,0 0,0 25,1-25,-1 0,0 0,0 0,0 0,1 25,-1-25,0 0,0 0,0 25,0-25,1 0,-1 24,0-24,0 0,25 25,-25-25,1 0,24 25,-25-25,25 25,-25-25,0 0,25 25,-25-25,25 24,-24-24,-1 25,0-25,25 25,-25-25,0 25,1 0,-1-25,25 24,-25-24,0 25,0 0,1 0,24 0,-25-25,25 24,-25-24,25 25,-25 0,0 0,1 0,24-1,-25 1,0 0,25 25,-25-26,0 1,1 0,24 0,-25 0,0 24,0-24,25 0,-25 0,1 0,24-1,-25-24,25 25,-25 0,25 0,-25 0,25-1,0 1,-25-25,25 25,0 0,0 0,-25-1,25 1,0 0,0 0,-24 0,24-1,0 1,-25 25,25-25,0 24,-25-24,25 0,-25 24,25-24,0 0,0 0,-25 0,25-1,0 1,0 0,0 0,0 0,0 0,0-1,0 1,0 0,0 0,0 0,0-1,0 1,0 0,0 0,0 0,0-1,25 1,-25 0,0 0,25 0,-25-1,0 1,25 0,-25 0,0 0,25-1,-25 1,0 0,24 0,-24 0,0-1,25 1,-25 0,25 0,-25 0,25-1,-25 1,25 0,-25 0,25 0,-25-1,24 1,1 0,-25 0,25 0,0-1,0 1,-25 0,24 0,1 0,0 0,0-1,0 1,-1 0,1 0,0 0,0-1,0-24,-1 25,1 0,0-25,0 0,0 25,-1-25,1 0,0 25,0-25,0 0,-1 24,1-24,0 25,0-25,0 25,-1-25,1 25,0-25,0 25,0-25,-1 24,1-24,0 0,0 25,0-25,0 0,-1 25,1-25,0 0,0 0,0 0,-1 0,1 0,0 0,25 0,-26 0,1-25,25 25,-25 0,24 0,-24 0,0-25,24 25,-24 0,0 0,0 0,24-24,-24 24,0 0,0 0,0 0,-1-25,1 25,25 0,-25 0,-1-25,1 25,25 0,-25 0,-1-25,1 25,25 0,-25-25,0 25,-1-24,1 24,25-25,-25 25,-1-25,1 25,0-25,0 25,0-25,-1 25,1-24,0 24,-25-25,25 25,0-25,-1 0,-24 0,25 25,0-24,-25-1,25 25,0-25,-25 0,24 0,1 0,0 1,-25-1,25 0,0 0,-25 0,24 1,-24-1,0 0,25 0,-25 0,0 1,25-1,-25 0,0 0,25 0,-25 1,0-1,25 0,-25 0,0 0,0 1,0-1,0 0,0 0,24 0,-24 1,0-1,0 0,0 0,0-24,0 24,0 0,0 0,0-24,0 24,0 0,0 0,0 0,0 1,0-1,0 0,0 0,0 0,0 0,0 1,-24-1,24 0,0 0,0 0,0 1,-25-1,25 0,0 0,0 0,-25 1,25-1,0 0,0 0,-25 0,25 1,0-1,-25 0,25-25,-24 50,24-24,0-1,-25 0,25 0,-25 0,25 1,-25-1,25 0,0 0,-25 0,25 1,-24-1,24 0,0 0,-25 0,0 1,25-1,-25 25,25-25,-25 0,1 0,-1 25,25-25,-25 1,0 24,25-25,-25 25,1-25,-1 0,0 0,0 1,0-1,25 0,-24 25,24-25,-25 25,25-25,-25 25,0-24,0 24,25-25,-24 25,24-25,-25 25,25-25,-25 25,0 0,25-25,-25 25,0-24,1 24,24-25,-25 25,0 0,25-25,-25 25,0 0,25-25,-24 25,-1 0,0 0,0 0,0-25,1 25,-1 0,0 0,0 0,-24 0,24 0,-25 0,25 25,-24-25,24 0,0 0,-24 0,24 25,0-25</inkml:trace>
  <inkml:trace contextRef="#ctx0" brushRef="#br0" timeOffset="44120.88">9525 9699,'0'-25,"-25"25,50 0,0 0,0 0,-25-25,24 25,1 0,0-25,0 25,24 0,-24-25,0 25,25-24,-1 24,-24-25,25 0,-1 25,1-25,24 0,-24 25,0-24,-1 24,1-25,-1 25,1-25,-25 25,24-25,-24 25,25 0,-25-25,-1 25,1 0,-25-24,25 24,0 0,0 0</inkml:trace>
  <inkml:trace contextRef="#ctx0" brushRef="#br0" timeOffset="44736.98">9847 10815,'25'0,"-25"25,25-25,0 0,0 0,-1 0,1 0,0 0,25 0,-25 0,-1 0,26-25,0 25,-1 0,1 0,-1-25,1 25,0 0,-1 0,1-25,-1 25,1 0,0 0,-26-25,26 25,0 0,-26 0,26-24,-25 24,0 0,-1 0,1 0,0-25,0 25,-25-25</inkml:trace>
  <inkml:trace contextRef="#ctx0" brushRef="#br0" timeOffset="45502.24">10368 10740,'0'-24,"0"48,0 1,0 0,0 0,-24-25,24 25,0-1,0 1,0 0,24 0,1-25,0 0,0-25,0 0,-1 25,-24-25,25 1,0-1,-25 0,0 0,0 0,-25 1,0 24,25-25,-24 25,-1 0,0 0,25 25,-25-25,0 24,1 1,24 0,0 0,24 0,1-25,0-25,0 25,0-25,-1 0,1 25,-25-25,0 1,-25 24,1 0,-1 0,25 24,-25-24,25 25,0 0,25-25,0 0,-1 0,1-25,-25 0,-25 25,1 0,-1 0,0 25,0-25,0 0,25 25,-24-25</inkml:trace>
  <inkml:trace contextRef="#ctx0" brushRef="#br0" timeOffset="47500.23">15726 9550,'0'0,"0"-25,-25 25,25-25,-24 25,24-25,-25 25,0-24,0 24,25-25,-25 25,1 0,24-25,-25 25,0-25,0 25,0 0,1-25,-1 25,0 0,0-24,0 24,0 0,1 0,24-25,-25 25,0 0,0 0,0 0,1 0,-1 0,0 0,0 0,0 0,1 25,-1-25,0 0,25 24,-25-24,0 0,25 25,-24-25,-1 25,25 0,-25-25,25 25,-25-25,25 24,-25 1,1 0,24 0,0 0,-25-25,25 24,-25 1,25 0,-25 0,25 0,-25-25,25 24,0 1,-24-25,24 25,-25 0,0-25,0 25,0-25,1 0,-1 0,0 24,0-24,0 0,1 0,-1 0,0 0,0 0,0-24,0 24,1 0,-1 0,0-25,0 25,0 0,25-25,-24 25,-1-25,0 0,0 25,25-24,-25 24,25-25,-24 0,24 0,0 0,-25 25,0 0,0 0,0 0,1 0,-1 0,0 25,0-25,0 0,1 0,24 25,-25-25,0 0,0 0,0 25,1-25,-1 0,25 25,-25-25,0 24,0-24,1 25,-1-25,25 25,-25-25,25 25,-25-25,0 25,1-1,-1-24,25 25,-25 0,0-25,25 25,-25-25,25 25,-24-1,24-48,0-1,0 0,0 0,0 0,0 1,0-1,0 0,0 0,0 0,0 1,24 24,-24-25,0 0,25 0,-25 0,0 1,25-1,-25 0,25 0,-25 0,0 50,-25 0,0 0,25 0,-25-1,1 1,-1 0,0 0,0 0,0-1,0 1,-24 0,24 0,0 0,0-1,1 1,-1 0,0 0,0 0,25-1,-25-24,25 25,0 0,25-25,0 0,-25 25,25-25,0 0,-1 0,26 0,-25 25,24-25,-24 0,25 0,0 0,-26 0,26 0,0 25,-26-25,1 0,0 0,0 24,0-24</inkml:trace>
  <inkml:trace contextRef="#ctx0" brushRef="#br0" timeOffset="48407.75">15429 7913,'-25'-25,"25"0,0 0,-25 25,25-25,0 50,0 0,0 0,0 0,0-1,0 1,0 0,0 25,0-25,0-1,0 26,0-25,0 24,0-24,0 25,0-25,0 24,0-24,0 25,0-26,0 26,0-25,0 24,0-24,0 0,0 0,0 0,0-1,-25-24,25-24,0-1,0 0,0 0,0 0,0 1,0-1,0 0,0 0,25 0,-25 1,25-1,-25 0,25 25,-25-25,24 25,1-25,0 25,0 25,0-25,-1 25,1-25,0 25,0 0,0-1,-1 1,-24 0,25-25,-25 25,25 0,-25-1,25-24,-25 25,25-25,-1 0,-24-25</inkml:trace>
  <inkml:trace contextRef="#ctx0" brushRef="#br0" timeOffset="48735.93">15131 8235,'0'-25,"25"25,-1 0,1-24,0 24,0 0,0 0,24-25,-24 25,0 0,0 0,0 0,-1 0,1-25,0 25,0 0,0 0,-1 0,1 0</inkml:trace>
  <inkml:trace contextRef="#ctx0" brushRef="#br0" timeOffset="49603.92">15900 7913,'0'-25,"-25"25,25 25,25-1,-25 1,25 0,-25 0,0 0,24 0,-24-1,25 1,-25 25,0-25,25-1,-25 26,0-25,0 0,0 24,0-24,0 25,0-26,0 26,25-25,-25 0,0 24,0-24,0 0,0 0,0-1,0 1,0 0,0 0,0-50,25 25,-25-25,0 0,0 1,0-1,0 0,0 0,0-24,0 24,0 0,0-25,0 26,0-26,0 25,0 0,0-24,0 24,0-25,0 26,0-1,0 0,0 0,0 0,0 1,0-1,24 25,-24-25,25 25,0-25,0 25,0 0,-1 25,1-25,0 25,0-25,0 0,-25 25,24-1,-24 1,0 0,0 0,0 0,0-1,-24 1,-1-25,25 25,-25 0,0-25,0 25,1-25,-1 24,0-24,0 25,0-25,1 0,24 25,0 0,24-25,1 0,0 25,0-25,0 0,24 24,-24-24,0 0,24 25,-24-25,25 0,-25 25,24-25,-24 0,0 25,25-25,-26 0,1 0</inkml:trace>
  <inkml:trace contextRef="#ctx0" brushRef="#br0" timeOffset="52465.87">10220 12551,'0'-25,"-25"1,25-1,25 25,-1 0,1 0,0 0,0 0,0 0,-1 0,1 0,0 0,0 0,0 0,24 0,-24-25,25 25,-26 0,26 0,-25 0,24 0,1-25,0 25,-26 0,26-25,0 25,-1-24,1 24,-1-25,1 25,0-25,-1 25,1-25,0 25,-1-25,1 25,-1-24,-24 24,25-25,-25 25,-1 0,1-25,0 25,0-25,-25 0,0 0,0 1,-25 24,0-25,0 25,1 0,-1-25,0 25,0 0,0 0,1 0,48 0,1 0,0 0,0 0,0 25,-1-25,1 0,0 0,25 0,-26 25,1-25,0 24,0-24,-25 25,25 0,-1 0,-24 0,0 0,0-1,-24 1,24 0,-25 0,0-25,0 25,0-1</inkml:trace>
  <inkml:trace contextRef="#ctx0" brushRef="#br0" timeOffset="58596.66">1712 11212,'24'-25,"1"0,0 0,0 0,0 1,-25-1,24-25,1 25,0 1,0-1,0-25,-25 25,24 1,-24-1,0 0,0 0,0 0,-24 25,-1 0,0 0,0 0,0 0,1 0,-1 25,0 0,0-25,0 25,1 0,-1-1,50-24,-1 0,1 0,0 0,0 0,24 0,-24 0,25 0,-1 0,-24 0,0 0,25 0,-26 0,1 0,0 25,0-25,-25 25,0 0,0 0,-25-1,25 1,-25-25,0 25,1-25,24 25,-25-25,0 25,0-25,0 0,25 24,-24-24</inkml:trace>
  <inkml:trace contextRef="#ctx0" brushRef="#br0" timeOffset="58929.81">2307 10616,'0'0,"0"-24,-25 24,25-25,-25 25,25 25,0-1,0 1,0 0,0 0,0 0,25-1,-25 26,0-25,0 24,25-24,-25 25,0-1,25 1,-25-25,0 24,24-24,-24 25,25-25,-25 0,25-1,-25 1,25 0,-25 0,25-25,-1 25,1-25</inkml:trace>
  <inkml:trace contextRef="#ctx0" brushRef="#br0" timeOffset="59093.56">2307 11038,'0'0,"-25"0,0-25,50 0,0 25,0-24,-1 24,26-25</inkml:trace>
  <inkml:trace contextRef="#ctx0" brushRef="#br0" timeOffset="59912.8">2679 10864,'0'0,"0"25,-25-25,25 25,25-25,0 0,0-25,-1 0,1 1,0 24,0-25,0 0,-1 25,-24-25,25 25,-25-25,0 1,-25 24,1 0,-1 24,0-24,0 25,0-25,25 25,-24-25,24 25,-25 0,25-1,0 1,0 0,0 0,0 0,0-1,25 1,-1 0,1 0,0 0,0-25,0 0,-1 0,1-25,0 25,0-25,0 25,-25-25,24 0,-24 1,25-1,-25 0,25 0,-25 0,0 1,0-1,0 0,0 0,0 0,0 1,0-1,0 0,-25 0,25 50,25 0,-25 0,25-1,-25 1,25 0,-25 0,24 0,1 24,0-24,-25 25,25-26,-25 26,25 0,-25-1,24 1,-24-25,25 24,-25 1,25-25,-25 0,0-1,25 26,-25-25,0 0,25-1,-25-48,-25 24,25-25,-25 25,25-25,-25 0,25 0,-25 1,25-26,-24 25,-1-24,25-1,0 25,-25-25,25 1,0 24,0-25,0 1,0 24,0 0,25 0,-25 1,25-1,-1 0,1 25,-25-25,25 25,0 0,0 0,-25 25,0 0,0 0,0-1,0 1,-25 0,0 0,25 0,-25-1,0 1,1 0,-1 0,0 0,0-1</inkml:trace>
  <inkml:trace contextRef="#ctx0" brushRef="#br0" timeOffset="60541.78">3621 10815,'-24'0,"24"-25,0 0,0 0,0 1,0-1,24 0,-24 0,0 0,0 1,0-1,25 0,-25 0,0 0,0 1,0 48,25-24,-25 25,0 0,25 0,0 0,-25-1,25 26,-25-25,24 0,-24-1,25 26,0-25,-25 24,25-24,-25 25,25-25,-25 24,0-24,24 0,-24 0,0-1,0 1,0 0,0 0,0 0,0 0,-24-25,-1 24,0 1,0-25,0 0,1 25,-1-25,0 0,0 0,0 0,0 0,25 25,25-50,0 25,0 0,0-25,0 25,24 0,-24 0,0-25,0 25,-1 0,1-24,0 24,0 0,0-25,-1 25,1-25,0 25</inkml:trace>
  <inkml:trace contextRef="#ctx0" brushRef="#br0" timeOffset="64958.74">8979 12477</inkml:trace>
  <inkml:trace contextRef="#ctx0" brushRef="#br0" timeOffset="66010.73">8756 12526,'-25'0,"0"0,1 25,-1-25,0 0,0 0,0 0,25 25,-24-25,-1 0,0 0,0 25,0-25,1 0,-1 0,25 25,-25-25,0 0,0 0,1 24,-1-24,0 0,0 0,0 25,1-25,-1 0,0 0,0 0,0 25,1-25,-1 0,0 0,0 25,0-25,0 0,1 0,-1 0,-25 25,25-25,1 0,-26 24,25-24,-24 0,24 0,-25 25,25-25,-24 0,-1 0,25 25,-24-25,24 0,0 0,0 25,-24-25,24 0,0 0,0 0,1 25,-1-25,25-25</inkml:trace>
  <inkml:trace contextRef="#ctx0" brushRef="#br0" timeOffset="66515.48">7367 12427,'0'25,"0"0,-25 0,25-1,-25-24,1 25,-1 0,0 0,0-25,0 25,1-1,-1-24,0 25,0 0,0 0,1-25,24 25,-25-25,0 24,0-24,25 25,-25-25,25 25,0 0,0 0,25-1,0 1,0 0,0-25,-1 25,1-25,25 25,-25-25,-1 24,1-24,25 25,-25 0,-1-25,26 25,-25 0,0-25,-1 24,1 1,0-25,0 25,0-25,-1 25,-24 0</inkml:trace>
  <inkml:trace contextRef="#ctx0" brushRef="#br0" timeOffset="67494.61">7962 13196,'0'-25,"0"0,25 25,-25-24,25 24,0 0,0 0,-25 24,24 1,1 0,-25 0,25 0,0 0,-25-1,0 1,0 0,25 0,-25 0,0-1,0 1,0 0,0 0,0 0,0-1,0 1,0-50,0 1,-25 24,25-25,0 0,0 0,0 0,0 1,0-1,0 0,25 0,-25 0,24 25,-24-24,0-1,25 25,-25-25,25 25,-25-25,25 25,0 0,-25-25,24 25,1 0,0 25,0 0,-25 0,0 0,25-25,-25 24,0 1,0 0,24 0,-24 0,0-1,0 1,25-25,-25 25,0 0,25 0,-25-1,0 1,25 0,-25 0</inkml:trace>
  <inkml:trace contextRef="#ctx0" brushRef="#br0" timeOffset="68275.07">8136 12998,'0'-25,"25"0,-25 0,25 25,-25-25,24 1,1-1,-25 0,25 0,0 0,-25 1,0-1,0 50,25-25,-25 24,0 1,0 0,24-25,-24 25,0 0,25-1,-25 1,25 0,-25 0,25 0,-25-1,25 1,-25 0,24 0,-24 0,0-1,25-24</inkml:trace>
  <inkml:trace contextRef="#ctx0" brushRef="#br0" timeOffset="69154.69">8855 13494,'0'-25,"0"0,0 50,0 0,0 0,0-1,0 1,25 0,-25 0,0 0,0-1,25 1,-25 0,0 0,0 0,25-1,-25 1,0 0,24-25,-24 25,0 0</inkml:trace>
  <inkml:trace contextRef="#ctx0" brushRef="#br0" timeOffset="75896.39">1240 14213,'25'0,"-25"-25,25 25,-25-25,25 1,-25-1,24 0,-24 0,25 0,-25 1,25-1,-25 0,0 0,25 0,-25 1,0-1,0 0,0 0,0 0,-25 25,25-24,0-1,-25 25,0-25,1 50,-1-25,0 25,0-25,0 24,1 1,-1 0,0-25,25 25,-25 0,25-1,25-24,0 0,0 0,-1 0,1 0,25-24,-25 24,24 0,-24-25,25 25,-26 0,1 0,25 0,-25 0,-1 0,-24 25,25-25,-25 24,0 1,-25 0,25 0,-24 0,24-1,-25-24,0 25,0 0,25 0,-25-25,1 25,-1-1,0 1,0 0</inkml:trace>
  <inkml:trace contextRef="#ctx0" brushRef="#br0" timeOffset="76209.61">1612 13717,'0'25,"25"-25,-25 25,0-1,25-24,-25 25,0 25,25-25,-25-1,0 1,0 25,25-25,-25 24,0-24,0 0,24 0,-24 24,0-24,25 0,-25 0,25-25,-25 24,0 1,25-25</inkml:trace>
  <inkml:trace contextRef="#ctx0" brushRef="#br0" timeOffset="76637.03">1563 14089,'0'0,"-25"0,50-25,-1 25,1 0,0-25,0 25,-25-24,25 24,0-25,-1 25,1-25,0 25,0-25,0 25,-25-25,24 25,-24-24,25 24,-25-25,25 25,-25 25,25-25,-25 24,25 1,-25 0,24-25,-24 25,25 0,-25-1,0 1,25 0,-25 0,25 0,-25-1,25-24,-25 25,24-25</inkml:trace>
  <inkml:trace contextRef="#ctx0" brushRef="#br0" timeOffset="76797.09">1960 13816,'0'0,"-25"0,25-25,-25 25</inkml:trace>
  <inkml:trace contextRef="#ctx0" brushRef="#br0" timeOffset="78336.58">2282 14015,'0'-25,"-25"25,25-25,25 0,0 25,-25 25,25-25,-25 25,24-25,-24 25,25-25,-25 24,25-24,-25 25,25 0,-25 0,25 0,-25-1,0 1,0 0,0 0,-25-50,25 0,-25 0,25 1,0-1,0 0,0 0,0 0,0 1,0-1,25 25,-25-25,25 25,-1 0,1 0,0 0,0 25,0-25,-25 25,24-1,-24 1,0 0,0 0,0 0,-24-25,-1-25,25 0,0 0,0 0,0 1,0-1,0 0,25 25,-25-25,24 0,1 1,0-1,0 25,0 0,-25 25,25-25,-25 24,24 1,-24 0,0 0,25 0,-25-1,25-24,-25 25,0 0,25-25,-25 25,25 0,-25-1,24-24,1 0,0 0,-25-24,25 24,-25-25,25 0,-25 0,0 0,0 1,0-1,0 0,0 0,0 0,0 1,0-1,0 50,0-1,0 1,0 0,24 0,-24 0,25-25,-25 24,25-24,-25 25,25-25,0 25,-1-25,-24 25,25-25,0 0,-25-25,25 25,-25-25,0 0,0 1,0-1,0 0,0 0,0 0,-25 25,25-24,0-1,-25 0,25 50,0 0,25-25,-25 24,0 1,25-25,-25 25,0 0,25-25,-25 25,0-1,24-24,-24 25,25 0,0 0,0 0,0-1,-1-24,1 0,0 0,0-24,-25-1,0 0,0 0,0 0,0 1,0-1,0 0,0-25,0 26,0-1,0 0,0 0,0 0,-25-24,25 24,-25 0,25 0,0 1,-25-1,25 0,-24 25,24-25,-25 25,25-25,0 1,0 48,0 1,0 0,0 0,0 0,0-1,0 1,0 0,25 0,-25 0,0-1,24 1,-24 0,0 0,25 0,-25-1,0 1,25-25,-25 25,25 0,0 0,-1-1,1-24,0 25,0-25</inkml:trace>
  <inkml:trace contextRef="#ctx0" brushRef="#br0" timeOffset="78760.73">3870 13841,'0'0,"-25"0,0 0,0 0,25 25,-25-25,1 25,24-1,-25 1,25 0,-25 0,25 0,0-1,0 1,0 0,0 0,25-25,0 0,-25-25,24 25,-24-25,0 0,25 25,-25-24,0-1,25 25,-25-25,0 0,0 0,0 1,0-1,0 50,0-1,0 1,0 0,0 0,25 0,-25-1,0 1,25-25,-25 25,24 0,1 0,0-25,-25 24,25-24,0 0,-1 0,1 0</inkml:trace>
  <inkml:trace contextRef="#ctx0" brushRef="#br0" timeOffset="79285.53">4018 13593,'0'0,"0"-25,-24 0,24 1,0 48,0 1,0 0,0 0,0 0,0-1,0 1,0 25,24-25,-24-1,0 1,0 25,25-25,-25-1,0 1,0 0,25 0,-25 0,0-1,25 1,-25 0,25 0,-25 0,24-25,-24 24,25-24,0 0,0 0,0 0,-1-24,1 24,-25-25,25 0,0 25,-25-25,25 0,-25 1,24-1,-24 0,0 0,0 0,0 1,0-1,0 0,0 0,0 0,-24 25,24-24,-25 24,0 24,25 1,0 0,0 0,0 0,0-1,25 1,-25 0,25 0,-25 0,24-25,-24 24,25-24,-25 25,25-25,0 0,0 0,-1 0,1 0,0 0,0-25,0 1,-1 24</inkml:trace>
  <inkml:trace contextRef="#ctx0" brushRef="#br0" timeOffset="79513.37">4018 13816,'0'0,"0"25,-24-25,-1 0,50 0,-25-25,24 25,1 0,0-25,0 25,0-24,-1 24,1-25,25 25,-25-25</inkml:trace>
  <inkml:trace contextRef="#ctx0" brushRef="#br0" timeOffset="80009.56">4638 13469,'0'25,"0"0,0-1,0 1,0 0,0 0,25-25,-25 25,0-1,0 1,0 0,0 0,0 0,0-1,-25 1,25 0,0 0,-24-25,24 25,-25-1,25 1,-25 0,25 0,0 0,0-1,25-24,0 0,-25-24,24 24,1-25,0 0,0 0,0 0,-25 1,0-1,0 0,0 0,0 50,0 0,0 0,24-25,1 24,0-24,0 0,0 0,0 0,-1 0,1-24,25 24</inkml:trace>
  <inkml:trace contextRef="#ctx0" brushRef="#br0" timeOffset="81124.5">1786 15056,'-25'-24,"25"-1,-25 25,1 0,-1 0,0 0,0 25,0-25,25 24,-25 1,1 0,-1 0,25 0,-25-25,25 24,0 1,-25 0,25 0,0 0,25-25,-25 24,25 1,0-25,-1 0,1 0,0 0,0 0,-25-25,25 25,0-24,-1-1,-24 0,25 25,-25-25,0 0,0 1,0-1,0 0,0 0,-25 25,25-25,-24 25,24 25,0 0,0 0,0 0,24-1,-24 1,25 0,0-25,-25 25,25-25,0 25,-1-25,1 0,-25 24,25-24,0 0,0 0,-1 25,1-25</inkml:trace>
  <inkml:trace contextRef="#ctx0" brushRef="#br0" timeOffset="81556.53">2034 14883,'0'0,"0"-25,-25 25,25-25,0 50,0 0,0 0,25-1,-25 1,0 0,25 0,-25 0,0-1,25 26,-25-25,0 0,24-1,-24 1,0 0,0 0,0 0,0-1,0-48,0-1,0 0,25 0,-25 0,25 25,-25-24,25-1,0 25,-25-25,24 25,1 0,0 0,0 0,0 0,-25 25,0 0,0-1,0 1,0 0,-25 0,0-25,0 25,0-1,1 1,24 0,-25 0,0 0,0-25,0 25,1-25,24 24,-25-24,25-24</inkml:trace>
  <inkml:trace contextRef="#ctx0" brushRef="#br0" timeOffset="82008.53">2480 15304,'0'-24,"25"-1,-25 0,25 0,-25 0,25 1,-25-1,25 0,-1 0,-24 0,25 1,-25-1,0 0,0 0,0 0,-25 25,1 0,-1 0,0 25,0-25,0 25,1-25,-1 25,0-25,25 25,0-1,25 1,0-25,-1 0,1 0,0 0,25 0,-26 0,1 0,25 0,-25-25,0 25,-1 0,1 0,0 0,0 25,-25 0,0 0,-25 0,0-25,0 24,1 1,-1 0,0-25,0 25,0-25,0 25,1-25</inkml:trace>
  <inkml:trace contextRef="#ctx0" brushRef="#br0" timeOffset="83200.53">2927 15032,'-25'0,"25"24,0 1,0 0,0 0,25 0,-25-1,0 1,25 0,0 0,-1 0,1-25,0 0,0 0,-25-25,25 25,-25-25,24 25,-24-25,0 0,0 1,0-1,0 0,-24 0,-1 0,0 1,0-1,0 25,1 0,-1-25,0 25,0 0,0 0,25 25,0 0,25-25,0 0,-25 24,25-24,0 0,-1 0,1 0,0-24,0 24,0 0,-1-25,1 0,0 25,-25-25,25 25,-25-25,0 1,0-1,0 0,0 0,0 0,25 25,-1 0,1 0,0 0,0 0,-25 25,25-25,-25 25,24-25,-24 25,25 0,-25-1,25 1,-25 0,25 0,-25 0,0-1,25 1,-25 0,24 0,-24 0,25-1,-25 1,25 0,0 0,0-25,-25-25,24 0,-24 0,0 1,0-1,25 0,-25 0,0 0,0 1,0-1,0 0,0-25,0 26,0-1,0 0,0 0,-25 0,25 1,0-1,0 50,0-1,0 1,25 0,-25 0,25 0,-25-1,25 1,-25 0,25 0,0 0,-25-1,24 1,1 0,-25 0,25 0,0-1,-25 1,25 0,-25 0,24-25,-24 25,0-1,-24-24,24-24,-25 24,25-25,-25 0,0 0,25 0,-25 1,1-1,24 0,-25 0,25-24,0 24,0 0,0 0,0 0,0-24,0 24,0 0,25 0,-1 1,1 24,0 0,0 0,0 0,-1 0,1 24,0 1,-25 0,0 0,0 0,0-1,0 1,0 0,-25 0,0 0,1-1,-1 1,0 0,0 0,0-25,1 25,-1-25</inkml:trace>
  <inkml:trace contextRef="#ctx0" brushRef="#br0" timeOffset="83489.52">3969 14635,'0'0,"0"25,0-1,0 1,0 0,25 0,-25 0,0-1,0 1,0 0,24 0,-24 0,0 24,25-24,-25 0,0 0,25-1,-25 1,25 0,-25 0,25 0,-25-1,24 1,-24 0,25-25</inkml:trace>
  <inkml:trace contextRef="#ctx0" brushRef="#br0" timeOffset="83889.51">3919 14957,'-25'0,"25"-25,25 25,0 0,-25-24,25 24,0 0,-1 0,1-25,0 25,0 0,0-25,-1 25,1-25,0 25,-25-25,25 25,0-24,-25-1,0 0,0 50,0 0,0-1,0 1,24 0,-24 0,0 0,25-25,-25 24,25 1,-25 0,25-25,-25 25,25 0,-1-1,1-24,0 0</inkml:trace>
  <inkml:trace contextRef="#ctx0" brushRef="#br0" timeOffset="84032.51">4440 14709,'0'0,"-25"0</inkml:trace>
  <inkml:trace contextRef="#ctx0" brushRef="#br0" timeOffset="84669.26">4614 14734,'0'0,"-25"0,25 25,0 0,0-1,0 1,0 0,0 0,0 0,0-1,0 1,25-25,-25 25,0 0,0 0,24-1,-24 1,0 0,25-25,-25-25,0 0,0 1,25-1,-25 0,0 0,0 0,0 1,0-1,0 0,0 0,25 0,-25 1,25 24,-25 24,24 1,-24 0,25-25,-25 25,0 0,25-25,-25 24,0 1,0 0,0-50,0 0,-25 1,25-1,0 0,0 0,0 0,0 1,0-1,25 0,0 0,0 0,0 25,-1 0,1 0,-25 25,25 0,0 0,0 0,-25-1,24 1,-24 0,25 0,-25 0,25-25,-25 24</inkml:trace>
  <inkml:trace contextRef="#ctx0" brushRef="#br0" timeOffset="84836.48">5234 14734,'0'-25</inkml:trace>
  <inkml:trace contextRef="#ctx0" brushRef="#br0" timeOffset="87441.47">10790 12874,'0'-25,"25"25,0 0,-25-25,24 25,1 0,-25 25,25-25,0 25,0-25,-25 24,24 1,-24 0,25-25,-25 25,0 0,0-1,0 1,0 0,0 0,0 0,0-1,0 1,0 0,0 0,0 0,0 0,0-1,0 1,0 0,0 0,0 0,0-1,0 1,0 0,25 0,0-25,0 0,-1-25,1 0,0 0,0 1,0-1,-25 0,0 0,0 0,25 1,-25-1,0 0,0 0,0 0,0-24,0 24,0 0,0 0,0 0,0 1,0-1,0 0,0 0,0 0,-25 1,25-1,0 0,0 0,-25 25</inkml:trace>
  <inkml:trace contextRef="#ctx0" brushRef="#br0" timeOffset="89693.45">11485 12551,'0'0,"-25"-25,25 1,-25-1,0 25,25-25,-25 25,1 0,-1 0,0 0,0 0,0 0,1 0,24 25,-25-25,0 0,0 0,0 0,0 0,1 25,-1-25,0 0,0 0,0 24,1-24,-1 25,0-25,0 25,0-25,1 25,-26-25,25 25,0-1,1-24,-1 25,0 0,0 0,0 0,1-1,-1 1,0 25,25-25,-25 24,0-24,25 25,-24-26,24 26,-25 0,25-26,-25 26,25 0,-25-25,25 24,0-24,0 25,-25-26,25 26,0 0,0-26,0 1,0 25,0-25,0-1,25 26,-25-25,25 0,-25-1,25 1,0 0,-1 0,1-25,0 25,0-25,24 24,-24-24,25 0,-25 0,24 0,1 0,-25 0,24-24,1 24,-1-25,1 25,0-25,-1 25,1-25,0 0,-26 25,26-24,0-1,-1 0,1 0,-1-24,-24 24,25-25,-1 1,-24-1,25 0,-25 1,-1-1,1 1,0-26,0 25,0 1,-1-26,-24 26,0-1,0-24,0 24,0 1,-24-26,24 26,-25-1,0 0,-25 1,26-1,-26 1,0 24,1 0,-1 0,1 0</inkml:trace>
  <inkml:trace contextRef="#ctx0" brushRef="#br0" timeOffset="98542.34">8508 10691,'0'-25,"-25"25,25-25,-25 0,25 1,-24 24,-1 0,25-25,-25 25,0 0,0 0,1 0,-1 0,0 0,25 25,-25-25,0 0,25 24,-24-24,24 25,-25-25,25 25,-25-25,25 25,-25-25,25 25,-25-25,25 24,-24-24,-1 25,0 0,0 0,0-25,25 25,-25-25,1 24,-1-24,0 0,0 0,25 25,-25-25,1 0,24-25,-25 25,0 0,0 0,0 0,25-24,-24 24,-1 0,0 0,0 0,0 0,1 0,-1 0,0 24,0-24,0 0,1 25,-1 0,0-25,0 25,0-25,25 25,-24-25,-1 0,25 24,-25-24,0 25,0-25,1 25,-1-25,0 25,0-25,0 0,1 25,-1-25,0 0,0 0</inkml:trace>
  <inkml:trace contextRef="#ctx0" brushRef="#br0" timeOffset="98907.56">7144 10790,'0'0,"0"-25,25 25,-25-25,0 50,-25-25,25 25,-25-25,25 25,-25-25,25 25,-25-1,1 1,-1-25,0 25,0 0,0 0,1-1,-1 1,0 0,0 0,25 0,0-1,0 1,25 0,0-25,0 25,-1-25,1 0,0 25,25-25,-26 0,26 0,-25 0,24 25,-24-25,25 0,-25 0</inkml:trace>
  <inkml:trace contextRef="#ctx0" brushRef="#br0" timeOffset="102616.29">9227 14932,'0'0,"0"-24,0-1,0 0,0 50,0 0,0-1,0 1,0 0,0 0,25 0,-25-1,0 26,0-25,25 0,-25-1,0 1,25 0,-25 0,0 0,0-1,0 1,25 0,-25 0,0 0,0 0,0-1,0 1,0 0,0 0,0 0,0-50,0 0,0 0,0 0,0 1,0-1,0 0,0 0,24 0,-24 0,25 25,-25-24,25 24,0 0,0 0,-1 0,-24 24,25-24,-25 25,25 0,-25 0,25-25,0 25,-25 0,24-25,-24 24,25-24,0 0,0 0</inkml:trace>
  <inkml:trace contextRef="#ctx0" brushRef="#br0" timeOffset="103145.22">8979 15280,'0'24,"0"-48,25 24,0 0,-25-25,25 25,0 0,-1-25,1 25,0-25,0 0,24 25,-24-24,25-1,-25 0,24 25,-24-25,25 0,-26 25,1-24,0 24,-25-25,25 25,-25 25</inkml:trace>
  <inkml:trace contextRef="#ctx0" brushRef="#br0" timeOffset="104376.72">9723 14784,'0'24,"0"1,25-25,-25 25,0 0,25 0,-25-1,25 1,-25 0,0 0,25 0,-25-1,24 1,-24 0,25 0,-25 0,25-1,-25 1,25-25,-25 25,25 0,-25 0,24-1,-24 1,0 0,25 0,-25 0,0-50</inkml:trace>
  <inkml:trace contextRef="#ctx0" brushRef="#br0" timeOffset="104964.27">10046 14808,'25'0,"-25"25,0 0,-25-25,0 25,25 0,-25-25,0 24,1 1,-1-25,25 25,-25-25,25 25,0 0,25-25,0 0,-25 24,24-24,1 25,-25 0,25-25,0 25,0-25,0 25,-1-1,1-24,0 25,0-25,24 25,-24-25,0 25,0-25,0 0,-1 0,1 25,0-25,0 0,0 0,-25 24</inkml:trace>
  <inkml:trace contextRef="#ctx0" brushRef="#br0" timeOffset="105896.05">10765 14833,'0'-25,"25"1,0 24,-25 24,25-24,-1 25,-24 0,25 0,-25 0,25-1,-25 1,0 0,25 0,-25 0,0-1,0 1,0 0,0 0,0 0,25-1,-25 1,0 0,0 0,0-50,-25 0,25 0,0 1,0-1,0 0,0 0,0 0,0 1,25-1,-25 0,24 0,1 0,0 1,0 24,-25-25,25 25,-1 0,1 0,0 0,-25 25,25-1,0 1,0 0,-25 0,0 0,24-25,-24 24,0 1,25 0,-25 0,0 0,25-25,-25 24</inkml:trace>
  <inkml:trace contextRef="#ctx0" brushRef="#br0" timeOffset="106453.46">10765 14486,'0'-25,"0"0,25 1,-25-1,25 25,-25-25,0 0,25 25,-25-25,0 0,24 25,1 0,0 25,0-25,-25 25,25-25,-25 25,0 0,24-25,-24 25,25-1,-25 1,0 0,25 0,-25 0,25-1,-25 1</inkml:trace>
  <inkml:trace contextRef="#ctx0" brushRef="#br0" timeOffset="106996.59">11658 15131,'-25'0,"25"-25,0 50,0 0,25-25,-25 24,0 1,0 0,25 0,-25 0,0-1,25 1,-25 0,0 0,25 0,-25 24,0-24,24 0,-24 0,0 0,25-1,-25 1,0 0,25 0,-25 0</inkml:trace>
  <inkml:trace contextRef="#ctx0" brushRef="#br0" timeOffset="115244.98">7045 14932,'0'-24,"0"48,0 1,0 0,24 0,-24 0,0-1,0 1,0 25,25-25,-25-1,0 26,25-25,-25 24,0-24,25 25,-25-25,0 24,25-24,-25 0,0 0,24 0,-24-1,0 1,0 0,0 0,0 0,0-1,0 1,0 0,-24-50,24 0,-25 25,25-24,-25-1,25 0,-25 0,25 0,-25 1,25-1,-24-25,24 25,-25 1,25-26,0 0,-25 25,25-24,0-1,0 25,0-24,0-1,0 25,0-24,0 24,0-25,0 26,25-1,-25 0,0 0,25 0,-25 1,24-1,-24 0,25 25,0-25,0 25,0-25,-1 25,1 0,0 25,-25 0,0 0,0 0,0-1,0 1,0 0,-25 25,25-26,-25 1,25 0,-24 0,24 0,-25-1,0-24,25 25,-25 0,25 0,-25-25</inkml:trace>
  <inkml:trace contextRef="#ctx0" brushRef="#br0" timeOffset="116145.13">6573 14709,'0'0,"-25"0,25-25,-24 25,-1 0,25-24,25 24,-1 0,1-25,0 25,0 0,0-25,-1 25,1 0,0-25,0 0,0 25,24-24,-24-1,0 25,0-25,24 0,-24 0,0 25,0-24,0-1,-1 0,-24 0,-24 25,24-25,-25 25,0 0,0 25,0-25,1 0,-1 25,0-25,0 0,0 25,50-25,0 0,0 0,0 0,-1 0,1 0,0 0,0 0,0 0,-1 0,1 0,0 25,-25-1,-25-24,0 25,1-25,-1 25,25 0,-25-25,0 25,0-25</inkml:trace>
  <inkml:trace contextRef="#ctx0" brushRef="#br0" timeOffset="117269.12">7243 16446,'25'0,"-25"-25,25 0,-25 0,24 0,-24 0,0 1,25 24,-25-25,0 0,0 0,0 0,0 1,-25-1,1 25,-1 0,50 0,-1 0,1 0,0 0,0 0,0 0,-1 0,1 25,0-1,-25 1,25-25,-25 25,0 0,25-25,-1 0,1 0,-25-25,25 25,0 0,-25-25,25 25,-25-25,0 1,24 24,-24-25,-24 0,-1 25,0 0,0 25,0-25,25 25,-24-25,24 24,-25 1,25 0,0 0,25-25,-25 25,24-25,-24 24,25-24,0 0,0 0,0 0</inkml:trace>
  <inkml:trace contextRef="#ctx0" brushRef="#br0" timeOffset="117620.48">7888 16148,'-25'0,"25"-25,-25 25,25 25,-25-25,25 25,-24-1,24 1,0 0,0 0,0 0,0-1,0 1,0 0,24-25,1 0,0 0,0 0,0-25,-1 25</inkml:trace>
  <inkml:trace contextRef="#ctx0" brushRef="#br0" timeOffset="118485.11">8086 16173,'-24'0,"24"24,0 1,0 0,0 0,0 0,0-1,0 1,24-25,1 0,0 0,-25-25,25 25,-25-24,0-1,0 0,-25 25,25-25,-25 25,25-25,-25 25,25-24,25 24,-25-25,25 25,0-25,0 25,-1 0,-24 25,-24-25,24 25,0-1,0 1,0 0,24-25,-24 25,25-25,0 0,0 0,0 0,-1-25,1 25,-25-25,25 25,-25-25,25 1,-25-1,25 25,-25-25,0 0,24 0,-24 1,0-1,0 0,0 0,0 0,-24 1,24-1,-25 25,25-25,-25 25,0 25,0 0,25-1,-24 1,24 0,0 0,0 0,0-1,0 1,0 0,24 0,-24 0,25-1,-25 1,25-25,-25 25,25 0,0-25,-25 25,24-25,1 24,0-24,-25 25,25-25,0 0,-25-25,24 25</inkml:trace>
  <inkml:trace contextRef="#ctx0" brushRef="#br0" timeOffset="118768.1">8012 16024,'-25'0,"50"0</inkml:trace>
  <inkml:trace contextRef="#ctx0" brushRef="#br0" timeOffset="119188.1">7962 15255,'-25'25,"1"-25,48 0,1 0,0 0,0 0,0-25,0 25,-1 0,1 0,0 0,0-25,0 25,-1 0,26 0,-50-25,25 25,0 0,-1 0,1 0</inkml:trace>
  <inkml:trace contextRef="#ctx0" brushRef="#br0" timeOffset="119400.67">7962 15453,'0'0,"0"25,-25-25,50 0,0 0,-25-25,25 25,0 0,0-24,-1 24,26-25,-25 25,0-25,24 25,-24-25,0 25,24 0,-24-25</inkml:trace>
  <inkml:trace contextRef="#ctx0" brushRef="#br0" timeOffset="143212.81">16197 13469,'25'0,"0"-25,-25 0,25 25,0-24,-25-1,24 25,-24-25,0 0,25 0,-25 1,0-1,0 0,0 0,0 0,0 0,-25 25,1-24,-1 24,0 0,0 0,25-25,-25 25,25 25,25-25,0 0,0 0,24 0,-24 0,25 0,0 0,-1 0,1 0,-1 0,1 0,-25 0,24 24,-24-24,-25 25,25-25,-25 25,0 0,0 0,0 0,-25-25,0 24,1 1,-1-25,0 25,0 0,0-25,1 25,-26-25,25 24,0-24,1 0,-1 0</inkml:trace>
  <inkml:trace contextRef="#ctx0" brushRef="#br0" timeOffset="143487.81">16892 12973,'0'-25,"-25"25,25-25,0 0,0 50,0 0,25 0,-25 0,25-1,-25 26,25-25,-25 0,0-1,24 1,-24 25,0-25,0 0,0 24,0-24,25 0,-25 0,0-1,0 1,0 0,0 0</inkml:trace>
  <inkml:trace contextRef="#ctx0" brushRef="#br0" timeOffset="143664.81">16768 13295,'0'-24,"25"24,0 0,-1 0,1-25,0 25,25 0,-26-25</inkml:trace>
  <inkml:trace contextRef="#ctx0" brushRef="#br0" timeOffset="144004.6">17165 13221,'0'0,"-25"0,25 25,0-50,25 25,0 0,-1-25,1 25,0 0,0-25,0 25,-1 0,1-25,-25 1,25 24,-25-25,-25 25,0 0,1 0,-1 0,0 0,0 0,0 0,1 0,-1 0,0 25,0-1,25 1,0 0,0 0,0 0,25-25,0 25,0-25,-1 0,1 24,0-24,0 0,24 0,-24 0,0-24,0 24,0 0,-1 0</inkml:trace>
  <inkml:trace contextRef="#ctx0" brushRef="#br0" timeOffset="144476.15">17562 13022,'0'25,"0"0,25 0,-25 0,0-1,24 26,1-25,-25 0,25 24,-25 1,25-25,0 24,-25-24,24 0,1 25,-25-26,0 1,25 0,-25 0,0 0,0-1,0 1,0 0,-25-25,0 0,25-25,-24 25,-1-25,25 1,-25-1,25 0,-25 0,25 0,-25-24,25 24,0 0,0-24,0 24,0-25,0 25,0 1,0-1,0-25,25 25,-25 0,25 1,0 24,0 0,-1-25,1 25,0 0,0 25,0-25,-1 0,-24 24,25-24,-25 25,0 0,-25-25,25 25,-24-25,-1 25,0-25,0 25,0-25,1 0,-1 24,0-24,-25 0,50 25,-24-25,-1 0</inkml:trace>
  <inkml:trace contextRef="#ctx0" brushRef="#br0" timeOffset="144980.79">18008 13146,'0'-24,"0"-1,-25 25,25-25,0 0,25 25,0 0,0 0,0 25,-1 0,-24 0,0-1,0 1,0 0,0 0,-24 0,24 0,-25-1,25 26,-25-25,0 0,0-1,25 1,0 0,25-25,0 0,0 0,0 0,-1-25,1 25,0 0,0-25,0 25</inkml:trace>
  <inkml:trace contextRef="#ctx0" brushRef="#br0" timeOffset="145972.78">19496 12055,'0'0,"-24"0,48 0,1 0,0 0,0 0,0 0,0 0,24 0,-24 0,25-25,-1 25,26 0,-26 0,1-25,24 25,1-24,-1 24,0-25,1 25,-1-25,1 25,-26-25,26 25,-1-25,1 25,-26-24,26 24,-26-25,1 25,-1 0,-24-25,0 25,0 0,0-25,-1 25,-24-25,-24 25,-1 0</inkml:trace>
  <inkml:trace contextRef="#ctx0" brushRef="#br0" timeOffset="146512.77">19819 14387,'25'0,"0"0,-1 0,1-25,0 25,25 0,-1 0,1 0,-1-25,26 25,-26 0,26 0,-1 0,1 0,-1-25,25 25,-24 0,-1 0,1 0,-1 0,0-25,1 25,-1 0,1 0,-26-24,1 24,-1 0</inkml:trace>
  <inkml:trace contextRef="#ctx0" brushRef="#br0" timeOffset="147786.76">20315 11782,'0'25,"-25"-25,25 25,-25 0,25-1,-24-24,24 25,0 0,0 0,-25 0,25-1,0 1,0 0,0 0,0 0,25-25,-25 24,24-24,1-24,0 24,-25-25,0 0,0 0,0 0,0 1,0-1,-25 0,0 25,25-25,-24 25,-1 0,0 0,0 0,0 25,25 0,0 0,0-1,0 1,0 0,0 0,25-25,0 0,0 0,0 0,-1-25,1 25,-25-25,25 0,-25 1,0-1,0 0,0 0,-25 25,0 0,1 0,-1 0,0 0,25 25,-25-25,25 25,-25 0,25-1,0 1,0 0,0 0,0 0,25-25,0 0,0 0,0 0,-1-25,1 0,0 0,-25 0,0 1,0-1,0 0,-25 25,0-25,1 25,-1 0,0 0,0 25,0-25,25 25,-24-25,24 25,-25-25,25 24,0 1,0 0,25-25,-1 25,1-25,0 0,0 0,0-25,-1 25,1 0,-25-25,0 0,0 1,-25 24,25-25,-24 25,-1 0</inkml:trace>
  <inkml:trace contextRef="#ctx0" brushRef="#br0" timeOffset="157694.64">21729 11683,'0'-25,"-25"25,0 0,25-25,-25 25,25-24,-24 24,-1-25,0 25,25-25,-25 25,0 0,1-25,-1 25,0-25,0 25,0 0,1-24,-1 24,0 0,0 0,25-25,-25 25,1 0,-1 0,0-25,0 25,0 0,1 0,-1 0,0 0,0-25,0 25,-24 0,24 0,0 0,0 0,1 0,-1 0,0 0,0-25,0 25,1 0,-1 0,0 0,0 0,0 0,0 0,1 0,-1-24,0 24,0 0,0 0,1 0,-1 0,0 0,0 24,0-24,1 0,-1 0,0 0,0 25,0-25,1 0,-1 0,-25 0,25 25,1-25,-1 0,0 0,0 0,-24 0,24 0,0 0,0 0,0 0,1 0,-1 0,0 0,0 0,0 25,1-25,-1 0,0 0,0 0,0 25,1-25,-1 0,0 0,0 24,0-24,0 0,1 25,-1-25,0 25,0-25,0 0,1 25,-1 0,0-25,25 24,-25-24,25 25,-25 0,1 0,24 0,-25-1,0 1,25 0,-25 0,25 0,-25-25,25 24,0 1,-24-25,24 25,-25 0,25 0,-25-1,0 1,25 0,-25 0,1 0,24-1,-25-24,25 25,0 0,-25 0,25 0,-25 0,25-1,0 1,0 0,0 0,0 0,-25-25,25 24,0 1,0 0,0 0,0 0,0-1,-24 26,24-25,0 0,0-1,-25 26,25-25,0 0,-25 24,25-24,0 25,-25-26,25 26,0-25,-25 0,25 24,0-24,0 0,0 0,-24-1,24 1,0 0,0 0,0 0,0 0,0-1,0 1,0 0,0 0,0 0,0-1,0 1,0 0,0 0,0 24,0-24,0 0,0 0,0 0,0-1,0 26,0-25,0 0,0-1,0 1,24 0,-24 0,0 0,0-1,0 1,25 0,-25 0,0 0,0-1,0 1,25 0,-25 0,0 0,25-1,-25 1,0 0,0 0,25 24,-25-24,0 0,0 0,0 25,0-26,24 26,-24-25,0 0,0-1,25 26,-25-25,0 0,25-1,-25 1,0 0,25 0,-25 0,0-1,25 1,-25 0,24 0,-24 0,25-1,-25 1,25-25,0 25,-25 0,25 0,-1-1,1 1,-25 0,25 0,0 0,0-1,-1 1,1 0,0 0,0 0,0-1,-1 1,1-25,0 25,0-25,0 25,-1-25,1 25,25-25,-25 0,0 25,24-25,-24 0,0 24,24-24,-24 0,0 0,25 25,-26-25,1 0,25 0,-25 0,24 0,-24 0,25 0,-26 0,26 0,-25 0,24-25,1 25,0 0,-26 0,26-24,0 24,-26 0,26 0,-25-25,0 25,24 0,-24-25,0 25,0 0,0-25,24 25,-24 0,0-25,0 25,-1-25,26 25,-25-24,0 24,-1-25,26 0,-25 0,24 0,-24 1,25-1,-25 0,24 0,-24 0,25 1,-26-1,26 0,-25 0,0 0,-1 1,26 24,-25-25,-25 0,25 0,-1 0,1 1,0 24,0-25,0 0,0 0,-1 0,1 1,0-26,0 25,0 0,-1 1,26-26,-25 25,0 0,-1-24,1 24,0-25,0 25,0 1,-1-26,1 25,-25-24,25 24,-25-25,25 25,-25-24,25-1,-25 25,24-24,-24 24,0-25,0 1,25 24,-25-25,0 26,25-26,-25 0,0 26,0-26,25 0,-25 26,0-26,0 0,25 26,-25-26,0 0,0 1,24-1,-24 0,0 1,0-1,0 1,0-1,0 0,0 1,0-1,0 1,0-1,0 0,0 1,0-1,0 1,0-1,0 0,0 26,0-26,0 25,-24-25,24 26,0-26,-25 25,25-24,-25 24,25-25,-25 25,0 1,25-26,-24 25,-1-24,-25 24,25-25,1 25,-26 1,25-1,-24 0,-1 0,0 0,1 1,-1-1</inkml:trace>
  <inkml:trace contextRef="#ctx0" brushRef="#br0" timeOffset="176038.42">19745 11435,'0'25,"-25"-25,25 25,0-1,0 1,-25-25,0 0,0 0,25-25,-24 25,-1-24,0 24,25-25,-25 25,0-25,0 0,1 25,24-25,-25 1,25-1,-25 0,0 0,25 0,-25 1,25-1,0 0,-24 0,24-25,0 26,0-26,0 25,0-24,0 24,0-25,0 1,0 24,0 0,0-25,24 26,-24-1,0 0,25-25,-25 26,0-1,25 0,-25 0,25 0,-25 1,0-1,25 0,-25-25,24 26,-24-1,25 0,-25-25,25 26,-25-1,25-25,-25 25,25 1,-25-1,25 0,-25-25,0 25,0 1,0-1,0 0,0 0,0 0,0 1,0-1,0 0,0 0,-25 0,25 1,-25 24,25-25,-25 0,0 0,0 0,1 1,-1-1,0 25,0-25,0 0,1 0,-1 1,0-1,0-25,0 25,25 1,-24-1,-1-25,0 25,25 1,-25-1,25-25,0 25,-25-24,25 24,0-25,0 25,0-24,0-1,0 1,0-1,25-24,-25 24,25 0,-25 1,25-1,0 1,-25-1,24 0,1 26,-25-26,25 25,-25-24,25 24,-25 0,25 0,-25-24,24 24,-24 0,25 0,-25 0,0-24,25 24,-25 0,0 0,0 0,0 1,0-1,0 0,0 0,0 0,-25 25,0-24,1 24,-1-25,0 25,-25 0,26 0,-1 0,-25 0,25 25,1-25,-26 24,25-24,-24 25,24-25,0 25,0-25,0 25,1-25,-1 25,0-25,25 24,25-48,0 24,-1-25,1 25,0-25,0 0,0 25,24-25,-24 1,0-1,0 25,-1-25,1 25,0-25,0 25,0 0,-1 0,1 0,0 25,-25 0,25 0,-25-1,25-24,-25 25,24 0,1 0,-25 0,25-1,-25 1,0 0,25 0,-25 0,0-1</inkml:trace>
  <inkml:trace contextRef="#ctx0" brushRef="#br0" timeOffset="178016.09">20141 15032,'-24'0,"48"0,-24 24,25-24,-25 25,25 0,-25 0,25-25,0 49,-1-24,-24 0,25 0,0 24,0-24,0 25,-1 0,1-1,-25 1,25-1,0 1,-25 0,0-1,25 26,-25-26,0 1,0-1,0 1,0-25,0 24,0 1,0-25,-25 24,25 1,0-25,0 24,0-24,-25 25,25 0,0-26,0 26,0 0,0-1,0 1,0-25,0 24,0 1,0-1,0-24,25 25,-25-1,0-24,25 0,-25 0,24 24,-24-24,25 0,-25 0,25 0,-25-1,0 1,25 0,-25 0,0 0,0-1,0 1,-25-25,25 25,0 0,-25 0,0-1,1 1,-1-25,0 25,0 0,0-25,-24 0,24 25,0-25,0 25,1-25,-1 0,0 24,0-24,25 25,-25-25,25 25,0 0,0 0,0-1,25 1,-25 0,25 0,-25 0,25-25,-25 24,25 1,-25 0,24 0,1 0,-25-1,0 1,25 0,-25 0,0 0,25-1,-25 1,0 0,0 0,0 0,0-1,-25-24,25 25,0 0,-25-25,0 0,25 25,-24-25,-1-25,0 25,0-25,0 25,1 0,24-25,-25 25,0 0,25-24,25 24,0 0,-25 24,24-24,1 0,0 0,0 25,0-25,-1 0,1 25,0-25,0 0,0 0</inkml:trace>
  <inkml:trace contextRef="#ctx0" brushRef="#br0" timeOffset="178759.18">19472 15429,'-25'0,"0"0,25-25,-25 25,0 0,1 0,-1 0,0 0,0-25,0 25,1 0,-1 25,0-25,0 0,0 0,1 25,-1-25,0 24,0 1,-24 0,24 0,0 0,0-1,0 26,-24-25,24 24,0 1,0-25,1 24,-1 1,0 0,0-1,0 1,1-1,24 1,-25 0,0-1,0 1,0 24,0-24,1 0,-1 24,-25-24,25 24,1-24,-1 24,-25-24,25-1,1-24,-26 25,25-26,0 26,-24-25,24 0,-25-1,26-24,-26 25,25 0,-24-25,24 25,-25 0,25-25,1 0,-26 24,25-24,0 25,1-25,-1 0,25 25,-25-25,0 0,25 25,-25-25</inkml:trace>
  <inkml:trace contextRef="#ctx0" brushRef="#br0" timeOffset="179035.81">17611 17041,'0'-25,"0"50,0-75,-24 50,-1 0,25 25,-25-25,0 25,0 0,0-1,1 1,24 0,-25 0,0 0,0-1,0 1,25 25,-24-25,24-1,-25 1,25 0,0 0,0 0,0-1,0 1,25-25,-25 25,24 0,1 0,0 0,0-25,24 24,1-24,0 0,-1 0,1 0,0 0,24 0,-24 0</inkml:trace>
  <inkml:trace contextRef="#ctx0" brushRef="#br0" timeOffset="179896.21">20861 15875,'0'-25,"-25"25,25-25,0 1,0-1,25 25,0 0,-25-25,24 25,1 0,0 0,0 0,0 25,-1-25,1 25,25-25,-25 24,24 1,-24 0,25 0,-26 0,26 24,-25-24,24 0,-24 24,25-24,-25 25,-1-25,1 24,25-24,-25 25,24-26,-24 26,25-25,-25 0,24 24,1-24,-25 0,24 0,1 0,-25-25,24 24,1-24,-25 0,24 0,-24 0,0 0,24 0,-24 0,0 0,0-24,0 24,-1-25,1 0,0 0,0 0,0 25,-25-24,24-1,1 25,-25-25,25 25,0 0,0 25,-1 0,1-1,-25 1,25 0,-25 25,25-26,-25 1,0 25,25-25,-25-1,0 1,0 0,0 0,-25 0,0-25,0 0,0 0,1 0</inkml:trace>
  <inkml:trace contextRef="#ctx0" brushRef="#br0" timeOffset="181014.23">20439 11336,'0'0,"0"25,-25-25,25-25,0 0,0 0,25 0,-25 1,25-1,-25 0,25 0,-1 0,1-24,-25 24,25-25,0 25,0-24,-1 24,1-25,0 1,0-1,0 1,0-1,24 0,-24 1,0-1,24-24,1 24,0-24,-1 24,1-24,-1-1,26 1,-1-1,1 26,-1-26,0 26,1-26,-26 26,26-26,-1 26,1-1,-26 1,26-1,-26 0,-24 1,25 24,-25-25,-1 26,1-1,-25 0,25-25,-25 26,0-1,0 0,0 0,-25 0,0 0,25 1,-24-1,-1 0,-25 25,25-25,-24 0,24 25,-25 0,26-24,-26 24,25 0,0 0,1 0,-1 0,25 24,-25-24,25 25,25-25,0 25,-1 0,1-25,25 25,-25-1,-1-24,1 25,25 0,-25 0,-1-25,1 25,-25 0,25-1,0 1,-25 0,0 0,0 0,0-1,0 1,0 0,-25 0,25 24</inkml:trace>
  <inkml:trace contextRef="#ctx0" brushRef="#br0" timeOffset="181882.36">19025 12254,'-25'0,"1"0,-1-25,0 25,0-25,0 25,1-25,-1 25,0 0,0 0,0-25,1 25,-26 0,25 0,-24 0,-1 0,0 0,1 0,-1 0,0 25,1-25,-26 25,26-25,-1 25,1-25,-1 25,0-1,1 1,-1-25,25 25,-24 0,-1 0,25-25,-24 24,-1 1,25 0,-24-25,-1 25,25-25,-24 25,24-25,-25 0,25 0,1-25,-26 25,25-25,0 25,1-25,-1 0,0 1,0-1,0 0,1 0,-1-24,25 24,-25-25,25 25,0-24,0 24,0-25,-25 25,25-24,0 24,0 0,0-24,-25 24,25 0,-24 25,24-25,-25 25,0 0,0 0,0 0,1 0,-1 0,0 25,0-25,0 0,1 25,-1-25,0 0,0 0,25 25,-25-25,25 24,0 1,0 0,25-25,-25 25,25-25,-25 25,25-25</inkml:trace>
  <inkml:trace contextRef="#ctx0" brushRef="#br0" timeOffset="182558.01">18355 13866,'0'-25,"0"0,-24 25,24-25,-25 25,25-24,-25 24,0-25,0 25,25-25,-24 25,-1 0,0 0,0 0,25 25,-25-25,1 25,-1-25,0 24,-25 1,26 0,-26 0,0 0,26-1,-26 1,0 25,1-25,-1 24,25-24,-24 25,-1-26,25 26,-24-25,24 24,0-24,0 25,0-25,1 24,-26-24,25 0,0 25,1-26,-1 1,-25 0,25 25,-24-26,24 1,-25 0,26 0,-26 0,0-1,1-24,24 25,-25 0,1 0,-1-25,1 0,-1 25,0-25,1 0,-1 0,0 0,26 0,-26 0,25-25,0 25,1 0,-1-25,0 25</inkml:trace>
  <inkml:trace contextRef="#ctx0" brushRef="#br0" timeOffset="182786.34">16396 14536,'0'0,"0"-25,-25 25,0-25,0 25,1 0,-1 0,0 25,0-25,0 25,1-1,-1 1,0 0,25 0,-25 0,0 24,25-24,0 25,-24-26,24 26,0-25,0 24,24-24,-24 0,25 0,0 0,0-1,24 1,-24-25</inkml:trace>
  <inkml:trace contextRef="#ctx0" brushRef="#br0" timeOffset="183714.34">22622 14883,'0'0,"49"25,-24-1,0 26,0-25,25 0,-26-1,26 26,0-25,-26 0,26-1,0 1,-1 0,1 0,-1 0,1-25,-25 24,24-24,1 25,-25-25,0 0,24 0,-24 0,0 0,0 0,-1 0,-24-25,0 1,0-1,0 0,0 0,-24 0,24 1,0-1,-25 25,25-25,0 50,0 0,25-25,-1 24,1 1,0 0,0 0,0 0,24-25,-24 24,0 1,0 0,-1-25,-24 25,25 0,-25 0,-25-25,1 0,-1 0,0 0,0 0</inkml:trace>
  <inkml:trace contextRef="#ctx0" brushRef="#br0" timeOffset="191823.02">7491 17735,'-25'0,"25"-24,0-1,0 0,0 0,-25 25,25-25</inkml:trace>
  <inkml:trace contextRef="#ctx0" brushRef="#br0" timeOffset="193048.22">7665 17338,'0'25,"0"0,0 0,0 0,0-1,24 26,-24-25,0 25,0-26,25 26,-25 0,0-1,25 1,-25-1,0-24,25 25,-25-1,0-24,0 25,25-25,-25-1,0 1,0 0,24 0,-24 0,0-1,0 1,-24-25,24-25,-25 1,25-1,-25 0,0 0,25-24,-25 24,25-25,-24 1,-1 24,25-25,-25 1,25 24,0-25,-25 25,25-24,0 24,-25 0,25-24,0 24,0 0,0-25,25 25,-25 1,0-1,25-25,-25 25,0 1,25-1,0 0,-25 0,24 25,1-25,0 25,0-24,0 24,-1-25,1 25,0 0,0 0,0 0,-1 25,1-1,-25 1,0 0,0 0,0 0,-25-1,25 26,-24-25,24 24,-25-24,0 25,0-25,25 0,-25 24,1-24,-1 0,25 0,-25-25</inkml:trace>
  <inkml:trace contextRef="#ctx0" brushRef="#br0" timeOffset="193315.05">7317 17190</inkml:trace>
  <inkml:trace contextRef="#ctx0" brushRef="#br0" timeOffset="193608.22">7342 17190,'75'0,"-150"0,150-25,-51 25,1-25,0 0,0 25,0-25,-1 1,1-1,0 0,0 0,0 25,-1-25,-24 1,25 24,-25-25,-25 25,1 0,24 25,24-25,1 0,0 0,0 0,0 0,-1-25,1 25,-25 25,0-1,-25 1,25 0,-24 0,-1 0</inkml:trace>
  <inkml:trace contextRef="#ctx0" brushRef="#br0" timeOffset="194348.21">8334 18058,'0'0,"0"-25,-24 25,24-25,-25 25,0 0,0 25,0-25,1 0,-1 25,0 0,25-1,25-24,-25 25,25-25,-1 25,1-25,0 25,0-25,0 0,-1 25,1-25,-25 24,25-24,-25 25,0 0,-25-25,25 25,0 0,-25-25,25 24,-24 1,-1-25,25 25,-25-25,0 0,25 25</inkml:trace>
  <inkml:trace contextRef="#ctx0" brushRef="#br0" timeOffset="194831.2">8458 18132,'-24'25,"24"0,0 0,24-25,-24 24,0 1,25 0,-25 0,0 0,25-1,-25 1,0 0,25 0,-25 0,0-1,25-24,-25 25,0 0,24-25,-48 0,24-25,-25 0,0 1,0-1,25 0,-25 0,25 0,-24 25,24-24,0-1,0 0,0 0,0 0,0 1,24-1,1 0,0 25,0 0,0 0,-25 25,0 0,-25-1,25 1,-25 0,0 0,0 0,25-1,-24-24,24 25,-25-25</inkml:trace>
  <inkml:trace contextRef="#ctx0" brushRef="#br0" timeOffset="195435.19">8657 18231,'0'-24,"-25"24,25-25,0 50,0-1,0 1,0 0,0 0,0 0,0-1,25-24,0 0,-25-24,0-1,24 25,-24-25,0 0,25 25,-25-25,25 25,0 0,0 25,-25 0,24-25,-24 25,25-50,-25 0,0 0,25 1,-25-1,25 0,-25 0,25 25,-25 25,24-25,-24 25,25-25,0 25,0-1</inkml:trace>
  <inkml:trace contextRef="#ctx0" brushRef="#br0" timeOffset="195835.19">8905 17537,'25'0,"-1"0,1 0,0 0,-25-25,25 25,0 0,0 0,-1 0,1-25,0 25,0-25,0 25,-1 0,1 0</inkml:trace>
  <inkml:trace contextRef="#ctx0" brushRef="#br0" timeOffset="196008.12">8979 17735,'0'25,"-25"-25,50 0,0 0,-25-25,25 25,0-24,0 24,24-25,-24 0</inkml:trace>
  <inkml:trace contextRef="#ctx0" brushRef="#br0" timeOffset="196960.17">10344 16917,'0'25,"0"-1,0 1,0 0,0 0,24 0,-24-1,0 1,0 0,25 0,-25 24,0-24,25 0,-25 25,0-26,25 1,-25 25,0-25,25-1,-25 1,0 0,24 0,-24 0,0 0,0-1,25 1,-50-50,25 1,-24-1,24 0,0 0,0 0,0 0,0 1,0-1,0 0,24 0,-24 0,25 25,0 0,-25-24,25 24,0 0,-1 24,1-24,-25 25,25-25,0 25,0 0,-1-25,-24 25,25-1,0-24,-25 25,25-25,-25 25,25-25,-1 0,-24-25,25 25,-25-25</inkml:trace>
  <inkml:trace contextRef="#ctx0" brushRef="#br0" timeOffset="197292.17">10071 17289,'-25'0,"25"-25,0 0,25 25,0 0,-1 0,-24-25,25 25,0 0,25 0,-26-24,1 24,0 0,25-25,-26 25,1 0,0-25,25 25,-26-25,1 25,0-25,25 25</inkml:trace>
  <inkml:trace contextRef="#ctx0" brushRef="#br0" timeOffset="198028.16">10765 16942,'0'-25,"0"0,0 50,25-25,-25 25,25-25,0 24,-25 1,24-25,-24 25,25 0,0 0,0-1,-25 26,25-25,-1 24,-24-24,25 0,0 25,-25-26,25 1,-25 25,25-25,-1-1,-24 1,0 0,25-25,-25 25,0-50,-25 25,25-25,-24 25,24-25,-25 1,25-1,-25 0,25 0,-25 0,25-24,-25 24,25 0,0-24,0 24,0 0,0 0,0-24,0 24,0 0,0 0,25 0,-25 1,0-1,25 25,-25-25,25 25,-25-25,25 25,-25-25,24 25,1 0,0 0,0 0,-25 25,0 0,0 0,-25-25,25 25,-25-25,25 24,-25 1,1 0,-1-25,0 25,0-25,25 25,0-1,25 1,0-25,0 25,-1-25,1 25,0-25,0 25,0-25,0 24,-1 1,1-25,0 25,25 0,-26 0,1-1,0-24,0 25,0-25,-1 25,1 0,0-25,0 0,0 25,-1-25</inkml:trace>
  <inkml:trace contextRef="#ctx0" brushRef="#br0" timeOffset="198831.05">11708 16867,'0'-25,"25"1,-1 24,-24-25,25 25,0 0,0 0,0 25,-25-1,24 1,-24 0,0 0,25 0,-25-1,0 1,0 0,25 0,-25 0,0-1,25 1,-25 0,0 0,0 0,0-1,25 1,-50-50,25 1,0-1,-25 0,25 0,0-24,0 24,0 0,0 0,0 0,0 1,0-1,0 0,25 0,-25 0,0 1,25 24,-25-25,24 25,1 0,0 25,0-25,0 24,-1-24,-24 25,25-25,0 25,0 0,-25 0,25-1,-25 1,25-25,-25 25,0 0,24 0,-24-1,0 1,0 0,0 0,0 0,25-25,-25 24,0 1</inkml:trace>
  <inkml:trace contextRef="#ctx0" brushRef="#br0" timeOffset="199228.05">11708 16545,'0'-25,"0"0,0 0,25 1,-1-1,-24 0,25 0,-25 0,25 25,0 25,0 0,-1 0,1 0,0-1,0 1,0 0,-1-25</inkml:trace>
  <inkml:trace contextRef="#ctx0" brushRef="#br0" timeOffset="199927.93">12650 17239,'0'-25,"-24"25,24 25,-25-25,25 25,0 0,0 0,0-1,25 1,-1 0,-24 0,25-25,-25 25,25-1,0 1,-25 0,25 0,-25 0,0 0,0-1,-25-24,0 25,0-25,0 0,1 0,-26 0,25 0,0 0,1 0,-1 0,0 0,0-25</inkml:trace>
  <inkml:trace contextRef="#ctx0" brushRef="#br0" timeOffset="200763.13">12973 17388,'-25'0,"25"25,25-25,-25 25,0-1,0 1,25 0,-25 0,0 0,24 0,-24-1,0 1,0 0,25 0,-25 0,0-1,25-24,-25 25,0 0,0-50,0 0,0 1,-25 24,25-25,0 0,0 0,-25 0,25 1,0-26,0 25,-24 0,24 0,0 1,0-1,0 0,0 0,0 0,24 25,-24-24,25 24,0 0,0 0,0 0,-1 24,-24 1,0 0,0 0,-24-25,-1 25,0-25,0 24,0-24,1 0,-1 25</inkml:trace>
  <inkml:trace contextRef="#ctx0" brushRef="#br0" timeOffset="201419.67">13320 17338,'0'-24,"-25"24,1 0,24 24,0 1,0 0,0 0,0 0,24-1,-24 1,0 0,25-25,-25 25,25-25,-50-25,25 0,-25 25,25-25,0 1,-24 24,24-25,0 0,0 0,0 0,0 1,24 24,-24-25,25 25,0 0,-25-25,25 25,0 25,-1 0,1-1,-25 1,0 0,25-25,-25-25,25 25,-25-25,0 1,0-1,25 0,-25 0,24 0,-24 1,25 24,-25-25,25 25,-25-25,25 25,-25-25,25 25,-1 0,-24 25,0 0,0 0,25-25,-25 24,0 1,0 0,0 0,0 0,25-1,-25 1,25 0</inkml:trace>
  <inkml:trace contextRef="#ctx0" brushRef="#br0" timeOffset="209199.59">11137 3969,'-25'0,"1"0,-1 0,25 25,25-25,-25-25,24 25,1 0,0 0,0-25,0 25,24-25,-24 25,0 0,25-25,-26 25,26-24,-25 24,24-25,-24 25,25-25,-25 25,-1-25,1 25,0 0,0 0,0 0,-25-25</inkml:trace>
  <inkml:trace contextRef="#ctx0" brushRef="#br0" timeOffset="209524.03">11212 4167,'25'0,"-1"0,1 0,0 0,25 0,-26-25,1 25,0 0,25-24,-26 24,26-25,0 25,-26-25,26 0,0 25,-26-25,26 25,-25-24,0 24,-1 0,1 0,0 0,-50 0</inkml:trace>
  <inkml:trace contextRef="#ctx0" brushRef="#br0" timeOffset="211627">13519 2902,'0'0,"0"-25,0 1,0 48,24-24,-24 25,25-25,-25 25,25-25,-25 25,25 0,-25-1,0 1,25 0,-25 0,0 0,24-1,-24 1,0 0,25 25,-25-26,0 26,25-25,-25 0,25 24,-25-24,0 25,25-26,-25 1,0 25,0-25,0-1,0 26,0-25,0 0,0 0,0-1,0 1,0 0,0 0,0 0,0-1,0-48,0-1,-25 0,25 0,0 0,0 1,0-1,0-25,0 25,0 0,0 1,0-1,0 0,25 0,-25 0,24 1,1-1,0 25,0-25,0 25,-1 0,1 0,0 0,0 0,0 25,-1 0,1-25,-25 24,25-24,-25 25,25 0,0 0,-25 0,24-1,-24 1,25-25,-25 25,25-25,0 0,0 0,-25-25,24 25</inkml:trace>
  <inkml:trace contextRef="#ctx0" brushRef="#br0" timeOffset="212007.99">13370 3299,'25'0,"-1"0,1 0,0-25,0 25,0 0,-1 0,1 0,25-25,-25 25,-1-24,26 24,-25 0,0-25,24 25,-24 0,0-25,24 25,-24-25,0 25</inkml:trace>
  <inkml:trace contextRef="#ctx0" brushRef="#br0" timeOffset="213278.78">14412 2753,'0'25,"0"0,24-25,-24 25,25-25,-25 25,25-25,-25 24,0 1,25 0,-25 0,0 0,25-1,-25 1,0 0,24 0,-24 0,25 24,-25-24,0 0,25 24,-25-24,0 25,25-25,-25 24,0-24,25 0,-25 0,0 24,24-24,-24 0,0 0,0-1,25 1,-25 0,0 0,0 0,0 0,0-1,0 1,0-50,0 1,-25 24,25-25,0 0,-24 25,24-25,0 0,-25 0,25 1,0-26,-25 25,25 0,0 1,-25-26,25 25,0 0,0-24,0 24,0 0,0-24,0 24,0 0,0 0,0 0,0 1,25-1,0 0,0 25,-1-25,1 25,0-25,0 25,0 0,-1 25,1-25,0 25,-25 0,0 0,0-1,-25 1,0 0,1 0,-1-25,0 25,0-25,25 24,0 1,25 0,0 0,0 0,-1-25,1 24,0 1,0-25,0 25,-1 0,26-25,-25 25,0-1,24-24,-24 25,0-25,0 25,-1-25,1 25,0-25,0 25,0-25,-1 0,-24 24,25-24</inkml:trace>
  <inkml:trace contextRef="#ctx0" brushRef="#br0" timeOffset="214094.94">15528 2927,'0'-25,"25"25,-1-25,1 25,0-24,0 24,0 24,-1-24,-24 25,25-25,0 25,-25 0,25 0,-25-1,25 1,-25 25,0-25,24-1,-24 26,25-25,-25 0,0 24,25-24,-25 0,0 0,25-1,-25 1,0 0,0 0,25 0,-25-50,0 0,0 0,0 0,0 1,-25-1,25-25,0 25,0 1,0-1,0-25,0 25,0 1,0-1,25 0,-25 0,0 0,24 1,-24-1,25 0,0 25,0 0,0 0,-1 25,1-25,-25 25,25-25,0 24,-25 1,25 0,-1 0,-24 0,25 24,-25-24,25 0,-25 0,0-1,25 26,-25-25,0 0,0-1,25-24,-25 25,0 0,0 0</inkml:trace>
  <inkml:trace contextRef="#ctx0" brushRef="#br0" timeOffset="214535.97">15677 2431,'0'-25,"24"25,-24-25,25 0,0 1,0-1,-25 0,25 25,-25-25,0 0,24 25,-24-24,0-1,25 0,-25 0,25 25,-25 25,25-25,0 25,-1 0,1-1,0 1,0 0,-25 0,25-25,-1 25,-24-1,25 26,0-25,-25 0,25-1,0 1,-25 0,24 0,-24 0,25-1</inkml:trace>
  <inkml:trace contextRef="#ctx0" brushRef="#br0" timeOffset="-214081.77">16718 3299,'0'-25,"-24"25,24 25,0 0,0 0,0-1,0 1,0 0,24 0,-24 0,0-1,0 1,25 0,-25 0,0 0,0-1,25 1,-25 25,0-25,0 0,0-1,0 1,25 0,-25 0,0 0,0-1,0-48</inkml:trace>
  <inkml:trace contextRef="#ctx0" brushRef="#br0" timeOffset="-167132.33">17239 2877,'-25'0,"25"25,-24-25,24 25,24-25,1 0,0 0,0 0,0 0,-1-25,1 25,25 0,-25 0,-1 0,26 0,-25 0,25-25,-26 25,26 0,-25 0,0 0,24-24,-24 24,0 0,0 0,-1 0,1 0</inkml:trace>
  <inkml:trace contextRef="#ctx0" brushRef="#br0" timeOffset="-166016.47">18628 2332,'0'0,"0"24,0 1,0 0,0 0,0 0,0-1,25-24,-25 25,0 0,0 0,25 0,-25-1,0 1,0 0,0 0,25 0,-25 0,0-1,0 1,0 0,25 0,-25 0,0-1,0 1,0 0,0 0,0 0,0-1,0 1,0 0,0 0,0 0,0-1,0 1,0 0,0-50,-25 0,25 1,0-1,0 0,0 0,0 0,0 1,0-1,0 0,0 0,25 25,-25-25,0 1,24 24,-24-25,25 0,0 25,0 0,0 0,-1 25,1 0,0-1,-25 1,25-25,-25 25,0 0,25-25,-25 25,24-1,-24 1,25-25,-25 25,25 0,0 0,0-25,-1 0,1 0</inkml:trace>
  <inkml:trace contextRef="#ctx0" brushRef="#br0" timeOffset="-165691.35">18405 2654,'25'0,"-25"25,25-25,-1 0,1 0,25 0,-25 0,0 0,24 0,-24 0,25 0,-26 0,26-25,-25 25,0 0,24 0,-24 0,0 0,0 0,-1 0,-24-25</inkml:trace>
  <inkml:trace contextRef="#ctx0" brushRef="#br0" timeOffset="-164764.36">19372 2431,'0'-25,"-24"25,24 25,0 0,24-1,-24 1,0 0,0 0,0 0,0-1,0 1,0 0,0 0,0 0,0 0,0-1,0 1,0 0,0 0,0 0,0 24,0-24,0 0,0 0,0-1,0 1,0 0,0 0,0 0,0-1,0 1,0 0,0 0,0 0,25-25,-25-25,-25 0,1 0,24 0,0 1,-25-1,25 0,-25 0,25 0,0 1,0-1,0 0,0 0,0 0,0 1,0-1,0 0,0 0,0 0,25 25,-25-24,0-1,25 25,-25-25,24 0,-24 0,25 25,-25-25,25 25,-25-24,25 24,0-25,-1 25,1 0,0 25,-25-1,0 1,0 0,0 0,-25-25,25 25,-25 0,1-1,-1-24,0 25,25 0,-25-25,25 25,25 0,0-25,-25 24,25-24,-1 0,1 25,0-25,0 25,0-25,0 25,-1-25,1 25,0-25,25 24,-26-24,1 25,0-25,25 25,-26-25,1 25,0-25,0 25,0-25,-1 24</inkml:trace>
  <inkml:trace contextRef="#ctx0" brushRef="#br0" timeOffset="-164028.54">20216 2431,'0'0,"0"-25,25 0,-1 25,1 0,0 0,0 0,-25 25,25-25,-25 25,24-25,-24 25,25-1,-25 1,25 0,-25 0,0 0,0-1,0 26,0-25,0 0,0 0,-25-1,25 26,0-25,-25 0,25-1,0 1,0 0,-24-25,24 25,0-50,0 0,0 0,0 1,0-1,0 0,0 0,24 0,-24 1,0-1,25 0,-25 0,25-25,-25 26,25-1,-25 0,25 0,-25 0,24 1,-24-1,25 0,0 0,0 25,0 0,-1 0,-24 25,25-25,0 25,-25 0,25-1,0 1,-25 0,25 0,-25 0,24 24,-24-24,0 0,0 25,0-26,0 26,0-25,0 0,0-1,0 26,0-25,0 0,0-1,0 1,0 0,0 0</inkml:trace>
  <inkml:trace contextRef="#ctx0" brushRef="#br0" timeOffset="-163631.37">20365 1885,'0'0,"0"-25,0 1,0-1,0 0,0 0,24 0,-24-24,0 24,25-25,-25 1,25-1,0 25,-25-24,25 24,-25 0,24 0,-24 0,25 1,-25-1,0 50,25-25,-25 24,25 1,-25 0,0 0,25 24,-25-24,24 0,1 0,-25 24,25-24,0 25,-25-25,25 0,0 24,-25-24,24 0,1 0</inkml:trace>
  <inkml:trace contextRef="#ctx0" brushRef="#br0" timeOffset="-163128.06">21208 2828,'25'-25,"-25"0,-25 25,0 0,0 0,1 25,-1-25,25 25,0 0,0-1,0 1,0 0,25 0,-25 0,0-1,24 1,-24 0,25 0,-25 0,0-1,0 1,0 0,-25 0,1-25,-1 0,0-25,0 25,0 0,1 0,-1-25</inkml:trace>
  <inkml:trace contextRef="#ctx0" brushRef="#br0" timeOffset="-162620.38">21456 2853,'0'24,"0"1,0 0,0 0,0 0,0-1,0 26,0-25,0 0,0 24,0-24,0 0,0 24,25-24,-25 0,0 25,0-26,0 1,25-25,-25 25,0 0,24 0,-24-50,0 0,0 0,0 0,0-24,0 24,0 0,0-24,0 24,0-25,-24 25,24-24,0 24,0-25,0 26,0-1,0 0,0 0,0 0,24 25,-24-24,25 24,-25-25,25 25,0 0,0 0,-1 25,1-25,0 24,-25 1,0 0,0 0,-25-25,25 25,-25-25,1 24,-1-24,0 25,0-25,0 25,1-25</inkml:trace>
  <inkml:trace contextRef="#ctx0" brushRef="#br0" timeOffset="-161847.39">21952 2877,'0'0,"-25"0,1 0,-1 0,0 0,25 25,-25-25,25 25,-25-25,25 25,0 0,0-1,0 1,0 0,0 0,0 0,0-50,25 0,-25 0,0 0,25 1,-25-1,25 25,-25-25,25 0,-1 0,1 25,0 0,0 0,0 0,-25 25,24-25,-24 25,25-25,-25 25,25-25,-25 25,0-1,0 1,0-50,-25 25,25-24,0-1,0 0,0 0,25 25,-25-25,25 25,-25-24,25 24,-1-25,1 25,0 0,0 0,0 0,-25 25,0-1,0 1,0 0,0 0,0 0,0-1,0 1,24-25,-24 25,0 0,25-25,-25 25,25-25</inkml:trace>
  <inkml:trace contextRef="#ctx0" brushRef="#br0" timeOffset="-159796.6">13841 4192,'25'0,"0"0,-1 0,1 0,0 0,0-25,0 25,-1 0,26 0,-25 0,24-25,1 25,0 0,-1-24,1 24,0-25,24 25,-24 0,24-25,-24 25,24 0,0-25,-24 25,24 0,1-25,-1 25,1-24,-1 24,0 0,26-25,-26 25,25-25,-24 25,24-25,0 25,-24-25,24 25,0-24,0-1,0 0,26 25,-26-25,0 0,0 1,25 24,-25-25,1 0,-1 25,0-25,0 25,0-25,1 25,-1-25,0 25,0-24,1 24,-1-25,0 25,0-25,25 25,-25 0,26-25,-26 25,0-25,25 25,-25-24,0-1,-24 25,-1-25,1 25,-1-25,0 25,-24-25,-25 25,25-24,-26 24,26 0,-25 0,-25-25,25 25,-1 0,1 0,-25-25,25 25,0 0,0 0</inkml:trace>
  <inkml:trace contextRef="#ctx0" brushRef="#br0" timeOffset="-150445.53">16123 4341,'0'-25,"0"0,0 0,25 25,-25-24,0 48,0 1,-25 0,25 0,0 0,0-1,0 1,0 0,-25 0,25 0,0-1,0 1,0 0,0 0,0 0,0 24,0-24,0 0,0 0,0-1,0 1,0 25,0-25,0 0,0-1,0 26,0-25,0 0,0-1,0 1,25 0,-25 0,25 0,0-1,-1-24,1 25,0-25,0 25,0-25,-1 0,1 0,-25-25,25 25,0 0</inkml:trace>
  <inkml:trace contextRef="#ctx0" brushRef="#br0" timeOffset="-149693.75">15429 4539,'0'0,"24"0,1 0,0 0,0 0,0 0,-1 0,1 0,0 0,25-25,-26 25,26 0,0 0,-1-24,1 24,-1-25,1 25,0 0,-1-25,1 25,-25-25,24 25,1 0,-1-25,-24 25,25 0,-25-24,0 24,-1 0,1-25,0 25,0 0,0 0,-25-25,24 25,1-25</inkml:trace>
  <inkml:trace contextRef="#ctx0" brushRef="#br0" timeOffset="-149002.54">16917 5308,'0'-25,"-25"25,25-24,-25 24,0 0,1 0,-1 0,0 0,25 24,-25-24,25 25,0 0,0 0,0 0,25-25,-25 24,25-24,0 25,-1 0,1 0,0-25,0 25,0-25,-25 24,24-24,1 0,-25 25,0 0,-25 0,1-25,-1 0,0 0,0 0,0 0,1 0,-1 0,0 0</inkml:trace>
  <inkml:trace contextRef="#ctx0" brushRef="#br0" timeOffset="-148693.42">17264 5308,'0'-25,"0"50,0 0,0 0,0 0,0-1,25 1,-25 0,0 0,0 0,0-1,0 1,25 25,-25-25,0-1,0 1,24-25,-24 25,0 0,0 0,25-1,-25 1</inkml:trace>
  <inkml:trace contextRef="#ctx0" brushRef="#br0" timeOffset="-148426.57">17289 5358,'0'0,"0"-25,25 0,-1 0,1 25,0 0,0 0,0 0,-1 0,1 0,-25 25,25-25,-25 25,0 0,-25-25,25 25,-25-25,1 24,-1-24,0 25,0-25,0 25,1-25,24 25,-25-25,0 0</inkml:trace>
  <inkml:trace contextRef="#ctx0" brushRef="#br0" timeOffset="-147733.69">17611 5259,'0'-25,"0"50,-24-1,24 1,0 0,0 0,0 0,0-1,0 1,0 0,0 0,0 0,24-25,-24-25,0 0,0 0,25 25,-25-25,0 1,0-1,25 25,-25-25,25 0,0 0,-1 25,-24 25,25-25,0 25,-25 0,25-25,-25 25,25-25,-25 24,0 1,0 0,0-50,0 0,0 1,0-1,0 0,0 0,24 0,-24 1,25 24,0-25,0 0,0 25,-1 0,1 0,0 0,0 0,0 0,-25 25,24-25,-24 25,0-1,0 1,0 0,25-25,-25 25,0 0,25-1,0 1,0-25,-1 25</inkml:trace>
  <inkml:trace contextRef="#ctx0" brushRef="#br0" timeOffset="-147589.51">18579 5283,'0'0,"0"-24,0-1,0 0,25 25,-25-25,24 25</inkml:trace>
  <inkml:trace contextRef="#ctx0" brushRef="#br0" timeOffset="-145792.58">10988 9327,'-24'0,"24"24,-25-24,25 25,0 0,0 0,0 0,25-1,-1 1,-24 0,25-25,-25 25,25 0,0-1,-25 1,25 0,-25 0,24 0,-24-1,0 1,0 0,0 0,0 0,0-1,0 1,0 0,0 0,25-25,0 25,0-25,0 24,0-24,-25 25,0 0,24-25,-24 25,25 0,-25 0,0-1,0 1,0 0,0 0,0 0,0-1,25 1,-25 0,0 0,0 0,25-1,-25 1,0 0,25 0,-25 0,0-1,24 1,-24 0,25 0,-25 0,25-1,-25 1,25 0,-25 0,25 0,-25-1,0 1,0 0,0 0,0 0,0-1,0 1,24-25,-24 25,0 0,0 0,-24-25,24 24,-25-24,0-24,0-1,0 25,25-25,25 25,-25 25,25-25,0 0,0 0,-1 0,1 0,0 0,0 0,0 0,-1-25,1 0</inkml:trace>
  <inkml:trace contextRef="#ctx0" brushRef="#br0" timeOffset="-145044.51">11261 8905,'25'0,"0"-25,0 25,0 0,-1 0,1 0,0 0,0-25,0 25,-1 0,26 0,-25-25,0 25,-1 0,1 0,0 0,0-24,0 24</inkml:trace>
  <inkml:trace contextRef="#ctx0" brushRef="#br0" timeOffset="-144731.42">11534 8855,'0'25,"-25"-25,1 25,-1-25,25 25,0-1,-25-24,25 25,0 0,0 0,0 0,0 0,0-1,0 1,0 0,0 0,25-25,-25 25,25-25,-25 24,24-24,1 25,0-25,0 0,0 0,-1 0</inkml:trace>
  <inkml:trace contextRef="#ctx0" brushRef="#br0" timeOffset="-143823.57">12080 9079,'-25'0,"0"0,0 0,1 24,-1-24,25 25,-25-25,25 25,0 0,25-25,-25 25,25-25,-25 24,24-24,1 0,-25 25,25-25,0 25,0 0,-1-25,1 25,0-1,-25 1,-25-25,25 25,-25-25,1 0,-1 0,0 0,0 0,0 0,1 0,24-25,-25 25</inkml:trace>
  <inkml:trace contextRef="#ctx0" brushRef="#br0" timeOffset="-143252.62">12278 9103,'0'-24,"0"48,0 1,0 0,0 0,0 0,0-1,25 1,-25 0,0 0,25 0,-25-1,0 1,25 0,-25 0,0 0,0-1,25-24,-25 25,0-50,-25 25,25-24,0-1,-25 0,25 0,0 0,-25 1,25-1,-25 0,25 0,0 0,0 1,0-1,0 0,0 0,0 0,25 25,0 0,0-24,0 24,-1 0,1 0,0 0,-25 24,25-24,0 0,-25 25,-25 0,0-25,0 25,0 0,1-25,-1 0,0 0,0 24,0-24</inkml:trace>
  <inkml:trace contextRef="#ctx0" brushRef="#br0" timeOffset="-142611.62">12601 9054,'0'0,"0"25,-25-25,25 24,0 1,0 0,0 0,0 0,25-25,0-25,-25 0,0 0,0 0,24 25,-24-24,25 48,0 1,-25 0,0 0,25-25,-25 25,0-50,0 0,0 0,0 0,0 1,25-1,-25 0,24 25,1 0,0 0,0 25,-25 0,25-1,-25 1,24-25,-24 25,25-25</inkml:trace>
  <inkml:trace contextRef="#ctx0" brushRef="#br0" timeOffset="-142460.81">13072 9079,'0'-25</inkml:trace>
  <inkml:trace contextRef="#ctx0" brushRef="#br0" timeOffset="-140221.81">620 6970,'0'-25,"0"50,25 0,-25 0,25-25,-25 25,0-1,25 1,-25 0,24 0,-24 0,25-1,-25 1,25 0,-25 0,0 24,25-24,-25 0,0 0,0 0,25-1,-25 1,0 0,0 0,0 0,24-25,-24 24,0-48,-24-1,24 0,-25 0,25 0,0 1,-25-1,25 0,-25-25,25 26,-25-1,25-25,-24 25,24 1,-25-26,25 25,-25 0,25 1,0-1,-25 0,25 0,0 0,0 1,0-1,0 0,0 0,25 25,-25-25,25 25,0-25,-1 25,-24-24,25 24,0 0,-25-25,25 25,0-25,-1 25,-24-25,25 25,0 0,-25 25,25-25,-25 25,25 0,-1-1,-24 1,25 0,-25 0,0 0,25 0,-25-1,25 1,-25 0,0 0,25 0,-25-1,0 1,0 0,0 0</inkml:trace>
  <inkml:trace contextRef="#ctx0" brushRef="#br0" timeOffset="-139578.01">1687 7020,'-25'0,"0"0,25 25,-25-25,50 0,0 0,0 0,-25-25,25 25,-1 0,1 0,0-25,0 25,24 0,-24-25,0 25,0 0,0-25,-1 25,26 0,-25-24,0 24,-1 0,1 0,0-25,0 25</inkml:trace>
  <inkml:trace contextRef="#ctx0" brushRef="#br0" timeOffset="-139262.66">1736 7218,'25'0,"0"0,0 0,0 0,-1 0,1-25,0 25,0 0,0 0,-1-24,1 24,0 0,0-25,0 25,-1 0,1 0,0-25,0 25,0 0,-1-25</inkml:trace>
  <inkml:trace contextRef="#ctx0" brushRef="#br0" timeOffset="-137862.69">2927 6276,'0'-25,"0"50,0-1,0 1,25 0,-25 0,0 0,25-1,-25 1,24 0,-24 0,25 0,-25-1,25 1,-25 0,25 0,-25 0,25-1,-1 1,-24 0,25 0,-25 0,25-25,-25 24</inkml:trace>
  <inkml:trace contextRef="#ctx0" brushRef="#br0" timeOffset="-137350.22">2803 7193,'25'0,"0"0,-1 0,1-24,0 24,25-25,-26 25,26-25,0 0,-1 0,1 25,24-24,-24-1,24 0,1 0,-26 0,26 1,-1-1,-24 0,24 0,-24 25,-1-25,1 25,0-25,-1 25,-24 0,0-24,0 24,-1 0</inkml:trace>
  <inkml:trace contextRef="#ctx0" brushRef="#br0" timeOffset="-136425.72">3175 7565,'0'0,"25"0,0 0,-25-24,24 24,1 0,0-25,0 25,0 0,-1-25,1 25,0 0,0-25,0 25,-1 0,1-25,25 25,-25-24,-1 24,1-25,25 25,-25 0,0-25,-1 25,1 0,0 0,-25-25,25 25,0 0</inkml:trace>
  <inkml:trace contextRef="#ctx0" brushRef="#br0" timeOffset="-135653.72">3671 7441,'-25'25,"0"-25,25 25,-24 0,-1 0,25-1,-25-24,25 25,0 0,0 0,0 0,0-1,0 1,0 0,0 0,0 0,0-1,0 1,0 0,0 0,25 0,-25-1,0 1,25 0,-25 0,24-25,-24 25,25-25,0 25,0-25,0 0,0 0,-1 0,1 0,0 0,0 0,0-25,-1 25,1 0,0-25,0 25,0-25,-1 25</inkml:trace>
  <inkml:trace contextRef="#ctx0" brushRef="#br0" timeOffset="-135033.72">4142 7789,'-24'0,"-1"0,0 0,25 24,0 1,0 0,0 0,25-25,-25 25,25-25,-25 24,24-24,1 0,-25 25,25-25,0 25,0-25,-1 25,1-25,-25 25,0 0,0-1,0 1,-25-25,25 25,-24-25,-1 0,0 25,0-25,0 0,1 0,-1 25,0-25,0 0,0 0,1 0</inkml:trace>
  <inkml:trace contextRef="#ctx0" brushRef="#br0" timeOffset="-134034.72">4490 7838,'0'25,"0"0,24-25,-24 25,0-1,0 1,25 0,-25 0,0 0,0 0,25-25,-25 24,0 1,25-25,-25 25,0 0,25-25,-25 25,0-1,24 1,-24 0,0 0,25 0,-25-50,-25 0,25 0,0 0,-24 25,24-24,0-1,-25 0,25 0,0 0,-25 1,25-1,0 0,0 0,0 0,0 0,0 1,0-1,0 0,0 0,0 0,0 1,25 24,-25-25,25 25,-1 0,1 0,0 0,-25 25,0-1,0 1,-25 0,25 0,-25-25,25 25,-24-25,-1 24,0-24,25 25,-25-25,0 25</inkml:trace>
  <inkml:trace contextRef="#ctx0" brushRef="#br0" timeOffset="-133281.75">4812 7789,'0'-25,"0"50,0-1,0 1,0 0,0 0,0 0,25-1,-25 1,25-25,-25-25,0 1,0-1,0 0,0 0,0 0,0 1,25 24,-25-25,24 25,1 0,0 0,0 0,-25 25,25-25,-1 24,1 1,-25 0,0 0,0-50,0 0,-25 25,25-25,0 1,-24 24,24-25,0 0,24 0,1 0,0 25,0 0,0 0,-1 0,-24 25,25-25,0 0,-25 25,25-25,0 25,-25 0,24-25,1 24,0-24,-25 25,25-25,0 0,-1 25,1-25,0 0,0 0,0 0,-1 0</inkml:trace>
  <inkml:trace contextRef="#ctx0" brushRef="#br0" timeOffset="-70247.48">11857 6375,'-25'0,"0"0,25 25,25-1,0-24,-1 0,1 0,0-24,0 24,24 0,-24-25,0 25,0 0,0-25,-1 25,1 0,0 0,0 0,0 0,0 0</inkml:trace>
  <inkml:trace contextRef="#ctx0" brushRef="#br0" timeOffset="-70058.78">11981 6548,'0'0,"-25"50,50-50,-1 0,1 0,0 0,0-25,0 25,-1 0,1-25,0 25,0 0,0-24,0 24,-1 0</inkml:trace>
  <inkml:trace contextRef="#ctx0" brushRef="#br0" timeOffset="-69078.49">13097 6003,'0'25,"25"-1,-25 1,0 0,0 0,0 0,0-1,0 26,24-25,-24 0,0 24,0-24,0 25,0-26,0 26,25-25,-25 0,0 24,0-24,0 0,0 0,0-1,25 1,-25 0,0-50,0 0,0 1,-25-1,25 0,-25-25,1 26,24-1,-25-25,0 1,25 24,-25-25,0 25,1-24,24-1,-25 25,25 1,-25-26,25 25,-25 25,25-25,0 1,0-1,0 0,0 0,25 0,0 25,-25-24,25 24,-1 0,-24-25,25 25,0-25,0 0,0 25,-25-25,24 0,-24 1,25 24,-25-25,0 0,25 50,0 0,0-25,-25 24,0 1,25-25,-25 25,24 0,-24 0,25 0,-25-1,0 1,25 0,-25 0,0 0,25 24,-25-24,0 0,0 0,25-1</inkml:trace>
  <inkml:trace contextRef="#ctx0" brushRef="#br0" timeOffset="-68431.51">13717 6772,'0'-25,"0"0,-25 25,25-25,-25 25,1 0,-1 25,0-25,25 25,-25-25,0 25,1-1,24 1,-25-25,25 25,0 0,25 0,-1 0,1-1,0-24,0 25,0-25,-1 0,-24 25,25-25,0 0,-25 25,25 0,-25-1,-25-24,0 0,0 25,1-25,-1 0,0 0,0 25,0-25,1 0,-1 0,0 0,0 0</inkml:trace>
  <inkml:trace contextRef="#ctx0" brushRef="#br0" timeOffset="-68138.33">13940 6821,'0'25,"25"-25,-25 25,0 0,0 0,25-25,-25 24,0 1,0 0,25 25,-25-26,0 1,0 0,0 0,0 0,0-1,24 1,-24 0,0 0,25 0</inkml:trace>
  <inkml:trace contextRef="#ctx0" brushRef="#br0" timeOffset="-67850.51">13965 6945,'0'0,"0"-24,0-1,0 0,0 0,0 0,25 25,0-25,-1 25,1 0,-25-24,25 24,0 0,-25 24,25-24,-25 25,0 0,-25 0,0 0,0 0,25-1,-25-24,1 25,24 0,-25-25</inkml:trace>
  <inkml:trace contextRef="#ctx0" brushRef="#br0" timeOffset="-67134.52">14287 6821,'0'-25,"0"50,0 0,0 0,0 0,-24-25,24 25,0-1,0 1,0 0,0 0,0 0,0-1,0 1,24-25,-24-25,0 1,0-1,0 0,0 0,0 0,0 1,25-1,0 25,0 25,0-25,-25 24,25-24,-25 25,0 0,24-25,-24 25,-24-50,24 0,0 0,0 1,0-1,0 0,24 0,1 0,0 0,0 1,0 24,-1 0,1 0,0 24,-25 1,25-25,-25 25,0 0,25-25,-25 25,0 0,0-1,24 1,-24 0,0 0,0 0,25-25,-25 24,25-24</inkml:trace>
  <inkml:trace contextRef="#ctx0" brushRef="#br0" timeOffset="-65863.53">15205 5953,'0'-25,"0"50,-25-25,1 0,-1 0,0 0,0 25,0-25,1 0,-1 0,0 0,0 0,0 25,1-25,24 25,24-25,-24 24,25 1,-25 0,0 0,0 0,0-1,25 1,-25 0,0 25,0-26,0 1,0 25,0-1,0-24,25 25,-25-25,0 24,0 1,25-25,-25-1,0 26,0-25,0 0,24 24,-24-24,0 0,0 0,0 0,0-1,0 1,25 0,-25 0,0 0,0-1,0 1,25-25,-25-25,25 25,0 0,-1 0,1 0,0 0,0-24,0 24,-1 0,1-25,25 25,-25 0,24 0,-24-25,0 25,25 0,-26-25,1 25,25 0,-25-25,-1 25,1 0,0 0,-25-24,25 24,0 0</inkml:trace>
  <inkml:trace contextRef="#ctx0" brushRef="#br0" timeOffset="-64602.05">15478 6028,'0'-25,"0"50,25-25,-25 24,25 1,-25 0,0 0,0 0,25-1,-25 1,0 0,0 0,0 24,0-24,24 0,-24 25,0-26,0 26,0-25,0 0,0-1,0 1,0 0,0 0,0 0,0-1,0-48,0-1,0 0,0 0,0 0,0 1,0-1,0 0,0 0,0 0,25 25,-25-24,25 24,0 0,0 0,-25 24,24-24,-24 25,25 0,-25 0,25 0,0-1,0 1,-1 0,1-25,-25 25,25-25,0-25</inkml:trace>
  <inkml:trace contextRef="#ctx0" brushRef="#br0" timeOffset="-64130.55">15329 6325,'25'0,"0"-25,0 25,0 0,-25-24,24 24,1-25,0 25,0 0,0-25,-1 25,1-25,0 25,0-25,0 25,-1-24,1 24,0 0</inkml:trace>
  <inkml:trace contextRef="#ctx0" brushRef="#br0" timeOffset="-63338.56">16098 6077,'0'25,"25"-25,-25 25,25 0,-25-1,0 1,25 0,-25 0,0 0,0-1,24 1,-24 25,0-25,0-1,25 26,-25-25,0 0,0 24,25-24,-25 0,0 0,25-25,-25 24,0 1,25-25,-25 25,0-50,0 0,-25 1,25-1,-25 0,25 0,0 0,0 1,0-1,0 0,0 0,-25 0,25 1,0-1,0 0,0 0,0 0,0 1,0-1,0 0,0 0,25 25,-25-25,0 1,25 24,0 0,-1 0,1 0,0 0,0 0,-25 24,25-24,-25 25,0 0,0 0,-25 0,0-25,25 24,-25-24,25 25,0 0,0 0,0 0,25-25,-25 24,25-24,0 0,-25 25,25-25,-1 25,26-25,-25 0,0 25,-1-25,1 25,25-25,-25 0,-1 24,1-24,0 0,0 25,-50-25</inkml:trace>
  <inkml:trace contextRef="#ctx0" brushRef="#br0" timeOffset="-62471.75">17239 6226,'0'-25,"0"0,0 1,25 24,0 0,0 0,-1 24,1 1,-25 0,0 0,25 0,-25-1,0 1,0 0,25 0,-25 0,0-1,0 1,0 0,0 0,0 0,0-50,0 0,-25 0,25 0,0 1,0-1,0 0,0 0,0 0,0 1,0-1,0 0,0 0,0 0,25 1,-25-1,25 0,-1 25,-24-25,25 25,0 25,0-25,-25 25,25-25,-25 25,25-1,-1 1,-24 0,25 0,-25 0,25-1,-25 1,25 0,-25 0,25 0,-25-1,0 1,0 0,0 0,24-25,-24 25</inkml:trace>
  <inkml:trace contextRef="#ctx0" brushRef="#br0" timeOffset="-62006.58">17338 5904,'0'0,"0"-25,0 0,25 25,-25-25,25 0,-25 0,25 1,-25-1,25 25,-25-25,24 25,-24 25,25-25,-25 25,25-1,-25 1,25-25,-25 25,25 0,-25 0,25-25,-25 25,24-1</inkml:trace>
  <inkml:trace contextRef="#ctx0" brushRef="#br0" timeOffset="-61603.76">18083 6350,'0'-25,"0"50,0 0,0 0,0-1,0 1,0 0,0 0,0 0,0-1,0 1,24-25,-24 25,0 0,25 0,-25-1,25 1</inkml:trace>
  <inkml:trace contextRef="#ctx0" brushRef="#br0" timeOffset="-60617.78">18678 6300,'0'-24,"25"24,0 0,-1-25,1 25,0 0,0-25,0 25,24 0,-24-25,0 25,24 0,-24-25,25 25,-25 0,24 0,-24 0,0-24,0 24,-1 0,1 0,0 0</inkml:trace>
  <inkml:trace contextRef="#ctx0" brushRef="#br0" timeOffset="-60048.67">19695 5606,'0'0,"0"25,0-1,25 1,-25 0,25 0,-25 24,24-24,-24 0,0 0,25 0,-25 0,0 24,0-24,25 0,-25 0,0 24,0-24,25 0,-25 0,0-1,0 1,0 0,0-50,0 0,0 1,0-1,25 0,-25 0,0 0,0 1,0-1,0 0,24 25,-24-25,25 25,0 0,-25 25,25-25,-25 25,25-25,-25 25,24-25,-24 24,25-24,-25 25,25-25,-25 25,25-25,0 25,-1-25,1 0,0 0,0 0,-25-25,25 25</inkml:trace>
  <inkml:trace contextRef="#ctx0" brushRef="#br0" timeOffset="-59780.6">19596 5879,'25'0,"-1"0,1 0,0-25,0 25,0 0,-1 0,26-25,-25 25</inkml:trace>
  <inkml:trace contextRef="#ctx0" brushRef="#br0" timeOffset="-59100.82">20241 5457,'0'0,"0"25,0 0,24-1,-24 1,0 0,25 0,-25 0,0-1,25 1,-25 0,0 0,25 24,-25-24,0 0,0 0,0 0,0 24,25-24,-25 0,0 0,0 0,0-1,0 1,0 0,0-50,0 0,-25 1,25-1,0 0,0 0,0 0,-25 1,25-1,0 0,0 0,0 0,0 0,0 1,0-1,0 0,0 0,0 0,25 25,0 0,-1 0,1 25,-25 0,0 0,0 0,0-1,-25-24,25 25,-24-25,24 25,0 0,0 0,24-25,-24 25,25-25,0 24,0-24,0 0,-25 25,24-25,1 0,0 0,25 25,-26-25,1 0</inkml:trace>
  <inkml:trace contextRef="#ctx0" brushRef="#br0" timeOffset="-58449.62">20910 5432,'25'0,"-25"25,25-25,-25 25,25-25,-25 25,25-1,-1 1,-24 0,0 25,25-26,-25 1,0 0,0 0,0 0,0-1,0 1,0 0,0 0,0-50,-25 25,25-25,0 0,0 1,0-1,0 0,0 0,0 0,0 1,0-1,0 0,0 0,25 0,-25 1,25-1,-25 0,0 0,25 25,-25-25,25 25,-1 0,1 0,0 0,-25 25,25-25,-25 25,0 0,25-25,-25 25,24-1,-24 1,0 25,25-25,-25-1,0 1,0 0,25 0,-25 24,0-24,0 0,0 0,0 0,0 0,0-1,0 1,0 0</inkml:trace>
  <inkml:trace contextRef="#ctx0" brushRef="#br0" timeOffset="-58033.38">20935 5110,'0'-25,"0"0,0 0,0 1,25 24,-25-25,25 0,-25 0,25 0,-25 1,0-1,24 0,-24 0,25 0,-25 0,0 1,25-1,-25 0,0 0,25 25,-25 25,25-25,-25 25,24-25,-24 25,25-25,0 24,0 1,-25 0,25 0,-1 0</inkml:trace>
  <inkml:trace contextRef="#ctx0" brushRef="#br0" timeOffset="-57445.56">21431 6300,'0'-24,"25"24,-25-25,25 25,-25-25,0 0,25 0,-1 1,-24-1,0 0,25 0,-25 0,0 1,0-1,-25 25,25-25,-24 25,-1 0,0 0,0 0,25 25,25-25,-25 25,25-25,0 24,-1-24,1 25,0-25,0 25,0-25,-25 25,24-25,1 25,0-1,-25 1,-25-25,0 0,1 0,-1 0,0 0</inkml:trace>
  <inkml:trace contextRef="#ctx0" brushRef="#br0" timeOffset="-57161.63">21828 6003,'0'0,"-25"0,25 25,0-1,0 1,25 0,-25 0,0 0,0-1,0 1,25 0,-25 0,0 0,25-1,-25 1,0 0,0 0,0 0,25-25,-25 24,0 1</inkml:trace>
  <inkml:trace contextRef="#ctx0" brushRef="#br0" timeOffset="-56900.82">21853 5978,'0'-25,"25"25,-25-25,25 25,-1 0,1 25,0-25,-25 25,25 0,-25 0,0-1,-25 1,25 0,-25-25,25 25,-25-25,25 25,-24-25,-1 0</inkml:trace>
  <inkml:trace contextRef="#ctx0" brushRef="#br0" timeOffset="-56289.64">22275 6003,'0'-25,"-25"25,0 0,25-25,-25 25,0 0,1 25,-1-25,25 25,0 0,-25-25,25 24,0 1,-25-25,25 25,0 0,25-25,0 0,-25-25,25 25,-1 0,-24-25,25 25,-25-25,25 1,0 24,-25-25,25 25,-25 25,0-1,0 1,0 0,0 0,0-50,24 25,-24-25,25 0,0 25,-25-24,25-1,0 25,-25-25,24 25,1 0,-25 25,0 0,25-25,-25 24,0 1,25-25,0 0</inkml:trace>
  <inkml:trace contextRef="#ctx0" brushRef="#br0" timeOffset="-55580.65">22126 5035,'25'0,"-1"0,1 0,-25-24,25 24,0 0,0 0,-1 0,1 0,0 0,0 0,0-25,-1 25,1 0,0 0,0 0,0 0,-1-25,1 25,0 0,0 0,0 0,-1 0,-24 25,25-25,-25 25,25-1,-25 1,0 0,25 0,0 0,-25-1,25 26,-25-25,24 24,1 1,-25 0,25 24,-25-24,25 24,-25-24,25 24,-25 0,24 1,1-1,-25-24,25 24,0 1,0-1,-1-24,1-1,0 1,0 0,-25-1,25 1,-1-25,-24 24,25-24,-25 0,0 0,0-1,0 1,-25-25,25 25,-24-25,-1 0,0 25,-25-25,26 0,-26 25,0-25,1 0,-26 0,26 0,-1 0</inkml:trace>
  <inkml:trace contextRef="#ctx0" brushRef="#br0" timeOffset="-45877.97">695 8062,'0'24,"24"-24,-24-24,0-1,0 0,0 0,0 0,0 0,0 1,0-1,0 0,0 0,0 0,0 1,0-1,-24 0,24 0,-25 25,0 25,0-25,25 25,25-25,0 0,0 0,-1 0,1-25,0 25,0 0,0 0,-1 0,1 0,0 0,-25 25,0 0,0-1,0 1,0 0,-25-25,25 25,-25-25,25 25,-24-25,24 24,-25-24,25 25,-25-25,25 25,-25-25,0 0</inkml:trace>
  <inkml:trace contextRef="#ctx0" brushRef="#br0" timeOffset="-45149.78">1017 7789,'0'24,"25"1,-25 0,25-25,-25 25,24 0,-24-1,25 1,-25 0,25 0,-25 0,25 0,-25-1,0 1,25-25,-25 25,0 0,24-25,-24 25,0-1,0 1,25-25,-50-25,1 25,24-24,-25-1,0 25,25-25,-25 25,25-25,-25 0,1 1,-1-1,25 0,-25 0,25 0,-25 0,25 1,0-1,25 0,-25 0,25 0,0 1,-1-1,1 25,0-25,0 25,0 0,-1 25,-24 0,25-25,-25 24,-25 1,25 0,-24-25,24 25,-25 0,0-25,25 24,-25-24,25 25,-25-25</inkml:trace>
  <inkml:trace contextRef="#ctx0" brushRef="#br0" timeOffset="-44477.78">1414 7987,'25'0,"-1"0,1-25,-25 0,-25 1,1 24,-1 0,0 0,0-25,25 0,0 0,0 0,25 25,-25-24,25 24,0-25,-1 25,1 0,0 25,-25-1,25-24,-25 25,0 0,-25 0,0-25,25-25,0 0,0 0,25 25,-25-24</inkml:trace>
  <inkml:trace contextRef="#ctx0" brushRef="#br0" timeOffset="-43741.01">1488 7764,'0'-25,"-25"25,1 0,24 25,-25-25,25 25,-25-25,25 24,0 1,0 0,0 0,0 0,25-25,0 0,-25-25,24 25,-24-25,25 0,-25 0,25 25,-25-24,0-1,25 0,0 25,-1 0,-24 25,25-25,-25 25,25-25,-25 24,25 1,-25 0,0 0,-25-25,25-25,-25 25,25-25,0 0,0 1,0-1,0 0,25 0,-25 0,25 25,-25-24,25 24,0 0,-1 0,1 0,-25 24,25-24,-25 25,25-25,-25 25,0 0,25-25,-25 25,24-1,-24 1,25 0,-25 0,25 0,0-25,-25 24,25-24,-25-24</inkml:trace>
  <inkml:trace contextRef="#ctx0" brushRef="#br0" timeOffset="-42672.82">645 8905,'-25'0,"25"25,-25-25,1 24,-1 1,0 0,0 0,0 0,25 24,-25-24,1 0,24 0,-25 0,25 24,-25-24,25 0,0 0,0 24,0-24,0 0,0 0,0-1,25 1,-25 25,0-25,25-1,-1 1,-24 0,25 0,0-25,0 25,0-1,0-24,-1 0,1 0,0 0,0 0,0 0,24-24,-24 24,0-25,24 0,-24 0</inkml:trace>
  <inkml:trace contextRef="#ctx0" brushRef="#br0" timeOffset="-41285.01">1141 9029,'0'-25,"0"0,0 0,-25 25,25-24,-25 24,1 0,-1 0,0 0,0 24,0 1,1-25,24 25,-25-25,25 25,-25-25,25 25,0 0,0-1,0 1,0 0,0 0,0 0,25-25,-25 24,25-24,-25 25,24-25,1 0,0 0,0 0,0 0,-1 0,1 0,0 0,0-25,0 25,-1 0,1-24,0 24,-25-25,25 25,0-25,-25 0,24 25,1-25,-25 1,25-1,0 0,-25 0,25 25,-25-25,0 0,0 1,0-1,-25 0,25 0,-25 25,0 0,0 0,1 0,24 25</inkml:trace>
  <inkml:trace contextRef="#ctx0" brushRef="#br0" timeOffset="-40876.82">1587 8806,'-24'0,"24"24,-25 1,25 0,-25-25,25 25,-25 0,25-1,0 1,-25 0,25 0,0 0,0 0,0-1,0 1,0 0,25-25,-25 25,0 0,25-25,0 0,0 0,-1 0,1 0,-25-25,25 25,0 0,0-25,0 25,-25-25</inkml:trace>
  <inkml:trace contextRef="#ctx0" brushRef="#br0" timeOffset="-40273.47">1935 8880,'0'0,"-25"0,0 25,0 0,25-1,-24 1,24 0,-25 0,25 0,0 0,0-1,0 1,0 0,25-25,-25 25,0 0,24-25,1 24,0-24,0 25,0-25,-1 0,1-25,0 25,-25-24,25 24,0-25,-1 0,1 25,-25-25,25 25,-25-25,0 1,25 24,-25-25,0 0,-25 0,25 50,0 0,0 0,25-1,-25 1,25-25,-25 25,24 0,1 0,0-25,-25 24,25-24,0 0,-1 0,1 0,-25-24,25 24</inkml:trace>
  <inkml:trace contextRef="#ctx0" brushRef="#br0" timeOffset="-40100.68">2232 8830,'-24'0,"24"-24</inkml:trace>
  <inkml:trace contextRef="#ctx0" brushRef="#br0" timeOffset="-39813.86">2307 8706,'0'0,"0"-24,0 48,25 1,-25 0,24 0,1 0,-25-1,25 1,-25 0,25 0,-25 0,25-1,-25 1,24 0,-24 0,25 0,-25 0,25-1,-25 1,25-25,-25 25,25-25,-25 25,24-25,-24 25</inkml:trace>
  <inkml:trace contextRef="#ctx0" brushRef="#br0" timeOffset="-39616.86">2381 8979,'0'25,"0"-50,0 25,25 0,-25-25,25 25,0-24</inkml:trace>
  <inkml:trace contextRef="#ctx0" brushRef="#br0" timeOffset="-39224.86">2778 8830,'0'0,"0"-24,25-1,-25 0,0 0,-25 25,25 25,-25-25,1 25,-1-25,25 25,-25-25,0 24,25 1,-25-25,25 25,-25 0,25 0,0-1,25 1,-25 0,25-25,-25 25,25-25,-25 25,25-25,0 0,-25 25,24-25,1 0,0 0,0 0,0 0,-1-25</inkml:trace>
  <inkml:trace contextRef="#ctx0" brushRef="#br0" timeOffset="-38692.86">3051 8582,'0'25,"0"0,0 0,0 0,0-1,25 1,0 0,-25 0,24 0,-24-1,0 1,0 0,0 0,0 0,-24-1,24 1,-25-25,25 25,0 0,0 0,25-25,-25-25,24 25,-24-25,25 25,-25-25,25 25,-25-25,25 1,-25-1,0 0,0 0,0 50,0 0,0 0,0-1,0 1,0 0,25-25,-1 0,1 0,0 0,0 0,-25-25,25 25,-1 0,-24-25,25 1</inkml:trace>
  <inkml:trace contextRef="#ctx0" brushRef="#br0" timeOffset="-37150.08">4018 8905,'0'-25,"0"0,25 25,-25-25,0 1,0-1,0 0,0 0,-25 0,25 1,0-1,0 0,0 0,-24 0,24 1,0-1,-25 0,25 0,-25 0,0 1,0 24,25 24,0 1,0 0,0 0,25 0,-25-1,0 1,25 0,-25 0,0 0,25-1,-25 1,0 0,0 0,25 0,-25-1,24 1,-24 0,25-25,-25 25,25-25,0 0,0 0,-1 0,1-25,0 25,-25-25,25 25,0-25,-25 1,24-1,-24 0,0 0,0 0,-24 1,-1-1,0 25,0 0,0 0,25 25,0-1,0 1,0 0,0 0,25-25,-25 25,25-25,-25 24,25-24,0 25,-1-25,1 25,0-25,0 0,0 0,-1 0,1-25,0 25,0 0,0-25</inkml:trace>
  <inkml:trace contextRef="#ctx0" brushRef="#br0" timeOffset="-36160.89">4539 8682,'0'-25,"25"0,-25 0,25 25,0 0,-25 25,0 0,0 0,24-25,-24 24,0 1,0 0,25 0,-25 0,0-1,25 1,-25 0,25-25,-25 25,25-25,-1 0,-24-25,25 0,-25 0,0 1,25-1,-25 0,0 0,0 0,0 1,0-1,0 0,0 50,25 0,-25-1,25-24,-25 25,25-25,-1 25,1-25,0 0,0 0,0 0,-25-25,24 25,1 0,-25-25,25 1,0-1,-25 0,25 0,-25 0,0 1,0-1,0 0,0 0,-25 25,25-25,-25 25,0 0,25 25,0 0,0 0,0 0,0-1,0 1,0 0,25 0,0 0,0-1,-1-24,1 0,0 0,0 0,0 0,-1 0,-24-24,25 24,0-25,0 0,-25 0,25 0,-1 1,-24-1,25 0,-25-25,25 26,-25-1,25 0,-25-25,0 26,0-1,0-25,0 25,0 1,0-1,0 0,-25 0,25 0,-25 1,25-1,-25 25,1 0,24 25,0-1,0 1,0 0,0 0,0 0,0 24,0-24,0 0,0 0,24 24,-24-24,0 0,25 0,-25-1,25 1,-25 0,25 0,-25 0,25-1,-1-24,-24 25,25-25,0 0,0 0,0 0,24-25,-24 25,0-24,0-1,24 0</inkml:trace>
  <inkml:trace contextRef="#ctx0" brushRef="#br0" timeOffset="-34544.9">3026 9401,'0'-25,"0"50,0 0,0 0,25-1,-25 1,0 0,25-25,-25 25,0 0,25-1,-25 1,0 0,24 0,-24 0,25-1,-25 1,25 0,-25 0,25-25,-25 25,-25-25,25-25,-25 25,0 0,1 0,-1 0,0 25,0-1,0-24,25 25,-24-25,24 25,-25-25,25 25,0 0,-25-25,25 24,0 1,0 0,25-25,-25 25,25-25,-1 0,1 0,-25-25,25 25,-25-25,25 25,0-25,-1 1,-24-1,25 25,-25-25,25 0,-25 0,0 1,0-1,-25 25,25 25,0-1,0 1,25-25,0 25,0-25,-1 25,1-25,0 0,0 0,0 0,-25-25,24 25,1 0,-25-25,25 0,0 1,-25-1,0 0,25 25,-25-25,0 0,0 1,0-1,-25 25,0 0,0 0,0 25,1-25,24 24,0 1,0 0,0 0,0 0,24-1,-24 1,25-25,0 25,0-25,0 25,-1-25,1 0,0-25,0 25,0-25,-1 25,1-25,0 25</inkml:trace>
  <inkml:trace contextRef="#ctx0" brushRef="#br0" timeOffset="-34169.94">3944 9550,'-25'0,"0"25,1-25,24 24,-25-24,0 25,25 0,-25-25,25 25,-25-25,25 25,-24-1,24 1,0 0,0 0,24-25,-24 25,25-25,-25 24,25-24,0 0,0 0,-1 0,1 0,0 0,0 0,0-24,-1 24,1-25,0 25,0 0,0-25,-1 25,-24-25</inkml:trace>
  <inkml:trace contextRef="#ctx0" brushRef="#br0" timeOffset="-33144.92">4291 9525,'-25'0,"1"25,-1-25,25 25,-25-25,25 24,0 1,-25-25,25 25,0 0,0 0,0-1,0 1,0 0,0 0,25-25,0 0,0 0,-1 0,-24-25,25 0,0 0,-25 1,0-1,0 0,0 0,0 0,0 1,-25 24,25 24,0 1,0 0,0 0,0 0,25-1,0-24,0 0,-1 0,1-24,0-1,-25 0,0 0,0 0,0 1,0-1,0 0,-25 25,25 25,0 0,0-1,0 1,0 0,0 0,25 0,0-25,0 0,-1 0,1-25,0 0,0 0,-25 0,0 1,0-1,0 0,0 0,0 0,0 1,0-1,0 0,-25 25,25-25,0 50,0 0,25-25,-25 25,0-1,25-24,-25 25,24 0,-24 0,25 0,0-1,-25 1,25 0,0 0,-25 0,24-1,1 1,0 0,-25 0,25 0,0-1,-25 1,25 25,-25-25,24-1,-24 1,0 0,0 0,0 0,-24-25,-1 0,0 0,0 0,0 0,0-25,1 25,-1-25,25 0,-25 0,25 1,0-1,0 0,0 0,0 0,25 1,0-1,-25 0</inkml:trace>
  <inkml:trace contextRef="#ctx0" brushRef="#br0" timeOffset="-32577.07">5135 9773,'24'0,"-24"-25,0 0,0 1,0-1,25 0,-25 0,0 0,0 1,0-1,0 0,0 0,0 0,0 1,-25-1,25 0,-24 0,-1 25,25-25,-25 25,25 25,25-25,-25 25,25-25,-1 0,-24 25,25-25,0 0,-25 25,25-25,-25 24,25-24,-25 25,24 0,-24 0,25 0,-25-1,0 1,0 0,25-25,-25 25,25-25,0 0,-1 0</inkml:trace>
  <inkml:trace contextRef="#ctx0" brushRef="#br0" timeOffset="-32177.1">5556 9401,'-49'25,"24"-25,99-25,-173 75,74-26,25 1,-25 0,25 0,0 0,0-1,0 1,0 0,25-25,0-25,0 25,-25-25,25 25,-25-24,0-1,24 25,-24-25,0 0,0 0,0 1,0 48,0 1,0 0,25 0,0 0,0-1,0 1,-1-25,1 0,0 0,0 0</inkml:trace>
  <inkml:trace contextRef="#ctx0" brushRef="#br0" timeOffset="-31692.93">5779 9128,'0'-25,"0"50,0-25,0 25,0 0,0 0,25-1,-25 1,0 0,25 0,-25 24,0-24,25 0,-25 0,25 0,-25-1,0 1,25-25,-25 25,24-25,1 25,0 0,0-25,0 0,-1 0,1-25,0 25,-25-25,0 0,25 25,-25-25,0 1,0-1,0 0,0 0,0 0,0 1,0-1,-25 0,25 0,-25 25,0 0,25 25,-24-25,24 25,0 0,0-1,0 1,0 0,0 0,0 0,0-1,24 1,1 0,0-25,0 0,0-25,-1 25,1-25,0 25</inkml:trace>
  <inkml:trace contextRef="#ctx0" brushRef="#br0" timeOffset="-31317.94">5482 9376,'0'-25,"25"25,-1 0,-24-24,25 24,0 0,0 0,0-25,-1 25,1-25,0 25,0 0,0-25,24 25,-24-25,0 25,25-24,-26 24,26-25,-25 25,0-25,24 25,-24-25,0 25,0 0</inkml:trace>
  <inkml:trace contextRef="#ctx0" brushRef="#br0" timeOffset="-30941.95">6052 8905,'-24'0,"24"-25,0 0,24 25,1 0,0-25,0 25,0 0,-1 0,26 0,-25 25,0-25,24 0,-24 25,25-25,-26 25,26 0,-25-25,24 24,1 1,-25 0,24 25,-24-25,0-1,0 26,0 0,-25-1,0 1,0-1,-25 26,25-1,-50 1,25-1,1 0,-26 1,0-26,1 26,24-26,-25 1,1 0,24-1,-25 1,26-25,-26 24,25-24</inkml:trace>
  <inkml:trace contextRef="#ctx0" brushRef="#br0" timeOffset="-29446.92">4738 5829,'0'25,"-25"0,0 0,0-1,25 1,-25-25,25 25,-24 0,24 0,0-1,-25 1,25 0,-25 0,25 0,0-1,-25 1,25 0,0 0,0 0,0-1,0 1,0 0,0 25,0-26,0 1,0 0,0 0,0 24,0-24,0 25,25-25,-25 24,0 1,0-25,25 24,-25 1,25-25,-25 24,24 1,-24-25,25 0,0 24,-25-24,25 0,0 0,-1-25,1 24,0-24,0 25,0-25,0 0,24 0,-24 0,0-25,0 25,24-24</inkml:trace>
  <inkml:trace contextRef="#ctx0" brushRef="#br0" timeOffset="-28466.13">4887 6400,'0'24,"0"1,24 0,-24 0,0 0,25-1,-25 1,25 0,-25 0,25 24,-25-24,0 0,25 0,-25 24,0-24,0 0,24 0,-24 25,0-26,0 1,0 0,0 0,0 0,0-1,0 1</inkml:trace>
  <inkml:trace contextRef="#ctx0" brushRef="#br0" timeOffset="-28165.99">4837 6474,'0'-25,"25"0,0 25,-1-24,1 24,0-25,0 25,0-25,-1 25,1-25,0 25,0-25,0 1,-1 24,1 0,-25-25,25 25,-25-25,25 25</inkml:trace>
  <inkml:trace contextRef="#ctx0" brushRef="#br0" timeOffset="-27949.08">4986 6648,'25'0,"-25"-25,24 25,1 0,-25-25,25 25,0-25,0 0,-1 25,1-24,0 24</inkml:trace>
  <inkml:trace contextRef="#ctx0" brushRef="#br0" timeOffset="-27320.99">5358 6921,'0'0,"0"24,25-48,-1 24,-24-25,25 0,-25 0,25 25,-25-25,25 0,-25 1,0-1,0 0,0 0,0 0,0 1,0-1,-25 0,25 0,0 0,-25 1,25-1,-25 0,25-25,0 26,-24 24,24-25,-25 0,25 0,-25 25,25-25,0 50,0 0,0 0,0 0,0-1,0 1,0 0,0 0,0 0,0-1,0 1,0 0,0 25,0-26,0 1,0 0,25 0,-25 0,0-1,0 1,25 0,-25 0,24-25,-24 25,25 0,0-1,0 1,0 0,-1-25,-24 25,25-25,0 0,0 0,0 0,-25-25,24 25,1-25</inkml:trace>
  <inkml:trace contextRef="#ctx0" brushRef="#br0" timeOffset="-25437.02">5755 6747,'-25'0,"25"25,-25-25,25 24,0 1,0 0,0 0,0 0,0 0,0-1,25-24,-25 25,25-25,-25 25,24-25,1 0,-25-25,25 25,0 0,-25-25,0 1,0-1,-25 25,0-25,0 25,1-25,-1 25,25-25,0 0,25 25,-1-24,1 24,-25-25,25 25,-25-25,25 25,-25-25,0 50,0 0,25 0,-25-1,0 1,0 0,25-25,-25 25,24-25,-24 25,25-25,0 0,0 0,-25-25,25 25,-25-25,0 0,24 0,-24 1,0-1,0 0,-24 0,24 50,0 0,0 0,24-1,-24 1,25-25,-25 25,25-25,-25 25,25-25,0 0,-1 0,-24-25,25 25,-25-25,25 25,-25-25,0 1,0-1,0 0,0 0,25 25,0 0,-1 0,-24 25,0 0,0 0,0-1,0 1,25-25,-25 25,25-25,0 0,0 0,-25-25,24 25,-24-25,25 25,-25-24,0-1,25 0,-25 0,0 0,-25 25,25-24,-25 24,25 24,-24-24,24 25,0 0,0 0,0 0,24-25,-24 24,25-24,-25 25,25-25,0 0,0 25,-1-25,1 0,-25-25,25 25,0 0,0-25,-1 25,1-24,0-1,0 0,-25 0,0 0,0 1,0-1,-25 0,0 25,25 25,0 0,25-25,0 0,-25 24,25-24,-1 0,-24 25,25-25,0 25,0 0,-25 0,0-1,0 1,-25 0,0-25,0 25,1-25,-1 0</inkml:trace>
  <inkml:trace contextRef="#ctx0" brushRef="#br0" timeOffset="-24601.21">7094 6573,'-25'0,"1"0,24 25,-25 0,25 0,0-1,0 1,0 0,0 0,0 0,25-1,-1 1,1-25,0 0,0-25,0 25,-1-24,1 24,-25-25,25 25,0-25,-25 0,25 25,-25-25,24 1,-24-1,0 0,0 0,-24 25,-1 0,0 0,0 25,0 0,25 0,0-1,0 1,0 0,25-25,-25 25,25-25,0 0,0 0,-25-25,24 25,1-25,0 0,0 25,-25-24,25 24,-1 0,-24 24,25-24,-25 25,25-25,-25-25,25 1,-25-1,25 0,-25 0,24 25,1 0,0 25,-25 0,25-25,-25 25,25-1,-1-24</inkml:trace>
  <inkml:trace contextRef="#ctx0" brushRef="#br0" timeOffset="-24189.06">7813 6499,'-74'49,"74"-24,74-99,-148 173,74-74,25 0,0-25,-1 0,1 0,0 0,0 0,0-25,-1 25,1-25,0 25,0-25,0 25,-25-25,25 1,-1-1,-24 0,0 0,0 0,0 1,-24-1,-1 25,0 25,0-25,0 24,25 1,0 0,-25-25,25 25,0 0,0-1,0 1,25 0,0-25,0 0,0 0,0 0,-1 0,1 0,0 0,0-25</inkml:trace>
  <inkml:trace contextRef="#ctx0" brushRef="#br0" timeOffset="-23303.17">6573 7789,'0'-25,"0"0,0 0,0 0,0 1,25-1,-25 0,0 0,0 0,0 1,0-1,0 0,0 0,-25 25,0 0,1 25,24 0,24-25,1 0,0 0,0 0,0 0,-1 0,1 0,0 0,0 25,0-25,-1 0,1 24,0-24,-25 25,25 0,-25 0,0 0,25-25,0 0</inkml:trace>
  <inkml:trace contextRef="#ctx0" brushRef="#br0" timeOffset="-22956.04">7045 7417,'-149'99,"298"-198,-298 223,124-124,25 24,0 1,25-25,-25 25,25-25,-1 0,1-25,0 25,-25-25,25 25,-25-24,25 24,-25-25,0 0,0 0,0 50,0 0,0 0,0-1,24-24,-24 25,25 0,0-25</inkml:trace>
  <inkml:trace contextRef="#ctx0" brushRef="#br0" timeOffset="-22491.49">7243 7193,'-25'75,"50"-150,-25 175,0-76,0 1,25 0,-25 0,25 0,-25-1,24 1,1 0,-25 0,25-25,0 0,0 25,-1-25,1 0,0 0,0-25,0 25,-1 0,1-25,0 0,-25 0,25 1,-25-1,0 0,0 0,-25 0,25 1,-25 24,0-25,1 25,24 25,-25-25,0 24,25 1,0 0,0 0,0 0,0-1,25 1,0-25,-25 25,24-25,1 0,0 0,0 0,0 0,-1 0,1 0,-25-25,25 25,0 0</inkml:trace>
  <inkml:trace contextRef="#ctx0" brushRef="#br0" timeOffset="-22203.04">6995 7466,'0'-25,"25"25,0 0,-25-24,24 24,1-25,0 25,0-25,0 25,-1-25,1 25,0-25,0 25,24-24,-24 24,0-25,0 25,0-25</inkml:trace>
  <inkml:trace contextRef="#ctx0" brushRef="#br0" timeOffset="-21663.06">7541 5680,'0'-25,"-25"25,25-24,25 24,-1 24,1-24,25 0,-25 25,24-25,1 25,-1 0,1 0,24-1,-24 26,25 0,-26-1,26 1,-26 24,1 1,-1-1,-24 25,25 1,-25-1,-25 0,24 0,-24 0,0 1,0-1,0 0,0 0,-24-24,-1-1,25 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1999.5116" units="1/in"/>
          <inkml:channelProperty channel="T" name="resolution" value="1" units="1/dev"/>
        </inkml:channelProperties>
      </inkml:inkSource>
      <inkml:timestamp xml:id="ts0" timeString="2023-10-13T04:30:49.1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2359 2681 103 0,'0'-7'430'0,"0"0"-96"0,0-4-112 16,0 3-74-16,0 1-45 0,0 0-22 0,0 0-12 0,0-1-5 15,0 1 0-15,7 0 4 0,-7 3 3 0,0 0 1 16,0 0 2-16,0 1-3 0,0-2-6 0,0 5-7 0,0 0-9 16,0 0-11-16,0 0-10 0,0 5-7 0,7 2-3 0,-7 1 0 15,7 3 5-15,-7 3 8 0,6 1 6 0,-6 7 10 16,6 3 8-16,2 1 4 0,-8 6 7 0,6 6 4 15,-6-1 2-15,6 6 2 0,-6 1 3 0,0 4 4 0,0-4 3 16,0 7 1-16,-6 0 5 0,6 0-2 0,0 5-1 0,-6-6 0 16,-2 6-1-16,2-5-7 0,0 4-6 0,-1-4-5 0,0 1-8 15,0 0-8-15,1-6-5 0,0-2-9 0,-1 0-5 16,7 1-6-16,-6-9-5 0,-1 0-5 0,7-3-6 16,0-2-2-16,0-2-1 0,7-8-1 0,-7 1-4 0,6-4-5 15,1-3-9-15,-1-5-17 0,0-2-39 0,1-4-60 0,0-4-66 16,0-4-70-16,5-6-74 0,2-5-135 0,-2-7-135 15,-5-4-76-15,6-3-6 0</inkml:trace>
  <inkml:trace contextRef="#ctx0" brushRef="#br0" timeOffset="296.57">2099 2491 297 0,'0'0'486'0,"0"0"-143"0,0 4-141 0,0-4-86 0,7 3-46 16,5-3-23-16,-5 0-8 0,7 3-2 0,5-3 6 0,0 5 6 15,1-5 2-15,6 0 2 0,7 4-1 0,-1-4 2 16,1 0-1-16,5-4 1 0,9 4 0 0,-8 0 6 16,7-5 8-16,-1 5 5 0,7-3 4 0,-7 0-1 0,8 3 0 15,-8-8-5-15,1 8-1 0,-2-6-16 0,3 1-14 0,-2 1-10 16,-6 1-9-16,1-2-7 0,-1 3-4 0,-8-2-4 15,3 1-10-15,-8-1-5 0,0 0-20 0,-1 0-26 0,-5 4-30 16,0-4-31-16,0 4-31 0,-7 0-40 0,-6 0-69 0,6 0-113 16,-7 8-82-16,-12-4-48 0,-1 0-18 0</inkml:trace>
  <inkml:trace contextRef="#ctx0" brushRef="#br0" timeOffset="530.89">2209 3176 280 0,'0'12'499'16,"0"2"-130"-16,0-7-129 0,7 3-75 0,0-2-39 15,6-1-19-15,7 1-2 0,6-4 1 0,7-1 1 0,-1 1 1 16,7-1-1-16,0-3-4 0,6-3-8 0,8 3-8 16,-1-4-7-16,6 4-10 0,0-3-11 0,8-5-13 0,-7 4-11 15,6 1-10-15,1-4-8 0,-8 2-10 0,8 3-31 0,-15-2-30 16,8 0-34-16,-7-3-35 0,-7 3-34 0,-5 0-40 15,5-2-61-15,-5-6-105 0,-9 5-101 0,-4-5-55 0,6-3-14 16</inkml:trace>
  <inkml:trace contextRef="#ctx0" brushRef="#br0" timeOffset="1108.87">1942 1934 91 0,'8'0'397'0,"4"4"-115"0,2 0-92 0,5-1-58 0,-6 1-36 16,13-4-21-16,0 3-9 0,0-3-7 0,6 4-5 15,1-4-7-15,7 0-5 0,-2 0-3 0,2 0-1 0,6 0 0 16,-2 0 2-16,3-4 0 0,-3 4 3 0,3-3 3 15,-2-1 4-15,1 1 2 0,-1-1 2 0,2-4 3 0,-9 1 2 16,1-1 6-16,-6 2 4 0,-2-2 5 0,-4 1-2 0,0-1 9 16,-14 1 5-16,0-1-1 0,-1 1-4 0,-12 0-11 15,0 0-12-15,-6-1-9 0,-7 1-3 0,0 0-18 0,-6 3-12 16,-7 1-7-16,0-1-3 0,-1 0-3 0,1 0 1 16,0 1-2-16,6 3-1 0,7-4 1 0,1 0-2 0,-1 4-4 15,13 0-2-15,7 0-1 0,-1 4-5 0,6 0-6 0,8-1-6 16,0 1-11-16,6 0-6 0,0 0-2 0,0-1-2 15,-1 4 0-15,9 0 1 0,-8 1 5 0,0 3 5 0,-6-4 12 16,5 5 7-16,-5-5 3 0,-7 0 5 0,0 4 0 0,0-3 4 16,-13-2 0-16,7 2 3 0,-7 3 2 0,-7-3 2 15,-6-1 0-15,7 0 0 0,-14 0 3 0,7 1 0 16,-14 3 0-16,7-5 0 0,-5 3 0 0,-1-3-10 0,1 2-11 16,-2 0-32-16,8-1-39 0,-1 1-58 0,7-2-100 0,0 2-177 15,6 3-97-15,7-5-50 0</inkml:trace>
  <inkml:trace contextRef="#ctx0" brushRef="#br0" timeOffset="2093.03">3363 4117 61 0,'0'-3'384'0,"0"-1"-65"16,-6 0-72-16,6 4-70 0,-6-3-58 0,6 0-38 15,-7-2-21-15,7 2-14 0,-7-4-7 0,7 3-7 0,-6 0-4 16,-2 1-2-16,3-1 0 0,-1 0-2 0,-3 1-3 0,4-1-1 16,-7 0-1-16,-2 1 2 0,1 3 0 0,0-5 0 15,0 5 0-15,-7-2 0 0,0 2-1 0,-5 0 0 0,5 0-1 16,-6 2 0-16,7 3 1 0,-7-2 3 0,-7 5 4 16,7-1 4-16,0 4 4 0,-7 0 3 0,6 0 1 0,-4 3 4 15,5 6 3-15,-1-7 1 0,0 10-1 0,3-5 3 0,4 4-1 16,0-4 3-16,8 4 0 0,-2 4-2 0,1-5-2 15,1 4-1-15,12-2-1 0,-8 3-5 0,8 0 3 16,8-1-3-16,-3 1 0 0,2-4-2 0,6 4-3 0,7-4-3 16,-7-1-4-16,13 2 0 0,0-2-7 0,-1-3-4 0,9 1-4 15,-2 0-2-15,8-9-3 0,-1 5-12 0,6-4-20 0,1-3-25 16,-1-1-35-16,1 0-34 0,-1-4-34 0,8-3-39 16,-7 0-46-16,-1 0-71 0,1-3-142 0,-7-4-54 15,-7 0-21-15</inkml:trace>
  <inkml:trace contextRef="#ctx0" brushRef="#br0" timeOffset="2780.55">3631 4392 189 0,'-20'-4'505'0,"7"4"-73"0,0-3-163 16,0 3-108-16,0 3-61 0,0 1-30 0,6 0-18 0,-5 3-6 15,-2 0-5-15,8 4 0 0,-1 0 3 0,1 3 1 16,6 3-2-16,-7 0 1 0,7 2-3 0,0-1-1 0,0 3-3 15,7 2-3-15,-1-2-3 0,1 1-3 0,-1-3-3 16,8 3-2-16,-2 0-3 0,8-3-2 0,-1-5-3 0,1 4-1 16,0-6-1-16,-1 1-1 0,1-5 2 0,0 4 5 0,-1-9 8 15,0 4 13-15,0-3 16 0,-5-4 13 0,-1 0 10 16,0-4 7-16,-7-3 8 0,1 4 0 0,-1-5-2 0,1-4-10 16,-14 5-12-16,7-7-13 0,-13 3-11 0,7-4-10 15,-7 1-9-15,-6-1-7 0,-1-3-4 0,0 3-7 0,-5-3-1 16,5 3-2-16,-6-4-2 0,6 2-2 0,1 2 0 0,5 1-3 15,2-1 0-15,5 0-2 0,7 4-3 0,0-4-6 16,0 4 2-16,13-4-2 0,0 4-4 0,0 0-2 0,0 0-5 16,7 4 0-16,-1-4-1 0,8 4 3 0,-8-4-4 15,7 4 2-15,-6 0 2 0,-1 3 4 0,7-4 4 0,-6 1 1 16,-2 3 4-16,-4 1 1 0,-1 0 3 0,0-2 1 16,0 5 0-16,-7 0-1 0,2 0 1 0,-2 0-1 0,-6 0 1 15,6 5-1-15,-6-2 2 0,0 4 1 0,0 0 1 0,-6 5 2 16,6-2-1-16,-6 1 2 0,6 4-1 0,-8-1 0 0,8 5 1 15,0-5-2-15,0 5-1 0,0 0 0 0,0-5 0 16,0 4 0-16,8 0 1 0,-2 1 1 0,0-5 0 16,0 4 2-16,2-2-2 0,4-6 0 0,1 5 0 0,0-4 0 15,0 1 0-15,7-6 0 0,-7 2 0 0,7-1-1 0,0-3 2 16,-2 0 1-16,-4-4-1 0,5 0 1 0,7-4 2 16,-6 0 1-16,-1 0 1 0,-5-3 1 0,5-1 3 0,0-2 2 15,-5-1 4-15,5 0 3 0,-6-3 5 0,-6 2 3 16,5-3 2-16,-4 1 0 0,-8-5-1 0,0 4-1 0,0-2-3 15,0 2-2-15,-8-3-1 0,-4 3-8 0,5 0 4 0,-6 3 2 16,7 2 0-16,-7 3 1 0,-1-1 1 0,8 1-2 16,-1 3-8-16,-6 4 3 0,7-3-8 0,0 6-6 0,-1-3-3 15,0 7-1-15,1-3-2 0,6 7-1 0,0-3 3 16,0 3-1-16,0 4 0 0,6-4 2 0,1 4 1 0,-7-1 0 16,13 1 0-16,-7 0 0 0,1-1 0 0,-1 1 0 15,7-1 0-15,-7 0 0 0,8 2 0 0,-1-2-1 0,0 1-3 16,0-1-5-16,7-3-14 0,-7 4-19 0,6-5-31 0,8 2-35 15,-8-1-41-15,0-4-39 0,8 0-36 0,-2 4-35 16,-6-7-43-16,8 4-89 0,-7-8-111 0,-7 3-49 0,6-3-7 16</inkml:trace>
  <inkml:trace contextRef="#ctx0" brushRef="#br0" timeOffset="3733.27">4608 4469 289 0,'6'0'487'0,"1"4"-115"0,0-4-147 16,-1 4-85-16,0 2-50 0,2 3-29 0,4-2-16 0,-6 3-7 16,1 5-4-16,-1-3-3 0,1 5-7 0,0-3-6 15,-2 5-6-15,2-1-2 0,1 1 0 0,-8 0-1 0,6-2-2 16,0 2 0-16,-6-1 2 0,6 1 4 0,-6-4 0 0,0-2-1 15,0-1 2-15,0-1 11 0,0-4 20 0,0-3 30 16,0-1 32-16,0 1 23 0,0-4 17 0,0 0 9 0,0-7 2 16,0 0-5-16,0-4-18 0,8 0-29 0,-8-1-29 15,0-6-21-15,6 3-15 0,0 0-8 0,1-2-4 0,-1-2-4 16,8 1-2-16,-8 0-2 0,6 3 1 0,1 0-5 0,1 1-1 16,-7 3-2-16,6 3-2 0,-1-3-1 0,-5 7-3 15,6 2-2-15,-7 2-5 0,2 0-5 0,4 6 0 0,-5 2 1 16,-7 3 1-16,6 0 1 0,0 7-1 0,-6-4 0 15,7 9 0-15,-7-5 2 0,7 4 1 0,-2-1-1 0,2 2 3 16,1 2-2-16,-2-6 0 0,7 3-1 0,0-4 2 0,0 0 1 16,0 1-2-16,0-8-2 0,0 1-3 0,-1-2 3 15,9-3-1-15,-2-3 2 0,-5-4 0 0,5-4 0 0,0 0 1 16,-1-7 1-16,-3 0 2 0,5 1-1 0,-8-9 3 16,8 1 1-16,-13-1 2 0,5-2 3 0,2-2-5 0,-8-2 7 15,-1 0 3-15,3-2 7 0,-8-2 3 0,7 3 3 0,-7-3 3 16,5 0-1-16,-5-4 7 0,0 3-6 0,0-2-2 15,0-2-4-15,0 2-3 0,0 3 1 0,-5-2-3 16,5 6 5-16,0 4 4 0,0-1 7 0,-7 3 0 0,7 8 1 16,0 0-3-16,0 4-4 0,0 0-4 0,0 3-8 0,0 1-7 15,0 3-7-15,0 3-5 0,0 4-2 0,-8 4 0 0,8 4-3 16,0 0 2-16,0 3 0 0,0 4 2 0,0 0 0 16,0 3-2-16,8-2 1 0,-8 2 1 0,7 1 0 15,-7-1 0-15,5 1 0 0,3-1 0 0,-2 5-1 0,0-1 1 16,2-4 0-16,-2 6-1 0,0-2-1 0,8-4-4 0,-8 1 3 15,0-1 3-15,1-3 2 0,6 1-1 0,0-5-1 0,-7 0 1 16,8-3-1-16,-3-5 7 0,4 2-3 0,-2-5-3 16,-1-3-2-16,8 0-1 0,-7-4 3 0,7-4 3 15,-7-4 1-15,6-3-9 0,1 1 10 0,-7-5 5 0,7-3 6 16,-8-1 4-16,2 2 2 0,-2-6 2 0,2 0 0 0,-8 6 11 16,-6-5-5-16,7 0-5 0,-7-1-3 0,0 5-2 0,-7-1-1 15,7 5-2-15,-6-1-3 0,-1 1-2 0,0 7-4 16,-5-4-2-16,5 7-3 0,-6 1 0 0,0 3-3 0,0 3-1 15,6 1-2-15,-5 7-1 0,-2-4-2 0,8 7 1 16,0 1 0-16,-1 4 0 0,0-1 0 0,7 1 3 0,-6 2 0 16,6-2-3-16,6-1 2 0,-6 3 1 0,7-2 1 15,0-4-2-15,-1 3-3 0,0-3-2 0,8-4 0 0,-2 0 4 16,1 0-1-16,7-7-2 0,0 3 0 0,-8-7 1 0,8 0 1 16,-1 0 2-16,1-4 2 0,0 1-1 0,-1-5 1 15,1 1 0-15,0 0 1 0,-2-4 0 0,-4 0-1 0,5 3 0 16,-5-2 0-16,-2 2-1 0,8-3-1 0,-14 7 1 15,8-3 0-15,-8 3 1 0,1 1-1 0,-1-2 1 0,0 5-3 16,1 0 1-16,0 5 0 0,-7-2 1 0,6 4-2 0,0-3 0 16,1 7 3-16,0-4 0 0,6 4 1 0,-7 1 0 15,1-1 0-15,6 0 1 0,0-1-1 0,0 2-1 0,6-1-2 16,-6-1-9-16,7 1-9 0,-7 1-15 0,7-5-25 16,-7 0-38-16,-1-2-53 0,2-3-66 0,-2 2-64 0,-5-4-62 15,0-4-84-15,-7-3-145 0,0-4-68 0,-7-4-40 0,-6 0 11 16</inkml:trace>
  <inkml:trace contextRef="#ctx0" brushRef="#br0" timeOffset="3936.47">4823 4323 42 0,'0'-4'511'15,"0"1"-18"-15,7-2-165 0,-1 5-132 0,7-3-72 0,7-1-42 16,0 4-19-16,5-4-10 0,0 4-1 0,2 0-2 15,6 0-5-15,6 0-5 0,0 0-5 0,-6 0-7 0,12 0-6 16,-5 4-14-16,5-4-22 0,1 0-25 0,-1 0-27 0,1 4-37 16,-2-4-67-16,4-4-126 0,-3 4-101 0,-7-4-70 15,9 0-33-15</inkml:trace>
  <inkml:trace contextRef="#ctx0" brushRef="#br0" timeOffset="4451.91">7052 3534 434 0,'-7'5'391'0,"0"-5"-124"16,1 0-99-16,6 0-65 0,-6 3-39 0,6-3-21 0,0 0-7 15,0 4-2-15,0-4 9 0,0 4 11 0,6-1 9 16,0 1 8-16,8-1 7 0,-2 1 4 0,8 0 1 0,-1-1 3 16,6 1-7-16,3 1-4 0,-2-3-2 0,13 3-4 15,-7-3-3-15,8 2-3 0,-1 0-3 0,7-4-4 0,-7 4-1 16,6 0 0-16,1 0-3 0,-1-4-5 0,1 3-3 0,-1-3-1 15,-5 4 0-15,5-4 0 0,-12 2-4 0,-1-2-7 16,1 0-4-16,-14 0-5 0,8 0-4 0,-9 0-4 0,-4 0-5 16,-1 0-11-16,0 0-13 0,-6 0-24 0,-7 0-29 15,6 0-33-15,-6 6-34 0,-6-6-37 0,-1 0-34 0,1 0-46 16,-8 0-67-16,-6 0-108 0,2-6-60 0,-9 6-30 16</inkml:trace>
  <inkml:trace contextRef="#ctx0" brushRef="#br0" timeOffset="4702.04">7143 3770 235 0,'-20'10'472'16,"7"1"-135"-16,0-3-133 0,7 3-74 0,-1-4-36 0,7 0-13 16,7 0-5-16,-1 1-1 0,14-4 2 0,0 3 2 15,5-3-3-15,7 2-7 0,2-2-9 0,5 4-12 0,-1-5-11 16,9 5-8-16,-10-8-10 0,10 4-8 0,-1-4-3 16,-1 4-6-16,1-4 2 0,-7 0-1 0,7 4 4 0,-1-4 0 15,1 0 8-15,-7 0 10 0,0-4 7 0,0 4 13 0,-6-4 5 16,-1 4 8-16,-5-4 11 0,-8 4 11 0,0 0 10 15,-6-3 9-15,0-2 3 0,-6 5 0 0,-1-3-5 0,-6 3-9 16,0-4-10-16,-6 0-16 0,-1 4-20 0,1-4-29 16,-1 4-39-16,-6-2-39 0,0 2-43 0,7 0-40 0,-7 0-40 15,-1 2-40-15,8-2-56 0,-7-2-85 0,7 2-128 16,-8 0-53-16,8 0-10 0</inkml:trace>
  <inkml:trace contextRef="#ctx0" brushRef="#br0" timeOffset="6763.95">9371 2798 292 0,'0'-3'357'0,"-6"-1"-83"0,6-3-83 0,0 3-60 0,0 1-39 15,0-5-25-15,6 5-13 0,-6-1-3 0,0 0-1 16,0 1-4-16,0-2-5 0,0 5-1 0,0-2 3 0,0 2 7 16,0-5 11-16,0 2 4 0,0 3 4 0,0 0 2 0,0 0 0 15,-6 0-6-15,6 0-10 0,0 0-12 0,0 0-12 0,-8 3-10 16,8 2-8-16,0-3-5 0,0 10-2 0,0-1 0 15,0 4 1-15,0 3 1 0,-5 1 1 0,5 6 4 16,0 4 2-16,-7 1 5 0,7 2 2 0,0 4 3 0,-6 2 4 16,-1 2 5-16,7 1 5 0,-6 2 5 0,-1 1 1 0,0 0-1 15,7 1-4-15,-6 2-2 0,0 1-1 0,-1-2-7 16,7 3-3-16,-7-2-9 0,7 1-3 0,-6-4-1 0,-1 4 0 16,1-5 0-16,0 2-4 0,-1-6-3 0,-1 2 0 15,3 0 0-15,5-8-3 0,-6 0-1 0,-3-4-1 0,9-1 0 16,-5-5 1-16,5-5-1 0,0 1 1 0,0-8 2 0,0 0 9 15,0 0 19-15,0-8 29 0,0 1 26 0,0 0 18 16,0-4 16-16,5-8 10 0,-5 1 1 0,9-4-1 0,-3-1-17 16,-6-5-23-16,5-3-26 0,3-1-17 0,-8-1-14 0,7-3-9 15,-1-1-6-15,0-3-6 0,1 0-3 0,-1-1-4 16,8-3-3-16,-8-3-1 0,0-1 2 0,8 0-2 0,-8 1 3 16,1-1 0-16,6 5 0 0,-8-2 0 0,9 1 1 15,-8 4-2-15,8 0-2 0,-1 6-1 0,-7 1 0 0,7 4-2 16,0 0 0-16,1 3-2 0,-2 4 1 0,2 4-1 15,-3 0 0-15,3 3-2 0,6 4-1 0,-6 0 1 0,4 4-1 16,2 3 1-16,-1 4 1 0,-5 0 0 0,6 7-3 0,-8 0-1 16,1 1-2-16,7 6 0 0,-14-2 0 0,8 2-2 15,-2 4-1-15,-5-3-1 0,6 3 3 0,-6 1 3 0,-7-5 0 16,6 5 0-16,0-5 0 0,-6 0 0 0,0 2-1 0,0-2-1 16,0-3 2-16,0 0 0 0,0-4 0 0,0 1-5 15,0-2-9-15,0-2-19 0,7-3-27 0,-7-2-42 0,0 2-52 16,0-5-53-16,0-3-51 0,0 0-52 0,7-4-78 15,-7 0-164-15,6-4-39 0,-6-4-29 0,0-3 10 0</inkml:trace>
  <inkml:trace contextRef="#ctx0" brushRef="#br0" timeOffset="7169.96">8844 3103 401 0,'-7'0'443'0,"0"-5"-167"16,1 5-125-16,-1 0-66 0,1 0-36 0,6-2-15 0,0 2-3 15,0 0 1-15,6-4 3 0,1 4 3 0,6 0 3 16,5-4-1-16,2 4-1 0,7-4-3 0,0 1-5 0,5-1-8 16,1 0-2-16,-1 0-4 0,13 2-3 0,-5-3-3 15,5 2 1-15,1-4-1 0,-2 3-1 0,3-4-1 0,5 5-2 16,0-4-1-16,-6 2-2 0,6 1 0 0,-6 2-4 0,-7 2-7 15,7-4-12-15,-14 4-19 0,7 0-31 0,-6 0-61 16,-1 0-129-16,-6 0-103 0,1 0-79 0,-1 0-46 16</inkml:trace>
  <inkml:trace contextRef="#ctx0" brushRef="#br0" timeOffset="7997.98">10414 3125 307 0,'-7'-4'415'0,"7"0"-120"0,0 0-104 0,0 1-62 16,7-1-31-16,-14-4-16 0,7 8-5 0,0-2-5 0,0-2-2 15,0 0-5-15,0 4-6 0,0 0-9 0,-6-4-9 0,6 4-9 16,6 4-8-16,-6-4-5 0,0 8-5 0,7-6-3 0,0 10 1 15,-1-1 1-15,0 7 1 0,0 0 3 0,2 5 2 16,-2 2 1-16,7 4 0 0,-8 0-2 0,10 9 1 0,-10-1-2 16,2 2 1-16,0 6 0 0,0 1-1 0,-7-1-1 15,6 6-2-15,-6-3 2 0,0 3 0 0,6-4 0 0,-6 2-2 16,0 2 0-16,7-3 1 0,-7-5 0 0,0 1 0 16,7 0 0-16,-7-3-1 0,6-5 0 0,-6 1 2 0,0-8 0 15,7 1 2-15,-7-5 2 0,0-3 4 0,0-4 5 0,0 1 8 16,0-8 16-16,0-1 23 0,0-2 31 0,0-1 28 0,-7-3 23 15,7-4 12-15,-6 0 4 0,6-7 0 0,-7-1-10 16,7-3-21-16,-7 1-31 0,-5-9-29 0,5 1-24 16,0-4-15-16,0-3-9 0,2-4-7 0,-2-2-7 0,-1 2-4 15,3-3-4-15,-2-3-3 0,1-1-2 0,6 0-2 0,-6-1-5 16,-2-4-1-16,8-2 0 0,-6 2 0 0,6-2 1 16,0-1-1-16,0 4 2 0,0 0-1 0,6 2 1 0,-6 1 0 15,14 1 0-15,-8 6 0 0,6 1-1 0,3 0-1 16,-3 7 0-16,2-3 0 0,5 7-2 0,1-1-1 0,-1 5 1 15,0 3-2-15,8-1 0 0,-8 5 1 0,8 7 0 0,-8-4 0 16,0 8-1-16,1-4-3 0,-8 7-2 0,9 5-3 0,-8-1-1 16,-7 0-4-16,7 7-3 0,-13 0-1 0,7 0-3 15,-7 4 1-15,-7 1 1 0,1-2 1 0,-7 2 2 16,0 2 6-16,-8 1 2 0,1-4 1 0,2 3 4 0,-8-2 4 16,6-1 5-16,-7-5 3 0,8 2-1 0,-6-1-2 0,-1-3-1 15,6-4 0-15,-6 3-2 0,7-7-1 0,4 5 0 16,3-4-4-16,0-1 4 0,4-5 5 0,2 2-2 0,0 0-2 15,6 0-2-15,0 0 0 0,6 0 2 0,0 3-2 16,8-3 1-16,4 0-6 0,2-2 2 0,7 6 2 0,-1-4 3 16,7 3 0-16,-1-3-2 0,1-1 2 0,6 5-2 0,0-5 1 15,-6 5-2-15,6-5-4 0,0 1-5 0,0 3-9 16,-6-3-9-16,-1 0-15 0,1-1-13 0,-1 5-19 16,-5-4-28-16,-1-2-23 0,-7 2-20 0,1 0-18 0,-9 0-12 15,4-4-7-15,-3 0-4 0,-5 0 0 0,0 0 5 0,-7 0 4 16,6-4-5-16,-12 0-25 0,6-2-44 0,-7-2-105 0,0-3-63 15,1 0-49-15</inkml:trace>
  <inkml:trace contextRef="#ctx0" brushRef="#br0" timeOffset="9435.04">10336 2696 114 0,'0'0'185'0,"0"0"-36"15,0 0-26-15,0 0-24 0,0 4-18 0,0-4-13 16,0 0-9-16,0 0-7 0,0 0-7 0,0 0-4 0,0 0-1 15,0 0-4-15,-7 0-2 0,7 0-3 0,0 0 0 0,0 0-1 16,0 0-2-16,0 0 0 0,-6 0-5 0,6 0 2 0,0 0 0 16,0 0 0-16,-7 0-2 0,7-4 0 0,0 4-2 15,-7 0-1-15,7 0 1 0,0 0-3 0,-6 0-4 16,6-4 0-16,0 4-1 0,-6 0-2 0,6 0-2 0,0 0-2 16,-7 0 1-16,7 0 0 0,0 0-1 0,0 0 0 0,0 0 0 15,0 0 0-15,0 0 6 0,0 0 3 0,0 0 4 16,0 0 3-16,0 0 6 0,0 0 3 0,0 4 3 0,0-4 3 15,0 0 0-15,0 4-2 0,0-4-1 0,0 0-1 16,0 0-4-16,0 0-2 0,0-4-2 0,0 4-5 0,0 0-4 16,0 0-3-16,0 0-2 0,0 0-5 0,0 0-1 0,0 0-2 15,7 0-2-15,-7 0 0 0,6-4-1 0,-6 4 0 16,6 0 0-16,1 0 1 0,0 0 0 0,-1-3 1 0,1 3 0 16,-1 0-1-16,0 0 1 0,-6-4 0 0,8 4 0 15,-3 0-1-15,-5 0 0 0,7 0-1 0,-1 0 1 0,-6 0 0 16,6 0 0-16,-6 0-1 0,8 0 0 0,-8 0 0 0,6 0-1 15,-6 0 0-15,0 0 0 0,0 0 0 0,0 0 0 16,7 0 0-16,-7 0 1 0,0 0 0 0,0 0 1 0,0 0 3 16,0 0 2-16,0 0 2 0,6 0 0 0,-6 0 3 15,0-4 0-15,0 4 1 0,7 0 2 0,-7 0 0 0,7 0-1 16,-7 0 1-16,6 0 3 0,0 0 2 0,0 0 0 16,2 0 1-16,-2 0 0 0,0 0-2 0,1 0 0 0,-2 0-4 15,10 0-2-15,-10 0-4 0,2 0-2 0,7 0 0 0,-8 0-2 16,7 0 1-16,0 0 1 0,0-4 3 0,0 4 2 15,0-3 1-15,6 3 1 0,-5-4 4 0,-1 4 2 0,6 0 1 16,1 0-1-16,0 0-4 0,-1-3 0 0,1 3-3 16,-1-4-1-16,7 4-5 0,-6-3-1 0,0 3-4 0,5 0 0 15,0-4 0-15,-4 4 1 0,5 0 2 0,-7-4-1 0,6 0 0 16,-5 1 1-16,7-1 0 0,-8 0 5 0,7 1 5 16,-6-1 5-16,-1 1 3 0,0-5 4 0,-4 5 6 0,4-5 4 15,-6 1 7-15,0-1 8 0,0 0 8 0,-6 6 6 16,-1-5 0-16,-1-1 2 0,4 0-4 0,-9 4-3 0,0-6-8 15,0 6-9-15,0-3-16 0,-9-1-9 0,9 1-7 0,-5 4-5 16,-1-4-2-16,-1 3-2 0,-6-4-1 0,7 5-4 16,-7-1 1-16,6 0 1 0,-6 1-1 0,-1 0-2 15,2-2 0-15,-2 5 3 0,2-4-2 0,-7 4 1 0,-1-3 1 16,0 3-2-16,7 0 1 0,-7 0 2 0,2-5-1 0,4 5 0 16,-6 0 0-16,7 0-1 0,1 5 0 0,5-5 0 0,-6 0-2 15,7 0 1-15,-1 3 0 0,-1-3-1 0,8 0-2 16,-5 0-2-16,5 0-1 0,-7 0-3 0,7 0 1 15,0 0-3-15,0 0 0 0,0 0 0 0,7 0 0 0,-7 0 4 16,5 0 1-16,3 0 3 0,-1 0-1 0,-1 0 4 0,0 0 1 16,8 0 0-16,-8 0 1 0,7 0 0 0,0-3 1 15,0 3 0-15,1 0-1 0,-3 0 0 0,10-5 0 0,-2 5 0 16,1 0 0-16,0 0 0 0,-1 0 0 0,7 0 0 16,0 0 0-16,0 0 1 0,7 5-1 0,-2-5 0 0,3 0 0 15,-2 0-1-15,1 3 0 0,-2-3-1 0,-3 4 2 0,-2-4-1 16,0 5 1-16,0-5-1 0,-7 6 0 0,1-6 1 15,-7 8 0-15,0-5-2 0,0 0 0 0,-7 2-1 0,1 2-2 16,0 0 0-16,-7 0 0 0,0 1-1 0,0-1 1 0,-7 5 3 16,0-6-2-16,1 5 1 0,-7 1 1 0,0-5-5 15,0 0 2-15,0 1 4 0,-8-1 0 0,9 0 0 0,-7 1 1 16,-1-1 1-16,1-4 0 0,-1 1 7 0,-1 3-2 16,2-3-2-16,1 0 0 0,-2 0-2 0,1-4 0 0,5 3 1 15,-5 1 0-15,12-4 0 0,-7 3 0 0,3-3 0 0,2 0 1 16,4 0 1-16,-1 0 0 0,-1 0 1 0,7 0-1 15,0 0 2-15,-7 0-2 0,7 0 2 0,0 0 0 16,0 0-1-16,0 0-2 0,0 0-4 0,0 0-13 0,0 0-29 16,0 0-40-16,0 0-43 0,0 0-37 0,0 0-36 0,0 4-37 15,7-4-59-15,-7 7-98 0,7-7-98 0,-7 4-49 0,6 0-15 16</inkml:trace>
  <inkml:trace contextRef="#ctx0" brushRef="#br0" timeOffset="10575.41">12088 3217 137 0,'-7'-4'458'0,"-5"-4"-123"0,5 5-121 15,1-1-72-15,6 0-37 0,-7-2-19 0,1 1-9 0,6 2-4 16,-7 3-7-16,7 0-7 0,0 0-6 0,0 0-10 16,0 3-8-16,7 2-7 0,-1 5-6 0,1 1-2 0,-1 4 3 15,1 3 2-15,-1 3 2 0,7 5 3 0,0 4 0 16,-7 3-1-16,8 3 3 0,-8 1 2 0,1 4 0 0,-1 2-1 16,1 1 0-16,-7 4 0 0,0 0-3 0,0-1 1 15,0 0-2-15,-7 1-4 0,7 0-4 0,-6 0-2 0,-1-4-3 16,7-1-3-16,-6 1-1 0,0-3-4 0,6-5-1 0,-8-2-1 15,8-1-2-15,0-4 0 0,-6 1-1 0,6-9-1 0,0 1 0 16,0 0 0-16,0-4 1 0,-6-3-1 0,6-4-2 16,0 1-2-16,0-6-7 0,0 2-7 0,0-5-16 15,0 1-28-15,0-4-31 0,6-4-35 0,-6-3-52 0,0 0-75 16,0-8-156-16,6-4-72 0,-6 1-41 0</inkml:trace>
  <inkml:trace contextRef="#ctx0" brushRef="#br0" timeOffset="10997.22">11919 3084 346 0,'0'-7'472'0,"6"3"-169"15,1-2-132-15,0 1-73 0,5-2-38 0,2 0-15 16,5 3-10-16,1-3-5 0,6 0-3 0,0 2 3 0,-1-1 2 16,1-1-4-16,7-5-2 0,0 4-5 0,6-2-2 15,0-1-2-15,-6 0-1 0,6-1-3 0,-7-2-3 0,8 3 2 16,-8-7-1-16,-5 3 4 0,5 0 3 0,-13 4 6 0,7-3 5 16,-12 3 7-16,5 3 8 0,-6-2 8 0,-6 6 8 0,-2-3 4 15,2 3 0-15,0 0-3 0,-7 0-6 0,7 4-9 16,-7 0-8-16,0 0-14 0,6 4-9 0,-6 0-7 15,0 7-5-15,0-1-1 0,6 5 2 0,-6 0 0 0,0 7 1 16,0-1 4-16,0 6 2 0,0-2 0 0,0 0 2 0,0 5-1 16,0 0 1-16,0 2 2 0,0-3 1 0,0 5-1 15,0-4 0-15,-6 2 1 0,6 1-1 0,0-4 2 0,0 4-2 16,0-3-4-16,-6-1-1 0,6 0-3 0,0-3 0 16,6 3-1-16,-6-2-1 0,0-2-1 0,0-4-4 0,0 5-13 15,6-4-23-15,-6-4-33 0,0 0-34 0,0 2-37 0,0-5-59 16,0-1-115-16,-6-3-125 0,6 0-84 0,-6-1-28 15</inkml:trace>
  <inkml:trace contextRef="#ctx0" brushRef="#br0" timeOffset="11372.28">12675 4070 293 0,'-20'-7'556'15,"7"-1"6"-15,-7 0-222 0,8 6-152 0,-2-2-78 0,2 4-41 16,-8-4-19-16,7 8-9 0,-1-4-4 0,2 6-3 16,6-1 0-16,-8 6-1 0,14 0-3 0,-6 3-5 0,6 4-5 15,6 1-3-15,1 2-5 0,0-1-2 0,5 5-3 0,2-3-4 16,-2 3 0-16,15 1-1 0,-8-4 0 0,0 3-2 15,8 1 0-15,-8-4 0 0,0 4 1 0,1-4-1 16,0 0 0-16,-1 0-1 0,-5-4 1 0,-2 1 2 0,2-1 5 16,-8-3 5-16,1 0 4 0,-1-1 8 0,-6-3 6 0,-6 0 10 15,-1-1 9-15,1-2 5 0,-8 0 6 0,-5-5 1 0,0 0 1 16,-1 2-3-16,1-1-4 0,-8-4-7 0,8 0-9 16,-8-4-8-16,8 4-9 0,0-5-15 0,-1-1-29 15,7 1-39-15,-1-2-45 0,2-4-46 0,6 3-45 0,6-6-62 16,0-1-104-16,6-2-141 0,0-2-62 0,8-3-15 0</inkml:trace>
  <inkml:trace contextRef="#ctx0" brushRef="#br0" timeOffset="11825.12">13066 2585 378 0,'0'-9'441'15,"5"1"-175"-15,2 4-111 0,7-4-56 0,-1 1-33 0,0 4-20 16,6-1-8-16,-5 1-5 0,5-1-6 0,1 4-2 0,0 4-5 16,-8-1-5-16,8 4-3 0,-7 0-2 0,-7 8-1 15,1-3-1-15,0 6 1 0,-7 0 0 0,-7 4-1 16,0 4 1-16,1-1 0 0,-7 1 0 0,-7-1 3 0,8 1-1 16,-16 0 2-16,8 0 3 0,-5-5 2 0,6 1 8 0,-7 1 5 15,5-5 3-15,1 0 2 0,9-7 1 0,-2 1 3 16,-1-2-1-16,8-3-2 0,0-3-1 0,6 4-1 0,-6-6 3 15,6-2 2-15,0 5 4 0,0-5 0 0,6 0 4 16,0 0 5-16,7 0 6 0,7 0-2 0,0 0-1 0,6-5-6 16,-1 5-4-16,7-2-7 0,7 2-8 0,1-4-17 0,6 4-28 15,-2-4-32-15,3 4-44 0,5-4-45 0,-6 4-76 16,5-3-156-16,-6 3-87 0,3-4-85 0,-10 0-32 0</inkml:trace>
  <inkml:trace contextRef="#ctx0" brushRef="#br0" timeOffset="12637.64">13162 4202 176 0,'-5'0'419'0,"-1"0"-111"0,6 0-105 15,-8 0-69-15,8 0-38 0,-6 0-21 0,6 0-11 16,0 0-5-16,0 0-3 0,0 0-3 0,0 0-9 0,0 0-8 15,6 0-6-15,-6 0-5 0,14 0-1 0,-9 0-2 0,10 0-2 16,-2 3 1-16,7-3-1 0,-2 4 1 0,9 0 1 16,-1-4-2-16,5 0-4 0,3 3-1 0,-2-3 1 15,1 5 5-15,7-2 4 0,-2-3 3 0,1 0 1 0,0 0 4 16,1 0 4-16,-1 3 2 0,0-3 1 0,0 0 2 0,0 0-1 16,-6 0 5-16,5-3 3 0,-5 3 0 0,7 0-1 0,-15 0-1 15,1-3 2-15,0 3 3 0,-6-5 9 0,-1 5 11 16,-5-3 16-16,-2-1 16 0,2 0 9 0,-8 1 6 15,-6-4-2-15,6-5-7 0,-12 4-13 0,6-5-15 0,-6-3-20 16,-8 2-20-16,2-4-13 0,-2-1-8 0,8 1-4 0,-13-4-4 16,5 4 1-16,2-9-2 0,-2 6 1 0,8-4-4 15,-7 3-1-15,0-8 0 0,6 1-2 0,1 4-1 0,6-9-3 16,0 5 2-16,0 0-8 0,0-4 3 0,6 0 1 16,1 3-1-16,6 1 0 0,-7 0 1 0,7-1 1 0,1 5-4 15,-2 2 3-15,2 2-1 0,5 3-2 0,1-1 2 0,-8 2-2 16,8 1 0-16,0 3 1 0,-1 1-2 0,1 4-3 15,0 1 4-15,-1 3-1 0,0 1 2 0,8-1-1 0,-8 4 0 16,1 0 0-16,6 4 0 0,-8-1 4 0,2 1-1 16,1 3-1-16,-2 1 0 0,-6 4 1 0,6-3-2 0,-5 7 0 15,-8-3-1-15,8 7 2 0,-9-3 0 0,2 6-1 0,-1-1 2 16,0-1 0-16,2 5 1 0,-8 1 1 0,0-2 1 16,0 0-1-16,0 1-1 0,0 4 1 0,-8-1-1 0,2 0 1 15,-7 0 1-15,8 0-2 0,-9-3 2 0,1 3 0 0,0 1-1 16,0-1-2-16,0 0-7 0,0-2 3 0,7-2 0 15,-8 4 3-15,7-4 0 0,1-3 1 0,6 4-1 16,-6-3 2-16,6-6 7 0,0 2-4 0,6 0 0 0,-6-5-6 16,6 1 2-16,1-5 1 0,7 5 0 0,-2-4-1 0,2-4 1 15,-2 4 1-15,8-4-1 0,-1-2 6 0,1 2-4 0,6-7-2 16,-7 2 1-16,7-2 0 0,1 0-1 0,-2 0-1 16,2-2 0-16,-1 2-2 0,0-4 0 0,6-4-4 15,-5 5-12-15,-8-5-19 0,7 4-29 0,-6-3-39 0,-2-3-45 16,2 2-44-16,-6-3-40 0,-1-3-36 0,0-1-50 0,0-3-69 15,0 0-128-15,1-2-29 0,-8-1-12 0</inkml:trace>
  <inkml:trace contextRef="#ctx0" brushRef="#br0" timeOffset="13152.94">14753 3106 232 0,'7'-10'482'0,"6"-2"-146"0,-8 5-133 16,10-1-81-16,4 1-36 0,-6 4-20 0,6-4-11 0,1 3-2 15,6 0-3-15,0 0-2 0,1 4-2 0,-1-3-3 0,-1 6-6 16,0-3-8-16,2 4-6 0,0 4-4 0,-7-1-3 16,-2 1-3-16,-4 2-3 0,5 1-2 0,-13 4-1 15,2-1-2-15,-8 4 0 0,0 1-5 0,-8 3 1 0,2 0-1 16,-7-1 1-16,1 2 0 0,-2-2 1 0,-6-2-1 0,8 0 1 16,-1-1 5-16,6-3 1 0,-7-4 2 0,3-1 2 0,2 2 1 15,4-2 1-15,-1-6 3 0,6 3 2 0,-7-3 2 16,7 0 4-16,-7-1 1 0,7-3 2 0,7 4 3 0,0-4 2 15,-1 0 0-15,-1 0 2 0,15 0-3 0,-6-4-4 16,12 4-5-16,0-3-4 0,-6-1-4 0,13 4-3 0,-1-4-3 16,1-3-3-16,-1 3-4 0,1 1 1 0,5-1-1 15,-5 1-2-15,-2-1 1 0,4 0 0 0,-3 0 0 0,1 1 0 16,-2-1 2-16,-3 1 4 0,-2-1 4 0,-1 1 2 0,1-1 2 16,-6 0 2-16,0 4 3 0,-7-4-1 0,-1 1-1 15,2 3-3-15,-8 0-4 0,1-4-4 0,-1 4-4 0,-6 0-5 16,0 0-12-16,0 0-17 0,0 4-23 0,-6-1-28 15,-1 1-33-15,1 0-52 0,-8 0-95 0,2 3-162 0,-1-4-72 16,-7 1-43-16</inkml:trace>
  <inkml:trace contextRef="#ctx0" brushRef="#br0" timeOffset="14215.18">9768 4766 384 0,'-32'-3'481'0,"-1"-1"-164"15,1 0-145-15,12 4-79 0,1-4-42 0,-1 4-23 0,8 0-11 16,4 0-4-16,-4 0 1 0,12 0 2 0,-7 0 1 0,7 0 4 16,7 0 4-16,-1 0 1 0,14 4 0 0,0 0-2 15,12 3-4-15,1-3-1 0,12 6-5 0,7-2-3 16,13 7-4-16,0-5-2 0,7 5-3 0,13 0-1 0,6-1-1 16,0 1 2-16,13-1 1 0,14 1 2 0,5 0 2 0,7-1 2 15,8 1 2-15,11-3 3 0,1 2 5 0,6-3 4 0,8 4 3 16,-8-5 4-16,0 1 4 0,8 0 2 0,-8 1 4 15,0-2 3-15,-6-2 3 0,-7 3-1 0,1-3 0 0,-7-1 2 16,-7 0 4-16,-13-4-1 0,1 5 1 0,-14-4-4 16,-1-1-6-16,-10 1-3 0,-8-1-6 0,-14-3-7 0,-6 4-7 15,-6-4-5-15,-14 4-7 0,-5-4-7 0,-14 3-12 16,-1-3-9-16,-12 0-11 0,0 5-17 0,-13-5-21 0,-6 3-27 16,-7 0-37-16,-13 1-52 0,0 0-101 0,-13-1-140 0,-7 1-78 15,-6 0-32-15</inkml:trace>
  <inkml:trace contextRef="#ctx0" brushRef="#br0" timeOffset="14886.9">9651 5788 71 0,'7'-11'503'0,"6"4"-34"0,-7 0-168 0,8-1-130 15,-8 5-67-15,7-5-34 0,0 5-14 0,-6-5-3 16,5 4-1-16,-5 4 2 0,0-3-3 0,-1-2-2 0,0 5-5 16,-6 0-6-16,0 5-6 0,0-2-9 0,-6 4-6 0,-7 5-3 15,0 3 0-15,-6-1 1 0,-1 5-1 0,-6 2-1 0,-7 4-1 16,-5-2-1-16,-2 6-2 0,1-3-2 0,-6 3-1 15,-1 0-1-15,7 0 0 0,-7 0 1 0,7-2-2 16,0-2 0-16,7 0 1 0,-1-2-1 0,7-2-1 0,0-2-1 16,6 0 1-16,1-1 0 0,4-3-2 0,10-1 2 0,-8-3-1 15,6 0-1-15,7 0-1 0,0-4 2 0,0 1 2 16,14-1 1-16,-8 0 3 0,14 1 2 0,-1-1 3 0,7-2 1 16,0-3 0-16,7 2 1 0,-2-4 0 0,9 0-1 0,6 4-3 15,-7-8-3-15,7 4-1 0,-1 0 0 0,1-4 1 0,6 2 2 16,-6-3 3-16,6 2 5 0,0-6 8 0,-6 6 4 15,6-4 5-15,-7 0 2 0,1-1 3 0,-7 1-1 16,0 0-2-16,-13 3-4 0,7-3-2 0,-13 3-3 0,-1 0 5 16,-6 1 3-16,0 3 5 0,0-4 7 0,-7 4 6 0,-6 0 5 15,7-3-2-15,-7 3-4 0,0 0-5 0,0 0-8 16,0-5-8-16,0 5-10 0,-7 0-9 0,7 0-8 0,0 0-6 16,-6 0-11-16,6 0-16 0,0 0-18 0,0 0-22 15,-7 0-24-15,7 0-21 0,0 0-22 0,0 0-16 0,0 0-12 16,0 0-7-16,0 0-4 0,7 0-12 0,-7-2-30 0,0-2-62 15,-7 0-117-15,7-3-68 0,-6 3-24 0</inkml:trace>
  <inkml:trace contextRef="#ctx0" brushRef="#br0" timeOffset="15261.82">9717 5773 209 0,'0'-15'512'0,"-7"9"-38"0,7-2-183 15,0 0-128-15,0 1-71 0,0 4-41 0,0 3-24 0,0-5-14 16,0 3-8-16,0 2-3 0,0 2-1 0,0 3 1 16,0 2 5-16,0 1 2 0,0 6 2 0,0 4 3 15,0 1 1-15,0 2 3 0,0 6-1 0,0 2 1 0,0 0-2 16,7 7-2-16,-7 1 1 0,0-1 1 0,6 5-1 0,-6-1-2 15,0 4 0-15,0-4-1 0,0 5-3 0,0-1 2 16,0-1 0-16,0-2-1 0,0-1 3 0,0 3 1 0,0-5 2 16,0-1 1-16,0-1 1 0,-6-3 3 0,6-1 0 15,0-2 3-15,0-4 0 0,0-4 1 0,-7 0 1 0,7-4 1 16,0-3 2-16,0 0-1 0,0-5 2 0,7-2 2 0,-7-1-2 16,0 1-1-16,0-5-1 0,0 0-3 0,6-3-5 15,-6 0-19-15,7 0-26 0,-1 0-34 0,7-6-36 16,0 2-41-16,0-3-65 0,0-1-120 0,7-4-115 0,-1-2-74 15,1-1-22-15</inkml:trace>
  <inkml:trace contextRef="#ctx0" brushRef="#br0" timeOffset="16042.88">11000 6015 42 0,'7'-4'440'0,"-7"0"-90"0,0 4-113 15,6-3-91-15,-6 3-52 0,0-4-27 0,6 4-13 16,-6-3-5-16,0 3-3 0,0 0-2 0,0 0-3 0,0 0-4 16,0 0-4-16,0 0-7 0,0 0-6 0,0 0-6 0,0 0-2 15,0 3 0-15,0-3 1 0,0 7 4 0,-6-3 4 16,0 4 4-16,6 3 3 0,-13-5 2 0,6 10 3 0,-7-5 0 16,9 8 3-16,-10-5 1 0,4 3-3 0,-9 2 0 15,7-1-1-15,-7 4 0 0,1-3 1 0,-1 3-4 0,1-1-4 16,-8 2-5-16,8-2-1 0,-7 2-3 0,-1 0 0 15,7-2-1-15,2 1-2 0,-2-4-1 0,0 5 0 0,8-6 1 16,-9-2-1-16,9 4 0 0,5-4 0 0,-6-1-1 0,7-3 1 16,0 3-2-16,-1-3 1 0,0 0 0 0,7 0-2 0,0 1-1 15,0-2-2-15,7 1 0 0,-7 0-2 0,7 1 0 16,5-2-3-16,1 2 0 0,1 2 1 0,5-3 2 16,0 4 0-16,1-4-1 0,0-1 0 0,6 5-1 0,-7-4 0 15,8 0 1-15,-1 0-3 0,-6 1 0 0,-1-5 0 0,0 3 0 16,1 2-1-16,-1-5 0 0,1 0-1 0,-7 0-1 15,0 1 1-15,0-1-2 0,-8-3-1 0,10-1 1 0,-10 1 2 16,2 0 5-16,0-4 10 0,-7 0 9 0,7 0 8 16,-1-4 8-16,-6-3 17 0,7-4 26 0,-1-1 23 0,0 2 19 15,-6-9 11-15,8 5 8 0,-8-9 7 0,0 2 1 16,0-4-11-16,-8-1-20 0,8-3-23 0,-6-5-23 0,0 2-17 16,-1-2-13-16,1-2-14 0,-8-5-10 0,7 5-8 15,2-5-4-15,-1 1-1 0,-3-3-3 0,4-2-5 0,-1 6-3 16,-1-7 2-16,0 7-1 0,7-2 3 0,-6 0-3 0,6 9-3 15,0 3-7-15,6 0-16 0,-6 7-30 0,0 3-55 0,0 5-64 16,7 2-57-16,-7 2-48 0,7 6-43 0,-1-4-67 16,8 5-132-16,-8 3-54 0,6 0-24 0,2 3 11 15</inkml:trace>
  <inkml:trace contextRef="#ctx0" brushRef="#br0" timeOffset="16417.8">11300 5605 63 0,'7'-11'512'0,"-1"0"5"15,0-1-153-15,8 2-168 0,-3 3-91 0,4-1-48 16,4 1-22-16,1 3-8 0,-8 1-6 0,8 3-3 0,-7 0-1 15,7 0-2-15,-7 3 2 0,0 8-4 0,-7-3-4 0,1 7-4 16,0-1-3-16,-7 3-1 0,0 3 0 0,0-3 1 16,-7 6-1-16,-6-5 1 0,7 4-1 0,-8-1 0 0,0 2 2 15,2-4 1-15,6-1 5 0,-7 0 5 0,-1 0 6 16,2-3 7-16,-1-1 6 0,0-3 9 0,6 1 7 0,1-5 7 16,-1 0 6-16,7-4 2 0,-8 2 4 0,8-2 6 0,0 1 8 15,8-4 6-15,-1 0 4 0,-1 0 1 0,7-4-4 16,7 1-3-16,0-2-8 0,5 2-13 0,8-1-13 0,0 1-20 15,-1-4-25-15,7 3-36 0,0 0-46 0,1-3-48 16,-1 3-50-16,6-4-61 0,-5 6-109 0,5-6-146 0,-13 1-73 16,7 3-31-16,-6-4 2 0</inkml:trace>
  <inkml:trace contextRef="#ctx0" brushRef="#br0" timeOffset="16667.97">11724 6367 373 0,'0'0'556'0,"6"0"-9"0,-6 0-210 0,13 0-141 0,0-4-77 16,0 1-42-16,13-4-18 0,-6 3-6 0,6 0 6 0,7-3 4 15,-1 3 4-15,1 0 0 0,5-2-1 0,1 1-7 16,1 5-10-16,5-3-11 0,-6-1-14 0,7 4-13 0,-1 0-20 15,1 0-28-15,-7 0-33 0,0 0-36 0,1 0-36 16,-8 0-51-16,0 4-80 0,-5-4-149 0,-8 0-69 0,-5 0-36 16,-2 0-8-16</inkml:trace>
  <inkml:trace contextRef="#ctx0" brushRef="#br0" timeOffset="16870.8">12277 6169 20 0,'0'-3'495'0,"-6"3"-6"0,6-5-167 0,0 5-143 16,0 0-77-16,0 5-39 0,0-5-19 0,0 6-10 0,0-2-2 16,0 4 0-16,0 3 1 0,0-1 5 0,-7 2 4 15,7 5 1-15,0 2 1 0,7-1-2 0,-7 8-2 0,6 1-2 16,-6 2-5-16,7 0-6 0,-1 3-5 0,1 1-10 0,-7 4-14 16,7-1-19-16,5-2-20 0,-5 2-24 0,-1 1-29 15,7-4-49-15,0-4-86 0,1 0-157 0,-2-2-69 0,2-6-36 16</inkml:trace>
  <inkml:trace contextRef="#ctx0" brushRef="#br0" timeOffset="17136.55">13020 6103 392 0,'0'-7'567'0,"0"3"3"15,7 0-208-15,-7 8-163 0,0 3-91 0,0 5-50 16,6 2-30-16,-6 4-15 0,7 0 3 0,-7 5 7 0,6 2 10 16,-1 5 8-16,4-1 7 0,-3 7 5 0,-1 1 3 15,2 4 3-15,1 2-6 0,-2 2-11 0,0-2-9 0,1 2-8 16,-1-1-8-16,1-5-6 0,-7 2-4 0,7-1-2 0,-1-3-3 16,0-5 0-16,-6-2-2 0,6-1-5 0,2 0-13 15,-2-6-17-15,-1-1-21 0,3-8-23 0,-1 1-25 0,-2-8-27 16,3 0-27-16,4-7-37 0,-4 0-50 0,-2-10-77 15,0-1-109-15,0-4-47 0,-6-4-15 0</inkml:trace>
  <inkml:trace contextRef="#ctx0" brushRef="#br0" timeOffset="17448.8">12987 6111 223 0,'-6'-12'515'0,"0"5"-21"0,6-1-188 15,-7 1-131-15,14 0-70 0,-7 0-35 0,6-1-11 16,0 1-1-16,2-5 4 0,4 6 9 0,1-5 3 16,0 3 3-16,0-3 5 0,7 1 0 0,0-2-8 0,-1 5-9 15,7-3-11-15,-6-2-12 0,6-3 0 0,-1 5 4 0,1-5 3 16,1 0 4-16,-7 0 6 0,6 1 2 0,-1-5 7 0,1 5 14 16,-6-1 4-16,0 4 4 0,-1-3-3 0,1 3-5 15,0 3-4-15,-8 2-3 0,1-3-8 0,0 3-15 0,-6 2-13 16,5 0-9-16,-4 4-7 0,-2 0-2 0,0 0 0 0,1 4 5 15,-7 3 2-15,7 1 7 0,-7 2 4 0,0 5 2 16,0 3 4-16,0 1-3 0,0 2-3 0,0 2-6 16,0 2-8-16,0 5-5 0,-7-1-7 0,7 0-7 0,0 4-18 15,7 4-30-15,-7-5-64 0,6 9-79 0,-1-5-76 0,3 6-95 16,-2-6-176-16,1 3-75 0,0-1-96 0,-7-1-21 16,6-5 28-16</inkml:trace>
  <inkml:trace contextRef="#ctx0" brushRef="#br0" timeOffset="17792.47">13717 6821 259 0,'-13'-7'529'0,"1"3"-10"0,-2 0-188 16,-6 4-144-16,8 0-80 0,-8 0-42 0,7 4-19 0,1 0-7 16,-2 3 0-16,1 0 0 0,6 1 4 0,1 6 1 15,-2-3-2-15,8 7-1 0,0 1-8 0,0 3-7 0,8 0-7 16,-2 0-6-16,8 3-5 0,-8 5-4 0,8-4-1 16,-2 3-2-16,1-3 0 0,0 3 0 0,0-4-1 0,-7 2 0 15,8-2 0-15,-8-3 0 0,1 0 0 0,-7 0 1 0,0-4 0 16,0 0 1-16,-7-3 3 0,1 0 2 0,0-4 1 15,-14-3 2-15,7-2 2 0,-7-2 2 0,0 0 0 0,1-4 0 16,-7-4 0-16,6 4-7 0,-6-7-17 0,7 4-32 0,-1-5-41 16,0-3-52-16,0-4-90 0,14 0-171 0,-6-3-86 15,12 0-56-15,0-1-22 0</inkml:trace>
  <inkml:trace contextRef="#ctx0" brushRef="#br0" timeOffset="18573.53">14089 5806 260 0,'0'-7'499'16,"6"4"-93"-16,-6-1-159 0,7 0-103 0,-1-3-52 15,0 3-22-15,2-3-8 0,4 4-1 0,2-1 9 0,-1-4 4 16,-1 8 6-16,8-7 3 0,0 7-4 0,-1-4-6 0,7 4-9 15,0-3-6-15,0 6-8 0,1-3-5 0,-1 4-5 16,-1 0-6-16,-5-1 0 0,6 5-7 0,-6 2-4 0,-7-2-3 16,7 7-4-16,-14-5-4 0,6 9-5 0,-4-2-1 15,-8 2-3-15,0 3 2 0,-8 0 2 0,2 0 0 0,-6 0-1 16,-2 4-1-16,-5-4 1 0,5 0 1 0,-12 0-1 0,7-4-1 16,-1 0 2-16,-6 1 6 0,7-4 7 0,-7-1 9 15,6 1 4-15,0-5 6 0,1 1 6 0,0-3 7 0,6-1 1 16,-1 1-1-16,8-6-3 0,-1 3-5 0,1-1-4 15,-1-4-6-15,7 3-6 0,7-3-5 0,-1 0-3 0,1 5-6 16,13-5-4-16,-1 0-2 0,1-5-2 0,12 5-1 16,-6-3 1-16,7 3-4 0,-1-4 0 0,1-1-1 0,5 3 0 15,-5-2-2-15,1 0 2 0,-2 0 0 0,1 4 1 16,-1-3 0-16,-6 0 1 0,6-2 1 0,-5 1 4 0,-2 4 6 16,-5-3 4-16,0-1 5 0,-2 4 7 0,-10-3 9 0,4 3 11 15,-5 0 5-15,-7 0 4 0,7-4 5 0,-7 4 0 16,0 0-1-16,0 0-6 0,0-3-8 0,0 3-9 0,-7 0-8 15,7 0-6-15,-7-4-7 0,2 4-7 0,5 0-3 0,-7 0-3 16,-1 0-2-16,3 0-5 0,5 0-16 0,-6 0-30 16,6 4-47-16,-7-4-59 0,7 3-55 0,0-3-44 0,-7 4-42 15,7-4-41-15,7 0-48 0,-7 0-75 0,0 0-85 16,0 0-18-16,-7 0 5 0</inkml:trace>
  <inkml:trace contextRef="#ctx0" brushRef="#br0" timeOffset="20213.96">16070 4942 40 0,'0'0'375'16,"-7"-4"-86"-16,7 4-82 0,-7-4-62 0,7 4-44 15,-6-4-25-15,6 2-14 0,-7-2-6 0,7 4-5 0,-6-4-2 16,0 4-2-16,-1-4 2 0,7 1-1 0,-7 3-4 0,7 0-2 16,-6 0-2-16,6 0-4 0,0-4-4 0,0 4-1 15,0 0-4-15,0-4-1 0,0 4-2 0,0 0 1 0,0 0-2 16,6 0-1-16,1-4 1 0,0 4-2 0,5 0 0 15,8-3 0-15,-1-1 0 0,1 1 1 0,7-2 3 0,5-1 0 16,1 2 1-16,-1 0 0 0,1-3 0 0,5 3-2 0,-5 0 0 16,7-3-2-16,-2 3-1 0,1-3 2 0,1 4 5 15,-2-1 3-15,2-4 4 0,-8 5 4 0,1-1 0 16,-8 0-1-16,2 0-3 0,-7 2-2 0,-7 2-3 0,0-4-4 16,-6 4-2-16,-7 0-4 0,-7 0-3 0,-6-4-1 0,0 4 4 15,-13 4-5-15,-7-4-5 0,-6 0-4 0,0 4-6 0,-14-2 0 16,2 2-2-16,-8 0 0 0,0 3-3 0,-6-3 1 15,7 4 3-15,-8-5 1 0,8 1 1 0,-1-1-1 16,7 1 2-16,-1 1 0 0,15-3-1 0,-1 2 1 0,6-4-1 16,13 4 0-16,1-4 0 0,6 0-2 0,0 3-3 0,13-3-4 15,0 0 1-15,0 0 0 0,13 0 0 0,0 0-1 16,6 0 0-16,1 0 1 0,7 0 1 0,5 0 2 0,0 0-3 16,1 0 0-16,6 0-3 0,0 0 0 0,0 0 0 15,-6 0-1-15,6-3-1 0,-1 3 2 0,2 0 1 0,-7-4 1 16,-1 4 1-16,-6-4 0 0,0 4 1 0,-6 0 1 0,0-2 4 15,-1 2 0-15,-13 0 1 0,7 0 2 0,-7-5 1 16,-6 5 1-16,7-4 1 0,-14 4-2 0,1-3 0 0,0 3 0 16,-7-4-2-16,0 4-2 0,-1 0-2 0,-5 0-10 0,0 0-15 15,-1 0-19-15,0 4-18 0,1-4-26 0,0 3-32 16,-1 6-41-16,0-7-68 0,8 2-138 0,-2 0-69 0,1-1-52 16,7 1-29-16</inkml:trace>
  <inkml:trace contextRef="#ctx0" brushRef="#br0" timeOffset="23588.15">17862 3451 310 0,'0'0'368'0,"0"0"-112"0,6 0-91 16,-6 0-59-16,0 0-34 0,0 0-20 0,0 0-13 15,0 0-6-15,0 0-3 0,0 4-4 0,0-4-2 0,0 0-4 16,0 0-4-16,0 0-4 0,0 0-2 0,0 4-3 0,0-1-1 15,0 1 1-15,0-2 0 0,0 6 0 0,0 4 2 16,-6-2 0-16,6 5 2 0,0 0 1 0,0 3-1 16,0 4 0-16,0-1 2 0,0 2 2 0,0 3 0 0,0 3 2 15,6-4 3-15,-6 8 1 0,6-3 3 0,0 3 0 0,2 0-1 16,-2 0 0-16,-6 4-1 0,6-4-2 0,1 3 0 0,0 4-2 16,-7-3 1-16,6 0-2 0,-6-1 2 0,7 0 1 15,-7 1 0-15,6-4-1 0,-6 1 0 0,0-2-4 16,6-3-2-16,-6 2 1 0,0-2-4 0,8-4-3 0,-8 0-1 15,0 0-1-15,0-2 1 0,0 0-3 0,0-6 2 0,0 2-1 16,0-5-1-16,0-3 2 0,0 1-1 0,0-2 1 16,0-3-2-16,0 1 4 0,0-5 9 0,0 5 12 0,0-8 20 15,0 3 19-15,0-3 18 0,0 0 9 0,0 0 5 16,-8-3 1-16,8-5-5 0,-6 5-11 0,6-8-19 0,-6 4-16 16,6-4-17-16,-7-4-6 0,1 5-5 0,6-5-2 0,-7 0-4 15,7-3 0-15,0 3-2 0,-7-4-2 0,7-3-2 16,0 4-5-16,0-8-1 0,0 5 0 0,0-4-2 0,0 2-1 15,0-3 0-15,0 0-1 0,0 1 0 0,0-1 0 0,0 5 1 16,7-6-1-16,-7 5 1 0,0 5-1 0,7-2 1 16,-7 4 0-16,6 5 0 0,-6-1-1 0,7 0-1 0,-7 3 0 15,6 0 1-15,0 6-2 0,2-2-1 0,4 0 1 16,2 4 0-16,-2 0 1 0,1 4-2 0,7 0 1 0,0-2-2 16,6 6 2-16,-7 3-4 0,1 0 2 0,-2 4 0 0,9-1 1 15,-13 5 0-15,4-1 0 0,-4 5 0 0,5-2 1 16,-5 1 3-16,-2 0-1 0,1 4-1 0,-6-4 1 15,5-1-1-15,-4 4 2 0,-2-2 0 0,1 0 0 0,-1-6 0 16,0 5 0-16,-6-3 0 0,7-5 0 0,0 1 0 0,-7 0 0 16,6-5-1-16,-6 2 0 0,0-1 0 0,0-4 0 0,6 1 0 15,-6-5 0-15,0 1-7 0,0-1-11 0,0 2-18 16,0-3-24-16,0 2-27 0,0-4-33 0,8 0-36 16,-8-4-57-16,0 2-78 0,0-3-174 0,-8-2-65 0,8 0-32 15</inkml:trace>
  <inkml:trace contextRef="#ctx0" brushRef="#br0" timeOffset="23916.06">17523 3895 165 0,'0'-8'472'0,"0"4"-112"15,6 4-153-15,-6-8-95 0,13 5-49 0,-6-1-28 16,12 0-13-16,-5 0-4 0,5-2-1 0,1 2-1 16,-1 0 0-16,7 1 0 0,-6-1-2 0,12 0 0 0,-6 0-2 15,7 1-4-15,-1-1-1 0,1 1 0 0,-1-1 1 0,8 0 0 16,-7 1 1-16,5-1 0 0,-5-3-1 0,-1 7 1 0,1-4-2 15,-7 0 0-15,0 4-3 0,-6-3-2 0,-1 3-3 16,1 0-6-16,-1-4-11 0,-5 4-19 0,-2 0-37 16,1-4-62-16,-6 4-158 0,5-4-83 0,-4 2-61 0</inkml:trace>
  <inkml:trace contextRef="#ctx0" brushRef="#br0" timeOffset="24837.77">18741 3739 322 0,'0'-2'325'0,"0"2"-90"0,0-4-73 0,0 1-52 0,0 3-33 16,0-5-18-16,0 2-6 0,0 3-6 0,0-4-2 15,0 4-3-15,-7-4-2 0,7 4-2 0,0-4-3 0,0 4-4 16,0-3-5-16,0 3-2 0,0 0-4 0,0-4-3 15,0 4-2-15,0 0-5 0,0 0-4 0,0 4-2 0,0-4 3 16,0 3 0-16,7 1 0 0,-7 0 1 0,0 3 2 0,7 1 3 16,-7 2 3-16,5 2 3 0,2 3 0 0,-7-1 1 15,8 4 2-15,-2 4 0 0,-6 0 2 0,6 0-1 0,-6 5 2 16,6-2-1-16,-6 4-3 0,8 3 0 0,-8 3-1 16,0-4-2-16,6 3-2 0,-6 2-3 0,0 1-2 0,6-4-2 15,-6 4-2-15,0-1-1 0,0-3-1 0,7 4-1 0,-7-8-1 16,0 4-1-16,0 0 0 0,0-4 1 0,-7-3-1 15,7 3 2-15,0-2 4 0,0-6 0 0,-6 1 5 0,6-3 0 16,-6-1 2-16,6-4-1 0,0 1 1 0,0-3-1 16,0-6-1-16,0 2 4 0,0-1 11 0,0-3 15 0,0 0 20 15,-8-2 15-15,8-2 11 0,0 0 12 0,0-2 7 0,0-6 2 16,0 4-5-16,8-7-14 0,-8 0-18 0,0 1-15 16,0-9-8-16,0 5-7 0,0-2-2 0,6-2-5 15,-6 0-5-15,0-3-3 0,0 2 0 0,0-3-2 0,6 0-2 16,-6-5-7-16,0 6-9 0,7-4-4 0,-7-1-2 0,6-3-2 15,-6 3 0-15,7-4 0 0,-7 1-3 0,7-4 3 0,-7 4 0 16,6-1 2-16,-1 5-1 0,2-1-1 0,1 1 0 16,4 3 0-16,-5-1 1 0,0 6-2 0,-1 3 0 15,7-2-1-15,-7 5 0 0,1 1 2 0,6-2-2 0,1 5 0 16,-2 3-3-16,1-3 4 0,0 3-1 0,-6 4-2 0,5 0-3 16,-4 0-5-16,4 4-4 0,-5 3-1 0,0 1-1 15,-7-1-4-15,0 3-3 0,0 5 0 0,-7-1-1 0,7 6 5 16,-13-5 3-16,7-1 2 0,-9 4 2 0,10-3 3 15,-9-1 2-15,2 1 2 0,5-4 4 0,-5 3 0 0,4-2 0 16,2-4 3-16,0 1 0 0,-1 3-1 0,7-1 1 0,0-4-1 16,0 4 7-16,0 0-3 0,0 0-1 0,7 1-1 15,5-2 0-15,-4 5 1 0,4-1-1 0,1-3 1 0,7 5-7 16,-8-2 2-16,15-2 2 0,-7 2 1 0,-1-3 0 0,7 3-2 16,0-3-1-16,-6 0 1 0,6 0-1 0,0 0-1 15,-2-4 0-15,4 1-4 0,-2-2-3 0,0 2-2 0,0 1-4 16,-6-6-2-16,-1 4-3 0,1-3-1 0,0-1 0 15,-8-3 2-15,1 3 3 0,1-3 2 0,-8 5 4 0,0-5 2 16,-1 0 1-16,-5 0-3 0,0 0-4 0,0-5-6 0,0 5-2 16,0-3 0-16,-5 0-5 0,5 3-4 0,-6-4-21 15,0 0-23-15,6 1-15 0,-7-5-14 0,0 4-19 16,1 1-20-16,-1-2-11 0,1-1-19 0,0 2-7 0,-2-3-26 16,2 3-54-16,0-4-126 0,-8 1-62 0,8-3-20 0</inkml:trace>
  <inkml:trace contextRef="#ctx0" brushRef="#br0" timeOffset="26040.53">18603 3224 286 0,'-12'3'218'0,"6"1"-71"0,-7-1-49 0,0-3-25 0,-1 4-13 16,2 0-3-16,5-4-1 0,-7 4-2 0,2-1-2 0,5-3-2 15,-6 4 0-15,7-4-6 0,0 3-7 0,-1-3-7 16,0 4-7-16,1-4-4 0,6 3-5 0,0-3-3 0,-7 4-7 15,7-4 1-15,0 5 5 0,7-5 5 0,-7 3 2 0,6 0 3 16,1 1 3-16,6 0 5 0,0-1 4 0,6-3 1 16,-5 3-5-16,11-3-2 0,-5 0-1 0,6 5-5 0,1-5-2 15,5 0-4-15,1-5-3 0,5 5 1 0,-6 0-3 16,1-3 0-16,0 3-1 0,7-7 3 0,-8 7 2 0,1-7 0 16,-7 4-1-16,-1-2-1 0,1 1 0 0,-12 1 2 0,-1-1 0 15,0 1 0-15,-6 3 0 0,-7-4-4 0,0 1 0 16,0-1 0-16,-7 0-2 0,-6 0-4 0,0 4-2 15,-1-3-1-15,-5 3-3 0,0-4 2 0,6 4 1 0,-7 0 0 16,0 0 0-16,1-3 0 0,6 3 0 0,6 0 0 0,0 0 2 16,2 0-2-16,-3 3-1 0,8-3-2 0,8 0 1 0,-8 4 0 15,12-1 0-15,-5 1-1 0,13 0 0 0,-8 0 1 16,8-1 2-16,-6 1 0 0,5-1-1 0,0 1 0 16,-7-1 0-16,3-3 0 0,-3 4-1 0,2 1-1 0,-8-2-1 15,1-3-1-15,-1 3 3 0,-6 1-3 0,0-4 1 0,0 4 1 16,-6-1 0-16,-7 0 0 0,-1 6 2 0,-6-6-2 15,1 5-1-15,0-1-3 0,-8 0-5 0,8 1-4 0,-7-1-11 16,-1 0-12-16,7 0-24 0,2 1-39 0,-2-1-78 16,8 0-154-16,-2 0-81 0,14-3-54 0</inkml:trace>
  <inkml:trace contextRef="#ctx0" brushRef="#br0" timeOffset="26853.04">19830 3707 200 0,'-8'-7'385'16,"8"7"-103"-16,-6-8-105 0,6 5-61 0,-6-1-36 0,6 4-18 15,-7-4-13-15,7 1-8 0,0-1-4 0,0 4-6 16,-6-4-3-16,6 4-4 0,0 0-5 0,0 0-5 0,0 0-3 16,0 4 0-16,0-4-2 0,6 7 1 0,1-3 2 0,-7 7 4 15,6 0 1-15,8 4 4 0,-8 0-1 0,7 7 0 16,0-1-1-16,0 5-2 0,0-1-3 0,0 4-1 0,1 2-2 15,-2 2-1-15,1 3-1 0,0 0 1 0,0 5 1 0,0-1-1 16,6-3 0-16,-11 7-2 0,4-4-1 0,1 0 0 16,1-3 0-16,-8 4-2 0,0-5 0 0,1 0-1 0,0-3-1 15,-1 0 1-15,-6-4-2 0,6 1 0 0,-6-1 0 16,7-4-1-16,-7-2-1 0,0-4-3 0,0-1-3 0,0-3-11 16,6-8-13-16,-6 3-17 0,7-6-32 0,-7 0-62 0,6-8-128 15,-6 0-106-15,7-6-72 0</inkml:trace>
  <inkml:trace contextRef="#ctx0" brushRef="#br0" timeOffset="27243.37">19692 3681 224 0,'-6'0'467'0,"6"-3"-152"0,0-1-131 0,6 0-74 16,1 1-38-16,0-4-18 0,-1-1-11 0,7 5-7 0,0-5-5 15,0-3 1-15,1 5-4 0,5-6-2 0,0 5-6 16,0-5-6-16,1 1-1 0,-6 0 2 0,5 0 2 0,1-3 2 16,-8 2 1-16,2 2 3 0,5-5-1 0,-6 1 3 0,0-1-1 15,0 3-1-15,6-1 1 0,-11 1 3 0,4-1 4 16,1 1 0-16,1 1 2 0,-2 0 2 0,-5-1 3 15,6 5 0-15,-7-3-3 0,7 2-6 0,-6 1-3 0,-1 3-4 16,1-3-2-16,6 4-5 0,-13 3-3 0,7-4-3 0,-1 4-1 16,0 4-2-16,1-1 0 0,-7 4 2 0,7 0 1 0,-1 5 3 15,1 2 2-15,-1 4-2 0,0 1 1 0,2-1 3 16,-2 5-2-16,0 2-2 0,0-4-2 0,1 5-2 16,0 0-1-16,-1 4 0 0,0-5-1 0,1 4 0 0,0 0-5 15,0-3-8-15,-1 3-15 0,6 1-23 0,-4-5-28 0,-2 5-29 16,7-5-49-16,-6 0-95 0,-7 2-174 0,0-2-76 15,0-3-39-15</inkml:trace>
  <inkml:trace contextRef="#ctx0" brushRef="#br0" timeOffset="27602.66">20357 4521 462 0,'-20'0'525'16,"1"-4"-133"-16,6 8-179 0,-6-4-99 0,5 3-55 15,2 4-27-15,-2 0-16 0,7 1-7 0,7 3-3 0,-6-1-1 16,6 5-3-16,6 4 0 0,1-1-1 0,7 5 0 0,-8-2 1 15,14 4-1-15,-8-2 0 0,8 2 2 0,-7 2-1 16,6-2 0-16,0-4 0 0,2 2 0 0,-8 0-1 16,0-2 1-16,-1-3-1 0,2-3-1 0,-8 0 0 0,1-1 0 15,-2 1-1-15,-5-8 2 0,0 4-1 0,0-4 0 0,-5 1 1 16,-2-5 0-16,-5 5-3 0,-2-5-7 0,-5-3-14 0,-1 4-24 16,6-4-37-16,-5-4-64 0,6 1-147 0,-6-5-99 15,6-3-64-15</inkml:trace>
  <inkml:trace contextRef="#ctx0" brushRef="#br0" timeOffset="28071.31">20377 3162 294 0,'0'-11'496'0,"0"2"-161"0,0 2-138 16,6 0-77-16,7 0-38 0,0-1-19 0,6 5-12 0,1-1-6 15,0-4-6-15,6 8-6 0,0 0-3 0,-6 5-5 16,6 2-5-16,-6 0-4 0,-8 1-3 0,8 6 3 0,-14 1-3 16,7 2-1-16,-6 3-2 0,-7-2-1 0,0 4 1 15,0 0 0-15,0 0 1 0,-7 4-5 0,1-8 5 0,6 4 10 16,-7-8 6-16,1 5 3 0,6-5 5 0,0-3 11 0,-8 0 8 15,16 1 9-15,-8-4 9 0,6-2 2 0,1 1 3 16,6-3 1-16,6 0-4 0,1-4-9 0,6 0-11 16,13 0-11-16,-6-4-23 0,5 4-36 0,9-4-38 0,-2 0-35 15,1 1-36-15,-1-3-42 0,1-2-68 0,-2-1-131 0,-3-1-104 16,-9 3-65-16,1-5-19 0</inkml:trace>
  <inkml:trace contextRef="#ctx0" brushRef="#br0" timeOffset="31789.2">21034 4443 161 0,'0'0'346'0,"-6"-3"-85"0,6 3-77 16,-6-4-57-16,6 4-36 0,-6-4-22 0,6 4-13 0,0-3-8 15,0-1-5-15,0 4-2 0,-7-4-2 0,7 4-1 16,0 0-6-16,-7 0-6 0,14 0-3 0,-7 0-5 0,0 0-4 15,0 0 0-15,0 0-2 0,0 0-2 0,0 0 1 0,0 0-2 16,0 0-1-16,0 0-1 0,0 0 3 0,0 0 0 16,0 0 4-16,0 0 1 0,0 0 2 0,7 0 3 0,-1 0 5 15,0 4 3-15,0-4 1 0,8 4 2 0,-1-4-1 16,7 3-3-16,-1 1 0 0,0-4-3 0,1 4-5 0,-1-1-3 16,6 0 0-16,-5-3-4 0,7 5-4 0,0-2 0 0,-1 1-1 15,-1-4 1-15,0 0 1 0,2 5-1 0,6-5-2 16,-7 3 5-16,-1-3 4 0,3 0 5 0,-2 0 1 15,0 0 2-15,-1-3 1 0,-5 3 6 0,0-5 9 0,-7 5 11 16,-7 0 11-16,8 0 7 0,-8-4 5 0,-6 4 0 0,6-3 2 16,-6-2-5-16,-6 2-10 0,6-4-14 0,-6 3-16 0,-1 1-11 15,-6-5-5-15,6 4-5 0,-6-3-3 0,0 0-1 16,1 0 1-16,4-1 1 0,-4 1 1 0,-1 0 0 16,-1-4 0-16,8 4 2 0,-7-4-1 0,6-1 0 0,-5 2-3 15,5-2 0-15,-6-3-1 0,5 1 0 0,3-1 1 0,-1 1 0 16,-1-1 0-16,0-2 1 0,7-2 0 0,0 0 0 15,0 2-4-15,0-6 1 0,0-3-1 0,7 4-2 0,0 1-1 16,-1-1 0-16,-1-5-3 0,3 6 1 0,5-2 0 16,0 2 0-16,0-1 0 0,0 0 0 0,0 3 1 0,0 5 0 15,6-5 2-15,-5 5 1 0,-3-1-1 0,4 4-2 0,4 0 2 16,-5 0-1-16,-2 4 0 0,2 0 0 0,5-1 0 16,-6 4-4-16,0 2 1 0,0 2-2 0,-6-4-2 0,5 4-1 15,-5 4-3-15,6-4-1 0,-6 2-1 0,-1 6-1 16,7-4-4-16,-6 3-3 0,-1 0-2 0,0 1 0 0,2-1 0 15,-2 4 2-15,-6-4 3 0,6 4 1 0,1 1 4 0,-7-2 5 16,0 5 3-16,6-3 1 0,-6 2 2 0,-6-3-1 16,6 3 0-16,-7 1 2 0,7 3-1 0,-6-4 2 0,-8 5-2 15,8-1 2-15,-7 1 0 0,6-1 0 0,-12 4 0 16,6-4 1-16,0 4-1 0,0-2-1 0,-6 1 1 0,5-4 0 16,1 6 2-16,1-5-1 0,-2 4 0 0,2-3 0 15,-2-1-2-15,1-4 2 0,7 1 0 0,-1 0-1 0,-6-1 0 16,7-2 1-16,0 2 1 0,6-2 0 0,-8-2 2 0,8 1 1 15,0-3-2-15,0 2 0 0,0-3 3 0,0 1 0 0,8-4-1 16,-2 3 2-16,0-3 3 0,7 2-1 0,-6-1 3 16,12-2-5-16,-5 1 2 0,4 1 1 0,2-2-1 15,7-3-2-15,-8 3-3 0,14-3-2 0,-8 4-1 0,1-4 4 16,7 0-3-16,-7 0-2 0,7 0 0 0,-1 0-1 0,-6 0 0 16,7 0-1-16,-7 0-4 0,7-4-5 0,-7 4-7 15,0 0-8-15,-6 0-12 0,5-3-13 0,-5 3-9 0,6-3-10 16,-6 3-6-16,-8-5-7 0,8 1-6 0,-7 4-4 15,1-3-3-15,-8-2 3 0,0 2-8 0,1 0-7 0,-7-1-21 16,0-3-26-16,0 3-44 0,0-4-79 0,-7-2-117 0,1 3-61 16</inkml:trace>
  <inkml:trace contextRef="#ctx0" brushRef="#br0" timeOffset="32648.36">21855 3286 358 0,'0'0'286'0,"0"-4"-91"0,0 4-67 0,-6-4-38 16,6 1-22-16,0 0-13 0,6 3-9 0,-6-5-5 0,0 1-6 16,0 1-6-16,8-1-4 0,-8-3-5 0,6 4 3 0,0-1 3 15,-6-4 4-15,7 5 0 0,0-1 0 0,-1-4 0 16,1 6 0-16,-1-6-1 0,0 1-3 0,8 3-7 0,-2-3-2 16,-6 4 0-16,8-5 0 0,-1 4-2 0,7-1-3 15,-8 3-3-15,8-2-2 0,-7 1-1 0,7 3-3 0,6-5 0 16,-6 5-2-16,-1-3 0 0,1 3-1 0,0 0 3 0,-2 0 0 15,2 0-2-15,-1 3 0 0,-5-3 0 0,-2 5 0 16,-4-2-2-16,4-3-1 0,-5 4 2 0,-1 3 0 0,-6-3 1 16,0 4 1-16,0-2-1 0,-6 2 1 0,-1 3 4 15,1 0 1-15,-8-1-1 0,-5 2-2 0,6-2 0 0,-6 1 0 16,-1 0 1-16,0 0 0 0,-6 1 0 0,7-1 2 0,-1 0 1 16,1 0 2-16,-1-4 1 0,1 0 2 0,6 0 0 15,7-3-1-15,-8 4 2 0,8-5-1 0,-1-3 2 0,7 4 1 16,0-1 3-16,0-3 2 0,0 4 0 0,7-4-2 15,5 0 0-15,2 0 0 0,5 3-2 0,7-3-3 0,0 0-4 16,7 0 2-16,7 0-3 0,-8 0-1 0,7 0-2 0,0 0-2 16,-1 0-2-16,9 0-1 0,-9 0-1 0,2-3-1 15,-1 3 0-15,-6 0-1 0,5 0 1 0,-6 0 1 16,1-4 1-16,-6 4 0 0,-1 0 1 0,-6 0 0 0,-1-3 5 16,-6 3 7-16,0 0 10 0,-7-4 7 0,1 4 8 0,0 0 4 15,-7-3 1-15,0 3 1 0,0-4-3 0,0 4-6 0,0-4-8 16,-7 4-9-16,7 0-7 0,-7-4-6 0,7 4-12 15,-6 0-20-15,-1 0-23 0,1 4-23 0,-1-4-27 16,1 4-35-16,-1 0-77 0,0-1-168 0,-6 1-84 0,6-1-51 16,-11 1-24-16</inkml:trace>
  <inkml:trace contextRef="#ctx0" brushRef="#br0" timeOffset="33757.47">18077 5425 392 0,'-13'-7'350'0,"-7"0"-105"15,6 0-87-15,2 3-55 0,-8-4-36 0,14 5-18 0,-7-5-9 16,-1 5-3-16,8-5 2 0,0 4 3 0,0-3 4 0,-2 7 0 15,8-3-1-15,-6-1-1 0,6 4-3 0,0-3-2 0,0 3-9 16,0 0-8-16,0-4-5 0,0 4-6 0,0 0-3 16,6 0-4-16,2 0-3 0,4 4 2 0,2-4-1 15,-2 0-1-15,14 3 0 0,-7 1 3 0,15-1 0 0,-1 1 1 16,5-1-2-16,7 1 1 0,8 4-2 0,-1-5 1 0,7 1-2 16,6 0-1-16,0 2 0 0,14-1 0 0,-2-1 1 15,8-1 0-15,6-3 0 0,7 4 0 0,7-1 1 0,5-3 1 16,1 4-2-16,13-4-1 0,-7 3-1 0,13-3 1 15,-6 0 1-15,7 4 3 0,-1-4 1 0,6 0 2 0,2 0 1 16,-2 0 1-16,1 0 3 0,0 0-2 0,-6 0 0 0,-1 0 3 16,-7-4 1-16,-12 1 3 0,0 3 0 0,-7-4 3 15,-12 1 2-15,-7-1 3 0,-14 4-1 0,-6-3 1 0,-6 3 0 16,-13-4 1-16,-8 4 5 0,-5-5 11 0,-7 5 9 16,-13-3 5-16,0 3 2 0,0-3-1 0,-7 3-2 0,-6-4-4 15,0 0-10-15,-12 1-19 0,-2 3-26 0,2-3-35 0,-15 3-32 16,-5 0-34-16,-1 0-37 0,-6 3-59 0,0-3-104 15,-13 0-143-15,0 3-73 0,-7-3-26 0</inkml:trace>
  <inkml:trace contextRef="#ctx0" brushRef="#br0" timeOffset="34429.18">18786 5909 231 0,'0'-4'411'15,"0"1"-99"-15,8-1-111 0,-8 0-77 0,6 1-45 0,0-2-23 16,-6 2-13-16,7 3-5 0,-7 0-5 0,0 0-1 0,6 0-3 16,-6 0-3-16,0 3-2 0,-6 5-3 0,-1 0-1 0,1 3-5 15,0 0-1-15,-8 3 0 0,-6 4-1 0,-6 1 1 16,7-1-3-16,-13 4-2 0,-1-1-2 0,-6 2-1 16,0 0-4-16,0 2 1 0,-7 0 0 0,0 0-2 0,0 2 0 15,-5-6 2-15,-1 6 2 0,-1-2 3 0,8-4 2 0,-8 2 1 16,9 0 1-16,-3-2 3 0,2-3 3 0,13 1 2 0,-8-5-2 15,14 4-2-15,-1-7 0 0,9 4-1 0,4-4-2 16,1 0-1-16,7 1-3 0,0-2-3 0,6 1-2 0,6-3 2 16,0 2 1-16,7-3 1 0,7 1 2 0,0-4 0 15,12-1 3-15,1 1-1 0,6-4 0 0,7 0-1 0,5-4-2 16,1 1-1-16,1-1-2 0,-1 0-1 0,6 0-2 16,0-3 0-16,2 0 2 0,-2 0 1 0,7-1 3 0,-7 1 1 15,-5-3 3-15,6 2 0 0,-14 1 1 0,8-1-1 0,-15 4-2 16,2 2-2-16,-7-3-3 0,-7 2-2 0,-1 3-4 15,-11-4-5-15,-2 4-5 0,2 0-4 0,-1 0-9 0,-13-5-10 16,7 5-17-16,-7 0-19 0,-7-3-24 0,7 3-30 16,-13-7-45-16,-1 3-79 0,7-2-113 0,-5-3-71 0,-7 2-40 15</inkml:trace>
  <inkml:trace contextRef="#ctx0" brushRef="#br0" timeOffset="34663.64">18663 6136 248 0,'0'-8'483'0,"0"1"-109"0,6-1-153 16,-6 6-93-16,7-2-52 0,-7 4-30 0,0-4-14 0,7 4-11 16,-7 4-3-16,6 0 1 0,0 3 2 0,-6 0-2 15,8 4 0-15,-2 7-1 0,0 0 0 0,-6 1 2 16,6 3-1-16,-6 7-1 0,0 0 0 0,0 1 1 0,0 3 0 16,-6 3 1-16,0 2-2 0,0 1 1 0,-8 5-4 0,8-3-2 15,-8 2-2-15,1-2 0 0,1 3-3 0,-2-4-1 0,2 0-1 16,-3-3-3-16,3 3 1 0,6-7-2 0,-7 0-4 15,6-4-9-15,1 1-12 0,0-5-11 0,6 2-17 16,-8-10-26-16,8 3-41 0,0-6-70 0,0-3-147 0,8-8-79 16,-8-3-48-16</inkml:trace>
  <inkml:trace contextRef="#ctx0" brushRef="#br0" timeOffset="35179.01">19366 6275 263 0,'14'-4'551'15,"-2"-3"3"-15,-4 7-223 0,-2 0-147 0,0 0-74 16,1 4-40-16,-1-1-21 0,1-3-7 0,-7 7 1 0,0 2 2 16,-7 1 2-16,1 0 1 0,-7 7-4 0,-1-3-3 0,2 3-6 15,-8 2-5-15,1 3-5 0,-1-4-5 0,0 5-3 16,-6-1 0-16,7 0-2 0,-2 0 1 0,1-5 2 0,-4 6 2 15,4-5 1-15,0 0 1 0,1-2 1 0,0 1 0 16,-1-2 3-16,1-1-2 0,-1 5-2 0,7-4-2 0,-7-5-1 16,0 5-3-16,8 0-1 0,5-1-3 0,-6-3-3 0,0 3-2 15,13-2 0-15,-6 3 0 0,0-1 4 0,6-3-4 16,0 0 0-16,6 4-1 0,0-4-3 0,1 0 1 16,5 4 0-16,7-5 1 0,-4 1-5 0,11 5 5 0,-7-6 0 15,7 1 1-15,-1 0 1 0,2 0-1 0,6 0-1 0,-7 0-2 16,-2 0 1-16,11 1-3 0,-10-2 2 0,1-3-2 0,7 5-1 15,-7-4 1-15,-6 1 0 0,6-1-1 0,-7-4 0 16,1 3 0-16,-9 1 0 0,4-5 0 0,-2 1 1 16,-6 0 5-16,-1-4 15 0,1 3 24 0,-7-3 23 0,6-3 21 15,-6 3 20-15,0-4 14 0,0-3 10 0,0-4 2 0,0-5-6 16,-6 1-12-16,6-2-12 0,-7-5-9 0,7 0-14 16,-6-4-11-16,-1 0-7 0,-1-3-6 0,3 0-7 0,-1 0-12 15,-3-5-9-15,4 2-9 0,-7-2-5 0,5-2-5 0,0 0-1 16,-6-5-3-16,7 4-3 0,-8-3 0 0,8 4-3 15,0-1-1-15,0 3-1 0,-8 2 0 0,8 3-3 0,6 3-2 16,-8 4-2-16,3 4-5 0,-2-1-12 0,7 8-21 16,-8-3-43-16,8 6-77 0,0 1-76 0,0 4-61 0,0 3-55 15,8 0-79-15,-1 0-131 0,-7 0-85 0,5 3-41 16,3-3 27-16</inkml:trace>
  <inkml:trace contextRef="#ctx0" brushRef="#br0" timeOffset="35553.93">19451 5813 165 0,'5'-10'513'0,"4"-1"-24"0,-3 3-204 16,7 1-133-16,0 0-66 0,6 4-33 0,-5-1-17 0,5-1-5 15,1 5-5-15,0 0-2 0,-2 5-1 0,2 2-2 0,-7-4-4 16,1 8-5-16,-2-3-5 0,2 3-2 0,-8 3-2 16,0 1 1-16,-6-1-1 0,0 5 2 0,-6-1 2 0,0 1 0 15,-8 3 2-15,2-4 2 0,-8 1 3 0,7-2 4 0,-1 2 8 16,2-5 8-16,-1 1 11 0,0-5 11 0,6-1 12 16,1-2 11-16,-1-4 11 0,7 1 8 0,-7 0 3 0,7 0-1 15,0-4-7-15,0 3-9 0,0-3-11 0,7 0-11 16,6 0-13-16,-6 0-11 0,13 0-11 0,-2 0-8 0,2-3-6 15,7 3-2-15,-1-4-6 0,6 4-12 0,1-4-19 0,-1 0-35 16,7 1-35-16,-6 3-39 0,6-4-38 0,0-3-54 16,0 2-84-16,-7-5-173 0,1 3-64 0,0-1-23 0</inkml:trace>
  <inkml:trace contextRef="#ctx0" brushRef="#br0" timeOffset="35835.11">19915 6656 242 0,'-8'4'544'15,"2"-4"-24"-15,6 4-197 0,0-4-137 0,6 3-79 16,2-3-41-16,-2 0-16 0,6 0-5 0,-5 0 0 0,13 0 1 15,-8 0 2-15,8 0 0 0,6 0 1 0,-6 0-3 0,6 0-3 16,0 0-1-16,6-3 2 0,1 3 0 0,-7-4 1 16,13 0 0-16,-6 1-3 0,0-1-6 0,-1 0-5 0,0 0-17 15,-5 1-19-15,5-1-22 0,-5 1-29 0,-8-1-29 16,1 1-28-16,-1-1-24 0,-6 4-33 0,0-4-35 0,-6-3-57 16,-1 2-99-16,-6-2-84 0,0 0-36 0</inkml:trace>
  <inkml:trace contextRef="#ctx0" brushRef="#br0" timeOffset="36038.18">20187 6414 305 0,'-6'-3'499'0,"0"0"-119"0,6 3-157 0,0 0-104 0,-7 0-48 0,7 3-23 16,7 0-12-16,-7 1-2 0,0 6-1 0,6-1 0 16,0 1 2-16,2 5 1 0,-2-1-4 0,0 1-4 15,7 4-5-15,-6-1-5 0,-1 3-5 0,0 2-4 0,1 0-1 16,7 2-2-16,-8-4-1 0,-6 5-2 0,6 0-1 0,0 3-5 15,2-3-11-15,-2 0-13 0,0-1-16 0,1 1-15 0,0-1-25 16,-1-2-43-16,7-6-71 0,-7 2-120 0,7-1-82 16,-6-7-49-16</inkml:trace>
  <inkml:trace contextRef="#ctx0" brushRef="#br0" timeOffset="36350.64">20793 6396 163 0,'0'0'493'16,"0"0"-68"-16,0 3-176 0,0 6-118 0,0 1-60 0,8 0-33 15,-2 7-13-15,-6-3-6 0,6 1-1 0,0 6 4 16,2 1 2-16,-3 0 2 0,2 4 3 0,0-1 3 0,-2 1 1 15,3 3 0-15,-8 5 2 0,7-5 0 0,5 3-1 0,-6 2 1 16,2-2 2-16,-2 1-3 0,-6 1-2 0,6-5-3 16,1 0-4-16,-7 4-4 0,7-3-2 0,-7-1-4 15,0-4-8-15,6 5 0 0,-6-5-1 0,7 1-3 0,-1-3-7 16,-6-2-15-16,5-4-19 0,4-1-18 0,-3-2-20 0,-1-6-28 16,2 0-42-16,-7-6-58 0,7 2-86 0,0-8-116 0,-7-3-51 15</inkml:trace>
  <inkml:trace contextRef="#ctx0" brushRef="#br0" timeOffset="36709.9">20742 6360 322 0,'0'-7'469'0,"6"-1"-141"0,-6 1-140 0,6-1-78 0,1 2-39 16,6-6-17-16,0 4-9 0,1-3-4 0,4 5-1 0,2-10 0 16,0 6 2-16,-1-2-1 0,7-3-4 0,1 1-4 15,-1-1-1-15,0 1 0 0,0-1 2 0,-1 0 0 0,2 1 3 16,-1-1 1-16,0 1 5 0,-6 3 3 0,-1 0 1 0,-6 3 0 16,0-3-2-16,1 8-3 0,-8-1-6 0,-1 1-3 0,3-1-9 15,-2 4-5-15,7 4-5 0,-6-4-2 0,-1 7-3 16,0-4 2-16,2 4 1 0,4 5 0 0,-5-1 5 15,0 0 3-15,5-1 4 0,-5 5 6 0,-1-1 2 0,0 1-4 16,2 4 4-16,-8-1 8 0,6 1 5 0,-6 2 2 0,5 1-3 16,-5 0-4-16,9 1-3 0,-9-1 3 0,0 0-5 15,6 3-8-15,-6-2-10 0,0 2-5 0,6 1-6 0,-6-4-17 16,0 3-29-16,6 1-40 0,-6-4-38 0,7 3-38 16,-7-2-49-16,0-1-87 0,0-1-170 0,0-2-69 0,-7-1-38 15,1 0-3-15</inkml:trace>
  <inkml:trace contextRef="#ctx0" brushRef="#br0" timeOffset="37100.44">21444 6927 140 0,'-11'-3'519'0,"-3"-1"-14"0,8 0-190 0,-8 4-142 15,8 0-79-15,0 4-37 0,-1-4-16 0,1 4-5 16,-1 3 2-16,0 0 0 0,7 1 2 0,-6 3 1 16,6 3 2-16,6 1-5 0,1-1-7 0,0 5-6 0,6-1-7 15,-1 1 0-15,2 3-2 0,-1 0-2 0,5-1 0 0,-4 2 1 16,6-2 3-16,-7 2 0 0,0-1 1 0,0-1-2 15,0-2 3-15,0 3 2 0,-7 0 3 0,-6-5 3 0,8 3 4 16,-8-2 6-16,0 0 10 0,-8-3 9 0,8-1 9 16,-12 1 7-16,5-4 4 0,-6-4 1 0,0 5 1 0,-7-6-1 15,1-1-9-15,6-2-9 0,-6 0-12 0,-1 0-11 0,0-3-11 16,1 0-26-16,-7 0-40 0,6 0-50 0,0-3-47 16,7 0-44-16,-6 0-48 0,6-5-64 0,-1-4-102 15,2 2-123-15,5-1-53 0,7-7-3 0</inkml:trace>
  <inkml:trace contextRef="#ctx0" brushRef="#br0" timeOffset="37490.97">21680 6128 376 0,'13'-3'472'0,"7"3"-160"0,-1-4-133 16,7 4-67-16,-6 0-35 0,6 4-16 0,-7-1-7 15,-6 5-2-15,6-1-3 0,-11 4-3 0,4 1-7 16,-12 6-6-16,0-4-5 0,0 8-4 0,-6-3-3 0,0 3 4 15,-2 4 1-15,-4-6 5 0,-1 3 4 0,0 0 7 0,6-2 7 16,-5-3 6-16,-2 1 6 0,8-5 2 0,-1 1 2 16,0-4 5-16,1 0 0 0,6-3 2 0,0-2 6 0,0 2 7 15,6-1 2-15,1-3 0 0,0 0 1 0,5 0 2 16,8-4-4-16,0 0-10 0,5 0-12 0,2 0-15 0,5 0-11 16,0 0-9-16,8-4-10 0,-7 0-24 0,6 0-35 0,-1 1-49 15,9-1-49-15,-9-4-51 0,1 6-57 0,-5-10-95 16,5 4-188-16,-14-1-64 0,2-8-30 0,-8 7 11 0</inkml:trace>
  <inkml:trace contextRef="#ctx0" brushRef="#br0" timeOffset="39240.58">23081 4150 7 0,'0'-4'275'0,"6"1"-61"0,-6-3-59 0,7 1-50 16,-7-2-30-16,6 3-14 0,-6-3-2 0,7 3 0 0,-7 0 2 15,7-2 1-15,-7 1-1 0,6 2 1 0,-6-1-2 16,0 1-3-16,0-1-6 0,0 0-5 0,0 4-4 0,0-3-3 16,-6-1-3-16,6 0-6 0,-7 4-4 0,0-3-4 0,1 3-4 15,-1 0-2-15,-5 3-4 0,4 1-2 0,-4 0-2 16,-3-1 2-16,4 5 2 0,-9-1 1 0,7 1 1 16,-7 2 4-16,1 5 5 0,-1-1 3 0,1 1 1 0,-7 6 3 15,6-1 3-15,-6 1 2 0,6 5 2 0,-12 3 1 0,7 0-2 16,-2 8-3-16,-6 0-2 0,0 6-1 0,-5 3-4 0,5 4-1 15,-6 4-1-15,7 2-2 0,-8 3-1 0,7 2 1 16,0-1 1-16,8 2-1 0,-1 3 0 0,7-2 1 16,-2 3-3-16,2 0 0 0,12 0-1 0,1-3-1 0,6-1-5 15,0 0-1-15,13-4-2 0,0-3-1 0,7 0-2 0,6-3-2 16,0-4-2-16,7-2 0 0,-1-5 0 0,8 3 1 16,-2-8-1-16,8 1-2 0,0-4-1 0,0-3-6 0,-1-5-16 15,7-2-24-15,-7-6-24 0,8-2-26 0,-7-4-31 0,-1-4-54 16,1-7-97-16,-2 0-150 0,-4-7-80 0,-7 0-24 15</inkml:trace>
  <inkml:trace contextRef="#ctx0" brushRef="#br0" timeOffset="39959.36">23126 4593 219 0,'0'-7'403'0,"-6"3"-106"15,6-3-106-15,-6 4-68 0,-1-4-37 0,7 3-19 16,-7 0-10-16,7 0-8 0,-6 1-7 0,-1-1-5 16,1 0-3-16,0 4-6 0,-2 0-5 0,-4 4-3 0,-3-4-2 15,4 7-3-15,-2-3 2 0,-1 4 2 0,-4 2 6 0,4 1 4 16,-5 1 4-16,5 3-1 0,2-1 2 0,-3 1 0 15,10 2 0-15,-1-2-4 0,-1 4-3 0,0-1-5 0,7 1-2 16,0-1-3-16,7 4-3 0,0 0-3 0,-1-1-3 16,7 2-1-16,-1 2-1 0,9-2 0 0,-2 2-1 0,7 0-2 15,-6-2-1-15,4 2 1 0,3 0-2 0,0-3 0 0,-1 4-1 16,-6-3 0-16,6 2 0 0,-7 0 0 0,-6-3 0 16,0 0 0-16,1 1 0 0,-8-2 0 0,0 1 1 15,-6-3 1-15,-6-2-2 0,-8 2 1 0,2 0 2 0,-8-9 2 0,1 5 2 16,-7-3 3-16,0-5 5 0,-1 0 7 0,-5-4 6 15,-1 1 5-15,1-4 6 0,-1 0 6 0,1 0 7 0,6 0 3 16,-1-4-1-16,1 1 1 0,6-4 3 0,1 3 7 16,6-3 4-16,0-1-2 0,7 0-2 0,0-1-4 0,6-3-5 15,0 1-6-15,6-3-9 0,0 2-13 0,7-5-10 0,7 1-9 16,-8-2-7-16,14-1-2 0,-6 2 0 0,7-5-1 16,-1-1 1-16,0 1-2 0,-7 0 1 0,7-3-1 15,0-1 2-15,-8 0-1 0,2 1-1 0,1-4-2 0,-2 3 0 16,-5-3-1-16,-2 0 3 0,2-1-1 0,-8 4 1 0,7-3 2 15,-6 0 2-15,-7 3 0 0,5 1 1 0,-5-2 1 16,0 6-2-16,-5-4 0 0,5 2-2 0,-7 5 0 0,-1-4-1 16,3 8 0-16,-1-5-1 0,-8 4-2 0,8 5-3 15,-7-2-4-15,0 5-9 0,0 0-19 0,-1 4-22 0,2-1-24 16,-3 4-26-16,4 4-28 0,-9-1-25 0,13 4-25 0,-5 0-39 16,6 5-64-16,-8-2-140 0,14 1-59 0,-6 4-32 15</inkml:trace>
  <inkml:trace contextRef="#ctx0" brushRef="#br0" timeOffset="40568.55">23459 4693 189 0,'6'-5'453'15,"1"3"-130"-15,-1-2-123 0,-6 4-77 0,7-4-44 0,-1 4-22 16,-6 0-11-16,7 4-7 0,-7-4-1 0,7 4-3 0,-1-2-3 16,-6 6-1-16,6-1-3 0,-6 1-1 0,7-1-1 0,-7 0-1 15,0 4 2-15,0 1-2 0,-7-1 4 0,1 0-1 16,6 3 2-16,-6 1-1 0,-8-5 0 0,8 5-2 15,-7 4-1-15,0-5-2 0,0 5-3 0,-7-4-1 0,6 3-2 16,2 1 0-16,-7-2 0 0,5-2-1 0,-5 3-1 0,-1 1 0 16,8-4-1-16,-3 2-2 0,4-2-1 0,-3 0-3 15,1-4-1-15,7 4-1 0,-1-5 2 0,7 2 2 0,-6-5 0 16,6 4 0-16,6-3 1 0,-6-2-1 0,13 2 1 16,-6-1-2-16,4 1-2 0,4 0-1 0,5-2-2 0,-8 2 0 15,8-1-1-15,-1 1 0 0,8-1-1 0,-9 0 0 0,10 0 0 16,-3-3-1-16,1 3 0 0,0 0-2 0,-1-3 0 15,3 3-1-15,-2-2 0 0,0-2 0 0,-7 0 0 0,7 1 0 16,-6-4-1-16,6 0 2 0,-7 4 0 0,-5-4 0 16,5-4 0-16,-6 4 1 0,0 0 5 0,-7-4 1 0,1 1 5 15,0 0 1-15,-1-6 2 0,-6 2 4 0,0 0 6 0,0-4 5 16,0 0 0-16,-6 1 5 0,-1-5 5 0,0 1 3 16,-5-6 4-16,-1 3 1 0,-1-6 1 0,2 1 0 0,-8 0 3 15,0-3-5-15,1-4-2 0,-1 3-2 0,0 0-4 16,1-4-3-16,-1 1-8 0,2 0-4 0,4 0-5 0,-6-5-3 15,6 9-5-15,3-4-4 0,-3 4-2 0,2 2-2 16,-2 4-1-16,8 2-4 0,-1 3-11 0,1-1-27 0,-1 7-43 16,1 1-42-16,6-1-36 0,0 5-32 0,0 3-38 0,6 0-66 15,-6 3-124-15,7 1-76 0,-1 3-35 0,7-3-6 0</inkml:trace>
  <inkml:trace contextRef="#ctx0" brushRef="#br0" timeOffset="41084.11">23850 4642 325 0,'-7'0'256'0,"7"0"-92"0,-6-4-65 0,6 4-40 0,-6-4-19 16,6 4-11-16,0 0-7 0,0 0-1 0,-8 0-2 16,8 0 2-16,0 0 3 0,0 0 6 0,0 0 5 0,0 0 7 15,0 0 5-15,0-4 6 0,0 4 0 0,0 0 0 16,0 0-3-16,0 0-7 0,0 0-6 0,-6 0-8 0,6 0-5 15,0 4-7-15,0-4-4 0,0 0-2 0,0 4-4 0,0 0 1 16,0-1 0-16,0 4 4 0,0-2 1 0,0 1 1 16,0 2 5-16,6-1 3 0,-6 3 2 0,0 2 2 0,8 3-1 15,-2 0 1-15,-6-2-1 0,6 3 0 0,-6 2-4 16,7 0-1-16,-1 4-1 0,-6-3 0 0,7 2-3 0,-7 2-1 16,7 2-2-16,-7-2-3 0,6 2 1 0,-6-3-2 0,6 3 0 15,0-3-4-15,-6 0 1 0,8 0-3 0,-2 0 0 16,-6 0 1-16,6-4 0 0,-6 1-1 0,7-1-1 0,0-4 1 15,-7 2-3-15,6-2 3 0,-6 1 0 0,0-8-2 16,0 4 1-16,0-4-2 0,0 1 0 0,0-5 0 0,0 1 0 16,0 0 0-16,0-1 0 0,0 0-1 0,0-3 0 0,0 0 1 15,6 0-4-15,-6 5-5 0,0-5-6 0,0 0-11 16,7-5-13-16,-7 5-20 0,6-3-28 0,-6 0-52 16,7-5-73-16,-7 2-138 0,7-6-77 0,-1 1-46 0</inkml:trace>
  <inkml:trace contextRef="#ctx0" brushRef="#br0" timeOffset="41521.3">24175 4759 389 0,'0'-4'400'0,"7"4"-132"15,-14-4-109-15,7 4-66 0,-6 4-36 0,6-4-23 16,-7 4-10-16,-6 0-6 0,7 3-3 0,-7 0 1 0,0 0-1 16,-1 1-5-16,2-1 1 0,-1 1 3 0,-1 2 2 0,2-3 3 15,-2 1 1-15,2-1 3 0,-1 0 1 0,0-3 8 16,0 3-2-16,6-3-1 0,-6 3-2 0,7-3-5 16,-8 0 0-16,8 0-3 0,-1 2-1 0,1-1-3 0,0-2 0 15,-1 1 0-15,0 3 2 0,7 1 1 0,-6-5 3 0,6 5 0 16,0-2 0-16,0-2 0 0,0 4-4 0,6-1-2 0,1 1-1 15,6-1-3-15,-7 4-2 0,7 0-2 0,1-4-2 16,5 4 0-16,-6-3-1 0,7 2 0 0,-1 2-2 16,1-2-1-16,-1 5 0 0,1-4 0 0,0-1 0 0,-1 2 0 15,0-5-1-15,1 4 0 0,-1 0 2 0,1 1 0 0,-7-6-2 16,0 5 1-16,0 1 0 0,1-4-1 0,-2-2 0 16,0 2 0-16,-4-1-1 0,-2-3-1 0,0 2-1 0,1-1-4 15,0-2-2-15,-7 1-3 0,7-1-8 0,-7-3-7 16,6 4-9-16,-6-4-10 0,0 0-13 0,0 4-14 0,6-4-25 15,-6 0-47-15,0-4-94 0,0 0-127 0,0 1-75 0,0-4-34 16</inkml:trace>
  <inkml:trace contextRef="#ctx0" brushRef="#br0" timeOffset="45661.13">24449 4777 200 0,'0'-4'305'0,"0"1"-75"0,0-1-66 0,0 4-47 0,0-3-27 16,0-1-16-16,0 0-8 0,0 0-10 0,-6 1-6 16,6-2-7-16,0 2-4 0,0-1-6 0,0 2-3 0,0-2-3 15,0 4-3-15,0-5 0 0,0 5 0 0,0-3-1 16,0 3 1-16,0-4-2 0,0 4-2 0,0-3-4 0,0 3 2 16,0 0-4-16,0 0-4 0,0 0-2 0,0 0 0 15,6 0-1-15,-6 0-1 0,0 0-1 0,0 0-4 0,0 0 2 16,0 0 1-16,7 3 0 0,-7-3 2 0,0 0 2 0,6 4 2 15,-6-1 0-15,7 2 2 0,0-1 1 0,-7-2-1 16,6 2 0-16,0 4-1 0,-6-5-2 0,6 5 2 0,2-1-1 16,-2 0 2-16,-6 0 1 0,6 1 0 0,1 3 0 0,-2-3 0 15,3 2-2-15,-1 1-1 0,5 0 0 0,-5 5-2 16,0-6-1-16,-1 5-2 0,0-1-1 0,1 5 0 0,0-4-1 16,-1 2 1-16,1 2-1 0,-1-1 1 0,0-3-2 15,1 6 1-15,-7-5 0 0,7 1 1 0,-1 2-1 0,0-4-2 16,-6-1 1-16,8 1-1 0,-3-1 2 0,2-3-2 0,-7 0 3 15,7-3 1-15,-7-1 5 0,5 0 6 0,-5-3 13 16,8-1 18-16,-8 2 19 0,0-5 23 0,6 3 18 16,-6-6 12-16,0 3 10 0,7-5 5 0,-1-2 6 0,0 0-1 15,2 0-2-15,-2-4-7 0,0-3-7 0,8-2-4 0,-8-2-9 16,7-3-6-16,-8 2-6 0,10-3-11 0,-10-3-15 0,9 2-15 16,-7-2-9-16,6-1-9 0,-7 1-2 0,7-2-6 15,-6 2-8-15,5 0-7 0,-4-4-4 0,-2 2-2 16,-6 2-1-16,6 0-2 0,1 2-3 0,-7-2-4 0,0 2-5 15,0 2-6-15,0 2-13 0,-7 1-24 0,7 3-40 0,0 1-59 16,0 3-68-16,0 3-68 0,0-3-71 0,0 7-97 0,0-3-165 16,0 4-60-16,0 3-23 0,0-4 22 0</inkml:trace>
  <inkml:trace contextRef="#ctx0" brushRef="#br0" timeOffset="46239.13">24690 4216 140 0,'0'0'301'0,"7"0"-64"0,-7 0-60 0,0 0-48 0,0-3-34 16,6 3-27-16,-6 0-14 0,6 0-9 0,-6 0-6 0,8-4-3 16,-2 4-5-16,-6 0-3 0,6 0-2 0,1 0-3 15,0 0 2-15,5 0-1 0,-5 0 2 0,6 0-2 0,-6 4-1 16,5-4 1-16,8 3-2 0,0 2-1 0,-1-2-1 0,1 4-3 16,5 0 0-16,2 5-2 0,-1-2 3 0,6 5-1 15,-7-1-1-15,9 5 2 0,-2 3-2 0,2 4 0 16,-3-1-3-16,3 4-1 0,5 7-3 0,-13 1 0 0,5 4-1 15,3 7-1-15,-8-1 0 0,0 5 1 0,-1 7-1 0,-11-1 0 16,-9 9 0-16,3 2-2 0,-16 0 0 0,3 8 0 0,-15 0-3 16,-5 0 0-16,-15 3 0 0,0 1-2 0,-11 0 1 15,-9-5-1-15,2 2 0 0,-7-6 0 0,-6-1 0 16,5-6 0-16,2-7-1 0,5-2 1 0,1-5 1 0,-2-8 0 16,2 3-2-16,5-10-10 0,1 0-14 0,7 1-23 0,-1-8-35 15,7-3-83-15,1-1-177 0,5 1-84 0,1-7-54 16</inkml:trace>
  <inkml:trace contextRef="#ctx0" brushRef="#br0" timeOffset="55158.7">5970 9319 30 0,'-13'0'661'0,"-1"0"8"16,2 0-14-16,5 0-220 0,7 5-169 0,-7-5-100 16,7 3-75-16,7 1-46 0,0-1-20 0,-1 2-5 15,7-3 1-15,7 2 9 0,0 4 9 0,6-5 10 0,-1 1 11 16,8 0 6-16,0 0 0 0,6-2-2 0,6 3-5 0,1-2-10 15,-1 1-10-15,1-1-14 0,-1 1-22 0,2 0-35 16,-2 0-38-16,-6-1-47 0,0 1-47 0,0 3-38 0,-6-4-34 16,-2 6-35-16,-4-3-40 0,-7 2-44 0,0 3-59 15,-14-4-86-15,-6 7-19 0</inkml:trace>
  <inkml:trace contextRef="#ctx0" brushRef="#br0" timeOffset="55299.51">6205 9700 130 0,'-40'8'659'0,"7"-1"18"0,1-3-78 16,6 0-182-16,6-1-128 0,7 2-83 0,0-5-69 15,7 2-43-15,6-2-21 0,0 0-8 0,6 4-1 0,0-4 2 16,14-4-3-16,7 4-4 0,12-2-3 0,-1-6-11 0,15 4-28 16,6-4-58-16,6-3-70 0,5 1-71 0,16-1-71 15,-1-4-95-15,12 0-151 0,2 1-106 0,-2-4-60 0,7 3-4 16</inkml:trace>
  <inkml:trace contextRef="#ctx0" brushRef="#br0" timeOffset="58985.92">15549 3162 276 0,'-14'-5'285'0,"-5"2"-108"0,6-5-68 0,0 4-36 0,-1 1-16 0,2-1-9 0,5-3-9 16,-6 4-5-16,7-1-6 0,-1 0 0 0,1 0 3 0,6 1 2 16,-7-1 0-16,7-4-5 0,0 8-2 0,0-6-4 0,-8 2-2 15,8 0-4-15,0 1-6 0,0-1-2 0,0 0-2 32,0 4 0-32,0-4-2 0,-5 2 0 0,5-3 0 15,-6 2 0-15,6-1-1 0,-9 1-1 0,4-1-2 0,5 0 0 0,-6 0 1 0,0 1 2 0,-1-4-1 0,-6 2-1 0,6-1 0 16,-5-1 1-16,-2-5 1 0,2 4 0 0,-2-2 1 0,0-1-1 15,2 0 2-15,-7-1-1 0,5 2 2 0,-5-5 1 32,6 4 0-32,0-3 0 0,-8-1 0 0,10 3-2 15,-3-2 2-15,1 3 2 0,7-4 2 0,-8 5-2 0,8-1 1 0,-6-1 0 0,4 2 0 0,2-1 2 0,6 0-2 0,-6 0-2 16,-1-1 0-16,1 6 1 0,-1-6-1 0,7 5 1 31,-7-5-1-31,0 2-1 0,2-1 0 0,-1 0-1 0,-3 0-2 0,4 0-2 0,-8 0-1 0,6 0-2 0,1 0 1 16,-7 0 0-16,7 0 0 0,-8-1 0 0,2 6 0 0,-3-5-1 15,3 3 1-15,-1-3 2 0,0 4-2 0,-7-4 0 0,8 4 0 16,-8-4-1-16,1 4 0 0,-2-4 0 0,9 3 0 16,-7-3 0-16,-1 4 1 0,7-4-1 0,-7 0 1 15,8-1 0-15,-8 3 0 0,0 1 0 0,1-4 0 0,-1 2 0 16,1-1 0-16,-1 0 0 0,-7 3 0 0,7-3 0 0,-4 0 0 16,-10 1-1-16,1 2-1 0,9-4 1 0,-16 5-1 0,7 1 1 15,-6-2-1-15,1 0 1 0,-2 1-1 0,1 5 2 16,0-6 0-16,-1 4 1 0,8-4-1 0,-7 5 0 15,0-5 0-15,7 5 0 0,-8-5 0 0,7 4 0 0,1-3 1 16,-1 0-3-16,1 4 2 0,6-5-1 0,-7 1 1 0,7 3 0 16,1-4 0-16,-9 2 0 0,9-2 0 0,-1 0 0 15,0-1-1-15,-2 1 0 0,-3-1-2 0,5 3 2 0,-7-2 1 16,7 2 0-16,-6-3 0 0,-1 6 0 0,1-4 1 16,-1 3 1-16,1 1 0 0,-8-1-3 0,1 4-1 0,0-4 1 15,0 0 0-15,-1 4 0 0,2 0-2 0,-7 0 1 0,5 0 1 16,1 0 1-16,-7 0 0 0,6-3-1 0,-4 3 0 15,4 0 1-15,1 0 0 0,0-4-1 0,1 1 1 0,4 3 0 16,-5 0 0-16,7 0 1 0,-1-5 0 0,7 5-1 0,-6 0 0 16,-1 0 0-16,1 0 0 0,5 0 0 0,-5 0 0 15,-1 0 0-15,7 5 0 0,0-5 1 0,-7 0 0 0,7 3 0 16,-6 1 0-16,5-1-1 0,-5-3 1 0,6 4-1 16,-7 0 0-16,1 0-1 0,-1-1 1 0,7 1 1 0,-6-4-1 15,-1 3 0-15,7 1-1 0,-7-1 3 0,1-3-1 16,6 4-1-16,-7-4 0 0,7 5-1 0,-7-5 1 0,7 3 0 15,-6-3 0-15,-1 3-2 0,1 1 0 0,-1 0 1 16,1-1 0-16,-7 0 1 0,6 2 0 0,-6 2 2 0,0-2-1 16,6 1 0-16,-6 2 1 0,7-5-1 0,-1 5 0 0,1-2 0 15,-2 2 0-15,2-4-1 0,7 3 0 0,-1 1 0 0,-1-5-1 16,0 4 0-16,2 0 0 0,-1 2 1 0,7-3 0 16,-7 5 0-16,-1-3 1 0,8 4 0 0,-8-6 1 15,8 5 0-15,-7 1-1 0,6-3 1 0,-7 3 1 0,9 3-1 16,-8-5 0-16,0 5 0 0,-7-1 0 0,7 2-1 0,-6-2-1 15,5-3 1-15,-6 3-1 0,1 2 0 0,6-5 0 16,-6 3 0-16,5-3 2 0,-5 0 0 0,6 4-2 0,0-4 0 16,0 0 1-16,0 0-1 0,0-1-2 0,0-2 0 0,-1 4 0 15,-5-3 2-15,6 3 0 0,0-4-2 0,-1 3 0 16,2 0 1-16,-1-4 2 0,0 4-1 0,0 0 1 0,-1 0-1 16,8-1 0-16,-7 5 1 0,0-3-1 0,0 2 1 15,6 1-1-15,-6 0 0 0,0 3 0 0,0-4 0 0,0 4 0 16,0 1 0-16,0 3 1 0,-1-4-1 0,1 4 2 15,7-1 1-15,-7 6-1 0,0-6 1 0,0 6 1 0,7-2 0 16,-7-4-1-16,-1 6 0 0,1-2 1 0,6 0-2 0,-5-2 3 16,5 2 0-16,-6 5 2 0,6-4 0 0,1-1 2 15,-2 1 0-15,1-4 0 0,2 4-2 0,5-1 1 0,-6 1-1 16,5-1-3-16,2 1 1 0,-8 1-1 0,6-2 0 0,2-4 0 16,-1 5-1-16,0 3 0 0,0-3 0 0,0-1-2 15,6 2 0-15,-6-2 0 0,1 1-1 0,4-1 6 16,1 0-2-16,-4 2-3 0,2-2 2 0,4 1 0 0,-8-1-2 15,7 1 0-15,-1-1 0 0,0 2-4 0,-5-2 2 0,6-3 0 16,-2 4 0-16,2-5-1 0,0 4 2 0,-1-2 0 0,1-1 1 16,-8 0-1-16,7 1 0 0,2-2 0 0,-10 1 0 15,4 1 0-15,4-2 1 0,-6-3 0 0,0 4-1 16,-1-3 0-16,2 2 1 0,-2 1 1 0,2-3-1 0,-2 3 2 16,8 0-1-16,-7 0-1 0,1 0-1 0,4-4 2 0,-4 4-1 15,5 0-1-15,0 0 0 0,-6 0 0 0,7 0 1 16,0 4 0-16,6-1 0 0,-14 1 0 0,7 0 2 0,7-1 0 15,-5 1-2-15,-3 3 2 0,1 0 1 0,2-2-2 16,5 2 1-16,-7 0-1 0,1 0 2 0,-1 1-1 0,1-1-2 16,-1 0 0-16,1-3-1 0,-8 3 0 0,8 0 0 0,0-2 0 15,-1 2 0-15,0-4 0 0,7 0 1 0,-7 1 1 16,2-4 0-16,5 1 2 0,-7 2 0 0,7-4 1 0,0 2 1 16,-7 2-1-16,7-2 1 0,0 2-2 0,7-3 0 15,-7 4-1-15,0-1-1 0,7-3 0 0,-7 4-2 0,5-1 1 16,-5 1-2-16,0 3 1 0,7-2 0 0,-7-2 0 0,7 4-1 15,-7 0 1-15,7-3 0 0,-1 3 1 0,-6 0 1 16,14 2 0-16,-8-2 0 0,0 0-1 0,1 0 2 0,6 3-2 16,-7 6 2-16,6-6 0 0,3 5-1 0,-3 0 1 15,2 0 0-15,5 3-1 0,-6-4-1 0,0 5 1 0,7-1-1 16,-8 0 0-16,8 3-1 0,-8-1 0 0,3 1 0 16,3 2 1-16,-4-6-1 0,-1 5 1 0,7-3-1 0,-9 0 0 15,9-5-1-15,1 1 0 0,-2-4 0 0,1 4 1 0,-1-5 0 16,1 1 0-16,6 3 0 0,-6-3 0 0,-1 0 1 0,7 1-1 15,-6 2 1-15,6-3 1 0,-7 4 1 0,7-1-2 16,0 1 0-16,0-1 1 0,1-2 1 0,-1 2 0 16,-1 0 2-16,1 1-3 0,1-1-1 0,-1 2 0 0,0-1 2 15,0 0-2-15,0-1 0 0,0 0 0 0,6 1-1 0,-6-1 1 16,-6 2 2-16,6-2-1 0,1-4 1 0,-1 5-1 16,-7-3-1-16,7-5 0 0,0 4 0 0,-6-4 1 0,5 1-1 15,-5-1 0-15,6-4 2 0,1-2-1 0,-1 2 0 16,-1-2 0-16,8-6 3 0,-7 2-1 0,6-1 2 0,1 1 0 15,0-5-1-15,-8 1 2 0,9-5 0 0,-2 6-1 0,1-6-1 16,-1 5-2-16,-5-3 1 0,5 2-2 0,-6-3-1 16,7 0-1-16,-7 3 1 0,-1-3-1 0,-5 4 1 0,6-4 0 15,1 3 0-15,-9-2 1 0,9-2-1 0,-7 5 0 16,-1-3 0-16,7 2 1 0,-6-3 0 0,6 3 0 0,-6-3 1 16,4 0-1-16,3 4 0 0,-7-4 0 0,6 0 0 0,0 0-2 15,0 1-3-15,7-3 1 0,-8 3 2 0,8-4 2 16,0 2 0-16,0-3 0 0,-8 2-1 0,9-3 4 15,-2 2 1-15,1-2-2 0,-1-1 0 0,7 2-1 0,-7 0 1 16,7-3 1-16,-5 3 2 0,4 1 6 0,1-5 4 0,0 1 4 16,7 4 3-16,-7-6 3 0,7 2 1 0,-1-4 5 0,1 4 2 15,6-4 1-15,-6 4 0 0,6-4 1 0,0 0-1 16,0 3-1-16,7-3-3 0,-7 0-3 0,-1 0-5 16,2 0-6-16,-1 0-4 0,1 0-7 0,-2 0-1 0,-5 0-5 15,6 0 0-15,-6-3-3 0,-1 3 1 0,1 0-1 0,7-4 0 16,-8 0 0-16,1 0 1 0,5 2 0 0,-5-6 1 15,-1 4 0-15,8-3 1 0,-7 3 0 0,-2-3 0 0,9-4 1 16,-7-1 0-16,0 2-1 0,6 0 0 0,-8-6-1 0,3 2 0 16,-3-4 0-16,4 3 0 0,-3-4 2 0,-8 5 0 15,4-8 1-15,-2 3-1 0,0 1 2 0,-7-3 0 0,8 1 0 16,-7-1-3-16,4-1 0 0,-9 3-1 0,4 1 0 16,1-3-1-16,-1 2-1 0,1 1-1 0,-7-5 0 0,0 5 3 15,7-4-1-15,-7 3 2 0,0-2 2 0,7-1 1 0,-7-1 0 16,6-2-1-16,1 3 1 0,-1-3-1 0,1-1-3 15,5-3 2-15,-5-1-2 0,7-3-1 0,-8 1 0 16,7-1 0-16,-6-1-1 0,-1-3 2 0,7 1 0 0,-6 0-1 16,-1 2 0-16,2 2 1 0,-10-1 1 0,3 0 2 0,-1 4 1 15,0 0 4-15,-6-1 2 0,-1 5 3 0,1-1 0 0,-7 0 1 16,7 0 1-16,-8 0 0 0,2 1-1 0,5-1 0 16,-6 1 0-16,-1 0 3 0,9-4 1 0,-9 2 3 15,2-2-1-15,-1 0 0 0,-7-1-1 0,8-3-3 0,-3 4-3 16,-3-4-5-16,4 0-3 0,2-1-2 0,-7 2-3 0,12-1-1 15,-13-3 0-15,14-1 0 0,-6 4 1 0,-2-7 0 16,7 3 1-16,-5 0-1 0,-2-4 0 0,8 5 0 0,-6-1-1 16,5 1 0-16,-6-1 1 0,0 4 0 0,1 1-2 15,-3-2 1-15,-4 1 4 0,7 1-1 0,-8-2-2 0,7 1 2 16,-7 4 0-16,2-3 4 0,-2 3 1 0,0-5 6 0,0 5 1 16,2 0 7-16,-2-5 6 0,0 2 3 0,1 2 3 15,-1-3 2-15,0 0 0 0,2 1-3 0,-2-6-2 0,-6 6-5 16,5-5 5-16,3 4-6 0,-1-3-9 0,-1-1 7 15,0-4-8-15,1 5-7 0,0-4-4 0,-1-1-2 0,1-3-8 16,-1 0 2-16,0 0 0 0,2 5-7 0,4-6 5 0,-7 6 4 16,3-3 3-16,-1 2 0 0,-2 1 0 0,3 2-1 15,-2 3 1-15,1 1 0 0,0 1 0 0,-1 3 0 0,0 0 1 16,0-2 1-16,-6 6 2 0,8 3 2 0,-2 0 0 16,0 1 2-16,1-2-1 0,-7 5-3 0,6-1 1 0,1 2 0 15,0 2-3-15,-1-4 1 0,0 5-1 0,-6-2-2 0,5 2 0 16,10 2 0-16,-10-2-1 0,3-1 1 0,-1 1 6 15,-1-1-3-15,1 1-1 0,5-4-3 0,-5-1 1 0,0 4 0 16,-1-3 0-16,0 0 0 0,8-4-7 0,-8 4 4 16,7-4 2-16,-6 0 2 0,-2-1 0 0,9-2 0 0,0 0 0 15,-8-4 0-15,7-5 0 0,0 5-1 0,-7-4-2 16,1 0 1-16,6 4-1 0,-6-4-1 0,-1 3 1 0,0-3-1 16,1 4 0-16,0 0 1 0,-1 0 0 0,-6 3 1 0,7-4-1 15,-7 5 1-15,0-4 1 0,0 2-2 0,0-2 0 16,0 0 1-16,0-1 1 0,0 1 1 0,0 0 0 0,0 0-1 15,-7 0 1-15,7-1 0 0,-6 1 0 0,-1 0-1 16,0 0-1-16,1-1-2 0,-7 5 0 0,6-4 0 0,-6 3-1 16,1 0 0-16,-2 0 0 0,2 0-1 0,-2 5 0 0,-5-1 2 15,6 0-3-15,-6 4-1 0,5 2-9 0,-6 2-14 16,8-1-16-16,-1 5-31 0,-7-2-35 0,0 5-32 16,1 3-28-16,-1 0-25 0,-6 8-24 0,0 0-39 0,0 3-100 15,1 5-109-15,-2-2-47 0,-5 1-17 0</inkml:trace>
  <inkml:trace contextRef="#ctx0" brushRef="#br0" timeOffset="61610.31">14049 3246 305 0,'-6'-8'269'0,"-7"4"-97"0,6-6-64 16,1 3-31-16,0-1-14 0,-1-3-5 0,7 1-3 0,0-7-4 16,0 8-7-16,7-7-7 0,-1-2-3 0,7 3-4 0,0-6-3 15,7 2-3-15,-1-2-3 0,1-1-3 0,12-4-3 16,-5 4-1-16,5-8-1 0,7 5-1 0,1-4-1 0,4-1-2 16,9-3-2-16,0 4-1 0,4-8-2 0,1 5 6 0,9-9 1 15,-3 1-2-15,15 0 0 0,-7-5-2 0,6 1 2 16,0 1-2-16,0-2 1 0,7 2-2 0,-7-2-1 15,7 6-1-15,-7-2 2 0,-7 4 1 0,0 4 1 0,-5 1 1 16,-7-2 2-16,0 5-3 0,-7 0 1 0,-13 3 1 16,0 4 3-16,-7 0 7 0,-12 3 3 0,-1 2 1 0,-5 2 1 15,-8 4 0-15,0 0 0 0,-12 0-4 0,0 1-4 0,-8 2-7 16,2 1-4-16,-8-1-1 0,1 4-4 0,-7 1-1 16,6-1-1-16,1 1 1 0,-1 3-1 0,7 0 0 0,6 0 0 15,-6 0-1-15,13 3-1 0,-6 1 2 0,12-1 0 0,-6 1-1 16,13 4-1-16,1-1 0 0,5 1-3 0,7-2-1 15,0 2-4-15,0-1 0 0,0 4-2 0,0-4-1 0,7 4-1 16,-14-3 1-16,7 3 1 0,-6-1 3 0,-7-2 5 16,0-1-1-16,-7 5 2 0,1-5 1 0,-7 1 2 0,0-2 0 15,-7 2 1-15,-5-1-1 0,-2 1-2 0,-6-1 1 0,2 0-6 16,-9 0-6-16,1 1-15 0,0-1-23 0,0 3-41 16,7-1-82-16,-7-3-165 0,6 2-82 0,1-2-48 15</inkml:trace>
  <inkml:trace contextRef="#ctx0" brushRef="#br0" timeOffset="65203.21">11039 7078 181 0,'0'-4'444'0,"0"4"-105"0,6-4-120 16,-6 1-86-16,0 3-51 0,0-5-28 0,0 2-15 15,0 3-7-15,8-3-2 0,-8-1 2 0,0 0 0 0,0 4-1 16,0-3-3-16,0 3-2 0,0 0-3 0,6 0-1 16,-6-5-5-16,0 5-4 0,0 0-2 0,0 0 0 0,6 5 0 15,-6-2 2-15,7 1 5 0,-1 0 2 0,0 7 3 0,2 0 2 16,-2 3 1-16,-1 4 5 0,2 4-2 0,7 0 1 15,-8 7-1-15,8 1-1 0,-8-1-2 0,7 8 0 0,-7-5-4 16,8 6-2-16,-8-1-5 0,8-1-1 0,-8 0-5 16,7 1-1-16,-7 0-2 0,7-4-1 0,-6 4-1 0,5-4-1 15,-4-1-3-15,-2-2 2 0,0-1 0 0,1-3-2 0,0 0 2 16,-1-5-2-16,1 1 1 0,-7-4-1 0,0 1 2 16,6-5-1-16,-6-3 2 0,0 1 4 0,0-5 6 0,0-1 10 15,0-1 11-15,-6-2 9 0,-1 1 8 0,1-4 8 16,-1 0 4-16,-6-4 1 0,7 1-6 0,-8-2-4 0,1-1-6 15,-6-5-9-15,6 3 1 0,-7-3 2 0,7 0 0 0,0 0 1 16,-6 0 4-16,5 0-2 0,2 1 0 0,-3 2 0 16,4 1-5-16,-3-1-11 0,8 1-3 0,-1 4-8 0,1-1-5 15,0 4-5-15,6 0-3 0,0 0-4 0,0 4-2 16,0 3-3-16,0-4-3 0,6 5-4 0,0 3-3 0,1-4-4 16,-1 4-3-16,8-4-2 0,-8 4-3 0,6-3 0 15,2-1 0-15,-1 0 2 0,7 0 1 0,-8-3 3 0,2 4 3 16,6-4 4-16,-9-4 3 0,3 4 3 0,-1-4 2 0,0 0 0 15,1-4 4-15,-2 4 1 0,2-4 0 0,-8 0 1 16,7 0 0-16,-7 0-1 0,0-3 1 0,-6 5 1 0,8-7-1 16,-8 2-1-16,6 0-6 0,-6-1-18 0,0 1-27 15,0-4-30-15,0 4-37 0,-6-4-46 0,6 0-70 0,0 0-140 16,-8 0-111-16,2-4-66 0,0 5-26 0</inkml:trace>
  <inkml:trace contextRef="#ctx0" brushRef="#br0" timeOffset="66734.35">12975 7224 422 0,'0'-7'409'0,"0"3"-141"15,0-3-116-15,0 3-66 0,0 1-33 0,6-1-16 16,-6-1-8-16,6 3-3 0,-6-3-1 0,8 5 1 0,-2 0 1 16,0 5 0-16,0 2 0 0,8 0-3 0,-8 4 1 0,1 4-2 15,-1-1-1-15,-1 9-1 0,4-2-2 0,-3 4-3 16,-1 4-2-16,2 2-2 0,1-2-5 0,-2 0-3 0,0 3 0 16,7 2-3-16,-6-5-1 0,0 4 1 0,-1-3 0 15,0-1 0-15,0-3 0 0,2-1 1 0,-2 1-1 0,-1-1 0 16,-5-6 2-16,8-1 0 0,-8 1 4 0,0-5 2 0,0-3 7 15,0-3 8-15,0-1 8 0,0 0 8 0,-8-4 7 16,3 5 3-16,-1-8 4 0,-2 0-1 0,-4 0-1 0,-1 0-8 16,0-4-7-16,0 0-7 0,-1-2-6 0,2 2-4 15,-8-7 0-15,7 3 1 0,-7 1 0 0,8 4 2 0,-2-4 3 16,2-1-1-16,5 4 0 0,-6 4-3 0,6-3-4 0,7 3-7 16,0 3-3-16,-7 1-4 0,14 4-5 0,-7-1-3 15,7 3-4-15,6 2-1 0,0-1-4 0,7-1-3 0,-1 1-3 16,1 0-1-16,6 4-2 0,0-4-4 0,0 0 0 15,-1-3-1-15,9 3 0 0,-9-4 0 0,1 0 6 0,7-3 1 16,-7 0 4-16,-6-1 3 0,-1-3 6 0,1 0 5 0,0 0 2 16,-8-3 2-16,2-1 4 0,-1 0 5 0,-7-3 6 15,0 0 6-15,0-4 6 0,-6 3 3 0,0 0 1 0,0-1-2 16,-6-3-2-16,0 1-5 0,-7 0-7 0,0-4-11 0,6 4-26 16,-12-4-29-16,12 5-33 0,-5-9-39 0,-2 5-63 15,0-5-110-15,9 1-138 0,-10-8-79 0,10 4-32 16</inkml:trace>
  <inkml:trace contextRef="#ctx0" brushRef="#br0" timeOffset="69092.92">8791 10192 68 0,'0'0'222'0,"0"0"-32"0,6-4-31 15,-6 0-28-15,8 4-30 0,-2-3-25 0,-6-2-18 0,6 5-13 16,-6-3-8-16,7-1-3 0,-7 4 0 0,0-3 0 0,6 3 3 16,-6 0 1-16,0 0 1 0,0-5-1 0,0 5-4 15,0 0-2-15,0-2-4 0,0 2 2 0,0-4 0 0,0 4 1 16,0-4 1-16,0 4 4 0,-6-4 4 0,6 1 3 15,0 3 7-15,0-4 6 0,-7 0 7 0,7 0 6 0,0 4 6 16,-6-2 5-16,6-3 6 0,-6 5 5 0,6 0-5 0,0-3-8 16,-8 3-11-16,8 0-13 0,0 0-11 0,0 3-10 15,-6 4-10-15,6 1-8 0,0 3 0 0,-6 4 7 16,6 7 9-16,-6 0 9 0,6 7 10 0,-8 0 6 0,8 8 4 16,-7 3 3-16,7 1-1 0,0 3-6 0,-5 0-7 0,5 4-7 15,5-2-6-15,-5 6-2 0,0-4-5 0,7-1-1 0,1 2 0 16,-2-6-1-16,0 1-4 0,0-1-1 0,2 2-2 15,-2-5-6-15,0 0-2 0,1-3-3 0,-1 0-4 0,1-4-2 16,0-4-1-16,-1 1-1 0,-1-5-1 0,-5 1 1 16,8-5 0-16,-8 1-1 0,7-7 1 0,-7 0 0 0,0-3 0 15,5-3-1-15,-5-1-2 0,0-4 0 0,0 4-1 16,0-8-15-16,0 2-33 0,0-4-45 0,0-2-51 0,0-4-46 16,0-3-48-16,0-3-70 0,0-9-112 0,0 1-122 15,-5-7-52-15,-2 0 2 0</inkml:trace>
  <inkml:trace contextRef="#ctx0" brushRef="#br0" timeOffset="69436.78">8609 10181 245 0,'-20'-8'506'0,"14"1"-99"15,-7 2-158-15,7-1-97 0,-8 2-50 0,14 0-27 16,-6 1-17-16,6-1-9 0,0 4-3 0,0-4-5 0,6 0-5 16,8 4-4-16,-2-2-2 0,8 2-3 0,-2 0 2 0,9-5 0 15,6 5 1-15,-1 0 2 0,1 0 0 0,7 0 2 16,-2-3 2-16,8 3 4 0,0 0 3 0,6-4 4 0,-8 1-1 16,10 3 1-16,-2-4 1 0,7 0-2 0,-8 0-5 15,1 1-6-15,1-1-6 0,-8 4-5 0,1-3-6 0,-1 3-5 16,-12 0-4-16,7 0-6 0,-15 0-4 0,7 0-6 0,-12 3-14 15,6-3-19-15,-13 4-18 0,1-1-19 0,-2-3-15 16,-6 0-12-16,2 8-8 0,-8-4-9 0,-8 3-3 0,2 1 3 16,-6-2-1-16,-8-2-5 0,-7 7-12 0,1-3-23 0,1-1-30 15,-15 3-56-15,0 2-61 0,-4-2-70 0</inkml:trace>
  <inkml:trace contextRef="#ctx0" brushRef="#br0" timeOffset="69655.32">8739 10397 126 0,'-39'6'435'0,"0"6"-86"0,7-5-118 0,-1 4-91 0,7-4-56 0,6 0-32 15,7 2-20-15,-1-3-7 0,9 2-3 0,-2-2 1 16,7 3 4-16,7-1 2 0,-2-2 3 0,9-2 3 0,13 3 3 16,-2 1-3-16,0-2-2 0,16-1-3 0,4 2-1 15,0-4-1-15,1 5-1 0,7-4-1 0,-1 3 0 0,6-4 0 16,0 4 1-16,1-3 0 0,6 0-3 0,-6 0 1 0,7-4-1 16,-1 3-2-16,0-3-2 0,0 0-6 0,-6 4-2 15,-1-4-2-15,1 0-5 0,-14 0-9 0,1 0-17 16,-1 0-17-16,-12 0-19 0,-1 0-19 0,-5-4-30 0,-1 1-52 15,-6-5-90-15,-1 1-144 0,-12-4-64 0,-1 4-29 0</inkml:trace>
  <inkml:trace contextRef="#ctx0" brushRef="#br0" timeOffset="70139.56">8406 9448 388 0,'-13'-5'497'0,"13"2"-168"0,-5 3-151 0,-2-3-83 15,7 3-38-15,0 0-15 0,7 3-3 0,-2-3 6 0,2 3 6 16,7 2 7-16,5-1 9 0,1-4 7 0,6 3 4 15,6 2-4-15,1-5-6 0,6 2-6 0,7-2-3 0,-1 0 1 16,1 0 0-16,-2 0-3 0,9-2-2 0,-7-3 0 0,6 2 0 16,-6-1-4-16,-2-1-5 0,3-1-8 0,-8-2-6 15,-6 2-4-15,-1 1-1 0,-6 1 4 0,-6-3 3 16,-7 4-2-16,-7-1 1 0,-1 1-4 0,-10-5-3 0,5 4-2 16,-13 1-8-16,0-4-10 0,-6 2-6 0,-1 5-2 0,-6-2-2 15,7-2 1-15,-7 4 1 0,6-4-1 0,0 4 3 0,7 0-4 16,1-4-6-16,4 4-5 0,8 4-2 0,0-4-2 15,8 4 6-15,-2 0-6 0,7 3-6 0,7-4 1 16,-1 4 4-16,7-3 0 0,0 4 0 0,0-5 5 0,7 1-6 16,-7 3 6-16,5-4 4 0,-4 1 4 0,0 1 3 0,-1 1 1 15,-7-2 3-15,1 0-1 0,-8-1 0 0,-4 0-2 16,-2 2 0-16,0-1 0 0,-6-1 0 0,-6 2 1 0,-8-3 2 16,2 2 0-16,-8 4 0 0,1-5 3 0,-7 1 1 15,-1 4-3-15,-5-1-1 0,6 0-7 0,0 0-18 0,-1 1-28 16,1-1-31-16,6 0-30 0,8 0-31 0,4 4-47 0,8 0-89 15,0 1-165-15,15-4-77 0,-2 1-23 0</inkml:trace>
  <inkml:trace contextRef="#ctx0" brushRef="#br0" timeOffset="70764.4">9899 11430 428 0,'-7'-11'433'15,"7"3"-118"-15,-6 2-113 0,-1-6-73 0,7 5-33 0,-6 0-13 16,6-1-5-16,0 5 0 0,0-5 0 0,-7 5-2 15,7-2-3-15,0 3-4 0,0 2-9 0,0 0-11 16,0-4-11-16,-6 8-9 0,6-4-9 0,0 2-2 0,-7 6 3 16,7 0 6-16,-6 3 5 0,0 3 5 0,-2 0 2 0,2 1 4 15,0 5 7-15,-7-3 7 0,13 2 7 0,-7 3-2 0,1-1 2 16,-1 1 2-16,7 4 3 0,0-1 1 0,0-2-2 16,7 2-7-16,6-3-9 0,-6 0 0 0,5 4-2 15,8-4-4-15,-1 0 0 0,1-4-3 0,6 1-3 0,0-1-1 16,0-3-4-16,0-1-2 0,7-3 1 0,-8-4 2 0,9 1 0 15,-2-5 6-15,-7-3 9 0,9-3 6 0,5-5 7 16,-7 1 9-16,7-8 5 0,-6 1 5 0,-1-1 3 0,0-3 3 16,-5 0-6-16,-1-5-5 0,-6 1-4 0,-2-3-8 15,2 0-6-15,-6-1-7 0,-7 0-5 0,-1 0-7 0,-6-3-5 16,0 0-10-16,-13 3-3 0,-1-3-3 0,-6 3-5 0,-4 1-1 16,-2 2-3-16,-15 1-3 0,3 1-3 0,-7 3 3 15,-8 3-6-15,7 3-12 0,-13 2-14 0,14 2-18 0,-7 1-23 16,7 7-38-16,5 0-69 0,8 0-89 0,6 7-83 0,13 1-101 15,6 0-188-15,7 1-81 0,7 3-51 0,6-2-12 16</inkml:trace>
  <inkml:trace contextRef="#ctx0" brushRef="#br0" timeOffset="73467.08">12271 10839 15 0,'0'-3'323'0,"-7"3"-51"0,1 0-56 0,-1-3-59 0,1 3-47 16,0-4-33-16,-2 4-22 0,2 0-13 0,6-4-7 0,-7 4-5 16,1-3 0-16,6 3 0 0,-6-4 0 0,6 4-1 15,0-4-1-15,-8 4 0 0,8-4 1 0,0 4-2 16,0-3-1-16,-6-1-4 0,6 4-5 0,0 0-1 0,0-3-3 15,-6-1 0-15,6 4 1 0,0 0 2 0,0-3 4 0,-6 3 0 16,6 0 0-16,0 0 0 0,-7 0 3 0,7 0-2 0,0 0-4 16,-7 0 0-16,7-4-1 0,-6 4 5 0,6 0 5 15,-6 0 6-15,-1 0-2 0,0 0 5 0,7-4 5 16,-6 4 2-16,-1-4 2 0,1 4 0 0,0-3-2 0,-2 3-4 16,2 0-3-16,0-4-1 0,-8 4-5 0,8 0 0 0,0 0-2 15,-1-4-1-15,1 4-1 0,-1 0 2 0,1-3 2 16,-1 3 3-16,1 0 1 0,0 0 1 0,-2 0 0 0,2 0 1 15,0 0 3-15,-1 0 2 0,0 0 5 0,1 0 4 16,6 0 4-16,-7 0 1 0,7 0 0 0,-6 0-4 0,6 0-5 16,0 0-6-16,-6 0-8 0,6 0-9 0,0 0-6 0,0 0-7 15,0 0-2-15,0 0-2 0,0 0-3 0,0 0 0 16,0 0 0-16,6 3 0 0,-6-3 1 0,0 4 1 0,0 0 1 16,6-4 3-16,1 3 5 0,-1 1 5 0,1 0 11 15,6 0 10-15,7-4 6 0,-1 3 8 0,1-3 4 0,12 0-1 16,1 0 3-16,-1-3-4 0,14-1-5 0,0 4-5 0,12-4-7 15,1-3-6-15,12 3-8 0,-5 0 1 0,11 1-7 16,2 0-5-16,-1-5-6 0,1 4-3 0,-1 1-1 0,6-2 0 16,-5 2 0-16,-8-1 0 0,2-3 1 0,-2 4 1 15,-6-1 1-15,-6-1-3 0,-7 2 1 0,-1 0 0 0,-11-1-2 16,-1 4-2-16,-13-4 0 0,0 4 0 0,-7 0 0 16,-5 0 2-16,-1 0 6 0,-6 0 9 0,-1 0 7 0,0 0 5 15,-6 0 5-15,7 4 6 0,-14-4 1 0,7 0 3 0,0-4-4 16,-6 4-6-16,0 0-7 0,-1-3-5 0,0 3-5 0,1-4-4 15,0 4-3-15,-8-4-4 0,8 4-3 0,-1-4 5 16,1 4-4-16,-1-3-2 0,7 3-1 0,-7 0-6 16,7-4-14-16,-6 4-23 0,6-3-36 0,-6 3-53 0,0 0-48 15,6 3-48-15,-8 1-41 0,2-1-35 0,0 1-24 0,-1 0-20 16,7 0-27-16,-7-1-37 0,1-3-84 0,-2 0-30 0,3 4-4 16</inkml:trace>
  <inkml:trace contextRef="#ctx0" brushRef="#br0" timeOffset="79512.62">23094 6082 31 0,'0'0'74'0,"0"0"-23"0,0 0-17 0,6-5-12 0,-6 5-9 15,0 0-6-15,0 0-1 0,0 0-2 0,0 0 2 0,0 0 3 16,0 0 4-16,0 0 5 0,0 0 7 0,0 0 5 16,0 0 5-16,0 0 3 0,0-3 0 0,0 3-3 0,7 0-5 15,-7 0-4-15,0-4-5 0,0 4-7 0,0 0-4 16,0 0-4-16,7 0-2 0,-7 0-1 0,0 0-2 0,6 0 0 16,-6-3-1-16,0 3 0 0,0 0 0 0,6 0-1 0,-6 0-1 15,0 0 1-15,0-4 0 0,7 4 0 0,-7 0 1 16,0 0 0-16,7-4 0 0,-7 4 0 0,0 0-2 15,0 0-6-15,0 0-11 0,0-4-14 0,6 4-22 0,-6 0-29 16,0-3-42-16,5 3-52 0</inkml:trace>
  <inkml:trace contextRef="#ctx0" brushRef="#br0" timeOffset="83667.73">23191 6045 180 0,'0'0'171'0,"0"-4"-34"0,-6 4-37 15,6 0-27-15,0 0-22 0,0-5-14 0,0 5-9 0,0 0-2 16,0 0-4-16,0 0 0 0,0-2 3 0,0 2-1 16,0 0-1-16,0-4 0 0,0 4-2 0,0-4-1 15,6 4 2-15,-6-4 1 0,0 4-1 0,7-3 1 0,-7 3 3 16,0-4 2-16,7 4 3 0,-7-4-2 0,0 4-2 0,0-4-1 16,6 4 0-16,-6-3 1 0,0 3-3 0,0-4-4 15,0 4-4-15,6-3 0 0,-6 3-1 0,0-4-2 0,0 4-2 16,0-3-4-16,0 3-1 0,0-4 0 0,0 0-1 15,0 4-2-15,0-4-2 0,0 4 2 0,0-3 0 0,0 3-1 16,0 0 0-16,-6 0-1 0,6-4 1 0,0 4-1 0,0 0 2 16,0 0 0-16,0-4-1 0,0 4 1 0,0 0 2 15,-6 0 0-15,6 0 1 0,0 0 1 0,0-4 0 0,0 4 0 16,0 0 0-16,0 0 1 0,0-2-1 0,0 2 0 0,0 0 0 16,0 0 1-16,0 0 0 0,0-5-1 0,0 5 1 15,0 0-1-15,0-3-2 0,0 3 0 0,0 0-1 0,0 0-1 16,0-4 0-16,0 4-1 0,-7-3 0 0,7-1-1 15,0 4 2-15,0-4 0 0,0 4 2 0,0-4 0 0,0 4 2 16,0 0 2-16,0 0-1 0,0-3 2 0,0 3 2 16,0 0-2-16,0 0 0 0,0-4-2 0,0 4-1 0,0 0 0 15,7 0 0-15,-7-3 0 0,0 3-1 0,0 0-1 0,0 0-1 16,0-4 0-16,0 4-2 0,0 0 2 0,0 0-1 16,0-3-2-16,0 3 1 0,0-4 0 0,0 4 0 0,0-4 0 15,0 4-1-15,0-4 0 0,0 4-1 0,0-3 0 0,0 3 3 16,0 0-1-16,0-4-2 0,0 4-1 0,0 0 1 15,0-4 0-15,0 4-1 0,0 0 1 0,0 0-5 16,0 0 3-16,0 0 1 0,0 0 0 0,0 0 0 0,0 0 1 16,0 0 2-16,0 0-1 0,0 0 1 0,0 0-2 0,0 0 1 15,0-3 1-15,0 3-1 0,0 0-1 0,0 0 0 0,6 0-2 16,-6 0 2-16,0 0 0 0,0 0 0 0,0 0-4 16,0 0 2-16,0 0 1 0,0 0 0 0,0 0 1 15,0 0-1-15,-6 0 0 0,6 0 1 0,0 0 2 0,0 0 1 16,0 0-2-16,0 0-1 0,0 0 0 0,0 0 1 0,0 0-1 15,0 0 0-15,0 0 1 0,0 0-1 0,0 0 1 16,0 0-1-16,0-5 1 0,0 5 0 0,0 0 1 0,0 0-1 16,0-3-1-16,0 3 1 0,0 0 0 0,0 0 0 15,0 0-1-15,0 0 1 0,0 0 0 0,0 0 0 0,0 0 0 16,0 0 1-16,0 0-1 0,0 0 6 0,0-4-3 0,0 4-2 16,0 0 0-16,0-3 0 0,0 3 0 0,0-4 0 15,0 1 1-15,0 3-6 0,0-4 3 0,0 4 3 16,0-4-1-16,0 0 1 0,0 1 1 0,0 3 0 0,0 0-2 15,0-4 3-15,0 0-1 0,0 4 0 0,0-4 0 0,0 4 0 16,6 0-1-16,-6-2 0 0,0-2 0 0,0 0-1 0,0 0 0 16,0 4 0-16,0-3-1 0,0-1 0 0,0 0 1 15,0 0-1-15,0 1 1 0,6-1 1 0,-6 1-1 0,0-1 2 16,0 1-2-16,0-1 1 0,0 4 1 0,0-4-1 16,0 0 3-16,0 1 0 0,0-1 1 0,0 0 0 0,0 1 2 15,8 3-1-15,-8-3-3 0,0-6 1 0,0 6-3 16,0 3 1-16,0-7-2 0,0 3 2 0,0 1-2 0,6 3 0 15,-6-5 2-15,0 2 1 0,0 3-2 0,0-4 0 0,0 4 0 16,0-3-2-16,0 3 1 0,0-5 2 0,0 3-3 0,0 2 1 16,0-4 0-16,0 4 0 0,0-4 1 0,0 4 0 15,0-4 0-15,0 4 1 0,0 0 1 0,0-3 0 16,0 3 0-16,0-4 1 0,0 4-1 0,0 0 2 0,0 0-1 16,0-4-1-16,0 4-1 0,0 0 0 0,0 0 1 0,0-4 0 15,0 4-1-15,0 0-1 0,0 0-1 0,0 0-1 16,0 0 2-16,0 0-1 0,0 0-1 0,0 0 2 0,0 0-1 15,0 0 0-15,0 0-2 0,0 0 1 0,0 0 1 16,0 0-1-16,0 0 1 0,0 0-1 0,0 0 0 0,0 0 3 16,0 0 2-16,0 0 0 0,0 0 1 0,0 0 1 0,0-3-2 15,0 3-2-15,0 0 2 0,0-4-3 0,0 4 0 16,0-3-1-16,0 3-2 0,0-4-1 0,0 4 1 16,0-3 0-16,0-1 0 0,0 4 0 0,0 0 0 0,0 0 1 15,0-4-1-15,0 4 1 0,0 0 1 0,0 0-1 0,0-4-1 16,0 4 1-16,0 0-1 0,0-3 0 0,0 3 0 0,0 0 0 15,0-4 0-15,0 4 0 0,0-4 1 0,0 4 0 16,0-3 0-16,0 3 1 0,0-3 0 0,0 3-1 16,6-4 0-16,-6-1-1 0,0 5 0 0,0-3 1 0,0 3-1 15,0-3 0-15,0 3 6 0,0-4-4 0,0 0-1 0,0 4 1 16,0 0-2-16,0 0 0 0,0 0 0 0,0-3 0 16,0 3-5-16,0 0 5 0,0 0 0 0,0 0 0 0,0-4 0 15,0 4 0-15,0 0 1 0,0-4 0 0,0 4-1 16,0 0 0-16,0 0 0 0,0-4 1 0,0 4 0 0,0 0 1 15,0 0 1-15,0-3-1 0,0 3-1 0,0 0 0 0,0 0 0 16,0-5-1-16,0 5 0 0,0 0 0 0,0 0-4 16,0-2 2-16,0 2 0 0,7-4 2 0,-7 4 0 0,0-3-1 15,0 3 1-15,0 0-1 0,0-5 0 0,0 5-2 0,0 0 3 16,0-3 0-16,0 3 0 0,0 0 0 0,0 0 0 16,0 0 0-16,0-4 0 0,0 4 4 0,0 0-4 0,0 0 0 15,0-4 0-15,0 4 1 0,0 0 0 0,0-4-1 16,6 4 0-16,-6 0 0 0,0 0 1 0,0 0-1 0,0-2 0 15,0 2 0-15,0 0 0 0,0-5 1 0,7 5-1 16,-7-3 1-16,0 3 0 0,0 0 0 0,0-4-1 0,0 4 0 16,0 0 1-16,0 0 0 0,0 0 0 0,0-3 0 15,6 3-1-15,-6 0 1 0,0-4 1 0,0 4-2 0,0-4 0 16,0 4 1-16,0-4-1 0,0 4 0 0,0-3 1 0,0-1-1 16,0 4 0-16,0 0-1 0,7-3 0 0,-7-1 1 0,0 1 0 15,0 3 0-15,0-4-1 0,0-1 1 0,0 2-1 16,0 0 1-16,6-1 2 0,-6 0-2 0,0 1-1 15,0 0 1-15,5-2 0 0,-5 1 0 0,0 1-1 0,9-4 0 16,-9 3 0-16,6 1 1 0,-6-1 0 0,0-4 0 0,0 4-1 16,5 0 1-16,-5 2 0 0,0-5 0 0,8 2 0 15,-8 2-1-15,0-1 0 0,7 0 0 0,-7 0 1 0,0 1 0 16,6-4 0-16,-6 3 1 0,0 1-1 0,6-1 0 16,-6-1 0-16,0-1 1 0,0 6-1 0,7-8-1 0,-7 8 1 15,0-3 0-15,0 0 0 0,0-2 0 0,0 1 0 0,6 1 0 16,-6-1-1-16,0 1 1 0,0-1 0 0,7 1-2 15,-7-1 1-15,0 0 1 0,0 0 0 0,0 1 1 0,0-2 0 16,0 3-1-16,0-3 0 0,0 3 0 0,0-2 0 16,0 0 0-16,0 0 0 0,0-4 0 0,0 5-1 0,7-3-2 15,-7 1 2-15,0 2 1 0,0-1 1 0,0-4-1 0,0 5 0 16,-7-1 0-16,7 0 1 0,0-2 1 0,0 1-2 16,0 1 0-16,0 1 0 0,0-4 0 0,-7 3 0 0,7 1 0 15,0-5 0-15,0 4 1 0,0-3 0 0,0 4-1 16,0-4 1-16,-6 3-1 0,6-4 0 0,0 0 1 0,0 5-1 15,0-1 1-15,0-3 2 0,0 4 6 0,0-1 3 16,0 0 1-16,0 0 1 0,0 1 1 0,-7-5 0 0,7 5 0 16,0 0-1-16,0-2-7 0,0-2-3 0,0 3 0 0,-6 1-2 15,6-4 0-15,0 7 0 0,0-8 0 0,0 4 1 16,0 4 2-16,0-3-1 0,0-1-1 0,0 1 1 0,0 3-1 16,-6-5 2-16,6 3-3 0,0-2-2 0,0-4 1 15,0 5 0-15,-7-1 0 0,7 0 0 0,0 0-1 0,0 2 0 16,-8-3 0-16,8 2 1 0,-5-1-1 0,5 1 0 0,0-2 1 15,0 2 0-15,-6-1-1 0,6-3 2 0,0 4-1 16,-9-2 0-16,9 2 0 0,0-1 0 0,0 1-1 16,0-1 0-16,-5 0 0 0,5 4 1 0,0-3-1 0,0 3 2 15,0-4 0-15,0 4 1 0,0 0 1 0,0-4-1 0,0 4 0 16,0 0 0-16,0 0-2 0,0-3 0 0,0 3 0 16,0 0-1-16,0 0 1 0,0 0 0 0,0 0-1 0,0 0 0 15,0 0 1-15,0 0 0 0,-6-4-1 0,6 4 0 16,0 0 0-16,0 0 0 0,0-4 0 0,0 4 0 0,0-3-1 15,0 3 1-15,0-4-2 0,0 4 2 0,-7 0 1 0,7-3-1 16,0 3 1-16,0 0 0 0,0-4 0 0,0 4-1 16,0 0 2-16,0 0 0 0,0-4-2 0,0 4 1 0,0 0-1 15,0-4 0-15,0 4 1 0,0-3 0 0,0 3 0 16,0 0 0-16,0-4 0 0,0 4-1 0,0 0 0 0,0-4 0 16,0 4 0-16,0-4 0 0,0 4 0 0,-6-2 0 0,6 2 0 15,0-4 1-15,0 4 0 0,-7 0-1 0,7 0 0 16,0 0 0-16,0-4 0 0,0 4 0 0,0 0 0 0,0-4-1 15,0 4 0-15,0-3 0 0,0 3 1 0,0 0-1 16,0-4 0-16,-6 0 1 0,6 4 1 0,0-4 1 0,0 4-2 16,0-3 0-16,0 3 0 0,-7-4-2 0,7 4 1 0,0-3 1 15,0 3-5-15,0-5 2 0,0 5 0 0,0-2 2 16,0 2-1-16,0-4 2 0,-6 4 0 0,6-4 0 0,0 4 1 16,0 0-1-16,0 0 2 0,0-4-2 0,0 4 2 0,0-4-2 15,0 4 0-15,0-3 0 0,0-1 0 0,-6 4 0 16,6-4-1-16,0 2 0 0,0-3 0 0,0 5 0 15,0-4 0-15,0 4 1 0,0-3 0 0,0 3 0 0,0 0 0 16,0-4 0-16,0 4 0 0,0 0 0 0,-8 0 0 0,8-3 1 16,0 3 0-16,0 0 0 0,0 0 0 0,0 0-1 15,0 0 2-15,0 0-1 0,0 0-1 0,0 0-2 0,0 0-1 16,0 0 2-16,0 0 0 0,0 0 1 0,0 0 0 16,0-4-1-16,0 4 1 0,0 0 0 0,0 0 1 0,0-4-1 15,0 4 1-15,0 0-1 0,0-4 0 0,0 4 0 0,0 0 0 16,-6-3 1-16,6 3-1 0,0-4 0 0,0 4 0 15,0 0 1-15,0-4 0 0,0 4-1 0,0 0 0 0,0-4-1 16,0 4 1-16,0 0 0 0,0 0 0 0,0-2 0 16,0 2-1-16,0 0 1 0,0 0 1 0,0-4 0 0,0 4 0 15,0 0 0-15,0 0 0 0,0 0-1 0,0 0 0 0,-6 0 0 16,6 0 0-16,0 0 0 0,0 0 0 0,0 0 0 16,0 0 0-16,0 0 0 0,0 0 0 0,0 0 0 0,0 0 0 15,0-4 1-15,0 4 0 0,0 0-1 0,0 0-1 16,0-4 1-16,0 4 0 0,0 0 0 0,0 0 0 0,0 0 0 15,0 0 0-15,0 0 0 0,0-3 1 0,0 3-1 0,0 0 1 16,0 0-1-16,0 0 0 0,0 0 0 0,0-4-1 16,0 4 1-16,0 0 0 0,0 0 0 0,0 0-1 15,0 0 0-15,0-4 0 0,0 4 0 0,0 0 1 0,0 0 0 16,0-4 0-16,0 4 1 0,0 0-1 0,0 0 0 0,0 0 1 16,0 0-1-16,0 0 0 0,0 0 0 0,0 0-1 15,0-3 0-15,0 3 2 0,0 0-1 0,0 0 0 0,0 0 0 16,0 0 0-16,0 0 0 0,0 0 0 0,0 0 1 0,0 0-1 15,0 0 0-15,0 0 0 0,0 0 0 0,0 0-1 16,0 0 1-16,0 0 0 0,0 0 0 0,0 0-2 0,0 0 1 16,0 0 3-16,0 0-2 0,0 0 0 0,0 0 0 15,0 0 0-15,0 0 1 0,0 0 0 0,0 0-1 0,-7 0 0 16,7-4 0-16,0 4 0 0,0 0 1 0,0 0-1 0,0 0 0 16,0 0 0-16,0-3 0 0,0 3 0 0,0 0 1 15,0 0-1-15,0-4-1 0,0 4 0 0,7-3 1 16,-7 3 0-16,0-4-1 0,0 4 1 0,0-4-2 0,0 4 0 15,0-4 2-15,0 4 0 0,0 0 0 0,0 0 1 0,0-3-1 16,0 3 0-16,0 0 3 0,0 0-2 0,0-5 0 0,0 5 0 16,0 0-1-16,0 0 0 0,0 0 1 0,0 0-2 15,6-3-1-15,-6 3 2 0,0 0 0 0,0 0 0 16,0 0 0-16,0 0 1 0,0 0 0 0,0 0 0 0,0 0 0 16,0 0-1-16,0 0 0 0,0 0 0 0,0 0 0 0,0 0-2 15,0 0 0-15,0 0 2 0,0 0-1 0,0 0 1 16,0 0-1-16,0 0-1 0,0 0 1 0,0 0 1 0,0 0 0 15,0 0 0-15,0 0 1 0,0-4-2 0,0 4 1 16,0 0 1-16,0 0 0 0,0-2 0 0,0 2-1 0,0 0 1 16,0 0 0-16,0-4-1 0,0 4 1 0,0 0-1 0,0 0-1 15,0-5 1-15,0 5 0 0,0 0 0 0,0-3 0 16,0 3 0-16,6-4 0 0,-6 4 2 0,0-3 0 0,0 3-1 16,0-4-1-16,0 4 0 0,0-4 0 0,0 0-1 15,8 4 0-15,-8-3 0 0,0 3 0 0,0-4 0 0,0 4 1 16,0-3 0-16,6-2 0 0,-6 5 1 0,0-2 0 0,0-2 0 15,0 4-1-15,0-4 0 0,6 0 0 0,-6 1-1 16,0-1 0-16,7 0 0 0,-7 0 1 0,0-3 0 0,6 4 0 16,-6-1 1-16,0 1 0 0,0-1 0 0,0 0-1 15,7 0 1-15,-7 1-1 0,0-1-2 0,6 0 1 0,-6 1 0 16,0 3 1-16,0-3 0 0,0-1 0 0,0 4 0 16,0-5 1-16,0 5 0 0,0-3 1 0,0 3 0 0,0-3-1 15,0-2-1-15,0 5 0 0,0 0 0 0,0-3 0 0,0 3-1 16,0-4 1-16,0 0-2 0,0 4 2 0,0 0 0 0,0-3 0 15,0 3 1-15,0 0-1 0,0 0 1 0,0-4-1 16,0 4 1-16,0 0-1 0,0 0-1 0,0 0 0 16,0 0 1-16,0 0-1 0,0 0-1 0,0 0 1 0,0-3 0 15,0 3 1-15,0 0 0 0,0 0-1 0,0 0 0 0,0-5 1 16,0 5-1-16,0 0 0 0,0 0 1 0,0-2 0 16,0 2 0-16,0 0 0 0,0 0 0 0,0-4 0 0,0 4 0 15,0 0 0-15,0 0-1 0,0-4 0 0,0 4 1 16,0 0 0-16,0-4 0 0,0 4 0 0,0 0 0 0,0-3 1 15,0 3 0-15,0 0 0 0,0-4 0 0,0 4-1 0,0 0 0 16,0 0 0-16,0-4 0 0,0 4 0 0,0 0 0 16,0-4 0-16,0 2 0 0,0 2 1 0,0-5 0 15,0 5-1-15,0-3 0 0,0 3 0 0,0-4 0 0,0 1 0 16,0 3 0-16,0-4 0 0,0 4-1 0,0-4 0 0,0 4 0 16,7-4 0-16,-7 1 0 0,0 3 2 0,0 0-1 15,0-4 0-15,0 4 0 0,0-3 0 0,0-1 0 0,0 4 0 16,0-3 1-16,0-1-1 0,0-1 0 0,0 5-1 0,0-3 0 15,0 3 1-15,0-3-1 0,6 3 0 0,-6-4 1 16,0 4-1-16,0-4 0 0,0 4 1 0,0 0 0 0,0-3 0 16,0 3 1-16,0 0 0 0,0 0-1 0,0 0 0 15,0 0 1-15,0 0-1 0,0 0 0 0,0 0 0 0,0 0-1 16,0 0 1-16,0 0 0 0,0 0 0 0,0 0 0 0,0 0-1 16,0 0 0-16,0 0 1 0,0 0 0 0,0 0 0 15,0 0-1-15,0 0 0 0,0 0 1 0,0 0-1 0,0 0 1 16,0 0 0-16,0-3-1 0,0 3 1 0,0 0 0 15,0 0 0-15,0 0 0 0,0 0 1 0,0 0-1 0,0 0 0 16,0 0 1-16,0 0 0 0,0 0-1 0,0-5 0 0,0 5 0 16,0 0 0-16,0 0 0 0,0 0 0 0,0 0-1 15,0 0 0-15,0 0 2 0,0 0 0 0,0 0-1 16,0 0-2-16,0-4 1 0,0 4 0 0,0 0 0 0,0 0 1 16,0 0-1-16,0 0 1 0,0 0 0 0,0 0 0 0,0 0 1 15,0 0 0-15,0 0 1 0,0 0-1 0,0 0-1 16,0 0 0-16,0 0 0 0,0 0 1 0,0 0-1 0,0 0-1 15,0 0 0-15,0 0 0 0,0 0 1 0,0 0-1 16,0 0 1-16,0 0 0 0,0 0-1 0,0 0 0 0,0 0 1 16,0 0 0-16,0 0 0 0,0 0 0 0,0 0-1 0,0 0 1 15,0 0 0-15,0 0 0 0,0 0 0 0,0-3 0 16,0 3 0-16,0 0 1 0,0 0-1 0,0 0 1 0,0 0-1 16,0-5 0-16,0 5 0 0,0 0-1 0,0 0 1 15,0 0-1-15,0-3 1 0,0 3-1 0,0-3 1 0,0 3-1 16,0-4-1-16,0 4 2 0,0 0 0 0,0-4-1 0,-6 4 0 15,6 0-1-15,0 0 0 0,0-3 2 0,0 3 0 16,0 0-1-16,0 0 1 0,0 0 0 0,0 0 0 16,0-4 1-16,0 4 1 0,0 0-2 0,0 0-1 0,0 0 0 15,0 0 1-15,0 0-1 0,0 0 6 0,0 0-3 0,0 0-1 16,0 0 0-16,0-4 0 0,0 4-1 0,0 0 0 0,0 0 0 16,0 0-5-16,0 0 2 0,0 0 2 0,0 0 0 15,0 0 1-15,0 0 1 0,0 0-1 0,0 0 0 16,0 0 1-16,0 0-1 0,0-4 0 0,0 4 0 0,0 0-1 15,0 0 0-15,0 0 1 0,0 0-1 0,0 0 3 0,0-3-1 16,0 3 0-16,0 0 0 0,-7 0-1 0,7 0 0 16,0 0 0-16,0-4 1 0,0 4-5 0,0 0 3 0,0 0 0 15,0 0 0-15,0 0 1 0,0 0 0 0,0 0 0 16,0 0 1-16,0 0 0 0,0 0-1 0,0 0 0 0,0 0 0 16,0 0 0-16,0 0 1 0,0 0 0 0,0 0-1 0,0 0 0 15,0 0 0-15,0 0 0 0,0 0 0 0,0 0-1 16,0 0 0-16,0 0 1 0,0 0 0 0,0 0-2 0,0 0 2 15,0 0-1-15,0 0 1 0,0 0 1 0,0 0 0 0,0 0-2 16,0 0 0-16,0 0 0 0,0 0 0 0,0 0-1 16,0 0 0-16,0 0 0 0,0 0-1 0,0 0 3 0,0 0-1 15,0 0 1-15,0 0 0 0,0 0 1 0,0 0 0 16,0 0 0-16,0 0-1 0,0 0 1 0,0 0-1 0,0 0 0 16,0-3 0-16,0 3 0 0,0 0 0 0,-6 0 0 0,6 0-3 15,0-4 3-15,0 4 0 0,0 0 0 0,-7-3 0 16,7 3 0-16,0 0-2 0,-6 0 2 0,6-4 2 15,0 4-2-15,0 0-8 0,-7 0-20 0,7 0-24 0,0 0-21 16,7 0-23-16,-7 0-34 0,0 4-66 0,6-4-152 0,1 3-91 16,-1 1-52-16</inkml:trace>
  <inkml:trace contextRef="#ctx0" brushRef="#br0" timeOffset="87307.4">23863 5721 54 0,'0'0'226'0,"0"-2"-58"0,0 2-47 0,7-4-32 0,-7 4-19 16,0-4-12-16,6 4-7 0,-6-4-6 0,0 4 0 0,6-3-4 16,-6 3-4-16,0-4-6 0,0 4-4 0,0-4-3 15,0 4 2-15,0-4 1 0,0 1 2 0,0 3-1 0,0-4-2 16,-6 1 0-16,6-1-1 0,0 4-3 0,0-7-3 0,0 7-5 15,-6-4-5-15,6-3-3 0,0 7 1 0,0-8 0 16,0 5 2-16,0 0 3 0,-7-1-1 0,7-1 1 0,0 2 1 16,0 0 0-16,0-1-4 0,0 0-2 0,0 1-2 15,0-5-4-15,0 4 1 0,0-4-1 0,0 6 0 0,0-5 1 16,0 2 0-16,0-2 4 0,0 3 2 0,-7 0 2 0,7-3 0 16,0 4 1-16,0-1-2 0,0-3 1 0,0 3-1 15,-6 0-3-15,6-3-3 0,0 4-1 0,0-4-1 0,0-2-1 16,-7 6 1-16,7-4-1 0,0 3 2 0,0-2 0 15,0 1 1-15,0 1 0 0,-6 1 3 0,6-4-1 0,0 3-1 16,0 1 1-16,0-1-1 0,0 0 0 0,0 0 1 0,0 0-1 16,0 0-1-16,0 4 0 0,0-2 2 0,0-3-1 15,0 3-1-15,0 2-2 0,-6-5 1 0,6 5-1 16,0-3 1-16,0-1-1 0,0 0-1 0,-8 0-1 0,8 1-1 16,0-1 2-16,0 1 0 0,0-4-1 0,0 3 1 0,-6-1 2 15,6-1 2-15,0 6 3 0,0-8 3 0,0 5 1 0,0 3 0 16,0-3 0-16,0-2 0 0,0 1-2 0,0 1-2 15,0 3-1-15,0-4-1 0,0 4-3 0,0-3 1 16,0 3 0-16,-6-4-2 0,6 4 0 0,0 0 0 0,0-3-1 16,0 3 0-16,0 0 0 0,0 0 0 0,-7-4-2 0,7 4 2 15,0 0 1-15,0 0-1 0,0 0 1 0,0 0 1 16,0 0 0-16,0 0-1 0,0 0 0 0,7-4 0 0,-7 4 1 16,0 0 0-16,0 0-1 0,0 0 1 0,0 0 1 15,0-4-3-15,0 4 0 0,0 0 1 0,0 0 0 0,0-3-1 16,0 3 0-16,0-5 0 0,0 5 0 0,0 0 1 0,0-2 0 15,0 2-1-15,0 0 0 0,0-5 1 0,0 5 0 16,0 0 0-16,0 0-1 0,0-2-1 0,0 2 0 0,0 0 1 16,0 0-1-16,0 0 1 0,0 0 0 0,0 0-1 0,0 0 0 15,0 0 2-15,0 0 2 0,0-4-3 0,0 4 1 16,0 0-1-16,0 0 0 0,0-4 0 0,0 4 2 0,0 0-2 16,0 0 1-16,6-4 2 0,-6 4-1 0,0 0-1 15,0 0 0-15,0 0 0 0,0 0-1 0,0 0 0 0,0 0-1 16,0 0 0-16,0-4 0 0,0 0 1 0,0 4 0 0,0-3 0 15,0 3 0-15,0 0 0 0,0-4-1 0,0 4 1 16,0 0-1-16,0 0 1 0,0-2-1 0,0 2-2 16,0 0-1-16,0 0-9 0,0 0-22 0,6 0-44 0,-6 0-102 15,0 0-141-15,8 0-98 0,-8-8-53 0</inkml:trace>
  <inkml:trace contextRef="#ctx0" brushRef="#br0" timeOffset="94243.27">23980 5828 286 0,'0'-3'260'0,"0"3"-82"0,0-4-57 16,-7 4-40-16,7-4-20 0,0 4-9 0,0-4-6 0,-6 1 0 16,6-1 4-16,0 4 3 0,0-3 1 0,0-1-4 15,0 1-7-15,0-1-6 0,-6 0-5 0,6 0-5 0,0 1-7 16,0-5-7-16,0 5-3 0,0 0 1 0,0-1-1 0,0-1 2 16,0 2-1-16,0 0 0 0,0-1 1 0,0-3-1 15,0 2 0-15,0 2-3 0,0-1-2 0,0-4 2 16,0 6 5-16,0-2 2 0,-7 0-1 0,7 0 1 0,0-3 2 15,0-1 0-15,-7 5-2 0,7-4-3 0,0 0-5 0,-6-1-2 16,6 1-2-16,-7-4 2 0,1 4 6 0,6-4 4 0,-6 3 3 16,6-3 0-16,-7-1 1 0,0 3 1 0,1-3 3 15,0 2 0-15,-2-2-6 0,2 1-4 0,0 0-1 16,0 1-2-16,-1-5-1 0,0 4-2 0,-6-1-2 0,7 2-1 16,0-1-2-16,-2-1-1 0,2 6 2 0,0-6-1 0,-1 5 0 15,7-4-1-15,-7 4 1 0,7 0 1 0,-6 3-2 16,6-4 0-16,-6 1 0 0,6 0 1 0,0 4 0 0,0-6-1 15,0 6 1-15,-7-1-2 0,7-3 1 0,0 4 2 16,0-5-1-16,0 4 0 0,0 1 0 0,0-4-1 0,0 2 1 16,0 3 0-16,0-2 0 0,0-4-2 0,0 4 1 0,0-3 0 15,0 3 0-15,0-3 0 0,0 4 1 0,7-6 0 16,-7 3-1-16,0-2 0 0,0 5 1 0,0-5 1 0,0 4 4 16,-7-3 0-16,7 4 0 0,0-4 0 0,0 3 2 0,0 0 1 15,0-3-3-15,0 0 0 0,-6 2-2 0,6-1-1 16,0 2-1-16,0 0 0 0,0-4 0 0,0 5-3 0,0-1 2 15,-7-3-2-15,7 4 0 0,0-5 1 0,0 4 0 16,0-3 0-16,0 3-1 0,-7 1 4 0,7 0-1 0,0-5-1 16,0 0 1-16,0 5-1 0,0-4 0 0,0 3-1 15,0-4 1-15,0 1-2 0,0-1 1 0,-6 2 4 0,6-2 4 16,0 1 2-16,0 3 2 0,-6-2 1 0,6-2 0 0,0 1 4 16,0-5-3-16,-8 5-3 0,8-1-3 0,0 1-3 15,-6 0-1-15,6 0-1 0,0-1-1 0,0 1-1 0,-6 0 0 16,6 0 1-16,0-1-1 0,-6 1-1 0,6-1-1 0,0-2 0 15,-7 6 1-15,7-3-1 0,0-5 0 0,0 5 0 16,-7-1 0-16,7 2 0 0,0-2-1 0,0 1 1 16,-6-3 1-16,6 1-1 0,-7 2 0 0,7 0 0 0,-6-4 2 15,0 3 0-15,6 2-1 0,-8-6 0 0,8 5-1 0,-6-1 1 16,6 1 1-16,-6 0 0 0,6 0-1 0,-6-1-2 0,6 0 1 16,-8-1 0-16,8 0 0 0,-6 2 0 0,6-4-1 15,0 4 0-15,-6-5 0 0,6 2 2 0,-7-1 0 16,1 1 0-16,6-2 1 0,-7 1-2 0,0 0 1 0,1 1 0 15,0-5 1-15,0 3-2 0,6-2 1 0,-8 3-2 0,2-4 0 16,0 5 1-16,-1-5 0 0,0 0-1 0,1 4-1 16,-2-4 1-16,3 4-1 0,-1-4 0 0,-1 4 1 0,0 0 0 15,1 0 0-15,0 0 1 0,-1 1 0 0,0-2-1 16,7 5 1-16,-6-3 0 0,-1 2 0 0,1 1-1 0,6-1 0 16,-7 2 0-16,7-3 0 0,-6 1 1 0,6 6 0 0,-7-5-1 15,7-1 1-15,-6 0 0 0,6 1-1 0,-6 0 0 16,6 0 0-16,-8-1 0 0,8-3 1 0,-6 4 0 0,6 0 1 15,-6-1-1-15,6 1 2 0,-8 0-1 0,8-1 0 16,-5 1 0-16,-2 0-1 0,7-4 0 0,-6 3 0 0,-1 0 0 16,1-1 0-16,-1-3 0 0,7 4 0 0,-7-1 0 0,1-3 1 15,0 1 1-15,-1 0-1 0,0 0-1 0,1 4 1 16,-1-4-1-16,1 0 0 0,0 3 1 0,-1-2-1 16,-6 2 0-16,7-4 1 0,-3 5 0 0,4-3 1 0,-1 2-1 15,6-3-1-15,-7 3 1 0,-6 1-1 0,13-3 0 0,-6 2 0 16,-1 1 0-16,1 0 1 0,6-1 1 0,-6 1 1 15,-2 0-2-15,2 3 2 0,6-3 0 0,-6-1-1 0,6 4 1 16,-7-2-1-16,7 2-1 0,-7-3-1 0,7 2 1 0,-6-2-1 16,6-1 0-16,0 6 1 0,-6-6 0 0,6 4 2 15,0-3-1-15,-8 3 2 0,8-3 5 0,0 3 7 0,0 4 5 16,0-3 2-16,0-1 2 0,-5 0 2 0,5 1-1 16,0-1-3-16,-7-3-5 0,7 3-6 0,-8-7-5 0,8 3-1 15,-5 2-3-15,-1-2-2 0,6 1 0 0,-7-5 0 16,0 6 0-16,7-1 0 0,-6-5-1 0,0 4 0 0,6-2-1 15,-7-1-2-15,0 3 0 0,7-3 1 0,-6 4 2 0,6-4-1 16,-7 4 1-16,1-4 0 0,6 3 0 0,-6-2 1 16,-2-1 0-16,8 3-1 0,-7 0 1 0,2 1-1 0,5 0 0 15,-6 0-1-15,6-1 1 0,-9 1 0 0,9 0 0 0,0 3-1 16,-5 1 0-16,5-5 1 0,0 5 1 0,-6-1-1 16,6-3 0-16,0 3 0 0,-7 0 0 0,7 0 0 15,0-3 0-15,-6 4 0 0,6-1 0 0,-7-3 0 0,7-1 0 16,0 5 1-16,-7-2-1 0,7 3 1 0,-6-5-1 0,0 3 0 15,6-4 0-15,-6 0 2 0,-2 5 0 0,8-3-2 0,-6-2 1 16,0-4-1-16,-1 5 0 0,1 0 0 0,-1-5 0 16,0 2-1-16,0-5 1 0,2 4 0 0,-2 1 0 15,-1-5 0-15,3 4 0 0,-1 0 0 0,-1-1 0 0,-6-2 0 16,6 2-3-16,1 2 1 0,0-5 1 0,-8 4 1 0,8 1-2 16,0-5 0-16,-9 4 1 0,10 0 0 0,-9 0 0 15,8-1 1-15,-1 1-2 0,1 0 0 0,-6-3 0 0,4 3 1 16,2-1-2-16,0 2 1 0,-1 3 0 0,0-5-1 0,-6 2 1 15,7-1 0-15,-1 0 2 0,1 4-1 0,-1-4 0 16,0-1 1-16,-6 5 1 0,6-4 0 0,2-1-1 0,-2 2 0 16,-6-1-1-16,7 1 1 0,-1-2 0 0,1 1-2 15,-8-3-1-15,8 3 2 0,-7-4 0 0,-1 3-1 0,2-2-1 16,-1-1 1-16,0 0-2 0,0 1 1 0,0-1-1 16,-7 5 2-16,7-5 0 0,-7 0 0 0,2 0 0 0,3 5 1 15,-3-5 1-15,-2 3 0 0,0 2 0 0,1-5 0 16,-1 4 0-16,0 1 0 0,8 2 1 0,-8-3-1 0,1 0 1 15,5 3 0-15,-5-2 0 0,-1 3 0 0,8-1 0 0,-8-4-1 16,0 3 0-16,8 1 1 0,-8-4 1 0,1 5 0 0,-1-3-1 16,0 2 1-16,1 1-2 0,-1 0 1 0,-6 0 0 15,7-5-1-15,-7 9-2 0,0-5 1 0,6-3 0 16,-13 7 1-16,13-4 0 0,-12 2 1 0,7 3-1 0,-2-5 1 16,1 4 0-16,-6 0 2 0,6-2 0 0,-1 1-2 0,1 5-1 15,0-2 2-15,0-3 0 0,1 2 0 0,-2 3 0 16,1-4-2-16,0 0 0 0,0 0 0 0,-7 4 0 0,7-3 0 15,0 3-1-15,-8 0 0 0,3 0 0 0,-2 0 0 16,7 0-1-16,-6 0 2 0,-1 3 0 0,1-3 0 0,-1 4 0 16,-7 0-1-16,9-4-1 0,-2 4 2 0,0-1-2 0,-1-3 1 15,-4 5-2-15,12-3 2 0,-6 3 1 0,-1-3 0 16,1 2 0-16,5 0-1 0,-6 0 1 0,8 0 0 0,-1 0 0 16,0-1 0-16,0 1 0 0,-1-2-1 0,8 3 2 15,-7-2 0-15,0-3 0 0,7 4 0 0,-7 1 0 0,-1-2 0 16,7-3-1-16,1 3 3 0,-7-3-4 0,6 0 1 0,-6 4 0 15,7-4 0-15,-7 4 0 0,6-4 1 0,1 3 0 16,-7-3 0-16,6 0 2 0,0 3-1 0,-5 2-2 0,11-5 0 16,-5 4 2-16,-1-1-1 0,1 1-1 0,-7-4 0 15,7 3-1-15,-1 1-1 0,1-1 2 0,-1 1-3 0,0 0 0 16,1 0 2-16,-1-1 0 0,8 1-1 0,-8-1 1 16,0 2 1-16,1 1 0 0,-7-2-1 0,6 0 0 0,-6 4 0 15,-1-1 0-15,1-5 0 0,-6 10-1 0,6-4-1 16,-7-1 2-16,8 0-1 0,-8 1 0 0,7-1 1 0,0 0 0 15,0 0-1-15,-2 1 2 0,3-1 0 0,6 0 0 0,-7-3 0 16,6 3 0-16,0 1-1 0,0-1 1 0,0 1 0 16,3-6 0-16,-3 6 0 0,6-4 0 0,-5 3 0 0,6 1-1 15,-6-4 2-15,-1 2-1 0,7 1 0 0,-7 1 1 0,8 3 1 16,-8-3 0-16,0 3 0 0,1-1 0 0,-1 2 0 16,-6-1 1-16,7-1 0 0,-7 1-2 0,-1 4 1 0,8-4 0 15,-8 0 0-15,1 0 1 0,7-1-1 0,-8 2-1 16,2-1-1-16,5 0 1 0,-5-4-1 0,-1 4 0 0,6-3 0 15,0 3-1-15,-5-5 0 0,5-1 0 0,0 2 1 0,7 0 5 16,-7-3-2-16,1 3-3 0,-1-2 0 0,7-2-1 16,0 1 0-16,7-2 0 0,-8 2-1 0,8 1-5 15,0-5 0-15,-1 3 4 0,7-3 0 0,-6 4 2 0,6-4-1 16,-8 3 1-16,2-3-3 0,-7 8 2 0,0-8 2 0,1 7 0 16,-2-3 1-16,1 4-1 0,1-6 0 0,-2 6 0 15,-6-1 3-15,7 1 0 0,1-2-3 0,-8 6 0 0,0-1 0 16,8-4 0-16,-8 4 1 0,1 1-1 0,-1-1 0 15,0-2 1-15,1 3 0 0,6-1 1 0,-6-3 0 0,-1 3-1 16,0 0 0-16,1-1 2 0,-1 2 0 0,8-5-2 0,-8 3 1 16,0-1 0-16,7 1 0 0,-7 0 0 0,7-1-1 15,0-1 1-15,0 2-1 0,7-3 0 0,-8 5 0 0,2-5 0 16,-2 3 0-16,8-2 1 0,-7 3 1 0,0-4 0 16,0 4 0-16,-1 0-1 0,2 4 0 0,-1-3-1 0,0-3 0 15,0 7 1-15,0-3-1 0,0 3 1 0,0-2 0 0,-7 5 0 16,7-5 0-16,0 5 3 0,1-1-2 0,-2 1 0 15,1-1 0-15,0 1-2 0,0-2 0 0,7 5-1 0,-8-4 0 16,8 1-2-16,-7 3 2 0,6-1 0 0,1 2-1 0,-7-5 2 16,7 4-1-16,-1 0 2 0,-6 4-1 0,7-5 1 15,-2 5 0-15,2 0-1 0,0 0 1 0,0 2 0 16,6-1-2-16,-7 2 2 0,0-3 1 0,1 3-1 0,-1 0 0 16,7 0 0-16,-6 1 0 0,0-1-1 0,6 0 2 0,-9 0-2 15,4 0 0-15,5 0 0 0,0-2 0 0,0 6-1 16,0-4 0-16,-6 3 0 0,6 2-1 0,0-1 1 0,0 0 0 15,0 3 0-15,0 1 0 0,0 1 1 0,0-2 1 16,0 5 0-16,0-5 1 0,0 3-1 0,0-2 0 0,0 3 1 16,6-2-2-16,-6 2 1 0,0-4 1 0,0 5-2 0,5-2 2 15,-5 2 1-15,0 0-2 0,0-2 0 0,0 2 0 16,0 0-1-16,-5-2-1 0,5 2 0 0,-6 0 0 0,-2-2 0 16,2-3 3-16,0 1 0 0,0 1-1 0,-7-1 0 15,6-5 1-15,0 5-2 0,-5-5 2 0,4 2-2 0,2-2-4 16,0 2 3-16,-7-1 3 0,6-1 0 0,1 2 0 0,-7-1 1 15,7-1 1-15,-3 2-1 0,4 2 1 0,-1-3-2 16,6-4-2-16,-6 8 1 0,-2-5-1 0,8 2 0 0,0-1 1 16,0 0 1-16,0 3 0 0,0-3 1 0,8 4-1 15,-8-4 0-15,6 4 0 0,0 0-2 0,-1-4 1 0,4 3-2 16,-3-3 0-16,-1 4 0 0,3-5-1 0,5 2 1 0,-6-5 0 16,-1 0 1-16,6 0-1 0,-4 0 0 0,4 1 0 15,2-5 1-15,-8 4-1 0,7-2 0 0,-1-2 0 16,2 1 0-16,6 3 2 0,-7-3-2 0,0-1 1 0,6 1 0 15,1 0 3-15,0-1-2 0,-1 1 1 0,1 3 0 0,-1-4-2 16,1 5 2-16,-1-4-1 0,8 3-1 0,-8-2-1 16,7 2 1-16,0 0 1 0,0 0-1 0,0 0 0 0,-1 0 0 15,9 2 0-15,-9-6-1 0,15 4 2 0,-8-4 0 0,1 0-1 16,6 1-1-16,-7 1 0 0,8-5 0 0,-1-1 0 16,-6 1 0-16,5-4-1 0,1 4-1 0,-5-4 0 0,-2 2 2 15,7-3-1-15,-7-2-2 0,7-1 1 0,-7 5 1 16,9-4 1-16,-9 3 0 0,1-3-2 0,-1 0 1 0,7-1 1 15,-7 1 2-15,0-1 0 0,1 1 0 0,0 0-1 0,-1 3 1 16,8-3 1-16,-14 0 0 0,7 3-2 0,-1-5-2 16,1 3-2-16,0-1 0 0,-7 3 0 0,5-7 0 0,3 3-2 15,-8 2 1-15,6-6-1 0,-5 2 1 0,-1-3 1 16,-1 3 2-16,9-1-2 0,-9 1 0 0,1-5 2 0,0 4 0 16,7-4-1-16,-7 4 2 0,5-4 1 0,-3-3 0 0,4 4 0 15,1-5 0-15,-1 4-1 0,1-3 1 0,-1-1 0 16,1 1 1-16,-1 0 1 0,2 0-1 0,-2-1 0 15,1 2 1-15,5-3-1 0,-5 2 1 0,6-1-1 0,-7 2 0 16,8-2-2-16,-7 1 1 0,5-4 1 0,1 4-2 0,-6 0 2 16,7-2-2-16,-8 3 1 0,7-2 2 0,-7 1 0 0,1-4-3 15,-1 3 0-15,1-3 0 0,7 4-1 0,-16-4 0 16,10 4 0-16,-1-4 2 0,-1 0-1 0,-5 4 0 16,5-4 0-16,1 0 0 0,-1 0 0 0,1 0-2 0,5 0 1 15,-5-4-3-15,-1 4 3 0,8 0 1 0,-7-4 0 0,-1 4 1 16,6-4 0-16,-4 1 0 0,-2-1 1 0,7 4-1 15,-6-3 0-15,0-2-2 0,-1 3 1 0,1-2 0 0,-1 0 0 16,1 0-1-16,-1-4 0 0,1 5 0 0,-7-1 0 16,7 2 1-16,-1-6 1 0,1 0 1 0,-7 1 0 0,6-1 0 15,1 2 1-15,-7-2 1 0,7-3-3 0,-1 4 1 0,-6-4-2 16,7 3-2-16,-1-2 0 0,1 2 1 0,-7-3-1 16,7 1 0-16,-1-2 1 0,-6 4 0 0,7-3 2 15,-1 0 0-15,1 0-1 0,-1 4 0 0,1-4 0 0,-7 4 0 16,6-5 1-16,-5 6 0 0,5-2-1 0,-6 1 0 0,0-1 2 15,-6 0-2-15,7 6 0 0,-8-5 2 0,7-1-1 0,-7 0-1 16,8 2 0-16,-8-1 1 0,7-5 0 0,-6 4 0 16,-2 1 1-16,2 0-2 0,7 0-1 0,-8-4 1 0,1 3 1 15,0-3 0-15,-1 1 7 0,6-1-2 0,-4 3-3 0,-1-4 0 16,5-1-1-16,-5 1 1 0,0 1-1 0,-1-3 0 16,0 3-4-16,1-4 1 0,-1 1 1 0,-5-1-1 15,5 0 0-15,1 1 0 0,0-5 1 0,-2 4 0 0,2-3-4 16,0 4 1-16,-2-5 2 0,2 1 1 0,1 4 0 0,-2-5 1 15,-5 1-1-15,4 0 0 0,-4-2 0 0,5 6 0 0,1-4 0 16,-8 0 0-16,8 0 0 0,0-4 0 0,-1 3 0 16,1-2-1-16,5-2 1 0,-5 1-1 0,-6 1 0 15,12 2 0-15,-13-3-1 0,6 0 1 0,-1 1 0 0,2-2 1 16,1 1-2-16,5 1 2 0,-7-2 0 0,8 0 1 0,-9 2 0 16,10 4-1-16,-9-3 2 0,0 3 0 0,1-2 1 15,-7 1-3-15,7-1 1 0,-9 0-1 0,10 4 0 0,-8-2 0 16,1-2-1-16,-2 1 1 0,8 0-2 0,-7 0 0 15,-7 3 1-15,8-3 1 0,-8-1 0 0,0 1 0 0,0-1 1 16,2 1 0-16,-2 0 1 0,0-1-1 0,1 2 0 0,-1 2 1 16,1-4 0-16,6 1 0 0,-7 4-2 0,0-5-5 15,2 5 2-15,-2-1 2 0,0-4-1 0,1 5 0 0,0-1 1 16,-1 0-1-16,1 1 1 0,-1-1 6 0,7-4-2 16,-6 5-3-16,-1-1 0 0,8-2-1 0,-8-2 0 0,7 5-1 15,-7-5 1-15,8 1 0 0,-8 3 0 0,6-4 1 0,-4 2 0 16,-2-2 0-16,0 1 0 0,1 3 0 0,6-3-1 15,-7-1-1-15,1 4 0 0,-1-2 0 0,1-2 0 16,0 1-1-16,-7-1 1 0,6 5 1 0,-6-5 0 0,0 4 0 16,0 1 0-16,0-1 1 0,0 0-1 0,0 1 1 0,0-1 0 15,0-2-2-15,-6 2 0 0,6-1 2 0,-7 2 0 16,7-1 0-16,-7-2 0 0,7 2 0 0,0 1 0 0,0-1 1 16,0 0 1-16,0 1-2 0,0-1 0 0,0-1 1 15,0 6-1-15,0-5 0 0,7 4 0 0,0 1 0 0,-1-2 0 16,0 1 1-16,1 0 1 0,0 1-2 0,-1 2 1 0,-6-3 1 15,7 1-1-15,6-2-1 0,-13 5 0 0,6-5-1 16,1 2-2-16,-1 3 3 0,-6-5 0 0,6 1-2 0,-6 0 1 16,7 1 0-16,0-2 0 0,-7 1 1 0,6-4 0 0,-6 5-1 15,0-5 0-15,0 3 1 0,-6-2 0 0,6-1 0 16,-7 1 1-16,0-1 0 0,7 5 0 0,-6-6 0 0,0 6-2 16,-1 0-5-16,7 1-21 0,-6 1-29 0,-1 2-39 15,-6 6-44-15,7 0-86 0,-1 4-202 0,-6 3-101 0,-7 0-59 16,1 1-12-16</inkml:trace>
  <inkml:trace contextRef="#ctx0" brushRef="#br0" timeOffset="95086.82">20286 7708 194 0,'-8'-15'395'0,"2"0"-111"0,0 4-107 16,0-3-65-16,6-1-35 0,-7 5-21 0,7-5-7 0,0-1-7 15,-7-2 3-15,7 4 0 0,0-1-2 0,0 4 0 0,0-4 1 16,0 1-4-16,0 3-1 0,0 0-3 0,0 4 0 16,0-4 4-16,0 2 3 0,0 6 0 0,0 0-1 0,0 0 0 15,-7-2-2-15,7 5-3 0,0 0-9 0,0 5-6 16,0-2-4-16,0 3-2 0,-6 6 5 0,6 7 6 0,0-1 9 16,-6 4 11-16,-1 7 8 0,7 4 4 0,0 1 2 15,-7 5-2-15,7-3-4 0,0 6-6 0,7 1-7 0,-7 1-11 16,0 0-7-16,7 0-4 0,-1-4-4 0,0 4-2 0,1 1-4 15,0-5-2-15,0 3-3 0,-1-5 1 0,6 2 0 16,-4-7-2-16,-2 3 0 0,0-7 0 0,8 0-1 0,-8-2 0 16,1-1 0-16,-1-1-3 0,-6-4 0 0,6-1 0 15,-6-6-1-15,7 1-2 0,-7-5 0 0,0 1 1 0,-7 0 1 16,7-3 0-16,-6-5 1 0,0 5-2 0,-7-8 3 0,6 4 0 16,-6-8 1-16,-1 4 1 0,2-8 1 0,-8 5 1 15,7-8-1-15,0 3 2 0,-6-3 2 0,-1 1 3 0,7-5 2 16,-7 1 5-16,8-2 3 0,-8 2 2 0,7-5 5 15,-7 8 3-15,8-3-1 0,-2 3 2 0,2 0-1 0,5 0-3 16,-6 4-2-16,6 2-3 0,1-1-4 0,6 2-6 0,-6 4-3 16,6 0-2-16,0 0-2 0,0 4-4 0,0 2 0 15,0 2 1-15,0 3-3 0,6 0 2 0,0 4 1 16,1-1-1-16,6 1-1 0,0 0 0 0,0 3-2 0,0-4-1 16,6 1-1-16,-6 0 0 0,7-1-1 0,-1-2 0 0,1 2-2 15,-1-6 1-15,1 3 2 0,0-4 1 0,-1-4-1 0,1 1 2 16,0-4 2-16,-1 0 2 0,1 0 4 0,-8-7 6 15,8 3 11-15,-8-6 9 0,2-2 14 0,-1 1 17 16,-6-4 10-16,6 1 7 0,-13-1 3 0,6 0-3 0,-6-3-6 16,0 4-8-16,0-1-14 0,0 0-13 0,-6 1-15 0,6-1-6 15,0 4-6-15,-7 4-14 0,7 0-32 0,0 0-57 16,-6 3-69-16,6 0-58 0,0 4-47 0,6 0-60 0,1 0-91 16,-1 0-153-16,0 0-59 0,8 0-7 0,-8 4 30 15</inkml:trace>
  <inkml:trace contextRef="#ctx0" brushRef="#br0" timeOffset="95789.93">18768 8407 49 0,'6'-11'481'0,"-6"0"-67"0,0 4-157 16,6-4-109-16,-6 4-59 0,0 3-29 0,6-3-18 0,-6 3-9 15,0 1-5-15,0 3 1 0,0 0 3 0,0 3 4 0,0 4 2 16,0 1-1-16,0 3 0 0,0 3-1 0,-6 1-1 15,6 4-3-15,-12 2-6 0,4 2-7 0,-4-1-5 0,5 4-3 16,-13-1-1-16,8 0-1 0,-8-2-2 0,0 2 0 16,1 1-1-16,-8-4-1 0,-5 3 0 0,6-3 1 0,-6 0 0 15,-1 0 0-15,-6 0-2 0,0-4 0 0,-1 1 1 0,-4-5 2 16,4 1 3-16,1 0 5 0,0-9 9 0,7 2 7 16,-1-4 7-16,7-1 4 0,6-3 4 0,-6-3 2 15,7-1 1-15,5-4-2 0,2-2-3 0,-2-1-9 0,8-4-9 16,-1 1-4-16,1-5-5 0,6 1-5 0,0-4-5 0,6 0-2 15,1 0-7-15,-1-4 2 0,0 5 1 0,8-1 0 0,-1 0 1 16,0-1 0-16,0 5 2 0,1 3-1 0,-2 5 1 16,-6-1-2-16,8 3 1 0,-2 1 0 0,2 3 2 0,-1 4-1 15,7 4-1-15,-8 0 0 0,8 2 1 0,-1 6 2 16,1-1-1-16,0 7 1 0,-1 0-2 0,7 1-2 0,-6 3 1 16,6-1-1-16,-7 2 0 0,7-1-2 0,-6 3 0 15,6-3 0-15,0-3 0 0,-7 3 0 0,8 0 0 0,-1-4 0 16,0 0 0-16,0 0 0 0,7-3 0 0,-8 0-3 15,1 0-2-15,0-4-11 0,-6 0-16 0,7 0-14 0,-1-1-20 16,-7-2-20-16,1-4-17 0,6 3-21 0,-14-4-25 0,8 2-34 16,-1-3-57-16,-12-2-128 0,6 0-69 0,-7-2-44 15</inkml:trace>
  <inkml:trace contextRef="#ctx0" brushRef="#br0" timeOffset="96008.61">18030 9114 372 0,'-12'0'523'0,"-1"0"-109"0,6 4-174 15,7-4-102-15,0 0-51 0,13 0-26 0,0 0-7 0,7 0 1 16,13-4 5-16,-1 4 6 0,7-3 3 0,7-1 1 0,-1-4-4 16,14 6-5-16,0-6-12 0,-1 1-11 0,7-1-11 15,8 1-6-15,-8 3-6 0,6-3-7 0,-12 4-22 0,6-1-27 16,-7 0-31-16,-5 4-29 0,-8 0-39 0,1 0-64 15,-13 0-104-15,-1 4-136 0,-12 0-60 0,-7-1-20 0</inkml:trace>
  <inkml:trace contextRef="#ctx0" brushRef="#br0" timeOffset="96289.82">18623 9181 140 0,'-5'-5'537'0,"-2"3"4"0,7 2-181 0,0-5-156 0,7 1-86 16,5 1-46-16,2-1-21 0,5 1-6 0,1-1 4 15,0 4 4-15,5 0 4 0,-5 4 4 0,6-1-2 0,-6 1-4 16,-1 8-9-16,-6-2-13 0,0 1-12 0,-8 7-9 0,2 1-6 16,-7 3-6-16,-7 0 0 0,-4 4-2 0,-3-1 1 15,1 1 1-15,-7-1 0 0,2 1 1 0,-2-1 2 0,-7 1 4 16,9 0 6-16,-2-4 6 0,0 0 5 0,7-3 7 16,0-5 7-16,-1 1 9 0,2-5 9 0,4 1 14 0,8-3 18 15,0 0 16-15,0-6 14 0,8 5 3 0,4-7-3 0,9 5-6 16,4-5-8-16,9-5-17 0,4 5-22 0,7-7-33 15,8 5-41-15,6-6-40 0,-1-4-48 0,14 5-55 16,-7-3-59-16,7-2-72 0,-2 1-134 0,-4 0-134 0,-1 4-83 16,-6-4-27-16,-13 8 12 0</inkml:trace>
  <inkml:trace contextRef="#ctx0" brushRef="#br0" timeOffset="97352.08">15405 10159 192 0,'-6'-4'470'0,"-3"0"-103"0,9 0-150 0,-5 1-98 0,5 3-61 16,-6 3-26-16,6 1-17 0,-6 0-7 0,-1 2-3 0,7 2-3 15,-7 4 0-15,1-1 2 0,-1 7 3 0,1 0 5 16,0 5 4-16,-2-2 5 0,2 4 3 0,-6 2 2 15,5 4 2-15,-6 0-1 0,0 1 1 0,-7 6-2 0,0-6 0 16,1 4-1-16,-1 1 0 0,-7 4-1 0,2-4 0 0,0 3-2 16,-9-4-3-16,2 1-2 0,-2-4-2 0,3 0-1 0,-2 0 1 15,1-7 2-15,-1-1 8 0,1-3 10 0,-1-3 10 16,6-2 12-16,-4-2 12 0,11-4 13 0,-7 0 10 16,9-3 6-16,-2-5-1 0,6 1-4 0,1-4-5 0,1 0-11 15,-2-4-12-15,2-3-15 0,5 0-13 0,1-4-11 0,-8-4-9 16,8 1-5-16,6-1-5 0,-6-3-3 0,-2-4-1 15,8 0-1-15,-6-4-1 0,6 4 1 0,0-4 1 0,0-3-2 16,0-1 0-16,0 1 0 0,0 3 2 0,0-3 0 16,6 0-2-16,-6 4 1 0,8-1 0 0,-2 4 0 0,-6 0 0 15,6 4 0-15,1 3-2 0,0 0 1 0,6 3 1 0,-7 6-3 16,7-2 0-16,0 2 0 0,6 6 0 0,-5-5-1 16,6 10 1-16,6-2 1 0,-7 0 0 0,7 5 0 0,-1 7-1 15,-4-5 1-15,4 9 0 0,-5-1 0 0,0 4-7 16,5 4 3-16,-6 0 4 0,2 3 2 0,-8-4 1 0,6 4 1 15,-6-3-1-15,7 3 1 0,-6-3 6 0,-3 0-3 0,3 0-5 16,-1-5-1-16,0 5-1 0,1-8 0 0,-2 5 1 16,2-9 0-16,-2 5 0 0,1-5-1 0,-7 1 0 0,8-4 0 15,-9 0-3-15,10 0-5 0,-3-4-20 0,2 0-31 0,-8 1-36 16,7 0-36-16,1-6-33 0,-8 3-39 0,5-5-63 16,4 2-97-16,-10-2-122 0,3 0-53 0,-2 0-7 15</inkml:trace>
  <inkml:trace contextRef="#ctx0" brushRef="#br0" timeOffset="97648.76">14167 11536 277 0,'-6'0'507'0,"-1"0"-102"0,1 0-162 0,6 0-107 0,6 0-59 16,1 0-31-16,5 0-14 0,1 0-3 0,6-4 4 16,2 4 6-16,5 0 6 0,0-3 4 0,6 3 5 0,1-3 4 15,-1 3-2-15,15-5-4 0,-9 2-6 0,15-1-3 0,-9 0 0 16,9-3 2-16,-1 4-1 0,6-5-1 0,-5 1-1 16,6 2-1-16,-7-2-2 0,-1 5-5 0,2-6-5 15,-2 8-9-15,-5-8-6 0,0 8-7 0,-8-4-3 0,-4 4-7 16,-8 0-10-16,0 0-17 0,-1 4-19 0,-11-4-17 0,0 4-18 15,-2 0-17-15,-6 0-22 0,-6 2-23 0,0-1-34 0,0 2-48 16,-6 0-85-16,0 1-106 0,-7-5-47 0</inkml:trace>
  <inkml:trace contextRef="#ctx0" brushRef="#br0" timeOffset="98211.09">14655 12075 183 0,'-6'-11'460'0,"0"3"-93"0,-1 0-124 0,7 1-96 15,-7 0-56-15,7 0-28 0,0-1-14 0,0 1-6 16,0-4-6-16,7 3-5 0,0 2-4 0,-1-5-3 0,7 3 1 15,0 1 0-15,-1 0 1 0,3 0 1 0,3 3-2 0,-4-4-2 16,5 5-1-16,1-1-1 0,0 4-1 0,-1 0-3 16,1 0 0-16,-1 4-2 0,8 3 1 0,-15 1 3 15,7-1 4-15,0 3 3 0,2 5 4 0,-8 3 5 0,0 1 4 16,0 4 0-16,0 2-1 0,0 0 0 0,-8 0-6 0,-5 9-2 16,9-2-6-16,-18 2-6 0,4-1-5 0,-1 7-5 0,-8-4-1 15,-5 5-1-15,-1-1 0 0,0-3-3 0,-6 3 0 16,1-3-2-16,-8-1-1 0,7-2 2 0,-6-5-1 15,6-4 0-15,-7 1 1 0,7-4 1 0,-7-7 0 0,1 3-1 16,-1-7 0-16,7 1-1 0,-6-6 0 0,-1-3-2 0,7 1 0 16,-7 0 2-16,7-8 10 0,0 0 9 0,6 1 9 15,-5-3 10-15,11-2 9 0,2-4 2 0,-2 1 2 0,7-4-3 16,7 5-8-16,7-5-8 0,0-3-9 0,0 3-9 16,5 0-7-16,8-3-3 0,-1 7-2 0,1-3 0 0,6 3 0 15,0 3-1-15,7 2 0 0,6 1 1 0,-7 1 4 0,8 4 4 16,-1 0 4-16,5 9 8 0,-3-6 8 0,-2 8 10 15,6-4 5-15,-6 4 2 0,0 3 16 0,-1-2 11 16,-4 3 10-16,-2-1 1 0,2 1-3 0,-2-1-5 0,1 1-1 16,-7 0-2-16,-1-1-17 0,0 1-13 0,2-3-17 0,0 1-5 15,-1-1-5-15,-7-1-6 0,1-4-7 0,0 0-10 0,-8 4-22 16,8-3-34-16,-7-2-53 0,0 3-65 0,0-3-55 16,-7-2-56-16,8 0-88 0,-8-1-160 0,-1-3-78 0,3 0-40 15,-8 0 11-15</inkml:trace>
  <inkml:trace contextRef="#ctx0" brushRef="#br0" timeOffset="99788.92">16512 10426 89 0,'0'0'353'0,"0"0"-66"0,0-4-69 16,-7 4-56-16,7-4-45 0,0 4-33 0,-5-3-22 0,5-1-10 16,0 4-3-16,-7-3-3 0,7-2-3 0,0 5 1 15,0 0-8-15,-6-2-4 0,6 2-5 0,0 0-3 0,0 0-6 16,0 0 1-16,0 0-3 0,0 2-3 0,0 6 6 0,0-1 11 15,0 1 13-15,0 6 13 0,0 5 10 0,0-2 1 16,6 6 3-16,-6 7 3 0,7-1 2 0,-7 4-2 0,5 4-7 16,2 3-9-16,1-4-4 0,-8 4-2 0,5 1-2 15,-5 3-8-15,7-4-5 0,-7 1-2 0,6-1-2 0,-6 0-2 16,0 0-1-16,0-3-4 0,0 0-3 0,0-1 2 0,0-3-5 16,0 0-5-16,0 0-5 0,0-4-2 0,-6 1-3 15,-1-5-1-15,7 2-1 0,-5-6 0 0,-3 1 0 0,1-4-1 16,7 1-1-16,-5-7 0 0,5 1-1 0,-7-5-2 15,7 0-3-15,0-1-11 0,0-5-19 0,-6 3-29 0,6-5-34 16,0 0-39-16,0-5-50 0,0-2-75 0,6-3-114 0,-6-5-109 16,7-7-56-16,-2 1-19 0</inkml:trace>
  <inkml:trace contextRef="#ctx0" brushRef="#br0" timeOffset="100132.51">17007 10597 409 0,'14'-3'447'16,"-1"0"-150"-16,-6-1-130 0,-1 0-75 0,0 4-39 0,1 0-16 15,-7 4-6-15,-7 0-3 0,1 2 4 0,0 6 0 0,-14 3 2 16,1 0 4-16,-7 6-3 0,-7 1-5 0,1 0-5 0,-3 1-4 16,-3 2-4-16,6-3-1 0,-8 0-2 0,2 0 0 15,5-4 7-15,-7 4 1 0,15-3 5 0,-8-2 0 16,7-1 2-16,7-2-2 0,-1 1-1 0,0 0 0 0,8-5 0 15,5 1-2-15,1 0 0 0,6 0 0 0,0 4 3 0,6-4 4 16,1 3 1-16,13-2-4 0,-8 3-2 0,14-6-4 16,1 7-4-16,5-1-3 0,6-4-4 0,2 3-4 0,0-3-3 15,-2 4-1-15,8-5-2 0,-7 2 0 0,6 3 1 16,1-5-1-16,-8 2-1 0,1-1-1 0,2 0 0 0,-2-4-2 16,0 4 1-16,-7-4 0 0,-6 0-3 0,-1 4-2 0,3-4-10 15,-8 1-15-15,-2-1-10 0,-4-3-10 0,-1 0-15 16,-7 2-13-16,0-6-14 0,2 6-13 0,-2-4-18 0,-6-2-33 15,0-2-74-15,0-4-142 0,0 0-68 0,-6-2-30 16</inkml:trace>
  <inkml:trace contextRef="#ctx0" brushRef="#br0" timeOffset="100679.29">16141 9979 272 0,'0'3'431'0,"0"1"-134"0,6 0-124 15,-6 0-75-15,7-1-41 0,0 4-19 0,-1-2-5 16,0 1-5-16,8 2 3 0,-7-5-3 0,12 5 5 0,-6-4 4 16,7 3 4-16,-1-4 0 0,7 1-1 0,0 0 1 0,7-4-2 15,-1 4 2-15,7-4 2 0,1-4 1 0,-1 4 0 0,5-8-1 16,3 5 1-16,5-2 0 0,-7-1 3 0,8-2 3 16,-9 1-2-16,9-3 1 0,-7-2 0 0,-7 5 1 15,0-4 0-15,1 4 1 0,-16-4 1 0,3 3 11 0,-7 1 6 16,0 0 1-16,-14 4-5 0,1-6-4 0,-7-1-7 0,0 3-5 15,-7-5-10-15,1 4-15 0,-14 2-12 0,0-5-6 16,1 7-4-16,-8-4-1 0,2 1-1 0,-1 0 0 0,-7 4 0 16,13-5 0-16,-7 4 0 0,16 1 0 0,-9-1 1 15,13 0-2-15,1 4-4 0,0 0-2 0,6 0-1 0,0 0-3 16,6 0 1-16,0 4-3 0,8 0 1 0,-1-1 1 0,-2 1 1 16,9 0 3-16,-5 0 3 0,4-1 0 0,-6 4 0 15,6-3 0-15,-5-1 1 0,-8 5-2 0,7-4-3 0,-6 4 1 16,-7-5-2-16,0 3-1 0,0 2 3 0,-7 0-2 0,-1-1 2 15,-3 4 1-15,-9 1 3 0,7-2 0 0,-7 1-3 16,-7 4-14-16,7-1-24 0,2 1-30 0,-2-1-32 0,8 2-30 16,-2-2-41-16,8 1-66 0,6-1-142 0,6 1-87 15,8-1-49-15,5-2-16 0</inkml:trace>
  <inkml:trace contextRef="#ctx0" brushRef="#br0" timeOffset="101210.38">17927 10704 188 0,'-7'-11'504'15,"-6"0"-74"-15,6 1-157 0,1 2-108 0,6 1-55 16,-6 0-28-16,6 2-14 0,-8 3-6 0,8-2-3 0,0 0-7 16,0 4-7-16,0-4-4 0,0 4-7 0,0 0-7 15,0 0-9-15,0 0-1 0,8 4 1 0,-2 4 8 0,0-1 9 16,8 3 7-16,-1 5 7 0,-1-1 7 0,2 1 5 15,-2 8 1-15,8-6-2 0,0 9-7 0,-1 0-6 0,1 3-7 16,6 4-6-16,-7 0-7 0,7 0-5 0,0 7-6 16,-5-3-4-16,5 4-4 0,-1 2-2 0,-5-2-3 0,6 2-1 15,-6-2-1-15,-1-1 0 0,1-4-1 0,-8 5 0 0,8-8 0 16,-8 0 0-16,2-4 1 0,-8-3 0 0,7-1-2 16,-5-6 1-16,-2-1 1 0,0-2 5 0,-6-6 18 0,7 1 35 15,-7-3 39-15,0-5 42 0,7 1 35 0,-7-1 18 0,0-6 12 16,6-1 2-16,-6-3-12 0,0-8-23 0,6 0-38 15,1-6-37-15,-7-6-31 0,6-2-15 0,1-4-9 0,6-7-5 16,-7-1-2-16,7-3-8 0,0-3-2 0,1 0-3 16,5-5-4-16,-5-3-4 0,5 0-3 0,0-3-2 0,8 3-3 15,-8-4-7-15,0 4-9 0,8 1-12 0,-7 6-17 0,-2 4-25 16,-5 7-62-16,1 4-110 0,-2 4-116 0,-4 3-165 16,4 4-141-16,-6 5-104 0,-6 0-52 0,0 7-11 0</inkml:trace>
  <inkml:trace contextRef="#ctx0" brushRef="#br0" timeOffset="104584.63">3012 9114 84 0,'0'8'107'0,"0"-4"-5"0,-7-2-5 16,7 3-11-16,-7-2-7 0,1-3-3 0,6 4 0 0,-6-4-2 16,6 0-2-16,0 0-5 0,-7 0-1 0,7 0-2 15,0 0-1-15,0 0-3 0,0 0-5 0,0 0-4 0,0 0-5 16,0-4-4-16,0 4-6 0,0-3-5 0,0 3-2 0,0-5-1 15,0 3 1-15,0-2 1 0,0 0 1 0,0 0 5 16,0 1 4-16,0 3 4 0,0-4 4 0,-7 0-2 0,7 4-4 16,0 0-2-16,0-4-3 0,0 4-8 0,0 4-8 0,0-4-7 15,0 8-6-15,7-1-3 0,-7 3-1 0,7 6 2 16,-1 2 1-16,-6 8 1 0,13-1 3 0,-6 11 1 16,-1 1 3-16,7 8 2 0,-6 2 1 0,12 4-1 0,-5 5-2 15,-3 3 2-15,3 7 0 0,-1-1-2 0,0 4-1 0,-6 5-3 16,6-2-2-16,-7 3-2 0,1-2-1 0,0 0-2 15,-7-8-1-15,6 2-1 0,-6-5 1 0,0 0-1 0,0-7 0 16,0-3-1-16,0-4 2 0,0-9-1 0,0-3-1 16,0-2 0-16,5-8 0 0,3-1 0 0,-2-10-2 0,0 0-4 15,2-9-10-15,4-1-15 0,8-10-15 0,0-1-23 0,5-9-21 16,-5-3-30-16,5-4-44 0,3-7-74 0,-10-5-117 16,2-2-72-16,-6 0-47 0</inkml:trace>
  <inkml:trace contextRef="#ctx0" brushRef="#br0" timeOffset="104834.53">3044 9053 455 0,'-13'-12'496'0,"0"5"-189"0,0-1-143 0,0 6-76 0,13-3-41 15,-6 1-21-15,6 1-6 0,0 3-6 0,0-4 0 0,6 1 0 16,7 3 1-16,0-4 1 0,7 0 4 0,4 0 2 15,10 1-2-15,6-5-1 0,-3 4-1 0,11-3-2 16,3 0-2-16,0-4-1 0,3 4-4 0,3 0-2 0,3-4-2 16,-2 0-2-16,1 3-1 0,7-3 2 0,-9 4-2 0,-4 0 1 15,5 3-1-15,-5 0-2 0,-8 0 0 0,1 4-2 0,-7 4-9 16,-1-4-12-16,-4 4-18 0,-9 0-25 0,2 3-32 16,-7 0-53-16,-1 1-87 0,-6-1-136 0,-7 4-66 15</inkml:trace>
  <inkml:trace contextRef="#ctx0" brushRef="#br0" timeOffset="105053.42">3155 9418 74 0,'-26'5'491'0,"6"1"-44"0,1 2-191 0,6-2-119 0,7 3-64 16,6-1-32-16,0-2-17 0,11 2-7 0,10-1-3 0,5-3 1 15,7 2 1-15,12-6-1 0,1 5 0 0,13-5-1 16,-2 0-2-16,8 0-2 0,8-5-2 0,-2 5-2 0,8-2 0 15,-2-6 0-15,8 1 0 0,0-1 0 0,0 2 1 16,-8-2-1-16,9-1 1 0,-8 3-4 0,-1-2 0 0,2 5-3 16,-8 0-13-16,-11-2-8 0,-2 1-15 0,-5 1-24 0,-8-1-38 15,-5 1-68-15,-8-4-133 0,-6-1-85 0,-8 1-54 16</inkml:trace>
  <inkml:trace contextRef="#ctx0" brushRef="#br0" timeOffset="105459.4">2483 8444 178 0,'-26'-11'512'15,"14"4"-29"-15,-1 0-210 0,-1 3-130 0,14 0-67 16,0 4-36-16,7-4-18 0,13 4-6 0,0 0 0 0,6 0 1 15,13-3 2-15,-1 3 4 0,15 0 0 0,-1-4 1 16,13 4 0-16,7-4-2 0,6 1-2 0,0 0-1 0,7-2 0 16,0-2 0-16,0 0 2 0,-3 0 0 0,-2-5 3 0,-9 2-1 15,2-1 0-15,-15 3-3 0,-6-3-4 0,-12 5-1 16,-8 1-4-16,-7 2-4 0,-11-5-4 0,-8 8-1 16,-6-4-2-16,-6 4 0 0,-8 0-1 0,-11 4-1 0,-1-4 1 15,-14 8 0-15,1-5 1 0,1 2 0 0,-9-3 0 0,2 2 1 16,-1-1 1-16,1 2 4 0,6-2 4 0,7-3 3 0,6 4 2 15,-1-4 1-15,7 0-1 0,2 4 1 0,4-4 0 16,8 4-3-16,-2-2-5 0,2 3-3 0,6-2-5 16,0 1-1-16,6 3 1 0,-6 1 0 0,8-1 0 0,-2 0 0 15,0 5-1-15,2-6-1 0,-2 5 1 0,0 4-8 0,0-1-18 16,1 1-25-16,0-1-27 0,-1 6-40 0,1-6-71 16,-1 1-171-16,8 2-91 0,-8-1-60 0</inkml:trace>
  <inkml:trace contextRef="#ctx0" brushRef="#br0" timeOffset="106084.24">3787 10752 289 0,'6'-3'359'0,"-6"-5"-103"0,7 0-91 0,-7 2-55 15,0-3-33-15,7 6-17 0,-7-4-6 0,0 0-2 0,0-1 3 16,0 4 1-16,0-3 5 0,-7 4-3 0,7-1-4 16,-7-3-6-16,-6 7-3 0,7-4-3 0,-7 0-4 15,-6 4-9-15,5 4-6 0,-5-4-4 0,-1 4 1 0,-6 3 2 16,0 4 5-16,0 0 10 0,-7 0 9 0,1 4 12 0,-1 3 9 16,7 1 9-16,-7-1 2 0,1 4 0 0,6 0-2 15,-7-1-9-15,7 5-10 0,7-4-8 0,-7 4-10 0,6 0-11 16,1-1-3-16,5 1-4 0,8-5 0 0,0 6 0 15,0-5 3-15,6-1 0 0,6 1 1 0,0 0 1 0,7-4 0 16,0 0-1-16,14 2 0 0,-10-5-4 0,17-1-5 0,-8 1-3 16,14-5-2-16,-1 1-7 0,0 0-17 0,-1-4-25 15,9 1-26-15,-2-5-30 0,-6 2-29 0,7-3-27 0,0-2-28 16,-8 0-24-16,1 0-23 0,1-2-27 0,-7-6-49 16,-1 0-63-16,-6 1-76 0,-1-4-34 0</inkml:trace>
  <inkml:trace contextRef="#ctx0" brushRef="#br0" timeOffset="107115.25">4054 11056 315 0,'-12'-7'492'16,"-2"-5"-109"-16,1 10-134 0,-7-6-91 0,0 4-46 16,8 4-25-16,-8 0-18 0,7 4-9 0,1-1-3 0,-8 2-5 15,6 2-5-15,8 3-6 0,-7-2-7 0,13 3-7 0,-6-1-7 16,6 2-4-16,0 2-4 0,6 1-1 0,1-4 0 16,5 3-1-16,-4-3 0 0,10 0-1 0,2 0-2 0,0 1 0 15,-1-4-1-15,1-2-3 0,0-2 0 0,5-4-4 0,-5 0 1 16,0 0 1-16,-8 0 6 0,2 0 8 0,-1-4 7 15,-7 0 7-15,0 4 5 0,2-2 3 0,-8-4 1 0,0 4-1 16,-8-5-8-16,2 2-7 0,-6-2-7 0,-2 3-6 16,1-2-4-16,-7-2-2 0,2 4 0 0,4-3 4 0,-5-1 5 15,5 1 7-15,2 4 8 0,-2-5 11 0,1 0 9 0,7 5 5 16,-1-4 1-16,1 0-2 0,6-1-4 0,0 1-6 16,6-4-14-16,1 4-9 0,6-4-6 0,-1-1-5 15,8 2-4-15,0-2-1 0,-7 2-2 0,7-1 0 0,-2 0 5 16,-4 3-2-16,6 1-3 0,-7 3 0 0,-7 0-1 0,8 1 0 15,-8 3 0-15,0 0 0 0,1 3-4 0,-7 1 2 0,6 4 2 16,-6-1-2-16,0 0 1 0,0 4-1 0,0 0 1 16,0 0 1-16,0 5 1 0,0-7 0 0,0 7-1 15,0-5 0-15,7-1 2 0,-7 2-1 0,0-5 0 0,7 0 0 16,-1 1 2-16,0-1 0 0,1-7 0 0,-1 4 0 0,1-4 1 16,-1 0 0-16,8 0 1 0,-1 0 0 0,-1-4 0 15,-5-3 0-15,6 2-1 0,1-1-1 0,-2-2 1 0,-5 5-2 16,6-5-1-16,-1 1 0 0,-5 0 0 0,7 3-1 15,-8-3 1-15,0 3-1 0,1 4-1 0,0-4 0 0,-1 4 0 16,0-3 1-16,1 3-1 0,-1 3 0 0,1-3 1 0,0 0-5 16,-1 4 1-16,0 0 5 0,7 0-1 0,-6-1-1 15,5 1 1-15,2-4-1 0,-1 2 0 0,7 3 3 0,-7-5-1 16,6 0-3-16,-7-5-6 0,8 5 3 0,-6-2 1 16,5-5 2-16,-6-1 1 0,7 1 2 0,-6 0-1 0,-2 0 1 15,1-5 5-15,0 4-2 0,-1-2-2 0,-5 2 1 0,1-3-1 16,-8 4 1-16,6 3-1 0,-6-3-1 0,6 3 0 15,-6 4-1-15,0-4-1 0,0 4-3 0,0 0-1 16,0 0-1-16,-6 4 0 0,6 4 1 0,0-5 1 0,0 8 0 16,0-3 0-16,0 3 1 0,0-1 1 0,0-2-1 0,6 4-1 15,0-3-3-15,2-1-3 0,-2 0-3 0,0-4 2 16,7-1 0-16,1-3 1 0,-3-3 0 0,4-1 2 0,4-7 3 16,1-1 4-16,-1-2 2 0,8-1 0 0,-8 1 0 0,0-5 0 15,8 1 0-15,-1-4 2 0,-7 1 3 0,1-2 1 16,-1 1 2-16,1 1 8 0,-1-2 3 0,-6 1 6 0,1-3 2 15,-8-1 3-15,7 1-2 0,-13 2 0 0,6-2-4 16,-6-1-4-16,0 1-4 0,-6-6-1 0,-1 10 2 0,1-4-1 16,0-2 3-16,-2 2-1 0,2 2 2 0,0 3 5 0,-1-3 11 15,1 8 8-15,-1 0 3 0,1 5 1 0,6 3-1 16,-8-1-2-16,8 4-1 0,-5 2-6 0,5 4-12 0,-7 2-12 16,7 7-14-16,-8 1 3 0,8 2-2 0,0 8 2 15,0 0 0-15,8 0 0 0,-1 4-1 0,-2-1 1 0,3 4 5 16,-2 1-6-16,7-4-1 0,0 0-1 0,1-1-1 0,-2-4-5 15,1-2-12-15,0 0-17 0,0-5-18 0,1-3-24 16,-8 1-24-16,7-6-27 0,0 2-27 0,-7-5-23 16,7 5-9-16,-6-8-4 0,0 4 8 0,-7-1 12 0,0-3 19 15,0 0 22-15,0 0 29 0,-7-3 25 0,-6-1 22 0,6 0 19 16,-12-3 13-16,0-1 9 0,-1-2 6 0,0 2 6 0,-5-7 5 16,5 5 6-16,-6-5 10 0,-2 0 8 0,3 0 6 15,6 1 6-15,-1 3 7 0,0-1 7 0,8 2 5 16,-2-1 1-16,2 4-1 0,5-1-4 0,1 5-2 0,6-6-7 15,0 6-6-15,6 0-4 0,1-5-8 0,-1 5-8 0,7-1-5 16,6 4-6-16,8-4-2 0,-7 0-2 0,6 4 0 16,5 0-3-16,3 0 0 0,-2 0 0 0,1 4-1 0,-2 0 2 15,3-4 0-15,-2 4-2 0,1-1 0 0,-7 1-2 16,0 0 1-16,0 2-3 0,1-1-2 0,-10 2-1 0,3 1-5 16,-5-1-5-16,-2 4-10 0,-1-3-12 0,-4-1-16 0,-2 0-18 15,0 4-28-15,0-4-57 0,1 0-108 0,-7-3-129 16,7-1-78-16,-1 5-38 0</inkml:trace>
  <inkml:trace contextRef="#ctx0" brushRef="#br0" timeOffset="108052.56">18683 12778 126 0,'-14'-7'435'0,"-5"3"-150"0,6 0-144 0,-1 0-80 0,2 0-43 16,-1 1-21-16,6 3-10 0,1-4 2 0,-1 4 6 15,1-2 12-15,-1-3 13 0,7 2 11 0,-6-1 9 0,0 0 5 16,-2 0 1-16,2 1-4 0,-7-5-9 0,-1 5-7 0,2 0-4 15,-1-1-4-15,-6-1-5 0,-1 2-5 0,1 0-3 16,-7-1-1-16,-1 4 1 0,-5-4-1 0,6 4 3 0,-7 0 4 16,7-3 5-16,0 3 4 0,0-4 7 0,7 4 4 15,-1-4 9-15,7 4 8 0,6-4 5 0,0 4 0 0,1-3-2 16,6-1-3-16,6 1-5 0,8-1-6 0,5-3-7 0,14-1-5 16,-1 0-5-16,8 1-1 0,-1 1 5 0,5-2 2 15,9 0 1-15,0 1 2 0,5 0-1 0,7 4 1 0,-6-5-1 16,12 4-3-16,-6-3-5 0,8 3-4 0,-2 1 0 15,8 0-1-15,5 3-1 0,-6-5-3 0,7 1-2 0,-7 4-1 16,7 0-3-16,-13 4-3 0,-1 1-12 0,-6 1-23 0,-6 2-25 16,0 3-27-16,-14 1-30 0,-5 1-50 0,-14 3-78 15,-7-2-143-15,-13 1-77 0,-6-1-35 0</inkml:trace>
  <inkml:trace contextRef="#ctx0" brushRef="#br0" timeOffset="108224.36">18213 13082 286 0,'-39'4'589'0,"13"-1"5"0,7 1-181 16,11 4-176-16,8-5-96 0,20 1-62 0,1-1-30 16,17 1-22-16,8-1-12 0,6 1-7 0,7-4-3 0,6 0-2 15,13 0 4-15,0 0 4 0,13 0-3 0,0-4 4 0,8 4 1 16,5-3 0-16,7 3 0 0,-1 3-4 0,7-3-29 16,-6 4-48-16,1 0-64 0,-15-4-141 0,1 4-121 0,-14-4-108 15,-6 0-60-15</inkml:trace>
  <inkml:trace contextRef="#ctx0" brushRef="#br0" timeOffset="121908.65">5188 11140 64 0,'-8'4'294'0,"8"-1"-47"15,0 1-48-15,-5-4-48 0,5 4-36 0,0-4-27 16,0 0-18-16,0 3-11 0,0-3-11 0,0 0-8 0,0 0-7 16,5 0-7-16,-5 0-5 0,8 0-5 0,-8-3-5 0,7 3-4 15,-1-4-1-15,7-3-1 0,-7-1 0 0,8 1 1 16,-2 0 0-16,2-5 1 0,-3 2 3 0,-3-1 4 16,4 0 4-16,2-3 2 0,-8 2 1 0,2 2 4 0,-2-2 6 15,0 1 8-15,-6 4 4 0,0 0 4 0,0-1-1 0,0 5-2 16,0-1-1-16,-6 0-6 0,6 4-7 0,-6 0-11 0,-2 0-10 15,-4 0-5-15,4 4-4 0,3 0-2 0,-2-1-11 16,-1 5-8-16,3-1-14 0,-1-4-14 0,6 5-14 0,0 4-23 16,0-10-38-16,11 5-65 0,-3-2-126 0,12-2-76 15,-8-3-51-15</inkml:trace>
  <inkml:trace contextRef="#ctx0" brushRef="#br0" timeOffset="122892.8">9195 13162 274 0,'-13'4'468'0,"1"-4"-119"0,-2 0-145 0,1 4-92 0,6-4-49 0,-5 4-23 0,4-4-8 0,3 0 0 0,-2 2 1 16,-1-2 2-16,3 0-1 0,5 0 0 0,-6 5-1 0,6-5-6 31,0 0-5-31,0 0-8 0,0 3 0 0,0-3-3 0,6 4 4 16,-6 1 5-16,5-2 4 0,10 0 5 0,4 1 5 15,7 0 7-15,0-1 1 0,7 0 2 0,6 2 3 0,7-5-3 0,11 4 1 0,3-4 0 0,5 0 2 0,6 3 4 16,14-3 3-16,0-3 5 0,7 3 7 0,-1 0 7 0,6 0 7 31,1 0 6-31,-1 0 0 0,8 0 6 0,-7 0 6 0,-1 0-3 0,7 0-7 0,-6 0-9 0,0 0-6 0,0 0-11 16,-7 0-5-16,6 0-13 0,-12 0-12 0,0 3-7 0,-14-3-6 15,2 4-2-15,-16-4-6 0,-3 3 0 0,-9 1-10 32,-6-1-17-32,-7 1-24 0,-6 0-36 0,-12-4-38 0,5 4-37 0,-12-1-32 0,0 1-27 0,-7-1-25 0,-14 2-13 31,1-3-14-31,-7 2-28 0,-6 0-66 0,-6 0-90 0,-13-1-40 0,-8 1-8 0</inkml:trace>
  <inkml:trace contextRef="#ctx0" brushRef="#br0" timeOffset="123127.12">9352 13477 301 0,'-66'8'559'0,"15"-2"4"0,5 3-176 0,0-6-170 0,14 4-99 0,12 5-58 0,7-5-32 0,6 1-16 15,14-6-2-15,6 6 5 0,12-4 7 0,15-4 14 31,6 3 13-31,13-3 7 0,12-3 3 0,14 3 1 16,6-4-4-16,7 1-5 0,13-2-3 0,13 3-4 0,-1-2 2 16,7-4 8-16,0 1 10 0,2 3 10 0,3-2 10 0,3 1 11 0,-8-2 6 0,0 2 4 0,0 3-3 0,1-2-8 0,-13 0-7 15,-1 0-8-15,0 1-12 0,-13 0-9 0,0-2-12 32,-13 1-8-32,-6 4-7 0,-6 0-10 0,-14 0-20 15,-7 4-27-15,-12-4-43 0,-14 5-56 0,0-2-55 0,-18-3-52 0,-1 3-61 0,-13-3-98 0,-13-3-179 0,-7 0-53 16,-18-2-14-16,-9-2 11 0</inkml:trace>
  <inkml:trace contextRef="#ctx0" brushRef="#br0" timeOffset="137326.91">2001 15068 120 0,'-6'-5'460'15,"-1"2"-102"-15,7 3-143 0,-6-6-94 0,6 6-51 16,0-8-25-16,0 4-11 0,0 0-3 0,0-3-2 0,6 3 0 15,1-3 3-15,-1-1-2 0,1 1-2 0,0 0-2 0,5 3-2 16,-5-3 0-16,0 3 2 0,6-3 1 0,-7 3 2 16,1 4 3-16,0-3 5 0,-1 6 5 0,0 1 4 15,0 3 7-15,1 4 8 0,0 7 7 0,-7 1 10 0,0 7 10 16,0 7 7-16,0-1 4 0,-7 12 6 0,7 1 0 0,-7 2-1 16,-5 4-4-16,6 3-5 0,-1 2-9 0,-6 0-7 0,6-2-5 15,1 1-9-15,-1 1-5 0,0-6-7 0,-5 1-6 16,5 1-7-16,7-4-4 0,-7-1-7 0,1-3-6 15,-1-4-5-15,7 0-5 0,0 1-4 0,-6-7 0 0,6-2-4 16,0-3-1-16,0 0-3 0,6-3-5 0,-6-4-15 0,7 0-26 16,-7-3-37-16,6-2-41 0,1-2-43 0,0-3-37 15,5-5-38-15,-5-4-46 0,0-3-74 0,-1-8-124 0,1 2-51 16,-1-9-21-16</inkml:trace>
  <inkml:trace contextRef="#ctx0" brushRef="#br0" timeOffset="137576.84">1800 14822 105 0,'-14'-10'561'0,"8"2"-14"16,6 1-74-16,0 3-239 0,6 4-137 0,8-4-75 0,-2 4-38 16,8-3-13-16,-1-1 13 0,1 4 24 0,13-4 15 15,-7 1 9-15,12-1 7 0,-5 4 5 0,13-7 2 0,-1 3 0 16,2 1-3-16,5-2-3 0,7-2 1 0,-2 3 3 0,2-3 3 15,0-4 1-15,-7 8-1 0,7-5-5 0,-7 1-5 16,-7 3-6-16,2 1-7 0,-9 3-8 0,1 0-15 0,-6 0-20 16,-7 0-24-16,6 3-27 0,-12 1-31 0,0-1-34 15,-1 1-49-15,-5 4-86 0,-8-5-162 0,-6 4-70 0,0-3-30 16</inkml:trace>
  <inkml:trace contextRef="#ctx0" brushRef="#br0" timeOffset="137795.54">1806 15346 436 0,'-12'8'558'15,"12"-1"-5"-15,-8 1-225 0,16-6-153 0,-2 2-87 0,6 4-44 16,8-5-16-16,6-3 0 0,1 4 16 0,5-4 21 0,7-4 24 16,0 4 21-16,7-3 22 0,5-1 12 0,2 0 2 15,6 0-6-15,6 2-14 0,-7-6-15 0,7 4-20 0,8 1-20 16,-8-1-23-16,0 0-23 0,0 4-35 0,-7 0-41 15,1 0-44-15,-7 0-42 0,0 0-39 0,-6 0-35 0,-7 0-29 16,0 0-19-16,-13 0-12 0,0-4-18 0,-1-4-38 16,-11 6-98-16,-7-10-38 0,-7 5-15 0</inkml:trace>
  <inkml:trace contextRef="#ctx0" brushRef="#br0" timeOffset="138155.03">1735 14309 366 0,'-14'-15'497'0,"8"5"-94"0,0-2-175 0,-1 5-105 16,0 0-55-16,7 0-36 0,0-1-11 0,7 5-3 0,0-1 3 16,5 0 3-16,2 1 4 0,5-1 6 0,7 0 5 15,0 0 3-15,0 1 2 0,7-2 0 0,6-1 3 0,-1-2 2 16,2 1 3-16,5-1 6 0,2-2 4 0,-3-1 2 15,-4 0-1-15,6 0-3 0,-14-1-5 0,7 6-6 0,-13-5-8 16,-6 8-12-16,-1-6-9 0,-6 6-6 0,-7-1-4 16,1 1-4-16,-7 3-2 0,0-4-2 0,0 4-1 0,-7 0-2 15,1 4-2-15,-7-4-1 0,7 3-1 0,-7 1-2 16,7-1-5-16,-2 1-5 0,8-4-2 0,0 5-2 0,0-2 1 16,0 4-1-16,8-3-1 0,-2-1 2 0,0 5 6 0,1-4 5 15,6-1 3-15,-1 1 2 0,2 3 1 0,-1-4 2 16,-7 1 1-16,8 0 1 0,-2 0-1 0,-5 3-3 0,0 1-5 15,-1-2-9-15,-6 2-17 0,0 0-24 0,0 1-28 0,0 3-34 16,0-1-46-16,0 3-85 0,0 5-157 0,0-4-71 16,0 6-37-16</inkml:trace>
  <inkml:trace contextRef="#ctx0" brushRef="#br0" timeOffset="138592.24">2745 16283 457 0,'6'-7'514'0,"-6"7"-109"0,-6-3-150 0,6-1-104 16,0 1-56-16,-7 3-35 0,7 0-20 0,-7 0-9 0,-6 3 0 16,1 1 4-16,-3 4 7 0,4-2 8 0,-9 5 11 15,0 3 14-15,1-2 10 0,-7 7 13 0,6-1 8 0,-6-4 8 16,7 5 9-16,-1-1 3 0,1 1-1 0,-2-1-5 15,8 0-6-15,1 1-10 0,-1-1-8 0,6 1-13 0,0-2-17 16,7 5-13-16,0-3-14 0,0-5-8 0,14 4-8 0,-8 1-8 16,13-5-5-16,1 1 0 0,6-1-3 0,1-2-13 15,5-1-23-15,1 0-41 0,5-4-46 0,2-4-44 0,-2 5-43 16,2-4-40-16,-1-4-32 0,7 0-26 0,-7 0-23 0,-1 0-25 16,1-4-52-16,-5-4-74 0,5 5-19 0</inkml:trace>
  <inkml:trace contextRef="#ctx0" brushRef="#br0" timeOffset="138858.04">3259 16548 88 0,'-13'-4'567'0,"0"4"11"0,-7 0-106 0,0 4-154 16,0 0-107-16,2 3-61 0,5 3-42 0,-7 2-17 0,7-2-13 15,0 6-4-15,-1-6-7 0,9 5-6 0,-1 3-4 0,-3-3-5 16,18 3-7-16,-3 1-8 0,-1-2-5 0,9-2-8 0,-1 4-4 16,7-5-5-16,6 1-2 0,0-3-4 0,0-2-4 15,6 1-1-15,1-3-3 0,-2-1 2 0,3-7 2 0,-8 0 0 16,0 0 6-16,7 0 17 0,-7-4 24 0,-6-3 25 0,6-1 19 15,-13 1 13-15,7-3 6 0,-8-2 13 0,1 1-1 0,-6-3-10 16,0 2-18-16,-7-2-24 0,-7-1-15 0,0 1-15 16,-6-5-8-16,1 1-12 0,-8 3-9 0,-6-3-7 0,-1 3-8 15,1 0-6-15,-6 1-11 0,-1-1-15 0,7 4-24 16,-8 1-37-16,9-2-52 0,6 1-61 0,-1 5-57 0,8 1-49 16,6-2-58-16,6 4-79 0,0-5-135 0,6 4-43 0,0-3-4 15,0 4 30-15</inkml:trace>
  <inkml:trace contextRef="#ctx0" brushRef="#br0" timeOffset="139014.18">3657 16533 307 0,'6'0'688'0,"0"4"10"0,2-4-35 16,-2 0-218-16,0 0-170 0,1 0-113 0,6 0-78 16,0-4-43-16,-7 4-22 0,8 0-11 0,5 0-10 0,-6 0-15 15,6 0-29-15,1 0-41 0,0 4-47 0,-1-4-46 0,7 0-53 16,0-4-80-16,7 4-149 0,-14 0-71 0,8 0-38 15,-8-4-9-15</inkml:trace>
  <inkml:trace contextRef="#ctx0" brushRef="#br0" timeOffset="139217.09">4034 16470 52 0,'-6'0'689'15,"-7"4"14"-15,7-4 5 0,-1 5-141 0,0 2-218 16,7 0-155-16,0 4-91 0,-6 3-52 0,6 1-28 0,6 0-9 15,-6 3 1-15,7 4 5 0,0 0 16 0,-1 4 17 0,1-1 6 16,5 1 6-16,-4 3 5 0,10 0-3 0,-4 5-7 16,5-5-11-16,1 3-15 0,0-3-12 0,-1 5-15 0,1-1-18 15,-1-4-28-15,0 5-43 0,1-5-49 0,-7 0-47 0,0-4-44 16,6 1-37-16,-5-4-24 0,-8 0-23 0,6-8-21 0,-4 1-37 16,-2-8-89-16,0 0-27 0,-6-3-16 0</inkml:trace>
  <inkml:trace contextRef="#ctx0" brushRef="#br0" timeOffset="139404.6">4002 16680 444 0,'0'-30'554'0,"0"4"-42"0,7 4-187 0,-1 1-133 16,7 2-73-16,1 5-39 0,4-1-17 0,2 0 1 16,13 1 5-16,-7 3 14 0,0 4 11 0,6 2 7 0,-5 3 2 15,5-3-3-15,-5 10-7 0,-3-3-17 0,3 6-12 16,-1-1-20-16,-6 5-16 0,-1-2-12 0,-5 5-15 0,-2 0-17 15,1-1-24-15,-6 5-28 0,-7-1-31 0,6 4-33 16,-6-4-31-16,0 1-32 0,0-2-34 0,6 2-43 0,-6-4-80 16,0 3-102-16,0-3-50 0,0-4-10 0</inkml:trace>
  <inkml:trace contextRef="#ctx0" brushRef="#br0" timeOffset="140201.47">4451 16903 173 0,'0'0'534'0,"-6"-4"6"0,6 4-156 16,6-4-160-16,-6 1-98 0,6-5-54 0,2 2-25 0,-2-6-5 16,1 1 14-16,5 0 27 0,-4 0 21 0,-2-3 12 15,0-1 5-15,1 1 4 0,-1-5-2 0,1 5-6 0,-1-1-17 16,-6-4-23-16,7 5-18 0,-2-1-11 0,3-4-6 16,-8 5-6-16,7-1-4 0,-2 1-5 0,2-1-9 0,0 5-7 15,6-2-4-15,-7 5-5 0,1 0-3 0,6-1-2 0,-6 4-3 16,5 4-1-16,2 0 1 0,-8 0-1 0,7 4 2 0,0 0-1 15,-1 3 3-15,-5 0-3 0,7 4 0 0,-2 0 0 16,-4 0 1-16,4 1 1 0,1-2 5 0,1 5 0 0,-8-3-2 16,6-5 1-16,1 3 0 0,1-2 1 0,-1-1 2 15,0-3-3-15,0-1-6 0,6-3 2 0,-5 0 7 0,5 0 6 16,1-3 11-16,0-1 9 0,-1-3 11 0,1-1 10 0,-8 1 10 16,2-3 10-16,5 2 9 0,-12 1 6 0,6-1 4 15,-7 2-2-15,1-6-4 0,-7 4-4 0,0 1-4 0,0 0-11 16,-7 4-11-16,1-2-13 0,-2 2-11 0,3 3-10 0,-10 0-7 15,4 3-5-15,-3 5-6 0,8-1-1 0,-7 0-1 0,0 1-1 16,6 4-2-16,1-2-2 0,6 1-1 0,-6-1-6 16,6 5-4-16,0-7-3 0,6 3-1 0,-6-4-1 0,6 0-2 15,1 1 3-15,6-5 1 0,0-3 6 0,0 0 3 0,0 0 7 16,0-3-2-16,7-9 1 0,-1 5 2 0,-6-3 3 0,7-5 1 16,-7 1 1-16,0-1 2 0,0 1 1 0,-2-6 8 15,-2 3 5-15,2-2 3 0,-3 0 2 0,-1 2 3 0,-7 2 0 16,0-4 2-16,6 5-1 0,-6-4-2 0,-6 6-4 0,6-2-3 15,0 3-2-15,0 0-3 0,0 4-3 0,0-1-3 16,0 4-6-16,0 4-1 0,0 0-1 0,0 0-4 0,6 8 1 16,0 3-1-16,1 0 1 0,-1 7-1 0,1 1 0 15,6 6 1-15,1 1 1 0,-2 3 3 0,1 4 1 0,-1 0 1 16,8 4 2-16,-6-1 0 0,-2 1 0 0,8 0 1 0,-7-1-1 16,1-3-2-16,-2 0-1 0,2 1 0 0,-3-5-1 0,4 0 0 15,-2 0 0-15,-1 0 1 0,2-3 0 0,-8-4-1 16,7 0 0-16,-6-3 0 0,-1-2-1 0,1 2 0 0,-1-9 1 15,-6 5 0-15,7-8 0 0,-7 0 1 0,0 1 2 0,0-4 0 16,0-4 3-16,0 0-1 0,-7-8-1 0,1 2 0 0,-1-6-2 16,-6 1-2-16,6-7 0 0,-5 0 0 0,-8-5-2 0,7 2 1 15,0-4 3-15,0-2 1 0,-2-2 2 0,4 0 3 16,-9 0-1-16,14-1 0 0,-1-3 0 0,1 0-1 0,0 4-6 16,12-3-2-16,0-2 0 0,1 5-4 0,6 0 2 0,0 0 0 15,-2 6-1-15,9 5-3 0,-5 3 1 0,4 5-4 0,-5-2-2 16,4 8-2-16,-4 1 0 0,-1 6-5 0,0 1 0 15,0 3 3-15,-1 4 3 0,-4 0 2 0,-2 9-1 0,-6-6-1 16,0 8-6-16,-6-4-6 0,-2 3-13 0,2 2-20 0,-6-2-28 16,-2 2-25-16,1-1-28 0,-7 0-29 0,8-4-28 0,-8 0-26 15,7-3-20-15,7-4-18 0,-1 0-11 0,-1-3-37 16,8-4-83-16,8-2-91 0,-1-2-49 0,6-2-10 0</inkml:trace>
  <inkml:trace contextRef="#ctx0" brushRef="#br0" timeOffset="140482.44">6491 16387 177 0,'-13'-4'581'0,"0"0"3"0,6 4-90 0,1-4-209 16,6 4-141-16,-6 0-82 0,6-3-44 0,0 3-17 0,0 0 0 15,6 0 11-15,-6 0 23 0,6 0 21 0,8 0 18 0,-1 0 18 16,0 0 9-16,5 0 3 0,2 0-5 0,7 0-9 16,-1 0-8-16,7 0-17 0,-1 0-14 0,7 0-14 0,-6 0-10 15,5-4-8-15,2 4-6 0,5 0-6 0,-7 0-14 16,9 0-21-16,-8 0-30 0,0 0-41 0,1 0-43 0,-1 0-42 16,-7 4-54-16,1-4-90 0,-1 0-167 0,-12 0-61 15,0 3-22-15,-14-3 8 0</inkml:trace>
  <inkml:trace contextRef="#ctx0" brushRef="#br0" timeOffset="140685.57">6523 16533 539 0,'-19'4'582'0,"13"-4"-9"16,-7 3-216-16,13-3-180 0,6 4-106 0,1 0-57 0,6-4-27 16,7 0-10-16,5 0 10 0,1 0 16 0,7 0 12 15,6-4 9-15,0 4 9 0,6 0 6 0,1-4 2 0,-1 4 3 16,8 0-1-16,-1 0-1 0,1-3-3 0,-2 3-5 0,2 0-7 15,-1 0-3-15,-7 0-4 0,1 0-7 0,-7 0-12 16,-7 0-17-16,1 0-21 0,-13 3-26 0,0-3-25 0,-1 0-27 16,-6 0-28-16,-6 0-34 0,-1 0-55 0,0 0-103 15,-6 0-85-15,-6 0-47 0,0 0-20 0</inkml:trace>
  <inkml:trace contextRef="#ctx0" brushRef="#br0" timeOffset="141622.84">8909 16320 243 0,'0'0'231'0,"0"-3"-84"0,0 3-77 0,6-5-65 15,-6 5-50-15,6 0-36 0,2-2-29 0,-2-2-26 16,0 4-21-16</inkml:trace>
  <inkml:trace contextRef="#ctx0" brushRef="#br0" timeOffset="142075.79">8191 16339 207 0,'0'0'463'0,"0"-4"-95"0,0 4-124 0,8-4-98 16,-8 4-62-16,12-2-34 0,1-3-17 0,1 1-10 15,4 4-2-15,8-3 1 0,1-2 2 0,-1 3 1 0,0-2 3 16,6 4 2-16,8-4 1 0,-1 0-3 0,0 1 1 0,0 3 1 15,7-4 1-15,-1 4 1 0,1-4 2 0,6 0-1 16,-6 4 1-16,-1-2-4 0,0 2-3 0,1-5-4 0,-6 5-7 16,4 0-11-16,-10 0-14 0,-2 0-20 0,1 5-19 15,-7-5-20-15,0 2-31 0,0-2-50 0,-6 0-95 0,4 0-130 16,-9-2-76-16,-2-3-26 0</inkml:trace>
  <inkml:trace contextRef="#ctx0" brushRef="#br0" timeOffset="142341.44">9423 15969 49 0,'7'-12'523'0,"-1"2"5"0,-6 6-109 16,0-3-185-16,7-1-111 0,-7 8-58 0,7-3-32 16,-7 6-13-16,6 1-3 0,-6 4 4 0,6 3 12 0,-6 4 17 15,7 6 16-15,0 4 16 0,-1 4 14 0,-1 5 10 0,3 7 3 16,5 3-3-16,-6-1-10 0,5 8-11 0,2 5-16 15,-8-1-17-15,7 3-13 0,-6 0-12 0,6 5-9 0,-7-5-6 16,0-2-4-16,2-2-5 0,4 1 2 0,-6-3-1 0,2-5-1 16,-2-2-3-16,0-2 1 0,1-3-1 0,-7-3-1 15,6-1-6-15,1-2-17 0,-7-1-22 0,7-8-28 0,-1 2-29 16,-6-6-28-16,6-4-27 0,0-5-25 0,2-4-27 0,-2-8-41 16,0-3-72-16,1-6-115 0,0-5-42 0,-7-1-16 0</inkml:trace>
  <inkml:trace contextRef="#ctx0" brushRef="#br0" timeOffset="142591.29">9215 16045 347 0,'0'-14'553'0,"6"3"2"0,-1 0-201 0,10 4-159 0,-2 0-89 15,6-1-50-15,8 4-30 0,-1-3-13 0,5 3-5 16,-3-2 5-16,4 1 6 0,7 5 12 0,0-4 13 0,1 4 14 15,-2 0 13-15,7-3 7 0,8 3 13 0,-1 0 7 0,0-3 1 16,6 3-4-16,1-4-10 0,0 4-13 0,-7-4-12 16,7 4-9-16,-7 0-20 0,-7 0-34 0,2 4-43 0,-9-4-44 15,1 4-41-15,-6-1-38 0,-7-3-36 0,0 3-44 16,-6 1-58-16,-7 1-86 0,0-2-83 0,-13 0-33 0,0 1-3 16</inkml:trace>
  <inkml:trace contextRef="#ctx0" brushRef="#br0" timeOffset="142794.37">9535 16346 308 0,'-20'8'539'0,"0"3"0"0,7-1-207 0,7-2-142 15,-1 3-83-15,7-1-50 0,0-2-27 0,7 3-6 0,4-3 3 16,3-1 8-16,6 0 11 0,0-3 14 0,6 3 12 16,7-3 11-16,5-1 5 0,1 1-1 0,7-4-7 15,-1 0-5-15,8 0-10 0,5 0-11 0,1 0-12 0,0 0-10 16,0-4-7-16,5 1-6 0,-5 3-6 0,0-8-11 0,0 5-23 15,-8-1-31-15,2 0-36 0,-7-4-33 0,-2-2-32 0,-4 3-35 16,-1-5-52-16,-12-2-80 0,-3-1-142 0,-3-6-48 16,-9 2-17-16</inkml:trace>
  <inkml:trace contextRef="#ctx0" brushRef="#br0" timeOffset="143200.57">9170 15361 35 0,'-8'-7'551'0,"2"-1"12"0,0 0-100 0,6 4-177 0,6-3-106 16,-6 5-60-16,14-7-33 0,-2 2-17 0,8 0-4 0,4 0 6 15,4-1 10-15,4-3 13 0,1 4 14 0,0 0 15 16,6-5 5-16,6 2 1 0,6 3-9 0,3-5-11 0,-3 2-11 15,8-1-11-15,0-1-13 0,6 1-13 0,-7 0-10 0,1 0-13 16,-6 4-8-16,-8-4-9 0,-6 3-7 0,-6 1-4 16,-7 0 1-16,0 4-4 0,-13-5-1 0,-1 4-1 15,2-3-2-15,-8 4-2 0,-6-1-2 0,7 1-2 0,-7 3-4 16,-7 0-2-16,7 0-1 0,-6 0-1 0,6 0-2 0,0 0-1 16,0 0-1-16,0 3 0 0,0 1 0 0,6-1 3 15,1 1-1-15,0 3 4 0,6 1 0 0,-1-5 3 0,2 4 3 16,-2 0 1-16,2 1 1 0,-2-4-1 0,2 3 0 15,-7-3-1-15,-1 2 2 0,0-1 0 0,-6-2 0 0,0 1 2 16,0 3 1-16,-6-3-1 0,-7 3 2 0,-1 0-1 0,-6 5-3 16,8-6-9-16,-8 6-29 0,-5 3-40 0,5-5-47 15,0 5-44-15,7-1-41 0,0 2-37 0,7-2-42 16,6 2-64-16,6-3-114 0,1 3-51 0,-1-1-24 0,13-1-3 16</inkml:trace>
  <inkml:trace contextRef="#ctx0" brushRef="#br0" timeOffset="143638.01">10922 16591 571 0,'-7'0'593'0,"1"4"-48"15,6-4-191-15,-6 4-137 0,-1-1-89 0,0 5-59 0,1 3-34 16,-7 0-15-16,5 3-8 0,-4 1-1 0,-1 4-1 0,0-1 1 16,1 3 3-16,-2 2 1 0,1 2 3 0,0 4 0 0,7-2 1 15,-7-2-2-15,6 5-2 0,7-5 0 0,-7 4-2 16,7-3 0-16,7 0-2 0,-7-5 0 0,7 5-1 0,6-4 0 16,0-1 3-16,0-1 1 0,7-3 0 0,-1 2 0 0,7-4-1 15,0-1 0-15,6-3 1 0,-5-3-1 0,4 0 0 0,3-6 1 16,4 3 4-16,-5-5 9 0,7-5 15 0,-8 3 20 0,7-6 20 15,-6 0 22-15,-1-3 18 0,-6 4 13 0,1-5 13 0,-9-2 6 16,1 3-3-16,2-3-9 0,-8-1-14 0,-6 1-18 16,-1-5-17-16,1 2-15 0,-7-3-17 0,0-2-13 0,-7 1-11 15,1-1-13-15,-7-5-7 0,0 6-6 0,-2-4-2 0,-4 2-1 16,1-2-1-16,-9 3-2 0,7 4 0 0,-5-5 1 16,-1 5-1-16,6 0 0 0,-6 3 0 0,7 1-3 0,-1 2-1 15,6 2-3-15,2 3-8 0,-2-1-13 0,8 1-21 0,0 3-38 16,-1 0-69-16,7 4-80 0,-6 0-69 0,6 0-61 15,0 0-67-15,6 0-112 0,-6 0-104 0,7 4-50 0,-7-4 12 16</inkml:trace>
  <inkml:trace contextRef="#ctx0" brushRef="#br0" timeOffset="144450.29">12603 16402 140 0,'-7'0'450'0,"0"-5"-96"0,2 5-126 16,5-3-98-16,-7 3-60 0,0-4-30 0,7 4-15 0,-6-3-6 16,6 3-1-16,-7-4-1 0,7 4-1 0,-6 0 1 0,6 0 0 15,-6 0-3-15,6 0-2 0,-8 0-2 0,8 0-2 16,-6 0-1-16,6 0 2 0,-6 0 0 0,6 0 1 16,0 0 2-16,-6 0 2 0,6 0 1 0,0 0 2 0,0 0 1 15,0 0 0-15,0 0-1 0,-7 0 0 0,7 0-2 0,0 4-1 16,0-4-3-16,0 0-1 0,0 0-2 0,0 3-1 0,0-3 0 15,0 4 2-15,7-4 3 0,-7 3 3 0,6 2 5 16,6-3 5-16,2 2 3 0,5 0 1 0,0-4 0 16,14 4 0-16,0-4-3 0,7 3-6 0,-1-3-3 0,6 0-3 15,1 0-5-15,6 4-2 0,0-4-1 0,6 0 0 0,-5-4 4 16,5 4 5-16,1 0 9 0,0 0 11 0,-7-3 7 16,6-1 8-16,-6 4 5 0,1 0 2 0,-8-4 0 0,1 4-4 15,-7 0-10-15,-7 0-9 0,-6 0-9 0,1 0-5 16,-15 0 3-16,2-4 10 0,-1 4 13 0,-6 0 9 0,-1 0 5 15,-6-2 5-15,-6 2 4 0,-1 0-2 0,0-5-8 0,1 5-13 16,-8-3-18-16,2 3-12 0,-1-4-22 0,-1 4-29 16,-4 0-38-16,4-3-41 0,8 3-40 0,-8 0-47 15,8-4-74-15,6 0-145 0,0 4-76 0,0-4-51 0,6 1-18 16</inkml:trace>
  <inkml:trace contextRef="#ctx0" brushRef="#br0" timeOffset="145012.68">14617 15830 24 0,'6'-19'529'0,"0"1"8"0,1 0-110 16,0 4-178-16,-1-2-105 0,0 5-59 0,1 1-31 0,-1-2-15 16,1 5-6-16,0-4 1 0,-2 7 1 0,3-3 1 15,-1 3 3-15,-7 1 0 0,6-1-2 0,-6 4-5 16,0-3-7-16,6 3-8 0,-6 0-8 0,6 3-4 0,-6-3-5 16,8 7 1-16,-2-3 0 0,-6 3 2 0,6 4 0 0,-6 0 2 15,7 4 2-15,-7 3 2 0,0 0 2 0,0 1-2 16,-7 7 2-16,1-4-1 0,-8 7 1 0,8-4-1 0,-13 9 0 15,6-1-2-15,-7-1-1 0,-6 1 1 0,7 4-1 16,-8-3-1-16,1-2-2 0,-1-3 0 0,-5 0-2 0,6-3 0 16,-7-1 0-16,9-2 0 0,-10-1-1 0,2-8-1 0,-1 1 0 15,6-5 1-15,-5 2-1 0,0-5 1 0,5-3 0 16,-5 0 0-16,7-4 0 0,-1 0-1 0,6-4 1 0,-7 0-1 16,7-3 0-16,2-5 0 0,4 2-1 0,2-1-1 0,-1-4 0 15,6 1 1-15,0-4 5 0,7 2 5 0,0-1 4 16,0-3 2-16,7 3 2 0,0-2 2 0,-1 1 3 0,7 0 2 15,0 0-1-15,6-1-1 0,-5 5 1 0,12-1 3 16,-7 3 0-16,7 2 4 0,1 6 4 0,-2 1 1 0,8-1-2 16,-7 8-2-16,7-1 1 0,-1 4-3 0,1 8 0 15,-1-3-4-15,1 5-3 0,5 2-4 0,-5 0 0 0,7-2-2 16,-2 5-1-16,-5-3 1 0,6 3-1 0,0-4 0 16,1 5 0-16,-8-2 1 0,6-3 0 0,-4 4-2 0,-2-3-2 15,-6-1-2-15,7 1-1 0,-8-1-2 0,-4 0-6 0,5 0-15 16,-7 1-27-16,1-5-36 0,0 5-40 0,-1-5-40 15,-6 1-43-15,6-4-52 0,-5 4-90 0,-2-7-153 0,2 2-59 16,-14-3-18-16</inkml:trace>
  <inkml:trace contextRef="#ctx0" brushRef="#br0" timeOffset="145231.31">14154 16760 433 0,'0'3'572'16,"0"-3"-15"-16,0 0-193 0,7 0-141 0,5 0-81 0,1 0-46 16,14-3-13-16,-8 0 4 0,13-1 16 0,0 0 19 15,9 0 17-15,-3 1 10 0,9-5 1 0,4 5-6 0,1-1-15 16,7-4-19-16,0 5-24 0,6-1-27 0,0 1-42 0,0-1-60 16,-6 1-71-16,-1 3-70 0,-5 0-65 0,-1 0-74 0,-7 0-122 15,0 0-126-15,-11 0-70 0,-8 3-8 0</inkml:trace>
  <inkml:trace contextRef="#ctx0" brushRef="#br0" timeOffset="145559.34">14590 16932 154 0,'0'0'650'0,"-6"0"1"0,6-3-6 0,6 3-237 15,1 0-177-15,6-5-113 0,0 5-70 0,13 0-35 0,-7 5-15 16,8-2 1-16,-2 1 5 0,2 0 3 0,-1 3 3 0,-6 4 1 15,-1 0 2-15,-6 4-6 0,0 3-6 0,0 0-5 0,-6 0-6 16,-7 5-6-16,-7 2-9 0,0 0-9 0,1 1-9 0,-13 3-9 16,-2-2-8-16,1 2-3 0,-5-4-2 0,0-2 0 15,-1 2 5-15,-8-6 9 0,9-2 7 0,-8-3 11 0,1 3 8 16,-1-11 8-16,1 2 6 0,6-2 5 0,-7-1 6 0,6-5 10 16,2 0 12-16,-2-5 13 0,8 5 15 0,0-6 20 0,5 2 14 15,1-3 14-15,7 4 5 0,-2-6 1 0,3 6-2 0,10-4-3 16,3 0-5-16,4-1-7 0,2 4-2 0,12-4-3 15,0 6-3-15,6-3-4 0,14 5-5 0,-1 0-8 0,2 0-9 16,11 5-10-16,0-3-12 0,2 2-10 0,-2 4-14 0,7-5-18 16,0 9-30-16,-6-5-40 0,0 0-45 0,6 4-48 0,-14 0-43 15,9-3-41-15,-2-1-38 0,-6-3-72 0,1-1-125 0,-1-3-39 16,-7 0-20-16,1 0 1 0</inkml:trace>
  <inkml:trace contextRef="#ctx0" brushRef="#br0" timeOffset="146199.87">15685 15738 217 0,'-6'-8'621'0,"-1"2"9"0,7 2-69 0,-6 4-224 16,6 0-140-16,6 4-74 0,-6 2-53 0,7 5-38 0,-1 9-20 15,0 1-9-15,2 5 0 0,4-1-1 0,-5 12 3 16,6-1 2-16,0 5 1 0,0 3 3 0,0-1 2 0,0 5 3 16,0 3-1-16,6-3 0 0,-5 4 1 0,-2-2-3 15,2 2 0-15,-2-4-4 0,-5 2-3 0,6 3 0 0,0-6 0 16,-7-3-2-16,8 0 0 0,-8-4-1 0,0-7 1 0,2 4 0 15,-2-8 0-15,0-3 1 0,-6-4-1 0,0-4 7 0,0-4 13 16,0-2 21-16,0-1 18 0,0-8 13 0,-6 0 9 0,0-3 3 16,-2-3 2-16,2-4-3 0,-7-4-11 0,0-4-15 15,0-3-13-15,0-1-4 0,0-6 2 0,-7 3 3 0,8-8 7 16,-2 1 6-16,1-3 5 0,-6 3 3 0,6-5 3 16,0 1-2-16,0-4-6 0,6 5-5 0,-6-1 0 0,7-4-11 15,6 4-10-15,0-3-11 0,0 2-7 0,6 1-7 16,7 0-7-16,-6 4-3 0,6 0-11 0,0 7-1 0,0 3 1 15,0 5 1-15,6-1-2 0,-5 8-1 0,6 4-1 0,5-1-2 16,-5 8-3-16,6-1-6 0,-6 8-6 0,5 0-6 16,-5 0-9-16,-8 7-9 0,2 0-10 0,-1 2-8 0,-6 0-7 15,-1 3-4-15,-6 2-3 0,0 1 3 0,-6 1 6 0,-1-2 9 16,0 0 12-16,-5-2 8 0,4-2 13 0,-4 1 10 0,-1 0 9 16,6-3 6-16,-6-1 0 0,7 1 5 0,0-5 4 15,-2 3 2-15,8-2 3 0,0-3 6 0,0 2 7 16,0-2 5-16,8-2 10 0,-2 2 5 0,7-2 4 0,0-3 7 15,0 1 0-15,7-1-1 0,-1-3-7 0,0 0-2 0,14 0-7 16,-7-4-7-16,7 0-8 0,5 0-7 0,2 0-6 16,-1 0-9-16,0-4-19 0,0 0-22 0,7-3-37 0,-14-1-48 15,7 2-49-15,-6-6-45 0,-1-3-40 0,0 0-33 0,-5 1-33 16,-7-8-70-16,0 0-120 0,-8-4-33 0,-12-3-7 16</inkml:trace>
  <inkml:trace contextRef="#ctx0" brushRef="#br0" timeOffset="146590.38">15060 15240 348 0,'-7'0'474'0,"7"0"-127"0,7 3-137 15,-1 1-84-15,7-4-47 0,7 3-20 0,0 1-6 16,5 0 5-16,0 0 5 0,9-4 10 0,6 3 9 0,5 1 10 16,1-4 9-16,-1 0 14 0,7 0 9 0,7-4 8 15,-8 4 6-15,8-3 3 0,0-1-2 0,-7 0-3 0,1-3-9 16,-2 3-18-16,-11-3-18 0,-1 4-18 0,-7-5-14 0,-6 4-12 16,1-4-11-16,-15 6-9 0,2-5-7 0,-8-2-5 15,-6 2-2-15,-6 0-3 0,-2 1-3 0,-4-3-2 0,-1 1-3 16,-7 5-3-16,0 0 0 0,-6-1-1 0,7 0 0 15,6 4 1-15,-6-3 1 0,5 3-1 0,8-4-1 0,-7 4-2 16,13 0 0-16,-7 0-2 0,7 0 0 0,0 0 0 0,0 4 0 16,7-1 1-16,-7 1 1 0,7 0-1 0,5 2-4 15,-4-1-18-15,4 2-35 0,1 4-48 0,7-4-46 0,-8 5-44 16,8-1-41-16,-6-4-53 0,5 4-85 0,-6 0-150 16,0-1-37-16,7 2-8 0</inkml:trace>
  <inkml:trace contextRef="#ctx0" brushRef="#br0" timeOffset="146980.88">16461 16024 402 0,'-6'-8'715'0,"-8"-3"14"0,14 4-20 0,-6 4-248 15,6-5-181-15,0 4-105 0,0 4-73 0,6 0-49 0,0 4-29 16,2 4-17-16,-2-5-5 0,6 8-2 0,-5 0 0 0,6 3 2 16,-6 8 1-16,5 4 4 0,1 0 1 0,0 7 1 15,1 3-1-15,-1 1 2 0,0 7-1 0,0 0-9 0,0 0 1 16,0 4 0-16,0-1-1 0,7 5 3 0,-8-5 1 16,2-3 0-16,5-4 0 0,-6 1 9 0,7-8 2 0,-7 0 12 15,7-7 16-15,-8-4 16 0,0-5 20 0,3-2 21 0,-3 0 17 16,2-11 12-16,-8 3 8 0,14-11-3 0,-7 1-9 0,6-12-12 15,0 0-15-15,-5-3-16 0,5-7-15 0,1-1-10 0,0-3-11 16,-9-4-8-16,4 0-6 0,-3-8-8 0,0 5-4 0,-4-5-3 16,-1 2-5-16,-1-2-3 0,-6 0-2 0,0 2-2 15,0-7-1-15,6 7-9 0,-6-1 1 0,7-2-12 16,-7 3-13-16,7-1-18 0,-7 3-19 0,6 3-17 0,1-2-22 16,-1 7-30-16,1 0-68 0,-1 7-75 0,1 3-70 0,-7 1-69 15,6 7-103-15,-1 0-142 0,-5 7-75 0,9 1-22 0,-9 6 36 16</inkml:trace>
  <inkml:trace contextRef="#ctx0" brushRef="#br0" timeOffset="148246.44">17947 15155 309 0,'-8'-3'324'16,"2"3"-92"-16,0 0-79 0,-1 0-54 0,1 0-28 0,6 0-16 15,-7 0-9-15,7 0-5 0,0 0-1 0,0 0 0 16,0 0-1-16,0 0 1 0,0 0-2 0,0 0 2 0,7 0 1 15,-7 0 1-15,13 0 2 0,-7-4 1 0,8 4 1 16,-2 0 3-16,2-4-2 0,5 4-1 0,7-3 1 0,-6 3-1 16,6-4 0-16,7 4-1 0,-1-4 1 0,1 4 1 15,-1-4 2-15,7 1 2 0,-1-1 0 0,2 4-2 0,-1-3-3 16,6-1-3-16,-5 4-8 0,5-3-7 0,-13 3-9 0,9 0-20 16,-9 0-24-16,1 0-25 0,-7 0-24 0,-1 3-22 15,-5-3-21-15,-6 4-22 0,-2-1-19 0,-6 1-21 0,1-4-32 16,-14 3-69-16,1 1-104 0,-6-4-49 0</inkml:trace>
  <inkml:trace contextRef="#ctx0" brushRef="#br0" timeOffset="148433.68">17998 15316 175 0,'-19'9'493'0,"5"-7"-61"0,2 3-173 0,-2-3-112 16,8 2-63-16,6 0-34 0,0 0-14 0,0-4-3 15,6 4 6-15,2 0 7 0,4-4 10 0,8 0 7 0,-1 0 10 16,7 0 5-16,0 0 0 0,7 0-3 0,-1-4-8 0,8 4-8 15,-1-4-12-15,6 0-8 0,1 4-10 0,7-4-10 16,-9 0-15-16,9 2-23 0,-8-3-31 0,8 3-38 16,-8-3-49-16,-5 1-94 0,-2-3-156 0,1 0-91 0,-6 0-57 15,-8-1-14-15</inkml:trace>
  <inkml:trace contextRef="#ctx0" brushRef="#br0" timeOffset="149167.87">19159 14316 188 0,'-8'-11'490'0,"2"0"-72"0,0 4-162 0,6-4-104 15,-7 4-58-15,7 0-30 0,0-1-18 0,0 5-8 16,7-5-7-16,-1 5-5 0,-6-1-3 0,6 4-1 0,2 0-1 15,-2 0 0-15,0 4 3 0,7 7 1 0,-6 0 2 0,-1 3 2 16,7 4 4-16,-8 4 1 0,10 4 3 0,-2 4 2 16,-6 2-1-16,5 5-1 0,-5 4 0 0,6-1 0 0,-6 8-1 15,5 2-3-15,-4 2-3 0,-2-1-4 0,5 4-2 16,-3 0-3-16,-1-1-1 0,6-2-5 0,-7 0-3 0,0-5-3 16,2 1-2-16,4-1 0 0,-6-3-3 0,2-3 0 0,-2-1-2 15,0-3-2-15,1 0 1 0,-7-6 1 0,0 0-1 16,6-6-1-16,-6 1-5 0,0-8-8 0,-6 1-10 0,6-5-12 15,0-3-11-15,0 1-18 0,0-5-22 0,0-7-26 16,0 0-32-16,6-7-56 0,-6-1-111 0,7-7-98 0,0-3-66 16,-7-5-24-16</inkml:trace>
  <inkml:trace contextRef="#ctx0" brushRef="#br0" timeOffset="149464.71">19085 14170 84 0,'-5'-4'490'16,"-1"1"-13"-16,6 3-191 0,0-4-133 0,0 4-70 0,6 0-38 15,7 0-20-15,-1-4-11 0,2 0-2 0,6 4 2 0,6-3 4 16,0 3 3-16,7-4 3 0,-1 1 4 0,1 3 3 15,12-4 0-15,-5 4 0 0,5-3-3 0,1 3-4 16,-1-4-2-16,1 4-3 0,-1-5-5 0,-6 5-3 0,1 0-4 16,-8-3-3-16,1 3-1 0,-1 0-2 0,-12 0-1 0,5 0-5 15,-11 0-8-15,-1 0-6 0,0 0-9 0,0 0-9 16,-7 0-8-16,-6 0-15 0,7 0-15 0,-14 3-25 0,7-3-38 16,-6 0-68-16,-1 0-134 0,1 0-69 0,-7 0-35 15</inkml:trace>
  <inkml:trace contextRef="#ctx0" brushRef="#br0" timeOffset="149683.6">19235 14749 312 0,'0'3'507'0,"8"2"-74"0,-8-5-179 0,13 3-109 0,-7-3-64 16,14-3-35-16,-1-2-16 0,1 5-6 0,5-3-2 0,3-1 0 15,4 0-1-15,1-3 3 0,4 7 0 0,-3-7-2 16,12 3-5-16,-7-3-4 0,6 3-7 0,7-3-11 0,-6 3-14 16,6-4-21-16,0 2-23 0,1 2-44 0,-8-7-65 0,7 3-151 15,-6 1-84-15,-7 0-53 0</inkml:trace>
  <inkml:trace contextRef="#ctx0" brushRef="#br0" timeOffset="149933.47">20278 14679 131 0,'-12'-3'506'0,"6"3"-18"16,-1-4-179-16,0 4-127 0,7-4-70 0,0 4-41 0,0-4-22 15,7 1-9-15,6 3-5 0,-1-4-3 0,2 1-1 0,12-6-1 16,-7 9 0-16,7-2 0 0,1-5-4 0,5 7-4 15,1-8-4-15,-1 4-5 0,8 0-5 0,-8 0-7 16,7 4-12-16,0-2-18 0,1 2-20 0,-1-5-24 0,-7 5-32 16,-6 0-51-16,7 0-79 0,-13-2-144 0,-1 2-62 0,-6 0-38 15</inkml:trace>
  <inkml:trace contextRef="#ctx0" brushRef="#br0" timeOffset="150120.99">20239 14910 485 0,'-6'8'516'0,"6"-8"-119"0,0 3-165 0,6-3-99 15,1 4-56-15,7-4-29 0,4-4-10 0,-4 4 2 16,12-3 0-16,0 3 5 0,-1-5 7 0,9 2 4 0,5 3 3 16,-1-3-3-16,2-2-6 0,6-1-10 0,6 1-8 0,-7 1-23 15,8 1-34-15,-1-4-39 0,-1 3-54 0,-4-3-92 16,5-1-178-16,-13 1-86 0,0-3-61 0,-1-2-20 0</inkml:trace>
  <inkml:trace contextRef="#ctx0" brushRef="#br0" timeOffset="150886.37">21257 14451 77 0,'-14'0'426'0,"1"0"-108"15,7 0-113-15,-7 0-83 0,5 0-52 0,3 0-31 0,-1 6-17 16,6-6-8-16,-9 0-3 0,9 2 1 0,0-2 4 16,9 0 2-16,-3 4 0 0,-1-4 3 0,9 3 2 15,6-3-1-15,0 0 0 0,-1 0-2 0,7 0-5 0,0 0 0 16,6-3 0-16,-5 3-2 0,5 0 0 0,1 0-2 0,-1-4-1 15,8 4-1-15,-7 0 0 0,5 0-1 0,-5-2 1 16,-1 2 1-16,7-6 2 0,-6 6 2 0,-1 0 2 0,2 0 1 16,-9-2 0-16,1 2 0 0,0 0-1 0,-6 0 3 15,-1-4 1-15,1 4 2 0,-8 0 4 0,-4-4 9 0,4 4 10 16,-5 0 11-16,0 0 7 0,-7 0 2 0,6-4 1 0,-6 1-1 16,0 3-6-16,0-4-7 0,0 0-11 0,-6 4-12 15,6-4-9-15,0 2-5 0,-7 2-6 0,0-5-9 0,1 5-13 16,6-3-16-16,-6 3-23 0,-2 0-27 0,8 0-32 15,-6 0-50-15,6 0-84 0,0 0-153 0,0 0-75 0,0-4-37 16</inkml:trace>
  <inkml:trace contextRef="#ctx0" brushRef="#br0" timeOffset="151448.79">22964 13939 336 0,'0'-10'522'0,"6"6"-33"0,-6-4-217 0,0 5-127 0,6-2-70 15,-6 2-37-15,8 3-22 0,-2 0-12 0,-6 0-5 16,6 3-4-16,0-3 1 0,-6 8 1 0,0-4 2 15,7 4 1-15,-7 2 2 0,0 1 2 0,0 0-3 0,-7 7 3 16,1 1 1-16,0-1 0 0,0 4 0 0,-8 4 0 0,1-1 0 16,-7 5 1-16,1-1 1 0,-7 3 1 0,6 2 0 15,-12-2-1-15,6 6-1 0,-7-6-1 0,7 5-2 0,-7-4 2 16,0 1-3-16,1-3 1 0,-6 0-2 0,4-6 0 16,-5 4-1-16,1-7 0 0,-2 0 1 0,0-3-1 0,2-4 0 15,-1-5 2-15,-1 2 3 0,2-5 5 0,5-5 4 0,0 3 8 16,1-5 8-16,0 0 9 0,5-5 4 0,1-1 7 15,7 3 5-15,6-9 3 0,0 2 2 0,0-2-6 0,6-3-6 16,1 0-6-16,6-2-4 0,0-2-8 0,0-3-8 0,6 1-5 16,7-6-4-16,-6 6-2 0,6-4-3 0,6 2-1 15,0-2 0-15,1 3-1 0,0 0-3 0,7-1-1 0,-9 5-1 16,8 3 1-16,1 1-2 0,-1 2-1 0,7 2-2 16,-15 6 0-16,8 4 1 0,1 0-2 0,-7 4 1 0,-1 6-2 15,6 2 3-15,-5 2-1 0,0 1 1 0,0 3 2 16,6 5 0-16,0 2-1 0,0-3-2 0,0 4-2 0,1-1-1 15,-2 0-1-15,0 2-1 0,9-1-2 0,-8-1 1 16,0 1-3-16,0-1 2 0,7 2 1 0,-7-2-1 0,0-3 1 16,-7 3 1-16,6-3-7 0,2 0-10 0,-7 0-12 0,-1-3-15 15,7-1-17-15,-6-3-18 0,-2 0-19 0,2-1-24 0,-5-3-24 16,4-4-48-16,-6-3-95 0,6-4-96 0,-5 0-55 16,-3-4-27-16</inkml:trace>
  <inkml:trace contextRef="#ctx0" brushRef="#br0" timeOffset="151823.5">23446 13896 376 0,'0'0'489'0,"0"0"-135"0,0 4-157 0,0-2-89 0,6 5-50 15,-6-2-27-15,7 6-13 0,-1-4-4 0,1 4 0 0,-1 4 5 16,7-1 5-16,-6 4 5 0,0 5 5 0,5-2 7 16,-5 4 3-16,6 5 0 0,-8 3-3 0,9 4-2 0,-7-1-5 15,6 9-2-15,1-5-5 0,-2 4-5 0,1 4-5 16,0-5-4-16,0 5-3 0,-7 0-2 0,8-4-3 0,-8 3-5 15,8-4 0-15,-8-1-1 0,0-2 0 0,1-3 1 0,-1-1-2 16,1-3-3-16,-7 0-5 0,7-8-4 0,-7 2-12 16,0-2-13-16,0-3-16 0,0-8-16 0,6 1-20 0,-6-1-21 15,0-6-36-15,6-4-82 0,-6-1-137 0,6-6-62 16,2-1-29-16</inkml:trace>
  <inkml:trace contextRef="#ctx0" brushRef="#br0" timeOffset="152214.04">23720 14108 95 0,'0'-12'506'0,"6"2"-5"0,-6-1-189 0,0 7-139 15,6-3-77-15,0 2-43 0,2 5-25 0,-2-2-14 16,0 4-6-16,8-2-5 0,-8 8-2 0,1 0-2 0,5-1-2 15,-12 4 2-15,7 4-1 0,-7-1-1 0,7 5 1 0,-7-1-3 16,-7 3-2-16,7-1-2 0,-7 1 0 0,7 1-1 16,-6-3 1-16,-7 3-2 0,7-5 2 0,-8-2 2 0,8 4 3 15,-8-4 2-15,2-1 3 0,6 1 0 0,-8-4-2 16,1 3 3-16,7-3 2 0,0 0 2 0,-8 0 0 0,14 1 2 16,-6-4 3-16,0 1 5 0,6-1 6 0,0 3 2 0,6-1 0 15,0 2 4-15,0-1 2 0,2 0 3 0,4 1 1 16,8 2-3-16,-1-3 0 0,1 0-2 0,6 3-1 15,7 2-4-15,-7-7-1 0,7 3-3 0,5-1-3 0,1 0-2 16,1 0-2-16,5 0-3 0,-6 0 1 0,7-3 0 0,-7-1-1 16,7 0-2-16,-7 0 0 0,-7 1-2 0,0-1-7 0,1-4-9 15,-7 1-13-15,1 3-13 0,-7-3-14 0,-2-4-15 16,-4 0-16-16,-1 0-20 0,0-4-27 0,-6 0-44 16,-1-3-77-16,-6-7-130 0,0 3-63 0,-6-7-27 0</inkml:trace>
  <inkml:trace contextRef="#ctx0" brushRef="#br0" timeOffset="152620.44">23387 13612 211 0,'25'0'470'0,"3"0"-115"0,-3 0-144 0,8-3-86 15,0 0-41-15,-1 3-14 0,1-8-4 0,-1 5 1 0,1-5 3 16,-7 1 4-16,7 0 0 0,-15 3 0 0,2-3-3 16,-6-1-9-16,-1 5-9 0,-1-4-8 0,-12 2-9 15,7-1-7-15,-7-2-5 0,-7 1-6 0,1 3-5 0,-7-2-5 16,7 1-5-16,-8 2-2 0,2-1-1 0,-2-1 0 0,2 5-1 15,5-2-1-15,0 2 1 0,1 0-1 0,-1 2 2 16,7-2-1-16,0 5-3 0,0-1 0 0,7-1 1 0,-1 2-1 16,8-3 0-16,-8 6-1 0,6-4 1 0,2-1 1 15,-8 5 1-15,8-4 0 0,-8-2 0 0,1-2 0 0,-1 5 1 16,0-2-1-16,-6-3 0 0,0 4 0 0,-6-4 2 0,0 0-1 16,-1 3 1-16,1 1-4 0,-8-4-6 0,8 4-17 15,-8 0-18-15,8-1-22 0,-6-3-28 0,12 4-34 16,0-1-54-16,0 1-99 0,6-1-104 0,0 1-71 0,8 0-29 15</inkml:trace>
  <inkml:trace contextRef="#ctx0" brushRef="#br0" timeOffset="153245.04">24449 13939 102 0,'-6'-7'486'0,"-2"4"-73"15,2-1-147-15,6 0-109 0,-6 4-59 0,6-4-33 0,0 4-19 16,0-3-9-16,0 3-5 0,0 3-2 0,6-3-3 0,0 4 3 15,2 0-1-15,5 3-2 0,0 4 0 0,-6-4-2 0,11 8-1 16,-4-1-3-16,-1 5-2 0,7 4-3 0,-8-2-1 16,8 8-1-16,-7 0-1 0,7 5-2 0,-8 2 1 15,8 1 0-15,-6 7-1 0,5-1-2 0,-6 5-1 0,0-4 0 16,-1 4-1-16,8 0-1 0,-6-1-2 0,5-4-5 0,1 1 1 16,-8 1-1-16,15-5 1 0,-8-4-1 0,0-2-1 15,1-1 0-15,-1-4 2 0,-5-7 1 0,6 0 5 0,-8-3 12 16,2-5 19-16,-2 1 31 0,1-7 37 0,-6-2 38 15,6-6 35-15,1-3 22 0,-8-5 18 0,6-2 9 0,2-9-2 16,-8-3-18-16,7-7-23 0,-7-1-31 0,8-2-28 0,-8-5-20 16,0-4-19-16,8 1-20 0,-8-4-16 0,1-3-14 15,-1-1-12-15,8-3-7 0,-8-1-4 0,6-2-2 0,-4-2-3 16,4 5-1-16,-5-5-3 0,6 6 0 0,0-1-3 16,0 2-5-16,-6 3-6 0,13 2-14 0,-14 4-30 0,7-1-60 15,0 4-81-15,-6 4-72 0,5 0-90 0,2 4-213 0,-2 0-80 16,-5 3-79-16,-7 4-35 0,7 3 24 0</inkml:trace>
  <inkml:trace contextRef="#ctx0" brushRef="#br0" timeOffset="161024.64">19204 17061 61 0,'-7'0'125'0,"1"0"2"0,-1 0 1 0,1 0-7 16,6 0-11-16,-7 0-14 0,7-4-16 0,0 4-14 0,-6-4-14 15,6 4-9-15,0 0-9 0,0 0-6 0,0-4-6 16,0 4-2-16,6 0-1 0,-6 0-4 0,0-4 0 0,0 4 2 16,0 0 1-16,0-3-1 0,0 3-2 0,7-4-1 0,-7 2-1 15,0-3 4-15,0-2 3 0,0 3 0 0,0-3 2 0,0-1 1 16,0 2 5-16,0-3 8 0,0 3 8 0,0-2 0 0,0 1-2 16,0-1 3-16,0 1 3 0,0 0 3 0,0 4 3 0,0-1 0 15,0 0-8-15,-7 0-3 0,7 1-4 0,0 3-10 16,0 0-4-16,0 3-9 0,0 1-6 0,0 4-6 0,0 2 2 15,0 1 0-15,0 8 2 0,0-1 0 0,0 4 3 0,0 3 1 16,7 5 1-16,-7-1 0 0,0 0 1 0,0 4-1 0,0 0-2 16,0 0 0-16,0 1 1 0,0 2-4 0,0-3 0 0,0 0 0 15,0 0 1-15,-7-1-1 0,7 2 0 0,0-5-1 16,0 0 0-16,0 0 1 0,0-2-1 0,-6-2-3 0,6 1-1 16,0-1-1-16,-6-3 0 0,6-3 0 0,0-1 0 0,0 0-1 15,0-4 1-15,-8 1-1 0,8-3-5 0,0-1-10 0,8-4-11 16,-8 4-14-16,6-7-19 0,0-1-22 0,1-3-26 15,6-7-39-15,0-1-64 0,-2-2-107 0,9-9-95 0,1 4-58 16</inkml:trace>
  <inkml:trace contextRef="#ctx0" brushRef="#br0" timeOffset="161321.28">19549 17170 371 0,'7'-11'516'0,"-1"1"-150"0,1-2-147 0,-7 5-85 0,6 3-49 16,-6 1-30-16,7 0-17 0,0-2-15 0,-1 5-10 0,0 0-6 15,-6 0-2-15,6 5-3 0,-6-2 1 0,0 4 1 0,0 0-2 16,0 5 1-16,0 2-1 0,-6 1 3 0,6 0-2 0,-6-1 1 16,0 3-1-16,-8 0-1 0,8 0-1 0,-7-2 1 0,-1 3 0 15,2 0 2-15,-2-3 1 0,-5 0 1 0,6-1 0 16,0 1 2-16,-7-1 1 0,8 2 1 0,-2-2-1 0,-5-3 0 16,13 3 0-16,-8-2-2 0,8 3 0 0,0-5 2 0,-2 2 0 15,8-1-1-15,-6 0-1 0,12 3 0 0,-6-3 2 0,8 0 0 16,-2 1 3-16,6-2-4 0,2 1 1 0,5-1-2 0,1 2 0 15,6-1-3-15,0 0 0 0,1-3-1 0,11 2-2 0,-5-2 0 16,-1-1 1-16,7 0 0 0,1-3 0 0,-1 3 4 16,6-3-5-16,-5 3-7 0,-2-3-9 0,1 0-14 0,1-4-17 15,-1 3-19-15,0-3-23 0,-7 0-33 0,1 0-50 0,-1-3-89 16,1-5-117-16,-7 1-69 0</inkml:trace>
  <inkml:trace contextRef="#ctx0" brushRef="#br0" timeOffset="161774.37">18969 16629 308 0,'0'0'408'15,"0"0"-150"-15,0 0-109 0,6 3-67 0,1-3-36 0,0 0-21 16,5 0-7-16,8-3 0 0,0 3 5 0,-1-5 2 0,6-2 1 16,3 3 3-16,4-2 3 0,7-2-1 0,1 0-1 15,-2-2-4-15,9-2 0 0,-2 2-4 0,1-1 3 16,5 0-1-16,-5-1-3 0,-1-2-1 0,-5 3-1 0,-1 0-2 15,-6 1-4-15,-7-2-1 0,-7 5-1 0,1-4-1 0,-8 3-1 16,-5 0-2-16,0 2-1 0,-7-2-3 0,0 1 1 0,-7-1-2 16,0 6-3-16,-5-3-1 0,-1 2-2 0,-7-1 3 15,7 4 0-15,-6 0 2 0,5 0-2 0,-5 0-1 16,13 0 0-16,-8 0 1 0,8 4 0 0,0-4-2 0,6 8 0 16,0-6 1-16,0 6 1 0,0-1 0 0,6 5 1 0,0-5-2 15,0 4 1-15,2 0 0 0,-2-1 1 0,0 1-2 16,1 1-2-16,-1-1 0 0,1 3-1 0,-7-3-7 0,0 0-6 15,0 3-14-15,-7 1-17 0,7 0-23 0,-6 3-32 16,6-3-76-16,0 0-161 0,0-1-79 0,0 1-39 0</inkml:trace>
  <inkml:trace contextRef="#ctx0" brushRef="#br0" timeOffset="162118.12">20220 17159 70 0,'-7'0'454'0,"1"0"-120"0,0 0-139 0,0 0-90 15,-2 4-51-15,2-4-27 0,6 3-13 0,0-3-7 16,0 0-2-16,0 4 1 0,0-4 4 0,0 0 5 0,0 4 6 16,6-4 5-16,2 0 2 0,-2 0 3 0,6 4 3 0,-5-4-1 15,12 0-4-15,-5 0-3 0,5 0-2 0,1 0-2 0,6 0 0 16,-7 0-1-16,7 0-3 0,1 0 0 0,-1 0-1 0,6 0-1 16,-5-4-4-16,5 4-3 0,-6 0-3 0,7 4-3 15,-8-4-1-15,8 0-4 0,-6 3-8 0,5-3-13 0,-6 5-15 16,1-5-17-16,-2 0-31 0,-5 0-50 0,6 2-81 0,-6-2-142 15,-8 0-67-15</inkml:trace>
  <inkml:trace contextRef="#ctx0" brushRef="#br0" timeOffset="162289.88">20396 17324 345 0,'-19'4'441'0,"5"-1"-169"0,1 2-115 15,7-5-71-15,-1 3-39 0,1 1-19 0,6-2-9 0,0 3-4 16,0-5 0-16,6 3 1 0,7 1 1 0,-6-4 2 15,13 5 1-15,-1-5-4 0,1 3-1 0,6-3-3 0,7 3-2 16,-1-3-3-16,7 0-4 0,1 4-9 0,5-4-11 0,1 0-15 16,-2 0-29-16,3-4-57 0,-2 1-105 0,1 0-117 0,-7-2-72 15</inkml:trace>
  <inkml:trace contextRef="#ctx0" brushRef="#br0" timeOffset="163039.84">21263 16823 246 0,'0'-12'363'16,"0"1"-114"-16,0 1-91 0,0-1-52 0,0-1-27 0,-6 5-13 16,6 0-10-16,0-4-3 0,0 3-4 0,0 1-1 0,0-1-3 15,0 5-3-15,0-1-3 0,0-3-5 0,0 4-5 0,6 3-6 16,-6-4-5-16,0 4-5 0,0 0-3 0,6 0-5 15,-6 0-3-15,7 4-3 0,-7-4 1 0,7 3 0 0,-7 4-1 16,6-3 1-16,0 3-1 0,-6 1 0 0,7 3 1 0,-7-4 2 16,6 7 3-16,-6-3 0 0,6 5 2 0,-6-2 2 0,8 5 2 15,-8-2 2-15,6 6 2 0,-6-2-2 0,0 2 0 0,5 2 4 16,-5 1 0-16,0 0 1 0,9-1-1 0,-3 4 0 16,-6 0 0-16,6 1 2 0,7 3-3 0,-6 0-2 0,-1-1-2 15,1 2-3-15,5-2 0 0,-4 2-2 0,4-5-1 0,-5 4 0 16,6 1-3-16,-8-5 0 0,9 0-1 0,0-4 1 0,-8 1-1 15,7 0-1-15,-6-1 0 0,5-3 1 0,-5-3-1 0,0 3 0 16,-1-5 1-16,1-1-2 0,-1-2 3 0,0 1 1 16,2-4-1-16,-2-4 1 0,0 1 4 0,-1-2 5 0,-5-1 11 15,8-5 9-15,-8 3 7 0,0-6 3 0,7-2-2 0,-7 3 5 16,6-10 3-16,-6 1-2 0,0 0-8 0,0-7-9 0,0 0-4 16,0-1-2-16,0-3 5 0,0 0-3 0,0-3-1 0,0-4 1 15,-6 3 0-15,-1-3 8 0,7-5 8 0,-8 5 8 16,8-4 2-16,-5-4 1 0,5 5-4 0,-6-1-3 0,6-1-1 15,0 1-10-15,-6 0-11 0,6 1-10 0,0 2-6 0,0-2-3 16,0 5-2-16,0-2-2 0,0 3-1 0,6 1-1 0,-6 0-1 16,6 2-1-16,-1 5 1 0,3-3 0 0,-1 2 1 0,-1 4 1 15,1 1 0-15,6 3 0 0,-6 0 1 0,5-1-1 16,2 6 2-16,-8 2-1 0,7 0-2 0,0 1-2 0,0 3 1 16,0 0 0-16,6 0-1 0,-5 0-1 0,-8 7-3 0,7-3-5 15,0 2-1-15,-6 6-3 0,5-1-6 0,-4 0-5 0,-2 3-7 16,-6 1 0-16,6 0-2 0,-6 3 1 0,0 1-1 15,-6-6 2-15,0 7 3 0,-2-3 5 0,8 2 6 0,-12 0 1 16,5-5 5-16,0 1 2 0,-5-1 4 0,-1 1 3 0,-1-5 1 16,8 2 2-16,-7-5 2 0,0 4 0 0,7-4 0 0,-1 0 0 15,-6 2 0-15,6-6 0 0,1 4 0 0,0-3 0 0,6-1-3 16,-8 0 1-16,8 6 1 0,-6-6 0 0,6 4 0 16,0 0 1-16,0-3 0 0,6 4 0 0,-6 2 2 0,8-3 0 15,-2 5 1-15,0-4-1 0,14 1 1 0,-7 3 0 0,0-4-1 16,6 3 2-16,8 0-1 0,-1-4 1 0,0 4 0 0,0-4-1 15,-1 4 0-15,9-4 0 0,-2 4-1 0,1 0-7 16,-7 1-15-16,7-5-22 0,-1 5-24 0,0-6-25 0,-5 5-27 16,-2-3-27-16,9-1-31 0,-10 0-45 0,-4 0-71 0,0 1-136 15,-1-1-59-15,1 0-20 0</inkml:trace>
  <inkml:trace contextRef="#ctx0" brushRef="#br0" timeOffset="163320.81">22155 17416 103 0,'0'-11'505'0,"8"4"-79"0,-8 0-164 16,6-2-112-16,6 6-66 0,-6-4-36 0,14 3-22 0,-7 1-13 16,7 0-3-16,0-2-3 0,-1 5-2 0,1 0 1 0,-1 0-2 15,0 5-1-15,2-2 3 0,-2 4 1 0,0 0-4 0,-5 5 1 16,-1-2-2-16,0 1 1 0,-1 4 0 0,-5-1-3 0,-7 1 1 15,6 3 1-15,-12 1-1 0,6 0 0 0,-7-2 0 16,-5 2-1-16,4-1 0 0,-10 3 1 0,4-2 1 0,-5-1-2 16,0 1 1-16,-2-1 0 0,-5-3 1 0,8 3-1 0,-2-4-1 15,1 1 0-15,-1-3-6 0,0-2-4 0,7 1-15 0,-1-7-16 16,2 3-20-16,6-7-31 0,0 0-51 0,6 0-94 0,0-3-119 16,0-1-68-16</inkml:trace>
  <inkml:trace contextRef="#ctx0" brushRef="#br0" timeOffset="163570.75">22559 17372 21 0,'-6'-10'496'0,"6"1"-56"0,0 1-171 16,-7 2-123-16,1 3-69 0,0-2-37 0,6 5-20 0,-7 0-8 16,-6 5-6-16,7-2-3 0,-1 3-1 0,-6 2 0 0,6 1 2 15,1-3-2-15,-1 5 3 0,0 4-1 0,1-4 1 0,-1 4 2 16,7 0 0-16,0-1 0 0,0 1-1 0,7-1-1 15,-1 5-1-15,1-4 0 0,0 2-2 0,-1-2-1 0,7-1 0 16,1 5 0-16,-2-4 1 0,2-1 0 0,5 1 0 0,-6 0-1 16,6-4 1-16,7 3 0 0,-6-3-2 0,6-4 0 0,1 5 0 15,-2-5 0-15,8-3-7 0,0 0-8 0,-8-4-19 0,9 0-29 16,4-4-63-16,-5-4-133 0,-1 1-88 0,-5-1-73 16</inkml:trace>
  <inkml:trace contextRef="#ctx0" brushRef="#br0" timeOffset="164008.17">23075 17013 119 0,'-15'-4'498'0,"10"4"-74"0,-10-4-181 0,10 4-113 15,-1 0-60-15,6 0-31 0,-7 0-13 0,7 0-3 0,0 0 1 16,7 0 2-16,-1-3 5 0,8 3 6 0,-3-8 4 0,10 4 3 15,-2-2-1-15,7-2-3 0,-1 1-3 0,3-4-4 0,-2 0-2 16,0 0-5-16,-7-1-3 0,7 3-3 0,-6-3 1 16,0-3-1-16,-8 5-1 0,-5-2 1 0,6-2 0 0,-13 2-2 15,7 2 1-15,-7-1-2 0,-7 0-3 0,0-1-2 0,1 2-1 16,-7 3-3-16,0-1-2 0,-6 4-3 0,-1 0-1 0,-6 4-2 16,-1 0-1-16,1 4 0 0,1 0-1 0,-8 4 2 0,7-1 1 15,-6 3 0-15,6 5 2 0,-1 0-2 0,7-1 2 16,-6 1 1-16,7 8-1 0,-1-6 1 0,8 3-1 0,-3 1 1 15,4 1-2-15,4 4 2 0,-6-5-2 0,13 5 0 0,-7 0-1 16,7-1 1-16,7 1 0 0,-7 3 1 0,6-3 0 0,8-1 1 16,-8 2-1-16,7-1 3 0,-1-6-2 0,9 6 0 0,-2-4 2 15,1-3-2-15,6-2 0 0,-7 3-1 0,13-6 1 16,-5 1-1-16,5-1 1 0,1 1 0 0,-1-3-2 0,2-2 1 16,4 1 1-16,-5-1-2 0,-1 2-1 0,7-1 0 0,-6 0-3 15,-1-3-5-15,1 3-3 0,0-4-7 0,0-4-10 0,-8 5-13 16,1-8-13-16,0 0-15 0,-6 0-14 0,7-8-14 0,-9 5-21 15,2-8-33-15,-7-1-59 0,1-2-118 0,-2-4-74 16,-6-1-54-16</inkml:trace>
  <inkml:trace contextRef="#ctx0" brushRef="#br0" timeOffset="164352.06">22834 16562 323 0,'-15'-14'468'15,"10"3"-171"-15,-9-1-129 0,8-2-72 0,6 3-36 0,-7-3-19 16,14-2-8-16,-7 2-4 0,0-1 1 0,6-3 3 0,1-1 6 16,5 2 0-16,-5-2 2 0,7 0-1 0,-2-1 2 15,2-3 6-15,-1 0-2 0,0 2-3 0,5-1-2 0,-3-4 7 16,4 3 2-16,1 2 0 0,-8-1-1 0,8 0-5 15,-7 4-2-15,0 0 3 0,0 3 1 0,-8 4-8 0,10 3-6 16,-15 1-4-16,5-1-7 0,2 5-1 0,-7-1-5 16,8 4-5-16,-8 4-5 0,6-1-4 0,-6 5-1 0,6 4 1 15,1 2-1-15,-1 1 1 0,-6 3 1 0,14 4-1 0,-8 0 0 16,7 0-1-16,0 3-10 0,0 4-16 0,7-3-18 16,-1 3-25-16,0 5-31 0,8-5-32 0,5 4-65 0,-7 0-153 15,9 0-87-15,-2 1-64 0,8 2-29 0</inkml:trace>
  <inkml:trace contextRef="#ctx0" brushRef="#br0" timeOffset="164648.65">23888 17244 147 0,'8'-3'511'0,"-2"-6"-51"0,7 6-193 0,6 3-126 0,1 0-65 16,6 0-35-16,0 0-19 0,6 3-10 0,1 1-5 0,-1 4-4 15,2 3-2-15,-2-5 2 0,-7 10 0 0,2-6 0 0,-1 9-1 16,-6-1 0-16,-8 1 2 0,2 0-1 0,-2 1 1 16,-12 6-1-16,7-4-3 0,-14 4 2 0,1-1 1 0,-8 2-1 15,2-2 0-15,-8 0 2 0,-5 2-1 0,-1-2 1 0,-1 1-1 16,-5-4 0-16,6-1 1 0,0-2 0 0,-1-1-4 0,1-3-5 15,7-4-4-15,0-1-11 0,-1-2-12 0,13-1-14 0,1-7-30 16,6 0-55-16,0-7-120 0,6 3-98 0,8-7-71 16</inkml:trace>
  <inkml:trace contextRef="#ctx0" brushRef="#br0" timeOffset="164882.97">24541 17258 276 0,'-15'-3'474'16,"-3"6"-160"-16,-2 0-136 0,1 6-83 0,-1 1-42 0,0 1-22 16,2 4-12-16,4-1-4 0,1 5-2 0,0-1 1 0,0 1 2 15,7-1 3-15,-1 0 2 0,0 5 1 0,7-6 2 0,0 2-1 16,0-1 0-16,7 1-1 0,6-1-2 0,0 0 0 16,7-4-1-16,0 5-2 0,4-4-2 0,10-1-2 0,-1-3-1 15,-1 3-2-15,7-2-3 0,0-1-6 0,6-4-10 0,1 1-21 16,0-5-31-16,-1 1-64 0,-5-4-134 0,-1 0-101 0,0-4-75 15,0 4-50-15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14T10:55:43.40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9996 943,'-25'0,"25"-25,-24 25,-1 0,0 0,0 0,0 0,1 0,-1 0,0 0,0 25,0-25,1 0,-1 0,0 24,0-24,0 0,1 0,-1 25,0-25,0 0,0 0,-24 25,24-25,0 25,-24-25,24 25,0-25,-25 24,26 1,-26-25,25 25,0 0,-24-25,24 25,0-25,0 24,0 1,1-25,-1 25,0-25,0 25,0-25,1 25,-1-1,0 1,0 0,0 0,1 0,-1-1,0 1,0 0,0 0,1 0,-1-1,0 1,25 0,-25 0,0 0,1 0,24-1,-25 1,0 0,0 0,0 0,25 24,-24-24,-1 0,0 0,25-1,-25 1,0 25,1-25,24 24,-25-24,0 25,0-26,25 26,-25-25,25 24,-24-24,24 25,0-25,-25-1,25 26,0-25,0 0,0 24,-25-24,25 0,0 25,0-26,0 26,0-25,0 0,0 24,0-24,0 25,0-1,0-24,0 25,-25-1,25-24,0 25,0-1,0 1,0-25,0 24,0-24,25 25,-25-26,25 1,-25 25,0-25,25 24,-25-24,24 25,1-25,-25-1,25 26,0-25,-25 24,25-24,-1 0,1 0,0 24,0-24,0 0,-1 25,1-26,0 1,0 0,0 25,-1-26,1 1,0 0,0 25,0-26,24 1,-24 0,0 0,0 0,-1 24,26-24,-25 0,0 0,-1-1,26 1,-25 0,0 0,24 0,-24-1,0 1,25 0,-26 0,26 0,-25 0,24-1,-24-24,25 25,-25 0,24 0,1-25,-25 25,24-1,1-24,-25 25,24-25,1 25,-25-25,24 0,1 25,-1-25,-24 0,25 25,-1-25,1 0,0 0,-1 24,1-24,0 0,24 0,-24 0,-1 0,1 25,-1-25,1 0,0 0,-1 0,1 0,-1-25,1 25,0 0,-1 0,26 0,-26 0,1-24,-25 24,24 0,1-25,0 25,-1 0,1-25,-25 0,24 25,1-25,-1 1,1 24,0-25,-26 0,26 0,0 0,-1 1,-24-1,25 0,-1 0,-24 0,25 0,-26 1,26-26,-25 25,0 0,24 1,-24-26,25 25,-25 0,-1 1,26-26,-25 25,24-24,-24 24,0 0,0-25,0 26,-1-26,26 25,-25-24,0-1,-1 25,-24-24,25 24,0-25,0 1,0 24,-25-25,24 1,1 24,-25-25,25 0,-25 26,25-26,-25 0,0 26,25-26,-25 0,0 1,0-1,24 1,-24-1,0-24,0 24,0 0,0 1,0-1,0 1,0-1,0 25,0-24,-24-1,24 0,0 1,-25-1,25 0,-25 1,25-1,0 1,-25-1,25 0,-25 1,25-1,-24 1,-1-1,25 25,-25-24,0-1,0 0,1 1,-1-1,0 1,0 24,0-25,1 0,-1 26,0-26,0 25,0-24,1 24,-1 0,-25 0,25 0,1 1,-1-1,0 25,0-25,0 0,0 25,-24-25,24 25,0-24,0 24,1-25,-1 25,0 0,0-25,0 25,1 0,-1-25,0 25,0 0,0 0,-24 0,24 0,0-25,0 25,1 0,-1 0,0 0,0 0,0 0,1 0,-1 0,0 0,0 0,0 0,1 0,-1 0,0 0,0 25,0-25,1 0,-1 0,0 0,0 25,0-25,-24 0,24 0,0 0,0 25,0-25,1 0,-26 0,25 0,0 0,1 0,-1 25,-25-25,25 0,1 0,-1 0,0 0,0 0,-24 0,24 0,0 0,0 0,0 0,1 0,-1 0,0 0,0 0,0 24,1-24,-1 0,0 0,0 0,-24 0,24 0,0 25,-25-25,26 0,-26 25,25-25,-25 0,26 25,-26-25,0 25,1-25,24 24</inkml:trace>
  <inkml:trace contextRef="#ctx0" brushRef="#br0" timeOffset="931.98">9376 2505,'-25'0,"1"0,24-25,-25 25,50 0,-1 0,1 0,0-24,0 24,0 0,-1-25,1 25,25-25,-25 25,24-25,1 25,-1-25,-24 25,50-24,-26-1,1 0,-1 0,1 25,25-25,-26 1,26-1,-26 0,1 25,24-25,-24 0,24 1,-24-1,-1 25,26-25,-26 0,1 25,0-25,-26 25,26-24,-25 24,0-25,-1 25,1 0,0-25,-50 25,25-25,-25 25</inkml:trace>
  <inkml:trace contextRef="#ctx0" brushRef="#br0" timeOffset="2277.43">9823 4366,'24'0,"1"24,0-24,0 0,-25-24,25 24,24 0,-24 0,0-25,25 25,-1 0,1-25,-1 25,1-25,0 25,24-25,-24 1,-1 24,26-25,-1 25,-24-25,24 25,-24-25,24 0,-24 25,-1 0,26-24,-26 24,1 0,0-25,-26 25,26 0,0 0,-26-25,26 25,-25 0,0 0,-1 0,1 0,0 0,0-25,0 25,-1 0,1 0,-25-25</inkml:trace>
  <inkml:trace contextRef="#ctx0" brushRef="#br0" timeOffset="4169.53">16619 2133,'-25'-25,"1"25,24-24,-25 24,0 0,0 0,25-25,-25 25,1 0,-1 0,0 0,0-25,0 25,0 0,1 0,-1 0,0 0,25-25,-25 25,0 0,1 0,-1 0,0 0,0 0,0 25,1-25,-1 0,0 0,25 25,-25-25,0 25,1-25,24 24,-25-24,0 25,0 0,25 0,-25 0,1-1,24 1,0 0,-25 0,0 0,0-1,25 1,-25 0,1 0,-1 0,0-1,25 1,-25-25,0 25,1 0,-1-25,0 25,0-1,0-24,1 25,-1-25,0 0,0 25,0-25,0 0,1 25,-1-25,0 0,0 0,0 0,1 0,-1 0,-25 0,25 0,1 0,-1 0,-25 0,25 0,1-25,-1 25,0 0,0 0,0-25,1 25,-1 0,25-25,-25 25,0-24,0 24,25-25,-24 25,-1 0,25-25,-25 25,0 0,0 0,1 0,-1 0,0 0,0 0,0 25,1-25,-1 0,0 25,0-25,0 0,0 24,1-24,-1 0,0 25,0-25,0 25,1-25,-1 25,0-25,0 25,0-25,1 25,-1-25,0 0,0 24,0-24,1 25,-1-25,0 0,0 25,0-25,1 0,-1 0,25 25,-25-25,0 0,0 0,1 0,24-25,-25 25,25-25,-25 25,25-25,-25 25,25-24,0-1,0 0,0 0,0 0,0 0,0 1,25-1,-25 0,25 25,-25-25,25 0,-25 1,24-1,1 0,-25 0,25 25,0-25,0 1,-1 24,-24-25,25 25,0-25,-25 50,-25-25,25 25,-25-1,1-24,24 25,-25 0,0-25,0 25,0 0,1-1,-1 1,0 0,0 0,0 24,1-24,-1 0,0 0,0 0,0 0,1-1,-1 1,0 0,0 0,0 0,25-1,0 1,0 0,25 0,0-25,0 0,0 0,-1 25,1-25,25 0,-25 0,-1 0,26 24,-25-24,24 0,-24 0,25 0,-25 0,24 0,-24 25,0-25,24 0,-24 0,0 0,0 0,0 0,-25 25</inkml:trace>
  <inkml:trace contextRef="#ctx0" brushRef="#br0" timeOffset="5447.52">10641 4068,'0'-25,"-25"25,25 25,0 0,-24 0,24-1,0 1,0 0,0 0,24-25,1 0,-25-25,25 25,0-25,-25 0,25 25,-25-24,0-1,0 0,-25 25,0 0,0 0,0 25,1 0,-1-25,25 24,-25-24,25 25,0 0,0 0,0 0,25-25,0 0,-1-25,1 25,0-25,0 25,-25-25,25 25,-1-25,-24 1,0-1,-24 25,-1 25,0-25,0 24,50-24,0-24,-50 24,25 24,-25-24,0 0</inkml:trace>
  <inkml:trace contextRef="#ctx0" brushRef="#br0" timeOffset="7420.33">14684 3373,'25'-24</inkml:trace>
  <inkml:trace contextRef="#ctx0" brushRef="#br0" timeOffset="9045.51">3423 7069,'0'-24,"0"48,0 1,0 0,25 0,-25 0,0-1,25 1,-25 0,0 25,24-26,-24 1,0 25,0-25,25 24,-25-24,0 25,0-26,0 26,0-25,0 0,0-1,25 1,-25 0,0 0,0 0,0-1,25-24,-25 25,0 0,0-50,0 0,-25 1,25-1,0 0,-25 0,25 0,0 1,-25-26,25 25,-24 0,24-24,0 24,-25 0,25-24,-25 24,25 0,0 0,-25 0,25 1,0-1,-25 0,25 0,0 0,0 1,0-1,0 0,25 25,-25-25,25 25,0-25,0 25,-1-24,1-1,0 25,0-25,0 0,-1 25,26-25,-25 25,0-24,0 24,-1-25,1 25,0-25,0 25,0 0,-1-25</inkml:trace>
  <inkml:trace contextRef="#ctx0" brushRef="#br0" timeOffset="9302.51">3597 7367,'24'0,"1"-25,0 25,0-25,0 25,0 0,-1 0,1 0,0-24,0 24,0 0,-1 0,1 0,0 0,0 0,0 0,-1 0,1 0</inkml:trace>
  <inkml:trace contextRef="#ctx0" brushRef="#br0" timeOffset="9609.51">4514 7293,'0'0,"25"0,0 0,0 0,0 0,-1 0,1-25,0 25,0 0,0 0,-1 0,1 0,0-25,0 25,0 0,0 0,-1-25,1 25,0 0,0 0,0-25,-1 25</inkml:trace>
  <inkml:trace contextRef="#ctx0" brushRef="#br0" timeOffset="9830.5">4713 7541,'0'0,"25"0,-1-25,1 25,0 0,25-25,-25 25,24-25,-24 25,25-25,-1 25,1-24,-1-1,1 25,-25-25</inkml:trace>
  <inkml:trace contextRef="#ctx0" brushRef="#br0" timeOffset="10646.5">2902 7119,'0'-25,"25"25,0-25,0 1,-1 24,1-25,25 0,-25 0,24 25,1-25,-25 1,24-1,1 0,-25 0,24 0,1 25,-25-25,24 1,-24-1,25 0,-26 0,1 25,0-25,0 1,0 24,-25-25,25 25,-25-25,0 0,-25 25,0 0,0 0,0 0,0 25,1-25,-1 0,-25 25,25-25,1 25,-1-25,0 24,0-24,0 25,50-25,0 0,0 0,0 0,-1-25,26 25,-25 0,24 0,-24-24,25 24,-25 0,0 0,-1 0,1-25,0 25,0 25,-25-1,-25-24,25 25,-25-25,0 25,1-25,-1 25,0-25,0 25,0-1,0-24,1 25</inkml:trace>
  <inkml:trace contextRef="#ctx0" brushRef="#br0" timeOffset="11739.48">6499 6598,'-25'0,"25"25,0 0,25-1,-25 1,25 0,-25 0,24 0,-24 24,0-24,25 0,-25 25,25-1,-25-24,0 25,25-1,-25-24,25 25,-25-1,0-24,24 0,-24 0,0-1,0 1,25 0,-25 0,0-50,0 0,-25 0,25 1,0-1,-24-25,24 25,0-24,-25-1,25 1,-25 24,0-25,25 1,-25-1,1 0,-1 1,25 24,-25-25,0 1,0 24,25 0,-24 0,24-24,-25 24,0 0,25 0,0 0,0 1,25 24,-25-25,25 0,-1 25,1-25,25 0,-25 25,-1-24,1-1,0 25,0-25,0 25,-1-25,26 0,-25 25,-25-24,25 24,-1-25,1 25,0 0,-25-25,0 50,25 0,-25-1,0 1,0 0,0 0,25 0,-25-1,0 1,25 0,-25 0,0 0,24-1,-24 1,0 0,25 0,-25 0,0-1,0 1,25-25,-25 25,0 0,0 0</inkml:trace>
  <inkml:trace contextRef="#ctx0" brushRef="#br0" timeOffset="12340.31">7293 7342,'0'-25,"-25"25,25-24,-25 24,25-25,-25 25,0 0,25 25,-24-25,24 24,-25-24,25 25,-25 0,25 0,0 0,0-1,0 1,25-25,0 25,-1-25,1 0,0 25,0-25,0 0,-1 25,1-25,0 0,0 0,0 24,-50 1,0-25,0 0,0 25,1-25,-1 0,0 25,0-25,0 0,1 0,-1 0,0 0,0 0</inkml:trace>
  <inkml:trace contextRef="#ctx0" brushRef="#br0" timeOffset="12676.47">7516 7417,'0'24,"0"1,0 0,25-25,-25 25,0 0,0-1,24 1,-24 0,25 0,-25 0,0-1,25 1,-25 0,0 0,25 24,-25-24,0 0,25 0,-25 0,24-25,-24 24</inkml:trace>
  <inkml:trace contextRef="#ctx0" brushRef="#br0" timeOffset="12955.47">7590 7615,'0'-25,"-25"25,25-25,0 1,25-1,-25 0,25 25,-25-25,25 25,0-25,-1 25,1 0,0 0,0 0,0 0,-1 0,-24 25,0 0,0 0,0 0,-24-1,-1 1,25 0,-25-25,0 25,0-25,25 25,-24-25,-1 0</inkml:trace>
  <inkml:trace contextRef="#ctx0" brushRef="#br0" timeOffset="13544.15">8062 7417,'-25'0,"25"24,-25-24,0 0,0 0,25 25,0 0,0 0,0 0,25-25,-25 24,25-24,0 0,-25-24,25 24,-25-25,0 0,0 0,24 25,1 0,0 0,-25 25,25-25,-25 25,25-25,-25 25,0-1,0-48,-25-1,25 0,0 0,25 0,-25 1,24 24,-24-25,25 25,0-25,0 25,-25 25,25-25,-1 25,1-25,-25 24,25-24,0 25,0-25,-1 25,1-25,0 25,0-25,0 0</inkml:trace>
  <inkml:trace contextRef="#ctx0" brushRef="#br0" timeOffset="14238.27">9351 6102,'-24'0,"-1"0,0 0,0 25,25 0,-25-25,1 24,-1 1,0 0,25 0,-25 0,0-1,25 26,-24-25,-1 0,25 24,-25-24,25 25,0-1,0-24,0 25,0-1,0 1,0-1,0 1,0 0,0 24,25-24,-25 24,25-24,-1 24,1-24,0-1,0 1,0 0,24-1,1-24,-25 0,24 24,1-24,-1-25,26 25,-26 0,1-25,24 0,-24 0</inkml:trace>
  <inkml:trace contextRef="#ctx0" brushRef="#br0" timeOffset="14831.44">9699 6152,'0'-25,"0"0,0 0,0 50,0 0,24 0,-24 24,25-24,-25 25,25-1,-25 1,0-1,25 1,-25 0,25 24,-25-24,0-1,24 26,-24-51,0 26,25 0,-25-25,0-1,0 1,25 0,-25 0,0-50,0 0,-25 0,25 1,0-1,0 0,0 0,0-25,0 26,25-1,-25 0,25 0,0 25,-25-25,24 25,1 0,0 0,0 25,0 0,0-25,-1 25,-24 0,25-1,0 1,-25 0,25 0,0 25,-25-26,24 1,1 0,-25 0,25 0,-25-1,25-24,0 0</inkml:trace>
  <inkml:trace contextRef="#ctx0" brushRef="#br0" timeOffset="15056.44">9624 6697,'-25'25,"1"-25,24-25,0 0,24 25,1 0,-25-24,25 24,0 0,0-25,-1 25,1-25,0 25,25-25,-26 25,26-25</inkml:trace>
  <inkml:trace contextRef="#ctx0" brushRef="#br0" timeOffset="15803.37">10393 6300,'0'25,"25"-25,-25 25,25 0,-25 0,25 24,-25-24,24 25,-24-26,25 26,0 0,0-1,-25 1,25-1,-25-24,24 25,1 0,-25-1,25-24,-25 0,25 0,-25-1,25 1,-25 0,0 0,0-50,-25 0,0 0,25 1,-25-1,25 0,-25 0,25 0,-24 1,24-1,0 0,-25 0,25 0,0 0,0 1,0-1,0 0,0 0,0 0,0 1,0-1,25 0,-25 0,24 25,-24-25,25 25,-25-24,25 24,0 0,0 0,-1 0,1 24,-25 1,0 0,0 0,-25 0,1-1,24 1,-25 0,25 0,0 0,0-1,25-24,-1 0,1 0,0 0,0 0,24 0,-24 0,0 0,25 0,-26 0,26 0,-25 0,0 0,24 0,-24 0,0 0,25 0,-26 0,1 0,0 0,0 25,-50 0,0-25</inkml:trace>
  <inkml:trace contextRef="#ctx0" brushRef="#br0" timeOffset="17031.42">11485 6499,'-25'0,"25"-25,0 0,25 25,-1 0,-24 25,25-25,-25 25,25-25,-25 25,25-1,-25 1,25 0,-25 25,24-26,-24 1,0 0,0 0,25 0,-25-1,0 1,0 0,0 0,0-50,-25 0,25 0,0 1,0-1,0 0,0 0,0 0,0 1,0-1,25 0,0 25,0 0,0 0,-1 25,1-25,0 25,-25-1,25 1,0 0,-1-25,-24 25,25 0,-25-1,25 1,-25 0,25 0,-25 0,0 0,25-25,-25 24</inkml:trace>
  <inkml:trace contextRef="#ctx0" brushRef="#br0" timeOffset="17348.08">11534 6226,'0'-25,"0"0,0 1,25 24,-25-25,0 0,0 0,0 0,0 1,25 24,-25-25,0 0,0 0,0 50,25-25,-25 25,0 0,24-25,-24 24,25-24,-25 25,25 0,0-25,-25 25</inkml:trace>
  <inkml:trace contextRef="#ctx0" brushRef="#br0" timeOffset="17667.25">12452 6796,'0'25,"0"0,25 0,-25 0,0 0,25-1,-25 1,0 0,24 0,-24 0,25-1,-25 1,25 0,-25 0,25 0,-25-1,0 1,25 0,-25 0,0 0</inkml:trace>
  <inkml:trace contextRef="#ctx0" brushRef="#br0" timeOffset="17987.23">12923 6548,'0'-24,"25"-1,0 0,0 25,-1 0,26-25,-25 25,24-25,-24 25,25 0,0-24,-1 24,1-25,-1 25,1 0,0-25,-26 25,26 0,0-25,-26 25,1 0,0 0,0 0,0-25,-1 25</inkml:trace>
  <inkml:trace contextRef="#ctx0" brushRef="#br0" timeOffset="18829.4">14213 5705,'0'0,"0"-25,-25 25,25-25,0 1,0 48,0 1,25 0,-25 0,0 0,25-1,-25 1,25 0,-1 0,-24 25,25-26,0 26,-25-25,25 24,-25 1,25 0,0-1,-25 1,24-1,-24 1,25-25,-25 24,25-24,-25 25,0-25,0-1,0 1,0 0,0-50,0 0,-25 25,25-24,0-1,0 0,0 0,0 0,0-24,0 24,0 0,0 0,25 1,-25-1,25 0,-25 0,25 25,-25-25,24 25,1 0,0 0,0 25,0 0,-25 0,24 0,1-25,-25 24,25 1,0 0,0 0,-25 0,24-25,-24 24,25-24,-25 25,25-25</inkml:trace>
  <inkml:trace contextRef="#ctx0" brushRef="#br0" timeOffset="19034.64">14139 6077,'-25'0,"50"0,-25-25,24 25,1 0,0 0,0 0,0-24,24 24,-24 0,25 0</inkml:trace>
  <inkml:trace contextRef="#ctx0" brushRef="#br0" timeOffset="19618.22">14957 5755,'-25'0,"25"24,0 1,0 0,0 0,25 0,-25 0,0-1,25 26,-25 0,25-26,-25 26,25 0,-25-1,24 1,-24-1,25 1,-25 0,25-26,-25 26,25-25,-25 24,0-24,25 0,-25 0,0-50,-25 0,0 0,25 1,0-26,-25 25,25 0,-25-24,25 24,0-25,0 26,-24-26,24 25,0 0,0-24,0 24,0 0,0 0,24 1,1-1,0 0,0 25,0 0,-25 25,24-25,1 25,-25-1,0 1,0 0,0 0,-25 0,25-1,-24 1,24 0,0 0,-25-25,25 25,0-1,0 1,0 0,25-25,-25 25,24-25,-24 25,25-1,0-24,0 25,0-25,-1 25,1-25,0 0,0 0,25 25,-26-25,1 0,0-25,0 25,0 0</inkml:trace>
  <inkml:trace contextRef="#ctx0" brushRef="#br0" timeOffset="21109.24">15999 5978,'0'-25,"0"0,0 1,0-1,25 0,0 25,-25 25,24-25,1 25,0-25,-25 24,25 1,-25 0,25 0,-1 0,-24-1,0 26,25-25,-25 0,0-1,0 26,25-25,-25 0,0-1,0 1,0-50,-25 1,25-1,0 0,0 0,-25 0,25 1,0-1,0 0,0 0,0 0,0 1,0-1,0 0,0 0,25 0,0 1,0 24,0 0,-1 0,1 24,0-24,0 25,0 0,-25 0,25 0,-1-1,1 1,-25 0,25 0,-25 0,25-1,-25 1,25 0,-25 0,0 0,0-1,24-24,-24 25</inkml:trace>
  <inkml:trace contextRef="#ctx0" brushRef="#br0" timeOffset="21490.07">16098 5631,'0'0,"-25"0,1 0,24-25,0 0,0 0,24 0,1 1,-25-1,0 0,25 0,0 0,-25 1,0-1,25 0,-25 0,0 0,0 1,24 24,-24 24,25 1,-25 0,25 0,-25 0,25-1,0 1,-25 25,24-25,1-1,-25 26,25-25,0 0,0-1,-25 1,25 0</inkml:trace>
  <inkml:trace contextRef="#ctx0" brushRef="#br0" timeOffset="22137.36">16867 6251,'0'-25,"-25"50,1-25,24 25,-25-25,0 24,25 1,0 0,0 0,0 0,0-1,25-24,0 25,-25 0,24 0,1-25,0 25,-25-1,25-24,-25 25,25-25,-25 25,0 0,-25-25,0 0,0 25,0-25,1 0,-1 0,0-25,0 25</inkml:trace>
  <inkml:trace contextRef="#ctx0" brushRef="#br0" timeOffset="22613.76">17140 6474,'0'0,"0"25,0 0,25-1,-25 1,0 0,25 0,-25 0,24-1,-24 1,25 0,-25 0,0 0,25-25,-25 24,0 1,0 0,0-50,-25 25,25-25,-25 1,25-1,-24 25,24-25,-25 0,25 0,-25 1,25-1,0 0,0 0,0 0,0 1,0-1,25 0,-25 0,25 25,-1-25,1 25,0 0,0 0,0 25,-25 0,0 0,-25-25,25 25,-25-25,0 24,0-24,1 25,-1-25,25 25</inkml:trace>
  <inkml:trace contextRef="#ctx0" brushRef="#br0" timeOffset="23134.35">17487 6449,'0'-25,"-25"25,1 0,24 25,-25-25,25 25,-25-25,25 25,0 0,0-1,25-24,0-24,-1-1,-24 0,25 25,0 0,-25-25,25 25,0 0,0 25,-25 0,0 0,0-1,0 1,0-50,0 1,0-1,0 0,24 0,-24 0,25 1,0 24,0-25,0 25,-25 25,24-25,1 24,0-24,-25 25,25-25,0 25,-1 0,1-25,0 0,-25 25,25-25,0 0</inkml:trace>
  <inkml:trace contextRef="#ctx0" brushRef="#br0" timeOffset="24081.4">17289 5135,'25'0,"-1"0,1 0,0 0,0 0,0 0,-1 0,1 0,-25 24,25-24,0 0,0 0,0 25,-1-25,1 0,0 25,0-25,0 0,-1 25,1-25,0 0,25 25,-26-1,1-24,0 25,25 0,-26-25,1 25,0 24,0-24,24 0,-24 25,0-26,0 26,0 0,-1-1,1 1,0-1,-25 26,25-25,0 24,-1-24,-24 24,25 0,-25 1,0-1,0 1,0-26,0 26,0-1,-25-24,1 24,-1-24,0-1,-25 1,1 0,24-26,-49 26,24 0,-24-26,24 1,-24 25,-1-25,1-1,-1 1,26 0,-26-25,1 25,24 0,1-25,-1 0,25 0,0 0,1 0</inkml:trace>
  <inkml:trace contextRef="#ctx0" brushRef="#br0" timeOffset="24325.62">18802 6325</inkml:trace>
  <inkml:trace contextRef="#ctx0" brushRef="#br0" timeOffset="36293.98">10790 10244,'-25'0,"0"0</inkml:trace>
  <inkml:trace contextRef="#ctx0" brushRef="#br0" timeOffset="53665.98">11361 10195,'0'-25,"0"0,-25 25,0 0,0 25,0-25,25 25,-24-25,-1 0,0 25,0-25,25 24,-25-24,0 0,1 25,-1-25,0 25,0-25,25 25,-25 0,1-25,-1 24,0 1,0 0,0-25,1 25,-1 0,0-1,25 1,-25 0,0-25,1 25,-1 0,0 24,0-24,0 0,25 0,-24-1,-1 26,0-25,25 24,-25-24,0 25,25-25,-24 24,24-24,0 25,-25-1,25-24,0 25,0-1,0-24,0 25,0-1,0 1,0-25,25 24,-25 1,24-25,1 24,-25 1,25 0,0-1,0-24,-1 25,1-1,0-24,0 25,24-26,-24 1,0 0,25 0,-1 0,-24-25,25 24,-1-24,1 25,-1-25,1 0,0 0,-1 0,26 0,-26 0,1 0,0 0,-1 0,1 0,-25 0,24 0,1-25,-25 25,24 0,-24-24,0 24,0-25,24 0,-24 25,0-25,0 0,-1 1,1-26,25 25,-25 0,-1-24,1-1,0 25,0-24,0-1,0 1,-1-1,1 0,0-24,-25 24,25 1,-25-1,25-24,-25 24,0 0,0 1,-25-26,25 26,-25-1,0 1,0-1,1 0,-1 1,0-1,0 1,0-1,-24 25,24-24,0-1,-25 25,1-24,24 24,-25 0,1 0,-1 25,1-25,-1 1</inkml:trace>
  <inkml:trace contextRef="#ctx0" brushRef="#br0" timeOffset="54445.74">13047 10220,'25'-25,"-25"0,-25 25,0 0,1 0,-1 0,0 0,0 25,0-25,1 0,-1 25,0-1,0 1,25 0,0 0,0 0,0-1,0 1,0 0,0 25,0-26,0 1,0 25,0-25,0 24,0 1,0-25,0 24,0 26,0-26,-25 1,25-1,0 26,0-26,0 26,0-25,0-1,0 1,0-1,25 1,-25-25,25 24,0-24,-25 25,25-25,-1-1,1 26,0-25,25 0,-26-1,1 1,0 0,25 0,-26 0,26-25,-25 24,25-24,-26 0,26 0,0 0,-26 0,26 0,-25-24,24 24,1-25,-25 0,24 0,-24 0,25 1,-25-1,24 0,-24-25,25 26,-26-26,1 25,0-24,25-1,-26 0,-24 1,25-26,0 26,-25-26,0 26,0-26,0 1,0-1,0 26,0-26,-25 1,25 24,-25 1,1-26,-1 26,-25-1,25 1,1-1,-26 25,0 0</inkml:trace>
  <inkml:trace contextRef="#ctx0" brushRef="#br0" timeOffset="55471.73">10641 9699,'-25'0,"25"-25,-24 25,-1 0,0 0,0 0,0 0,1 25,-1-25,25 24,-25-24,-25 25,26-25,-1 25,0 0,0-25,0 25,1-1,-1 1,0 0,0 0,0 0,1-1,-1 1,0 25,0-25,0 24,0 1,1 0,24-1,-25 1,25 24,-25-24,25-1,0 26,0-26,0 26,0-1,0-24,0 24,0 1,25-1,-25-24,25 24,-1 1,1-26,0 26,0-26,0 1,0-1,-1 1,26 0,-25-26,24 26,-24-25,25 24,-25-24,24 0,1 0,-1 0,-24-1,25 1,-1 0,26-25,-26 0,1 0,0 0,-1-25,1 25,-1-49,1 24,0-25,-1 25,1-24,0-1,-1-24,-24 24,25 1,-26-1,1-24,0 24,-25 0,0-24,0-1,0 26,0-26,-25 26,0-26,-24 1,24 24,-25-24,1 24,-1 1,0-1</inkml:trace>
  <inkml:trace contextRef="#ctx0" brushRef="#br0" timeOffset="56095.96">12229 10145,'0'0,"-25"0,0 0,0 0,0 25,1-25,24 25,-25 0,25-1,0 1,-25 0,25 25,0-1,-25 1,25-1,0 26,-25-26,25 26,-24-1,24 1,0-1,0 0,0 1,0-1,0-24,24 24,1-24,0-25,0 24,0-24,24 0,-24 0,25 0,-1-25,1 0,0 0,-1 0,1-25,-1 0,1 0,0 0,-1 1,1-26,-1 0,-24 1,25-1,-25 0,-1 1,-24-1,0 1</inkml:trace>
  <inkml:trace contextRef="#ctx0" brushRef="#br0" timeOffset="56567.95">13171 10220,'0'0,"-25"49,1 1,-1-1,0 1,0 24,0-24,25 0,-24 24,24-24,-25-1,25 26,0-26,0 1,0-1,25-24,-1 25,1-25,0-1,0 1,24-25,-24 0,25 0,0-25,-26 1,26-1,-25 0,24 0,-24-24,0 24,0-25,0 25,-1-24,1 24,-25-25</inkml:trace>
  <inkml:trace contextRef="#ctx0" brushRef="#br0" timeOffset="57918.78">18777 9674,'0'-25,"-25"25,1 0,24-25,-25 25,0 0,0 0,0 0,1 0,-1 0,0 0,0 0,0 0,0 0,1 0,-1 0,0 0,0 0,0 0,1 0,-1 25,0-25,0 0,0 0,-24 25,24-25,0 0,0 25,1-1,-26-24,25 25,0-25,1 25,24 0,-25 0,0-25,25 24,-25 1,25 0,-25 0,1 0,24-1,-25 1,25 0,-25 0,25 0,-25 0,0-1,1 1,-1-25,0 25,0 0,0-25,1 25,-1-1,-25-24,25 0,0 25,1-25,-26 0,25 0,0 0,-24 0,24 0,-25 0,26 0,-26 0,25-25,-24 25,24-24,0 24,-25-25,26 25,24-25,-25 25,0-25,0 0,0 1,1-1,-1 25,25-25,-25 25,0 0,0 0,1 0,-1 25,0-25,-25 0,26 0,-26 25,0-25,26 0,-26 24,25-24,-25 25,26-25,-26 25,25-25,-24 25,24-25,-25 25,1-1,24-24,-25 25,1 0,24-25,-25 25,1 0,-1-25,25 24,-24-24,24 0,-25 25,25-25,1 0,-1 25,-25-25,25 0,1 25,-1-25,0 25,0-25,0 24,0-24,25 25,-24-25,-1 0,25 25,-25-25,0 25,0-25,1 25,-1-25,0 0,25 24</inkml:trace>
  <inkml:trace contextRef="#ctx0" brushRef="#br0" timeOffset="58339.66">15503 10046,'0'0,"25"-25,-25 0,25 25,-25-25,24 25,-24-24,0-1,-24 50,-1-25,25 24,-25 1,0-25,0 25,1 0,-1 0,0 0,0-1,-25 26,26-25,-26 0,25 24,-24-24,24 25,-25-26,25 1,1 0,-1 0,0 0,0-1,0-24,25 25,-24 0,24 0,0 0,0-1,0 1,0 0,24-25,-24 25,25-25,0 0,0 25,24-25,-24 24,25-24,-1 25,26-25,-26 0,26 25,-1-25,1 25,-1-25,-24 0,24 25,1-25,-1 0,-24 24,-1-24</inkml:trace>
  <inkml:trace contextRef="#ctx0" brushRef="#br0" timeOffset="71597.77">15230 5655,'0'-24,"-25"24,25-25,-25 25,25-25,-24 0,24 0,-25 25,25-24,0-1,0 0,0 0,0 0,0 1,0-26,25 25,-25-24,24 24,1-25,0 25,0-24,-25-1,49 25,-24-24,0-1,0 25,0-24,24 24,1 0,-25-25,24 26,1-1,0 0,-1-25,1 26,24-1,-24 0,24 0,-24 0,24 25,-24-24,24-1,1 0,-26 25,26-25,-26 0,1 25,24-24,-24-1,0 25,-1-25,1 0,-1 25,1-25,-25 25,24-24,-24-1,0 0,0 25,0-25,-25 0,0 1,0-1,0 0,0 0,0 0,0 1,0-1,-25 0,25 0,0 0,0 1,0-1,25 25,-1 0,1-25,0 25,25 0,-26 25,1-25,25 0,-25 25,-1-25,-24 24,25-24,-25 25,0 0,0 0,-25 0,1-1,-1 1,0 0,0 0,0 0,1-1,-26-24,25 25,0 0,1-25,24 25,-25-25,0 0</inkml:trace>
  <inkml:trace contextRef="#ctx0" brushRef="#br0" timeOffset="72057.77">18455 3621,'0'-24,"0"-1,-25 0,0 25,0 0,0 0,1 0,-1 25,0 0,0-1,25 1,-25 0,1 0,-1 25,25-1,-25-24,25 25,0-1,0 1,0-1,0-24,0 25,25-25,0-1,-1 26,1-50,0 25,0 0,24-25,1 24,-25-24,24 0,1-24,0 24,-25-25,24 25,-24-25,25 0,-26 0,1 1,0-1,0-25,-25 25,25-24,-25 24,0-25,-25 26,25-26,-25 25,0-24,0 24,-24 0,24 0,-25 0,26 0,-26 25,25 0,0 0,0 0,1 0,24 25</inkml:trace>
  <inkml:trace contextRef="#ctx0" brushRef="#br0" timeOffset="72220.52">19571 3894,'0'-24</inkml:trace>
  <inkml:trace contextRef="#ctx0" brushRef="#br0" timeOffset="120280.04">15652 7020,'0'-25,"-25"25,25 25,-25-25,25 25,-25-1,25 1,-24 25,-1-25,0-1,0 26,0 0,1-26,-1 26,-25 0,0-1,26 1,-26-25,25 24,-24 1,-1-1,25 1,0-25,1 0,-1 24,0-24,25 0,0 0</inkml:trace>
  <inkml:trace contextRef="#ctx0" brushRef="#br0" timeOffset="120624.83">15032 7243,'-25'-25,"0"25,0 0,25 25,25 0,0 0,-25-1,25 1,-1 0,26 25,-25-26,24 1,1 25,0-25,-26 24,26-24,0 25,-1-26,1 1,0 25,-1-25,-24-1,25 1,-1 0,-24 0,25 0,-26-25,1 24,0 1,0-25</inkml:trace>
  <inkml:trace contextRef="#ctx0" brushRef="#br0" timeOffset="120820.14">16446 7863,'0'-25,"0"0</inkml:trace>
  <inkml:trace contextRef="#ctx0" brushRef="#br0" timeOffset="126933.12">5631 9996,'0'-25,"0"1,-25 24,0 0,0 0,0 0,1 0,-1 0,0 24,0-24,0 0,1 0,24 25,-25-25,0 0,0 0,25 25,-25-25,1 0,24 25,-25-25,0 0,25 25,-25-25,0 0,25 25,-24-25,-1 24,0 1,0-25,0 25,1 0,-1-25,0 25,0-25,0 24,1 1,-1-25,0 25,0 0,0-25,0 25,1-1,-1 1,0-25,0 25,0 0,1 0,-26-1,25 1,0 0,1 0,-1 0,0-1,0 1,-24 0,24 0,0 0,0 24,0-24,1 0,-1 0,0 24,0-24,0 0,1 0,-1-1,25 26,-25-25,0 0,25-1,-25 1,25 0,-24-25,24 25,0 0,0 0,0-1,-25 1,25 0,0 0,0 0,0 24,0-24,0 0,25 0,-25 24,0-24,0 0,24 24,-24-24,25 25,0-1,-25-24,25 25,0-1,-25-24,24 25,1-25,0 24,0-24,0 0,-1 24,1-24,0 0,0 0,0 0,-1 0,26-1,-25-24,0 25,24 0,-24 0,0-25,24 25,-24-1,0 1,25 0,-26-25,26 25,-25 0,25-1,-26 1,26-25,-25 25,24 0,1-25,0 25,-26-25,26 0,0 0,-1 0,1 0,-25 0,24-25,1 25,-1-25,1 0,0 25,-1-25,26 25,-26-24,1 24,0-25,-1 0,1 25,-25-25,24 25,1-25,-1 25,1-24,-25 24,24-25,-24 25,25-25,-25 25,24-25,-24 25,0-25,24 1,-24-1,0 25,25-25,-26 0,1 0,0-24,25 24,-26 0,1 0,0-24,25 24,-25 0,-1 0,1 0,0-24,0 24,-25 0,25 0,-1 1,-24-26,25 25,-25 0,25 1,-25-26,0 25,25-24,-25 24,0-25,0 1,0 24,0-25,0-24,0 24,0 0,0 1,-25-1,25 25,-25-24,25-1,0 25,-25-24,25 24,-24 0,24-24,-25 24,25 0,-25 0,0 0,25 1,-25-26,1 25,24 0,-25 1,0-1,0-25,0 25,0 1,1-1,-1 0,0 0,-25 0,1 1,24-1,-25 0,1 0,-26 25,26-25,-1 1,-24 24,24-25,-24 25,24-25,1 25,-1 0,-24-25,49 25,-25 0,0 0,1 0,24 25,0-25</inkml:trace>
  <inkml:trace contextRef="#ctx0" brushRef="#br0" timeOffset="127504.11">4738 10889,'-25'0,"0"0,25-25,-25 25,50 0,0 25,0-25,-1 0,1 0,25 0,-25-25,24 25,1 0,0 0,-1-24,26 24,-1-25,-24 25,24-25,0 25,1-25,-1 0,1 25,-1-24,0-1,-24 25,25-25,-26 25,1-25,-1 25,1-25,-25 25,24-24</inkml:trace>
  <inkml:trace contextRef="#ctx0" brushRef="#br0" timeOffset="127980.89">5011 12129,'0'-24,"24"24,1 0,0 0,0-25,0 25,24 0,-24-25,25 25,24 0,-24-25,24 25,0-25,1 25,-1-24,1-1,24 25,-25-25,1 0,-1 25,1-25,-1 25,-24-24,24 24,-24-25,-1 25,1 0</inkml:trace>
  <inkml:trace contextRef="#ctx0" brushRef="#br0" timeOffset="128892.02">5432 10716,'-25'0,"1"0,24 24,-25 1,25 0,-25-25,25 25,0 0,-25-25,25 24,0 1,0 0,25-25,0 0,0 0,-1-25,1 0,0 1,-25-1,0 0,0 0,0 0,0 1,-25 24,0 0,1 0,-1 24,0 1,0 0,0 0,25 0,0-1,0 1,25-25,0 0,0 0,0 0,-25-25,24 25,1 0,-25-24,25 24,-25-25,0 0,0 0,0 0,-25 25,0 0,1 0,-1 0,0 0,25 25,25-25,0 0,-25-25,24 25,1 0,0 0</inkml:trace>
  <inkml:trace contextRef="#ctx0" brushRef="#br0" timeOffset="152001.79">5904 13791,'0'25,"-25"-25,25-25,0 1,-25 24,25-25,-25 0,25 0,-25 0,25 1,0-1,-25 0,25 0,0 0,-24 1,24-26,0 25,0 0,0 1,0-1,0 0,0 0,0 0,0 1,0-1,0 0,0 0,0 0,0 0,0 1,0-1,0 0,0 0,0 0,0 1,24-1,-24 0,25 25,-25-25,25 25,-25-25,25 25,0 0,0 0,-1 0,-24 25,25-25,0 0,-25 25,25-25,-25 25,0 0,0-1,0 1,0 0,0 0,0 0,0-1,-25 1,25 0,-25 0,25 0,-25 0,1-1,24 1,-25-25,0 25,0 0,0-25,25 25,-25-25,1 0</inkml:trace>
  <inkml:trace contextRef="#ctx0" brushRef="#br0" timeOffset="153878.66">6796 11807,'0'0,"0"-25,-24 25,24 25,24 0,-24 0,0-1,0 1,25-25,-25 25,0 0,25 0,-25-1,0 1,0 0,25-25,-25 25,0 0,25-1,-25 1,0 0,25-25,-25 25,0 0,0-50,0 0,0 0,0 0,-25 25,25-24,0-1,-25 0,25 0,-25 0,25 1,-25 24</inkml:trace>
  <inkml:trace contextRef="#ctx0" brushRef="#br0" timeOffset="155070.7">6350 10492,'0'-24,"0"-1,25 25,-25-25,25 0,-25 0,24 25,1-24,0 24,0 0,0 0,-25 24,24-24,-24 25,0 0,0 0,0 0,-24-25,24 24,0 1,-25 0,25 0,-25 0,25-1,-25-24,25 25,0 0,0 0,25-50,0 25,0 0,-1-25,1 25,25 0,-25-25,-1 25,1 0,0-24,0 24,0 0,-1 0,1-25,0 25,-25 25,-25-25</inkml:trace>
  <inkml:trace contextRef="#ctx0" brushRef="#br0" timeOffset="156439.76">6400 13791,'0'-24,"-25"24,25-25,25 0,-25 0,24 25,1-25,0 25,-25-24,25 24,0 0,-1 0,-24 24,0 1,0 0,0 0,0 0,0-1,0 1,-24-25,24 25,-25 0,25 0,-25-1,25 1,-25-25,25 25,-25 0,1 0,-1-1,25 1,25-50,-1 25,-24-24,25 24,0 0,0-25,0 25,-1-25,1 25,25-25,-25 25,-1-25,1 25,0-24,0 24,0 0,-1-25,1 25</inkml:trace>
  <inkml:trace contextRef="#ctx0" brushRef="#br0" timeOffset="157196.1">7069 13568,'0'-25,"0"1,0-1,25 25,-25-25,25 25,-25-25,25 25,-25-25,25 25,-1 0,1-24,0 24,0 0,0 0,-1 0,1 0,0 0,0 24,0-24,-1 0,1 0,0 25,0-25,0 0,-1 0,1 0,0 0,0-25,0 25,-1 0,-24-24,25 24,0-25,0 0,-25 0</inkml:trace>
  <inkml:trace contextRef="#ctx0" brushRef="#br0" timeOffset="157531.75">7392 13345,'0'0,"0"-25,0 0,25 25,-25-24,24 24,1 0,0 0,0 0,0-25,-1 25,1 0,0 0,0 0,0 0,-1 0,-24 25,25-25,0 0,-25 24,25-24,-25 25,0 0,0 0,0 0,0-1,0 1,-25 0,25 0,-25 0,0-1,25 1,-24 0</inkml:trace>
  <inkml:trace contextRef="#ctx0" brushRef="#br0" timeOffset="158471.74">8830 13345,'-24'0,"24"25,0 0,0-1,24-24,1 0,0 0,0 0,-25-24,25 24,-25-25,0 0,-25 25,0 0,0 0,0 0,1 0,-1 25,0 0,0-25,25 24,-25-24,25 25,-24-25,24 25,0 0,0 0,0-1,24-24,-24 25,25-25,-25 25,25-25,0 25,0 0,-1-25,1 24,0-24,25 25,-26-25,1 0,0 0,0 0,0 0,24-25,-24 25,0-24,0 24,24-25,-24 0,0 0,0 0,0 1,-1-1,1 0,-25 0,0 0,0 1,0-1,0 0,-25 0,1 25,-1 0,0 0,0 0,0 0,1 0,-1 0,0 0</inkml:trace>
  <inkml:trace contextRef="#ctx0" brushRef="#br0" timeOffset="158796.7">9550 13196,'0'-25,"-25"25,25 25,-25-25,25 25,-25-25,25 25,-24-25,24 25,0-1,0 1,0 0,-25 0,25 0,0-1,0 1,0 0,0 0,25 0,-25-1,24 1,1 0,0-25,0 25,0-25,-1 0,1-25,0 25,0 0</inkml:trace>
  <inkml:trace contextRef="#ctx0" brushRef="#br0" timeOffset="159292.19">9996 13221,'0'0,"-25"0,1 0,-1 0,0 0,25 25,-25-25,25 25,-25-25,25 24,0 1,0 0,0 0,0 0,-24-1,24 1,0 0,0 0,0 0,24-1,-24 1,25-25,-25 25,25-25,-25 25,25-25,0 0,-1 0,1 0,0 0,0 0,0-25,0 25,-1 0,1-25,0 0,0 25,0-24,-1-1,-24 0,25 25,-25-25,0 0,0 1,0-1,0 0,0 0,-25 0,25 50,0 0,0 0,0 0,0-1,0 1,25 0,0 0,-25 0,25-25,-25 24,25-24,-1 25,1-25,0 0,0 0,0-25</inkml:trace>
  <inkml:trace contextRef="#ctx0" brushRef="#br0" timeOffset="159448.51">10368 13022,'-24'0,"-1"0,0 0,50 0</inkml:trace>
  <inkml:trace contextRef="#ctx0" brushRef="#br0" timeOffset="159688.69">10492 12849,'-24'-25,"-1"25,25-25,0 50,0 0,0 0,25-1,-25 1,0 0,24 25,-24-26,25 26,-25-25,0 24,25 1,-25-25,25 25,-25-1,25-24,-25 25,24-26,1 26,-25-25,25 0,0-1,0 1</inkml:trace>
  <inkml:trace contextRef="#ctx0" brushRef="#br0" timeOffset="159856.73">10468 13370,'-25'0,"0"0,25-25,25 0,0 25,-1 0,1-25,0 25</inkml:trace>
  <inkml:trace contextRef="#ctx0" brushRef="#br0" timeOffset="160712.71">10988 13097,'0'25,"0"-50,0 50,0-1,0 1,25-25,0 0,0 0,0 0,-25-25,0 1,0-1,-25 25,0 0,0 0,0 0,1 0,24 25,-25-25,0 24,25 1,-25 0,0 0,25 0,0 0,0-1,0 1,0 0,0 0,0 0,25-1,0-24,0 25,0-25,-1 0,1 0,0-25,0 25,24-24</inkml:trace>
  <inkml:trace contextRef="#ctx0" brushRef="#br0" timeOffset="161180.72">11460 12824,'0'-25,"-25"25,25-25,-25 25,25 25,0 0,0 0,25-25,-25 25,0-1,0 1,25-25,-25 25,0 0,0 0,0-1,0 1,0 0,0 0,0 0,-25-1,25 1,-25 0,0 0,25 0,-24 0,24-1,-25 1,25 0,0 0,0 0,0-50,25 25,-1-25,1 0,0 25,-25-25,25 1,0-1,-25 0,0 50,0 0,0-1,0 1,0 0,24-25,1 0,0 0,0 0,0 0,-1 0,1-25,0 25,25-25</inkml:trace>
  <inkml:trace contextRef="#ctx0" brushRef="#br0" timeOffset="161876.7">12725 13171,'0'0,"0"25,-25-25,50-25,-25 0,25 1,-1-1,1 0,-25 0,25 0,-25 1,0-1,0 0,0 0,0 0,-25 1,0-1,1 25,-1 0,0 0,25 25,0-1,25-24,0 25,-1-25,1 25,0-25,25 25,-26-25,26 25,-25-25,0 24,-1-24,1 25,0-25,0 0,-25 25,0 0,-25 0,0-25,0 24,1-24,-1 0,0 25,-25-25,26 0,-1 0,0 0,25-25</inkml:trace>
  <inkml:trace contextRef="#ctx0" brushRef="#br0" timeOffset="162123.54">13221 12601,'0'0,"0"-25,0 0,0 50,0 0,25 0,-25-1,25 1,-1 0,1 0,-25 0,25 24,0-24,0 0,-1 0,1-1,0 1,-25 0,25 0,0 0,-1-1,1 1</inkml:trace>
  <inkml:trace contextRef="#ctx0" brushRef="#br0" timeOffset="162304.79">13246 12898,'0'0,"-25"0,0 0,0 0,50 0,-25-24,25 24,0 0,0 0,-1-25,1 25,0 0,0-25,24 25,-24-25</inkml:trace>
  <inkml:trace contextRef="#ctx0" brushRef="#br0" timeOffset="163080.79">13891 12626,'-25'0,"0"0,0 0,0 24,1-24,-1 25,0 0,25 0,-25 0,25-1,0 1,0 0,0 0,0 0,0-1,0 1,25-25,0 0,0 0,-1 0,1 0,-25-25,25 25,-25-24,25 24,-25-25,0 0,0 0,-25 25,25 25,0 0,0 0,0-1,0 1,0 0,25-25,-25 25,25-25,-1 0,1 0,0 0,0 0,-25-25,25 25,-1-25,1 0,0 1,-25-26,25 25,-25 0,25 1,-25-1,0-25,0 25,0 1,0-26,0 25,0 0,0-24,-25 24,25 0,0 0,-25 1,25 48,0 1,0 0,0 0,0 0,0-1,0 26,0-25,0 24,0-24,0 0,25 25,-25-26,25 1,-1 0,1 25,0-26,0 1,0 0,-1-25,1 25,0-25,25 0,-25 0,-1 0,1-25,0 25,0-25,0 25,-1-25,1 1,-25-1,25 0,-25 0,25 0,-25 1,0-1,0 0,0 0,0 0,-25 25,25-24,-25 24,0-25,1 50,24-1,-25 1,25 0,0 0,0 0,0-1,0 1,0 0,0 0,0 0,25-25,-25 24,24-24,-24 25,25-25,0 0,0 0,0-25,-1 1,1 24,-25-25,25 25</inkml:trace>
  <inkml:trace contextRef="#ctx0" brushRef="#br0" timeOffset="163300.9">14039 12650,'-24'25,"48"-25,-24-25,25 25,0 0,0 0,0 0,-1-24,1 24,0 0,0 0,0-25</inkml:trace>
  <inkml:trace contextRef="#ctx0" brushRef="#br0" timeOffset="164040.49">15329 12601,'0'-25,"0"0,0 50,25 0,-25 0,25-25,-25 49,0-24,25 0,-25 0,25 24,-1-24,-24 25,25-26,-25 26,25-25,-25 0,25-1,-25 1,0 0,25 0,-25 0,0-1,0 1,-25-25,25-25,-25 1,25-1,-25 0,25 0,-25 0,25-24,-24 24,-1 0,25-24,-25 24,25-25,0 25,0-24,-25 24,25 0,0 0,0 1,0-1,25 0,-25 0,25 25,0-25,-1 25,1-24,0 24,0 0,0 0,-25 24,24-24,1 25,-25 0,-25 0,25 0,-24-25,-1 24,0 1,0 0,0 0,1-25,24 25,-25-1,0-24,25 25</inkml:trace>
  <inkml:trace contextRef="#ctx0" brushRef="#br0" timeOffset="164736.66">15801 12601,'0'0,"0"25,-25-25,0 24,0 1,25 0,0 0,0 0,0-1,0 1,25 0,0 0,0-25,-1 0,1 0,-25-25,-25 25,25-25,-24 25,-1-25,0 25,0-24,0 24,25-25,-24 25,24-25,0 0,0 0,24 1,-24-1,25 25,0-25,0 0,0 0,-1 25,1 0,-25-24,25 24,0-25,-25 50,25-1,-25 1,24 0,-24 0,25 0,-25-1,25 26,0-25,-25 0,25 24,-25-24,24 0,-24 0,25 24,-25-24,25 0,-25 0,25-1,0 1,-25 0,24-25,-24-25,-24 0,24 1,-25-1,25 0,-25 0,0 0,25-24,-25-1,25 25,-24-24,-1-1,25 25,0-24,0-1,0 25,0-24,0 24,0 0,25 0,-25 1,24-1,1 25,-25-25,25 25,0 0,-25 25,25-25,-1 25,1-1,-25 1,0 0,0 0,0 0,0-1,0 1,0 0,-25 0,25 0,-24-1,-1-24,25 25,-25 0,0-25,25 25,-25-25</inkml:trace>
  <inkml:trace contextRef="#ctx0" brushRef="#br0" timeOffset="166304.65">16470 12477,'-24'-25,"24"50,0 0,0-1,0 1,0 0,-25 0,25 0,0-1,0 1,0 0,25 0,-1-25,1 0,-25-25,25 0,-25 0,0 1,25-1,-25 0,0 0,0 0,0 1,0-1,0 0,0 50,0 0,0-1,0 1,25 0,-25 0,24-25,-24 25,25-1,0-24,0 0,0 0,-1 0,-24-24,25 24,-25-25,25 0,0 25,-25-25,25 0,-25 1,0-1,24 0,-24-25,0 26,0-1,0 0,0-25,0 26,0-1,0-25,0 25,-24-24,24 24,0-25,-25 25,25 1,-25-1,25 0,-25 0,0 25,25 25,0 0,0 0,0-1,0 1,0 0,0 0,0 0,0-1,0 1,0 0,0 0,0 0,0 0,0-1,25 1,-25 0,0 0,0 0,25-1,-25 1,0 0,25-25,-25 25,0 0,0-1,25-24,-25 25,0 0,24-25,-24 25,25 0,0-25,0 0,-25 24,25-24,-1 0,1-24,0 24,0 0,-25-25,25 25,-25-25,24 25,-24-25,0 0,25 25,-25-24,0-1,25 25,-25-25,0 0,25 25,-25-25,-25 25,25 25,-25-25,25 25,-25 0,25 0,0-1,0 1,25-25,0 0,0-25,0 1,-25-1,0 0,0 0,0 50,0 0,0 0,0-1,0 1,24 0,1 0,0-25,0-25,0 0,-1 0,-24 1,0-1,25 25,-25-25,0 0,0 0,25 1,-25-26,0 25,0 0,0 1,0-1,0-25,0 25,0 0,-25 1,25-1,-25 25,25-25,0 50,0 0,0-1,0 1,0 0,0 0,0 0,0 0,0-1,0 1,25 0,-25 0,25 0,-25-1,0 1,25 0,-25 0,25-25,-1 25,1-1,0-24,0 0,0 0</inkml:trace>
  <inkml:trace contextRef="#ctx0" brushRef="#br0" timeOffset="166696.15">17264 12328,'0'0,"-25"0,25 25,25-25,0 0,0 0,-1 0,1 0,0 0,0 0,0-25,-1 25,1 0,0 0,0 0,0-25,0 25,-1-25,-24 50,0 0,0 0,0 0,0-1,0 1,0 0,25 0,0-25,0 0,0 0</inkml:trace>
  <inkml:trace contextRef="#ctx0" brushRef="#br0" timeOffset="166839.51">17735 12229,'-24'0,"48"0,-48-25</inkml:trace>
  <inkml:trace contextRef="#ctx0" brushRef="#br0" timeOffset="167296.64">18008 12254,'0'0,"-25"0,1 0,-1 0,25 24,0 1,-25-25,25 25,0 0,0 0,0-1,0 1,0 0,0-50,25 0,-25 1,25 24,-25-25,24 25,1-25,0 25,0 0,-25 25,0 0,25-50,-25 0,24 25,1-25,0 25,0 0,0 0,-1 0,1 0,-25 25,25-25</inkml:trace>
  <inkml:trace contextRef="#ctx0" brushRef="#br0" timeOffset="167447.41">18604 12303,'0'-25,"0"1</inkml:trace>
  <inkml:trace contextRef="#ctx0" brushRef="#br0" timeOffset="170189.41">4192 15354,'-25'0</inkml:trace>
  <inkml:trace contextRef="#ctx0" brushRef="#br0" timeOffset="172205.58">4266 15528,'0'-25,"-24"25,48 0,1 0,-25-25,25 25,0 0,0 0,-25-25,24 25,1 0,0-24,0 24,0 0,-1 0</inkml:trace>
  <inkml:trace contextRef="#ctx0" brushRef="#br0" timeOffset="172566.57">4415 15726,'0'0,"-25"0,1 0,24-25,24 25,1 0,0-24,0 24,0 0,-1-25,1 25,0 0,0 0,0-25,-1 25,1 0,0-25,0 25,0 0,-1-25,-24 50,-24-25,-1 0</inkml:trace>
  <inkml:trace contextRef="#ctx0" brushRef="#br0" timeOffset="173017.95">5432 15156,'0'24,"0"1,0 0,0 0,25 0,-25 24,0-24,25 25,-25-25,25 24,-25 1,0-1,24 1,-24 0,0-1,25-24,-25 25,25-1,-25 1,25-25,0 24,-25-24,24 0,-24 24,25-24,-25 0,25 0</inkml:trace>
  <inkml:trace contextRef="#ctx0" brushRef="#br0" timeOffset="173497.56">5407 15081,'-24'0,"24"-25,0 1,24 24,1-25,0 0,0 0,0 25,-1-25,1 1,0-1,0 25,0-25,-1 0,1 25,0-25,0 25,0-24,-25 48,0 1,24-25,-24 25,0 0,25 0,-25-1,25 1,-25 0,25 0,-25 0,25 24,-25-24,25 0,-25 24,24-24,-24 0,25 25,-25-26,25 1,-25 0,25 0,-25 0,0 0,25-25,-25 24,0 1</inkml:trace>
  <inkml:trace contextRef="#ctx0" brushRef="#br0" timeOffset="173973.39">6375 16148,'0'0,"-25"0</inkml:trace>
  <inkml:trace contextRef="#ctx0" brushRef="#br0" timeOffset="174353.56">6300 16148,'0'0,"0"-25,0 0,-24 25,-1 0,25 25,-25-25,0 25,0 0,1-1,-1-24,25 25,-25-25,25 25,0 0,0 0,25-25,0 0,-1 0,1 0,0 24,0-24,0 0,-1 0,26 0,-25 0,0 0,-1 0,1 0,0 0,0 25,-25 0,0 0,0 0,-25 0,0-1,0 1,1 0,-26 0,25 0,0-25,1 24,-1-24,0 25,0-25,0 0</inkml:trace>
  <inkml:trace contextRef="#ctx0" brushRef="#br0" timeOffset="174906.43">6648 16247,'0'-25,"24"50,-24 0,25 0,-25-1,25 1,0 0,-25 0,25 25,-25-26,24 1,-24 0,25 0,-25 24,25-24,-25 0,25 0,-25 0,0-1,25-24,-25 25,0 0,0 0,-25-50,0 0,0 25,25-25,-25 1,25-1,-24 25,-1-25,25 0,-25 0,0 1,25-26,0 25,-25 0,25 1,0-1,0 0,0-25,0 25,0 1,25-1,-25 0,25 25,-25-25,25 25,-25-25,25 25,-1 0,-24-24,25 24,0 0,0 0,-25 24,0 1,0 0,-25-25,0 25,25 0,-25-1,1-24,-1 25,0 0,25 0,-25-25,0 25,25 0,0-1,25-48</inkml:trace>
  <inkml:trace contextRef="#ctx0" brushRef="#br0" timeOffset="175546.46">7069 16247,'-24'-25,"-1"25,25 25,0 0,-25-25,25 25,0-1,0 1,0 0,0 0,0 0,25-25,-25 25,0-1,25-24,-25-24,0-1,0 0,24 0,-24 0,0 0,25 1,-25-1,25 25,-25-25,25 25,0 25,-1 0,-24-1,0 1,0 0,0 0,0-50,0 0,-24 25,24-25,0 1,24 24,-24-25,25 0,0 0,0 0,0 1,-1 24,1 0,0 0,-25 24,25-24,-25 25,25-25,-25 25,24 0,1 0,0-1,0 1,0 0,-1 0,1-25,0 0,0 0</inkml:trace>
  <inkml:trace contextRef="#ctx0" brushRef="#br0" timeOffset="176153.53">8012 15230,'-25'0,"25"25,-25 0,25-1,-25-24,25 25,0 0,-24 0,24 0,-25 0,25-1,-25 26,25-25,-25 24,0-24,1 25,24-1,-25-24,0 25,25-25,-25 24,0-24,25 0,0 0,-24-1,24 1,0 0</inkml:trace>
  <inkml:trace contextRef="#ctx0" brushRef="#br0" timeOffset="176494.12">7640 15404,'0'0,"0"-25,-25 25,25-25,0 50,25-25,0 25,-1-25,26 25,-25-25,0 24,24 1,1-25,-25 25,24 0,-24-25,25 25,-25-25,24 24,-24-24,0 25,0-25,-1 25,1-25,0 25,0-25,-25 25</inkml:trace>
  <inkml:trace contextRef="#ctx0" brushRef="#br0" timeOffset="178637.5">8954 15280,'0'-25,"0"0,25 25,-25-25,25 25,-25-25,25 25,-25-24,25 24,-25 24,0 1,0 0,0 0,25-25,-25 25,0-1,0 1,0 0,0 0,24 0,-24 0,0-1,25 1,-25 0,0 0,25 0,-25-1,25-24,-25-24,25 24,-25-25,24 0,1 0,-25 0,0 1,0-1,0 0,0 0,0 0,0 0,0 1,0 48,0 1,0 0,25-25,-25 25,25-25,-25 25,25-25,-25 25,24-25,1 0,0 0,0 0,0 0,-1 0,-24-25,25 25,-25-25,25 0,-25 0,0 0,25 1,-25-1,0 0,0 0,0 0,-25 1,25-1,0 50,0-1,25 1,-25 0,25 0,-25 0,24-1,-24 1,25 0,-25 0,25 0,-25 0,25-1,-25 1,25 0,-25 25,24-26,-24 1,25 0,-25 0,0 0,25-1,-25 1,0 0,0 0,0 0,0-50,0 0,0 0,-25 25,25-25,0 1,-25-1,25 0,0 0,0 0,-24-24,24 24,0 0,0 0,0 1,0-1,0-25,0 25,0 0,24 1,-24-1,25 0,0 0,0 0,0 25,-25-24,24 24,1 0,0 0,-25 24,0 1,0 0,0 0,-25 0,0-1,1 1,-1 0,25 0,-25 0,0 0,0-25,1 24,-1 1,25 0</inkml:trace>
  <inkml:trace contextRef="#ctx0" brushRef="#br0" timeOffset="179137.5">9872 15156,'0'-25,"25"25,-25 25,25-25,-25 24,0 1,25-25,-25 25,24 0,-24 24,0-24,25 0,-25 0,25 0,0 0,-25-1,25 26,0-25,-25 0,24-1,1 1,-25 0,25 0,-25 0,25-1,-25 1,-25-50,0 1,25-1,0 0,-25 0,25 0,-24 1,24-1,-25 0,25-25,0 26,0-1,-25 0,25 0,0 0,0 0,0 1,25-1,0 25,-25-25,24 25,1 0,0-25,0 25,0 0,-1 0,1 25,-25 0,0 0,0-1,-25 1,25 0,-24 0,-1 0,0-25,0 25,0-1,25 1,-24-25,-1 25</inkml:trace>
  <inkml:trace contextRef="#ctx0" brushRef="#br0" timeOffset="179957.31">10368 15354,'0'0,"0"-25,0 0,25 25,-25-24,25 24,-25-25,25 25,-25-25,25 0,-25 0,-25 25,0 25,0-25,25 25,-25-25,25 25,0 0,0-1,0 1,0 0,0 0,25-25,-25 25,25-25,0 0,-25 25,25-25,-1 0,-24-25,25 25,-25-25,25 25,-25-25,0 0,25 25,-25-25,0 1,25-1,-25 0,24 25,1 0,-25 25,25 0,-25-1,25-24,-25 25,25 0,-1 0,-24 0,25-25,0 0,-25 25,25-25,0 0,-25-25,24 25,-24-25,25 25,-25-25,0 0,0 0,0 1,0-1,0 0,0 0,0 0,0 1,0-1,-25 25,25-25,0 50,0 0</inkml:trace>
  <inkml:trace contextRef="#ctx0" brushRef="#br0" timeOffset="180658.63">11956 15131,'0'25,"-25"-25,25-25,25 25,-25-25,25 25,-1-25,1 0,-25 1,-25 24,1 0,-1 0,0 24,0 1,0-25,25 25,-24-25,-1 25,25 0,0-1,0 1,0 0,0 0,0 0,25-25,-25 24,24-24,-24 25,25-25,0 0,0 25,0-25,-1 0,1 0,0 0,0 0,0 0,-1-25,1 25,0-25,0 25,25-24,-26 24,1-25,0 0</inkml:trace>
  <inkml:trace contextRef="#ctx0" brushRef="#br0" timeOffset="181602.47">12328 15081,'0'0,"0"-25,0 1,0-1,25 25,0 0,-1 0,1 0,0 25,0-1,0 1,-25 0,0 0,0 0,0-1,0 1,24-25,-24 25,0-50,-24 25,24-25,0 1,0-1,0 0,0 0,24 0,1 1,0 24,-25 24,25-24,-25 25,0 0,0 0,25-25,-25 25,0-1,24-24,-24 25,25-25,-25 25,25-25,0 0,0 0,-1 0,1-25,0 25,-25-25,25 1,-25-1,0 0,0 0,0 0,0 1,0-1,-25 25,25-25,-25 25,0 0,25 25,-24-25,24 25,0-1,0 1,0 0,0 0,0 0,0-1,24 1,-24 0,25 0,0 0,0-1,0-24,-1 0,1 0,0 0,-25-24,25 24,-25-25,25 25,-25-25,0 0,0 0,0 1,0-1,0 0,0 0,0 0,0 1,-25-1,25 0,0 0,0 0,25 25,-1 0,1 25,-25 0,25 0,-25 0,0-1,0 1,0 0,25-25,-25 25,25 0,-1-1,1-24,0 0,0-24</inkml:trace>
  <inkml:trace contextRef="#ctx0" brushRef="#br0" timeOffset="182506.46">13320 14957,'-49'-49,"98"98,-98-74,24 25,25 25,-25 0,25 0,0 0,0-1,0 1,0 0,0 0,0 0,25-25,0 0,-25-25,24 25,-24-25,0 0,0 0,0 1,0-1,0 0,0 50,25 0,-25-1,25 1,-25 0,25 0,0 0,-25-1,24 1,-24 0,25 0,-25 0,25-1,-25 1,0 0,0 0,0 0,0 0,0-1,-25-24,25 25,-25-25,1 0,24-25,-25 25,25-24,0-1,0 0,0 0,0 0,25 0,-25 1,24 24,-24-25,25 0,-25 0,25 25,-25-25,25 1,-25-1,25 0,-25 0,0 0,0 1,0-1,0 0,0 0,0 0,0 1,0 48,0 1,0 0,0 0,0 0,24-25,-24 24,25-24,-25 25,25-25,-25-25,25 25,-25-24,25-1,-25 0,0 0,24 25,-24-25,0 1,0-1,0 0,0 0,0 0,0 1,0-1,0 50,0-1,25 1,-25 0,0 0,25 0,-25-1,25 1,-25 0,25 25,-25-26,24 1,-24 25,25-25,-25-1,0 26,25-25,-25 0,0 24,0-24,0 0,0 0,0 0,-25-25,25 24,-25 1,1-25,-1 0,0 0,25-25,-25 25,25-24,-25 24,25-25,0 0,0 0,0 0,0 0,25 25,0-24,0-1</inkml:trace>
  <inkml:trace contextRef="#ctx0" brushRef="#br0" timeOffset="183574.44">10096 16570,'0'0,"0"24,-25-24,50 0,-1-24,-24-1,25 0,0 0,-25 0,25-24,-25 24,0 0,25 0,-25 0,0 1,0-1,0-25,0 25,0 1,0-1,-25 0,25 0,-25 25,25-25,-25 1,25-1,-25 25,25-25,-24 25,-1 0,0 0,25 25,0 0,0-1,25 1,-25 0,25 0,-25 0,24-1,-24 1,25 0,-25 25,25-26,-25 1,25 0,-25 0,0 0,25 0,-25-1,24 1,-24 0,25 0,0 0,0-25,-25 24,25-24,-1 0,1 0,0 0,0 0,-25-24,25 24,-25-25,24 25,-24-25,0 0,25 25,-25-25,0 1,0-1,0 0,-25 25,25-25,-24 25,24-25,-25 25,25 25,0 0,0 0,0 0,0-1,0 1,25 0,-25 0,24 0,-24-1,25 1,0-25,-25 25,25-25,0 0,-1 0,1 0,0 0,-25-25</inkml:trace>
  <inkml:trace contextRef="#ctx0" brushRef="#br0" timeOffset="184438.43">10691 16495,'0'-25,"-25"25,25-24,25 24,-25-25,25 25,-1-25,1 25,0 0,0 25,0-25,-25 25,0-1,24-24,-24 25,25 0,-25 0,25 0,-25-1,25 1,-25 0,25-25,-25 25,24-25,-24-25,0 0,25 0,-25 1,0-1,0 0,0 0,0 0,0 1,0-1,0 0,0 0,0 50,0 0,25 0,-25-1,25 1,-25 0,25 0,-1 0,1-25,0 24,0-24,0 0,0 0,-1 0,1 0,0 0,0-24,0-1,-1 25,-24-25,0 0,25 0,-25 1,0-1,0 0,-25 0,25 0,-24 25,24-25,-25 25,0 25,25 0,0 0,25 0,-25 0,25-1,-1 1,-24 0,25-25,0 25,0-25,0 0,-1 0,1 0,0-25,0 25,-25-25,25 0,-1 1,-24-1,25 0,0 0,-25 0,25 0,-25-24,0 24,0 0,0 0,0 1,0-26,0 25,-25 0,25 1,0-1,-25 0,25 0,-25 0,1 25,24 25,0 0,0 0,0 0,0-1,0 1,0 0,0 0,24 0,-24-1,0 1,25 0,-25 0,0 0,25-1,0 1,0 0,-1 0,1-25,-25 25,25-25,0 0,0 0,-1 0</inkml:trace>
  <inkml:trace contextRef="#ctx0" brushRef="#br0" timeOffset="185129.96">12353 16049,'0'-25,"0"50,0-1,25-24,-25 25,0 0,24 0,-24 0,0-1,25-24,-25 25,25 0,-25 0,0 0,25-1,-25 1,25 0,-25 0,0 0,24 0,-24-1,0 1,25-25,-25 25,0 0,0-50,0 0,-25 0,25 1,-24-1,24 0,-25 0,25 0,-25 0,25 1,-25-26,25 25,-25 0,25-24,0 24,-24 0,24 0,0 1,0-1,0 0,0 0,0 0,24 25,-24-24,25 24,0-25,0 25,0 0,-1 0,1 25,0-25,-25 24,25-24,-25 25,0 0,0 0,-25 0,0-1,0 1,1-25,24 25,-25-25,0 25,0-25,0 0,25 25,-24-25,-1 0,25 24</inkml:trace>
  <inkml:trace contextRef="#ctx0" brushRef="#br0" timeOffset="186034.41">12824 15974,'0'0,"-25"0,0 0,25 25,-24-25,24 25,0 0,0-1,0 1,0 0,0 0,0 0,24-25,-24 24,25-24,0 0,0 0,0-24,-25-1,0 0,-25 25,25-25,-25 25,25-25,-25 25,25-24,-25 24,25-25,-24 25,24-25,0 0,0 0,24 25,-24-24,25 24,0-25,0 25,0 0,-25-25,24 25,1 0,-25 25,0 0,25-25,-25 24,0 1,0 0,25 0,-25 0,0-1,25-24,-25 25,0 0,24 0,-24 0,25-1,-25 1,0 0,25-25,-25 25,0 0,0-50,-25 25,25-25,0 0,-25 0,25 1,-24-1,24-25,0 25,0 1,0-1,0-25,0 25,0 1,0-1,0 0,0 0,24 0,-24 1,0-1,25 25,-25-25,25 25,0 0,0 0,-1 25,1 0,-25-1,0 1,0 0,0 0,0 0,0-1,-25 1,1 0,-1 0,0-25,0 25,0-25,1 0</inkml:trace>
  <inkml:trace contextRef="#ctx0" brushRef="#br0" timeOffset="186749.17">13395 15825,'0'0,"0"25,-25-25,25 25,0 0,0 0,0-1,0 1,0 0,0 0,0 0,0-1,25-24,-1-24,-24-1,0 0,0 0,0 0,0 50,0 0,0 0,0 0,25-1,0 1,0 0,0-25,-1 0,1 0,-25-25,25 25,-25-25,25 25,0-24,-25-1,24 0,-24 0,0 0,0 1,0-1,0 0,0 0,0-24,0 24,-24 0,24 0,0 0,-25 1,25-1,0 0,0 0,-25 0,25 50,0 0,0 0,0 0,0-1,0 1,0 0,0 0,25 0,-25-1,0 1,25 0,-25 0,24 0,1-1,-25 1,25-25,0 25,0-25</inkml:trace>
  <inkml:trace contextRef="#ctx0" brushRef="#br0" timeOffset="187262.4">14064 15825,'-25'0,"1"0,-1 0,0 0,0 25,0-25,25 25,0 0,0 0,0-1,25-24,0 0,0 0,0-24,-1 24,1 0,-25 24,25-24,0 0,0 0,-1-24,1 24,-25-25,25 25,0-25,0 0,-1 0,-24 1,25-1,-25 0,25 0,-25 0,0 1,0-1,0 0,0 0,0 0,-25 1,25-1,-25 0,25 0,0 0,-24 25,24 25,0 0,0 0,0 0,0 24,0-24,0 0,0 0,0-1,0 26,0-25,24 0,-24-1,0 1,25 0,0 0,-25 0,25-25,-25 24,25-24</inkml:trace>
  <inkml:trace contextRef="#ctx0" brushRef="#br0" timeOffset="187606.4">14163 15726,'0'0,"-24"0,24 25,24-25,1 0,0 0,0-25,0 25,-1 0,1 0,0-25,0 25,-25-24,25 24,0-25,-25 0,0 50,0 0,0-1,0 1,0 0,0 0,0 0,0-1,0 1,24-25,-24 25,0 0,25-25,0 25</inkml:trace>
  <inkml:trace contextRef="#ctx0" brushRef="#br0" timeOffset="187750.19">14585 15701,'-25'0,"25"-24,-24 24</inkml:trace>
  <inkml:trace contextRef="#ctx0" brushRef="#br0" timeOffset="188329.8">14759 15701,'0'0,"0"-24,-25 24,0 0,0 24,25 1,-24 0,24 0,0 0,0-1,0 1,0 0,0 0,0-50,24 25,-24-25,25 25,-25-25,0 1,25 24,-25-25,25 25,-25-25,25 25,-25-25,24 25,-24-25,25 25,0 0,0 0,-25 25,0 0,0 0,0 0,0-1,-25-24,25-24,0-1,0 0,25 0,-25 0,25 25,-25-24,24 24,-24-25,25 25,0 0,0 0,0 25,-25-1,24-24,-24 25,25 0,0-25,-25 25,25-25,0 25,-1-25,1 0,0 0,0 0</inkml:trace>
  <inkml:trace contextRef="#ctx0" brushRef="#br0" timeOffset="191557.78">2059 14982,'0'-25,"-25"25,25-25,0 1,0-1,-25 25,25-25,0 50,0 0,25-1,-25 1,0 0,0 0,25 0,-25-1,0 1,25 0,-25 25,24-26,-24 26,25 0,-25-26,25 26,0 0,-25-1,25 1,-1 0,1-1,-25 1,25-1,0-24,-25 25,25-1,-25-24,24 25,-24-1,25-24,-25 0,0 25,0-26,0 1,25 0,-25 0,0-50</inkml:trace>
  <inkml:trace contextRef="#ctx0" brushRef="#br0" timeOffset="191997.34">2059 14883,'-25'0,"50"0,0 0,-1-25,1 25,0 0,-25-25,25 25,24-25,-24 25,0-24,0 24,24-25,-24 25,25-25,-1 25,-24-25,25 25,-1-25,1 1,-25 24,25 0,-26-25,26 25,-25-25,0 25,-1 0,1 0,0 0</inkml:trace>
  <inkml:trace contextRef="#ctx0" brushRef="#br0" timeOffset="192361.45">2232 15255,'0'0,"-24"0,48 0,1 0,0 0,0-25,0 25,-1 0,1-25,0 25,0 0,24-25,-24 25,0-24,25 24,-26-25,26 0,-25 25,25-25,-26 25,1-25,0 25,0 0,0 0,-1 0</inkml:trace>
  <inkml:trace contextRef="#ctx0" brushRef="#br0" timeOffset="193361.83">1563 14337,'24'0,"1"-25,0 25,0-25,0 25,0-24,24 24,-24-25,25 0,-26 25,26-25,-25 25,24-25,-24 25,25 0,-25-24,-1 24,1-25,0 25,25 0,-26-25,1 25,0 0,0-25,0 25,-1-25,1 25,0-24,0 24,0-25,-1 25,-24-25,25 25,-25-25,-25 25,1 0,-1 0,0 0,0 0,0 0,1 0,-1 25,-25-25,25 25,1-25,-1 25,0-25,0 24,0-24,1 0,48 0,1 0,-25-24,25 24,0 0,0-25,-1 25,1-25,25 25,-25 0,-1-25,1 25,25 0,-25 0,-1-25,1 25,0 0,0 0,0 0,-1 0,1 0,-25 25,0 0,0 0,-25 0,25-1,-24 1,-1 0,0-25,0 25,-24 0,24-1,0-24,0 25,0-25,25 25,-24-25,-1 25</inkml:trace>
  <inkml:trace contextRef="#ctx0" brushRef="#br0" timeOffset="195669.31">15701 14560,'-24'0,"24"25,-25-25,25 25,-25 0,0 0,0-1,1 26,-1-25,0 0,0-1,0 1,25 0,-24 0,-1 0,0-1,25 1,-25 0,25 0,-25-25,25 25,-25-1,25 1,0 0</inkml:trace>
  <inkml:trace contextRef="#ctx0" brushRef="#br0" timeOffset="195973.3">15329 14610,'0'0,"0"-25,0 0,25 25,0 0,0 0,0 25,-1-25,1 25,0-25,0 25,24 0,-24-1,25 1,-1 0,-24 0,25 0,-25-1,24 1,1 0,-25-25,-1 25,1 0,0-1,0 1,0-25,-25 25,24-25,-24 25</inkml:trace>
  <inkml:trace contextRef="#ctx0" brushRef="#br0" timeOffset="196882.52">17090 14015,'-24'0,"24"-25,0 50,0-1,24-24,-24 25,25 0,-25 0,25 0,-25-1,25 26,-25-25,25 24,-25 1,0 0,24-25,-24 24,0 1,0-1,0 1,0-25,25 24,-25-24,0 25,0-25,0-1,25 1,-25 0,0 0,0 0,0-50,0 0,0 0,0 0,0 1,0-1,0 0,0 0,0 0,0 1,0-1,0 0,0 0,0 0,0 1,25 24,0 0,-1 0,1 24,0 1,-25 0,25 0,0 0,-25-1,24 1,1 0,-25 0,25-25,-25 25,25-1,0 1,0-25,-1 25,1-25,-25-25,25 25</inkml:trace>
  <inkml:trace contextRef="#ctx0" brushRef="#br0" timeOffset="197241.64">16718 14436,'-24'0,"-1"0,25-24,25 24,-25-25,24 25,1 0,0 0,0-25,0 25,-1 0,26 0,-25-25,24 25,1 0,-25-25,24 25,1-25,-25 25,24 0,-24-24,25 24,-25 0,-1 0,1-25,0 25,0 0</inkml:trace>
  <inkml:trace contextRef="#ctx0" brushRef="#br0" timeOffset="198293.67">17934 13940,'0'25,"0"0,0 0,25-1,-25 1,0 0,24 0,-24 24,25-24,-25 25,25-1,-25 1,25-25,-25 25,25-1,-25 1,0-25,24 24,-24-24,0 25,0-26,0 1,25 0,-25 0,0 0,0-1,0 1,0 0,0-50,0 0,0 1,-25 24,25-25,0 0,-24 25,24-25,0 0,-25 1,25-1,0 0,0 0,0 0,0 1,0-1,0 0,0 0,0 0,0 1,0-1,0 0,0 0,0 0,0 0,0 1,0-1,25 25,-25-25,0 0,24 25,-24-25,25 25,-25-24,25 24,0-25,-25 50,0-1,0 1,0 0,0 0,0 0,0-1,0 1,0 0,-25 0,25 0,0 0,-25-25,25 24,-25-24,25 25,-24-25,24 25,24-25,1 0,0 25,0-25,0 25,-1-25,1 24,0-24,0 25,0 0,-1-25,26 25,-25 0,0-25,24 24,-24 1,0-25,0 25,0-25,-1 0,-24 25,25-25,-50 0,25-25</inkml:trace>
  <inkml:trace contextRef="#ctx0" brushRef="#br0" timeOffset="199470.26">18752 14114,'0'-25,"0"0,25 25,-25 25,25-25,-25 25,0 0,0-1,0 1,0 0,25 0,-25 0,0-1,0 26,0-25,0 0,0 0,0-1,25 1,-25 0,0 0,0 0,0-1,0 1,0 0,0-50,0 0,0 1,-25-1,25 0,0 0,0 0,0 1,0-1,0 0,0 0,0 0,0 0,0 1,25-1,-25 0,0 0,0 0,24 1,-24-1,25 0,0 0,0 0,0 25,-1 0,-24 25,25-25,0 25,-25 0,25-25,-25 25,25-1,-1 1,-24 0,25 0,-25 0,25-1,-25 1,0 0,25 0,-25 0,0 0,25-1,-25 1,0 0,0 0,0 0,24-1,-24 1</inkml:trace>
  <inkml:trace contextRef="#ctx0" brushRef="#br0" timeOffset="200042.25">19447 14511,'0'25,"0"-1,0 1,0 0,0 0,0 0,0-1,25 1,-25 0,0 0,0 0,0-1,0 1,24 0,-24 0,0 0,0-1,0 1,25-25,-25 25,0 0</inkml:trace>
  <inkml:trace contextRef="#ctx0" brushRef="#br0" timeOffset="200674.23">18728 13667,'0'-24,"0"-1,0 0,0 0,0 0,24 1,-24-1,0 0,0 0,0 0,0-24,0 24,25 0,-25 0,0 1,0-1,0 0,0 0,0 0,25 25,-25 25,25-25,-25 25,25 0,-25 0,24-1,-24 26,25-25,0 0,-25 24,25-24,-25 0,25 24,-25-24,24 0,-24 0,25 0,-25-1,25 1</inkml:trace>
  <inkml:trace contextRef="#ctx0" brushRef="#br0" timeOffset="201950.23">18231 15354,'0'-25,"0"50,0 0,25-25,-25 25,25 0,-25-1,25-24,-25 25,25-25,-1 0,-24 25,25-25,0 0,0 0,0 0,-1-25,1 25,0-25,0 25,0-24,0 24,-1-25,1 0,0 25,0-25,-25 0,25 25,-1-25,1 25,0 0,0 0,0 0,-25 25,24-25,1 25,0-25,0 0,0 25,-1-25,1 0,0 0,0 0</inkml:trace>
  <inkml:trace contextRef="#ctx0" brushRef="#br0" timeOffset="202093.49">19348 15429,'74'-25,"-148"50,173-50,-99 0,25 25,-25-25,24 25,1 0,-25-25,25 25,-25-25</inkml:trace>
  <inkml:trace contextRef="#ctx0" brushRef="#br0" timeOffset="203474.22">18653 15949,'0'25,"0"0,25 0,-25 0,0-1,0 1,0 0,0 0,25 0,-25-1,0 1,0 0,0 25,0-26,0 1,25 0,-25 0,0 25,0-26,0 1,0 0,0 0,24 0,-24-1,0 1,0 0,0 0,0 0,0-1,0 1,0 0,0 0,0 0,0-50,0 0,0 0,0 0,0 1,0-1,0 0,0 0,0 0,0 1,0-1,0 0,0 0,0 0,0 1,25-1,-25 0,0 0,0 0,0 0,0 1,25 24,-25-25,0 0,0 0,0 0,25 25,-25-24,0-1,25 0,-1 25,1 0,0 0,0 0,-25 25,25-25,-25 25,0-1,0 1,0 0,0 0,0 0,-25-25,25 24,-25-24,25 25,-25-25,0 0,1 25,-1-25,25 25,25 0,-25 0,24-25,1 24,0 1,0 0,0-25,-1 25,1 0,25-25,-25 24,-1-24,1 25,0-25,0 0,0 0,-1 0</inkml:trace>
  <inkml:trace contextRef="#ctx0" brushRef="#br0" timeOffset="204394.2">18231 15751,'0'25,"25"-25,-25 25,25-25,0 0,0 0,-1 0,1 0,0 0,0 0,24 0,-24 0,0 0,25 0,-25 0,-1 0,26 0,0-25,-26 25,26 0,-25-25,24 25,-24 0,0-25,0 25,0 0,-1-25,1 25,0 0,-25-24,0-1,-25 25,0 0,25-25,-24 25,-1 0,0 0,0 0,0 0,1 0,-1 0,25 25,25-25,-25 25,24-25,1 0,0 24,0-24,0 25,-1-25,1 0,0 0,0 0,0 25,-1-25,1 25,-25 0,-25-25,25 24,-24-24,24 25,-25-25,0 25,0-25,-24 25,24-25,25 25,-25-25,0 0,0 24,1-24,24 25</inkml:trace>
  <inkml:trace contextRef="#ctx0" brushRef="#br0" timeOffset="206225.61">2580 17835,'-25'-25,"25"50,25-1,-25 1,24-25,-24 25,25 0,-25 0,25 24,-25-24,25 0,-25 24,25 1,-25-25,25 24,-25 1,24-25,-24 24,25-24,-25 25,25-25,-25-1,0 1,25 0,-25 0,25-25,-25 25</inkml:trace>
  <inkml:trace contextRef="#ctx0" brushRef="#br0" timeOffset="206597.17">2530 17859,'-25'0,"50"0,0-24,0 24,-1 0,1-25,0 25,0 0,0-25,0 25,-1 0,1-25,0 25,0 0,0-25,-1 25,1-24,0 24,0-25,0 25,-1-25,1 25,0 0,-25-25,25 25</inkml:trace>
  <inkml:trace contextRef="#ctx0" brushRef="#br0" timeOffset="206913.17">2853 18033,'0'0,"24"0,1-25,25 25,-25-25,24 25,-24-24,25 24,-26-25,26 25,-25-25,24 25,-24-25,0 25,0-25,0 25,-1 0</inkml:trace>
  <inkml:trace contextRef="#ctx0" brushRef="#br0" timeOffset="207634.16">2108 17611,'0'-24,"-24"24,24-25,24 25,1 0,-25-25,25 25,0 0,0-25,-1 25,1 0,0-25,0 0,24 25,-24-24,25-1,-1 25,1-25,-25 0,24 0,1 1,0-1,-1 0,-24 0,25 0,-25 1,24 24,-24-25,0 0,0 0,-25 0,-25 25,0 0,0 0,0 0,1 0,-1 0,0 0,0 0,0 0,1 0,-1 25,0-25,0 0,50 0,0 0,0 0,-1 0,1 0,0-25,0 25,24 0,-24 0,0-24,25 24,-26 0,1 0,25 0,-25 0,-1 0,-24 24,-24-24,-1 25,0-25,25 25,-25-25,0 25,1 0,-1-25,0 24,0 1</inkml:trace>
  <inkml:trace contextRef="#ctx0" brushRef="#br0" timeOffset="208101.94">4390 17686,'-24'25,"48"-25,-24-25,25 25,0 0,0 0,-25-25,25 25,-1 0,26 0,-25-25,0 25,24-25,-24 25,25-24,-26 24,1 0,0-25,0 25,0-25,0 25,-1 0,1 0,0 0</inkml:trace>
  <inkml:trace contextRef="#ctx0" brushRef="#br0" timeOffset="208364.97">4589 17785,'0'0,"0"25,25-25,-1 0,1 0,0-25,0 25,0-25,-1 25,1 0,0-25,0 25,0-24,24 24,-24 0,-25-25,25 25,0 0,0 0,-1-25</inkml:trace>
  <inkml:trace contextRef="#ctx0" brushRef="#br0" timeOffset="210160.92">6921 18107,'-25'0,"25"25,25-25,-25 25,0 0,0 0,24-25,-24 24,0 1,0 0,0 0,25 0,-25-1,0 1,0-50,0 1,-25 24,25-25,0 0,0 0,-24 25,24-25,0 1,0-1,0 0,-25 0,25 0,0 1,0-1,0 0,0 0,0-24,-25 24,25 0,0 0,0 0,0 1,0-1,0 0,-25 25,25-25,0 0,0 1,-25 24,25-25,0 0,0 0,0 0,0 1,0-1,25 0,0 0,0 25,0 0,-25-25,24 25,1 0,0 0,0 0,0 0,-1 0,-24 25,25-25,0 25,-25 0,25-25,-25 25,0-1,0 1,0 0,0 0,0 0,-25-1,25 1,-25 0,0 0,1 0,-1-25,0 24,0-24,0 0,25 25,-24-25,-1 0,0 0,0 0,0 25,0-25,1 0,-1 0</inkml:trace>
  <inkml:trace contextRef="#ctx0" brushRef="#br0" timeOffset="211129.06">7417 18182,'0'0,"0"-25,0 0,0 0,0 1,24 24,-24-25,25 25,-25-25,25 25,0-25,0 25,-1 0,1 0,0 0,-25 25,0 0,0 0,0-1,0 1,0 0,-25 0,25 0,-25-1,25 1,-24 0,-1 0,0 0,0-1,0 1,25 0,-24-25,24 25,0 0,24-25,1 0,0 0,0 0,0 0,-1 0,1 0,0-25,25 25,-26 0,1-25,25 25,-25 0,24-25,-24 25,25-25,-26 25,1 0,0-24,0 24,-50 0,0 0,25 24,-25-24</inkml:trace>
  <inkml:trace contextRef="#ctx0" brushRef="#br0" timeOffset="211636.95">8409 17636,'-25'0,"25"25,0 0,0 0,-25-1,25 1,-25 0,25 0,-24 0,-1-1,25 1,-25 0,25 0,-25 0,0-1,25 1,-24 0,24 0,-25 0,25-1,-25 1</inkml:trace>
  <inkml:trace contextRef="#ctx0" brushRef="#br0" timeOffset="211957.79">8062 17785,'0'-25,"0"0,24 25,1 0,-25 25,25-25,0 0,0 25,-1 0,1-25,0 25,0-25,0 24,-1-24,1 25,0-25,0 0,0 25,-1-25,26 0,-25 0,0 25,-1-25,1 0,0 0,0 0,0 0,-25 25,24-25</inkml:trace>
  <inkml:trace contextRef="#ctx0" brushRef="#br0" timeOffset="212874.1">9203 17264,'0'25,"0"0,0-1,24 1,-24 0,25 0,-25 0,25-1,-25 1,25 25,-25-25,25 0,-25 24,24-24,-24 25,25-26,-25 26,0-25,25 0,-25-1,25 1,-25 0,25 0,-25 0,24-1,-24 1,0-50</inkml:trace>
  <inkml:trace contextRef="#ctx0" brushRef="#br0" timeOffset="213329.9">9203 17239,'0'-25,"0"1,24-1,1 0,0 25,0-25,0 0,-1 25,1-24,0 24,0-25,0 0,-1 25,1-25,0 25,-25 25,0 0,0 0,0-1,25-24,-25 25,0 0,0 0,25 0,-25-1,24 1,-24 0,25 0,-25 0,0-1,0 1,25-25,-25 25</inkml:trace>
  <inkml:trace contextRef="#ctx0" brushRef="#br0" timeOffset="213881.91">9996 17636,'0'-25,"-25"25,1 0,-1 0,0 0,0 25,25 0,-25-25,25 25,25 0,-25-1,25-24,0 25,0 0,-1-25,1 25,0-25,0 25,0-1,-25 1,0 0,0 0,-25-25,0 25,0-25,0 0,1 0,-1 0,0 0,0 0,0 0,1 0,24-25</inkml:trace>
  <inkml:trace contextRef="#ctx0" brushRef="#br0" timeOffset="214197.08">10220 17735,'0'-24,"24"48,-24 1,25 0,-25 0,25 0,-25-1,25 1,-25 0,0 0,25 0,-25-1,0 1,0 0,24 0,-24 0,0-1,0 1,25 0,-25 0,0 0,25-1,-25 1,0 0</inkml:trace>
  <inkml:trace contextRef="#ctx0" brushRef="#br0" timeOffset="214525.87">10269 17810,'-25'0,"25"-25,0 0,25 0,0 1,0 24,0 0,-1 0,1 0,0 0,0 0,-25 24,25-24,-1 25,-24 0,0 0,-24-25,24 25,-25-1,0 1,0 0,0-25,1 25,-1-25</inkml:trace>
  <inkml:trace contextRef="#ctx0" brushRef="#br0" timeOffset="-214147.66">10691 17735,'-25'0,"0"0,25-24,-25 24,25 24,-24-24,24 25,-25-25,25 25,0 0,0 0,0-1,0 1,0 0,0 0,25 0,-1-25,-24 24,25-24,0-24,0 24,-25-25,25 25,-25-25,24 25,-24-25,0 0,0 1,0-1,-24 25,24-25,0 0,24 25,1-25,0 25,0 25,0-25,-1 0,-24 25,25-25,-25 25,25-25,-25 25,25-1,-25 1,0 0,0-50,0 0,0 1,0-1,0 0,0 0,0 0,25 1,-1-1,-24 0,25 25,-25-25,25 25,0 0,0 0,-25 25,24-25,-24 25,25 0,-25-1,25 1,-25 0,25 0,0 0,-25-1,25-24,-25 25,24-25,1 0,-25 25,25-25,0 0</inkml:trace>
  <inkml:trace contextRef="#ctx0" brushRef="#br0" timeOffset="-212795.1">12179 17264,'-25'0,"25"25,-25 0,25-1,-24 1,24 0,0 0,-25 0,25 24,-25-24,25 0,-25 0,25 0,-25-1,1 1,24 0,-25 0,25 0,0-1,-25 1,0 0,25 0,0 0</inkml:trace>
  <inkml:trace contextRef="#ctx0" brushRef="#br0" timeOffset="-212487.9">11807 17363,'0'-25,"0"1,25 24,0 0,-25 24,24-24,1 25,0-25,25 25,-26-25,1 25,25 0,-25-25,24 24,-24 1,0 0,0-25,0 25,-1 0,1-25,0 25,0-1,0 1,-1 0</inkml:trace>
  <inkml:trace contextRef="#ctx0" brushRef="#br0" timeOffset="-211027.7">13022 16917,'0'0,"0"-25,-24 25,48 25,-24 0,0-1,25-24,-25 25,0 0,25 0,-25 0,25-1,-25 26,25-25,-25 24,24-24,-24 25,25-1,-25-24,25 25,-25-1,25 1,-25-25,25 25,-25-26,0 1,0 0,25 0,-25 0,0-1,0 1,0 0,0-50,-25 0,25 1,0-1,0 0,-25 25,25-25,0 0,0 1,0-1,0 0,0 0,25 0,-25 0,25 1,-1-1,1 25,0 0,0 0,0 25,-1-1,1 1,0 0,-25 0,25 0,-25 0,25-25,-25 24,24 1,1-25,-25 25,25-25,0 0,0 0,-25-25</inkml:trace>
  <inkml:trace contextRef="#ctx0" brushRef="#br0" timeOffset="-210547.37">12774 17239,'25'0,"0"-25,0 25,0 0,-1 0,1-24,0 24,25 0,-26-25,26 25,-25-25,24 25,1 0,-25-25,25 25,-26 0,1-25,0 25,0 0,0 0,-1 0</inkml:trace>
  <inkml:trace contextRef="#ctx0" brushRef="#br0" timeOffset="-209310.72">13767 16892,'0'-25,"0"50,0 0,24 0,-24-1,25 1,-25 0,0 0,25 0,-25 24,25-24,0 25,-25-26,0 26,24 0,-24-26,25 26,-25 0,0-26,25 26,-25-25,25 0,-25 0,25 24,-25-24,24 0,-24 0,25-1,-25-48,-25-1,25 0,0 0,0 0,-24 25,24-24,0-1,0 0,-25 0,25 0,0 0,0-24,0 24,0 0,0 0,0 1,0-1,0-25,0 25,0 1,-25-1,25 0,0 0,0 0,0 1,0-1,25 0,-25 0,0 0,25 25,-25-24,24 24,1 0,0 0,0 0,0 24,-1-24,-24 25,25-25,-25 25,0 0,0 0,0-1,-25 1,25 0,-24-25,24 25,-25 0,0-25,0 24,0 1,1-25,-1 0,0 25,50-25,0 0,-1 25,1-25,0 25,0-25,0 0,-1 24,1 1,0-25,25 25,-26-25,1 25,0-25,0 25,0-25,0 0,-1 24,1-24,0 0</inkml:trace>
  <inkml:trace contextRef="#ctx0" brushRef="#br0" timeOffset="-208259.36">13444 16694,'0'0,"25"0,0-25,0 25,-1 0,1 0,0 0,0-25,0 25,-1 0,26 0,-25-25,0 25,-1 0,26 0,-25-25,24 25,-24 0,25-24,-25 24,24-25,-24 25,0-25,24 25,-24-25,0 0,0 25,-25-24,25 24,-25-25,0 0,-25 0,0 0,0 0,0 25,1 0,-1 0,0 0,0 0,0 0,1 0,-1 0,25 25,25-25,-1 0,1 25,0-25,0 0,0 0,-1 25,1-25,0 0,25 0,-26 25,1-25,0 0,0 0,0 25,0-25,-1 24,1 1,-25 0,0 0,-25-25,25 25,-24-1,-1 1,0-25,0 25,0 0,-24 0,24-25,0 24,0 1,0-25,1 25,-1-25,0 25</inkml:trace>
  <inkml:trace contextRef="#ctx0" brushRef="#br0" timeOffset="-206818.37">1488 16793,'0'25,"25"-1,-25 1,0 0,25 0,-25 0,25-1,-25 1,24 0,-24 0,25 24,0 1,-25-25,25 24,0 26,-25-26,25 1,-1 24,-24 1,25-25,0 24,0 0,0-24,-25 24,24-24,1 0,0 24,0-24,0-1,-1 1,1 24,0-24,0-1,0-24,-1 25,-24-1,25-24,0 25,0-25,-25 0,25-1,-25 1,24-25,-24 25,25 0,0 0,-25-1</inkml:trace>
  <inkml:trace contextRef="#ctx0" brushRef="#br0" timeOffset="-204730.79">1662 16644,'0'0,"25"0,0-25,-1 25,1-25,0 25,0 0,0-24,-1 24,1-25,0 25,0 0,0 0,-1 0,26 0,-25-25,0 25,-1 0,26 0,-25 0,0 0,24 0,-24 0,25 0,-26 0,1 0,25 0,-25 0,24 0,-24-25,25 25,-26 0,1 0,0 0,25 0,-25 0,-1-25,1 25,0 0,0 0,0 0,-1 0,1 0,0 0,0 0,0 0,-1 0,1 0,0 0,0 0,0 0,-1 0,1 0,0 0,0 0,0 0,-1 0,1 0,0 0,0 0,24 0,-24 0,0 0,0 0,0 0,-1 0,1 0,0-24,0 24,0 0,-1 0,26 0,-25 0,0 0,0 0,-1-25,1 25,0 0,0 0,24 0,-24 0,0 0,0 0,0 0,24 0,-24 0,0 0,0 0,-1 0,1 0,0 0,0 25,0-25,-1 0,1 0,0 24,0-24,0 0,-1 0,1 0,25 0,-25 0,-1 0,1 0,0 0,0 0,0 0,-1 0,1 0,0 0,0 0,0 0,-1 0,1 0,0 0,0-24,0 24,0 0,-1 0,1 0,0-25,0 25,0 0,-1 0,1 0,0 0,0 0,0 0,-1 0,1 0,0 0,0 0,0 0,-1 0,1 0,0 0,0 0,0 0,-1 0,1 0,0 0,0 0,0 0,-1-25,1 25,25 0,-25 0,-1-25,1 25,0 0,0 0,0 0,-1 0,1-25,0 25,0 0,0 0,0 0,-1 0,1 0,0 25,0-25,0 0,-1 0,1 0,0 0,0 0,0 0,-1 0,1 0,0 0,0 0,0 0,-1 0,1 0,0 0,0 0,0-25,-1 25,1 0,0 0,0 0,0 0,-1 0,1-25,0 25,25 0,-26 0,1 0,0 0,0 0,0 0,-1 0,26 0,-25 0,0-24,24 24,-24 0,0 0,25 0,-26 0,26-25,-25 25,24 0,-24 0,25 0,-1-25,-24 25,25 0,-25 0,-1 0,26 0,-25 0,0 0,24 0,-24-25,0 25,24 0,-24 0,0 0,25 0,-26 0,26 0,-25 0,24 0,-24 0,25 0,0-25,-1 25,1 0,-1 0,1 0,-25 0,24 0,1 0,0 0,-26 0,26 0,-25 0,24 0,1-24,-25 24,24 0,-24 0,25 0,-25 0,-1 0,26 0,-25 0,0 0,-1 0,1 0</inkml:trace>
  <inkml:trace contextRef="#ctx0" brushRef="#br0" timeOffset="-201669.81">9203 16098,'0'25,"0"0,24 0,-24-1,0 1,0 0,25 0,-25 0,25-1,-25 1,0 0,25 0,-25 0,0 0,25-1,-1 1,1 0,-25 0,25 0,-25-1,25-24,0 25,-1 0,1 0,-25 0,25-25,0 24,0 1,-1-25,1 25,0-25,0 0,0 0,-1 0,1 0,0 0,0 0,0 0,-1 0,1 25,0-25,0 0,0 0,-1 0,1 0,0 0,0 0,0 0,24-25,-24 25,0 0,0 0,0 0,-1-25,1 25,0 0,0 0,0 0,-1 0,1 0,0-25,0 25,0 0,24 0,-24 0,0-24,0 24,-1 0,26-25,-25 25,24 0,-24-25,25 25,-25 0,24-25,1 25,-25-25,24 25,1 0,-1-24,-24 24,25 0,0-25,-26 25,26 0,0-25,-26 25,26 0,0-25,-26 25,26 0,0-25,-26 25,26 0,-25-24,24 24,1-25,-25 25,24 0,-24-25,25 25,-1 0,-24-25,25 25,-25-25,-1 25,26 0,-25-25,0 25,0 0,24-24,-24 24,0 0,0 0,24-25,-24 25,0 0,0 0,24 0,-24 0,0-25,0 25,24 0,-24 0,0-25,0 25,24 0,-24 0,0-25,0 25,-1 0,26-24,-25 24,0 0,-1-25,26 25,-25 0,0-25,-1 25,26 0,-25-25,0 25,0 0,-1-25,26 25,-25 0,0 0,-1-24,26 24,-25 0,0 0,-1 0,26 0,-25-25,0 25,24 0,-24 0,0 0,24 0,-24 0,25 0,-1-25,-24 25,25 0,-1 0,-24 0,25 0,-1 0,-24 0,25 0,-25 0,24 0,1 0,-25 0,24 0,-24-25,25 25,-25 0,24 0,1 0,-25 0,24 0,-24 0,25 0,-26-25,26 25,-25 0,0 0,-1 0,1 0,0 0,0 0,0 0,-25 25,24-25,1 0,0 0,0 0,0 25,-1-25,1 25,0-25,-25 25,25-25,-25 24,25 1,-25 0,24 0,-24 0,0-1,0 1,0 0,0 0,25 0,-25 24,0-24,0 0,0 25,0-26,0 26,0-25,25 24,-25 1,0-25,0 24,0 1,0-25,25 24,-25 1,0-25,25 24,-25 1,0 0,25-1,-25 1,0-1,24 26,-24-26,25 1,-25 0,0 24,25-24,-25-1,0 1,25 0,-25-26,25 26,-25 0,0-26,0 26,24-25,-24 0,0 24,0-24,0 0,0 0,0-1,0 1,0 0,0 0,-24-25,24 25,-25-25,25 24,-25-24,25 25,-25-25,0 0,1 25,-1-25,0 0,0 0,0 0,0 0,1 0,-1 0,0 0,0 0,0 0,1 0,-1 0,0 25,0-25,0 0,1 0,-1 0,0 0,0 25,0-25,1 0,-1 0,0 0,25 24,-25-24,0 0,1 0,-1 25,0-25,0 0,0 0,1 0,-26 0,25 0,0 25,1-25,-1 0,0 0,0 0,0 0,1 0,-1 25,0-25,0 0,-25 0,26 0,-1 0,0 25,-25-25,26 0,-26 0,25 0,-24 0,-1 0,25 0,-24 0,-1 0,25 0,-24 0,24 0,-25 24,25-24,1 0,-1 0,-25 0,25 0,1 0,-1 0,0 0,-25 0,26 0,-1 25,0-25,-25 0,26 0,-1 0,-25 0,0 0,26 0,-26 0,0 0,26 0,-26 0,0 0,1 0,-1 0,1 0,-1 0,0 0,26 0,-26 0,25 0,-24 0,24 0,0-25,-25 25,26 0,-1 0,0 0,0 0,0 0,1 0,-1 0,-25 0,25 0,0 25,1-25,-26 0,25 0,0 25,-24-25,24 0,0 0,0 25,-24-25,24 0,0 0,0 25,1-25,-1 0,-25 0,25 0,1 0,-1 0,0 0,0 0,0 0,1 0,-1 0,0 0,0 0,0 0,1 0,-1 0,0 25,0-25,0 0,-24 0,24 0,0 0,0 0,0 0,-24 0,24 0,0 0,0 0,-24 0,24 0,0 0,0 0,1 0,-1 0,0 0,0 0,0 24,1-24,-1 0,0 0,0 0,0 0,-24 0,24 0,0 0,0 0,1 0,-1 0,-25 25,25-25,1 0,-26 0,25 0,-24 0,24 0,-25 0,25 0,1 0,-26 0,25 0,0 0,0 0,-24 0,24 0,0 0,0 0,1 0,-26-25,25 25,0 0,1 0,-1 0,-25 0,25 0,1 0,-1-24,-25 24,25 0,1 0,-26 0,25 0,0 0,-24 0,24 0,0 0,-24 0,24 0,0 0,0 0,-24 0,24 0,0 0,0 0,-25 24,26-24,-1 0,0 0,0 0,-24 0,24 0,0 25,0-25,0 0,1 0,-1 0,-25 25,25-25,1 0,-1 0,0 0,-25 25,26-25,-1 0,0 0,-25 25,26-25,-1 0,-25 24,25-24,1 0,-1 0,-25 25,25-25,1 0,-1 0,-25 25,25-25,-24 0,24 0,0 25,-25-25,1 0,24 25,-25-25,1 24,24-24,-25 25,1-25,-1 25,25-25,-24 0,-1 25,25-25,-24 25,-1-25,25 24,-24-24,24 0,-25 0,26 25,-26-25,25 0,0 0,-24 0</inkml:trace>
  <inkml:trace contextRef="#ctx0" brushRef="#br0" timeOffset="-201186">3795 19025,'0'0,"-49"-25,24 1,0 24,0-25,0 0,0 25,1-25,24 0,-25 25,25-24,-25-1,25 0,0 0</inkml:trace>
  <inkml:trace contextRef="#ctx0" brushRef="#br0" timeOffset="-126102.86">1538 3522,'-25'0,"25"-25,-25 25,25-24,-25 24,25-25,0 0,-24 25,24-25,0 0,0 1,0-1,0 0,0 0,0-24,0 24,0-25,0 1,0-1,0 0,0 1,0-1,0 1,0-1,0 0,0 1,0-1,0 25,0-24,0-1,0 0,0 26,0-26,0 25,0-24,0 24,0-25,0 25,0 1,0-1,24 0,-24 0,25 0,0 25,-25-24,25 24,0 0,-1 0,1-25,0 25,0 0,0 25,0-25,-1 24,1-24,-25 25,25 0,0-25,-25 50,0-26,0 1,0 0,0 25,0-26,-25 1,25 25,-25-25,0-1,1 26,-1-25,0 0,0-1,0-24,0 25,1 0,-1-25,0 25,0-25,0 0,1 25,-1-25</inkml:trace>
  <inkml:trace contextRef="#ctx0" brushRef="#br0" timeOffset="-125585.51">1885 3621,'0'-24,"25"-1,-25 0,25 25,-25-25,25 25,-1-25,1 25,-25-24,25 24,0 0,0 0,-1 0,1 24,-25 1,0 0,0 0,-25 0,25-1,-24 26,24-25,-25 0,0 24,25-24,-25 0,25 0,-25 0,1-1,24 1,0 0,-25-25,25 25,0 0,0-1,0 1,25-25,-1 0,1 0,0 0,0 0,24 0,-24-25,0 25,25-24</inkml:trace>
  <inkml:trace contextRef="#ctx0" brushRef="#br0" timeOffset="-125054.82">2555 2778,'25'0,"-1"0,1 0,0-25,0 25,0 0,0-24,-1 24,1 0,0-25,0 25,0 0,-1-25,1 25,0 0,0-25,0 25,-1 0,1-25</inkml:trace>
  <inkml:trace contextRef="#ctx0" brushRef="#br0" timeOffset="-124773.76">2679 2977,'-25'49,"50"-49,-25-49,25 98,0-49,-25-25,24 25,1 0,25-24,-25 24,-1-25,26 25,0-25,-26 25,26-25,-25 25,24-25,-24 25,25 0,-25-24,-1 24,1 0,0 0,-25-25,0 50</inkml:trace>
  <inkml:trace contextRef="#ctx0" brushRef="#br0" timeOffset="-121430.94">4564 1860,'25'0,"0"0,-25-24,24 24,1 0,0-25,0 25,0 0,-1-25,1 25,0-25,0 25,0 0,0-25,-1 25,1-24,0 24,0-25,0 25,-1 0</inkml:trace>
  <inkml:trace contextRef="#ctx0" brushRef="#br0" timeOffset="-121094.77">4762 1786,'0'25,"25"-25,-25 25,0-1,25 1,-25 0,0 0,25 0,-25-1,0 1,25 0,-25 0,0 0,0-1,0 26,0-25,0 0,25-1,-25 1,0 0,0 0,0 0,0-1,0 1,0 0,0 0</inkml:trace>
  <inkml:trace contextRef="#ctx0" brushRef="#br0" timeOffset="-120822.88">4614 2555,'0'0,"0"25,24-25,1 0,0-25,0 25,0 0,-1 0,1-25,0 25,25 0,-25 0,24-25,-24 25,25-25,-26 25,26 0,-25 0,0-24,-1 24,1 0,0 0,-25-25,25 25,0 0</inkml:trace>
  <inkml:trace contextRef="#ctx0" brushRef="#br0" timeOffset="-120222.77">4514 2877,'0'0,"25"0,0 0,0 0,0-24,-1 24,1 0,25-25,-25 25,24-25,1 25,0-25,-1 25,1-25,-1 1,26 24,-26-25,1 25,0-25,-1 25,1-25,-1 25,-24-25,25 25,-25 0,-1-25,1 25,0 0</inkml:trace>
  <inkml:trace contextRef="#ctx0" brushRef="#br0" timeOffset="-119122.72">5135 3473,'0'-25,"0"50</inkml:trace>
  <inkml:trace contextRef="#ctx0" brushRef="#br0" timeOffset="-113809.85">5655 893,'0'-25,"0"0,0 1,-24-1,-1 25,25-25,-25 25,0 0,0 0,1 0,-1 0,0 0,0 0,0 0,-24 0,24 0,0-25,0 25,-24 0,24 0,-25 0,1 0,24 0,-25 0,-24 0,24 0,1 0,-1 0,0 0,-24 0,24 0,1 0,-26 0,26 0,-26 0,26 25,-26-25,26 0,-26 0,26 0,-26 25,26-25,-26 25,1-25,24 24,-24-24,24 25,-24 0,-1 0,26 0,-26-1,1 1,0 0,24 0,-24 24,-1-24,26 0,-26 25,26-26,-1 1,-24 25,24-25,0-1,1 26,-1-25,25 24,-24 1,-1-25,0 24,26 1,-26 0,25-1,-24 1,24 0,-25-1,25 1,-24 24,-1-24,25 24,-24-24,-1 24,25-24,-24 24,24-24,-25 24,26-24,-1-1,0 26,0-25,0-1,0 1,25-1,-24 26,24-26,-25 26,25-26,0 26,0-1,0 1,0-26,0 26,25-1,-25-24,24 24,-24-24,25 24,-25 1,25-26,0 26,0-26,0 26,-1-26,1 1,0 24,0-24,24-1,-24-24,25 25,-25-25,24 24,1-24,-1 0,1 0,24-25,-24 24,24 1,1-25,-26 25,26-25,-1 0,1 25,-1-25,1 0,-26 0,26 0,-1 0,25 0,-24-25,-1 25,0-25,1 0,24 1,-25-26,26 25,-26-24,25-1,1 25,-1-24,-25-1,25 0,1 1,-1-1,0 1,0-1,-24 0,24 1,0-1,-24 1,24-26,-25 26,1-1,-1 0,0-24,1 24,-1-24,-24-1,24 1,-24 0,-1-1,1-24,0 25,-25-26,24 26,-24-25,0-1,0 1,-25 0,0 0,0 0,0-1,0 1,-25 0,0 0,-25 24,26 1,-26-1,0 1,-24 24,-1 1,26-1,-26 25,1 1,0-1,-1 25</inkml:trace>
  <inkml:trace contextRef="#ctx0" brushRef="#br0" timeOffset="-112205.88">5482 2555,'0'0,"25"0,-1 0,1 0,0 0,0 0,0 0,-1 0,1 25,0-1,0 1,0 0,-25 0,0 0,0 24,0-24,0 25,0-1,-25 1,0 0,0-1,0 1,1-25,-1 24,0-24,0 0</inkml:trace>
  <inkml:trace contextRef="#ctx0" brushRef="#br0" timeOffset="-111387.06">6276 1563,'0'24,"-25"1,25 0,-25 0,25 25,-25-1,0-24,1 25,-1-1,0 1,0-1,0 1,1 0,-1-1,0 1,0-25,25-1,-25 26,25-25,-24 0,24-1,0 1,0 0,24 0,1-25,0 25,0-25,0 0,-1 0,26 0,-25 0,0 0,24 0,-24 0,0 0,0 0,24-25,-24 25,0 0,0-25,-1 25,1-25,0 0,-25 1,0-1,0 0,0 0,0-24,0 24,0-25,-25 1,25-1,0 0,-25 1,1-1,24 1,-25-1,0 0,25 1,-25 24,0-25,25 25,-24 1,24-1,-25 0,25 0</inkml:trace>
  <inkml:trace contextRef="#ctx0" brushRef="#br0" timeOffset="-110737.9">5383 1166,'0'0,"24"-25,26 25,-25-25,24 25,1 0,0-25,-1 25,1-24,-1 24,26 0,-25 0,24-25,-24 25,-1 0,26 0,-26 0,1 25,-1-25,1 24,0-24,-1 25,-24 0,25 0,-1 0,1-1,-1 1,-24 25,25-1,-25 1,24 0,-24-1,0 26,0-1,0 1,-1-1,-24 0,0 26,0-1,0-25,0 25,-24 1,-1-26,0 0,0 26,-25-26,1-24</inkml:trace>
  <inkml:trace contextRef="#ctx0" brushRef="#br0" timeOffset="-14945.02">9054 15999,'-25'0,"0"25,0 0,25-1,-25 1,25 0,-24-25</inkml:trace>
  <inkml:trace contextRef="#ctx0" brushRef="#br0" timeOffset="-13921.03">7392 17338,'0'-24,"-25"24,50-25,-25 0,0 0,25 25,-25-25,0 1,0-1,24 25,-24-25,0 0,25-24,-25 24,25 0,0-25,-25 26,25-26,-1 0,-24 1,25-1,0 1,0-1,0 0,-25 1,24-1,1 1,-25-1,25 25,0-25,-25 26,0-1,25 0,-25 0,0 0,-25 25,25 25,-25-25,25 25,-25-25,50 0,-25-25,25 0,0 1,-1-1,-24 0,25 0,0 0,-25 1,25 24,0 0,-25 24,0 1,0 0,0 25,0-26,0 26,0-25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14T11:11:51.093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5680 11212,'0'-25,"-25"25,1 0,24 25,0 0,0-1,24 1,-24 0,0 0,25 0,-25 24,0-24,25 25,-25-26,25 26,-25 0,0-1,25 1,-25-1,24 1,-24 24,0-24,25 0,-25-1,0-24,25 25,-25-1,0-24,0 0,25 25,-25-26,0 1,0 0,0 0,0 0,0-1</inkml:trace>
  <inkml:trace contextRef="#ctx0" brushRef="#br0" timeOffset="391.63">5705 11237,'0'0,"0"-25,-25 25,50 0,0 0,0 0,-1 0,1 0,25 0,-25 0,0 0,24 0,-24 0,0 0,24 0,-24 0,25 0,-1 0,-24 0,25 0,-25 0,-1 0,1 0,0 0,0 0,0 0,-1 0,1 0</inkml:trace>
  <inkml:trace contextRef="#ctx0" brushRef="#br0" timeOffset="692.63">5730 11683,'0'0,"0"25,25-25,-25-25,24 25,1 0,0 0,0 0,0 0,0-25,24 25,-24 0,25 0,-26 0,26 0,0 0,-1 0,-24-25,25 25,-1 0,-24 0,25 0,-26 0,26 0,-25 0,0-24,-1 24,1 0,0 0,0 0</inkml:trace>
  <inkml:trace contextRef="#ctx0" brushRef="#br0" timeOffset="1308.61">5432 10964,'-25'-25,"25"0,25 25,0 0,0 0,0 0,-1 0,1 0,0 0,0 0,24 0,-24 0,25 0,-1-25,-24 25,25-25,0 25,-1-24,-24 24,25-25,-26 25,26 0,-25-25,0 25,-1 0,-24-25,25 25,-50 0,1 0,-1 0,0 0,0 0,0 25,1-25,-1 0,0 25,0-25,0 0,1 0,48 0,1 0,0 0,25-25,-26 25,1 0,25 0,-25 0,24 0,-24 0,25 0,-26 0,1 0,0 0,0 0,0 0,-25 25,-25 0,0-1,0 1,0 0,1-25,-1 25,0 0,0-25,0 24</inkml:trace>
  <inkml:trace contextRef="#ctx0" brushRef="#br0" timeOffset="1819.62">7293 11609,'0'0,"-25"0,50 0,-25 24,24-24,1 0,0 0,0 0,0 0,-1 0,1-24,0 24,25 0,-26 0,1 0,25-25,-25 25,24 0,-24-25,25 25,-26 0,1-25,25 25,-25 0,-1-25,1 25,0 0,0 0</inkml:trace>
  <inkml:trace contextRef="#ctx0" brushRef="#br0" timeOffset="2056.61">7491 11857,'0'24,"0"1,25-25,0-25,-1 25,1 0,25 0,-25-24,24 24,-24-25,25 25,-1-25,1 0,-1 25,1-25,0 1,-1 24,-24-25,25 25,-1-25,-24 25,25-25,-25 25,-1-25</inkml:trace>
  <inkml:trace contextRef="#ctx0" brushRef="#br0" timeOffset="3424.44">6276 12874,'-25'-25,"25"0,0 0,25 25,-1 0,1 0,0 0,0 25,0-25,-25 25,24-25,-24 25,0-1,25 1,-25 0,0 0,0 0,0-1,0 1,0-50,0 1,0-1,0 0,0 0,0 0,25 25,-25-24,25 24,-25-25,25 25,-1 0,-24 25,25-1,-25 1,0 0,25 0,-25 0,25-1,-25 1,25-25,-1 0,1-25,-25 1,25 24,-25-25,0 0,0 0,0 0,0 1,0-1,0 0,0 50,0 0,0-1,25 1,-25 0,25-25,-25 25,24-25,-24 25,25-25,-25 24,25-24,0 25,0-25,0 0,-1 0,-24-25,25 25,-25-24,25 24,-25-25,0 0,0 0,0 0,0 1,0-1,0 0,0 0,0 0,0 1,-25 24,25-25,0 50,0-1,0 1,0 0,25 0,-25 0,0-1,0 1,25 0,-25 0,0 0,25-25,-25 24,24 1,-24 0,25 0,0-25,0 0</inkml:trace>
  <inkml:trace contextRef="#ctx0" brushRef="#br0" timeOffset="3596.6">6945 12948,'-24'0,"-1"0,50 0,-1 0,-24-25,25 25,0 0,0 0,0-25,-1 25,26 0</inkml:trace>
  <inkml:trace contextRef="#ctx0" brushRef="#br0" timeOffset="4268.59">9599 11212,'0'25,"0"-1,0 1,0 0,0 0,25 0,-25-1,0 1,25 25,-25-25,0 24,25 1,-25 24,0-24,0-1,25 1,-25 0,0-1,0 1,24-1,-24 1,0-25,25 24,-25-24,0 0,0 0,25 0,-25 0,0-1,0 1</inkml:trace>
  <inkml:trace contextRef="#ctx0" brushRef="#br0" timeOffset="4567.91">9550 11286,'25'-25,"-1"25,1 0,0-24,0 24,0 0,-1 0,1-25,25 25,-25 0,-1-25,1 25,25 0,-25-25,-1 25,26 0,-25 0,0-25,0 25,-1 0,1 0,0 0,0 0</inkml:trace>
  <inkml:trace contextRef="#ctx0" brushRef="#br0" timeOffset="4843.58">9624 11708,'0'25,"25"-25,-25-25,25 25,0 0,-1-25,1 25,0 0,0-25,24 25,-24 0,25-25,-1 25,-24 0,25-24,0 24,-1 0,1-25,-1 25,1-25,0 25,-1 0,-24-25,25 25,-26 0,1-25,0 25,0-24</inkml:trace>
  <inkml:trace contextRef="#ctx0" brushRef="#br0" timeOffset="5344.68">9054 10964,'25'0,"-25"-25,24 25,1 0,0-25,25 25,-26-25,1 25,25-25,-25 25,24-24,1-1,-25 0,24 25,1-25,-25 0,-1 25,1-24,0 24,0-25,-50 25,0 0,0 0,1 0,-1 25,0-25,0 0,50 0,0 0,24 0,-24 0,0 0,25 0,-1-25,-24 25,25 0,-1 0,-24 0,0 0,0 0,-1 0,1 0,-25 25,-25-25,1 0,24 24,-25-24,-25 25,25-25,1 25,-1-25</inkml:trace>
  <inkml:trace contextRef="#ctx0" brushRef="#br0" timeOffset="6012.57">10443 12402,'0'-24,"0"-1,-25 25,25-25,-25 25,0 0,1 0,-1 0,25 25,-25-25,0 25,0-1,25 1,-24-25,24 25,0 0,-25-25,25 25,0-1,0 1,0 0,0 0,0 0,0-1,0 1,0 0,0 0,0 0,0-1,25-24,-25 25,24-25,1 25,0-25,0 0,0 0,-1 0,1 0,25-25,-25 25,-1-25,1 25</inkml:trace>
  <inkml:trace contextRef="#ctx0" brushRef="#br0" timeOffset="7223.55">10765 12502,'0'0,"-25"0,1 0,-1 0,25 24,0 1,0 0,0 0,0 0,0-1,0 1,25 0,-1 0,1 0,0-25,0 24,0-24,-1 0,1 0,-25-24,0-1,-25 0,1 25,24-25,-25 25,0-25,0 25,0-24,25-1,0 0,0 0,25 25,-25-25,25 25,0 0,0-24,-1 24,1-25,0 25,0 0,-25 25,0-1,25-24,-25 25,0 0,0 0,24-25,-24 25,25-1,-25 1,25-25,0 25,0-25,-1 0,1-25,0 25,0-25,0 25,-25-24,25-1,-25 0,0 0,0 0,0 1,0-1,-25 25,25-25,0 50,0 0,25-25,-25 24,0 1,24-25,-24 25,25 0,-25 0,25-25,-25 24,25-24,-25 25,25-25,-25 25,24-25,-24 25,25-25,-25-25,25 25,-25-25,0 0,25 25,-25-24,0-1,25 0,-1 25,1 0,-25 25,0 0,25-25,-25 24,0 1,0-50,0 1,0-1,25 0,0 0,-25 0,24 25,1 0,-25 25,25-25,-25 25,25 0,0 0,-25-1,24-24,-24 25,25-25,0 25,0-25,0 0,-1-25,-24 0,0 1,0-1,0 0,0 0,0 0,0-24,0 24,0 0,0-24,0 24,0 0,0 0,0 0,0-24,0 24,-24 25,24-25,0 0,0 50,0 0,0 0,24 0,-24-1,0 1,25 25,-25-25,0-1,25 26,-25-25,25 0,-25 24,0-24,25 0,-25 0,24-1,-24 1,25 0,-25 0,25-25,-25 25,25-1</inkml:trace>
  <inkml:trace contextRef="#ctx0" brushRef="#br0" timeOffset="7388.89">11832 12452,'0'0,"-25"0,50 0,0 0,-25-25,24 25</inkml:trace>
  <inkml:trace contextRef="#ctx0" brushRef="#br0" timeOffset="7876.55">12154 12601,'0'0,"-25"25,25-50,25 25,0-25,0 0,0 0,0 25,-25-24,24 24,-24-25,-24 25,24 25,-25-25,25 24,-25-24,25 25,-25-25,25 25,0 0,0 0,0-1,0 1,25 0,0-25,0 0,-1 0,1-25,0 0,0 25,-25-24,25 24,-1-25,1 0,-25 0,25 25,-25-25,0 50,0 0,0 0,0 0,25-1,-25 1,25-25,-25 25,0 0,24 0,1-1,-25 1,25-25,0 25,0-25,-1 0,1 0,0 0</inkml:trace>
  <inkml:trace contextRef="#ctx0" brushRef="#br0" timeOffset="8216.02">13146 11782</inkml:trace>
  <inkml:trace contextRef="#ctx0" brushRef="#br0" timeOffset="8479.84">13097 11807,'-25'25,"50"-25,0 0,-1 0,1 0,0 0,25-25,-25 25,24 0,-24-25,25 25,-1 0,1-25,-1 25,1-24,0 24,-1 0,1-25,-1 25,1 0,-25 0,24-25,-24 25,0 0,0 0,0 0</inkml:trace>
  <inkml:trace contextRef="#ctx0" brushRef="#br0" timeOffset="8700.54">13543 11534,'0'0,"-24"0,24-25,0 50,24-25,-24 25,25 0,-25 0,25-1,0 1,-25 25,25-25,-25 24,24 1,1-1,-25-24,25 25,-25-1,25-24,-25 25,0-25,0 24,25-24,-25 0</inkml:trace>
  <inkml:trace contextRef="#ctx0" brushRef="#br0" timeOffset="9160.65">14883 10765,'0'0,"0"-25,0 1,0 48,0 1,0 0,0 0,25 24,-25 1,0 0,24-1,-24 1,25-1,-25 26,25-25,-25-1,0 26,25-26,-25 1,25-1,-25 1,24 0,-24-26,25 26,-25 0,0-26,25 26,-25-25,0 0,25-1,-25 1</inkml:trace>
  <inkml:trace contextRef="#ctx0" brushRef="#br0" timeOffset="9463.34">14759 10815,'0'-25,"25"25,-1-25,1 25,0 0,0 0,0 0,-1 0,1 0,0-25,25 25,-26 0,26 0,-25 0,24-24,1 24,0 0,-26 0,26-25,0 25,-25 0,24 0,-24-25,0 25,0 0,-1 0,1 0,0 0</inkml:trace>
  <inkml:trace contextRef="#ctx0" brushRef="#br0" timeOffset="9728.03">14883 11385,'0'0,"-25"0,25 25,25-25,0 0,-1 0,1 0,0-25,0 25,0 0,24-24,-24 24,25 0,-26-25,26 25,0 0,-1-25,1 25,0-25,-1 25,1 0,-1-25,-24 25,25-24,-1 24,-24 0,0-25,0 25,-25-25,25 25</inkml:trace>
  <inkml:trace contextRef="#ctx0" brushRef="#br0" timeOffset="10168.52">14089 10790,'25'-25,"0"25,-1 0,1 0,25 0,-25 0,24-25,1 25,0-24,-1 24,26-25,-26 25,26-25,-26 0,26 25,-1-25,-24 1,-1 24,1-25,-25 0,24 25,-24 0,-25-25,25 25,-25-25,-25 25,0 0,0 0,1 0,-1 0,0 0,0 0,0 0,50 0,0 0,0 0,0 0,-1 0,26 0,-25 0,0 0,24 0,-24 0,0 0,0 0,-1 25,1-25,-25 25,-25-25,1 0,-1 25,0-25,0 0,0 25,1-25,-1 0</inkml:trace>
  <inkml:trace contextRef="#ctx0" brushRef="#br0" timeOffset="10736.32">15677 12080,'0'-25,"-25"25,25 25,-25-25,25 25,-25-1,0 1,1 0,24 0,-25-25,25 25,-25 0,25-1,0 1,-25 0,25 0,0 0,0-1,0 1,25 0,0 0,0 0,-1-1,1-24,0 0,25 0,-26 0,1 0,25 0</inkml:trace>
  <inkml:trace contextRef="#ctx0" brushRef="#br0" timeOffset="11048.29">16123 12254,'-25'0,"0"0,25 24,-24-24,24 25,0 0,0 0,0 0,0-1,0 1,0 0,0 0,24 0,1-1,0 1,0 0,0-25,-1 0,1 0,0 0,-25-25,25 25,-25-25,25 25,-25-24,0-1,0 0,0 0,-25 0,25 1,-25-1,0 25,0-25,1 25,-1-25,0 25,0 0,25-25,-25 25,1 0</inkml:trace>
  <inkml:trace contextRef="#ctx0" brushRef="#br0" timeOffset="11236.16">16470 12328,'25'0,"0"0,0-25,0 25,-1 0,1-25,0 25,0 0,0 0</inkml:trace>
  <inkml:trace contextRef="#ctx0" brushRef="#br0" timeOffset="11912.08">16991 12179,'0'25,"0"0,25 0,-25-1,0 1,25 0,-25 0,0 0,25 24,-25-24,24 25,-24-26,0 26,25-25,-25 24,0-24,25 25,-25-25,0-1,0 1,0 0,25 0,-25 0,0-50,-25 0,25 0,-25 0,25 1,0-1,-25-25,25 25,-24-24,24-1,0 25,-25-24,25-1,0 25,0-24,0 24,0 0,0-24,0 24,25 0,-25 0,24 25,-24-25,25 25,0-25,0 25,0 0,-25 25,24-25,-24 25,0 0,0 0,0 0,0-1,-24 1,-1 0,25 0,-25-25,25 25,-25-25,25 24</inkml:trace>
  <inkml:trace contextRef="#ctx0" brushRef="#br0" timeOffset="12895.49">17438 12551,'-25'0,"25"-25,0 1,0-1,25 25,-25-25,0 0,24 25,-24-25,0 1,25-1,-25 0,0 0,0 0,25 1,-25-1,0 0,0 0,-25 25,0-25,25 50,25 0,0 0,0 0,0-1,0 1,-25 0,24 0,-24 0,25-25,-25 24,25-24,0 0,0 0,-1 0,1-24,0 24,-25-25,25 25,0 0,-25-25,24 25,-24-25,25 25,-50 0,25 25,0 0,0 0,0-1,0 1,0 0,0-50,0 0,0 1,0-1,0 0,0 0,0 0,0 1,0-1,0 0,0 0,0 0,0 0,25 25,-25-24,25-1,0 25,0 0,-25 25,24-25,-24 24,25-24,-25 25,0 0,25 0,-25 0,0 0,25-1,-25 1,25 0,-25 0,24 0,1-1,-25 1,25 0,-25 0,25-25,-25 25,0-1,25 1,-25-50,-25 25,25-24,0-1,-25 0,25 0,0 0,0 1,-25-26,25 25,0 0,0 1,0-1,0 0,0-25,25 25,-25 1,25 24,-25-25,25 0,-1 0,1 25,0 0,0 0,0 0,-1 25,1-25,0 25,0 0,-25-1,0 1,0 0,-25 0,0-25,0 25,1-25,-1 0,0 0,25 25,-25-25,0 0</inkml:trace>
  <inkml:trace contextRef="#ctx0" brushRef="#br0" timeOffset="13060.25">18728 12229,'-25'-25,"0"25</inkml:trace>
  <inkml:trace contextRef="#ctx0" brushRef="#br0" timeOffset="19580.41">8458 2356,'0'-24,"-24"24,24-25,-25 0,25 0,0 0,0 50,0 0,0 0,0 0,0-1,0 1,0 0,0 0,25 24,-25-24,24 0,-24 25,0-26,25 26,-25-25,25 25,-25-26,0 26,25-25,-25 24,25-24,-25 25,24-25,-24 24,0 1,25-25,-25 24,0-24,0 25,0-26,0 1,25 0,-25 0,0 0,0-1,0 1,0 0,0-50</inkml:trace>
  <inkml:trace contextRef="#ctx0" brushRef="#br0" timeOffset="19975.22">8310 2232,'0'-24,"-25"24,50 0,-1 0,1 0,0 0,0 0,0 0,24 0,-24-25,0 25,24 0,-24-25,25 25,-25-25,24 25,-24-25,25 25,-1-24,-24 24,0 0,0-25,-1 25,1 0,0 0,0 0,-25-25</inkml:trace>
  <inkml:trace contextRef="#ctx0" brushRef="#br0" timeOffset="20300.4">8558 2778,'24'0,"1"0,0 0,0 0,0 0,-1 0,1 0,0-25,0 25,24 0,-24 0,25 0,-25-24,-1 24,26 0,-25-25,25 25,-26 0,1-25,0 25,0 0,0 0,-1-25,1 25</inkml:trace>
  <inkml:trace contextRef="#ctx0" brushRef="#br0" timeOffset="20964.39">8012 1811,'25'-25,"0"25,-1 0,1-25,25 25,-25 0,-1-25,26 25,0-24,-26-1,26 25,0-25,-26 25,26-25,-25 25,24-25,-24 0,0 25,0-24,0 24,-1 0,1-25,0 25,-25-25,-25 25,0 0,1 0,-1 0,0 25,0-25,0 0,1 25,-1-25,0 0,0 0,0 0,50 0,0 0,0 0,0 0,-1 0,26 0,-25 0,0 0,24 0,-24 0,0 0,24 0,-24 0,0 0,0 0,0 0,-25 24,24-24,-24 25,-24-25,24 25,-25-25,0 25,0-25,0 25,-24-25,24 25,0-1,0-24,1 0,-1 25</inkml:trace>
  <inkml:trace contextRef="#ctx0" brushRef="#br0" timeOffset="21535.38">9475 2704,'25'0,"0"0,0 0,0-25,-1 25,26 0,-25 0,0-25,-1 25,26 0,-25-25,0 25,24 0,-24-25,0 25,0 0,-1 0,1-24,0 24,0 0,0 0,0-25</inkml:trace>
  <inkml:trace contextRef="#ctx0" brushRef="#br0" timeOffset="21848">9748 2803,'0'0,"25"0,0-25,0 25,-1 0,1 0,0 0,0-25,0 25,-1 0,1 0,25 0,-25-24,0 24,-1 0,1 0,0 0,0 0,0-25,-1 25,1 0</inkml:trace>
  <inkml:trace contextRef="#ctx0" brushRef="#br0" timeOffset="25108.31">11237 1910,'0'-25,"0"0,0 50,0 0,0 0,0 0,24-1,-24 1,25-25,-25 25,0 0,25-25,-25 25,0-1,25 1,-25 0,0 0,25 0,-25-1,0 1,24 0,-24 25,0-26,25 1,-25 25,0-25,25-1,-25 1,25 0,-25 0,0 0,25-1,-25 1,0 0,24 0,-24 0,0 0,25-1,-25 1,0-50,0 1,-25 24,25-25,0 0,-24 0,24 0,0 0,-25 1,25-1,0 0,0 0,0 0,0 1,0-1,25 25,-25-25,24 0,1 25,0-25,0 25,0 0,-1 0,1 25,0-25,0 25,0-25,-1 25,1 0,0-1,0 1,0 0,-25 0,24 0,-24-1,0 1,25-25,-25 25,0 0,0 0,25-25,-25 25,25-25,-25-25,25 25</inkml:trace>
  <inkml:trace contextRef="#ctx0" brushRef="#br0" timeOffset="25452.34">11013 2406,'-25'0,"1"-25,24 0,24 25,1 0,0 0,-25-24,50 24,-26-25,1 25,25-25,-25 25,24-25,-24 25,25-25,-1 1,-24 24,25-25,-25 25,24-25,-24 25,25-25,-26 25,1-25,0 25,0 0,0-24,-1 24</inkml:trace>
  <inkml:trace contextRef="#ctx0" brushRef="#br0" timeOffset="25855.8">12129 1885,'0'0,"0"-25,-24 25,24-24,0 48,0 1,24-25,-24 25,25 0,-25 0,0-1,25 1,0 0,-25 25,25-26,-25 26,25 0,-25-1,24 1,1-25,-25 24,25 1,-25-1,25-24,-25 25,25-25,-25 24,24-24,-24 0,25 0,-25 0,0-1,0 1,0 0,25 0,-25 0</inkml:trace>
  <inkml:trace contextRef="#ctx0" brushRef="#br0" timeOffset="26283.2">12576 2133,'0'-25,"0"1,25 24,-25-25,0 0,25 25,-25 25,-25-25,0 25,0-25,25 24,-25-24,1 25,-1 0,0-25,25 25,-25-25,25 25,-25-25,25 24,0 1,0 0,0 0,25 0,0-25,-25 24,25-24,0 25,-1 0,1 0,0-25,0 25,24-1,-24 1,0 0,0 0,24-25,-24 25,0-1,25 1,-26-25,1 25,0-25,0 25,0 0,-1-25,-24 25</inkml:trace>
  <inkml:trace contextRef="#ctx0" brushRef="#br0" timeOffset="27539.31">12005 1563,'0'0,"25"0,0 0,0 0,0-25,-1 25,1 0,0 0,0 0,0-25,24 25,-24 0,0-25,25 25,-26 0,1-25,25 25,-25-24,24 24,-24-25,0 25,0-25,24 25,-49-25,25 25,0 0,-25-25,25 25,-25-24,-25 24,0 0,0 0,0 0,-24 0,24 0,0 0,0 0,1 0,-1 24,0-24,0 0,0 0,50 0,-25-24,25 24,0 0,0 0,-1 0,1 0,25 0,-25 0,-1-25,1 25,25 0,-25 0,-1 0,1 0,25 0,-25 0,-1 0,1 25,-25-1,-25 1,1-25,-1 25,0-25,25 25,-25-25,0 0,1 0,-1 25,0-25,0 0,25 24,0 1</inkml:trace>
  <inkml:trace contextRef="#ctx0" brushRef="#br0" timeOffset="30275.62">13742 2778,'0'-25,"-25"25,25-24,-25-1,0 0,25 0,0 0,-24 25,24-25,0 1,-25-1,25 0,0 0,-25 0,25 1,0-26,-25 25,25-24,0-1,0 0,-25 1,25-1,0-24,0 24,0 1,0-26,0 26,25-1,-25 0,0 1,25 24,-25-25,0 25,0 1,25-1,-25 0,0 0,25 0,-25 1,24-1,-24 0,25 25,-25-25,25 25,0 0,0 25,-1 0,1 0,-25-1,25 1,-25 0,25 0,-25 0,0-1,0 1,0 0,0 0,0 25,0-26,-25 1,25 0,-25 0,0 0,25-1,-24 1,-1 0,0-25,0 25,0 0,1-25,-1 24,0-24,0 0,0 25,1-25,-1 0</inkml:trace>
  <inkml:trace contextRef="#ctx0" brushRef="#br0" timeOffset="31168.27">14089 2679,'-25'0,"25"-25,0 0,25 25,-25-25,25 25,0-24,-1 24,1 0,0-25,0 25,0 0,-1 0,-24 25,25-25,-25 24,0 1,0 0,0 0,0 0,-25 0,25-1,-24 1,-1 0,0 0,25 0,-25-25,0 24,25 1,-24 0,-1-25,25 25,-25-25,25 25,25-25,0 0,-1 0,1 0,0 0,0 0,0-25,24 25,-24 0,25-25,-25 25,24-25,1 25</inkml:trace>
  <inkml:trace contextRef="#ctx0" brushRef="#br0" timeOffset="32952.25">14635 2679,'-25'0,"25"-25,25 25,-25-25,25 25,-25-25,24 25,-24-24,25 24,0 0,-25-25,25 25,0 0,-1 0,1 0,0 25,-25-1,0 1,25-25,-25 25,0 0,0 0,0 0,0-1,0 1,-25-25,25 25,0 0,-25-25,25 25,-25-25,25 24,-24 1,-1-25,25 25,-25 0,50-25,0 0,-1-25,1 25,25 0,-25-25,-1 25,26-25,-25 25,24-24,1 24,0-25,-26 25,26-25</inkml:trace>
  <inkml:trace contextRef="#ctx0" brushRef="#br0" timeOffset="46368.09">15801 3001,'-25'0,"50"0,-25-24,24 24,1 24,0-24,-25 25,25-25,-25 25,0 0,0 0,0-1,0 1,0 25,-25-25,25 24,-25-24,0 25,1-1,-1-24,0 0,0 24</inkml:trace>
  <inkml:trace contextRef="#ctx0" brushRef="#br0" timeOffset="47111.04">17661 3125,'0'0,"0"-24,-25 24,0-25,25 0,-24 0,24 0,-25 1,25-1,-25 0,25 0,0 0,0 1,0-1,-25-25,25 25,0-24,0 24,0-25,0 1,0 24,0-25,0 1,0-1,0 0,25-24,-25 24,25 1,-25 24,25-25,-25 1,24-1,1 25,-25-24,25 24,0 0,0 0,-1 1,1 24,0 0,0 0,0 0,-1 24,1 1,0 0,-25 0,25 0,-25-1,0 1,0 0,0 0,-25 0,25-1,-25 1,25 0,-25 0,1-25,-1 25,0-1,0 1,-24-25,24 25,0-25,0 25,0-25,-24 25,24-25,0 0,0 0,0 24</inkml:trace>
  <inkml:trace contextRef="#ctx0" brushRef="#br0" timeOffset="48000.23">17810 3473,'0'-25,"0"0,25 25,-1-25,1 25,0 0,-25-25,25 25,0 0,-1 25,1-25,-25 25,0 0,0 0,0-1,0 1,0 0,-25 0,25 0,-24-25,24 24,-25 1,0 0,0 0,0 0,25 0,-24-25,24 24,-25-24,25 25,-25-25,50 0,0 0,-1 0,1 0,0-25,0 25,0 0,-1 0,1-24,0 24,0 0,0-25,-1 25</inkml:trace>
  <inkml:trace contextRef="#ctx0" brushRef="#br0" timeOffset="48384.07">18157 3572,'0'-25,"0"0,25 25,0 0,-1 0,1 0,0 0,-25 25,25-25,-25 25,0 0,0-1,0 1,0 0,0 0,-25 0,0 0,25-1,-25-24,25 25,0 0,0 0,0 0,25-25,0 0,0 0,0-25,-1 25,26 0,-25-25,0 25</inkml:trace>
  <inkml:trace contextRef="#ctx0" brushRef="#br0" timeOffset="49211.01">18529 2406,'0'25,"-25"-25,25 25,-25-1,25 1,0 0,0 0,0 0,0-1,0 1,0 0,0 0,25-25,-25 25,0 0,25-25,-25 24,25-24,0 0,0 0,-1-24,1 24,-25-25,25 25,-25-25,25 25,-25-25,25 25,-25-25,24 25,-24-25,25 1,0 24,-25-25,25 25,-25-25,25 25,-1 0,1 0,0 0,0 25,0-25,-1 25,1-25,-25 24,0 1,0 0</inkml:trace>
  <inkml:trace contextRef="#ctx0" brushRef="#br0" timeOffset="49591.63">18653 2977,'0'0,"0"-25,25 25,-25-25,25 25,-25-25,25 25,-25-25,24 25,1-24,0 24,0-25,0 25,-1 0,1 0,0 0,0 0,0 0,-1 0,-24 25,25-25,0 24,-25 1,0 0</inkml:trace>
  <inkml:trace contextRef="#ctx0" brushRef="#br0" timeOffset="55792.88">10616 2108,'0'-24,"-24"24,24-25,-25 25,25 25,0-1,0 1,0 0,0 0,25-25,-25 25,0-1,24 1,-24 0,0 0,0 0,25-1,-25 1,0 0,0 0,25 0,-25-1,0 1,25 0,-25 0,0 0,25-1,-25 1,0 0,24 0,-24 0,0 0,25-1,-25 1,0 0,25 0,-25 0,25-1,-25 1,25 0,-25 0,24 0,-24-1,25 1,0 0</inkml:trace>
  <inkml:trace contextRef="#ctx0" brushRef="#br0" timeOffset="56376.97">10517 2084,'-25'0,"25"-25,25 25,-25-25,25 25,0-25,0 25,-1-25,-24 1,25 24,0-25,0 25,0-25,-1 25,1-25,0 0,0 25,0-24,-1-1,1 25,0-25,0 25,0 0,-25-25,24 25</inkml:trace>
  <inkml:trace contextRef="#ctx0" brushRef="#br0" timeOffset="57244.96">11162 3200,'-25'0,"0"0,1 0,-1 0,25 25,-25-25,0 24,25 1,-25-25,25 25,0 0,0 0,0-1,25-24,-25 25,25 0,0 0,0-25,-1 0,1 25,0-25,0 0,0 0,0 0,-25 24,24-24,1 0,0 25,-25 0,0 0,-25-25,25 25,-25-25,1 24,-1 1,0-25,0 0,0 25,0-25,1 25,-1-25,0 0,0 0,0 25,1-25,24-25</inkml:trace>
  <inkml:trace contextRef="#ctx0" brushRef="#br0" timeOffset="57564.77">11385 3423,'0'25,"25"-25,-25 25,25-25,-25 24,25 1,-25 0,25-25,-25 25,24 0,-24-1,0 1,25 0,-25 0,25 0,-25 0,0-1,0 1,25 0,-25 0,0 0,0-1,0 1,25 0</inkml:trace>
  <inkml:trace contextRef="#ctx0" brushRef="#br0" timeOffset="57864.95">11336 3621,'0'0,"0"-24,0-1,0 0,0 0,0 0,25 1,-1 24,-24-25,25 25,0-25,0 25,0-25,-1 25,1 25,0 0,-25 0,0-1,0 1,-25-25,25 25,0 0,-25 0,25-1,-24-24,24 25,-25 0,0 0,0 0</inkml:trace>
  <inkml:trace contextRef="#ctx0" brushRef="#br0" timeOffset="58578.14">11683 3497,'-25'0,"25"25,0 0,0 0,0 0,0-1,25 1,-25 0,25-25,-25 25,0-50,0 0,0 0,0 1,0-1,25 25,-25-25,0 0,0 0,24 25,1 0,0 0,0 25,0-25,-25 25,24-25,-24 25,0 0,0-50,-24 25,-1-25,25 0,0 0,0 1,0-1,25 25,-25-25,24 25,1 0,0 0,0 0,0 25,-1 0,1-25,-25 24,25 1,0 0,-25 0,25-25,-25 25,24-25,-24 24,25-24,-25 25,25-25,-25 25,25-25</inkml:trace>
  <inkml:trace contextRef="#ctx0" brushRef="#br0" timeOffset="118304.24">20117 2530,'-25'0,"50"0,-25-25,24 25,1 0,0 0,0 0,0-25,-1 25,1 0,0 0,0 0,0-24,24 24,-24 0,25-25,-26 25,26 0,-25 0,24 0,-24-25,25 25,-25 0,0 0,-1 0,1 0,0 0,0 0,0-25,-1 25,1 0,0 0,-25-25,-25 25,25-24,-25-1,25 0,-24 25,24-25,0 0,0 1,-25 24,25-25,0 0,0 0,0 0,0 1,0-26,0 25,0 0,0 1,0-1,0 0,0 0,25 0,-25 1,0-1,24 0,1 0,-25 0,0 1,25 24,-25-25,25 0,0 0,-25 0,24 25,1 0,-25-25,25 25,0 0,0-24,-1 24,1 0,0 0,0 0,0 0,-1 0,1 0,0 0,0 0,0 0,-1 24,-24 1,25-25,-25 25,0 0,25 0,-25 0,0-1,0 1,0 0,0 0,0 0,0-1,0 26,0-25,-25 0,25-1,-25 1,25 0,-24 25,-1-26,25 1,-25 25,0-25,0-1,25 1,-24 0,-1 0,25 0,-25-1,25 1,0 0,0 0,25 0,0-1,-1-24,1 0,0 0,0 25,0-25,-1 0,26 0,-25 0,0 0,24 0,-24 0,0 0,24 0,-24 0,25 0,-25 0,0 0,-1 0,1-25,0 25,0 0</inkml:trace>
  <inkml:trace contextRef="#ctx0" brushRef="#br0" timeOffset="119380.05">21605 1116,'0'-25,"0"1,25 24,-25-25,24 25,1 0,-25-25,25 25,0 0,0 0,0 0,-1 0,1 0,0 0,0 25,-25 0,25-25,-25 24,0 1,0 0,0 0,0 0,0-1,-25-24,25 25,-25-25,25 25,-25-25,25 25,-25-25,1 25,-1-25,25 24,-25-24,0 25,0 0,25 0,-25-25,25 25,25-25,-25 24,25-24,0 0,0 0,-25-24,25 24,-1 0,1 0,0 0,25 0,-26-25,1 25,0 0,0 0,0 0,24 0,-24-25,0 25,0 0,-1 0,1 0,0 0,-50 0</inkml:trace>
  <inkml:trace contextRef="#ctx0" brushRef="#br0" timeOffset="121157.11">19968 3125,'-25'0,"25"-24,25 24,0 0,-1 0,1 0,0 0,25 0,-26 0,1 0,25 0,-25-25,24 25,-24 0,25-25,-1 25,1 0,-1-25,1 25,24-25,-24 25,25-24,-26 24,26-25,-1 25,0-25,1 25,24-25,-25 0,26 25,-26-24,25-1,-24 25,24-25,0 25,-24-25,-1 25,25-25,-24 25,-1-24,-24 24,24 0,-24-25,24 25,-24 0,-1 0,1-25,-25 25,-1 0,26 0,-25 0,0 0,-25-25,25 25,-1 0,1-25</inkml:trace>
  <inkml:trace contextRef="#ctx0" brushRef="#br0" timeOffset="122161.04">20067 3497,'0'0,"0"25,-25-25,25 25,-25-25,1 25,-1 0,25-1,-25-24,0 25,0 0,25 0,-24 0,-1 0,0-1,0 1,0 0,1 0,-1-25,25 25,-25-1,0 1,0 0,25 0,-24 0,-1-1,25 1,0 0,25-25,-1 0,1 0,0 0,0 0,0 0,-25-25,24 25,1 0,0 0,0 0,0 0,-1 0,1 0,0 0,0 0,0 0,-1-25,1 25,0 0,0 0,-25-24</inkml:trace>
  <inkml:trace contextRef="#ctx0" brushRef="#br0" timeOffset="122612.19">19968 3696,'0'25,"0"0,25-1,-25 1,0 0,24 0,-24 0,0-1,0 1,25 0,-25 25,0-26,0 1,0 0,0 25,0-26,0 1,0 0,0 0,0 24,0-24,0 0,0 0,0 0,0-1,0 1,0 0,0 0,0 0,0-1,0 1</inkml:trace>
  <inkml:trace contextRef="#ctx0" brushRef="#br0" timeOffset="123399.99">19918 4118,'25'0,"0"0,0 0,-25-25,24 25,1 0,0 0,0 0,0-25,-1 25,1 0,0 0,-25-25,25 25,0 0,-1 0,1 0,-50 0</inkml:trace>
  <inkml:trace contextRef="#ctx0" brushRef="#br0" timeOffset="124109.13">20762 3770,'0'25,"-25"-25,25 25,0 0,-25 0,25-1,-25 1,0 0,25 0,-25 0,1-1,-1 26,25-25,-25 0,0 24,0-24,1 0,-1 0,0-1,25 1,-25-25,25 25,0 0,0 0,25-25,0 0,0 0,-1 0,1 0,0 0,0 0,0 0,-1 0,1 0,0 0,0 0,0 0,0 0,-1 0,1 0,0 0,0 0,0 0,-1 0,1 0,0 24,0-24,-25-24,-25-1,0 0,25 0,-25 0,25 1,-24-1,-1 0,0 0,25-24,-25 24,0 0,1-25,24 26,-25-26,25 25,-25-24,25 24,0 0,0 0,0 0,0 1</inkml:trace>
  <inkml:trace contextRef="#ctx0" brushRef="#br0" timeOffset="124845.11">20935 3448,'0'0,"0"-25,0 0,25 0,0 1,0 24,-1 0,-24-25,25 25,0 0,-25 25,25-25,-25 24,0 1,0 0,0 0,0 0,0-1,-25 1,25 0,-25-25,25 25,-25-25,1 25,-1-1,0 1,0-25,25 25,25-25,-25-25,25 25,0 0,-1 0,1-25,0 25,0 0,0-24,-1 24,1 0,0-25,0 25,0 0,-25-25</inkml:trace>
  <inkml:trace contextRef="#ctx0" brushRef="#br0" timeOffset="126175.96">21382 4192,'24'0,"1"0,0 0,-25-25,25 25,0 0,-1 0,1 0,0-25,0 25,0 0,-1-24,1 24,0 0,-25-25,25 25,0 0,0 0,-25-25,24 25,1 0,0-25</inkml:trace>
  <inkml:trace contextRef="#ctx0" brushRef="#br0" timeOffset="126504.93">21654 3944,'0'-25,"0"50,0 0,0 0,25-1,-25 1,0 0,25 0,-25 0,0-1,0 1,25 0,-25 0,0 24,0-24,0 0,0 0,25 0,-25-1,0 1,0 0,0 0,25-25</inkml:trace>
  <inkml:trace contextRef="#ctx0" brushRef="#br0" timeOffset="127440.13">22324 3547,'0'25,"0"0,0-1,25-24,-25 25,0 0,25 0,-25 0,0 0,25-1,-25 1,0 0,0 25,24-26,-24 1,0 25,0-25,0-1,0 1,0 25,0-25,0-1,0 1,0 0,0 0,0 0,0-1,0 1,0 0,0-50,-24 25,24-25</inkml:trace>
  <inkml:trace contextRef="#ctx0" brushRef="#br0" timeOffset="127879.96">22151 3522,'0'0,"0"-25,24 1,1 24,-25-25,25 25,0-25,0 0,-1 25,-24-25,25 1,0-1,0 0,0 0,-25 0,24 1,1-1,0 25,-25-25,25 0,0 25,-25 25,24 0,-24 0,0-1,25 1,-25 0,0 0,0 0,0-1,0 26,25-25,-25 0,0-1,0 1,0 0,0 0,25 0,-25-1,0 1,0 0,0 0,0 0,25-25</inkml:trace>
  <inkml:trace contextRef="#ctx0" brushRef="#br0" timeOffset="128455.93">22820 4242,'0'-25,"-24"25,-1 0,0 0,25 25,-25-25,25 24,-25-24,25 25,0 0,0 0,25 0,0-1,-25 1,25-25,-25 25,25-25,-25 25,0 0,0-1,0 1,-25-25,0 0,0 0,25-25</inkml:trace>
  <inkml:trace contextRef="#ctx0" brushRef="#br0" timeOffset="128949.11">22969 4341,'0'25,"0"-1,0 1,0 0,0 0,0 0,25-1,-25 1,0 0,0 0,0 0,0-1,0 1,0 0,0 0,0 0,0-1,0 1,0 0,0 0,0 0,0-50,0 0,0 0,0 0,0 1,0-1,0 0,0 0,-25 0,25 1,0-1,0 0,0 0,0 0,0 1,0-1,0 0,25 25,-25-25,25 25,0-25,-1 25,1 0,0 0,-25 25,0 0,0 0,-25-25,0 0,25 25</inkml:trace>
  <inkml:trace contextRef="#ctx0" brushRef="#br0" timeOffset="129540.93">23242 4415,'0'-25,"-25"25,25 25,-25-25,25 25,-24-25,24 25,0 0,-25-25,25 24,0 1,0 0,25-25,-25-25,24 25,-24-25,25 25,-25-24,25-1,0 0,-25 50,0 0,0-1,25-24,-25-24,24 24,-24-25,25 25,-25-25,25 25,-25-25,25 25,0 0,-1 0,1 0,0 0,-25 25,0 0,25-25,-25 25</inkml:trace>
  <inkml:trace contextRef="#ctx0" brushRef="#br0" timeOffset="130756.09">22870 3076,'0'-25,"25"25,-25-25,25 25,-1 0,1 0,-25-25,25 25,0 0,0 0,-25 25,24-25,-24 25,0 0,0 0,0-1,0 1,-24-25,24 25,0 0,-25-25,25 25,-25-1,25 1,-25-25,25 25,-25-25,1 25,24 0,-25-25,0 24,25 1,-25-25,0 25,1 0,24 0,24-25,-24-25,25 25,0 0,0 0,0-25,-1 25,1 0,0 0,0 0,-25-25,25 25,-1 0,1 0,0-25,0 25,0 0,-1 0,1 0,0-24,0 24</inkml:trace>
  <inkml:trace contextRef="#ctx0" brushRef="#br0" timeOffset="144666.72">20662 3572,'0'-25,"25"25,-25-25,25 25,0 0,0 0,-1 0,-24 25,25-25,0 0,-25 25,25-25,0 25,-1-25,-24 24,0 1,0 0,0 0,0 0,0 0,-24-25,24 24,0 1,-25-25,25 25</inkml:trace>
  <inkml:trace contextRef="#ctx0" brushRef="#br0" timeOffset="153371.78">1885 4837,'25'0,"0"0,0 0,-1 0,1-25,0 25,0 0,0 0,-25-25,24 25,1 0,0 0,0 0,0 0,-1 0,1 0,0 0,25 0,-26 0,1 0,0 0,0 0,0 0,-1 0,1 0,0 0,0 0,0 25,-1-25,1 0,0 0,-25 25,25-25,0 0,-50 0,25-25,-25 0,0 0,0 1,1 24,24-25,-25 0,25 0,-25 0,0 1,25-1,-25 25,25-25,-24 0,24 0,-25 1,25-1,0 0,0 0,-25 0,25 1,0-1,0 0,0 0,0 0,25 1,-25-1,25 0,-25 0,24 25,-24-25,25 1,-25-1,25 25,-25-25,25 0,0 25,-25-25,24 25,1-24,0-1,0 25,0 0,0 0,-1 0,1-25,0 25,0 0,0 25,-1-25,1 25,0-1,0 1,-25 0,25 0,-25 0,0-1,0 1,0 0,0 0,0 0,0-1,0 26,-25-25,25 0,-25-1,25 26,-25-25,25 0,-25-1,25 1,0 0,-24 0,24 0,0-1,0 1,24 0,1 0,0-25,-25 25,25-25,0 24,-1-24,-24 25,25-25,0 25,0-25,0 25,-1-25,1 0,25 25,-25-25,-1 0,1 25,0-25,0 0,0 0,-1 0,1 0,0 0,0 0</inkml:trace>
  <inkml:trace contextRef="#ctx0" brushRef="#br0" timeOffset="153767.63">3646 4366,'-25'0,"50"0,0 0,0 0,0 0,0-25,-1 25,1 0,0 0,0-25,24 25,-24-25,0 25,0 0,0-25,-1 25,1-24,0 24,0 0</inkml:trace>
  <inkml:trace contextRef="#ctx0" brushRef="#br0" timeOffset="154091.59">3721 4564,'25'0,"-1"0,1 0,0 0,0 0,-25-25,25 25,-1 0,1-25,0 25,0 0,0 0,-1-24,1 24,0 0,0-25,0 25,-1 0,1 0,0 0</inkml:trace>
  <inkml:trace contextRef="#ctx0" brushRef="#br0" timeOffset="155183.79">5110 3795,'-25'0,"25"25,25 0,-25 0,0-1,25 1,-25 0,24 25,-24-26,25 1,-25 25,25-25,-25-1,0 1,25 0,-25 0,25 0,-25-1,0 1,24 0,-24 0,-24-25,-1 0,0 0,0 0,0 0,1 0,-1 25,0-25,0 24,0-24,1 0,24 25,-25-25,0 25,0 0,25 0,-25-25,25 24,0 1,0 0,0 0,0 0,0-1,0 1,0 0,0 0,0 0,25-25,-25 24,25-24,0 0,0 0,-1 0,1-24,0-1,-25 0,25 25,-25-25,0 0,25 25,-25-24,0-1,0 0,24 0,-24 0,0 1,0-1,0 0,25 25,-25 25,25-25,-25 25,0-1,25-24,-25 25,0 0,25-25,-25 25,24-25,-24 25,25-25,0 0,-25 24,25-24,0 0,-25-24,24 24,1 0,0 0,-25-25,25 25,0-25</inkml:trace>
  <inkml:trace contextRef="#ctx0" brushRef="#br0" timeOffset="155960.79">4514 3671,'0'-25,"25"25,0 0,0 0,0 0,-1-25,1 25,0 0,0-24,0 24,24 0,-24 0,0-25,0 25,0 0,24-25,-24 25,0-25,0 25,-1 0,1 0,-25-25,25 25,0 0,-25-24,25 24,-25-25,-25 25,25-25,-25 25,0 0,0 0,1 0,-1 0,0 25,0-25,0 0,25-25,25 25,0 0,0 0,0-25,-1 25,1 0,25 0,-25 0,-1-25,1 25,0 0,0 0,0 0,-1 0,1 0,0 0,-25 25,-25-25,25 25,-25-25,1 25,-1-25,0 25,0-25,0 24,1-24,-1 0,25 25</inkml:trace>
  <inkml:trace contextRef="#ctx0" brushRef="#br0" timeOffset="156644.78">5730 4242,'0'24,"0"1,0-50,0 50,0 0,25-25,-25-25,0 0,0 1,0-1</inkml:trace>
  <inkml:trace contextRef="#ctx0" brushRef="#br0" timeOffset="157100.74">5978 3919,'-25'-25,"25"1,25 24,-25 24,0 1,25-25,-25 25,25 0,-25 0,24-1,-24 1,25 25,-25-25,0-1,25 1,-25 25,0-25,0-1,0 26,0-25,0 0,25-1,-25 1,0 0,0 0,0 0,25-1,-1 1,1-25,0 0,0 0,0 0,-1-25,1 25,0 0,0-24,0 24,24-25,-24 25,0-25,24 25,-24-25,25 0</inkml:trace>
  <inkml:trace contextRef="#ctx0" brushRef="#br0" timeOffset="157611.59">6003 3820,'0'-25,"25"25,-25-25,24 25,1 0,-25-24,25 24,0 0,0-25,-1 25,26-25,-25 0,0 25,24-25,-24 25,0-25,24 25,-24-24,0 24,-25-25,25 25,0 0,-25-25</inkml:trace>
  <inkml:trace contextRef="#ctx0" brushRef="#br0" timeOffset="157968.77">6127 4043,'25'0,"-1"-25,1 25,0 0,0 0,-25-24,25 24,-1 0,1-25,0 25,0 0,0-25,24 25,-24-25,0 25,0-25,24 1,-24 24,0-25,0 0,-1 25,1 0,0-25,0 25</inkml:trace>
  <inkml:trace contextRef="#ctx0" brushRef="#br0" timeOffset="158632.76">5655 3473,'0'-25,"25"25,0 0,0 0,0 0,-25-25,24 25,1 0,0 0,0-25,0 25,0 0,-1-25,1 25,25-24,-25 24,-1-25,1 25,25-25,-25 0,-1 25,26-25,-25 1,0 24,-1-25,1 25,-25-25,25 25,-25-25,25 25,-50 0,0 0,0 0,1 0,-1 0,0 0,0 25,0-25,1 0,-1 25,0-25,50 0,-25-25,25 25,-1 0,1 0,0-25,0 25,0 0,-1 0,1 0,0 0,0 0,0 0,-1 0,1 0,0 0,0 0,-25 25,0 0,0 0,-25-1,0 1,0-25,25 25,-24-25,-1 25,0-25,0 25</inkml:trace>
  <inkml:trace contextRef="#ctx0" brushRef="#br0" timeOffset="159311.6">5333 5234,'-25'0,"25"-25,25 25,0 0,-25-25,25 25,-1 0,1 0,0-25,25 25,-26 0,26 0,-25-24,24 24,1 0,0-25,-1 25,1-25,0 0,-1 25,1-25,-1 25,1-24,0-1,-1 25,1-25,-25 25,24-25,-24 25,0 0,0-25,-1 25,1 0</inkml:trace>
  <inkml:trace contextRef="#ctx0" brushRef="#br0" timeOffset="159883.54">5854 5283,'-25'0,"25"25,25-25,-25 25,0 0,25 0,-25-1,0 1,25 0,-25 25,24-26,-24 26,0-25,25 24,-25-24,25 0,-25 25,25-26,-25 26,25-25,-25 25,0-26,24 26,-24-25,0 0,0-1,0 1,25 0,-25 0,0 0,0-1,0 1,0-50,-25 1,25-1,-24 0,24 0,0 0,0 1,0-1,0 0,0 0,24 0,-24 1,0-1,25 0,0 0,0 25,0 0,-1 0,1 0,0 0,-25 25,25-25,0 25,-1 0,1-25,-25 24,25-24,0 25,-25 0,25-25,-1 0,-24 25,25-50</inkml:trace>
  <inkml:trace contextRef="#ctx0" brushRef="#br0" timeOffset="160343.56">5655 5804,'0'0,"25"0,-25-25,25 25,-25-24,25 24,0 0,-1-25,1 25,0-25,0 25,0-25,0 25,-1-25,1 25,0-24,0 24,0-25,-1 25,1-25,0 25,0-25,0 25,-1 0,1-25,0 25,-50 0</inkml:trace>
  <inkml:trace contextRef="#ctx0" brushRef="#br0" timeOffset="166860.03">7094 4490,'0'-25,"0"50,-25-1,25 1,-24-25,24 25,-25-25,25 25,0 0,-25-25,0 24,0 1,25 0,0 0,25-25,0 25,0-1,0 1,-1-25,-24 25,25 0,0-25,-25 25,25 0,0-25,-25 24,24 1,1 0,0 0,0 0</inkml:trace>
  <inkml:trace contextRef="#ctx0" brushRef="#br0" timeOffset="167464.04">7119 4663,'25'25,"0"-25,-1 0,-24 25,25-25,0 0,0 0,0 0,-1 0,1 25,25-25,-25 0,-1 0,26 24,-25-24,24 0,-24 25,25-25,-1 25,-24-25,25 25,-25-25,24 25,1-25,-25 25,24-25,-24 24,25-24,-25 25,24-25,-24 0,25 0,-26 25,26-25,-25 0,0 0,-1 0,1 0,0 0,0 0,-25 25</inkml:trace>
  <inkml:trace contextRef="#ctx0" brushRef="#br0" timeOffset="167955.5">8731 4415,'0'0,"-25"0,25 25,25 0,0 0,-25-1,25 1,-25 0,25 0,-25 24,24-24,-24 25,25-25,-25 24,25 1,-25-25,25 24,-25-24,25 25,-25-25,0 24,24-24,-24 25,0-26,25 1,-25 0,0 0,0 0,0-1,25 1,-25 0</inkml:trace>
  <inkml:trace contextRef="#ctx0" brushRef="#br0" timeOffset="168515.47">9103 5110,'0'-25,"25"25,-25 25,25-25,-25 25,25-25,-25 24,25-24,-25 25,0 0,24-25,-24 25,0 0,0-50,0 0,0 0,0 0,0 1,25 24,-25-25,25 25,-25-25,25 0,0 25,-1 0,-24 25,25-25,-25 25,0 0,25-1,-25 1,0 0,0 0,0 0,25-1,-25 1,25 0,-1 0,1 0,-25-1,25-24,0 25</inkml:trace>
  <inkml:trace contextRef="#ctx0" brushRef="#br0" timeOffset="168812.28">9550 4936,'0'-25,"25"50,-1 0,-24 0,25 0,-25-1,0 1,25 0,-25 0,25 0,0-1,-25 1,0 0,24 0,-24 0,25-1,-25 1,25 0,0-25</inkml:trace>
  <inkml:trace contextRef="#ctx0" brushRef="#br0" timeOffset="169031.64">9575 5159,'0'-24,"24"24,1 0,0-25</inkml:trace>
  <inkml:trace contextRef="#ctx0" brushRef="#br0" timeOffset="169420.63">9897 5110,'-25'25,"25"-50,25 25,0 0,-25-25,25 25,-1-25,-24 0,25 25,-25-24,25 24,-25-25,-25 25,0 0,25 25,-24-25,24 24,-25-24,25 25,0 0,-25-25,25 25,0 0,0-1,0 1,0 0,25-25,-25 25,25-25,-1 0,-24 25,25-25,0 0,0 0,-25-25,25 25,0 0,-1 0</inkml:trace>
  <inkml:trace contextRef="#ctx0" brushRef="#br0" timeOffset="170043.62">10244 5085,'25'0,"0"0,-25 25,25-25,0 0,-25 25,24-25,-24 24,25-24,-25 25,0 0,-25-25,1 0,-1 0,25-25,0 0,0 1,0-1,0 0,25 25,-25-25,24 25,1 0,-25 25,0 0,25-25,-25 25,0-1,0 1,25-25,-25 25,25-25,-1 0,1-25,0 0,0 1,-25-1,25 0,-25 0,0 0,0 1,0-1,0 0,0 0,-25 0,50 50,-1-25,1 25,0 0,0 0,0-1,-1 1,1-25,-25 25,25-25,-25 25,0 0,0-1,-25 1,0-25</inkml:trace>
  <inkml:trace contextRef="#ctx0" brushRef="#br0" timeOffset="170299.98">10964 4936,'0'0,"0"25,-25-25,25 25,0 0,0-1,0 1,0 0,0 0,0 0,25-1,-1 1,1-25,0 0,0-25</inkml:trace>
  <inkml:trace contextRef="#ctx0" brushRef="#br0" timeOffset="170404.31">11038 4911,'0'25</inkml:trace>
  <inkml:trace contextRef="#ctx0" brushRef="#br0" timeOffset="170684.37">11137 4638,'-25'0,"25"25,25-25,-25 25,0 0,25 0,-25-1,0 1,25 0,-25 0,25 0,-25 24,25-24,-25 0,0 0,24 0,-24-1,0 1,25 0,-25 0,25 0,-25-1,25 1,-25 0</inkml:trace>
  <inkml:trace contextRef="#ctx0" brushRef="#br0" timeOffset="171232.61">11187 5060,'0'25,"-25"-25,25-25,25 25,0 0,0-25,-1 25,1-24,0 24,0-25,0 25,-1-25,1 25,-25-25,25 25,0 0,-25 25,25-25,-25 25,0 0,0-1,0 1,0 0,24-25,1 0,0 0,-25-25,25 25,-25-25,25 1,-25-1,0 0,24 0,-24 0,25 1,-25-1,0 0,0 0,0 0,0 0,25 25,-25-24,25 24,-25 24,25 1,-1 0,1 0,0 0,0 24,0-24,-25 25,24-25,1 24,0-24,0 25,0-26,-1 26,-24-25,25 0,-25-1,0 1,0 0,0 0,0 0,0-1,-25-24,1 0,-1 0,0 0,0 0,0 0,1-24,-1-1,0 0,25 0,0 0,0 1,0-1,0 0,25 25</inkml:trace>
  <inkml:trace contextRef="#ctx0" brushRef="#br0" timeOffset="175869.55">20588 4961,'0'-25,"0"50,-25-25,0 25,25 0,-25-25,25 24,-24 1,-1 0,0 25,0-26,0 26,-24-25,24 24,-25 1,1 0,-1-1,25 1,-24-1,-1 1,25-25,-24 24,24-24,0 25,0-25,1-25,24 24,-25 1,25 0</inkml:trace>
  <inkml:trace contextRef="#ctx0" brushRef="#br0" timeOffset="176326.55">20290 4887,'0'-25,"25"25,0 0,0-25,-1 25,1 0,0 0,0-25,0 25,-1 0,1-25,0 25,0 0,0 0,-1-25,1 25,0 0,0 0,-25 25,0 0,0 0,0 0,0 0,0-1,0 1,0 0,0 0,0 0,-25 24,25-24,0 0,0 0,0 24,0-24</inkml:trace>
  <inkml:trace contextRef="#ctx0" brushRef="#br0" timeOffset="178030.37">18058 5457,'0'-25,"0"50,0 0,0 0,0-1,0 1,0 0,25 0,-25 0,0-1,0 1,0 0,0 0,24-25,-24 25,25-1,-25 1,0 0,-25-25,1 0,-1 0,0 0,0 0,0 0,1 0,24 25,-25-25,0 0,0 0,25 25,-25-25,1 25,-1-1,0-24,25 25,-25-25,25 25,-25-25,25 25,0 0,0-1,0 1,0 0,25-25,0 0,0-25,0 25,-25-25,24 25,1-24,0 24,-25-25,25 25,0-25,-1 0,-24 0,25 25,-25-24,0 48,0 1,0 0,25-25,0 25,0-25,-1 0,1 0,0-25,0 25,0 0,-25-25,24 25,1-25,0 1,-25-1,0 0,-25 0,25 0,-25 25,1 25,24 0,0 0,0 0,0-1,0 1,0 0,24-25,-24 25,0 0,25-1,-25 1,25-25,0 25,0-25,-1 0,1 0,0-25,0 25,0 0</inkml:trace>
  <inkml:trace contextRef="#ctx0" brushRef="#br0" timeOffset="178319.34">18479 5680,'-24'0,"24"25,24 0,-24 0,0-1,25 1,-25 0,0 0,25 0,-25 0,25-1,-25 1,0 0,25 0,0 0,-25-1,24 1,1 0,0-25</inkml:trace>
  <inkml:trace contextRef="#ctx0" brushRef="#br0" timeOffset="178514.63">18479 5953,'25'0,"0"-25,0 25,0 0,0 0,-25-24,24 24,1 0</inkml:trace>
  <inkml:trace contextRef="#ctx0" brushRef="#br0" timeOffset="178938.51">18802 5829,'-25'0,"25"25,0 0,0 0,0-1,0 1,0 0,0 0,25-25,-25 25,25-25,-25 24,25-24,-25 25,24-25,1 0,-25-25,25 25,-25-24,25 24,-25-25,0 0,0 0,0 0,0 1,0-1,0 50,0-1,0 1,0 0,0 0,25-25,-25 25,24-25,-24 24,25-24,0 0,-25 25,25-25,0 0,-25 25</inkml:trace>
  <inkml:trace contextRef="#ctx0" brushRef="#br0" timeOffset="179590.55">19149 5953,'0'0,"25"0,-25 25,25-25,-25 25,0 0,25-25,-25 24,0 1,0 0,0-50,0 0,0 1,24-1,1 25,-25-25,0 50,25-25,-25 25,25-25,-25 24,25 1,-1 0,1-25,0 25,0-25,0 0,-25-25,24 25,1-25,0 0,-25 1,0-1,0 0,0 0,0 0,0 50,0 0,0 0,0 0,25-25,-25 24,25-24,0 25,-1-25,1 0,0 0,0 0,0 0</inkml:trace>
  <inkml:trace contextRef="#ctx0" brushRef="#br0" timeOffset="179770.25">19596 5854,'0'0,"-25"0,25-25,25 25</inkml:trace>
  <inkml:trace contextRef="#ctx0" brushRef="#br0" timeOffset="180305.72">19745 5879,'-25'0,"25"25,0-1,25-24,-25 25,24 0,1 0,-25 0,25-25,0 0,0 0,-25-25,24 25,-24-25,25 25,0-25,0 25,-25-25,0 1,0 48,0 1,25 0,-25 0,24 0,-24-1,0 1,25 0,-25 0,25 0,-25-1,25 1,-25 0,25 0,-25 0,0-1,0 1,24-25,-24 25,0 0,-24-25,24 25,-25-25,0 0,0 0,0 0,1-25,-1 25,25-25</inkml:trace>
  <inkml:trace contextRef="#ctx0" brushRef="#br0" timeOffset="180485.34">20489 5928,'0'-24,"0"-1</inkml:trace>
  <inkml:trace contextRef="#ctx0" brushRef="#br0" timeOffset="192561.18">2629 14784,'-25'0,"25"24,0 1,0 0,25 0,-25 24,0-24,25 25,-25-25,0 24,25 1,-25-1,0 1,25 0,-25-1,0 1,25 0,-25-1,0 1,24-1,-24 1,0 0,25-1,-25 1,0-25,0 24,25-24,-25 0,0 0,0-1,0 1,0 0,25-25,-25 25</inkml:trace>
  <inkml:trace contextRef="#ctx0" brushRef="#br0" timeOffset="192953.34">2654 14808,'0'0,"0"-24,-25 24,0 0,1 0,48 0,-24-25,25 25,0 0,0-25,0 25,0-25,-1 25,26 0,-25-25,24 25,-24 0,0-24,25 24,-26 0,26 0,-25-25,24 25,-24 0,0 0,0 0,0 0,-1 0,1 0,0 0,0 0,0 0,-25 25</inkml:trace>
  <inkml:trace contextRef="#ctx0" brushRef="#br0" timeOffset="193330.34">2877 15131,'-24'25,"-1"-25,25 24,-25-24,0 25,0-25,25 25,25-25,0 0,0 0,0 0,-1 0,1 0,0 0,0-25,0 25,-1 0,26 0,-25 0,0-25,24 25,-24 0,0 0,24 0,-24 0,0 0,0-24,0 24,-1 0,1 0,0 0,0 0,0 0,-1 0</inkml:trace>
  <inkml:trace contextRef="#ctx0" brushRef="#br0" timeOffset="193958.34">2381 14412,'-25'0,"1"0,-1 0,50 0,-1 0,1-25,0 25,0 0,0 0,-1-25,26 25,-25-25,0 25,24-25,-24 25,25-25,-25 25,24-24,1-1,-25 25,24-25,-24 25,0-25,0 0,24 25,-24-24,0 24,-50 0,0 0,0 0,1 0,-1 24,0-24,0 0,0 25,1-25,-1 0,50-25,-1 25,1 0,0-24,0 24,0 0,24-25,-24 25,0 0,0 0,-1 0,1 0,0 0,-25 25,25-25,-25 24,0 1,0 0,-25-25,25 25,-25 0,0-1,1-24,-1 25,0 0,0 0,0 0,1 0,-1-1</inkml:trace>
  <inkml:trace contextRef="#ctx0" brushRef="#br0" timeOffset="194665.33">3721 15825,'0'0,"-25"0,0 0,25 25,-25-25,0 0,1 25,-1 0,0-25,25 25,-25-1,0-24,25 25,-24-25,-1 25,25 0,-25-25,25 25,-25-1,25 1,0 0,0 0,0 0,0-1,0 1,25-25,-25 25,0 0,25-25,-25 25,25-25,-25 24,24-24,1 0,0 25,0-25,0 0,-1-25,1 25,0 0,0-24</inkml:trace>
  <inkml:trace contextRef="#ctx0" brushRef="#br0" timeOffset="195786.17">3894 16049,'0'0,"-24"0,24 24,0 1,0 0,0 0,24 0,-24-1,25 1,0-25,-25 25,25-25,0 0,-1 0,1 0,0-25,0 25,-25-25,0 1,0-1,-25 25,0 0,0 0,25-25,-24 25,-1 0,0 0,0 0,0 0,50-25,0 25,-25-25,25 25,-25-24,25 24,-25-25,24 25,-24-25,25 25,0-25,-25 50,25 0,0 0,-25-1,24-24,-24 25,25 0,0 0,0-25,-25 25,25-25,-1 0,1 0,0 0,-25-25,0 0,25 0,-25 0,0 1,0-1,0 0,0 0,0 0,0 50,0 0,0 0,25-25,-25 25,24-1,-24 1,25-25,0 25,0 0,0-25,-1 25,1-25,0 0,-25-25,0 0,25 25,-25-25,0 0,25 1,-25-1,0 0,24 0,-24 50,25-25,-25 25,25 0,-25-1,25-24,-25 25,0 0,0 0,0-50,0 0,0 0,25 25,-25-24,0-1,24 0,-24 0,25 25,-25-25,25 25,-25 25,25-25,0 25,-25 0,25 0,-25-1,24 1,-24 0,25-25,-25 25,25-25,-25 25,25-25,-25 24,25-24,-1 0,1 0</inkml:trace>
  <inkml:trace contextRef="#ctx0" brushRef="#br0" timeOffset="196049.31">5035 15677,'0'0,"0"-25,0 0,0 50,0 0,0-1,25-24,-25 25,0 0,25 0,-25 24,25-24,-25 0,25 0,-25 0,24 24,-24-24,25 0,-25 0,25-25,-25 24,25 1,0 0,-1 0</inkml:trace>
  <inkml:trace contextRef="#ctx0" brushRef="#br0" timeOffset="196234.31">5035 16049,'0'24,"-24"-24,24-24,24 24,-24-25,25 25,0-25,0 0</inkml:trace>
  <inkml:trace contextRef="#ctx0" brushRef="#br0" timeOffset="196810.31">5308 15999,'0'25,"0"0,25-25,-25-25,25 25,0 0,-25-25,24 25,-24-25,25 25,0-25,-25 1,0-1,-25 25,0 25,1-25,24 24,0 1,0 0,0 0,0 0,0-1,0 1,24 0,-24 0,25-25,0 0,0 0,0 0,-1 0,1-25,0 0,-25 0,25 25,0-24,-25-1,24 0,-24 0,25 0,-25 1,0-1,0 0,0 50,25 0,-25-1,25 1,0 0,-1 0,1 0,0-1,0 1,0-25,0 0,-25 25,24-25,1 0,0 25,0-25,0 0</inkml:trace>
  <inkml:trace contextRef="#ctx0" brushRef="#br0" timeOffset="197577.87">6548 15329,'-24'0,"24"-25,24 25,1 0,0 0,0 0,0 0,-1-24,1 24,25-25,-25 25,-1 0,26-25,-25 25,0-25,24 25,-24 0,0-25,0 25,0 0,-1-24,1 24,0 0,-25 24,-25-24</inkml:trace>
  <inkml:trace contextRef="#ctx0" brushRef="#br0" timeOffset="197905.11">6648 15503,'24'0,"1"0,0-25,0 25,0 0,-1-25,1 25,0 0,25-24,-25 24,-1 0,26-25,-25 25,0-25,-1 25,1 0,25-25,-25 25,-1 0,1 0,-25-25,25 25,0 0,0 0</inkml:trace>
  <inkml:trace contextRef="#ctx0" brushRef="#br0" timeOffset="199261.93">8830 14709,'0'-25,"-24"25,24 25,0 0,0 0,0 0,0-1,24 26,-24-25,0 24,25 1,-25 0,0-1,25 1,-25-25,25 24,-25 1,25-1,-25 1,0 0,24-25,-24 24,25-24,-25 25,0-26,0 26,0-25,0 0,25-1,-25 1,0 0,0 0,0-50,-25 25,25-25,0 0,0 1,0-1,0 0,0 0,0 0,0 1,0-1,25 0,-25 0,25 25,-25-25,0 1,25 24,0-25,-1 25,1-25,0 25,0 25,0-25,-25 25,24-25,-24 24,25-24,-25 25,0 0,25-25,-25 25,25 0,-25-1,25-24,-25 25,24 0,1 0,0-25,0 0,0 0,-25-25,24 25</inkml:trace>
  <inkml:trace contextRef="#ctx0" brushRef="#br0" timeOffset="199641.18">8558 15304,'0'-24,"-25"24,50-25,-1 25,1 0,0-25,0 25,0-25,-1 25,1-25,0 25,0-24,24 24,-24-25,0 25,0-25,0 25,-1 0,1-25,0 25,0 0,0 0</inkml:trace>
  <inkml:trace contextRef="#ctx0" brushRef="#br0" timeOffset="201073.23">9599 14784,'0'24,"0"1,25 0,-25 0,0 0,25-1,-25 1,25 25,-25-25,25 24,-25-24,24 25,-24-26,25 26,-25-25,0 0,25 24,-25-24,25 0,-25 0,25 0,-25-1,0 1,24 0,-24 0,0 0,0-1,0 1,0-50,-24 1,24-1,0 0,-25 25,25-25,0 0,0 1,0-1,-25 0,25 0,0 0,0 0,0 1,0-1,0 0,0 0,0 0,0 1,0-1,0 0,0 0,0 0,0 1,0-1,25 25,-25-25,25 25,-1 0,1 0,-25 25,25-25,-25 25,0-1,0 1,0 0,-25 0,25 0,-25-25,1 24,24 1,24 0,1-25,-25 25,25-25,0 25,0-25,-25 24,24 1,1-25,0 25,25 0,-25 0,-1-25,1 25,0-1,0-24,0 25,-1-25,1 25,0-25,0 0,0 25,-1-25,1 0</inkml:trace>
  <inkml:trace contextRef="#ctx0" brushRef="#br0" timeOffset="201793.64">9426 14436,'0'25,"0"0,25-25,-1 25,1-25,0 25,0-25,0 0,-1 0,1 0,0 0,0 0,0 0,-1 0,1 0,0-25,0 25,0 0,-1-25,1 0,0 25,-25-25,0 1,-25 24,25-25,-25 25,1 0,-1 0,0 0,0 0,50 0,0 0,-25 25,25-25,-1 0,1 0,0 24,0-24,0 0,-1 0,1 25,0-25,0 0,0 25,-25 0,-25-25,25 25,-25-25,25 24,-25-24,0 0,1 25,-1-25,0 25,0-25,0 0,25 25,-24-25,-1 0,0 0,25 25</inkml:trace>
  <inkml:trace contextRef="#ctx0" brushRef="#br0" timeOffset="-210985.88">9723 12923,'0'0,"-24"0,-1 25,0-25,0 25,0-25,1 0,-1 25,0-25,0 24,0-24,1 0,-1 25,0-25,0 25,0 0,1-25,-1 25,-25-25,25 24,1 1,-26 0,25-25,0 25,-24 0,24 0,0-25,0 24,0 1,-24-25,24 25,0 0,0-25,-24 25,24-1,0-24,-24 25,24 0,-25 0,1-25,-1 25,25-1,-24 1,-1 0,0 0,1 0,-26-1,26 1,-1 0,1 0,-26 0,25-1,1-24,-1 25,1 0,-1 0,0-25,1 25,-1-1,1-24,-1 25,0 0,26-25,-26 25,0 0,1-25,24 24,-25 1,1 0,24-25,-25 25,1 0,-1-1,1 1,24 0,-25 0,0-25,1 25,24-1,-25 1,1 0,24 0,-25 0,26-25,-1 25,0-25,0 24,0-24,25 25,-24-25,-1 25,0-25,25 25,-25-25,25 25,-25-25,1 0,24 24,0 1</inkml:trace>
  <inkml:trace contextRef="#ctx0" brushRef="#br0" timeOffset="-210561.36">6325 14337,'0'-25,"-25"25,25 25,-24 0,24 0,-25-25,0 25,25-1,-25 1,0 0,25 0,-24 0,24-1,-25 1,25 0,-25-25,25 25,-25 0,25-1,0 1,0 0,0 0,0 0,0-1,25 1,0-25,-25 25,25-25,-1 0,1 0,0 0,0-25,24 25,1-25,-25 1,24 24,1-25,0 0,-1 0,-24 0,25 1,-1 24,-24-25,25 0,-26 25,1-25,0 25</inkml:trace>
  <inkml:trace contextRef="#ctx0" brushRef="#br0" timeOffset="-207495.38">10914 14833,'0'-25,"-25"25,0 0,25-24,0 48,0 1,0 0,25 0,-25 24,0-24,25 0,-25 25,0-26,25 26,-25-25,0 24,0-24,25 0,-25 25,0-26,24 1,-24 0,0 25,0-25,25-1,-25 1,0 0,0 0,0 0,25-1,-25 1,0 0,0-50</inkml:trace>
  <inkml:trace contextRef="#ctx0" brushRef="#br0" timeOffset="-207126.73">10914 14784,'0'0,"0"-25,0 0,0 0,0 0,25 25,-25-24,0-1,25 0,-1 0,-24 0,25 25,0-24,-25-1,25 25,0-25,-25 0,24 25,1-25,0 1,0-1,0 0,0 0,-1 25,-24 25,25 0,-25 0,0-1,0 1,25 0,-25 0,0 0,0-1,0 1,0 0,0 0,0 0,0-1,25 1,-25 0,0 0,0 0,25-1</inkml:trace>
  <inkml:trace contextRef="#ctx0" brushRef="#br0" timeOffset="-206643.92">11534 15354,'0'-25,"-25"25,1 0,-1 25,0-25,25 25,-25-25,25 25,0 0,0-1,25 1,0-25,-25 25,25-25,-1 0,1 25,0-25,0 25,0-25,-25 24,0 1,0 0,0 0,-25 0,0-1,0 1,0 0,1-25,-1 25,0-25,0 0,0 25</inkml:trace>
  <inkml:trace contextRef="#ctx0" brushRef="#br0" timeOffset="-206106.91">11757 15503,'0'25,"25"0,-25-1,25 1,-25 0,0 0,25 0,-25-1,25 1,-25 25,0-25,24-1,-24 1,0 0,0 0,25 0,-25-1,0 1,0 0,-25-50,1 25,-1-25,25 1,-25 24,0-25,25 0,-25 0,1 0,24 1,-25-1,25 0,-25 0,25 0,0 1,0-1,0 0,0 0,0 0,25 25,0-24,-25-1,24 25,1-25,0 25,0-25,0 25,-1 0,1 0,-25 25,0 0,0 0,-25-1,1 1,-1 0,0 0,0 0,0-1,25 1,0 0</inkml:trace>
  <inkml:trace contextRef="#ctx0" brushRef="#br0" timeOffset="-205510.91">12055 15577,'0'0,"-25"0,0 0,1 0,24 25,0 0,-25-25,25 25,0 0,0-1,0 1,0 0,0 0,25-25,-25 25,24-50,1 0,-25 0,25 0,-25 1,25 24,-25-25,25 0,-25 0,24 25,1 0,-25 25,25 0,-25 0,0-1,0 1,0 0,0-50,-25 0,25 1,0-1,0 0,25 0,0 25,-25-25,25 25,0 0,-1 25,-24 0,25-25,-25 25,0 0,25-1,0-24</inkml:trace>
  <inkml:trace contextRef="#ctx0" brushRef="#br0" timeOffset="-204987.93">12799 14684,'-25'25,"25"0,-24 0,24 0,-25-1,25 1,-25 25,25-25,-25 24,0-24,25 25,-24-26,-1 26,25-25,-25 24,25-24,-25 0,0 0,25 0,0-1,0 1,-24-25</inkml:trace>
  <inkml:trace contextRef="#ctx0" brushRef="#br0" timeOffset="-204655.76">12378 14784,'-25'0,"50"0,-25 24,24-24,-24 25,25-25,0 25,0-25,0 25,24 0,-24-25,25 24,-26 1,26-25,0 25,-26 0,26 0,-25-25,24 24,-24 1,0-25,0 25,0-25,-1 25,1-25,-25 25,25-25,-50 0</inkml:trace>
  <inkml:trace contextRef="#ctx0" brushRef="#br0" timeOffset="-202941.78">13643 15280,'0'-25,"0"0,-25 25,25-25,25 25,-1 0,1 0,0 0,0 0,0 0,-1 0,1-25,0 25,0 0,24 0,1-24,0 24,-26 0,26 0,0-25,-1 25,1 0,-1 0,1 0,0 0,-1 0,-24 25,25-25,-1 0,1 0,-25 0,0 0,24 0,-24 0,0 0,0 0,-1 0,-24 24,0-48,-24 24,24-25,-25 25,25-25,-25 25,0-25,0 25,25-25,-24 1,-1-1,0 0,0 0,0-24,25 24,-24 0,-1 0,25-24,-25 24,25 0,0 0,0 0,0 1,0-1,0 0,0 0,25 0,-25 1,25 24,-25-25,24 0,1 25,0-25,0 25,0-25,-1 1,26 24,-25-25,0 25,-1-25,1 25,0 0,0 0,0 0,-1 0,1 0,0 25,0-25,-25 25,25-25,-25 24,0 1,0 0,24 0,-24 0,0-1,0 1,0 0,0 0,0 0,0-1,0 26,0-25,0 0,-24-1,24 1,-25 0,25 0,-25 0,0-1,25 1,-25 0,25 0,0 0,0-1,25-24,0 0,-25 25,25-25,0 0,-1 0,1 0,0 0,0 0,24 0,-24 0,25 0,-1 0,-24 0,25 0,0 0,-1 0,1 0,-1 0,-24 0,25 0,-25 0,-1 0,1 0,0 0,-25-25,-25 25,0 0</inkml:trace>
  <inkml:trace contextRef="#ctx0" brushRef="#br0" timeOffset="-202149.96">15056 13891,'-24'0,"-1"0,25-25,25 25,-25-25,24 25,1 0,0-25,0 25,0 0,-1 0,1 0,0 0,0 0,0 0,-25 25,0 0,0 0,0-1,-25 1,25 0,-25 0,0 0,0-1,1 1,-1 0,0 0,0 0,0-1,25 1,0 0,25-25,0 0,0 0,0-25,-1 25,1 0,0 0,0-25,24 25,-24 0,0 0,0-24,0 24,0 0,-1-25,1 25,0 0,0 0,-50 0</inkml:trace>
  <inkml:trace contextRef="#ctx0" brushRef="#br0" timeOffset="-200877.97">13593 15677,'-25'0,"25"-25,-25 25,25 25,25-25,0 0,0 0,0 0,-1 0,1 0,0 0,0 0,24 0,1 24,-25-24,24 0,1 0,0 0,24 0,-24 0,24-24,-24 24,24 0,25-25,-24 0,24 25,0-25,25 0,-25 1,25 24,0-25,-24 0,24 0,0 0,0 25,0-24,0-1,-25 25,25-25,-25 0,0 25,-24-25,24 25,-24-25,-1 25,-24-24,24 24,-24 0,-1-25,1 25,-1-25,-24 25,0-25,0 25,0-25,-1 25,1 0,-25-24</inkml:trace>
  <inkml:trace contextRef="#ctx0" brushRef="#br0" timeOffset="-199956.99">13568 16321,'0'-24,"25"24,-50 0,0 24,1 1,-1 0,0 0,0 0,0 0,1-1,-1 1,-25 0,25 0,1 0,-1-1,-25 1,25 0,0 0,1-25,-1 25,0-1,25 1,25 0,0-25,-1 0,1 0,0 0,0 0,25 0,-26 0,1 0,25 0,-25-25,24 25,1 0,-25 0,24-25,-24 25,25 0,-1-24,-24 24,25 0,-26 0,1-25,0 25,0 0,0 0,-1 0,-48 0,-1 0</inkml:trace>
  <inkml:trace contextRef="#ctx0" brushRef="#br0" timeOffset="-199592.97">13543 16396,'0'0,"0"-25,0 50,0 0,0 0,0-1,25 1,-25 0,0 25,25-26,-25 1,0 25,25-25,-25-1,0 26,0-25,25 24,-25-24,0 25,0-25,0 24,0-24,0 0,24 0,-24-1,0 1,0 0,0 0,0 0,0-1,-24-24</inkml:trace>
  <inkml:trace contextRef="#ctx0" brushRef="#br0" timeOffset="-199137.03">14412 16173,'-25'0,"0"0,0 0,0 0,0 0,1 24,-1 1,0 0,0 0,25 0,-25-25,25 24,-24 1,24 0,-25 0,25 0,0 24,-25-24,25 0,0 25,0-26,0 26,0 0,-25-1,25-24,0 25,0-1,0 1,0-1,0 1,0 0,0-1,25 1,-25-1,0 1,25-25,-25 24,25 1,-1-25,1 0,0-1,0 1,0 0,24-25,-24 25,25-25</inkml:trace>
  <inkml:trace contextRef="#ctx0" brushRef="#br0" timeOffset="-198038.01">14486 16495,'0'25,"0"0,-25 0,25-1,-25 1,25 0,-24 0,24 0,-25-1,0 1,25 0,-25 0,25 0,-25-1,0 1,25 0,0 0,-24-25,24 25,0-1,0 1,24-25,-24 25,25-25,0 0,0 0,0 0,0 0,-1 0,1 0,0 0,0 0,0 0,-1 0,1 0,0 0,25 0,-26 0,1 0,25 0,-25 0,-1 0,1 0,0 0,0 0,0 0,-1 25,1-25,0 0,0 0,-25-25,0 0,0 0,-25 25,25-24,-25-1,0 0,1 0,-1 0,0 1,0-1,0 0,1 0,24 0,-25 1,0-1,25 0,-25 0,25 0,-25 1,25-1,-24 0,24 0,-25 25,25-25,0 1,-25 24,25-25,0 0</inkml:trace>
  <inkml:trace contextRef="#ctx0" brushRef="#br0" timeOffset="-197188.84">14412 16520,'24'0,"-24"-25,0 0,25 25,-25-24,0-1,25 25,-25-25,25 25,-25-25,25 25,-1-25,1 25,-25 25,25-25,-25 25</inkml:trace>
  <inkml:trace contextRef="#ctx0" brushRef="#br0" timeOffset="-196772.85">15180 16594,'25'0,"0"0,0 0,0 0,-1 0,1 0,0 0,0 0,0-24,24 24,-24 0,0 0,0 0,0-25,-1 25,1 0,0 0,0 0,0 0,-1 0</inkml:trace>
  <inkml:trace contextRef="#ctx0" brushRef="#br0" timeOffset="-196484.85">15453 16396,'0'0,"0"-25,0 0,0 50,25 0,-25 0,0 0,25-1,0 1,-25 0,25 0,-25 24,24-24,-24 0,25 0,-25 0,25-25,-25 24,25 1,-25 0,25 0</inkml:trace>
  <inkml:trace contextRef="#ctx0" brushRef="#br0" timeOffset="-195789.86">15949 16272,'0'25,"25"-1,-25 1,25 0,-25 0,0 0,25 0,-25 24,25-24,-25 0,24 0,-24 24,0-24,25 0,-25 0,0-1,25 1,-25 0,0 0,25 0,-25-1,0 1,25-25,-25 25,0-50,-25 0,25 1,-25-1,25 0,0 0,-25 0,25 1,0-1,-25 0,25-25,0 26,0-1,0 0,0 0,0 0,0 1,0-1,0 0,0 0,25 0,-25 0,25 25,0 0,0 0,-1 0,-24 25,25-25,0 25,-25 0,-25 0,0 0,1-25,-1 24,0-24,25 25,-25-25,0 0,25 25,25-25,0 25,0-25,-25 25,25-25,-1 24,1-24,0 25,0-25,0 0,-25 25,24-25,1 25,0-25,0 25,0-25,-25 24,25-24,-1 25</inkml:trace>
  <inkml:trace contextRef="#ctx0" brushRef="#br0" timeOffset="-195417.89">16495 16495,'0'-25,"0"1,0 48,25-24,0 25,0 0,-1 0,-24 0,25-25,-25 24,25 1,-25 0,25-25,-25 25,25 0,-1-1,1 1,-25-50,0 1,0-1,-25 25,25-25,0 0,0 0,-24-24,24 24,0 0,0 0,-25-24,25 24,0 0,0 0,0 0,0 1,0-1,0 0</inkml:trace>
  <inkml:trace contextRef="#ctx0" brushRef="#br0" timeOffset="-195044.87">16594 15925,'0'-25,"0"0,0 0,25 25,0 0,-25 25,25-25,0 0,-1 25,1 0,0-1,25 1,-26 0,1 0,25 24,-25-24,24 25,-24-1,0 1,24 0,-24-1,0 1,-25 24,25-24,0 0,-25 24,24-24,-24-1,0 1,0-1,0 1,-24 0,24-1,-25-24,25 25,-25-26,25 1,-25 0,0 25,25-26,-24 1,-1-25</inkml:trace>
  <inkml:trace contextRef="#ctx0" brushRef="#br0" timeOffset="-190631.92">16966 15553,'0'-25,"0"0,25 25,-25-25,25 25,0 0,-25-25,25 25,-1 0,1 0,0 0,0 0,-25 25,0 0,0 0,0 0,-25-25,25 24,-25 1,0 0,25 0,-24-25,24 25,-25-25,25 24,-25-24,25 25,-25-25,25 25,0 0,-25-25,25 25,25-25,0 0,0-25,0 25,-1 0,1 0,0-25,0 25,0 0,-1-25,1 25,0 0,0-25,0 25,-25-24,-25 24</inkml:trace>
  <inkml:trace contextRef="#ctx0" brushRef="#br0" timeOffset="-189863.14">17636 16446,'0'-25,"25"25,0 0,0 0,-1 0,1 0,0-25,25 25,-26 0,1 0,0 0,0-25,0 25,-1 0,1 0,0-25,0 25,0 0,-1 0,1-25,0 25</inkml:trace>
  <inkml:trace contextRef="#ctx0" brushRef="#br0" timeOffset="-189634.93">17884 16321,'-25'-24,"1"24,24-25,0 0,0 50,24 0,1-1,-25 1,25 0,-25 0,25 0,-25 0,25-1,-25 1,24 0,-24 0,0 0,0-1,0 26,0-25,0 0,0-1</inkml:trace>
  <inkml:trace contextRef="#ctx0" brushRef="#br0" timeOffset="-189191.98">18355 15801,'0'24,"0"1,25-25,-25 25,0 0,25 24,-25-24,25 25,-25-25,25 24,-25 1,0-25,24 24,-24 1,0-1,25-24,-25 25,0 0,0-26,25 1,-25 25,0-25,0-1,25 1,-25 0,0 0,0 0</inkml:trace>
  <inkml:trace contextRef="#ctx0" brushRef="#br0" timeOffset="-188744.16">18355 15776,'0'-25,"25"25,0 0,0-25,0 25,-1 0,-24-25,25 25,-25-24,25 24,0 0,-25-25,25 25,0-25,-1 25,-24-25,25 25,0 0,-25 25,25 0,-25 0,0-1,0 1,25 0,-25 0,0 0,24 24,-24-24,25 0,-25 24,0-24,25 0,-25 25,0-26,0 1,25 0,-25 0,0 0</inkml:trace>
  <inkml:trace contextRef="#ctx0" brushRef="#br0" timeOffset="-188339.26">19000 16520,'0'-25,"-24"25,24-25,-25 25,0 0,0 0,0 25,1 0,-1 0,25 0,0-1,0 1,0 0,0 0,25 0,-25-1,24 1,-24 0,25-25,0 25,-25 0,25-25,0 24,-1 1,-24 0,-24-25,24 25,-25-25,0 0,0 0,0 0,1 0,-1 0</inkml:trace>
  <inkml:trace contextRef="#ctx0" brushRef="#br0" timeOffset="-188059.95">19149 16743,'0'25,"0"0,25-25,-25 25,0-1,0 1,25-25,-25 25,0 0,0 0,0-1,0 1,25 0,-25 0,0 0,0-1,0 1,0 0,0 0,0 0</inkml:trace>
  <inkml:trace contextRef="#ctx0" brushRef="#br0" timeOffset="-187767.96">19149 16768,'0'0,"0"-25,0 0,25 1,0 24,0 0,-1 0,1 0,0 0,0 24,0-24,-25 25,0 0,0 0,-25-25,25 25,-25-25,0 0,25 24,-25-24,1 0,24 25,-25-25</inkml:trace>
  <inkml:trace contextRef="#ctx0" brushRef="#br0" timeOffset="-187262.96">19447 16768,'-25'0,"0"0,25 25,-25-25,25 25,0-1,0 1,0 0,0 0,25-25,0 0,-25-25,0 0,25 25,-25-25,25 25,-25-24,24 24,-24-25,25 25,-25-25,25 25,-25 25,25-25,-25 25,0-1,0-48,25 24,0 0,-25-25,24 25,1 0,0 25,0-1,0-24,-25 25,24-25,1 25,0-25,0 0,0 0</inkml:trace>
  <inkml:trace contextRef="#ctx0" brushRef="#br0" timeOffset="-185954.98">18951 15255,'0'-25,"-25"25,25-25,0 0,0 1,25 24,0-25,-1 25,1 0,0 25,0-25,-25 24,25-24,-25 25,24 0,-24 0,0 0,0-1,0 1,-24 0,24 0,-25 0,25 0,-25-1,0 1,0-25,25 25,25-25,0 0,0 0,0 0,24-25,-24 25,0 0,24 0,-24 0,25-25,-25 25,-1 0,1 0,25 0,-25 0,-1 0</inkml:trace>
  <inkml:trace contextRef="#ctx0" brushRef="#br0" timeOffset="-184836.14">15379 17487,'0'-25,"-25"25,25-24,0-1,0 50,0-1,-25 1,25 0,-25 0,25 0,0 0,0-1,0 1,0 0,-24-25,24 25,0 0,24-25,-24-25,0 0,25 0,-25 0,0 1,25-1,-25 0,0 0,0 0,0 0,25 1,-25-1,0 0,25 50,0 0,-1-1,1-24,-25 25,25-25,-25 25,25-25,-25 25,25 0</inkml:trace>
  <inkml:trace contextRef="#ctx0" brushRef="#br0" timeOffset="-184380.18">15404 17512,'-25'0,"25"-25,0 50,25-25,-25 25,0 0,25 0,-25-1,0 1,24 0,1 0,-25 0,0-1,25 26,-25-25,25 0,-25-1,25 1,-25 0,0 0,24 0,-24-1,0 1,0 0,0 0</inkml:trace>
  <inkml:trace contextRef="#ctx0" brushRef="#br0" timeOffset="-183388.04">15825 18331,'0'-25,"0"50,-24-25,24 24,-25-24,25 25,-25 0,0-25,25 25,-25-25,1 25,24-1,-25-24,0 25,0 0,0 0,1-25,24 25,-25-25,25 25,0-1,25-24,-1 0,1 0,0 0,0 0,-25 25,25-25,-1 0,1 0,0 0,0 0,0 0,-1 0,1 0,25 0,-25 0,-1 0,1 0,0 0,0 0,0 0,-1-25,1 25,-50-24,1 24,24-25,-25 25,0-25,0 0,0 0,1 0,-1 1,0-1,0 0,0 0,1 0,-1 1,0-1,0 25,25-25,-25 25,25-25</inkml:trace>
  <inkml:trace contextRef="#ctx0" brushRef="#br0" timeOffset="-182966.86">16049 17934,'0'-25,"0"0,24 25,1 0,0 0,0 0,-25 25,25-25,-25 25,24-25,-24 25,0-1,0 1,0 0,0 0,-24 0,-1-1,25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13T11:07:16.10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4589 2133,'0'-25,"-25"25,25 25,0 0,0 0,25-25,-25 25,0-1,0 1,25 0,-25 0,0 0,0-1,0 1,24 25,-24-25,0-1,0 1,25 0,-25 0,0 0,0-1,0 1,0 0,0 0,0 0,25 0,-25-1,0 1,0 0,0 0</inkml:trace>
  <inkml:trace contextRef="#ctx0" brushRef="#br0" timeOffset="518.94">4415 2084,'0'0,"0"-25,0 0,25 0,0 25,-25-25,25 25,-1 0,1-24,0 24,0 0,0 0,-1 0,1 0,0 0,0 0,0 0,-1 0,1 0,0 24,0-24,25 0,-26 25,1-25,0 25,0-25,0 25,-1 0,1-25,0 24,-25 1,25 0,0 0,-25 0,0 24,24-24,-24 0,0 0,0 24,0-24,0 0,-24 0,-1 24,25-24,-25 0,0 0,0-1,1 1,-26 0,25-25,-24 25,24 0,-25 0,0-25,26 0,-26 24,0-24,26 0,-26 25,25-25,0 0,1 0,-1 0,0 0</inkml:trace>
  <inkml:trace contextRef="#ctx0" brushRef="#br0" timeOffset="1284.27">5308 2604,'0'-24,"25"24,0 0,-25-25,25 25,-1 0,-24-25,25 25,0 0,0-25,0 25,-25-25,0 1,0-1,-25 25,0 0,0-25,0 25,1 0,-1 0,0 0,0 0,0 25,1-25,-1 25,25-1,0 1,0 0,-25-25,25 25,0 0,0-1,0 1,0 0,25 0,-25 0,25 0,-1-1,1 1,0-25,0 0,0 25,-1-25,1 0,0 0,0 0,0 0,-1-25,1 25,0 0,0-25,0 25,-1-24,1-1,0 0,0 0,-25 0,25-24,-25 24,0 0,24-25,-24 26,0-26,0 25,0-24,0 24,0-25,0 25,0 1,-24-1,24 0,0 0,0 0,0 50,0 0,0 0,0 0,0-1,0 1,0 25,0-25,0 24,0-24,0 25,0-26,0 26,0-25,24 0,-24 24,0-24,25 0,-25 0,0 0,25-1,-25 1,25 0,0 0,0-25,-1 0,1 0,0 0,0-25,0 25</inkml:trace>
  <inkml:trace contextRef="#ctx0" brushRef="#br0" timeOffset="1500.35">5556 2505,'25'0,"0"-25,0 25,-1 0,1 0,0-24,0 24,24 0,-24 0,25-25,-25 25,24 0,-24-25</inkml:trace>
  <inkml:trace contextRef="#ctx0" brushRef="#br0" timeOffset="1972.27">6102 2456,'0'0,"0"24,0 1,-25-25,25 25,0 0,0 0,0-1,0 1,0 0,0 0,0 0,0 0,25-1,-25 1,25-25,-25 25,25-25,-1 0,-24-25,25 25,0-25,0 1,-25-1,25 25,-25-25,0 0,0 0,24 0,-24 1,0-1,0 0,0 0,0 0,0 1,0-1,0 50,0-1,0 1,0 0,0 0,0 0,0-1,0 1,0 0,0 0,0 0,0 0,25-25,-25 24,25-24,0 25,0-25,-1 25,1-25,0 0,0 0</inkml:trace>
  <inkml:trace contextRef="#ctx0" brushRef="#br0" timeOffset="2596.25">6548 2629,'0'-25,"0"1,-24 24,48 0,-24 24,25 1,0 0,0 0,-25 0,0 0,25-1,-25 1,0 0,24 0,-24 0,0-50,0 0,-24 0,24 0,0 1,0-1,0 0,24 0,-24 0,25 25,-25-25,25 25,0-24,0 48,-1 1,-24 0,25 0,-25 0,25 0,-25-1,25 1,-25 0,25-25,-25 25,25-25,-25 25,24-25,1-25,0 0,-25 0,25 25,-25-25,0 1,25 24,-25-25,0 0,0 0,0 0,0 0,0 1,0-1,0 50,0-1,0 1,0 0,0 0,0 0,24-25,-24 25,25-1,-25 1,25-25,-25 25,25-25,0 0,-25 25,24-25,1 0,0 0,0-25,0 25</inkml:trace>
  <inkml:trace contextRef="#ctx0" brushRef="#br0" timeOffset="2751.26">7243 2356,'0'0,"-25"0,25-24,-25 24,25-25,0 50</inkml:trace>
  <inkml:trace contextRef="#ctx0" brushRef="#br0" timeOffset="3579.1">7342 2530,'25'0,"-25"25,0 0,25-1,-25 1,0 0,0 0,25 0,-25 0,0-1,0 1,0 0,0 0,0-50,0 0,0 0,0 1,0-1,0 0,0 0,0 0,24 0,-24 1,25 24,-25-25,25 25,-25-25,25 25,0 0,-1 0,1 0,-25 25,25-25,0 25,0-1,-1 1,-24 0,25-25,0 25,0 0,0-25,-1 0,1 0,0 0,0-25,0 0,-25 0,0 0,0 1,0-1,-25 25,25-25,-25 25,0 25,0-25,25 25,-24-25,24 24,24-24,1 0,-25-24,25 24,-25-25,25 25,-25-25,0 0,25 25,-25-25,24 25,-24 25,25-25,0 25,0 0,0 0,0-1,-1 1,1 25,-25-25,25 0,0 24,0-24,-25 0,0 0,24 24,-24-24,0 0,0 0,0-1,-24 1,-1-25,0 0,0 0,0 0,1 0,-1 0,-25 0,25-25,0 25,-24-24,24 24,25-25,-25 0,25 0,0 0</inkml:trace>
  <inkml:trace contextRef="#ctx0" brushRef="#br0" timeOffset="3719.44">8533 2729,'25'0,"-25"-25,24 25,-24-25</inkml:trace>
  <inkml:trace contextRef="#ctx0" brushRef="#br0" timeOffset="4465.01">4663 2952,'-25'0,"1"0,-1 25,0-25,25 24,25 1,0-25,-1 0,1 25,0-25,25 0,-1 25,1-25,24 0,-24 0,24 0,26 25,-26-25,25 0,0 0,1 0,-1 24,0-24,0 0,1 0,-1 0,0 0,25 0,-25 0,0 0,1 25,24-25,-25 0,0 0,0 0,1 0,-1 0,0 0,0 0,0 0,-24 0,24 0,-25 0,1 0,-1 0,-24 0,-1 0,1 0,0 0,-25 0,-1 0,1 0,0 0</inkml:trace>
  <inkml:trace contextRef="#ctx0" brushRef="#br0" timeOffset="4669.28">8310 3001,'0'25,"24"-50</inkml:trace>
  <inkml:trace contextRef="#ctx0" brushRef="#br0" timeOffset="7926.22">10716 4316,'0'0,"0"-25,-25 25,25-25,-25 25,25-24,-25 24,0 0,1-25,-1 25,0 0,0 0,25-25,-25 25,1 0,-1 0,0-25,0 25,0 0,1 0,-1-25,0 25,0 0,0 0,1 0,-1 0,0 0,0 0,0 0,1 0,-1 0,0 0,0 0,0 0,-24 0,24 0,0 0,0 0,-24 0,24 0,0 0,0 25,0-25,-24 0,24 0,0 0,0 0,1 0,-1 0,0 25,0-25,0 0,1 0,-1 25,0-25,0 0,0 25,1-25,-1 24,0-24,0 25,0-25,1 25,-1-25,0 25,0-25,0 25,1-1,-1-24,0 25,0-25,0 25,0-25,1 25,-1-25,0 25,0-25,0 24,1-24,24 25,-25-25,0 25,0-25,0 25,1-25,-1 25,0-1,0 1,0-25,1 25,-1 0,0 0,0-1,0 1,1 0,-26 0,25 0,0 0,1-1,-26 1,25 0,0 0,1 0,-1-1,-25-24,25 25,1 0,-1 0,0 0,0-1,0 1,-24 0,24 0,0 0,0-1,0 1,1 25,-1-25,0-1,0 26,-24-25,24 24,0 1,0-25,0 24,1-24,-1 25,0-25,0 24,0-24,1 0,-1 0,0 24,0-24,25 0,-25 25,1-26,-1 1,0 25,25-25,-25 24,0-24,1 25,-1-1,25-24,-25 25,0-1,25-24,-25 25,1-1,24 1,-25-1,25 1,-25 0,0-1,25 1,-25 0,25-1,-24 1,24-1,-25 1,25 0,-25-1,25 1,-25-1,25-24,-25 25,25-1,0-24,0 25,-25-1,25-24,0 25,0-25,0 24,0 1,25-25,-25 24,25 1,-25-1,25 1,0-25,-25 25,25-1,-1-24,-24 25,25-1,-25-24,25 25,0-26,-25 26,25-25,-25 24,24-24,1 25,-25-1,25-24,0 25,0-1,-1-24,1 25,0-25,0 24,0 1,24-25,-24 24,0-24,24 25,-24-25,25 24,-25-24,24 25,-24-26,25 26,-26-25,26 24,0-24,-26 25,26-25,0 24,-26-24,26 25,0-26,-25 26,24-25,1 0,-25 24,24-24,1 0,-25 24,24-24,1 0,-1 0,-24 0,25 24,-1-24,1 0,0 0,-1 0,26-1,-26 26,1-25,-1 0,1-1,0 1,-1-25,1 25,24 0,-24 0,0-1,-1 1,1 0,-1-25,1 25,0 0,24-25,-24 24,-1 1,1-25,-1 25,26-25,-26 0,26 25,-25-25,-1 25,26-25,-26 0,26 0,-26 24,26-24,-26 0,26 25,-26-25,1 0,24 25,-24-25,-1 0,26 25,-26-25,1 0,24 0,-24 25,0-25,24 0,-24 0,-1 0,1 0,24 0,-24-25,24 25,-24 0,24-25,-24 25,24-25,1 25,-26 0,26-25,-26 25,26 0,-25-24,-1 24,26 0,-26-25,1 25,-1 0,1-25,0 25,-1-25,1 0,-1 1,1-1,0 0,-1 0,1 0,-1-24,1-1,0 1,24 24,-24-25,-1 1,1-1,0 25,-1-25,1 26,-25-1,24-25,-24 25,25 1,-26-1,1-25,0 25,0-24,0 24,-1-25,26 26,-25-26,0 0,-1 1,1-1,0-24,0 24,0 1,24-26,-24 26,0-26,24 1,-24 24,0-24,25 24,-26 0,1-24,0 24,0 1,0-1,-25 1,25 24,-25-25,0 1,0-1,0 0,0 26,0-26,0 0,0 1,0-1,0 0,0 1,0-1,0 1,0-26,0 26,0-1,0 0,0 1,0-26,0 26,0-1,0 1,0-26,0 26,0-1,-25 0,25-24,-25 24,25 1,0-1,-25 0,0 1,25-1,-25 1,1-1,24 25,-25-24,0-1,0 0,0 1,25-1,-24 1,-1-1,0 0,0 1,0-1,1 25,-1-24,0-1,0 1,0-1,1 0,-1 1,0 24,0-25,0 1,-24-1,24 0,0 1,0-1,-24 1,24 24,-25-25,26 1,-1 24,-25-25,25 1,1 24,-26-25,25 25,-24-24,24 24,-25-25,25 26,-24-1,24-25,-25 25,25-24,-24 24,24-25,-25 25,26-24,-26 24,25-25,-24 26,24-26,-25 25,25 0,-24 1,24-1,-25 0,1 0,24 0,-25 1,26-1,-26 0,0 0,26 25,-26-25,25 1,-25-1,1 0,24 25,-25-25,26 0,-26 25,25-24,-24-1,24 25,-25-25,25 25,-24-25,-1 25,25-25,-24 25,-1 0,25-24,-24 24,24 0,-25 0,26 0,-26 0,0 0,26 0,-26 0,0 0,25 24,-24-24,-1 0,1 0,-1 0,25 0,-24 0,-1 0,0 0,1 25,-1-25,1 0,24 0,-25 25,1-25,24 25,-25-25,1 25,24-1,-25 1,25 0,-24 0,-1 0,25-1</inkml:trace>
  <inkml:trace contextRef="#ctx0" brushRef="#br0" timeOffset="8864.94">8830 5631,'25'0,"0"0,0 0,0 0,-1 0,26-25,-25 25,25 0,-1 0,1 0,-1 0,1 0,24 0,1-25,-26 25,26 0,-1 0,1 0,24 0,-25-25,1 25,24 0,-25 0,1 0,24 0,-25 0,26 0,-26 0,25 0,-24 25,24-25,-25 0,1 0,-1 0,0 25,1-25,-25 0,24 0,-24 0,-1 25,-24-25,25 0,-26 0,1 0,0 0,0 0,-25-25</inkml:trace>
  <inkml:trace contextRef="#ctx0" brushRef="#br0" timeOffset="9689.18">9203 9054,'24'0,"1"25,0-25,25 0,-26 0,26 0,0 24,-1-24,1 0,-1 0,26 25,-26-25,26 0,-1 25,25-25,-24 0,-1 25,26-25,-1 0,-25 25,25-25,1 0,-1 24,0-24,0 0,0 0,1 25,-1-25,0 0,-24 0,24 25,-25-25,1 0,-1 25,-24-25,-1 0,1 25,-1-25,-24 24,25-24,-25 0,-1 25,-48-25</inkml:trace>
  <inkml:trace contextRef="#ctx0" brushRef="#br0" timeOffset="18498.14">10393 9103,'25'0,"0"0,-25-24,25 24,-25-25,24 25,-24-25,-24 25,-1 0,0 0,0 25,0-25,1 25,-1-25,25 24,-25-24,0 25,0 0,25 0,25-25,0 0,-25-25,25 25,0-25,-1 25,-24-25,25 25,-25-24,-25 24,1 0,24 24,-25-24,0 25,25 0,-25-25,25 25,25-25,0 0,0 0,-25-25,24 25,1 0,-25-25,25 25,0-25,0 1,-25-1,-25 25,0 0,0 0,25 25,-25-25,1 0,-1 0,25 24,-25-24,0 0,25 25,-25-25,25 25</inkml:trace>
  <inkml:trace contextRef="#ctx0" brushRef="#br0" timeOffset="19641.56">10443 5705,'-25'0,"0"0,25 25,-25 0,1-1,24 1,-25-25,0 25,25 0,-25-25,25 25,-25-25,25 25,-24-25,24 24,0-48,24 24,1-25,-25 0,25 25,-25-25,25 0,0 0,-25 1,24-1,-24 0,25 0,-25 0,0 1,25 48,-25 1,25-25,-25 25,25-25,-25 25,24-25,-24 25,25-25</inkml:trace>
  <inkml:trace contextRef="#ctx0" brushRef="#br0" timeOffset="21469.25">10492 5779,'-24'0,"24"25,0 0,0 0,0 0,0 0,-25-1,25 1,0 0,0 0,0 0,0-1,0 1,0 0,0 0,0 0,0-1,0 1,0 0,0 0,0 0,0-1,0 1,0 0,0 0,0 0,0-1,0 1,0 0,0 0,0 0,25-25,-25 24,0 1,0 0,0 0,0 0,0-1,0 1,0 0,0 0,0 0,0-1,0 1,0 0,0 0,0 0,0 0,0-1,0 1,0 0,0 0,0 0,0-1,0 1,0 0,0 0,0 0,0-1,0 1,0 0,0 0,0 0,0-1,24 1,-24 0,0 0,0 0,0-1,0 1,0 0,0 0,0 0,0-1,0 1,0 0,0 0,0 0,0-1,0 1,0 0,0 0,0 0,0-1,0 1,0 0,0 0,0 0,0-1,0 1,0 0,0 0,0 0,0 0,0-1,0 1,0 0,0 0,0 0,0-1,0 1,0 0,0 0,0 0,0-1,0 1,0 0,0 0,0 0,0-1,0 1,0 0,0 0,0 0,0-1,0 1,0 0,0 0,0 0,0-1,-24 1,24 0,0 0,0 0,0-1,0 1,0 0,0 0,0 0,0-1,0 1,24-25,-24 25,0 0,0 0,0-50,-24 25,24-25,-25 25,25-25,-25 25,25-25,0 1,-25-1,25 0,0 0,-25 25,25-25,0 1,0-1,0 50,0-1,0 1,0 0,25 0,-25 0,0-1,25-24,-25 25,25-25,-25 25,25 0,-1 0,1 0,0-1,0-48,0-1,-1 25,-24-25,0 0,25 25,-25-25,25 25,0-25,-25 1,25 24,-1-25,1 0,-25 0,25 25,0-25,0 25,-25-24</inkml:trace>
  <inkml:trace contextRef="#ctx0" brushRef="#br0" timeOffset="22513.9">11485 7317,'0'-24,"-25"24,0 0,25 24,-25-24,0 0,25 25,-24-25,-1 25,0 0,0 0,25-1,-25 1,25 0,0 0,0 0,0-1,0 1,25-25,0 0,0 0,0 0,-1 0,1 0,-25-25,25 25,-25-24,25-1,-25 50,-25-1,25 1,0 0,0 0,25 0,0-25,-25 24,24-24,1 25,0-25,0 0,0 25,-1-25,1 0,0 0,-25-25,25 25,0 0,-1 0,-24-25,25 25,-25-24,25 24,-25-25,0 0,0 0,0 0,-25 1,25-1,-25 0,1 0,-1 0,25 50</inkml:trace>
  <inkml:trace contextRef="#ctx0" brushRef="#br0" timeOffset="22861.12">12129 7590,'-24'0,"24"25,-25-25,0 25,25 0,-25-25,25 24,0 1,0 0,0 0,25 0,0-25,0 24,-1-24,-24-24,25 24,0 0,-25-25,25 25,-25-25,0 0,0 0,0 1,-25-1,0 25,25-25,-25 25,1-25,-1 25,0 0,0-25,0 25,1 0</inkml:trace>
  <inkml:trace contextRef="#ctx0" brushRef="#br0" timeOffset="24813.22">10418 9054,'-25'0,"25"25,-25-25,25 24,0 1,25-25,-25-25,25 25,0-24,-25-1,-25 0,0 25,25 25,-25-25,1 25,-1-1,25 1,0 0,0 0,25-25,-1 0,1-25,0 25,-25-25,25 25,-25-25,0 1,-25-1,0 25,25 25,-25-25,25 24,-24-24,48 25,1-25,0-25,0 25</inkml:trace>
  <inkml:trace contextRef="#ctx0" brushRef="#br0" timeOffset="28249.4">6896 11385,'25'0,"-25"25,-25-25,25 25,-25-25,25 25,-25 0,0-1,0 1,1 0,-1 0,0 0,0-1,0 1,-24 25,-1-25,25-1,-24 26,24-25,-25 24,1-24,24 0,-25 0,26 24,-1-24,0 0,0 0,0-25,1 25,-1-1,0-24,25 25,-25-25,25 25,-25-25,25 25,0 0,25-25,0 0,-25 25,25-25,0 0,-1 24,1-24,25 0,-25 25,-1 0,26-25,-25 25,24 0,-24-1,25-24,-25 25,24 0,1 0,-25 0,24-1,-24 1,0 0,24 0,-24 0,0-25,25 24,-25-24,-1 25,1-25,0 25,0-25,0 0,-1 0,1 0,0-25,0 25,-25-25,25 25,-25-24,24-1,-24 0,0 0,0 0,0-24,0 24,0-25,0 1,0 24,0-25,-24 1,24-1,0 25,-25-24,25-1,-25 0,25 26,-25-26,25 25,-25 0,25 1,-24-1,24 0,0 0,-25 0,25 1</inkml:trace>
  <inkml:trace contextRef="#ctx0" brushRef="#br0" timeOffset="28636.9">7689 12055,'-24'0,"24"25,24-25,1 25,0-25,0 0,0 0,-1 0,1 0,0 0,0 0,0 0,-1 0,1 0,0 0,0 0,0 0,0 0,-1 0,1 0,0 0</inkml:trace>
  <inkml:trace contextRef="#ctx0" brushRef="#br0" timeOffset="28866.35">7764 12278,'0'25,"25"-25,-1 0,1 0,0 0,0 0,0 0,-1 0,1 0,0 0,0 0,25 0,-26 0,1 0,25 0,-25 0,-1 0,1 0,0 0</inkml:trace>
  <inkml:trace contextRef="#ctx0" brushRef="#br0" timeOffset="30001.06">9723 11931,'-24'0,"24"-25,-25 25,0 0,0 0,0 0,1 0,-1 0,0 0,25 25,-25-25,0 0,25 25,-24-25,24 25,-25-25,25 24,-25-24,25 25,-25 0,25 0,-25 0,25-1,-24 1,24 0,0 0,0 0,0 0,0-1,0 1,0 0,0 0,24-25,-24 25,25-25,-25 24,25-24,0 0,0 0,-1 0,1 0,0 0,0-24,0 24,-1 0,1-25,0 25,0-25,0 0,-25 0,24 25,-24-24,0-1,0 50,0-1,0 1,0 0,25 0,0 0,0-1,0-24,-25 25,24-25,1 0,0 0,0 0,0 0,-1 0,1 0,0 0,0 0,0-25,0 25,-1 0,1-24,0-1,0 0,-25 0,0 0,0 1,0-1,0 0,0 0,0 0,0 0,-25 1,25-1,-25 0,0 0,25 0,-24 25,24-24</inkml:trace>
  <inkml:trace contextRef="#ctx0" brushRef="#br0" timeOffset="30708.82">10517 12353,'25'-25,"0"25,-25 25,0 0,0-1,0 1,0 0,0 0,0 0,0-1,0 1,0 0,0 0,-25 0,25-1,0 1,-25-25,25 25,25-25,0 0,0 0,-1 0,1 0,0-25,0 25,24 0,-24 0,0 0,25 0,-26 0,26 0,-25-25,24 25,-24 0,0 0,25 0,-26 0,1 0,0 0,0 25,0-25</inkml:trace>
  <inkml:trace contextRef="#ctx0" brushRef="#br0" timeOffset="31437.35">11435 12254,'-25'0,"25"24,-25-24,50 0,0 0,0 0,0 0,-1 0,1 0,0 0,25 0,-26 0,26 0,0 0,-26 0,26 0,0 0,-1 0,-24 0,25 0,-1 25,-24-25,0 0,0 0,-1 0,1 0,0 0</inkml:trace>
  <inkml:trace contextRef="#ctx0" brushRef="#br0" timeOffset="32308.76">12948 12105,'0'-25,"-25"25,25-25,-25 25,1 0,-1 0,0 0,0 0,0 25,1-25,-1 25,0-25,25 24,-25-24,0 25,1 0,-1 0,0 0,25 0,-25-1,0 1,25 0,0 0,0 0,0-1,0 1,25 0,0-25,0 0,0 0,-1 0,1 0,0 0,0-25,0 25,-1 0,1-25,0 25,0-24,0 24,-25-25,0 0,0 50,0 0,0-1,0 1,0 0,0 0,24-25,-24 25,25-25,-25 24,25-24,0 25,0 0,-1-25,1 0,0 0,0 0,0 0,-1 0,1-25,0 25,0-25,0 25,0-24,-25-1,24 0,1 0,-25 0,25 1,-25-1,0 0,25 0,-25 0,0 1,0-1,0 0,-25 0,25 0,-25 0,25 1,-25 24,25-25,0 50</inkml:trace>
  <inkml:trace contextRef="#ctx0" brushRef="#br0" timeOffset="32693.45">13767 12502,'-25'0,"0"24,0 1,25 0,-25-25,25 25,-24 0,24-1,0 1,0 0,0 0,24 0,-24-1,25 1,0 0,0-25,0 25,-1-25,1 0,0 0,0-25,0 0,-1 25,-24-25,0 1,25-1,-25 0,0 0,0 0,0 1,-25-1,25 0,-24-25,-1 26,0-1,0 0,0 25,25-25,-24 0,-1 25</inkml:trace>
  <inkml:trace contextRef="#ctx0" brushRef="#br0" timeOffset="42049.08">6921 11509,'0'25,"0"0,0 0,0 0,24-25,-24 24,0 1,0 0,25-25,-25 25,0 0,25-25,-25 24,0 1,25-25,-25 25,0 0,25 0,-1-25</inkml:trace>
  <inkml:trace contextRef="#ctx0" brushRef="#br0" timeOffset="49531.92">19844 7243,'0'0,"0"-25,0 0,0 1,0-1,-25 0,25 0,0 0,0 1,-25 24,25-25,0 0,-25 0,25 0,-24 25,24-24,-25-1,25 0,-25 25,25-25,-25 0,0 0,1 1,-1-1,0 25,25-25,-25 25,0-25,0 0,1 25,24-24,-25 24,0 0,-25-25,26 25,-1-25,0 25,0 0,-24 0,24-25,0 25,-25 0,26 0,-1 0,-25-25,25 25,1 0,-26 0,25 0,-24 0,24 0,-25 0,25 0,-24 0,24 25,0-25,-24 0,24 0,-25 25,25-25,-24 0,-1 25,25-25,-24 0,-1 25,25-25,-24 24,-1-24,0 0,1 25,24-25,-25 0,1 25,24-25,-25 0,1 25,24-25,0 0,-24 0,24 25,0-25,-25 0,26 0,-26 0,25 0,-25 0,26 0,-26 0,25 0,-24 0,24 0,0 0,-25 0,26-25,-26 25,25 0,0 0,-24-25,24 25,0 0,0-25,1 25,-1 0,0-25,0 25,0-24,1 24,-1-25,0 25,25-25,-25 0,0 25,1-25,-1 1,0 24,25-25,-25 25,25-25,-25 25,25-25,-24 25,-1-25,0 25,0 0,0 0,25-24,-24 24,-1 0,-25 0,25 0,0 0,1 0,-26 0,25 0,0 0,-24 0,24 0,-25 0,26 0,-26-25,25 25,0 0,1 0,-26-25,25 25,0 0,1-25,-1 0,25 1,0-1,0 0,0 0,0 0,25 1,-1-1,1 0,-25 0,25 25,-25-25,25 25,0-24,-1-1,1 25,-25-25,25 25,0 0,-50 0,0 25,0-25,25 25,-24-25,-1 0,-25 24,25 1,1-25,-1 25,-25-25,25 25,1 0,-26-25,25 24,0 1,1 0,-26 0,25-25,0 25,1-1,-1 1,0 0,25 0,-25-25,25 25,0-1,0 1,-25-25,25 25,0 0,0 0,0-1,25-24,-25 25,25 0,0 0,0 0,-1-1,1-24,0 25,0-25,0 25,-1-25,1 25,0-25,0 25,0-25,-25 24,0 1,0 0</inkml:trace>
  <inkml:trace contextRef="#ctx0" brushRef="#br0" timeOffset="50700.87">17041 7466,'0'-25,"-25"25,0 0,0 0,25-24,-24 24,-1 0,0 0,25 24,-25-24,0 0,1 0,24 25,-25-25,0 25,0 0,0 0,25-1,-24-24,24 25,-25 0,25 0,0 0,0-1,0 1,0 0,0 0,0 0,0-1,25 1,-1-25,-24 25,25-25,0 0,0 0,0 0,-1-25,1 25,0 0,0-25,0 1,-1 24,1-25,0 0,0 0,-25 0,25 1,-25-1,0 0,0 50,0 0,-25-25,25 24,0 1,0 0,0 0,0 0,25-1,-25 1,24 0,1-25,-25 25,25-25,0 0,0 0,-1 0,1 0,0-25,0 25,0 0,-25-25,24 0,1 25,-25-24,25-1,0 0,-25 0,0 0,0 1,0-1,0 0,0 0,0 0,0 1</inkml:trace>
  <inkml:trace contextRef="#ctx0" brushRef="#br0" timeOffset="51317.18">17661 7813,'0'-24,"-25"24,25-25,0 0,-25 25,25 25,0 0,0-1,0 1,0 0,0 0,0 0,0-1,-24-24,24 25,0 0,-25 0,25 0,-25 0,25-1,-25 1,25 0,0 0,-25-25,25 25,25-25,0 0,0 0,0 0,-1 0,1 0,0 0,0 0,0 0,-1 0,1 0,25 0,-25 0,-1 24,26-24,-25 0,0 0,-1 0,1 0,0 0,-25 25,25-25,-25-25</inkml:trace>
  <inkml:trace contextRef="#ctx0" brushRef="#br0" timeOffset="51883.85">18504 7937,'0'0,"-25"0,25-24,0 48</inkml:trace>
  <inkml:trace contextRef="#ctx0" brushRef="#br0" timeOffset="57606.71">9872 10964,'0'0,"-25"0,50 0,0 0,0 0,0 0,-1 0,1 0,0 0,0 0,0 0,0 24,-1-24,26 0,-25 0,24 25,1-25,0 0,-1 25,1-25,-1 0,1 25,0-25,-1 0,26 25,-26-25,26 0,-26 24,26-24,-26 25,26-25,-1 0,-24 25,24-25,1 0,-26 25,26-25,-1 0,-24 25,24-25,0 0,-24 0,24 25,-24-25,24 0,-24 0,24 0,-24 0,0 24,24-24,-24 0,-1 0,1 0,0 0,-26-24,26 24,-25 0,24 0,-24 0,25 0,-25 0,-1-25,1 25,0 0,0 0,0 0,-25-25,24 25,-24-25,0 0,-24 0,-1 1,0 24,0-25,0 25,-24-25,24 25,0-25,0 25,1-25,-1 25,0 0,50 0,0 0,-1 0,1 25,0-25,25 25,-26-25,1 25,0-25,25 25,-26-25,1 24,25-24,-25 25,-1 0,1 0,-25 0,25-25,-25 25,-25-25,25 24,-25-24,1 0,-1 25,0-25,0 0,0 0,1 0,-1 0,0 25,0-25,0 0,1 0,-1 25</inkml:trace>
  <inkml:trace contextRef="#ctx0" brushRef="#br0" timeOffset="58548.92">13543 10864,'0'-24,"0"-1,0 50,25-25,-25 24,25 1,-25 0,25-25,-25 25,0 0,25-25,-25 24,0 1,24 0,-24 0,25 0,-25-1,0 1,25-25,-25 25,0 0,0 0,25-25,-25 25,0-1,0 1,25-25,-25 25,0 0,0 0,24-25,-24 24,0-48,25-1,-25 0,25 0,-25 0,25 1,-25-1,25-25,-25 25,24-24,-24 24,25-25,0 25,-25-24,25 24,-25-25,25 26,-25-1,24 0,-24 0,0 0,25 1,-25 48,0 1</inkml:trace>
  <inkml:trace contextRef="#ctx0" brushRef="#br0" timeOffset="63582.82">6995 14536,'0'-25,"0"50,0-1,-25-24,25 25,-25 0,1 0,-1-25,25 25,-25-1,0 26,-25-25,26 0,-1-1,-25 26,25-25,-24 24,-1 1,25 0,-24-1,-1 1,1-25,24 24,-25-24,1 25,24-26,0 1,0-25,0 25,25 0,-24-25,24 25,24-25,1 25,0-25,0 0,24 0,-24 0,0 24,25-24,-26 0,1 25,25-25,-25 0,24 25,-24 0,25-25,-1 25,-24-25,25 24,-26 1,26-25,-25 25,0 0,24-25,-24 25,0-25,25 0,-26 24,1-24,0 0,0 0,0 0,-1 0,-24-24,25 24,0-25,-25 0,0 0,0 0,0 1,0-1,0 0,0-25,0 26,0-26,-25 0,25 1,-25-1,25 0,-24 1,24-1,-25 1,0-1,0 0,25 1,-25 24,1-25,24 26,-25-1,25 0,-25 0,25 0</inkml:trace>
  <inkml:trace contextRef="#ctx0" brushRef="#br0" timeOffset="64054.9">7937 15205,'25'0,"-25"25,25-25,0 0,0 0,0 0,-1 0,1 0,0 0,25 0,-26 0,26 0,-25-25,24 25,1 0,0 0,-26 0,26 0,-25 0,0 0,24 0,-24 0,0 0,0 0</inkml:trace>
  <inkml:trace contextRef="#ctx0" brushRef="#br0" timeOffset="64343.1">8136 15404,'-25'0,"50"25,0-25,0 0,-1 0,1 0,0-25,0 25,0 0,24 0,-24 0,0 0,0 0,24 0,-24-25,0 25,0 0,-1 0</inkml:trace>
  <inkml:trace contextRef="#ctx0" brushRef="#br0" timeOffset="65786.8">10344 14808,'0'-24,"-25"24,0 0,0 0,0 0,1 0,-1 0,25 24,-25-24,0 0,0 25,1-25,24 25,-25-25,0 25,25 0,-25-1,0 1,25 0,0 0,-25 0,25-1,-24 1,24 0,0 0,0 0,0-1,0 1,0 0,0 0,24-25,1 25,0-25,0 0,0 0,0 0,-1 0,1 0,0 0,0-25,0 25,-1 0,1-25,0 0,0 25,0-25,-25 1,24 24,-24-25,25 0,-25 0,0 0,0 1,0 48,0 1,0 0,0 0,0 0,0-1,0 1,25 0,-25 0,25-25,-25 25,25-25,-1 24,1-24,0 0,0 0,0 0,-1-24,1 24,0-25,0 25,0-25,-1 0,-24 0,25 1,-25-1,25 0,-25 0,0 0,0 1,0-26,0 25,0 0,0 1,-25-1,0 0,25 0,-24 25,-1-25,25 1,-25 24,0 0,25-25,-25 25,25 25</inkml:trace>
  <inkml:trace contextRef="#ctx0" brushRef="#br0" timeOffset="66502.81">11088 15304,'0'-24,"0"48,0 1,0 0,0 0,0 0,0 0,-25-25,25 24,0 1,0 0,0 0,-25-25,25 25,0-1,0 1,25-25,0 0,-1 0,1 0,0 0,0-25,0 25,0 0,-1 0,1 0,0 0,0 0,0 0,-1 0,1 0,0 0,0 0,0 0</inkml:trace>
  <inkml:trace contextRef="#ctx0" brushRef="#br0" timeOffset="67324.55">11857 15007,'0'25,"24"-25,1 0,-25 24,25-24,0 0,0 0,-1 0,1 0,0 0,0 0,24 0,-24 0,0 0,25 0,-25 0,-1 0,26 0,-25 0,0 0,-1 0,1 0,0 0,0 0,-50 0</inkml:trace>
  <inkml:trace contextRef="#ctx0" brushRef="#br0" timeOffset="67710.89">12204 14858,'0'-25,"0"0,0 50,0 0,0 0,0 0,0-1,0 1,0 0,0 0,25 0,-25-1,0 1,0 25,0-25,0-1,0 1,0 0,0 0,25 0,-25-1,0 1,0 0,0 0,24-25</inkml:trace>
  <inkml:trace contextRef="#ctx0" brushRef="#br0" timeOffset="68246.42">12898 14858,'0'-25,"-24"25,24-25,0 50,0 0,0 0,0 0,0-1,0 1,0 0,0 0,0 24,0-24,0 0,0 0,0 0,0-1,0 1,0 0,0 0,0 0,0-1,0 1,0 0,0 0,24-25</inkml:trace>
  <inkml:trace contextRef="#ctx0" brushRef="#br0" timeOffset="68610.89">13196 14932,'-25'0,"25"25,-25-25,1 0,-1 25,0-25,0 0,25 25,-25-25,25 25,0-1,25-24,-25 25,25 0,0 0,0 0,-25-1,24-24,-24 25,25 0,0 0,-25 0,25-25,0 24,0 1,-1-25,-24 25,25-25,0 25,0 0</inkml:trace>
  <inkml:trace contextRef="#ctx0" brushRef="#br0" timeOffset="68900.65">13543 15205,'0'0,"0"25,0 0,0 0,-24-1,24 1,0 0,0 0,0 0,0 0,24-25,-24-25,25 25,-25-25,25 0,-25 0,25 0,0 1,-25-1,24-25,1 1,-25 24,25-25,-25 1,25-1,-25 25,25-24,-25 24</inkml:trace>
  <inkml:trace contextRef="#ctx0" brushRef="#br0" timeOffset="71880.87">13444 14883,'0'-25,"0"0,0 0,0 50,0 0,0 0,0 0,0-1,0 1,0 0,0 0,0 0,0-1,0 1,0 0,0 0,0 0,0-1,0 1,0 0,0 0,0 0,0-1</inkml:trace>
  <inkml:trace contextRef="#ctx0" brushRef="#br0" timeOffset="72652.75">9922 14163,'0'0,"-25"0,0 25,0 0,25 0,-24-25,24 25,-25-1,0 1,25 0,-25 0,0 0,25 24,-24-24,24 25,-25-25,0 24,25-24,-25 25,25-1,0 1,0-1,0 1,0 0,0-1,0 26,25-26,-25 1,25-1,0 1,-1 0,1-1,0 1,25 0,-26-1,26-24,0 25,-1-1,1-24,24 25,-24-1,24-24,1 0,-1 0,25-1,-24 1</inkml:trace>
  <inkml:trace contextRef="#ctx0" brushRef="#br0" timeOffset="73292.52">13717 14114,'0'0,"-25"0,25-25,0 50,25-25,0 25,0-1,-1 1,-24 0,25 0,0 24,0 1,0 0,-1-1,1 1,0 24,-25 1,25-1,0 1,-1 24,-24-25,0 25,0-24,0 24,0 0,0-24,0 24,-24-25,-1 1,0-1,0 1,0-1,-24 0,24-24,-25 24,1-24,-1-25,1 24,-26-24,26 0,-26 0,26 0</inkml:trace>
  <inkml:trace contextRef="#ctx0" brushRef="#br0" timeOffset="77580.83">7342 13990,'25'0,"0"0,0 0,-1 0,1 0,-25 25,25-25,-25 24,25-24,-25 25,0 0,0 0,0 0,0-1,-25 1,25 0,0 0,-25 0,25-1,-25-24,25 25,0 0,-24 0,24 0,0 0,-25-1,0 1,25 0,-25-25,25 25,-25-25,25 25,-24-25,24 24,-25-24</inkml:trace>
  <inkml:trace contextRef="#ctx0" brushRef="#br0" timeOffset="80320.78">14610 15131,'-25'0,"50"0,0 0,0 0,-1 0,1 0,0 0,0 0,24 0,-24 0,0 0,25 0,-1-25,-24 25,25 0,-26 0,26 0,-25 0,0 0,24 0,-24 0,0 0,0 0,-50 0</inkml:trace>
  <inkml:trace contextRef="#ctx0" brushRef="#br0" timeOffset="81092.8">15850 14808,'0'-24,"0"-1,-25 25,1 0,-1 0,25 25,-25-25,0 24,0 1,25 0,-24 0,-1 0,25-1,-25 1,25 0,-25 0,25 0,0-1,0 1,0 0,0 0,0 0,0-1,25 1,0 0,0-25,-1 0,1 0,0-25,0 25,0-25,-1 25,1-24,0-1,0 0,0 0,-25 0,0 1,24 24,-24 24,0 1,0 0,25 0,-25 0,25-1,-25 1,25-25,0 25,-1 0,1-25,0 0,0 0,0 0,-1 0,1-25,0 25,0-25,0 0,-1 1,-24-1,0 0,0 0,0 0,0 1,0-26,0 25,0 0,0 1,0-26,-24 25,24 0,-25 25,25-24,0-1</inkml:trace>
  <inkml:trace contextRef="#ctx0" brushRef="#br0" timeOffset="81404.72">16594 14883,'0'0,"-24"0,24 25,-25-25,0 24,0 1,25 0,-25 0,25 0,0-1,0 1,0 0,25 0,-25 0,25-25,-25 24,25-24,0 0,-1 0,1 0,0 0,0-24,0 24,-1 0,-24-25,25 0,-25 0,0 0,0 1,0-1,0 0,0 0,-25 0,25 1,-24-1,-1 0,0 0,0 25,-24-25,24 25,0-24,0 24</inkml:trace>
  <inkml:trace contextRef="#ctx0" brushRef="#br0" timeOffset="82709.36">8483 16818,'-25'0,"50"0,0 0,0 0,0 0,-1 0,1-25,0 25,0 0,0 0,-1-25,26 25,-25 0,0 0,-1 0,1-25,0 25,0 0,0 0</inkml:trace>
  <inkml:trace contextRef="#ctx0" brushRef="#br0" timeOffset="82893.7">8582 16917,'-24'0,"-1"0,25 25,25-25,-1 0,1 0,0-25,0 25,0 0,24-25,-24 25,25 0,-26-25,1 25</inkml:trace>
  <inkml:trace contextRef="#ctx0" brushRef="#br0" timeOffset="86806.89">7739 13097,'0'-25,"0"50,25-25,0 0,-1 0,1 0,25 0,-1 0,1 0,0 0,24 0,1 0,-1 0,25 0,-24 0,24 0,0 0,0 0,25 25,-25-25,26 0,-26 0,0 0,25 0,-25 0,25 24,-25-24,1 0,-1 0,-25 0,1 0,-1 0,1 0,-26 25,1-25,-1 0,-24 0,0 0,0 0,-50 0</inkml:trace>
  <inkml:trace contextRef="#ctx0" brushRef="#br0" timeOffset="87250.76">8136 13419,'0'0,"-25"0,0 0,25 25,25-25,0 0,0 0,0 0,-1 25,26-25,0 0,-26 0,51 0,-26 0,1 0,24 0,1 0,-1 0,25 0,1 0,-26 0,25 0,1 0,-1-25,0 25,0 0,0 0,1 0,-1 0,0-25,0 25,-24 0,-1 0,1 0,-1 0,-24-24,-1 24,1 0,-25 0,-1 0,1 0,-25-25,-25 25,1 0,-1 0,0 0</inkml:trace>
  <inkml:trace contextRef="#ctx0" brushRef="#br0" timeOffset="88679.74">10716 16545,'-25'0,"25"25,-25-1,25 1,-25-25,25 25,-25 0,1 0,-1-1,0 1,0 25,0-25,1 24,-26-24,25 25,-24-1,-1 1,0-25,26 24,-26 1,0-25,26 24,-1-24,0 25,0-26,0 1,0 0,25 0,-24-25,24 25,0-1,24-24,-24 25,25-25,0 0,-25 25,25-25,25 0,-26 25,1-25,25 0,-25 0,24 25,1-25,-25 0,24 25,-24-25,25 0,-26 24,26-24,-25 0,0 25,24-25,-24 0,0 0,0 0,-1 0,1 0,0 0,-25-25,25 25,-25-24,25-1,-25 0,0 0,0 0,0 0,0 1,0-1,0-25,0 25,0-24,0-1,-25 1,25 24,0-25,0 1,-25-1,25 0,0 26,-25-26,25 25,-25 0,25-24,0 24,-24 0,24 0,0 1,-25 24,25-25,0 0</inkml:trace>
  <inkml:trace contextRef="#ctx0" brushRef="#br0" timeOffset="89114.61">11410 17190,'25'0,"0"0,0 0,-1 0,1 0,0 0,25 0,-26 0,26-25,-25 25,24 0,1 0,0 0,-1 0,-24-25,25 25,-1 0,-24 0,0 0,0 0,-1 0,1 0,-25 25,25-25</inkml:trace>
  <inkml:trace contextRef="#ctx0" brushRef="#br0" timeOffset="89406.63">11881 16966,'0'0,"-24"-24,24-1,0 50,0-1,0 1,0 0,0 0,0 0,24-1,-24 1,0 25,0-25,0 24,25-24,-25 25,0-1,0 1,25-25,-25 24,0-24,25 0,-25 25,0-26,25 1,-25 0,24 0,-24 0,25-1</inkml:trace>
  <inkml:trace contextRef="#ctx0" brushRef="#br0" timeOffset="89750.68">12675 16842,'0'-24,"-25"-1,25 0,0 50,0 0,0-1,25 1,-25 0,0 0,0 24,25-24,-25 25,0-25,0 24,0 1,0-1,0-24,0 25,0-25,0 24,0-24,0 0,0 24,0-24,0 0,0 0,0 0</inkml:trace>
  <inkml:trace contextRef="#ctx0" brushRef="#br0" timeOffset="90130.33">12973 17066,'0'-25,"0"50,-25-25,0 0,0 24,1-24,-1 0,25 25,-25-25,0 0,0 0,25 25,0 0,25-25,-25 25,25-1,0 1,0 0,-1-25,1 25,0 0,0-1,0 1,-1-25,1 25,0 0,0-25,0 25,-1-25,1 24,0 1,0-25,0 25,0 0</inkml:trace>
  <inkml:trace contextRef="#ctx0" brushRef="#br0" timeOffset="90458.57">13519 17190,'0'24,"0"1,0 0,0 0,0 0,0-1,0 1,0 0,0 0,0 0,0-1,24-24,1-24,-25-1,25 0,-25 0,25 0,0-24,-25 24,24-25,-24 26,25-26,0 0,-25 26,25-26,-25 0,25 1,-25 24,24-25,-24 26,25-1,-25-25,0 25,25 25,-25-24</inkml:trace>
  <inkml:trace contextRef="#ctx0" brushRef="#br0" timeOffset="91653.8">13345 16892,'0'25,"0"0,0-1,25-24,-25 25,0 0,0 0,0 0,25-1,-25 1,0 0,24 0,-24 0,25-1,-25 1,0 0,25 0,-25 0,0-1,0 1</inkml:trace>
  <inkml:trace contextRef="#ctx0" brushRef="#br0" timeOffset="92626.71">7268 16743,'0'0,"-25"25,25 0,-25 0,0-1,1 1,-1 25,0-25,0-1,0 26,-24 0,24-26,-25 26,1 0,24-26,-25 26,25-25,-24 0,24-1,0 1,25 0,-25 0,1-25,24 25,0-1,24-24,1 25,0-25,0 0,0 25,24-25,-24 25,25-25,-1 25,-24-25,25 25,-1-25,1 24,0 1,-1 0,1-25,-1 25,1 0,0-25,-1 0,1 24,-1-24,1 0,0-24,-26 24,26 0,-25-25,0 25,-1-25,1 25,0-25,-25 0,25 25,-25-24,0-1,0 0,-25 0,25-25,-25 26,0-26,1 25,-1-24,0-1,0 0,0-24,1 24,-1 1,0-26,25 26,-25-1,0 1,25-1,-24 0,24 1,-25 24,25 0,0 0,0 1</inkml:trace>
  <inkml:trace contextRef="#ctx0" brushRef="#br0" timeOffset="92908.14">7739 16346,'0'-25,"0"1,25-1,0 0,-1 0,1 25,0 0,0-25,24 25,-24 0,25 0,-25 0,24 25,-24-25,0 25,0 0,0 0,-1-1,-24 26,0-25,0 0,-24 0,-1-1,25 1,-25 0,0 0</inkml:trace>
  <inkml:trace contextRef="#ctx0" brushRef="#br0" timeOffset="94181.6">15627 16495,'0'-25,"0"1,-25 24,0 0,1 0,-1 0,0 0,0 0,0 0,1 0,-1 24,-25-24,25 25,0 0,-24 0,-1 0,25-1,-24 1,-1 25,1-25,-1 24,0 1,1-1,24 1,-25 0,1-1,24 1,0 24,-24-24,49-1,-25 26,0-26,25 1,0 24,25-24,-25 0,25-1,-1 1,1 0,25-26,-1 26,1-25,0 24,-1-24,26 0,-1 0,-24 0,24-1,25-24,-24 0,-1 25,1-25,-1 0,25 0,-24 0,-1-25</inkml:trace>
  <inkml:trace contextRef="#ctx0" brushRef="#br0" timeOffset="94848.59">16644 16669,'-25'-25,"25"0,-25 25,1 0,24-25,-25 25,0 0,0 0,0 0,1 0,24 25,-25-25,0 0,0 0,0 25,0-25,1 25,-1-25,0 25,0-25,-24 24,24 1,0 0,0 0,0 0,-24-1,24 1,0 0,25 0,-25 24,1-24,24 0,0 0,-25 0,25-1,0 26,0-25,0 0,25-1,-25 1,24 0,-24 0,25 0,0-1,0 1,0 0,-1 0,26-25,-25 0,0 25,-1-25,1 0,0 0,0 0,24 24</inkml:trace>
  <inkml:trace contextRef="#ctx0" brushRef="#br0" timeOffset="96059.09">16669 17090,'-25'0,"25"25,-25-25,0 25,1 0,24 0,-25-1,25 1,0 0,0 0,0 0,0-1,0 1,25 0,-25 0,24-25,-24 25,25-25,0 0,-25 24,25-24,0 0,-1-24,1 24,0 0,0 0,-25-25,25 25,-25-25,0 0,0 0,0 1,-25-1,0 0,0 0,0 25,1 0,24-25,-25 25,0 0,25-24,-25 24,50 0,0 0,0 0,-1-25,1 25,0 0,0 0,0 0,-1-25,1 25,0 0,0 0,-25-25,0 50,0 0,0 0,0-1,25-24,-25 25,0 0,24 0,-24 0,25-25,0 24,0-24,0 0,-1 0,1 0,0-24,0 24,-25-25,25 25,-25-25,24 0,-24 0,0 1,0-1,0 0,25 25,-25-25,0 0,0 50,0 0,0 0,0 0,0-1,0 1,0 0,0 0,25 0,-25-1,0 1,0 0,25-25,0-25,-1 0,1 1,0-1,-25 0,25 25,-25-25,25 25,-1-25,1 25,0-24,0 24,-25 24,0 1,25-25,-25 25,0 0,0 0,0-1,0 1,0 0,0 0,0-50,25 0,-25 0,0 1,24 24,-24-25,25 0,-25 0,25 0,0 25,-25-24,25-1,-1 25,1-25,0 25,0 0,-25 25,0 0,0-1,25-24,-25 25,0 0,0 0,24 0,-24-1,0 1,25-25,-25 25,25-25,0 25,0-25,-1 0,1 0,0-25,0 25,0 0,-1-25,1 25</inkml:trace>
  <inkml:trace contextRef="#ctx0" brushRef="#br0" timeOffset="96349.92">18231 16669,'0'0,"0"-25,0 0,0 50,0 0,0 0,0-1,0 1,25 0,-25 0,0 0,0-1,0 26,0-25,0 0,0-1,25 1,-25 25,0-25,0-1,0 1,0 0,25 0,-25 0,0-1,25 1,-25 0,24 0,-24 0,25-25,0 0</inkml:trace>
  <inkml:trace contextRef="#ctx0" brushRef="#br0" timeOffset="96558.64">18058 17066,'25'-25,"-1"25,1 0,0 0,0-25,0 25,24 0,-24 0,25 0,-26-25,1 25,25 0</inkml:trace>
  <inkml:trace contextRef="#ctx0" brushRef="#br0" timeOffset="97196.57">18554 17090,'0'0,"25"0,0 0,-1 0,1 0,0 0,0 0,0-24,-25-1,-25 25,0 0,0 0,0 0,1 0,24 25,0-1,0 1,0 0,0 0,0 0,0-1,0 1,24-25,-24 25,25-25,-25 25,25-25,0 0,0 0,-1-25,1 25,0 0,-25-25,25 25,0-25,-25 1,24 24,-24-25,25 0,-25 0,25 0,-25 1,0-1,0 0,25 50,-25 0,0-1,0 1,25 0,-25 0,0 0,24-25,-24 24,0 1,25 0,0-25,-25 25,25-25,0 0,-1 0,1 0,-25-25,25 25,0 0,0 0,-1 0,1-25</inkml:trace>
  <inkml:trace contextRef="#ctx0" brushRef="#br0" timeOffset="97981.64">19645 16917,'25'0,"-25"25,25-25,-25 24,0 1,25 0,-25 0,0 0,0-1,25 1,-25 0,0 0,0 24,24-24,-24 25,0-25,25 24,-25-24,0 25,0-26,25 1,-25 0,0 0,25 0</inkml:trace>
  <inkml:trace contextRef="#ctx0" brushRef="#br0" timeOffset="98274.07">19794 16966,'0'-24,"25"24,-25-25,25 25,0-25,-1 25,1-25,0 25,0 0,0 0,-1 0,1 25,0-25,0 25,0 0,-25-1,-25 1,25 0,0 0,-25 0,0-25,0 24,1 1,-1 0,0-25,0 25,0-25,1 25,-1-25,0 0,0 24</inkml:trace>
  <inkml:trace contextRef="#ctx0" brushRef="#br0" timeOffset="99412.55">20166 17338,'-25'0,"25"-24,25 24,-25-25,25 25,0-25,0 25,-1-25,1 25,-25-25,25 1,0 24,0-25,-1 0,-24 0,25 0,-25 1,0-1,0 0,0 0,0-24,-25 24,25 0,-24 0,-1 0,0 1,0-1,0 0,1 25,48 25,1 0,0-1,0 1,0 0,-1 0,1 0,0-1,-25 1,25-25,-25 25,25 0,-25 0,24-1,-24 1,25 0,-25 0,0 0,25-25,-25 24,0 1,25-25,-25 25,25-25,-1 0,1 0,0 0,-25-25,25 25,-25-25,25 25,-25-24,25-1,-25 0,0 0,24 25,-24-25,0 1,0-1,-24 25,24 25,0-1,-25-24,25 25,0 0,0 0,0 0,0-1,25-24,-25 25,24-25,-24-25,25 25,-25-24,0-1,0 0,0 0,-25 0,25 1,-24-1,24 0,-25 0,25 0,25 1,-1-1,1 0,0 25,0 0,0 0,-1 0,1 0,0 0,0 0,0 0,-1 0,-24 25,25 0,-25-1,0 1,0 0,0 0,25 0,-25 24,0-24,0 0,25 24,-25-24,0 25,0-25,25 24,-25-24,0 0,0 24,24-24,-24 0,0 0,0 0,0 0,25-1,-25 1,25-25,-25-25,0 1,0-26,-25 25,25 0,0-24,0 24,-25-25,25 1,0-1,-24 0,24 1,0-1,0 1,0 24,0-25,0 25,24-24,-24 24,25 0,-25 0,25 25,-25-24,25 24,0-25,-1 25,1 0,0 25,0-1,0-24,-1 25,-24 0,25 0,0 0,-25-1,0 1,0 0,-25 0,25 0,-25-25,25 24,-24 1,-1-25,0 25,0-25,0 0,1 25,-1-25</inkml:trace>
  <inkml:trace contextRef="#ctx0" brushRef="#br0" timeOffset="100248.66">21605 16991,'0'0,"0"-25,-25 25,25-24,-25 24,0 24,1 1,24 0,-25-25,25 25,0 0,0-1,0 1,25-25,-25 25,24-25,1-25,0 25,0 0,-25-25,25 25,-25-24,0-1,0 0,0 0,0 0,-25 1,25-1,-25 25,25-25,-25 25,50 0,0 0,0 0,-1 0,26 0,-25 0,0 0,0 0,-1 0,1 0,0 0,0 0,0 0,-1 0,-24-25,25 25,0 0,0 0,-25-25,0 1,-25 24,0 0,0 0,1 0,-1 0,0 24,0-24,0 0,1 25,-1-25,25 25,-25-25,25 25,25-25,0 0,-1 0,1 0,0-25,0 25,0 0,-1 0,-24-25,25 25,0 0,-25-25,25 25,0 0,-25 25,0 0,24 0,-24 0,0-1,0 26,0-25,0 24,0-24,0 25,25-25,-25 24,0-24,0 25,0-26,0 1,0 25,0-25,0-1,0 1,0 0,-25-25,25-25,-24 25,24-25,-25 25,25-24,-25-1,25 0,0 0,0 0,25 1</inkml:trace>
  <inkml:trace contextRef="#ctx0" brushRef="#br0" timeOffset="100868.56">22572 16867,'0'0,"-25"-25,1 25,-1-24,0 24,0 0,25 24,-25-24,1 25,-1-25,0 25,0-25,25 25,-25-25,25 25,0-1,0 1,25-25,0 0,0 0,0 0,-1 0,1 0,0 0,-25-25,25 25,0-24,-25 48,24-24,-24 25,25-25,0 0,0 0,0 0,-25-25,24 25,1 0,-25-24,25 24,-25-25,25 0,-25 0,25-24,-25 24,0 0,0 0,0 0,0-24,0 24,0-25,0 26,0-1,0 0,0 0,0 0,0 1,0 48,0 1,-25 0,25 0,0 0,0-1,0 26,0-25,0 0,0 24,0 1,0-25,0 24,0-24,25 0,-25 24,0-24,25 0,-25 0,0 0,24-1,-24 1</inkml:trace>
  <inkml:trace contextRef="#ctx0" brushRef="#br0" timeOffset="101232.58">22671 16842,'-24'0,"48"0,1 0,0 0,0 0,0 0,0 0,-1 0,1 0,0 0,0 0,0 0,-1 0,1 0,-25-24,25 24,0-25,0 25,-25-25,0 50,0 0,0-1,0 1,0 0,0 0,24 0,-24-1,25 1,0 0,0-25,0 25</inkml:trace>
  <inkml:trace contextRef="#ctx0" brushRef="#br0" timeOffset="101356.32">23192 16718,'-24'-24,"-1"-1</inkml:trace>
  <inkml:trace contextRef="#ctx0" brushRef="#br0" timeOffset="102233.61">23292 16842,'0'25,"0"0,-25 0,25 0,0-1,0 1,0 0,-25-25,25-25,0 0,0 1,25 24,-25-25,0 0,25 25,-25-25,24 0,-24 1,25 24,-25-25,25 25,0 0,0 0,-1 25,1-1,-25 1,25-25,0 25,0-25,-1 0,-24-25,25 25,-25-25,0 1,0-1,0 0,0 0,-25 25,1 0,-1 0,25 25,-25-25,0 25,25 0,0-1,0 1,25-25,0 0,-25 25,25-25,-1 0,1 0,-25-25,25 25,0 0,0 0,-1 0,1 0,0 0,-25 25,0 0,25-25,-25 25,0-1,25-24,-25 25,0 0,24-25</inkml:trace>
  <inkml:trace contextRef="#ctx0" brushRef="#br0" timeOffset="102704.88">23540 15875,'0'-25,"0"0,24 25,1 0,0 0,0 25,0-25,24 25,-24-25,25 25,-26 0,26-1,0 1,-1 0,-24 25,25-26,-25 26,24-25,-24 24,0-24,0 25,-1-1,1 1,-25 0,25 24,-25-24,25 24,-25 1,0-26,0 26,0-1,0 0,-25-24,25 24,-25-24,25 24,-25-24,1 0,-1-1,0 1,0-25,-24-1,24 26,-25-25,1-25,-1 25,25-25,-25 0,1 0,-1 0,25 0,-24-25,24 25,0-25,0 25,1-25,-1 25</inkml:trace>
  <inkml:trace contextRef="#ctx0" brushRef="#br0" timeOffset="102924.36">24631 17214,'0'0,"0"-24,0-1,0 0,-25 0</inkml:trace>
  <inkml:trace contextRef="#ctx0" brushRef="#br0" timeOffset="129136.23">10220 12650,'0'25,"0"0,24-25,-24 25,0 0,25-25,-25 24,0 1,25 0,-25 0,0 0,25-1,-25 1,25-25,-25 25,0 0,24-25,-24 25,25-1,-25 1,25 0,-25 0,25-25,-25 25,0-1,25-24,-25 25,24 0,-24 0,0 0,25 0,-25-1,0 1,25-25,-25 25,0 0,25 0,-25-1,25 1,-1 0,-24 0,0 0,25-1,-25 1,25 0,-25 0,25 0,-25-1,25 1,-25 0,24 0,-24 0,25-25,-25 24,25 1,-25 0,25 0,0 0,-25-1,24 1,-24 0,25 0,-25 0,25-25,-25 24,0 1,0 0,25 0,-25 0,0-1,0 1,25-25,-25 25,0 0,0 0,-25-50,0 25,0 0,0-25,1 25,-1 0,25-25,0 0,0 50,0 0,25 0,-25 0,24-25,-24 24,25-24,-25 25,25 0,0 0,0-25,-1 0,1 0,-25-25,25 25,-25-25,25 25,-25-25,0 1,25 24,-25-25,0 0,24 25,-24-25,0 0,25 1</inkml:trace>
  <inkml:trace contextRef="#ctx0" brushRef="#br0" timeOffset="132446.2">17363 11584,'0'25,"0"-1,0 1,0 0,0 0,0 0,0-1,0 1,0 0,0 0,0 0,0-1,0 1,0 0,-25 0,25 0,0-1,0 1,0 0,0 0,0 0,0-1,0 1,0 0,0 0,0 0,0 0,0 24,0-24,0 0,0 0,0 24,-24-24,24 25,0-26,0 26,0 0,0-26,0 26,0 0,0-1,0 1,0-25,0 24,0 1,0-1,0 1,0-25,0 24,0 1,0 0,-25-1,25 1,0 0,0-1,-25 1,25-1,0 1,0 0,0-1,0 1,-25-1,25 1,0 0,0-1,0 1,0-1,0 1,0 24,0-24,0 0,0-1,0 1,0 0,0-1,0 26,0-26,0 1,0-1,0 1,-25 0,25-1,0 1,-24-1,24 1,0 0,0-1,-25 1,25-25,0 24,0-24,0 25,0-26,0 26,0-25,0 0,0 0,0-1,0 1,0 0,0 0,0 0,0-1,0 1,0 0,25-25</inkml:trace>
  <inkml:trace contextRef="#ctx0" brushRef="#br0" timeOffset="133605.31">19521 10145,'0'0,"0"-25,-25 25,1 0,-1 0,0 0,0 0,0 0,1 0,-1 25,0-25,0 0,0 0,1 25,-1-25,0 25,0-25,0 0,1 25,-1-1,0-24,0 25,0-25,1 25,-1 0,0 0,0-1,0 1,25 0,-24 0,-1 0,25-1,0 1,-25 0,25 0,0 0,0-1,25 1,0 0,-1-25,1 25,0-25,0 25,0-25,24 0,-24 24,25-24,-1 0,1 25,-1-25,-24 0,25 0,-1 25,1-25,-25 0,24 0,-24 0,25 0,-25 0</inkml:trace>
  <inkml:trace contextRef="#ctx0" brushRef="#br0" timeOffset="133956.28">19844 10517,'0'-25,"-25"25,0 0,0 0,25 25,-24-25,24 25,-25 0,25 0,-25-1,25 1,0 0,0 0,0 0,0-1,0 1,25 0,0-25,-1 25,1-25,25 0,-25-25,-1 25,1 0,25-25,-25 25,-1-25,26 1,-25 24,-25-25,25 0,-25 0,0 0,0 1,0-1,0 0,-25 0,0 0,0 1,0 24,1-25,-1 25,0 0,0-25,0 25,1 0,24 25</inkml:trace>
  <inkml:trace contextRef="#ctx0" brushRef="#br0" timeOffset="134272.31">20389 10542,'25'0,"0"25,0-25,0 0,-1 0,1 0,0 0,0 0,24 0,-24 0,0 0,0 0,0 0,0 25,-1-25</inkml:trace>
  <inkml:trace contextRef="#ctx0" brushRef="#br0" timeOffset="135105.4">21084 10492,'0'0,"0"-24,0-1,0 0,0 50,0 0,0-1,0 1,0 0,25 0,-25 0,0-1,0 26,25-25,-25 0,0 24,0-24,0 0,0 24,0-24,0 0,0 0,0 0,24-1,-24 1,0 0,0 0,0 0,0-1,0-48,0-1,0 0,0 0,0 0,-24-24,24 24,0-25,0 26,0-26,0 25,0-24,0 24,0-25,0 25,0-24,0 24,0 0,24-24,-24 24,25 0,0 0,-25 0,25 25,0-24,-1-1,1 25,0 0,0 0,0 0,-1 0,1 0,0 0,-25 25,25-25,0 24,-25 1,0 0,-25-25,0 25,0 0,0-25,1 24,-26-24,25 25,0-25,1 0,-1 25,0-25,0 0,0 25,25 0</inkml:trace>
  <inkml:trace contextRef="#ctx0" brushRef="#br0" timeOffset="136249.27">21456 10790,'25'0,"-25"-25,25 25,-1 0,-24-25,25 25,-25-24,25 24,-25-25,25 25,0-25,-25 0,24 25,-24-25,25 1,-25-1,25 25,-25-25,0 0,0 0,0 1,0-1,0 0,-25 25,25-25,-25 25,50 25,0 0,0 0,0-1,0 1,-1 0,-24 0,25-25,-25 25,25-1,-25 1,25-25,-25 25,0 0,25-25,-25 25,24-25,1-25,0 25,0 0,-25-25,25 25,-25-25,24 25,1-25,-25 1,25-1,-25 0,0 0,-25 50,25 0,0 0,-25-1,25 1,0 0,0 0,25-25,0 0,-25-25,0 0,0 0,25 1,-25-1,25 25,-25-25,24 0,1 0,0 25,-25-24,25-1,0 0,-1 0,-24 50,0 0,0 0,0-1,0 1,0 0,0 25,0-26,0 1,0 0,0 25,0-26,0 1,0 25,0-25,0 24,0-24,0 25,0-26,0 1,0 0,0 25,0-26,0 1,0 0,25-50,-25 0,0 1,0-1,0 0,0-25,0 26,0-1,0-25,0 1,0 24,0-25,0 25,25-24,-25 24,25-25,-25 26,25-1,-25 0,0 0,24 25,-24-25,25 25,0 0,0 25,-25 0,0 0,0 0,0-1,-25 1,0 0,0-25,25 25,-24-25,-1 25,0-25,0 24</inkml:trace>
  <inkml:trace contextRef="#ctx0" brushRef="#br0" timeOffset="136988.37">22696 10567,'0'-25,"0"50,-25-25,25 25,0-1,0 1,25-25,0 0,-25-25,25 25,-25-24,25 24,0-25,-1 25,1 0,0 0,0 0,0-25,-1 25,-24-25,0 0,0 1,0-1,-24 25,-1-25,0 25,25 25,-25-25,25 25,25-25,0 0,0 0,-1 0,1-25,0 25,-25 25,0-1,0 1,0 0,25 0,-25 24,0-24,0 25,0-25,0 24,0-24,0 25,0-26,0 1,0 25,0-25,0-1,-25 1,25 0,0 0,-25-25,0 0,25-25,-24 25,24-25,-25 0,0 1,25-1,-25 0,25 0,0 0,0 1</inkml:trace>
  <inkml:trace contextRef="#ctx0" brushRef="#br0" timeOffset="137668.24">23440 10443,'-24'0,"-1"0,0 0,0 25,0-25,1 0,-1 24,0 1,0-25,25 25,0 0,25-25,0 0,0 0,-1-25,1 25,-25-25,0 50,0 0,0 0,25-25,-25 24,25-24,0 0,-1 0,1 0,0 0,0 0,0-24,-1-1,1 25,-25-25,25 0,-25 0,25 1,-25-1,0 0,0 0,0-24,0 24,0 0,0-25,0 26,0-26,0 25,0 0,0 1,0-1,0 0,0 50,0 0,0-1,0 1,0 0,0 0,25 49,-25-49,0 25,0-26,0 1,0 0,0 25,24-26,-24 1,0 0,0 0,0 0,25-1,-25 1,0 0,0 0,25-25</inkml:trace>
  <inkml:trace contextRef="#ctx0" brushRef="#br0" timeOffset="138035.97">23440 10344,'25'0,"0"0,0 0,0 0,-25 24,24-24,1 0,0 0,0 0,0 0,-1 0,26 0,-25 0,0 0,-1 0,1-24,0 24,0-25,0 25,-25-25,0 50,0 0,0-1,0 1,0 0,0 0,0 0,0-1,25 1,-25 0,24-25,-24 25,0 0,25-25,-25 24,25-24,-25 25,25-25,0 25</inkml:trace>
  <inkml:trace contextRef="#ctx0" brushRef="#br0" timeOffset="138200.23">24135 10344,'0'-25</inkml:trace>
  <inkml:trace contextRef="#ctx0" brushRef="#br0" timeOffset="138826.21">24135 10567,'0'-25,"0"0,25 25,-25-25,0 1,25 24,-25-25,24 25,-24-25,25 25,0 0,-25 25,0 0,0-1,25 1,0-25,-1 0,1-25,0 25,-25-24,25 24,-25-25,25 25,-25-25,0 0,0 0,0 1,24 24,-24 24,0 1,25 0,-25 0,25 0,0-1,-25 1,25 0,-25 25,24-26,-24 1,25 0,-25 0,25 0,-25-1,-25-24,0-24,1 24,-1-25,0 25,-25-25</inkml:trace>
  <inkml:trace contextRef="#ctx0" brushRef="#br0" timeOffset="139700.6">19174 10964,'0'0,"-25"0,0 0,1 0,-1 0,0 0,25 24,25-24,0 0,-1 25,26-25,-25 0,24 0,1 0,0 0,24 0,-24 25,24-25,1 0,24 0,-25 25,25-25,-24 0,24 25,25-25,-25 24,25-24,-25 0,25 25,1-25,-1 0,0 0,0 25,0-25,-25 0,25 25,-25-25,0 0,-24 25,-1-25,1 0,-26 25,-24-25,0 0,0 0,-1 0</inkml:trace>
  <inkml:trace contextRef="#ctx0" brushRef="#br0" timeOffset="140096.94">22299 11311,'25'0,"0"0,0 0,0 0,-1 0,1 0,25 0,-1 0,1 25,0-25,24 0,1 0,-26 0,50 0,-24 0,-1 0,25 0,-24 25,24-25,0 0,-24 0,-1 24,0-24,1 0,-1 0,1 25,-26-25,1 0,-25 0,24 25,-24-25</inkml:trace>
  <inkml:trace contextRef="#ctx0" brushRef="#br0" timeOffset="143587.22">18802 12675,'25'-25,"-25"50,-25 0,25 0,-25-25,0 25,25-1,-24 1,-26 0,25 0,0 0,1-1,-26 1,0 0,25 0,-24 0,24-1,-25 1,26 0,-1 0,0 0,0-1,25 1,-25-25,25 25,0 0,0 0,0 0,25-1,0-24,0 0,0 25,-1-25,1 25,25-25,-1 0,-24 25,25-25,0 25,-1-25,-24 0,25 24,-1-24,1 0,-25 25,-1-25,26 0,-25 0,0 0,-1 25,1-25,-25-25,-25 0,1 1,24-1,0 0,-25 0,25 0,0 1,0-1,-25-25,25 25,0-24,0 24,0-25,0 25,0-24,0-1,0 25,0-24,0 24,0-25,0 26,0-1,0 0,0 0,-25 25,25-25,-25 25,1 0</inkml:trace>
  <inkml:trace contextRef="#ctx0" brushRef="#br0" timeOffset="144018.24">19124 12229,'0'0,"0"-25,0 0,25 0,0 25,0 0,0 0,-1 0,1 0,0 25,0-25,0 25,-1-25,-24 25,25 0,-25-1,0 1,0 0,-25-25,25 25,-24 0,-1-25,0 24,0-24,0 25,1-25,-1 0,0 25,0-25,0 0</inkml:trace>
  <inkml:trace contextRef="#ctx0" brushRef="#br0" timeOffset="144586.29">19521 13122,'25'0,"0"0,0 0,0 0,-1 0,1 0,0 0,25 0,-26 0,1 0,0 0,0 0,0 0,-1 0,1 0,0-25,0 25,0 0,-25 25</inkml:trace>
  <inkml:trace contextRef="#ctx0" brushRef="#br0" timeOffset="144826.96">19546 13221,'25'0,"0"0,0 0,-1 0,1 0,0 0,0 0,24 0,-24 0,0 25,25-25,-26 0,1 0,0 0,0 0,0 25,-1-25,1 0,0 0,0 0</inkml:trace>
  <inkml:trace contextRef="#ctx0" brushRef="#br0" timeOffset="146342.56">20836 12874,'0'-25,"-25"25,0 0,25-25,-24 25,-1 0,25-25,-25 25,25 25,-25-25,25 25,-25-25,25 25,-25-1,25 1,-24 0,24 0,0 0,0-1,0 1,0 0,0 0,0 0,24-1,1 1,0-25,0 25,0-25,0 0,-1 0,1-25,0 25,0 0,0-25,-1 25,1-24,0 24,0-25,0 0,-25 0,0 0,0 1,-25 24,25 24,-25-24,25 25,0 0,0 0,0 0,0-1,0 1,25 0,0 0,-1 0,1-25,0 25,0-25,0 0,-1 0,1 0,0 0,0 0,0 0,-1-25,1 0,0 25,-25-25,0 0,0 0,0 1,0-1,0 0,-25 0,25 0,0 1,-25 24,25-25,-24 25</inkml:trace>
  <inkml:trace contextRef="#ctx0" brushRef="#br0" timeOffset="146739.31">21406 13196,'0'-25,"0"0,-24 25,24 25,0 0,0 0,0 0,0 0,-25-1,25 1,0 0,0 0,0 0,0-1,0 1,-25 0,25 0,0 0,-25-1,25 1,0 0,-25-25,25 25,0 0,25-25,0 0,0 0,0 0,-1 0,1 0,0 0,0 0,0 0,-1 0,26 0</inkml:trace>
  <inkml:trace contextRef="#ctx0" brushRef="#br0" timeOffset="147170.26">21754 13047,'0'0,"-25"0,25 25,25-25,0 0,-1 25,1-25,0 0,0 0,0 0,-1 0,1 0,0 0,0 0,0 0,-1 0,1 0,0 25,0-25,0 0,-1 0,1 0</inkml:trace>
  <inkml:trace contextRef="#ctx0" brushRef="#br0" timeOffset="147586.27">22299 12898,'0'-24,"0"48,0 1,0 0,0 0,25-25,-25 25,0-1,0 1,0 0,0 0,0 0,0-1,0 1,0 0,0 0,0 0,0 0,0-1,0 1,0 0,0 0,0 0,0-1,0 1,0 0,-25-25</inkml:trace>
  <inkml:trace contextRef="#ctx0" brushRef="#br0" timeOffset="147959.2">22597 12973,'0'-25,"-25"25,0 0,1 0,-1 0,0 0,0 0,0 0,25 25,-24-25,-1 0,25 25,0-1,0 1,0 0,0 0,25-25,-25 25,24-25,-24 24,25-24,0 25,0 0,0-25,-25 25,24-25,1 25,0 0,-25-1,25-24</inkml:trace>
  <inkml:trace contextRef="#ctx0" brushRef="#br0" timeOffset="148266.1">22771 13146,'0'0,"25"0,-25-24,0 48,0 1,0 0,24-25,-24 25,0 0,0 0,0-1,25 1,-25 0,25 0,0 0,0-50,-1 25,-24-25,25 25,-25-25,0 0,25 1,-25-1,25 0,-25 0,25 0,-25 0,0 1,0-1,24 0,-24 0</inkml:trace>
  <inkml:trace contextRef="#ctx0" brushRef="#br0" timeOffset="148942.19">21034 12328,'-24'0,"-1"0,0 0,25 25,-25-25,0 0,1 25,-1-25,0 24,0 1,0-25,1 25,-1 0,0 0,0-1,0 1,25 0,-25 0,25 24,-24-24,24 0,-25 25,0-1,25-24,-25 25,25-1,-25-24,1 25,-1-1,25 1,-25-1,25 1,-25 0,25-1,0 26,0-26,0 1,0 0,25-1,0 1,-25-1,25 1,-1 0,1-26,25 26,-25-25,24 24,1-24,0 0,-1 0,1 0,-1-1,26 1,-1 0</inkml:trace>
  <inkml:trace contextRef="#ctx0" brushRef="#br0" timeOffset="149598.76">23019 12378,'0'-25,"25"25,-25 25,24-25,-24 24,25-24,0 25,-25 0,25 0,24 0,-24-1,0 26,0 0,0-26,24 26,-24 0,0-1,0 26,24-26,-24 1,0 24,-25-24,25 24,-25 1,0-26,0 26,0-26,0 26,-25-26,0 1,0 0,25-1,-25-24,-24 0,24 24,0-49,0 25,1 0,-26-25,25 25,0-25,-24 0,24 0,0 0,0 0,1 0</inkml:trace>
  <inkml:trace contextRef="#ctx0" brushRef="#br0" timeOffset="150290.21">23713 13146,'-25'0,"50"0,0 0,-25-24,25 24,0 0,-1 0,1 0,0 0,0 0,0 0,0 0,-1 0,1 0,0 0,0 0,0 0,-1 0,1 0,0 0,0 0,0 0,-25-25</inkml:trace>
  <inkml:trace contextRef="#ctx0" brushRef="#br0" timeOffset="151114.31">24581 12948,'0'0,"0"-25,-24 25,-1 0,0 25,0-25,25 25,-25-25,25 25,-24-25,-1 24,0 1,25 0,-25-25,25 25,0 0,-25-1,25 1,0 0,0 0,0 0,25 0,0-1,0-24,0 0,-1-24,1 24,0-25,0 0,0 0,-1 0,-24 0,0 1,0 48,0 1,0 0,0 0,0 0,0 0,0-1,25 1,0 0,0 0,0-25,-1 0,1 0,0 0,-25-25,25 25,0 0,-25-25,24 25,-24-25,0 1,25-1,-25 0,0 0,0 0,0 0,0 1,0-1,0 0,0 0,0 0,-25 25,25-24</inkml:trace>
  <inkml:trace contextRef="#ctx0" brushRef="#br0" timeOffset="151446.84">25078 13097,'0'0,"0"25,0-1,-25-24,25 25,0 0,0 0,25 0,-25 0,0-1,24-24,-24 25,25 0,0-25,-25 25,25-25,0 0,-1 0,-24-25,25 25,-25-25,0 0,0 1,0-1,-25 0,25 0,-24 0,-1 0,0 25,0-24,-24-1,24 25,0 0,0 0</inkml:trace>
  <inkml:trace contextRef="#ctx0" brushRef="#br0" timeOffset="152658.73">19472 14833,'-25'0,"0"0,0 0,50 0,0 0,0 0,-1 0,1 0,0 0,0 0,0 0,24 0,-24 0,25 0,-25 0,24 0,-24 0,25-25,-26 25,1 0,0 0,0 0,0 0,-1 0,-48 0</inkml:trace>
  <inkml:trace contextRef="#ctx0" brushRef="#br0" timeOffset="152950.81">19496 14982,'-24'0,"24"25,24-25,1 0,0 0,25 0,-25 0,-1 0,1-25,25 25,-25 0,-1 0,26 0,-25 0,0 0,-1 0,1 0,0 25,0-25</inkml:trace>
  <inkml:trace contextRef="#ctx0" brushRef="#br0" timeOffset="155442.11">21010 14759,'0'25,"-25"-25,50 0,-1 0,1 0,0-25,-25 0,0 50,-25 0,0-1,1 1,24 0,-25 0,0 0,0-1,0 1,1 25,-1-25,0-1,0 1,0 0,1 0,-1 0,0-1,0 1,25 0,-25-25,0 25,1 0,24-1,24-24,1 0,0 0,0 0,25 0,-26 25,1-25,0 0,25 0,-26 0,26 0,-25 0,0 0,24 0,-24 0,0 0,24 25,-24-25,0 0,0 0,0 0,-1 0,-24 25,25-25,-25-25,-25 0,25 0,0 1,-24-1,24 0,0 0,-25-24,25 24,0 0,0-25,0 26,0-1,-25-25,25 25,0-24,0 24,-25-25,25 26,0-1,0 0,-25 0,25 0</inkml:trace>
  <inkml:trace contextRef="#ctx0" brushRef="#br0" timeOffset="155874.04">21654 15081,'25'-25,"0"25,0 0,0 0,0 0,-1 0,1 0,0 0,25 0,-26 0,26 0,-25 0,24 0,-24 0,25 0,-1 0,-24 0,0 0,0 0,0 0,-1 0,-24 25,25-25</inkml:trace>
  <inkml:trace contextRef="#ctx0" brushRef="#br0" timeOffset="156202.17">22423 14784,'0'-25,"0"0,25 25,-25 25,0 0,0-1,25 1,-25 0,0 0,0 0,0 24,25-24,-25 25,0-26,0 26,0-25,25 24,-25-24,0 0,0 0,0 0,24-1,-24 1,0 0,0 0,0 0,0 0,0-1</inkml:trace>
  <inkml:trace contextRef="#ctx0" brushRef="#br0" timeOffset="156531.22">22870 14957,'-25'0,"0"0,1 25,-1-25,0 0,0 0,0 0,-24 25,24-25,0 0,0 0,0 0,1 0,-1 0,25 25,25-25,-25 24,24-24,-24 25,25 0,0-25,0 25,0 0,-1-25,1 24,0 1,0-25,0 25,24 0,-24-25,0 25,0-1,0-24,-1 25,1-25,0 0,-25 25</inkml:trace>
  <inkml:trace contextRef="#ctx0" brushRef="#br0" timeOffset="156841.97">23093 15032,'0'0,"0"24,0 1,25 0,-25 0,0 0,0-1,0 1,0 0,0 0,25-25,-25 25,25-25,-1-25,1 25,-25-25,25 0,-25 0,25 1,-25-1,25 0,-1 0,-24 0,25 1,-25-1,25-25,-25 25,25 1,-25-1,0 0,25-25</inkml:trace>
  <inkml:trace contextRef="#ctx0" brushRef="#br0" timeOffset="157882">18628 14560,'0'0,"25"0,0-24,0-1,0 25,-25-25,24 25,-24 25,-24 0,-1-1,25 1,-25 0,0-25,0 25,1 24,-1-24,0 0,0 0,-25 0,26-1,-1 26,-25-25,25 0,1-1,-1 1,0-25,25 25,-25 0,0-25,25 25,0-1,0 1,0 0,25-25,0 25,0-25,0 0,-1 25,1-25,0 0,25 0,-26 24,26-24,-25 0,25 25,-26-25,1 0,25 25,-25-25,-1 0,1 25,0-25,0 0,0 0,-1 0,1-25,-25 0,25 25,-25-25,25 1,-25-1,0 0,25-25,-25 26,0-1,0-25,0 25,0-24,0-1,0 1,0 24,0-25,-25 1,25 24,-25-25,25 25,-25 1,25-1,0 0,-25 0,25 0,-24 25,24-24,-25 24</inkml:trace>
  <inkml:trace contextRef="#ctx0" brushRef="#br0" timeOffset="158215.21">19124 14089,'0'-25,"25"0,-25 1,25 24,0-25,0 25,-1 0,1 0,0 0,0 25,0-25,-1 0,1 24,0 1,-25 0,0 0,0 0,0-1,0 1,-25 0,25 0,-25 0,1-1,-1 26,0-25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14T11:16:20.81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11460 4316,'0'0,"-25"0,0 0,0 0,1 0,-1 0,0 0,0 0,0 0,1-25,-1 25,0 0,0 0,25-25,-25 25,0 0,1 0,48 0,1 0,0 0,0 0,0 0,24 0,1 0,0 0,-1 0,26-24,-1 24,0-25,1 25,24-25,-25 25,1-25,24 0,-25 25,1-24,-1-1,1 25,-26-25,1 25,0-25,-1 25,1-25,-25 25,-1 0</inkml:trace>
  <inkml:trace contextRef="#ctx0" brushRef="#br0" timeOffset="400.41">13295 3770,'0'0,"0"25,0 0,25-25,0 0,0 0,0 0,24 0,-24 0,25 0,-1 0,1 0,-1-25,26 25,-26 0,26-25,-26 25,26 0,-26-24,26 24,-26 0,26-25,-26 25,-24 0,25 0,0 0,-26 0,1 0,0 0,0-25,0 25,-50 0</inkml:trace>
  <inkml:trace contextRef="#ctx0" brushRef="#br0" timeOffset="4747.18">17289 12502,'-25'0,"0"0,0 0,1 0,-1 0,0 0,0 0,0 0,1 0,-1 0,0 0,0 0,0 0,1 0,-1 0,0 0,0 0,0-25,1 25,-1 0,0 0,0 0,0 0,1 0,-1 0,0 0,0 0,0 0,1 0,-1 0,-25 0,25 0,1 0,-1 0,0 0,-25 0,25 0,1 25,-1-25,-25 0,25 0,-24 0,24 0,-25 0,1 0,24 0,-25 0,1 0,-1 24,25-24,-24 0,-1 0,1 0,-1 0,0 0,26 0,-26-24,25 24,-24 0,24 0,-25-25,25 25,0 0,-24 0,24-25,0 25,-24 0,24 0,0 0,-25 0,26 0,-26 0,25 0,-24 0,24 0,0 25,-25-25,26 0,-1 0,-25 0,25 25,1-25,-1 0,0 0,0 0,0 0,25 24,-24-24,-1 0,0 0,25 25,-25-25,0 0,1 0,-1 0,0 0,0 0,0 0</inkml:trace>
  <inkml:trace contextRef="#ctx0" brushRef="#br0" timeOffset="4891.36">14163 12601,'-24'0,"-1"0,25-25</inkml:trace>
  <inkml:trace contextRef="#ctx0" brushRef="#br0" timeOffset="6100.35">14114 12601,'-25'0,"0"0,25 25,-25-25,1 0,-1 0,0 0,25 24,-25-24,0 0,1 0,24 25,-25-25,0 25,0-25,25 25,-25-25,1 25,-1-1,0 1,0 0,0 0,1-25,24 25,-25-25,0 0,25 24,-25 1,0-25,1 25,-1 0,0-25,25 25,-25-25,25 24,-25-24,25 25,-24-25,-1 25,0-25,25 25,-25-25,25 25,-25-25,25 24,-24-24,24 25,-25-25,25 25,-25-25,25 25,-25 0,0-25,25 25,-25-25,25 24,0 1,-24-25,24 25,-25-25,25 25,-25 0,25-1,-25-24,25 25,0 0,0 0,0 0,0-1,0 26,0-25,0 0,0-1,0 1,0 0,0 0,0 0,0-1,25 1,0 0,-25 0,25 0,-25-1,24 1,-24 0,25 0,-25 0,25-1,-25 1,25 0,0 0,0-25,-25 25,24-1,1-24,0 25,0-25,0 25,-1 0,1-25,-25 25,25-25,0 24,0 1,-1-25,1 25,0 0,0-25,0 25,-1-25,1 25,0-25,0 24,24-24,-24 0,0 0,0 25,0-25,24 0,-24 0,0 0,0 0,-1 0,1 25,0-25,0 0,-25 25,25-25,-1 0,1 0,0 25,0-25,24 0,-24 0,0 0,0-25,25 25,-26 0,26-25,-25 25,24-25,-24 25,25-25,-25 25,24-24,-24 24,25 0,-26-25,1 25,0 0,25-25,-26 25,1 0,0 0,0 0,0 0,-1-25,1 25,0 0,0 0,24-25,-24 25,25 0,-25-25,24 25,-24 0,25-24,-25 24,24 0,1-25,-25 25,24 0,-24 0,25-25,-26 25,26 0,-25 0,0 0,24 0,-24-25,0 25,24 0,-24 0,25-25,-25 25,24-24,1 24,-1-25,-24 25,25-25,-1 25,1 0,0-25,-1 25,1-25,0 25,-1-24,-24 24,25 0,-1-25,1 25,-25-25,24 25,1-25,-25 0,24 1,1 24,-25-25,24 0,-24 0,0-24,24 24,-24 0,0 0,0-24,0-1,-1 25,1-24,0-1,0 25,0-24,-1-1,-24 0,25 1,-25-1,0 25,0-24,0 24,0-25,0 25,-25-24,1 24,-1 0,0 0,0 1,0-1,-24 0,24 0,-25 0,1 25,24 0,-25-24</inkml:trace>
  <inkml:trace contextRef="#ctx0" brushRef="#br0" timeOffset="7882.33">17264 15280,'0'0,"-25"-25,50 25,0 0,0 0,-1 0,1 0,0 0,25-25,-26 25,26 0,0 0,-1 0,26-25,-26 25,26 0,-26-25,26 25,-1 0,-24-24,24 24,-24 0,-1 0,1-25,0 25,-1 0,-24 0,0 0,0 0,-1 0,-48 0,-1 0,0 0,0 0</inkml:trace>
  <inkml:trace contextRef="#ctx0" brushRef="#br0" timeOffset="8222.32">17314 15528,'24'0,"-24"-25,25 25,25 0,-25 0,24 0,1 0,0-25,24 25,0 0,1-25,-1 25,1 0,24-24,-25 24,25 0,-24-25,-1 25,1 0,-1-25,-24 25,24-25,-24 25,-25 0</inkml:trace>
  <inkml:trace contextRef="#ctx0" brushRef="#br0" timeOffset="10859.12">18331 15553</inkml:trace>
  <inkml:trace contextRef="#ctx0" brushRef="#br0" timeOffset="10984.11">18306 15577,'-25'25,"0"-25,25 25,-25 0,1 0,-1-1,0 1,25 0,-25 0,0 0,1-1,-1 1,0 0</inkml:trace>
  <inkml:trace contextRef="#ctx0" brushRef="#br0" timeOffset="11412.28">17835 15900,'0'25,"-25"-25,25 24,-25 1,25 0,0 0,0 0,0-1,25-24,-25 25,25-25,-1 0,1 0,0 0,0 0,0 0,24-25,-24 25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14T11:16:43.04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13271 7491,'0'-25,"0"0,0 1,0-1,0 0,-25 0,25 0,0 1,0-1,0 0,0 0,0 0,0 1,-25-1,25 0,0 0,-25 0,25 1,0-1,0 0,-25 25,25-25,0 0,-25 1,25-1,0 0,-24 0,24 0,-25 0,25 1,-25 24,25-25,0 0,-25 0,0 0,25 1,-24-1,-1 25,25-25,-25 0,0 0,25 1,-25 24,1-25,24 0,-25 25,0-25,0 0,25 1,-25 24,1-25,24 0,-25 25,0-25,0 0,0 1,1-1,-1 25,0-25,0 25,25-25,-25 25,1-25,-1 25,0-24,0 24,0 0,1-25,-1 25,0-25,0 25,0-25,1 25,-1-25,0 25,0 0,0-24,0 24,1-25,-1 25,0-25,0 25,-24-25,24 25,0 0,0-25,0 25,1-24,-26 24,25 0,0 0,-24 0,24-25,0 25,-24 0,24 25,-25-25,1 0,24 0,-25 24,1-24,24 0,-25 25,1-25,24 0,-25 0,0 25,26-25,-26 0,0 0,1 0,24 0,-25 0,1 0,-1 0,25 25,-24-25,-1 0,25 0,-24 0,-1 0,25 25,-24-25,-1 0,25 0,-24 24,-1-24,25 0,-24 0,-1 25,25-25,-24 25,-1-25,0 25,1-25,24 25,-25-25,1 24,-1 1,25 0,-24-25,-1 25,25 0,-24-1,-1 1,25 0,-24-25,24 25,-25 0,26-1,-1 1,0-25,-25 25,26 0,-1-25,0 25,0-25,0 24,1 1,-1-25,0 25,0 0,0-25,0 25,1-1,-1 1,0-25,0 25,0 0,1-25,-1 25,0-1,0 1,0-25,1 25,24 0,-25 0,0-25,0 25,25-1,-25 1,1-25,24 25,-25 0,25 0,-25-25,0 24,25 1,-25-25,25 25,-24 0,24 0,-25-25,25 24,-25 1,0 0,25 0,-25 0,25-1,-24 1,-1 0,25 0,-25 0,25-1,-25-24,25 25,0 0,-25-25,25 25,0 0,0-1,0 1,0 0,0 0,0 0,0-1,0 1,0 0,0 0,0 0,0-1,0 1,0 0,25-25,-25 25,0 0,25-1,-25 1,25 0,-25 0,25 0,-25 0,24-1,1 1,0 0,0 0,0 0,-25-1,24-24,1 25,0 0,0 0,0-25,-25 25,24-25,1 24,0-24,-25 25,25-25,0 0,-1 25,1-25,0 25,0-25,0 0,-1 25,1-25,0 0,25 0,-26 0,1 24,25-24,-25 0,24 0,-24 0,0 25,25-25,-26 0,26 25,-25-25,24 0,-24 25,25-25,-25 25,24-25,-24 0,25 0,-1 24,-24-24,25 0,-1 0,-24 0,25 0,-1 0,1 0,-25 0,24 0,1 0,0 0,-1 0,1 0,-25 0,24 0,1 0,-1 0,-24 0,25 0,-1 0,1-24,0 24,-1 0,1 0,-1 0,1-25,0 25,-26 0,26 0,0 0,-1-25,-24 25,25 0,-26 0,26 0,-25 0,0 0,24 0,-24 25,0-25,0 0,0 0,24 0,-24 0,0 0,0 0,-1 0,26 0,-25 0,0 0,-1 0,1 0,25-25,-25 25,-1 0,1 0,0 0,0-25,0 25,24 0,-24 0,0-25,0 25,-1 0,1-24,0 24,0 0,24-25,-24 25,0-25,0 25,25-25,-26 25,1-25,25 25,-25-24,24 24,-24-25,0 25,24-25,-24 25,0-25,0 25,0-25,-1 25,1 0,0-24,0 24,0 0,-1-25,1 25,0 0,-25-25,25 25,0-25,-1 25,1 0,0-25,0 1,0 24,-1-25,1 25,0-25,-25 0,25 25,0-25,-25 0,24 25,1-24,-25-1,25 0,0 0,-25 0,0 1,25-1,0 0,-25 0,0 0,24 25,-24-24,0-1,0 0,0 0,0 0,0 1,0-1,0 0</inkml:trace>
  <inkml:trace contextRef="#ctx0" brushRef="#br0" timeOffset="2597.88">17711 6300,'0'-24,"-25"24,25-25,-25 25,25 25,0-1,0 1,0 0,25 0,-25 0,0-1,0 1,25 0,-25 0,0 0,24-1,-24 1,25 0,-25 0,25-25,-25 25,25-25,0 0,-1 0,1-25,0 25,0-25,0 0,-1 0,26 1,-25-26,24 25,1-24,24-1,-24 0,24 1,-24-1,24 1,1-1,-1 0,-24 1,24 24,1-25,-26 26,26-1,-26 0,1 0,0 0,-26 0,1 1,0 24,0 0,-25-25</inkml:trace>
  <inkml:trace contextRef="#ctx0" brushRef="#br0" timeOffset="9479.44">14932 9897,'0'-25,"0"0,0 1,0-1,-24 0,24 0,0 0,-25 1,25-1,0 0,0 0,0 0,0 1,-25 24,25-25,0 0,-25 25,25-25,0 0,-25 25,25-24,0-1,-24 25,24-25,0 0,-25 25,25-25,0 1,-25 24,25-25,-25 25,25-25,-25 0,1 0,-1 1,0-1,0 25,25-25,-25 25,1 0,24-25,-25 25,0 0,0 0,0-25,1 25,-1 0,0 0,25-24,-25 24,0 0,0 0,1 0,-1 0,0 0,0 0,0 0,1 0,-1 0,0 0,0 0,0 0,1 0,-1-25,0 25,0 0,0 0,1 0,-1-25,0 25,0 0,0 0,1 0,-1 0,0 0,0 0,0 0,1 0,-1 0,0 0,0-25,0 25,1 0,-1 0,0 0,0 0,0 0,1 0,-1 0,0 0,0 0,0 0,1 0,-1 0,0 0,0 0,0 0,0 0,1 0,-1 0,0 0,0 0,0 0,1 0,-1 0,0 0,0 0,0 25,1-25,-1 0,0 0,0 25,0-25,1 0,-1 0,0 25,0-25,0 0,1 0,-1 24,0-24,0 0,0 25,1 0,-1-25,0 25,0-25,0 25,1-25,24 24,-25-24,0 0,0 25,0 0,1-25,24 25,-25-25,0 25,0-1,0 1,25 0,-25-25,25 25,-24 0,-1-1,25 1,-25 0,25 0,-25 0,25-1,-25 1,25 0,0 0,-24 0,24-1,-25 1,25 0,0 0,-25 0,25-1,0 1,-25 0,25 0,0 0,0-1,0 1,0 0,0 0,0 0,0 0,0-1,0 1,0 0,0 0,0 0,0-1,0 1,0 0,0 0,0 0,0-1,0 1,0 0,0 0,0 0,0-1,0 1,0 0,0 0,0 0,0-1,0 1,0 0,25 0,-25 0,25-1,0 1,-25 0,24 0,-24 0,25-25,-25 24,0 1,25-25,-25 25,25 0,-25 0,25-25,-25 24,24 1,1 0,-25 0,25 0,0-1,0-24,-25 25,25 0,-1 0,1 0,0-25,-25 25,25-25,0 24,-1 1,1 0,0-25,0 25,0-25,-1 0,-24 25,25-25,0 0,0 24,0-24,-1 25,1-25,0 25,0-25,0 25,-1-25,1 25,0-25,0 24,0-24,-1 25,1-25,0 0,0 0,0 25,-1-25,1 0,0 0,0 0,0 0,-1 0,1 25,0-25,0 0,0 0,0 0,-1 0,1 0,0 0,0 0,0 0,-1 0,1 0,0 0,0 0,0-25,-1 25,1 0,0 0,0 0,0-25,-1 25,1 0,0 0,0 0,0 0,-25-25,24 25,1 0,0 0,0 0,0 0,-1 0,1-24,0 24,0 0,0 0,-1-25,1 25,0 0,0 0,0 0,-1-25,1 25,0 0,0 0,-25-25,25 25,-1 0,-24-25,25 25,0-24,0 24,-25-25,25 25,-25-25,25 25,-1-25,1 0,0 1,0 24,-25-25,25 25,-25-25,24 25,-24-25,0 0,0 0,0 1,25 24,-25-25,0 0,0 0,25 0,-25 1,0-1,0 0,0 0,25 25,-25-25,0 1,0-1,0 0,25 0,-25 0,0 1,0-1,0 0,0 0,0 0,24 25,-24-24,0-1,0 0,0 0,0 0,0 1,0-1,0 0,0 0,0 0,0 1,0-1,25 25,-25-25,0 0,0 0,0 1,0-1,0 0,25 0,-25 0,0 1,0-1,0 0,0 0,0 0,0 0,0 1,0-1,0 0,0 0,0 0,0 1,0-1,0 0,0 0,0 0,-25 1,25-1,0 0,0 0,-25 0,25 1,0-1,0 0,0 0,-24 0,24 1</inkml:trace>
  <inkml:trace contextRef="#ctx0" brushRef="#br0" timeOffset="13044.42">19670 9351,'0'-24,"-25"-1,25 0,-24 25,24-25,-25 25,25-25,-25 25,25-24,-25 24,25-25,-25 25,0-25,25 0,-24 25,-1-25,0 25,25-24,-25 24,0-25,1 25,-1-25,0 25,25-25,-25 25,0 0,1-25,-1 25,0 0,0-25,0 25,1-24,-1 24,0 0,0-25,0 25,1-25,-26 25,25-25,0 25,-24-25,24 25,0-24,-24 24,24 0,0-25,-25 25,26-25,-1 25,-25-25,25 25,0-25,1 25,-1 0,0-24,-25 24,26 0,-1-25,0 25,0 0,0 0,1-25,-26 25,25 0,0 0,1-25,-1 25,0 0,0 0,0 0,1 0,-1 0,0 0,0-25,0 25,1 0,-1 0,0 0,0 0,0 0,1 0,-1 0,0 0,0 0,0-24,1 24,-26 0,25 0,0 0,0 0,1 0,-1 0,0 0,0 0,0 0,1 0,-1 0,0 0,0 0,0 24,1-24,-1 0,0 0,0 0,0 0,1 0,-1 25,0-25,0 0,0 0,1 0,-1 25,0-25,0 0,0 0,1 0,-1 0,0 25,0-25,0 0,1 0,-1 25,0-25,0 0,0 24,1-24,-1 25,0-25,0 25,0-25,1 25,-1 0,0-25,0 24,0-24,0 25,1-25,-1 25,0-25,0 25,0-25,25 25,-24-25,-1 0,25 24,-25-24,0 0,25 25,-25-25,25 25,-24-25,24 25,-25 0,25 0,-25-25,0 24,0 1,1-25,24 25,-25-25,0 25,0-25,25 25,-25-25,1 0,24 24,-25-24,25 25,-25-25,25 25,-25-25,25 25,-25 0,25-1,-24 1,24 0,0 0,-25 0,25-1,-25 1,25 0,0 0,-25 0,25-1,0 1,-25-25,25 25,0 0,-24 0,24-1,0 1,0 0,0 0,0 0,0-1,0 1,0 0,0 0,0 0,0-1,0 1,0 0,0 0,0 0,0 0,0-1,0 1,0 0,0 0,0 0,0-1,-25 1,25 0,0 0,0 0,0-1,0 1,-25-25,25 25,0 0,0 0,0-1,0 1,0 0,0 0,0 0,0-1,0 1,0 0,0 0,0 0,0-1,0 1,0 0,0 0,0 0,0-1,0 1,0 0,0 0,25-25,-25 25,0-1,0 1,0 0,0 0,0 0,0-1,0 1,25-25,-25 25,0 0,0 0,24-25,-24 25,25-25,-25 24,25 1,0-25,-25 25,25-25,-25 25,24-25,-24 25,25-25,-25 24,25-24,0 0,-25 25,25-25,-1 0,1 0,0 0,-25 25,25-25,0 0,-1 0,1 0,-25 25,25-25,0 0,0 0,-1 25,1-25,0 0,-25 24,25-24,0 0,-1 0,-24 25,25-25,0 0,0 0,0 0,-1 0,1 0,0 0,0 0,-25 25,25-25,0 0,-1 0,1 0,0 0,0 0,0 0,-1-25,1 25,0 0,0 0,0 0,-1 0,1 0,0 0,0 0,0 0,-25-25,24 25,1 0,0 0,0 0,0 0,-1 0,1-24,0 24,0 0,0 0,-1 0,1 0,0 0,0 0,0 0,-1-25,1 25,0 0,0 0,0 0,-1 0,1 0,0 0,0-25,0 25,-1 0,1 0,25 0,-25-25,0 25,-1 0,26 0,-25-25,0 25,24 0,-24 0,0-24,24 24,-24 0,0 0,25-25,-26 25,1 0,0 0,0-25,24 25,-24 0,0-25,25 25,-26 0,1-25,25 25,-1 0,-24-24,25 24,-1-25,1 25,0-25,-1 0,1 25,0-25,-1 25,-24-25,25 25,-1-24,-24 24,0 0,24-25,-24 25,0 0,25 0,-26-25,1 25,0 0,25-25,-26 25,1-25,25 25,-25-24,-1-1,1 0,0 25,25-25,-26 0,1 1,0-1,0 0,0 0,0 0,-1 1,1-1,0 0,0 0,0 0,-1 1,1-1,0 0,0 0,0 0,-25 1,24-1,1 0,0-25,0 26,-25-1,25 0,-1 0,1-24,0 24,-25 0,25 0,0-24,-1 24,-24 0,25-25,-25 25,25 1,-25-1,0 0,0-25,0 26,0-1,0 0,0 0,0 0,0 1,-25-26,0 25,25 0,-24 1,-1-1,-25 0,25 0,-24 0</inkml:trace>
  <inkml:trace contextRef="#ctx0" brushRef="#br0" timeOffset="17260.37">13692 11237,'0'-25,"0"50,25-25,0 0,0 24,-1-24,-24 25,25-25,0 25,0 0,0-25,-1 25,1-1,0-24,-25 25,25-25,-25 25,25-25,-25 25,24-25,-24 25,25-1,0 1,-25 0,25-25,-25 25,25 0,-25-1,24-24,-48 0,-1 0,0 0,0-24,0 24,25-25,-24 25,24-25,24 50,1-25,0 0,-25 25,25-25,0 0,-25 24,24-24,1 0,-25-24,-25 24,25-25,0 0,-24 25</inkml:trace>
  <inkml:trace contextRef="#ctx0" brushRef="#br0" timeOffset="19036.34">15255 11385,'0'-24,"-25"24,0-25,0 25,1 0,-1 0,0 0,0 0,0 0,1 0,-1 0,0 0,0 0,0 0,25 25,-24-25,-1 0,25 24,-25-24,25 25,-25-25,0 25,1-25,24 25,-25-25,25 25,-25-25,25 24,-25-24,25 25,-25 0,25 0,-24-25,24 25,0-1,-25-24,25 25,-25-25,25 25,0 0,-25-25,25 25,0-1,-25-24,25 25,0 0,0 0,-24 0,24-1,0 1,0 0,0 0,0 0,0-1,0 1,0 0,0 0,0 0,0-1,-25 1,25 0,0 0,0 0,0 0,-25-1,25 1,0 0,0 0,0 0,0-1,0 1,0 0,0 0,0 0,0-1,25 1,-25 0,0 0,0 0,25-25,-25 24,0 1,24-25,-24 25,0 0,25 0,-25-1,0 1,0 0,25-25,-25 25,25-25,-25 25,25-25,-1 0,-24 24,25-24,0 0,0 0,0 0,-1 0,-24-24,25 24,0 0,0-25,0 25,-1-25,1 25,-25-25,25 25,-25-25,25 25,0-24,-25-1,24 25,-24-25,25 25,-25-25,25 25,-25-25,25 25,-25-24,25 24,-25-25,24 0,1 0,-25 0,25 25,-25-24,25-1,-25 0,25 25,-25-25,0 0,24 1,-24-1,25 0,-25 0,0 0,25 25,-25-24,0-1,25 25,-25-25,0 0,0 0,0 0,25 1,-25-1,0 0,0 0,0 0,0 1,0-1,0 0,0 0,0 0,0 1,0-1,0 0,0 0,0 0,0 1,0-1,0 0,0 0,-25 0,25 1,-25-1,25 0,0 0,-25 0,25 1,-25-1,25 0,-24 0,24 0,0 1,-25-1,25 0,-25 0,0 0,25 1,-25-1,1 25,-1-25,0 25,0 0,0 25</inkml:trace>
  <inkml:trace contextRef="#ctx0" brushRef="#br0" timeOffset="28001.24">16247 9327,'0'-25,"25"25,-25-25,25 25,-25-25,24 25,1-25,-25 1,25-1,0 25,0-25,0 0,-1 0,1 25,0-24,25-1,-26 25,1-25,0 25,25-25,-26 25,1 0,25-25,-25 25,-1 0,1 0,0 0,-25 25,25-25</inkml:trace>
  <inkml:trace contextRef="#ctx0" brushRef="#br0" timeOffset="28494.23">18976 9798,'0'-25,"24"25,-24-25,25 25,0-25,0 25,0 0,-25-24,24 24,1-25,0 25,0 0,0-25,-1 25,1 0,0-25,0 25,0 0</inkml:trace>
  <inkml:trace contextRef="#ctx0" brushRef="#br0" timeOffset="31465.2">16545 11410,'-25'0,"0"0,0 0,25-25,-24 25,-1 0,0 0,0 0,0 0,0 0,25 25,-24-25,-1 0,25 25,-25-25,25 25,-25 0,25-1,-25 1,25 0,0 0,-24-25,24 25,-25-25,25 24,0 1,-25 0,25 0,0 0,0-1,-25-24,25 25,0 0,0 0,-25 0,25-1,0 1,0 0,0 0,0 0,0-1,0 1,0 0,-24-25,24 25,0 0,0-1,0 1,0 0,0 0,0 0,0 0,0-1,0 1,0 0,0 0,0 0,0-1,0 1,0 0,0 0,24 0,-24-1,0 1,0 0,0 0,0 0,0-1,0 1,0 0,0 0,0 0,0-1,0 1,0 0,0 0,0 0,0-1,25 1,-25 0,25-25,-25 25,25-25,0 0,-25 25,24-25,1 0,0 0,0 0,0 0,-25-25,24 25,1 0,-25-25,25 25,0 0,-25-25,25 25,-25-25,25 1,-25-1,24 0,-24 0,25 25,-25-25,0 1,0-1,0 0,0 0,0 0,25 25,-25-24,0-1,0 0,25 0,-25 0,0 1,0-1,25 25,-25-25,0 0,0 0,0 1,0-1,0 0,0 0,0 0,0 1,0-1,0 0,0 0,0 0,0 0,0 1,0-1,0 0,0 0,0 0,0 1,0-1,0 0,0 0,0 0,0 1,-25-1,25 0,0 0,0 0,0 1,0-1,0 0,0 0,0 0,0 1,0-1,0 0,0 0,0 0,0 1,0-1,-25 0,25 0,-25 0,25 1,-25 24,25-25,-24 25,24-25,-25 25,0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in"/>
          <inkml:channel name="T" type="integer" max="2.14748E9" units="dev"/>
        </inkml:traceFormat>
        <inkml:channelProperties>
          <inkml:channelProperty channel="X" name="resolution" value="6301.34619" units="1/cm"/>
          <inkml:channelProperty channel="Y" name="resolution" value="6301.34619" units="1/cm"/>
          <inkml:channelProperty channel="F" name="resolution" value="1999.5116" units="1/in"/>
          <inkml:channelProperty channel="T" name="resolution" value="1" units="1/dev"/>
        </inkml:channelProperties>
      </inkml:inkSource>
      <inkml:timestamp xml:id="ts0" timeString="2023-10-12T14:59:36.83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6299 5150 52 0,'-7'-3'184'0,"0"3"-29"0,1-4-35 15,0 0-31-15,6 1-24 0,-7 3-17 0,1-4-10 16,0 0-5-16,-2 1-2 0,2 3-2 0,6-4-2 0,-6 0-5 0,-1 4-5 15,0-3 2-15,1 3 0 0,0-4-1 0,-1 4-1 16,0 0-4-16,7 0-1 0,-6-3-2 0,6 3 1 0,0 0 0 16,0 0 0-16,-7 0 2 0,7 0 0 0,0 0 1 0,0 0 3 15,0 0 3-15,0 0 2 0,0 0 0 0,0 0 1 0,7 0 1 16,-7 0 2-16,0 0 1 0,-7 0-1 0,7 0 2 0,0 0-1 31,0 0-1-31,0 0-1 0,0 0-5 0,0 0-3 0,7 0-2 16,-7 0-4-16,0 0-3 0,0 0-2 0,0 3-1 0,0 1 0 15,0-4 1-15,0 3-1 0,0 5-1 0,0-5 2 16,0 5-1-16,6-1 0 0,-6-3-1 0,0 3-1 0,0 4-2 0,0-3 2 16,0-1-3-16,0 0 0 0,0 4 1 0,0-3 0 15,0 3-1-15,0-4 2 0,0 0-1 0,0 4 0 0,0-7 0 16,0 3 0-16,0 0 4 0,0-3 0 0,0 3 2 0,0 1 0 16,0-5 3-16,0 5 1 0,0-5 0 0,0 5 0 0,0-5-3 15,0 4-3-15,0-2 0 0,7-2 0 0,-7 1-3 0,0 0-2 16,0-1 0-16,0 1-1 0,0 0 1 0,7-1 0 0,-7-3-2 15,0 0-5-15,0 4-10 0,0-4-17 0,0 0-19 0,6-4-33 16,-6 4-44-16,0 0-104 16,0-3-121-16,-6-1-65 0</inkml:trace>
  <inkml:trace contextRef="#ctx0" brushRef="#br0" timeOffset="3016.09">7556 414 180 0,'0'-4'277'0,"0"-3"-99"0,-7 3-74 0,7-3-37 0,0 7-19 16,-7-8-13-16,7 8-7 0,0-3-4 0,-6-1-1 0,6 4 0 16,-6-4-2-16,6 4 0 0,-7-3-1 0,7-1 2 0,0 4 3 31,-6-4 1-31,6 1 0 0,0-1-1 0,-7 0 2 0,7-3 0 15,0 4 1-15,0-1-1 0,0 0 0 0,0 1-3 0,0-1 1 16,0 0-2-16,0 4-3 0,0 0 0 0,0-3-3 0,-6 3-4 0,6 0-4 16,0 0-3-16,0 0-3 0,0 0-1 0,6 0 0 0,-6 0-2 15,0 0 0-15,0 3 1 0,0 1-2 0,7-4 1 0,-7 4 0 16,0 3 2-16,6-3 0 0,-6 3 0 0,7 0 0 16,-1 4 0-16,-6-4 0 0,6 4 1 0,1 4 1 0,-7 0-1 0,7-1 0 15,-1 1 0-15,-6 3 1 0,7-3 2 0,-7 7-2 0,6-4 1 16,0 4-5-16,-6 0 2 0,7 0 2 0,-7 0 1 0,7 4 4 15,-1-4 2-15,-6 0 3 0,6 3 3 0,2-3 4 0,-2 1 0 16,0-5-1-16,1 4-1 0,-7 0-4 0,6-4-1 0,1 0-2 16,-1 0-2-16,1 1-2 0,-1-4-1 0,0-1-1 0,2 1-2 0,-2 0 0 15,0-4-1-15,1-1-2 0,0 1 2 0,-1-3-1 0,0-1 0 16,-6-3 0-16,7-1 0 0,-7 5 0 0,0-8 1 0,0 3-1 16,6-3 0-16,-6 4 0 0,0-4 0 0,0 0 1 0,0 4-2 31,7-4-1-31,-7 0 0 0,0 0 1 0,0 0 1 0,-7 4-3 15,7-4-5-15,0 0-8 0,0 0-13 0,0-4-19 0,7 4-28 16,-7-4-45-16,0 0-72 0,7 1-156 0,-7-5-78 0,6 5-44 0</inkml:trace>
  <inkml:trace contextRef="#ctx0" brushRef="#br0" timeOffset="3866.38">6188 1766 80 0,'13'-11'109'16,"0"-4"-20"-16,-7 4-18 0,8-4-12 0,-8 4-6 16,8-4-10-16,-8 5-8 0,-6-1-7 0,6 3-9 0,1-3-7 0,-1 4-2 15,-6-4-5-15,0 4-1 0,0-1 2 0,0 5 3 16,0-5 4-16,0 1 3 0,0 4 6 0,0-5 8 0,-6 5 3 16,6-5 5-16,-7 4 2 0,1 0-1 0,6 1 1 0,-6-4-5 31,-2 7-2-31,2-4-5 0,0 0-2 0,-1 1-2 0,0-1-5 15,7 4-2-15,-6 0-2 0,0-4 0 0,-1 4-2 0,7 0 0 16,-7 0-5-16,7 0 0 0,-6 0-1 0,6 0-2 0,0 0-1 16,-7 0-1-16,7 0-2 0,0 0 0 0,0 0 0 0,0 4-2 15,0-4 0-15,7 0 1 0,-1 0 2 0,1 4 2 0,0-4 0 16,5 0 2-16,2 3 2 0,-2-3 2 0,8 0 2 16,-1 0-2-16,7 0 0 0,1-3 0 0,5 3 0 0,1-4-1 0,-1 0-3 15,8 1 3-15,-1-1-1 0,6-3 1 0,1 3 0 16,-1-3 0-16,7-1-1 0,1 1-1 0,-2 0 2 0,8 0-3 15,0-1-1-15,-1-3-1 0,7 4 0 0,0-4 0 0,1 3-1 16,6-3 3-16,-7 4-1 0,6-4-2 0,0 4 2 0,2-4-3 16,-2 3 1-16,8 1 0 0,-8 0 3 0,8-4-2 0,5 4 1 15,-6-1-1-15,1-3-1 0,5 4-1 0,7 0 0 0,-6-4-2 16,6 3-4-16,0 1 2 0,0-1-2 0,-7 1 2 0,8 0 0 31,0-1 0-31,-8 5 4 0,7-1 1 0,-6 1-1 0,6-1 2 16,-6 0 0-16,5 1 0 0,9 3 2 0,-8-4-3 0,0 0-2 15,7 4 1-15,-1-7-1 0,-6 3-2 0,1 1 0 16,-1-5 0-16,0 1-1 0,0 0 3 0,-7-1-1 0,1-2 0 0,-6 2 2 16,6 0 0-16,-14 2-1 0,7-2 1 0,-6 1 0 0,-1 3-1 15,-6-3 0-15,0 3 0 0,1-3 0 0,-2 3 1 0,-5-3 0 16,-7 3-1-16,1 0 1 0,-8 4 3 0,1-3-2 0,-7-1 2 16,0 0 1-16,-7 4-3 0,1 0 1 0,-7-3 0 0,0 3-2 15,-6 0-4-15,-1 0-3 0,-6 0-8 0,0 0-14 0,-7 0-16 16,2 0-19-16,-2-4-32 0,-6 4-55 0,-6 0-87 0,-2-4-102 0,-4 4-64 15</inkml:trace>
  <inkml:trace contextRef="#ctx0" brushRef="#br0" timeOffset="6082.21">6656 1898 17 0,'0'-4'92'0,"0"4"-12"0,0 0-9 0,0 0-9 15,0 0-7-15,0 0-9 0,0 0-7 0,0 0-9 0,0 0-5 16,0 0-8-16,0 0-5 0,0 0-5 0,0 0-5 0,0 0-1 16,0 0-2-16,0 0 1 0,0 0-2 0,0 0 2 0,0 0 0 15,0 0 0-15,0 0 0 0,0 0 0 0,0 0 0 0,0 0 0 16,0 0 4-16,0 0 3 0,0 0 3 0,0-4 4 16,0 4 3-1,8 0 4-15,-8-3 4 0,0 3 3 0,0 0 0 16,0 0 0-16,0 0-2 0,0 0 0 0,0 0 0 0,0 0-2 0,0 0-2 15,0 0 0-15,0 0-5 0,0 0-2 0,-8 0-2 16,8 0-2-16,0 0-4 0,0 0-3 0,0 0-2 0,0 0-3 16,-6 0 1-16,6 0-1 0,0 0-1 0,0 0 0 0,-6 0-1 15,6 0 1-15,0 0 2 0,0 0 0 0,0 0 0 0,0 0 2 16,-7 0 2-16,7 0 2 0,0 0 1 0,0 0 2 0,0 0 1 16,0 0 1-16,-6 0 2 0,6 0-1 0,0 0-1 15,0 0 0-15,0 0 0 0,0 0-1 0,0-4-1 0,0 4-2 0,0 0 0 16,0 0 0-16,0-4 0 0,-7 4 1 0,7 0-1 15,0 0 1-15,0 0 1 0,0 0 0 0,0-3 1 0,0 3 0 0,0 0 1 16,0 0-1-16,0 0-3 0,0 0 1 0,-6 0-2 16,6 0-2-16,0 0 2 0,0 0-1 0,0-5 0 0,0 5 1 15,0 0 4-15,0-3-1 0,-7 3 1 0,7 0 1 0,0 0 0 16,0 0 1-16,0 0-1 0,-6 0-1 0,6 0-3 0,-6 0-2 16,6 0 0-16,-8 3-2 0,2-3-1 0,6 0-2 0,-6 5 0 31,-7-5 2-31,6 3-2 0,1 1 2 0,-1 0-1 15,-6-1-1-15,6 5 2 0,-5-1-2 0,-3-3 1 0,4 3-1 0,-2 4 1 16,-1-4-1-16,2 4 0 0,-8-4 1 0,7 4 0 16,-7 0 1-16,0 4-1 0,1-4 0 0,0 3-1 0,-8 1 0 0,8 0 0 15,-7 0 1-15,0 3-1 0,0-3 0 0,6-1 0 16,-5 1 0-16,5-1 2 0,0-3-1 0,1 0-1 0,-1 1 0 16,8-1 0-16,-2 0 1 0,1-4 0 0,-1 0 0 0,2 1-1 15,6-1 1-15,0 0-1 0,-2-3 0 0,8-1 0 0,-6-3 0 16,6 4-3-16,-6 0 3 0,6-4-1 0,0 0-2 0,0 0 2 15,6 3 0-15,-6-3 0 0,6 0 0 0,8-3 2 0,-8 3-2 16,6-4 0-16,2 0 1 0,-1 1 0 0,7-1-1 0,-8 0 2 16,8 1 0-16,0-1-1 0,-1 1 4 0,1-5-2 0,-1 5 0 15,1-1 0-15,6 0-1 0,-6 1-1 0,-1-1 0 16,7 0 0-16,-6-3-1 0,-1 3 0 0,7 1 0 0,-6-1 1 0,-1-4 0 16,1 5-1-16,0-1-1 0,-1 0 1 0,1 1-1 15,-1-1 2 1,-6 0-2-16,0 1 1 0,0-1 2 0,0 0-1 15,-6 1 0-15,6-1 2 0,-7 4 0 0,0 0-2 0,-6-4 2 16,8 4-1-16,-8 0-1 0,6 0 2 0,-6 0-1 0,0 0-1 16,0 0-2-16,0 0 1 0,0 0-1 0,0 0 1 0,0 0 1 15,0 0 0-15,0 0 0 0,0 0 0 0,0 0 2 0,0 0-1 16,0 0 0-16,0 0-3 0,0-3-5 0,0 3-8 0,0 0-10 16,-6 0-15-16,6 0-20 0,0 0-23 0,0 0-41 15,-8 0-63-15,8-4-93 0,-6 4-77 0</inkml:trace>
  <inkml:trace contextRef="#ctx0" brushRef="#br0" timeOffset="6582.72">6455 1960 70 0,'0'-4'204'16,"0"0"-40"-16,0 4-40 0,0-3-31 0,0 3-27 0,0-4-16 16,0 4-13-16,0-4-5 0,0 4 0 0,0-3-1 0,0 3 1 15,0-4-4-15,-6 4-3 0,6 0-3 0,0 0-1 0,0 0-4 16,0-4-5-16,0 4-3 0,0 0-3 0,0 0-3 0,0 0-1 15,0 0-1-15,0 0-1 0,0 0 0 0,0 0 0 0,0 4 0 16,0-4 1-16,0 4 1 0,6-1-1 0,-6 1 3 16,0 3 1-16,0 1 2 0,0-1 1 0,0 4 1 0,0 0 0 0,6 0 0 15,-6 3 3-15,0 1 1 0,0 0-1 0,0 3-1 16,0 1-2-16,0-1 0 0,0 0-1 0,0 0-2 0,0 1-1 16,0-1 0-16,0 1 0 0,0-1-1 0,0-4 2 0,0 5-2 31,7-5 2-31,-7 5-1 0,0-5-1 0,7 4 1 0,-7-2-1 15,6 2 1-15,-6-7 0 0,0 3 0 0,7 1 0 0,-7-4 2 16,6 0-1-16,-6 0-2 0,0-4-1 0,5 0 0 0,-5 1 1 16,0-5 1-16,8 5-2 0,-8-4-1 0,0-1 2 0,0-3 0 15,0 4-1-15,0-4 1 0,7 0-2 0,-7 0 0 0,0 4 1 16,0-4-2-16,6-4-1 0,0 4-5 0,-6 0-7 16,7-4-12-16,0 1-17 0,-1-1-23 0,1-4-34 0,-1 1-67 0,1 0-114 15,6-4-85-15</inkml:trace>
  <inkml:trace contextRef="#ctx0" brushRef="#br0" timeOffset="7049.24">7009 1864 272 0,'0'-3'317'0,"-7"-1"-119"16,0 4-88-16,7 0-51 0,-6 0-26 0,-1 4-15 16,1-1-7-16,-7-3-2 0,6 4-2 0,1 4 2 0,0-1-2 0,-1 0 1 15,0 1 0-15,1 3 0 0,-1-4 1 0,-5 4 0 16,5 3 2-16,0 1-1 0,1 0 0 0,0-1 1 0,-2 1 0 15,2-1 0-15,-7 5 1 0,7-4-3 0,-2 7 0 0,2-4 0 16,0 0-1-16,0 4 0 0,0 4-1 0,-2-4 0 0,-4 4 0 16,5-1-1-16,0 4 2 0,7-3 1 0,-6 4 2 0,-1-5 0 15,7 1 1-15,0-1 0 0,0 1-1 0,0-1 0 0,0 1-2 16,7-4-1-16,-7 4 0 0,6-4-3 0,1-4 0 0,0 4-2 16,-1-3 1-16,0-1 0 0,2-3-1 0,4 3 2 31,-6-4-2-31,8 1 0 0,-8 0 0 0,7-1 1 0,1-3 0 0,-2 0 1 15,2 1-1-15,-2-5-1 0,8 0-1 0,-7-3 1 16,7-1 0-16,-8 1-3 0,8-4 1 0,-7 0 0 0,1 0-1 16,4-4-2-16,-4 1-5 0,5-1-6 0,-5 1-7 0,-2-1-11 15,1 0-15-15,0-4-18 0,0 5-28 0,1-5-41 0,-2-3-70 16,2 4-86-16,-8-4-74 0</inkml:trace>
  <inkml:trace contextRef="#ctx0" brushRef="#br0" timeOffset="7816.88">7262 2099 317 0,'7'-4'250'0,"-7"4"-74"0,0-3-66 0,0 3-42 0,7 0-24 15,-7 0-15-15,0-4-7 0,0 4-4 0,0 0-6 0,0 0-1 16,0 0-4-16,0 0 0 0,0 0 0 0,0 0 0 0,0 4 0 16,0-4-1-16,0 0 1 0,-7 3 1 0,7 1-1 0,-7-1 0 15,7 1 0-15,-6 3 0 0,0-3 1 0,-2 7 1 16,2-4-1-16,0 4 0 16,-7 0 1-16,6 1-1 0,-6 2 0 0,7-3 0 15,-7 4-1-15,0-1 0 0,7 1-1 0,-8 0-1 0,1-4-2 16,7 3 1-16,-8 1 0 0,8-4 0 0,0 0 2 0,-8 0-3 15,14-4 1-15,-6 4 0 0,0-3 0 0,-1-1 0 0,7 0 0 0,-6 1-2 16,6-5-1-16,0 5 1 0,-6-5-1 0,6 1 1 16,6 3 0-16,-6-3 0 0,6-1-1 0,-6 1 1 15,7 0-1-15,-1-4 1 0,0 3-1 0,8 1-1 0,-8 0 3 16,7 3-3-16,0-3 1 0,-6-1-1 0,13 1 2 0,-8 0-2 16,2 0 0-16,5-1 0 0,1 1 0 0,-8 0 0 15,8-4 1-15,0 3 1 0,-7-3-2 0,6 0 2 0,0 0 0 0,-5 0-1 16,-1-3 0-16,6 3 4 0,-6-4 0 0,1 4-1 15,-2-4 3-15,1 1-1 0,1-1 1 0,-2 0 0 0,2 0-2 0,-8 1-3 16,7-5 0-16,-6 5 0 0,-1-1-1 0,1 0 1 16,-1 1 2-16,1-1 2 0,-1 0 2 0,-6 1 2 0,0-1 1 15,0 1 0-15,0-1 2 0,0-3 0 0,0 3-3 0,0-3-2 16,-6-1 1-16,6 1 0 0,-7-4-2 0,1 4 1 0,-1-4-1 16,7 0 0-16,-6-4 1 0,-1 4 1 0,0-4 1 0,1 1 0 31,0 3 1-31,-2-8 3 0,2 5 0 0,0-1 0 0,0 1-1 15,-8-1 2-15,8 0-2 0,-1 0-5 0,1 4-2 0,-8-3-3 16,8 3 1-16,0 0-1 0,6 0-1 0,-7 4-1 0,1-1 0 16,6 1-1-16,-7 0 2 0,7 3-1 0,-6-3-2 15,6 3-1-15,0 4-5 0,0-4-5 0,0 4-6 0,0-3-8 0,0 3-11 16,0 0-9-16,0 0-16 0,6 0-18 0,-6 0-24 16,7 0-52-16,-1 0-94 0,-6 0-99 0,7 0-55 0</inkml:trace>
  <inkml:trace contextRef="#ctx0" brushRef="#br0" timeOffset="8216.33">7536 1871 406 0,'6'-7'331'15,"1"0"-139"-15,0 3-89 0,-1-3-47 0,1 0-27 16,-1 3-12-1,0 0-7-15,8-3-2 0,-8 3-4 0,0 4-1 0,2-3-2 16,4 3-1-16,-5-4 1 0,-1 4-1 0,1 4 0 16,-1-4 0-16,1 3 2 0,-1 1 3 0,-6 3 0 0,6 1 0 0,2-1 1 15,-8 4-2-15,0 0 0 0,0 0 0 0,0 0-3 16,0 0 6-16,0 4-1 0,-8-4-2 0,8 0-1 0,-6 0-2 16,6 0 2-16,-6 0 1 0,6-4-1 0,0 0-2 0,-7 0 1 15,7-3 2-15,0 3 3 0,-6-3 2 0,6 0 0 0,0-1 1 16,0 2 1-16,-7-2-5 0,7-3 1 0,0 0 1 0,0 4-1 15,0-4 0-15,0 0 2 0,7 3-2 0,-7-3-1 0,6 0 5 16,1-3-1-16,-1 3-2 0,0-4-1 0,8 4-2 0,-1-3-2 16,0-2 0-16,0 2 0 0,7-1 0 0,-8-3-3 0,8-1 0 15,-1 5-1-15,7-4-3 0,-6-1-3 0,6 1-7 16,-7 0-7-16,8-1-8 0,-1 1-10 0,0-4-12 0,-6 4-17 0,5 3-24 16,-5-3-45-16,6 0-66 0,-12-1-95 0,5 1-72 15</inkml:trace>
  <inkml:trace contextRef="#ctx0" brushRef="#br0" timeOffset="8531.4">8063 2187 276 0,'0'0'396'0,"0"4"-154"0,-6-4-111 0,6 0-58 16,0 0-32-16,0 0-15 0,0 0-9 0,0 0-3 0,0 0 0 15,0 0-1-15,0 0 3 0,0 0-1 0,0 0-1 16,6 0 0-16,2 0 0 0,-8-4-1 0,12 0-1 0,-5 4-2 0,-1-3-2 16,8-1-1-16,-2-3 0 0,1 7-1 0,0-4-4 15,0-4 0 1,7 5-1-16,0-1-1 0,-8 0 0 0,8 1 1 0,-1-1 0 15,7 0-1-15,-6-3 0 0,-2 3-1 0,9 1-3 16,-7-1-2-16,7-3-4 0,-9 3-8 0,2 0-8 0,0 1-10 16,-1 3-15-16,-5-4-16 0,-2 1-24 0,2-1-33 0,-1 4-68 15,-7-4-88-15,1 1-76 0</inkml:trace>
  <inkml:trace contextRef="#ctx0" brushRef="#br0" timeOffset="8765.81">8252 2073 91 0,'-6'0'420'0,"0"0"-105"0,6-3-122 16,-7 3-76-16,7 0-44 0,-7 0-25 0,7 0-14 15,0 0-10-15,0 0-8 0,0 0-4 0,7 7-5 0,-7-3-1 16,0-1 0-16,7 5 0 0,-1-1 0 0,-6 0-1 0,6 4-2 16,0 0 1-16,2 0 3 0,-2 0-4 0,0 4-1 0,1 0-2 15,0-4 0 1,-1 3 0-16,7 4 2 0,-8-3-2 0,3 0-4 15,-1-1-3-15,5 1-6 0,2-4-8 0,-8 3-11 0,7 2-15 16,1-6-20-16,-2 1-27 0,2 0-47 0,-8-3-75 0,13-1-118 16,-5-3-53-16</inkml:trace>
  <inkml:trace contextRef="#ctx0" brushRef="#br0" timeOffset="9565.42">8911 2003 251 0,'-8'0'283'0,"8"-3"-80"0,0-1-73 0,0 4-52 0,0-4-28 15,0 1-16-15,0-1-10 0,0 1-5 0,0-1-2 0,0 0-3 16,8 1 0-16,-2-1-2 0,-6 0 0 0,6 1-1 0,1-1-1 16,-1-3-2-16,7 3 2 0,-6 0-1 0,-1 1-1 15,8-1-1 1,-8 0 0-16,7 1-1 0,0-1 0 0,0 0-1 15,0 1-1-15,0 3-2 0,1-4 0 0,-2 4 0 0,1 4-2 16,0-4 0-16,0 7 1 0,1-3 1 0,-2 3 1 0,-6 4-1 16,8-4 1-16,-8 8 1 0,-6-4 1 0,7 3 1 0,-7 5 1 15,0-1-2-15,-7 1 0 0,7 3 2 0,-6 0-2 0,-8-1-1 16,8 1 0-16,-6 0-2 0,-2 1-1 0,-5-1 1 0,-1-4 1 16,8 4 0-16,-8-8-1 0,0 5 1 0,1-5 3 15,-7 1 0-15,6-4 0 0,0 0-2 0,1 0 2 0,-7-4 0 0,7 1 1 16,-1-1 0-16,0-3 2 0,0-1 2 0,7-3 2 15,-6 0 2-15,6 0 0 0,-7-3-1 0,14 3 0 0,-7-4 0 16,7-3-3-16,-1 3-1 0,7-3 0 0,-7 3-2 0,7-3-2 16,0 0-1-16,7-1-1 0,0 0-2 0,-7 2 0 0,12-6 0 15,-5 5-2-15,6 0-1 0,0-4 0 0,0 3 0 0,6 1 1 16,-6 0 4-16,7-1-2 0,0 1-2 0,0 3-1 0,-1 1 0 16,1-1 1-16,-1 4-1 0,0-3 0 0,1 3-4 0,-1 3 2 31,1-3 1-31,-1 4 2 0,1 3 0 0,0-3-2 15,-1 3 2-15,1 0 0 0,-9 4 0 0,10-3 0 0,-8 3 0 0,0 0 0 16,0-4 0-16,1 4 0 0,-2-3-2 0,-6 3 0 16,8-4 1-16,-8 4 1 0,1 0-5 0,-1-4-1 0,-6 0 4 15,7 1-8-15,-7-1-9 0,7 0-7 0,-7 1-13 0,6-1-14 16,-6 0-17-16,6-3-31 0,-6-1-61 0,0 1-90 0,6-4-90 16,-6 0-54-16</inkml:trace>
  <inkml:trace contextRef="#ctx0" brushRef="#br0" timeOffset="16714.66">9529 1909 146 0,'7'-4'146'0,"-7"0"-28"0,6 1-22 16,-6-1-20-16,6 0-18 0,-6 1-18 0,7-1-8 0,0-3-8 16,-7 2-2-16,6 2-1 0,-6-1-1 0,6-3 0 0,-6 3 4 15,0 1 0-15,7-1-1 0,-7 4 1 0,0-4 0 0,0 1-3 16,0 3 1-16,0 0 0 0,0 0-6 0,0 0 1 16,0 0-1-16,0-4 3 0,0 4 0 0,0 0 0 0,0 0-1 15,0 0-1-15,0 0 0 0,0 0-2 0,7-4 0 0,-7 4-2 31,0 0-1-31,0 0-3 0,0 0-1 0,0 0 2 0,0 0 0 16,0 4-2-16,0-4 0 0,0 0 1 0,0 0-1 0,-7 0 4 16,7 0-1-16,0 4-2 0,0-1 2 0,0 1 1 0,0 0-1 15,-7-1 1-15,7 5-1 0,-6-5-1 0,6 9-3 0,-6-5 1 16,-1 0-2-16,7 4-1 0,-7 0 2 0,1 0-2 0,0 0-1 16,-1 4 0-16,-6-4-1 0,6 3 4 0,1 1 1 0,-8-1-1 15,2 5-1-15,6-1 1 0,-8 1 0 0,1-5 1 16,1 5 0-16,-2 2-7 0,2-2 1 0,-2-1 1 0,1 4-1 0,0 0-1 15,0-3 0-15,1 2-1 0,-2-2 1 0,8-5 3 16,-7 1-3-16,6-1 1 0,0-3 0 0,7 1-2 0,-6-5 1 0,6 0 0 16,-6 1-1-16,6-1 1 0,-8 0 1 0,8-3-1 15,0 0-1-15,0-4 0 0,0 3-1 0,0 1 1 0,0-4 1 16,0 4-3-16,8-4 1 0,-8 3 0 0,6-3 2 0,0 0-1 16,8 0 0-16,-8-3 0 0,7-1 1 0,-6 4 2 0,6-4-2 31,6 1 1-31,-6-5-2 0,0 5 1 0,7-1 0 0,-8-3 0 15,8 3-2-15,0-3 1 0,-1 3 0 0,1-3 0 16,0 3 0-16,-1-4 0 0,7 5 0 0,-6-5 1 0,-1 5 0 0,7-4-2 16,-6 3 0-16,-2 0 1 0,3 1-1 0,5-5 0 15,-6 5 0-15,-1-1-1 0,1 0 0 0,-8 1 0 0,8 3 1 16,-7-4 0-16,0 0 0 0,0 1-1 0,1 3 0 0,-2-4 2 16,-5 4-1-16,0 0 0 0,-1 0 0 0,0-4 0 0,1 4 0 15,-7 0 0-15,0 0 2 0,6 0-1 0,-6 0-1 0,0 0 0 16,0 0 1-16,0 0 0 0,0 0 1 0,0 0-1 0,-6-3-1 15,-1 3 0-15,7 0 1 0,-6-4 2 0,0 4-1 0,-1-4 0 16,0 1 0-16,1-1 2 0,-8-3 3 0,8 3 0 0,-7-3 3 16,6 0-1-16,-5-1 1 0,5 1 0 0,-6 0 1 0,6-5-1 15,-5 5-1-15,-2-4 2 0,1 4-2 0,1-4-1 16,5 0-1-16,-6 0-2 0,-1 4 1 0,8-4-3 0,-7 0 0 16,-1 3-1-1,9-3 1-15,-8 4 0 0,7-4 1 0,-2 4 2 0,-4 0 2 0,5-1 1 0,0 0 2 0,1 1-2 0,6 3 0 16,-6 1 1-1,6-1-2-15,-7 1-2 0,7-1 0 0,0 4-3 16,0-4-2-16,0 4 0 0,0 0 0 0,0 0-2 16,0-3-2-16,0 3 3 0,0 0-1 0,0 0 1 0,0 0 0 0,0 0 1 15,0 0 0-15,0 0 1 0,0 0 2 0,0 0-2 16,0 0 0-16,0 0 0 0,0 0-1 0,0 0 0 0,0 0-1 0,0 0 1 16,0 0-2-16,0 0 2 0,0 0 0 0,0 0-1 15,0 0 0-15,0 0 1 0,0 0 2 0,0 0-2 0,-6 0 0 16,6 0 1-16,0 0-1 0,0 0 0 0,0 0 1 0,0 0-2 15,0 3-1-15,0-3-1 0,0 0 1 0,0 0-2 0,0 0-1 16,0 0-2-16,0 0 0 0,0 0 0 0,0 0-1 0,0 0-3 16,0 0 1-16,0 0-2 0,0 0 0 0,0-3 1 15,0 3-5-15,0 0-1 0,0 0-4 0,0 3 1 0,0-3-1 0,0 0 0 16,0 4 0-16,0-4-1 0,-7 4 0 0,7-4-3 16,0 3-5-16,0-3-5 0,0 0-13 0,0 0-11 0,0 4-21 0,0-4-37 15,0 0-60-15,0 0-108 0,0 0-76 0</inkml:trace>
  <inkml:trace contextRef="#ctx0" brushRef="#br0" timeOffset="19300.78">9939 1916 19 0,'0'0'60'0,"0"0"-1"0,0 0-2 0,0 0-4 0,0 0-1 16,0 0-4-16,0 0-4 0,0 0-5 0,0 0-5 0,0 0-5 16,0 0-5-16,0 0-5 0,0 0-6 0,0 0-4 15,0 0-3-15,0 0-2 0,0 0 1 0,0 0 0 0,0 0 0 0,0 0 2 16,0 0 0-16,0 0 3 0,0 0 1 0,0 0 2 15,0 0-1-15,-6 0 0 0,6 0 0 0,0 0 0 0,0 0 1 0,0 0 1 16,0 0 1-16,0 0 2 0,0 0 1 0,0 0 2 16,0 0 1-16,-6 0 0 0,6 0 0 0,0 0-1 0,0 0-4 0,0 0 0 15,0 0 0-15,0 0-2 0,0 0-2 0,0 0 0 16,0 0 1-16,0 0-1 0,0 0 0 0,0 0 1 0,0 0-1 16,0 0 2-16,0 0 0 0,0 0 1 0,0-4 0 0,0 4-1 31,0 0 0-31,0 0 0 0,0 0-1 0,0 0 0 0,0-3 0 15,0 3-1-15,0 0 1 0,0 0 0 0,0-4 1 0,0 4 0 16,0 0 1-16,0 0-2 0,0-4 0 0,0 4 0 16,0 0-1-16,0 0-3 0,0 0-1 0,0 0-1 0,0 0-2 0,0 0-2 15,0 0 1-15,0 0-3 0,0 0 0 0,0 0 2 16,0 0-1-16,0 0-2 0,0 0 1 0,0 0 0 0,0 0 1 16,0 0 1-16,0 0-3 0,0 0-1 0,6 4 1 0,-6-4 1 15,6 4 0-15,1-1-1 0,-1 1 1 0,1 3 2 0,-1-3 2 0,1 3 0 16,-1 0 2-16,8 1 0 0,-8-1 0 0,0 0 7 15,0 4-2-15,8 0-3 0,-8 0-2 0,1 4 1 0,6-4 0 16,-6 4-3-16,-1-1 0 0,8 1-7 0,-8 0-1 0,0-4 3 16,7 3 0-16,-6 1 0 0,6-4-2 0,-7 3 2 15,8-3 1-15,-8 1 0 0,0-1-1 0,0 0 0 0,1-4 0 0,0 4 0 16,-1-4 2-16,1 4 1 0,-1-4 1 0,-6 1 1 0,7-5 3 16,-7 5 4-1,7-5 0-15,-7 5 0 0,0-5 1 0,0 1-1 16,0-4-3-16,6 4 0 0,-6-4-3 0,0 3 0 0,0-3-2 15,0 0-2-15,0 0-2 0,0 4 1 0,0-4 0 0,0 0 1 16,0 0 0-16,0 0-1 0,0 0 1 0,0 0 0 16,0 0-6-16,0 0-6 0,0 0-8 0,-6 0-10 0,6 0-13 15,0-4-18-15,0 4-23 0,0-3-28 0,0-1-42 0,0 0-57 16,0-3-93-16,-7 0-73 0</inkml:trace>
  <inkml:trace contextRef="#ctx0" brushRef="#br0" timeOffset="19814.23">10330 1952 304 0,'0'-3'325'0,"0"-1"-104"0,0 0-85 0,0 1-58 0,0-1-29 16,0 4-17-16,0 0-11 0,-6 0-5 0,6 0-2 15,0 0-4-15,-7 0-3 0,0 0 0 0,7 0-2 0,-6 4-1 0,0-1 0 16,-1-3 0-16,0 4-2 0,-5 0 0 0,5 3 1 0,0-3-1 16,-6 3 2-16,1-3-2 0,4 3-2 0,-4 0 0 15,-1-3 1-15,0 3 2 0,6 0 1 0,-6-3 0 0,0 3-1 16,1-2 1-16,3-2 3 0,-2 1 1 0,4-1 0 0,1 1 0 16,-8 0 2-16,8-1 1 0,0-3 3 0,0 4-1 0,6-4-1 15,-8 0 0-15,8 0 0 0,0 4-1 0,0-4-5 0,0 0-1 16,0 0 0-16,0-4-3 0,8 4 1 0,4 0-3 0,-6-4-1 15,14 4-1-15,-7-3 2 0,7-1 0 0,-1 0 0 16,7 1-1-16,-6-1 1 0,6 1 0 0,0-2 0 0,-7 2 0 16,7-1 1-16,1 0 1 0,-1 4-2 0,0-3 1 0,-1 3 0 15,1 0-1-15,1 0 0 0,-1 0 0 0,0 0 0 0,0 3-1 16,0-3 1-16,0 4 0 0,-6 0 1 0,6-1 0 0,-6 2 0 16,-1-2-1-16,0 4 1 0,-6-3 0 0,1 0-1 0,-2-1 0 15,1 1 0-15,1 0 1 0,-8-1 0 0,0 1 0 16,1 0 1-1,0-1-1-15,-7-3 2 0,0 4 0 0,6-4-2 0,-6 4 2 16,0-4 0-16,0 0 0 0,0 0-3 0,0 3 1 0,0-3 1 16,0 0-1-16,0 4 1 0,0-4-1 0,-6 0-2 0,6 0-1 15,-7 0-2-15,7 0-6 0,-7 0-6 0,1 0-10 16,6 0-9-16,-6 0-11 0,-1 0-11 0,-6 0-8 0,6 0-14 0,1-4-17 16,0 4-30-16,-8-3-33 0,8-1-53 0,-7 0-68 15</inkml:trace>
  <inkml:trace contextRef="#ctx0" brushRef="#br0" timeOffset="20236.91">10571 1876 91 0,'0'-8'392'0,"0"1"-98"0,0 3-113 0,0 0-78 0,0-3-44 0,7 3-22 16,-7 1-13-16,0 3-8 0,0-4-2 0,0 4-7 0,0 0 0 15,0 0 0 1,0 0-1-16,6 0 1 0,0 0 1 0,-6 4 0 15,7-1 4-15,0 5 1 0,-1-1 4 0,1 0 1 0,5 5 1 16,-5-1-2-16,6 0-1 0,-7 3 0 0,8 1-2 0,-8-1-2 16,1 5-4-16,6-1-1 0,-7 0-2 0,1-3-1 15,-1 7-3-15,8-7-1 0,-8 3 1 0,0-3 0 0,1-1 1 16,6 1 0-16,-6-4-1 0,-1 0 1 0,0 0 2 0,1-4 0 16,0 4 0-16,5-3 0 0,-5-1 1 0,0-3-1 0,-1-1 2 15,1 1 1-15,-1-4 0 0,0 4 3 0,1-8 1 0,0 4 2 16,-1-7 0-16,-6 3 3 0,6-7 0 0,2 0 0 15,-2 0-1-15,0-4 2 0,-6 0 0 0,7 1 2 0,-7-4 0 0,6-1-1 16,-6 1-2-16,0 0 0 0,0-5 0 0,0 5-2 16,0-4-1-16,0 4-4 0,0 0-3 0,-6-4-1 0,-1 4-1 0,1-1-1 15,6 1-1-15,-6-1-2 0,-2 1 0 0,2 0-1 16,0 3-3-16,-1 1-3 0,7-1-4 0,-7 4-3 0,1-4-7 16,6 8-6-16,0-1-9 0,-6 1-10 0,6 3-13 0,0-3-14 15,0 3-19-15,0 1-20 0,0-1-28 0,0 4-45 16,0-3-71-16,6 3-105 15</inkml:trace>
  <inkml:trace contextRef="#ctx0" brushRef="#br0" timeOffset="23113.79">10981 1473 35 0,'0'0'178'0,"0"0"-20"0,0-4-24 0,-6 4-26 16,6 0-25-1,0 0-22-15,0 0-14 0,0-4-11 0,0 4-4 16,0 0-5-16,0 0-1 0,0-3-1 0,0 3-2 0,0 0-3 16,0 0-5-16,0 0-1 0,0 0-3 0,0 0-1 0,0 0-3 15,0 0 2-15,0 0 0 0,6 0-1 0,-6 0 0 0,0-4-1 16,0 4 1-16,0 0-1 0,7 0 0 0,-7 0 2 0,6-4-1 16,-6 4 1-16,7 0 0 0,-7 0-2 0,7 0 0 0,-7 0 0 15,6 0-1-15,-6 0-3 0,6 4 2 0,-6-4-2 0,6 0 3 16,2 4 1-16,-2-1 3 0,0 1-1 0,1-4 2 0,-1 7-1 15,1-7 0-15,0 4 1 0,5 0-2 0,-4-1 0 0,-2 4-2 16,6-3-1-16,2 3 3 0,-8 1 1 0,1-1 2 16,6 0-2-16,-6 4 2 0,5 0-2 0,-6 0 1 0,1 4 1 15,6 4-3-15,-6-1-2 0,5 4 1 0,-4 3-1 0,-2 1-1 16,0-1-1-16,0 5-1 0,2 3-1 0,-8 0 0 0,6 3 0 16,-6 5 0-16,0-1-3 0,0 0 2 0,-6 4 2 0,6 0-3 15,0 0 3-15,0-4-2 0,0 1-1 0,0-1 3 16,0-3-1-16,0-1 1 15,0-2-2-15,0-5 0 0,0 0 1 0,0 0 0 16,0-3-3-16,-8 0 1 0,2-1 0 0,6 1 0 16,-6-4 2-16,0 0 1 0,-8 0 0 0,8-4 3 0,-1 1 2 0,-6-1 1 15,6 0 0-15,-5-3 1 0,-1-1-1 0,0 1 0 16,6-4-2-16,-6 3-3 0,0-3-1 0,7 1-4 0,-8-5-1 0,8 4-6 16,-7-4-6-16,6-3-7 0,1 0-12 0,6-1-14 15,-7-3-19-15,7 4-24 0,-6-4-31 0,6-4-61 0,6 1-81 16,-6-5-101-16</inkml:trace>
  <inkml:trace contextRef="#ctx0" brushRef="#br0" timeOffset="26364.62">11633 1117 114 0,'0'0'114'0,"-7"0"-16"16,7 0-16-16,0 0-14 0,-6 4-10 0,6-4-11 0,0 0-6 15,0 0-5-15,0 3-2 0,-7-3-2 0,7 0 0 0,0 4 0 0,0-4-3 31,0 0-3-31,-7 0-1 0,7 0-4 0,0 0-2 0,-6 0 0 16,6 0-3-16,0 0 0 0,0 0 3 0,0 0-3 0,-6 0 2 16,6 0-1-16,0 0-2 0,0 0 1 0,0 0 0 0,0 0-2 15,0 0-1-15,0 4 1 0,0-4-1 0,0 0 0 16,0 0-1-16,0 0-3 0,0 0 0 0,0 0 1 0,6 0-1 0,-6 0-1 16,0 0-1-16,0 0-3 0,0 0 2 0,0 0-2 0,6 0-1 15,-6 0-2-15,7-4-1 0,0 4 0 0,-1 0 0 0,1 0 1 16,-1-4-1-16,7 4-1 0,-6 0 1 0,5-3 0 0,2 3 0 15,5 0 0-15,-6-4 0 0,6 4 0 0,8-4 0 0,-1 1 0 0,0-1 1 16,0 0-1-16,7 1 2 0,-1-5 2 0,7 5 1 0,0-5-1 16,1 1 1-16,5 0 2 0,1 0-2 0,-7 3 2 0,6-3-2 15,7-1-1-15,-6-3-2 0,6 4 1 0,0 0-1 0,1-1-1 16,5 1 1-16,-6-1-1 0,6 1 0 0,1 0 0 0,-6-1-1 16,5 1 0-16,1 0 0 0,-8 0 0 0,2-1 0 0,-1 1 1 15,0 0-1-15,0-1 0 0,0 1 0 0,-6 0 3 0,0 3 0 16,-1-3-2-16,-6-1 2 0,7 5 0 0,-8-4-1 0,1 2 3 0,-5 2-1 31,5 0 0-31,-7-5-2 0,-6 8 2 0,7-4-2 16,-7 0-2-16,-1 4 1 0,-5-3-2 0,6 3 0 0,-6 0-1 15,-1-4-1-15,-5 4 1 0,5 0 2 0,-6-3 0 0,0 3 0 0,-7 0 0 16,8 0 0-16,-8 0 3 0,-6 0-1 0,6 0 0 0,-6 0-2 16,8 0 1-16,-8 0 0 0,0 0 1 0,0 0 0 0,0 0-2 15,-8 0-3-15,8 0-4 0,-6 0-5 0,6 0-8 0,-6 0-10 16,-1 0-13-16,7 3-15 0,-7-3-12 0,1 0-18 0,0 4-26 15,-1-4-35-15,0 0-54 0,1 0-68 0</inkml:trace>
  <inkml:trace contextRef="#ctx0" brushRef="#br0" timeOffset="27299.02">11691 1773 291 0,'-6'4'289'0,"0"-4"-80"0,-2 0-67 0,2 0-44 0,0 0-25 16,6 0-13-16,-7 0-8 0,7 0-6 0,-7-4-4 15,7 4-6-15,0 0-5 0,-6 0-6 0,6 0-5 0,0 0-2 0,0 0-6 16,0 0-2-16,6-4-5 0,-6 4-2 0,7-3-2 16,0 3-1-16,-1-4 1 0,8 0-1 0,-8 4 0 0,7-3 0 15,-7-1 0-15,7 0 0 0,0 1 1 0,7-1 1 0,-7 0-2 16,7 1 2-16,-1-5-1 0,0 4 3 0,1-3-1 16,-1 3-2-16,7-3 1 0,-6 0 0 0,6-1 2 0,-8 1 0 0,10 0 0 15,-2 0-1-15,0-1 0 0,-6 1 1 0,5 0-1 16,-5 3-1-16,0-3 0 0,6-1-1 0,-13 5-1 0,7-5 3 0,-8 5-3 31,1-1-2-31,0 0-4 0,-6 4-3 0,-1 0-7 16,0-3-8-16,2-1-8 0,-2 4-11 0,-6 0-8 0,0 0-8 15,0 0-11-15,0 0-16 0,0 0-19 0,-6 4-28 0,-2-1-39 16,2-3-57-16,-7 0-74 0</inkml:trace>
  <inkml:trace contextRef="#ctx0" brushRef="#br0" timeOffset="27547.97">11880 1597 234 0,'-6'0'284'0,"-1"-3"-71"16,0 3-68-16,7 0-47 0,-6-5-27 0,6 5-18 0,0 0-11 0,-6-3-9 15,6 3-9-15,0 0-5 0,0 0-6 0,0 3-3 0,0-3-3 16,6 5-1-16,0-5 0 0,-6 3 1 0,7 4 2 0,0-3 0 16,-1 3 2-16,8 1 3 0,-8 3-2 0,0 0 0 15,7-4-2-15,-6 8-1 0,-1-4-2 0,7-1 2 0,-8 5-1 16,4 0-3-1,-3 0 1-15,0-1-3 0,7 1-1 0,-6 0 1 0,-1-1 1 16,1 1-2-16,6-4-1 0,-6 3-1 0,-1 1-1 16,0-4 1-16,8 0-4 0,-8 4-6 0,7-4-9 0,-7-4-10 15,8 4-12-15,-2-4-11 0,-5 1-20 0,6-5-28 0,7 1-38 16,-7-4-75-16,7 0-94 0,-8 0-61 0</inkml:trace>
  <inkml:trace contextRef="#ctx0" brushRef="#br0" timeOffset="27913.83">12707 1454 48 0,'-6'-3'456'0,"6"3"-125"0,0 0-141 0,-6 0-90 0,6 0-48 0,0 0-21 31,-8 0-11-31,8 3-4 0,-6 1-2 0,6 3 2 0,-6 1-1 16,6 3 4-16,-7-1 1 0,7 5 1 0,0 3-1 0,-7 1 2 15,7 2 1-15,0 6 3 0,0-2-3 0,-6 4 0 16,6 4-2-16,-6 0-2 0,6 0 0 0,-7 0-6 0,7 4-3 16,0-1-3-16,0-2 0 0,0-2-3 0,0-2-1 0,0-1 1 15,7 0-1-15,-1-3 0 0,0-4 0 0,1 0-1 16,0-4 0-16,-1 0 1 0,0-3-1 0,2 0-1 0,-2-4-1 0,0 0 1 15,1-4-3-15,-1 1-2 0,1-5-4 0,0 1-9 16,-1 0-12-16,0-4-18 0,-1 0-17 0,4-4-25 0,-3 0-29 16,0-7-41-16,1 4-56 0,-1-8-89 0,1 0-72 0</inkml:trace>
  <inkml:trace contextRef="#ctx0" brushRef="#br0" timeOffset="28297.33">12480 1564 218 0,'0'-4'368'0,"-8"1"-121"0,8-1-107 0,0 0-62 16,-6 1-32-16,6 3-20 0,0-4-8 0,6 0-4 0,-6 1 0 16,0-1-3-16,8 0 0 0,-8 1 2 0,6-1-3 0,0-3 1 15,1 3-2-15,6 0-2 0,-6-3 0 0,5 0 1 0,-6 0-1 16,8-1 0-16,-1 1 0 0,0 0-1 0,0-1-1 15,-7 1 1-15,8-1-2 0,-2 1-2 0,8-4 0 0,-7 4-2 16,0-4 2-16,0 3 0 0,1-3 0 0,5 1-1 0,-6-1 0 16,6 0 1-16,-5 3-2 0,5-3 0 0,-6 0 0 0,6 0 0 15,-5 0 1-15,-8 4 1 0,8-1-1 0,-2-3 0 0,-5 8 1 16,-1-1 0-16,0 0 0 0,-6 1 1 0,7-1-2 0,-7 4-1 16,7-3 0-16,-7 3-1 0,0 0 4 0,6 0 0 0,-6 3 0 15,0 1 2-15,6-1 1 0,-6 5 2 0,0-1-1 0,8 0 2 16,-8 4-2-16,6-3-1 0,0 7-1 0,-6-4-1 15,0 3-1 1,7-3 0-16,-1 4-1 0,-6-1-1 0,7 1-1 0,-7 3 0 16,6-3 0-16,-6 0-1 0,7 0-5 0,-1-1-4 15,1 1-9-15,0-1-12 0,-1 1-16 0,0 0-25 0,1-1-34 0,6-3-51 16,-7 4-80-16,1-4-111 0</inkml:trace>
  <inkml:trace contextRef="#ctx0" brushRef="#br0" timeOffset="28663.78">13215 1806 68 0,'-6'0'466'0,"-1"0"-109"15,1-4-141 1,0 4-98-16,-8 0-52 0,1 4-28 0,7-4-14 0,-8 3-7 16,2 1-4-16,-2 0-2 0,2 3-2 0,-2-3-2 15,8 3-3-15,-7 4-2 0,7-4-1 0,-1 1-1 0,0-1 0 0,7 4 0 16,0-3 1-16,0 3-1 0,0 0 0 0,0-1 1 16,0 1 1-16,0 4-2 0,0-4 1 0,0 4-1 0,7-4 0 15,-7 3-1-15,0-3 1 0,7 4-1 0,-7-4 0 0,0 0 2 16,6 0-1-16,-6 0 1 0,0-4-1 0,0 1 2 15,-6 3 0-15,6-4 0 0,0 0-1 0,-7 0 1 0,0 1 0 0,7-1 0 16,-6-3-1-16,0 3-1 0,-2-3-4 0,8 3-5 16,-6-3-8-16,6-1-9 0,-6 1-15 0,6-4-13 0,-7 4-23 0,7-4-31 15,7-4-55-15,-7 0-75 0,6-3-105 0</inkml:trace>
  <inkml:trace contextRef="#ctx0" brushRef="#br0" timeOffset="29147.28">13241 1835 84 0,'6'4'393'0,"-6"-4"-114"0,0 7-116 16,0 0-72-16,8 1-37 0,-8 2-19 0,0 2-7 0,0 3-2 16,0-1-5-16,-8 1 4 0,8 3 4 0,-6 0 0 0,6 4-2 15,-6 0-2-15,6 0 0 0,-7 0-2 0,1 0-3 0,6 0-3 16,-7 0 0-16,7 0-3 0,0-4 0 0,-6 5-1 0,6-5-2 15,0 0 1-15,0 0-3 0,0 1-3 0,0-5-2 0,0 1 0 16,0-1 0-16,0-3 0 0,0 1-1 0,0-1-2 16,0-4 1-16,0-3 5 0,0-1 1 0,6 1 3 0,-6 0 2 0,0-4 2 15,0 0 3-15,0 0 1 0,0 0 0 0,0-8-1 16,0 5-3-16,0-5-3 0,0 1-3 0,0-4-3 0,0 0-2 0,0 0-2 16,0 0 1-16,0-4 0 0,-6 1 1 0,6-1 1 15,0 0 0-15,0-3 1 0,0 4-3 0,0-5 1 0,0 1-2 0,6-1-2 16,-6-3 0-16,0 4-1 0,0-4-2 0,7 0-1 15,-7 0-1-15,0 0 0 0,6 0-1 0,-6 0 1 16,7 0-2 0,-1 0 0-16,0 4 1 0,2 0 2 0,-2-1 1 0,0 5 1 15,1 3-1-15,-7 0 1 0,7 0 0 0,-1 3-1 16,0 5 0-16,1-1 1 0,-2 4-2 0,3 0 1 0,-1 4 1 0,-7-1 0 16,6 1 1-16,-6 3 0 0,0 4 0 0,0 4-2 15,0-4 3-15,-6 8 0 0,6-5-2 0,-7 1 2 0,-1 3 0 0,3 0-1 16,-2 1-3-16,1-1-1 0,0 0-5 0,-1-3-3 15,0 3-5-15,1-7-4 0,0 4-8 0,6-4-8 0,-8 0-13 16,8-4-13-16,-6 1-18 0,6-1-17 0,0-4-22 0,0 1-36 16,6-4-50-16,-6 0-65 0,8-7-74 0</inkml:trace>
  <inkml:trace contextRef="#ctx0" brushRef="#br0" timeOffset="29413.53">13450 1703 8 0,'0'-15'309'0,"6"1"-58"0,-6 3-67 15,6 4-65 1,-6 3-46-16,0-3-27 0,0 7-14 0,0 0-7 0,0 0-2 16,0 7-4-16,0-3 1 0,0 7 1 0,-6-4 4 15,6 4 0-15,-6 3-2 0,6 1-2 0,-7-4 1 0,7 4-1 16,-6 0-1-16,6-1-2 0,-7-3-1 0,7 4-1 0,0-4 1 16,0 0-1-16,-7 0-3 0,7 0-3 0,0-4 3 0,0 0-3 15,7 1-1-15,-7-5 0 0,0 1-2 0,7-1 1 0,-7 2 0 16,6-5 0-16,1 3 0 0,-7 1-1 0,12-4 0 0,-4 0-3 15,-2 4-1-15,6-8-5 0,-4 4-4 0,4-4-6 0,1 1-7 16,1 3-8-16,-2-8-10 0,2 4-11 0,-2 1-15 16,8-5-14-16,-7 1-15 0,0 0-20 0,6-4-40 0,-5 0-56 0,-1-4-88 15</inkml:trace>
  <inkml:trace contextRef="#ctx0" brushRef="#br0" timeOffset="29795.99">14179 1088 77 0,'-13'0'343'0,"7"0"-98"0,-7 0-96 0,6-4-66 16,0 4-35-16,-5 0-14 0,5 0-9 0,-1 0-3 0,3 0 1 0,-2 4-1 15,1-4 5-15,6 0-1 0,-6 0 2 0,6 0 0 0,0 0-2 16,-7 0-1-16,7 0-5 0,0 0-2 0,7 0-3 0,-7 0-3 16,0 0-3-16,6 0-1 0,0 0-1 0,6 0 0 0,-4-4 0 15,5 4-2-15,-7 0 0 0,8-4-3 0,-1 4 1 0,6-3-2 16,-6 3-1-16,7-4 0 0,-7 4 0 0,6-4 0 0,0 4-2 15,-5-3 2 1,6-1-2-16,-8 1 0 0,8 3-3 0,-1-4-2 0,-5 4-2 16,5-4-9-16,1 4-8 0,-8-3-12 0,8-1-12 15,-7 0-17-15,0 4-24 0,0-3-29 0,1-1-40 0,-8 0-61 0,0 4-85 16</inkml:trace>
  <inkml:trace contextRef="#ctx0" brushRef="#br0" timeOffset="29980.64">14140 1274 126 0,'-7'4'393'16,"7"0"-107"-16,0-1-111 0,-6-3-71 0,6 4-40 0,0-4-19 15,0 0-11-15,6 4-3 0,1-4-3 0,0 0-1 0,6-4-4 16,0 4-4-16,6 0-3 0,1-4-5 0,-1 1-1 0,7 3-4 16,0-8-4-16,0 8-7 0,7-7-6 0,-1 3-8 0,1 1-8 15,-1-1-12-15,7-3-17 0,1 0-20 0,-1-1-28 0,6 1-39 16,-5-4-57-16,-1 4-96 0,7-1-71 0</inkml:trace>
  <inkml:trace contextRef="#ctx0" brushRef="#br0" timeOffset="30846.29">17664 435 239 0,'0'-3'227'0,"0"3"-67"0,0-4-57 0,0 4-37 15,-7 0-19-15,7-4-9 0,0 1-4 0,-7 3-3 0,7-4-3 0,-6 4-3 16,-1 0-2-16,7 0-4 0,-6-3-2 0,0 3-1 0,6 0-1 16,-8 0 0-16,8-4 0 0,-6 4-1 0,6 0-1 0,-6 4 0 15,0-4-1-15,6 0-1 0,-7 3-2 0,7 1-1 0,0-1 3 16,0 1 0-16,-7 3 3 0,7 4 2 0,0-3 2 0,0 7 2 16,0-4-1-16,7 3 2 0,-7 1-2 0,7 3-1 0,-7 0-4 0,6 1-3 15,-6 3-1-15,6-4 0 0,0 4-2 0,2 0-1 0,-2-4-1 16,0 4 1-16,1 0 1 0,-1 1-1 0,-6-1 0 0,7-1-1 15,-7-2 4-15,7 3-2 0,-7 0 0 0,6-4-2 0,-6 1 1 32,6-1 0-32,-6 0 1 0,8 0 2 0,-8-3-3 0,0 3 2 15,6-3 1-15,-6-1 2 0,0 1-3 0,6 0 3 0,-6-4-3 0,0 0-2 16,6-4-2-16,-6 4-3 0,0-7 0 0,0 3-2 0,0-3-1 16,0-1-5-16,7 1-9 0,-7 0-11 0,0-4-18 0,0 0-19 15,0 0-29-15,7 0-35 0,-7-4-55 0,0 4-91 16,6-4-102-16</inkml:trace>
  <inkml:trace contextRef="#ctx0" brushRef="#br0" timeOffset="31512.37">16140 1344 123 0,'-13'0'278'0,"0"4"-63"0,-1-4-67 16,2 0-53-16,-2 4-33 0,1-4-17 0,0 3-10 0,0-3-4 16,1 4-2-16,4-4-3 0,-4 4-5 0,5-4-3 0,1 3-3 15,6-3-3-15,-7 4-3 0,7-4-3 0,-6 0-2 16,6 0 1-16,0 0 1 0,0 4 4 0,6-1 1 0,1-3 4 0,-1 4 0 15,7-4 1-15,1 0 1 0,5 3-2 0,7-3 2 32,6 0-1-32,1 0 0 0,6 0 0 0,7 0 0 0,12 0 0 15,1 0-1-15,12-3-1 0,2-1-1 0,11 4-5 0,1-7-2 16,6 3-3-16,6 1 1 0,1-5 2 0,7 5 2 0,-1-5-4 16,-1-3 3-16,8 4 2 0,7-4 1 0,-1 4 2 0,7-5-2 15,0 5 0-15,6 0-2 0,-6-1 4 0,-1-3-5 16,1 4 1-16,0-4-1 0,-1 4-1 0,1-4 1 0,0 0-1 0,0 0-3 15,6 0 2-15,-7 0-1 0,1 0-1 0,0 0-1 0,0 0-2 16,-7 0 3-16,0 0 1 0,-7-4 3 0,2 4-2 0,-1 0 1 16,-1 0 0-16,1 4 1 0,-1-4 2 0,1 4-3 15,-7 0 1-15,1-1-4 0,-14 1 2 0,7 0-1 0,-13 3 1 0,-2-3 0 16,-4 3-2-16,0-4 2 0,-14 5-4 0,6-1 1 0,-12 0-1 16,-1 4 0-16,-6 0 0 0,-6 0-3 0,-2 0-2 0,-3 0-5 15,-2 0-2-15,-13 4-3 0,6 0-6 0,-13-4-4 0,1 3-5 16,-13-3-4-16,6 0-5 0,-13 4-8 0,-6 0-12 0,-1-4-13 15,-12 4-15-15,-1-4-24 0,-7 0-40 0,-5 0-67 0,-7 0-107 0,-8 3-63 32</inkml:trace>
  <inkml:trace contextRef="#ctx0" brushRef="#br0" timeOffset="32913.44">16133 1608 129 0,'7'0'279'0,"-7"0"-71"0,0 0-71 0,6 0-54 0,-6 0-34 15,0 0-19-15,0 0-8 0,0 0-2 0,0 0 1 0,0 0 1 32,0 0 1-32,0 0 1 0,0 4 0 0,0-4 2 0,0 0-2 15,0 0 1-15,0 3-2 0,0-3 0 0,-6 0 0 16,6 4 0-16,-7-4-3 0,7 4-2 0,-6-4 1 0,6 3-5 0,-7 1 0 16,1 0-2-16,-1 3-3 0,-6-3-2 0,7 3 0 15,-2 4 0-15,-4-4-1 0,-1 4 0 0,0 0-1 0,0 0 2 16,-1 4 2-16,2 0-1 0,-8-1 0 0,1 5 0 0,5-1 1 15,-13 0 0-15,9 4-2 0,-8-4-1 0,6 4-2 0,-6 1 2 16,7-1-3-16,-7-4 1 0,0 4-3 0,6-4 0 0,1 0 0 16,-1-3 2-16,1-1-1 0,5 1-1 0,-4 0 0 0,4-4 1 15,1 0-1-15,0 0 0 0,6-4-1 0,1 1 1 0,0-1-1 16,-3-4 0-16,4 5 1 0,5-5-1 0,0 1 0 16,0-4 0-16,0 4-1 0,5-4 1 0,4 3-1 0,-3-3 1 0,7-3-1 15,0 3 1-15,0-4 0 0,7 4 1 0,-8-7 1 16,8 3 0-16,7 0-1 0,-9 1-1 0,2-1 2 0,7 1-2 15,-9-5 0-15,9 5 4 0,-1-1-3 0,0-3-2 0,0 3 1 16,0-3-1-16,0 3-1 0,7-3 2 0,-8 3-1 0,2-3-5 16,5 3 5-1,-6 0 1-15,1-3 0 0,5 4 2 0,-6-5-2 16,0 4-1-16,1 0 1 0,-8-3-1 0,0 3-1 16,8 1-1-16,-8-1 1 0,-6 1 1 0,6-5 0 0,-5 8 0 0,-8-3-1 15,7 3 1-15,-13-4 1 0,7 4 1 0,-1-4 0 16,-6 4-1-16,6 0 1 0,-6 0 0 0,0 0 0 0,-6 0-1 0,6 0 0 15,-6 0-1-15,6 0-2 0,-7 4-1 0,0-4-3 16,1 4-3-16,-7-4-2 0,6 0-3 0,1 0-9 0,-7 0-9 16,7 0-9-16,-8 0-10 0,2 0-12 0,4 0-16 0,-4-4-28 15,-1 0-46-15,0-3-49 0,0 3-69 0,-1-3-80 0</inkml:trace>
  <inkml:trace contextRef="#ctx0" brushRef="#br0" timeOffset="33262.53">16107 1699 149 0,'0'-7'412'0,"0"3"-119"0,0 1-125 0,7-1-76 16,-7 1-39-16,0 3-18 0,0-4-11 0,0 4-4 0,0 0 0 0,0-4-3 15,0 4 0-15,0 0-1 0,0 4 0 0,0-4-4 16,0 4 1-16,0-1 0 0,6 4 4 0,-6 1 3 0,7 3 1 0,-7 3-1 15,6 5 1-15,1-1 1 0,-7 4-3 0,6 0-2 16,-6 4-4-16,0-1-5 0,0 5-1 0,0-4-1 0,0 6 1 16,0-2-2-16,0-1 2 0,-6 0-1 0,6 1-1 0,-7-1 0 15,7 0 2-15,-6-3-3 0,6 0 0 0,-7 3 0 0,7-4-2 16,0-3 0-16,-6 4 1 0,6-4 1 0,0 0 0 0,0-4-2 16,0 1-2-16,0-5 1 0,0 1 0 0,0-4-2 0,6-4 2 15,-6 4-3-15,0-4-2 0,7-3 0 0,-7 0-3 0,0-1-2 16,6-3-6-16,-6 4-5 0,0-4-8 0,7 0-10 15,-7 0-8-15,6-4-10 0,-6 1-11 0,7-1-13 0,-7 0-11 16,6-3-17 0,-6 0-26-16,6 0-34 0,-6-1-53 0,7-6-85 15</inkml:trace>
  <inkml:trace contextRef="#ctx0" brushRef="#br0" timeOffset="33779.68">16615 1828 60 0,'0'-4'427'0,"6"4"-109"0,1-4-135 0,-7 4-88 0,0 0-46 16,0 0-23-16,0 0-7 0,0 4-5 0,0 0-2 0,0 3 0 16,-7 0 0-16,1 4 2 0,0 0 0 0,-1 1 1 15,0 2-4-15,-5 1 2 0,-2 3 0 0,8-3-4 0,-7 3 3 0,-1 0-3 16,-4 0 0-16,10-3-1 0,-4 0 0 0,-1 3 0 15,-1-7 1-15,8 4 1 0,-6 0 1 0,4-4-1 0,2-1 0 0,0 1-2 32,-1 0-1-32,0 0 0 0,1 0 0 0,6 0 4 15,-7 1-3-15,7-1-2 0,-6-4-1 0,6 4 0 0,0 0 2 0,0 0-1 16,6-4-3-16,-6 4-5 0,7-4 2 0,-1 4 0 16,1-3 1-16,0-1 0 0,5 0-1 0,2 1 1 15,-2-5 0-15,2 1 1 0,5 4-1 0,-5-5 2 0,4-3 0 0,2 3 0 16,0-3 0-16,-1 0-2 0,1 0 0 0,-1-3-1 15,1 3 1-15,6-3-1 0,-6-2 0 0,5 2 0 0,-5-4 0 0,0 3 2 16,-1-3 0-16,-5 3-1 0,4-3 1 0,-4-4 2 16,-1 3 0-16,0 1 1 0,0-4 3 0,-7 0 2 0,0 0 1 15,2 0 2-15,-2 0 1 0,-6-3 5 0,0 2-1 0,0-2 3 16,-6-1-2-16,6 0 2 0,-8-3-3 0,2 4 0 0,-6-5-2 0,-2 1-2 16,8-4-1-16,-13 3-2 0,5 1-2 0,2-4 0 15,-8 4-1-15,0 0-1 0,7 0-2 0,-7-1-1 0,8 5-2 16,-8-1-1-16,1 0-1 0,5 0-2 0,2 4-2 0,-2 0-3 15,1 0-8-15,7 4-11 0,-7 0-13 0,6 0-18 0,7 3-16 32,-6 0-21-32,0-3-24 0,6 3-38 0,0-3-59 0,6 0-83 15,-6-1-83-15</inkml:trace>
  <inkml:trace contextRef="#ctx0" brushRef="#br0" timeOffset="34128.8">16843 1553 251 0,'6'-4'367'16,"-6"1"-122"-16,7-1-108 0,0 0-63 0,-1 1-31 0,0 3-17 15,0-4-7-15,2 4-5 0,-2-4 0 0,0 4-2 0,1 0-1 16,-7 0 0-16,7 4-2 0,-7 0 2 0,6-1 1 0,-6 5 1 16,0-1 0-16,0 4 0 0,0 0 1 0,0 3-2 0,0 1 0 15,-6 0-1-15,6 0-1 0,-7 3-1 0,7-3 0 0,-7-1-1 16,7 1 2-16,-6-1 0 0,6 1 1 0,-6-4 2 0,6 0-2 15,-8 0 0-15,8-3-1 0,0-1-1 0,0-3-2 16,0-1-1-16,0 5 1 0,0-8-1 0,0 3-3 0,0 1 4 0,0-4-5 31,0 0 6-31,0 3 2 0,0-3 1 0,8 0-1 16,-8 0 0-16,6 0-1 0,0-3-2 0,8 3 5 0,-8-4-5 16,7 1-3-16,0-1 0 0,0 0-3 0,0-3-1 0,7 3 0 15,-7-3-1-15,6 3-4 0,1-3-3 0,-1 0-5 0,1-1-5 16,0 1-7-16,-1-4-10 0,-6 3-11 0,6 1-13 0,1-4-18 15,0 4-25-15,-1 0-34 0,-6-1-51 0,0-3-80 0,1 4-92 16</inkml:trace>
  <inkml:trace contextRef="#ctx0" brushRef="#br0" timeOffset="34429.46">17195 2077 169 0,'0'0'407'0,"0"-4"-122"16,0 4-120-16,0-3-73 0,6 3-34 0,-6-4-18 0,7 0-8 0,-1 1-4 16,0 3-1-16,1-8 0 0,6 5-6 0,1-1-2 15,-2-3-6-15,0 3-3 0,9-3-2 0,-9 0-2 0,8-1 1 16,0 4-1-16,-1-3 0 0,7-1-2 0,-6 1 1 0,6 0-1 15,-7 0-1-15,7-1-2 0,-6 5 0 0,7-5-3 16,-8 1-1-16,7 3-4 0,-6-3-5 0,6 3-10 0,-7 1-8 0,1-1-12 16,0-3-17-16,-2 3-17 0,-4-3-28 0,5 0-46 15,-5 3-69-15,-2-3-95 0,-6-1-65 0</inkml:trace>
  <inkml:trace contextRef="#ctx0" brushRef="#br0" timeOffset="34679.71">17507 1733 108 0,'-12'0'425'15,"4"0"-118"-15,2 0-126 0,0 0-82 0,0 3-38 0,-2 1-22 16,8 3-10-16,-6-3-4 0,6 7 1 0,0-4-2 0,0 4-1 16,0 0-1-16,0 4-5 0,0-4-3 0,0 7 0 0,0-3-2 15,0-1-1-15,0 5 0 0,0-1-3 0,0 0-1 0,0 4 0 16,0-3-2-16,0 3-1 0,0-4 0 0,0 4-4 15,0-4 1-15,0 1 0 0,0 3-1 0,0-4-1 0,0 4 0 0,0-4-1 16,0 0 0-16,6 5 0 0,-6-9-4 0,0 5-3 16,8-5-3-16,-2 1-5 0,0-1-9 0,0-3-13 0,2 0-16 0,-2 0-19 15,0-4-28-15,7 1-35 0,-7-5-51 0,8 2-69 16,-1-5-91-16</inkml:trace>
  <inkml:trace contextRef="#ctx0" brushRef="#br0" timeOffset="35046">18015 1681 37 0,'0'-7'463'0,"6"3"-100"0,-6 1-161 0,0-1-97 15,-6 0-53-15,6 4-26 0,0 4-8 0,0-4-3 0,0 7 0 16,0 1 4-16,-6 2 0 0,6 1-1 0,0 4-1 16,0 4 0-16,-7-1-2 0,7 0-1 0,0 1-2 0,-6 2-1 0,6 1-2 15,0 0 1-15,0 1 1 0,-7 2-2 0,7-3-1 16,0 4 0-16,0-4 1 0,0 3-1 0,-7-2 1 0,7-2-2 16,0 1 2-16,0 0 1 0,7 0-1 0,-7-4 2 0,0 1-3 15,0-1-1-15,0 1 0 0,0-1-2 0,7-3-1 0,-7-1-2 16,0-3 0-16,6 4-2 0,1-4-5 0,-7-4-1 0,6 4 4 15,0-4-7-15,-6-3-4 0,8 4-5 0,-2-5-8 0,-6-3-5 32,6 3-3-32,-6-3-11 0,6 0-16 0,2-3-10 0,-8 3-15 15,6-8-26-15,-6 1-33 0,6 0-39 0,1-4-78 0,-7 0-85 16</inkml:trace>
  <inkml:trace contextRef="#ctx0" brushRef="#br0" timeOffset="35428.48">17814 1612 49 0,'0'-8'441'16,"-7"5"-108"-16,7-1-133 0,0 1-92 0,0-5-50 0,7 5-25 15,-7-5-12-15,6 4-7 0,0-3-4 0,8 3-1 0,-8-3-2 16,7 3-1-16,0-3 0 0,0 3-1 0,-1 1-3 0,8-5 1 15,-6 5 2-15,-1-1 1 0,6 0-2 0,-6-3-1 0,7 3 1 16,-7 4-1-16,7-3 1 0,-8-1-1 0,8 0-3 0,-7 4 1 31,0 0 0-31,6-3 1 0,-5 3 0 0,-2 0-1 0,2 3-1 16,-1-3 0-16,-1 0 0 0,2 4 2 0,-2 0 1 16,2-1-1-16,-1 5-1 0,-1-1 2 0,-5 0 1 0,0 4 1 0,-1 0 0 15,0 0 0-15,2 4-1 0,-8 4 0 0,6-5 0 16,-6 4 1-16,0-3-2 0,6 3 0 0,-6-3 0 0,0-1 0 15,0 5-2-15,0-5 0 0,0 1 1 0,0 0-1 0,0 0 1 16,0-4 0-16,0 3-2 0,7-3 1 0,-7 0 0 0,0-4-3 16,0 1-7-16,7 3-13 0,-7-4-12 0,6-3-20 0,-6 3-28 15,6-3-47-15,1-4-81 0,-1 0-123 0,0 3-62 0</inkml:trace>
  <inkml:trace contextRef="#ctx0" brushRef="#br0" timeOffset="35845.65">18308 2538 193 0,'-6'-3'404'0,"6"-1"-108"0,-6-3-117 0,6 3-72 16,-7 1-38-16,0-1-16 0,1-3-9 0,6 3-4 0,-6 0-7 16,-8 1-4-16,8-1-2 0,-1 0-3 0,0 1-7 0,-5-1-4 15,5 4-6-15,1-4-1 0,-8 4-1 0,8 0-2 0,0 4-1 16,-1-4-1-16,0 4 1 0,7-1-2 0,0 5 1 0,-6-5-2 16,6 1 1-16,6 3-1 0,-6 1-1 0,7-1 0 15,0 0 0-15,-1 0-1 0,7 1 1 0,-6-1 1 0,-1 0 0 0,7 1 1 16,0-1 0-16,-6 0-1 0,5 5 1 0,-4-5 0 15,4 0 0-15,-5 1 0 0,0-1 0 0,-1 0-1 0,7-3 1 0,-13 3 1 32,6-3-1-32,-6-1 0 0,6 5 0 0,-12-5 0 15,6 5-1-15,-6-5 1 0,-7 5 0 0,7-5 0 0,-8 5-1 16,2-1 1-16,-8-3-4 0,6 3-3 0,-5-4-4 0,-1 5-8 16,-6-8-10-16,7 3-10 0,6 1-9 0,-6-4-12 0,5 4-8 15,2-4-10-15,5-4-18 0,0 0-29 0,1 1-45 0,6-5-71 16,0 1-91-16</inkml:trace>
  <inkml:trace contextRef="#ctx0" brushRef="#br0" timeOffset="36561.87">18465 1469 268 0,'6'-4'264'0,"0"-3"-97"0,8 3-75 0,-8-3-39 16,0 3-23-16,8 0-8 0,-8 1-3 0,1-1-3 16,5 0-1-16,-4 1-1 0,-2-1-1 0,0 4 1 0,1-4-4 0,-1 4 0 15,1-3-5-15,-1 3-2 0,1 0-1 0,-7 0 1 16,6 0 2-16,-6 0 2 0,0 3 3 0,0 1 0 0,0 3 3 15,0 1 6-15,0-1 2 0,-6 4 1 0,6 4 0 0,-7 0-1 16,1-1-1-16,-1 4-1 0,1-3-3 0,-1 3-1 0,-5 0-2 16,4-2-4-16,8 2-1 0,-6-4-1 0,0 1 1 0,-1 0 1 15,1-1 0-15,-1 1 1 0,7-4 0 0,-7 0 2 16,7 0 1-16,-6 0-1 0,6-4 0 0,0 1-2 0,0-1-1 0,0-3 0 16,0 3-3-16,0-7 2 0,0 4 4 0,6-1 2 15,1-3 0-15,0 0 1 0,-1 0 1 0,7-3 2 0,-7-1 3 16,14 0-3-16,-7-3-4 0,7 0-2 0,-7-1 1 0,6 1-3 15,1-1-1-15,-1 1-2 0,1-4-1 0,0 0-1 0,-1 4-1 16,7-4-3 0,-6 0-1-16,-1 0-3 0,1 4-3 0,0-4-5 15,-2 3-8-15,2 1-5 0,-7 0-10 0,1 0-9 0,-8-1-15 16,6 0-15-16,-4 5-19 0,-2-1-30 0,-6 0-47 0,6 1-78 16,-6-4-104-16</inkml:trace>
  <inkml:trace contextRef="#ctx0" brushRef="#br0" timeOffset="36894.86">18360 2560 50 0,'0'4'111'16,"0"0"-35"-16,0-1-29 0,0 5-21 0,0-5-12 0,7 1-7 15,-7 0-5-15,0 0-6 0,0-1-4 0,0 1-10 0,6-4-9 16,-6 4-11-16,7-4-16 0,-7 0-17 0,0 0-14 0</inkml:trace>
  <inkml:trace contextRef="#ctx0" brushRef="#br0" timeOffset="37394.89">18438 2568 154 0,'7'-4'201'0,"-7"4"-29"0,6-4-34 16,-6 1-33-16,0-1-26 0,0 0-19 0,0 1-8 0,0 3-4 0,0-4 0 15,0 0-2-15,0 4-1 0,0-3-3 0,0 3-2 16,-6 0-6-16,6 0-7 0,0 0-5 0,0 0-5 0,0 0-3 0,0 0-1 31,-7 3 0-31,7 1-2 0,0 0 1 0,0 3 2 16,0 0 0-16,-6 1 3 0,6-1-1 0,0 4-1 0,0 4 0 16,0-4 2-16,0 4 1 0,0 3 0 0,6 0-2 0,-6 0-1 15,0 1-1-15,7 2 0 0,-7-2 0 0,0 3-4 0,6 0 0 16,-6-4 0-16,0 4-1 0,0-4-1 0,7 1 1 0,-7-5-2 15,0 5-1-15,7-4-1 0,-7-4-2 0,0 3 0 16,6-7 0-16,-6 4-2 0,0-3-1 0,0-1 0 0,0-3 0 0,0 3 1 16,6-3 0-16,-6-4-1 0,0 3 1 0,0-3 1 15,0 0 0-15,-6 0 0 0,6 0-1 0,0-3 0 0,0-1 0 0,0-3 1 16,0-1-3-16,-6-3-1 0,6 4 0 0,0-7 1 16,0 3 0-16,-7-4-1 0,7 0 1 0,-7-3 0 0,7-1 1 0,-6 5 0 15,6-4 0-15,0-1-1 0,-7 1 1 0,7-4 0 16,0 0 0-16,-6 0-1 0,6 4 0 0,0-8-3 15,6 8 1-15,-6-4-2 0,7 0 0 0,-7 4 0 0,6-5-1 0,1 9-1 16,0-5 4-16,-1 5-1 0,0 3 2 0,2 0 1 0,4 0 1 31,-6 4 0-31,1-1-1 0,0 5 1 0,-1-1-2 0,1 4 1 16,-1-4-1-16,0 8-1 0,-6-4 0 0,8 7 1 16,-8-3 0-16,0 3 0 0,0 4 1 0,0 0 0 0,-8 0 0 0,8 0 1 15,-6 4 0-15,-7-1 0 0,7 1 0 0,-1 0 0 16,-6 0 0-16,1-1 1 0,-2 1-1 0,1-4 0 0,6 0-3 0,-6 0-1 15,1-4-1-15,-2 4-3 0,8-4-6 0,0 1-12 16,-8-5-10-16,8 4-13 0,-1-3-16 0,1 0-18 16,6-4-25-16,-7 0-37 0,7 0-61 0,0 0-90 0,7 0-75 0</inkml:trace>
  <inkml:trace contextRef="#ctx0" brushRef="#br0" timeOffset="38046.1">18998 2048 16 0,'-6'0'250'0,"6"0"-37"0,-6 0-38 0,-1 0-41 16,0 0-39-16,1 0-29 0,6 3-18 0,-6-3-5 0,-1 0-3 15,1 0-3-15,-1 0-6 0,0 4-1 0,1-4-1 0,0 0 1 16,-2 0-3-16,8 0-2 0,-6 0-1 0,0 0-3 15,6 0 0-15,0 0-1 0,0 0-1 0,-6 0-2 0,6 0-2 0,0 0-2 16,6 0-1-16,-6 0 0 0,0 0 1 0,6 0-3 16,0-4 0-16,2 4-1 0,4 0 1 0,-5-3-2 0,6 3 0 15,-6-4-2-15,5 4-1 0,2-4 0 0,5 1-3 0,-6-1 1 16,6 0-1-16,-5 1 1 0,6-1-2 0,-1 1 0 0,1-2 0 16,-2-2 0-16,9 3 0 0,-7 1-1 0,-1-1-1 0,7-3 0 15,-6 3 0-15,6 1-1 0,-6-1 1 0,-1 0-1 16,0 4 0-16,0-3 2 0,1 3 0 0,-7-4-1 0,0 4-1 0,0-4-1 15,-6 4-4-15,0 0 0 0,-1 0-1 0,0 0-5 16,0 0-3 0,-6 0-4-16,0 0-5 0,0 4-4 0,0-4-8 0,-6 4-11 15,6-4-14-15,-6 0-15 0,-7 3-20 0,6-3-32 16,1 0-46-16,-7 0-78 0,0 0-90 0</inkml:trace>
  <inkml:trace contextRef="#ctx0" brushRef="#br0" timeOffset="38278.11">18947 1934 340 0,'0'0'345'0,"6"0"-120"0,-6 4-96 16,7-1-55-16,5 1-28 0,-5 0-11 0,6 3-5 0,-7-3-2 16,8 7 1-16,-8-4-1 0,7 4 0 0,1 0-7 0,-8 3-2 15,6 1-3-15,2 0-3 0,-8 0-1 0,6-1-3 16,-4 1-4-16,-1-1-1 0,5 5 1 0,-6-5-2 0,2 5 0 0,-2-4-1 15,0-1-2-15,1 1-3 0,0 0-4 0,-1-1-8 16,-6 1-9-16,7-4-11 0,-1 0-14 0,-6 3-17 0,6-6-22 0,1 2-30 31,0-2-41-31,-1 0-64 0,0-5-86 0</inkml:trace>
  <inkml:trace contextRef="#ctx0" brushRef="#br0" timeOffset="39097.43">20087 1623 198 0,'-8'-4'306'0,"2"-3"-74"0,0 3-76 0,0-3-61 0,-2 0-32 16,2 2-19-16,0-1-8 0,-1 1-4 0,-6 2-4 0,0 3-5 15,7-4 1-15,-8 0-1 0,2 4-3 0,-1-3-4 0,-1 3-2 16,2 0 0-16,-2 0-1 0,2 3 1 0,-3 1 0 0,3 0-3 15,0-1-1-15,-2 2-3 0,2 1 1 0,4-1-2 0,2 2-1 16,0-4-1-16,6 8 1 0,0-3 0 0,0-1 0 16,6 0-1-1,0 1-3-15,8 3 3 0,-2-4-2 0,8 4 1 0,-8-4 0 16,9 4-1-16,-1 0 1 0,6 0 0 0,-7 0 1 16,1 4-2-16,6-4 0 0,-7 7 0 0,1-3-1 0,0-1-1 15,6 5 1-15,-7-5 0 0,1 5 0 0,-1-5-1 0,-6 5 1 16,0-1 0-16,0-3 1 0,-6 3-2 0,-1 0-1 0,-6 4-2 15,-6-4 2-15,-1 1-1 0,-6 3 0 0,0-7 1 0,0 3 1 16,-6-3 0-16,-1-4 2 0,1-1 2 0,-1 1 0 0,0-3-1 16,0-1 2-16,1-3 0 0,-1-1 1 0,2-3 2 0,-9 0 4 15,14 0 1-15,-6 0-2 0,-1-3 2 0,7-1 1 16,0-3-1-16,6 3 0 0,-5-7-1 0,4 4-5 0,8-4 1 0,-6 0 0 16,6-4-1-16,0 1-1 0,0-1-1 0,6-4-2 15,2 1 1-15,-2 0-1 0,7-4 0 0,-8 0-1 0,10-3-1 0,-9-1-1 16,6 0 1-16,2-3-1 0,-1-1-1 0,0 1 1 15,0 0-2-15,1 3 0 0,-2-3 1 0,1 3-3 0,0 1 1 16,-6-1 2-16,-1 4 0 0,0 3 1 0,2-2 0 0,-8 2 1 31,0 5-1-31,6-1 2 0,-6 4-4 0,-6 4-3 16,6 0-3-16,-8-1-5 0,2 5-3 0,6 3-6 0,-6 0-7 0,-7 0-7 16,6 3-6-16,0 1-10 0,1 0-7 0,0 3-12 0,6-3-19 15,0 3-20-15,0 0-28 0,6-3-47 0,0 3-77 0,1-3-87 16</inkml:trace>
  <inkml:trace contextRef="#ctx0" brushRef="#br0" timeOffset="39614.18">20627 1557 261 0,'0'0'380'0,"6"-4"-118"0,-6 4-113 0,0 0-66 0,0 0-34 32,0 0-17-32,0 4-8 0,0-4-1 0,0 7-2 15,-6-4 1-15,-1 5 2 0,1 0-3 0,-1-2 1 0,1 6-2 16,-7-1-1-16,0 0-2 0,6 3-1 0,-6 1 0 0,0 0-4 16,0-1-2-16,-7 4-2 0,8 1-1 0,-2-4-1 0,-5 3-3 15,5 0 1-15,2 1-4 0,-8-1 0 0,14-4 0 0,-7 1 0 16,0-4 0-16,6 0 1 0,1 0 1 0,0-3 1 0,-3-1-1 15,9-3-1-15,-5 3 3 0,5-3-2 0,0-1-1 0,5 1 1 16,-5-4 0-16,9 4-1 0,-3-1 0 0,0-3 2 16,1 0-3-16,6 0 0 0,0 0 0 0,0 0 0 0,0 4 1 15,7-4-2-15,5 0 1 0,-5 3 0 0,0 1 1 0,6-4-1 16,0 4 2-16,0-1-2 0,0 1-1 0,0-4 1 0,0 4-1 16,0-4 0-16,0 3 0 0,0-3 1 0,-6 0-2 0,6 0 2 15,0 0 0-15,-7 0-1 0,7-3 1 0,-12 3 0 16,5-4 1-16,-6 4 2 0,0-4 3 0,0 1 1 0,-6-1 2 0,5 0 2 15,-5-3 2-15,-7 0 0 0,7 3 7 0,-7-3-1 16,0-4-1 0,-7 4-1-16,0-5-1 0,1-2 0 0,-7 3 0 0,0-4 3 15,-8 0-7-15,3 4-3 0,-2-7 2 0,-6 4-1 16,-7-1-1-16,7-3-2 0,1-1-2 0,-1 4-4 0,-7-3 0 0,7 4-1 16,6-5-4-16,-6 5-2 0,7-1-4 0,-1 4-4 15,1-3-6-15,-1 3-7 0,7-1-6 0,0 1-8 0,1 0-7 16,4 0-10-16,2 4-12 0,0-4-10 0,6 4-14 0,6-1-16 15,-6 1-29-15,14 0-43 0,-8 0-64 0,7-1-90 16</inkml:trace>
  <inkml:trace contextRef="#ctx0" brushRef="#br0" timeOffset="40129.01">21115 1476 99 0,'0'-7'180'0,"-6"7"-30"0,6-4-33 16,0 1-26-16,0-1-25 0,0 4-20 0,-6-4-13 0,6 4-4 0,-8-3-6 15,8 3-3-15,-6-4 0 0,6 4-4 0,-6-4 0 16,6 4 2-16,-6 0 0 0,6-4 3 0,0 4 1 0,-8 0 2 16,8 0 0-16,0 0 0 0,0 0 2 0,0 0-3 0,0 0-3 15,0 0-3-15,0 0-2 0,0 0-3 0,0 0-2 16,0 0 0-16,0 4 4 0,0 0 0 0,0 0 6 0,8 3 0 0,-8-3 3 16,0 3 4-16,6 4 2 0,-6 0 0 0,6 3-3 15,-6-3-2-15,6 4-1 0,-6 3 0 0,0 0-3 0,8 1-3 0,-8-1-2 16,0 4-3-16,6-3-1 0,-6-1-3 0,0 4-2 15,6-4-3-15,-6 0 1 0,7 1 0 0,-7-1 2 0,7-3 1 16,-1 3-1 0,-6-3 0-16,7-1 1 0,-1-3 0 0,-6 0 0 15,6 0-3-15,0 0 0 0,-6 1-3 0,8-1 1 0,-8-4 0 16,6 0 0-16,-6 1-1 0,6-5-1 0,-6 1 1 0,0 3-1 16,7-7-1-16,-7 4 0 0,0-4-4 0,0 3-3 0,0-3-6 15,0 4-8-15,6-4-12 0,-6 0-14 0,0-4-16 0,0 1-20 16,7-1-22-16,0 0-33 0,-1-3-37 0,0-4-50 15,1 4-61-15,0-4-74 0</inkml:trace>
  <inkml:trace contextRef="#ctx0" brushRef="#br0" timeOffset="40446.94">21468 1513 304 0,'0'-4'347'0,"0"4"-119"0,-8 4-97 0,2-4-57 16,0 3-29-16,-8 1-12 0,2 0-8 0,5-1-1 15,-6 1-3-15,0 3 1 0,-7 1-2 0,7-1 0 0,0-3-3 32,-6 3 0-32,5 0-1 0,2 0-2 0,-2-2 1 0,8-2-1 15,-7 5 0-15,7-5-1 0,-2 1-2 0,2-1-3 16,0 1-1-16,0 0-1 0,6-1-1 0,0 5 0 0,0-5-3 0,0 5 3 16,0-1-2-16,0 0 1 0,6 1 2 0,0-1-1 0,-6 4-1 15,14-4 2-15,-8 4-1 0,1 0-2 0,5 0 1 0,2-4-1 16,-2 5 0-16,2-5-1 0,-1 4 0 0,6-4-1 15,-6 1 0-15,7-1-1 0,-7 0 0 0,7 1-1 0,-1-1 1 0,-6-4 0 16,7 5-2-16,-1-5 1 0,-6 1-2 0,6 0 0 16,1-1-3-16,-7 1-1 0,0 0-3 0,0-1-5 0,1 1-3 0,-2-4-3 15,-5 4-5-15,6-4-7 0,-7 3-9 0,7-3-9 16,-7 4-11-16,2-4-18 0,-2-4-30 0,0 4-52 0,1-3-85 16,-7-1-95-16</inkml:trace>
  <inkml:trace contextRef="#ctx0" brushRef="#br0" timeOffset="40811.61">21805 1546 273 0,'0'0'355'0,"8"0"-129"16,-8 3-99-16,0 1-54 0,6 3-28 0,-6 0-14 0,0 4-4 15,0 5-3-15,6-6-1 0,-6 5-2 0,0 0-2 0,0 3-1 16,0 0-3-16,0 0 0 0,0 1 0 0,0-1-2 16,0 4-1-16,0-3 1 0,6-1 0 0,-6 0 0 0,0 0 0 15,7 1 0-15,0-5 0 0,-7 1 1 0,6 0 0 0,1-4 0 16,-1 0-1-16,0 0 0 0,2-4 0 0,-2-3 2 0,0-1 1 16,1 1 2-16,0-4 1 0,5-4 1 0,-5 1 4 0,0-5 1 15,6-2 2-15,-7-1 4 0,7 0 2 0,-6-5-2 16,5-2-2-16,-5 4-1 0,-1-5-3 0,1 5-2 0,0-4-2 0,-1-1-7 15,0 5-1-15,-6-5-4 0,0 4-1 0,8-3-3 0,-8 0-5 32,6 3-4-32,0-3-6 0,-6 0-10 0,6-1-9 0,1 1-12 15,0-1-9-15,-1 1-10 0,-6 0-6 0,7 0-11 16,-7-1-7-16,0 1-10 0,0 4-11 0,0-1-24 0,0 0-44 16,0 4-79-16,0 0-98 0</inkml:trace>
  <inkml:trace contextRef="#ctx0" brushRef="#br0" timeOffset="42211.43">14336 4165 22 0,'-7'-3'174'16,"-6"-1"-37"-16,6 0-35 0,-5 0-33 0,-2 1-24 0,2-1-18 16,-2 0-11-16,1 1-3 0,0-5-2 0,-6 8 3 0,5-3 1 15,2-5 5-15,-1 5 0 0,0-1 0 0,0 0 3 0,-1 1-3 16,2 3-1-16,-3-4-4 0,3 0-1 0,0 4-5 0,-2-3 1 16,8 3 1-16,-8-4-2 0,2 4 4 0,5-3 5 0,1 3 3 15,-7 0 4-15,6-4 4 0,1 4 0 0,0-4 0 0,6 4 1 16,-7 0-4-16,0 0-1 0,7-3-1 0,-6-1-3 0,6 4-1 15,0 0 0-15,-7-4-1 0,7 4 1 0,0-3-1 16,-6 3-2 0,6-4 0-16,0 4 2 0,-7-4 1 0,7 4 0 0,0-3 2 15,0 3-2-15,0 0 1 0,0-4-2 0,0 4-3 16,0 0-2-16,0 0-3 0,0 0-2 0,0 0-4 0,0-4-2 16,0 4-1-16,7 0 0 0,-1 0 1 0,1 0-2 0,-1-3 1 15,8 3 2-15,-2 0 3 0,1-4 1 0,0 4 1 16,6-4 0-16,1 1 0 0,0 3 1 0,-2-4 1 0,3 0-3 0,5 0-1 15,-6 1-1-15,5-1-1 0,-5 0-1 0,6 1 0 16,1-1-3-16,-1 0 0 0,-7 1 0 0,7-1-1 0,0 0-1 0,-7 1 1 16,1-1 1-16,0 0 0 0,-1 4 0 0,-6-3 0 15,0 3-1-15,1-4 0 0,-2 4 1 0,-6 0-2 0,2 0-2 0,-2 0-1 16,0 0-4-16,1 0-4 0,-7 0-6 0,6 0-6 16,-6 0-10-16,0 4-10 0,7-4-11 0,-7 0-18 0,0 3-22 15,0-3-30-15,0 0-62 0,-7 0-95 0,1 4-81 0</inkml:trace>
  <inkml:trace contextRef="#ctx0" brushRef="#br0" timeOffset="42446.34">14016 4235 153 0,'-6'3'357'0,"6"1"-108"0,0-4-97 0,0 4-64 16,0-4-33-16,6 0-15 0,1 0-8 0,-1 0-6 0,7 0-2 15,1-4-2-15,-2 4-2 0,2-4-5 0,5 1-2 0,1-1-5 16,-1 0 1-16,1 1 0 0,6-5 1 0,0 5 1 0,-7-5 0 16,7 5 2-16,0-4 0 0,0 3-1 0,1-3-3 15,-1-1-2-15,-1 0 0 0,1 5-1 0,0-4-5 0,1-1-6 0,-1 1-10 16,-6 3-9-16,5-3-13 0,1 3-17 0,0-3-27 16,1 0-37-16,-8 3-57 0,8-3-79 0,-8-1-92 0</inkml:trace>
  <inkml:trace contextRef="#ctx0" brushRef="#br0" timeOffset="44761.04">17553 3455 255 0,'-7'-5'227'16,"1"5"-61"-16,0 0-52 0,6-3-37 0,-8 3-24 0,2-4-13 15,6 4-6-15,-6-4-6 0,6 4-3 0,-7-3-4 0,7 3-1 16,-6-4-2-16,6 4-1 0,0-3 1 0,0 3-3 0,-6-4 0 16,6 0-2-16,0 4-1 0,0-3-4 0,0-1-1 0,0 0 0 15,0 4-2-15,0-3 0 0,0 3 1 0,0-4 0 0,6 4 0 16,-6-4 1-16,0 1 0 0,0-1 0 0,0 4 1 0,0-4 2 15,0 4-2-15,6-3 0 0,-6 3 0 0,0 0 2 0,0-4-2 16,0 4-2-16,0 0-1 0,0 0-2 0,0 0 1 16,0 4 2-16,7-4-1 0,-7 3 0 0,6 1 2 0,-6 0 1 15,6 3 2 1,-6 0 1-16,8 1-2 0,-2-1-2 0,-6 0-1 16,0 0 1-16,6 4 0 0,-6-3-2 0,7 3 0 0,-7-4-1 15,0 4 1-15,6-3 0 0,-6 3 0 0,0-4-4 0,7 4 4 16,-7-4-1-16,0 1 0 0,0-1-1 0,0 0 0 0,0 0-1 15,6-3 0-15,-6 3 0 0,0-3-1 0,0 0 0 0,0-4-1 16,0 3 1-16,0-3 0 0,0 5 1 0,0-5-1 0,0 0 2 16,0 0 4-16,0 0 2 0,0 0 5 0,0 0 2 0,0-5 0 15,-6 5 2-15,6-3 0 0,0-1-1 0,0 0 1 0,-7-3 1 16,7 0-2-16,-6 3-2 0,6-7-1 0,0 0-1 16,-7 0 0-16,7-3 0 0,-6 3-5 0,6 0-4 0,0-4-2 0,-6 4-1 15,-2 0 2-15,8 0-1 0,-6-4 0 0,6 4-1 0,-6-3-1 16,-1 3 1-16,7-4-1 0,-6 4 0 0,6-3 0 0,-6 3 0 15,6-4-1-15,-8 4 2 0,8-4-1 0,-6 4 1 16,6 0-1-16,0 4 1 0,-6-1 1 0,6 1 0 0,0 3 2 31,0 1-2-31,0-1 0 0,0 1 0 0,-6 3 2 0,6-4 0 16,0 4-3-16,0 0 0 0,0 0-1 0,6 4 0 0,-6-1 0 16,0 4 1-16,6-3 0 0,-6 7-1 0,6-4-1 0,2 4 0 15,-8 4 1-15,6-4-1 0,0 4 0 0,-6 0-2 16,7-1 1-16,-1 4 1 0,-6-3 1 0,6 3-2 0,2-3 2 0,-8 0 1 15,6 3 1-15,-6-3-2 0,6-1 0 0,1 1 0 16,-7 0 1-16,6 3 1 0,1-7-1 0,-7 4 0 0,0-5-2 0,6 1 1 16,-6 0 0-16,7 0 0 0,-7-3-2 0,0-1 2 15,6 1 0-15,-6-1-1 0,0-3 0 0,0-1 1 0,0 1 0 16,0 0 0-16,0-4 2 0,0 3-2 0,0-3 1 0,0 4-1 16,0-4 5-16,0 0-3 0,0 4 0 0,0-4-3 0,0 0-3 15,0 0-3-15,0 0-5 0,0 0-4 0,0 0-10 0,0 0-7 16,7-4-13-16,-7 4-15 0,0-4-19 0,7 1-25 15,-1-5-29-15,0 1-52 0,0-4-75 0,2 4-100 0,-8-5-47 0</inkml:trace>
  <inkml:trace contextRef="#ctx0" brushRef="#br0" timeOffset="45495.47">16589 3835 74 0,'-6'-3'322'0,"-1"3"-66"0,-6 0-77 0,6 0-67 0,1 0-43 0,0 0-23 15,-2 0-12-15,2 0-7 0,0 0-6 0,0 0-5 16,6 0-3-16,0 0-5 0,-8 0-1 0,8 0-1 0,0 0-3 16,0 3 0-16,0-3 2 0,0 0 1 0,8 0 4 0,-8 0 0 15,6 0 2-15,6 4 1 0,-4-4 1 0,4 0 0 0,1 4-3 16,7-4-1-16,0 0-2 0,-1 0 1 0,7 3-2 0,6-3 1 15,-5 0 0-15,5 0 1 0,7 4 2 0,1-4 2 16,5 0 2-16,1 0 2 0,5 0 0 0,2 0 1 0,-1 0-1 0,7-4 0 16,6 4 1-16,0-3 0 0,0-1-3 0,0 0-1 15,6 1-3 1,8-1 0-16,-8-3-2 0,14 3 1 0,-7 0-2 0,13-3-2 16,-6 3-2-16,6-3 2 0,7 0 1 0,-1-1 1 0,2-2 1 15,4-1 1-15,1 0 3 0,1 0 0 0,-1-4 2 16,1 4-2-16,5-4-1 0,1 0-5 0,-1 1 0 0,1-1-3 15,0 1 0-15,0-1-2 0,0 4 1 0,-8-4 2 0,9 0 2 16,-2 4 4-16,-5 0-2 0,5 1-1 0,1-1-1 0,-7 0-1 16,7 0 1-16,-1 0-5 0,-12 3 0 0,6-3 1 0,-13 0-1 15,1 4 1-15,-1 0 1 0,-14 0 3 0,2-1 1 0,-8 0 0 16,-7 1 0-16,-4 4-1 0,-7-1-4 0,-1 0 2 16,-7 4-2-16,-6-3-3 0,-7 3-1 0,2 0-3 0,-10 0-5 0,-3 0-6 15,-1 0-3-15,-8 0-7 0,-5 3-9 0,-7-3-12 0,-7 4-14 16,1 0-16-16,-14-1-17 0,1 1-19 0,-13-1-27 0,-2 1-46 15,-4-4-67-15,-14 4-109 0,-7-1-46 0</inkml:trace>
  <inkml:trace contextRef="#ctx0" brushRef="#br0" timeOffset="47146.02">16238 4359 136 0,'0'-3'211'16,"-8"-1"-38"-16,8 4-42 0,0-4-40 0,8 4-33 0,-8 0-22 0,0 0-13 15,0-3-5-15,0 3-1 0,0 0 1 0,0-4 2 16,6 4 3-16,-6 0 1 0,0 0 1 0,0-4 0 0,0 4-4 15,6 0 0-15,-6 0 3 0,0 0 1 0,0-3-2 0,0 3 0 16,0 0-1-16,0 0-1 0,0 0 2 0,0 0-3 0,0 0-5 16,-6 0-2-16,6 0-5 0,0 0-1 0,0 3-2 15,0-3-3 1,-6 4-1-16,6-4 0 0,0 4-3 0,-8-4 2 0,8 0 0 16,-6 3-1-16,6 1 1 0,-6 0-1 0,-1-1 2 15,0 1 0-15,1 3 3 0,0 1-1 0,-1-1-2 0,1 0 1 16,-8 0 0-16,8 4 1 0,-7 0-1 0,0 0-1 0,0 0 1 15,0 1-1-15,0-1 0 0,-7 0 1 0,7 3-1 0,-6-3 0 16,6 0 1-16,-7 4-2 0,7-4 1 0,0 0 1 0,-6 0-1 16,5-4 0-16,8 4 1 0,-7-8 0 0,5 5-1 0,3-5 1 15,-1 2 0-15,-1-2-2 0,7-3 2 0,0 4-1 0,0-4-1 16,-6 4 0-16,6-4 0 0,6 0-1 0,-6 0 0 0,0 3 1 16,7-3 0-16,-1 0 0 0,-1-3 0 0,3 3 1 0,-1 0 1 15,5-4-2-15,2 4-1 0,-1-4-1 0,0 4 1 16,6-3 1-16,-5-2-1 0,5 2-2 0,0 3 0 0,0-4 3 0,1 0 1 15,0 1 1-15,0-1 0 0,-1 4 0 0,1-3 1 16,5-1-1 0,-5 0 0-16,0 4-2 0,-2-3-1 0,3-1 0 0,-1 0-1 15,-1 1 1-15,0-1-1 0,-6 4 2 0,1-4-1 16,-2 4 1-16,2-3 1 0,-8-1-1 0,0 4 0 16,1 0 0-16,-1-4 0 0,-6 4 0 0,0 0 0 0,7 0 0 0,-7 0-4 15,0 0-2-15,0 0-5 0,-7-3-2 0,7 3-3 16,-6 0-4-16,6 0-5 0,-7 0-6 0,1 0-9 0,0 0-10 0,-1-4-13 15,0 4-17-15,1 0-31 0,0-4-42 0,-8 1-57 16,8-1-77-16</inkml:trace>
  <inkml:trace contextRef="#ctx0" brushRef="#br0" timeOffset="47413.36">16224 4389 26 0,'0'-4'361'0,"0"4"-78"0,0-4-86 0,0 4-75 0,0 0-51 0,0-3-31 0,0 3-17 0,0 0-8 16,0 0-4-16,0 3-3 0,0-3 3 0,0 4-2 0,6 0 4 31,-6-1 1-31,0 4 2 0,8 1 3 0,-8-1 1 0,0 4 2 16,0 0-2-16,0 0-1 0,0 0-2 0,-8 4-3 0,8-4-2 16,0 4-3-16,0-1-2 0,0 1-1 0,0-1-3 0,0 5 1 15,-6-5-3-15,6 1 1 0,0 0-1 0,0-1-1 16,6-3 5-16,-6 4-2 0,0-4-1 0,8 0-2 0,-8 0-1 0,0-4-4 15,6 4 0-15,-6-4-2 0,6-3-9 0,-6 3-1 16,7-3-2-16,-7 0-3 0,5-1-4 0,-5 2-2 0,8-5-7 16,-2 0-7-16,-6 0-11 0,13 0-20 0,-7-5-25 0,2 2-44 15,-8-1-59-15,6-3-78 0</inkml:trace>
  <inkml:trace contextRef="#ctx0" brushRef="#br0" timeOffset="48328.39">16706 4260 182 0,'-6'0'252'0,"6"0"-54"0,-7 0-53 16,7 0-48-16,0 0-37 0,0 0-22 0,-7 0-13 0,7 0-6 15,0-3-3-15,0 3-1 0,0 0-1 0,-6-4-1 0,6 4-1 16,0 0-1-16,0 0 0 0,0 0 1 0,0 0 2 0,0 0 0 15,0 0 0-15,0 0 2 0,0 0-1 0,0 0 1 0,0 0 0 16,0 0 0-16,0 0-3 0,0 0 0 0,0 0 0 16,0 0-1-16,0 0-2 0,0 0 1 0,0 0-3 0,-6 0-1 15,6 0 0-15,0 4-3 0,0-4 1 0,0 0-2 0,0 3 1 16,0-3-1-16,-6 8 1 0,6-5-2 0,0 4 3 0,-8-3 0 16,2 3 0-16,0 1 0 0,6 0 0 0,-7 2 1 0,0 1-1 15,1-3 1-15,-7 3-2 0,7 0-2 0,-1 0 2 0,-6 3-1 16,7-3 2-16,-8 4-1 0,8-1 0 0,-7-3 1 0,-1 4 0 15,2 4 1-15,6-5-1 0,-8 1 1 0,1-4-2 16,1 3 0-16,4 1 1 0,-4-4-2 0,-2 0 1 0,8 0-3 0,0-4 0 16,6 0 0-16,-7-3-1 0,0 0 0 0,7-1 1 15,0 2-1 1,0-5 1-16,0 3 1 0,0-3 0 0,0 4 3 16,0-4 1-16,7 0 2 0,0 0 0 0,-1 0 0 0,0 0-1 15,2 0 1-15,4 0 0 0,-6 0-3 0,8 0 0 0,-1-4-3 16,-1 4 1-16,8 0-2 0,-6 0 0 0,5 4-2 0,-6-4 0 15,6 0 1-15,1 0-1 0,-1 4 1 0,1-4-1 0,0 0 1 16,6 0 0-16,-7 3 2 0,1-3 0 0,-1 0-1 0,1 0-1 16,0 0 0-16,-2 0 0 0,2 0 0 0,-7 0 0 15,1 0 0-15,-2 0-1 0,2 0 1 0,-8-3 2 0,7 3 2 0,-6 0 3 16,-7-4 7-16,6 4 7 0,1-4 7 0,-7 1 8 16,0-2 3-16,0 2 2 0,0-5 3 0,0 1 2 0,-7 0-5 0,1-4-2 15,6 0-3-15,-7 0-1 0,-6 0-2 0,7 0 1 16,-8-3 0-16,2 3-4 0,-2-4-1 0,1 0-4 0,1 0-4 15,-8 1-4-15,7-5-4 0,0 5-5 0,0-1-10 0,6-3-3 16,-6 3-7-16,7-3-5 0,0-1-6 0,-2 1-8 0,2 0-8 16,0 0-9-16,6-1-1 0,0 1-6 0,0 0-5 0,6 3-11 31,0 1-10-31,2-5-10 0,-2 4-7 0,6 4-13 0,2-3-19 16,5-1-36-16,-5 4-51 0,4 0-81 0,-4-3-71 0</inkml:trace>
  <inkml:trace contextRef="#ctx0" brushRef="#br0" timeOffset="48662.42">17039 3971 406 0,'-8'0'345'0,"2"0"-125"0,6 0-99 0,-6 3-56 0,6-3-28 16,0 4-16-16,-7 0-9 0,7-4-4 0,-6 3-4 15,-1 5 2-15,7-5-3 0,-6 5 0 0,6-1-1 0,0 4-1 0,-7-3 0 16,1 3 0-16,6 0 3 0,-7 3-1 0,7-3 1 15,-7 4-3-15,7-4 1 0,-6 0 2 0,0 3 2 0,6-3 1 16,-7-3 0-16,1 3 1 0,6-4 0 0,-7 4 4 0,1-3 3 31,6 3 0-31,-7-4 3 0,1 0-2 0,6 0-2 0,-7 1 0 16,7-1 0-16,-7 0 0 0,7-3-3 0,-6 3-3 0,6-3-3 16,-6 3 0-16,6-3 0 0,0 0-2 0,0-1 1 15,0 1 0-15,0-1 0 0,0-3 1 0,0 4 1 0,6-4 0 0,0 4 1 16,1-4 0-16,0 0-2 0,-1 0 1 0,7-4 0 15,-6 4-2-15,6-4-1 0,-1 4-1 0,8-3-2 0,-7-1-1 16,7 1-1-16,0-1-6 0,-1 0-6 0,1 1-8 0,-2-5-11 16,2 5-14-16,7-5-13 0,-8 5-17 0,0-5-24 0,8 1-29 15,-8 3-41-15,0-3-63 0,1 3-88 0</inkml:trace>
  <inkml:trace contextRef="#ctx0" brushRef="#br0" timeOffset="48929.92">17246 4396 29 0,'-6'0'482'0,"0"0"-68"0,6 0-149 0,-7 0-119 0,0 0-68 0,7 0-33 15,0 0-19-15,0 0-9 0,-6 0-5 0,6 0-2 0,0 0-1 16,6 0-3-16,-6 0-1 0,7-4-2 0,0 4-2 15,5 0 0-15,2-3 0 0,-1-1 0 0,0 4-1 0,0-4 0 16,7 1-1-16,-8-1-2 0,8 4-2 0,-1-4-2 0,1 1-1 16,0-1-6-16,-1 0-7 0,1 1-8 0,0-1-12 0,-2 0-8 15,2 4-15-15,-7-3-15 0,7-1-24 0,-7 0-31 0,0 1-40 16,0-1-54-16,0-3-74 0</inkml:trace>
  <inkml:trace contextRef="#ctx0" brushRef="#br0" timeOffset="49177.54">17390 4271 151 0,'-6'0'394'0,"-1"0"-94"15,-6-3-111-15,13 3-82 0,-7 0-44 0,1 3-23 0,6-3-11 16,-6 0-6-16,6 4 0 0,0 3 0 0,0-3 0 16,0 3-1-16,0 5 1 0,0-2-1 0,6 1 1 0,0 4-1 15,-6-4-2-15,7 7-2 0,-1-3-1 0,1 3-3 0,0 0-2 16,-1 1-2-16,7-1-1 0,-6 4-2 0,-1 0-2 0,7-4-2 15,0 4-2-15,-6-3 1 0,-1 2-1 0,8-2-1 0,-8-4 0 16,6-1-1-16,-4 1-4 0,4-4-2 0,-5 0-6 0,-1-4-7 16,8 1-9-16,-8-1-11 0,0 0-14 0,7-3-15 15,-6-1-16-15,6 1-33 0,-7 0-45 0,1-4-59 0,0-4-83 0,-1 4-65 16</inkml:trace>
  <inkml:trace contextRef="#ctx0" brushRef="#br0" timeOffset="49460.51">17670 4370 312 0,'0'-7'375'0,"0"3"-110"0,0 1-107 0,0-1-71 16,0 0-36-16,0 1-18 0,0 3-11 0,0 0-2 0,0 0-3 15,0 3 2-15,0 5-2 0,0-5 2 0,0 8-1 0,0 0-1 16,0 0 0-16,0 0-2 0,0 4-2 0,-6-1 0 0,6 1 2 15,0 0 0-15,0 3 0 0,0-3-2 0,-7 7 1 0,7-4 1 16,0 4-1-16,-7-4-2 0,7 5-2 0,0-2-3 0,-6 1 0 16,6-3-1-16,0 3 0 0,0-4-3 0,6 0 1 0,-6 0-3 15,0 1-1-15,0-4-1 0,7-1-5 0,-7-3-5 0,7 0-5 16,-7 0-5-16,6-4-8 0,-6 1-11 0,6-5-11 0,2 1-11 16,-8 0-14-16,6-1-17 0,0-3-29 0,0 0-45 15,1-3-59-15,0-1-66 0,-7-3-71 0</inkml:trace>
  <inkml:trace contextRef="#ctx0" brushRef="#br0" timeOffset="49779.08">17605 4378 221 0,'-6'-11'409'0,"6"-4"-107"0,0 4-120 0,0 4-81 0,0-1-44 16,0 1-22-16,0-1-12 0,0 5-6 0,0 0-4 15,0-2-1-15,0 2-1 0,0 3-1 0,6-4-3 0,-6 4-1 0,6 0-1 16,0 0 0-16,2 0 0 0,-2 0-1 0,0 0 1 16,1 0-1-16,-1 4 1 0,1-1-1 0,0-3 2 0,-1 8 0 0,0-5 0 15,8 5-1-15,-8-4-1 0,0 3 1 0,8 0-2 16,-8 1 1-16,7 3-3 0,-8-4 0 0,10 0 1 0,-9 4 1 0,0-3-1 16,1 2 1-16,6 1 0 0,-6 0-1 0,-1 0 1 15,-6 4 0-15,7-4 0 0,0 0-2 0,-7 0 1 0,6 0-1 16,-6 0 0-16,6-4 0 0,-6 4 0 0,6-3-4 0,-6-1 1 15,8 0 1-15,-8 1-1 0,0-1-1 0,0-3-4 16,0 3-6-16,0-3-7 0,6-1-5 0,-6-3-13 0,0 4-19 0,6-1-27 31,-6-3-42-31,7 0-63 0,-1-3-96 0,1-1-77 0</inkml:trace>
  <inkml:trace contextRef="#ctx0" brushRef="#br0" timeOffset="50045.01">17924 4257 261 0,'0'-8'433'0,"7"5"-124"0,-7-1-133 0,0 0-86 0,6 1-42 0,-6 3-24 15,7 0-10-15,-7 3-5 0,6-3-3 0,-6 4-1 0,7 3-1 16,-7 1 2-16,6-1 0 0,-6 0 1 0,0 4 2 0,0-4-2 16,0 4 0-16,7 0 2 0,-7 1 1 0,0-5 1 0,0 4 1 15,0-4-3-15,6-3-2 0,-6 3 1 0,0 1 0 0,0-5 1 16,6 1 0-16,-6 0-2 0,7-1 0 0,-7-3 3 0,7 4 0 15,-1-4 0-15,1 0-1 0,-1 0-2 0,0 0-2 0,8 0-2 32,-2-4-6-32,2 4-10 0,5-3-15 0,-5-1-17 0,4 0-14 0,-4 1-26 0,6-5-45 0,-7 1-61 0,6 0-95 15,-6-1-84 1</inkml:trace>
  <inkml:trace contextRef="#ctx0" brushRef="#br0" timeOffset="50478.28">18615 3942 467 0,'-7'-4'396'0,"7"0"-136"0,-7 1-119 16,1 3-67-16,-1-4-34 16,-6 4-18-16,7 0-9 0,-7 0-5 0,7 4 0 15,-8-1-1-15,1 5 1 0,0-1 1 0,6 0-1 16,-5 4 1-16,-2 4-2 0,8-1 1 0,-7 1 0 0,0 4 1 0,6-1 1 16,-5 4-3-16,-2 0 2 0,8 3 0 0,-7 5-1 15,0-1 1-15,0 0 1 0,0 4 1 0,0 0-1 0,-1 1 0 0,8-2 0 16,-7 5 0-16,7-4 1 0,0 0 1 0,-1 4-4 15,0-5 0-15,7 5 1 0,0-4 1 0,0 0 1 16,7 4 1-16,0-8 1 0,-1 4 1 0,7-4 1 0,-1 1 3 0,8-5-2 16,-7 1 1-16,7-4-2 0,-7 0-2 0,6-1-1 0,1-5-1 15,6 2-1-15,-7-7-4 0,1 0 0 0,6 0-1 0,1-4-1 16,-2 4-2-16,1-7-3 0,0-1-4 0,7 1-6 16,-1-4-4-16,1 0-11 0,0-4-10 0,-1 1-12 0,1-1-11 15,0 0-14-15,-1 1-18 0,-7-1-20 0,2-7-33 0,-1 4-51 16,0-4-72-16,-6 0-101 0,5 0-45 0</inkml:trace>
  <inkml:trace contextRef="#ctx0" brushRef="#br0" timeOffset="51043.25">18921 4139 115 0,'-8'-3'251'0,"8"3"-45"0,0-4-49 0,-6 0-40 0,6 4-32 16,0 0-19-16,0-3-13 0,-6 3-9 0,6 0-2 0,0 0-6 15,0 0-3-15,0 0-2 0,0 0-7 0,0 0-4 0,0 0-5 16,0 0-5-16,0 0-3 0,0 0-2 0,0 0 2 0,0 3 1 16,0 1 3-16,0 3 4 0,6 4-1 0,-6 1 3 0,0-1 1 15,0 3 2-15,6 4-1 0,-6 1-2 0,0-1-5 16,0 0-1-16,8 4-1 0,-8 1-1 0,0-2 0 0,6 1-2 0,-6 0-1 16,0 0-1-16,0-4 0 0,6 4-2 0,-6-3 4 15,0 3 0-15,0-4 0 0,0 0 1 0,0 1 0 0,0-5 1 0,0 5-1 16,0-5 0-16,0-3-2 0,7 4-2 0,-7-7-2 15,0 2-2-15,7-2-2 0,-7-1-3 0,6 0-5 0,1-3-7 16,-7 3-11-16,6-3-9 0,0 0-9 0,-6-4-10 0,7 0-13 16,0 0-10-16,-1 0-17 0,0-4-23 0,1-3-40 0,6 3-60 15,-6-3-85-15,-1-1-62 0</inkml:trace>
  <inkml:trace contextRef="#ctx0" brushRef="#br0" timeOffset="52059.8">19363 4198 111 0,'0'0'118'0,"0"0"-8"0,0 0-8 16,0 0-12-16,0 0-12 0,0 0-15 0,7-3-11 0,-7 3-12 16,0 0-8-16,0 0-7 0,-7 0-2 0,7 0-1 0,0 0-1 15,0 0-1-15,0 0-2 0,-6 0-1 0,6 0-3 0,0 0-2 16,-6 0-4-16,6 0-1 0,-8 0-2 0,2 0 1 0,6 0 1 15,-6 0 0-15,-1 0 1 0,7 3 4 0,-6-3 2 0,6 0 3 16,-6 0 3-16,6 0 1 0,0 0 1 0,0 0 3 16,0 0-1-16,-7 0 0 0,7 0-2 0,0 0-2 0,0 0 0 0,0 0-1 15,0 0-2-15,0 0-4 0,0 0-2 0,0 0-1 32,0 0-1-32,0 0-3 0,0 0-3 0,0 0-2 0,0 0 0 15,0 0 1-15,0 0 0 0,0 0-2 0,0 0 1 0,0 0 2 16,0 0-1-16,0 0 0 0,0 0 1 0,7 0 0 0,-7 0 1 15,6 0 1-15,7 0 2 0,-7-3 0 0,8 3 3 0,-2-4-3 16,1 4 1-16,0-4-1 0,7 4 0 0,-1-3 0 0,1-1-2 16,6 0 1-16,1 1-1 0,-2-2 1 0,1 2 0 0,7-4-2 15,-1 3-1-15,-6-3-1 0,7 3 1 0,-1 0 0 16,1 1-2-16,0-1 0 0,-8 0 1 0,8 1-2 0,-1-5 0 0,-5 5 0 16,-1-1-1-16,0 4-1 0,0-4 1 0,1 1-1 15,-9 3 1-15,2-4 1 0,-1 4 0 0,-5-4 0 0,6 4 2 0,-14 0-1 16,7-3 0-16,-6 3 1 0,-7 0-1 0,6 0 0 15,-6 0 1-15,0 0-2 0,0 0-1 0,-6 0-2 0,6 0-3 0,-7 3-3 16,0-3-4-16,1 0-4 0,0 4-6 0,-8-4-7 16,8 4-10-16,-8-4-12 0,2 0-10 0,-1 0-14 0,-1 0-18 15,2 0-36 1,-2 0-49-16,2 0-64 0,-1 0-85 0</inkml:trace>
  <inkml:trace contextRef="#ctx0" brushRef="#br0" timeOffset="52378.31">19748 4041 129 0,'0'0'376'16,"0"-4"-104"-16,0 4-110 0,0 0-72 0,0 0-36 15,-7 0-21-15,7 0-7 0,0 0-6 0,0 0 1 0,0 4-2 16,0-4 0-16,0 3-1 0,0 1 3 0,0 0 2 0,0 3-1 15,7 0 1-15,-7 1 0 0,0 3 1 0,6-1-1 0,-6 1-3 16,0 4-7-16,7-4-2 0,-7 4-2 0,6 0-2 0,-6-4-2 16,7 3-5-16,-7-3 0 0,7 4 2 0,-1-1 2 0,-6-3-3 31,6 4-1-31,-6-4 0 0,6 3 0 0,1 1 1 0,-7-3-1 16,7 2 0-16,-1-3-1 0,1 0-1 0,-1 0-3 15,0 0-4-15,2 0-5 0,-2 0-6 0,0-4-9 0,0 0-10 0,2 1-10 16,4-5-13-16,-5 5-19 0,6-5-31 0,0-3-50 15,-7 0-75-15,8 0-98 0</inkml:trace>
  <inkml:trace contextRef="#ctx0" brushRef="#br0" timeOffset="54046.83">20770 3953 224 0,'0'-4'226'0,"-6"4"-39"0,6-4-43 0,0 1-43 15,-7-1-30 1,7 0-19-16,0 4-12 0,-7-3-6 0,7 3 0 0,0-4-4 16,-6 4-2-16,6-4-5 0,0 1-2 0,0 3-3 15,0-4 0-15,0 4-5 0,-6 0-3 0,6 0-3 0,-7-4-1 0,7 4 0 16,-7 0-2-16,7 0 1 0,-6-3-3 0,6 3 3 15,-6 0-1-15,-1 0 2 0,0 0 0 0,1 3 1 0,-7-3 0 16,7 0 1-16,-8 4 0 0,8 0-1 0,-14-1-1 0,7 1 1 16,0 0 0-16,0 3-3 0,-6 0 2 0,6-3 4 15,-7 3-1-15,7 4-1 0,1 0 0 0,-2 0-1 0,-6 0-1 0,8 0 1 16,-1 0-1-16,5 0-7 0,-4 0 3 0,6-3 0 16,-1 3 1-16,7-4 1 0,-7 0 3 0,14 1-2 0,-7-1-1 0,7 0 1 15,-1 0-2-15,6 1 1 0,-4-1 0 0,11 0-2 16,-6-3-1-16,6 3-1 0,1-3 0 0,6 3 1 0,1-3 0 15,-2 0 0-15,1 3 3 0,0-4-2 0,0 5 0 0,1-4 0 16,-1 3-2-16,0 1 0 0,-1-1 0 0,1-4-1 0,-6 5-3 16,-1-1 3-16,1 0-2 0,0 1 0 0,-7-1 2 0,-8 0 0 31,3 1 0-31,-8-1 1 0,0 4-1 0,-8-4-1 16,3 0 1-16,-2 1 1 0,-5 3 0 0,-8-4 0 0,0 1-1 0,1-1 1 15,-1 0 0-15,-6 1 2 0,0-5-3 0,-7 1 3 16,7 0 4-16,1-1 1 0,-1 1 2 0,-1 0 1 0,1-1-1 15,7-3-1-15,-1 4 4 0,7-4-3 0,-6-4-3 0,13 4 0 16,-8-3 0-16,8 3-1 0,-1-8 1 0,0 5 0 0,7-5 0 16,0-3 1-16,0 4 0 0,0-4-1 0,7-3 0 0,0-2 0 15,-1 2-1-15,0-1 0 0,8 1 0 0,-8-5-1 0,7 5 1 16,0-4 0-16,0-1-1 0,-6 5 0 0,6-5-1 0,0 1 0 16,-7-1 0-16,7 1 1 0,0 0-4 0,-6 0 0 0,6-1 0 15,-7 1 0-15,8 3 0 0,-8-3 0 0,-6 3 0 0,6 1 0 16,-6-1 2-16,7 4-2 0,-7 0 1 0,-7 4-2 15,7-1-1-15,-6 1-2 0,0 4-5 0,-1-1 0 0,0 0-4 16,1 1-6 0,6 3-5-16,-6-5-8 0,-1 5-6 0,7 0-9 15,-7-3-8-15,7 3-10 0,0 0-16 0,0 0-20 0,7 0-36 16,0 0-60-16,-1 0-98 0,7 0-70 0</inkml:trace>
  <inkml:trace contextRef="#ctx0" brushRef="#br0" timeOffset="54794.38">21422 3810 254 0,'-7'3'249'0,"0"-3"-49"0,7 0-56 15,-6 0-46-15,-1 4-36 0,1-4-19 0,0 4-10 16,-3-4-4-16,4 3 0 0,-1-3-2 0,-7 4-1 0,6 0-4 16,1-1 0-16,-1 1-2 0,-5 0-4 0,4 3-2 0,-4-3-5 15,5 3-2-15,0 0 0 0,1 0-1 0,-7 5-1 0,7-5-1 16,-8 4 0-16,8 0-1 0,-7 0 0 0,6 4 0 0,-5-1 1 15,-2-3-1 1,1 4 2-16,1 3-3 0,-2-3 2 0,2 0-2 0,-1 3 1 0,6-3-1 0,-6-1-1 0,7 1-1 0,-8-4 1 16,8 3 1-16,0-3 1 0,-2 0-2 0,2 0 0 15,6-3 1 1,-6-1 1-16,6 1-1 0,0-1 2 0,0 0-3 0,0-3 0 16,0 0 4-16,6-1-1 0,0 1-1 0,2-4 0 15,4 3 0-15,2-3-1 0,-2 4 1 0,8-4 1 0,-1 0-3 16,-5 4-1-16,5-4 1 0,1 0-6 0,6 0 2 0,-8 0 1 15,3 3 2-15,-2-3-1 0,8 0 0 0,-8 0 1 16,0-3-1-16,8 3 6 0,-8 0-1 0,1-8-1 0,-1 5 1 0,0-1 3 16,1 1 3-16,-7-1 4 0,7 0 3 0,-8-3 1 15,-5 3 2-15,6-4-1 0,-6 2 1 0,-1-2 0 0,1-3 0 0,-7 4 0 16,6-4-2-16,-12 0 0 0,6 0-2 0,-7 0 1 16,1 0-4-16,-1-4-2 0,-6 4-3 0,0-3-3 0,0-1 0 0,0 0-2 15,-6 4 2-15,-1-4-1 0,0 1-2 0,1-1-2 16,6 1 0-16,-6-1-3 0,-1 4-1 0,7-4-3 0,-7 5-6 15,8-1-5-15,-2-1-2 0,8 1-6 0,-8 0-7 0,8 4-4 16,0 0-10-16,6-1-6 0,-7 5-7 0,7-1-9 16,0 0-9-16,0 1-10 15,7-1-19-15,-1-3-36 0,0 3-58 0,1 0-81 16,6 1-70-16</inkml:trace>
  <inkml:trace contextRef="#ctx0" brushRef="#br0" timeOffset="55076.52">21604 3777 109 0,'0'0'421'16,"0"0"-108"-16,0 0-132 0,0 3-84 0,0-3-41 0,0 4-18 0,0 0-9 16,0-1-5-16,0 5 0 0,6-1-1 0,-6 0-1 15,0 4 3-15,0 0-1 0,0 0-5 0,7 0-4 0,-1 4-2 16,-6-4-1-16,7 4-1 0,-1-1-4 0,-6 1-1 0,7 0-4 0,-1-4-1 15,0 3 0-15,-6-3-1 0,8 0 0 0,-2 0-1 16,-6 0 0-16,6 0 1 0,-6 0-1 0,7-3-4 0,-7 3-5 16,7 0-5-1,-7-4-7-15,6 0-8 0,-6 1-9 0,0-1-12 16,6 0-10-16,-6-3-14 0,7 3-12 0,-7-7-24 16,5 4-32-16,3-4-38 0,-8 0-49 0,7-4-64 0</inkml:trace>
  <inkml:trace contextRef="#ctx0" brushRef="#br0" timeOffset="55444.14">21858 3835 261 0,'0'0'308'0,"0"0"-90"0,-7-3-85 16,7 3-59-16,-6 0-30 0,6 3-18 0,-14-3-6 0,8 4-5 15,0-4 3-15,0 4-1 0,-8-1 0 0,8 1 2 0,-7 0 0 16,-1 3-2-16,2-4 2 0,-2 1 0 0,8 0 0 0,-7 4 0 15,5-5-2-15,-4 1-1 0,6 0-1 0,0-1-1 0,-1-3-2 16,0 4-3-16,1-1-2 0,6 1-3 0,-6 0-1 0,6-4-3 31,0 3 0-31,-8 1 0 0,8 0 3 0,8-1-1 0,-8 1 0 16,6 0-1-16,-6 3 2 0,6-3 0 0,1-1 2 16,6 1-2-16,-7 3-1 0,6-3 0 0,3 0-1 0,-3-1 1 15,2 1 2-15,-2 3 0 0,2-3-1 0,-1-1 1 0,7 5 0 16,-8-5-1-16,8 1 1 0,-7 3-3 0,7-3 5 0,-1 0-5 15,0-1 0-15,1 1-1 0,-7 0 0 0,7 0 0 0,-1-4-1 16,1 3 0-16,0-3-5 0,-8 4 1 0,1-4 1 16,7 0-1-16,-8 0-2 0,2 0-1 0,-2 0-5 0,-4 0-3 0,-2 0-2 15,0 0-2-15,1 0-5 0,-7 0-7 0,6 0-8 0,-6 0-11 16,0-4-20-16,0 1-35 0,0-1-51 0,0-4-78 0,0 5-100 16</inkml:trace>
  <inkml:trace contextRef="#ctx0" brushRef="#br0" timeOffset="55778.32">22158 3791 439 0,'0'-3'348'0,"0"3"-127"0,6 0-102 16,-6 3-56 0,0 1-30-16,6-4-16 0,-6 7-7 0,0-3-3 15,5 3-1-15,-5 1-2 0,0-1 2 0,9 4-3 0,-9-4 0 16,6 4 1-16,0-4 4 0,1 4-1 0,-1-3 2 0,1 0 2 15,0-1 1-15,-1 0 2 0,7 0 6 0,-6-3 0 0,-1 0 1 16,6-1 2-16,-4-3 4 0,5 4-1 0,-7-4 1 0,7-4 1 16,-6 1-1-16,5-1 0 0,-4 0 2 0,-2 1-3 0,7-5 0 15,-7 1 0-15,1 0-1 0,-1-5 1 0,1 5-2 0,-1-4-1 16,1 0-2-16,-7 0-2 0,7-3 0 0,-7 3-5 16,6-4-2-16,-6 0-4 0,0 1-3 0,0-1-1 0,0 1-5 15,0-1-6-15,6 0-8 0,-6 0-8 0,0 1-8 0,0-1-9 16,7 1-4-16,-7 3-7 0,0 0-5 0,6 0-1 0,-6 3 1 15,0 1 3-15,7-1 4 0,-7 5 1 0,0 0 0 0,0-2 0 16,0 5-3-16,0 0-9 0,-7 0-17 0,7 5-30 16,-6-2-50-16,-7 4-73 0,7 1-98 0</inkml:trace>
  <inkml:trace contextRef="#ctx0" brushRef="#br0" timeOffset="56226.38">21044 4323 222 0,'-7'3'279'0,"0"-3"-68"0,1 0-73 16,0 0-58-16,0 0-36 0,-2 4-18 0,2-4-11 0,0 0-5 15,-1 0-2-15,1 0-1 0,6 0-1 0,-7 0 0 0,7 0 0 16,-7 4 1-16,7-4 0 0,0 0 2 0,-6 0 1 0,6 3 0 16,0-3 2-1,0 0 2-15,0 0 1 0,6 4 2 0,-6-4 0 16,7 0 4-16,0 0 0 0,-1 0 1 0,7 0 0 0,1 0-2 16,-2 0-2-16,8 0-2 0,-1 0 1 0,1-4-4 0,6 4-1 15,7-3-1-15,-1-5-2 0,7 5 0 0,-1-1-1 0,2-4 0 16,6 2-1-16,0-2 2 0,5 0-1 0,2 1 2 15,5-4 2-15,-5 4 1 0,4-4 0 0,1 4 0 0,9-4-2 0,-2 0 0 16,0 0-3-16,6 0-3 0,-6 0-2 0,8-4-2 16,-8 4 0-16,6-4-2 0,-6 4 1 0,0 0-1 0,-6-3 0 15,0 3 0-15,-1 3 0 0,-5-2 1 0,-2 2-1 0,-5-3-2 16,-7 4-4-16,0 3-3 0,-7-3-3 0,-6 3-6 0,-6 1-7 16,-1-1-4-16,-5 0-8 0,-8 1-8 0,1 3-6 0,-7 0-14 15,0-4-9-15,-7 0-16 0,1 4-25 0,0-4-38 0,-8 4-50 16,1 0-88-16</inkml:trace>
  <inkml:trace contextRef="#ctx0" brushRef="#br0" timeOffset="57277.64">21278 4619 98 0,'0'0'249'0,"6"-3"-39"0,-6 3-39 0,0-4-44 0,0 1-37 15,0-1-30-15,0 4-15 0,0-4-6 0,7 1-6 0,-7-2 0 16,0 5-3-16,0-3-2 0,0 3-2 0,0-4-4 16,0 4-2-16,0 0-2 0,0-4-3 0,0 4-2 0,0 0 0 0,0 0-2 15,0 0 0-15,0 0-2 0,0 0-1 0,0 0-1 16,0 4 0-16,0-4 0 0,-7 4-4 0,7-4 3 0,0 3 0 15,-6 2 2-15,6-2-1 0,-6 5 0 0,-1-1 0 0,1-4 0 16,-2 8 2-16,2-7-2 0,0 7 0 0,0-4 1 0,-1 4-1 16,-6 0 0-16,0 0-2 0,6 0-1 0,-6 0-1 0,7 0 0 15,-8 4-1 1,2-4-1-16,-1 4-1 0,0-1 1 0,0 1-1 16,-1-4 0-16,-4 3 3 0,-2 1-1 0,0 0-1 15,7-4-1-15,-7 3 2 0,8-6 0 0,-1 2-1 0,6-2 1 0,-6 0 0 16,7-5 0-16,-1 5-1 0,7-8 1 0,-7 3 1 15,7 1-2-15,-6-4 1 0,6 4-1 0,0-4 0 0,0 0 1 16,6 0-1-16,-6 3 0 0,7-3-1 0,6 0 1 0,-7-3 0 16,8 3-1-16,-1-4 3 0,7 4-2 0,-2-7 0 0,2 7 0 15,-1-8 0-15,7 5-1 0,-6-1 0 0,7 0 1 0,-1 1-3 16,-1-2 1-16,1 2-1 0,0 0 1 0,1-1-1 0,-1 0 0 16,0 0 1-16,-7 1-2 0,7-1 0 0,0 4 1 0,-6-4-2 15,-1 1 0-15,1-1 0 0,0 4 0 0,-1-4-1 0,-6 1-3 16,0 3-3-16,0-4-2 0,-6 4-2 0,-1-4-2 15,1 4-2-15,-1 0-2 0,-6 0-4 0,7 0-2 0,-7 0-7 0,-7 0-12 16,7 0-14-16,-6 0-20 0,-1 0-36 0,-6 0-50 16,0-3-72-16,0 3-98 0</inkml:trace>
  <inkml:trace contextRef="#ctx0" brushRef="#br0" timeOffset="57560.51">21219 4736 343 0,'0'-3'283'0,"0"3"-75"16,0-3-74-16,0 3-56 0,0 0-32 0,7 0-19 0,-7 0-8 15,7 0-5-15,-7 0 2 0,6 3 3 0,-6 0 2 0,6 1 2 16,-6 4 0-16,0-1 0 0,6 0 1 0,-6 1-3 0,8 3-1 16,-8 0-2-16,6 3-1 0,-6-3-1 0,7 4 0 0,-7-1 1 15,0 1 1-15,0 0 3 0,0 3 1 0,0 1-2 16,0-1 1-16,0-4-2 0,6 5-3 0,-6-1-2 0,0-3-2 0,0 3-4 15,0-4-2-15,0 5 0 0,0-1-4 0,0-3-1 0,0 3-1 16,0-3-2-16,0-4-2 0,6 0-5 0,-6-4-2 0,0 4-5 16,0-4-3-16,0 1-4 0,0-1-4 0,7-3-7 15,-7 0-7 1,7-1-11-16,-7-3-15 0,6 0-28 0,0 0-44 16,2-3-67-16,-2-1-98 0,0-3-70 0</inkml:trace>
  <inkml:trace contextRef="#ctx0" brushRef="#br0" timeOffset="58043.8">21675 4824 71 0,'7'0'459'0,"-7"0"-91"0,0 0-146 0,-7 0-105 0,7 0-57 0,0 4-26 15,-6 0-15-15,6 3-7 0,-6 0-2 0,-2 1-2 16,2 3 1-16,-7 0 1 0,7-1 3 0,-7 2 0 0,6-1 2 0,-5 4 0 15,-2-1-1-15,1-3 1 0,-6 4-1 0,6-1 0 16,-1 1-3-16,-5-1-1 0,6 5-2 0,0-8 3 0,1 4-2 16,4-4 2-16,-4 0-2 0,5 0-2 0,0 0 0 0,1-4 0 15,0 0-2-15,6 0-1 0,-7-3 1 0,7 3-3 0,0-3-1 16,0 3 0 0,0-3 0-16,7 0-1 0,-7 3-4 0,6-3 1 15,7-1 0-15,-6 1 1 0,5 0 1 0,2 0-1 0,-1-1 1 16,-1-3-1-16,2 4 3 0,5-4-1 0,-6 0-1 0,7 0-1 15,-1 0-2-15,-5 0 1 0,5 0-1 0,-6-4 1 0,6 1 1 16,-5 3 1-16,-2-4 0 0,8 0 2 0,-7 0 0 0,0 1 1 16,0-1 2-16,0-3 3 0,0-1 1 0,-7 1 3 15,1 0 5-15,6-1 1 0,-13 1 3 0,7 0 1 0,-7 0 3 16,6-4 2-16,-6 3 0 0,-6 1 0 0,6-4-2 0,-7 0 0 16,1 0 0-16,-1 0 1 0,0 0-4 0,-5-4 0 0,-2 4-1 15,2-3-1-15,-3-1 0 0,-3 4-1 0,5-4-5 0,-6 1-2 16,-1-1-2-16,7 1-2 0,-7-1-4 0,1 0-2 15,6 0-4-15,0 1-10 0,0-1-6 0,0 4-3 0,-1 0-8 0,8 0-8 16,0 4-8-16,-1-4-11 0,7 4-12 0,-7-4-6 0,7 3-9 16,0 1-13-16,7-1-18 0,-7 1-39 0,13 0-57 0,-7-1-102 31,1 1-71-31</inkml:trace>
  <inkml:trace contextRef="#ctx0" brushRef="#br0" timeOffset="58377.92">21760 4572 62 0,'6'-4'428'0,"-6"4"-100"0,7-4-124 16,-7 4-91-16,7-3-48 0,-7 3-26 0,6 0-14 0,-6 0-6 16,0 0-2-16,7 0 0 0,-7 3 2 0,6 1-2 0,-6 0-2 15,0-1 0-15,0 4 0 0,-6 4-2 0,6 1-1 0,-7-1-1 16,1 3-3-16,-1-3-1 0,0 0 5 0,1 0 0 0,6 4 1 15,-6-4 2-15,-1 0 0 0,0-4-1 0,7 4 3 0,-6-4-3 16,6 1 0-16,0-1 2 0,-6-3-1 0,6 3-3 0,0-3 1 16,0 0 2-16,0-1-3 0,0 1 1 0,6 0 0 0,-6-4-3 31,6 3 2-31,1-3 0 0,0 4-1 0,-1-4-2 16,7-4 3-16,-6 4-5 0,6-3 0 0,-1 3-2 0,8-4-3 0,-7 0-4 15,7 1-3-15,-8-5-3 0,15 1-8 0,-8 3-4 16,1-6-10-16,-1 2-7 0,7 0-9 0,1 1-8 0,-7 0-10 15,5-4-11-15,-5 4-8 0,0-1-9 0,6 1-17 0,-7 0-23 16,-6-1-29-16,6 5-37 0,-5-5-49 0,-2 5-55 0</inkml:trace>
  <inkml:trace contextRef="#ctx0" brushRef="#br0" timeOffset="58610.93">22046 4777 37 0,'0'0'450'0,"0"4"-77"0,0-4-113 0,-6 0-102 0,6 0-62 0,0 0-35 16,6 0-17-16,-6-4-8 0,0 4-5 0,7 0-5 16,0 0-5-16,-1-4-3 0,1 1-4 0,5 3-1 0,2-4-5 31,-2 4-1-31,8-4-1 0,0 1-3 0,-1-1 0 0,-5 4-2 16,11-4 0-16,-5 1-1 0,0-1-1 0,-2 0-4 0,3 0-5 15,5 1-9-15,-6 0-3 0,-1-2-9 0,0 2-8 0,1-1-6 16,-1 0-10-16,-6 1-10 0,1 3-9 0,-2-4-9 0,2 0-23 15,-8 1-34-15,0 3-47 0,2-4-58 0,-8 1-71 16</inkml:trace>
  <inkml:trace contextRef="#ctx0" brushRef="#br0" timeOffset="58860.92">22326 4652 350 0,'-12'-3'319'0,"5"3"-83"0,0-4-83 15,1 4-57-15,0 0-33 0,-1-4-15 0,7 4-9 0,-6 0-6 16,-2 0-5-16,8 4-4 0,-6 0-2 0,6-1-2 0,-6 5 0 15,6-1 1-15,0 4 1 0,0 0 2 0,0 3 0 0,0 1 1 16,0 0-3-16,0 0-2 0,0 3 2 0,0 0-5 0,6-3-5 16,-6 3-2-16,6 0-4 0,-6-3-2 0,8 3-2 0,-2-3-1 31,1 4-8-31,-7-5 4 0,6 1 2 0,0-4-1 0,1 0-2 0,-7 3 0 0,7-3-5 0,-1-3-4 0,8 3-4 16,-14-4-10-1,12-4-7-15,-5 5-11 0,-1-5-12 0,1 2-14 0,-1-2-21 16,7-3-43-16,-6 0-61 0,0-3-85 0,-1 3-88 15</inkml:trace>
  <inkml:trace contextRef="#ctx0" brushRef="#br0" timeOffset="59143.51">22729 4550 249 0,'0'0'456'0,"0"3"-130"0,0 5-139 0,-5-1-85 16,5 0-43-16,0 0-19 0,-7 4-11 0,7 1-4 0,-6 2-3 31,6 1-2-31,0 0-1 0,-6-1-3 0,6 1-4 0,0 3-1 16,0-3-3-16,0 4 0 0,0-1-1 0,0-4-3 0,6 5 2 15,-6-5 0-15,6 1 1 0,-6-1-1 0,7 1 0 0,-7-4-2 16,5 4-1-16,-5-4 2 0,8-1-3 0,-8 2-2 0,7-5 0 15,-7 1-3-15,6 3-3 0,-6-4-5 0,6-4-4 16,-6 5-7-16,7-5-9 0,-7 1-9 0,7 0-11 0,-7-4-12 16,6 0-14-16,0 0-17 0,1 0-26 0,-7-4-43 0,7 0-55 15,-1-3-72-15,-6 0-67 0</inkml:trace>
  <inkml:trace contextRef="#ctx0" brushRef="#br0" timeOffset="59461.25">22698 4568 324 0,'0'-15'397'0,"0"4"-113"16,-7-3-114-16,7 3-71 0,7 0-36 0,-7 0-21 0,7-4-10 16,-7 4-8-16,6-3-6 0,7-1-7 0,-8 4-4 0,3 0-1 31,5-4-3-31,0 4 1 0,-6 0-1 0,5 0 1 0,2 0 3 16,-8 0-1-16,7 0 1 0,-7 4-1 0,8 0 1 0,-8 3-1 15,0-4 0-15,-6 8-2 0,7-3 0 0,0 0-1 0,-1 3 0 16,1 0 1-16,-1 0 1 0,0 0 0 0,2 0 0 15,-2 3 1-15,0 0 1 0,1 5-2 0,0-4 0 0,-1 3 0 16,-6 0 1-16,6 1 0 0,1 3-1 0,-7 0-1 0,7 0 2 16,-7 0 1-16,0-1-2 0,6 1-3 0,-6 0-1 0,0 4-1 0,7-4-1 15,-7 0-7-15,0 4-7 0,6-4-7 0,-6 0-8 16,6 0-7-16,-6 0-7 0,7-4-11 0,0 4-10 16,-1 0-9-16,0 0-10 0,1 0-15 0,-1-4-24 0,1 4-33 0,0 1-47 15,-1-5-55-15,0 4-68 0</inkml:trace>
  <inkml:trace contextRef="#ctx0" brushRef="#br0" timeOffset="59694.11">23141 4744 93 0,'0'0'409'0,"-6"4"-93"16,6 3-114-16,-8-3-88 0,2 3-48 0,0 4-25 0,0-4-12 15,-2 4-8-15,2 0-5 0,6 0-3 0,-6 0-1 0,6 4-3 16,-7-4 0-16,7 3-2 0,0 1 0 0,0 0 1 0,0 0 0 15,0-1 0-15,7 1-3 0,-7-4 1 0,0 0-2 0,0 3 0 16,0-3 0-16,0-3-1 0,0 2-3 0,0-2 1 0,0 0 1 16,0-5 1-16,0 5-2 0,-7-5-4 0,7-3-6 0,-6 4-8 15,-2-4-12-15,8 0-18 0,-6 0-22 0,6-4-44 0,-6-4-62 16,6 5-94-16,-6-8-81 0</inkml:trace>
  <inkml:trace contextRef="#ctx0" brushRef="#br0" timeOffset="59960.78">23095 4213 227 0,'0'-4'466'0,"0"4"-122"16,0 0-157-1,0 4-94-15,0-1-48 0,-6 5-23 0,6-1-9 16,-7 4-4-16,7 0-3 0,-6 0 1 0,6 0 2 0,0 0-1 15,-8 0 1-15,8 0 0 0,8-4 0 0,-8 1 1 0,6-5 1 16,1 1 0-16,-1 0-1 0,0-4-1 0,2 0 2 16,-2 0-2-16,6 0 2 0,-4-4-2 0,4-3-2 0,1 3 0 0,1-4 0 15,-2-3-1-15,8 4-3 0,-7-4 1 0,7 4-3 16,-8-4-1-16,8 0-7 0,0 0-5 0,-1-4-6 0,-6 4-8 16,6-3-11-16,-5 3-10 0,5-4-11 0,-5 4-13 0,-2-4-17 15,8 4-27-15,-7-3-46 0,-7-1-74 0,8 4-102 0</inkml:trace>
  <inkml:trace contextRef="#ctx0" brushRef="#br0" timeOffset="60360.24">22920 3374 302 0,'0'0'378'0,"0"3"-120"16,0 1-117-16,6-4-65 0,0 7-32 0,1-3-17 0,6 3-4 0,0 1 1 15,0 3 1-15,6 0 0 0,8 3 3 0,-1 1 0 0,0 3-1 16,7 1 0-16,-1 3-1 0,1 3-4 0,5 1-2 0,1 3-2 15,1 4-3-15,-1 0-2 0,-7 4 0 0,7 0-3 0,-6 3-2 16,-1 4-1-16,1-1-1 0,-7 9 0 0,0-4-2 16,-6 6 0-16,-1-2 0 0,1 3-1 0,-14 0 0 0,8 0 1 15,-8-4-2 1,0 4 0-16,-6-4 0 0,0-3 0 0,0 0-2 16,0-1 1-16,-6-3 2 0,0-4-2 0,-8 1 1 0,1-5-1 15,0-7-2-15,-6 5-5 0,-1-9-3 0,-1 1-10 0,-3-4-14 16,4 0-14-16,-6-8-19 0,0 1-28 0,0-4-48 0,7 0-67 15,-8-3-106-15,1-5-71 0</inkml:trace>
  <inkml:trace contextRef="#ctx0" brushRef="#br0" timeOffset="69008.09">17807 4909 81 0,'0'-4'202'0,"0"4"-26"0,0-3-28 0,0 3-31 0,0-4-31 0,0 4-27 16,0-4-18-16,0 4-13 0,0-3-7 0,0 3-2 15,0-5-5-15,0 5-1 0,0 0-2 0,0 0-1 16,-7-3 0-16,7 3 0 0,0 0-2 0,0 0-1 0,0 0 0 0,0 0 1 16,0 0 0-16,0 0-1 0,0-3-2 0,0 3 0 15,0 0 3-15,0-4 1 0,0 4 0 0,0 0 0 0,0 0 1 0,0 0 0 16,0 0 2-16,0 0 0 0,0 0-2 0,0 0 0 0,0 0 1 15,0 0-2-15,0-4 1 0,0 4-1 0,0 0-2 16,0 0 0-16,0 0-2 0,0 0-1 0,0 0 1 0,0 0-1 16,0 0 0-16,0 0 1 0,0 0-2 0,0 4 2 0,0-4-3 15,-6 0 2-15,6 0-3 0,-7 4 1 0,1-1 0 0,6 0-1 16,-7 2-1-16,0-2 0 0,1 1 1 0,0 0-1 16,0-1 0-16,6 1 0 15,-9 0-1-15,4-4 0 0,5 3 1 0,-6 1 0 16,6 0 0-16,0-4 1 0,0 3 1 0,0 1 1 15,0-1-1-15,0-3-1 0,6 4 0 0,-1-4-5 0,-5 4 2 0,9-4 1 16,3 3-1-16,-6-3 0 0,1 4 1 0,0-4 0 0,6 4 0 16,-7-4 3-16,1 3-2 0,0-3 0 0,-1 4 0 0,-6-4 0 15,6 0 0-15,-6 0 0 0,0 4 0 0,0-4 0 16,0 3 0-16,0 1 2 0,-6 0-2 0,0-1 0 0,-1 1 1 16,-6 0-1-16,0-1 0 0,-1 1 1 0,8 0-1 0,-15-1-1 15,10 1 0-15,-2-1 1 0,-1 1 0 0,2 0 0 16,-2-1-1-16,8-3-3 0,-7 5-7 0,6-5-6 0,1 0-16 0,-1 3-17 15,7-3-33-15,0 0-57 0,0-3-87 0,7-5-109 0,-1 4-56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14T11:17:44.24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14784 10740,'-25'0,"25"25,0 0,25-25,-25 25,0 0,0-1,24-24,-24 25,0 0,25 0,-25 0,0-1,0 1,25 0,-25 0,0 0,0-1,-25-24,0 0,1 0,-1 0,0-24,0 24,25-25,-25 25,1 0,24-25,0 0,0 50,24-25,-24 25,25-25,0 0,-25 25,25-25,0 0,-25 24,24-24,1 0,0 0,0 0,0 0,-1 0,1 0,-25-24,25 24,0 0,-25-25,25 25,-25-25,24 25,-24-25,0 0,0 1,0-1,0 0</inkml:trace>
  <inkml:trace contextRef="#ctx0" brushRef="#br0" timeOffset="3706.36">20513 12973,'25'0,"-25"-25,0 0,-25 25,1 0,24-25,-25 25,0-24,0 24,25-25,-25 25,25-25,-24 25,-1-25,0 25,25-25,-25 25,0-24,1 24,24-25,-25 25,0 0,25-25,-25 25,0-25,1 25,24-25,-25 25,0 0,0 0,0 0,25-24,-24 24,-1 0,0 0,0 0,0-25,1 25,-1 0,0 0,0-25,0 25,1 0,-1 0,25-25,-25 25,0 0,0-25,1 25,-1 0,0 0,25-24,-25 24,0 0,0 0,1 0,24-25,-25 25,0 0,0 0,0 0,1 0,-1 0,0 0,0 0,0 0,1 0,-1 0,0 0,0 0,0 0,1 0,-1 0,0 0,0 0,0 0,1 0,-1 0,25 25,-25-25,0 0,0 0,1 0,-1 0,0 24,0-24,0 0,1 0,-1 0,0 0,0 25,0-25,1 0,-1 0,0 0,0 25,0-25,0 0,1 0,-1 25,0-25,0 0,0 0,1 0,24 25,-25-25,0 0,0 0,0 0,1 24,-1-24,0 0,0 0,0 0,1 0,24 25,-25-25,0 0,0 0,0 0,1 25,-1-25,0 0,0 0,25 25,-25-25,25 25,-24-25,-1 0,25 24,-25-24,25 25,-25-25,25 25,-25-25,25 25,-24-25,24 25,-25-25,25 24,0 1,-25 0,25 0,-25-25,25 25,0-1,-25-24,25 25,0 0,0 0,0 0,0-1,0 1,0 0,0 0,0 0,0 0,-24-25,24 24,0 1,0 0,0 0,0 0,0-1,0 1,0 0,24-25,-24 25,0 0,0-1,0 1,25 0,-25 0,0 0,25-25,-25 24,25 1,-25 0,25-25,-1 25,-24 0,25-25,-25 24,25-24,-25 25,25 0,0 0,-25 0,24-25,-24 24,25-24,-25 25,25-25,0 25,-25 0,25-25,-25 25,24-25,1 24,0 1,0-25,0 25,-1-25,1 25,0 0,0-25,0 24,-1-24,1 0,0 25,0-25,0 0,-1 0,1 0,0 0,0 0,0 25,24-25,-24 0,0 0,25 0,-26 0,26 0,-25 0,24 0,-24 0,25 0,-25 25,24-25,-24 0,0 0,24 0,-24 0,0 0,25 0,-26 0,26 0,-25 0,24-25,1 25,-25 0,24 0,-24 0,25-25,-25 25,24 0,-24 0,25-25,-25 25,-1 0,26-24,-25 24,24-25,-24 25,25-25,-25 25,24-25,-24 0,25 25,-26-24,26-1,-25 25,0-25,24 0,-24 0,0 1,0-1,24 25,-24-25,25 0,-26 0,26 1,-25-1,0 0,24 0,-24 0,0-24,0 24,-1 0,1 0,0 1,0-1,-25 0,0-25,25 26,-25-1,0-25,0 25,0 1,-25-26,25 25,-25 0,25 0,-25-24,0 24,1 0,-26 25,25-25</inkml:trace>
  <inkml:trace contextRef="#ctx0" brushRef="#br0" timeOffset="10308.04">18008 14635,'-25'0,"1"0,-1-25,0 25,25-25,-25 25,0-25,1 25,24-24,-25 24,0-25,0 0,0 25,1-25,-1 25,0-25,0 1,0-1,1 25,-1-25,0 25,0-25,0 0,0 25,-24-25,24 25,0-24,0-1,1 25,-26-25,25 25,0-25,-24 25,24-25,0 25,0-24,-24 24,24 0,0-25,0 25,1-25,-1 25,0 0,0-25,0 25,1 0,-1-25,0 25,0 0,-24 0,24-24,0 24,0 0,-24-25,24 25,-25 0,25 0,-24-25,24 25,-25 0,1 0,24-25,-25 25,25 0,-24-25,24 25,-25 0,26 0,-26-24,25 24,-24 0,24-25,-25 25,25 0,-24-25,-1 25,1 0,-1 0,0-25,1 25,-26 0,26 0,-26 0,26 0,-1 0,-24-25,24 25,0 0,-24 0,24 0,1 0,-1 0,1 0,-1-24,25 24,-24 0,-1-25,0 25,1 0,-1 0,1 0,-1-25,-25 25,26 0,-1 0,1 0,-1 0,-24 0,24-25,0 25,1 0,-1 0,25 0,-24-25,-1 25,25 0,-24 0,24-24,-25 24,26 0,-26 0,25 0,-24 0,-1-25,25 25,-24 0,-1 0,25 0,-25 0,1 0,24 0,-25-25,1 25,24 0,-25-25,26 25,-26 0,0 0,26 0,-26 0,25-25,-24 25,24 0,-25 0,25 0,-24 0,24 0,-25 0,26 0,-26 0,0 0,26 0,-26 0,0 0,25 0,-24 0,-1 25,1-25,-1 0,25 0,-24 25,-1-25,25 25,-24-25,-1 25,0-25,26 24,-26 1,0-25,1 25,24 0,-25 0,1-1,-1 1,25 0,-24 0,-1 0,0-1,26 26,-26-25,25 24,-24-24,24 25,-25-25,25 24,1 1,-26-25,25 24,0 1,1-25,-1 24,0-24,0 0,0 25,25-26,-24 26,-1-25,25 0,-25 24,25-24,0 0,-25 24,25 1,0-25,0 24,0-24,0 25,0-1,0 1,0-25,0 24,0 1,25 0,-25-1,25-24,0 25,-1-1,1 1,0-25,25 24,-26-24,26 25,-25-25,24-1,1 26,0-25,-1 0,1-1,-1 1,1 0,0 0,24 24,-24-24,-1 0,1 25,0-26,-1 26,-24-25,25 24,-1 1,1 0,-1-1,1 1,0 0,-1-1,1 1,24-1,-24-24,24 25,-24-25,24-1,1-24,-1 0,1 0,24 0,0-24,-25 24,26-25,-1 0,0 0,0 25,1-25,-1 25,-25-24,25 24,-24 0,24 0,-25 0,1 0,-26 0,26 24,-26-24,26 25,-26-25,26 0,-26 0,26 0,-1 0,1 0,-1 0,25-25,-24 1,24-1,0 25,-24-25,24 0,-25 0,25 1,1 24,-26-25,1 0,24 25,-25-25,1 0,-1 25,0-25,1 1,-1-1,1 0,-1 0,0 0,26 1,-26-26,1 25,-1-24,0-1,1 0,-1 1,1-1,-1 1,0-1,-24 0,24 1,-24-26,-25 26,24-1,1 1,-25-1,0-25,-1 26,-24-1,25 1,-25-1,0-24,0 24,0 0,0 1</inkml:trace>
  <inkml:trace contextRef="#ctx0" brushRef="#br0" timeOffset="11748.27">14312 15354,'0'-25,"0"0,0 1,0 48,0 1,-25 0,25 0,-24 0,24 0,0 24,-25-24,25 0,0 24,-25-24,25 25,-25-25,25 24,-25 1,25-25,0 24,-24-24,24 25,-25-26,25 1,0 0,-25 0,25 0,0-1,-25-24,25-24,0-1,-25 25,25-25,0 0,-24 0,24 1,0-1,0 0,0 0,0 0,0 1,0 48,0 1,0 0,0 0,0 0,0-1,0 1,0 0,0 0,0 0,0-1,0 1,0 0,24-25,-24 25,25-25,0 0,0-25,0 25,-1-25,1 25,0-25,0 1,0-1,24 0,-24 0,0 25,0-25,0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7E96-D7F5-413B-A16D-380C86211E7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38ED-F66A-474F-85E6-69E3A602B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8422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7E96-D7F5-413B-A16D-380C86211E7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38ED-F66A-474F-85E6-69E3A602B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18126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7E96-D7F5-413B-A16D-380C86211E7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38ED-F66A-474F-85E6-69E3A602B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20283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7E96-D7F5-413B-A16D-380C86211E7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38ED-F66A-474F-85E6-69E3A602B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8422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7E96-D7F5-413B-A16D-380C86211E7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38ED-F66A-474F-85E6-69E3A602B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9610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7E96-D7F5-413B-A16D-380C86211E7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38ED-F66A-474F-85E6-69E3A602B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7827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7E96-D7F5-413B-A16D-380C86211E7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38ED-F66A-474F-85E6-69E3A602B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041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7E96-D7F5-413B-A16D-380C86211E7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38ED-F66A-474F-85E6-69E3A602B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42976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7E96-D7F5-413B-A16D-380C86211E7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38ED-F66A-474F-85E6-69E3A602B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91265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7E96-D7F5-413B-A16D-380C86211E7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38ED-F66A-474F-85E6-69E3A602B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31528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7E96-D7F5-413B-A16D-380C86211E7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38ED-F66A-474F-85E6-69E3A602B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9586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7E96-D7F5-413B-A16D-380C86211E7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38ED-F66A-474F-85E6-69E3A602B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96103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7E96-D7F5-413B-A16D-380C86211E7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38ED-F66A-474F-85E6-69E3A602B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62874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7E96-D7F5-413B-A16D-380C86211E7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38ED-F66A-474F-85E6-69E3A602B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181265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7E96-D7F5-413B-A16D-380C86211E7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38ED-F66A-474F-85E6-69E3A602B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20283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7E96-D7F5-413B-A16D-380C86211E7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38ED-F66A-474F-85E6-69E3A602B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7827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7E96-D7F5-413B-A16D-380C86211E7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38ED-F66A-474F-85E6-69E3A602B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041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7E96-D7F5-413B-A16D-380C86211E7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38ED-F66A-474F-85E6-69E3A602B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4297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7E96-D7F5-413B-A16D-380C86211E7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38ED-F66A-474F-85E6-69E3A602B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91265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7E96-D7F5-413B-A16D-380C86211E7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38ED-F66A-474F-85E6-69E3A602B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3152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7E96-D7F5-413B-A16D-380C86211E7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38ED-F66A-474F-85E6-69E3A602B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9586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7E96-D7F5-413B-A16D-380C86211E7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38ED-F66A-474F-85E6-69E3A602B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6287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7417E96-D7F5-413B-A16D-380C86211E7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03038ED-F66A-474F-85E6-69E3A602B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99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7417E96-D7F5-413B-A16D-380C86211E75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03038ED-F66A-474F-85E6-69E3A602B9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99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0.png"/><Relationship Id="rId4" Type="http://schemas.openxmlformats.org/officeDocument/2006/relationships/customXml" Target="../ink/ink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customXml" Target="../ink/ink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customXml" Target="../ink/ink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customXml" Target="../ink/ink8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85900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67C9066-BEBB-74E9-F46F-5DE36B1E79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188876"/>
              </p:ext>
            </p:extLst>
          </p:nvPr>
        </p:nvGraphicFramePr>
        <p:xfrm>
          <a:off x="762000" y="5398"/>
          <a:ext cx="6618462" cy="7084502"/>
        </p:xfrm>
        <a:graphic>
          <a:graphicData uri="http://schemas.openxmlformats.org/drawingml/2006/table">
            <a:tbl>
              <a:tblPr/>
              <a:tblGrid>
                <a:gridCol w="1478280">
                  <a:extLst>
                    <a:ext uri="{9D8B030D-6E8A-4147-A177-3AD203B41FA5}">
                      <a16:colId xmlns:a16="http://schemas.microsoft.com/office/drawing/2014/main" val="4128896318"/>
                    </a:ext>
                  </a:extLst>
                </a:gridCol>
                <a:gridCol w="1478280">
                  <a:extLst>
                    <a:ext uri="{9D8B030D-6E8A-4147-A177-3AD203B41FA5}">
                      <a16:colId xmlns:a16="http://schemas.microsoft.com/office/drawing/2014/main" val="812087756"/>
                    </a:ext>
                  </a:extLst>
                </a:gridCol>
                <a:gridCol w="1697601">
                  <a:extLst>
                    <a:ext uri="{9D8B030D-6E8A-4147-A177-3AD203B41FA5}">
                      <a16:colId xmlns:a16="http://schemas.microsoft.com/office/drawing/2014/main" val="3924899729"/>
                    </a:ext>
                  </a:extLst>
                </a:gridCol>
                <a:gridCol w="486021">
                  <a:extLst>
                    <a:ext uri="{9D8B030D-6E8A-4147-A177-3AD203B41FA5}">
                      <a16:colId xmlns:a16="http://schemas.microsoft.com/office/drawing/2014/main" val="1070354764"/>
                    </a:ext>
                  </a:extLst>
                </a:gridCol>
                <a:gridCol w="1478280">
                  <a:extLst>
                    <a:ext uri="{9D8B030D-6E8A-4147-A177-3AD203B41FA5}">
                      <a16:colId xmlns:a16="http://schemas.microsoft.com/office/drawing/2014/main" val="1289834894"/>
                    </a:ext>
                  </a:extLst>
                </a:gridCol>
              </a:tblGrid>
              <a:tr h="444282">
                <a:tc>
                  <a:txBody>
                    <a:bodyPr/>
                    <a:lstStyle/>
                    <a:p>
                      <a:endParaRPr lang="en-IN" sz="1200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1200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1600" b="1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Lec5</a:t>
                      </a:r>
                      <a:endParaRPr lang="en-IN" sz="1600" b="1" dirty="0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600" dirty="0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008443"/>
                  </a:ext>
                </a:extLst>
              </a:tr>
              <a:tr h="444282">
                <a:tc>
                  <a:txBody>
                    <a:bodyPr/>
                    <a:lstStyle/>
                    <a:p>
                      <a:r>
                        <a:rPr lang="en-IN" sz="1200"/>
                        <a:t>1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1921PH19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SAUMYASHREE BARAL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600" dirty="0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719460"/>
                  </a:ext>
                </a:extLst>
              </a:tr>
              <a:tr h="411514">
                <a:tc>
                  <a:txBody>
                    <a:bodyPr/>
                    <a:lstStyle/>
                    <a:p>
                      <a:r>
                        <a:rPr lang="en-IN" sz="1200"/>
                        <a:t>2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2321PH02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ARYA KUMAR SIDDHARTH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600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816737"/>
                  </a:ext>
                </a:extLst>
              </a:tr>
              <a:tr h="444282">
                <a:tc>
                  <a:txBody>
                    <a:bodyPr/>
                    <a:lstStyle/>
                    <a:p>
                      <a:r>
                        <a:rPr lang="en-IN" sz="1200"/>
                        <a:t>3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2321PH07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NAINCY SHRIVASTAVA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600" dirty="0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555580"/>
                  </a:ext>
                </a:extLst>
              </a:tr>
              <a:tr h="444282">
                <a:tc>
                  <a:txBody>
                    <a:bodyPr/>
                    <a:lstStyle/>
                    <a:p>
                      <a:r>
                        <a:rPr lang="en-IN" sz="1200"/>
                        <a:t>4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2321PH09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PRITAM SAMANTA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600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088420"/>
                  </a:ext>
                </a:extLst>
              </a:tr>
              <a:tr h="310997">
                <a:tc>
                  <a:txBody>
                    <a:bodyPr/>
                    <a:lstStyle/>
                    <a:p>
                      <a:r>
                        <a:rPr lang="en-IN" sz="1200"/>
                        <a:t>5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2321PH10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REETU SAINI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600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034857"/>
                  </a:ext>
                </a:extLst>
              </a:tr>
              <a:tr h="310997">
                <a:tc>
                  <a:txBody>
                    <a:bodyPr/>
                    <a:lstStyle/>
                    <a:p>
                      <a:r>
                        <a:rPr lang="en-IN" sz="1200"/>
                        <a:t>6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2321PH13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SOUBHIK MUKHERJEE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600" dirty="0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845804"/>
                  </a:ext>
                </a:extLst>
              </a:tr>
              <a:tr h="310997">
                <a:tc>
                  <a:txBody>
                    <a:bodyPr/>
                    <a:lstStyle/>
                    <a:p>
                      <a:r>
                        <a:rPr lang="en-IN" sz="1200"/>
                        <a:t>7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2321PH14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NEHA CHOUDHARY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600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683620"/>
                  </a:ext>
                </a:extLst>
              </a:tr>
              <a:tr h="444282">
                <a:tc>
                  <a:txBody>
                    <a:bodyPr/>
                    <a:lstStyle/>
                    <a:p>
                      <a:r>
                        <a:rPr lang="en-IN" sz="1200"/>
                        <a:t>8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2321PH15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RABI DAS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600" dirty="0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43314"/>
                  </a:ext>
                </a:extLst>
              </a:tr>
              <a:tr h="310997">
                <a:tc>
                  <a:txBody>
                    <a:bodyPr/>
                    <a:lstStyle/>
                    <a:p>
                      <a:r>
                        <a:rPr lang="en-IN" sz="1200"/>
                        <a:t>9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2321PH19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SHRUTI SARSWAT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600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19423"/>
                  </a:ext>
                </a:extLst>
              </a:tr>
              <a:tr h="310997">
                <a:tc>
                  <a:txBody>
                    <a:bodyPr/>
                    <a:lstStyle/>
                    <a:p>
                      <a:r>
                        <a:rPr lang="en-IN" sz="1200"/>
                        <a:t>10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2212PH02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/>
                        <a:t>AMAN KUMAR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600" dirty="0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030496"/>
                  </a:ext>
                </a:extLst>
              </a:tr>
              <a:tr h="310997">
                <a:tc>
                  <a:txBody>
                    <a:bodyPr/>
                    <a:lstStyle/>
                    <a:p>
                      <a:r>
                        <a:rPr lang="en-IN" sz="1200"/>
                        <a:t>11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2212PH10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BINAYAK ROUT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600" dirty="0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823089"/>
                  </a:ext>
                </a:extLst>
              </a:tr>
              <a:tr h="310997">
                <a:tc>
                  <a:txBody>
                    <a:bodyPr/>
                    <a:lstStyle/>
                    <a:p>
                      <a:r>
                        <a:rPr lang="en-IN" sz="1200"/>
                        <a:t>12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2212PH11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DARPAN SARKAR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600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993315"/>
                  </a:ext>
                </a:extLst>
              </a:tr>
              <a:tr h="310997">
                <a:tc>
                  <a:txBody>
                    <a:bodyPr/>
                    <a:lstStyle/>
                    <a:p>
                      <a:r>
                        <a:rPr lang="en-IN" sz="1200"/>
                        <a:t>13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2212PH13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GAURAV JAISWAL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600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96916"/>
                  </a:ext>
                </a:extLst>
              </a:tr>
              <a:tr h="310997">
                <a:tc>
                  <a:txBody>
                    <a:bodyPr/>
                    <a:lstStyle/>
                    <a:p>
                      <a:r>
                        <a:rPr lang="en-IN" sz="1200"/>
                        <a:t>14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2212PH17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KAUSHIP SAHA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600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11641"/>
                  </a:ext>
                </a:extLst>
              </a:tr>
              <a:tr h="411514">
                <a:tc>
                  <a:txBody>
                    <a:bodyPr/>
                    <a:lstStyle/>
                    <a:p>
                      <a:r>
                        <a:rPr lang="en-IN" sz="1200"/>
                        <a:t>15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2212PH20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NEELLOHIT KARMAKAR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600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843421"/>
                  </a:ext>
                </a:extLst>
              </a:tr>
              <a:tr h="310997">
                <a:tc>
                  <a:txBody>
                    <a:bodyPr/>
                    <a:lstStyle/>
                    <a:p>
                      <a:r>
                        <a:rPr lang="en-IN" sz="1200"/>
                        <a:t>16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2212PH23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RITIK PAL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600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135267"/>
                  </a:ext>
                </a:extLst>
              </a:tr>
              <a:tr h="310997">
                <a:tc>
                  <a:txBody>
                    <a:bodyPr/>
                    <a:lstStyle/>
                    <a:p>
                      <a:r>
                        <a:rPr lang="en-IN" sz="1200"/>
                        <a:t>17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2212PH26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SOUMIK KARMAKAR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600" dirty="0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287616"/>
                  </a:ext>
                </a:extLst>
              </a:tr>
              <a:tr h="310997">
                <a:tc>
                  <a:txBody>
                    <a:bodyPr/>
                    <a:lstStyle/>
                    <a:p>
                      <a:r>
                        <a:rPr lang="en-IN" sz="1200"/>
                        <a:t>18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2212PH32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200" dirty="0"/>
                        <a:t>KAUSTAB BHARASA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a</a:t>
                      </a:r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600" dirty="0"/>
                    </a:p>
                  </a:txBody>
                  <a:tcPr marL="31873" marR="31873" marT="15936" marB="15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986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959064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8213" y="1338263"/>
            <a:ext cx="7267575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3786120" y="3866400"/>
              <a:ext cx="3679560" cy="21524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76760" y="3857040"/>
                <a:ext cx="3698280" cy="2171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1892067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00" y="1981200"/>
            <a:ext cx="7884572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473400" y="124920"/>
              <a:ext cx="8447760" cy="655488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4040" y="115560"/>
                <a:ext cx="8466480" cy="6573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4336513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C178D-A312-2C0D-B418-78D4F9F6BA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91DAD9-2973-DC56-D878-3D450C9C47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45E84BA-75C7-C72B-087F-25B2F8F8280F}"/>
                  </a:ext>
                </a:extLst>
              </p14:cNvPr>
              <p14:cNvContentPartPr/>
              <p14:nvPr/>
            </p14:nvContentPartPr>
            <p14:xfrm>
              <a:off x="180720" y="214920"/>
              <a:ext cx="7492680" cy="66236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45E84BA-75C7-C72B-087F-25B2F8F8280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1360" y="205560"/>
                <a:ext cx="7511400" cy="6642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4360907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C1640-05B8-F38F-C920-35F61BF55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84ECE-AEEA-FAB8-DA36-E4A41F8F9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CE3A9B0-FC3F-D67B-C0B6-526D90AF5FDA}"/>
                  </a:ext>
                </a:extLst>
              </p14:cNvPr>
              <p14:cNvContentPartPr/>
              <p14:nvPr/>
            </p14:nvContentPartPr>
            <p14:xfrm>
              <a:off x="284040" y="132120"/>
              <a:ext cx="8759520" cy="63738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CE3A9B0-FC3F-D67B-C0B6-526D90AF5FD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4680" y="122760"/>
                <a:ext cx="8778240" cy="6392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2523792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51D68-A345-3395-A46D-65448DBF4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B5AEF-97DE-E3CA-DB92-5738CDF54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BA2A07E-EA07-4990-8757-440F722C42E4}"/>
                  </a:ext>
                </a:extLst>
              </p14:cNvPr>
              <p14:cNvContentPartPr/>
              <p14:nvPr/>
            </p14:nvContentPartPr>
            <p14:xfrm>
              <a:off x="227520" y="946800"/>
              <a:ext cx="8694360" cy="58784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BA2A07E-EA07-4990-8757-440F722C42E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8160" y="937440"/>
                <a:ext cx="8713080" cy="5897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7737680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5F032-A821-B307-85F4-CAD6C89AE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BF29C-A83F-1E3E-2D1B-6A4779181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3C5EE1A-7C34-A6D0-5106-DABD357C1416}"/>
                  </a:ext>
                </a:extLst>
              </p14:cNvPr>
              <p14:cNvContentPartPr/>
              <p14:nvPr/>
            </p14:nvContentPartPr>
            <p14:xfrm>
              <a:off x="1844280" y="834840"/>
              <a:ext cx="7065720" cy="30812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3C5EE1A-7C34-A6D0-5106-DABD357C141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34920" y="825480"/>
                <a:ext cx="7084440" cy="309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7A33E24-B2E0-53F9-32ED-987E816256F3}"/>
                  </a:ext>
                </a:extLst>
              </p14:cNvPr>
              <p14:cNvContentPartPr/>
              <p14:nvPr/>
            </p14:nvContentPartPr>
            <p14:xfrm>
              <a:off x="-9000" y="126720"/>
              <a:ext cx="8437680" cy="65152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7A33E24-B2E0-53F9-32ED-987E816256F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18360" y="117360"/>
                <a:ext cx="8456400" cy="6534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1660392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5C459-E935-850E-5197-87D20C136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58F36-CB5A-7579-9543-C986C386A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6F376A3-0EC8-0646-06F2-7F94E88FDBEF}"/>
                  </a:ext>
                </a:extLst>
              </p14:cNvPr>
              <p14:cNvContentPartPr/>
              <p14:nvPr/>
            </p14:nvContentPartPr>
            <p14:xfrm>
              <a:off x="5040" y="233280"/>
              <a:ext cx="9869040" cy="66261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6F376A3-0EC8-0646-06F2-7F94E88FDBE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4320" y="223920"/>
                <a:ext cx="9887760" cy="6644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366785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30AD3-5321-1B3D-C89A-04C141BAB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4EF0D-B832-3E55-8A31-C15639E35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2DED9FC-21D2-1305-59C2-8F94AE080DB8}"/>
                  </a:ext>
                </a:extLst>
              </p14:cNvPr>
              <p14:cNvContentPartPr/>
              <p14:nvPr/>
            </p14:nvContentPartPr>
            <p14:xfrm>
              <a:off x="-23040" y="832320"/>
              <a:ext cx="8428680" cy="54151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2DED9FC-21D2-1305-59C2-8F94AE080DB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32400" y="822960"/>
                <a:ext cx="8447400" cy="543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BCA433F2-D77E-522C-2576-7373E9E042CE}"/>
                  </a:ext>
                </a:extLst>
              </p14:cNvPr>
              <p14:cNvContentPartPr/>
              <p14:nvPr/>
            </p14:nvContentPartPr>
            <p14:xfrm>
              <a:off x="685440" y="2249640"/>
              <a:ext cx="4107240" cy="23558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BCA433F2-D77E-522C-2576-7373E9E042C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76080" y="2240280"/>
                <a:ext cx="4125960" cy="237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88377344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A5C63-6DA9-AF68-1283-1F137058F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033C2-8E99-B959-A34C-7C37A0EFF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8E6733C-12E2-7790-4078-0081867F01FB}"/>
                  </a:ext>
                </a:extLst>
              </p14:cNvPr>
              <p14:cNvContentPartPr/>
              <p14:nvPr/>
            </p14:nvContentPartPr>
            <p14:xfrm>
              <a:off x="263160" y="687240"/>
              <a:ext cx="8919000" cy="60523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8E6733C-12E2-7790-4078-0081867F01F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3800" y="677880"/>
                <a:ext cx="8937720" cy="6071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1617869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EBE7C-EF51-870A-1F01-C393B5A9A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8B5D3-ABB9-E57A-92DE-46A3E32E8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739AA08-A8B0-9BB7-F868-FA6D86EA31B8}"/>
                  </a:ext>
                </a:extLst>
              </p14:cNvPr>
              <p14:cNvContentPartPr/>
              <p14:nvPr/>
            </p14:nvContentPartPr>
            <p14:xfrm>
              <a:off x="610200" y="647280"/>
              <a:ext cx="8536680" cy="57664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739AA08-A8B0-9BB7-F868-FA6D86EA31B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0840" y="637920"/>
                <a:ext cx="8555400" cy="5785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2325376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Books/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First </a:t>
            </a:r>
            <a:r>
              <a:rPr lang="en-US" b="1" dirty="0" err="1"/>
              <a:t>Pref</a:t>
            </a:r>
            <a:r>
              <a:rPr lang="en-US" b="1" dirty="0"/>
              <a:t>:                               Class lecture notes/ Materials provided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Second </a:t>
            </a:r>
            <a:r>
              <a:rPr lang="en-US" b="1" dirty="0" err="1"/>
              <a:t>Pref</a:t>
            </a:r>
            <a:r>
              <a:rPr lang="en-US" b="1" dirty="0"/>
              <a:t>: 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Textbooks:</a:t>
            </a:r>
            <a:endParaRPr lang="en-US" dirty="0"/>
          </a:p>
          <a:p>
            <a:pPr lvl="5"/>
            <a:r>
              <a:rPr lang="en-US" dirty="0"/>
              <a:t>C. J. </a:t>
            </a:r>
            <a:r>
              <a:rPr lang="en-US" dirty="0" err="1"/>
              <a:t>Pethick</a:t>
            </a:r>
            <a:r>
              <a:rPr lang="en-US" dirty="0"/>
              <a:t> &amp; H. Smith, </a:t>
            </a:r>
            <a:r>
              <a:rPr lang="en-US" i="1" dirty="0"/>
              <a:t>Bose-Einstein Condensation in Dilute Gases</a:t>
            </a:r>
            <a:r>
              <a:rPr lang="en-US" dirty="0"/>
              <a:t>, Cambridge Univ. Press, Cambridge , 2008.</a:t>
            </a:r>
          </a:p>
          <a:p>
            <a:pPr lvl="5"/>
            <a:r>
              <a:rPr lang="en-US" dirty="0"/>
              <a:t>A. Griffin, D. W. </a:t>
            </a:r>
            <a:r>
              <a:rPr lang="en-US" dirty="0" err="1"/>
              <a:t>Snoke</a:t>
            </a:r>
            <a:r>
              <a:rPr lang="en-US" dirty="0"/>
              <a:t> &amp; S. </a:t>
            </a:r>
            <a:r>
              <a:rPr lang="en-US" dirty="0" err="1"/>
              <a:t>Stringari</a:t>
            </a:r>
            <a:r>
              <a:rPr lang="en-US" dirty="0"/>
              <a:t>, </a:t>
            </a:r>
            <a:r>
              <a:rPr lang="en-US" i="1" dirty="0"/>
              <a:t>Bose-Einstein Condensation</a:t>
            </a:r>
            <a:r>
              <a:rPr lang="en-US" dirty="0"/>
              <a:t>, Cambridge Univ. Press, Cambridge, 1995.</a:t>
            </a:r>
          </a:p>
          <a:p>
            <a:pPr lvl="5"/>
            <a:r>
              <a:rPr lang="en-US" dirty="0"/>
              <a:t>Robert W. Boyd, </a:t>
            </a:r>
            <a:r>
              <a:rPr lang="en-US" i="1" dirty="0"/>
              <a:t>Nonlinear Optics</a:t>
            </a:r>
            <a:r>
              <a:rPr lang="en-US" dirty="0"/>
              <a:t>, Second edition, Academic press, 2003.</a:t>
            </a:r>
          </a:p>
          <a:p>
            <a:r>
              <a:rPr lang="en-US" b="1" dirty="0"/>
              <a:t>References</a:t>
            </a:r>
            <a:endParaRPr lang="en-US" dirty="0"/>
          </a:p>
          <a:p>
            <a:pPr lvl="5"/>
            <a:r>
              <a:rPr lang="en-US" dirty="0"/>
              <a:t>Scully, M. O., and M. S. </a:t>
            </a:r>
            <a:r>
              <a:rPr lang="en-US" dirty="0" err="1"/>
              <a:t>Zubairy</a:t>
            </a:r>
            <a:r>
              <a:rPr lang="en-US" dirty="0"/>
              <a:t>. </a:t>
            </a:r>
            <a:r>
              <a:rPr lang="en-US" i="1" dirty="0"/>
              <a:t>Quantum Optics.</a:t>
            </a:r>
            <a:r>
              <a:rPr lang="en-US" dirty="0"/>
              <a:t> Cambridge University Press, 1997.</a:t>
            </a:r>
          </a:p>
          <a:p>
            <a:pPr lvl="5"/>
            <a:r>
              <a:rPr lang="en-US" dirty="0"/>
              <a:t>Harold J. Metcalf, Peter van der </a:t>
            </a:r>
            <a:r>
              <a:rPr lang="en-US" dirty="0" err="1"/>
              <a:t>Straten</a:t>
            </a:r>
            <a:r>
              <a:rPr lang="en-US" dirty="0"/>
              <a:t>, </a:t>
            </a:r>
            <a:r>
              <a:rPr lang="en-US" i="1" dirty="0"/>
              <a:t>Laser Cooling and Trapping</a:t>
            </a:r>
            <a:r>
              <a:rPr lang="en-US" dirty="0"/>
              <a:t>, Springer, 1999.</a:t>
            </a:r>
          </a:p>
          <a:p>
            <a:pPr lvl="5"/>
            <a:r>
              <a:rPr lang="en-US" dirty="0" err="1"/>
              <a:t>Lambropoulos</a:t>
            </a:r>
            <a:r>
              <a:rPr lang="en-US" dirty="0"/>
              <a:t>. P, </a:t>
            </a:r>
            <a:r>
              <a:rPr lang="en-US" dirty="0" err="1"/>
              <a:t>Petrosyan</a:t>
            </a:r>
            <a:r>
              <a:rPr lang="en-US" dirty="0"/>
              <a:t>. D</a:t>
            </a:r>
            <a:r>
              <a:rPr lang="en-US" i="1" dirty="0"/>
              <a:t>, Fundamentals of Quantum Optics and Quantum Information</a:t>
            </a:r>
            <a:r>
              <a:rPr lang="en-US" dirty="0"/>
              <a:t>, Springer 2007.</a:t>
            </a:r>
          </a:p>
          <a:p>
            <a:pPr lvl="5"/>
            <a:r>
              <a:rPr lang="en-US" dirty="0"/>
              <a:t>M. </a:t>
            </a:r>
            <a:r>
              <a:rPr lang="en-US" dirty="0" err="1"/>
              <a:t>Lewenstein</a:t>
            </a:r>
            <a:r>
              <a:rPr lang="en-US" dirty="0"/>
              <a:t>, A. </a:t>
            </a:r>
            <a:r>
              <a:rPr lang="en-US" dirty="0" err="1"/>
              <a:t>Sanpera</a:t>
            </a:r>
            <a:r>
              <a:rPr lang="en-US" dirty="0"/>
              <a:t>, and V. </a:t>
            </a:r>
            <a:r>
              <a:rPr lang="en-US" dirty="0" err="1"/>
              <a:t>Ahufinger</a:t>
            </a:r>
            <a:r>
              <a:rPr lang="en-US" dirty="0"/>
              <a:t>, </a:t>
            </a:r>
            <a:r>
              <a:rPr lang="en-US" dirty="0" err="1"/>
              <a:t>Ultracold</a:t>
            </a:r>
            <a:r>
              <a:rPr lang="en-US" dirty="0"/>
              <a:t> Atoms in Optical Lattices, Oxford University Press, 2012.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6343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 603 Physics of ultracold atoms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Force experienced by atoms</a:t>
            </a:r>
            <a:endParaRPr lang="en-IN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624960" y="2339640"/>
              <a:ext cx="7170840" cy="392940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5600" y="2330280"/>
                <a:ext cx="7189560" cy="3948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149850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133920" y="464400"/>
              <a:ext cx="8447760" cy="620640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4560" y="455040"/>
                <a:ext cx="8466480" cy="6225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9557048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509040" y="267840"/>
              <a:ext cx="6536880" cy="658152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9680" y="258480"/>
                <a:ext cx="6555600" cy="6600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2489390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-8452" y="2272605"/>
            <a:ext cx="916090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/>
              <a:t>Model: Force on a Hypothetical two level atom under </a:t>
            </a:r>
            <a:br>
              <a:rPr lang="en-US" sz="2800" b="1"/>
            </a:br>
            <a:r>
              <a:rPr lang="en-US" sz="2800" b="1"/>
              <a:t>motion interacting with </a:t>
            </a:r>
          </a:p>
          <a:p>
            <a:r>
              <a:rPr lang="en-US" sz="2800" b="1"/>
              <a:t>two lights (Co-prop and Counter Prop) simultaneously in 1-D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678600" y="366120"/>
              <a:ext cx="7787160" cy="634932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9240" y="356760"/>
                <a:ext cx="7805880" cy="6368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2213050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1589400" y="705600"/>
              <a:ext cx="7501320" cy="57776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80040" y="696240"/>
                <a:ext cx="7520040" cy="5796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2813524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3388" y="914400"/>
            <a:ext cx="827722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04913" y="3629025"/>
            <a:ext cx="6734175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/>
              <p14:cNvContentPartPr/>
              <p14:nvPr/>
            </p14:nvContentPartPr>
            <p14:xfrm>
              <a:off x="3991680" y="1330560"/>
              <a:ext cx="2750760" cy="44650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82320" y="1321200"/>
                <a:ext cx="2769480" cy="4483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678428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76338" y="1804988"/>
            <a:ext cx="6791325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2955600" y="2062800"/>
              <a:ext cx="4313520" cy="26168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46240" y="2053440"/>
                <a:ext cx="4332240" cy="263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DEBAEE8-CA5A-4E16-45FC-093D4347F265}"/>
                  </a:ext>
                </a:extLst>
              </p14:cNvPr>
              <p14:cNvContentPartPr/>
              <p14:nvPr/>
            </p14:nvContentPartPr>
            <p14:xfrm>
              <a:off x="2157480" y="114840"/>
              <a:ext cx="6354000" cy="18097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DEBAEE8-CA5A-4E16-45FC-093D4347F26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48120" y="105480"/>
                <a:ext cx="6372720" cy="1828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3258529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6.0.8"/>
  <p:tag name="AS_OS" val="Unix 5.15.0.1019"/>
  <p:tag name="AS_RELEASE_DATE" val="2022.10.14"/>
  <p:tag name="AS_TITLE" val="Aspose.Slides for .NET5"/>
  <p:tag name="AS_VERSION" val="22.1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1984</TotalTime>
  <Words>298</Words>
  <Application>Microsoft Office PowerPoint</Application>
  <PresentationFormat>On-screen Show (4:3)</PresentationFormat>
  <Paragraphs>91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Office Theme</vt:lpstr>
      <vt:lpstr>Office Theme</vt:lpstr>
      <vt:lpstr>PowerPoint Presentation</vt:lpstr>
      <vt:lpstr>Text Books/ References</vt:lpstr>
      <vt:lpstr>PH 603 Physics of ultracold atoms</vt:lpstr>
      <vt:lpstr>PowerPoint Presentation</vt:lpstr>
      <vt:lpstr>PowerPoint Presentation</vt:lpstr>
      <vt:lpstr>Model: Force on a Hypothetical two level atom under  motion interacting with  two lights (Co-prop and Counter Prop) simultaneously in 1-D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RECAP</dc:title>
  <dc:creator>IITP</dc:creator>
  <cp:lastModifiedBy>RAGHAVAN EASWARAN</cp:lastModifiedBy>
  <cp:revision>12</cp:revision>
  <cp:lastPrinted>2023-03-15T14:59:29Z</cp:lastPrinted>
  <dcterms:created xsi:type="dcterms:W3CDTF">2023-03-15T14:59:29Z</dcterms:created>
  <dcterms:modified xsi:type="dcterms:W3CDTF">2023-10-16T05:13:21Z</dcterms:modified>
</cp:coreProperties>
</file>